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84" r:id="rId2"/>
    <p:sldId id="288" r:id="rId3"/>
    <p:sldId id="289" r:id="rId4"/>
    <p:sldId id="290" r:id="rId5"/>
    <p:sldId id="291" r:id="rId6"/>
    <p:sldId id="292" r:id="rId7"/>
    <p:sldId id="294" r:id="rId8"/>
    <p:sldId id="311" r:id="rId9"/>
    <p:sldId id="309" r:id="rId10"/>
    <p:sldId id="295" r:id="rId11"/>
    <p:sldId id="296" r:id="rId12"/>
    <p:sldId id="298" r:id="rId13"/>
    <p:sldId id="312" r:id="rId14"/>
    <p:sldId id="299" r:id="rId15"/>
    <p:sldId id="301" r:id="rId16"/>
    <p:sldId id="305" r:id="rId17"/>
    <p:sldId id="300" r:id="rId18"/>
    <p:sldId id="314" r:id="rId19"/>
    <p:sldId id="308" r:id="rId20"/>
    <p:sldId id="304" r:id="rId21"/>
    <p:sldId id="293" r:id="rId22"/>
    <p:sldId id="297" r:id="rId23"/>
    <p:sldId id="315" r:id="rId24"/>
    <p:sldId id="350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710" userDrawn="1">
          <p15:clr>
            <a:srgbClr val="A4A3A4"/>
          </p15:clr>
        </p15:guide>
        <p15:guide id="4" pos="697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31A13"/>
    <a:srgbClr val="F5CD8B"/>
    <a:srgbClr val="F6F4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00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102" y="216"/>
      </p:cViewPr>
      <p:guideLst>
        <p:guide orient="horz" pos="2160"/>
        <p:guide pos="3840"/>
        <p:guide pos="710"/>
        <p:guide pos="697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5235D9-AB4A-41C1-BCBE-B071FC121177}" type="datetimeFigureOut">
              <a:rPr lang="zh-CN" altLang="en-US" smtClean="0"/>
              <a:t>2023/12/22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6F222B-EDFC-44D1-BA6D-2807950399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29230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1316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218B32E-D314-B40E-B077-15A61A353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CC1C463F-BDB1-CB26-4ACD-DE5704AF331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4F35B766-6D64-C809-F65B-0CA7908549F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732FDD6-B76E-0DFB-A05F-4D489F0A78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8973DC-3CFA-4738-B56E-D0A13634C2BA}" type="datetimeFigureOut">
              <a:rPr lang="zh-CN" altLang="en-US" smtClean="0"/>
              <a:t>2023/12/22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181283E-6D9F-D433-D4E8-2D549DC250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C616A70-48AD-9B88-6BDA-CB5FC5D6C4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0BB19-A8C0-4E58-B67A-156CDC94F1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38661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54841C6-29AF-807A-766C-A3243BD38A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E8977DE-E9D2-EC27-951D-644692EB0B5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4D51E0E-2BB5-392D-F70B-816CC28B53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8973DC-3CFA-4738-B56E-D0A13634C2BA}" type="datetimeFigureOut">
              <a:rPr lang="zh-CN" altLang="en-US" smtClean="0"/>
              <a:t>2023/12/22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C431BFB-5CB9-C8E3-2475-C314FB0998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FBCC938-6C7F-3141-9CB0-ED9D850291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0BB19-A8C0-4E58-B67A-156CDC94F1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47510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FAB7A793-2D54-8C17-EEBC-C1B46E3E70B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8460C4B4-AC81-5EAF-98F4-223A6E8065A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B00F12E-B52D-A4E0-6939-E382523381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8973DC-3CFA-4738-B56E-D0A13634C2BA}" type="datetimeFigureOut">
              <a:rPr lang="zh-CN" altLang="en-US" smtClean="0"/>
              <a:t>2023/12/22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FCF472F-441A-77F6-6464-246754AEAF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15997-F29A-DE81-8C21-2428953257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0BB19-A8C0-4E58-B67A-156CDC94F1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02830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，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381F7462-B454-D9CD-1119-9123DEB0BCE3}"/>
              </a:ext>
            </a:extLst>
          </p:cNvPr>
          <p:cNvGrpSpPr/>
          <p:nvPr userDrawn="1"/>
        </p:nvGrpSpPr>
        <p:grpSpPr>
          <a:xfrm>
            <a:off x="807247" y="3092887"/>
            <a:ext cx="3513983" cy="1204794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CD7781A2-7670-D6F9-A580-785A1DE65734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2A4D029E-D190-E7B4-70E0-00738435A8A5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96A052D9-33D2-05C9-FE3E-8412E8D51A11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43D5FF14-27AB-8B0E-C2F9-88E9CD5F9BE2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51AC798E-FE52-EC3B-FD0C-BCE3D1C1B704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1C016A87-BDD4-1C42-3316-B7A035F0EEFB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FFDEDDD6-5E44-BA98-3A8F-6302E2250D16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2D727A78-EF4B-5F83-27D0-4AD30A854A43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D8312688-AD36-4859-1464-05EE093E5ED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5CEBDC48-9E45-99AF-B97F-B59AC451A954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BF4A00DA-5CEF-5570-193C-250CC047DF05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B7DD8678-13EA-F72A-D083-27B9CF906129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BD14739B-AE93-27AC-8F6B-8E4874CBBADB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17E8D5E6-EB10-8395-9D09-57FC8601C6DF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29CA6F38-2E68-8F40-EE35-E5EE46CB7707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C8910E4C-545E-B2B4-8952-DE2A9E9F4B2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C6C4CFDB-CDEA-CE4C-17EA-0CC7AE0EE6E2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037E21AA-4DE2-74E8-2B9D-5DBC614DD1D1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CB991AAA-E751-57B5-EF10-7DA2B8D67B73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70F2B64C-7F8A-DFBC-4BAB-AFFB9B313D04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658A6536-98F6-83EC-0AC7-A16909C846FF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F107A0A8-E8CB-9036-2C29-A8C9EDAD51DF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7D974A47-522C-A6D9-BAFC-5EF1625E71FD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7B13995B-738E-ACBD-B6BE-0426C80CF74F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A556163-D721-AE68-9072-3045DC96723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B5F5FDC2-9A70-F050-F49A-B60AFBAC9CD1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AA099248-1CF1-EB60-4EDC-F13AF85B4E29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59050F47-0621-336E-4DD3-B8DC1273BC6F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87770F5-089B-B30F-292E-607E8D099FEB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7EBE6C0E-6A20-538B-3A17-0396506413C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755E9D02-03E4-2FEA-BE57-F9CC76BFC8A1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89176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1306ACC-D3BD-C2F1-7E31-98D3562018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8973DC-3CFA-4738-B56E-D0A13634C2BA}" type="datetimeFigureOut">
              <a:rPr lang="zh-CN" altLang="en-US" smtClean="0"/>
              <a:t>2023/12/22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58C97CD-DA8A-82CA-C02C-84CA7D077D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29B5604-A5AC-825E-2428-D4AD799522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0BB19-A8C0-4E58-B67A-156CDC94F195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0DEF192B-E262-8356-9273-C6AAB0CFD8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0000"/>
          </a:blip>
          <a:stretch>
            <a:fillRect/>
          </a:stretch>
        </p:blipFill>
        <p:spPr>
          <a:xfrm>
            <a:off x="907813" y="1149543"/>
            <a:ext cx="9858086" cy="4816257"/>
          </a:xfrm>
          <a:prstGeom prst="rect">
            <a:avLst/>
          </a:prstGeom>
        </p:spPr>
      </p:pic>
      <p:sp>
        <p:nvSpPr>
          <p:cNvPr id="8" name="图形 4">
            <a:extLst>
              <a:ext uri="{FF2B5EF4-FFF2-40B4-BE49-F238E27FC236}">
                <a16:creationId xmlns:a16="http://schemas.microsoft.com/office/drawing/2014/main" id="{BA67C210-B74D-A8F7-AD0C-0F907344C714}"/>
              </a:ext>
            </a:extLst>
          </p:cNvPr>
          <p:cNvSpPr/>
          <p:nvPr userDrawn="1"/>
        </p:nvSpPr>
        <p:spPr>
          <a:xfrm>
            <a:off x="1889113" y="5512134"/>
            <a:ext cx="7416800" cy="1118855"/>
          </a:xfrm>
          <a:custGeom>
            <a:avLst/>
            <a:gdLst>
              <a:gd name="connsiteX0" fmla="*/ 12164764 w 12192000"/>
              <a:gd name="connsiteY0" fmla="*/ 1807973 h 1839213"/>
              <a:gd name="connsiteX1" fmla="*/ 12164764 w 12192000"/>
              <a:gd name="connsiteY1" fmla="*/ 1776732 h 1839213"/>
              <a:gd name="connsiteX2" fmla="*/ 12141533 w 12192000"/>
              <a:gd name="connsiteY2" fmla="*/ 1776732 h 1839213"/>
              <a:gd name="connsiteX3" fmla="*/ 12141533 w 12192000"/>
              <a:gd name="connsiteY3" fmla="*/ 1765517 h 1839213"/>
              <a:gd name="connsiteX4" fmla="*/ 12119105 w 12192000"/>
              <a:gd name="connsiteY4" fmla="*/ 1754302 h 1839213"/>
              <a:gd name="connsiteX5" fmla="*/ 12020575 w 12192000"/>
              <a:gd name="connsiteY5" fmla="*/ 1754302 h 1839213"/>
              <a:gd name="connsiteX6" fmla="*/ 12020575 w 12192000"/>
              <a:gd name="connsiteY6" fmla="*/ 1711847 h 1839213"/>
              <a:gd name="connsiteX7" fmla="*/ 12022178 w 12192000"/>
              <a:gd name="connsiteY7" fmla="*/ 1709443 h 1839213"/>
              <a:gd name="connsiteX8" fmla="*/ 12022178 w 12192000"/>
              <a:gd name="connsiteY8" fmla="*/ 1697428 h 1839213"/>
              <a:gd name="connsiteX9" fmla="*/ 12048612 w 12192000"/>
              <a:gd name="connsiteY9" fmla="*/ 1690218 h 1839213"/>
              <a:gd name="connsiteX10" fmla="*/ 12048612 w 12192000"/>
              <a:gd name="connsiteY10" fmla="*/ 1685412 h 1839213"/>
              <a:gd name="connsiteX11" fmla="*/ 12027784 w 12192000"/>
              <a:gd name="connsiteY11" fmla="*/ 1672595 h 1839213"/>
              <a:gd name="connsiteX12" fmla="*/ 12001349 w 12192000"/>
              <a:gd name="connsiteY12" fmla="*/ 1661380 h 1839213"/>
              <a:gd name="connsiteX13" fmla="*/ 12001349 w 12192000"/>
              <a:gd name="connsiteY13" fmla="*/ 1654171 h 1839213"/>
              <a:gd name="connsiteX14" fmla="*/ 11998146 w 12192000"/>
              <a:gd name="connsiteY14" fmla="*/ 1651768 h 1839213"/>
              <a:gd name="connsiteX15" fmla="*/ 11998146 w 12192000"/>
              <a:gd name="connsiteY15" fmla="*/ 1642956 h 1839213"/>
              <a:gd name="connsiteX16" fmla="*/ 12022978 w 12192000"/>
              <a:gd name="connsiteY16" fmla="*/ 1629338 h 1839213"/>
              <a:gd name="connsiteX17" fmla="*/ 12024580 w 12192000"/>
              <a:gd name="connsiteY17" fmla="*/ 1618124 h 1839213"/>
              <a:gd name="connsiteX18" fmla="*/ 11997344 w 12192000"/>
              <a:gd name="connsiteY18" fmla="*/ 1605307 h 1839213"/>
              <a:gd name="connsiteX19" fmla="*/ 11965302 w 12192000"/>
              <a:gd name="connsiteY19" fmla="*/ 1591689 h 1839213"/>
              <a:gd name="connsiteX20" fmla="*/ 11965302 w 12192000"/>
              <a:gd name="connsiteY20" fmla="*/ 1584480 h 1839213"/>
              <a:gd name="connsiteX21" fmla="*/ 11963700 w 12192000"/>
              <a:gd name="connsiteY21" fmla="*/ 1581275 h 1839213"/>
              <a:gd name="connsiteX22" fmla="*/ 11963700 w 12192000"/>
              <a:gd name="connsiteY22" fmla="*/ 1561249 h 1839213"/>
              <a:gd name="connsiteX23" fmla="*/ 11990936 w 12192000"/>
              <a:gd name="connsiteY23" fmla="*/ 1554040 h 1839213"/>
              <a:gd name="connsiteX24" fmla="*/ 11990936 w 12192000"/>
              <a:gd name="connsiteY24" fmla="*/ 1542024 h 1839213"/>
              <a:gd name="connsiteX25" fmla="*/ 11933260 w 12192000"/>
              <a:gd name="connsiteY25" fmla="*/ 1507579 h 1839213"/>
              <a:gd name="connsiteX26" fmla="*/ 11899616 w 12192000"/>
              <a:gd name="connsiteY26" fmla="*/ 1477139 h 1839213"/>
              <a:gd name="connsiteX27" fmla="*/ 11899616 w 12192000"/>
              <a:gd name="connsiteY27" fmla="*/ 1474736 h 1839213"/>
              <a:gd name="connsiteX28" fmla="*/ 11901218 w 12192000"/>
              <a:gd name="connsiteY28" fmla="*/ 1474736 h 1839213"/>
              <a:gd name="connsiteX29" fmla="*/ 11901218 w 12192000"/>
              <a:gd name="connsiteY29" fmla="*/ 1464322 h 1839213"/>
              <a:gd name="connsiteX30" fmla="*/ 11894810 w 12192000"/>
              <a:gd name="connsiteY30" fmla="*/ 1453107 h 1839213"/>
              <a:gd name="connsiteX31" fmla="*/ 11896412 w 12192000"/>
              <a:gd name="connsiteY31" fmla="*/ 1453107 h 1839213"/>
              <a:gd name="connsiteX32" fmla="*/ 11898015 w 12192000"/>
              <a:gd name="connsiteY32" fmla="*/ 1451505 h 1839213"/>
              <a:gd name="connsiteX33" fmla="*/ 11898015 w 12192000"/>
              <a:gd name="connsiteY33" fmla="*/ 1447500 h 1839213"/>
              <a:gd name="connsiteX34" fmla="*/ 11895611 w 12192000"/>
              <a:gd name="connsiteY34" fmla="*/ 1447500 h 1839213"/>
              <a:gd name="connsiteX35" fmla="*/ 11898815 w 12192000"/>
              <a:gd name="connsiteY35" fmla="*/ 1435484 h 1839213"/>
              <a:gd name="connsiteX36" fmla="*/ 11887601 w 12192000"/>
              <a:gd name="connsiteY36" fmla="*/ 1425871 h 1839213"/>
              <a:gd name="connsiteX37" fmla="*/ 11876386 w 12192000"/>
              <a:gd name="connsiteY37" fmla="*/ 1435484 h 1839213"/>
              <a:gd name="connsiteX38" fmla="*/ 11879590 w 12192000"/>
              <a:gd name="connsiteY38" fmla="*/ 1447500 h 1839213"/>
              <a:gd name="connsiteX39" fmla="*/ 11877186 w 12192000"/>
              <a:gd name="connsiteY39" fmla="*/ 1447500 h 1839213"/>
              <a:gd name="connsiteX40" fmla="*/ 11877186 w 12192000"/>
              <a:gd name="connsiteY40" fmla="*/ 1451505 h 1839213"/>
              <a:gd name="connsiteX41" fmla="*/ 11878789 w 12192000"/>
              <a:gd name="connsiteY41" fmla="*/ 1453107 h 1839213"/>
              <a:gd name="connsiteX42" fmla="*/ 11880391 w 12192000"/>
              <a:gd name="connsiteY42" fmla="*/ 1453107 h 1839213"/>
              <a:gd name="connsiteX43" fmla="*/ 11873983 w 12192000"/>
              <a:gd name="connsiteY43" fmla="*/ 1464322 h 1839213"/>
              <a:gd name="connsiteX44" fmla="*/ 11873983 w 12192000"/>
              <a:gd name="connsiteY44" fmla="*/ 1474736 h 1839213"/>
              <a:gd name="connsiteX45" fmla="*/ 11875585 w 12192000"/>
              <a:gd name="connsiteY45" fmla="*/ 1474736 h 1839213"/>
              <a:gd name="connsiteX46" fmla="*/ 11875585 w 12192000"/>
              <a:gd name="connsiteY46" fmla="*/ 1477139 h 1839213"/>
              <a:gd name="connsiteX47" fmla="*/ 11841941 w 12192000"/>
              <a:gd name="connsiteY47" fmla="*/ 1507579 h 1839213"/>
              <a:gd name="connsiteX48" fmla="*/ 11784265 w 12192000"/>
              <a:gd name="connsiteY48" fmla="*/ 1542024 h 1839213"/>
              <a:gd name="connsiteX49" fmla="*/ 11784265 w 12192000"/>
              <a:gd name="connsiteY49" fmla="*/ 1554040 h 1839213"/>
              <a:gd name="connsiteX50" fmla="*/ 11811501 w 12192000"/>
              <a:gd name="connsiteY50" fmla="*/ 1561249 h 1839213"/>
              <a:gd name="connsiteX51" fmla="*/ 11811501 w 12192000"/>
              <a:gd name="connsiteY51" fmla="*/ 1581275 h 1839213"/>
              <a:gd name="connsiteX52" fmla="*/ 11809899 w 12192000"/>
              <a:gd name="connsiteY52" fmla="*/ 1584480 h 1839213"/>
              <a:gd name="connsiteX53" fmla="*/ 11809899 w 12192000"/>
              <a:gd name="connsiteY53" fmla="*/ 1591689 h 1839213"/>
              <a:gd name="connsiteX54" fmla="*/ 11777857 w 12192000"/>
              <a:gd name="connsiteY54" fmla="*/ 1605307 h 1839213"/>
              <a:gd name="connsiteX55" fmla="*/ 11750621 w 12192000"/>
              <a:gd name="connsiteY55" fmla="*/ 1618124 h 1839213"/>
              <a:gd name="connsiteX56" fmla="*/ 11752223 w 12192000"/>
              <a:gd name="connsiteY56" fmla="*/ 1629338 h 1839213"/>
              <a:gd name="connsiteX57" fmla="*/ 11777055 w 12192000"/>
              <a:gd name="connsiteY57" fmla="*/ 1642956 h 1839213"/>
              <a:gd name="connsiteX58" fmla="*/ 11777055 w 12192000"/>
              <a:gd name="connsiteY58" fmla="*/ 1651768 h 1839213"/>
              <a:gd name="connsiteX59" fmla="*/ 11773852 w 12192000"/>
              <a:gd name="connsiteY59" fmla="*/ 1654171 h 1839213"/>
              <a:gd name="connsiteX60" fmla="*/ 11773852 w 12192000"/>
              <a:gd name="connsiteY60" fmla="*/ 1661380 h 1839213"/>
              <a:gd name="connsiteX61" fmla="*/ 11747417 w 12192000"/>
              <a:gd name="connsiteY61" fmla="*/ 1672595 h 1839213"/>
              <a:gd name="connsiteX62" fmla="*/ 11726589 w 12192000"/>
              <a:gd name="connsiteY62" fmla="*/ 1685412 h 1839213"/>
              <a:gd name="connsiteX63" fmla="*/ 11726589 w 12192000"/>
              <a:gd name="connsiteY63" fmla="*/ 1690218 h 1839213"/>
              <a:gd name="connsiteX64" fmla="*/ 11753825 w 12192000"/>
              <a:gd name="connsiteY64" fmla="*/ 1697428 h 1839213"/>
              <a:gd name="connsiteX65" fmla="*/ 11753825 w 12192000"/>
              <a:gd name="connsiteY65" fmla="*/ 1709443 h 1839213"/>
              <a:gd name="connsiteX66" fmla="*/ 11755427 w 12192000"/>
              <a:gd name="connsiteY66" fmla="*/ 1711847 h 1839213"/>
              <a:gd name="connsiteX67" fmla="*/ 11755427 w 12192000"/>
              <a:gd name="connsiteY67" fmla="*/ 1754302 h 1839213"/>
              <a:gd name="connsiteX68" fmla="*/ 11708165 w 12192000"/>
              <a:gd name="connsiteY68" fmla="*/ 1754302 h 1839213"/>
              <a:gd name="connsiteX69" fmla="*/ 11672118 w 12192000"/>
              <a:gd name="connsiteY69" fmla="*/ 1738281 h 1839213"/>
              <a:gd name="connsiteX70" fmla="*/ 11670516 w 12192000"/>
              <a:gd name="connsiteY70" fmla="*/ 1713449 h 1839213"/>
              <a:gd name="connsiteX71" fmla="*/ 11692945 w 12192000"/>
              <a:gd name="connsiteY71" fmla="*/ 1698229 h 1839213"/>
              <a:gd name="connsiteX72" fmla="*/ 11700154 w 12192000"/>
              <a:gd name="connsiteY72" fmla="*/ 1688616 h 1839213"/>
              <a:gd name="connsiteX73" fmla="*/ 11669715 w 12192000"/>
              <a:gd name="connsiteY73" fmla="*/ 1681407 h 1839213"/>
              <a:gd name="connsiteX74" fmla="*/ 11668112 w 12192000"/>
              <a:gd name="connsiteY74" fmla="*/ 1657375 h 1839213"/>
              <a:gd name="connsiteX75" fmla="*/ 11692144 w 12192000"/>
              <a:gd name="connsiteY75" fmla="*/ 1644558 h 1839213"/>
              <a:gd name="connsiteX76" fmla="*/ 11696149 w 12192000"/>
              <a:gd name="connsiteY76" fmla="*/ 1635747 h 1839213"/>
              <a:gd name="connsiteX77" fmla="*/ 11667311 w 12192000"/>
              <a:gd name="connsiteY77" fmla="*/ 1626935 h 1839213"/>
              <a:gd name="connsiteX78" fmla="*/ 11665710 w 12192000"/>
              <a:gd name="connsiteY78" fmla="*/ 1601302 h 1839213"/>
              <a:gd name="connsiteX79" fmla="*/ 11691343 w 12192000"/>
              <a:gd name="connsiteY79" fmla="*/ 1586082 h 1839213"/>
              <a:gd name="connsiteX80" fmla="*/ 11695348 w 12192000"/>
              <a:gd name="connsiteY80" fmla="*/ 1580474 h 1839213"/>
              <a:gd name="connsiteX81" fmla="*/ 11663306 w 12192000"/>
              <a:gd name="connsiteY81" fmla="*/ 1570061 h 1839213"/>
              <a:gd name="connsiteX82" fmla="*/ 11663306 w 12192000"/>
              <a:gd name="connsiteY82" fmla="*/ 1544427 h 1839213"/>
              <a:gd name="connsiteX83" fmla="*/ 11688139 w 12192000"/>
              <a:gd name="connsiteY83" fmla="*/ 1533212 h 1839213"/>
              <a:gd name="connsiteX84" fmla="*/ 11692144 w 12192000"/>
              <a:gd name="connsiteY84" fmla="*/ 1527605 h 1839213"/>
              <a:gd name="connsiteX85" fmla="*/ 11660903 w 12192000"/>
              <a:gd name="connsiteY85" fmla="*/ 1515589 h 1839213"/>
              <a:gd name="connsiteX86" fmla="*/ 11662505 w 12192000"/>
              <a:gd name="connsiteY86" fmla="*/ 1492359 h 1839213"/>
              <a:gd name="connsiteX87" fmla="*/ 11682532 w 12192000"/>
              <a:gd name="connsiteY87" fmla="*/ 1481144 h 1839213"/>
              <a:gd name="connsiteX88" fmla="*/ 11686537 w 12192000"/>
              <a:gd name="connsiteY88" fmla="*/ 1472332 h 1839213"/>
              <a:gd name="connsiteX89" fmla="*/ 11660102 w 12192000"/>
              <a:gd name="connsiteY89" fmla="*/ 1459516 h 1839213"/>
              <a:gd name="connsiteX90" fmla="*/ 11660102 w 12192000"/>
              <a:gd name="connsiteY90" fmla="*/ 1435484 h 1839213"/>
              <a:gd name="connsiteX91" fmla="*/ 11682532 w 12192000"/>
              <a:gd name="connsiteY91" fmla="*/ 1430678 h 1839213"/>
              <a:gd name="connsiteX92" fmla="*/ 11686537 w 12192000"/>
              <a:gd name="connsiteY92" fmla="*/ 1422667 h 1839213"/>
              <a:gd name="connsiteX93" fmla="*/ 11659301 w 12192000"/>
              <a:gd name="connsiteY93" fmla="*/ 1409850 h 1839213"/>
              <a:gd name="connsiteX94" fmla="*/ 11659301 w 12192000"/>
              <a:gd name="connsiteY94" fmla="*/ 1387421 h 1839213"/>
              <a:gd name="connsiteX95" fmla="*/ 11680128 w 12192000"/>
              <a:gd name="connsiteY95" fmla="*/ 1378609 h 1839213"/>
              <a:gd name="connsiteX96" fmla="*/ 11684133 w 12192000"/>
              <a:gd name="connsiteY96" fmla="*/ 1369798 h 1839213"/>
              <a:gd name="connsiteX97" fmla="*/ 11653694 w 12192000"/>
              <a:gd name="connsiteY97" fmla="*/ 1357782 h 1839213"/>
              <a:gd name="connsiteX98" fmla="*/ 11653694 w 12192000"/>
              <a:gd name="connsiteY98" fmla="*/ 1340960 h 1839213"/>
              <a:gd name="connsiteX99" fmla="*/ 11678526 w 12192000"/>
              <a:gd name="connsiteY99" fmla="*/ 1323337 h 1839213"/>
              <a:gd name="connsiteX100" fmla="*/ 11684133 w 12192000"/>
              <a:gd name="connsiteY100" fmla="*/ 1306515 h 1839213"/>
              <a:gd name="connsiteX101" fmla="*/ 11582400 w 12192000"/>
              <a:gd name="connsiteY101" fmla="*/ 1256049 h 1839213"/>
              <a:gd name="connsiteX102" fmla="*/ 11582400 w 12192000"/>
              <a:gd name="connsiteY102" fmla="*/ 1253645 h 1839213"/>
              <a:gd name="connsiteX103" fmla="*/ 11584803 w 12192000"/>
              <a:gd name="connsiteY103" fmla="*/ 1251242 h 1839213"/>
              <a:gd name="connsiteX104" fmla="*/ 11584803 w 12192000"/>
              <a:gd name="connsiteY104" fmla="*/ 1249640 h 1839213"/>
              <a:gd name="connsiteX105" fmla="*/ 11581599 w 12192000"/>
              <a:gd name="connsiteY105" fmla="*/ 1248038 h 1839213"/>
              <a:gd name="connsiteX106" fmla="*/ 11581599 w 12192000"/>
              <a:gd name="connsiteY106" fmla="*/ 1236022 h 1839213"/>
              <a:gd name="connsiteX107" fmla="*/ 11593615 w 12192000"/>
              <a:gd name="connsiteY107" fmla="*/ 1232818 h 1839213"/>
              <a:gd name="connsiteX108" fmla="*/ 11593615 w 12192000"/>
              <a:gd name="connsiteY108" fmla="*/ 1225609 h 1839213"/>
              <a:gd name="connsiteX109" fmla="*/ 11574390 w 12192000"/>
              <a:gd name="connsiteY109" fmla="*/ 1209588 h 1839213"/>
              <a:gd name="connsiteX110" fmla="*/ 11574390 w 12192000"/>
              <a:gd name="connsiteY110" fmla="*/ 1204781 h 1839213"/>
              <a:gd name="connsiteX111" fmla="*/ 11581599 w 12192000"/>
              <a:gd name="connsiteY111" fmla="*/ 1199975 h 1839213"/>
              <a:gd name="connsiteX112" fmla="*/ 11581599 w 12192000"/>
              <a:gd name="connsiteY112" fmla="*/ 1195970 h 1839213"/>
              <a:gd name="connsiteX113" fmla="*/ 11574390 w 12192000"/>
              <a:gd name="connsiteY113" fmla="*/ 1189561 h 1839213"/>
              <a:gd name="connsiteX114" fmla="*/ 11563175 w 12192000"/>
              <a:gd name="connsiteY114" fmla="*/ 1177545 h 1839213"/>
              <a:gd name="connsiteX115" fmla="*/ 11570384 w 12192000"/>
              <a:gd name="connsiteY115" fmla="*/ 1164729 h 1839213"/>
              <a:gd name="connsiteX116" fmla="*/ 11555965 w 12192000"/>
              <a:gd name="connsiteY116" fmla="*/ 1152713 h 1839213"/>
              <a:gd name="connsiteX117" fmla="*/ 11541547 w 12192000"/>
              <a:gd name="connsiteY117" fmla="*/ 1164729 h 1839213"/>
              <a:gd name="connsiteX118" fmla="*/ 11548755 w 12192000"/>
              <a:gd name="connsiteY118" fmla="*/ 1177545 h 1839213"/>
              <a:gd name="connsiteX119" fmla="*/ 11537542 w 12192000"/>
              <a:gd name="connsiteY119" fmla="*/ 1189561 h 1839213"/>
              <a:gd name="connsiteX120" fmla="*/ 11530332 w 12192000"/>
              <a:gd name="connsiteY120" fmla="*/ 1195970 h 1839213"/>
              <a:gd name="connsiteX121" fmla="*/ 11530332 w 12192000"/>
              <a:gd name="connsiteY121" fmla="*/ 1199975 h 1839213"/>
              <a:gd name="connsiteX122" fmla="*/ 11537542 w 12192000"/>
              <a:gd name="connsiteY122" fmla="*/ 1204781 h 1839213"/>
              <a:gd name="connsiteX123" fmla="*/ 11537542 w 12192000"/>
              <a:gd name="connsiteY123" fmla="*/ 1209588 h 1839213"/>
              <a:gd name="connsiteX124" fmla="*/ 11517515 w 12192000"/>
              <a:gd name="connsiteY124" fmla="*/ 1225609 h 1839213"/>
              <a:gd name="connsiteX125" fmla="*/ 11517515 w 12192000"/>
              <a:gd name="connsiteY125" fmla="*/ 1232017 h 1839213"/>
              <a:gd name="connsiteX126" fmla="*/ 11530332 w 12192000"/>
              <a:gd name="connsiteY126" fmla="*/ 1235221 h 1839213"/>
              <a:gd name="connsiteX127" fmla="*/ 11530332 w 12192000"/>
              <a:gd name="connsiteY127" fmla="*/ 1247237 h 1839213"/>
              <a:gd name="connsiteX128" fmla="*/ 11527127 w 12192000"/>
              <a:gd name="connsiteY128" fmla="*/ 1248839 h 1839213"/>
              <a:gd name="connsiteX129" fmla="*/ 11527127 w 12192000"/>
              <a:gd name="connsiteY129" fmla="*/ 1252043 h 1839213"/>
              <a:gd name="connsiteX130" fmla="*/ 11528729 w 12192000"/>
              <a:gd name="connsiteY130" fmla="*/ 1254446 h 1839213"/>
              <a:gd name="connsiteX131" fmla="*/ 11528729 w 12192000"/>
              <a:gd name="connsiteY131" fmla="*/ 1256850 h 1839213"/>
              <a:gd name="connsiteX132" fmla="*/ 11426996 w 12192000"/>
              <a:gd name="connsiteY132" fmla="*/ 1307316 h 1839213"/>
              <a:gd name="connsiteX133" fmla="*/ 11432603 w 12192000"/>
              <a:gd name="connsiteY133" fmla="*/ 1324138 h 1839213"/>
              <a:gd name="connsiteX134" fmla="*/ 11457436 w 12192000"/>
              <a:gd name="connsiteY134" fmla="*/ 1341761 h 1839213"/>
              <a:gd name="connsiteX135" fmla="*/ 11457436 w 12192000"/>
              <a:gd name="connsiteY135" fmla="*/ 1358583 h 1839213"/>
              <a:gd name="connsiteX136" fmla="*/ 11426996 w 12192000"/>
              <a:gd name="connsiteY136" fmla="*/ 1370599 h 1839213"/>
              <a:gd name="connsiteX137" fmla="*/ 11431001 w 12192000"/>
              <a:gd name="connsiteY137" fmla="*/ 1379410 h 1839213"/>
              <a:gd name="connsiteX138" fmla="*/ 11451828 w 12192000"/>
              <a:gd name="connsiteY138" fmla="*/ 1388222 h 1839213"/>
              <a:gd name="connsiteX139" fmla="*/ 11451828 w 12192000"/>
              <a:gd name="connsiteY139" fmla="*/ 1410651 h 1839213"/>
              <a:gd name="connsiteX140" fmla="*/ 11424593 w 12192000"/>
              <a:gd name="connsiteY140" fmla="*/ 1423468 h 1839213"/>
              <a:gd name="connsiteX141" fmla="*/ 11428598 w 12192000"/>
              <a:gd name="connsiteY141" fmla="*/ 1431479 h 1839213"/>
              <a:gd name="connsiteX142" fmla="*/ 11451028 w 12192000"/>
              <a:gd name="connsiteY142" fmla="*/ 1436285 h 1839213"/>
              <a:gd name="connsiteX143" fmla="*/ 11451028 w 12192000"/>
              <a:gd name="connsiteY143" fmla="*/ 1460317 h 1839213"/>
              <a:gd name="connsiteX144" fmla="*/ 11424593 w 12192000"/>
              <a:gd name="connsiteY144" fmla="*/ 1473133 h 1839213"/>
              <a:gd name="connsiteX145" fmla="*/ 11428598 w 12192000"/>
              <a:gd name="connsiteY145" fmla="*/ 1481945 h 1839213"/>
              <a:gd name="connsiteX146" fmla="*/ 11449426 w 12192000"/>
              <a:gd name="connsiteY146" fmla="*/ 1493160 h 1839213"/>
              <a:gd name="connsiteX147" fmla="*/ 11450227 w 12192000"/>
              <a:gd name="connsiteY147" fmla="*/ 1509181 h 1839213"/>
              <a:gd name="connsiteX148" fmla="*/ 11442216 w 12192000"/>
              <a:gd name="connsiteY148" fmla="*/ 1509181 h 1839213"/>
              <a:gd name="connsiteX149" fmla="*/ 11442216 w 12192000"/>
              <a:gd name="connsiteY149" fmla="*/ 1502772 h 1839213"/>
              <a:gd name="connsiteX150" fmla="*/ 11387744 w 12192000"/>
              <a:gd name="connsiteY150" fmla="*/ 1502772 h 1839213"/>
              <a:gd name="connsiteX151" fmla="*/ 11387744 w 12192000"/>
              <a:gd name="connsiteY151" fmla="*/ 1420264 h 1839213"/>
              <a:gd name="connsiteX152" fmla="*/ 11378933 w 12192000"/>
              <a:gd name="connsiteY152" fmla="*/ 1420264 h 1839213"/>
              <a:gd name="connsiteX153" fmla="*/ 11378933 w 12192000"/>
              <a:gd name="connsiteY153" fmla="*/ 1393829 h 1839213"/>
              <a:gd name="connsiteX154" fmla="*/ 11370122 w 12192000"/>
              <a:gd name="connsiteY154" fmla="*/ 1393829 h 1839213"/>
              <a:gd name="connsiteX155" fmla="*/ 11370122 w 12192000"/>
              <a:gd name="connsiteY155" fmla="*/ 1399437 h 1839213"/>
              <a:gd name="connsiteX156" fmla="*/ 11364514 w 12192000"/>
              <a:gd name="connsiteY156" fmla="*/ 1399437 h 1839213"/>
              <a:gd name="connsiteX157" fmla="*/ 11364514 w 12192000"/>
              <a:gd name="connsiteY157" fmla="*/ 1388222 h 1839213"/>
              <a:gd name="connsiteX158" fmla="*/ 11374127 w 12192000"/>
              <a:gd name="connsiteY158" fmla="*/ 1377808 h 1839213"/>
              <a:gd name="connsiteX159" fmla="*/ 11382137 w 12192000"/>
              <a:gd name="connsiteY159" fmla="*/ 1360185 h 1839213"/>
              <a:gd name="connsiteX160" fmla="*/ 11359708 w 12192000"/>
              <a:gd name="connsiteY160" fmla="*/ 1360185 h 1839213"/>
              <a:gd name="connsiteX161" fmla="*/ 11359708 w 12192000"/>
              <a:gd name="connsiteY161" fmla="*/ 1352976 h 1839213"/>
              <a:gd name="connsiteX162" fmla="*/ 11308440 w 12192000"/>
              <a:gd name="connsiteY162" fmla="*/ 1352976 h 1839213"/>
              <a:gd name="connsiteX163" fmla="*/ 11308440 w 12192000"/>
              <a:gd name="connsiteY163" fmla="*/ 1357782 h 1839213"/>
              <a:gd name="connsiteX164" fmla="*/ 11291618 w 12192000"/>
              <a:gd name="connsiteY164" fmla="*/ 1357782 h 1839213"/>
              <a:gd name="connsiteX165" fmla="*/ 11291618 w 12192000"/>
              <a:gd name="connsiteY165" fmla="*/ 1320133 h 1839213"/>
              <a:gd name="connsiteX166" fmla="*/ 11244356 w 12192000"/>
              <a:gd name="connsiteY166" fmla="*/ 1320133 h 1839213"/>
              <a:gd name="connsiteX167" fmla="*/ 11244356 w 12192000"/>
              <a:gd name="connsiteY167" fmla="*/ 1324138 h 1839213"/>
              <a:gd name="connsiteX168" fmla="*/ 11239550 w 12192000"/>
              <a:gd name="connsiteY168" fmla="*/ 1324138 h 1839213"/>
              <a:gd name="connsiteX169" fmla="*/ 11239550 w 12192000"/>
              <a:gd name="connsiteY169" fmla="*/ 1356180 h 1839213"/>
              <a:gd name="connsiteX170" fmla="*/ 11235545 w 12192000"/>
              <a:gd name="connsiteY170" fmla="*/ 1356180 h 1839213"/>
              <a:gd name="connsiteX171" fmla="*/ 11235545 w 12192000"/>
              <a:gd name="connsiteY171" fmla="*/ 1225609 h 1839213"/>
              <a:gd name="connsiteX172" fmla="*/ 11210712 w 12192000"/>
              <a:gd name="connsiteY172" fmla="*/ 1225609 h 1839213"/>
              <a:gd name="connsiteX173" fmla="*/ 11210712 w 12192000"/>
              <a:gd name="connsiteY173" fmla="*/ 1195970 h 1839213"/>
              <a:gd name="connsiteX174" fmla="*/ 11205906 w 12192000"/>
              <a:gd name="connsiteY174" fmla="*/ 1195970 h 1839213"/>
              <a:gd name="connsiteX175" fmla="*/ 11205906 w 12192000"/>
              <a:gd name="connsiteY175" fmla="*/ 1199174 h 1839213"/>
              <a:gd name="connsiteX176" fmla="*/ 11186681 w 12192000"/>
              <a:gd name="connsiteY176" fmla="*/ 1199174 h 1839213"/>
              <a:gd name="connsiteX177" fmla="*/ 11141822 w 12192000"/>
              <a:gd name="connsiteY177" fmla="*/ 1147907 h 1839213"/>
              <a:gd name="connsiteX178" fmla="*/ 11141822 w 12192000"/>
              <a:gd name="connsiteY178" fmla="*/ 1067000 h 1839213"/>
              <a:gd name="connsiteX179" fmla="*/ 11137016 w 12192000"/>
              <a:gd name="connsiteY179" fmla="*/ 1067000 h 1839213"/>
              <a:gd name="connsiteX180" fmla="*/ 11137016 w 12192000"/>
              <a:gd name="connsiteY180" fmla="*/ 1145503 h 1839213"/>
              <a:gd name="connsiteX181" fmla="*/ 11100167 w 12192000"/>
              <a:gd name="connsiteY181" fmla="*/ 1103849 h 1839213"/>
              <a:gd name="connsiteX182" fmla="*/ 11100167 w 12192000"/>
              <a:gd name="connsiteY182" fmla="*/ 1095838 h 1839213"/>
              <a:gd name="connsiteX183" fmla="*/ 11094560 w 12192000"/>
              <a:gd name="connsiteY183" fmla="*/ 1095838 h 1839213"/>
              <a:gd name="connsiteX184" fmla="*/ 11094560 w 12192000"/>
              <a:gd name="connsiteY184" fmla="*/ 1120671 h 1839213"/>
              <a:gd name="connsiteX185" fmla="*/ 11046497 w 12192000"/>
              <a:gd name="connsiteY185" fmla="*/ 1203179 h 1839213"/>
              <a:gd name="connsiteX186" fmla="*/ 11046497 w 12192000"/>
              <a:gd name="connsiteY186" fmla="*/ 1041367 h 1839213"/>
              <a:gd name="connsiteX187" fmla="*/ 11042491 w 12192000"/>
              <a:gd name="connsiteY187" fmla="*/ 1041367 h 1839213"/>
              <a:gd name="connsiteX188" fmla="*/ 11042491 w 12192000"/>
              <a:gd name="connsiteY188" fmla="*/ 1221603 h 1839213"/>
              <a:gd name="connsiteX189" fmla="*/ 11035282 w 12192000"/>
              <a:gd name="connsiteY189" fmla="*/ 1221603 h 1839213"/>
              <a:gd name="connsiteX190" fmla="*/ 11035282 w 12192000"/>
              <a:gd name="connsiteY190" fmla="*/ 1210389 h 1839213"/>
              <a:gd name="connsiteX191" fmla="*/ 11028072 w 12192000"/>
              <a:gd name="connsiteY191" fmla="*/ 1210389 h 1839213"/>
              <a:gd name="connsiteX192" fmla="*/ 11028072 w 12192000"/>
              <a:gd name="connsiteY192" fmla="*/ 1220001 h 1839213"/>
              <a:gd name="connsiteX193" fmla="*/ 11021664 w 12192000"/>
              <a:gd name="connsiteY193" fmla="*/ 1220001 h 1839213"/>
              <a:gd name="connsiteX194" fmla="*/ 11021664 w 12192000"/>
              <a:gd name="connsiteY194" fmla="*/ 1208786 h 1839213"/>
              <a:gd name="connsiteX195" fmla="*/ 11016056 w 12192000"/>
              <a:gd name="connsiteY195" fmla="*/ 1208786 h 1839213"/>
              <a:gd name="connsiteX196" fmla="*/ 11016056 w 12192000"/>
              <a:gd name="connsiteY196" fmla="*/ 1242431 h 1839213"/>
              <a:gd name="connsiteX197" fmla="*/ 11002439 w 12192000"/>
              <a:gd name="connsiteY197" fmla="*/ 1242431 h 1839213"/>
              <a:gd name="connsiteX198" fmla="*/ 11002439 w 12192000"/>
              <a:gd name="connsiteY198" fmla="*/ 1353777 h 1839213"/>
              <a:gd name="connsiteX199" fmla="*/ 10997633 w 12192000"/>
              <a:gd name="connsiteY199" fmla="*/ 1353777 h 1839213"/>
              <a:gd name="connsiteX200" fmla="*/ 10997633 w 12192000"/>
              <a:gd name="connsiteY200" fmla="*/ 1358583 h 1839213"/>
              <a:gd name="connsiteX201" fmla="*/ 11001638 w 12192000"/>
              <a:gd name="connsiteY201" fmla="*/ 1358583 h 1839213"/>
              <a:gd name="connsiteX202" fmla="*/ 11001638 w 12192000"/>
              <a:gd name="connsiteY202" fmla="*/ 1368997 h 1839213"/>
              <a:gd name="connsiteX203" fmla="*/ 10971198 w 12192000"/>
              <a:gd name="connsiteY203" fmla="*/ 1368997 h 1839213"/>
              <a:gd name="connsiteX204" fmla="*/ 10971198 w 12192000"/>
              <a:gd name="connsiteY204" fmla="*/ 1364190 h 1839213"/>
              <a:gd name="connsiteX205" fmla="*/ 10963187 w 12192000"/>
              <a:gd name="connsiteY205" fmla="*/ 1364190 h 1839213"/>
              <a:gd name="connsiteX206" fmla="*/ 10963187 w 12192000"/>
              <a:gd name="connsiteY206" fmla="*/ 1370599 h 1839213"/>
              <a:gd name="connsiteX207" fmla="*/ 10937554 w 12192000"/>
              <a:gd name="connsiteY207" fmla="*/ 1370599 h 1839213"/>
              <a:gd name="connsiteX208" fmla="*/ 10937554 w 12192000"/>
              <a:gd name="connsiteY208" fmla="*/ 1405845 h 1839213"/>
              <a:gd name="connsiteX209" fmla="*/ 10923935 w 12192000"/>
              <a:gd name="connsiteY209" fmla="*/ 1405845 h 1839213"/>
              <a:gd name="connsiteX210" fmla="*/ 10923935 w 12192000"/>
              <a:gd name="connsiteY210" fmla="*/ 1397835 h 1839213"/>
              <a:gd name="connsiteX211" fmla="*/ 10883082 w 12192000"/>
              <a:gd name="connsiteY211" fmla="*/ 1397835 h 1839213"/>
              <a:gd name="connsiteX212" fmla="*/ 10883082 w 12192000"/>
              <a:gd name="connsiteY212" fmla="*/ 1323337 h 1839213"/>
              <a:gd name="connsiteX213" fmla="*/ 10871066 w 12192000"/>
              <a:gd name="connsiteY213" fmla="*/ 1323337 h 1839213"/>
              <a:gd name="connsiteX214" fmla="*/ 10871066 w 12192000"/>
              <a:gd name="connsiteY214" fmla="*/ 1345766 h 1839213"/>
              <a:gd name="connsiteX215" fmla="*/ 10857449 w 12192000"/>
              <a:gd name="connsiteY215" fmla="*/ 1345766 h 1839213"/>
              <a:gd name="connsiteX216" fmla="*/ 10857449 w 12192000"/>
              <a:gd name="connsiteY216" fmla="*/ 1337756 h 1839213"/>
              <a:gd name="connsiteX217" fmla="*/ 10849438 w 12192000"/>
              <a:gd name="connsiteY217" fmla="*/ 1337756 h 1839213"/>
              <a:gd name="connsiteX218" fmla="*/ 10849438 w 12192000"/>
              <a:gd name="connsiteY218" fmla="*/ 1344965 h 1839213"/>
              <a:gd name="connsiteX219" fmla="*/ 10826208 w 12192000"/>
              <a:gd name="connsiteY219" fmla="*/ 1344965 h 1839213"/>
              <a:gd name="connsiteX220" fmla="*/ 10826208 w 12192000"/>
              <a:gd name="connsiteY220" fmla="*/ 1018937 h 1839213"/>
              <a:gd name="connsiteX221" fmla="*/ 10818197 w 12192000"/>
              <a:gd name="connsiteY221" fmla="*/ 1018937 h 1839213"/>
              <a:gd name="connsiteX222" fmla="*/ 10818197 w 12192000"/>
              <a:gd name="connsiteY222" fmla="*/ 1099844 h 1839213"/>
              <a:gd name="connsiteX223" fmla="*/ 10756517 w 12192000"/>
              <a:gd name="connsiteY223" fmla="*/ 1099844 h 1839213"/>
              <a:gd name="connsiteX224" fmla="*/ 10756517 w 12192000"/>
              <a:gd name="connsiteY224" fmla="*/ 1018937 h 1839213"/>
              <a:gd name="connsiteX225" fmla="*/ 10750909 w 12192000"/>
              <a:gd name="connsiteY225" fmla="*/ 1018937 h 1839213"/>
              <a:gd name="connsiteX226" fmla="*/ 10750909 w 12192000"/>
              <a:gd name="connsiteY226" fmla="*/ 1083021 h 1839213"/>
              <a:gd name="connsiteX227" fmla="*/ 10730081 w 12192000"/>
              <a:gd name="connsiteY227" fmla="*/ 1083021 h 1839213"/>
              <a:gd name="connsiteX228" fmla="*/ 10730081 w 12192000"/>
              <a:gd name="connsiteY228" fmla="*/ 1099844 h 1839213"/>
              <a:gd name="connsiteX229" fmla="*/ 10661191 w 12192000"/>
              <a:gd name="connsiteY229" fmla="*/ 1099844 h 1839213"/>
              <a:gd name="connsiteX230" fmla="*/ 10661191 w 12192000"/>
              <a:gd name="connsiteY230" fmla="*/ 1062995 h 1839213"/>
              <a:gd name="connsiteX231" fmla="*/ 10581887 w 12192000"/>
              <a:gd name="connsiteY231" fmla="*/ 1062995 h 1839213"/>
              <a:gd name="connsiteX232" fmla="*/ 10581887 w 12192000"/>
              <a:gd name="connsiteY232" fmla="*/ 1054985 h 1839213"/>
              <a:gd name="connsiteX233" fmla="*/ 10558656 w 12192000"/>
              <a:gd name="connsiteY233" fmla="*/ 1054985 h 1839213"/>
              <a:gd name="connsiteX234" fmla="*/ 10541834 w 12192000"/>
              <a:gd name="connsiteY234" fmla="*/ 1067000 h 1839213"/>
              <a:gd name="connsiteX235" fmla="*/ 10526614 w 12192000"/>
              <a:gd name="connsiteY235" fmla="*/ 1067000 h 1839213"/>
              <a:gd name="connsiteX236" fmla="*/ 10526614 w 12192000"/>
              <a:gd name="connsiteY236" fmla="*/ 1056587 h 1839213"/>
              <a:gd name="connsiteX237" fmla="*/ 10471342 w 12192000"/>
              <a:gd name="connsiteY237" fmla="*/ 1056587 h 1839213"/>
              <a:gd name="connsiteX238" fmla="*/ 10471342 w 12192000"/>
              <a:gd name="connsiteY238" fmla="*/ 1062995 h 1839213"/>
              <a:gd name="connsiteX239" fmla="*/ 10457724 w 12192000"/>
              <a:gd name="connsiteY239" fmla="*/ 1062995 h 1839213"/>
              <a:gd name="connsiteX240" fmla="*/ 10457724 w 12192000"/>
              <a:gd name="connsiteY240" fmla="*/ 1054985 h 1839213"/>
              <a:gd name="connsiteX241" fmla="*/ 10376017 w 12192000"/>
              <a:gd name="connsiteY241" fmla="*/ 1054985 h 1839213"/>
              <a:gd name="connsiteX242" fmla="*/ 10354388 w 12192000"/>
              <a:gd name="connsiteY242" fmla="*/ 1071006 h 1839213"/>
              <a:gd name="connsiteX243" fmla="*/ 10263870 w 12192000"/>
              <a:gd name="connsiteY243" fmla="*/ 1071006 h 1839213"/>
              <a:gd name="connsiteX244" fmla="*/ 10263870 w 12192000"/>
              <a:gd name="connsiteY244" fmla="*/ 1085425 h 1839213"/>
              <a:gd name="connsiteX245" fmla="*/ 10207796 w 12192000"/>
              <a:gd name="connsiteY245" fmla="*/ 1085425 h 1839213"/>
              <a:gd name="connsiteX246" fmla="*/ 10207796 w 12192000"/>
              <a:gd name="connsiteY246" fmla="*/ 1018937 h 1839213"/>
              <a:gd name="connsiteX247" fmla="*/ 10202189 w 12192000"/>
              <a:gd name="connsiteY247" fmla="*/ 1018937 h 1839213"/>
              <a:gd name="connsiteX248" fmla="*/ 10202189 w 12192000"/>
              <a:gd name="connsiteY248" fmla="*/ 1077414 h 1839213"/>
              <a:gd name="connsiteX249" fmla="*/ 10186167 w 12192000"/>
              <a:gd name="connsiteY249" fmla="*/ 1077414 h 1839213"/>
              <a:gd name="connsiteX250" fmla="*/ 10186167 w 12192000"/>
              <a:gd name="connsiteY250" fmla="*/ 1103849 h 1839213"/>
              <a:gd name="connsiteX251" fmla="*/ 10162937 w 12192000"/>
              <a:gd name="connsiteY251" fmla="*/ 1103849 h 1839213"/>
              <a:gd name="connsiteX252" fmla="*/ 10162937 w 12192000"/>
              <a:gd name="connsiteY252" fmla="*/ 1133488 h 1839213"/>
              <a:gd name="connsiteX253" fmla="*/ 10131697 w 12192000"/>
              <a:gd name="connsiteY253" fmla="*/ 1133488 h 1839213"/>
              <a:gd name="connsiteX254" fmla="*/ 10131697 w 12192000"/>
              <a:gd name="connsiteY254" fmla="*/ 1125477 h 1839213"/>
              <a:gd name="connsiteX255" fmla="*/ 10108466 w 12192000"/>
              <a:gd name="connsiteY255" fmla="*/ 1125477 h 1839213"/>
              <a:gd name="connsiteX256" fmla="*/ 10108466 w 12192000"/>
              <a:gd name="connsiteY256" fmla="*/ 1147907 h 1839213"/>
              <a:gd name="connsiteX257" fmla="*/ 10089240 w 12192000"/>
              <a:gd name="connsiteY257" fmla="*/ 1166331 h 1839213"/>
              <a:gd name="connsiteX258" fmla="*/ 10089240 w 12192000"/>
              <a:gd name="connsiteY258" fmla="*/ 1339358 h 1839213"/>
              <a:gd name="connsiteX259" fmla="*/ 10082031 w 12192000"/>
              <a:gd name="connsiteY259" fmla="*/ 1347368 h 1839213"/>
              <a:gd name="connsiteX260" fmla="*/ 10082031 w 12192000"/>
              <a:gd name="connsiteY260" fmla="*/ 1377808 h 1839213"/>
              <a:gd name="connsiteX261" fmla="*/ 10074821 w 12192000"/>
              <a:gd name="connsiteY261" fmla="*/ 1377808 h 1839213"/>
              <a:gd name="connsiteX262" fmla="*/ 10074821 w 12192000"/>
              <a:gd name="connsiteY262" fmla="*/ 1385819 h 1839213"/>
              <a:gd name="connsiteX263" fmla="*/ 10052392 w 12192000"/>
              <a:gd name="connsiteY263" fmla="*/ 1385819 h 1839213"/>
              <a:gd name="connsiteX264" fmla="*/ 10052392 w 12192000"/>
              <a:gd name="connsiteY264" fmla="*/ 785831 h 1839213"/>
              <a:gd name="connsiteX265" fmla="*/ 10016345 w 12192000"/>
              <a:gd name="connsiteY265" fmla="*/ 785831 h 1839213"/>
              <a:gd name="connsiteX266" fmla="*/ 10016345 w 12192000"/>
              <a:gd name="connsiteY266" fmla="*/ 777020 h 1839213"/>
              <a:gd name="connsiteX267" fmla="*/ 10001926 w 12192000"/>
              <a:gd name="connsiteY267" fmla="*/ 777020 h 1839213"/>
              <a:gd name="connsiteX268" fmla="*/ 10001926 w 12192000"/>
              <a:gd name="connsiteY268" fmla="*/ 785030 h 1839213"/>
              <a:gd name="connsiteX269" fmla="*/ 9967481 w 12192000"/>
              <a:gd name="connsiteY269" fmla="*/ 785030 h 1839213"/>
              <a:gd name="connsiteX270" fmla="*/ 9967481 w 12192000"/>
              <a:gd name="connsiteY270" fmla="*/ 563940 h 1839213"/>
              <a:gd name="connsiteX271" fmla="*/ 9917014 w 12192000"/>
              <a:gd name="connsiteY271" fmla="*/ 563940 h 1839213"/>
              <a:gd name="connsiteX272" fmla="*/ 9917014 w 12192000"/>
              <a:gd name="connsiteY272" fmla="*/ 504662 h 1839213"/>
              <a:gd name="connsiteX273" fmla="*/ 9909805 w 12192000"/>
              <a:gd name="connsiteY273" fmla="*/ 504662 h 1839213"/>
              <a:gd name="connsiteX274" fmla="*/ 9909805 w 12192000"/>
              <a:gd name="connsiteY274" fmla="*/ 541511 h 1839213"/>
              <a:gd name="connsiteX275" fmla="*/ 9868951 w 12192000"/>
              <a:gd name="connsiteY275" fmla="*/ 541511 h 1839213"/>
              <a:gd name="connsiteX276" fmla="*/ 9868951 w 12192000"/>
              <a:gd name="connsiteY276" fmla="*/ 528694 h 1839213"/>
              <a:gd name="connsiteX277" fmla="*/ 9863344 w 12192000"/>
              <a:gd name="connsiteY277" fmla="*/ 528694 h 1839213"/>
              <a:gd name="connsiteX278" fmla="*/ 9863344 w 12192000"/>
              <a:gd name="connsiteY278" fmla="*/ 539108 h 1839213"/>
              <a:gd name="connsiteX279" fmla="*/ 9775229 w 12192000"/>
              <a:gd name="connsiteY279" fmla="*/ 539108 h 1839213"/>
              <a:gd name="connsiteX280" fmla="*/ 9775229 w 12192000"/>
              <a:gd name="connsiteY280" fmla="*/ 504662 h 1839213"/>
              <a:gd name="connsiteX281" fmla="*/ 9769621 w 12192000"/>
              <a:gd name="connsiteY281" fmla="*/ 504662 h 1839213"/>
              <a:gd name="connsiteX282" fmla="*/ 9769621 w 12192000"/>
              <a:gd name="connsiteY282" fmla="*/ 552725 h 1839213"/>
              <a:gd name="connsiteX283" fmla="*/ 9756804 w 12192000"/>
              <a:gd name="connsiteY283" fmla="*/ 552725 h 1839213"/>
              <a:gd name="connsiteX284" fmla="*/ 9756804 w 12192000"/>
              <a:gd name="connsiteY284" fmla="*/ 546317 h 1839213"/>
              <a:gd name="connsiteX285" fmla="*/ 9747192 w 12192000"/>
              <a:gd name="connsiteY285" fmla="*/ 546317 h 1839213"/>
              <a:gd name="connsiteX286" fmla="*/ 9747192 w 12192000"/>
              <a:gd name="connsiteY286" fmla="*/ 573553 h 1839213"/>
              <a:gd name="connsiteX287" fmla="*/ 9699129 w 12192000"/>
              <a:gd name="connsiteY287" fmla="*/ 573553 h 1839213"/>
              <a:gd name="connsiteX288" fmla="*/ 9682306 w 12192000"/>
              <a:gd name="connsiteY288" fmla="*/ 585569 h 1839213"/>
              <a:gd name="connsiteX289" fmla="*/ 9682306 w 12192000"/>
              <a:gd name="connsiteY289" fmla="*/ 863533 h 1839213"/>
              <a:gd name="connsiteX290" fmla="*/ 9685510 w 12192000"/>
              <a:gd name="connsiteY290" fmla="*/ 863533 h 1839213"/>
              <a:gd name="connsiteX291" fmla="*/ 9685510 w 12192000"/>
              <a:gd name="connsiteY291" fmla="*/ 877952 h 1839213"/>
              <a:gd name="connsiteX292" fmla="*/ 9682306 w 12192000"/>
              <a:gd name="connsiteY292" fmla="*/ 877952 h 1839213"/>
              <a:gd name="connsiteX293" fmla="*/ 9682306 w 12192000"/>
              <a:gd name="connsiteY293" fmla="*/ 1441091 h 1839213"/>
              <a:gd name="connsiteX294" fmla="*/ 9672694 w 12192000"/>
              <a:gd name="connsiteY294" fmla="*/ 1451505 h 1839213"/>
              <a:gd name="connsiteX295" fmla="*/ 9672694 w 12192000"/>
              <a:gd name="connsiteY295" fmla="*/ 1466725 h 1839213"/>
              <a:gd name="connsiteX296" fmla="*/ 9621426 w 12192000"/>
              <a:gd name="connsiteY296" fmla="*/ 1466725 h 1839213"/>
              <a:gd name="connsiteX297" fmla="*/ 9621426 w 12192000"/>
              <a:gd name="connsiteY297" fmla="*/ 1484348 h 1839213"/>
              <a:gd name="connsiteX298" fmla="*/ 9627835 w 12192000"/>
              <a:gd name="connsiteY298" fmla="*/ 1484348 h 1839213"/>
              <a:gd name="connsiteX299" fmla="*/ 9627835 w 12192000"/>
              <a:gd name="connsiteY299" fmla="*/ 1509181 h 1839213"/>
              <a:gd name="connsiteX300" fmla="*/ 9566955 w 12192000"/>
              <a:gd name="connsiteY300" fmla="*/ 1509181 h 1839213"/>
              <a:gd name="connsiteX301" fmla="*/ 9566955 w 12192000"/>
              <a:gd name="connsiteY301" fmla="*/ 1414657 h 1839213"/>
              <a:gd name="connsiteX302" fmla="*/ 9528505 w 12192000"/>
              <a:gd name="connsiteY302" fmla="*/ 1414657 h 1839213"/>
              <a:gd name="connsiteX303" fmla="*/ 9527704 w 12192000"/>
              <a:gd name="connsiteY303" fmla="*/ 1256850 h 1839213"/>
              <a:gd name="connsiteX304" fmla="*/ 9458814 w 12192000"/>
              <a:gd name="connsiteY304" fmla="*/ 732962 h 1839213"/>
              <a:gd name="connsiteX305" fmla="*/ 9299404 w 12192000"/>
              <a:gd name="connsiteY305" fmla="*/ 485437 h 1839213"/>
              <a:gd name="connsiteX306" fmla="*/ 9139995 w 12192000"/>
              <a:gd name="connsiteY306" fmla="*/ 732962 h 1839213"/>
              <a:gd name="connsiteX307" fmla="*/ 9072706 w 12192000"/>
              <a:gd name="connsiteY307" fmla="*/ 1205582 h 1839213"/>
              <a:gd name="connsiteX308" fmla="*/ 9024643 w 12192000"/>
              <a:gd name="connsiteY308" fmla="*/ 1205582 h 1839213"/>
              <a:gd name="connsiteX309" fmla="*/ 9024643 w 12192000"/>
              <a:gd name="connsiteY309" fmla="*/ 1191163 h 1839213"/>
              <a:gd name="connsiteX310" fmla="*/ 9003816 w 12192000"/>
              <a:gd name="connsiteY310" fmla="*/ 1191163 h 1839213"/>
              <a:gd name="connsiteX311" fmla="*/ 9003816 w 12192000"/>
              <a:gd name="connsiteY311" fmla="*/ 1202378 h 1839213"/>
              <a:gd name="connsiteX312" fmla="*/ 8988596 w 12192000"/>
              <a:gd name="connsiteY312" fmla="*/ 1202378 h 1839213"/>
              <a:gd name="connsiteX313" fmla="*/ 8988596 w 12192000"/>
              <a:gd name="connsiteY313" fmla="*/ 1199174 h 1839213"/>
              <a:gd name="connsiteX314" fmla="*/ 8974978 w 12192000"/>
              <a:gd name="connsiteY314" fmla="*/ 1199174 h 1839213"/>
              <a:gd name="connsiteX315" fmla="*/ 8974978 w 12192000"/>
              <a:gd name="connsiteY315" fmla="*/ 1210389 h 1839213"/>
              <a:gd name="connsiteX316" fmla="*/ 8914099 w 12192000"/>
              <a:gd name="connsiteY316" fmla="*/ 1210389 h 1839213"/>
              <a:gd name="connsiteX317" fmla="*/ 8914099 w 12192000"/>
              <a:gd name="connsiteY317" fmla="*/ 1238425 h 1839213"/>
              <a:gd name="connsiteX318" fmla="*/ 8878852 w 12192000"/>
              <a:gd name="connsiteY318" fmla="*/ 1238425 h 1839213"/>
              <a:gd name="connsiteX319" fmla="*/ 8878852 w 12192000"/>
              <a:gd name="connsiteY319" fmla="*/ 1372201 h 1839213"/>
              <a:gd name="connsiteX320" fmla="*/ 8866036 w 12192000"/>
              <a:gd name="connsiteY320" fmla="*/ 1372201 h 1839213"/>
              <a:gd name="connsiteX321" fmla="*/ 8866036 w 12192000"/>
              <a:gd name="connsiteY321" fmla="*/ 1423468 h 1839213"/>
              <a:gd name="connsiteX322" fmla="*/ 8843606 w 12192000"/>
              <a:gd name="connsiteY322" fmla="*/ 1423468 h 1839213"/>
              <a:gd name="connsiteX323" fmla="*/ 8843606 w 12192000"/>
              <a:gd name="connsiteY323" fmla="*/ 1306515 h 1839213"/>
              <a:gd name="connsiteX324" fmla="*/ 8835595 w 12192000"/>
              <a:gd name="connsiteY324" fmla="*/ 1306515 h 1839213"/>
              <a:gd name="connsiteX325" fmla="*/ 8835595 w 12192000"/>
              <a:gd name="connsiteY325" fmla="*/ 1335353 h 1839213"/>
              <a:gd name="connsiteX326" fmla="*/ 8797144 w 12192000"/>
              <a:gd name="connsiteY326" fmla="*/ 1335353 h 1839213"/>
              <a:gd name="connsiteX327" fmla="*/ 8797144 w 12192000"/>
              <a:gd name="connsiteY327" fmla="*/ 1223205 h 1839213"/>
              <a:gd name="connsiteX328" fmla="*/ 8753888 w 12192000"/>
              <a:gd name="connsiteY328" fmla="*/ 1223205 h 1839213"/>
              <a:gd name="connsiteX329" fmla="*/ 8753888 w 12192000"/>
              <a:gd name="connsiteY329" fmla="*/ 1204781 h 1839213"/>
              <a:gd name="connsiteX330" fmla="*/ 8685799 w 12192000"/>
              <a:gd name="connsiteY330" fmla="*/ 1204781 h 1839213"/>
              <a:gd name="connsiteX331" fmla="*/ 8685799 w 12192000"/>
              <a:gd name="connsiteY331" fmla="*/ 1155917 h 1839213"/>
              <a:gd name="connsiteX332" fmla="*/ 8673783 w 12192000"/>
              <a:gd name="connsiteY332" fmla="*/ 1155917 h 1839213"/>
              <a:gd name="connsiteX333" fmla="*/ 8673783 w 12192000"/>
              <a:gd name="connsiteY333" fmla="*/ 1201577 h 1839213"/>
              <a:gd name="connsiteX334" fmla="*/ 8659364 w 12192000"/>
              <a:gd name="connsiteY334" fmla="*/ 1201577 h 1839213"/>
              <a:gd name="connsiteX335" fmla="*/ 8659364 w 12192000"/>
              <a:gd name="connsiteY335" fmla="*/ 1215996 h 1839213"/>
              <a:gd name="connsiteX336" fmla="*/ 8646547 w 12192000"/>
              <a:gd name="connsiteY336" fmla="*/ 1215996 h 1839213"/>
              <a:gd name="connsiteX337" fmla="*/ 8646547 w 12192000"/>
              <a:gd name="connsiteY337" fmla="*/ 1244033 h 1839213"/>
              <a:gd name="connsiteX338" fmla="*/ 8604091 w 12192000"/>
              <a:gd name="connsiteY338" fmla="*/ 1244033 h 1839213"/>
              <a:gd name="connsiteX339" fmla="*/ 8604091 w 12192000"/>
              <a:gd name="connsiteY339" fmla="*/ 1393028 h 1839213"/>
              <a:gd name="connsiteX340" fmla="*/ 8569647 w 12192000"/>
              <a:gd name="connsiteY340" fmla="*/ 1393028 h 1839213"/>
              <a:gd name="connsiteX341" fmla="*/ 8569647 w 12192000"/>
              <a:gd name="connsiteY341" fmla="*/ 672082 h 1839213"/>
              <a:gd name="connsiteX342" fmla="*/ 8516776 w 12192000"/>
              <a:gd name="connsiteY342" fmla="*/ 672082 h 1839213"/>
              <a:gd name="connsiteX343" fmla="*/ 8516776 w 12192000"/>
              <a:gd name="connsiteY343" fmla="*/ 647250 h 1839213"/>
              <a:gd name="connsiteX344" fmla="*/ 8522384 w 12192000"/>
              <a:gd name="connsiteY344" fmla="*/ 647250 h 1839213"/>
              <a:gd name="connsiteX345" fmla="*/ 8522384 w 12192000"/>
              <a:gd name="connsiteY345" fmla="*/ 292384 h 1839213"/>
              <a:gd name="connsiteX346" fmla="*/ 8512771 w 12192000"/>
              <a:gd name="connsiteY346" fmla="*/ 292384 h 1839213"/>
              <a:gd name="connsiteX347" fmla="*/ 8512771 w 12192000"/>
              <a:gd name="connsiteY347" fmla="*/ 284373 h 1839213"/>
              <a:gd name="connsiteX348" fmla="*/ 8485536 w 12192000"/>
              <a:gd name="connsiteY348" fmla="*/ 284373 h 1839213"/>
              <a:gd name="connsiteX349" fmla="*/ 8485536 w 12192000"/>
              <a:gd name="connsiteY349" fmla="*/ 289981 h 1839213"/>
              <a:gd name="connsiteX350" fmla="*/ 8262043 w 12192000"/>
              <a:gd name="connsiteY350" fmla="*/ 289981 h 1839213"/>
              <a:gd name="connsiteX351" fmla="*/ 8262043 w 12192000"/>
              <a:gd name="connsiteY351" fmla="*/ 297991 h 1839213"/>
              <a:gd name="connsiteX352" fmla="*/ 8213179 w 12192000"/>
              <a:gd name="connsiteY352" fmla="*/ 297991 h 1839213"/>
              <a:gd name="connsiteX353" fmla="*/ 8213179 w 12192000"/>
              <a:gd name="connsiteY353" fmla="*/ 285174 h 1839213"/>
              <a:gd name="connsiteX354" fmla="*/ 8195555 w 12192000"/>
              <a:gd name="connsiteY354" fmla="*/ 285174 h 1839213"/>
              <a:gd name="connsiteX355" fmla="*/ 8195555 w 12192000"/>
              <a:gd name="connsiteY355" fmla="*/ 1401039 h 1839213"/>
              <a:gd name="connsiteX356" fmla="*/ 8138681 w 12192000"/>
              <a:gd name="connsiteY356" fmla="*/ 1401039 h 1839213"/>
              <a:gd name="connsiteX357" fmla="*/ 8138681 w 12192000"/>
              <a:gd name="connsiteY357" fmla="*/ 1415458 h 1839213"/>
              <a:gd name="connsiteX358" fmla="*/ 8123461 w 12192000"/>
              <a:gd name="connsiteY358" fmla="*/ 1415458 h 1839213"/>
              <a:gd name="connsiteX359" fmla="*/ 8123461 w 12192000"/>
              <a:gd name="connsiteY359" fmla="*/ 1409049 h 1839213"/>
              <a:gd name="connsiteX360" fmla="*/ 8067387 w 12192000"/>
              <a:gd name="connsiteY360" fmla="*/ 1409049 h 1839213"/>
              <a:gd name="connsiteX361" fmla="*/ 8067387 w 12192000"/>
              <a:gd name="connsiteY361" fmla="*/ 1354578 h 1839213"/>
              <a:gd name="connsiteX362" fmla="*/ 8060979 w 12192000"/>
              <a:gd name="connsiteY362" fmla="*/ 1354578 h 1839213"/>
              <a:gd name="connsiteX363" fmla="*/ 8060979 w 12192000"/>
              <a:gd name="connsiteY363" fmla="*/ 1438688 h 1839213"/>
              <a:gd name="connsiteX364" fmla="*/ 8000099 w 12192000"/>
              <a:gd name="connsiteY364" fmla="*/ 1438688 h 1839213"/>
              <a:gd name="connsiteX365" fmla="*/ 8000099 w 12192000"/>
              <a:gd name="connsiteY365" fmla="*/ 1563652 h 1839213"/>
              <a:gd name="connsiteX366" fmla="*/ 7994492 w 12192000"/>
              <a:gd name="connsiteY366" fmla="*/ 1563652 h 1839213"/>
              <a:gd name="connsiteX367" fmla="*/ 7965654 w 12192000"/>
              <a:gd name="connsiteY367" fmla="*/ 1303311 h 1839213"/>
              <a:gd name="connsiteX368" fmla="*/ 7965654 w 12192000"/>
              <a:gd name="connsiteY368" fmla="*/ 805057 h 1839213"/>
              <a:gd name="connsiteX369" fmla="*/ 7626809 w 12192000"/>
              <a:gd name="connsiteY369" fmla="*/ 805057 h 1839213"/>
              <a:gd name="connsiteX370" fmla="*/ 7626809 w 12192000"/>
              <a:gd name="connsiteY370" fmla="*/ 1364190 h 1839213"/>
              <a:gd name="connsiteX371" fmla="*/ 7586756 w 12192000"/>
              <a:gd name="connsiteY371" fmla="*/ 1364190 h 1839213"/>
              <a:gd name="connsiteX372" fmla="*/ 7586756 w 12192000"/>
              <a:gd name="connsiteY372" fmla="*/ 1374604 h 1839213"/>
              <a:gd name="connsiteX373" fmla="*/ 7564327 w 12192000"/>
              <a:gd name="connsiteY373" fmla="*/ 1374604 h 1839213"/>
              <a:gd name="connsiteX374" fmla="*/ 7564327 w 12192000"/>
              <a:gd name="connsiteY374" fmla="*/ 1031754 h 1839213"/>
              <a:gd name="connsiteX375" fmla="*/ 7555516 w 12192000"/>
              <a:gd name="connsiteY375" fmla="*/ 1031754 h 1839213"/>
              <a:gd name="connsiteX376" fmla="*/ 7555516 w 12192000"/>
              <a:gd name="connsiteY376" fmla="*/ 867539 h 1839213"/>
              <a:gd name="connsiteX377" fmla="*/ 7502646 w 12192000"/>
              <a:gd name="connsiteY377" fmla="*/ 867539 h 1839213"/>
              <a:gd name="connsiteX378" fmla="*/ 7502646 w 12192000"/>
              <a:gd name="connsiteY378" fmla="*/ 809863 h 1839213"/>
              <a:gd name="connsiteX379" fmla="*/ 7481819 w 12192000"/>
              <a:gd name="connsiteY379" fmla="*/ 809863 h 1839213"/>
              <a:gd name="connsiteX380" fmla="*/ 7481819 w 12192000"/>
              <a:gd name="connsiteY380" fmla="*/ 821078 h 1839213"/>
              <a:gd name="connsiteX381" fmla="*/ 7435358 w 12192000"/>
              <a:gd name="connsiteY381" fmla="*/ 821078 h 1839213"/>
              <a:gd name="connsiteX382" fmla="*/ 7435358 w 12192000"/>
              <a:gd name="connsiteY382" fmla="*/ 809062 h 1839213"/>
              <a:gd name="connsiteX383" fmla="*/ 7381688 w 12192000"/>
              <a:gd name="connsiteY383" fmla="*/ 809062 h 1839213"/>
              <a:gd name="connsiteX384" fmla="*/ 7381688 w 12192000"/>
              <a:gd name="connsiteY384" fmla="*/ 820277 h 1839213"/>
              <a:gd name="connsiteX385" fmla="*/ 7356855 w 12192000"/>
              <a:gd name="connsiteY385" fmla="*/ 820277 h 1839213"/>
              <a:gd name="connsiteX386" fmla="*/ 7356855 w 12192000"/>
              <a:gd name="connsiteY386" fmla="*/ 935628 h 1839213"/>
              <a:gd name="connsiteX387" fmla="*/ 7297577 w 12192000"/>
              <a:gd name="connsiteY387" fmla="*/ 935628 h 1839213"/>
              <a:gd name="connsiteX388" fmla="*/ 7297577 w 12192000"/>
              <a:gd name="connsiteY388" fmla="*/ 1091833 h 1839213"/>
              <a:gd name="connsiteX389" fmla="*/ 7282357 w 12192000"/>
              <a:gd name="connsiteY389" fmla="*/ 1091833 h 1839213"/>
              <a:gd name="connsiteX390" fmla="*/ 7273546 w 12192000"/>
              <a:gd name="connsiteY390" fmla="*/ 1101446 h 1839213"/>
              <a:gd name="connsiteX391" fmla="*/ 7273546 w 12192000"/>
              <a:gd name="connsiteY391" fmla="*/ 1331347 h 1839213"/>
              <a:gd name="connsiteX392" fmla="*/ 7254320 w 12192000"/>
              <a:gd name="connsiteY392" fmla="*/ 1331347 h 1839213"/>
              <a:gd name="connsiteX393" fmla="*/ 7254320 w 12192000"/>
              <a:gd name="connsiteY393" fmla="*/ 1422667 h 1839213"/>
              <a:gd name="connsiteX394" fmla="*/ 7187032 w 12192000"/>
              <a:gd name="connsiteY394" fmla="*/ 1422667 h 1839213"/>
              <a:gd name="connsiteX395" fmla="*/ 7062869 w 12192000"/>
              <a:gd name="connsiteY395" fmla="*/ 416547 h 1839213"/>
              <a:gd name="connsiteX396" fmla="*/ 6476500 w 12192000"/>
              <a:gd name="connsiteY396" fmla="*/ 525490 h 1839213"/>
              <a:gd name="connsiteX397" fmla="*/ 6337918 w 12192000"/>
              <a:gd name="connsiteY397" fmla="*/ 631228 h 1839213"/>
              <a:gd name="connsiteX398" fmla="*/ 6250603 w 12192000"/>
              <a:gd name="connsiteY398" fmla="*/ 1228012 h 1839213"/>
              <a:gd name="connsiteX399" fmla="*/ 6224168 w 12192000"/>
              <a:gd name="connsiteY399" fmla="*/ 1228012 h 1839213"/>
              <a:gd name="connsiteX400" fmla="*/ 6224168 w 12192000"/>
              <a:gd name="connsiteY400" fmla="*/ 1199174 h 1839213"/>
              <a:gd name="connsiteX401" fmla="*/ 6214556 w 12192000"/>
              <a:gd name="connsiteY401" fmla="*/ 1199174 h 1839213"/>
              <a:gd name="connsiteX402" fmla="*/ 6214556 w 12192000"/>
              <a:gd name="connsiteY402" fmla="*/ 1124676 h 1839213"/>
              <a:gd name="connsiteX403" fmla="*/ 6197734 w 12192000"/>
              <a:gd name="connsiteY403" fmla="*/ 1124676 h 1839213"/>
              <a:gd name="connsiteX404" fmla="*/ 6197734 w 12192000"/>
              <a:gd name="connsiteY404" fmla="*/ 1135090 h 1839213"/>
              <a:gd name="connsiteX405" fmla="*/ 6134451 w 12192000"/>
              <a:gd name="connsiteY405" fmla="*/ 1135090 h 1839213"/>
              <a:gd name="connsiteX406" fmla="*/ 6134451 w 12192000"/>
              <a:gd name="connsiteY406" fmla="*/ 1212792 h 1839213"/>
              <a:gd name="connsiteX407" fmla="*/ 6059152 w 12192000"/>
              <a:gd name="connsiteY407" fmla="*/ 1212792 h 1839213"/>
              <a:gd name="connsiteX408" fmla="*/ 6059152 w 12192000"/>
              <a:gd name="connsiteY408" fmla="*/ 1232017 h 1839213"/>
              <a:gd name="connsiteX409" fmla="*/ 6064759 w 12192000"/>
              <a:gd name="connsiteY409" fmla="*/ 1232017 h 1839213"/>
              <a:gd name="connsiteX410" fmla="*/ 6064759 w 12192000"/>
              <a:gd name="connsiteY410" fmla="*/ 1318531 h 1839213"/>
              <a:gd name="connsiteX411" fmla="*/ 6042330 w 12192000"/>
              <a:gd name="connsiteY411" fmla="*/ 1318531 h 1839213"/>
              <a:gd name="connsiteX412" fmla="*/ 6042330 w 12192000"/>
              <a:gd name="connsiteY412" fmla="*/ 1562050 h 1839213"/>
              <a:gd name="connsiteX413" fmla="*/ 6003879 w 12192000"/>
              <a:gd name="connsiteY413" fmla="*/ 1562050 h 1839213"/>
              <a:gd name="connsiteX414" fmla="*/ 6003879 w 12192000"/>
              <a:gd name="connsiteY414" fmla="*/ 1539621 h 1839213"/>
              <a:gd name="connsiteX415" fmla="*/ 5962225 w 12192000"/>
              <a:gd name="connsiteY415" fmla="*/ 1539621 h 1839213"/>
              <a:gd name="connsiteX416" fmla="*/ 5962225 w 12192000"/>
              <a:gd name="connsiteY416" fmla="*/ 1489955 h 1839213"/>
              <a:gd name="connsiteX417" fmla="*/ 5954214 w 12192000"/>
              <a:gd name="connsiteY417" fmla="*/ 1489955 h 1839213"/>
              <a:gd name="connsiteX418" fmla="*/ 5954214 w 12192000"/>
              <a:gd name="connsiteY418" fmla="*/ 1283284 h 1839213"/>
              <a:gd name="connsiteX419" fmla="*/ 5898140 w 12192000"/>
              <a:gd name="connsiteY419" fmla="*/ 1283284 h 1839213"/>
              <a:gd name="connsiteX420" fmla="*/ 5860491 w 12192000"/>
              <a:gd name="connsiteY420" fmla="*/ 620815 h 1839213"/>
              <a:gd name="connsiteX421" fmla="*/ 5818837 w 12192000"/>
              <a:gd name="connsiteY421" fmla="*/ 28838 h 1839213"/>
              <a:gd name="connsiteX422" fmla="*/ 5782789 w 12192000"/>
              <a:gd name="connsiteY422" fmla="*/ 16021 h 1839213"/>
              <a:gd name="connsiteX423" fmla="*/ 5777182 w 12192000"/>
              <a:gd name="connsiteY423" fmla="*/ 16021 h 1839213"/>
              <a:gd name="connsiteX424" fmla="*/ 5777182 w 12192000"/>
              <a:gd name="connsiteY424" fmla="*/ 20026 h 1839213"/>
              <a:gd name="connsiteX425" fmla="*/ 5659427 w 12192000"/>
              <a:gd name="connsiteY425" fmla="*/ 20026 h 1839213"/>
              <a:gd name="connsiteX426" fmla="*/ 5659427 w 12192000"/>
              <a:gd name="connsiteY426" fmla="*/ 0 h 1839213"/>
              <a:gd name="connsiteX427" fmla="*/ 5647412 w 12192000"/>
              <a:gd name="connsiteY427" fmla="*/ 0 h 1839213"/>
              <a:gd name="connsiteX428" fmla="*/ 5647412 w 12192000"/>
              <a:gd name="connsiteY428" fmla="*/ 16021 h 1839213"/>
              <a:gd name="connsiteX429" fmla="*/ 5598548 w 12192000"/>
              <a:gd name="connsiteY429" fmla="*/ 16021 h 1839213"/>
              <a:gd name="connsiteX430" fmla="*/ 5580123 w 12192000"/>
              <a:gd name="connsiteY430" fmla="*/ 686501 h 1839213"/>
              <a:gd name="connsiteX431" fmla="*/ 5580123 w 12192000"/>
              <a:gd name="connsiteY431" fmla="*/ 1188760 h 1839213"/>
              <a:gd name="connsiteX432" fmla="*/ 5557694 w 12192000"/>
              <a:gd name="connsiteY432" fmla="*/ 1188760 h 1839213"/>
              <a:gd name="connsiteX433" fmla="*/ 5557694 w 12192000"/>
              <a:gd name="connsiteY433" fmla="*/ 1272871 h 1839213"/>
              <a:gd name="connsiteX434" fmla="*/ 5543275 w 12192000"/>
              <a:gd name="connsiteY434" fmla="*/ 1272871 h 1839213"/>
              <a:gd name="connsiteX435" fmla="*/ 5543275 w 12192000"/>
              <a:gd name="connsiteY435" fmla="*/ 1292897 h 1839213"/>
              <a:gd name="connsiteX436" fmla="*/ 5496814 w 12192000"/>
              <a:gd name="connsiteY436" fmla="*/ 1292897 h 1839213"/>
              <a:gd name="connsiteX437" fmla="*/ 5496814 w 12192000"/>
              <a:gd name="connsiteY437" fmla="*/ 1256850 h 1839213"/>
              <a:gd name="connsiteX438" fmla="*/ 5475186 w 12192000"/>
              <a:gd name="connsiteY438" fmla="*/ 1256850 h 1839213"/>
              <a:gd name="connsiteX439" fmla="*/ 5475186 w 12192000"/>
              <a:gd name="connsiteY439" fmla="*/ 1273672 h 1839213"/>
              <a:gd name="connsiteX440" fmla="*/ 5368646 w 12192000"/>
              <a:gd name="connsiteY440" fmla="*/ 1273672 h 1839213"/>
              <a:gd name="connsiteX441" fmla="*/ 5368646 w 12192000"/>
              <a:gd name="connsiteY441" fmla="*/ 948445 h 1839213"/>
              <a:gd name="connsiteX442" fmla="*/ 5282132 w 12192000"/>
              <a:gd name="connsiteY442" fmla="*/ 948445 h 1839213"/>
              <a:gd name="connsiteX443" fmla="*/ 5282132 w 12192000"/>
              <a:gd name="connsiteY443" fmla="*/ 930021 h 1839213"/>
              <a:gd name="connsiteX444" fmla="*/ 5246085 w 12192000"/>
              <a:gd name="connsiteY444" fmla="*/ 930021 h 1839213"/>
              <a:gd name="connsiteX445" fmla="*/ 5242080 w 12192000"/>
              <a:gd name="connsiteY445" fmla="*/ 938832 h 1839213"/>
              <a:gd name="connsiteX446" fmla="*/ 5143550 w 12192000"/>
              <a:gd name="connsiteY446" fmla="*/ 938832 h 1839213"/>
              <a:gd name="connsiteX447" fmla="*/ 5143550 w 12192000"/>
              <a:gd name="connsiteY447" fmla="*/ 961262 h 1839213"/>
              <a:gd name="connsiteX448" fmla="*/ 5109105 w 12192000"/>
              <a:gd name="connsiteY448" fmla="*/ 961262 h 1839213"/>
              <a:gd name="connsiteX449" fmla="*/ 5109105 w 12192000"/>
              <a:gd name="connsiteY449" fmla="*/ 1134289 h 1839213"/>
              <a:gd name="connsiteX450" fmla="*/ 5089079 w 12192000"/>
              <a:gd name="connsiteY450" fmla="*/ 1153514 h 1839213"/>
              <a:gd name="connsiteX451" fmla="*/ 5089079 w 12192000"/>
              <a:gd name="connsiteY451" fmla="*/ 1202378 h 1839213"/>
              <a:gd name="connsiteX452" fmla="*/ 5076262 w 12192000"/>
              <a:gd name="connsiteY452" fmla="*/ 1202378 h 1839213"/>
              <a:gd name="connsiteX453" fmla="*/ 5076262 w 12192000"/>
              <a:gd name="connsiteY453" fmla="*/ 1262457 h 1839213"/>
              <a:gd name="connsiteX454" fmla="*/ 4999361 w 12192000"/>
              <a:gd name="connsiteY454" fmla="*/ 1262457 h 1839213"/>
              <a:gd name="connsiteX455" fmla="*/ 4999361 w 12192000"/>
              <a:gd name="connsiteY455" fmla="*/ 1314525 h 1839213"/>
              <a:gd name="connsiteX456" fmla="*/ 4974529 w 12192000"/>
              <a:gd name="connsiteY456" fmla="*/ 1314525 h 1839213"/>
              <a:gd name="connsiteX457" fmla="*/ 4974529 w 12192000"/>
              <a:gd name="connsiteY457" fmla="*/ 1568459 h 1839213"/>
              <a:gd name="connsiteX458" fmla="*/ 4953701 w 12192000"/>
              <a:gd name="connsiteY458" fmla="*/ 1568459 h 1839213"/>
              <a:gd name="connsiteX459" fmla="*/ 4953701 w 12192000"/>
              <a:gd name="connsiteY459" fmla="*/ 904387 h 1839213"/>
              <a:gd name="connsiteX460" fmla="*/ 4898429 w 12192000"/>
              <a:gd name="connsiteY460" fmla="*/ 904387 h 1839213"/>
              <a:gd name="connsiteX461" fmla="*/ 4898429 w 12192000"/>
              <a:gd name="connsiteY461" fmla="*/ 890769 h 1839213"/>
              <a:gd name="connsiteX462" fmla="*/ 4743024 w 12192000"/>
              <a:gd name="connsiteY462" fmla="*/ 890769 h 1839213"/>
              <a:gd name="connsiteX463" fmla="*/ 4743024 w 12192000"/>
              <a:gd name="connsiteY463" fmla="*/ 901984 h 1839213"/>
              <a:gd name="connsiteX464" fmla="*/ 4705375 w 12192000"/>
              <a:gd name="connsiteY464" fmla="*/ 901984 h 1839213"/>
              <a:gd name="connsiteX465" fmla="*/ 4705375 w 12192000"/>
              <a:gd name="connsiteY465" fmla="*/ 1249640 h 1839213"/>
              <a:gd name="connsiteX466" fmla="*/ 4694161 w 12192000"/>
              <a:gd name="connsiteY466" fmla="*/ 1249640 h 1839213"/>
              <a:gd name="connsiteX467" fmla="*/ 4694161 w 12192000"/>
              <a:gd name="connsiteY467" fmla="*/ 1229614 h 1839213"/>
              <a:gd name="connsiteX468" fmla="*/ 4678140 w 12192000"/>
              <a:gd name="connsiteY468" fmla="*/ 1229614 h 1839213"/>
              <a:gd name="connsiteX469" fmla="*/ 4678140 w 12192000"/>
              <a:gd name="connsiteY469" fmla="*/ 1207184 h 1839213"/>
              <a:gd name="connsiteX470" fmla="*/ 4578809 w 12192000"/>
              <a:gd name="connsiteY470" fmla="*/ 1207184 h 1839213"/>
              <a:gd name="connsiteX471" fmla="*/ 4578809 w 12192000"/>
              <a:gd name="connsiteY471" fmla="*/ 1147106 h 1839213"/>
              <a:gd name="connsiteX472" fmla="*/ 4571600 w 12192000"/>
              <a:gd name="connsiteY472" fmla="*/ 1147106 h 1839213"/>
              <a:gd name="connsiteX473" fmla="*/ 4571600 w 12192000"/>
              <a:gd name="connsiteY473" fmla="*/ 1259253 h 1839213"/>
              <a:gd name="connsiteX474" fmla="*/ 4537155 w 12192000"/>
              <a:gd name="connsiteY474" fmla="*/ 1256850 h 1839213"/>
              <a:gd name="connsiteX475" fmla="*/ 4537155 w 12192000"/>
              <a:gd name="connsiteY475" fmla="*/ 986895 h 1839213"/>
              <a:gd name="connsiteX476" fmla="*/ 4532348 w 12192000"/>
              <a:gd name="connsiteY476" fmla="*/ 979686 h 1839213"/>
              <a:gd name="connsiteX477" fmla="*/ 4516327 w 12192000"/>
              <a:gd name="connsiteY477" fmla="*/ 979686 h 1839213"/>
              <a:gd name="connsiteX478" fmla="*/ 4516327 w 12192000"/>
              <a:gd name="connsiteY478" fmla="*/ 967670 h 1839213"/>
              <a:gd name="connsiteX479" fmla="*/ 4470667 w 12192000"/>
              <a:gd name="connsiteY479" fmla="*/ 967670 h 1839213"/>
              <a:gd name="connsiteX480" fmla="*/ 4470667 w 12192000"/>
              <a:gd name="connsiteY480" fmla="*/ 950047 h 1839213"/>
              <a:gd name="connsiteX481" fmla="*/ 4367332 w 12192000"/>
              <a:gd name="connsiteY481" fmla="*/ 950047 h 1839213"/>
              <a:gd name="connsiteX482" fmla="*/ 4367332 w 12192000"/>
              <a:gd name="connsiteY482" fmla="*/ 954052 h 1839213"/>
              <a:gd name="connsiteX483" fmla="*/ 4361724 w 12192000"/>
              <a:gd name="connsiteY483" fmla="*/ 954052 h 1839213"/>
              <a:gd name="connsiteX484" fmla="*/ 4361724 w 12192000"/>
              <a:gd name="connsiteY484" fmla="*/ 942837 h 1839213"/>
              <a:gd name="connsiteX485" fmla="*/ 4346504 w 12192000"/>
              <a:gd name="connsiteY485" fmla="*/ 942837 h 1839213"/>
              <a:gd name="connsiteX486" fmla="*/ 4346504 w 12192000"/>
              <a:gd name="connsiteY486" fmla="*/ 971675 h 1839213"/>
              <a:gd name="connsiteX487" fmla="*/ 4296038 w 12192000"/>
              <a:gd name="connsiteY487" fmla="*/ 971675 h 1839213"/>
              <a:gd name="connsiteX488" fmla="*/ 4296038 w 12192000"/>
              <a:gd name="connsiteY488" fmla="*/ 983691 h 1839213"/>
              <a:gd name="connsiteX489" fmla="*/ 4158257 w 12192000"/>
              <a:gd name="connsiteY489" fmla="*/ 983691 h 1839213"/>
              <a:gd name="connsiteX490" fmla="*/ 4158257 w 12192000"/>
              <a:gd name="connsiteY490" fmla="*/ 997309 h 1839213"/>
              <a:gd name="connsiteX491" fmla="*/ 4098979 w 12192000"/>
              <a:gd name="connsiteY491" fmla="*/ 997309 h 1839213"/>
              <a:gd name="connsiteX492" fmla="*/ 4098979 w 12192000"/>
              <a:gd name="connsiteY492" fmla="*/ 1199174 h 1839213"/>
              <a:gd name="connsiteX493" fmla="*/ 4050115 w 12192000"/>
              <a:gd name="connsiteY493" fmla="*/ 1199174 h 1839213"/>
              <a:gd name="connsiteX494" fmla="*/ 4050115 w 12192000"/>
              <a:gd name="connsiteY494" fmla="*/ 1181551 h 1839213"/>
              <a:gd name="connsiteX495" fmla="*/ 3981225 w 12192000"/>
              <a:gd name="connsiteY495" fmla="*/ 1181551 h 1839213"/>
              <a:gd name="connsiteX496" fmla="*/ 3981225 w 12192000"/>
              <a:gd name="connsiteY496" fmla="*/ 1189561 h 1839213"/>
              <a:gd name="connsiteX497" fmla="*/ 3965204 w 12192000"/>
              <a:gd name="connsiteY497" fmla="*/ 1189561 h 1839213"/>
              <a:gd name="connsiteX498" fmla="*/ 3965204 w 12192000"/>
              <a:gd name="connsiteY498" fmla="*/ 1173540 h 1839213"/>
              <a:gd name="connsiteX499" fmla="*/ 3933162 w 12192000"/>
              <a:gd name="connsiteY499" fmla="*/ 1173540 h 1839213"/>
              <a:gd name="connsiteX500" fmla="*/ 3933162 w 12192000"/>
              <a:gd name="connsiteY500" fmla="*/ 1191964 h 1839213"/>
              <a:gd name="connsiteX501" fmla="*/ 3903523 w 12192000"/>
              <a:gd name="connsiteY501" fmla="*/ 1191964 h 1839213"/>
              <a:gd name="connsiteX502" fmla="*/ 3903523 w 12192000"/>
              <a:gd name="connsiteY502" fmla="*/ 1058189 h 1839213"/>
              <a:gd name="connsiteX503" fmla="*/ 3896313 w 12192000"/>
              <a:gd name="connsiteY503" fmla="*/ 1058189 h 1839213"/>
              <a:gd name="connsiteX504" fmla="*/ 3896313 w 12192000"/>
              <a:gd name="connsiteY504" fmla="*/ 1067801 h 1839213"/>
              <a:gd name="connsiteX505" fmla="*/ 3873884 w 12192000"/>
              <a:gd name="connsiteY505" fmla="*/ 1067801 h 1839213"/>
              <a:gd name="connsiteX506" fmla="*/ 3873884 w 12192000"/>
              <a:gd name="connsiteY506" fmla="*/ 945241 h 1839213"/>
              <a:gd name="connsiteX507" fmla="*/ 3856261 w 12192000"/>
              <a:gd name="connsiteY507" fmla="*/ 945241 h 1839213"/>
              <a:gd name="connsiteX508" fmla="*/ 3856261 w 12192000"/>
              <a:gd name="connsiteY508" fmla="*/ 953251 h 1839213"/>
              <a:gd name="connsiteX509" fmla="*/ 3839439 w 12192000"/>
              <a:gd name="connsiteY509" fmla="*/ 953251 h 1839213"/>
              <a:gd name="connsiteX510" fmla="*/ 3839439 w 12192000"/>
              <a:gd name="connsiteY510" fmla="*/ 949246 h 1839213"/>
              <a:gd name="connsiteX511" fmla="*/ 3821816 w 12192000"/>
              <a:gd name="connsiteY511" fmla="*/ 949246 h 1839213"/>
              <a:gd name="connsiteX512" fmla="*/ 3821816 w 12192000"/>
              <a:gd name="connsiteY512" fmla="*/ 952450 h 1839213"/>
              <a:gd name="connsiteX513" fmla="*/ 3771349 w 12192000"/>
              <a:gd name="connsiteY513" fmla="*/ 952450 h 1839213"/>
              <a:gd name="connsiteX514" fmla="*/ 3771349 w 12192000"/>
              <a:gd name="connsiteY514" fmla="*/ 966068 h 1839213"/>
              <a:gd name="connsiteX515" fmla="*/ 3717679 w 12192000"/>
              <a:gd name="connsiteY515" fmla="*/ 966068 h 1839213"/>
              <a:gd name="connsiteX516" fmla="*/ 3717679 w 12192000"/>
              <a:gd name="connsiteY516" fmla="*/ 913199 h 1839213"/>
              <a:gd name="connsiteX517" fmla="*/ 3714475 w 12192000"/>
              <a:gd name="connsiteY517" fmla="*/ 913199 h 1839213"/>
              <a:gd name="connsiteX518" fmla="*/ 3714475 w 12192000"/>
              <a:gd name="connsiteY518" fmla="*/ 966869 h 1839213"/>
              <a:gd name="connsiteX519" fmla="*/ 3687239 w 12192000"/>
              <a:gd name="connsiteY519" fmla="*/ 966869 h 1839213"/>
              <a:gd name="connsiteX520" fmla="*/ 3687239 w 12192000"/>
              <a:gd name="connsiteY520" fmla="*/ 986895 h 1839213"/>
              <a:gd name="connsiteX521" fmla="*/ 3657600 w 12192000"/>
              <a:gd name="connsiteY521" fmla="*/ 986895 h 1839213"/>
              <a:gd name="connsiteX522" fmla="*/ 3602328 w 12192000"/>
              <a:gd name="connsiteY522" fmla="*/ 1003717 h 1839213"/>
              <a:gd name="connsiteX523" fmla="*/ 3602328 w 12192000"/>
              <a:gd name="connsiteY523" fmla="*/ 1022141 h 1839213"/>
              <a:gd name="connsiteX524" fmla="*/ 3594317 w 12192000"/>
              <a:gd name="connsiteY524" fmla="*/ 1022141 h 1839213"/>
              <a:gd name="connsiteX525" fmla="*/ 3594317 w 12192000"/>
              <a:gd name="connsiteY525" fmla="*/ 1012529 h 1839213"/>
              <a:gd name="connsiteX526" fmla="*/ 3545453 w 12192000"/>
              <a:gd name="connsiteY526" fmla="*/ 1012529 h 1839213"/>
              <a:gd name="connsiteX527" fmla="*/ 3545453 w 12192000"/>
              <a:gd name="connsiteY527" fmla="*/ 461406 h 1839213"/>
              <a:gd name="connsiteX528" fmla="*/ 3402866 w 12192000"/>
              <a:gd name="connsiteY528" fmla="*/ 461406 h 1839213"/>
              <a:gd name="connsiteX529" fmla="*/ 3402866 w 12192000"/>
              <a:gd name="connsiteY529" fmla="*/ 437374 h 1839213"/>
              <a:gd name="connsiteX530" fmla="*/ 3394855 w 12192000"/>
              <a:gd name="connsiteY530" fmla="*/ 437374 h 1839213"/>
              <a:gd name="connsiteX531" fmla="*/ 3394855 w 12192000"/>
              <a:gd name="connsiteY531" fmla="*/ 449390 h 1839213"/>
              <a:gd name="connsiteX532" fmla="*/ 3281106 w 12192000"/>
              <a:gd name="connsiteY532" fmla="*/ 449390 h 1839213"/>
              <a:gd name="connsiteX533" fmla="*/ 3281106 w 12192000"/>
              <a:gd name="connsiteY533" fmla="*/ 781826 h 1839213"/>
              <a:gd name="connsiteX534" fmla="*/ 3208210 w 12192000"/>
              <a:gd name="connsiteY534" fmla="*/ 781826 h 1839213"/>
              <a:gd name="connsiteX535" fmla="*/ 3208210 w 12192000"/>
              <a:gd name="connsiteY535" fmla="*/ 1120671 h 1839213"/>
              <a:gd name="connsiteX536" fmla="*/ 3172163 w 12192000"/>
              <a:gd name="connsiteY536" fmla="*/ 1120671 h 1839213"/>
              <a:gd name="connsiteX537" fmla="*/ 3172163 w 12192000"/>
              <a:gd name="connsiteY537" fmla="*/ 759397 h 1839213"/>
              <a:gd name="connsiteX538" fmla="*/ 2893397 w 12192000"/>
              <a:gd name="connsiteY538" fmla="*/ 759397 h 1839213"/>
              <a:gd name="connsiteX539" fmla="*/ 2893397 w 12192000"/>
              <a:gd name="connsiteY539" fmla="*/ 1132687 h 1839213"/>
              <a:gd name="connsiteX540" fmla="*/ 2881382 w 12192000"/>
              <a:gd name="connsiteY540" fmla="*/ 1132687 h 1839213"/>
              <a:gd name="connsiteX541" fmla="*/ 2881382 w 12192000"/>
              <a:gd name="connsiteY541" fmla="*/ 1173540 h 1839213"/>
              <a:gd name="connsiteX542" fmla="*/ 2840528 w 12192000"/>
              <a:gd name="connsiteY542" fmla="*/ 1173540 h 1839213"/>
              <a:gd name="connsiteX543" fmla="*/ 2840528 w 12192000"/>
              <a:gd name="connsiteY543" fmla="*/ 1115063 h 1839213"/>
              <a:gd name="connsiteX544" fmla="*/ 2830915 w 12192000"/>
              <a:gd name="connsiteY544" fmla="*/ 1115063 h 1839213"/>
              <a:gd name="connsiteX545" fmla="*/ 2830915 w 12192000"/>
              <a:gd name="connsiteY545" fmla="*/ 1275274 h 1839213"/>
              <a:gd name="connsiteX546" fmla="*/ 2806083 w 12192000"/>
              <a:gd name="connsiteY546" fmla="*/ 1275274 h 1839213"/>
              <a:gd name="connsiteX547" fmla="*/ 2806083 w 12192000"/>
              <a:gd name="connsiteY547" fmla="*/ 1452306 h 1839213"/>
              <a:gd name="connsiteX548" fmla="*/ 2783653 w 12192000"/>
              <a:gd name="connsiteY548" fmla="*/ 1452306 h 1839213"/>
              <a:gd name="connsiteX549" fmla="*/ 2783653 w 12192000"/>
              <a:gd name="connsiteY549" fmla="*/ 1422667 h 1839213"/>
              <a:gd name="connsiteX550" fmla="*/ 2754014 w 12192000"/>
              <a:gd name="connsiteY550" fmla="*/ 1422667 h 1839213"/>
              <a:gd name="connsiteX551" fmla="*/ 2754014 w 12192000"/>
              <a:gd name="connsiteY551" fmla="*/ 1161524 h 1839213"/>
              <a:gd name="connsiteX552" fmla="*/ 2726779 w 12192000"/>
              <a:gd name="connsiteY552" fmla="*/ 1161524 h 1839213"/>
              <a:gd name="connsiteX553" fmla="*/ 2726779 w 12192000"/>
              <a:gd name="connsiteY553" fmla="*/ 990099 h 1839213"/>
              <a:gd name="connsiteX554" fmla="*/ 2701946 w 12192000"/>
              <a:gd name="connsiteY554" fmla="*/ 990099 h 1839213"/>
              <a:gd name="connsiteX555" fmla="*/ 2701946 w 12192000"/>
              <a:gd name="connsiteY555" fmla="*/ 903586 h 1839213"/>
              <a:gd name="connsiteX556" fmla="*/ 2698742 w 12192000"/>
              <a:gd name="connsiteY556" fmla="*/ 903586 h 1839213"/>
              <a:gd name="connsiteX557" fmla="*/ 2698742 w 12192000"/>
              <a:gd name="connsiteY557" fmla="*/ 955654 h 1839213"/>
              <a:gd name="connsiteX558" fmla="*/ 2673108 w 12192000"/>
              <a:gd name="connsiteY558" fmla="*/ 938832 h 1839213"/>
              <a:gd name="connsiteX559" fmla="*/ 2673108 w 12192000"/>
              <a:gd name="connsiteY559" fmla="*/ 909193 h 1839213"/>
              <a:gd name="connsiteX560" fmla="*/ 2659490 w 12192000"/>
              <a:gd name="connsiteY560" fmla="*/ 893172 h 1839213"/>
              <a:gd name="connsiteX561" fmla="*/ 2659490 w 12192000"/>
              <a:gd name="connsiteY561" fmla="*/ 873146 h 1839213"/>
              <a:gd name="connsiteX562" fmla="*/ 2651480 w 12192000"/>
              <a:gd name="connsiteY562" fmla="*/ 873146 h 1839213"/>
              <a:gd name="connsiteX563" fmla="*/ 2557757 w 12192000"/>
              <a:gd name="connsiteY563" fmla="*/ 961262 h 1839213"/>
              <a:gd name="connsiteX564" fmla="*/ 2557757 w 12192000"/>
              <a:gd name="connsiteY564" fmla="*/ 968471 h 1839213"/>
              <a:gd name="connsiteX565" fmla="*/ 2545741 w 12192000"/>
              <a:gd name="connsiteY565" fmla="*/ 978885 h 1839213"/>
              <a:gd name="connsiteX566" fmla="*/ 2545741 w 12192000"/>
              <a:gd name="connsiteY566" fmla="*/ 991702 h 1839213"/>
              <a:gd name="connsiteX567" fmla="*/ 2515301 w 12192000"/>
              <a:gd name="connsiteY567" fmla="*/ 991702 h 1839213"/>
              <a:gd name="connsiteX568" fmla="*/ 2515301 w 12192000"/>
              <a:gd name="connsiteY568" fmla="*/ 1124676 h 1839213"/>
              <a:gd name="connsiteX569" fmla="*/ 2503285 w 12192000"/>
              <a:gd name="connsiteY569" fmla="*/ 1124676 h 1839213"/>
              <a:gd name="connsiteX570" fmla="*/ 2503285 w 12192000"/>
              <a:gd name="connsiteY570" fmla="*/ 1271268 h 1839213"/>
              <a:gd name="connsiteX571" fmla="*/ 2496076 w 12192000"/>
              <a:gd name="connsiteY571" fmla="*/ 1271268 h 1839213"/>
              <a:gd name="connsiteX572" fmla="*/ 2496076 w 12192000"/>
              <a:gd name="connsiteY572" fmla="*/ 1284085 h 1839213"/>
              <a:gd name="connsiteX573" fmla="*/ 2475248 w 12192000"/>
              <a:gd name="connsiteY573" fmla="*/ 1306515 h 1839213"/>
              <a:gd name="connsiteX574" fmla="*/ 2475248 w 12192000"/>
              <a:gd name="connsiteY574" fmla="*/ 1322536 h 1839213"/>
              <a:gd name="connsiteX575" fmla="*/ 2448013 w 12192000"/>
              <a:gd name="connsiteY575" fmla="*/ 1322536 h 1839213"/>
              <a:gd name="connsiteX576" fmla="*/ 2448013 w 12192000"/>
              <a:gd name="connsiteY576" fmla="*/ 1340159 h 1839213"/>
              <a:gd name="connsiteX577" fmla="*/ 2453620 w 12192000"/>
              <a:gd name="connsiteY577" fmla="*/ 1340159 h 1839213"/>
              <a:gd name="connsiteX578" fmla="*/ 2453620 w 12192000"/>
              <a:gd name="connsiteY578" fmla="*/ 1390625 h 1839213"/>
              <a:gd name="connsiteX579" fmla="*/ 2413567 w 12192000"/>
              <a:gd name="connsiteY579" fmla="*/ 1390625 h 1839213"/>
              <a:gd name="connsiteX580" fmla="*/ 2413567 w 12192000"/>
              <a:gd name="connsiteY580" fmla="*/ 1419463 h 1839213"/>
              <a:gd name="connsiteX581" fmla="*/ 2410363 w 12192000"/>
              <a:gd name="connsiteY581" fmla="*/ 1416259 h 1839213"/>
              <a:gd name="connsiteX582" fmla="*/ 2403955 w 12192000"/>
              <a:gd name="connsiteY582" fmla="*/ 1407447 h 1839213"/>
              <a:gd name="connsiteX583" fmla="*/ 2382326 w 12192000"/>
              <a:gd name="connsiteY583" fmla="*/ 1407447 h 1839213"/>
              <a:gd name="connsiteX584" fmla="*/ 2382326 w 12192000"/>
              <a:gd name="connsiteY584" fmla="*/ 1398636 h 1839213"/>
              <a:gd name="connsiteX585" fmla="*/ 2363902 w 12192000"/>
              <a:gd name="connsiteY585" fmla="*/ 1398636 h 1839213"/>
              <a:gd name="connsiteX586" fmla="*/ 2363902 w 12192000"/>
              <a:gd name="connsiteY586" fmla="*/ 1391426 h 1839213"/>
              <a:gd name="connsiteX587" fmla="*/ 2348682 w 12192000"/>
              <a:gd name="connsiteY587" fmla="*/ 1391426 h 1839213"/>
              <a:gd name="connsiteX588" fmla="*/ 2340672 w 12192000"/>
              <a:gd name="connsiteY588" fmla="*/ 1384217 h 1839213"/>
              <a:gd name="connsiteX589" fmla="*/ 2340672 w 12192000"/>
              <a:gd name="connsiteY589" fmla="*/ 1374604 h 1839213"/>
              <a:gd name="connsiteX590" fmla="*/ 2312635 w 12192000"/>
              <a:gd name="connsiteY590" fmla="*/ 1374604 h 1839213"/>
              <a:gd name="connsiteX591" fmla="*/ 2312635 w 12192000"/>
              <a:gd name="connsiteY591" fmla="*/ 1368997 h 1839213"/>
              <a:gd name="connsiteX592" fmla="*/ 2303824 w 12192000"/>
              <a:gd name="connsiteY592" fmla="*/ 1368997 h 1839213"/>
              <a:gd name="connsiteX593" fmla="*/ 2303824 w 12192000"/>
              <a:gd name="connsiteY593" fmla="*/ 1374604 h 1839213"/>
              <a:gd name="connsiteX594" fmla="*/ 2265373 w 12192000"/>
              <a:gd name="connsiteY594" fmla="*/ 1374604 h 1839213"/>
              <a:gd name="connsiteX595" fmla="*/ 2265373 w 12192000"/>
              <a:gd name="connsiteY595" fmla="*/ 1408248 h 1839213"/>
              <a:gd name="connsiteX596" fmla="*/ 2238137 w 12192000"/>
              <a:gd name="connsiteY596" fmla="*/ 1408248 h 1839213"/>
              <a:gd name="connsiteX597" fmla="*/ 2238137 w 12192000"/>
              <a:gd name="connsiteY597" fmla="*/ 1429076 h 1839213"/>
              <a:gd name="connsiteX598" fmla="*/ 2227724 w 12192000"/>
              <a:gd name="connsiteY598" fmla="*/ 1429076 h 1839213"/>
              <a:gd name="connsiteX599" fmla="*/ 2227724 w 12192000"/>
              <a:gd name="connsiteY599" fmla="*/ 1437887 h 1839213"/>
              <a:gd name="connsiteX600" fmla="*/ 2181263 w 12192000"/>
              <a:gd name="connsiteY600" fmla="*/ 1437887 h 1839213"/>
              <a:gd name="connsiteX601" fmla="*/ 2181263 w 12192000"/>
              <a:gd name="connsiteY601" fmla="*/ 1335353 h 1839213"/>
              <a:gd name="connsiteX602" fmla="*/ 2178860 w 12192000"/>
              <a:gd name="connsiteY602" fmla="*/ 1335353 h 1839213"/>
              <a:gd name="connsiteX603" fmla="*/ 2178860 w 12192000"/>
              <a:gd name="connsiteY603" fmla="*/ 1254446 h 1839213"/>
              <a:gd name="connsiteX604" fmla="*/ 2182865 w 12192000"/>
              <a:gd name="connsiteY604" fmla="*/ 1254446 h 1839213"/>
              <a:gd name="connsiteX605" fmla="*/ 2182865 w 12192000"/>
              <a:gd name="connsiteY605" fmla="*/ 1236022 h 1839213"/>
              <a:gd name="connsiteX606" fmla="*/ 2174854 w 12192000"/>
              <a:gd name="connsiteY606" fmla="*/ 1210389 h 1839213"/>
              <a:gd name="connsiteX607" fmla="*/ 2162838 w 12192000"/>
              <a:gd name="connsiteY607" fmla="*/ 1210389 h 1839213"/>
              <a:gd name="connsiteX608" fmla="*/ 2162838 w 12192000"/>
              <a:gd name="connsiteY608" fmla="*/ 1195169 h 1839213"/>
              <a:gd name="connsiteX609" fmla="*/ 2084336 w 12192000"/>
              <a:gd name="connsiteY609" fmla="*/ 1159922 h 1839213"/>
              <a:gd name="connsiteX610" fmla="*/ 2008236 w 12192000"/>
              <a:gd name="connsiteY610" fmla="*/ 1151111 h 1839213"/>
              <a:gd name="connsiteX611" fmla="*/ 2004230 w 12192000"/>
              <a:gd name="connsiteY611" fmla="*/ 1157519 h 1839213"/>
              <a:gd name="connsiteX612" fmla="*/ 1994618 w 12192000"/>
              <a:gd name="connsiteY612" fmla="*/ 1157519 h 1839213"/>
              <a:gd name="connsiteX613" fmla="*/ 1994618 w 12192000"/>
              <a:gd name="connsiteY613" fmla="*/ 1114262 h 1839213"/>
              <a:gd name="connsiteX614" fmla="*/ 1990612 w 12192000"/>
              <a:gd name="connsiteY614" fmla="*/ 1114262 h 1839213"/>
              <a:gd name="connsiteX615" fmla="*/ 1990612 w 12192000"/>
              <a:gd name="connsiteY615" fmla="*/ 1157519 h 1839213"/>
              <a:gd name="connsiteX616" fmla="*/ 1973790 w 12192000"/>
              <a:gd name="connsiteY616" fmla="*/ 1157519 h 1839213"/>
              <a:gd name="connsiteX617" fmla="*/ 1973790 w 12192000"/>
              <a:gd name="connsiteY617" fmla="*/ 1121472 h 1839213"/>
              <a:gd name="connsiteX618" fmla="*/ 1968183 w 12192000"/>
              <a:gd name="connsiteY618" fmla="*/ 1121472 h 1839213"/>
              <a:gd name="connsiteX619" fmla="*/ 1956167 w 12192000"/>
              <a:gd name="connsiteY619" fmla="*/ 1109456 h 1839213"/>
              <a:gd name="connsiteX620" fmla="*/ 1952963 w 12192000"/>
              <a:gd name="connsiteY620" fmla="*/ 1109456 h 1839213"/>
              <a:gd name="connsiteX621" fmla="*/ 1952963 w 12192000"/>
              <a:gd name="connsiteY621" fmla="*/ 1134289 h 1839213"/>
              <a:gd name="connsiteX622" fmla="*/ 1933738 w 12192000"/>
              <a:gd name="connsiteY622" fmla="*/ 1134289 h 1839213"/>
              <a:gd name="connsiteX623" fmla="*/ 1933738 w 12192000"/>
              <a:gd name="connsiteY623" fmla="*/ 1142299 h 1839213"/>
              <a:gd name="connsiteX624" fmla="*/ 1938544 w 12192000"/>
              <a:gd name="connsiteY624" fmla="*/ 1145503 h 1839213"/>
              <a:gd name="connsiteX625" fmla="*/ 1938544 w 12192000"/>
              <a:gd name="connsiteY625" fmla="*/ 1150310 h 1839213"/>
              <a:gd name="connsiteX626" fmla="*/ 1866449 w 12192000"/>
              <a:gd name="connsiteY626" fmla="*/ 1150310 h 1839213"/>
              <a:gd name="connsiteX627" fmla="*/ 1866449 w 12192000"/>
              <a:gd name="connsiteY627" fmla="*/ 1157519 h 1839213"/>
              <a:gd name="connsiteX628" fmla="*/ 1794355 w 12192000"/>
              <a:gd name="connsiteY628" fmla="*/ 1171137 h 1839213"/>
              <a:gd name="connsiteX629" fmla="*/ 1736679 w 12192000"/>
              <a:gd name="connsiteY629" fmla="*/ 1192765 h 1839213"/>
              <a:gd name="connsiteX630" fmla="*/ 1729470 w 12192000"/>
              <a:gd name="connsiteY630" fmla="*/ 1192765 h 1839213"/>
              <a:gd name="connsiteX631" fmla="*/ 1729470 w 12192000"/>
              <a:gd name="connsiteY631" fmla="*/ 1207184 h 1839213"/>
              <a:gd name="connsiteX632" fmla="*/ 1721459 w 12192000"/>
              <a:gd name="connsiteY632" fmla="*/ 1207184 h 1839213"/>
              <a:gd name="connsiteX633" fmla="*/ 1721459 w 12192000"/>
              <a:gd name="connsiteY633" fmla="*/ 1203179 h 1839213"/>
              <a:gd name="connsiteX634" fmla="*/ 1703836 w 12192000"/>
              <a:gd name="connsiteY634" fmla="*/ 1203179 h 1839213"/>
              <a:gd name="connsiteX635" fmla="*/ 1703836 w 12192000"/>
              <a:gd name="connsiteY635" fmla="*/ 1207184 h 1839213"/>
              <a:gd name="connsiteX636" fmla="*/ 1698229 w 12192000"/>
              <a:gd name="connsiteY636" fmla="*/ 1207184 h 1839213"/>
              <a:gd name="connsiteX637" fmla="*/ 1668590 w 12192000"/>
              <a:gd name="connsiteY637" fmla="*/ 1227211 h 1839213"/>
              <a:gd name="connsiteX638" fmla="*/ 1647762 w 12192000"/>
              <a:gd name="connsiteY638" fmla="*/ 1246436 h 1839213"/>
              <a:gd name="connsiteX639" fmla="*/ 1647762 w 12192000"/>
              <a:gd name="connsiteY639" fmla="*/ 1331347 h 1839213"/>
              <a:gd name="connsiteX640" fmla="*/ 1642956 w 12192000"/>
              <a:gd name="connsiteY640" fmla="*/ 1331347 h 1839213"/>
              <a:gd name="connsiteX641" fmla="*/ 1642956 w 12192000"/>
              <a:gd name="connsiteY641" fmla="*/ 1406646 h 1839213"/>
              <a:gd name="connsiteX642" fmla="*/ 1590087 w 12192000"/>
              <a:gd name="connsiteY642" fmla="*/ 1406646 h 1839213"/>
              <a:gd name="connsiteX643" fmla="*/ 1590087 w 12192000"/>
              <a:gd name="connsiteY643" fmla="*/ 1416259 h 1839213"/>
              <a:gd name="connsiteX644" fmla="*/ 1582877 w 12192000"/>
              <a:gd name="connsiteY644" fmla="*/ 1416259 h 1839213"/>
              <a:gd name="connsiteX645" fmla="*/ 1582877 w 12192000"/>
              <a:gd name="connsiteY645" fmla="*/ 1421065 h 1839213"/>
              <a:gd name="connsiteX646" fmla="*/ 1556443 w 12192000"/>
              <a:gd name="connsiteY646" fmla="*/ 1421065 h 1839213"/>
              <a:gd name="connsiteX647" fmla="*/ 1556443 w 12192000"/>
              <a:gd name="connsiteY647" fmla="*/ 1426672 h 1839213"/>
              <a:gd name="connsiteX648" fmla="*/ 1546830 w 12192000"/>
              <a:gd name="connsiteY648" fmla="*/ 1426672 h 1839213"/>
              <a:gd name="connsiteX649" fmla="*/ 1546830 w 12192000"/>
              <a:gd name="connsiteY649" fmla="*/ 1429877 h 1839213"/>
              <a:gd name="connsiteX650" fmla="*/ 1543626 w 12192000"/>
              <a:gd name="connsiteY650" fmla="*/ 1429877 h 1839213"/>
              <a:gd name="connsiteX651" fmla="*/ 1543626 w 12192000"/>
              <a:gd name="connsiteY651" fmla="*/ 1420264 h 1839213"/>
              <a:gd name="connsiteX652" fmla="*/ 1517992 w 12192000"/>
              <a:gd name="connsiteY652" fmla="*/ 1420264 h 1839213"/>
              <a:gd name="connsiteX653" fmla="*/ 1517992 w 12192000"/>
              <a:gd name="connsiteY653" fmla="*/ 1441091 h 1839213"/>
              <a:gd name="connsiteX654" fmla="*/ 1522799 w 12192000"/>
              <a:gd name="connsiteY654" fmla="*/ 1441091 h 1839213"/>
              <a:gd name="connsiteX655" fmla="*/ 1522799 w 12192000"/>
              <a:gd name="connsiteY655" fmla="*/ 1457913 h 1839213"/>
              <a:gd name="connsiteX656" fmla="*/ 1493160 w 12192000"/>
              <a:gd name="connsiteY656" fmla="*/ 1457913 h 1839213"/>
              <a:gd name="connsiteX657" fmla="*/ 1493160 w 12192000"/>
              <a:gd name="connsiteY657" fmla="*/ 1527605 h 1839213"/>
              <a:gd name="connsiteX658" fmla="*/ 1458714 w 12192000"/>
              <a:gd name="connsiteY658" fmla="*/ 1527605 h 1839213"/>
              <a:gd name="connsiteX659" fmla="*/ 1435484 w 12192000"/>
              <a:gd name="connsiteY659" fmla="*/ 1010927 h 1839213"/>
              <a:gd name="connsiteX660" fmla="*/ 1449903 w 12192000"/>
              <a:gd name="connsiteY660" fmla="*/ 1006120 h 1839213"/>
              <a:gd name="connsiteX661" fmla="*/ 1449903 w 12192000"/>
              <a:gd name="connsiteY661" fmla="*/ 962864 h 1839213"/>
              <a:gd name="connsiteX662" fmla="*/ 1455510 w 12192000"/>
              <a:gd name="connsiteY662" fmla="*/ 955654 h 1839213"/>
              <a:gd name="connsiteX663" fmla="*/ 1455510 w 12192000"/>
              <a:gd name="connsiteY663" fmla="*/ 929220 h 1839213"/>
              <a:gd name="connsiteX664" fmla="*/ 1470730 w 12192000"/>
              <a:gd name="connsiteY664" fmla="*/ 920408 h 1839213"/>
              <a:gd name="connsiteX665" fmla="*/ 1478741 w 12192000"/>
              <a:gd name="connsiteY665" fmla="*/ 914000 h 1839213"/>
              <a:gd name="connsiteX666" fmla="*/ 1492359 w 12192000"/>
              <a:gd name="connsiteY666" fmla="*/ 883560 h 1839213"/>
              <a:gd name="connsiteX667" fmla="*/ 1492359 w 12192000"/>
              <a:gd name="connsiteY667" fmla="*/ 858727 h 1839213"/>
              <a:gd name="connsiteX668" fmla="*/ 1488353 w 12192000"/>
              <a:gd name="connsiteY668" fmla="*/ 857125 h 1839213"/>
              <a:gd name="connsiteX669" fmla="*/ 1488353 w 12192000"/>
              <a:gd name="connsiteY669" fmla="*/ 850716 h 1839213"/>
              <a:gd name="connsiteX670" fmla="*/ 1485950 w 12192000"/>
              <a:gd name="connsiteY670" fmla="*/ 849114 h 1839213"/>
              <a:gd name="connsiteX671" fmla="*/ 1485950 w 12192000"/>
              <a:gd name="connsiteY671" fmla="*/ 846711 h 1839213"/>
              <a:gd name="connsiteX672" fmla="*/ 1483547 w 12192000"/>
              <a:gd name="connsiteY672" fmla="*/ 845109 h 1839213"/>
              <a:gd name="connsiteX673" fmla="*/ 1483547 w 12192000"/>
              <a:gd name="connsiteY673" fmla="*/ 841104 h 1839213"/>
              <a:gd name="connsiteX674" fmla="*/ 1454709 w 12192000"/>
              <a:gd name="connsiteY674" fmla="*/ 834695 h 1839213"/>
              <a:gd name="connsiteX675" fmla="*/ 1457112 w 12192000"/>
              <a:gd name="connsiteY675" fmla="*/ 831491 h 1839213"/>
              <a:gd name="connsiteX676" fmla="*/ 1463521 w 12192000"/>
              <a:gd name="connsiteY676" fmla="*/ 806659 h 1839213"/>
              <a:gd name="connsiteX677" fmla="*/ 1463521 w 12192000"/>
              <a:gd name="connsiteY677" fmla="*/ 802653 h 1839213"/>
              <a:gd name="connsiteX678" fmla="*/ 1461117 w 12192000"/>
              <a:gd name="connsiteY678" fmla="*/ 802653 h 1839213"/>
              <a:gd name="connsiteX679" fmla="*/ 1461117 w 12192000"/>
              <a:gd name="connsiteY679" fmla="*/ 805057 h 1839213"/>
              <a:gd name="connsiteX680" fmla="*/ 1438688 w 12192000"/>
              <a:gd name="connsiteY680" fmla="*/ 791439 h 1839213"/>
              <a:gd name="connsiteX681" fmla="*/ 1438688 w 12192000"/>
              <a:gd name="connsiteY681" fmla="*/ 771412 h 1839213"/>
              <a:gd name="connsiteX682" fmla="*/ 1433882 w 12192000"/>
              <a:gd name="connsiteY682" fmla="*/ 771412 h 1839213"/>
              <a:gd name="connsiteX683" fmla="*/ 1433882 w 12192000"/>
              <a:gd name="connsiteY683" fmla="*/ 765805 h 1839213"/>
              <a:gd name="connsiteX684" fmla="*/ 1425070 w 12192000"/>
              <a:gd name="connsiteY684" fmla="*/ 764203 h 1839213"/>
              <a:gd name="connsiteX685" fmla="*/ 1423468 w 12192000"/>
              <a:gd name="connsiteY685" fmla="*/ 641642 h 1839213"/>
              <a:gd name="connsiteX686" fmla="*/ 1425070 w 12192000"/>
              <a:gd name="connsiteY686" fmla="*/ 639239 h 1839213"/>
              <a:gd name="connsiteX687" fmla="*/ 1425070 w 12192000"/>
              <a:gd name="connsiteY687" fmla="*/ 635234 h 1839213"/>
              <a:gd name="connsiteX688" fmla="*/ 1421065 w 12192000"/>
              <a:gd name="connsiteY688" fmla="*/ 633632 h 1839213"/>
              <a:gd name="connsiteX689" fmla="*/ 1423468 w 12192000"/>
              <a:gd name="connsiteY689" fmla="*/ 535102 h 1839213"/>
              <a:gd name="connsiteX690" fmla="*/ 1425871 w 12192000"/>
              <a:gd name="connsiteY690" fmla="*/ 528694 h 1839213"/>
              <a:gd name="connsiteX691" fmla="*/ 1421866 w 12192000"/>
              <a:gd name="connsiteY691" fmla="*/ 526291 h 1839213"/>
              <a:gd name="connsiteX692" fmla="*/ 1421866 w 12192000"/>
              <a:gd name="connsiteY692" fmla="*/ 521484 h 1839213"/>
              <a:gd name="connsiteX693" fmla="*/ 1418662 w 12192000"/>
              <a:gd name="connsiteY693" fmla="*/ 519081 h 1839213"/>
              <a:gd name="connsiteX694" fmla="*/ 1417861 w 12192000"/>
              <a:gd name="connsiteY694" fmla="*/ 417348 h 1839213"/>
              <a:gd name="connsiteX695" fmla="*/ 1423468 w 12192000"/>
              <a:gd name="connsiteY695" fmla="*/ 417348 h 1839213"/>
              <a:gd name="connsiteX696" fmla="*/ 1423468 w 12192000"/>
              <a:gd name="connsiteY696" fmla="*/ 412541 h 1839213"/>
              <a:gd name="connsiteX697" fmla="*/ 1417060 w 12192000"/>
              <a:gd name="connsiteY697" fmla="*/ 412541 h 1839213"/>
              <a:gd name="connsiteX698" fmla="*/ 1417060 w 12192000"/>
              <a:gd name="connsiteY698" fmla="*/ 410138 h 1839213"/>
              <a:gd name="connsiteX699" fmla="*/ 1420264 w 12192000"/>
              <a:gd name="connsiteY699" fmla="*/ 408536 h 1839213"/>
              <a:gd name="connsiteX700" fmla="*/ 1420264 w 12192000"/>
              <a:gd name="connsiteY700" fmla="*/ 406133 h 1839213"/>
              <a:gd name="connsiteX701" fmla="*/ 1421065 w 12192000"/>
              <a:gd name="connsiteY701" fmla="*/ 404531 h 1839213"/>
              <a:gd name="connsiteX702" fmla="*/ 1421065 w 12192000"/>
              <a:gd name="connsiteY702" fmla="*/ 401327 h 1839213"/>
              <a:gd name="connsiteX703" fmla="*/ 1416259 w 12192000"/>
              <a:gd name="connsiteY703" fmla="*/ 400526 h 1839213"/>
              <a:gd name="connsiteX704" fmla="*/ 1416259 w 12192000"/>
              <a:gd name="connsiteY704" fmla="*/ 286776 h 1839213"/>
              <a:gd name="connsiteX705" fmla="*/ 1417060 w 12192000"/>
              <a:gd name="connsiteY705" fmla="*/ 286776 h 1839213"/>
              <a:gd name="connsiteX706" fmla="*/ 1417060 w 12192000"/>
              <a:gd name="connsiteY706" fmla="*/ 284373 h 1839213"/>
              <a:gd name="connsiteX707" fmla="*/ 1414657 w 12192000"/>
              <a:gd name="connsiteY707" fmla="*/ 284373 h 1839213"/>
              <a:gd name="connsiteX708" fmla="*/ 1414657 w 12192000"/>
              <a:gd name="connsiteY708" fmla="*/ 266750 h 1839213"/>
              <a:gd name="connsiteX709" fmla="*/ 1412253 w 12192000"/>
              <a:gd name="connsiteY709" fmla="*/ 265148 h 1839213"/>
              <a:gd name="connsiteX710" fmla="*/ 1409850 w 12192000"/>
              <a:gd name="connsiteY710" fmla="*/ 266750 h 1839213"/>
              <a:gd name="connsiteX711" fmla="*/ 1409850 w 12192000"/>
              <a:gd name="connsiteY711" fmla="*/ 284373 h 1839213"/>
              <a:gd name="connsiteX712" fmla="*/ 1407447 w 12192000"/>
              <a:gd name="connsiteY712" fmla="*/ 284373 h 1839213"/>
              <a:gd name="connsiteX713" fmla="*/ 1407447 w 12192000"/>
              <a:gd name="connsiteY713" fmla="*/ 286776 h 1839213"/>
              <a:gd name="connsiteX714" fmla="*/ 1408248 w 12192000"/>
              <a:gd name="connsiteY714" fmla="*/ 286776 h 1839213"/>
              <a:gd name="connsiteX715" fmla="*/ 1408248 w 12192000"/>
              <a:gd name="connsiteY715" fmla="*/ 401327 h 1839213"/>
              <a:gd name="connsiteX716" fmla="*/ 1402641 w 12192000"/>
              <a:gd name="connsiteY716" fmla="*/ 402128 h 1839213"/>
              <a:gd name="connsiteX717" fmla="*/ 1402641 w 12192000"/>
              <a:gd name="connsiteY717" fmla="*/ 405332 h 1839213"/>
              <a:gd name="connsiteX718" fmla="*/ 1403442 w 12192000"/>
              <a:gd name="connsiteY718" fmla="*/ 406934 h 1839213"/>
              <a:gd name="connsiteX719" fmla="*/ 1403442 w 12192000"/>
              <a:gd name="connsiteY719" fmla="*/ 408536 h 1839213"/>
              <a:gd name="connsiteX720" fmla="*/ 1406646 w 12192000"/>
              <a:gd name="connsiteY720" fmla="*/ 410138 h 1839213"/>
              <a:gd name="connsiteX721" fmla="*/ 1406646 w 12192000"/>
              <a:gd name="connsiteY721" fmla="*/ 412541 h 1839213"/>
              <a:gd name="connsiteX722" fmla="*/ 1401840 w 12192000"/>
              <a:gd name="connsiteY722" fmla="*/ 412541 h 1839213"/>
              <a:gd name="connsiteX723" fmla="*/ 1401840 w 12192000"/>
              <a:gd name="connsiteY723" fmla="*/ 417348 h 1839213"/>
              <a:gd name="connsiteX724" fmla="*/ 1407447 w 12192000"/>
              <a:gd name="connsiteY724" fmla="*/ 417348 h 1839213"/>
              <a:gd name="connsiteX725" fmla="*/ 1406646 w 12192000"/>
              <a:gd name="connsiteY725" fmla="*/ 519882 h 1839213"/>
              <a:gd name="connsiteX726" fmla="*/ 1403442 w 12192000"/>
              <a:gd name="connsiteY726" fmla="*/ 522285 h 1839213"/>
              <a:gd name="connsiteX727" fmla="*/ 1403442 w 12192000"/>
              <a:gd name="connsiteY727" fmla="*/ 527092 h 1839213"/>
              <a:gd name="connsiteX728" fmla="*/ 1399437 w 12192000"/>
              <a:gd name="connsiteY728" fmla="*/ 529495 h 1839213"/>
              <a:gd name="connsiteX729" fmla="*/ 1401840 w 12192000"/>
              <a:gd name="connsiteY729" fmla="*/ 535903 h 1839213"/>
              <a:gd name="connsiteX730" fmla="*/ 1404243 w 12192000"/>
              <a:gd name="connsiteY730" fmla="*/ 634433 h 1839213"/>
              <a:gd name="connsiteX731" fmla="*/ 1400238 w 12192000"/>
              <a:gd name="connsiteY731" fmla="*/ 636035 h 1839213"/>
              <a:gd name="connsiteX732" fmla="*/ 1400238 w 12192000"/>
              <a:gd name="connsiteY732" fmla="*/ 640040 h 1839213"/>
              <a:gd name="connsiteX733" fmla="*/ 1401840 w 12192000"/>
              <a:gd name="connsiteY733" fmla="*/ 642443 h 1839213"/>
              <a:gd name="connsiteX734" fmla="*/ 1400238 w 12192000"/>
              <a:gd name="connsiteY734" fmla="*/ 765004 h 1839213"/>
              <a:gd name="connsiteX735" fmla="*/ 1391426 w 12192000"/>
              <a:gd name="connsiteY735" fmla="*/ 766606 h 1839213"/>
              <a:gd name="connsiteX736" fmla="*/ 1391426 w 12192000"/>
              <a:gd name="connsiteY736" fmla="*/ 772214 h 1839213"/>
              <a:gd name="connsiteX737" fmla="*/ 1387421 w 12192000"/>
              <a:gd name="connsiteY737" fmla="*/ 772214 h 1839213"/>
              <a:gd name="connsiteX738" fmla="*/ 1387421 w 12192000"/>
              <a:gd name="connsiteY738" fmla="*/ 793041 h 1839213"/>
              <a:gd name="connsiteX739" fmla="*/ 1364991 w 12192000"/>
              <a:gd name="connsiteY739" fmla="*/ 806659 h 1839213"/>
              <a:gd name="connsiteX740" fmla="*/ 1364991 w 12192000"/>
              <a:gd name="connsiteY740" fmla="*/ 804256 h 1839213"/>
              <a:gd name="connsiteX741" fmla="*/ 1362588 w 12192000"/>
              <a:gd name="connsiteY741" fmla="*/ 804256 h 1839213"/>
              <a:gd name="connsiteX742" fmla="*/ 1362588 w 12192000"/>
              <a:gd name="connsiteY742" fmla="*/ 808261 h 1839213"/>
              <a:gd name="connsiteX743" fmla="*/ 1368997 w 12192000"/>
              <a:gd name="connsiteY743" fmla="*/ 833093 h 1839213"/>
              <a:gd name="connsiteX744" fmla="*/ 1370599 w 12192000"/>
              <a:gd name="connsiteY744" fmla="*/ 836298 h 1839213"/>
              <a:gd name="connsiteX745" fmla="*/ 1341761 w 12192000"/>
              <a:gd name="connsiteY745" fmla="*/ 842706 h 1839213"/>
              <a:gd name="connsiteX746" fmla="*/ 1341761 w 12192000"/>
              <a:gd name="connsiteY746" fmla="*/ 846711 h 1839213"/>
              <a:gd name="connsiteX747" fmla="*/ 1339358 w 12192000"/>
              <a:gd name="connsiteY747" fmla="*/ 848313 h 1839213"/>
              <a:gd name="connsiteX748" fmla="*/ 1339358 w 12192000"/>
              <a:gd name="connsiteY748" fmla="*/ 850716 h 1839213"/>
              <a:gd name="connsiteX749" fmla="*/ 1336955 w 12192000"/>
              <a:gd name="connsiteY749" fmla="*/ 852319 h 1839213"/>
              <a:gd name="connsiteX750" fmla="*/ 1336955 w 12192000"/>
              <a:gd name="connsiteY750" fmla="*/ 858727 h 1839213"/>
              <a:gd name="connsiteX751" fmla="*/ 1332949 w 12192000"/>
              <a:gd name="connsiteY751" fmla="*/ 860329 h 1839213"/>
              <a:gd name="connsiteX752" fmla="*/ 1332949 w 12192000"/>
              <a:gd name="connsiteY752" fmla="*/ 885162 h 1839213"/>
              <a:gd name="connsiteX753" fmla="*/ 1346567 w 12192000"/>
              <a:gd name="connsiteY753" fmla="*/ 915602 h 1839213"/>
              <a:gd name="connsiteX754" fmla="*/ 1354578 w 12192000"/>
              <a:gd name="connsiteY754" fmla="*/ 922010 h 1839213"/>
              <a:gd name="connsiteX755" fmla="*/ 1369798 w 12192000"/>
              <a:gd name="connsiteY755" fmla="*/ 930822 h 1839213"/>
              <a:gd name="connsiteX756" fmla="*/ 1369798 w 12192000"/>
              <a:gd name="connsiteY756" fmla="*/ 958858 h 1839213"/>
              <a:gd name="connsiteX757" fmla="*/ 1375405 w 12192000"/>
              <a:gd name="connsiteY757" fmla="*/ 966068 h 1839213"/>
              <a:gd name="connsiteX758" fmla="*/ 1375405 w 12192000"/>
              <a:gd name="connsiteY758" fmla="*/ 1009325 h 1839213"/>
              <a:gd name="connsiteX759" fmla="*/ 1389824 w 12192000"/>
              <a:gd name="connsiteY759" fmla="*/ 1014131 h 1839213"/>
              <a:gd name="connsiteX760" fmla="*/ 1363389 w 12192000"/>
              <a:gd name="connsiteY760" fmla="*/ 1604506 h 1839213"/>
              <a:gd name="connsiteX761" fmla="*/ 1350573 w 12192000"/>
              <a:gd name="connsiteY761" fmla="*/ 1604506 h 1839213"/>
              <a:gd name="connsiteX762" fmla="*/ 1350573 w 12192000"/>
              <a:gd name="connsiteY762" fmla="*/ 1650967 h 1839213"/>
              <a:gd name="connsiteX763" fmla="*/ 1332949 w 12192000"/>
              <a:gd name="connsiteY763" fmla="*/ 1650967 h 1839213"/>
              <a:gd name="connsiteX764" fmla="*/ 1332949 w 12192000"/>
              <a:gd name="connsiteY764" fmla="*/ 1659778 h 1839213"/>
              <a:gd name="connsiteX765" fmla="*/ 1280881 w 12192000"/>
              <a:gd name="connsiteY765" fmla="*/ 1659778 h 1839213"/>
              <a:gd name="connsiteX766" fmla="*/ 1276876 w 12192000"/>
              <a:gd name="connsiteY766" fmla="*/ 1655773 h 1839213"/>
              <a:gd name="connsiteX767" fmla="*/ 1276876 w 12192000"/>
              <a:gd name="connsiteY767" fmla="*/ 1642956 h 1839213"/>
              <a:gd name="connsiteX768" fmla="*/ 1272870 w 12192000"/>
              <a:gd name="connsiteY768" fmla="*/ 1642956 h 1839213"/>
              <a:gd name="connsiteX769" fmla="*/ 1272870 w 12192000"/>
              <a:gd name="connsiteY769" fmla="*/ 1630139 h 1839213"/>
              <a:gd name="connsiteX770" fmla="*/ 1319331 w 12192000"/>
              <a:gd name="connsiteY770" fmla="*/ 1620527 h 1839213"/>
              <a:gd name="connsiteX771" fmla="*/ 1319331 w 12192000"/>
              <a:gd name="connsiteY771" fmla="*/ 1602103 h 1839213"/>
              <a:gd name="connsiteX772" fmla="*/ 1236823 w 12192000"/>
              <a:gd name="connsiteY772" fmla="*/ 1580474 h 1839213"/>
              <a:gd name="connsiteX773" fmla="*/ 1236823 w 12192000"/>
              <a:gd name="connsiteY773" fmla="*/ 1575668 h 1839213"/>
              <a:gd name="connsiteX774" fmla="*/ 1229614 w 12192000"/>
              <a:gd name="connsiteY774" fmla="*/ 1575668 h 1839213"/>
              <a:gd name="connsiteX775" fmla="*/ 1229614 w 12192000"/>
              <a:gd name="connsiteY775" fmla="*/ 1555642 h 1839213"/>
              <a:gd name="connsiteX776" fmla="*/ 1256048 w 12192000"/>
              <a:gd name="connsiteY776" fmla="*/ 1555642 h 1839213"/>
              <a:gd name="connsiteX777" fmla="*/ 1260054 w 12192000"/>
              <a:gd name="connsiteY777" fmla="*/ 1548432 h 1839213"/>
              <a:gd name="connsiteX778" fmla="*/ 1272870 w 12192000"/>
              <a:gd name="connsiteY778" fmla="*/ 1548432 h 1839213"/>
              <a:gd name="connsiteX779" fmla="*/ 1272870 w 12192000"/>
              <a:gd name="connsiteY779" fmla="*/ 1544427 h 1839213"/>
              <a:gd name="connsiteX780" fmla="*/ 1270467 w 12192000"/>
              <a:gd name="connsiteY780" fmla="*/ 1544427 h 1839213"/>
              <a:gd name="connsiteX781" fmla="*/ 1270467 w 12192000"/>
              <a:gd name="connsiteY781" fmla="*/ 1530008 h 1839213"/>
              <a:gd name="connsiteX782" fmla="*/ 1234420 w 12192000"/>
              <a:gd name="connsiteY782" fmla="*/ 1530008 h 1839213"/>
              <a:gd name="connsiteX783" fmla="*/ 1234420 w 12192000"/>
              <a:gd name="connsiteY783" fmla="*/ 1521196 h 1839213"/>
              <a:gd name="connsiteX784" fmla="*/ 1231216 w 12192000"/>
              <a:gd name="connsiteY784" fmla="*/ 1516390 h 1839213"/>
              <a:gd name="connsiteX785" fmla="*/ 1220802 w 12192000"/>
              <a:gd name="connsiteY785" fmla="*/ 1516390 h 1839213"/>
              <a:gd name="connsiteX786" fmla="*/ 1220802 w 12192000"/>
              <a:gd name="connsiteY786" fmla="*/ 1523600 h 1839213"/>
              <a:gd name="connsiteX787" fmla="*/ 1146304 w 12192000"/>
              <a:gd name="connsiteY787" fmla="*/ 1496364 h 1839213"/>
              <a:gd name="connsiteX788" fmla="*/ 1084623 w 12192000"/>
              <a:gd name="connsiteY788" fmla="*/ 1440290 h 1839213"/>
              <a:gd name="connsiteX789" fmla="*/ 1084623 w 12192000"/>
              <a:gd name="connsiteY789" fmla="*/ 1431479 h 1839213"/>
              <a:gd name="connsiteX790" fmla="*/ 1089430 w 12192000"/>
              <a:gd name="connsiteY790" fmla="*/ 1431479 h 1839213"/>
              <a:gd name="connsiteX791" fmla="*/ 1089430 w 12192000"/>
              <a:gd name="connsiteY791" fmla="*/ 1426672 h 1839213"/>
              <a:gd name="connsiteX792" fmla="*/ 1084623 w 12192000"/>
              <a:gd name="connsiteY792" fmla="*/ 1426672 h 1839213"/>
              <a:gd name="connsiteX793" fmla="*/ 1084623 w 12192000"/>
              <a:gd name="connsiteY793" fmla="*/ 1419463 h 1839213"/>
              <a:gd name="connsiteX794" fmla="*/ 1082220 w 12192000"/>
              <a:gd name="connsiteY794" fmla="*/ 1417861 h 1839213"/>
              <a:gd name="connsiteX795" fmla="*/ 1076613 w 12192000"/>
              <a:gd name="connsiteY795" fmla="*/ 1417861 h 1839213"/>
              <a:gd name="connsiteX796" fmla="*/ 1076613 w 12192000"/>
              <a:gd name="connsiteY796" fmla="*/ 1405845 h 1839213"/>
              <a:gd name="connsiteX797" fmla="*/ 1071006 w 12192000"/>
              <a:gd name="connsiteY797" fmla="*/ 1405845 h 1839213"/>
              <a:gd name="connsiteX798" fmla="*/ 1071006 w 12192000"/>
              <a:gd name="connsiteY798" fmla="*/ 1417060 h 1839213"/>
              <a:gd name="connsiteX799" fmla="*/ 1063796 w 12192000"/>
              <a:gd name="connsiteY799" fmla="*/ 1417060 h 1839213"/>
              <a:gd name="connsiteX800" fmla="*/ 1063796 w 12192000"/>
              <a:gd name="connsiteY800" fmla="*/ 1405845 h 1839213"/>
              <a:gd name="connsiteX801" fmla="*/ 1058990 w 12192000"/>
              <a:gd name="connsiteY801" fmla="*/ 1405845 h 1839213"/>
              <a:gd name="connsiteX802" fmla="*/ 1058990 w 12192000"/>
              <a:gd name="connsiteY802" fmla="*/ 1428275 h 1839213"/>
              <a:gd name="connsiteX803" fmla="*/ 1053382 w 12192000"/>
              <a:gd name="connsiteY803" fmla="*/ 1428275 h 1839213"/>
              <a:gd name="connsiteX804" fmla="*/ 1053382 w 12192000"/>
              <a:gd name="connsiteY804" fmla="*/ 1433081 h 1839213"/>
              <a:gd name="connsiteX805" fmla="*/ 902785 w 12192000"/>
              <a:gd name="connsiteY805" fmla="*/ 1433081 h 1839213"/>
              <a:gd name="connsiteX806" fmla="*/ 748983 w 12192000"/>
              <a:gd name="connsiteY806" fmla="*/ 1433081 h 1839213"/>
              <a:gd name="connsiteX807" fmla="*/ 748983 w 12192000"/>
              <a:gd name="connsiteY807" fmla="*/ 1428275 h 1839213"/>
              <a:gd name="connsiteX808" fmla="*/ 743376 w 12192000"/>
              <a:gd name="connsiteY808" fmla="*/ 1428275 h 1839213"/>
              <a:gd name="connsiteX809" fmla="*/ 743376 w 12192000"/>
              <a:gd name="connsiteY809" fmla="*/ 1405845 h 1839213"/>
              <a:gd name="connsiteX810" fmla="*/ 738569 w 12192000"/>
              <a:gd name="connsiteY810" fmla="*/ 1405845 h 1839213"/>
              <a:gd name="connsiteX811" fmla="*/ 738569 w 12192000"/>
              <a:gd name="connsiteY811" fmla="*/ 1417060 h 1839213"/>
              <a:gd name="connsiteX812" fmla="*/ 731360 w 12192000"/>
              <a:gd name="connsiteY812" fmla="*/ 1417060 h 1839213"/>
              <a:gd name="connsiteX813" fmla="*/ 731360 w 12192000"/>
              <a:gd name="connsiteY813" fmla="*/ 1405845 h 1839213"/>
              <a:gd name="connsiteX814" fmla="*/ 725752 w 12192000"/>
              <a:gd name="connsiteY814" fmla="*/ 1405845 h 1839213"/>
              <a:gd name="connsiteX815" fmla="*/ 725752 w 12192000"/>
              <a:gd name="connsiteY815" fmla="*/ 1417861 h 1839213"/>
              <a:gd name="connsiteX816" fmla="*/ 720145 w 12192000"/>
              <a:gd name="connsiteY816" fmla="*/ 1417861 h 1839213"/>
              <a:gd name="connsiteX817" fmla="*/ 717742 w 12192000"/>
              <a:gd name="connsiteY817" fmla="*/ 1419463 h 1839213"/>
              <a:gd name="connsiteX818" fmla="*/ 717742 w 12192000"/>
              <a:gd name="connsiteY818" fmla="*/ 1426672 h 1839213"/>
              <a:gd name="connsiteX819" fmla="*/ 712936 w 12192000"/>
              <a:gd name="connsiteY819" fmla="*/ 1426672 h 1839213"/>
              <a:gd name="connsiteX820" fmla="*/ 712936 w 12192000"/>
              <a:gd name="connsiteY820" fmla="*/ 1431479 h 1839213"/>
              <a:gd name="connsiteX821" fmla="*/ 717742 w 12192000"/>
              <a:gd name="connsiteY821" fmla="*/ 1431479 h 1839213"/>
              <a:gd name="connsiteX822" fmla="*/ 717742 w 12192000"/>
              <a:gd name="connsiteY822" fmla="*/ 1440290 h 1839213"/>
              <a:gd name="connsiteX823" fmla="*/ 656061 w 12192000"/>
              <a:gd name="connsiteY823" fmla="*/ 1496364 h 1839213"/>
              <a:gd name="connsiteX824" fmla="*/ 581563 w 12192000"/>
              <a:gd name="connsiteY824" fmla="*/ 1523600 h 1839213"/>
              <a:gd name="connsiteX825" fmla="*/ 581563 w 12192000"/>
              <a:gd name="connsiteY825" fmla="*/ 1516390 h 1839213"/>
              <a:gd name="connsiteX826" fmla="*/ 571150 w 12192000"/>
              <a:gd name="connsiteY826" fmla="*/ 1516390 h 1839213"/>
              <a:gd name="connsiteX827" fmla="*/ 567945 w 12192000"/>
              <a:gd name="connsiteY827" fmla="*/ 1521196 h 1839213"/>
              <a:gd name="connsiteX828" fmla="*/ 567945 w 12192000"/>
              <a:gd name="connsiteY828" fmla="*/ 1530008 h 1839213"/>
              <a:gd name="connsiteX829" fmla="*/ 531898 w 12192000"/>
              <a:gd name="connsiteY829" fmla="*/ 1530008 h 1839213"/>
              <a:gd name="connsiteX830" fmla="*/ 531898 w 12192000"/>
              <a:gd name="connsiteY830" fmla="*/ 1544427 h 1839213"/>
              <a:gd name="connsiteX831" fmla="*/ 528694 w 12192000"/>
              <a:gd name="connsiteY831" fmla="*/ 1544427 h 1839213"/>
              <a:gd name="connsiteX832" fmla="*/ 528694 w 12192000"/>
              <a:gd name="connsiteY832" fmla="*/ 1548432 h 1839213"/>
              <a:gd name="connsiteX833" fmla="*/ 541511 w 12192000"/>
              <a:gd name="connsiteY833" fmla="*/ 1548432 h 1839213"/>
              <a:gd name="connsiteX834" fmla="*/ 545516 w 12192000"/>
              <a:gd name="connsiteY834" fmla="*/ 1555642 h 1839213"/>
              <a:gd name="connsiteX835" fmla="*/ 571951 w 12192000"/>
              <a:gd name="connsiteY835" fmla="*/ 1555642 h 1839213"/>
              <a:gd name="connsiteX836" fmla="*/ 571951 w 12192000"/>
              <a:gd name="connsiteY836" fmla="*/ 1575668 h 1839213"/>
              <a:gd name="connsiteX837" fmla="*/ 564741 w 12192000"/>
              <a:gd name="connsiteY837" fmla="*/ 1575668 h 1839213"/>
              <a:gd name="connsiteX838" fmla="*/ 564741 w 12192000"/>
              <a:gd name="connsiteY838" fmla="*/ 1580474 h 1839213"/>
              <a:gd name="connsiteX839" fmla="*/ 482233 w 12192000"/>
              <a:gd name="connsiteY839" fmla="*/ 1602103 h 1839213"/>
              <a:gd name="connsiteX840" fmla="*/ 482233 w 12192000"/>
              <a:gd name="connsiteY840" fmla="*/ 1619726 h 1839213"/>
              <a:gd name="connsiteX841" fmla="*/ 528694 w 12192000"/>
              <a:gd name="connsiteY841" fmla="*/ 1629338 h 1839213"/>
              <a:gd name="connsiteX842" fmla="*/ 528694 w 12192000"/>
              <a:gd name="connsiteY842" fmla="*/ 1642155 h 1839213"/>
              <a:gd name="connsiteX843" fmla="*/ 524689 w 12192000"/>
              <a:gd name="connsiteY843" fmla="*/ 1642155 h 1839213"/>
              <a:gd name="connsiteX844" fmla="*/ 524689 w 12192000"/>
              <a:gd name="connsiteY844" fmla="*/ 1654972 h 1839213"/>
              <a:gd name="connsiteX845" fmla="*/ 520683 w 12192000"/>
              <a:gd name="connsiteY845" fmla="*/ 1658977 h 1839213"/>
              <a:gd name="connsiteX846" fmla="*/ 266750 w 12192000"/>
              <a:gd name="connsiteY846" fmla="*/ 1658977 h 1839213"/>
              <a:gd name="connsiteX847" fmla="*/ 266750 w 12192000"/>
              <a:gd name="connsiteY847" fmla="*/ 1654972 h 1839213"/>
              <a:gd name="connsiteX848" fmla="*/ 261143 w 12192000"/>
              <a:gd name="connsiteY848" fmla="*/ 1654972 h 1839213"/>
              <a:gd name="connsiteX849" fmla="*/ 261143 w 12192000"/>
              <a:gd name="connsiteY849" fmla="*/ 1662182 h 1839213"/>
              <a:gd name="connsiteX850" fmla="*/ 256336 w 12192000"/>
              <a:gd name="connsiteY850" fmla="*/ 1662182 h 1839213"/>
              <a:gd name="connsiteX851" fmla="*/ 256336 w 12192000"/>
              <a:gd name="connsiteY851" fmla="*/ 1670993 h 1839213"/>
              <a:gd name="connsiteX852" fmla="*/ 260342 w 12192000"/>
              <a:gd name="connsiteY852" fmla="*/ 1670993 h 1839213"/>
              <a:gd name="connsiteX853" fmla="*/ 260342 w 12192000"/>
              <a:gd name="connsiteY853" fmla="*/ 1683810 h 1839213"/>
              <a:gd name="connsiteX854" fmla="*/ 251530 w 12192000"/>
              <a:gd name="connsiteY854" fmla="*/ 1683810 h 1839213"/>
              <a:gd name="connsiteX855" fmla="*/ 251530 w 12192000"/>
              <a:gd name="connsiteY855" fmla="*/ 1689417 h 1839213"/>
              <a:gd name="connsiteX856" fmla="*/ 251530 w 12192000"/>
              <a:gd name="connsiteY856" fmla="*/ 1725465 h 1839213"/>
              <a:gd name="connsiteX857" fmla="*/ 202666 w 12192000"/>
              <a:gd name="connsiteY857" fmla="*/ 1725465 h 1839213"/>
              <a:gd name="connsiteX858" fmla="*/ 202666 w 12192000"/>
              <a:gd name="connsiteY858" fmla="*/ 1747894 h 1839213"/>
              <a:gd name="connsiteX859" fmla="*/ 120158 w 12192000"/>
              <a:gd name="connsiteY859" fmla="*/ 1747894 h 1839213"/>
              <a:gd name="connsiteX860" fmla="*/ 120158 w 12192000"/>
              <a:gd name="connsiteY860" fmla="*/ 1758308 h 1839213"/>
              <a:gd name="connsiteX861" fmla="*/ 106540 w 12192000"/>
              <a:gd name="connsiteY861" fmla="*/ 1758308 h 1839213"/>
              <a:gd name="connsiteX862" fmla="*/ 106540 w 12192000"/>
              <a:gd name="connsiteY862" fmla="*/ 1766318 h 1839213"/>
              <a:gd name="connsiteX863" fmla="*/ 112147 w 12192000"/>
              <a:gd name="connsiteY863" fmla="*/ 1766318 h 1839213"/>
              <a:gd name="connsiteX864" fmla="*/ 112147 w 12192000"/>
              <a:gd name="connsiteY864" fmla="*/ 1777533 h 1839213"/>
              <a:gd name="connsiteX865" fmla="*/ 20827 w 12192000"/>
              <a:gd name="connsiteY865" fmla="*/ 1777533 h 1839213"/>
              <a:gd name="connsiteX866" fmla="*/ 20827 w 12192000"/>
              <a:gd name="connsiteY866" fmla="*/ 1793554 h 1839213"/>
              <a:gd name="connsiteX867" fmla="*/ 12817 w 12192000"/>
              <a:gd name="connsiteY867" fmla="*/ 1793554 h 1839213"/>
              <a:gd name="connsiteX868" fmla="*/ 12817 w 12192000"/>
              <a:gd name="connsiteY868" fmla="*/ 1788748 h 1839213"/>
              <a:gd name="connsiteX869" fmla="*/ 0 w 12192000"/>
              <a:gd name="connsiteY869" fmla="*/ 1788748 h 1839213"/>
              <a:gd name="connsiteX870" fmla="*/ 0 w 12192000"/>
              <a:gd name="connsiteY870" fmla="*/ 1839214 h 1839213"/>
              <a:gd name="connsiteX871" fmla="*/ 12192000 w 12192000"/>
              <a:gd name="connsiteY871" fmla="*/ 1839214 h 1839213"/>
              <a:gd name="connsiteX872" fmla="*/ 12192000 w 12192000"/>
              <a:gd name="connsiteY872" fmla="*/ 1807172 h 1839213"/>
              <a:gd name="connsiteX873" fmla="*/ 12164764 w 12192000"/>
              <a:gd name="connsiteY873" fmla="*/ 1807172 h 1839213"/>
              <a:gd name="connsiteX874" fmla="*/ 2412767 w 12192000"/>
              <a:gd name="connsiteY874" fmla="*/ 1433081 h 1839213"/>
              <a:gd name="connsiteX875" fmla="*/ 2412767 w 12192000"/>
              <a:gd name="connsiteY875" fmla="*/ 1420264 h 1839213"/>
              <a:gd name="connsiteX876" fmla="*/ 2415170 w 12192000"/>
              <a:gd name="connsiteY876" fmla="*/ 1420264 h 1839213"/>
              <a:gd name="connsiteX877" fmla="*/ 2415170 w 12192000"/>
              <a:gd name="connsiteY877" fmla="*/ 1433081 h 1839213"/>
              <a:gd name="connsiteX878" fmla="*/ 2412767 w 12192000"/>
              <a:gd name="connsiteY878" fmla="*/ 1433081 h 1839213"/>
              <a:gd name="connsiteX879" fmla="*/ 6799323 w 12192000"/>
              <a:gd name="connsiteY879" fmla="*/ 1419463 h 1839213"/>
              <a:gd name="connsiteX880" fmla="*/ 6799323 w 12192000"/>
              <a:gd name="connsiteY880" fmla="*/ 1430678 h 1839213"/>
              <a:gd name="connsiteX881" fmla="*/ 6785705 w 12192000"/>
              <a:gd name="connsiteY881" fmla="*/ 1443494 h 1839213"/>
              <a:gd name="connsiteX882" fmla="*/ 6743250 w 12192000"/>
              <a:gd name="connsiteY882" fmla="*/ 1443494 h 1839213"/>
              <a:gd name="connsiteX883" fmla="*/ 6743250 w 12192000"/>
              <a:gd name="connsiteY883" fmla="*/ 1408248 h 1839213"/>
              <a:gd name="connsiteX884" fmla="*/ 6702396 w 12192000"/>
              <a:gd name="connsiteY884" fmla="*/ 1408248 h 1839213"/>
              <a:gd name="connsiteX885" fmla="*/ 6702396 w 12192000"/>
              <a:gd name="connsiteY885" fmla="*/ 1417861 h 1839213"/>
              <a:gd name="connsiteX886" fmla="*/ 6716815 w 12192000"/>
              <a:gd name="connsiteY886" fmla="*/ 1417861 h 1839213"/>
              <a:gd name="connsiteX887" fmla="*/ 6716815 w 12192000"/>
              <a:gd name="connsiteY887" fmla="*/ 1438688 h 1839213"/>
              <a:gd name="connsiteX888" fmla="*/ 6603066 w 12192000"/>
              <a:gd name="connsiteY888" fmla="*/ 1438688 h 1839213"/>
              <a:gd name="connsiteX889" fmla="*/ 6603066 w 12192000"/>
              <a:gd name="connsiteY889" fmla="*/ 1231216 h 1839213"/>
              <a:gd name="connsiteX890" fmla="*/ 6587045 w 12192000"/>
              <a:gd name="connsiteY890" fmla="*/ 1231216 h 1839213"/>
              <a:gd name="connsiteX891" fmla="*/ 6587045 w 12192000"/>
              <a:gd name="connsiteY891" fmla="*/ 1195169 h 1839213"/>
              <a:gd name="connsiteX892" fmla="*/ 6561411 w 12192000"/>
              <a:gd name="connsiteY892" fmla="*/ 1195169 h 1839213"/>
              <a:gd name="connsiteX893" fmla="*/ 6561411 w 12192000"/>
              <a:gd name="connsiteY893" fmla="*/ 1179949 h 1839213"/>
              <a:gd name="connsiteX894" fmla="*/ 6550997 w 12192000"/>
              <a:gd name="connsiteY894" fmla="*/ 1179949 h 1839213"/>
              <a:gd name="connsiteX895" fmla="*/ 6550997 w 12192000"/>
              <a:gd name="connsiteY895" fmla="*/ 1188760 h 1839213"/>
              <a:gd name="connsiteX896" fmla="*/ 6542987 w 12192000"/>
              <a:gd name="connsiteY896" fmla="*/ 1188760 h 1839213"/>
              <a:gd name="connsiteX897" fmla="*/ 6594254 w 12192000"/>
              <a:gd name="connsiteY897" fmla="*/ 808261 h 1839213"/>
              <a:gd name="connsiteX898" fmla="*/ 6771286 w 12192000"/>
              <a:gd name="connsiteY898" fmla="*/ 808261 h 1839213"/>
              <a:gd name="connsiteX899" fmla="*/ 6831365 w 12192000"/>
              <a:gd name="connsiteY899" fmla="*/ 1419463 h 1839213"/>
              <a:gd name="connsiteX900" fmla="*/ 6799323 w 12192000"/>
              <a:gd name="connsiteY900" fmla="*/ 1419463 h 1839213"/>
              <a:gd name="connsiteX901" fmla="*/ 9199273 w 12192000"/>
              <a:gd name="connsiteY901" fmla="*/ 711334 h 1839213"/>
              <a:gd name="connsiteX902" fmla="*/ 9292194 w 12192000"/>
              <a:gd name="connsiteY902" fmla="*/ 535903 h 1839213"/>
              <a:gd name="connsiteX903" fmla="*/ 9365090 w 12192000"/>
              <a:gd name="connsiteY903" fmla="*/ 711334 h 1839213"/>
              <a:gd name="connsiteX904" fmla="*/ 9199273 w 12192000"/>
              <a:gd name="connsiteY904" fmla="*/ 711334 h 1839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</a:cxnLst>
            <a:rect l="l" t="t" r="r" b="b"/>
            <a:pathLst>
              <a:path w="12192000" h="1839213">
                <a:moveTo>
                  <a:pt x="12164764" y="1807973"/>
                </a:moveTo>
                <a:lnTo>
                  <a:pt x="12164764" y="1776732"/>
                </a:lnTo>
                <a:lnTo>
                  <a:pt x="12141533" y="1776732"/>
                </a:lnTo>
                <a:lnTo>
                  <a:pt x="12141533" y="1765517"/>
                </a:lnTo>
                <a:lnTo>
                  <a:pt x="12119105" y="1754302"/>
                </a:lnTo>
                <a:lnTo>
                  <a:pt x="12020575" y="1754302"/>
                </a:lnTo>
                <a:lnTo>
                  <a:pt x="12020575" y="1711847"/>
                </a:lnTo>
                <a:lnTo>
                  <a:pt x="12022178" y="1709443"/>
                </a:lnTo>
                <a:lnTo>
                  <a:pt x="12022178" y="1697428"/>
                </a:lnTo>
                <a:cubicBezTo>
                  <a:pt x="12022178" y="1697428"/>
                  <a:pt x="12044606" y="1695826"/>
                  <a:pt x="12048612" y="1690218"/>
                </a:cubicBezTo>
                <a:cubicBezTo>
                  <a:pt x="12049412" y="1689417"/>
                  <a:pt x="12048612" y="1687014"/>
                  <a:pt x="12048612" y="1685412"/>
                </a:cubicBezTo>
                <a:cubicBezTo>
                  <a:pt x="12048612" y="1683009"/>
                  <a:pt x="12038999" y="1677401"/>
                  <a:pt x="12027784" y="1672595"/>
                </a:cubicBezTo>
                <a:cubicBezTo>
                  <a:pt x="12016570" y="1668590"/>
                  <a:pt x="12001349" y="1661380"/>
                  <a:pt x="12001349" y="1661380"/>
                </a:cubicBezTo>
                <a:lnTo>
                  <a:pt x="12001349" y="1654171"/>
                </a:lnTo>
                <a:lnTo>
                  <a:pt x="11998146" y="1651768"/>
                </a:lnTo>
                <a:lnTo>
                  <a:pt x="11998146" y="1642956"/>
                </a:lnTo>
                <a:cubicBezTo>
                  <a:pt x="11998146" y="1642956"/>
                  <a:pt x="12018172" y="1633344"/>
                  <a:pt x="12022978" y="1629338"/>
                </a:cubicBezTo>
                <a:cubicBezTo>
                  <a:pt x="12028585" y="1625333"/>
                  <a:pt x="12026984" y="1620527"/>
                  <a:pt x="12024580" y="1618124"/>
                </a:cubicBezTo>
                <a:cubicBezTo>
                  <a:pt x="12019774" y="1612516"/>
                  <a:pt x="12013365" y="1610113"/>
                  <a:pt x="11997344" y="1605307"/>
                </a:cubicBezTo>
                <a:cubicBezTo>
                  <a:pt x="11982125" y="1600501"/>
                  <a:pt x="11965302" y="1591689"/>
                  <a:pt x="11965302" y="1591689"/>
                </a:cubicBezTo>
                <a:lnTo>
                  <a:pt x="11965302" y="1584480"/>
                </a:lnTo>
                <a:lnTo>
                  <a:pt x="11963700" y="1581275"/>
                </a:lnTo>
                <a:lnTo>
                  <a:pt x="11963700" y="1561249"/>
                </a:lnTo>
                <a:lnTo>
                  <a:pt x="11990936" y="1554040"/>
                </a:lnTo>
                <a:cubicBezTo>
                  <a:pt x="11990936" y="1554040"/>
                  <a:pt x="11991737" y="1550034"/>
                  <a:pt x="11990936" y="1542024"/>
                </a:cubicBezTo>
                <a:cubicBezTo>
                  <a:pt x="11990135" y="1534013"/>
                  <a:pt x="11957292" y="1521196"/>
                  <a:pt x="11933260" y="1507579"/>
                </a:cubicBezTo>
                <a:cubicBezTo>
                  <a:pt x="11910030" y="1493961"/>
                  <a:pt x="11899616" y="1477139"/>
                  <a:pt x="11899616" y="1477139"/>
                </a:cubicBezTo>
                <a:lnTo>
                  <a:pt x="11899616" y="1474736"/>
                </a:lnTo>
                <a:lnTo>
                  <a:pt x="11901218" y="1474736"/>
                </a:lnTo>
                <a:lnTo>
                  <a:pt x="11901218" y="1464322"/>
                </a:lnTo>
                <a:cubicBezTo>
                  <a:pt x="11894810" y="1459516"/>
                  <a:pt x="11894810" y="1453107"/>
                  <a:pt x="11894810" y="1453107"/>
                </a:cubicBezTo>
                <a:lnTo>
                  <a:pt x="11896412" y="1453107"/>
                </a:lnTo>
                <a:lnTo>
                  <a:pt x="11898015" y="1451505"/>
                </a:lnTo>
                <a:lnTo>
                  <a:pt x="11898015" y="1447500"/>
                </a:lnTo>
                <a:lnTo>
                  <a:pt x="11895611" y="1447500"/>
                </a:lnTo>
                <a:cubicBezTo>
                  <a:pt x="11895611" y="1447500"/>
                  <a:pt x="11898815" y="1444296"/>
                  <a:pt x="11898815" y="1435484"/>
                </a:cubicBezTo>
                <a:cubicBezTo>
                  <a:pt x="11898815" y="1426672"/>
                  <a:pt x="11887601" y="1425871"/>
                  <a:pt x="11887601" y="1425871"/>
                </a:cubicBezTo>
                <a:cubicBezTo>
                  <a:pt x="11887601" y="1425871"/>
                  <a:pt x="11876386" y="1425871"/>
                  <a:pt x="11876386" y="1435484"/>
                </a:cubicBezTo>
                <a:cubicBezTo>
                  <a:pt x="11876386" y="1444296"/>
                  <a:pt x="11879590" y="1447500"/>
                  <a:pt x="11879590" y="1447500"/>
                </a:cubicBezTo>
                <a:lnTo>
                  <a:pt x="11877186" y="1447500"/>
                </a:lnTo>
                <a:lnTo>
                  <a:pt x="11877186" y="1451505"/>
                </a:lnTo>
                <a:lnTo>
                  <a:pt x="11878789" y="1453107"/>
                </a:lnTo>
                <a:lnTo>
                  <a:pt x="11880391" y="1453107"/>
                </a:lnTo>
                <a:cubicBezTo>
                  <a:pt x="11880391" y="1453107"/>
                  <a:pt x="11881192" y="1459516"/>
                  <a:pt x="11873983" y="1464322"/>
                </a:cubicBezTo>
                <a:lnTo>
                  <a:pt x="11873983" y="1474736"/>
                </a:lnTo>
                <a:lnTo>
                  <a:pt x="11875585" y="1474736"/>
                </a:lnTo>
                <a:lnTo>
                  <a:pt x="11875585" y="1477139"/>
                </a:lnTo>
                <a:cubicBezTo>
                  <a:pt x="11875585" y="1477139"/>
                  <a:pt x="11865171" y="1493961"/>
                  <a:pt x="11841941" y="1507579"/>
                </a:cubicBezTo>
                <a:cubicBezTo>
                  <a:pt x="11818710" y="1521196"/>
                  <a:pt x="11785066" y="1534013"/>
                  <a:pt x="11784265" y="1542024"/>
                </a:cubicBezTo>
                <a:cubicBezTo>
                  <a:pt x="11783464" y="1550034"/>
                  <a:pt x="11784265" y="1554040"/>
                  <a:pt x="11784265" y="1554040"/>
                </a:cubicBezTo>
                <a:lnTo>
                  <a:pt x="11811501" y="1561249"/>
                </a:lnTo>
                <a:lnTo>
                  <a:pt x="11811501" y="1581275"/>
                </a:lnTo>
                <a:lnTo>
                  <a:pt x="11809899" y="1584480"/>
                </a:lnTo>
                <a:lnTo>
                  <a:pt x="11809899" y="1591689"/>
                </a:lnTo>
                <a:cubicBezTo>
                  <a:pt x="11809899" y="1591689"/>
                  <a:pt x="11793878" y="1600501"/>
                  <a:pt x="11777857" y="1605307"/>
                </a:cubicBezTo>
                <a:cubicBezTo>
                  <a:pt x="11762637" y="1610113"/>
                  <a:pt x="11756228" y="1612516"/>
                  <a:pt x="11750621" y="1618124"/>
                </a:cubicBezTo>
                <a:cubicBezTo>
                  <a:pt x="11749018" y="1620527"/>
                  <a:pt x="11747417" y="1625333"/>
                  <a:pt x="11752223" y="1629338"/>
                </a:cubicBezTo>
                <a:cubicBezTo>
                  <a:pt x="11757831" y="1633344"/>
                  <a:pt x="11777055" y="1642956"/>
                  <a:pt x="11777055" y="1642956"/>
                </a:cubicBezTo>
                <a:lnTo>
                  <a:pt x="11777055" y="1651768"/>
                </a:lnTo>
                <a:lnTo>
                  <a:pt x="11773852" y="1654171"/>
                </a:lnTo>
                <a:lnTo>
                  <a:pt x="11773852" y="1661380"/>
                </a:lnTo>
                <a:cubicBezTo>
                  <a:pt x="11773852" y="1661380"/>
                  <a:pt x="11758631" y="1668590"/>
                  <a:pt x="11747417" y="1672595"/>
                </a:cubicBezTo>
                <a:cubicBezTo>
                  <a:pt x="11736202" y="1676600"/>
                  <a:pt x="11726589" y="1683009"/>
                  <a:pt x="11726589" y="1685412"/>
                </a:cubicBezTo>
                <a:cubicBezTo>
                  <a:pt x="11726589" y="1687014"/>
                  <a:pt x="11725789" y="1689417"/>
                  <a:pt x="11726589" y="1690218"/>
                </a:cubicBezTo>
                <a:cubicBezTo>
                  <a:pt x="11730595" y="1695826"/>
                  <a:pt x="11753825" y="1697428"/>
                  <a:pt x="11753825" y="1697428"/>
                </a:cubicBezTo>
                <a:lnTo>
                  <a:pt x="11753825" y="1709443"/>
                </a:lnTo>
                <a:lnTo>
                  <a:pt x="11755427" y="1711847"/>
                </a:lnTo>
                <a:lnTo>
                  <a:pt x="11755427" y="1754302"/>
                </a:lnTo>
                <a:lnTo>
                  <a:pt x="11708165" y="1754302"/>
                </a:lnTo>
                <a:lnTo>
                  <a:pt x="11672118" y="1738281"/>
                </a:lnTo>
                <a:lnTo>
                  <a:pt x="11670516" y="1713449"/>
                </a:lnTo>
                <a:lnTo>
                  <a:pt x="11692945" y="1698229"/>
                </a:lnTo>
                <a:lnTo>
                  <a:pt x="11700154" y="1688616"/>
                </a:lnTo>
                <a:lnTo>
                  <a:pt x="11669715" y="1681407"/>
                </a:lnTo>
                <a:lnTo>
                  <a:pt x="11668112" y="1657375"/>
                </a:lnTo>
                <a:lnTo>
                  <a:pt x="11692144" y="1644558"/>
                </a:lnTo>
                <a:lnTo>
                  <a:pt x="11696149" y="1635747"/>
                </a:lnTo>
                <a:lnTo>
                  <a:pt x="11667311" y="1626935"/>
                </a:lnTo>
                <a:lnTo>
                  <a:pt x="11665710" y="1601302"/>
                </a:lnTo>
                <a:lnTo>
                  <a:pt x="11691343" y="1586082"/>
                </a:lnTo>
                <a:lnTo>
                  <a:pt x="11695348" y="1580474"/>
                </a:lnTo>
                <a:lnTo>
                  <a:pt x="11663306" y="1570061"/>
                </a:lnTo>
                <a:lnTo>
                  <a:pt x="11663306" y="1544427"/>
                </a:lnTo>
                <a:lnTo>
                  <a:pt x="11688139" y="1533212"/>
                </a:lnTo>
                <a:lnTo>
                  <a:pt x="11692144" y="1527605"/>
                </a:lnTo>
                <a:lnTo>
                  <a:pt x="11660903" y="1515589"/>
                </a:lnTo>
                <a:lnTo>
                  <a:pt x="11662505" y="1492359"/>
                </a:lnTo>
                <a:lnTo>
                  <a:pt x="11682532" y="1481144"/>
                </a:lnTo>
                <a:lnTo>
                  <a:pt x="11686537" y="1472332"/>
                </a:lnTo>
                <a:lnTo>
                  <a:pt x="11660102" y="1459516"/>
                </a:lnTo>
                <a:lnTo>
                  <a:pt x="11660102" y="1435484"/>
                </a:lnTo>
                <a:lnTo>
                  <a:pt x="11682532" y="1430678"/>
                </a:lnTo>
                <a:lnTo>
                  <a:pt x="11686537" y="1422667"/>
                </a:lnTo>
                <a:lnTo>
                  <a:pt x="11659301" y="1409850"/>
                </a:lnTo>
                <a:lnTo>
                  <a:pt x="11659301" y="1387421"/>
                </a:lnTo>
                <a:lnTo>
                  <a:pt x="11680128" y="1378609"/>
                </a:lnTo>
                <a:lnTo>
                  <a:pt x="11684133" y="1369798"/>
                </a:lnTo>
                <a:lnTo>
                  <a:pt x="11653694" y="1357782"/>
                </a:lnTo>
                <a:lnTo>
                  <a:pt x="11653694" y="1340960"/>
                </a:lnTo>
                <a:lnTo>
                  <a:pt x="11678526" y="1323337"/>
                </a:lnTo>
                <a:lnTo>
                  <a:pt x="11684133" y="1306515"/>
                </a:lnTo>
                <a:lnTo>
                  <a:pt x="11582400" y="1256049"/>
                </a:lnTo>
                <a:lnTo>
                  <a:pt x="11582400" y="1253645"/>
                </a:lnTo>
                <a:lnTo>
                  <a:pt x="11584803" y="1251242"/>
                </a:lnTo>
                <a:lnTo>
                  <a:pt x="11584803" y="1249640"/>
                </a:lnTo>
                <a:lnTo>
                  <a:pt x="11581599" y="1248038"/>
                </a:lnTo>
                <a:lnTo>
                  <a:pt x="11581599" y="1236022"/>
                </a:lnTo>
                <a:lnTo>
                  <a:pt x="11593615" y="1232818"/>
                </a:lnTo>
                <a:lnTo>
                  <a:pt x="11593615" y="1225609"/>
                </a:lnTo>
                <a:lnTo>
                  <a:pt x="11574390" y="1209588"/>
                </a:lnTo>
                <a:lnTo>
                  <a:pt x="11574390" y="1204781"/>
                </a:lnTo>
                <a:lnTo>
                  <a:pt x="11581599" y="1199975"/>
                </a:lnTo>
                <a:lnTo>
                  <a:pt x="11581599" y="1195970"/>
                </a:lnTo>
                <a:lnTo>
                  <a:pt x="11574390" y="1189561"/>
                </a:lnTo>
                <a:lnTo>
                  <a:pt x="11563175" y="1177545"/>
                </a:lnTo>
                <a:cubicBezTo>
                  <a:pt x="11563175" y="1177545"/>
                  <a:pt x="11570384" y="1177545"/>
                  <a:pt x="11570384" y="1164729"/>
                </a:cubicBezTo>
                <a:cubicBezTo>
                  <a:pt x="11570384" y="1152713"/>
                  <a:pt x="11555965" y="1152713"/>
                  <a:pt x="11555965" y="1152713"/>
                </a:cubicBezTo>
                <a:cubicBezTo>
                  <a:pt x="11555965" y="1152713"/>
                  <a:pt x="11542348" y="1152713"/>
                  <a:pt x="11541547" y="1164729"/>
                </a:cubicBezTo>
                <a:cubicBezTo>
                  <a:pt x="11540745" y="1176744"/>
                  <a:pt x="11548755" y="1177545"/>
                  <a:pt x="11548755" y="1177545"/>
                </a:cubicBezTo>
                <a:lnTo>
                  <a:pt x="11537542" y="1189561"/>
                </a:lnTo>
                <a:lnTo>
                  <a:pt x="11530332" y="1195970"/>
                </a:lnTo>
                <a:lnTo>
                  <a:pt x="11530332" y="1199975"/>
                </a:lnTo>
                <a:lnTo>
                  <a:pt x="11537542" y="1204781"/>
                </a:lnTo>
                <a:lnTo>
                  <a:pt x="11537542" y="1209588"/>
                </a:lnTo>
                <a:lnTo>
                  <a:pt x="11517515" y="1225609"/>
                </a:lnTo>
                <a:lnTo>
                  <a:pt x="11517515" y="1232017"/>
                </a:lnTo>
                <a:lnTo>
                  <a:pt x="11530332" y="1235221"/>
                </a:lnTo>
                <a:lnTo>
                  <a:pt x="11530332" y="1247237"/>
                </a:lnTo>
                <a:lnTo>
                  <a:pt x="11527127" y="1248839"/>
                </a:lnTo>
                <a:lnTo>
                  <a:pt x="11527127" y="1252043"/>
                </a:lnTo>
                <a:lnTo>
                  <a:pt x="11528729" y="1254446"/>
                </a:lnTo>
                <a:lnTo>
                  <a:pt x="11528729" y="1256850"/>
                </a:lnTo>
                <a:lnTo>
                  <a:pt x="11426996" y="1307316"/>
                </a:lnTo>
                <a:lnTo>
                  <a:pt x="11432603" y="1324138"/>
                </a:lnTo>
                <a:lnTo>
                  <a:pt x="11457436" y="1341761"/>
                </a:lnTo>
                <a:lnTo>
                  <a:pt x="11457436" y="1358583"/>
                </a:lnTo>
                <a:lnTo>
                  <a:pt x="11426996" y="1370599"/>
                </a:lnTo>
                <a:lnTo>
                  <a:pt x="11431001" y="1379410"/>
                </a:lnTo>
                <a:lnTo>
                  <a:pt x="11451828" y="1388222"/>
                </a:lnTo>
                <a:lnTo>
                  <a:pt x="11451828" y="1410651"/>
                </a:lnTo>
                <a:lnTo>
                  <a:pt x="11424593" y="1423468"/>
                </a:lnTo>
                <a:lnTo>
                  <a:pt x="11428598" y="1431479"/>
                </a:lnTo>
                <a:lnTo>
                  <a:pt x="11451028" y="1436285"/>
                </a:lnTo>
                <a:lnTo>
                  <a:pt x="11451028" y="1460317"/>
                </a:lnTo>
                <a:lnTo>
                  <a:pt x="11424593" y="1473133"/>
                </a:lnTo>
                <a:lnTo>
                  <a:pt x="11428598" y="1481945"/>
                </a:lnTo>
                <a:lnTo>
                  <a:pt x="11449426" y="1493160"/>
                </a:lnTo>
                <a:lnTo>
                  <a:pt x="11450227" y="1509181"/>
                </a:lnTo>
                <a:lnTo>
                  <a:pt x="11442216" y="1509181"/>
                </a:lnTo>
                <a:lnTo>
                  <a:pt x="11442216" y="1502772"/>
                </a:lnTo>
                <a:lnTo>
                  <a:pt x="11387744" y="1502772"/>
                </a:lnTo>
                <a:lnTo>
                  <a:pt x="11387744" y="1420264"/>
                </a:lnTo>
                <a:lnTo>
                  <a:pt x="11378933" y="1420264"/>
                </a:lnTo>
                <a:lnTo>
                  <a:pt x="11378933" y="1393829"/>
                </a:lnTo>
                <a:lnTo>
                  <a:pt x="11370122" y="1393829"/>
                </a:lnTo>
                <a:lnTo>
                  <a:pt x="11370122" y="1399437"/>
                </a:lnTo>
                <a:lnTo>
                  <a:pt x="11364514" y="1399437"/>
                </a:lnTo>
                <a:lnTo>
                  <a:pt x="11364514" y="1388222"/>
                </a:lnTo>
                <a:cubicBezTo>
                  <a:pt x="11364514" y="1388222"/>
                  <a:pt x="11367718" y="1387421"/>
                  <a:pt x="11374127" y="1377808"/>
                </a:cubicBezTo>
                <a:cubicBezTo>
                  <a:pt x="11379734" y="1368196"/>
                  <a:pt x="11382137" y="1360185"/>
                  <a:pt x="11382137" y="1360185"/>
                </a:cubicBezTo>
                <a:lnTo>
                  <a:pt x="11359708" y="1360185"/>
                </a:lnTo>
                <a:lnTo>
                  <a:pt x="11359708" y="1352976"/>
                </a:lnTo>
                <a:lnTo>
                  <a:pt x="11308440" y="1352976"/>
                </a:lnTo>
                <a:lnTo>
                  <a:pt x="11308440" y="1357782"/>
                </a:lnTo>
                <a:cubicBezTo>
                  <a:pt x="11308440" y="1357782"/>
                  <a:pt x="11291618" y="1359384"/>
                  <a:pt x="11291618" y="1357782"/>
                </a:cubicBezTo>
                <a:cubicBezTo>
                  <a:pt x="11291618" y="1356180"/>
                  <a:pt x="11291618" y="1320133"/>
                  <a:pt x="11291618" y="1320133"/>
                </a:cubicBezTo>
                <a:lnTo>
                  <a:pt x="11244356" y="1320133"/>
                </a:lnTo>
                <a:lnTo>
                  <a:pt x="11244356" y="1324138"/>
                </a:lnTo>
                <a:lnTo>
                  <a:pt x="11239550" y="1324138"/>
                </a:lnTo>
                <a:lnTo>
                  <a:pt x="11239550" y="1356180"/>
                </a:lnTo>
                <a:lnTo>
                  <a:pt x="11235545" y="1356180"/>
                </a:lnTo>
                <a:lnTo>
                  <a:pt x="11235545" y="1225609"/>
                </a:lnTo>
                <a:lnTo>
                  <a:pt x="11210712" y="1225609"/>
                </a:lnTo>
                <a:lnTo>
                  <a:pt x="11210712" y="1195970"/>
                </a:lnTo>
                <a:lnTo>
                  <a:pt x="11205906" y="1195970"/>
                </a:lnTo>
                <a:lnTo>
                  <a:pt x="11205906" y="1199174"/>
                </a:lnTo>
                <a:lnTo>
                  <a:pt x="11186681" y="1199174"/>
                </a:lnTo>
                <a:lnTo>
                  <a:pt x="11141822" y="1147907"/>
                </a:lnTo>
                <a:lnTo>
                  <a:pt x="11141822" y="1067000"/>
                </a:lnTo>
                <a:lnTo>
                  <a:pt x="11137016" y="1067000"/>
                </a:lnTo>
                <a:lnTo>
                  <a:pt x="11137016" y="1145503"/>
                </a:lnTo>
                <a:lnTo>
                  <a:pt x="11100167" y="1103849"/>
                </a:lnTo>
                <a:lnTo>
                  <a:pt x="11100167" y="1095838"/>
                </a:lnTo>
                <a:lnTo>
                  <a:pt x="11094560" y="1095838"/>
                </a:lnTo>
                <a:lnTo>
                  <a:pt x="11094560" y="1120671"/>
                </a:lnTo>
                <a:lnTo>
                  <a:pt x="11046497" y="1203179"/>
                </a:lnTo>
                <a:lnTo>
                  <a:pt x="11046497" y="1041367"/>
                </a:lnTo>
                <a:lnTo>
                  <a:pt x="11042491" y="1041367"/>
                </a:lnTo>
                <a:lnTo>
                  <a:pt x="11042491" y="1221603"/>
                </a:lnTo>
                <a:lnTo>
                  <a:pt x="11035282" y="1221603"/>
                </a:lnTo>
                <a:lnTo>
                  <a:pt x="11035282" y="1210389"/>
                </a:lnTo>
                <a:lnTo>
                  <a:pt x="11028072" y="1210389"/>
                </a:lnTo>
                <a:lnTo>
                  <a:pt x="11028072" y="1220001"/>
                </a:lnTo>
                <a:lnTo>
                  <a:pt x="11021664" y="1220001"/>
                </a:lnTo>
                <a:lnTo>
                  <a:pt x="11021664" y="1208786"/>
                </a:lnTo>
                <a:lnTo>
                  <a:pt x="11016056" y="1208786"/>
                </a:lnTo>
                <a:lnTo>
                  <a:pt x="11016056" y="1242431"/>
                </a:lnTo>
                <a:lnTo>
                  <a:pt x="11002439" y="1242431"/>
                </a:lnTo>
                <a:lnTo>
                  <a:pt x="11002439" y="1353777"/>
                </a:lnTo>
                <a:lnTo>
                  <a:pt x="10997633" y="1353777"/>
                </a:lnTo>
                <a:lnTo>
                  <a:pt x="10997633" y="1358583"/>
                </a:lnTo>
                <a:lnTo>
                  <a:pt x="11001638" y="1358583"/>
                </a:lnTo>
                <a:lnTo>
                  <a:pt x="11001638" y="1368997"/>
                </a:lnTo>
                <a:lnTo>
                  <a:pt x="10971198" y="1368997"/>
                </a:lnTo>
                <a:lnTo>
                  <a:pt x="10971198" y="1364190"/>
                </a:lnTo>
                <a:lnTo>
                  <a:pt x="10963187" y="1364190"/>
                </a:lnTo>
                <a:lnTo>
                  <a:pt x="10963187" y="1370599"/>
                </a:lnTo>
                <a:lnTo>
                  <a:pt x="10937554" y="1370599"/>
                </a:lnTo>
                <a:lnTo>
                  <a:pt x="10937554" y="1405845"/>
                </a:lnTo>
                <a:lnTo>
                  <a:pt x="10923935" y="1405845"/>
                </a:lnTo>
                <a:lnTo>
                  <a:pt x="10923935" y="1397835"/>
                </a:lnTo>
                <a:lnTo>
                  <a:pt x="10883082" y="1397835"/>
                </a:lnTo>
                <a:lnTo>
                  <a:pt x="10883082" y="1323337"/>
                </a:lnTo>
                <a:lnTo>
                  <a:pt x="10871066" y="1323337"/>
                </a:lnTo>
                <a:lnTo>
                  <a:pt x="10871066" y="1345766"/>
                </a:lnTo>
                <a:lnTo>
                  <a:pt x="10857449" y="1345766"/>
                </a:lnTo>
                <a:lnTo>
                  <a:pt x="10857449" y="1337756"/>
                </a:lnTo>
                <a:lnTo>
                  <a:pt x="10849438" y="1337756"/>
                </a:lnTo>
                <a:lnTo>
                  <a:pt x="10849438" y="1344965"/>
                </a:lnTo>
                <a:lnTo>
                  <a:pt x="10826208" y="1344965"/>
                </a:lnTo>
                <a:lnTo>
                  <a:pt x="10826208" y="1018937"/>
                </a:lnTo>
                <a:lnTo>
                  <a:pt x="10818197" y="1018937"/>
                </a:lnTo>
                <a:lnTo>
                  <a:pt x="10818197" y="1099844"/>
                </a:lnTo>
                <a:lnTo>
                  <a:pt x="10756517" y="1099844"/>
                </a:lnTo>
                <a:lnTo>
                  <a:pt x="10756517" y="1018937"/>
                </a:lnTo>
                <a:lnTo>
                  <a:pt x="10750909" y="1018937"/>
                </a:lnTo>
                <a:lnTo>
                  <a:pt x="10750909" y="1083021"/>
                </a:lnTo>
                <a:lnTo>
                  <a:pt x="10730081" y="1083021"/>
                </a:lnTo>
                <a:lnTo>
                  <a:pt x="10730081" y="1099844"/>
                </a:lnTo>
                <a:lnTo>
                  <a:pt x="10661191" y="1099844"/>
                </a:lnTo>
                <a:lnTo>
                  <a:pt x="10661191" y="1062995"/>
                </a:lnTo>
                <a:lnTo>
                  <a:pt x="10581887" y="1062995"/>
                </a:lnTo>
                <a:lnTo>
                  <a:pt x="10581887" y="1054985"/>
                </a:lnTo>
                <a:lnTo>
                  <a:pt x="10558656" y="1054985"/>
                </a:lnTo>
                <a:lnTo>
                  <a:pt x="10541834" y="1067000"/>
                </a:lnTo>
                <a:lnTo>
                  <a:pt x="10526614" y="1067000"/>
                </a:lnTo>
                <a:lnTo>
                  <a:pt x="10526614" y="1056587"/>
                </a:lnTo>
                <a:lnTo>
                  <a:pt x="10471342" y="1056587"/>
                </a:lnTo>
                <a:lnTo>
                  <a:pt x="10471342" y="1062995"/>
                </a:lnTo>
                <a:lnTo>
                  <a:pt x="10457724" y="1062995"/>
                </a:lnTo>
                <a:lnTo>
                  <a:pt x="10457724" y="1054985"/>
                </a:lnTo>
                <a:lnTo>
                  <a:pt x="10376017" y="1054985"/>
                </a:lnTo>
                <a:lnTo>
                  <a:pt x="10354388" y="1071006"/>
                </a:lnTo>
                <a:lnTo>
                  <a:pt x="10263870" y="1071006"/>
                </a:lnTo>
                <a:lnTo>
                  <a:pt x="10263870" y="1085425"/>
                </a:lnTo>
                <a:lnTo>
                  <a:pt x="10207796" y="1085425"/>
                </a:lnTo>
                <a:lnTo>
                  <a:pt x="10207796" y="1018937"/>
                </a:lnTo>
                <a:lnTo>
                  <a:pt x="10202189" y="1018937"/>
                </a:lnTo>
                <a:lnTo>
                  <a:pt x="10202189" y="1077414"/>
                </a:lnTo>
                <a:lnTo>
                  <a:pt x="10186167" y="1077414"/>
                </a:lnTo>
                <a:lnTo>
                  <a:pt x="10186167" y="1103849"/>
                </a:lnTo>
                <a:lnTo>
                  <a:pt x="10162937" y="1103849"/>
                </a:lnTo>
                <a:lnTo>
                  <a:pt x="10162937" y="1133488"/>
                </a:lnTo>
                <a:lnTo>
                  <a:pt x="10131697" y="1133488"/>
                </a:lnTo>
                <a:lnTo>
                  <a:pt x="10131697" y="1125477"/>
                </a:lnTo>
                <a:lnTo>
                  <a:pt x="10108466" y="1125477"/>
                </a:lnTo>
                <a:lnTo>
                  <a:pt x="10108466" y="1147907"/>
                </a:lnTo>
                <a:lnTo>
                  <a:pt x="10089240" y="1166331"/>
                </a:lnTo>
                <a:lnTo>
                  <a:pt x="10089240" y="1339358"/>
                </a:lnTo>
                <a:lnTo>
                  <a:pt x="10082031" y="1347368"/>
                </a:lnTo>
                <a:lnTo>
                  <a:pt x="10082031" y="1377808"/>
                </a:lnTo>
                <a:lnTo>
                  <a:pt x="10074821" y="1377808"/>
                </a:lnTo>
                <a:lnTo>
                  <a:pt x="10074821" y="1385819"/>
                </a:lnTo>
                <a:lnTo>
                  <a:pt x="10052392" y="1385819"/>
                </a:lnTo>
                <a:lnTo>
                  <a:pt x="10052392" y="785831"/>
                </a:lnTo>
                <a:lnTo>
                  <a:pt x="10016345" y="785831"/>
                </a:lnTo>
                <a:lnTo>
                  <a:pt x="10016345" y="777020"/>
                </a:lnTo>
                <a:lnTo>
                  <a:pt x="10001926" y="777020"/>
                </a:lnTo>
                <a:lnTo>
                  <a:pt x="10001926" y="785030"/>
                </a:lnTo>
                <a:lnTo>
                  <a:pt x="9967481" y="785030"/>
                </a:lnTo>
                <a:lnTo>
                  <a:pt x="9967481" y="563940"/>
                </a:lnTo>
                <a:lnTo>
                  <a:pt x="9917014" y="563940"/>
                </a:lnTo>
                <a:lnTo>
                  <a:pt x="9917014" y="504662"/>
                </a:lnTo>
                <a:lnTo>
                  <a:pt x="9909805" y="504662"/>
                </a:lnTo>
                <a:lnTo>
                  <a:pt x="9909805" y="541511"/>
                </a:lnTo>
                <a:lnTo>
                  <a:pt x="9868951" y="541511"/>
                </a:lnTo>
                <a:lnTo>
                  <a:pt x="9868951" y="528694"/>
                </a:lnTo>
                <a:lnTo>
                  <a:pt x="9863344" y="528694"/>
                </a:lnTo>
                <a:lnTo>
                  <a:pt x="9863344" y="539108"/>
                </a:lnTo>
                <a:lnTo>
                  <a:pt x="9775229" y="539108"/>
                </a:lnTo>
                <a:lnTo>
                  <a:pt x="9775229" y="504662"/>
                </a:lnTo>
                <a:lnTo>
                  <a:pt x="9769621" y="504662"/>
                </a:lnTo>
                <a:lnTo>
                  <a:pt x="9769621" y="552725"/>
                </a:lnTo>
                <a:lnTo>
                  <a:pt x="9756804" y="552725"/>
                </a:lnTo>
                <a:lnTo>
                  <a:pt x="9756804" y="546317"/>
                </a:lnTo>
                <a:lnTo>
                  <a:pt x="9747192" y="546317"/>
                </a:lnTo>
                <a:lnTo>
                  <a:pt x="9747192" y="573553"/>
                </a:lnTo>
                <a:lnTo>
                  <a:pt x="9699129" y="573553"/>
                </a:lnTo>
                <a:lnTo>
                  <a:pt x="9682306" y="585569"/>
                </a:lnTo>
                <a:lnTo>
                  <a:pt x="9682306" y="863533"/>
                </a:lnTo>
                <a:lnTo>
                  <a:pt x="9685510" y="863533"/>
                </a:lnTo>
                <a:lnTo>
                  <a:pt x="9685510" y="877952"/>
                </a:lnTo>
                <a:lnTo>
                  <a:pt x="9682306" y="877952"/>
                </a:lnTo>
                <a:lnTo>
                  <a:pt x="9682306" y="1441091"/>
                </a:lnTo>
                <a:lnTo>
                  <a:pt x="9672694" y="1451505"/>
                </a:lnTo>
                <a:lnTo>
                  <a:pt x="9672694" y="1466725"/>
                </a:lnTo>
                <a:lnTo>
                  <a:pt x="9621426" y="1466725"/>
                </a:lnTo>
                <a:lnTo>
                  <a:pt x="9621426" y="1484348"/>
                </a:lnTo>
                <a:lnTo>
                  <a:pt x="9627835" y="1484348"/>
                </a:lnTo>
                <a:lnTo>
                  <a:pt x="9627835" y="1509181"/>
                </a:lnTo>
                <a:lnTo>
                  <a:pt x="9566955" y="1509181"/>
                </a:lnTo>
                <a:lnTo>
                  <a:pt x="9566955" y="1414657"/>
                </a:lnTo>
                <a:lnTo>
                  <a:pt x="9528505" y="1414657"/>
                </a:lnTo>
                <a:cubicBezTo>
                  <a:pt x="9529305" y="1365793"/>
                  <a:pt x="9528505" y="1312122"/>
                  <a:pt x="9527704" y="1256850"/>
                </a:cubicBezTo>
                <a:cubicBezTo>
                  <a:pt x="9524499" y="1085425"/>
                  <a:pt x="9494861" y="860329"/>
                  <a:pt x="9458814" y="732962"/>
                </a:cubicBezTo>
                <a:cubicBezTo>
                  <a:pt x="9413954" y="571150"/>
                  <a:pt x="9344263" y="485437"/>
                  <a:pt x="9299404" y="485437"/>
                </a:cubicBezTo>
                <a:cubicBezTo>
                  <a:pt x="9254545" y="485437"/>
                  <a:pt x="9184853" y="571150"/>
                  <a:pt x="9139995" y="732962"/>
                </a:cubicBezTo>
                <a:cubicBezTo>
                  <a:pt x="9107953" y="848313"/>
                  <a:pt x="9080717" y="1042969"/>
                  <a:pt x="9072706" y="1205582"/>
                </a:cubicBezTo>
                <a:lnTo>
                  <a:pt x="9024643" y="1205582"/>
                </a:lnTo>
                <a:lnTo>
                  <a:pt x="9024643" y="1191163"/>
                </a:lnTo>
                <a:lnTo>
                  <a:pt x="9003816" y="1191163"/>
                </a:lnTo>
                <a:lnTo>
                  <a:pt x="9003816" y="1202378"/>
                </a:lnTo>
                <a:lnTo>
                  <a:pt x="8988596" y="1202378"/>
                </a:lnTo>
                <a:lnTo>
                  <a:pt x="8988596" y="1199174"/>
                </a:lnTo>
                <a:lnTo>
                  <a:pt x="8974978" y="1199174"/>
                </a:lnTo>
                <a:lnTo>
                  <a:pt x="8974978" y="1210389"/>
                </a:lnTo>
                <a:lnTo>
                  <a:pt x="8914099" y="1210389"/>
                </a:lnTo>
                <a:lnTo>
                  <a:pt x="8914099" y="1238425"/>
                </a:lnTo>
                <a:lnTo>
                  <a:pt x="8878852" y="1238425"/>
                </a:lnTo>
                <a:lnTo>
                  <a:pt x="8878852" y="1372201"/>
                </a:lnTo>
                <a:lnTo>
                  <a:pt x="8866036" y="1372201"/>
                </a:lnTo>
                <a:lnTo>
                  <a:pt x="8866036" y="1423468"/>
                </a:lnTo>
                <a:lnTo>
                  <a:pt x="8843606" y="1423468"/>
                </a:lnTo>
                <a:lnTo>
                  <a:pt x="8843606" y="1306515"/>
                </a:lnTo>
                <a:lnTo>
                  <a:pt x="8835595" y="1306515"/>
                </a:lnTo>
                <a:lnTo>
                  <a:pt x="8835595" y="1335353"/>
                </a:lnTo>
                <a:lnTo>
                  <a:pt x="8797144" y="1335353"/>
                </a:lnTo>
                <a:lnTo>
                  <a:pt x="8797144" y="1223205"/>
                </a:lnTo>
                <a:lnTo>
                  <a:pt x="8753888" y="1223205"/>
                </a:lnTo>
                <a:lnTo>
                  <a:pt x="8753888" y="1204781"/>
                </a:lnTo>
                <a:lnTo>
                  <a:pt x="8685799" y="1204781"/>
                </a:lnTo>
                <a:lnTo>
                  <a:pt x="8685799" y="1155917"/>
                </a:lnTo>
                <a:lnTo>
                  <a:pt x="8673783" y="1155917"/>
                </a:lnTo>
                <a:lnTo>
                  <a:pt x="8673783" y="1201577"/>
                </a:lnTo>
                <a:lnTo>
                  <a:pt x="8659364" y="1201577"/>
                </a:lnTo>
                <a:lnTo>
                  <a:pt x="8659364" y="1215996"/>
                </a:lnTo>
                <a:lnTo>
                  <a:pt x="8646547" y="1215996"/>
                </a:lnTo>
                <a:lnTo>
                  <a:pt x="8646547" y="1244033"/>
                </a:lnTo>
                <a:lnTo>
                  <a:pt x="8604091" y="1244033"/>
                </a:lnTo>
                <a:lnTo>
                  <a:pt x="8604091" y="1393028"/>
                </a:lnTo>
                <a:lnTo>
                  <a:pt x="8569647" y="1393028"/>
                </a:lnTo>
                <a:lnTo>
                  <a:pt x="8569647" y="672082"/>
                </a:lnTo>
                <a:lnTo>
                  <a:pt x="8516776" y="672082"/>
                </a:lnTo>
                <a:lnTo>
                  <a:pt x="8516776" y="647250"/>
                </a:lnTo>
                <a:lnTo>
                  <a:pt x="8522384" y="647250"/>
                </a:lnTo>
                <a:lnTo>
                  <a:pt x="8522384" y="292384"/>
                </a:lnTo>
                <a:lnTo>
                  <a:pt x="8512771" y="292384"/>
                </a:lnTo>
                <a:lnTo>
                  <a:pt x="8512771" y="284373"/>
                </a:lnTo>
                <a:lnTo>
                  <a:pt x="8485536" y="284373"/>
                </a:lnTo>
                <a:lnTo>
                  <a:pt x="8485536" y="289981"/>
                </a:lnTo>
                <a:lnTo>
                  <a:pt x="8262043" y="289981"/>
                </a:lnTo>
                <a:lnTo>
                  <a:pt x="8262043" y="297991"/>
                </a:lnTo>
                <a:lnTo>
                  <a:pt x="8213179" y="297991"/>
                </a:lnTo>
                <a:lnTo>
                  <a:pt x="8213179" y="285174"/>
                </a:lnTo>
                <a:lnTo>
                  <a:pt x="8195555" y="285174"/>
                </a:lnTo>
                <a:lnTo>
                  <a:pt x="8195555" y="1401039"/>
                </a:lnTo>
                <a:lnTo>
                  <a:pt x="8138681" y="1401039"/>
                </a:lnTo>
                <a:lnTo>
                  <a:pt x="8138681" y="1415458"/>
                </a:lnTo>
                <a:lnTo>
                  <a:pt x="8123461" y="1415458"/>
                </a:lnTo>
                <a:lnTo>
                  <a:pt x="8123461" y="1409049"/>
                </a:lnTo>
                <a:lnTo>
                  <a:pt x="8067387" y="1409049"/>
                </a:lnTo>
                <a:lnTo>
                  <a:pt x="8067387" y="1354578"/>
                </a:lnTo>
                <a:lnTo>
                  <a:pt x="8060979" y="1354578"/>
                </a:lnTo>
                <a:lnTo>
                  <a:pt x="8060979" y="1438688"/>
                </a:lnTo>
                <a:lnTo>
                  <a:pt x="8000099" y="1438688"/>
                </a:lnTo>
                <a:lnTo>
                  <a:pt x="8000099" y="1563652"/>
                </a:lnTo>
                <a:lnTo>
                  <a:pt x="7994492" y="1563652"/>
                </a:lnTo>
                <a:lnTo>
                  <a:pt x="7965654" y="1303311"/>
                </a:lnTo>
                <a:lnTo>
                  <a:pt x="7965654" y="805057"/>
                </a:lnTo>
                <a:lnTo>
                  <a:pt x="7626809" y="805057"/>
                </a:lnTo>
                <a:lnTo>
                  <a:pt x="7626809" y="1364190"/>
                </a:lnTo>
                <a:lnTo>
                  <a:pt x="7586756" y="1364190"/>
                </a:lnTo>
                <a:lnTo>
                  <a:pt x="7586756" y="1374604"/>
                </a:lnTo>
                <a:lnTo>
                  <a:pt x="7564327" y="1374604"/>
                </a:lnTo>
                <a:lnTo>
                  <a:pt x="7564327" y="1031754"/>
                </a:lnTo>
                <a:lnTo>
                  <a:pt x="7555516" y="1031754"/>
                </a:lnTo>
                <a:lnTo>
                  <a:pt x="7555516" y="867539"/>
                </a:lnTo>
                <a:lnTo>
                  <a:pt x="7502646" y="867539"/>
                </a:lnTo>
                <a:lnTo>
                  <a:pt x="7502646" y="809863"/>
                </a:lnTo>
                <a:lnTo>
                  <a:pt x="7481819" y="809863"/>
                </a:lnTo>
                <a:lnTo>
                  <a:pt x="7481819" y="821078"/>
                </a:lnTo>
                <a:lnTo>
                  <a:pt x="7435358" y="821078"/>
                </a:lnTo>
                <a:lnTo>
                  <a:pt x="7435358" y="809062"/>
                </a:lnTo>
                <a:lnTo>
                  <a:pt x="7381688" y="809062"/>
                </a:lnTo>
                <a:lnTo>
                  <a:pt x="7381688" y="820277"/>
                </a:lnTo>
                <a:lnTo>
                  <a:pt x="7356855" y="820277"/>
                </a:lnTo>
                <a:lnTo>
                  <a:pt x="7356855" y="935628"/>
                </a:lnTo>
                <a:lnTo>
                  <a:pt x="7297577" y="935628"/>
                </a:lnTo>
                <a:lnTo>
                  <a:pt x="7297577" y="1091833"/>
                </a:lnTo>
                <a:lnTo>
                  <a:pt x="7282357" y="1091833"/>
                </a:lnTo>
                <a:lnTo>
                  <a:pt x="7273546" y="1101446"/>
                </a:lnTo>
                <a:lnTo>
                  <a:pt x="7273546" y="1331347"/>
                </a:lnTo>
                <a:lnTo>
                  <a:pt x="7254320" y="1331347"/>
                </a:lnTo>
                <a:lnTo>
                  <a:pt x="7254320" y="1422667"/>
                </a:lnTo>
                <a:lnTo>
                  <a:pt x="7187032" y="1422667"/>
                </a:lnTo>
                <a:lnTo>
                  <a:pt x="7062869" y="416547"/>
                </a:lnTo>
                <a:lnTo>
                  <a:pt x="6476500" y="525490"/>
                </a:lnTo>
                <a:lnTo>
                  <a:pt x="6337918" y="631228"/>
                </a:lnTo>
                <a:lnTo>
                  <a:pt x="6250603" y="1228012"/>
                </a:lnTo>
                <a:lnTo>
                  <a:pt x="6224168" y="1228012"/>
                </a:lnTo>
                <a:lnTo>
                  <a:pt x="6224168" y="1199174"/>
                </a:lnTo>
                <a:lnTo>
                  <a:pt x="6214556" y="1199174"/>
                </a:lnTo>
                <a:lnTo>
                  <a:pt x="6214556" y="1124676"/>
                </a:lnTo>
                <a:lnTo>
                  <a:pt x="6197734" y="1124676"/>
                </a:lnTo>
                <a:lnTo>
                  <a:pt x="6197734" y="1135090"/>
                </a:lnTo>
                <a:lnTo>
                  <a:pt x="6134451" y="1135090"/>
                </a:lnTo>
                <a:lnTo>
                  <a:pt x="6134451" y="1212792"/>
                </a:lnTo>
                <a:lnTo>
                  <a:pt x="6059152" y="1212792"/>
                </a:lnTo>
                <a:lnTo>
                  <a:pt x="6059152" y="1232017"/>
                </a:lnTo>
                <a:lnTo>
                  <a:pt x="6064759" y="1232017"/>
                </a:lnTo>
                <a:lnTo>
                  <a:pt x="6064759" y="1318531"/>
                </a:lnTo>
                <a:lnTo>
                  <a:pt x="6042330" y="1318531"/>
                </a:lnTo>
                <a:lnTo>
                  <a:pt x="6042330" y="1562050"/>
                </a:lnTo>
                <a:lnTo>
                  <a:pt x="6003879" y="1562050"/>
                </a:lnTo>
                <a:lnTo>
                  <a:pt x="6003879" y="1539621"/>
                </a:lnTo>
                <a:lnTo>
                  <a:pt x="5962225" y="1539621"/>
                </a:lnTo>
                <a:lnTo>
                  <a:pt x="5962225" y="1489955"/>
                </a:lnTo>
                <a:lnTo>
                  <a:pt x="5954214" y="1489955"/>
                </a:lnTo>
                <a:lnTo>
                  <a:pt x="5954214" y="1283284"/>
                </a:lnTo>
                <a:lnTo>
                  <a:pt x="5898140" y="1283284"/>
                </a:lnTo>
                <a:cubicBezTo>
                  <a:pt x="5898140" y="1283284"/>
                  <a:pt x="5874910" y="841104"/>
                  <a:pt x="5860491" y="620815"/>
                </a:cubicBezTo>
                <a:cubicBezTo>
                  <a:pt x="5846072" y="400526"/>
                  <a:pt x="5818837" y="28838"/>
                  <a:pt x="5818837" y="28838"/>
                </a:cubicBezTo>
                <a:lnTo>
                  <a:pt x="5782789" y="16021"/>
                </a:lnTo>
                <a:lnTo>
                  <a:pt x="5777182" y="16021"/>
                </a:lnTo>
                <a:lnTo>
                  <a:pt x="5777182" y="20026"/>
                </a:lnTo>
                <a:lnTo>
                  <a:pt x="5659427" y="20026"/>
                </a:lnTo>
                <a:lnTo>
                  <a:pt x="5659427" y="0"/>
                </a:lnTo>
                <a:lnTo>
                  <a:pt x="5647412" y="0"/>
                </a:lnTo>
                <a:lnTo>
                  <a:pt x="5647412" y="16021"/>
                </a:lnTo>
                <a:lnTo>
                  <a:pt x="5598548" y="16021"/>
                </a:lnTo>
                <a:cubicBezTo>
                  <a:pt x="5598548" y="16021"/>
                  <a:pt x="5582527" y="549521"/>
                  <a:pt x="5580123" y="686501"/>
                </a:cubicBezTo>
                <a:cubicBezTo>
                  <a:pt x="5577720" y="822680"/>
                  <a:pt x="5580123" y="1188760"/>
                  <a:pt x="5580123" y="1188760"/>
                </a:cubicBezTo>
                <a:lnTo>
                  <a:pt x="5557694" y="1188760"/>
                </a:lnTo>
                <a:lnTo>
                  <a:pt x="5557694" y="1272871"/>
                </a:lnTo>
                <a:lnTo>
                  <a:pt x="5543275" y="1272871"/>
                </a:lnTo>
                <a:lnTo>
                  <a:pt x="5543275" y="1292897"/>
                </a:lnTo>
                <a:lnTo>
                  <a:pt x="5496814" y="1292897"/>
                </a:lnTo>
                <a:lnTo>
                  <a:pt x="5496814" y="1256850"/>
                </a:lnTo>
                <a:lnTo>
                  <a:pt x="5475186" y="1256850"/>
                </a:lnTo>
                <a:lnTo>
                  <a:pt x="5475186" y="1273672"/>
                </a:lnTo>
                <a:lnTo>
                  <a:pt x="5368646" y="1273672"/>
                </a:lnTo>
                <a:lnTo>
                  <a:pt x="5368646" y="948445"/>
                </a:lnTo>
                <a:lnTo>
                  <a:pt x="5282132" y="948445"/>
                </a:lnTo>
                <a:lnTo>
                  <a:pt x="5282132" y="930021"/>
                </a:lnTo>
                <a:lnTo>
                  <a:pt x="5246085" y="930021"/>
                </a:lnTo>
                <a:lnTo>
                  <a:pt x="5242080" y="938832"/>
                </a:lnTo>
                <a:lnTo>
                  <a:pt x="5143550" y="938832"/>
                </a:lnTo>
                <a:lnTo>
                  <a:pt x="5143550" y="961262"/>
                </a:lnTo>
                <a:lnTo>
                  <a:pt x="5109105" y="961262"/>
                </a:lnTo>
                <a:lnTo>
                  <a:pt x="5109105" y="1134289"/>
                </a:lnTo>
                <a:lnTo>
                  <a:pt x="5089079" y="1153514"/>
                </a:lnTo>
                <a:lnTo>
                  <a:pt x="5089079" y="1202378"/>
                </a:lnTo>
                <a:lnTo>
                  <a:pt x="5076262" y="1202378"/>
                </a:lnTo>
                <a:lnTo>
                  <a:pt x="5076262" y="1262457"/>
                </a:lnTo>
                <a:lnTo>
                  <a:pt x="4999361" y="1262457"/>
                </a:lnTo>
                <a:lnTo>
                  <a:pt x="4999361" y="1314525"/>
                </a:lnTo>
                <a:lnTo>
                  <a:pt x="4974529" y="1314525"/>
                </a:lnTo>
                <a:lnTo>
                  <a:pt x="4974529" y="1568459"/>
                </a:lnTo>
                <a:lnTo>
                  <a:pt x="4953701" y="1568459"/>
                </a:lnTo>
                <a:lnTo>
                  <a:pt x="4953701" y="904387"/>
                </a:lnTo>
                <a:lnTo>
                  <a:pt x="4898429" y="904387"/>
                </a:lnTo>
                <a:lnTo>
                  <a:pt x="4898429" y="890769"/>
                </a:lnTo>
                <a:lnTo>
                  <a:pt x="4743024" y="890769"/>
                </a:lnTo>
                <a:lnTo>
                  <a:pt x="4743024" y="901984"/>
                </a:lnTo>
                <a:lnTo>
                  <a:pt x="4705375" y="901984"/>
                </a:lnTo>
                <a:lnTo>
                  <a:pt x="4705375" y="1249640"/>
                </a:lnTo>
                <a:lnTo>
                  <a:pt x="4694161" y="1249640"/>
                </a:lnTo>
                <a:lnTo>
                  <a:pt x="4694161" y="1229614"/>
                </a:lnTo>
                <a:lnTo>
                  <a:pt x="4678140" y="1229614"/>
                </a:lnTo>
                <a:lnTo>
                  <a:pt x="4678140" y="1207184"/>
                </a:lnTo>
                <a:lnTo>
                  <a:pt x="4578809" y="1207184"/>
                </a:lnTo>
                <a:lnTo>
                  <a:pt x="4578809" y="1147106"/>
                </a:lnTo>
                <a:lnTo>
                  <a:pt x="4571600" y="1147106"/>
                </a:lnTo>
                <a:lnTo>
                  <a:pt x="4571600" y="1259253"/>
                </a:lnTo>
                <a:lnTo>
                  <a:pt x="4537155" y="1256850"/>
                </a:lnTo>
                <a:lnTo>
                  <a:pt x="4537155" y="986895"/>
                </a:lnTo>
                <a:lnTo>
                  <a:pt x="4532348" y="979686"/>
                </a:lnTo>
                <a:lnTo>
                  <a:pt x="4516327" y="979686"/>
                </a:lnTo>
                <a:lnTo>
                  <a:pt x="4516327" y="967670"/>
                </a:lnTo>
                <a:lnTo>
                  <a:pt x="4470667" y="967670"/>
                </a:lnTo>
                <a:lnTo>
                  <a:pt x="4470667" y="950047"/>
                </a:lnTo>
                <a:lnTo>
                  <a:pt x="4367332" y="950047"/>
                </a:lnTo>
                <a:lnTo>
                  <a:pt x="4367332" y="954052"/>
                </a:lnTo>
                <a:lnTo>
                  <a:pt x="4361724" y="954052"/>
                </a:lnTo>
                <a:lnTo>
                  <a:pt x="4361724" y="942837"/>
                </a:lnTo>
                <a:lnTo>
                  <a:pt x="4346504" y="942837"/>
                </a:lnTo>
                <a:lnTo>
                  <a:pt x="4346504" y="971675"/>
                </a:lnTo>
                <a:lnTo>
                  <a:pt x="4296038" y="971675"/>
                </a:lnTo>
                <a:lnTo>
                  <a:pt x="4296038" y="983691"/>
                </a:lnTo>
                <a:lnTo>
                  <a:pt x="4158257" y="983691"/>
                </a:lnTo>
                <a:lnTo>
                  <a:pt x="4158257" y="997309"/>
                </a:lnTo>
                <a:lnTo>
                  <a:pt x="4098979" y="997309"/>
                </a:lnTo>
                <a:lnTo>
                  <a:pt x="4098979" y="1199174"/>
                </a:lnTo>
                <a:lnTo>
                  <a:pt x="4050115" y="1199174"/>
                </a:lnTo>
                <a:lnTo>
                  <a:pt x="4050115" y="1181551"/>
                </a:lnTo>
                <a:lnTo>
                  <a:pt x="3981225" y="1181551"/>
                </a:lnTo>
                <a:lnTo>
                  <a:pt x="3981225" y="1189561"/>
                </a:lnTo>
                <a:lnTo>
                  <a:pt x="3965204" y="1189561"/>
                </a:lnTo>
                <a:lnTo>
                  <a:pt x="3965204" y="1173540"/>
                </a:lnTo>
                <a:lnTo>
                  <a:pt x="3933162" y="1173540"/>
                </a:lnTo>
                <a:lnTo>
                  <a:pt x="3933162" y="1191964"/>
                </a:lnTo>
                <a:lnTo>
                  <a:pt x="3903523" y="1191964"/>
                </a:lnTo>
                <a:lnTo>
                  <a:pt x="3903523" y="1058189"/>
                </a:lnTo>
                <a:lnTo>
                  <a:pt x="3896313" y="1058189"/>
                </a:lnTo>
                <a:lnTo>
                  <a:pt x="3896313" y="1067801"/>
                </a:lnTo>
                <a:lnTo>
                  <a:pt x="3873884" y="1067801"/>
                </a:lnTo>
                <a:lnTo>
                  <a:pt x="3873884" y="945241"/>
                </a:lnTo>
                <a:lnTo>
                  <a:pt x="3856261" y="945241"/>
                </a:lnTo>
                <a:lnTo>
                  <a:pt x="3856261" y="953251"/>
                </a:lnTo>
                <a:lnTo>
                  <a:pt x="3839439" y="953251"/>
                </a:lnTo>
                <a:lnTo>
                  <a:pt x="3839439" y="949246"/>
                </a:lnTo>
                <a:lnTo>
                  <a:pt x="3821816" y="949246"/>
                </a:lnTo>
                <a:lnTo>
                  <a:pt x="3821816" y="952450"/>
                </a:lnTo>
                <a:lnTo>
                  <a:pt x="3771349" y="952450"/>
                </a:lnTo>
                <a:lnTo>
                  <a:pt x="3771349" y="966068"/>
                </a:lnTo>
                <a:lnTo>
                  <a:pt x="3717679" y="966068"/>
                </a:lnTo>
                <a:lnTo>
                  <a:pt x="3717679" y="913199"/>
                </a:lnTo>
                <a:lnTo>
                  <a:pt x="3714475" y="913199"/>
                </a:lnTo>
                <a:lnTo>
                  <a:pt x="3714475" y="966869"/>
                </a:lnTo>
                <a:lnTo>
                  <a:pt x="3687239" y="966869"/>
                </a:lnTo>
                <a:lnTo>
                  <a:pt x="3687239" y="986895"/>
                </a:lnTo>
                <a:lnTo>
                  <a:pt x="3657600" y="986895"/>
                </a:lnTo>
                <a:lnTo>
                  <a:pt x="3602328" y="1003717"/>
                </a:lnTo>
                <a:lnTo>
                  <a:pt x="3602328" y="1022141"/>
                </a:lnTo>
                <a:lnTo>
                  <a:pt x="3594317" y="1022141"/>
                </a:lnTo>
                <a:lnTo>
                  <a:pt x="3594317" y="1012529"/>
                </a:lnTo>
                <a:lnTo>
                  <a:pt x="3545453" y="1012529"/>
                </a:lnTo>
                <a:lnTo>
                  <a:pt x="3545453" y="461406"/>
                </a:lnTo>
                <a:lnTo>
                  <a:pt x="3402866" y="461406"/>
                </a:lnTo>
                <a:lnTo>
                  <a:pt x="3402866" y="437374"/>
                </a:lnTo>
                <a:lnTo>
                  <a:pt x="3394855" y="437374"/>
                </a:lnTo>
                <a:lnTo>
                  <a:pt x="3394855" y="449390"/>
                </a:lnTo>
                <a:lnTo>
                  <a:pt x="3281106" y="449390"/>
                </a:lnTo>
                <a:lnTo>
                  <a:pt x="3281106" y="781826"/>
                </a:lnTo>
                <a:lnTo>
                  <a:pt x="3208210" y="781826"/>
                </a:lnTo>
                <a:lnTo>
                  <a:pt x="3208210" y="1120671"/>
                </a:lnTo>
                <a:lnTo>
                  <a:pt x="3172163" y="1120671"/>
                </a:lnTo>
                <a:lnTo>
                  <a:pt x="3172163" y="759397"/>
                </a:lnTo>
                <a:lnTo>
                  <a:pt x="2893397" y="759397"/>
                </a:lnTo>
                <a:lnTo>
                  <a:pt x="2893397" y="1132687"/>
                </a:lnTo>
                <a:lnTo>
                  <a:pt x="2881382" y="1132687"/>
                </a:lnTo>
                <a:lnTo>
                  <a:pt x="2881382" y="1173540"/>
                </a:lnTo>
                <a:lnTo>
                  <a:pt x="2840528" y="1173540"/>
                </a:lnTo>
                <a:lnTo>
                  <a:pt x="2840528" y="1115063"/>
                </a:lnTo>
                <a:lnTo>
                  <a:pt x="2830915" y="1115063"/>
                </a:lnTo>
                <a:lnTo>
                  <a:pt x="2830915" y="1275274"/>
                </a:lnTo>
                <a:lnTo>
                  <a:pt x="2806083" y="1275274"/>
                </a:lnTo>
                <a:lnTo>
                  <a:pt x="2806083" y="1452306"/>
                </a:lnTo>
                <a:lnTo>
                  <a:pt x="2783653" y="1452306"/>
                </a:lnTo>
                <a:lnTo>
                  <a:pt x="2783653" y="1422667"/>
                </a:lnTo>
                <a:lnTo>
                  <a:pt x="2754014" y="1422667"/>
                </a:lnTo>
                <a:lnTo>
                  <a:pt x="2754014" y="1161524"/>
                </a:lnTo>
                <a:lnTo>
                  <a:pt x="2726779" y="1161524"/>
                </a:lnTo>
                <a:lnTo>
                  <a:pt x="2726779" y="990099"/>
                </a:lnTo>
                <a:lnTo>
                  <a:pt x="2701946" y="990099"/>
                </a:lnTo>
                <a:lnTo>
                  <a:pt x="2701946" y="903586"/>
                </a:lnTo>
                <a:lnTo>
                  <a:pt x="2698742" y="903586"/>
                </a:lnTo>
                <a:lnTo>
                  <a:pt x="2698742" y="955654"/>
                </a:lnTo>
                <a:lnTo>
                  <a:pt x="2673108" y="938832"/>
                </a:lnTo>
                <a:lnTo>
                  <a:pt x="2673108" y="909193"/>
                </a:lnTo>
                <a:lnTo>
                  <a:pt x="2659490" y="893172"/>
                </a:lnTo>
                <a:lnTo>
                  <a:pt x="2659490" y="873146"/>
                </a:lnTo>
                <a:lnTo>
                  <a:pt x="2651480" y="873146"/>
                </a:lnTo>
                <a:lnTo>
                  <a:pt x="2557757" y="961262"/>
                </a:lnTo>
                <a:lnTo>
                  <a:pt x="2557757" y="968471"/>
                </a:lnTo>
                <a:lnTo>
                  <a:pt x="2545741" y="978885"/>
                </a:lnTo>
                <a:lnTo>
                  <a:pt x="2545741" y="991702"/>
                </a:lnTo>
                <a:lnTo>
                  <a:pt x="2515301" y="991702"/>
                </a:lnTo>
                <a:lnTo>
                  <a:pt x="2515301" y="1124676"/>
                </a:lnTo>
                <a:lnTo>
                  <a:pt x="2503285" y="1124676"/>
                </a:lnTo>
                <a:lnTo>
                  <a:pt x="2503285" y="1271268"/>
                </a:lnTo>
                <a:lnTo>
                  <a:pt x="2496076" y="1271268"/>
                </a:lnTo>
                <a:lnTo>
                  <a:pt x="2496076" y="1284085"/>
                </a:lnTo>
                <a:lnTo>
                  <a:pt x="2475248" y="1306515"/>
                </a:lnTo>
                <a:lnTo>
                  <a:pt x="2475248" y="1322536"/>
                </a:lnTo>
                <a:lnTo>
                  <a:pt x="2448013" y="1322536"/>
                </a:lnTo>
                <a:lnTo>
                  <a:pt x="2448013" y="1340159"/>
                </a:lnTo>
                <a:lnTo>
                  <a:pt x="2453620" y="1340159"/>
                </a:lnTo>
                <a:lnTo>
                  <a:pt x="2453620" y="1390625"/>
                </a:lnTo>
                <a:lnTo>
                  <a:pt x="2413567" y="1390625"/>
                </a:lnTo>
                <a:lnTo>
                  <a:pt x="2413567" y="1419463"/>
                </a:lnTo>
                <a:lnTo>
                  <a:pt x="2410363" y="1416259"/>
                </a:lnTo>
                <a:lnTo>
                  <a:pt x="2403955" y="1407447"/>
                </a:lnTo>
                <a:lnTo>
                  <a:pt x="2382326" y="1407447"/>
                </a:lnTo>
                <a:lnTo>
                  <a:pt x="2382326" y="1398636"/>
                </a:lnTo>
                <a:lnTo>
                  <a:pt x="2363902" y="1398636"/>
                </a:lnTo>
                <a:lnTo>
                  <a:pt x="2363902" y="1391426"/>
                </a:lnTo>
                <a:lnTo>
                  <a:pt x="2348682" y="1391426"/>
                </a:lnTo>
                <a:lnTo>
                  <a:pt x="2340672" y="1384217"/>
                </a:lnTo>
                <a:lnTo>
                  <a:pt x="2340672" y="1374604"/>
                </a:lnTo>
                <a:lnTo>
                  <a:pt x="2312635" y="1374604"/>
                </a:lnTo>
                <a:lnTo>
                  <a:pt x="2312635" y="1368997"/>
                </a:lnTo>
                <a:lnTo>
                  <a:pt x="2303824" y="1368997"/>
                </a:lnTo>
                <a:lnTo>
                  <a:pt x="2303824" y="1374604"/>
                </a:lnTo>
                <a:lnTo>
                  <a:pt x="2265373" y="1374604"/>
                </a:lnTo>
                <a:lnTo>
                  <a:pt x="2265373" y="1408248"/>
                </a:lnTo>
                <a:lnTo>
                  <a:pt x="2238137" y="1408248"/>
                </a:lnTo>
                <a:lnTo>
                  <a:pt x="2238137" y="1429076"/>
                </a:lnTo>
                <a:lnTo>
                  <a:pt x="2227724" y="1429076"/>
                </a:lnTo>
                <a:lnTo>
                  <a:pt x="2227724" y="1437887"/>
                </a:lnTo>
                <a:lnTo>
                  <a:pt x="2181263" y="1437887"/>
                </a:lnTo>
                <a:lnTo>
                  <a:pt x="2181263" y="1335353"/>
                </a:lnTo>
                <a:lnTo>
                  <a:pt x="2178860" y="1335353"/>
                </a:lnTo>
                <a:lnTo>
                  <a:pt x="2178860" y="1254446"/>
                </a:lnTo>
                <a:lnTo>
                  <a:pt x="2182865" y="1254446"/>
                </a:lnTo>
                <a:lnTo>
                  <a:pt x="2182865" y="1236022"/>
                </a:lnTo>
                <a:cubicBezTo>
                  <a:pt x="2182865" y="1236022"/>
                  <a:pt x="2183666" y="1210389"/>
                  <a:pt x="2174854" y="1210389"/>
                </a:cubicBezTo>
                <a:lnTo>
                  <a:pt x="2162838" y="1210389"/>
                </a:lnTo>
                <a:lnTo>
                  <a:pt x="2162838" y="1195169"/>
                </a:lnTo>
                <a:cubicBezTo>
                  <a:pt x="2162838" y="1195169"/>
                  <a:pt x="2132399" y="1169535"/>
                  <a:pt x="2084336" y="1159922"/>
                </a:cubicBezTo>
                <a:cubicBezTo>
                  <a:pt x="2036272" y="1150310"/>
                  <a:pt x="2008236" y="1151111"/>
                  <a:pt x="2008236" y="1151111"/>
                </a:cubicBezTo>
                <a:lnTo>
                  <a:pt x="2004230" y="1157519"/>
                </a:lnTo>
                <a:lnTo>
                  <a:pt x="1994618" y="1157519"/>
                </a:lnTo>
                <a:lnTo>
                  <a:pt x="1994618" y="1114262"/>
                </a:lnTo>
                <a:lnTo>
                  <a:pt x="1990612" y="1114262"/>
                </a:lnTo>
                <a:lnTo>
                  <a:pt x="1990612" y="1157519"/>
                </a:lnTo>
                <a:lnTo>
                  <a:pt x="1973790" y="1157519"/>
                </a:lnTo>
                <a:lnTo>
                  <a:pt x="1973790" y="1121472"/>
                </a:lnTo>
                <a:lnTo>
                  <a:pt x="1968183" y="1121472"/>
                </a:lnTo>
                <a:lnTo>
                  <a:pt x="1956167" y="1109456"/>
                </a:lnTo>
                <a:lnTo>
                  <a:pt x="1952963" y="1109456"/>
                </a:lnTo>
                <a:lnTo>
                  <a:pt x="1952963" y="1134289"/>
                </a:lnTo>
                <a:lnTo>
                  <a:pt x="1933738" y="1134289"/>
                </a:lnTo>
                <a:lnTo>
                  <a:pt x="1933738" y="1142299"/>
                </a:lnTo>
                <a:lnTo>
                  <a:pt x="1938544" y="1145503"/>
                </a:lnTo>
                <a:lnTo>
                  <a:pt x="1938544" y="1150310"/>
                </a:lnTo>
                <a:lnTo>
                  <a:pt x="1866449" y="1150310"/>
                </a:lnTo>
                <a:lnTo>
                  <a:pt x="1866449" y="1157519"/>
                </a:lnTo>
                <a:cubicBezTo>
                  <a:pt x="1866449" y="1157519"/>
                  <a:pt x="1820790" y="1164729"/>
                  <a:pt x="1794355" y="1171137"/>
                </a:cubicBezTo>
                <a:cubicBezTo>
                  <a:pt x="1767920" y="1178347"/>
                  <a:pt x="1736679" y="1192765"/>
                  <a:pt x="1736679" y="1192765"/>
                </a:cubicBezTo>
                <a:lnTo>
                  <a:pt x="1729470" y="1192765"/>
                </a:lnTo>
                <a:lnTo>
                  <a:pt x="1729470" y="1207184"/>
                </a:lnTo>
                <a:lnTo>
                  <a:pt x="1721459" y="1207184"/>
                </a:lnTo>
                <a:lnTo>
                  <a:pt x="1721459" y="1203179"/>
                </a:lnTo>
                <a:lnTo>
                  <a:pt x="1703836" y="1203179"/>
                </a:lnTo>
                <a:lnTo>
                  <a:pt x="1703836" y="1207184"/>
                </a:lnTo>
                <a:lnTo>
                  <a:pt x="1698229" y="1207184"/>
                </a:lnTo>
                <a:cubicBezTo>
                  <a:pt x="1698229" y="1207184"/>
                  <a:pt x="1682208" y="1215996"/>
                  <a:pt x="1668590" y="1227211"/>
                </a:cubicBezTo>
                <a:cubicBezTo>
                  <a:pt x="1654972" y="1237624"/>
                  <a:pt x="1647762" y="1246436"/>
                  <a:pt x="1647762" y="1246436"/>
                </a:cubicBezTo>
                <a:lnTo>
                  <a:pt x="1647762" y="1331347"/>
                </a:lnTo>
                <a:lnTo>
                  <a:pt x="1642956" y="1331347"/>
                </a:lnTo>
                <a:lnTo>
                  <a:pt x="1642956" y="1406646"/>
                </a:lnTo>
                <a:lnTo>
                  <a:pt x="1590087" y="1406646"/>
                </a:lnTo>
                <a:lnTo>
                  <a:pt x="1590087" y="1416259"/>
                </a:lnTo>
                <a:lnTo>
                  <a:pt x="1582877" y="1416259"/>
                </a:lnTo>
                <a:lnTo>
                  <a:pt x="1582877" y="1421065"/>
                </a:lnTo>
                <a:lnTo>
                  <a:pt x="1556443" y="1421065"/>
                </a:lnTo>
                <a:lnTo>
                  <a:pt x="1556443" y="1426672"/>
                </a:lnTo>
                <a:lnTo>
                  <a:pt x="1546830" y="1426672"/>
                </a:lnTo>
                <a:lnTo>
                  <a:pt x="1546830" y="1429877"/>
                </a:lnTo>
                <a:lnTo>
                  <a:pt x="1543626" y="1429877"/>
                </a:lnTo>
                <a:lnTo>
                  <a:pt x="1543626" y="1420264"/>
                </a:lnTo>
                <a:lnTo>
                  <a:pt x="1517992" y="1420264"/>
                </a:lnTo>
                <a:lnTo>
                  <a:pt x="1517992" y="1441091"/>
                </a:lnTo>
                <a:lnTo>
                  <a:pt x="1522799" y="1441091"/>
                </a:lnTo>
                <a:lnTo>
                  <a:pt x="1522799" y="1457913"/>
                </a:lnTo>
                <a:lnTo>
                  <a:pt x="1493160" y="1457913"/>
                </a:lnTo>
                <a:lnTo>
                  <a:pt x="1493160" y="1527605"/>
                </a:lnTo>
                <a:lnTo>
                  <a:pt x="1458714" y="1527605"/>
                </a:lnTo>
                <a:lnTo>
                  <a:pt x="1435484" y="1010927"/>
                </a:lnTo>
                <a:lnTo>
                  <a:pt x="1449903" y="1006120"/>
                </a:lnTo>
                <a:lnTo>
                  <a:pt x="1449903" y="962864"/>
                </a:lnTo>
                <a:lnTo>
                  <a:pt x="1455510" y="955654"/>
                </a:lnTo>
                <a:lnTo>
                  <a:pt x="1455510" y="929220"/>
                </a:lnTo>
                <a:lnTo>
                  <a:pt x="1470730" y="920408"/>
                </a:lnTo>
                <a:lnTo>
                  <a:pt x="1478741" y="914000"/>
                </a:lnTo>
                <a:lnTo>
                  <a:pt x="1492359" y="883560"/>
                </a:lnTo>
                <a:lnTo>
                  <a:pt x="1492359" y="858727"/>
                </a:lnTo>
                <a:lnTo>
                  <a:pt x="1488353" y="857125"/>
                </a:lnTo>
                <a:lnTo>
                  <a:pt x="1488353" y="850716"/>
                </a:lnTo>
                <a:lnTo>
                  <a:pt x="1485950" y="849114"/>
                </a:lnTo>
                <a:lnTo>
                  <a:pt x="1485950" y="846711"/>
                </a:lnTo>
                <a:lnTo>
                  <a:pt x="1483547" y="845109"/>
                </a:lnTo>
                <a:lnTo>
                  <a:pt x="1483547" y="841104"/>
                </a:lnTo>
                <a:lnTo>
                  <a:pt x="1454709" y="834695"/>
                </a:lnTo>
                <a:lnTo>
                  <a:pt x="1457112" y="831491"/>
                </a:lnTo>
                <a:lnTo>
                  <a:pt x="1463521" y="806659"/>
                </a:lnTo>
                <a:lnTo>
                  <a:pt x="1463521" y="802653"/>
                </a:lnTo>
                <a:lnTo>
                  <a:pt x="1461117" y="802653"/>
                </a:lnTo>
                <a:lnTo>
                  <a:pt x="1461117" y="805057"/>
                </a:lnTo>
                <a:lnTo>
                  <a:pt x="1438688" y="791439"/>
                </a:lnTo>
                <a:lnTo>
                  <a:pt x="1438688" y="771412"/>
                </a:lnTo>
                <a:lnTo>
                  <a:pt x="1433882" y="771412"/>
                </a:lnTo>
                <a:lnTo>
                  <a:pt x="1433882" y="765805"/>
                </a:lnTo>
                <a:lnTo>
                  <a:pt x="1425070" y="764203"/>
                </a:lnTo>
                <a:lnTo>
                  <a:pt x="1423468" y="641642"/>
                </a:lnTo>
                <a:lnTo>
                  <a:pt x="1425070" y="639239"/>
                </a:lnTo>
                <a:lnTo>
                  <a:pt x="1425070" y="635234"/>
                </a:lnTo>
                <a:lnTo>
                  <a:pt x="1421065" y="633632"/>
                </a:lnTo>
                <a:lnTo>
                  <a:pt x="1423468" y="535102"/>
                </a:lnTo>
                <a:lnTo>
                  <a:pt x="1425871" y="528694"/>
                </a:lnTo>
                <a:lnTo>
                  <a:pt x="1421866" y="526291"/>
                </a:lnTo>
                <a:lnTo>
                  <a:pt x="1421866" y="521484"/>
                </a:lnTo>
                <a:lnTo>
                  <a:pt x="1418662" y="519081"/>
                </a:lnTo>
                <a:lnTo>
                  <a:pt x="1417861" y="417348"/>
                </a:lnTo>
                <a:lnTo>
                  <a:pt x="1423468" y="417348"/>
                </a:lnTo>
                <a:lnTo>
                  <a:pt x="1423468" y="412541"/>
                </a:lnTo>
                <a:lnTo>
                  <a:pt x="1417060" y="412541"/>
                </a:lnTo>
                <a:lnTo>
                  <a:pt x="1417060" y="410138"/>
                </a:lnTo>
                <a:lnTo>
                  <a:pt x="1420264" y="408536"/>
                </a:lnTo>
                <a:lnTo>
                  <a:pt x="1420264" y="406133"/>
                </a:lnTo>
                <a:lnTo>
                  <a:pt x="1421065" y="404531"/>
                </a:lnTo>
                <a:lnTo>
                  <a:pt x="1421065" y="401327"/>
                </a:lnTo>
                <a:lnTo>
                  <a:pt x="1416259" y="400526"/>
                </a:lnTo>
                <a:lnTo>
                  <a:pt x="1416259" y="286776"/>
                </a:lnTo>
                <a:lnTo>
                  <a:pt x="1417060" y="286776"/>
                </a:lnTo>
                <a:lnTo>
                  <a:pt x="1417060" y="284373"/>
                </a:lnTo>
                <a:lnTo>
                  <a:pt x="1414657" y="284373"/>
                </a:lnTo>
                <a:lnTo>
                  <a:pt x="1414657" y="266750"/>
                </a:lnTo>
                <a:lnTo>
                  <a:pt x="1412253" y="265148"/>
                </a:lnTo>
                <a:lnTo>
                  <a:pt x="1409850" y="266750"/>
                </a:lnTo>
                <a:lnTo>
                  <a:pt x="1409850" y="284373"/>
                </a:lnTo>
                <a:lnTo>
                  <a:pt x="1407447" y="284373"/>
                </a:lnTo>
                <a:lnTo>
                  <a:pt x="1407447" y="286776"/>
                </a:lnTo>
                <a:lnTo>
                  <a:pt x="1408248" y="286776"/>
                </a:lnTo>
                <a:lnTo>
                  <a:pt x="1408248" y="401327"/>
                </a:lnTo>
                <a:lnTo>
                  <a:pt x="1402641" y="402128"/>
                </a:lnTo>
                <a:lnTo>
                  <a:pt x="1402641" y="405332"/>
                </a:lnTo>
                <a:lnTo>
                  <a:pt x="1403442" y="406934"/>
                </a:lnTo>
                <a:lnTo>
                  <a:pt x="1403442" y="408536"/>
                </a:lnTo>
                <a:lnTo>
                  <a:pt x="1406646" y="410138"/>
                </a:lnTo>
                <a:lnTo>
                  <a:pt x="1406646" y="412541"/>
                </a:lnTo>
                <a:lnTo>
                  <a:pt x="1401840" y="412541"/>
                </a:lnTo>
                <a:lnTo>
                  <a:pt x="1401840" y="417348"/>
                </a:lnTo>
                <a:lnTo>
                  <a:pt x="1407447" y="417348"/>
                </a:lnTo>
                <a:lnTo>
                  <a:pt x="1406646" y="519882"/>
                </a:lnTo>
                <a:lnTo>
                  <a:pt x="1403442" y="522285"/>
                </a:lnTo>
                <a:lnTo>
                  <a:pt x="1403442" y="527092"/>
                </a:lnTo>
                <a:lnTo>
                  <a:pt x="1399437" y="529495"/>
                </a:lnTo>
                <a:lnTo>
                  <a:pt x="1401840" y="535903"/>
                </a:lnTo>
                <a:lnTo>
                  <a:pt x="1404243" y="634433"/>
                </a:lnTo>
                <a:lnTo>
                  <a:pt x="1400238" y="636035"/>
                </a:lnTo>
                <a:lnTo>
                  <a:pt x="1400238" y="640040"/>
                </a:lnTo>
                <a:lnTo>
                  <a:pt x="1401840" y="642443"/>
                </a:lnTo>
                <a:lnTo>
                  <a:pt x="1400238" y="765004"/>
                </a:lnTo>
                <a:lnTo>
                  <a:pt x="1391426" y="766606"/>
                </a:lnTo>
                <a:lnTo>
                  <a:pt x="1391426" y="772214"/>
                </a:lnTo>
                <a:lnTo>
                  <a:pt x="1387421" y="772214"/>
                </a:lnTo>
                <a:lnTo>
                  <a:pt x="1387421" y="793041"/>
                </a:lnTo>
                <a:lnTo>
                  <a:pt x="1364991" y="806659"/>
                </a:lnTo>
                <a:lnTo>
                  <a:pt x="1364991" y="804256"/>
                </a:lnTo>
                <a:lnTo>
                  <a:pt x="1362588" y="804256"/>
                </a:lnTo>
                <a:lnTo>
                  <a:pt x="1362588" y="808261"/>
                </a:lnTo>
                <a:lnTo>
                  <a:pt x="1368997" y="833093"/>
                </a:lnTo>
                <a:lnTo>
                  <a:pt x="1370599" y="836298"/>
                </a:lnTo>
                <a:lnTo>
                  <a:pt x="1341761" y="842706"/>
                </a:lnTo>
                <a:lnTo>
                  <a:pt x="1341761" y="846711"/>
                </a:lnTo>
                <a:lnTo>
                  <a:pt x="1339358" y="848313"/>
                </a:lnTo>
                <a:lnTo>
                  <a:pt x="1339358" y="850716"/>
                </a:lnTo>
                <a:lnTo>
                  <a:pt x="1336955" y="852319"/>
                </a:lnTo>
                <a:lnTo>
                  <a:pt x="1336955" y="858727"/>
                </a:lnTo>
                <a:lnTo>
                  <a:pt x="1332949" y="860329"/>
                </a:lnTo>
                <a:lnTo>
                  <a:pt x="1332949" y="885162"/>
                </a:lnTo>
                <a:lnTo>
                  <a:pt x="1346567" y="915602"/>
                </a:lnTo>
                <a:lnTo>
                  <a:pt x="1354578" y="922010"/>
                </a:lnTo>
                <a:lnTo>
                  <a:pt x="1369798" y="930822"/>
                </a:lnTo>
                <a:lnTo>
                  <a:pt x="1369798" y="958858"/>
                </a:lnTo>
                <a:lnTo>
                  <a:pt x="1375405" y="966068"/>
                </a:lnTo>
                <a:lnTo>
                  <a:pt x="1375405" y="1009325"/>
                </a:lnTo>
                <a:lnTo>
                  <a:pt x="1389824" y="1014131"/>
                </a:lnTo>
                <a:lnTo>
                  <a:pt x="1363389" y="1604506"/>
                </a:lnTo>
                <a:lnTo>
                  <a:pt x="1350573" y="1604506"/>
                </a:lnTo>
                <a:lnTo>
                  <a:pt x="1350573" y="1650967"/>
                </a:lnTo>
                <a:lnTo>
                  <a:pt x="1332949" y="1650967"/>
                </a:lnTo>
                <a:lnTo>
                  <a:pt x="1332949" y="1659778"/>
                </a:lnTo>
                <a:lnTo>
                  <a:pt x="1280881" y="1659778"/>
                </a:lnTo>
                <a:lnTo>
                  <a:pt x="1276876" y="1655773"/>
                </a:lnTo>
                <a:lnTo>
                  <a:pt x="1276876" y="1642956"/>
                </a:lnTo>
                <a:lnTo>
                  <a:pt x="1272870" y="1642956"/>
                </a:lnTo>
                <a:lnTo>
                  <a:pt x="1272870" y="1630139"/>
                </a:lnTo>
                <a:lnTo>
                  <a:pt x="1319331" y="1620527"/>
                </a:lnTo>
                <a:lnTo>
                  <a:pt x="1319331" y="1602103"/>
                </a:lnTo>
                <a:cubicBezTo>
                  <a:pt x="1256849" y="1594893"/>
                  <a:pt x="1236823" y="1580474"/>
                  <a:pt x="1236823" y="1580474"/>
                </a:cubicBezTo>
                <a:lnTo>
                  <a:pt x="1236823" y="1575668"/>
                </a:lnTo>
                <a:lnTo>
                  <a:pt x="1229614" y="1575668"/>
                </a:lnTo>
                <a:lnTo>
                  <a:pt x="1229614" y="1555642"/>
                </a:lnTo>
                <a:lnTo>
                  <a:pt x="1256048" y="1555642"/>
                </a:lnTo>
                <a:lnTo>
                  <a:pt x="1260054" y="1548432"/>
                </a:lnTo>
                <a:lnTo>
                  <a:pt x="1272870" y="1548432"/>
                </a:lnTo>
                <a:lnTo>
                  <a:pt x="1272870" y="1544427"/>
                </a:lnTo>
                <a:lnTo>
                  <a:pt x="1270467" y="1544427"/>
                </a:lnTo>
                <a:lnTo>
                  <a:pt x="1270467" y="1530008"/>
                </a:lnTo>
                <a:lnTo>
                  <a:pt x="1234420" y="1530008"/>
                </a:lnTo>
                <a:lnTo>
                  <a:pt x="1234420" y="1521196"/>
                </a:lnTo>
                <a:lnTo>
                  <a:pt x="1231216" y="1516390"/>
                </a:lnTo>
                <a:lnTo>
                  <a:pt x="1220802" y="1516390"/>
                </a:lnTo>
                <a:lnTo>
                  <a:pt x="1220802" y="1523600"/>
                </a:lnTo>
                <a:cubicBezTo>
                  <a:pt x="1220802" y="1523600"/>
                  <a:pt x="1183153" y="1516390"/>
                  <a:pt x="1146304" y="1496364"/>
                </a:cubicBezTo>
                <a:cubicBezTo>
                  <a:pt x="1109456" y="1477139"/>
                  <a:pt x="1084623" y="1440290"/>
                  <a:pt x="1084623" y="1440290"/>
                </a:cubicBezTo>
                <a:lnTo>
                  <a:pt x="1084623" y="1431479"/>
                </a:lnTo>
                <a:lnTo>
                  <a:pt x="1089430" y="1431479"/>
                </a:lnTo>
                <a:lnTo>
                  <a:pt x="1089430" y="1426672"/>
                </a:lnTo>
                <a:lnTo>
                  <a:pt x="1084623" y="1426672"/>
                </a:lnTo>
                <a:lnTo>
                  <a:pt x="1084623" y="1419463"/>
                </a:lnTo>
                <a:lnTo>
                  <a:pt x="1082220" y="1417861"/>
                </a:lnTo>
                <a:lnTo>
                  <a:pt x="1076613" y="1417861"/>
                </a:lnTo>
                <a:lnTo>
                  <a:pt x="1076613" y="1405845"/>
                </a:lnTo>
                <a:lnTo>
                  <a:pt x="1071006" y="1405845"/>
                </a:lnTo>
                <a:lnTo>
                  <a:pt x="1071006" y="1417060"/>
                </a:lnTo>
                <a:lnTo>
                  <a:pt x="1063796" y="1417060"/>
                </a:lnTo>
                <a:lnTo>
                  <a:pt x="1063796" y="1405845"/>
                </a:lnTo>
                <a:lnTo>
                  <a:pt x="1058990" y="1405845"/>
                </a:lnTo>
                <a:lnTo>
                  <a:pt x="1058990" y="1428275"/>
                </a:lnTo>
                <a:lnTo>
                  <a:pt x="1053382" y="1428275"/>
                </a:lnTo>
                <a:lnTo>
                  <a:pt x="1053382" y="1433081"/>
                </a:lnTo>
                <a:lnTo>
                  <a:pt x="902785" y="1433081"/>
                </a:lnTo>
                <a:lnTo>
                  <a:pt x="748983" y="1433081"/>
                </a:lnTo>
                <a:lnTo>
                  <a:pt x="748983" y="1428275"/>
                </a:lnTo>
                <a:lnTo>
                  <a:pt x="743376" y="1428275"/>
                </a:lnTo>
                <a:lnTo>
                  <a:pt x="743376" y="1405845"/>
                </a:lnTo>
                <a:lnTo>
                  <a:pt x="738569" y="1405845"/>
                </a:lnTo>
                <a:lnTo>
                  <a:pt x="738569" y="1417060"/>
                </a:lnTo>
                <a:lnTo>
                  <a:pt x="731360" y="1417060"/>
                </a:lnTo>
                <a:lnTo>
                  <a:pt x="731360" y="1405845"/>
                </a:lnTo>
                <a:lnTo>
                  <a:pt x="725752" y="1405845"/>
                </a:lnTo>
                <a:lnTo>
                  <a:pt x="725752" y="1417861"/>
                </a:lnTo>
                <a:lnTo>
                  <a:pt x="720145" y="1417861"/>
                </a:lnTo>
                <a:lnTo>
                  <a:pt x="717742" y="1419463"/>
                </a:lnTo>
                <a:lnTo>
                  <a:pt x="717742" y="1426672"/>
                </a:lnTo>
                <a:lnTo>
                  <a:pt x="712936" y="1426672"/>
                </a:lnTo>
                <a:lnTo>
                  <a:pt x="712936" y="1431479"/>
                </a:lnTo>
                <a:lnTo>
                  <a:pt x="717742" y="1431479"/>
                </a:lnTo>
                <a:lnTo>
                  <a:pt x="717742" y="1440290"/>
                </a:lnTo>
                <a:cubicBezTo>
                  <a:pt x="717742" y="1440290"/>
                  <a:pt x="692909" y="1476338"/>
                  <a:pt x="656061" y="1496364"/>
                </a:cubicBezTo>
                <a:cubicBezTo>
                  <a:pt x="618412" y="1516390"/>
                  <a:pt x="581563" y="1523600"/>
                  <a:pt x="581563" y="1523600"/>
                </a:cubicBezTo>
                <a:lnTo>
                  <a:pt x="581563" y="1516390"/>
                </a:lnTo>
                <a:lnTo>
                  <a:pt x="571150" y="1516390"/>
                </a:lnTo>
                <a:lnTo>
                  <a:pt x="567945" y="1521196"/>
                </a:lnTo>
                <a:lnTo>
                  <a:pt x="567945" y="1530008"/>
                </a:lnTo>
                <a:lnTo>
                  <a:pt x="531898" y="1530008"/>
                </a:lnTo>
                <a:lnTo>
                  <a:pt x="531898" y="1544427"/>
                </a:lnTo>
                <a:lnTo>
                  <a:pt x="528694" y="1544427"/>
                </a:lnTo>
                <a:lnTo>
                  <a:pt x="528694" y="1548432"/>
                </a:lnTo>
                <a:lnTo>
                  <a:pt x="541511" y="1548432"/>
                </a:lnTo>
                <a:lnTo>
                  <a:pt x="545516" y="1555642"/>
                </a:lnTo>
                <a:lnTo>
                  <a:pt x="571951" y="1555642"/>
                </a:lnTo>
                <a:lnTo>
                  <a:pt x="571951" y="1575668"/>
                </a:lnTo>
                <a:lnTo>
                  <a:pt x="564741" y="1575668"/>
                </a:lnTo>
                <a:lnTo>
                  <a:pt x="564741" y="1580474"/>
                </a:lnTo>
                <a:cubicBezTo>
                  <a:pt x="564741" y="1580474"/>
                  <a:pt x="544715" y="1594893"/>
                  <a:pt x="482233" y="1602103"/>
                </a:cubicBezTo>
                <a:lnTo>
                  <a:pt x="482233" y="1619726"/>
                </a:lnTo>
                <a:lnTo>
                  <a:pt x="528694" y="1629338"/>
                </a:lnTo>
                <a:lnTo>
                  <a:pt x="528694" y="1642155"/>
                </a:lnTo>
                <a:lnTo>
                  <a:pt x="524689" y="1642155"/>
                </a:lnTo>
                <a:lnTo>
                  <a:pt x="524689" y="1654972"/>
                </a:lnTo>
                <a:lnTo>
                  <a:pt x="520683" y="1658977"/>
                </a:lnTo>
                <a:lnTo>
                  <a:pt x="266750" y="1658977"/>
                </a:lnTo>
                <a:lnTo>
                  <a:pt x="266750" y="1654972"/>
                </a:lnTo>
                <a:lnTo>
                  <a:pt x="261143" y="1654972"/>
                </a:lnTo>
                <a:lnTo>
                  <a:pt x="261143" y="1662182"/>
                </a:lnTo>
                <a:lnTo>
                  <a:pt x="256336" y="1662182"/>
                </a:lnTo>
                <a:lnTo>
                  <a:pt x="256336" y="1670993"/>
                </a:lnTo>
                <a:lnTo>
                  <a:pt x="260342" y="1670993"/>
                </a:lnTo>
                <a:lnTo>
                  <a:pt x="260342" y="1683810"/>
                </a:lnTo>
                <a:lnTo>
                  <a:pt x="251530" y="1683810"/>
                </a:lnTo>
                <a:lnTo>
                  <a:pt x="251530" y="1689417"/>
                </a:lnTo>
                <a:lnTo>
                  <a:pt x="251530" y="1725465"/>
                </a:lnTo>
                <a:lnTo>
                  <a:pt x="202666" y="1725465"/>
                </a:lnTo>
                <a:lnTo>
                  <a:pt x="202666" y="1747894"/>
                </a:lnTo>
                <a:lnTo>
                  <a:pt x="120158" y="1747894"/>
                </a:lnTo>
                <a:lnTo>
                  <a:pt x="120158" y="1758308"/>
                </a:lnTo>
                <a:lnTo>
                  <a:pt x="106540" y="1758308"/>
                </a:lnTo>
                <a:lnTo>
                  <a:pt x="106540" y="1766318"/>
                </a:lnTo>
                <a:lnTo>
                  <a:pt x="112147" y="1766318"/>
                </a:lnTo>
                <a:lnTo>
                  <a:pt x="112147" y="1777533"/>
                </a:lnTo>
                <a:lnTo>
                  <a:pt x="20827" y="1777533"/>
                </a:lnTo>
                <a:lnTo>
                  <a:pt x="20827" y="1793554"/>
                </a:lnTo>
                <a:lnTo>
                  <a:pt x="12817" y="1793554"/>
                </a:lnTo>
                <a:lnTo>
                  <a:pt x="12817" y="1788748"/>
                </a:lnTo>
                <a:lnTo>
                  <a:pt x="0" y="1788748"/>
                </a:lnTo>
                <a:lnTo>
                  <a:pt x="0" y="1839214"/>
                </a:lnTo>
                <a:lnTo>
                  <a:pt x="12192000" y="1839214"/>
                </a:lnTo>
                <a:lnTo>
                  <a:pt x="12192000" y="1807172"/>
                </a:lnTo>
                <a:lnTo>
                  <a:pt x="12164764" y="1807172"/>
                </a:lnTo>
                <a:close/>
                <a:moveTo>
                  <a:pt x="2412767" y="1433081"/>
                </a:moveTo>
                <a:lnTo>
                  <a:pt x="2412767" y="1420264"/>
                </a:lnTo>
                <a:lnTo>
                  <a:pt x="2415170" y="1420264"/>
                </a:lnTo>
                <a:lnTo>
                  <a:pt x="2415170" y="1433081"/>
                </a:lnTo>
                <a:lnTo>
                  <a:pt x="2412767" y="1433081"/>
                </a:lnTo>
                <a:close/>
                <a:moveTo>
                  <a:pt x="6799323" y="1419463"/>
                </a:moveTo>
                <a:lnTo>
                  <a:pt x="6799323" y="1430678"/>
                </a:lnTo>
                <a:lnTo>
                  <a:pt x="6785705" y="1443494"/>
                </a:lnTo>
                <a:lnTo>
                  <a:pt x="6743250" y="1443494"/>
                </a:lnTo>
                <a:lnTo>
                  <a:pt x="6743250" y="1408248"/>
                </a:lnTo>
                <a:lnTo>
                  <a:pt x="6702396" y="1408248"/>
                </a:lnTo>
                <a:lnTo>
                  <a:pt x="6702396" y="1417861"/>
                </a:lnTo>
                <a:lnTo>
                  <a:pt x="6716815" y="1417861"/>
                </a:lnTo>
                <a:lnTo>
                  <a:pt x="6716815" y="1438688"/>
                </a:lnTo>
                <a:lnTo>
                  <a:pt x="6603066" y="1438688"/>
                </a:lnTo>
                <a:lnTo>
                  <a:pt x="6603066" y="1231216"/>
                </a:lnTo>
                <a:lnTo>
                  <a:pt x="6587045" y="1231216"/>
                </a:lnTo>
                <a:lnTo>
                  <a:pt x="6587045" y="1195169"/>
                </a:lnTo>
                <a:lnTo>
                  <a:pt x="6561411" y="1195169"/>
                </a:lnTo>
                <a:lnTo>
                  <a:pt x="6561411" y="1179949"/>
                </a:lnTo>
                <a:lnTo>
                  <a:pt x="6550997" y="1179949"/>
                </a:lnTo>
                <a:lnTo>
                  <a:pt x="6550997" y="1188760"/>
                </a:lnTo>
                <a:lnTo>
                  <a:pt x="6542987" y="1188760"/>
                </a:lnTo>
                <a:lnTo>
                  <a:pt x="6594254" y="808261"/>
                </a:lnTo>
                <a:lnTo>
                  <a:pt x="6771286" y="808261"/>
                </a:lnTo>
                <a:lnTo>
                  <a:pt x="6831365" y="1419463"/>
                </a:lnTo>
                <a:lnTo>
                  <a:pt x="6799323" y="1419463"/>
                </a:lnTo>
                <a:close/>
                <a:moveTo>
                  <a:pt x="9199273" y="711334"/>
                </a:moveTo>
                <a:cubicBezTo>
                  <a:pt x="9199273" y="711334"/>
                  <a:pt x="9238524" y="535903"/>
                  <a:pt x="9292194" y="535903"/>
                </a:cubicBezTo>
                <a:cubicBezTo>
                  <a:pt x="9345064" y="535903"/>
                  <a:pt x="9365090" y="711334"/>
                  <a:pt x="9365090" y="711334"/>
                </a:cubicBezTo>
                <a:lnTo>
                  <a:pt x="9199273" y="711334"/>
                </a:lnTo>
                <a:close/>
              </a:path>
            </a:pathLst>
          </a:custGeom>
          <a:gradFill flip="none" rotWithShape="1">
            <a:gsLst>
              <a:gs pos="0">
                <a:schemeClr val="accent2">
                  <a:lumMod val="40000"/>
                  <a:lumOff val="60000"/>
                </a:schemeClr>
              </a:gs>
              <a:gs pos="100000">
                <a:srgbClr val="C31A13">
                  <a:alpha val="0"/>
                </a:srgbClr>
              </a:gs>
            </a:gsLst>
            <a:lin ang="5400000" scaled="1"/>
            <a:tileRect/>
          </a:gradFill>
          <a:ln w="4846" cap="flat">
            <a:noFill/>
            <a:prstDash val="solid"/>
            <a:miter/>
          </a:ln>
          <a:effectLst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080FCBB7-8305-AC89-E048-DDC99ADF2812}"/>
              </a:ext>
            </a:extLst>
          </p:cNvPr>
          <p:cNvSpPr/>
          <p:nvPr userDrawn="1"/>
        </p:nvSpPr>
        <p:spPr>
          <a:xfrm>
            <a:off x="0" y="5632819"/>
            <a:ext cx="12192000" cy="1225181"/>
          </a:xfrm>
          <a:custGeom>
            <a:avLst/>
            <a:gdLst>
              <a:gd name="connsiteX0" fmla="*/ 0 w 12192000"/>
              <a:gd name="connsiteY0" fmla="*/ 0 h 1225181"/>
              <a:gd name="connsiteX1" fmla="*/ 175469 w 12192000"/>
              <a:gd name="connsiteY1" fmla="*/ 55581 h 1225181"/>
              <a:gd name="connsiteX2" fmla="*/ 6096000 w 12192000"/>
              <a:gd name="connsiteY2" fmla="*/ 832798 h 1225181"/>
              <a:gd name="connsiteX3" fmla="*/ 12016531 w 12192000"/>
              <a:gd name="connsiteY3" fmla="*/ 55581 h 1225181"/>
              <a:gd name="connsiteX4" fmla="*/ 12192000 w 12192000"/>
              <a:gd name="connsiteY4" fmla="*/ 0 h 1225181"/>
              <a:gd name="connsiteX5" fmla="*/ 12192000 w 12192000"/>
              <a:gd name="connsiteY5" fmla="*/ 1225181 h 1225181"/>
              <a:gd name="connsiteX6" fmla="*/ 0 w 12192000"/>
              <a:gd name="connsiteY6" fmla="*/ 1225181 h 1225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225181">
                <a:moveTo>
                  <a:pt x="0" y="0"/>
                </a:moveTo>
                <a:lnTo>
                  <a:pt x="175469" y="55581"/>
                </a:lnTo>
                <a:cubicBezTo>
                  <a:pt x="1784380" y="541125"/>
                  <a:pt x="3847043" y="832798"/>
                  <a:pt x="6096000" y="832798"/>
                </a:cubicBezTo>
                <a:cubicBezTo>
                  <a:pt x="8344958" y="832798"/>
                  <a:pt x="10407620" y="541125"/>
                  <a:pt x="12016531" y="55581"/>
                </a:cubicBezTo>
                <a:lnTo>
                  <a:pt x="12192000" y="0"/>
                </a:lnTo>
                <a:lnTo>
                  <a:pt x="12192000" y="1225181"/>
                </a:lnTo>
                <a:lnTo>
                  <a:pt x="0" y="1225181"/>
                </a:lnTo>
                <a:close/>
              </a:path>
            </a:pathLst>
          </a:custGeom>
          <a:gradFill flip="none" rotWithShape="1">
            <a:gsLst>
              <a:gs pos="0">
                <a:schemeClr val="accent2">
                  <a:lumMod val="40000"/>
                  <a:lumOff val="60000"/>
                </a:schemeClr>
              </a:gs>
              <a:gs pos="100000">
                <a:srgbClr val="C31A13"/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97910A1A-DD72-9E4E-A134-9715DB50816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4189270"/>
            <a:ext cx="4839485" cy="2668731"/>
          </a:xfrm>
          <a:custGeom>
            <a:avLst/>
            <a:gdLst>
              <a:gd name="connsiteX0" fmla="*/ 0 w 4839485"/>
              <a:gd name="connsiteY0" fmla="*/ 0 h 2668731"/>
              <a:gd name="connsiteX1" fmla="*/ 4839485 w 4839485"/>
              <a:gd name="connsiteY1" fmla="*/ 0 h 2668731"/>
              <a:gd name="connsiteX2" fmla="*/ 4839485 w 4839485"/>
              <a:gd name="connsiteY2" fmla="*/ 2668731 h 2668731"/>
              <a:gd name="connsiteX3" fmla="*/ 0 w 4839485"/>
              <a:gd name="connsiteY3" fmla="*/ 2668731 h 26687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39485" h="2668731">
                <a:moveTo>
                  <a:pt x="0" y="0"/>
                </a:moveTo>
                <a:lnTo>
                  <a:pt x="4839485" y="0"/>
                </a:lnTo>
                <a:lnTo>
                  <a:pt x="4839485" y="2668731"/>
                </a:lnTo>
                <a:lnTo>
                  <a:pt x="0" y="2668731"/>
                </a:lnTo>
                <a:close/>
              </a:path>
            </a:pathLst>
          </a:cu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086F2C22-E423-A20B-A693-93315CC8471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2642518"/>
            <a:ext cx="2560643" cy="4215483"/>
          </a:xfrm>
          <a:custGeom>
            <a:avLst/>
            <a:gdLst>
              <a:gd name="connsiteX0" fmla="*/ 0 w 2560643"/>
              <a:gd name="connsiteY0" fmla="*/ 0 h 4215483"/>
              <a:gd name="connsiteX1" fmla="*/ 2560643 w 2560643"/>
              <a:gd name="connsiteY1" fmla="*/ 0 h 4215483"/>
              <a:gd name="connsiteX2" fmla="*/ 2560643 w 2560643"/>
              <a:gd name="connsiteY2" fmla="*/ 4215483 h 4215483"/>
              <a:gd name="connsiteX3" fmla="*/ 0 w 2560643"/>
              <a:gd name="connsiteY3" fmla="*/ 4215483 h 4215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60643" h="4215483">
                <a:moveTo>
                  <a:pt x="0" y="0"/>
                </a:moveTo>
                <a:lnTo>
                  <a:pt x="2560643" y="0"/>
                </a:lnTo>
                <a:lnTo>
                  <a:pt x="2560643" y="4215483"/>
                </a:lnTo>
                <a:lnTo>
                  <a:pt x="0" y="4215483"/>
                </a:lnTo>
                <a:close/>
              </a:path>
            </a:pathLst>
          </a:cu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65B23B0E-0506-31B0-E7FF-4B2131EC124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7991813">
            <a:off x="1389349" y="3331086"/>
            <a:ext cx="3403008" cy="6679167"/>
          </a:xfrm>
          <a:custGeom>
            <a:avLst/>
            <a:gdLst>
              <a:gd name="connsiteX0" fmla="*/ 3403008 w 3403008"/>
              <a:gd name="connsiteY0" fmla="*/ 0 h 6679167"/>
              <a:gd name="connsiteX1" fmla="*/ 3403008 w 3403008"/>
              <a:gd name="connsiteY1" fmla="*/ 6679167 h 6679167"/>
              <a:gd name="connsiteX2" fmla="*/ 0 w 3403008"/>
              <a:gd name="connsiteY2" fmla="*/ 752433 h 6679167"/>
              <a:gd name="connsiteX3" fmla="*/ 1310450 w 3403008"/>
              <a:gd name="connsiteY3" fmla="*/ 0 h 6679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03008" h="6679167">
                <a:moveTo>
                  <a:pt x="3403008" y="0"/>
                </a:moveTo>
                <a:lnTo>
                  <a:pt x="3403008" y="6679167"/>
                </a:lnTo>
                <a:lnTo>
                  <a:pt x="0" y="752433"/>
                </a:lnTo>
                <a:lnTo>
                  <a:pt x="1310450" y="0"/>
                </a:lnTo>
                <a:close/>
              </a:path>
            </a:pathLst>
          </a:custGeom>
        </p:spPr>
      </p:pic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7E656C81-CD6A-9FA1-53FB-53B22B0F45B8}"/>
              </a:ext>
            </a:extLst>
          </p:cNvPr>
          <p:cNvSpPr/>
          <p:nvPr userDrawn="1"/>
        </p:nvSpPr>
        <p:spPr>
          <a:xfrm>
            <a:off x="3435344" y="-304692"/>
            <a:ext cx="1337095" cy="928538"/>
          </a:xfrm>
          <a:custGeom>
            <a:avLst/>
            <a:gdLst>
              <a:gd name="connsiteX0" fmla="*/ 342900 w 914400"/>
              <a:gd name="connsiteY0" fmla="*/ 0 h 635000"/>
              <a:gd name="connsiteX1" fmla="*/ 431800 w 914400"/>
              <a:gd name="connsiteY1" fmla="*/ 63500 h 635000"/>
              <a:gd name="connsiteX2" fmla="*/ 463550 w 914400"/>
              <a:gd name="connsiteY2" fmla="*/ 50800 h 635000"/>
              <a:gd name="connsiteX3" fmla="*/ 546100 w 914400"/>
              <a:gd name="connsiteY3" fmla="*/ 139700 h 635000"/>
              <a:gd name="connsiteX4" fmla="*/ 476250 w 914400"/>
              <a:gd name="connsiteY4" fmla="*/ 222250 h 635000"/>
              <a:gd name="connsiteX5" fmla="*/ 425450 w 914400"/>
              <a:gd name="connsiteY5" fmla="*/ 184150 h 635000"/>
              <a:gd name="connsiteX6" fmla="*/ 469900 w 914400"/>
              <a:gd name="connsiteY6" fmla="*/ 152400 h 635000"/>
              <a:gd name="connsiteX7" fmla="*/ 438150 w 914400"/>
              <a:gd name="connsiteY7" fmla="*/ 133350 h 635000"/>
              <a:gd name="connsiteX8" fmla="*/ 387350 w 914400"/>
              <a:gd name="connsiteY8" fmla="*/ 190500 h 635000"/>
              <a:gd name="connsiteX9" fmla="*/ 622300 w 914400"/>
              <a:gd name="connsiteY9" fmla="*/ 298450 h 635000"/>
              <a:gd name="connsiteX10" fmla="*/ 838200 w 914400"/>
              <a:gd name="connsiteY10" fmla="*/ 234950 h 635000"/>
              <a:gd name="connsiteX11" fmla="*/ 914400 w 914400"/>
              <a:gd name="connsiteY11" fmla="*/ 177800 h 635000"/>
              <a:gd name="connsiteX12" fmla="*/ 685800 w 914400"/>
              <a:gd name="connsiteY12" fmla="*/ 425450 h 635000"/>
              <a:gd name="connsiteX13" fmla="*/ 469900 w 914400"/>
              <a:gd name="connsiteY13" fmla="*/ 539750 h 635000"/>
              <a:gd name="connsiteX14" fmla="*/ 508000 w 914400"/>
              <a:gd name="connsiteY14" fmla="*/ 571500 h 635000"/>
              <a:gd name="connsiteX15" fmla="*/ 546100 w 914400"/>
              <a:gd name="connsiteY15" fmla="*/ 552450 h 635000"/>
              <a:gd name="connsiteX16" fmla="*/ 514350 w 914400"/>
              <a:gd name="connsiteY16" fmla="*/ 546100 h 635000"/>
              <a:gd name="connsiteX17" fmla="*/ 514350 w 914400"/>
              <a:gd name="connsiteY17" fmla="*/ 514350 h 635000"/>
              <a:gd name="connsiteX18" fmla="*/ 552450 w 914400"/>
              <a:gd name="connsiteY18" fmla="*/ 495300 h 635000"/>
              <a:gd name="connsiteX19" fmla="*/ 590550 w 914400"/>
              <a:gd name="connsiteY19" fmla="*/ 533400 h 635000"/>
              <a:gd name="connsiteX20" fmla="*/ 495300 w 914400"/>
              <a:gd name="connsiteY20" fmla="*/ 609600 h 635000"/>
              <a:gd name="connsiteX21" fmla="*/ 444500 w 914400"/>
              <a:gd name="connsiteY21" fmla="*/ 577850 h 635000"/>
              <a:gd name="connsiteX22" fmla="*/ 412750 w 914400"/>
              <a:gd name="connsiteY22" fmla="*/ 590550 h 635000"/>
              <a:gd name="connsiteX23" fmla="*/ 374650 w 914400"/>
              <a:gd name="connsiteY23" fmla="*/ 539750 h 635000"/>
              <a:gd name="connsiteX24" fmla="*/ 400050 w 914400"/>
              <a:gd name="connsiteY24" fmla="*/ 501650 h 635000"/>
              <a:gd name="connsiteX25" fmla="*/ 419100 w 914400"/>
              <a:gd name="connsiteY25" fmla="*/ 444500 h 635000"/>
              <a:gd name="connsiteX26" fmla="*/ 622300 w 914400"/>
              <a:gd name="connsiteY26" fmla="*/ 412750 h 635000"/>
              <a:gd name="connsiteX27" fmla="*/ 850900 w 914400"/>
              <a:gd name="connsiteY27" fmla="*/ 273050 h 635000"/>
              <a:gd name="connsiteX28" fmla="*/ 850900 w 914400"/>
              <a:gd name="connsiteY28" fmla="*/ 266700 h 635000"/>
              <a:gd name="connsiteX29" fmla="*/ 501650 w 914400"/>
              <a:gd name="connsiteY29" fmla="*/ 419100 h 635000"/>
              <a:gd name="connsiteX30" fmla="*/ 234950 w 914400"/>
              <a:gd name="connsiteY30" fmla="*/ 419100 h 635000"/>
              <a:gd name="connsiteX31" fmla="*/ 158750 w 914400"/>
              <a:gd name="connsiteY31" fmla="*/ 508000 h 635000"/>
              <a:gd name="connsiteX32" fmla="*/ 209550 w 914400"/>
              <a:gd name="connsiteY32" fmla="*/ 571500 h 635000"/>
              <a:gd name="connsiteX33" fmla="*/ 254000 w 914400"/>
              <a:gd name="connsiteY33" fmla="*/ 539750 h 635000"/>
              <a:gd name="connsiteX34" fmla="*/ 196850 w 914400"/>
              <a:gd name="connsiteY34" fmla="*/ 514350 h 635000"/>
              <a:gd name="connsiteX35" fmla="*/ 254000 w 914400"/>
              <a:gd name="connsiteY35" fmla="*/ 469900 h 635000"/>
              <a:gd name="connsiteX36" fmla="*/ 311150 w 914400"/>
              <a:gd name="connsiteY36" fmla="*/ 539750 h 635000"/>
              <a:gd name="connsiteX37" fmla="*/ 190500 w 914400"/>
              <a:gd name="connsiteY37" fmla="*/ 635000 h 635000"/>
              <a:gd name="connsiteX38" fmla="*/ 101600 w 914400"/>
              <a:gd name="connsiteY38" fmla="*/ 565150 h 635000"/>
              <a:gd name="connsiteX39" fmla="*/ 0 w 914400"/>
              <a:gd name="connsiteY39" fmla="*/ 476250 h 635000"/>
              <a:gd name="connsiteX40" fmla="*/ 0 w 914400"/>
              <a:gd name="connsiteY40" fmla="*/ 457200 h 635000"/>
              <a:gd name="connsiteX41" fmla="*/ 69850 w 914400"/>
              <a:gd name="connsiteY41" fmla="*/ 393700 h 635000"/>
              <a:gd name="connsiteX42" fmla="*/ 57150 w 914400"/>
              <a:gd name="connsiteY42" fmla="*/ 374650 h 635000"/>
              <a:gd name="connsiteX43" fmla="*/ 190500 w 914400"/>
              <a:gd name="connsiteY43" fmla="*/ 311150 h 635000"/>
              <a:gd name="connsiteX44" fmla="*/ 527050 w 914400"/>
              <a:gd name="connsiteY44" fmla="*/ 361950 h 635000"/>
              <a:gd name="connsiteX45" fmla="*/ 679450 w 914400"/>
              <a:gd name="connsiteY45" fmla="*/ 349250 h 635000"/>
              <a:gd name="connsiteX46" fmla="*/ 692150 w 914400"/>
              <a:gd name="connsiteY46" fmla="*/ 336550 h 635000"/>
              <a:gd name="connsiteX47" fmla="*/ 673100 w 914400"/>
              <a:gd name="connsiteY47" fmla="*/ 330200 h 635000"/>
              <a:gd name="connsiteX48" fmla="*/ 558800 w 914400"/>
              <a:gd name="connsiteY48" fmla="*/ 342900 h 635000"/>
              <a:gd name="connsiteX49" fmla="*/ 209550 w 914400"/>
              <a:gd name="connsiteY49" fmla="*/ 171450 h 635000"/>
              <a:gd name="connsiteX50" fmla="*/ 247650 w 914400"/>
              <a:gd name="connsiteY50" fmla="*/ 120650 h 635000"/>
              <a:gd name="connsiteX51" fmla="*/ 342900 w 914400"/>
              <a:gd name="connsiteY51" fmla="*/ 0 h 63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914400" h="635000">
                <a:moveTo>
                  <a:pt x="342900" y="0"/>
                </a:moveTo>
                <a:cubicBezTo>
                  <a:pt x="381000" y="0"/>
                  <a:pt x="419100" y="38100"/>
                  <a:pt x="431800" y="63500"/>
                </a:cubicBezTo>
                <a:cubicBezTo>
                  <a:pt x="444500" y="50800"/>
                  <a:pt x="450850" y="50800"/>
                  <a:pt x="463550" y="50800"/>
                </a:cubicBezTo>
                <a:cubicBezTo>
                  <a:pt x="514350" y="50800"/>
                  <a:pt x="546100" y="101600"/>
                  <a:pt x="546100" y="139700"/>
                </a:cubicBezTo>
                <a:cubicBezTo>
                  <a:pt x="546100" y="177800"/>
                  <a:pt x="514350" y="222250"/>
                  <a:pt x="476250" y="222250"/>
                </a:cubicBezTo>
                <a:cubicBezTo>
                  <a:pt x="457200" y="222250"/>
                  <a:pt x="425450" y="209550"/>
                  <a:pt x="425450" y="184150"/>
                </a:cubicBezTo>
                <a:cubicBezTo>
                  <a:pt x="425450" y="158750"/>
                  <a:pt x="444500" y="139700"/>
                  <a:pt x="469900" y="152400"/>
                </a:cubicBezTo>
                <a:cubicBezTo>
                  <a:pt x="463550" y="139700"/>
                  <a:pt x="457200" y="133350"/>
                  <a:pt x="438150" y="133350"/>
                </a:cubicBezTo>
                <a:cubicBezTo>
                  <a:pt x="400050" y="133350"/>
                  <a:pt x="387350" y="177800"/>
                  <a:pt x="387350" y="190500"/>
                </a:cubicBezTo>
                <a:cubicBezTo>
                  <a:pt x="387350" y="292100"/>
                  <a:pt x="596900" y="298450"/>
                  <a:pt x="622300" y="298450"/>
                </a:cubicBezTo>
                <a:cubicBezTo>
                  <a:pt x="692150" y="298450"/>
                  <a:pt x="755650" y="279400"/>
                  <a:pt x="838200" y="234950"/>
                </a:cubicBezTo>
                <a:cubicBezTo>
                  <a:pt x="863600" y="222250"/>
                  <a:pt x="895350" y="190500"/>
                  <a:pt x="914400" y="177800"/>
                </a:cubicBezTo>
                <a:cubicBezTo>
                  <a:pt x="895350" y="254000"/>
                  <a:pt x="768350" y="393700"/>
                  <a:pt x="685800" y="425450"/>
                </a:cubicBezTo>
                <a:cubicBezTo>
                  <a:pt x="628650" y="444500"/>
                  <a:pt x="469900" y="457200"/>
                  <a:pt x="469900" y="539750"/>
                </a:cubicBezTo>
                <a:cubicBezTo>
                  <a:pt x="469900" y="552450"/>
                  <a:pt x="495300" y="571500"/>
                  <a:pt x="508000" y="571500"/>
                </a:cubicBezTo>
                <a:cubicBezTo>
                  <a:pt x="527050" y="571500"/>
                  <a:pt x="533400" y="565150"/>
                  <a:pt x="546100" y="552450"/>
                </a:cubicBezTo>
                <a:cubicBezTo>
                  <a:pt x="539750" y="546100"/>
                  <a:pt x="527050" y="546100"/>
                  <a:pt x="514350" y="546100"/>
                </a:cubicBezTo>
                <a:lnTo>
                  <a:pt x="514350" y="514350"/>
                </a:lnTo>
                <a:cubicBezTo>
                  <a:pt x="527050" y="501650"/>
                  <a:pt x="533400" y="495300"/>
                  <a:pt x="552450" y="495300"/>
                </a:cubicBezTo>
                <a:cubicBezTo>
                  <a:pt x="584200" y="495300"/>
                  <a:pt x="590550" y="514350"/>
                  <a:pt x="590550" y="533400"/>
                </a:cubicBezTo>
                <a:cubicBezTo>
                  <a:pt x="590550" y="590550"/>
                  <a:pt x="514350" y="609600"/>
                  <a:pt x="495300" y="609600"/>
                </a:cubicBezTo>
                <a:cubicBezTo>
                  <a:pt x="463550" y="609600"/>
                  <a:pt x="469900" y="577850"/>
                  <a:pt x="444500" y="577850"/>
                </a:cubicBezTo>
                <a:cubicBezTo>
                  <a:pt x="431800" y="577850"/>
                  <a:pt x="431800" y="590550"/>
                  <a:pt x="412750" y="590550"/>
                </a:cubicBezTo>
                <a:cubicBezTo>
                  <a:pt x="387350" y="590550"/>
                  <a:pt x="374650" y="552450"/>
                  <a:pt x="374650" y="539750"/>
                </a:cubicBezTo>
                <a:cubicBezTo>
                  <a:pt x="374650" y="527050"/>
                  <a:pt x="393700" y="514350"/>
                  <a:pt x="400050" y="501650"/>
                </a:cubicBezTo>
                <a:cubicBezTo>
                  <a:pt x="400050" y="482600"/>
                  <a:pt x="387350" y="450850"/>
                  <a:pt x="419100" y="444500"/>
                </a:cubicBezTo>
                <a:cubicBezTo>
                  <a:pt x="476250" y="425450"/>
                  <a:pt x="552450" y="425450"/>
                  <a:pt x="622300" y="412750"/>
                </a:cubicBezTo>
                <a:cubicBezTo>
                  <a:pt x="685800" y="400050"/>
                  <a:pt x="787400" y="349250"/>
                  <a:pt x="850900" y="273050"/>
                </a:cubicBezTo>
                <a:lnTo>
                  <a:pt x="850900" y="266700"/>
                </a:lnTo>
                <a:cubicBezTo>
                  <a:pt x="812800" y="336550"/>
                  <a:pt x="584200" y="419100"/>
                  <a:pt x="501650" y="419100"/>
                </a:cubicBezTo>
                <a:lnTo>
                  <a:pt x="234950" y="419100"/>
                </a:lnTo>
                <a:cubicBezTo>
                  <a:pt x="165100" y="438150"/>
                  <a:pt x="158750" y="469900"/>
                  <a:pt x="158750" y="508000"/>
                </a:cubicBezTo>
                <a:cubicBezTo>
                  <a:pt x="158750" y="552450"/>
                  <a:pt x="190500" y="571500"/>
                  <a:pt x="209550" y="571500"/>
                </a:cubicBezTo>
                <a:cubicBezTo>
                  <a:pt x="215900" y="571500"/>
                  <a:pt x="234950" y="558800"/>
                  <a:pt x="254000" y="539750"/>
                </a:cubicBezTo>
                <a:cubicBezTo>
                  <a:pt x="241300" y="539750"/>
                  <a:pt x="196850" y="546100"/>
                  <a:pt x="196850" y="514350"/>
                </a:cubicBezTo>
                <a:cubicBezTo>
                  <a:pt x="196850" y="482600"/>
                  <a:pt x="241300" y="469900"/>
                  <a:pt x="254000" y="469900"/>
                </a:cubicBezTo>
                <a:cubicBezTo>
                  <a:pt x="304800" y="469900"/>
                  <a:pt x="311150" y="508000"/>
                  <a:pt x="311150" y="539750"/>
                </a:cubicBezTo>
                <a:cubicBezTo>
                  <a:pt x="311150" y="609600"/>
                  <a:pt x="228600" y="635000"/>
                  <a:pt x="190500" y="635000"/>
                </a:cubicBezTo>
                <a:cubicBezTo>
                  <a:pt x="158750" y="635000"/>
                  <a:pt x="88900" y="615950"/>
                  <a:pt x="101600" y="565150"/>
                </a:cubicBezTo>
                <a:cubicBezTo>
                  <a:pt x="19050" y="571500"/>
                  <a:pt x="0" y="527050"/>
                  <a:pt x="0" y="476250"/>
                </a:cubicBezTo>
                <a:lnTo>
                  <a:pt x="0" y="457200"/>
                </a:lnTo>
                <a:cubicBezTo>
                  <a:pt x="12700" y="406400"/>
                  <a:pt x="69850" y="406400"/>
                  <a:pt x="69850" y="393700"/>
                </a:cubicBezTo>
                <a:cubicBezTo>
                  <a:pt x="69850" y="374650"/>
                  <a:pt x="57150" y="393700"/>
                  <a:pt x="57150" y="374650"/>
                </a:cubicBezTo>
                <a:cubicBezTo>
                  <a:pt x="57150" y="304800"/>
                  <a:pt x="177800" y="311150"/>
                  <a:pt x="190500" y="311150"/>
                </a:cubicBezTo>
                <a:cubicBezTo>
                  <a:pt x="304800" y="311150"/>
                  <a:pt x="406400" y="361950"/>
                  <a:pt x="527050" y="361950"/>
                </a:cubicBezTo>
                <a:cubicBezTo>
                  <a:pt x="539750" y="361950"/>
                  <a:pt x="622300" y="355600"/>
                  <a:pt x="679450" y="349250"/>
                </a:cubicBezTo>
                <a:cubicBezTo>
                  <a:pt x="679450" y="342900"/>
                  <a:pt x="685800" y="342900"/>
                  <a:pt x="692150" y="336550"/>
                </a:cubicBezTo>
                <a:cubicBezTo>
                  <a:pt x="685800" y="330200"/>
                  <a:pt x="685800" y="330200"/>
                  <a:pt x="673100" y="330200"/>
                </a:cubicBezTo>
                <a:cubicBezTo>
                  <a:pt x="654050" y="330200"/>
                  <a:pt x="577850" y="342900"/>
                  <a:pt x="558800" y="342900"/>
                </a:cubicBezTo>
                <a:cubicBezTo>
                  <a:pt x="476250" y="342900"/>
                  <a:pt x="209550" y="317500"/>
                  <a:pt x="209550" y="171450"/>
                </a:cubicBezTo>
                <a:cubicBezTo>
                  <a:pt x="209550" y="152400"/>
                  <a:pt x="241300" y="127000"/>
                  <a:pt x="247650" y="120650"/>
                </a:cubicBezTo>
                <a:cubicBezTo>
                  <a:pt x="228600" y="63500"/>
                  <a:pt x="285750" y="0"/>
                  <a:pt x="342900" y="0"/>
                </a:cubicBezTo>
                <a:close/>
              </a:path>
            </a:pathLst>
          </a:custGeom>
          <a:gradFill>
            <a:gsLst>
              <a:gs pos="0">
                <a:srgbClr val="FF0000">
                  <a:alpha val="0"/>
                </a:srgbClr>
              </a:gs>
              <a:gs pos="100000">
                <a:srgbClr val="C31A13"/>
              </a:gs>
            </a:gsLst>
            <a:lin ang="5400000" scaled="1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字魂扁桃体" pitchFamily="2" charset="-122"/>
              <a:ea typeface="字魂扁桃体" pitchFamily="2" charset="-122"/>
              <a:cs typeface="+mn-ea"/>
              <a:sym typeface="+mn-lt"/>
            </a:endParaRP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BE293838-FB35-7241-A8A1-5258A0D12F1A}"/>
              </a:ext>
            </a:extLst>
          </p:cNvPr>
          <p:cNvSpPr/>
          <p:nvPr userDrawn="1"/>
        </p:nvSpPr>
        <p:spPr>
          <a:xfrm flipH="1">
            <a:off x="7419561" y="-304692"/>
            <a:ext cx="1337096" cy="928538"/>
          </a:xfrm>
          <a:custGeom>
            <a:avLst/>
            <a:gdLst>
              <a:gd name="connsiteX0" fmla="*/ 342900 w 914400"/>
              <a:gd name="connsiteY0" fmla="*/ 0 h 635000"/>
              <a:gd name="connsiteX1" fmla="*/ 431800 w 914400"/>
              <a:gd name="connsiteY1" fmla="*/ 63500 h 635000"/>
              <a:gd name="connsiteX2" fmla="*/ 463550 w 914400"/>
              <a:gd name="connsiteY2" fmla="*/ 50800 h 635000"/>
              <a:gd name="connsiteX3" fmla="*/ 546100 w 914400"/>
              <a:gd name="connsiteY3" fmla="*/ 139700 h 635000"/>
              <a:gd name="connsiteX4" fmla="*/ 476250 w 914400"/>
              <a:gd name="connsiteY4" fmla="*/ 222250 h 635000"/>
              <a:gd name="connsiteX5" fmla="*/ 425450 w 914400"/>
              <a:gd name="connsiteY5" fmla="*/ 184150 h 635000"/>
              <a:gd name="connsiteX6" fmla="*/ 469900 w 914400"/>
              <a:gd name="connsiteY6" fmla="*/ 152400 h 635000"/>
              <a:gd name="connsiteX7" fmla="*/ 438150 w 914400"/>
              <a:gd name="connsiteY7" fmla="*/ 133350 h 635000"/>
              <a:gd name="connsiteX8" fmla="*/ 387350 w 914400"/>
              <a:gd name="connsiteY8" fmla="*/ 190500 h 635000"/>
              <a:gd name="connsiteX9" fmla="*/ 622300 w 914400"/>
              <a:gd name="connsiteY9" fmla="*/ 298450 h 635000"/>
              <a:gd name="connsiteX10" fmla="*/ 838200 w 914400"/>
              <a:gd name="connsiteY10" fmla="*/ 234950 h 635000"/>
              <a:gd name="connsiteX11" fmla="*/ 914400 w 914400"/>
              <a:gd name="connsiteY11" fmla="*/ 177800 h 635000"/>
              <a:gd name="connsiteX12" fmla="*/ 685800 w 914400"/>
              <a:gd name="connsiteY12" fmla="*/ 425450 h 635000"/>
              <a:gd name="connsiteX13" fmla="*/ 469900 w 914400"/>
              <a:gd name="connsiteY13" fmla="*/ 539750 h 635000"/>
              <a:gd name="connsiteX14" fmla="*/ 508000 w 914400"/>
              <a:gd name="connsiteY14" fmla="*/ 571500 h 635000"/>
              <a:gd name="connsiteX15" fmla="*/ 546100 w 914400"/>
              <a:gd name="connsiteY15" fmla="*/ 552450 h 635000"/>
              <a:gd name="connsiteX16" fmla="*/ 514350 w 914400"/>
              <a:gd name="connsiteY16" fmla="*/ 546100 h 635000"/>
              <a:gd name="connsiteX17" fmla="*/ 514350 w 914400"/>
              <a:gd name="connsiteY17" fmla="*/ 514350 h 635000"/>
              <a:gd name="connsiteX18" fmla="*/ 552450 w 914400"/>
              <a:gd name="connsiteY18" fmla="*/ 495300 h 635000"/>
              <a:gd name="connsiteX19" fmla="*/ 590550 w 914400"/>
              <a:gd name="connsiteY19" fmla="*/ 533400 h 635000"/>
              <a:gd name="connsiteX20" fmla="*/ 495300 w 914400"/>
              <a:gd name="connsiteY20" fmla="*/ 609600 h 635000"/>
              <a:gd name="connsiteX21" fmla="*/ 444500 w 914400"/>
              <a:gd name="connsiteY21" fmla="*/ 577850 h 635000"/>
              <a:gd name="connsiteX22" fmla="*/ 412750 w 914400"/>
              <a:gd name="connsiteY22" fmla="*/ 590550 h 635000"/>
              <a:gd name="connsiteX23" fmla="*/ 374650 w 914400"/>
              <a:gd name="connsiteY23" fmla="*/ 539750 h 635000"/>
              <a:gd name="connsiteX24" fmla="*/ 400050 w 914400"/>
              <a:gd name="connsiteY24" fmla="*/ 501650 h 635000"/>
              <a:gd name="connsiteX25" fmla="*/ 419100 w 914400"/>
              <a:gd name="connsiteY25" fmla="*/ 444500 h 635000"/>
              <a:gd name="connsiteX26" fmla="*/ 622300 w 914400"/>
              <a:gd name="connsiteY26" fmla="*/ 412750 h 635000"/>
              <a:gd name="connsiteX27" fmla="*/ 850900 w 914400"/>
              <a:gd name="connsiteY27" fmla="*/ 273050 h 635000"/>
              <a:gd name="connsiteX28" fmla="*/ 850900 w 914400"/>
              <a:gd name="connsiteY28" fmla="*/ 266700 h 635000"/>
              <a:gd name="connsiteX29" fmla="*/ 501650 w 914400"/>
              <a:gd name="connsiteY29" fmla="*/ 419100 h 635000"/>
              <a:gd name="connsiteX30" fmla="*/ 234950 w 914400"/>
              <a:gd name="connsiteY30" fmla="*/ 419100 h 635000"/>
              <a:gd name="connsiteX31" fmla="*/ 158750 w 914400"/>
              <a:gd name="connsiteY31" fmla="*/ 508000 h 635000"/>
              <a:gd name="connsiteX32" fmla="*/ 209550 w 914400"/>
              <a:gd name="connsiteY32" fmla="*/ 571500 h 635000"/>
              <a:gd name="connsiteX33" fmla="*/ 254000 w 914400"/>
              <a:gd name="connsiteY33" fmla="*/ 539750 h 635000"/>
              <a:gd name="connsiteX34" fmla="*/ 196850 w 914400"/>
              <a:gd name="connsiteY34" fmla="*/ 514350 h 635000"/>
              <a:gd name="connsiteX35" fmla="*/ 254000 w 914400"/>
              <a:gd name="connsiteY35" fmla="*/ 469900 h 635000"/>
              <a:gd name="connsiteX36" fmla="*/ 311150 w 914400"/>
              <a:gd name="connsiteY36" fmla="*/ 539750 h 635000"/>
              <a:gd name="connsiteX37" fmla="*/ 190500 w 914400"/>
              <a:gd name="connsiteY37" fmla="*/ 635000 h 635000"/>
              <a:gd name="connsiteX38" fmla="*/ 101600 w 914400"/>
              <a:gd name="connsiteY38" fmla="*/ 565150 h 635000"/>
              <a:gd name="connsiteX39" fmla="*/ 0 w 914400"/>
              <a:gd name="connsiteY39" fmla="*/ 476250 h 635000"/>
              <a:gd name="connsiteX40" fmla="*/ 0 w 914400"/>
              <a:gd name="connsiteY40" fmla="*/ 457200 h 635000"/>
              <a:gd name="connsiteX41" fmla="*/ 69850 w 914400"/>
              <a:gd name="connsiteY41" fmla="*/ 393700 h 635000"/>
              <a:gd name="connsiteX42" fmla="*/ 57150 w 914400"/>
              <a:gd name="connsiteY42" fmla="*/ 374650 h 635000"/>
              <a:gd name="connsiteX43" fmla="*/ 190500 w 914400"/>
              <a:gd name="connsiteY43" fmla="*/ 311150 h 635000"/>
              <a:gd name="connsiteX44" fmla="*/ 527050 w 914400"/>
              <a:gd name="connsiteY44" fmla="*/ 361950 h 635000"/>
              <a:gd name="connsiteX45" fmla="*/ 679450 w 914400"/>
              <a:gd name="connsiteY45" fmla="*/ 349250 h 635000"/>
              <a:gd name="connsiteX46" fmla="*/ 692150 w 914400"/>
              <a:gd name="connsiteY46" fmla="*/ 336550 h 635000"/>
              <a:gd name="connsiteX47" fmla="*/ 673100 w 914400"/>
              <a:gd name="connsiteY47" fmla="*/ 330200 h 635000"/>
              <a:gd name="connsiteX48" fmla="*/ 558800 w 914400"/>
              <a:gd name="connsiteY48" fmla="*/ 342900 h 635000"/>
              <a:gd name="connsiteX49" fmla="*/ 209550 w 914400"/>
              <a:gd name="connsiteY49" fmla="*/ 171450 h 635000"/>
              <a:gd name="connsiteX50" fmla="*/ 247650 w 914400"/>
              <a:gd name="connsiteY50" fmla="*/ 120650 h 635000"/>
              <a:gd name="connsiteX51" fmla="*/ 342900 w 914400"/>
              <a:gd name="connsiteY51" fmla="*/ 0 h 63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914400" h="635000">
                <a:moveTo>
                  <a:pt x="342900" y="0"/>
                </a:moveTo>
                <a:cubicBezTo>
                  <a:pt x="381000" y="0"/>
                  <a:pt x="419100" y="38100"/>
                  <a:pt x="431800" y="63500"/>
                </a:cubicBezTo>
                <a:cubicBezTo>
                  <a:pt x="444500" y="50800"/>
                  <a:pt x="450850" y="50800"/>
                  <a:pt x="463550" y="50800"/>
                </a:cubicBezTo>
                <a:cubicBezTo>
                  <a:pt x="514350" y="50800"/>
                  <a:pt x="546100" y="101600"/>
                  <a:pt x="546100" y="139700"/>
                </a:cubicBezTo>
                <a:cubicBezTo>
                  <a:pt x="546100" y="177800"/>
                  <a:pt x="514350" y="222250"/>
                  <a:pt x="476250" y="222250"/>
                </a:cubicBezTo>
                <a:cubicBezTo>
                  <a:pt x="457200" y="222250"/>
                  <a:pt x="425450" y="209550"/>
                  <a:pt x="425450" y="184150"/>
                </a:cubicBezTo>
                <a:cubicBezTo>
                  <a:pt x="425450" y="158750"/>
                  <a:pt x="444500" y="139700"/>
                  <a:pt x="469900" y="152400"/>
                </a:cubicBezTo>
                <a:cubicBezTo>
                  <a:pt x="463550" y="139700"/>
                  <a:pt x="457200" y="133350"/>
                  <a:pt x="438150" y="133350"/>
                </a:cubicBezTo>
                <a:cubicBezTo>
                  <a:pt x="400050" y="133350"/>
                  <a:pt x="387350" y="177800"/>
                  <a:pt x="387350" y="190500"/>
                </a:cubicBezTo>
                <a:cubicBezTo>
                  <a:pt x="387350" y="292100"/>
                  <a:pt x="596900" y="298450"/>
                  <a:pt x="622300" y="298450"/>
                </a:cubicBezTo>
                <a:cubicBezTo>
                  <a:pt x="692150" y="298450"/>
                  <a:pt x="755650" y="279400"/>
                  <a:pt x="838200" y="234950"/>
                </a:cubicBezTo>
                <a:cubicBezTo>
                  <a:pt x="863600" y="222250"/>
                  <a:pt x="895350" y="190500"/>
                  <a:pt x="914400" y="177800"/>
                </a:cubicBezTo>
                <a:cubicBezTo>
                  <a:pt x="895350" y="254000"/>
                  <a:pt x="768350" y="393700"/>
                  <a:pt x="685800" y="425450"/>
                </a:cubicBezTo>
                <a:cubicBezTo>
                  <a:pt x="628650" y="444500"/>
                  <a:pt x="469900" y="457200"/>
                  <a:pt x="469900" y="539750"/>
                </a:cubicBezTo>
                <a:cubicBezTo>
                  <a:pt x="469900" y="552450"/>
                  <a:pt x="495300" y="571500"/>
                  <a:pt x="508000" y="571500"/>
                </a:cubicBezTo>
                <a:cubicBezTo>
                  <a:pt x="527050" y="571500"/>
                  <a:pt x="533400" y="565150"/>
                  <a:pt x="546100" y="552450"/>
                </a:cubicBezTo>
                <a:cubicBezTo>
                  <a:pt x="539750" y="546100"/>
                  <a:pt x="527050" y="546100"/>
                  <a:pt x="514350" y="546100"/>
                </a:cubicBezTo>
                <a:lnTo>
                  <a:pt x="514350" y="514350"/>
                </a:lnTo>
                <a:cubicBezTo>
                  <a:pt x="527050" y="501650"/>
                  <a:pt x="533400" y="495300"/>
                  <a:pt x="552450" y="495300"/>
                </a:cubicBezTo>
                <a:cubicBezTo>
                  <a:pt x="584200" y="495300"/>
                  <a:pt x="590550" y="514350"/>
                  <a:pt x="590550" y="533400"/>
                </a:cubicBezTo>
                <a:cubicBezTo>
                  <a:pt x="590550" y="590550"/>
                  <a:pt x="514350" y="609600"/>
                  <a:pt x="495300" y="609600"/>
                </a:cubicBezTo>
                <a:cubicBezTo>
                  <a:pt x="463550" y="609600"/>
                  <a:pt x="469900" y="577850"/>
                  <a:pt x="444500" y="577850"/>
                </a:cubicBezTo>
                <a:cubicBezTo>
                  <a:pt x="431800" y="577850"/>
                  <a:pt x="431800" y="590550"/>
                  <a:pt x="412750" y="590550"/>
                </a:cubicBezTo>
                <a:cubicBezTo>
                  <a:pt x="387350" y="590550"/>
                  <a:pt x="374650" y="552450"/>
                  <a:pt x="374650" y="539750"/>
                </a:cubicBezTo>
                <a:cubicBezTo>
                  <a:pt x="374650" y="527050"/>
                  <a:pt x="393700" y="514350"/>
                  <a:pt x="400050" y="501650"/>
                </a:cubicBezTo>
                <a:cubicBezTo>
                  <a:pt x="400050" y="482600"/>
                  <a:pt x="387350" y="450850"/>
                  <a:pt x="419100" y="444500"/>
                </a:cubicBezTo>
                <a:cubicBezTo>
                  <a:pt x="476250" y="425450"/>
                  <a:pt x="552450" y="425450"/>
                  <a:pt x="622300" y="412750"/>
                </a:cubicBezTo>
                <a:cubicBezTo>
                  <a:pt x="685800" y="400050"/>
                  <a:pt x="787400" y="349250"/>
                  <a:pt x="850900" y="273050"/>
                </a:cubicBezTo>
                <a:lnTo>
                  <a:pt x="850900" y="266700"/>
                </a:lnTo>
                <a:cubicBezTo>
                  <a:pt x="812800" y="336550"/>
                  <a:pt x="584200" y="419100"/>
                  <a:pt x="501650" y="419100"/>
                </a:cubicBezTo>
                <a:lnTo>
                  <a:pt x="234950" y="419100"/>
                </a:lnTo>
                <a:cubicBezTo>
                  <a:pt x="165100" y="438150"/>
                  <a:pt x="158750" y="469900"/>
                  <a:pt x="158750" y="508000"/>
                </a:cubicBezTo>
                <a:cubicBezTo>
                  <a:pt x="158750" y="552450"/>
                  <a:pt x="190500" y="571500"/>
                  <a:pt x="209550" y="571500"/>
                </a:cubicBezTo>
                <a:cubicBezTo>
                  <a:pt x="215900" y="571500"/>
                  <a:pt x="234950" y="558800"/>
                  <a:pt x="254000" y="539750"/>
                </a:cubicBezTo>
                <a:cubicBezTo>
                  <a:pt x="241300" y="539750"/>
                  <a:pt x="196850" y="546100"/>
                  <a:pt x="196850" y="514350"/>
                </a:cubicBezTo>
                <a:cubicBezTo>
                  <a:pt x="196850" y="482600"/>
                  <a:pt x="241300" y="469900"/>
                  <a:pt x="254000" y="469900"/>
                </a:cubicBezTo>
                <a:cubicBezTo>
                  <a:pt x="304800" y="469900"/>
                  <a:pt x="311150" y="508000"/>
                  <a:pt x="311150" y="539750"/>
                </a:cubicBezTo>
                <a:cubicBezTo>
                  <a:pt x="311150" y="609600"/>
                  <a:pt x="228600" y="635000"/>
                  <a:pt x="190500" y="635000"/>
                </a:cubicBezTo>
                <a:cubicBezTo>
                  <a:pt x="158750" y="635000"/>
                  <a:pt x="88900" y="615950"/>
                  <a:pt x="101600" y="565150"/>
                </a:cubicBezTo>
                <a:cubicBezTo>
                  <a:pt x="19050" y="571500"/>
                  <a:pt x="0" y="527050"/>
                  <a:pt x="0" y="476250"/>
                </a:cubicBezTo>
                <a:lnTo>
                  <a:pt x="0" y="457200"/>
                </a:lnTo>
                <a:cubicBezTo>
                  <a:pt x="12700" y="406400"/>
                  <a:pt x="69850" y="406400"/>
                  <a:pt x="69850" y="393700"/>
                </a:cubicBezTo>
                <a:cubicBezTo>
                  <a:pt x="69850" y="374650"/>
                  <a:pt x="57150" y="393700"/>
                  <a:pt x="57150" y="374650"/>
                </a:cubicBezTo>
                <a:cubicBezTo>
                  <a:pt x="57150" y="304800"/>
                  <a:pt x="177800" y="311150"/>
                  <a:pt x="190500" y="311150"/>
                </a:cubicBezTo>
                <a:cubicBezTo>
                  <a:pt x="304800" y="311150"/>
                  <a:pt x="406400" y="361950"/>
                  <a:pt x="527050" y="361950"/>
                </a:cubicBezTo>
                <a:cubicBezTo>
                  <a:pt x="539750" y="361950"/>
                  <a:pt x="622300" y="355600"/>
                  <a:pt x="679450" y="349250"/>
                </a:cubicBezTo>
                <a:cubicBezTo>
                  <a:pt x="679450" y="342900"/>
                  <a:pt x="685800" y="342900"/>
                  <a:pt x="692150" y="336550"/>
                </a:cubicBezTo>
                <a:cubicBezTo>
                  <a:pt x="685800" y="330200"/>
                  <a:pt x="685800" y="330200"/>
                  <a:pt x="673100" y="330200"/>
                </a:cubicBezTo>
                <a:cubicBezTo>
                  <a:pt x="654050" y="330200"/>
                  <a:pt x="577850" y="342900"/>
                  <a:pt x="558800" y="342900"/>
                </a:cubicBezTo>
                <a:cubicBezTo>
                  <a:pt x="476250" y="342900"/>
                  <a:pt x="209550" y="317500"/>
                  <a:pt x="209550" y="171450"/>
                </a:cubicBezTo>
                <a:cubicBezTo>
                  <a:pt x="209550" y="152400"/>
                  <a:pt x="241300" y="127000"/>
                  <a:pt x="247650" y="120650"/>
                </a:cubicBezTo>
                <a:cubicBezTo>
                  <a:pt x="228600" y="63500"/>
                  <a:pt x="285750" y="0"/>
                  <a:pt x="342900" y="0"/>
                </a:cubicBezTo>
                <a:close/>
              </a:path>
            </a:pathLst>
          </a:custGeom>
          <a:gradFill>
            <a:gsLst>
              <a:gs pos="0">
                <a:srgbClr val="FF0000">
                  <a:alpha val="0"/>
                </a:srgbClr>
              </a:gs>
              <a:gs pos="100000">
                <a:srgbClr val="C31A13"/>
              </a:gs>
            </a:gsLst>
            <a:lin ang="5400000" scaled="1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字魂扁桃体" pitchFamily="2" charset="-122"/>
              <a:ea typeface="字魂扁桃体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859823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692DC4A-6C76-05AC-0AB6-93720D20F0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E5109A1-DBAB-861B-E841-A7F043AF07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740B36E-A5DE-27EF-C4EF-8294286DDC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8973DC-3CFA-4738-B56E-D0A13634C2BA}" type="datetimeFigureOut">
              <a:rPr lang="zh-CN" altLang="en-US" smtClean="0"/>
              <a:t>2023/12/22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AF292B2-01B1-A4F8-4078-43AB6E2A5F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5BDF3D2-C543-7B5C-4345-7F219FCC70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0BB19-A8C0-4E58-B67A-156CDC94F1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79977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5410EB0-3928-A0EE-0D14-BDAE771DEE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251B7E7-693E-804A-319E-888A2485C2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0EDB029-F9F2-FFE7-29DA-E4B01FC11E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8973DC-3CFA-4738-B56E-D0A13634C2BA}" type="datetimeFigureOut">
              <a:rPr lang="zh-CN" altLang="en-US" smtClean="0"/>
              <a:t>2023/12/22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CE9CF30-7151-82C9-F945-7158D86034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A9230C2-525C-66A9-8E1B-B0743026EE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0BB19-A8C0-4E58-B67A-156CDC94F1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80048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084E576-069F-FBA3-FAA9-275A37A55D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5E7B91F-12A8-9B11-D164-AA0744DA6B5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3029039-7198-9280-0076-D25E5284720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2D291C6-6213-B820-4195-FF44018B32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8973DC-3CFA-4738-B56E-D0A13634C2BA}" type="datetimeFigureOut">
              <a:rPr lang="zh-CN" altLang="en-US" smtClean="0"/>
              <a:t>2023/12/22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1F1F251-00C9-7B36-3A17-B17790EE77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B2012DA-B806-79F5-DDAC-58B39C0943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0BB19-A8C0-4E58-B67A-156CDC94F1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07858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C53B0E1-B871-9FE4-889E-DD7EA45BE6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2D7A724-C40D-77B5-DB1E-20CBBABB22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CB1D6402-07E8-B239-D7B1-9F7AF6DFC0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A81DE6F1-BDC1-2105-046E-066446521BE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80BA4735-700B-F9AB-959A-BDD67F24C12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5BD770FC-1BD9-30A5-5B42-7ADFE5ECDC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8973DC-3CFA-4738-B56E-D0A13634C2BA}" type="datetimeFigureOut">
              <a:rPr lang="zh-CN" altLang="en-US" smtClean="0"/>
              <a:t>2023/12/22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E6F35540-8303-145F-14D3-923F49245B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6A8BD40E-5EA7-50C1-9BF8-AEC25CA803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0BB19-A8C0-4E58-B67A-156CDC94F1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18574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E0B2088-9DB5-74A8-DEE8-2F496FA30B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32113E6-1FC4-CE48-8F0D-96EABD3AC1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8973DC-3CFA-4738-B56E-D0A13634C2BA}" type="datetimeFigureOut">
              <a:rPr lang="zh-CN" altLang="en-US" smtClean="0"/>
              <a:t>2023/12/22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4006C38E-0AE6-36D5-83EA-5C61D02344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A16C6C1-EBB6-FB67-4EE4-A7671AB407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0BB19-A8C0-4E58-B67A-156CDC94F1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45967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C9B502D1-06E4-1012-4532-8FE2E1A133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8973DC-3CFA-4738-B56E-D0A13634C2BA}" type="datetimeFigureOut">
              <a:rPr lang="zh-CN" altLang="en-US" smtClean="0"/>
              <a:t>2023/12/22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B19F78B2-976D-B29B-1569-148FBF3DDB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00DFED1-5711-093C-2063-3E023DBF2D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0BB19-A8C0-4E58-B67A-156CDC94F1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07325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5F0F1AD-FDDF-4A08-6464-DE884A26A1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7209367-0F22-FBA5-5533-50CDA2C885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4019DBD2-CA47-364A-E5A1-1C4C50663C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82AC45E-B522-C7AF-B470-1F4D59B8AB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8973DC-3CFA-4738-B56E-D0A13634C2BA}" type="datetimeFigureOut">
              <a:rPr lang="zh-CN" altLang="en-US" smtClean="0"/>
              <a:t>2023/12/22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DDAD3F9-8DB8-1D99-56E5-9DE95D8F89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2E0C5AF-3394-9A9D-3396-B02AD51290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0BB19-A8C0-4E58-B67A-156CDC94F1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60964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30B2360F-3504-BEA7-412B-023EA02641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CF5C92E-194E-4541-9DF5-F1F100AB51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4A2DC3D-7541-A852-37A3-49BFF394B10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8973DC-3CFA-4738-B56E-D0A13634C2BA}" type="datetimeFigureOut">
              <a:rPr lang="zh-CN" altLang="en-US" smtClean="0"/>
              <a:t>2023/12/22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EBE91F5-CC6E-5F82-0F64-8553519A0C8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94EDBA9-FB5B-8F9D-CCDE-CD798E07D8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00BB19-A8C0-4E58-B67A-156CDC94F1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85275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4.xml"/><Relationship Id="rId9" Type="http://schemas.openxmlformats.org/officeDocument/2006/relationships/tags" Target="../tags/tag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17.xml"/><Relationship Id="rId13" Type="http://schemas.openxmlformats.org/officeDocument/2006/relationships/tags" Target="../tags/tag22.xml"/><Relationship Id="rId3" Type="http://schemas.openxmlformats.org/officeDocument/2006/relationships/tags" Target="../tags/tag12.xml"/><Relationship Id="rId7" Type="http://schemas.openxmlformats.org/officeDocument/2006/relationships/tags" Target="../tags/tag16.xml"/><Relationship Id="rId12" Type="http://schemas.openxmlformats.org/officeDocument/2006/relationships/tags" Target="../tags/tag21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11" Type="http://schemas.openxmlformats.org/officeDocument/2006/relationships/tags" Target="../tags/tag20.xml"/><Relationship Id="rId5" Type="http://schemas.openxmlformats.org/officeDocument/2006/relationships/tags" Target="../tags/tag14.xml"/><Relationship Id="rId10" Type="http://schemas.openxmlformats.org/officeDocument/2006/relationships/tags" Target="../tags/tag19.xml"/><Relationship Id="rId4" Type="http://schemas.openxmlformats.org/officeDocument/2006/relationships/tags" Target="../tags/tag13.xml"/><Relationship Id="rId9" Type="http://schemas.openxmlformats.org/officeDocument/2006/relationships/tags" Target="../tags/tag18.xml"/><Relationship Id="rId14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9" name="任意多边形: 形状 2028">
            <a:extLst>
              <a:ext uri="{FF2B5EF4-FFF2-40B4-BE49-F238E27FC236}">
                <a16:creationId xmlns:a16="http://schemas.microsoft.com/office/drawing/2014/main" id="{8C1269CC-B841-16BC-578D-718528E61104}"/>
              </a:ext>
            </a:extLst>
          </p:cNvPr>
          <p:cNvSpPr/>
          <p:nvPr/>
        </p:nvSpPr>
        <p:spPr>
          <a:xfrm>
            <a:off x="0" y="0"/>
            <a:ext cx="12192000" cy="4978400"/>
          </a:xfrm>
          <a:custGeom>
            <a:avLst/>
            <a:gdLst>
              <a:gd name="connsiteX0" fmla="*/ 0 w 12192000"/>
              <a:gd name="connsiteY0" fmla="*/ 0 h 4978400"/>
              <a:gd name="connsiteX1" fmla="*/ 12192000 w 12192000"/>
              <a:gd name="connsiteY1" fmla="*/ 0 h 4978400"/>
              <a:gd name="connsiteX2" fmla="*/ 12192000 w 12192000"/>
              <a:gd name="connsiteY2" fmla="*/ 4145602 h 4978400"/>
              <a:gd name="connsiteX3" fmla="*/ 12016531 w 12192000"/>
              <a:gd name="connsiteY3" fmla="*/ 4201183 h 4978400"/>
              <a:gd name="connsiteX4" fmla="*/ 6096000 w 12192000"/>
              <a:gd name="connsiteY4" fmla="*/ 4978400 h 4978400"/>
              <a:gd name="connsiteX5" fmla="*/ 175469 w 12192000"/>
              <a:gd name="connsiteY5" fmla="*/ 4201183 h 4978400"/>
              <a:gd name="connsiteX6" fmla="*/ 0 w 12192000"/>
              <a:gd name="connsiteY6" fmla="*/ 4145602 h 4978400"/>
              <a:gd name="connsiteX7" fmla="*/ 0 w 12192000"/>
              <a:gd name="connsiteY7" fmla="*/ 0 h 497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4978400">
                <a:moveTo>
                  <a:pt x="0" y="0"/>
                </a:moveTo>
                <a:lnTo>
                  <a:pt x="12192000" y="0"/>
                </a:lnTo>
                <a:lnTo>
                  <a:pt x="12192000" y="4145602"/>
                </a:lnTo>
                <a:lnTo>
                  <a:pt x="12016531" y="4201183"/>
                </a:lnTo>
                <a:cubicBezTo>
                  <a:pt x="10407620" y="4686727"/>
                  <a:pt x="8344958" y="4978400"/>
                  <a:pt x="6096000" y="4978400"/>
                </a:cubicBezTo>
                <a:cubicBezTo>
                  <a:pt x="3847043" y="4978400"/>
                  <a:pt x="1784380" y="4686727"/>
                  <a:pt x="175469" y="4201183"/>
                </a:cubicBezTo>
                <a:lnTo>
                  <a:pt x="0" y="4145602"/>
                </a:lnTo>
                <a:lnTo>
                  <a:pt x="0" y="0"/>
                </a:lnTo>
                <a:close/>
              </a:path>
            </a:pathLst>
          </a:custGeom>
          <a:solidFill>
            <a:srgbClr val="C31A13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扁桃体" pitchFamily="2" charset="-122"/>
              <a:ea typeface="字魂扁桃体" pitchFamily="2" charset="-122"/>
              <a:cs typeface="+mn-ea"/>
              <a:sym typeface="+mn-lt"/>
            </a:endParaRPr>
          </a:p>
        </p:txBody>
      </p:sp>
      <p:pic>
        <p:nvPicPr>
          <p:cNvPr id="3040" name="图片 3039" descr="D:\51PPT模板网\51pptmoban.com\图片.jpg">
            <a:extLst>
              <a:ext uri="{FF2B5EF4-FFF2-40B4-BE49-F238E27FC236}">
                <a16:creationId xmlns:a16="http://schemas.microsoft.com/office/drawing/2014/main" id="{E87C90FD-6D6F-33D3-04E3-9E73955639A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341401" y="1"/>
            <a:ext cx="5509197" cy="4975751"/>
          </a:xfrm>
          <a:custGeom>
            <a:avLst/>
            <a:gdLst>
              <a:gd name="connsiteX0" fmla="*/ 0 w 5509197"/>
              <a:gd name="connsiteY0" fmla="*/ 0 h 4975751"/>
              <a:gd name="connsiteX1" fmla="*/ 5509197 w 5509197"/>
              <a:gd name="connsiteY1" fmla="*/ 0 h 4975751"/>
              <a:gd name="connsiteX2" fmla="*/ 5509197 w 5509197"/>
              <a:gd name="connsiteY2" fmla="*/ 4975751 h 4975751"/>
              <a:gd name="connsiteX3" fmla="*/ 0 w 5509197"/>
              <a:gd name="connsiteY3" fmla="*/ 4975751 h 4975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09197" h="4975751">
                <a:moveTo>
                  <a:pt x="0" y="0"/>
                </a:moveTo>
                <a:lnTo>
                  <a:pt x="5509197" y="0"/>
                </a:lnTo>
                <a:lnTo>
                  <a:pt x="5509197" y="4975751"/>
                </a:lnTo>
                <a:lnTo>
                  <a:pt x="0" y="4975751"/>
                </a:lnTo>
                <a:close/>
              </a:path>
            </a:pathLst>
          </a:custGeom>
        </p:spPr>
      </p:pic>
      <p:pic>
        <p:nvPicPr>
          <p:cNvPr id="2024" name="图片 2023">
            <a:extLst>
              <a:ext uri="{FF2B5EF4-FFF2-40B4-BE49-F238E27FC236}">
                <a16:creationId xmlns:a16="http://schemas.microsoft.com/office/drawing/2014/main" id="{9B335175-8635-91C0-2059-2A9407BF6C2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27787" y="-421745"/>
            <a:ext cx="2177974" cy="2177974"/>
          </a:xfrm>
          <a:prstGeom prst="rect">
            <a:avLst/>
          </a:prstGeom>
        </p:spPr>
      </p:pic>
      <p:grpSp>
        <p:nvGrpSpPr>
          <p:cNvPr id="1135" name="图形 1133">
            <a:extLst>
              <a:ext uri="{FF2B5EF4-FFF2-40B4-BE49-F238E27FC236}">
                <a16:creationId xmlns:a16="http://schemas.microsoft.com/office/drawing/2014/main" id="{42755505-5638-10E5-D3D7-CE3E2DFDEE61}"/>
              </a:ext>
            </a:extLst>
          </p:cNvPr>
          <p:cNvGrpSpPr/>
          <p:nvPr/>
        </p:nvGrpSpPr>
        <p:grpSpPr>
          <a:xfrm>
            <a:off x="6431141" y="1676211"/>
            <a:ext cx="9839868" cy="4803931"/>
            <a:chOff x="7630955" y="5085628"/>
            <a:chExt cx="2109990" cy="1030120"/>
          </a:xfrm>
          <a:noFill/>
        </p:grpSpPr>
        <p:sp>
          <p:nvSpPr>
            <p:cNvPr id="1136" name="任意多边形: 形状 1135">
              <a:extLst>
                <a:ext uri="{FF2B5EF4-FFF2-40B4-BE49-F238E27FC236}">
                  <a16:creationId xmlns:a16="http://schemas.microsoft.com/office/drawing/2014/main" id="{54FF66A9-1199-5597-4889-9F10A82BDAB8}"/>
                </a:ext>
              </a:extLst>
            </p:cNvPr>
            <p:cNvSpPr/>
            <p:nvPr/>
          </p:nvSpPr>
          <p:spPr>
            <a:xfrm flipV="1">
              <a:off x="8938047" y="5255056"/>
              <a:ext cx="36037" cy="44816"/>
            </a:xfrm>
            <a:custGeom>
              <a:avLst/>
              <a:gdLst>
                <a:gd name="connsiteX0" fmla="*/ 35868 w 36037"/>
                <a:gd name="connsiteY0" fmla="*/ 36482 h 44816"/>
                <a:gd name="connsiteX1" fmla="*/ 5364 w 36037"/>
                <a:gd name="connsiteY1" fmla="*/ 31305 h 44816"/>
                <a:gd name="connsiteX2" fmla="*/ 14146 w 36037"/>
                <a:gd name="connsiteY2" fmla="*/ -396 h 44816"/>
                <a:gd name="connsiteX3" fmla="*/ 35868 w 36037"/>
                <a:gd name="connsiteY3" fmla="*/ 36482 h 44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037" h="44816">
                  <a:moveTo>
                    <a:pt x="35868" y="36482"/>
                  </a:moveTo>
                  <a:cubicBezTo>
                    <a:pt x="26530" y="48391"/>
                    <a:pt x="14818" y="47090"/>
                    <a:pt x="5364" y="31305"/>
                  </a:cubicBezTo>
                  <a:cubicBezTo>
                    <a:pt x="-4094" y="15515"/>
                    <a:pt x="-1594" y="1406"/>
                    <a:pt x="14146" y="-396"/>
                  </a:cubicBezTo>
                  <a:lnTo>
                    <a:pt x="35868" y="36482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37" name="任意多边形: 形状 1136">
              <a:extLst>
                <a:ext uri="{FF2B5EF4-FFF2-40B4-BE49-F238E27FC236}">
                  <a16:creationId xmlns:a16="http://schemas.microsoft.com/office/drawing/2014/main" id="{A1264E76-C719-8BE8-A87D-6AAAFB549FBE}"/>
                </a:ext>
              </a:extLst>
            </p:cNvPr>
            <p:cNvSpPr/>
            <p:nvPr/>
          </p:nvSpPr>
          <p:spPr>
            <a:xfrm flipV="1">
              <a:off x="8960966" y="5228031"/>
              <a:ext cx="42169" cy="40409"/>
            </a:xfrm>
            <a:custGeom>
              <a:avLst/>
              <a:gdLst>
                <a:gd name="connsiteX0" fmla="*/ 42000 w 42169"/>
                <a:gd name="connsiteY0" fmla="*/ 27547 h 40409"/>
                <a:gd name="connsiteX1" fmla="*/ 11450 w 42169"/>
                <a:gd name="connsiteY1" fmla="*/ 32433 h 40409"/>
                <a:gd name="connsiteX2" fmla="*/ 9584 w 42169"/>
                <a:gd name="connsiteY2" fmla="*/ -401 h 40409"/>
                <a:gd name="connsiteX3" fmla="*/ 42001 w 42169"/>
                <a:gd name="connsiteY3" fmla="*/ 27548 h 40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169" h="40409">
                  <a:moveTo>
                    <a:pt x="42000" y="27547"/>
                  </a:moveTo>
                  <a:cubicBezTo>
                    <a:pt x="36982" y="41819"/>
                    <a:pt x="25476" y="44353"/>
                    <a:pt x="11450" y="32433"/>
                  </a:cubicBezTo>
                  <a:cubicBezTo>
                    <a:pt x="-2578" y="20522"/>
                    <a:pt x="-4742" y="6360"/>
                    <a:pt x="9584" y="-401"/>
                  </a:cubicBezTo>
                  <a:lnTo>
                    <a:pt x="42001" y="27548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38" name="任意多边形: 形状 1137">
              <a:extLst>
                <a:ext uri="{FF2B5EF4-FFF2-40B4-BE49-F238E27FC236}">
                  <a16:creationId xmlns:a16="http://schemas.microsoft.com/office/drawing/2014/main" id="{9742F12D-64FA-0F95-5BEC-803ED286F78A}"/>
                </a:ext>
              </a:extLst>
            </p:cNvPr>
            <p:cNvSpPr/>
            <p:nvPr/>
          </p:nvSpPr>
          <p:spPr>
            <a:xfrm flipV="1">
              <a:off x="8993507" y="5208100"/>
              <a:ext cx="44156" cy="37159"/>
            </a:xfrm>
            <a:custGeom>
              <a:avLst/>
              <a:gdLst>
                <a:gd name="connsiteX0" fmla="*/ 43988 w 44156"/>
                <a:gd name="connsiteY0" fmla="*/ 21983 h 37159"/>
                <a:gd name="connsiteX1" fmla="*/ 14612 w 44156"/>
                <a:gd name="connsiteY1" fmla="*/ 31713 h 37159"/>
                <a:gd name="connsiteX2" fmla="*/ 7508 w 44156"/>
                <a:gd name="connsiteY2" fmla="*/ -405 h 37159"/>
                <a:gd name="connsiteX3" fmla="*/ 43987 w 44156"/>
                <a:gd name="connsiteY3" fmla="*/ 21983 h 37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156" h="37159">
                  <a:moveTo>
                    <a:pt x="43988" y="21983"/>
                  </a:moveTo>
                  <a:cubicBezTo>
                    <a:pt x="41327" y="36882"/>
                    <a:pt x="30370" y="41227"/>
                    <a:pt x="14612" y="31713"/>
                  </a:cubicBezTo>
                  <a:cubicBezTo>
                    <a:pt x="-1142" y="22203"/>
                    <a:pt x="-5547" y="8567"/>
                    <a:pt x="7508" y="-405"/>
                  </a:cubicBezTo>
                  <a:lnTo>
                    <a:pt x="43987" y="21983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39" name="任意多边形: 形状 1138">
              <a:extLst>
                <a:ext uri="{FF2B5EF4-FFF2-40B4-BE49-F238E27FC236}">
                  <a16:creationId xmlns:a16="http://schemas.microsoft.com/office/drawing/2014/main" id="{DFE76DC5-6093-2007-F3D2-D2A458AC4C25}"/>
                </a:ext>
              </a:extLst>
            </p:cNvPr>
            <p:cNvSpPr/>
            <p:nvPr/>
          </p:nvSpPr>
          <p:spPr>
            <a:xfrm flipV="1">
              <a:off x="8908812" y="5352376"/>
              <a:ext cx="35854" cy="59642"/>
            </a:xfrm>
            <a:custGeom>
              <a:avLst/>
              <a:gdLst>
                <a:gd name="connsiteX0" fmla="*/ 31050 w 35854"/>
                <a:gd name="connsiteY0" fmla="*/ 58755 h 59642"/>
                <a:gd name="connsiteX1" fmla="*/ -70 w 35854"/>
                <a:gd name="connsiteY1" fmla="*/ 25098 h 59642"/>
                <a:gd name="connsiteX2" fmla="*/ 35684 w 35854"/>
                <a:gd name="connsiteY2" fmla="*/ 2451 h 59642"/>
                <a:gd name="connsiteX3" fmla="*/ 31049 w 35854"/>
                <a:gd name="connsiteY3" fmla="*/ 58755 h 59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854" h="59642">
                  <a:moveTo>
                    <a:pt x="31050" y="58755"/>
                  </a:moveTo>
                  <a:cubicBezTo>
                    <a:pt x="12841" y="62665"/>
                    <a:pt x="-1519" y="43441"/>
                    <a:pt x="-70" y="25098"/>
                  </a:cubicBezTo>
                  <a:cubicBezTo>
                    <a:pt x="1383" y="6761"/>
                    <a:pt x="17006" y="-6404"/>
                    <a:pt x="35684" y="2451"/>
                  </a:cubicBezTo>
                  <a:lnTo>
                    <a:pt x="31049" y="58755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0" name="任意多边形: 形状 1139">
              <a:extLst>
                <a:ext uri="{FF2B5EF4-FFF2-40B4-BE49-F238E27FC236}">
                  <a16:creationId xmlns:a16="http://schemas.microsoft.com/office/drawing/2014/main" id="{049C3973-2D8F-AA8D-AEAB-D0603EDE3AC7}"/>
                </a:ext>
              </a:extLst>
            </p:cNvPr>
            <p:cNvSpPr/>
            <p:nvPr/>
          </p:nvSpPr>
          <p:spPr>
            <a:xfrm flipV="1">
              <a:off x="8846867" y="5293158"/>
              <a:ext cx="103166" cy="69305"/>
            </a:xfrm>
            <a:custGeom>
              <a:avLst/>
              <a:gdLst>
                <a:gd name="connsiteX0" fmla="*/ 102995 w 103166"/>
                <a:gd name="connsiteY0" fmla="*/ 62768 h 69305"/>
                <a:gd name="connsiteX1" fmla="*/ 54548 w 103166"/>
                <a:gd name="connsiteY1" fmla="*/ 49895 h 69305"/>
                <a:gd name="connsiteX2" fmla="*/ -171 w 103166"/>
                <a:gd name="connsiteY2" fmla="*/ -386 h 69305"/>
                <a:gd name="connsiteX3" fmla="*/ 48484 w 103166"/>
                <a:gd name="connsiteY3" fmla="*/ 14531 h 69305"/>
                <a:gd name="connsiteX4" fmla="*/ 93017 w 103166"/>
                <a:gd name="connsiteY4" fmla="*/ 9198 h 69305"/>
                <a:gd name="connsiteX5" fmla="*/ 102995 w 103166"/>
                <a:gd name="connsiteY5" fmla="*/ 62769 h 69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3166" h="69305">
                  <a:moveTo>
                    <a:pt x="102995" y="62768"/>
                  </a:moveTo>
                  <a:cubicBezTo>
                    <a:pt x="91964" y="76293"/>
                    <a:pt x="67449" y="65492"/>
                    <a:pt x="54548" y="49895"/>
                  </a:cubicBezTo>
                  <a:cubicBezTo>
                    <a:pt x="38291" y="30250"/>
                    <a:pt x="3546" y="42452"/>
                    <a:pt x="-171" y="-386"/>
                  </a:cubicBezTo>
                  <a:cubicBezTo>
                    <a:pt x="16373" y="17997"/>
                    <a:pt x="37109" y="20649"/>
                    <a:pt x="48484" y="14531"/>
                  </a:cubicBezTo>
                  <a:cubicBezTo>
                    <a:pt x="59857" y="8421"/>
                    <a:pt x="77654" y="416"/>
                    <a:pt x="93017" y="9198"/>
                  </a:cubicBezTo>
                  <a:lnTo>
                    <a:pt x="102995" y="62769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1" name="任意多边形: 形状 1140">
              <a:extLst>
                <a:ext uri="{FF2B5EF4-FFF2-40B4-BE49-F238E27FC236}">
                  <a16:creationId xmlns:a16="http://schemas.microsoft.com/office/drawing/2014/main" id="{33AEF1F1-B8D2-31A3-1B99-62A87BCD00EE}"/>
                </a:ext>
              </a:extLst>
            </p:cNvPr>
            <p:cNvSpPr/>
            <p:nvPr/>
          </p:nvSpPr>
          <p:spPr>
            <a:xfrm flipV="1">
              <a:off x="8908355" y="5409418"/>
              <a:ext cx="42523" cy="65497"/>
            </a:xfrm>
            <a:custGeom>
              <a:avLst/>
              <a:gdLst>
                <a:gd name="connsiteX0" fmla="*/ 33054 w 42523"/>
                <a:gd name="connsiteY0" fmla="*/ 63919 h 65497"/>
                <a:gd name="connsiteX1" fmla="*/ -31 w 42523"/>
                <a:gd name="connsiteY1" fmla="*/ 27158 h 65497"/>
                <a:gd name="connsiteX2" fmla="*/ 42353 w 42523"/>
                <a:gd name="connsiteY2" fmla="*/ 4667 h 65497"/>
                <a:gd name="connsiteX3" fmla="*/ 33055 w 42523"/>
                <a:gd name="connsiteY3" fmla="*/ 63919 h 65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523" h="65497">
                  <a:moveTo>
                    <a:pt x="33054" y="63919"/>
                  </a:moveTo>
                  <a:cubicBezTo>
                    <a:pt x="14274" y="70372"/>
                    <a:pt x="-1844" y="50087"/>
                    <a:pt x="-31" y="27158"/>
                  </a:cubicBezTo>
                  <a:cubicBezTo>
                    <a:pt x="1518" y="7527"/>
                    <a:pt x="34757" y="-9041"/>
                    <a:pt x="42353" y="4667"/>
                  </a:cubicBezTo>
                  <a:lnTo>
                    <a:pt x="33055" y="63919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2" name="任意多边形: 形状 1141">
              <a:extLst>
                <a:ext uri="{FF2B5EF4-FFF2-40B4-BE49-F238E27FC236}">
                  <a16:creationId xmlns:a16="http://schemas.microsoft.com/office/drawing/2014/main" id="{2AC1045B-ACE6-775E-5EBC-82A26CE665A0}"/>
                </a:ext>
              </a:extLst>
            </p:cNvPr>
            <p:cNvSpPr/>
            <p:nvPr/>
          </p:nvSpPr>
          <p:spPr>
            <a:xfrm flipV="1">
              <a:off x="8846563" y="5498202"/>
              <a:ext cx="60968" cy="74887"/>
            </a:xfrm>
            <a:custGeom>
              <a:avLst/>
              <a:gdLst>
                <a:gd name="connsiteX0" fmla="*/ 58174 w 60968"/>
                <a:gd name="connsiteY0" fmla="*/ 1970 h 74887"/>
                <a:gd name="connsiteX1" fmla="*/ 36118 w 60968"/>
                <a:gd name="connsiteY1" fmla="*/ 39354 h 74887"/>
                <a:gd name="connsiteX2" fmla="*/ 7219 w 60968"/>
                <a:gd name="connsiteY2" fmla="*/ 74540 h 74887"/>
                <a:gd name="connsiteX3" fmla="*/ 9195 w 60968"/>
                <a:gd name="connsiteY3" fmla="*/ 38983 h 74887"/>
                <a:gd name="connsiteX4" fmla="*/ 7020 w 60968"/>
                <a:gd name="connsiteY4" fmla="*/ 17493 h 74887"/>
                <a:gd name="connsiteX5" fmla="*/ 58174 w 60968"/>
                <a:gd name="connsiteY5" fmla="*/ 1970 h 74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968" h="74887">
                  <a:moveTo>
                    <a:pt x="58174" y="1970"/>
                  </a:moveTo>
                  <a:cubicBezTo>
                    <a:pt x="67810" y="15466"/>
                    <a:pt x="48720" y="35184"/>
                    <a:pt x="36118" y="39354"/>
                  </a:cubicBezTo>
                  <a:cubicBezTo>
                    <a:pt x="23512" y="43527"/>
                    <a:pt x="4692" y="59804"/>
                    <a:pt x="7219" y="74540"/>
                  </a:cubicBezTo>
                  <a:cubicBezTo>
                    <a:pt x="-2573" y="67675"/>
                    <a:pt x="-3339" y="54004"/>
                    <a:pt x="9195" y="38983"/>
                  </a:cubicBezTo>
                  <a:cubicBezTo>
                    <a:pt x="18689" y="27615"/>
                    <a:pt x="12978" y="19163"/>
                    <a:pt x="7020" y="17493"/>
                  </a:cubicBezTo>
                  <a:cubicBezTo>
                    <a:pt x="14975" y="10279"/>
                    <a:pt x="41398" y="-6458"/>
                    <a:pt x="58174" y="1970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3" name="任意多边形: 形状 1142">
              <a:extLst>
                <a:ext uri="{FF2B5EF4-FFF2-40B4-BE49-F238E27FC236}">
                  <a16:creationId xmlns:a16="http://schemas.microsoft.com/office/drawing/2014/main" id="{174D6F10-A490-B647-5EB6-C768E8AFB806}"/>
                </a:ext>
              </a:extLst>
            </p:cNvPr>
            <p:cNvSpPr/>
            <p:nvPr/>
          </p:nvSpPr>
          <p:spPr>
            <a:xfrm flipV="1">
              <a:off x="8852440" y="5450979"/>
              <a:ext cx="96284" cy="60612"/>
            </a:xfrm>
            <a:custGeom>
              <a:avLst/>
              <a:gdLst>
                <a:gd name="connsiteX0" fmla="*/ 96113 w 96284"/>
                <a:gd name="connsiteY0" fmla="*/ 37856 h 60612"/>
                <a:gd name="connsiteX1" fmla="*/ 55777 w 96284"/>
                <a:gd name="connsiteY1" fmla="*/ 43807 h 60612"/>
                <a:gd name="connsiteX2" fmla="*/ -171 w 96284"/>
                <a:gd name="connsiteY2" fmla="*/ 56922 h 60612"/>
                <a:gd name="connsiteX3" fmla="*/ 24906 w 96284"/>
                <a:gd name="connsiteY3" fmla="*/ 26881 h 60612"/>
                <a:gd name="connsiteX4" fmla="*/ 91516 w 96284"/>
                <a:gd name="connsiteY4" fmla="*/ 10826 h 60612"/>
                <a:gd name="connsiteX5" fmla="*/ 96113 w 96284"/>
                <a:gd name="connsiteY5" fmla="*/ 37856 h 60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6284" h="60612">
                  <a:moveTo>
                    <a:pt x="96113" y="37856"/>
                  </a:moveTo>
                  <a:cubicBezTo>
                    <a:pt x="84614" y="54947"/>
                    <a:pt x="68409" y="50278"/>
                    <a:pt x="55777" y="43807"/>
                  </a:cubicBezTo>
                  <a:cubicBezTo>
                    <a:pt x="37237" y="34313"/>
                    <a:pt x="21953" y="71219"/>
                    <a:pt x="-171" y="56922"/>
                  </a:cubicBezTo>
                  <a:cubicBezTo>
                    <a:pt x="15907" y="54362"/>
                    <a:pt x="21419" y="34610"/>
                    <a:pt x="24906" y="26881"/>
                  </a:cubicBezTo>
                  <a:cubicBezTo>
                    <a:pt x="34867" y="4777"/>
                    <a:pt x="70111" y="-12646"/>
                    <a:pt x="91516" y="10826"/>
                  </a:cubicBezTo>
                  <a:lnTo>
                    <a:pt x="96113" y="37856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4" name="任意多边形: 形状 1143">
              <a:extLst>
                <a:ext uri="{FF2B5EF4-FFF2-40B4-BE49-F238E27FC236}">
                  <a16:creationId xmlns:a16="http://schemas.microsoft.com/office/drawing/2014/main" id="{FC501774-7B57-376D-3ADC-024ACB2CA37A}"/>
                </a:ext>
              </a:extLst>
            </p:cNvPr>
            <p:cNvSpPr/>
            <p:nvPr/>
          </p:nvSpPr>
          <p:spPr>
            <a:xfrm flipV="1">
              <a:off x="8897967" y="5497905"/>
              <a:ext cx="50741" cy="72820"/>
            </a:xfrm>
            <a:custGeom>
              <a:avLst/>
              <a:gdLst>
                <a:gd name="connsiteX0" fmla="*/ 48085 w 50741"/>
                <a:gd name="connsiteY0" fmla="*/ 72473 h 72820"/>
                <a:gd name="connsiteX1" fmla="*/ 3434 w 50741"/>
                <a:gd name="connsiteY1" fmla="*/ 50120 h 72820"/>
                <a:gd name="connsiteX2" fmla="*/ 11759 w 50741"/>
                <a:gd name="connsiteY2" fmla="*/ -347 h 72820"/>
                <a:gd name="connsiteX3" fmla="*/ 48085 w 50741"/>
                <a:gd name="connsiteY3" fmla="*/ 72472 h 72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741" h="72820">
                  <a:moveTo>
                    <a:pt x="48085" y="72473"/>
                  </a:moveTo>
                  <a:cubicBezTo>
                    <a:pt x="24525" y="70523"/>
                    <a:pt x="9199" y="60081"/>
                    <a:pt x="3434" y="50120"/>
                  </a:cubicBezTo>
                  <a:cubicBezTo>
                    <a:pt x="-2332" y="40160"/>
                    <a:pt x="-2272" y="10172"/>
                    <a:pt x="11759" y="-347"/>
                  </a:cubicBezTo>
                  <a:cubicBezTo>
                    <a:pt x="31384" y="11721"/>
                    <a:pt x="59043" y="45931"/>
                    <a:pt x="48085" y="72472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5" name="任意多边形: 形状 1144">
              <a:extLst>
                <a:ext uri="{FF2B5EF4-FFF2-40B4-BE49-F238E27FC236}">
                  <a16:creationId xmlns:a16="http://schemas.microsoft.com/office/drawing/2014/main" id="{5EE82012-783E-26CD-DD61-ECA84D88B70E}"/>
                </a:ext>
              </a:extLst>
            </p:cNvPr>
            <p:cNvSpPr/>
            <p:nvPr/>
          </p:nvSpPr>
          <p:spPr>
            <a:xfrm flipV="1">
              <a:off x="8832638" y="5527874"/>
              <a:ext cx="24547" cy="27396"/>
            </a:xfrm>
            <a:custGeom>
              <a:avLst/>
              <a:gdLst>
                <a:gd name="connsiteX0" fmla="*/ -172 w 24547"/>
                <a:gd name="connsiteY0" fmla="*/ 23920 h 27396"/>
                <a:gd name="connsiteX1" fmla="*/ 18142 w 24547"/>
                <a:gd name="connsiteY1" fmla="*/ 21032 h 27396"/>
                <a:gd name="connsiteX2" fmla="*/ 20938 w 24547"/>
                <a:gd name="connsiteY2" fmla="*/ -346 h 27396"/>
                <a:gd name="connsiteX3" fmla="*/ -172 w 24547"/>
                <a:gd name="connsiteY3" fmla="*/ 23919 h 27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47" h="27396">
                  <a:moveTo>
                    <a:pt x="-172" y="23920"/>
                  </a:moveTo>
                  <a:cubicBezTo>
                    <a:pt x="3517" y="29745"/>
                    <a:pt x="13546" y="26661"/>
                    <a:pt x="18142" y="21032"/>
                  </a:cubicBezTo>
                  <a:cubicBezTo>
                    <a:pt x="22740" y="15395"/>
                    <a:pt x="27985" y="3903"/>
                    <a:pt x="20938" y="-346"/>
                  </a:cubicBezTo>
                  <a:lnTo>
                    <a:pt x="-172" y="23919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6" name="任意多边形: 形状 1145">
              <a:extLst>
                <a:ext uri="{FF2B5EF4-FFF2-40B4-BE49-F238E27FC236}">
                  <a16:creationId xmlns:a16="http://schemas.microsoft.com/office/drawing/2014/main" id="{69C6A416-69D6-DF4A-01F8-6389A46EAC46}"/>
                </a:ext>
              </a:extLst>
            </p:cNvPr>
            <p:cNvSpPr/>
            <p:nvPr/>
          </p:nvSpPr>
          <p:spPr>
            <a:xfrm flipV="1">
              <a:off x="8765010" y="5436073"/>
              <a:ext cx="38584" cy="42112"/>
            </a:xfrm>
            <a:custGeom>
              <a:avLst/>
              <a:gdLst>
                <a:gd name="connsiteX0" fmla="*/ -173 w 38584"/>
                <a:gd name="connsiteY0" fmla="*/ 34330 h 42112"/>
                <a:gd name="connsiteX1" fmla="*/ 32569 w 38584"/>
                <a:gd name="connsiteY1" fmla="*/ 31015 h 42112"/>
                <a:gd name="connsiteX2" fmla="*/ 27945 w 38584"/>
                <a:gd name="connsiteY2" fmla="*/ -362 h 42112"/>
                <a:gd name="connsiteX3" fmla="*/ -173 w 38584"/>
                <a:gd name="connsiteY3" fmla="*/ 34330 h 42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584" h="42112">
                  <a:moveTo>
                    <a:pt x="-173" y="34330"/>
                  </a:moveTo>
                  <a:cubicBezTo>
                    <a:pt x="2700" y="42310"/>
                    <a:pt x="21602" y="47218"/>
                    <a:pt x="32569" y="31015"/>
                  </a:cubicBezTo>
                  <a:cubicBezTo>
                    <a:pt x="43541" y="14809"/>
                    <a:pt x="37363" y="754"/>
                    <a:pt x="27945" y="-362"/>
                  </a:cubicBezTo>
                  <a:lnTo>
                    <a:pt x="-173" y="34330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7" name="任意多边形: 形状 1146">
              <a:extLst>
                <a:ext uri="{FF2B5EF4-FFF2-40B4-BE49-F238E27FC236}">
                  <a16:creationId xmlns:a16="http://schemas.microsoft.com/office/drawing/2014/main" id="{E654848F-0D08-D0BF-9552-26E81A8D7042}"/>
                </a:ext>
              </a:extLst>
            </p:cNvPr>
            <p:cNvSpPr/>
            <p:nvPr/>
          </p:nvSpPr>
          <p:spPr>
            <a:xfrm flipV="1">
              <a:off x="8793823" y="5476912"/>
              <a:ext cx="44232" cy="54184"/>
            </a:xfrm>
            <a:custGeom>
              <a:avLst/>
              <a:gdLst>
                <a:gd name="connsiteX0" fmla="*/ -172 w 44232"/>
                <a:gd name="connsiteY0" fmla="*/ 50936 h 54184"/>
                <a:gd name="connsiteX1" fmla="*/ 32630 w 44232"/>
                <a:gd name="connsiteY1" fmla="*/ 39957 h 54184"/>
                <a:gd name="connsiteX2" fmla="*/ 38676 w 44232"/>
                <a:gd name="connsiteY2" fmla="*/ -353 h 54184"/>
                <a:gd name="connsiteX3" fmla="*/ -173 w 44232"/>
                <a:gd name="connsiteY3" fmla="*/ 50936 h 54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232" h="54184">
                  <a:moveTo>
                    <a:pt x="-172" y="50936"/>
                  </a:moveTo>
                  <a:cubicBezTo>
                    <a:pt x="1125" y="55558"/>
                    <a:pt x="16948" y="56408"/>
                    <a:pt x="32630" y="39957"/>
                  </a:cubicBezTo>
                  <a:cubicBezTo>
                    <a:pt x="48322" y="23479"/>
                    <a:pt x="45298" y="8569"/>
                    <a:pt x="38676" y="-353"/>
                  </a:cubicBezTo>
                  <a:lnTo>
                    <a:pt x="-173" y="50936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8" name="任意多边形: 形状 1147">
              <a:extLst>
                <a:ext uri="{FF2B5EF4-FFF2-40B4-BE49-F238E27FC236}">
                  <a16:creationId xmlns:a16="http://schemas.microsoft.com/office/drawing/2014/main" id="{3108B339-0691-D800-D2AA-21D1BE5B00A1}"/>
                </a:ext>
              </a:extLst>
            </p:cNvPr>
            <p:cNvSpPr/>
            <p:nvPr/>
          </p:nvSpPr>
          <p:spPr>
            <a:xfrm flipV="1">
              <a:off x="8735857" y="5339591"/>
              <a:ext cx="43254" cy="102711"/>
            </a:xfrm>
            <a:custGeom>
              <a:avLst/>
              <a:gdLst>
                <a:gd name="connsiteX0" fmla="*/ 27074 w 43254"/>
                <a:gd name="connsiteY0" fmla="*/ -374 h 102711"/>
                <a:gd name="connsiteX1" fmla="*/ 40599 w 43254"/>
                <a:gd name="connsiteY1" fmla="*/ 26996 h 102711"/>
                <a:gd name="connsiteX2" fmla="*/ 40575 w 43254"/>
                <a:gd name="connsiteY2" fmla="*/ 71659 h 102711"/>
                <a:gd name="connsiteX3" fmla="*/ 31689 w 43254"/>
                <a:gd name="connsiteY3" fmla="*/ 102338 h 102711"/>
                <a:gd name="connsiteX4" fmla="*/ 20989 w 43254"/>
                <a:gd name="connsiteY4" fmla="*/ 74266 h 102711"/>
                <a:gd name="connsiteX5" fmla="*/ 364 w 43254"/>
                <a:gd name="connsiteY5" fmla="*/ 33969 h 102711"/>
                <a:gd name="connsiteX6" fmla="*/ 27072 w 43254"/>
                <a:gd name="connsiteY6" fmla="*/ -373 h 102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254" h="102711">
                  <a:moveTo>
                    <a:pt x="27074" y="-374"/>
                  </a:moveTo>
                  <a:cubicBezTo>
                    <a:pt x="41464" y="854"/>
                    <a:pt x="46643" y="17179"/>
                    <a:pt x="40599" y="26996"/>
                  </a:cubicBezTo>
                  <a:cubicBezTo>
                    <a:pt x="29591" y="44863"/>
                    <a:pt x="48219" y="61374"/>
                    <a:pt x="40575" y="71659"/>
                  </a:cubicBezTo>
                  <a:cubicBezTo>
                    <a:pt x="32933" y="81943"/>
                    <a:pt x="27647" y="95098"/>
                    <a:pt x="31689" y="102338"/>
                  </a:cubicBezTo>
                  <a:cubicBezTo>
                    <a:pt x="20487" y="95821"/>
                    <a:pt x="17934" y="84914"/>
                    <a:pt x="20989" y="74266"/>
                  </a:cubicBezTo>
                  <a:cubicBezTo>
                    <a:pt x="24044" y="63619"/>
                    <a:pt x="-4391" y="46238"/>
                    <a:pt x="364" y="33969"/>
                  </a:cubicBezTo>
                  <a:lnTo>
                    <a:pt x="27072" y="-373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9" name="任意多边形: 形状 1148">
              <a:extLst>
                <a:ext uri="{FF2B5EF4-FFF2-40B4-BE49-F238E27FC236}">
                  <a16:creationId xmlns:a16="http://schemas.microsoft.com/office/drawing/2014/main" id="{0BF43DBD-DC19-4E1C-364C-05EE3127512F}"/>
                </a:ext>
              </a:extLst>
            </p:cNvPr>
            <p:cNvSpPr/>
            <p:nvPr/>
          </p:nvSpPr>
          <p:spPr>
            <a:xfrm flipV="1">
              <a:off x="8505352" y="5279919"/>
              <a:ext cx="52846" cy="29261"/>
            </a:xfrm>
            <a:custGeom>
              <a:avLst/>
              <a:gdLst>
                <a:gd name="connsiteX0" fmla="*/ 52668 w 52846"/>
                <a:gd name="connsiteY0" fmla="*/ 3883 h 29261"/>
                <a:gd name="connsiteX1" fmla="*/ 17902 w 52846"/>
                <a:gd name="connsiteY1" fmla="*/ 28079 h 29261"/>
                <a:gd name="connsiteX2" fmla="*/ 956 w 52846"/>
                <a:gd name="connsiteY2" fmla="*/ -392 h 29261"/>
                <a:gd name="connsiteX3" fmla="*/ 52668 w 52846"/>
                <a:gd name="connsiteY3" fmla="*/ 3882 h 29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846" h="29261">
                  <a:moveTo>
                    <a:pt x="52668" y="3883"/>
                  </a:moveTo>
                  <a:cubicBezTo>
                    <a:pt x="52633" y="21873"/>
                    <a:pt x="31728" y="31847"/>
                    <a:pt x="17902" y="28079"/>
                  </a:cubicBezTo>
                  <a:cubicBezTo>
                    <a:pt x="4083" y="24308"/>
                    <a:pt x="-3122" y="10359"/>
                    <a:pt x="956" y="-392"/>
                  </a:cubicBezTo>
                  <a:lnTo>
                    <a:pt x="52668" y="3882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0" name="任意多边形: 形状 1149">
              <a:extLst>
                <a:ext uri="{FF2B5EF4-FFF2-40B4-BE49-F238E27FC236}">
                  <a16:creationId xmlns:a16="http://schemas.microsoft.com/office/drawing/2014/main" id="{927F4C09-A610-2BB7-D0F6-1C571A88272B}"/>
                </a:ext>
              </a:extLst>
            </p:cNvPr>
            <p:cNvSpPr/>
            <p:nvPr/>
          </p:nvSpPr>
          <p:spPr>
            <a:xfrm flipV="1">
              <a:off x="8558199" y="5278045"/>
              <a:ext cx="60455" cy="37337"/>
            </a:xfrm>
            <a:custGeom>
              <a:avLst/>
              <a:gdLst>
                <a:gd name="connsiteX0" fmla="*/ 58521 w 60455"/>
                <a:gd name="connsiteY0" fmla="*/ -391 h 37337"/>
                <a:gd name="connsiteX1" fmla="*/ 32895 w 60455"/>
                <a:gd name="connsiteY1" fmla="*/ 36528 h 37337"/>
                <a:gd name="connsiteX2" fmla="*/ -177 w 60455"/>
                <a:gd name="connsiteY2" fmla="*/ 10109 h 37337"/>
                <a:gd name="connsiteX3" fmla="*/ 58521 w 60455"/>
                <a:gd name="connsiteY3" fmla="*/ -392 h 37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455" h="37337">
                  <a:moveTo>
                    <a:pt x="58521" y="-391"/>
                  </a:moveTo>
                  <a:cubicBezTo>
                    <a:pt x="66236" y="18677"/>
                    <a:pt x="46875" y="33666"/>
                    <a:pt x="32895" y="36528"/>
                  </a:cubicBezTo>
                  <a:cubicBezTo>
                    <a:pt x="18921" y="39391"/>
                    <a:pt x="318" y="27220"/>
                    <a:pt x="-177" y="10109"/>
                  </a:cubicBezTo>
                  <a:lnTo>
                    <a:pt x="58521" y="-392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1" name="任意多边形: 形状 1150">
              <a:extLst>
                <a:ext uri="{FF2B5EF4-FFF2-40B4-BE49-F238E27FC236}">
                  <a16:creationId xmlns:a16="http://schemas.microsoft.com/office/drawing/2014/main" id="{A3694006-D382-FAED-267F-68952448BC66}"/>
                </a:ext>
              </a:extLst>
            </p:cNvPr>
            <p:cNvSpPr/>
            <p:nvPr/>
          </p:nvSpPr>
          <p:spPr>
            <a:xfrm flipV="1">
              <a:off x="8615805" y="5241051"/>
              <a:ext cx="45934" cy="91714"/>
            </a:xfrm>
            <a:custGeom>
              <a:avLst/>
              <a:gdLst>
                <a:gd name="connsiteX0" fmla="*/ 33538 w 45934"/>
                <a:gd name="connsiteY0" fmla="*/ -394 h 91714"/>
                <a:gd name="connsiteX1" fmla="*/ 34842 w 45934"/>
                <a:gd name="connsiteY1" fmla="*/ 53237 h 91714"/>
                <a:gd name="connsiteX2" fmla="*/ 9961 w 45934"/>
                <a:gd name="connsiteY2" fmla="*/ 91321 h 91714"/>
                <a:gd name="connsiteX3" fmla="*/ 9260 w 45934"/>
                <a:gd name="connsiteY3" fmla="*/ 55829 h 91714"/>
                <a:gd name="connsiteX4" fmla="*/ 2465 w 45934"/>
                <a:gd name="connsiteY4" fmla="*/ 13302 h 91714"/>
                <a:gd name="connsiteX5" fmla="*/ 33539 w 45934"/>
                <a:gd name="connsiteY5" fmla="*/ -394 h 91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934" h="91714">
                  <a:moveTo>
                    <a:pt x="33538" y="-394"/>
                  </a:moveTo>
                  <a:cubicBezTo>
                    <a:pt x="50033" y="9307"/>
                    <a:pt x="49192" y="39790"/>
                    <a:pt x="34842" y="53237"/>
                  </a:cubicBezTo>
                  <a:cubicBezTo>
                    <a:pt x="22860" y="64459"/>
                    <a:pt x="6713" y="74592"/>
                    <a:pt x="9961" y="91321"/>
                  </a:cubicBezTo>
                  <a:cubicBezTo>
                    <a:pt x="-730" y="81756"/>
                    <a:pt x="3342" y="68834"/>
                    <a:pt x="9260" y="55829"/>
                  </a:cubicBezTo>
                  <a:cubicBezTo>
                    <a:pt x="15178" y="42823"/>
                    <a:pt x="-7702" y="33355"/>
                    <a:pt x="2465" y="13302"/>
                  </a:cubicBezTo>
                  <a:lnTo>
                    <a:pt x="33539" y="-394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2" name="任意多边形: 形状 1151">
              <a:extLst>
                <a:ext uri="{FF2B5EF4-FFF2-40B4-BE49-F238E27FC236}">
                  <a16:creationId xmlns:a16="http://schemas.microsoft.com/office/drawing/2014/main" id="{3D3C1F22-7023-08DF-9DE1-B5E8AE6C673C}"/>
                </a:ext>
              </a:extLst>
            </p:cNvPr>
            <p:cNvSpPr/>
            <p:nvPr/>
          </p:nvSpPr>
          <p:spPr>
            <a:xfrm flipV="1">
              <a:off x="8647615" y="5316216"/>
              <a:ext cx="42747" cy="37869"/>
            </a:xfrm>
            <a:custGeom>
              <a:avLst/>
              <a:gdLst>
                <a:gd name="connsiteX0" fmla="*/ -176 w 42747"/>
                <a:gd name="connsiteY0" fmla="*/ 21412 h 37869"/>
                <a:gd name="connsiteX1" fmla="*/ 31877 w 42747"/>
                <a:gd name="connsiteY1" fmla="*/ 33391 h 37869"/>
                <a:gd name="connsiteX2" fmla="*/ 32572 w 42747"/>
                <a:gd name="connsiteY2" fmla="*/ -385 h 37869"/>
                <a:gd name="connsiteX3" fmla="*/ -176 w 42747"/>
                <a:gd name="connsiteY3" fmla="*/ 21412 h 37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747" h="37869">
                  <a:moveTo>
                    <a:pt x="-176" y="21412"/>
                  </a:moveTo>
                  <a:cubicBezTo>
                    <a:pt x="2945" y="33867"/>
                    <a:pt x="18524" y="43198"/>
                    <a:pt x="31877" y="33391"/>
                  </a:cubicBezTo>
                  <a:cubicBezTo>
                    <a:pt x="45234" y="23589"/>
                    <a:pt x="46762" y="8402"/>
                    <a:pt x="32572" y="-385"/>
                  </a:cubicBezTo>
                  <a:lnTo>
                    <a:pt x="-176" y="21412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3" name="任意多边形: 形状 1152">
              <a:extLst>
                <a:ext uri="{FF2B5EF4-FFF2-40B4-BE49-F238E27FC236}">
                  <a16:creationId xmlns:a16="http://schemas.microsoft.com/office/drawing/2014/main" id="{B2E57972-1348-824B-AC08-FE5A5AD811CA}"/>
                </a:ext>
              </a:extLst>
            </p:cNvPr>
            <p:cNvSpPr/>
            <p:nvPr/>
          </p:nvSpPr>
          <p:spPr>
            <a:xfrm flipV="1">
              <a:off x="8678214" y="5339501"/>
              <a:ext cx="41635" cy="39442"/>
            </a:xfrm>
            <a:custGeom>
              <a:avLst/>
              <a:gdLst>
                <a:gd name="connsiteX0" fmla="*/ -175 w 41635"/>
                <a:gd name="connsiteY0" fmla="*/ 25796 h 39442"/>
                <a:gd name="connsiteX1" fmla="*/ 33239 w 41635"/>
                <a:gd name="connsiteY1" fmla="*/ 33155 h 39442"/>
                <a:gd name="connsiteX2" fmla="*/ 29187 w 41635"/>
                <a:gd name="connsiteY2" fmla="*/ -380 h 39442"/>
                <a:gd name="connsiteX3" fmla="*/ -175 w 41635"/>
                <a:gd name="connsiteY3" fmla="*/ 25796 h 39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635" h="39442">
                  <a:moveTo>
                    <a:pt x="-175" y="25796"/>
                  </a:moveTo>
                  <a:cubicBezTo>
                    <a:pt x="4665" y="37684"/>
                    <a:pt x="21397" y="44737"/>
                    <a:pt x="33239" y="33155"/>
                  </a:cubicBezTo>
                  <a:cubicBezTo>
                    <a:pt x="45084" y="21577"/>
                    <a:pt x="44466" y="6327"/>
                    <a:pt x="29187" y="-380"/>
                  </a:cubicBezTo>
                  <a:lnTo>
                    <a:pt x="-175" y="25796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4" name="任意多边形: 形状 1153">
              <a:extLst>
                <a:ext uri="{FF2B5EF4-FFF2-40B4-BE49-F238E27FC236}">
                  <a16:creationId xmlns:a16="http://schemas.microsoft.com/office/drawing/2014/main" id="{04D96453-C71C-99C0-D7CC-A62D47F2393B}"/>
                </a:ext>
              </a:extLst>
            </p:cNvPr>
            <p:cNvSpPr/>
            <p:nvPr/>
          </p:nvSpPr>
          <p:spPr>
            <a:xfrm flipV="1">
              <a:off x="8705955" y="5364880"/>
              <a:ext cx="41131" cy="39910"/>
            </a:xfrm>
            <a:custGeom>
              <a:avLst/>
              <a:gdLst>
                <a:gd name="connsiteX0" fmla="*/ -175 w 41131"/>
                <a:gd name="connsiteY0" fmla="*/ 27239 h 39910"/>
                <a:gd name="connsiteX1" fmla="*/ 33574 w 41131"/>
                <a:gd name="connsiteY1" fmla="*/ 32921 h 39910"/>
                <a:gd name="connsiteX2" fmla="*/ 27850 w 41131"/>
                <a:gd name="connsiteY2" fmla="*/ -375 h 39910"/>
                <a:gd name="connsiteX3" fmla="*/ -175 w 41131"/>
                <a:gd name="connsiteY3" fmla="*/ 27238 h 39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131" h="39910">
                  <a:moveTo>
                    <a:pt x="-175" y="27239"/>
                  </a:moveTo>
                  <a:cubicBezTo>
                    <a:pt x="5254" y="38872"/>
                    <a:pt x="22322" y="45078"/>
                    <a:pt x="33574" y="32921"/>
                  </a:cubicBezTo>
                  <a:cubicBezTo>
                    <a:pt x="44825" y="20763"/>
                    <a:pt x="43446" y="5560"/>
                    <a:pt x="27850" y="-375"/>
                  </a:cubicBezTo>
                  <a:lnTo>
                    <a:pt x="-175" y="27238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5" name="任意多边形: 形状 1154">
              <a:extLst>
                <a:ext uri="{FF2B5EF4-FFF2-40B4-BE49-F238E27FC236}">
                  <a16:creationId xmlns:a16="http://schemas.microsoft.com/office/drawing/2014/main" id="{1A540EBA-FBA3-3D05-E89F-9D626A5330AD}"/>
                </a:ext>
              </a:extLst>
            </p:cNvPr>
            <p:cNvSpPr/>
            <p:nvPr/>
          </p:nvSpPr>
          <p:spPr>
            <a:xfrm flipV="1">
              <a:off x="8293751" y="5396067"/>
              <a:ext cx="64898" cy="55058"/>
            </a:xfrm>
            <a:custGeom>
              <a:avLst/>
              <a:gdLst>
                <a:gd name="connsiteX0" fmla="*/ 64716 w 64898"/>
                <a:gd name="connsiteY0" fmla="*/ 44054 h 55058"/>
                <a:gd name="connsiteX1" fmla="*/ 7650 w 64898"/>
                <a:gd name="connsiteY1" fmla="*/ 33915 h 55058"/>
                <a:gd name="connsiteX2" fmla="*/ 64716 w 64898"/>
                <a:gd name="connsiteY2" fmla="*/ 44054 h 55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898" h="55058">
                  <a:moveTo>
                    <a:pt x="64716" y="44054"/>
                  </a:moveTo>
                  <a:cubicBezTo>
                    <a:pt x="38677" y="60548"/>
                    <a:pt x="28387" y="58374"/>
                    <a:pt x="7650" y="33915"/>
                  </a:cubicBezTo>
                  <a:cubicBezTo>
                    <a:pt x="-18181" y="3447"/>
                    <a:pt x="24821" y="-29236"/>
                    <a:pt x="64716" y="44054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6" name="任意多边形: 形状 1155">
              <a:extLst>
                <a:ext uri="{FF2B5EF4-FFF2-40B4-BE49-F238E27FC236}">
                  <a16:creationId xmlns:a16="http://schemas.microsoft.com/office/drawing/2014/main" id="{2D2911A2-9728-F63B-2757-D74CD4CF74D0}"/>
                </a:ext>
              </a:extLst>
            </p:cNvPr>
            <p:cNvSpPr/>
            <p:nvPr/>
          </p:nvSpPr>
          <p:spPr>
            <a:xfrm flipV="1">
              <a:off x="8267662" y="5351755"/>
              <a:ext cx="125380" cy="60925"/>
            </a:xfrm>
            <a:custGeom>
              <a:avLst/>
              <a:gdLst>
                <a:gd name="connsiteX0" fmla="*/ 124619 w 125380"/>
                <a:gd name="connsiteY0" fmla="*/ 33223 h 60925"/>
                <a:gd name="connsiteX1" fmla="*/ -183 w 125380"/>
                <a:gd name="connsiteY1" fmla="*/ 60549 h 60925"/>
                <a:gd name="connsiteX2" fmla="*/ 59739 w 125380"/>
                <a:gd name="connsiteY2" fmla="*/ 19324 h 60925"/>
                <a:gd name="connsiteX3" fmla="*/ 124623 w 125380"/>
                <a:gd name="connsiteY3" fmla="*/ 33223 h 60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5380" h="60925">
                  <a:moveTo>
                    <a:pt x="124619" y="33223"/>
                  </a:moveTo>
                  <a:cubicBezTo>
                    <a:pt x="94197" y="73731"/>
                    <a:pt x="32311" y="24170"/>
                    <a:pt x="-183" y="60549"/>
                  </a:cubicBezTo>
                  <a:cubicBezTo>
                    <a:pt x="-278" y="29028"/>
                    <a:pt x="48359" y="29746"/>
                    <a:pt x="59739" y="19324"/>
                  </a:cubicBezTo>
                  <a:cubicBezTo>
                    <a:pt x="79040" y="1655"/>
                    <a:pt x="131230" y="-19967"/>
                    <a:pt x="124623" y="33223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7" name="任意多边形: 形状 1156">
              <a:extLst>
                <a:ext uri="{FF2B5EF4-FFF2-40B4-BE49-F238E27FC236}">
                  <a16:creationId xmlns:a16="http://schemas.microsoft.com/office/drawing/2014/main" id="{8277B411-0657-04B1-E64C-278D58690C94}"/>
                </a:ext>
              </a:extLst>
            </p:cNvPr>
            <p:cNvSpPr/>
            <p:nvPr/>
          </p:nvSpPr>
          <p:spPr>
            <a:xfrm flipV="1">
              <a:off x="8251987" y="5439130"/>
              <a:ext cx="59633" cy="40344"/>
            </a:xfrm>
            <a:custGeom>
              <a:avLst/>
              <a:gdLst>
                <a:gd name="connsiteX0" fmla="*/ 59450 w 59633"/>
                <a:gd name="connsiteY0" fmla="*/ 29785 h 40344"/>
                <a:gd name="connsiteX1" fmla="*/ 236 w 59633"/>
                <a:gd name="connsiteY1" fmla="*/ 18831 h 40344"/>
                <a:gd name="connsiteX2" fmla="*/ 59450 w 59633"/>
                <a:gd name="connsiteY2" fmla="*/ 29785 h 40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633" h="40344">
                  <a:moveTo>
                    <a:pt x="59450" y="29785"/>
                  </a:moveTo>
                  <a:cubicBezTo>
                    <a:pt x="45294" y="51276"/>
                    <a:pt x="4720" y="34503"/>
                    <a:pt x="236" y="18831"/>
                  </a:cubicBezTo>
                  <a:cubicBezTo>
                    <a:pt x="-5458" y="-1077"/>
                    <a:pt x="48396" y="-16031"/>
                    <a:pt x="59450" y="29785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8" name="任意多边形: 形状 1157">
              <a:extLst>
                <a:ext uri="{FF2B5EF4-FFF2-40B4-BE49-F238E27FC236}">
                  <a16:creationId xmlns:a16="http://schemas.microsoft.com/office/drawing/2014/main" id="{63DDAFBD-2A91-BC65-6772-A0FC13803FF5}"/>
                </a:ext>
              </a:extLst>
            </p:cNvPr>
            <p:cNvSpPr/>
            <p:nvPr/>
          </p:nvSpPr>
          <p:spPr>
            <a:xfrm flipV="1">
              <a:off x="7630955" y="5358195"/>
              <a:ext cx="516382" cy="232996"/>
            </a:xfrm>
            <a:custGeom>
              <a:avLst/>
              <a:gdLst>
                <a:gd name="connsiteX0" fmla="*/ 505213 w 516382"/>
                <a:gd name="connsiteY0" fmla="*/ 69592 h 232996"/>
                <a:gd name="connsiteX1" fmla="*/ 507777 w 516382"/>
                <a:gd name="connsiteY1" fmla="*/ 25501 h 232996"/>
                <a:gd name="connsiteX2" fmla="*/ 388215 w 516382"/>
                <a:gd name="connsiteY2" fmla="*/ 8670 h 232996"/>
                <a:gd name="connsiteX3" fmla="*/ 287772 w 516382"/>
                <a:gd name="connsiteY3" fmla="*/ 25462 h 232996"/>
                <a:gd name="connsiteX4" fmla="*/ 369586 w 516382"/>
                <a:gd name="connsiteY4" fmla="*/ 41156 h 232996"/>
                <a:gd name="connsiteX5" fmla="*/ 304038 w 516382"/>
                <a:gd name="connsiteY5" fmla="*/ 39115 h 232996"/>
                <a:gd name="connsiteX6" fmla="*/ 227614 w 516382"/>
                <a:gd name="connsiteY6" fmla="*/ 43970 h 232996"/>
                <a:gd name="connsiteX7" fmla="*/ 121859 w 516382"/>
                <a:gd name="connsiteY7" fmla="*/ 53234 h 232996"/>
                <a:gd name="connsiteX8" fmla="*/ -192 w 516382"/>
                <a:gd name="connsiteY8" fmla="*/ 93520 h 232996"/>
                <a:gd name="connsiteX9" fmla="*/ 107478 w 516382"/>
                <a:gd name="connsiteY9" fmla="*/ 95016 h 232996"/>
                <a:gd name="connsiteX10" fmla="*/ 233161 w 516382"/>
                <a:gd name="connsiteY10" fmla="*/ 90548 h 232996"/>
                <a:gd name="connsiteX11" fmla="*/ 167641 w 516382"/>
                <a:gd name="connsiteY11" fmla="*/ 109182 h 232996"/>
                <a:gd name="connsiteX12" fmla="*/ 77403 w 516382"/>
                <a:gd name="connsiteY12" fmla="*/ 136936 h 232996"/>
                <a:gd name="connsiteX13" fmla="*/ 135620 w 516382"/>
                <a:gd name="connsiteY13" fmla="*/ 135996 h 232996"/>
                <a:gd name="connsiteX14" fmla="*/ 211501 w 516382"/>
                <a:gd name="connsiteY14" fmla="*/ 121692 h 232996"/>
                <a:gd name="connsiteX15" fmla="*/ 322101 w 516382"/>
                <a:gd name="connsiteY15" fmla="*/ 107170 h 232996"/>
                <a:gd name="connsiteX16" fmla="*/ 275454 w 516382"/>
                <a:gd name="connsiteY16" fmla="*/ 126375 h 232996"/>
                <a:gd name="connsiteX17" fmla="*/ 216790 w 516382"/>
                <a:gd name="connsiteY17" fmla="*/ 157548 h 232996"/>
                <a:gd name="connsiteX18" fmla="*/ 306089 w 516382"/>
                <a:gd name="connsiteY18" fmla="*/ 136919 h 232996"/>
                <a:gd name="connsiteX19" fmla="*/ 393175 w 516382"/>
                <a:gd name="connsiteY19" fmla="*/ 96456 h 232996"/>
                <a:gd name="connsiteX20" fmla="*/ 314048 w 516382"/>
                <a:gd name="connsiteY20" fmla="*/ 178709 h 232996"/>
                <a:gd name="connsiteX21" fmla="*/ 264697 w 516382"/>
                <a:gd name="connsiteY21" fmla="*/ 226301 h 232996"/>
                <a:gd name="connsiteX22" fmla="*/ 314622 w 516382"/>
                <a:gd name="connsiteY22" fmla="*/ 208839 h 232996"/>
                <a:gd name="connsiteX23" fmla="*/ 377625 w 516382"/>
                <a:gd name="connsiteY23" fmla="*/ 144968 h 232996"/>
                <a:gd name="connsiteX24" fmla="*/ 442429 w 516382"/>
                <a:gd name="connsiteY24" fmla="*/ 96845 h 232996"/>
                <a:gd name="connsiteX25" fmla="*/ 422821 w 516382"/>
                <a:gd name="connsiteY25" fmla="*/ 124776 h 232996"/>
                <a:gd name="connsiteX26" fmla="*/ 505214 w 516382"/>
                <a:gd name="connsiteY26" fmla="*/ 69592 h 232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16382" h="232996">
                  <a:moveTo>
                    <a:pt x="505213" y="69592"/>
                  </a:moveTo>
                  <a:cubicBezTo>
                    <a:pt x="514122" y="59592"/>
                    <a:pt x="523395" y="45007"/>
                    <a:pt x="507777" y="25501"/>
                  </a:cubicBezTo>
                  <a:cubicBezTo>
                    <a:pt x="492152" y="5992"/>
                    <a:pt x="425435" y="-11646"/>
                    <a:pt x="388215" y="8670"/>
                  </a:cubicBezTo>
                  <a:cubicBezTo>
                    <a:pt x="350984" y="28984"/>
                    <a:pt x="310837" y="-6028"/>
                    <a:pt x="287772" y="25462"/>
                  </a:cubicBezTo>
                  <a:cubicBezTo>
                    <a:pt x="319969" y="12693"/>
                    <a:pt x="340644" y="45333"/>
                    <a:pt x="369586" y="41156"/>
                  </a:cubicBezTo>
                  <a:cubicBezTo>
                    <a:pt x="356958" y="57324"/>
                    <a:pt x="325024" y="25822"/>
                    <a:pt x="304038" y="39115"/>
                  </a:cubicBezTo>
                  <a:cubicBezTo>
                    <a:pt x="283052" y="52409"/>
                    <a:pt x="251782" y="25392"/>
                    <a:pt x="227614" y="43970"/>
                  </a:cubicBezTo>
                  <a:cubicBezTo>
                    <a:pt x="203442" y="62543"/>
                    <a:pt x="173495" y="21242"/>
                    <a:pt x="121859" y="53234"/>
                  </a:cubicBezTo>
                  <a:cubicBezTo>
                    <a:pt x="82362" y="77708"/>
                    <a:pt x="4744" y="62619"/>
                    <a:pt x="-192" y="93520"/>
                  </a:cubicBezTo>
                  <a:cubicBezTo>
                    <a:pt x="41337" y="74839"/>
                    <a:pt x="70068" y="86204"/>
                    <a:pt x="107478" y="95016"/>
                  </a:cubicBezTo>
                  <a:cubicBezTo>
                    <a:pt x="167638" y="109182"/>
                    <a:pt x="198242" y="66378"/>
                    <a:pt x="233161" y="90548"/>
                  </a:cubicBezTo>
                  <a:cubicBezTo>
                    <a:pt x="209308" y="89863"/>
                    <a:pt x="186436" y="96733"/>
                    <a:pt x="167641" y="109182"/>
                  </a:cubicBezTo>
                  <a:cubicBezTo>
                    <a:pt x="144045" y="124809"/>
                    <a:pt x="93390" y="102854"/>
                    <a:pt x="77403" y="136936"/>
                  </a:cubicBezTo>
                  <a:cubicBezTo>
                    <a:pt x="94179" y="129035"/>
                    <a:pt x="108471" y="129238"/>
                    <a:pt x="135620" y="135996"/>
                  </a:cubicBezTo>
                  <a:cubicBezTo>
                    <a:pt x="163423" y="142918"/>
                    <a:pt x="180780" y="116075"/>
                    <a:pt x="211501" y="121692"/>
                  </a:cubicBezTo>
                  <a:cubicBezTo>
                    <a:pt x="259535" y="130471"/>
                    <a:pt x="270800" y="90661"/>
                    <a:pt x="322101" y="107170"/>
                  </a:cubicBezTo>
                  <a:cubicBezTo>
                    <a:pt x="316402" y="116230"/>
                    <a:pt x="297190" y="124588"/>
                    <a:pt x="275454" y="126375"/>
                  </a:cubicBezTo>
                  <a:cubicBezTo>
                    <a:pt x="253718" y="128162"/>
                    <a:pt x="241842" y="155836"/>
                    <a:pt x="216790" y="157548"/>
                  </a:cubicBezTo>
                  <a:cubicBezTo>
                    <a:pt x="233644" y="178996"/>
                    <a:pt x="268858" y="138309"/>
                    <a:pt x="306089" y="136919"/>
                  </a:cubicBezTo>
                  <a:cubicBezTo>
                    <a:pt x="348113" y="135350"/>
                    <a:pt x="370242" y="113976"/>
                    <a:pt x="393175" y="96456"/>
                  </a:cubicBezTo>
                  <a:cubicBezTo>
                    <a:pt x="359490" y="118068"/>
                    <a:pt x="366587" y="158497"/>
                    <a:pt x="314048" y="178709"/>
                  </a:cubicBezTo>
                  <a:cubicBezTo>
                    <a:pt x="291132" y="187520"/>
                    <a:pt x="295247" y="229824"/>
                    <a:pt x="264697" y="226301"/>
                  </a:cubicBezTo>
                  <a:cubicBezTo>
                    <a:pt x="272912" y="237977"/>
                    <a:pt x="300243" y="234278"/>
                    <a:pt x="314622" y="208839"/>
                  </a:cubicBezTo>
                  <a:cubicBezTo>
                    <a:pt x="328999" y="183395"/>
                    <a:pt x="351614" y="199694"/>
                    <a:pt x="377625" y="144968"/>
                  </a:cubicBezTo>
                  <a:cubicBezTo>
                    <a:pt x="388361" y="122381"/>
                    <a:pt x="430627" y="121195"/>
                    <a:pt x="442429" y="96845"/>
                  </a:cubicBezTo>
                  <a:cubicBezTo>
                    <a:pt x="444580" y="105826"/>
                    <a:pt x="436457" y="117501"/>
                    <a:pt x="422821" y="124776"/>
                  </a:cubicBezTo>
                  <a:cubicBezTo>
                    <a:pt x="441570" y="136318"/>
                    <a:pt x="492871" y="100830"/>
                    <a:pt x="505214" y="69592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9" name="任意多边形: 形状 1158">
              <a:extLst>
                <a:ext uri="{FF2B5EF4-FFF2-40B4-BE49-F238E27FC236}">
                  <a16:creationId xmlns:a16="http://schemas.microsoft.com/office/drawing/2014/main" id="{63DD141E-6E2B-870B-AB1F-E4091DE891BB}"/>
                </a:ext>
              </a:extLst>
            </p:cNvPr>
            <p:cNvSpPr/>
            <p:nvPr/>
          </p:nvSpPr>
          <p:spPr>
            <a:xfrm flipV="1">
              <a:off x="8125284" y="5478228"/>
              <a:ext cx="61678" cy="48183"/>
            </a:xfrm>
            <a:custGeom>
              <a:avLst/>
              <a:gdLst>
                <a:gd name="connsiteX0" fmla="*/ 61491 w 61678"/>
                <a:gd name="connsiteY0" fmla="*/ 8150 h 48183"/>
                <a:gd name="connsiteX1" fmla="*/ 6585 w 61678"/>
                <a:gd name="connsiteY1" fmla="*/ 47830 h 48183"/>
                <a:gd name="connsiteX2" fmla="*/ 8731 w 61678"/>
                <a:gd name="connsiteY2" fmla="*/ -353 h 48183"/>
                <a:gd name="connsiteX3" fmla="*/ 61491 w 61678"/>
                <a:gd name="connsiteY3" fmla="*/ 8150 h 48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678" h="48183">
                  <a:moveTo>
                    <a:pt x="61491" y="8150"/>
                  </a:moveTo>
                  <a:cubicBezTo>
                    <a:pt x="52762" y="32199"/>
                    <a:pt x="18968" y="31281"/>
                    <a:pt x="6585" y="47830"/>
                  </a:cubicBezTo>
                  <a:cubicBezTo>
                    <a:pt x="-306" y="36952"/>
                    <a:pt x="-5207" y="17189"/>
                    <a:pt x="8731" y="-353"/>
                  </a:cubicBezTo>
                  <a:cubicBezTo>
                    <a:pt x="16634" y="85"/>
                    <a:pt x="54650" y="5954"/>
                    <a:pt x="61491" y="8150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0" name="任意多边形: 形状 1159">
              <a:extLst>
                <a:ext uri="{FF2B5EF4-FFF2-40B4-BE49-F238E27FC236}">
                  <a16:creationId xmlns:a16="http://schemas.microsoft.com/office/drawing/2014/main" id="{58005D2B-FA07-A0CD-98A5-1A538C884CB1}"/>
                </a:ext>
              </a:extLst>
            </p:cNvPr>
            <p:cNvSpPr/>
            <p:nvPr/>
          </p:nvSpPr>
          <p:spPr>
            <a:xfrm flipV="1">
              <a:off x="8173641" y="5477176"/>
              <a:ext cx="64041" cy="40731"/>
            </a:xfrm>
            <a:custGeom>
              <a:avLst/>
              <a:gdLst>
                <a:gd name="connsiteX0" fmla="*/ 63856 w 64041"/>
                <a:gd name="connsiteY0" fmla="*/ 20363 h 40731"/>
                <a:gd name="connsiteX1" fmla="*/ 3022 w 64041"/>
                <a:gd name="connsiteY1" fmla="*/ 40378 h 40731"/>
                <a:gd name="connsiteX2" fmla="*/ 13166 w 64041"/>
                <a:gd name="connsiteY2" fmla="*/ -354 h 40731"/>
                <a:gd name="connsiteX3" fmla="*/ 63855 w 64041"/>
                <a:gd name="connsiteY3" fmla="*/ 20362 h 40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041" h="40731">
                  <a:moveTo>
                    <a:pt x="63856" y="20363"/>
                  </a:moveTo>
                  <a:cubicBezTo>
                    <a:pt x="45660" y="50946"/>
                    <a:pt x="19579" y="20092"/>
                    <a:pt x="3022" y="40378"/>
                  </a:cubicBezTo>
                  <a:cubicBezTo>
                    <a:pt x="-2351" y="30168"/>
                    <a:pt x="-2212" y="13200"/>
                    <a:pt x="13166" y="-354"/>
                  </a:cubicBezTo>
                  <a:lnTo>
                    <a:pt x="63855" y="20362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1" name="任意多边形: 形状 1160">
              <a:extLst>
                <a:ext uri="{FF2B5EF4-FFF2-40B4-BE49-F238E27FC236}">
                  <a16:creationId xmlns:a16="http://schemas.microsoft.com/office/drawing/2014/main" id="{AF3AF7A6-7AFB-102A-EFC1-5437109AFD60}"/>
                </a:ext>
              </a:extLst>
            </p:cNvPr>
            <p:cNvSpPr/>
            <p:nvPr/>
          </p:nvSpPr>
          <p:spPr>
            <a:xfrm flipV="1">
              <a:off x="8195236" y="5448675"/>
              <a:ext cx="77807" cy="50982"/>
            </a:xfrm>
            <a:custGeom>
              <a:avLst/>
              <a:gdLst>
                <a:gd name="connsiteX0" fmla="*/ 77623 w 77807"/>
                <a:gd name="connsiteY0" fmla="*/ 22706 h 50982"/>
                <a:gd name="connsiteX1" fmla="*/ 21 w 77807"/>
                <a:gd name="connsiteY1" fmla="*/ 50624 h 50982"/>
                <a:gd name="connsiteX2" fmla="*/ 46132 w 77807"/>
                <a:gd name="connsiteY2" fmla="*/ -358 h 50982"/>
                <a:gd name="connsiteX3" fmla="*/ 77623 w 77807"/>
                <a:gd name="connsiteY3" fmla="*/ 22705 h 50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807" h="50982">
                  <a:moveTo>
                    <a:pt x="77623" y="22706"/>
                  </a:moveTo>
                  <a:cubicBezTo>
                    <a:pt x="47835" y="63356"/>
                    <a:pt x="18659" y="28475"/>
                    <a:pt x="21" y="50624"/>
                  </a:cubicBezTo>
                  <a:cubicBezTo>
                    <a:pt x="-2910" y="33970"/>
                    <a:pt x="26080" y="5805"/>
                    <a:pt x="46132" y="-358"/>
                  </a:cubicBezTo>
                  <a:lnTo>
                    <a:pt x="77623" y="22705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2" name="任意多边形: 形状 1161">
              <a:extLst>
                <a:ext uri="{FF2B5EF4-FFF2-40B4-BE49-F238E27FC236}">
                  <a16:creationId xmlns:a16="http://schemas.microsoft.com/office/drawing/2014/main" id="{C8DE0DED-E764-113D-EC43-CDFED8C1EAF7}"/>
                </a:ext>
              </a:extLst>
            </p:cNvPr>
            <p:cNvSpPr/>
            <p:nvPr/>
          </p:nvSpPr>
          <p:spPr>
            <a:xfrm flipV="1">
              <a:off x="8373319" y="5326235"/>
              <a:ext cx="59744" cy="59039"/>
            </a:xfrm>
            <a:custGeom>
              <a:avLst/>
              <a:gdLst>
                <a:gd name="connsiteX0" fmla="*/ 59564 w 59744"/>
                <a:gd name="connsiteY0" fmla="*/ 40579 h 59039"/>
                <a:gd name="connsiteX1" fmla="*/ 14068 w 59744"/>
                <a:gd name="connsiteY1" fmla="*/ 48704 h 59039"/>
                <a:gd name="connsiteX2" fmla="*/ 10750 w 59744"/>
                <a:gd name="connsiteY2" fmla="*/ -381 h 59039"/>
                <a:gd name="connsiteX3" fmla="*/ 59563 w 59744"/>
                <a:gd name="connsiteY3" fmla="*/ 40579 h 59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744" h="59039">
                  <a:moveTo>
                    <a:pt x="59564" y="40579"/>
                  </a:moveTo>
                  <a:cubicBezTo>
                    <a:pt x="58419" y="61990"/>
                    <a:pt x="28639" y="63973"/>
                    <a:pt x="14068" y="48704"/>
                  </a:cubicBezTo>
                  <a:cubicBezTo>
                    <a:pt x="-507" y="33431"/>
                    <a:pt x="-7465" y="3532"/>
                    <a:pt x="10750" y="-381"/>
                  </a:cubicBezTo>
                  <a:lnTo>
                    <a:pt x="59563" y="40579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3" name="任意多边形: 形状 1162">
              <a:extLst>
                <a:ext uri="{FF2B5EF4-FFF2-40B4-BE49-F238E27FC236}">
                  <a16:creationId xmlns:a16="http://schemas.microsoft.com/office/drawing/2014/main" id="{6C463B77-D699-FE68-A1CF-2D0070C656DD}"/>
                </a:ext>
              </a:extLst>
            </p:cNvPr>
            <p:cNvSpPr/>
            <p:nvPr/>
          </p:nvSpPr>
          <p:spPr>
            <a:xfrm flipV="1">
              <a:off x="8426421" y="5296630"/>
              <a:ext cx="62959" cy="47687"/>
            </a:xfrm>
            <a:custGeom>
              <a:avLst/>
              <a:gdLst>
                <a:gd name="connsiteX0" fmla="*/ 62779 w 62959"/>
                <a:gd name="connsiteY0" fmla="*/ 29262 h 47687"/>
                <a:gd name="connsiteX1" fmla="*/ 16013 w 62959"/>
                <a:gd name="connsiteY1" fmla="*/ 37098 h 47687"/>
                <a:gd name="connsiteX2" fmla="*/ 6431 w 62959"/>
                <a:gd name="connsiteY2" fmla="*/ -387 h 47687"/>
                <a:gd name="connsiteX3" fmla="*/ 62779 w 62959"/>
                <a:gd name="connsiteY3" fmla="*/ 29262 h 47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959" h="47687">
                  <a:moveTo>
                    <a:pt x="62779" y="29262"/>
                  </a:moveTo>
                  <a:cubicBezTo>
                    <a:pt x="47221" y="45104"/>
                    <a:pt x="25008" y="56450"/>
                    <a:pt x="16013" y="37098"/>
                  </a:cubicBezTo>
                  <a:cubicBezTo>
                    <a:pt x="7050" y="38419"/>
                    <a:pt x="-9412" y="16723"/>
                    <a:pt x="6431" y="-387"/>
                  </a:cubicBezTo>
                  <a:lnTo>
                    <a:pt x="62779" y="29262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4" name="任意多边形: 形状 1163">
              <a:extLst>
                <a:ext uri="{FF2B5EF4-FFF2-40B4-BE49-F238E27FC236}">
                  <a16:creationId xmlns:a16="http://schemas.microsoft.com/office/drawing/2014/main" id="{ECB3C1D4-8408-48AA-FCBF-A670A53C2D83}"/>
                </a:ext>
              </a:extLst>
            </p:cNvPr>
            <p:cNvSpPr/>
            <p:nvPr/>
          </p:nvSpPr>
          <p:spPr>
            <a:xfrm flipV="1">
              <a:off x="8411485" y="5258948"/>
              <a:ext cx="97540" cy="62055"/>
            </a:xfrm>
            <a:custGeom>
              <a:avLst/>
              <a:gdLst>
                <a:gd name="connsiteX0" fmla="*/ 97360 w 97540"/>
                <a:gd name="connsiteY0" fmla="*/ 10347 h 62055"/>
                <a:gd name="connsiteX1" fmla="*/ 55782 w 97540"/>
                <a:gd name="connsiteY1" fmla="*/ 53023 h 62055"/>
                <a:gd name="connsiteX2" fmla="*/ -180 w 97540"/>
                <a:gd name="connsiteY2" fmla="*/ 55796 h 62055"/>
                <a:gd name="connsiteX3" fmla="*/ 34227 w 97540"/>
                <a:gd name="connsiteY3" fmla="*/ 36183 h 62055"/>
                <a:gd name="connsiteX4" fmla="*/ 74770 w 97540"/>
                <a:gd name="connsiteY4" fmla="*/ -393 h 62055"/>
                <a:gd name="connsiteX5" fmla="*/ 97359 w 97540"/>
                <a:gd name="connsiteY5" fmla="*/ 10347 h 62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7540" h="62055">
                  <a:moveTo>
                    <a:pt x="97360" y="10347"/>
                  </a:moveTo>
                  <a:cubicBezTo>
                    <a:pt x="92777" y="42656"/>
                    <a:pt x="72534" y="54798"/>
                    <a:pt x="55782" y="53023"/>
                  </a:cubicBezTo>
                  <a:cubicBezTo>
                    <a:pt x="24851" y="49747"/>
                    <a:pt x="10746" y="71750"/>
                    <a:pt x="-180" y="55796"/>
                  </a:cubicBezTo>
                  <a:cubicBezTo>
                    <a:pt x="18287" y="57442"/>
                    <a:pt x="21909" y="39085"/>
                    <a:pt x="34227" y="36183"/>
                  </a:cubicBezTo>
                  <a:cubicBezTo>
                    <a:pt x="46543" y="33281"/>
                    <a:pt x="41624" y="9172"/>
                    <a:pt x="74770" y="-393"/>
                  </a:cubicBezTo>
                  <a:lnTo>
                    <a:pt x="97359" y="10347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5" name="任意多边形: 形状 1164">
              <a:extLst>
                <a:ext uri="{FF2B5EF4-FFF2-40B4-BE49-F238E27FC236}">
                  <a16:creationId xmlns:a16="http://schemas.microsoft.com/office/drawing/2014/main" id="{E96155F2-FC74-408F-41CB-C92F67CB75FC}"/>
                </a:ext>
              </a:extLst>
            </p:cNvPr>
            <p:cNvSpPr/>
            <p:nvPr/>
          </p:nvSpPr>
          <p:spPr>
            <a:xfrm flipV="1">
              <a:off x="8267166" y="5553479"/>
              <a:ext cx="47136" cy="59995"/>
            </a:xfrm>
            <a:custGeom>
              <a:avLst/>
              <a:gdLst>
                <a:gd name="connsiteX0" fmla="*/ -21 w 47136"/>
                <a:gd name="connsiteY0" fmla="*/ 16529 h 59995"/>
                <a:gd name="connsiteX1" fmla="*/ 28308 w 47136"/>
                <a:gd name="connsiteY1" fmla="*/ 215 h 59995"/>
                <a:gd name="connsiteX2" fmla="*/ 38598 w 47136"/>
                <a:gd name="connsiteY2" fmla="*/ 56864 h 59995"/>
                <a:gd name="connsiteX3" fmla="*/ -21 w 47136"/>
                <a:gd name="connsiteY3" fmla="*/ 16529 h 59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136" h="59995">
                  <a:moveTo>
                    <a:pt x="-21" y="16529"/>
                  </a:moveTo>
                  <a:cubicBezTo>
                    <a:pt x="-501" y="9751"/>
                    <a:pt x="14732" y="-3159"/>
                    <a:pt x="28308" y="215"/>
                  </a:cubicBezTo>
                  <a:cubicBezTo>
                    <a:pt x="46299" y="4695"/>
                    <a:pt x="54222" y="43698"/>
                    <a:pt x="38598" y="56864"/>
                  </a:cubicBezTo>
                  <a:cubicBezTo>
                    <a:pt x="22980" y="70027"/>
                    <a:pt x="-2457" y="33314"/>
                    <a:pt x="-21" y="16529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6" name="任意多边形: 形状 1165">
              <a:extLst>
                <a:ext uri="{FF2B5EF4-FFF2-40B4-BE49-F238E27FC236}">
                  <a16:creationId xmlns:a16="http://schemas.microsoft.com/office/drawing/2014/main" id="{00EDCCC9-0435-1383-B5DA-F8AE795CF995}"/>
                </a:ext>
              </a:extLst>
            </p:cNvPr>
            <p:cNvSpPr/>
            <p:nvPr/>
          </p:nvSpPr>
          <p:spPr>
            <a:xfrm flipV="1">
              <a:off x="8247326" y="5574754"/>
              <a:ext cx="37731" cy="23374"/>
            </a:xfrm>
            <a:custGeom>
              <a:avLst/>
              <a:gdLst>
                <a:gd name="connsiteX0" fmla="*/ -184 w 37731"/>
                <a:gd name="connsiteY0" fmla="*/ 12733 h 23374"/>
                <a:gd name="connsiteX1" fmla="*/ 36837 w 37731"/>
                <a:gd name="connsiteY1" fmla="*/ 23038 h 23374"/>
                <a:gd name="connsiteX2" fmla="*/ -184 w 37731"/>
                <a:gd name="connsiteY2" fmla="*/ 12733 h 23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731" h="23374">
                  <a:moveTo>
                    <a:pt x="-184" y="12733"/>
                  </a:moveTo>
                  <a:cubicBezTo>
                    <a:pt x="18636" y="-11713"/>
                    <a:pt x="41928" y="1851"/>
                    <a:pt x="36837" y="23038"/>
                  </a:cubicBezTo>
                  <a:cubicBezTo>
                    <a:pt x="30634" y="20980"/>
                    <a:pt x="7964" y="13559"/>
                    <a:pt x="-184" y="12733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7" name="任意多边形: 形状 1166">
              <a:extLst>
                <a:ext uri="{FF2B5EF4-FFF2-40B4-BE49-F238E27FC236}">
                  <a16:creationId xmlns:a16="http://schemas.microsoft.com/office/drawing/2014/main" id="{29E114B6-A587-58CC-A518-9AB7D360ED4F}"/>
                </a:ext>
              </a:extLst>
            </p:cNvPr>
            <p:cNvSpPr/>
            <p:nvPr/>
          </p:nvSpPr>
          <p:spPr>
            <a:xfrm flipV="1">
              <a:off x="7945796" y="5548400"/>
              <a:ext cx="356801" cy="71272"/>
            </a:xfrm>
            <a:custGeom>
              <a:avLst/>
              <a:gdLst>
                <a:gd name="connsiteX0" fmla="*/ 188472 w 356801"/>
                <a:gd name="connsiteY0" fmla="*/ 58921 h 71272"/>
                <a:gd name="connsiteX1" fmla="*/ 94607 w 356801"/>
                <a:gd name="connsiteY1" fmla="*/ 34524 h 71272"/>
                <a:gd name="connsiteX2" fmla="*/ -187 w 356801"/>
                <a:gd name="connsiteY2" fmla="*/ 17253 h 71272"/>
                <a:gd name="connsiteX3" fmla="*/ 99686 w 356801"/>
                <a:gd name="connsiteY3" fmla="*/ 2995 h 71272"/>
                <a:gd name="connsiteX4" fmla="*/ 203369 w 356801"/>
                <a:gd name="connsiteY4" fmla="*/ 22261 h 71272"/>
                <a:gd name="connsiteX5" fmla="*/ 356615 w 356801"/>
                <a:gd name="connsiteY5" fmla="*/ 61319 h 71272"/>
                <a:gd name="connsiteX6" fmla="*/ 188475 w 356801"/>
                <a:gd name="connsiteY6" fmla="*/ 58921 h 71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6801" h="71272">
                  <a:moveTo>
                    <a:pt x="188472" y="58921"/>
                  </a:moveTo>
                  <a:cubicBezTo>
                    <a:pt x="174947" y="47889"/>
                    <a:pt x="149379" y="60816"/>
                    <a:pt x="94607" y="34524"/>
                  </a:cubicBezTo>
                  <a:cubicBezTo>
                    <a:pt x="39835" y="8232"/>
                    <a:pt x="25370" y="42988"/>
                    <a:pt x="-187" y="17253"/>
                  </a:cubicBezTo>
                  <a:cubicBezTo>
                    <a:pt x="49189" y="23000"/>
                    <a:pt x="63710" y="-10786"/>
                    <a:pt x="99686" y="2995"/>
                  </a:cubicBezTo>
                  <a:cubicBezTo>
                    <a:pt x="154323" y="23923"/>
                    <a:pt x="175041" y="2829"/>
                    <a:pt x="203369" y="22261"/>
                  </a:cubicBezTo>
                  <a:cubicBezTo>
                    <a:pt x="243811" y="50005"/>
                    <a:pt x="314822" y="3937"/>
                    <a:pt x="356615" y="61319"/>
                  </a:cubicBezTo>
                  <a:cubicBezTo>
                    <a:pt x="335475" y="81246"/>
                    <a:pt x="218454" y="64983"/>
                    <a:pt x="188475" y="58921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8" name="任意多边形: 形状 1167">
              <a:extLst>
                <a:ext uri="{FF2B5EF4-FFF2-40B4-BE49-F238E27FC236}">
                  <a16:creationId xmlns:a16="http://schemas.microsoft.com/office/drawing/2014/main" id="{5BE05764-658A-8A00-5A8A-296E7265F0E2}"/>
                </a:ext>
              </a:extLst>
            </p:cNvPr>
            <p:cNvSpPr/>
            <p:nvPr/>
          </p:nvSpPr>
          <p:spPr>
            <a:xfrm flipV="1">
              <a:off x="9119936" y="5354410"/>
              <a:ext cx="72003" cy="194001"/>
            </a:xfrm>
            <a:custGeom>
              <a:avLst/>
              <a:gdLst>
                <a:gd name="connsiteX0" fmla="*/ -166 w 72003"/>
                <a:gd name="connsiteY0" fmla="*/ 186827 h 194001"/>
                <a:gd name="connsiteX1" fmla="*/ 27076 w 72003"/>
                <a:gd name="connsiteY1" fmla="*/ 80266 h 194001"/>
                <a:gd name="connsiteX2" fmla="*/ 71838 w 72003"/>
                <a:gd name="connsiteY2" fmla="*/ -363 h 194001"/>
                <a:gd name="connsiteX3" fmla="*/ 47751 w 72003"/>
                <a:gd name="connsiteY3" fmla="*/ 80238 h 194001"/>
                <a:gd name="connsiteX4" fmla="*/ 18305 w 72003"/>
                <a:gd name="connsiteY4" fmla="*/ 193639 h 194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003" h="194001">
                  <a:moveTo>
                    <a:pt x="-166" y="186827"/>
                  </a:moveTo>
                  <a:cubicBezTo>
                    <a:pt x="24523" y="157033"/>
                    <a:pt x="-300" y="116127"/>
                    <a:pt x="27076" y="80266"/>
                  </a:cubicBezTo>
                  <a:cubicBezTo>
                    <a:pt x="54461" y="44407"/>
                    <a:pt x="37774" y="10329"/>
                    <a:pt x="71838" y="-363"/>
                  </a:cubicBezTo>
                  <a:cubicBezTo>
                    <a:pt x="49314" y="24255"/>
                    <a:pt x="71197" y="54499"/>
                    <a:pt x="47751" y="80238"/>
                  </a:cubicBezTo>
                  <a:cubicBezTo>
                    <a:pt x="20256" y="110426"/>
                    <a:pt x="39805" y="169132"/>
                    <a:pt x="18305" y="19363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9" name="任意多边形: 形状 1168">
              <a:extLst>
                <a:ext uri="{FF2B5EF4-FFF2-40B4-BE49-F238E27FC236}">
                  <a16:creationId xmlns:a16="http://schemas.microsoft.com/office/drawing/2014/main" id="{0853FF68-0E3F-B48A-1453-90EF43998081}"/>
                </a:ext>
              </a:extLst>
            </p:cNvPr>
            <p:cNvSpPr/>
            <p:nvPr/>
          </p:nvSpPr>
          <p:spPr>
            <a:xfrm flipV="1">
              <a:off x="9088497" y="5662569"/>
              <a:ext cx="87545" cy="118189"/>
            </a:xfrm>
            <a:custGeom>
              <a:avLst/>
              <a:gdLst>
                <a:gd name="connsiteX0" fmla="*/ 40202 w 87545"/>
                <a:gd name="connsiteY0" fmla="*/ 117878 h 118189"/>
                <a:gd name="connsiteX1" fmla="*/ -166 w 87545"/>
                <a:gd name="connsiteY1" fmla="*/ 86818 h 118189"/>
                <a:gd name="connsiteX2" fmla="*/ 43282 w 87545"/>
                <a:gd name="connsiteY2" fmla="*/ 78903 h 118189"/>
                <a:gd name="connsiteX3" fmla="*/ 21803 w 87545"/>
                <a:gd name="connsiteY3" fmla="*/ 9741 h 118189"/>
                <a:gd name="connsiteX4" fmla="*/ 53438 w 87545"/>
                <a:gd name="connsiteY4" fmla="*/ 48514 h 118189"/>
                <a:gd name="connsiteX5" fmla="*/ 55729 w 87545"/>
                <a:gd name="connsiteY5" fmla="*/ -312 h 118189"/>
                <a:gd name="connsiteX6" fmla="*/ 87379 w 87545"/>
                <a:gd name="connsiteY6" fmla="*/ 65125 h 118189"/>
                <a:gd name="connsiteX7" fmla="*/ 40202 w 87545"/>
                <a:gd name="connsiteY7" fmla="*/ 117877 h 118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7545" h="118189">
                  <a:moveTo>
                    <a:pt x="40202" y="117878"/>
                  </a:moveTo>
                  <a:cubicBezTo>
                    <a:pt x="37767" y="101996"/>
                    <a:pt x="22960" y="80338"/>
                    <a:pt x="-166" y="86818"/>
                  </a:cubicBezTo>
                  <a:cubicBezTo>
                    <a:pt x="6145" y="73564"/>
                    <a:pt x="25630" y="69941"/>
                    <a:pt x="43282" y="78903"/>
                  </a:cubicBezTo>
                  <a:cubicBezTo>
                    <a:pt x="12490" y="58659"/>
                    <a:pt x="4795" y="27597"/>
                    <a:pt x="21803" y="9741"/>
                  </a:cubicBezTo>
                  <a:cubicBezTo>
                    <a:pt x="24641" y="35711"/>
                    <a:pt x="52306" y="31255"/>
                    <a:pt x="53438" y="48514"/>
                  </a:cubicBezTo>
                  <a:cubicBezTo>
                    <a:pt x="62815" y="34949"/>
                    <a:pt x="63007" y="10321"/>
                    <a:pt x="55729" y="-312"/>
                  </a:cubicBezTo>
                  <a:cubicBezTo>
                    <a:pt x="84251" y="7758"/>
                    <a:pt x="70863" y="51089"/>
                    <a:pt x="87379" y="65125"/>
                  </a:cubicBezTo>
                  <a:lnTo>
                    <a:pt x="40202" y="117877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0" name="任意多边形: 形状 1169">
              <a:extLst>
                <a:ext uri="{FF2B5EF4-FFF2-40B4-BE49-F238E27FC236}">
                  <a16:creationId xmlns:a16="http://schemas.microsoft.com/office/drawing/2014/main" id="{7A44012E-C138-DA32-71D3-CCFF51C98470}"/>
                </a:ext>
              </a:extLst>
            </p:cNvPr>
            <p:cNvSpPr/>
            <p:nvPr/>
          </p:nvSpPr>
          <p:spPr>
            <a:xfrm flipV="1">
              <a:off x="8702048" y="5691065"/>
              <a:ext cx="98919" cy="102928"/>
            </a:xfrm>
            <a:custGeom>
              <a:avLst/>
              <a:gdLst>
                <a:gd name="connsiteX0" fmla="*/ 98745 w 98919"/>
                <a:gd name="connsiteY0" fmla="*/ 58846 h 102928"/>
                <a:gd name="connsiteX1" fmla="*/ 64060 w 98919"/>
                <a:gd name="connsiteY1" fmla="*/ 84897 h 102928"/>
                <a:gd name="connsiteX2" fmla="*/ 39806 w 98919"/>
                <a:gd name="connsiteY2" fmla="*/ 101623 h 102928"/>
                <a:gd name="connsiteX3" fmla="*/ 69494 w 98919"/>
                <a:gd name="connsiteY3" fmla="*/ 59948 h 102928"/>
                <a:gd name="connsiteX4" fmla="*/ -174 w 98919"/>
                <a:gd name="connsiteY4" fmla="*/ 53979 h 102928"/>
                <a:gd name="connsiteX5" fmla="*/ 60164 w 98919"/>
                <a:gd name="connsiteY5" fmla="*/ 33183 h 102928"/>
                <a:gd name="connsiteX6" fmla="*/ 39057 w 98919"/>
                <a:gd name="connsiteY6" fmla="*/ 2448 h 102928"/>
                <a:gd name="connsiteX7" fmla="*/ 84321 w 98919"/>
                <a:gd name="connsiteY7" fmla="*/ 20606 h 102928"/>
                <a:gd name="connsiteX8" fmla="*/ 98743 w 98919"/>
                <a:gd name="connsiteY8" fmla="*/ 58844 h 102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8919" h="102928">
                  <a:moveTo>
                    <a:pt x="98745" y="58846"/>
                  </a:moveTo>
                  <a:cubicBezTo>
                    <a:pt x="90288" y="87615"/>
                    <a:pt x="68813" y="71681"/>
                    <a:pt x="64060" y="84897"/>
                  </a:cubicBezTo>
                  <a:cubicBezTo>
                    <a:pt x="59627" y="97237"/>
                    <a:pt x="48583" y="105595"/>
                    <a:pt x="39806" y="101623"/>
                  </a:cubicBezTo>
                  <a:cubicBezTo>
                    <a:pt x="55760" y="90698"/>
                    <a:pt x="39796" y="83117"/>
                    <a:pt x="69494" y="59948"/>
                  </a:cubicBezTo>
                  <a:cubicBezTo>
                    <a:pt x="36470" y="77866"/>
                    <a:pt x="19896" y="38816"/>
                    <a:pt x="-174" y="53979"/>
                  </a:cubicBezTo>
                  <a:cubicBezTo>
                    <a:pt x="8825" y="18329"/>
                    <a:pt x="46084" y="51358"/>
                    <a:pt x="60164" y="33183"/>
                  </a:cubicBezTo>
                  <a:cubicBezTo>
                    <a:pt x="53740" y="35078"/>
                    <a:pt x="59609" y="13392"/>
                    <a:pt x="39057" y="2448"/>
                  </a:cubicBezTo>
                  <a:cubicBezTo>
                    <a:pt x="55044" y="-7135"/>
                    <a:pt x="75241" y="10564"/>
                    <a:pt x="84321" y="20606"/>
                  </a:cubicBezTo>
                  <a:lnTo>
                    <a:pt x="98743" y="58844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1" name="任意多边形: 形状 1170">
              <a:extLst>
                <a:ext uri="{FF2B5EF4-FFF2-40B4-BE49-F238E27FC236}">
                  <a16:creationId xmlns:a16="http://schemas.microsoft.com/office/drawing/2014/main" id="{690335BB-CD75-5296-665D-51F30A8194AD}"/>
                </a:ext>
              </a:extLst>
            </p:cNvPr>
            <p:cNvSpPr/>
            <p:nvPr/>
          </p:nvSpPr>
          <p:spPr>
            <a:xfrm flipV="1">
              <a:off x="8183730" y="5624609"/>
              <a:ext cx="91120" cy="130838"/>
            </a:xfrm>
            <a:custGeom>
              <a:avLst/>
              <a:gdLst>
                <a:gd name="connsiteX0" fmla="*/ 82818 w 91120"/>
                <a:gd name="connsiteY0" fmla="*/ 104467 h 130838"/>
                <a:gd name="connsiteX1" fmla="*/ 50306 w 91120"/>
                <a:gd name="connsiteY1" fmla="*/ 130505 h 130838"/>
                <a:gd name="connsiteX2" fmla="*/ 50389 w 91120"/>
                <a:gd name="connsiteY2" fmla="*/ 121193 h 130838"/>
                <a:gd name="connsiteX3" fmla="*/ 40971 w 91120"/>
                <a:gd name="connsiteY3" fmla="*/ 103740 h 130838"/>
                <a:gd name="connsiteX4" fmla="*/ -185 w 91120"/>
                <a:gd name="connsiteY4" fmla="*/ 95511 h 130838"/>
                <a:gd name="connsiteX5" fmla="*/ 43354 w 91120"/>
                <a:gd name="connsiteY5" fmla="*/ 78275 h 130838"/>
                <a:gd name="connsiteX6" fmla="*/ 31564 w 91120"/>
                <a:gd name="connsiteY6" fmla="*/ 47625 h 130838"/>
                <a:gd name="connsiteX7" fmla="*/ 77796 w 91120"/>
                <a:gd name="connsiteY7" fmla="*/ 57002 h 130838"/>
                <a:gd name="connsiteX8" fmla="*/ 78091 w 91120"/>
                <a:gd name="connsiteY8" fmla="*/ 33403 h 130838"/>
                <a:gd name="connsiteX9" fmla="*/ 75940 w 91120"/>
                <a:gd name="connsiteY9" fmla="*/ 16254 h 130838"/>
                <a:gd name="connsiteX10" fmla="*/ 65988 w 91120"/>
                <a:gd name="connsiteY10" fmla="*/ -318 h 130838"/>
                <a:gd name="connsiteX11" fmla="*/ 82814 w 91120"/>
                <a:gd name="connsiteY11" fmla="*/ 104467 h 130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1120" h="130838">
                  <a:moveTo>
                    <a:pt x="82818" y="104467"/>
                  </a:moveTo>
                  <a:cubicBezTo>
                    <a:pt x="79517" y="114727"/>
                    <a:pt x="61029" y="130245"/>
                    <a:pt x="50306" y="130505"/>
                  </a:cubicBezTo>
                  <a:cubicBezTo>
                    <a:pt x="39581" y="130761"/>
                    <a:pt x="41559" y="127877"/>
                    <a:pt x="50389" y="121193"/>
                  </a:cubicBezTo>
                  <a:cubicBezTo>
                    <a:pt x="59221" y="114505"/>
                    <a:pt x="61703" y="91785"/>
                    <a:pt x="40971" y="103740"/>
                  </a:cubicBezTo>
                  <a:cubicBezTo>
                    <a:pt x="31399" y="109259"/>
                    <a:pt x="20232" y="84753"/>
                    <a:pt x="-185" y="95511"/>
                  </a:cubicBezTo>
                  <a:cubicBezTo>
                    <a:pt x="1628" y="80750"/>
                    <a:pt x="28421" y="72759"/>
                    <a:pt x="43354" y="78275"/>
                  </a:cubicBezTo>
                  <a:cubicBezTo>
                    <a:pt x="36259" y="70519"/>
                    <a:pt x="42873" y="55168"/>
                    <a:pt x="31564" y="47625"/>
                  </a:cubicBezTo>
                  <a:cubicBezTo>
                    <a:pt x="44956" y="36968"/>
                    <a:pt x="56048" y="72959"/>
                    <a:pt x="77796" y="57002"/>
                  </a:cubicBezTo>
                  <a:cubicBezTo>
                    <a:pt x="67732" y="61745"/>
                    <a:pt x="58324" y="38299"/>
                    <a:pt x="78091" y="33403"/>
                  </a:cubicBezTo>
                  <a:cubicBezTo>
                    <a:pt x="65422" y="34891"/>
                    <a:pt x="63338" y="20423"/>
                    <a:pt x="75940" y="16254"/>
                  </a:cubicBezTo>
                  <a:cubicBezTo>
                    <a:pt x="67469" y="18351"/>
                    <a:pt x="59474" y="10890"/>
                    <a:pt x="65988" y="-318"/>
                  </a:cubicBezTo>
                  <a:cubicBezTo>
                    <a:pt x="83437" y="6598"/>
                    <a:pt x="101994" y="59100"/>
                    <a:pt x="82814" y="104467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2" name="任意多边形: 形状 1171">
              <a:extLst>
                <a:ext uri="{FF2B5EF4-FFF2-40B4-BE49-F238E27FC236}">
                  <a16:creationId xmlns:a16="http://schemas.microsoft.com/office/drawing/2014/main" id="{68338F14-B214-33FC-852F-4275489FE1B6}"/>
                </a:ext>
              </a:extLst>
            </p:cNvPr>
            <p:cNvSpPr/>
            <p:nvPr/>
          </p:nvSpPr>
          <p:spPr>
            <a:xfrm flipV="1">
              <a:off x="9061323" y="5388633"/>
              <a:ext cx="436831" cy="440903"/>
            </a:xfrm>
            <a:custGeom>
              <a:avLst/>
              <a:gdLst>
                <a:gd name="connsiteX0" fmla="*/ 235138 w 436831"/>
                <a:gd name="connsiteY0" fmla="*/ 81505 h 440903"/>
                <a:gd name="connsiteX1" fmla="*/ 247937 w 436831"/>
                <a:gd name="connsiteY1" fmla="*/ 36075 h 440903"/>
                <a:gd name="connsiteX2" fmla="*/ 268270 w 436831"/>
                <a:gd name="connsiteY2" fmla="*/ 72557 h 440903"/>
                <a:gd name="connsiteX3" fmla="*/ 274949 w 436831"/>
                <a:gd name="connsiteY3" fmla="*/ 85877 h 440903"/>
                <a:gd name="connsiteX4" fmla="*/ 319914 w 436831"/>
                <a:gd name="connsiteY4" fmla="*/ 95179 h 440903"/>
                <a:gd name="connsiteX5" fmla="*/ 337327 w 436831"/>
                <a:gd name="connsiteY5" fmla="*/ 77078 h 440903"/>
                <a:gd name="connsiteX6" fmla="*/ 308045 w 436831"/>
                <a:gd name="connsiteY6" fmla="*/ 45860 h 440903"/>
                <a:gd name="connsiteX7" fmla="*/ 359242 w 436831"/>
                <a:gd name="connsiteY7" fmla="*/ 58008 h 440903"/>
                <a:gd name="connsiteX8" fmla="*/ 370088 w 436831"/>
                <a:gd name="connsiteY8" fmla="*/ 79179 h 440903"/>
                <a:gd name="connsiteX9" fmla="*/ 392673 w 436831"/>
                <a:gd name="connsiteY9" fmla="*/ 47813 h 440903"/>
                <a:gd name="connsiteX10" fmla="*/ 355819 w 436831"/>
                <a:gd name="connsiteY10" fmla="*/ 6458 h 440903"/>
                <a:gd name="connsiteX11" fmla="*/ 418830 w 436831"/>
                <a:gd name="connsiteY11" fmla="*/ 28372 h 440903"/>
                <a:gd name="connsiteX12" fmla="*/ 423313 w 436831"/>
                <a:gd name="connsiteY12" fmla="*/ 75700 h 440903"/>
                <a:gd name="connsiteX13" fmla="*/ 386720 w 436831"/>
                <a:gd name="connsiteY13" fmla="*/ 127455 h 440903"/>
                <a:gd name="connsiteX14" fmla="*/ 347058 w 436831"/>
                <a:gd name="connsiteY14" fmla="*/ 157499 h 440903"/>
                <a:gd name="connsiteX15" fmla="*/ 328938 w 436831"/>
                <a:gd name="connsiteY15" fmla="*/ 161406 h 440903"/>
                <a:gd name="connsiteX16" fmla="*/ 312845 w 436831"/>
                <a:gd name="connsiteY16" fmla="*/ 159248 h 440903"/>
                <a:gd name="connsiteX17" fmla="*/ 265390 w 436831"/>
                <a:gd name="connsiteY17" fmla="*/ 146933 h 440903"/>
                <a:gd name="connsiteX18" fmla="*/ 191458 w 436831"/>
                <a:gd name="connsiteY18" fmla="*/ 181070 h 440903"/>
                <a:gd name="connsiteX19" fmla="*/ 115946 w 436831"/>
                <a:gd name="connsiteY19" fmla="*/ 256135 h 440903"/>
                <a:gd name="connsiteX20" fmla="*/ 71688 w 436831"/>
                <a:gd name="connsiteY20" fmla="*/ 325545 h 440903"/>
                <a:gd name="connsiteX21" fmla="*/ 46555 w 436831"/>
                <a:gd name="connsiteY21" fmla="*/ 440570 h 440903"/>
                <a:gd name="connsiteX22" fmla="*/ 735 w 436831"/>
                <a:gd name="connsiteY22" fmla="*/ 184264 h 440903"/>
                <a:gd name="connsiteX23" fmla="*/ 66405 w 436831"/>
                <a:gd name="connsiteY23" fmla="*/ 159001 h 440903"/>
                <a:gd name="connsiteX24" fmla="*/ 164278 w 436831"/>
                <a:gd name="connsiteY24" fmla="*/ 88288 h 440903"/>
                <a:gd name="connsiteX25" fmla="*/ 235139 w 436831"/>
                <a:gd name="connsiteY25" fmla="*/ 81498 h 440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36831" h="440903">
                  <a:moveTo>
                    <a:pt x="235138" y="81505"/>
                  </a:moveTo>
                  <a:cubicBezTo>
                    <a:pt x="236761" y="68427"/>
                    <a:pt x="241056" y="50824"/>
                    <a:pt x="247937" y="36075"/>
                  </a:cubicBezTo>
                  <a:cubicBezTo>
                    <a:pt x="250855" y="52768"/>
                    <a:pt x="259436" y="63788"/>
                    <a:pt x="268270" y="72557"/>
                  </a:cubicBezTo>
                  <a:cubicBezTo>
                    <a:pt x="270924" y="75573"/>
                    <a:pt x="273830" y="82372"/>
                    <a:pt x="274949" y="85877"/>
                  </a:cubicBezTo>
                  <a:cubicBezTo>
                    <a:pt x="287502" y="82835"/>
                    <a:pt x="310998" y="86917"/>
                    <a:pt x="319914" y="95179"/>
                  </a:cubicBezTo>
                  <a:cubicBezTo>
                    <a:pt x="322495" y="86629"/>
                    <a:pt x="329575" y="80034"/>
                    <a:pt x="337327" y="77078"/>
                  </a:cubicBezTo>
                  <a:cubicBezTo>
                    <a:pt x="323435" y="71369"/>
                    <a:pt x="324215" y="44325"/>
                    <a:pt x="308045" y="45860"/>
                  </a:cubicBezTo>
                  <a:cubicBezTo>
                    <a:pt x="326212" y="30163"/>
                    <a:pt x="356463" y="47789"/>
                    <a:pt x="359242" y="58008"/>
                  </a:cubicBezTo>
                  <a:cubicBezTo>
                    <a:pt x="363148" y="59654"/>
                    <a:pt x="370693" y="65951"/>
                    <a:pt x="370088" y="79179"/>
                  </a:cubicBezTo>
                  <a:cubicBezTo>
                    <a:pt x="368139" y="60968"/>
                    <a:pt x="381280" y="51449"/>
                    <a:pt x="392673" y="47813"/>
                  </a:cubicBezTo>
                  <a:cubicBezTo>
                    <a:pt x="372387" y="41729"/>
                    <a:pt x="379895" y="12291"/>
                    <a:pt x="355819" y="6458"/>
                  </a:cubicBezTo>
                  <a:cubicBezTo>
                    <a:pt x="400790" y="-17551"/>
                    <a:pt x="404842" y="29938"/>
                    <a:pt x="418830" y="28372"/>
                  </a:cubicBezTo>
                  <a:cubicBezTo>
                    <a:pt x="438166" y="40545"/>
                    <a:pt x="444822" y="65942"/>
                    <a:pt x="423313" y="75700"/>
                  </a:cubicBezTo>
                  <a:cubicBezTo>
                    <a:pt x="423420" y="101744"/>
                    <a:pt x="408732" y="123804"/>
                    <a:pt x="386720" y="127455"/>
                  </a:cubicBezTo>
                  <a:cubicBezTo>
                    <a:pt x="377890" y="146689"/>
                    <a:pt x="362199" y="156529"/>
                    <a:pt x="347058" y="157499"/>
                  </a:cubicBezTo>
                  <a:cubicBezTo>
                    <a:pt x="342446" y="159694"/>
                    <a:pt x="335525" y="161054"/>
                    <a:pt x="328938" y="161406"/>
                  </a:cubicBezTo>
                  <a:cubicBezTo>
                    <a:pt x="322351" y="161759"/>
                    <a:pt x="316093" y="161107"/>
                    <a:pt x="312845" y="159248"/>
                  </a:cubicBezTo>
                  <a:cubicBezTo>
                    <a:pt x="296646" y="162966"/>
                    <a:pt x="280794" y="159985"/>
                    <a:pt x="265390" y="146933"/>
                  </a:cubicBezTo>
                  <a:cubicBezTo>
                    <a:pt x="257172" y="165761"/>
                    <a:pt x="211020" y="174123"/>
                    <a:pt x="191458" y="181070"/>
                  </a:cubicBezTo>
                  <a:cubicBezTo>
                    <a:pt x="171898" y="188010"/>
                    <a:pt x="120299" y="233772"/>
                    <a:pt x="115946" y="256135"/>
                  </a:cubicBezTo>
                  <a:cubicBezTo>
                    <a:pt x="111595" y="278490"/>
                    <a:pt x="91352" y="303289"/>
                    <a:pt x="71688" y="325545"/>
                  </a:cubicBezTo>
                  <a:cubicBezTo>
                    <a:pt x="44648" y="356148"/>
                    <a:pt x="67331" y="392562"/>
                    <a:pt x="46555" y="440570"/>
                  </a:cubicBezTo>
                  <a:cubicBezTo>
                    <a:pt x="17224" y="395981"/>
                    <a:pt x="-4968" y="209660"/>
                    <a:pt x="735" y="184264"/>
                  </a:cubicBezTo>
                  <a:cubicBezTo>
                    <a:pt x="26901" y="189471"/>
                    <a:pt x="56692" y="181484"/>
                    <a:pt x="66405" y="159001"/>
                  </a:cubicBezTo>
                  <a:cubicBezTo>
                    <a:pt x="76116" y="136512"/>
                    <a:pt x="123997" y="86580"/>
                    <a:pt x="164278" y="88288"/>
                  </a:cubicBezTo>
                  <a:cubicBezTo>
                    <a:pt x="186405" y="85419"/>
                    <a:pt x="220164" y="94502"/>
                    <a:pt x="235139" y="81498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3" name="任意多边形: 形状 1172">
              <a:extLst>
                <a:ext uri="{FF2B5EF4-FFF2-40B4-BE49-F238E27FC236}">
                  <a16:creationId xmlns:a16="http://schemas.microsoft.com/office/drawing/2014/main" id="{E5832F3D-0FE4-9681-6A8F-7D0FD61F2110}"/>
                </a:ext>
              </a:extLst>
            </p:cNvPr>
            <p:cNvSpPr/>
            <p:nvPr/>
          </p:nvSpPr>
          <p:spPr>
            <a:xfrm flipV="1">
              <a:off x="8364722" y="5534858"/>
              <a:ext cx="197307" cy="207021"/>
            </a:xfrm>
            <a:custGeom>
              <a:avLst/>
              <a:gdLst>
                <a:gd name="connsiteX0" fmla="*/ -180 w 197307"/>
                <a:gd name="connsiteY0" fmla="*/ 113154 h 207021"/>
                <a:gd name="connsiteX1" fmla="*/ 28188 w 197307"/>
                <a:gd name="connsiteY1" fmla="*/ 78848 h 207021"/>
                <a:gd name="connsiteX2" fmla="*/ 47019 w 197307"/>
                <a:gd name="connsiteY2" fmla="*/ 32071 h 207021"/>
                <a:gd name="connsiteX3" fmla="*/ 91289 w 197307"/>
                <a:gd name="connsiteY3" fmla="*/ -327 h 207021"/>
                <a:gd name="connsiteX4" fmla="*/ 72320 w 197307"/>
                <a:gd name="connsiteY4" fmla="*/ 30750 h 207021"/>
                <a:gd name="connsiteX5" fmla="*/ 79912 w 197307"/>
                <a:gd name="connsiteY5" fmla="*/ 77121 h 207021"/>
                <a:gd name="connsiteX6" fmla="*/ 102766 w 197307"/>
                <a:gd name="connsiteY6" fmla="*/ 98588 h 207021"/>
                <a:gd name="connsiteX7" fmla="*/ 125716 w 197307"/>
                <a:gd name="connsiteY7" fmla="*/ 104737 h 207021"/>
                <a:gd name="connsiteX8" fmla="*/ 162348 w 197307"/>
                <a:gd name="connsiteY8" fmla="*/ 98958 h 207021"/>
                <a:gd name="connsiteX9" fmla="*/ 189192 w 197307"/>
                <a:gd name="connsiteY9" fmla="*/ 69979 h 207021"/>
                <a:gd name="connsiteX10" fmla="*/ 169773 w 197307"/>
                <a:gd name="connsiteY10" fmla="*/ 125291 h 207021"/>
                <a:gd name="connsiteX11" fmla="*/ 140355 w 197307"/>
                <a:gd name="connsiteY11" fmla="*/ 139026 h 207021"/>
                <a:gd name="connsiteX12" fmla="*/ 106123 w 197307"/>
                <a:gd name="connsiteY12" fmla="*/ 146010 h 207021"/>
                <a:gd name="connsiteX13" fmla="*/ 125733 w 197307"/>
                <a:gd name="connsiteY13" fmla="*/ 164083 h 207021"/>
                <a:gd name="connsiteX14" fmla="*/ 152067 w 197307"/>
                <a:gd name="connsiteY14" fmla="*/ 172988 h 207021"/>
                <a:gd name="connsiteX15" fmla="*/ 183572 w 197307"/>
                <a:gd name="connsiteY15" fmla="*/ 157387 h 207021"/>
                <a:gd name="connsiteX16" fmla="*/ 150243 w 197307"/>
                <a:gd name="connsiteY16" fmla="*/ 201918 h 207021"/>
                <a:gd name="connsiteX17" fmla="*/ 105671 w 197307"/>
                <a:gd name="connsiteY17" fmla="*/ 192577 h 207021"/>
                <a:gd name="connsiteX18" fmla="*/ 73661 w 197307"/>
                <a:gd name="connsiteY18" fmla="*/ 164391 h 207021"/>
                <a:gd name="connsiteX19" fmla="*/ 54007 w 197307"/>
                <a:gd name="connsiteY19" fmla="*/ 164320 h 207021"/>
                <a:gd name="connsiteX20" fmla="*/ 29648 w 197307"/>
                <a:gd name="connsiteY20" fmla="*/ 188193 h 207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97307" h="207021">
                  <a:moveTo>
                    <a:pt x="-180" y="113154"/>
                  </a:moveTo>
                  <a:cubicBezTo>
                    <a:pt x="1701" y="92907"/>
                    <a:pt x="20064" y="82363"/>
                    <a:pt x="28188" y="78848"/>
                  </a:cubicBezTo>
                  <a:cubicBezTo>
                    <a:pt x="24068" y="58589"/>
                    <a:pt x="44130" y="46425"/>
                    <a:pt x="47019" y="32071"/>
                  </a:cubicBezTo>
                  <a:cubicBezTo>
                    <a:pt x="49902" y="17719"/>
                    <a:pt x="79545" y="37"/>
                    <a:pt x="91289" y="-327"/>
                  </a:cubicBezTo>
                  <a:cubicBezTo>
                    <a:pt x="84014" y="5375"/>
                    <a:pt x="76864" y="16435"/>
                    <a:pt x="72320" y="30750"/>
                  </a:cubicBezTo>
                  <a:cubicBezTo>
                    <a:pt x="66829" y="48026"/>
                    <a:pt x="84808" y="64220"/>
                    <a:pt x="79912" y="77121"/>
                  </a:cubicBezTo>
                  <a:cubicBezTo>
                    <a:pt x="91830" y="80466"/>
                    <a:pt x="101117" y="92552"/>
                    <a:pt x="102766" y="98588"/>
                  </a:cubicBezTo>
                  <a:cubicBezTo>
                    <a:pt x="112854" y="98185"/>
                    <a:pt x="122725" y="101732"/>
                    <a:pt x="125716" y="104737"/>
                  </a:cubicBezTo>
                  <a:cubicBezTo>
                    <a:pt x="139031" y="97390"/>
                    <a:pt x="154489" y="96861"/>
                    <a:pt x="162348" y="98958"/>
                  </a:cubicBezTo>
                  <a:cubicBezTo>
                    <a:pt x="165015" y="88556"/>
                    <a:pt x="186899" y="86132"/>
                    <a:pt x="189192" y="69979"/>
                  </a:cubicBezTo>
                  <a:cubicBezTo>
                    <a:pt x="207377" y="94397"/>
                    <a:pt x="191509" y="123504"/>
                    <a:pt x="169773" y="125291"/>
                  </a:cubicBezTo>
                  <a:cubicBezTo>
                    <a:pt x="165382" y="132972"/>
                    <a:pt x="146419" y="141722"/>
                    <a:pt x="140355" y="139026"/>
                  </a:cubicBezTo>
                  <a:cubicBezTo>
                    <a:pt x="136396" y="144803"/>
                    <a:pt x="116315" y="146629"/>
                    <a:pt x="106123" y="146010"/>
                  </a:cubicBezTo>
                  <a:cubicBezTo>
                    <a:pt x="116599" y="145361"/>
                    <a:pt x="125886" y="157447"/>
                    <a:pt x="125733" y="164083"/>
                  </a:cubicBezTo>
                  <a:cubicBezTo>
                    <a:pt x="134064" y="162611"/>
                    <a:pt x="147107" y="166874"/>
                    <a:pt x="152067" y="172988"/>
                  </a:cubicBezTo>
                  <a:cubicBezTo>
                    <a:pt x="160410" y="165528"/>
                    <a:pt x="178341" y="162883"/>
                    <a:pt x="183572" y="157387"/>
                  </a:cubicBezTo>
                  <a:cubicBezTo>
                    <a:pt x="181836" y="177005"/>
                    <a:pt x="168081" y="192250"/>
                    <a:pt x="150243" y="201918"/>
                  </a:cubicBezTo>
                  <a:cubicBezTo>
                    <a:pt x="131947" y="212144"/>
                    <a:pt x="116497" y="204506"/>
                    <a:pt x="105671" y="192577"/>
                  </a:cubicBezTo>
                  <a:cubicBezTo>
                    <a:pt x="91237" y="193006"/>
                    <a:pt x="74450" y="174241"/>
                    <a:pt x="73661" y="164391"/>
                  </a:cubicBezTo>
                  <a:cubicBezTo>
                    <a:pt x="67756" y="168399"/>
                    <a:pt x="58433" y="166143"/>
                    <a:pt x="54007" y="164320"/>
                  </a:cubicBezTo>
                  <a:cubicBezTo>
                    <a:pt x="48065" y="172984"/>
                    <a:pt x="38008" y="182898"/>
                    <a:pt x="29648" y="18819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4" name="任意多边形: 形状 1173">
              <a:extLst>
                <a:ext uri="{FF2B5EF4-FFF2-40B4-BE49-F238E27FC236}">
                  <a16:creationId xmlns:a16="http://schemas.microsoft.com/office/drawing/2014/main" id="{6AF9C94F-C2F6-084B-076A-10A363D72D91}"/>
                </a:ext>
              </a:extLst>
            </p:cNvPr>
            <p:cNvSpPr/>
            <p:nvPr/>
          </p:nvSpPr>
          <p:spPr>
            <a:xfrm flipV="1">
              <a:off x="8411752" y="5476451"/>
              <a:ext cx="34632" cy="58005"/>
            </a:xfrm>
            <a:custGeom>
              <a:avLst/>
              <a:gdLst>
                <a:gd name="connsiteX0" fmla="*/ -181 w 34632"/>
                <a:gd name="connsiteY0" fmla="*/ -353 h 58005"/>
                <a:gd name="connsiteX1" fmla="*/ 20548 w 34632"/>
                <a:gd name="connsiteY1" fmla="*/ 24636 h 58005"/>
                <a:gd name="connsiteX2" fmla="*/ 19138 w 34632"/>
                <a:gd name="connsiteY2" fmla="*/ 57653 h 58005"/>
                <a:gd name="connsiteX3" fmla="*/ -180 w 34632"/>
                <a:gd name="connsiteY3" fmla="*/ -353 h 58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632" h="58005">
                  <a:moveTo>
                    <a:pt x="-181" y="-353"/>
                  </a:moveTo>
                  <a:cubicBezTo>
                    <a:pt x="2722" y="11964"/>
                    <a:pt x="13115" y="18127"/>
                    <a:pt x="20548" y="24636"/>
                  </a:cubicBezTo>
                  <a:cubicBezTo>
                    <a:pt x="39497" y="41221"/>
                    <a:pt x="39126" y="48805"/>
                    <a:pt x="19138" y="57653"/>
                  </a:cubicBezTo>
                  <a:cubicBezTo>
                    <a:pt x="11432" y="48922"/>
                    <a:pt x="575" y="11150"/>
                    <a:pt x="-180" y="-353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5" name="任意多边形: 形状 1174">
              <a:extLst>
                <a:ext uri="{FF2B5EF4-FFF2-40B4-BE49-F238E27FC236}">
                  <a16:creationId xmlns:a16="http://schemas.microsoft.com/office/drawing/2014/main" id="{4C2C65CD-1BC8-3BA8-CF03-322A3193389F}"/>
                </a:ext>
              </a:extLst>
            </p:cNvPr>
            <p:cNvSpPr/>
            <p:nvPr/>
          </p:nvSpPr>
          <p:spPr>
            <a:xfrm flipV="1">
              <a:off x="8429373" y="5454293"/>
              <a:ext cx="35801" cy="35408"/>
            </a:xfrm>
            <a:custGeom>
              <a:avLst/>
              <a:gdLst>
                <a:gd name="connsiteX0" fmla="*/ -180 w 35801"/>
                <a:gd name="connsiteY0" fmla="*/ 12273 h 35408"/>
                <a:gd name="connsiteX1" fmla="*/ 27793 w 35801"/>
                <a:gd name="connsiteY1" fmla="*/ 5709 h 35408"/>
                <a:gd name="connsiteX2" fmla="*/ 18879 w 35801"/>
                <a:gd name="connsiteY2" fmla="*/ 35049 h 35408"/>
                <a:gd name="connsiteX3" fmla="*/ -180 w 35801"/>
                <a:gd name="connsiteY3" fmla="*/ 12273 h 35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801" h="35408">
                  <a:moveTo>
                    <a:pt x="-180" y="12273"/>
                  </a:moveTo>
                  <a:cubicBezTo>
                    <a:pt x="1530" y="4651"/>
                    <a:pt x="16693" y="-7947"/>
                    <a:pt x="27793" y="5709"/>
                  </a:cubicBezTo>
                  <a:cubicBezTo>
                    <a:pt x="40535" y="21393"/>
                    <a:pt x="37831" y="32300"/>
                    <a:pt x="18879" y="35049"/>
                  </a:cubicBezTo>
                  <a:cubicBezTo>
                    <a:pt x="15251" y="31897"/>
                    <a:pt x="3794" y="16830"/>
                    <a:pt x="-180" y="12273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6" name="任意多边形: 形状 1175">
              <a:extLst>
                <a:ext uri="{FF2B5EF4-FFF2-40B4-BE49-F238E27FC236}">
                  <a16:creationId xmlns:a16="http://schemas.microsoft.com/office/drawing/2014/main" id="{D883F96D-B340-E02A-28C2-E0391AC39A29}"/>
                </a:ext>
              </a:extLst>
            </p:cNvPr>
            <p:cNvSpPr/>
            <p:nvPr/>
          </p:nvSpPr>
          <p:spPr>
            <a:xfrm flipV="1">
              <a:off x="8448899" y="5434208"/>
              <a:ext cx="40693" cy="33343"/>
            </a:xfrm>
            <a:custGeom>
              <a:avLst/>
              <a:gdLst>
                <a:gd name="connsiteX0" fmla="*/ -180 w 40693"/>
                <a:gd name="connsiteY0" fmla="*/ 13336 h 33343"/>
                <a:gd name="connsiteX1" fmla="*/ 31141 w 40693"/>
                <a:gd name="connsiteY1" fmla="*/ 3028 h 33343"/>
                <a:gd name="connsiteX2" fmla="*/ 29420 w 40693"/>
                <a:gd name="connsiteY2" fmla="*/ 32981 h 33343"/>
                <a:gd name="connsiteX3" fmla="*/ -180 w 40693"/>
                <a:gd name="connsiteY3" fmla="*/ 13337 h 33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693" h="33343">
                  <a:moveTo>
                    <a:pt x="-180" y="13336"/>
                  </a:moveTo>
                  <a:cubicBezTo>
                    <a:pt x="4439" y="6874"/>
                    <a:pt x="14646" y="-6673"/>
                    <a:pt x="31141" y="3028"/>
                  </a:cubicBezTo>
                  <a:cubicBezTo>
                    <a:pt x="44971" y="11162"/>
                    <a:pt x="42735" y="25633"/>
                    <a:pt x="29420" y="32981"/>
                  </a:cubicBezTo>
                  <a:cubicBezTo>
                    <a:pt x="24097" y="31453"/>
                    <a:pt x="9999" y="22952"/>
                    <a:pt x="-180" y="13337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7" name="任意多边形: 形状 1176">
              <a:extLst>
                <a:ext uri="{FF2B5EF4-FFF2-40B4-BE49-F238E27FC236}">
                  <a16:creationId xmlns:a16="http://schemas.microsoft.com/office/drawing/2014/main" id="{217DA063-5A32-1409-9487-B471C87C64E7}"/>
                </a:ext>
              </a:extLst>
            </p:cNvPr>
            <p:cNvSpPr/>
            <p:nvPr/>
          </p:nvSpPr>
          <p:spPr>
            <a:xfrm flipV="1">
              <a:off x="8478353" y="5421661"/>
              <a:ext cx="45624" cy="38676"/>
            </a:xfrm>
            <a:custGeom>
              <a:avLst/>
              <a:gdLst>
                <a:gd name="connsiteX0" fmla="*/ 13 w 45624"/>
                <a:gd name="connsiteY0" fmla="*/ 27433 h 38676"/>
                <a:gd name="connsiteX1" fmla="*/ 23494 w 45624"/>
                <a:gd name="connsiteY1" fmla="*/ 34 h 38676"/>
                <a:gd name="connsiteX2" fmla="*/ 39326 w 45624"/>
                <a:gd name="connsiteY2" fmla="*/ 37923 h 38676"/>
                <a:gd name="connsiteX3" fmla="*/ 13 w 45624"/>
                <a:gd name="connsiteY3" fmla="*/ 27432 h 38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624" h="38676">
                  <a:moveTo>
                    <a:pt x="13" y="27433"/>
                  </a:moveTo>
                  <a:cubicBezTo>
                    <a:pt x="-1387" y="21789"/>
                    <a:pt x="4703" y="-3850"/>
                    <a:pt x="23494" y="34"/>
                  </a:cubicBezTo>
                  <a:cubicBezTo>
                    <a:pt x="42293" y="3920"/>
                    <a:pt x="52877" y="20628"/>
                    <a:pt x="39326" y="37923"/>
                  </a:cubicBezTo>
                  <a:cubicBezTo>
                    <a:pt x="34174" y="40100"/>
                    <a:pt x="9844" y="32643"/>
                    <a:pt x="13" y="27432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8" name="任意多边形: 形状 1177">
              <a:extLst>
                <a:ext uri="{FF2B5EF4-FFF2-40B4-BE49-F238E27FC236}">
                  <a16:creationId xmlns:a16="http://schemas.microsoft.com/office/drawing/2014/main" id="{FDE54D7A-0C53-07E0-47DA-FE7C9FBA1B9F}"/>
                </a:ext>
              </a:extLst>
            </p:cNvPr>
            <p:cNvSpPr/>
            <p:nvPr/>
          </p:nvSpPr>
          <p:spPr>
            <a:xfrm flipV="1">
              <a:off x="8516737" y="5420972"/>
              <a:ext cx="52353" cy="42202"/>
            </a:xfrm>
            <a:custGeom>
              <a:avLst/>
              <a:gdLst>
                <a:gd name="connsiteX0" fmla="*/ 921 w 52353"/>
                <a:gd name="connsiteY0" fmla="*/ 40748 h 42202"/>
                <a:gd name="connsiteX1" fmla="*/ 23691 w 52353"/>
                <a:gd name="connsiteY1" fmla="*/ 188 h 42202"/>
                <a:gd name="connsiteX2" fmla="*/ 50145 w 52353"/>
                <a:gd name="connsiteY2" fmla="*/ 36791 h 42202"/>
                <a:gd name="connsiteX3" fmla="*/ 921 w 52353"/>
                <a:gd name="connsiteY3" fmla="*/ 40747 h 42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353" h="42202">
                  <a:moveTo>
                    <a:pt x="921" y="40748"/>
                  </a:moveTo>
                  <a:cubicBezTo>
                    <a:pt x="-1735" y="28819"/>
                    <a:pt x="-1436" y="5217"/>
                    <a:pt x="23691" y="188"/>
                  </a:cubicBezTo>
                  <a:cubicBezTo>
                    <a:pt x="48825" y="-4839"/>
                    <a:pt x="56275" y="25835"/>
                    <a:pt x="50145" y="36791"/>
                  </a:cubicBezTo>
                  <a:cubicBezTo>
                    <a:pt x="44458" y="39850"/>
                    <a:pt x="15909" y="43778"/>
                    <a:pt x="921" y="40747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9" name="任意多边形: 形状 1178">
              <a:extLst>
                <a:ext uri="{FF2B5EF4-FFF2-40B4-BE49-F238E27FC236}">
                  <a16:creationId xmlns:a16="http://schemas.microsoft.com/office/drawing/2014/main" id="{8FF137A1-0682-7B2F-D5B5-6E3765ED78E1}"/>
                </a:ext>
              </a:extLst>
            </p:cNvPr>
            <p:cNvSpPr/>
            <p:nvPr/>
          </p:nvSpPr>
          <p:spPr>
            <a:xfrm flipV="1">
              <a:off x="8557702" y="5425992"/>
              <a:ext cx="54150" cy="53387"/>
            </a:xfrm>
            <a:custGeom>
              <a:avLst/>
              <a:gdLst>
                <a:gd name="connsiteX0" fmla="*/ 9130 w 54150"/>
                <a:gd name="connsiteY0" fmla="*/ 53025 h 53387"/>
                <a:gd name="connsiteX1" fmla="*/ 16783 w 54150"/>
                <a:gd name="connsiteY1" fmla="*/ 4072 h 53387"/>
                <a:gd name="connsiteX2" fmla="*/ 53236 w 54150"/>
                <a:gd name="connsiteY2" fmla="*/ 33254 h 53387"/>
                <a:gd name="connsiteX3" fmla="*/ 9130 w 54150"/>
                <a:gd name="connsiteY3" fmla="*/ 53024 h 53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150" h="53387">
                  <a:moveTo>
                    <a:pt x="9130" y="53025"/>
                  </a:moveTo>
                  <a:cubicBezTo>
                    <a:pt x="2157" y="45461"/>
                    <a:pt x="-11054" y="21162"/>
                    <a:pt x="16783" y="4072"/>
                  </a:cubicBezTo>
                  <a:cubicBezTo>
                    <a:pt x="44620" y="-13017"/>
                    <a:pt x="57279" y="24163"/>
                    <a:pt x="53236" y="33254"/>
                  </a:cubicBezTo>
                  <a:cubicBezTo>
                    <a:pt x="41965" y="40394"/>
                    <a:pt x="22678" y="52066"/>
                    <a:pt x="9130" y="53024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0" name="任意多边形: 形状 1179">
              <a:extLst>
                <a:ext uri="{FF2B5EF4-FFF2-40B4-BE49-F238E27FC236}">
                  <a16:creationId xmlns:a16="http://schemas.microsoft.com/office/drawing/2014/main" id="{4F8D3162-471F-B5FC-787E-B90CC63C1020}"/>
                </a:ext>
              </a:extLst>
            </p:cNvPr>
            <p:cNvSpPr/>
            <p:nvPr/>
          </p:nvSpPr>
          <p:spPr>
            <a:xfrm flipV="1">
              <a:off x="8595307" y="5447661"/>
              <a:ext cx="56505" cy="66097"/>
            </a:xfrm>
            <a:custGeom>
              <a:avLst/>
              <a:gdLst>
                <a:gd name="connsiteX0" fmla="*/ 16055 w 56505"/>
                <a:gd name="connsiteY0" fmla="*/ 65740 h 66097"/>
                <a:gd name="connsiteX1" fmla="*/ 35843 w 56505"/>
                <a:gd name="connsiteY1" fmla="*/ -157 h 66097"/>
                <a:gd name="connsiteX2" fmla="*/ 16055 w 56505"/>
                <a:gd name="connsiteY2" fmla="*/ 65740 h 66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6505" h="66097">
                  <a:moveTo>
                    <a:pt x="16055" y="65740"/>
                  </a:moveTo>
                  <a:cubicBezTo>
                    <a:pt x="8762" y="61103"/>
                    <a:pt x="-25786" y="22056"/>
                    <a:pt x="35843" y="-157"/>
                  </a:cubicBezTo>
                  <a:cubicBezTo>
                    <a:pt x="43824" y="-3038"/>
                    <a:pt x="87439" y="25421"/>
                    <a:pt x="16055" y="65740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1" name="任意多边形: 形状 1180">
              <a:extLst>
                <a:ext uri="{FF2B5EF4-FFF2-40B4-BE49-F238E27FC236}">
                  <a16:creationId xmlns:a16="http://schemas.microsoft.com/office/drawing/2014/main" id="{B1E56DF7-A755-FA93-628E-3C9B7ACF6DFD}"/>
                </a:ext>
              </a:extLst>
            </p:cNvPr>
            <p:cNvSpPr/>
            <p:nvPr/>
          </p:nvSpPr>
          <p:spPr>
            <a:xfrm flipV="1">
              <a:off x="8629105" y="5470283"/>
              <a:ext cx="55539" cy="73079"/>
            </a:xfrm>
            <a:custGeom>
              <a:avLst/>
              <a:gdLst>
                <a:gd name="connsiteX0" fmla="*/ 9404 w 55539"/>
                <a:gd name="connsiteY0" fmla="*/ 72728 h 73079"/>
                <a:gd name="connsiteX1" fmla="*/ 27896 w 55539"/>
                <a:gd name="connsiteY1" fmla="*/ 2209 h 73079"/>
                <a:gd name="connsiteX2" fmla="*/ 9404 w 55539"/>
                <a:gd name="connsiteY2" fmla="*/ 72728 h 73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539" h="73079">
                  <a:moveTo>
                    <a:pt x="9404" y="72728"/>
                  </a:moveTo>
                  <a:cubicBezTo>
                    <a:pt x="518" y="70738"/>
                    <a:pt x="-13310" y="17967"/>
                    <a:pt x="27896" y="2209"/>
                  </a:cubicBezTo>
                  <a:cubicBezTo>
                    <a:pt x="69105" y="-13543"/>
                    <a:pt x="64741" y="47482"/>
                    <a:pt x="9404" y="72728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2" name="任意多边形: 形状 1181">
              <a:extLst>
                <a:ext uri="{FF2B5EF4-FFF2-40B4-BE49-F238E27FC236}">
                  <a16:creationId xmlns:a16="http://schemas.microsoft.com/office/drawing/2014/main" id="{0DDA7FA7-FA3B-D1FA-11B1-0167A309E22F}"/>
                </a:ext>
              </a:extLst>
            </p:cNvPr>
            <p:cNvSpPr/>
            <p:nvPr/>
          </p:nvSpPr>
          <p:spPr>
            <a:xfrm flipV="1">
              <a:off x="8652480" y="5496596"/>
              <a:ext cx="55325" cy="83579"/>
            </a:xfrm>
            <a:custGeom>
              <a:avLst/>
              <a:gdLst>
                <a:gd name="connsiteX0" fmla="*/ 12937 w 55325"/>
                <a:gd name="connsiteY0" fmla="*/ 83233 h 83579"/>
                <a:gd name="connsiteX1" fmla="*/ 30659 w 55325"/>
                <a:gd name="connsiteY1" fmla="*/ 5034 h 83579"/>
                <a:gd name="connsiteX2" fmla="*/ 12937 w 55325"/>
                <a:gd name="connsiteY2" fmla="*/ 83233 h 83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325" h="83579">
                  <a:moveTo>
                    <a:pt x="12937" y="83233"/>
                  </a:moveTo>
                  <a:cubicBezTo>
                    <a:pt x="-520" y="74884"/>
                    <a:pt x="-14416" y="33586"/>
                    <a:pt x="30659" y="5034"/>
                  </a:cubicBezTo>
                  <a:cubicBezTo>
                    <a:pt x="71505" y="-20839"/>
                    <a:pt x="58296" y="53414"/>
                    <a:pt x="12937" y="83233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3" name="任意多边形: 形状 1182">
              <a:extLst>
                <a:ext uri="{FF2B5EF4-FFF2-40B4-BE49-F238E27FC236}">
                  <a16:creationId xmlns:a16="http://schemas.microsoft.com/office/drawing/2014/main" id="{8CA41C8F-A49D-144F-B300-3D29E183DDB3}"/>
                </a:ext>
              </a:extLst>
            </p:cNvPr>
            <p:cNvSpPr/>
            <p:nvPr/>
          </p:nvSpPr>
          <p:spPr>
            <a:xfrm flipV="1">
              <a:off x="8680429" y="5529457"/>
              <a:ext cx="65401" cy="83917"/>
            </a:xfrm>
            <a:custGeom>
              <a:avLst/>
              <a:gdLst>
                <a:gd name="connsiteX0" fmla="*/ 13684 w 65401"/>
                <a:gd name="connsiteY0" fmla="*/ 83577 h 83917"/>
                <a:gd name="connsiteX1" fmla="*/ 30040 w 65401"/>
                <a:gd name="connsiteY1" fmla="*/ 6243 h 83917"/>
                <a:gd name="connsiteX2" fmla="*/ 13684 w 65401"/>
                <a:gd name="connsiteY2" fmla="*/ 83577 h 83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5401" h="83917">
                  <a:moveTo>
                    <a:pt x="13684" y="83577"/>
                  </a:moveTo>
                  <a:cubicBezTo>
                    <a:pt x="6530" y="78749"/>
                    <a:pt x="-21057" y="43118"/>
                    <a:pt x="30040" y="6243"/>
                  </a:cubicBezTo>
                  <a:cubicBezTo>
                    <a:pt x="67032" y="-20458"/>
                    <a:pt x="92166" y="39852"/>
                    <a:pt x="13684" y="83577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4" name="任意多边形: 形状 1183">
              <a:extLst>
                <a:ext uri="{FF2B5EF4-FFF2-40B4-BE49-F238E27FC236}">
                  <a16:creationId xmlns:a16="http://schemas.microsoft.com/office/drawing/2014/main" id="{07D70CD9-26DC-F0FA-5DA3-A26DC67D60C2}"/>
                </a:ext>
              </a:extLst>
            </p:cNvPr>
            <p:cNvSpPr/>
            <p:nvPr/>
          </p:nvSpPr>
          <p:spPr>
            <a:xfrm flipV="1">
              <a:off x="8723364" y="5581487"/>
              <a:ext cx="62409" cy="77536"/>
            </a:xfrm>
            <a:custGeom>
              <a:avLst/>
              <a:gdLst>
                <a:gd name="connsiteX0" fmla="*/ 17779 w 62409"/>
                <a:gd name="connsiteY0" fmla="*/ 77205 h 77536"/>
                <a:gd name="connsiteX1" fmla="*/ 35143 w 62409"/>
                <a:gd name="connsiteY1" fmla="*/ 5763 h 77536"/>
                <a:gd name="connsiteX2" fmla="*/ 17779 w 62409"/>
                <a:gd name="connsiteY2" fmla="*/ 77205 h 77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2409" h="77536">
                  <a:moveTo>
                    <a:pt x="17779" y="77205"/>
                  </a:moveTo>
                  <a:cubicBezTo>
                    <a:pt x="3788" y="69730"/>
                    <a:pt x="-21666" y="45017"/>
                    <a:pt x="35143" y="5763"/>
                  </a:cubicBezTo>
                  <a:cubicBezTo>
                    <a:pt x="71547" y="-19389"/>
                    <a:pt x="76355" y="39014"/>
                    <a:pt x="17779" y="77205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5" name="任意多边形: 形状 1184">
              <a:extLst>
                <a:ext uri="{FF2B5EF4-FFF2-40B4-BE49-F238E27FC236}">
                  <a16:creationId xmlns:a16="http://schemas.microsoft.com/office/drawing/2014/main" id="{C9073532-F66C-7943-6B7C-F44FED0A0D81}"/>
                </a:ext>
              </a:extLst>
            </p:cNvPr>
            <p:cNvSpPr/>
            <p:nvPr/>
          </p:nvSpPr>
          <p:spPr>
            <a:xfrm flipV="1">
              <a:off x="8768046" y="5621254"/>
              <a:ext cx="47040" cy="60413"/>
            </a:xfrm>
            <a:custGeom>
              <a:avLst/>
              <a:gdLst>
                <a:gd name="connsiteX0" fmla="*/ 15960 w 47040"/>
                <a:gd name="connsiteY0" fmla="*/ 60088 h 60413"/>
                <a:gd name="connsiteX1" fmla="*/ 10775 w 47040"/>
                <a:gd name="connsiteY1" fmla="*/ 8924 h 60413"/>
                <a:gd name="connsiteX2" fmla="*/ 43885 w 47040"/>
                <a:gd name="connsiteY2" fmla="*/ 33686 h 60413"/>
                <a:gd name="connsiteX3" fmla="*/ 15960 w 47040"/>
                <a:gd name="connsiteY3" fmla="*/ 60087 h 60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040" h="60413">
                  <a:moveTo>
                    <a:pt x="15960" y="60088"/>
                  </a:moveTo>
                  <a:cubicBezTo>
                    <a:pt x="25" y="53846"/>
                    <a:pt x="-8159" y="26988"/>
                    <a:pt x="10775" y="8924"/>
                  </a:cubicBezTo>
                  <a:cubicBezTo>
                    <a:pt x="34532" y="-13749"/>
                    <a:pt x="54662" y="9436"/>
                    <a:pt x="43885" y="33686"/>
                  </a:cubicBezTo>
                  <a:cubicBezTo>
                    <a:pt x="33109" y="57937"/>
                    <a:pt x="15960" y="60087"/>
                    <a:pt x="15960" y="60087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6" name="任意多边形: 形状 1185">
              <a:extLst>
                <a:ext uri="{FF2B5EF4-FFF2-40B4-BE49-F238E27FC236}">
                  <a16:creationId xmlns:a16="http://schemas.microsoft.com/office/drawing/2014/main" id="{3052F90C-8DE7-28C2-F2F3-DC47F38F10FC}"/>
                </a:ext>
              </a:extLst>
            </p:cNvPr>
            <p:cNvSpPr/>
            <p:nvPr/>
          </p:nvSpPr>
          <p:spPr>
            <a:xfrm flipV="1">
              <a:off x="8794390" y="5643400"/>
              <a:ext cx="54117" cy="63063"/>
            </a:xfrm>
            <a:custGeom>
              <a:avLst/>
              <a:gdLst>
                <a:gd name="connsiteX0" fmla="*/ 12596 w 54117"/>
                <a:gd name="connsiteY0" fmla="*/ 62743 h 63063"/>
                <a:gd name="connsiteX1" fmla="*/ 27828 w 54117"/>
                <a:gd name="connsiteY1" fmla="*/ 821 h 63063"/>
                <a:gd name="connsiteX2" fmla="*/ 12596 w 54117"/>
                <a:gd name="connsiteY2" fmla="*/ 62743 h 63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4117" h="63063">
                  <a:moveTo>
                    <a:pt x="12596" y="62743"/>
                  </a:moveTo>
                  <a:cubicBezTo>
                    <a:pt x="-513" y="55803"/>
                    <a:pt x="-13397" y="26934"/>
                    <a:pt x="27828" y="821"/>
                  </a:cubicBezTo>
                  <a:cubicBezTo>
                    <a:pt x="36373" y="-4592"/>
                    <a:pt x="90188" y="8151"/>
                    <a:pt x="12596" y="62743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7" name="任意多边形: 形状 1186">
              <a:extLst>
                <a:ext uri="{FF2B5EF4-FFF2-40B4-BE49-F238E27FC236}">
                  <a16:creationId xmlns:a16="http://schemas.microsoft.com/office/drawing/2014/main" id="{532B996F-C950-5910-BAFF-C685604B847F}"/>
                </a:ext>
              </a:extLst>
            </p:cNvPr>
            <p:cNvSpPr/>
            <p:nvPr/>
          </p:nvSpPr>
          <p:spPr>
            <a:xfrm flipV="1">
              <a:off x="7901906" y="5218042"/>
              <a:ext cx="1273031" cy="897707"/>
            </a:xfrm>
            <a:custGeom>
              <a:avLst/>
              <a:gdLst>
                <a:gd name="connsiteX0" fmla="*/ 1265237 w 1273031"/>
                <a:gd name="connsiteY0" fmla="*/ 765517 h 897707"/>
                <a:gd name="connsiteX1" fmla="*/ 1233659 w 1273031"/>
                <a:gd name="connsiteY1" fmla="*/ 751765 h 897707"/>
                <a:gd name="connsiteX2" fmla="*/ 1190630 w 1273031"/>
                <a:gd name="connsiteY2" fmla="*/ 539429 h 897707"/>
                <a:gd name="connsiteX3" fmla="*/ 1057352 w 1273031"/>
                <a:gd name="connsiteY3" fmla="*/ 366836 h 897707"/>
                <a:gd name="connsiteX4" fmla="*/ 1005330 w 1273031"/>
                <a:gd name="connsiteY4" fmla="*/ 343158 h 897707"/>
                <a:gd name="connsiteX5" fmla="*/ 968071 w 1273031"/>
                <a:gd name="connsiteY5" fmla="*/ 310129 h 897707"/>
                <a:gd name="connsiteX6" fmla="*/ 988250 w 1273031"/>
                <a:gd name="connsiteY6" fmla="*/ 276660 h 897707"/>
                <a:gd name="connsiteX7" fmla="*/ 1009315 w 1273031"/>
                <a:gd name="connsiteY7" fmla="*/ 260049 h 897707"/>
                <a:gd name="connsiteX8" fmla="*/ 1039156 w 1273031"/>
                <a:gd name="connsiteY8" fmla="*/ 228078 h 897707"/>
                <a:gd name="connsiteX9" fmla="*/ 1063353 w 1273031"/>
                <a:gd name="connsiteY9" fmla="*/ 197508 h 897707"/>
                <a:gd name="connsiteX10" fmla="*/ 1095319 w 1273031"/>
                <a:gd name="connsiteY10" fmla="*/ 194684 h 897707"/>
                <a:gd name="connsiteX11" fmla="*/ 1132781 w 1273031"/>
                <a:gd name="connsiteY11" fmla="*/ 197083 h 897707"/>
                <a:gd name="connsiteX12" fmla="*/ 1179545 w 1273031"/>
                <a:gd name="connsiteY12" fmla="*/ 205580 h 897707"/>
                <a:gd name="connsiteX13" fmla="*/ 1232551 w 1273031"/>
                <a:gd name="connsiteY13" fmla="*/ 165473 h 897707"/>
                <a:gd name="connsiteX14" fmla="*/ 1176644 w 1273031"/>
                <a:gd name="connsiteY14" fmla="*/ 176924 h 897707"/>
                <a:gd name="connsiteX15" fmla="*/ 1135396 w 1273031"/>
                <a:gd name="connsiteY15" fmla="*/ 161672 h 897707"/>
                <a:gd name="connsiteX16" fmla="*/ 1159619 w 1273031"/>
                <a:gd name="connsiteY16" fmla="*/ 151772 h 897707"/>
                <a:gd name="connsiteX17" fmla="*/ 1187313 w 1273031"/>
                <a:gd name="connsiteY17" fmla="*/ 135318 h 897707"/>
                <a:gd name="connsiteX18" fmla="*/ 1204801 w 1273031"/>
                <a:gd name="connsiteY18" fmla="*/ 107910 h 897707"/>
                <a:gd name="connsiteX19" fmla="*/ 1188474 w 1273031"/>
                <a:gd name="connsiteY19" fmla="*/ 52909 h 897707"/>
                <a:gd name="connsiteX20" fmla="*/ 1183813 w 1273031"/>
                <a:gd name="connsiteY20" fmla="*/ 88529 h 897707"/>
                <a:gd name="connsiteX21" fmla="*/ 1160912 w 1273031"/>
                <a:gd name="connsiteY21" fmla="*/ 107392 h 897707"/>
                <a:gd name="connsiteX22" fmla="*/ 1122907 w 1273031"/>
                <a:gd name="connsiteY22" fmla="*/ 128203 h 897707"/>
                <a:gd name="connsiteX23" fmla="*/ 1077127 w 1273031"/>
                <a:gd name="connsiteY23" fmla="*/ 121258 h 897707"/>
                <a:gd name="connsiteX24" fmla="*/ 1036970 w 1273031"/>
                <a:gd name="connsiteY24" fmla="*/ 92247 h 897707"/>
                <a:gd name="connsiteX25" fmla="*/ 1023004 w 1273031"/>
                <a:gd name="connsiteY25" fmla="*/ 56445 h 897707"/>
                <a:gd name="connsiteX26" fmla="*/ 1040407 w 1273031"/>
                <a:gd name="connsiteY26" fmla="*/ -322 h 897707"/>
                <a:gd name="connsiteX27" fmla="*/ 998523 w 1273031"/>
                <a:gd name="connsiteY27" fmla="*/ 55615 h 897707"/>
                <a:gd name="connsiteX28" fmla="*/ 993189 w 1273031"/>
                <a:gd name="connsiteY28" fmla="*/ 109087 h 897707"/>
                <a:gd name="connsiteX29" fmla="*/ 1023370 w 1273031"/>
                <a:gd name="connsiteY29" fmla="*/ 149868 h 897707"/>
                <a:gd name="connsiteX30" fmla="*/ 983142 w 1273031"/>
                <a:gd name="connsiteY30" fmla="*/ 189505 h 897707"/>
                <a:gd name="connsiteX31" fmla="*/ 951590 w 1273031"/>
                <a:gd name="connsiteY31" fmla="*/ 229098 h 897707"/>
                <a:gd name="connsiteX32" fmla="*/ 920087 w 1273031"/>
                <a:gd name="connsiteY32" fmla="*/ 261028 h 897707"/>
                <a:gd name="connsiteX33" fmla="*/ 899727 w 1273031"/>
                <a:gd name="connsiteY33" fmla="*/ 296799 h 897707"/>
                <a:gd name="connsiteX34" fmla="*/ 882719 w 1273031"/>
                <a:gd name="connsiteY34" fmla="*/ 330984 h 897707"/>
                <a:gd name="connsiteX35" fmla="*/ 883863 w 1273031"/>
                <a:gd name="connsiteY35" fmla="*/ 358571 h 897707"/>
                <a:gd name="connsiteX36" fmla="*/ 896855 w 1273031"/>
                <a:gd name="connsiteY36" fmla="*/ 386828 h 897707"/>
                <a:gd name="connsiteX37" fmla="*/ 916627 w 1273031"/>
                <a:gd name="connsiteY37" fmla="*/ 414597 h 897707"/>
                <a:gd name="connsiteX38" fmla="*/ 930465 w 1273031"/>
                <a:gd name="connsiteY38" fmla="*/ 445036 h 897707"/>
                <a:gd name="connsiteX39" fmla="*/ 767826 w 1273031"/>
                <a:gd name="connsiteY39" fmla="*/ 611212 h 897707"/>
                <a:gd name="connsiteX40" fmla="*/ 509782 w 1273031"/>
                <a:gd name="connsiteY40" fmla="*/ 578642 h 897707"/>
                <a:gd name="connsiteX41" fmla="*/ 414248 w 1273031"/>
                <a:gd name="connsiteY41" fmla="*/ 407192 h 897707"/>
                <a:gd name="connsiteX42" fmla="*/ 417795 w 1273031"/>
                <a:gd name="connsiteY42" fmla="*/ 364652 h 897707"/>
                <a:gd name="connsiteX43" fmla="*/ 414379 w 1273031"/>
                <a:gd name="connsiteY43" fmla="*/ 333054 h 897707"/>
                <a:gd name="connsiteX44" fmla="*/ 433076 w 1273031"/>
                <a:gd name="connsiteY44" fmla="*/ 311411 h 897707"/>
                <a:gd name="connsiteX45" fmla="*/ 466207 w 1273031"/>
                <a:gd name="connsiteY45" fmla="*/ 291512 h 897707"/>
                <a:gd name="connsiteX46" fmla="*/ 473590 w 1273031"/>
                <a:gd name="connsiteY46" fmla="*/ 237831 h 897707"/>
                <a:gd name="connsiteX47" fmla="*/ 432000 w 1273031"/>
                <a:gd name="connsiteY47" fmla="*/ 182495 h 897707"/>
                <a:gd name="connsiteX48" fmla="*/ 448598 w 1273031"/>
                <a:gd name="connsiteY48" fmla="*/ 209557 h 897707"/>
                <a:gd name="connsiteX49" fmla="*/ 448381 w 1273031"/>
                <a:gd name="connsiteY49" fmla="*/ 246175 h 897707"/>
                <a:gd name="connsiteX50" fmla="*/ 434147 w 1273031"/>
                <a:gd name="connsiteY50" fmla="*/ 270985 h 897707"/>
                <a:gd name="connsiteX51" fmla="*/ 411867 w 1273031"/>
                <a:gd name="connsiteY51" fmla="*/ 279648 h 897707"/>
                <a:gd name="connsiteX52" fmla="*/ 404766 w 1273031"/>
                <a:gd name="connsiteY52" fmla="*/ 234053 h 897707"/>
                <a:gd name="connsiteX53" fmla="*/ 381018 w 1273031"/>
                <a:gd name="connsiteY53" fmla="*/ 201721 h 897707"/>
                <a:gd name="connsiteX54" fmla="*/ 342235 w 1273031"/>
                <a:gd name="connsiteY54" fmla="*/ 206689 h 897707"/>
                <a:gd name="connsiteX55" fmla="*/ 368274 w 1273031"/>
                <a:gd name="connsiteY55" fmla="*/ 222862 h 897707"/>
                <a:gd name="connsiteX56" fmla="*/ 371784 w 1273031"/>
                <a:gd name="connsiteY56" fmla="*/ 247319 h 897707"/>
                <a:gd name="connsiteX57" fmla="*/ 341628 w 1273031"/>
                <a:gd name="connsiteY57" fmla="*/ 288223 h 897707"/>
                <a:gd name="connsiteX58" fmla="*/ 242884 w 1273031"/>
                <a:gd name="connsiteY58" fmla="*/ 266063 h 897707"/>
                <a:gd name="connsiteX59" fmla="*/ 249830 w 1273031"/>
                <a:gd name="connsiteY59" fmla="*/ 310958 h 897707"/>
                <a:gd name="connsiteX60" fmla="*/ 330440 w 1273031"/>
                <a:gd name="connsiteY60" fmla="*/ 345383 h 897707"/>
                <a:gd name="connsiteX61" fmla="*/ 357792 w 1273031"/>
                <a:gd name="connsiteY61" fmla="*/ 376526 h 897707"/>
                <a:gd name="connsiteX62" fmla="*/ 351891 w 1273031"/>
                <a:gd name="connsiteY62" fmla="*/ 465206 h 897707"/>
                <a:gd name="connsiteX63" fmla="*/ 398740 w 1273031"/>
                <a:gd name="connsiteY63" fmla="*/ 535722 h 897707"/>
                <a:gd name="connsiteX64" fmla="*/ 322568 w 1273031"/>
                <a:gd name="connsiteY64" fmla="*/ 551297 h 897707"/>
                <a:gd name="connsiteX65" fmla="*/ 33592 w 1273031"/>
                <a:gd name="connsiteY65" fmla="*/ 597125 h 897707"/>
                <a:gd name="connsiteX66" fmla="*/ 17896 w 1273031"/>
                <a:gd name="connsiteY66" fmla="*/ 613598 h 897707"/>
                <a:gd name="connsiteX67" fmla="*/ 173856 w 1273031"/>
                <a:gd name="connsiteY67" fmla="*/ 601930 h 897707"/>
                <a:gd name="connsiteX68" fmla="*/ 457129 w 1273031"/>
                <a:gd name="connsiteY68" fmla="*/ 712173 h 897707"/>
                <a:gd name="connsiteX69" fmla="*/ 922783 w 1273031"/>
                <a:gd name="connsiteY69" fmla="*/ 597994 h 897707"/>
                <a:gd name="connsiteX70" fmla="*/ 1037871 w 1273031"/>
                <a:gd name="connsiteY70" fmla="*/ 697158 h 897707"/>
                <a:gd name="connsiteX71" fmla="*/ 1130944 w 1273031"/>
                <a:gd name="connsiteY71" fmla="*/ 897386 h 897707"/>
                <a:gd name="connsiteX72" fmla="*/ 1265211 w 1273031"/>
                <a:gd name="connsiteY72" fmla="*/ 765500 h 897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1273031" h="897707">
                  <a:moveTo>
                    <a:pt x="1265237" y="765517"/>
                  </a:moveTo>
                  <a:cubicBezTo>
                    <a:pt x="1257619" y="763812"/>
                    <a:pt x="1239042" y="755973"/>
                    <a:pt x="1233659" y="751765"/>
                  </a:cubicBezTo>
                  <a:cubicBezTo>
                    <a:pt x="1175048" y="703942"/>
                    <a:pt x="1200304" y="624499"/>
                    <a:pt x="1190630" y="539429"/>
                  </a:cubicBezTo>
                  <a:cubicBezTo>
                    <a:pt x="1183010" y="472382"/>
                    <a:pt x="1128701" y="393518"/>
                    <a:pt x="1057352" y="366836"/>
                  </a:cubicBezTo>
                  <a:cubicBezTo>
                    <a:pt x="1032945" y="357714"/>
                    <a:pt x="1033749" y="350206"/>
                    <a:pt x="1005330" y="343158"/>
                  </a:cubicBezTo>
                  <a:cubicBezTo>
                    <a:pt x="994426" y="340458"/>
                    <a:pt x="981491" y="336477"/>
                    <a:pt x="968071" y="310129"/>
                  </a:cubicBezTo>
                  <a:cubicBezTo>
                    <a:pt x="981413" y="307128"/>
                    <a:pt x="990554" y="287175"/>
                    <a:pt x="988250" y="276660"/>
                  </a:cubicBezTo>
                  <a:cubicBezTo>
                    <a:pt x="998486" y="275621"/>
                    <a:pt x="1008380" y="267178"/>
                    <a:pt x="1009315" y="260049"/>
                  </a:cubicBezTo>
                  <a:cubicBezTo>
                    <a:pt x="1026465" y="257898"/>
                    <a:pt x="1035374" y="247898"/>
                    <a:pt x="1039156" y="228078"/>
                  </a:cubicBezTo>
                  <a:cubicBezTo>
                    <a:pt x="1050244" y="223236"/>
                    <a:pt x="1060142" y="214785"/>
                    <a:pt x="1063353" y="197508"/>
                  </a:cubicBezTo>
                  <a:cubicBezTo>
                    <a:pt x="1075680" y="204942"/>
                    <a:pt x="1089024" y="201933"/>
                    <a:pt x="1095319" y="194684"/>
                  </a:cubicBezTo>
                  <a:cubicBezTo>
                    <a:pt x="1103402" y="209163"/>
                    <a:pt x="1123794" y="210401"/>
                    <a:pt x="1132781" y="197083"/>
                  </a:cubicBezTo>
                  <a:cubicBezTo>
                    <a:pt x="1140707" y="218200"/>
                    <a:pt x="1166671" y="221360"/>
                    <a:pt x="1179545" y="205580"/>
                  </a:cubicBezTo>
                  <a:cubicBezTo>
                    <a:pt x="1200431" y="207600"/>
                    <a:pt x="1228901" y="190653"/>
                    <a:pt x="1232551" y="165473"/>
                  </a:cubicBezTo>
                  <a:cubicBezTo>
                    <a:pt x="1212111" y="188220"/>
                    <a:pt x="1196150" y="161306"/>
                    <a:pt x="1176644" y="176924"/>
                  </a:cubicBezTo>
                  <a:cubicBezTo>
                    <a:pt x="1172235" y="157936"/>
                    <a:pt x="1152585" y="157857"/>
                    <a:pt x="1135396" y="161672"/>
                  </a:cubicBezTo>
                  <a:cubicBezTo>
                    <a:pt x="1147041" y="160283"/>
                    <a:pt x="1159956" y="159183"/>
                    <a:pt x="1159619" y="151772"/>
                  </a:cubicBezTo>
                  <a:cubicBezTo>
                    <a:pt x="1171698" y="153645"/>
                    <a:pt x="1185643" y="141274"/>
                    <a:pt x="1187313" y="135318"/>
                  </a:cubicBezTo>
                  <a:cubicBezTo>
                    <a:pt x="1199705" y="132099"/>
                    <a:pt x="1208012" y="123300"/>
                    <a:pt x="1204801" y="107910"/>
                  </a:cubicBezTo>
                  <a:cubicBezTo>
                    <a:pt x="1213372" y="90499"/>
                    <a:pt x="1208914" y="62830"/>
                    <a:pt x="1188474" y="52909"/>
                  </a:cubicBezTo>
                  <a:cubicBezTo>
                    <a:pt x="1196195" y="71974"/>
                    <a:pt x="1184049" y="78580"/>
                    <a:pt x="1183813" y="88529"/>
                  </a:cubicBezTo>
                  <a:cubicBezTo>
                    <a:pt x="1170474" y="91535"/>
                    <a:pt x="1159591" y="98429"/>
                    <a:pt x="1160912" y="107392"/>
                  </a:cubicBezTo>
                  <a:cubicBezTo>
                    <a:pt x="1150756" y="105113"/>
                    <a:pt x="1126323" y="112964"/>
                    <a:pt x="1122907" y="128203"/>
                  </a:cubicBezTo>
                  <a:cubicBezTo>
                    <a:pt x="1110547" y="116426"/>
                    <a:pt x="1091119" y="112395"/>
                    <a:pt x="1077127" y="121258"/>
                  </a:cubicBezTo>
                  <a:cubicBezTo>
                    <a:pt x="1074122" y="107919"/>
                    <a:pt x="1051428" y="96157"/>
                    <a:pt x="1036970" y="92247"/>
                  </a:cubicBezTo>
                  <a:cubicBezTo>
                    <a:pt x="1045748" y="76881"/>
                    <a:pt x="1032020" y="63802"/>
                    <a:pt x="1023004" y="56445"/>
                  </a:cubicBezTo>
                  <a:cubicBezTo>
                    <a:pt x="1041239" y="40538"/>
                    <a:pt x="1012820" y="33490"/>
                    <a:pt x="1040407" y="-322"/>
                  </a:cubicBezTo>
                  <a:cubicBezTo>
                    <a:pt x="1019864" y="5066"/>
                    <a:pt x="989890" y="31678"/>
                    <a:pt x="998523" y="55615"/>
                  </a:cubicBezTo>
                  <a:cubicBezTo>
                    <a:pt x="981914" y="67223"/>
                    <a:pt x="981087" y="91710"/>
                    <a:pt x="993189" y="109087"/>
                  </a:cubicBezTo>
                  <a:cubicBezTo>
                    <a:pt x="987850" y="129895"/>
                    <a:pt x="997233" y="148999"/>
                    <a:pt x="1023370" y="149868"/>
                  </a:cubicBezTo>
                  <a:cubicBezTo>
                    <a:pt x="1004878" y="155050"/>
                    <a:pt x="1012079" y="185332"/>
                    <a:pt x="983142" y="189505"/>
                  </a:cubicBezTo>
                  <a:cubicBezTo>
                    <a:pt x="968743" y="191587"/>
                    <a:pt x="944555" y="218849"/>
                    <a:pt x="951590" y="229098"/>
                  </a:cubicBezTo>
                  <a:cubicBezTo>
                    <a:pt x="942000" y="224278"/>
                    <a:pt x="915603" y="245355"/>
                    <a:pt x="920087" y="261028"/>
                  </a:cubicBezTo>
                  <a:cubicBezTo>
                    <a:pt x="907563" y="261886"/>
                    <a:pt x="891214" y="284216"/>
                    <a:pt x="899727" y="296799"/>
                  </a:cubicBezTo>
                  <a:cubicBezTo>
                    <a:pt x="884233" y="298988"/>
                    <a:pt x="874066" y="319041"/>
                    <a:pt x="882719" y="330984"/>
                  </a:cubicBezTo>
                  <a:cubicBezTo>
                    <a:pt x="872435" y="339672"/>
                    <a:pt x="877669" y="350520"/>
                    <a:pt x="883863" y="358571"/>
                  </a:cubicBezTo>
                  <a:cubicBezTo>
                    <a:pt x="876711" y="369639"/>
                    <a:pt x="885585" y="377629"/>
                    <a:pt x="896855" y="386828"/>
                  </a:cubicBezTo>
                  <a:cubicBezTo>
                    <a:pt x="894783" y="399027"/>
                    <a:pt x="904786" y="407941"/>
                    <a:pt x="916627" y="414597"/>
                  </a:cubicBezTo>
                  <a:cubicBezTo>
                    <a:pt x="913779" y="427287"/>
                    <a:pt x="921238" y="435631"/>
                    <a:pt x="930465" y="445036"/>
                  </a:cubicBezTo>
                  <a:cubicBezTo>
                    <a:pt x="895129" y="471775"/>
                    <a:pt x="854093" y="510376"/>
                    <a:pt x="767826" y="611212"/>
                  </a:cubicBezTo>
                  <a:cubicBezTo>
                    <a:pt x="637679" y="763350"/>
                    <a:pt x="520307" y="674344"/>
                    <a:pt x="509782" y="578642"/>
                  </a:cubicBezTo>
                  <a:cubicBezTo>
                    <a:pt x="497630" y="468220"/>
                    <a:pt x="440131" y="479007"/>
                    <a:pt x="414248" y="407192"/>
                  </a:cubicBezTo>
                  <a:cubicBezTo>
                    <a:pt x="427043" y="394732"/>
                    <a:pt x="426939" y="377372"/>
                    <a:pt x="417795" y="364652"/>
                  </a:cubicBezTo>
                  <a:cubicBezTo>
                    <a:pt x="426283" y="358725"/>
                    <a:pt x="427339" y="346626"/>
                    <a:pt x="414379" y="333054"/>
                  </a:cubicBezTo>
                  <a:cubicBezTo>
                    <a:pt x="422624" y="329731"/>
                    <a:pt x="430797" y="321567"/>
                    <a:pt x="433076" y="311411"/>
                  </a:cubicBezTo>
                  <a:cubicBezTo>
                    <a:pt x="444911" y="318070"/>
                    <a:pt x="464266" y="309079"/>
                    <a:pt x="466207" y="291512"/>
                  </a:cubicBezTo>
                  <a:cubicBezTo>
                    <a:pt x="487400" y="280263"/>
                    <a:pt x="487164" y="257544"/>
                    <a:pt x="473590" y="237831"/>
                  </a:cubicBezTo>
                  <a:cubicBezTo>
                    <a:pt x="472158" y="211506"/>
                    <a:pt x="453260" y="190265"/>
                    <a:pt x="432000" y="182495"/>
                  </a:cubicBezTo>
                  <a:cubicBezTo>
                    <a:pt x="438335" y="189920"/>
                    <a:pt x="444553" y="202312"/>
                    <a:pt x="448598" y="209557"/>
                  </a:cubicBezTo>
                  <a:cubicBezTo>
                    <a:pt x="456022" y="222863"/>
                    <a:pt x="439788" y="236911"/>
                    <a:pt x="448381" y="246175"/>
                  </a:cubicBezTo>
                  <a:cubicBezTo>
                    <a:pt x="438563" y="251307"/>
                    <a:pt x="432823" y="262017"/>
                    <a:pt x="434147" y="270985"/>
                  </a:cubicBezTo>
                  <a:cubicBezTo>
                    <a:pt x="425750" y="269766"/>
                    <a:pt x="416997" y="273136"/>
                    <a:pt x="411867" y="279648"/>
                  </a:cubicBezTo>
                  <a:cubicBezTo>
                    <a:pt x="419405" y="268342"/>
                    <a:pt x="415752" y="244518"/>
                    <a:pt x="404766" y="234053"/>
                  </a:cubicBezTo>
                  <a:cubicBezTo>
                    <a:pt x="404295" y="221282"/>
                    <a:pt x="392299" y="204919"/>
                    <a:pt x="381018" y="201721"/>
                  </a:cubicBezTo>
                  <a:cubicBezTo>
                    <a:pt x="368309" y="188534"/>
                    <a:pt x="353206" y="190483"/>
                    <a:pt x="342235" y="206689"/>
                  </a:cubicBezTo>
                  <a:cubicBezTo>
                    <a:pt x="354229" y="206713"/>
                    <a:pt x="363491" y="214455"/>
                    <a:pt x="368274" y="222862"/>
                  </a:cubicBezTo>
                  <a:cubicBezTo>
                    <a:pt x="365787" y="230975"/>
                    <a:pt x="368728" y="241637"/>
                    <a:pt x="371784" y="247319"/>
                  </a:cubicBezTo>
                  <a:cubicBezTo>
                    <a:pt x="355151" y="254587"/>
                    <a:pt x="342296" y="280704"/>
                    <a:pt x="341628" y="288223"/>
                  </a:cubicBezTo>
                  <a:cubicBezTo>
                    <a:pt x="308242" y="309371"/>
                    <a:pt x="264035" y="299455"/>
                    <a:pt x="242884" y="266063"/>
                  </a:cubicBezTo>
                  <a:cubicBezTo>
                    <a:pt x="249208" y="279481"/>
                    <a:pt x="241245" y="301696"/>
                    <a:pt x="249830" y="310958"/>
                  </a:cubicBezTo>
                  <a:cubicBezTo>
                    <a:pt x="258718" y="345621"/>
                    <a:pt x="288914" y="364067"/>
                    <a:pt x="330440" y="345383"/>
                  </a:cubicBezTo>
                  <a:cubicBezTo>
                    <a:pt x="332673" y="359217"/>
                    <a:pt x="356132" y="360152"/>
                    <a:pt x="357792" y="376526"/>
                  </a:cubicBezTo>
                  <a:cubicBezTo>
                    <a:pt x="359908" y="397434"/>
                    <a:pt x="358391" y="427326"/>
                    <a:pt x="351891" y="465206"/>
                  </a:cubicBezTo>
                  <a:cubicBezTo>
                    <a:pt x="379378" y="479375"/>
                    <a:pt x="394694" y="512147"/>
                    <a:pt x="398740" y="535722"/>
                  </a:cubicBezTo>
                  <a:cubicBezTo>
                    <a:pt x="404543" y="569579"/>
                    <a:pt x="389776" y="569712"/>
                    <a:pt x="322568" y="551297"/>
                  </a:cubicBezTo>
                  <a:cubicBezTo>
                    <a:pt x="213046" y="521292"/>
                    <a:pt x="139307" y="595509"/>
                    <a:pt x="33592" y="597125"/>
                  </a:cubicBezTo>
                  <a:cubicBezTo>
                    <a:pt x="5508" y="597551"/>
                    <a:pt x="-17647" y="605626"/>
                    <a:pt x="17896" y="613598"/>
                  </a:cubicBezTo>
                  <a:cubicBezTo>
                    <a:pt x="53445" y="621580"/>
                    <a:pt x="124736" y="606908"/>
                    <a:pt x="173856" y="601930"/>
                  </a:cubicBezTo>
                  <a:cubicBezTo>
                    <a:pt x="265841" y="592613"/>
                    <a:pt x="361951" y="613472"/>
                    <a:pt x="457129" y="712173"/>
                  </a:cubicBezTo>
                  <a:cubicBezTo>
                    <a:pt x="680836" y="944131"/>
                    <a:pt x="826830" y="728467"/>
                    <a:pt x="922783" y="597994"/>
                  </a:cubicBezTo>
                  <a:cubicBezTo>
                    <a:pt x="1012863" y="475490"/>
                    <a:pt x="1058121" y="595032"/>
                    <a:pt x="1037871" y="697158"/>
                  </a:cubicBezTo>
                  <a:cubicBezTo>
                    <a:pt x="1013525" y="819912"/>
                    <a:pt x="1066222" y="870859"/>
                    <a:pt x="1130944" y="897386"/>
                  </a:cubicBezTo>
                  <a:cubicBezTo>
                    <a:pt x="1197760" y="867044"/>
                    <a:pt x="1301966" y="771084"/>
                    <a:pt x="1265211" y="765500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8" name="任意多边形: 形状 1187">
              <a:extLst>
                <a:ext uri="{FF2B5EF4-FFF2-40B4-BE49-F238E27FC236}">
                  <a16:creationId xmlns:a16="http://schemas.microsoft.com/office/drawing/2014/main" id="{B794BD32-C824-28F8-85F7-9CAD092A1F2F}"/>
                </a:ext>
              </a:extLst>
            </p:cNvPr>
            <p:cNvSpPr/>
            <p:nvPr/>
          </p:nvSpPr>
          <p:spPr>
            <a:xfrm flipV="1">
              <a:off x="8919037" y="5329432"/>
              <a:ext cx="208995" cy="438257"/>
            </a:xfrm>
            <a:custGeom>
              <a:avLst/>
              <a:gdLst>
                <a:gd name="connsiteX0" fmla="*/ 208827 w 208995"/>
                <a:gd name="connsiteY0" fmla="*/ 437913 h 438257"/>
                <a:gd name="connsiteX1" fmla="*/ 149981 w 208995"/>
                <a:gd name="connsiteY1" fmla="*/ 302038 h 438257"/>
                <a:gd name="connsiteX2" fmla="*/ -168 w 208995"/>
                <a:gd name="connsiteY2" fmla="*/ -344 h 438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8995" h="438257">
                  <a:moveTo>
                    <a:pt x="208827" y="437913"/>
                  </a:moveTo>
                  <a:cubicBezTo>
                    <a:pt x="152706" y="381983"/>
                    <a:pt x="146435" y="344575"/>
                    <a:pt x="149981" y="302038"/>
                  </a:cubicBezTo>
                  <a:cubicBezTo>
                    <a:pt x="157310" y="214113"/>
                    <a:pt x="107240" y="55758"/>
                    <a:pt x="-168" y="-34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9" name="任意多边形: 形状 1188">
              <a:extLst>
                <a:ext uri="{FF2B5EF4-FFF2-40B4-BE49-F238E27FC236}">
                  <a16:creationId xmlns:a16="http://schemas.microsoft.com/office/drawing/2014/main" id="{17392168-130D-7754-7B86-8A91EC2B6D9B}"/>
                </a:ext>
              </a:extLst>
            </p:cNvPr>
            <p:cNvSpPr/>
            <p:nvPr/>
          </p:nvSpPr>
          <p:spPr>
            <a:xfrm flipV="1">
              <a:off x="8996349" y="5699867"/>
              <a:ext cx="34868" cy="10259"/>
            </a:xfrm>
            <a:custGeom>
              <a:avLst/>
              <a:gdLst>
                <a:gd name="connsiteX0" fmla="*/ -169 w 34868"/>
                <a:gd name="connsiteY0" fmla="*/ 451 h 10259"/>
                <a:gd name="connsiteX1" fmla="*/ 34700 w 34868"/>
                <a:gd name="connsiteY1" fmla="*/ 9944 h 10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868" h="10259">
                  <a:moveTo>
                    <a:pt x="-169" y="451"/>
                  </a:moveTo>
                  <a:cubicBezTo>
                    <a:pt x="7524" y="-1160"/>
                    <a:pt x="23862" y="-1158"/>
                    <a:pt x="34700" y="994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0" name="任意多边形: 形状 1189">
              <a:extLst>
                <a:ext uri="{FF2B5EF4-FFF2-40B4-BE49-F238E27FC236}">
                  <a16:creationId xmlns:a16="http://schemas.microsoft.com/office/drawing/2014/main" id="{4A01B513-8430-0361-CB15-DEE6B5DA63AE}"/>
                </a:ext>
              </a:extLst>
            </p:cNvPr>
            <p:cNvSpPr/>
            <p:nvPr/>
          </p:nvSpPr>
          <p:spPr>
            <a:xfrm flipV="1">
              <a:off x="9018971" y="5668266"/>
              <a:ext cx="37666" cy="15615"/>
            </a:xfrm>
            <a:custGeom>
              <a:avLst/>
              <a:gdLst>
                <a:gd name="connsiteX0" fmla="*/ -168 w 37666"/>
                <a:gd name="connsiteY0" fmla="*/ -320 h 15615"/>
                <a:gd name="connsiteX1" fmla="*/ 37499 w 37666"/>
                <a:gd name="connsiteY1" fmla="*/ 15295 h 15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666" h="15615">
                  <a:moveTo>
                    <a:pt x="-168" y="-320"/>
                  </a:moveTo>
                  <a:cubicBezTo>
                    <a:pt x="8913" y="9714"/>
                    <a:pt x="29478" y="3493"/>
                    <a:pt x="37499" y="15295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1" name="任意多边形: 形状 1190">
              <a:extLst>
                <a:ext uri="{FF2B5EF4-FFF2-40B4-BE49-F238E27FC236}">
                  <a16:creationId xmlns:a16="http://schemas.microsoft.com/office/drawing/2014/main" id="{D89FC3BC-B43C-3F5E-6CCA-F5B9508577D4}"/>
                </a:ext>
              </a:extLst>
            </p:cNvPr>
            <p:cNvSpPr/>
            <p:nvPr/>
          </p:nvSpPr>
          <p:spPr>
            <a:xfrm flipV="1">
              <a:off x="9047188" y="5615735"/>
              <a:ext cx="36180" cy="24449"/>
            </a:xfrm>
            <a:custGeom>
              <a:avLst/>
              <a:gdLst>
                <a:gd name="connsiteX0" fmla="*/ -167 w 36180"/>
                <a:gd name="connsiteY0" fmla="*/ -329 h 24449"/>
                <a:gd name="connsiteX1" fmla="*/ 36013 w 36180"/>
                <a:gd name="connsiteY1" fmla="*/ 24120 h 24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180" h="24449">
                  <a:moveTo>
                    <a:pt x="-167" y="-329"/>
                  </a:moveTo>
                  <a:cubicBezTo>
                    <a:pt x="6051" y="12063"/>
                    <a:pt x="31352" y="10742"/>
                    <a:pt x="36013" y="24120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2" name="任意多边形: 形状 1191">
              <a:extLst>
                <a:ext uri="{FF2B5EF4-FFF2-40B4-BE49-F238E27FC236}">
                  <a16:creationId xmlns:a16="http://schemas.microsoft.com/office/drawing/2014/main" id="{23F8D67E-17F5-1D2C-D35E-E5D7DE7B4343}"/>
                </a:ext>
              </a:extLst>
            </p:cNvPr>
            <p:cNvSpPr/>
            <p:nvPr/>
          </p:nvSpPr>
          <p:spPr>
            <a:xfrm flipV="1">
              <a:off x="9063619" y="5569203"/>
              <a:ext cx="29593" cy="22642"/>
            </a:xfrm>
            <a:custGeom>
              <a:avLst/>
              <a:gdLst>
                <a:gd name="connsiteX0" fmla="*/ -167 w 29593"/>
                <a:gd name="connsiteY0" fmla="*/ -338 h 22642"/>
                <a:gd name="connsiteX1" fmla="*/ 29426 w 29593"/>
                <a:gd name="connsiteY1" fmla="*/ 22304 h 22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593" h="22642">
                  <a:moveTo>
                    <a:pt x="-167" y="-338"/>
                  </a:moveTo>
                  <a:cubicBezTo>
                    <a:pt x="2465" y="7250"/>
                    <a:pt x="27438" y="8856"/>
                    <a:pt x="29426" y="2230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3" name="任意多边形: 形状 1192">
              <a:extLst>
                <a:ext uri="{FF2B5EF4-FFF2-40B4-BE49-F238E27FC236}">
                  <a16:creationId xmlns:a16="http://schemas.microsoft.com/office/drawing/2014/main" id="{55CBA72F-4FF0-DD46-A2C5-39A0C3392FA7}"/>
                </a:ext>
              </a:extLst>
            </p:cNvPr>
            <p:cNvSpPr/>
            <p:nvPr/>
          </p:nvSpPr>
          <p:spPr>
            <a:xfrm flipV="1">
              <a:off x="9076597" y="5521174"/>
              <a:ext cx="18125" cy="21737"/>
            </a:xfrm>
            <a:custGeom>
              <a:avLst/>
              <a:gdLst>
                <a:gd name="connsiteX0" fmla="*/ -167 w 18125"/>
                <a:gd name="connsiteY0" fmla="*/ -347 h 21737"/>
                <a:gd name="connsiteX1" fmla="*/ 17958 w 18125"/>
                <a:gd name="connsiteY1" fmla="*/ 21390 h 21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125" h="21737">
                  <a:moveTo>
                    <a:pt x="-167" y="-347"/>
                  </a:moveTo>
                  <a:cubicBezTo>
                    <a:pt x="1015" y="9254"/>
                    <a:pt x="18088" y="10414"/>
                    <a:pt x="17958" y="21390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4" name="任意多边形: 形状 1193">
              <a:extLst>
                <a:ext uri="{FF2B5EF4-FFF2-40B4-BE49-F238E27FC236}">
                  <a16:creationId xmlns:a16="http://schemas.microsoft.com/office/drawing/2014/main" id="{4944C4E4-C82C-49C8-8189-2243C8D7379A}"/>
                </a:ext>
              </a:extLst>
            </p:cNvPr>
            <p:cNvSpPr/>
            <p:nvPr/>
          </p:nvSpPr>
          <p:spPr>
            <a:xfrm flipV="1">
              <a:off x="9078621" y="5477125"/>
              <a:ext cx="16534" cy="21375"/>
            </a:xfrm>
            <a:custGeom>
              <a:avLst/>
              <a:gdLst>
                <a:gd name="connsiteX0" fmla="*/ -167 w 16534"/>
                <a:gd name="connsiteY0" fmla="*/ -356 h 21375"/>
                <a:gd name="connsiteX1" fmla="*/ 16367 w 16534"/>
                <a:gd name="connsiteY1" fmla="*/ 21020 h 21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534" h="21375">
                  <a:moveTo>
                    <a:pt x="-167" y="-356"/>
                  </a:moveTo>
                  <a:cubicBezTo>
                    <a:pt x="1867" y="5430"/>
                    <a:pt x="16067" y="11954"/>
                    <a:pt x="16367" y="21020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5" name="任意多边形: 形状 1194">
              <a:extLst>
                <a:ext uri="{FF2B5EF4-FFF2-40B4-BE49-F238E27FC236}">
                  <a16:creationId xmlns:a16="http://schemas.microsoft.com/office/drawing/2014/main" id="{B7315018-5A79-133A-0920-0F86DD76B7C1}"/>
                </a:ext>
              </a:extLst>
            </p:cNvPr>
            <p:cNvSpPr/>
            <p:nvPr/>
          </p:nvSpPr>
          <p:spPr>
            <a:xfrm flipV="1">
              <a:off x="9084336" y="5439143"/>
              <a:ext cx="13122" cy="9112"/>
            </a:xfrm>
            <a:custGeom>
              <a:avLst/>
              <a:gdLst>
                <a:gd name="connsiteX0" fmla="*/ -167 w 13122"/>
                <a:gd name="connsiteY0" fmla="*/ -364 h 9112"/>
                <a:gd name="connsiteX1" fmla="*/ 12955 w 13122"/>
                <a:gd name="connsiteY1" fmla="*/ 8749 h 9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122" h="9112">
                  <a:moveTo>
                    <a:pt x="-167" y="-364"/>
                  </a:moveTo>
                  <a:cubicBezTo>
                    <a:pt x="2622" y="594"/>
                    <a:pt x="11792" y="1317"/>
                    <a:pt x="12955" y="8749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6" name="任意多边形: 形状 1195">
              <a:extLst>
                <a:ext uri="{FF2B5EF4-FFF2-40B4-BE49-F238E27FC236}">
                  <a16:creationId xmlns:a16="http://schemas.microsoft.com/office/drawing/2014/main" id="{8EF67261-E52E-A58C-16A0-772660D5076A}"/>
                </a:ext>
              </a:extLst>
            </p:cNvPr>
            <p:cNvSpPr/>
            <p:nvPr/>
          </p:nvSpPr>
          <p:spPr>
            <a:xfrm flipV="1">
              <a:off x="9089455" y="5408399"/>
              <a:ext cx="15037" cy="4221"/>
            </a:xfrm>
            <a:custGeom>
              <a:avLst/>
              <a:gdLst>
                <a:gd name="connsiteX0" fmla="*/ -167 w 15037"/>
                <a:gd name="connsiteY0" fmla="*/ 308 h 4221"/>
                <a:gd name="connsiteX1" fmla="*/ 14871 w 15037"/>
                <a:gd name="connsiteY1" fmla="*/ 3851 h 4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037" h="4221">
                  <a:moveTo>
                    <a:pt x="-167" y="308"/>
                  </a:moveTo>
                  <a:cubicBezTo>
                    <a:pt x="3219" y="70"/>
                    <a:pt x="12275" y="-2398"/>
                    <a:pt x="14871" y="3851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7" name="任意多边形: 形状 1196">
              <a:extLst>
                <a:ext uri="{FF2B5EF4-FFF2-40B4-BE49-F238E27FC236}">
                  <a16:creationId xmlns:a16="http://schemas.microsoft.com/office/drawing/2014/main" id="{92DD2BC7-DAFD-4FCB-3D36-13D4E9B1255F}"/>
                </a:ext>
              </a:extLst>
            </p:cNvPr>
            <p:cNvSpPr/>
            <p:nvPr/>
          </p:nvSpPr>
          <p:spPr>
            <a:xfrm flipV="1">
              <a:off x="8393178" y="5642437"/>
              <a:ext cx="51723" cy="21977"/>
            </a:xfrm>
            <a:custGeom>
              <a:avLst/>
              <a:gdLst>
                <a:gd name="connsiteX0" fmla="*/ -181 w 51723"/>
                <a:gd name="connsiteY0" fmla="*/ 1402 h 21977"/>
                <a:gd name="connsiteX1" fmla="*/ 24058 w 51723"/>
                <a:gd name="connsiteY1" fmla="*/ 18179 h 21977"/>
                <a:gd name="connsiteX2" fmla="*/ 51542 w 51723"/>
                <a:gd name="connsiteY2" fmla="*/ -325 h 21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1723" h="21977">
                  <a:moveTo>
                    <a:pt x="-181" y="1402"/>
                  </a:moveTo>
                  <a:cubicBezTo>
                    <a:pt x="1635" y="11146"/>
                    <a:pt x="18992" y="11038"/>
                    <a:pt x="24058" y="18179"/>
                  </a:cubicBezTo>
                  <a:cubicBezTo>
                    <a:pt x="29122" y="25315"/>
                    <a:pt x="46413" y="22530"/>
                    <a:pt x="51542" y="-325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8" name="任意多边形: 形状 1197">
              <a:extLst>
                <a:ext uri="{FF2B5EF4-FFF2-40B4-BE49-F238E27FC236}">
                  <a16:creationId xmlns:a16="http://schemas.microsoft.com/office/drawing/2014/main" id="{F2C2CE81-7CD2-EF94-2553-D399B91FFF71}"/>
                </a:ext>
              </a:extLst>
            </p:cNvPr>
            <p:cNvSpPr/>
            <p:nvPr/>
          </p:nvSpPr>
          <p:spPr>
            <a:xfrm flipV="1">
              <a:off x="8481094" y="5576260"/>
              <a:ext cx="9596" cy="1178"/>
            </a:xfrm>
            <a:custGeom>
              <a:avLst/>
              <a:gdLst>
                <a:gd name="connsiteX0" fmla="*/ 9417 w 9596"/>
                <a:gd name="connsiteY0" fmla="*/ -339 h 1178"/>
                <a:gd name="connsiteX1" fmla="*/ -180 w 9596"/>
                <a:gd name="connsiteY1" fmla="*/ 840 h 1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96" h="1178">
                  <a:moveTo>
                    <a:pt x="9417" y="-339"/>
                  </a:moveTo>
                  <a:cubicBezTo>
                    <a:pt x="5961" y="213"/>
                    <a:pt x="2645" y="138"/>
                    <a:pt x="-180" y="840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9" name="任意多边形: 形状 1198">
              <a:extLst>
                <a:ext uri="{FF2B5EF4-FFF2-40B4-BE49-F238E27FC236}">
                  <a16:creationId xmlns:a16="http://schemas.microsoft.com/office/drawing/2014/main" id="{4659331D-3E91-76CE-4FC7-043745944C6E}"/>
                </a:ext>
              </a:extLst>
            </p:cNvPr>
            <p:cNvSpPr/>
            <p:nvPr/>
          </p:nvSpPr>
          <p:spPr>
            <a:xfrm flipV="1">
              <a:off x="8478618" y="5625273"/>
              <a:ext cx="12071" cy="11459"/>
            </a:xfrm>
            <a:custGeom>
              <a:avLst/>
              <a:gdLst>
                <a:gd name="connsiteX0" fmla="*/ 11892 w 12071"/>
                <a:gd name="connsiteY0" fmla="*/ -329 h 11459"/>
                <a:gd name="connsiteX1" fmla="*/ -180 w 12071"/>
                <a:gd name="connsiteY1" fmla="*/ 11131 h 11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071" h="11459">
                  <a:moveTo>
                    <a:pt x="11892" y="-329"/>
                  </a:moveTo>
                  <a:cubicBezTo>
                    <a:pt x="8463" y="1569"/>
                    <a:pt x="1911" y="6262"/>
                    <a:pt x="-180" y="11131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0" name="任意多边形: 形状 1199">
              <a:extLst>
                <a:ext uri="{FF2B5EF4-FFF2-40B4-BE49-F238E27FC236}">
                  <a16:creationId xmlns:a16="http://schemas.microsoft.com/office/drawing/2014/main" id="{2BF1CB80-CD66-1C31-3FAE-4EB4D7FD6C0E}"/>
                </a:ext>
              </a:extLst>
            </p:cNvPr>
            <p:cNvSpPr/>
            <p:nvPr/>
          </p:nvSpPr>
          <p:spPr>
            <a:xfrm flipV="1">
              <a:off x="8452633" y="5639642"/>
              <a:ext cx="15078" cy="3281"/>
            </a:xfrm>
            <a:custGeom>
              <a:avLst/>
              <a:gdLst>
                <a:gd name="connsiteX0" fmla="*/ 14898 w 15078"/>
                <a:gd name="connsiteY0" fmla="*/ -327 h 3281"/>
                <a:gd name="connsiteX1" fmla="*/ -180 w 15078"/>
                <a:gd name="connsiteY1" fmla="*/ 2955 h 3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078" h="3281">
                  <a:moveTo>
                    <a:pt x="14898" y="-327"/>
                  </a:moveTo>
                  <a:cubicBezTo>
                    <a:pt x="11312" y="32"/>
                    <a:pt x="3808" y="1516"/>
                    <a:pt x="-180" y="2955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1" name="任意多边形: 形状 1200">
              <a:extLst>
                <a:ext uri="{FF2B5EF4-FFF2-40B4-BE49-F238E27FC236}">
                  <a16:creationId xmlns:a16="http://schemas.microsoft.com/office/drawing/2014/main" id="{0CEA8084-5DEE-8452-FC02-FF69D872C590}"/>
                </a:ext>
              </a:extLst>
            </p:cNvPr>
            <p:cNvSpPr/>
            <p:nvPr/>
          </p:nvSpPr>
          <p:spPr>
            <a:xfrm flipV="1">
              <a:off x="8182047" y="5793180"/>
              <a:ext cx="3724" cy="26854"/>
            </a:xfrm>
            <a:custGeom>
              <a:avLst/>
              <a:gdLst>
                <a:gd name="connsiteX0" fmla="*/ 3538 w 3724"/>
                <a:gd name="connsiteY0" fmla="*/ 26559 h 26854"/>
                <a:gd name="connsiteX1" fmla="*/ 1227 w 3724"/>
                <a:gd name="connsiteY1" fmla="*/ -296 h 26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24" h="26854">
                  <a:moveTo>
                    <a:pt x="3538" y="26559"/>
                  </a:moveTo>
                  <a:cubicBezTo>
                    <a:pt x="-1283" y="19806"/>
                    <a:pt x="-689" y="5274"/>
                    <a:pt x="1227" y="-296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2" name="任意多边形: 形状 1201">
              <a:extLst>
                <a:ext uri="{FF2B5EF4-FFF2-40B4-BE49-F238E27FC236}">
                  <a16:creationId xmlns:a16="http://schemas.microsoft.com/office/drawing/2014/main" id="{F232DEEF-0604-953B-D822-ED2781A397C1}"/>
                </a:ext>
              </a:extLst>
            </p:cNvPr>
            <p:cNvSpPr/>
            <p:nvPr/>
          </p:nvSpPr>
          <p:spPr>
            <a:xfrm flipV="1">
              <a:off x="8208195" y="5795681"/>
              <a:ext cx="18414" cy="20466"/>
            </a:xfrm>
            <a:custGeom>
              <a:avLst/>
              <a:gdLst>
                <a:gd name="connsiteX0" fmla="*/ 18229 w 18414"/>
                <a:gd name="connsiteY0" fmla="*/ 20171 h 20466"/>
                <a:gd name="connsiteX1" fmla="*/ -185 w 18414"/>
                <a:gd name="connsiteY1" fmla="*/ -296 h 20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414" h="20466">
                  <a:moveTo>
                    <a:pt x="18229" y="20171"/>
                  </a:moveTo>
                  <a:cubicBezTo>
                    <a:pt x="10647" y="16805"/>
                    <a:pt x="1920" y="8178"/>
                    <a:pt x="-185" y="-296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3" name="任意多边形: 形状 1202">
              <a:extLst>
                <a:ext uri="{FF2B5EF4-FFF2-40B4-BE49-F238E27FC236}">
                  <a16:creationId xmlns:a16="http://schemas.microsoft.com/office/drawing/2014/main" id="{04DAF459-939E-1ED5-2DAC-5B6302475B3F}"/>
                </a:ext>
              </a:extLst>
            </p:cNvPr>
            <p:cNvSpPr/>
            <p:nvPr/>
          </p:nvSpPr>
          <p:spPr>
            <a:xfrm flipV="1">
              <a:off x="8269026" y="5821313"/>
              <a:ext cx="45007" cy="34374"/>
            </a:xfrm>
            <a:custGeom>
              <a:avLst/>
              <a:gdLst>
                <a:gd name="connsiteX0" fmla="*/ 619 w 45007"/>
                <a:gd name="connsiteY0" fmla="*/ -290 h 34374"/>
                <a:gd name="connsiteX1" fmla="*/ 13018 w 45007"/>
                <a:gd name="connsiteY1" fmla="*/ 26163 h 34374"/>
                <a:gd name="connsiteX2" fmla="*/ 44823 w 45007"/>
                <a:gd name="connsiteY2" fmla="*/ 19629 h 34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007" h="34374">
                  <a:moveTo>
                    <a:pt x="619" y="-290"/>
                  </a:moveTo>
                  <a:cubicBezTo>
                    <a:pt x="-3419" y="8806"/>
                    <a:pt x="8878" y="17899"/>
                    <a:pt x="13018" y="26163"/>
                  </a:cubicBezTo>
                  <a:cubicBezTo>
                    <a:pt x="17166" y="34429"/>
                    <a:pt x="33983" y="41201"/>
                    <a:pt x="44823" y="19629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4" name="任意多边形: 形状 1203">
              <a:extLst>
                <a:ext uri="{FF2B5EF4-FFF2-40B4-BE49-F238E27FC236}">
                  <a16:creationId xmlns:a16="http://schemas.microsoft.com/office/drawing/2014/main" id="{DAD7BDE2-25D6-9F64-67B8-A1D7B6A8BA02}"/>
                </a:ext>
              </a:extLst>
            </p:cNvPr>
            <p:cNvSpPr/>
            <p:nvPr/>
          </p:nvSpPr>
          <p:spPr>
            <a:xfrm flipV="1">
              <a:off x="8232563" y="5770082"/>
              <a:ext cx="18308" cy="13227"/>
            </a:xfrm>
            <a:custGeom>
              <a:avLst/>
              <a:gdLst>
                <a:gd name="connsiteX0" fmla="*/ -185 w 18308"/>
                <a:gd name="connsiteY0" fmla="*/ 12927 h 13227"/>
                <a:gd name="connsiteX1" fmla="*/ 18124 w 18308"/>
                <a:gd name="connsiteY1" fmla="*/ -301 h 13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308" h="13227">
                  <a:moveTo>
                    <a:pt x="-185" y="12927"/>
                  </a:moveTo>
                  <a:cubicBezTo>
                    <a:pt x="7554" y="9662"/>
                    <a:pt x="14690" y="4598"/>
                    <a:pt x="18124" y="-301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5" name="任意多边形: 形状 1204">
              <a:extLst>
                <a:ext uri="{FF2B5EF4-FFF2-40B4-BE49-F238E27FC236}">
                  <a16:creationId xmlns:a16="http://schemas.microsoft.com/office/drawing/2014/main" id="{99F3E342-C689-E042-C030-EB3B292D0A6C}"/>
                </a:ext>
              </a:extLst>
            </p:cNvPr>
            <p:cNvSpPr/>
            <p:nvPr/>
          </p:nvSpPr>
          <p:spPr>
            <a:xfrm flipV="1">
              <a:off x="8323286" y="5804015"/>
              <a:ext cx="11908" cy="9337"/>
            </a:xfrm>
            <a:custGeom>
              <a:avLst/>
              <a:gdLst>
                <a:gd name="connsiteX0" fmla="*/ 11726 w 11908"/>
                <a:gd name="connsiteY0" fmla="*/ 9042 h 9337"/>
                <a:gd name="connsiteX1" fmla="*/ -183 w 11908"/>
                <a:gd name="connsiteY1" fmla="*/ -295 h 9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908" h="9337">
                  <a:moveTo>
                    <a:pt x="11726" y="9042"/>
                  </a:moveTo>
                  <a:cubicBezTo>
                    <a:pt x="5907" y="6734"/>
                    <a:pt x="2179" y="2565"/>
                    <a:pt x="-183" y="-295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6" name="任意多边形: 形状 1205">
              <a:extLst>
                <a:ext uri="{FF2B5EF4-FFF2-40B4-BE49-F238E27FC236}">
                  <a16:creationId xmlns:a16="http://schemas.microsoft.com/office/drawing/2014/main" id="{475311B4-9998-CFAE-6114-A3239D69A506}"/>
                </a:ext>
              </a:extLst>
            </p:cNvPr>
            <p:cNvSpPr/>
            <p:nvPr/>
          </p:nvSpPr>
          <p:spPr>
            <a:xfrm flipV="1">
              <a:off x="8350935" y="5821639"/>
              <a:ext cx="17359" cy="2259"/>
            </a:xfrm>
            <a:custGeom>
              <a:avLst/>
              <a:gdLst>
                <a:gd name="connsiteX0" fmla="*/ 17177 w 17359"/>
                <a:gd name="connsiteY0" fmla="*/ -293 h 2259"/>
                <a:gd name="connsiteX1" fmla="*/ -182 w 17359"/>
                <a:gd name="connsiteY1" fmla="*/ -185 h 2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359" h="2259">
                  <a:moveTo>
                    <a:pt x="17177" y="-293"/>
                  </a:moveTo>
                  <a:cubicBezTo>
                    <a:pt x="11736" y="3154"/>
                    <a:pt x="4614" y="2222"/>
                    <a:pt x="-182" y="-185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7" name="任意多边形: 形状 1206">
              <a:extLst>
                <a:ext uri="{FF2B5EF4-FFF2-40B4-BE49-F238E27FC236}">
                  <a16:creationId xmlns:a16="http://schemas.microsoft.com/office/drawing/2014/main" id="{9CB8DECD-AE83-DA08-2667-35F88DAA063C}"/>
                </a:ext>
              </a:extLst>
            </p:cNvPr>
            <p:cNvSpPr/>
            <p:nvPr/>
          </p:nvSpPr>
          <p:spPr>
            <a:xfrm flipV="1">
              <a:off x="8419014" y="5577201"/>
              <a:ext cx="10623" cy="36866"/>
            </a:xfrm>
            <a:custGeom>
              <a:avLst/>
              <a:gdLst>
                <a:gd name="connsiteX0" fmla="*/ -181 w 10623"/>
                <a:gd name="connsiteY0" fmla="*/ 36531 h 36866"/>
                <a:gd name="connsiteX1" fmla="*/ 8598 w 10623"/>
                <a:gd name="connsiteY1" fmla="*/ -335 h 36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23" h="36866">
                  <a:moveTo>
                    <a:pt x="-181" y="36531"/>
                  </a:moveTo>
                  <a:cubicBezTo>
                    <a:pt x="4684" y="30456"/>
                    <a:pt x="14529" y="10332"/>
                    <a:pt x="8598" y="-335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8" name="任意多边形: 形状 1207">
              <a:extLst>
                <a:ext uri="{FF2B5EF4-FFF2-40B4-BE49-F238E27FC236}">
                  <a16:creationId xmlns:a16="http://schemas.microsoft.com/office/drawing/2014/main" id="{BBEA1135-B007-7E85-9D08-3117426FE8F4}"/>
                </a:ext>
              </a:extLst>
            </p:cNvPr>
            <p:cNvSpPr/>
            <p:nvPr/>
          </p:nvSpPr>
          <p:spPr>
            <a:xfrm flipV="1">
              <a:off x="8504737" y="5539049"/>
              <a:ext cx="12774" cy="29460"/>
            </a:xfrm>
            <a:custGeom>
              <a:avLst/>
              <a:gdLst>
                <a:gd name="connsiteX0" fmla="*/ 12087 w 12774"/>
                <a:gd name="connsiteY0" fmla="*/ -343 h 29460"/>
                <a:gd name="connsiteX1" fmla="*/ 12595 w 12774"/>
                <a:gd name="connsiteY1" fmla="*/ 27109 h 29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774" h="29460">
                  <a:moveTo>
                    <a:pt x="12087" y="-343"/>
                  </a:moveTo>
                  <a:cubicBezTo>
                    <a:pt x="-6705" y="12111"/>
                    <a:pt x="-1780" y="36215"/>
                    <a:pt x="12595" y="27109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9" name="任意多边形: 形状 1208">
              <a:extLst>
                <a:ext uri="{FF2B5EF4-FFF2-40B4-BE49-F238E27FC236}">
                  <a16:creationId xmlns:a16="http://schemas.microsoft.com/office/drawing/2014/main" id="{BE41E364-6876-B761-3BF5-D2598022DF30}"/>
                </a:ext>
              </a:extLst>
            </p:cNvPr>
            <p:cNvSpPr/>
            <p:nvPr/>
          </p:nvSpPr>
          <p:spPr>
            <a:xfrm flipV="1">
              <a:off x="8524251" y="5616140"/>
              <a:ext cx="10492" cy="26447"/>
            </a:xfrm>
            <a:custGeom>
              <a:avLst/>
              <a:gdLst>
                <a:gd name="connsiteX0" fmla="*/ 10314 w 10492"/>
                <a:gd name="connsiteY0" fmla="*/ 26005 h 26447"/>
                <a:gd name="connsiteX1" fmla="*/ 2889 w 10492"/>
                <a:gd name="connsiteY1" fmla="*/ -329 h 26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492" h="26447">
                  <a:moveTo>
                    <a:pt x="10314" y="26005"/>
                  </a:moveTo>
                  <a:cubicBezTo>
                    <a:pt x="963" y="27572"/>
                    <a:pt x="-3663" y="12535"/>
                    <a:pt x="2889" y="-329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0" name="任意多边形: 形状 1209">
              <a:extLst>
                <a:ext uri="{FF2B5EF4-FFF2-40B4-BE49-F238E27FC236}">
                  <a16:creationId xmlns:a16="http://schemas.microsoft.com/office/drawing/2014/main" id="{22A1A942-8416-43FB-54B9-58FDD6FBEAD4}"/>
                </a:ext>
              </a:extLst>
            </p:cNvPr>
            <p:cNvSpPr/>
            <p:nvPr/>
          </p:nvSpPr>
          <p:spPr>
            <a:xfrm flipV="1">
              <a:off x="8411961" y="5698406"/>
              <a:ext cx="22224" cy="11073"/>
            </a:xfrm>
            <a:custGeom>
              <a:avLst/>
              <a:gdLst>
                <a:gd name="connsiteX0" fmla="*/ -152 w 22224"/>
                <a:gd name="connsiteY0" fmla="*/ -315 h 11073"/>
                <a:gd name="connsiteX1" fmla="*/ 22044 w 22224"/>
                <a:gd name="connsiteY1" fmla="*/ 5500 h 11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224" h="11073">
                  <a:moveTo>
                    <a:pt x="-152" y="-315"/>
                  </a:moveTo>
                  <a:cubicBezTo>
                    <a:pt x="-890" y="6690"/>
                    <a:pt x="12582" y="17212"/>
                    <a:pt x="22044" y="5500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1" name="任意多边形: 形状 1210">
              <a:extLst>
                <a:ext uri="{FF2B5EF4-FFF2-40B4-BE49-F238E27FC236}">
                  <a16:creationId xmlns:a16="http://schemas.microsoft.com/office/drawing/2014/main" id="{6F1D989A-E030-0C22-064A-6735F250B20E}"/>
                </a:ext>
              </a:extLst>
            </p:cNvPr>
            <p:cNvSpPr/>
            <p:nvPr/>
          </p:nvSpPr>
          <p:spPr>
            <a:xfrm flipV="1">
              <a:off x="8350435" y="5862330"/>
              <a:ext cx="25422" cy="15274"/>
            </a:xfrm>
            <a:custGeom>
              <a:avLst/>
              <a:gdLst>
                <a:gd name="connsiteX0" fmla="*/ -182 w 25422"/>
                <a:gd name="connsiteY0" fmla="*/ 8060 h 15274"/>
                <a:gd name="connsiteX1" fmla="*/ 25026 w 25422"/>
                <a:gd name="connsiteY1" fmla="*/ -284 h 15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422" h="15274">
                  <a:moveTo>
                    <a:pt x="-182" y="8060"/>
                  </a:moveTo>
                  <a:cubicBezTo>
                    <a:pt x="8100" y="19419"/>
                    <a:pt x="27490" y="16936"/>
                    <a:pt x="25026" y="-28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2" name="任意多边形: 形状 1211">
              <a:extLst>
                <a:ext uri="{FF2B5EF4-FFF2-40B4-BE49-F238E27FC236}">
                  <a16:creationId xmlns:a16="http://schemas.microsoft.com/office/drawing/2014/main" id="{58C70767-4ACB-29C7-8A86-4A29DBB3ABAA}"/>
                </a:ext>
              </a:extLst>
            </p:cNvPr>
            <p:cNvSpPr/>
            <p:nvPr/>
          </p:nvSpPr>
          <p:spPr>
            <a:xfrm flipV="1">
              <a:off x="8273877" y="5855731"/>
              <a:ext cx="33248" cy="25606"/>
            </a:xfrm>
            <a:custGeom>
              <a:avLst/>
              <a:gdLst>
                <a:gd name="connsiteX0" fmla="*/ -184 w 33248"/>
                <a:gd name="connsiteY0" fmla="*/ 12983 h 25606"/>
                <a:gd name="connsiteX1" fmla="*/ 22724 w 33248"/>
                <a:gd name="connsiteY1" fmla="*/ 23791 h 25606"/>
                <a:gd name="connsiteX2" fmla="*/ 32799 w 33248"/>
                <a:gd name="connsiteY2" fmla="*/ -284 h 25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248" h="25606">
                  <a:moveTo>
                    <a:pt x="-184" y="12983"/>
                  </a:moveTo>
                  <a:cubicBezTo>
                    <a:pt x="7091" y="26618"/>
                    <a:pt x="16403" y="26708"/>
                    <a:pt x="22724" y="23791"/>
                  </a:cubicBezTo>
                  <a:cubicBezTo>
                    <a:pt x="29045" y="20874"/>
                    <a:pt x="34325" y="10730"/>
                    <a:pt x="32799" y="-28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3" name="任意多边形: 形状 1212">
              <a:extLst>
                <a:ext uri="{FF2B5EF4-FFF2-40B4-BE49-F238E27FC236}">
                  <a16:creationId xmlns:a16="http://schemas.microsoft.com/office/drawing/2014/main" id="{DFFD129C-F388-EBA3-2749-BF1D94304B3C}"/>
                </a:ext>
              </a:extLst>
            </p:cNvPr>
            <p:cNvSpPr/>
            <p:nvPr/>
          </p:nvSpPr>
          <p:spPr>
            <a:xfrm flipV="1">
              <a:off x="8151957" y="5796192"/>
              <a:ext cx="23735" cy="8298"/>
            </a:xfrm>
            <a:custGeom>
              <a:avLst/>
              <a:gdLst>
                <a:gd name="connsiteX0" fmla="*/ -186 w 23735"/>
                <a:gd name="connsiteY0" fmla="*/ -297 h 8298"/>
                <a:gd name="connsiteX1" fmla="*/ 23549 w 23735"/>
                <a:gd name="connsiteY1" fmla="*/ 5362 h 8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35" h="8298">
                  <a:moveTo>
                    <a:pt x="-186" y="-297"/>
                  </a:moveTo>
                  <a:cubicBezTo>
                    <a:pt x="5515" y="6986"/>
                    <a:pt x="17287" y="10959"/>
                    <a:pt x="23549" y="5362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4" name="任意多边形: 形状 1213">
              <a:extLst>
                <a:ext uri="{FF2B5EF4-FFF2-40B4-BE49-F238E27FC236}">
                  <a16:creationId xmlns:a16="http://schemas.microsoft.com/office/drawing/2014/main" id="{954AFD5F-7309-8E0B-51BC-53A1A99E262E}"/>
                </a:ext>
              </a:extLst>
            </p:cNvPr>
            <p:cNvSpPr/>
            <p:nvPr/>
          </p:nvSpPr>
          <p:spPr>
            <a:xfrm flipV="1">
              <a:off x="9069640" y="5909861"/>
              <a:ext cx="11957" cy="28655"/>
            </a:xfrm>
            <a:custGeom>
              <a:avLst/>
              <a:gdLst>
                <a:gd name="connsiteX0" fmla="*/ 11790 w 11957"/>
                <a:gd name="connsiteY0" fmla="*/ 28383 h 28655"/>
                <a:gd name="connsiteX1" fmla="*/ 8889 w 11957"/>
                <a:gd name="connsiteY1" fmla="*/ -273 h 28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957" h="28655">
                  <a:moveTo>
                    <a:pt x="11790" y="28383"/>
                  </a:moveTo>
                  <a:cubicBezTo>
                    <a:pt x="4402" y="27887"/>
                    <a:pt x="-9362" y="13470"/>
                    <a:pt x="8889" y="-273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5" name="任意多边形: 形状 1214">
              <a:extLst>
                <a:ext uri="{FF2B5EF4-FFF2-40B4-BE49-F238E27FC236}">
                  <a16:creationId xmlns:a16="http://schemas.microsoft.com/office/drawing/2014/main" id="{9173097D-71FB-0157-9989-147DDE061615}"/>
                </a:ext>
              </a:extLst>
            </p:cNvPr>
            <p:cNvSpPr/>
            <p:nvPr/>
          </p:nvSpPr>
          <p:spPr>
            <a:xfrm flipV="1">
              <a:off x="9034293" y="5918315"/>
              <a:ext cx="1019" cy="8406"/>
            </a:xfrm>
            <a:custGeom>
              <a:avLst/>
              <a:gdLst>
                <a:gd name="connsiteX0" fmla="*/ 464 w 1019"/>
                <a:gd name="connsiteY0" fmla="*/ 8133 h 8406"/>
                <a:gd name="connsiteX1" fmla="*/ 851 w 1019"/>
                <a:gd name="connsiteY1" fmla="*/ -274 h 8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19" h="8406">
                  <a:moveTo>
                    <a:pt x="464" y="8133"/>
                  </a:moveTo>
                  <a:cubicBezTo>
                    <a:pt x="-765" y="6193"/>
                    <a:pt x="37" y="1873"/>
                    <a:pt x="851" y="-27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6" name="任意多边形: 形状 1215">
              <a:extLst>
                <a:ext uri="{FF2B5EF4-FFF2-40B4-BE49-F238E27FC236}">
                  <a16:creationId xmlns:a16="http://schemas.microsoft.com/office/drawing/2014/main" id="{E9C793B3-09A5-9F02-F06E-C00314A0BE52}"/>
                </a:ext>
              </a:extLst>
            </p:cNvPr>
            <p:cNvSpPr/>
            <p:nvPr/>
          </p:nvSpPr>
          <p:spPr>
            <a:xfrm flipV="1">
              <a:off x="9085364" y="6004863"/>
              <a:ext cx="21593" cy="22009"/>
            </a:xfrm>
            <a:custGeom>
              <a:avLst/>
              <a:gdLst>
                <a:gd name="connsiteX0" fmla="*/ 21427 w 21593"/>
                <a:gd name="connsiteY0" fmla="*/ 19124 h 22009"/>
                <a:gd name="connsiteX1" fmla="*/ 438 w 21593"/>
                <a:gd name="connsiteY1" fmla="*/ -256 h 22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593" h="22009">
                  <a:moveTo>
                    <a:pt x="21427" y="19124"/>
                  </a:moveTo>
                  <a:cubicBezTo>
                    <a:pt x="18834" y="26210"/>
                    <a:pt x="-4156" y="18717"/>
                    <a:pt x="438" y="-256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7" name="任意多边形: 形状 1216">
              <a:extLst>
                <a:ext uri="{FF2B5EF4-FFF2-40B4-BE49-F238E27FC236}">
                  <a16:creationId xmlns:a16="http://schemas.microsoft.com/office/drawing/2014/main" id="{BB722185-32FF-80A4-143C-E4E985CAF30B}"/>
                </a:ext>
              </a:extLst>
            </p:cNvPr>
            <p:cNvSpPr/>
            <p:nvPr/>
          </p:nvSpPr>
          <p:spPr>
            <a:xfrm flipV="1">
              <a:off x="8900622" y="6051405"/>
              <a:ext cx="24481" cy="8475"/>
            </a:xfrm>
            <a:custGeom>
              <a:avLst/>
              <a:gdLst>
                <a:gd name="connsiteX0" fmla="*/ -171 w 24481"/>
                <a:gd name="connsiteY0" fmla="*/ -249 h 8475"/>
                <a:gd name="connsiteX1" fmla="*/ 24311 w 24481"/>
                <a:gd name="connsiteY1" fmla="*/ 581 h 8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481" h="8475">
                  <a:moveTo>
                    <a:pt x="-171" y="-249"/>
                  </a:moveTo>
                  <a:cubicBezTo>
                    <a:pt x="3927" y="12674"/>
                    <a:pt x="16071" y="9063"/>
                    <a:pt x="24311" y="581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8" name="任意多边形: 形状 1217">
              <a:extLst>
                <a:ext uri="{FF2B5EF4-FFF2-40B4-BE49-F238E27FC236}">
                  <a16:creationId xmlns:a16="http://schemas.microsoft.com/office/drawing/2014/main" id="{C86955ED-E3BD-CFB4-A0AB-1EBC572C91CC}"/>
                </a:ext>
              </a:extLst>
            </p:cNvPr>
            <p:cNvSpPr/>
            <p:nvPr/>
          </p:nvSpPr>
          <p:spPr>
            <a:xfrm flipV="1">
              <a:off x="8925506" y="5965396"/>
              <a:ext cx="25445" cy="2148"/>
            </a:xfrm>
            <a:custGeom>
              <a:avLst/>
              <a:gdLst>
                <a:gd name="connsiteX0" fmla="*/ -170 w 25445"/>
                <a:gd name="connsiteY0" fmla="*/ 1697 h 2148"/>
                <a:gd name="connsiteX1" fmla="*/ 25275 w 25445"/>
                <a:gd name="connsiteY1" fmla="*/ -265 h 2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445" h="2148">
                  <a:moveTo>
                    <a:pt x="-170" y="1697"/>
                  </a:moveTo>
                  <a:cubicBezTo>
                    <a:pt x="8120" y="1888"/>
                    <a:pt x="16660" y="2474"/>
                    <a:pt x="25275" y="-265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9" name="任意多边形: 形状 1218">
              <a:extLst>
                <a:ext uri="{FF2B5EF4-FFF2-40B4-BE49-F238E27FC236}">
                  <a16:creationId xmlns:a16="http://schemas.microsoft.com/office/drawing/2014/main" id="{029C567C-1CCE-D1D9-3286-66569F7A7A69}"/>
                </a:ext>
              </a:extLst>
            </p:cNvPr>
            <p:cNvSpPr/>
            <p:nvPr/>
          </p:nvSpPr>
          <p:spPr>
            <a:xfrm flipV="1">
              <a:off x="8895264" y="5992512"/>
              <a:ext cx="21241" cy="13790"/>
            </a:xfrm>
            <a:custGeom>
              <a:avLst/>
              <a:gdLst>
                <a:gd name="connsiteX0" fmla="*/ -171 w 21241"/>
                <a:gd name="connsiteY0" fmla="*/ -259 h 13790"/>
                <a:gd name="connsiteX1" fmla="*/ 21070 w 21241"/>
                <a:gd name="connsiteY1" fmla="*/ 13510 h 13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241" h="13790">
                  <a:moveTo>
                    <a:pt x="-171" y="-259"/>
                  </a:moveTo>
                  <a:cubicBezTo>
                    <a:pt x="5737" y="9067"/>
                    <a:pt x="15323" y="13889"/>
                    <a:pt x="21070" y="13510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0" name="任意多边形: 形状 1219">
              <a:extLst>
                <a:ext uri="{FF2B5EF4-FFF2-40B4-BE49-F238E27FC236}">
                  <a16:creationId xmlns:a16="http://schemas.microsoft.com/office/drawing/2014/main" id="{98F2588A-2644-6015-65A5-7D3284FEDEDE}"/>
                </a:ext>
              </a:extLst>
            </p:cNvPr>
            <p:cNvSpPr/>
            <p:nvPr/>
          </p:nvSpPr>
          <p:spPr>
            <a:xfrm flipV="1">
              <a:off x="8987084" y="5920696"/>
              <a:ext cx="10336" cy="32657"/>
            </a:xfrm>
            <a:custGeom>
              <a:avLst/>
              <a:gdLst>
                <a:gd name="connsiteX0" fmla="*/ 10168 w 10336"/>
                <a:gd name="connsiteY0" fmla="*/ 32387 h 32657"/>
                <a:gd name="connsiteX1" fmla="*/ -169 w 10336"/>
                <a:gd name="connsiteY1" fmla="*/ -271 h 32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336" h="32657">
                  <a:moveTo>
                    <a:pt x="10168" y="32387"/>
                  </a:moveTo>
                  <a:cubicBezTo>
                    <a:pt x="2252" y="21607"/>
                    <a:pt x="27" y="7773"/>
                    <a:pt x="-169" y="-271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1" name="任意多边形: 形状 1220">
              <a:extLst>
                <a:ext uri="{FF2B5EF4-FFF2-40B4-BE49-F238E27FC236}">
                  <a16:creationId xmlns:a16="http://schemas.microsoft.com/office/drawing/2014/main" id="{F0D56661-4C08-E0C2-28A4-3FFC3EEDDE50}"/>
                </a:ext>
              </a:extLst>
            </p:cNvPr>
            <p:cNvSpPr/>
            <p:nvPr/>
          </p:nvSpPr>
          <p:spPr>
            <a:xfrm flipV="1">
              <a:off x="9071220" y="5978390"/>
              <a:ext cx="18235" cy="2141"/>
            </a:xfrm>
            <a:custGeom>
              <a:avLst/>
              <a:gdLst>
                <a:gd name="connsiteX0" fmla="*/ 18068 w 18235"/>
                <a:gd name="connsiteY0" fmla="*/ 160 h 2141"/>
                <a:gd name="connsiteX1" fmla="*/ -167 w 18235"/>
                <a:gd name="connsiteY1" fmla="*/ -263 h 2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235" h="2141">
                  <a:moveTo>
                    <a:pt x="18068" y="160"/>
                  </a:moveTo>
                  <a:cubicBezTo>
                    <a:pt x="11328" y="1980"/>
                    <a:pt x="4922" y="3045"/>
                    <a:pt x="-167" y="-263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2" name="任意多边形: 形状 1221">
              <a:extLst>
                <a:ext uri="{FF2B5EF4-FFF2-40B4-BE49-F238E27FC236}">
                  <a16:creationId xmlns:a16="http://schemas.microsoft.com/office/drawing/2014/main" id="{108B7EBF-6D7A-1ECF-B972-9F36F3CAF4A6}"/>
                </a:ext>
              </a:extLst>
            </p:cNvPr>
            <p:cNvSpPr/>
            <p:nvPr/>
          </p:nvSpPr>
          <p:spPr>
            <a:xfrm flipV="1">
              <a:off x="9063024" y="6005649"/>
              <a:ext cx="11619" cy="2439"/>
            </a:xfrm>
            <a:custGeom>
              <a:avLst/>
              <a:gdLst>
                <a:gd name="connsiteX0" fmla="*/ -167 w 11619"/>
                <a:gd name="connsiteY0" fmla="*/ -258 h 2439"/>
                <a:gd name="connsiteX1" fmla="*/ 11452 w 11619"/>
                <a:gd name="connsiteY1" fmla="*/ 2181 h 2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619" h="2439">
                  <a:moveTo>
                    <a:pt x="-167" y="-258"/>
                  </a:moveTo>
                  <a:cubicBezTo>
                    <a:pt x="4031" y="352"/>
                    <a:pt x="8863" y="1103"/>
                    <a:pt x="11452" y="2181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3" name="任意多边形: 形状 1222">
              <a:extLst>
                <a:ext uri="{FF2B5EF4-FFF2-40B4-BE49-F238E27FC236}">
                  <a16:creationId xmlns:a16="http://schemas.microsoft.com/office/drawing/2014/main" id="{8ACB88F5-16E7-C548-B1C1-CE16A820F4D8}"/>
                </a:ext>
              </a:extLst>
            </p:cNvPr>
            <p:cNvSpPr/>
            <p:nvPr/>
          </p:nvSpPr>
          <p:spPr>
            <a:xfrm flipV="1">
              <a:off x="8938246" y="5410632"/>
              <a:ext cx="13161" cy="2287"/>
            </a:xfrm>
            <a:custGeom>
              <a:avLst/>
              <a:gdLst>
                <a:gd name="connsiteX0" fmla="*/ -170 w 13161"/>
                <a:gd name="connsiteY0" fmla="*/ 1917 h 2287"/>
                <a:gd name="connsiteX1" fmla="*/ 12991 w 13161"/>
                <a:gd name="connsiteY1" fmla="*/ 1205 h 2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161" h="2287">
                  <a:moveTo>
                    <a:pt x="-170" y="1917"/>
                  </a:moveTo>
                  <a:cubicBezTo>
                    <a:pt x="3185" y="336"/>
                    <a:pt x="9367" y="-1942"/>
                    <a:pt x="12991" y="120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4" name="任意多边形: 形状 1223">
              <a:extLst>
                <a:ext uri="{FF2B5EF4-FFF2-40B4-BE49-F238E27FC236}">
                  <a16:creationId xmlns:a16="http://schemas.microsoft.com/office/drawing/2014/main" id="{6987068C-E1C4-9BAE-0093-4BFE29CD413F}"/>
                </a:ext>
              </a:extLst>
            </p:cNvPr>
            <p:cNvSpPr/>
            <p:nvPr/>
          </p:nvSpPr>
          <p:spPr>
            <a:xfrm flipV="1">
              <a:off x="8302100" y="5519098"/>
              <a:ext cx="12387" cy="43938"/>
            </a:xfrm>
            <a:custGeom>
              <a:avLst/>
              <a:gdLst>
                <a:gd name="connsiteX0" fmla="*/ 6956 w 12387"/>
                <a:gd name="connsiteY0" fmla="*/ 43593 h 43938"/>
                <a:gd name="connsiteX1" fmla="*/ -183 w 12387"/>
                <a:gd name="connsiteY1" fmla="*/ -346 h 43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387" h="43938">
                  <a:moveTo>
                    <a:pt x="6956" y="43593"/>
                  </a:moveTo>
                  <a:cubicBezTo>
                    <a:pt x="14426" y="29606"/>
                    <a:pt x="15449" y="13163"/>
                    <a:pt x="-183" y="-34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5" name="任意多边形: 形状 1224">
              <a:extLst>
                <a:ext uri="{FF2B5EF4-FFF2-40B4-BE49-F238E27FC236}">
                  <a16:creationId xmlns:a16="http://schemas.microsoft.com/office/drawing/2014/main" id="{38806F0E-8996-4036-48B2-CBCC4A0D5D37}"/>
                </a:ext>
              </a:extLst>
            </p:cNvPr>
            <p:cNvSpPr/>
            <p:nvPr/>
          </p:nvSpPr>
          <p:spPr>
            <a:xfrm flipV="1">
              <a:off x="9095408" y="5460043"/>
              <a:ext cx="24340" cy="14874"/>
            </a:xfrm>
            <a:custGeom>
              <a:avLst/>
              <a:gdLst>
                <a:gd name="connsiteX0" fmla="*/ -167 w 24340"/>
                <a:gd name="connsiteY0" fmla="*/ 14515 h 14874"/>
                <a:gd name="connsiteX1" fmla="*/ 24174 w 24340"/>
                <a:gd name="connsiteY1" fmla="*/ -360 h 14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340" h="14874">
                  <a:moveTo>
                    <a:pt x="-167" y="14515"/>
                  </a:moveTo>
                  <a:cubicBezTo>
                    <a:pt x="1858" y="9964"/>
                    <a:pt x="15069" y="1595"/>
                    <a:pt x="24174" y="-36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6" name="任意多边形: 形状 1225">
              <a:extLst>
                <a:ext uri="{FF2B5EF4-FFF2-40B4-BE49-F238E27FC236}">
                  <a16:creationId xmlns:a16="http://schemas.microsoft.com/office/drawing/2014/main" id="{D9E9E1FA-BEB2-9A8C-024E-95A27CE301DC}"/>
                </a:ext>
              </a:extLst>
            </p:cNvPr>
            <p:cNvSpPr/>
            <p:nvPr/>
          </p:nvSpPr>
          <p:spPr>
            <a:xfrm flipV="1">
              <a:off x="9095341" y="5488975"/>
              <a:ext cx="28523" cy="24581"/>
            </a:xfrm>
            <a:custGeom>
              <a:avLst/>
              <a:gdLst>
                <a:gd name="connsiteX0" fmla="*/ 28357 w 28523"/>
                <a:gd name="connsiteY0" fmla="*/ 24228 h 24581"/>
                <a:gd name="connsiteX1" fmla="*/ -166 w 28523"/>
                <a:gd name="connsiteY1" fmla="*/ -172 h 24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523" h="24581">
                  <a:moveTo>
                    <a:pt x="28357" y="24228"/>
                  </a:moveTo>
                  <a:cubicBezTo>
                    <a:pt x="24525" y="19037"/>
                    <a:pt x="13030" y="-2544"/>
                    <a:pt x="-166" y="-17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7" name="任意多边形: 形状 1226">
              <a:extLst>
                <a:ext uri="{FF2B5EF4-FFF2-40B4-BE49-F238E27FC236}">
                  <a16:creationId xmlns:a16="http://schemas.microsoft.com/office/drawing/2014/main" id="{4E361B3F-6992-F445-D8EE-583A8FCB3D37}"/>
                </a:ext>
              </a:extLst>
            </p:cNvPr>
            <p:cNvSpPr/>
            <p:nvPr/>
          </p:nvSpPr>
          <p:spPr>
            <a:xfrm flipV="1">
              <a:off x="9101004" y="5513145"/>
              <a:ext cx="45458" cy="13045"/>
            </a:xfrm>
            <a:custGeom>
              <a:avLst/>
              <a:gdLst>
                <a:gd name="connsiteX0" fmla="*/ -166 w 45458"/>
                <a:gd name="connsiteY0" fmla="*/ 12696 h 13045"/>
                <a:gd name="connsiteX1" fmla="*/ 45292 w 45458"/>
                <a:gd name="connsiteY1" fmla="*/ 6226 h 13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5458" h="13045">
                  <a:moveTo>
                    <a:pt x="-166" y="12696"/>
                  </a:moveTo>
                  <a:cubicBezTo>
                    <a:pt x="7579" y="3434"/>
                    <a:pt x="27753" y="-7708"/>
                    <a:pt x="45292" y="622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8" name="任意多边形: 形状 1227">
              <a:extLst>
                <a:ext uri="{FF2B5EF4-FFF2-40B4-BE49-F238E27FC236}">
                  <a16:creationId xmlns:a16="http://schemas.microsoft.com/office/drawing/2014/main" id="{0AB48491-CF33-ECD3-A57B-FD11B4BC4AE6}"/>
                </a:ext>
              </a:extLst>
            </p:cNvPr>
            <p:cNvSpPr/>
            <p:nvPr/>
          </p:nvSpPr>
          <p:spPr>
            <a:xfrm flipV="1">
              <a:off x="9095031" y="5526123"/>
              <a:ext cx="28239" cy="25764"/>
            </a:xfrm>
            <a:custGeom>
              <a:avLst/>
              <a:gdLst>
                <a:gd name="connsiteX0" fmla="*/ 28072 w 28239"/>
                <a:gd name="connsiteY0" fmla="*/ 25418 h 25764"/>
                <a:gd name="connsiteX1" fmla="*/ -167 w 28239"/>
                <a:gd name="connsiteY1" fmla="*/ -256 h 25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239" h="25764">
                  <a:moveTo>
                    <a:pt x="28072" y="25418"/>
                  </a:moveTo>
                  <a:cubicBezTo>
                    <a:pt x="28200" y="14443"/>
                    <a:pt x="20152" y="-1696"/>
                    <a:pt x="-167" y="-25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9" name="任意多边形: 形状 1228">
              <a:extLst>
                <a:ext uri="{FF2B5EF4-FFF2-40B4-BE49-F238E27FC236}">
                  <a16:creationId xmlns:a16="http://schemas.microsoft.com/office/drawing/2014/main" id="{67357FB9-F101-8E35-BB12-00052D268F64}"/>
                </a:ext>
              </a:extLst>
            </p:cNvPr>
            <p:cNvSpPr/>
            <p:nvPr/>
          </p:nvSpPr>
          <p:spPr>
            <a:xfrm flipV="1">
              <a:off x="9118983" y="5541482"/>
              <a:ext cx="45903" cy="16150"/>
            </a:xfrm>
            <a:custGeom>
              <a:avLst/>
              <a:gdLst>
                <a:gd name="connsiteX0" fmla="*/ -166 w 45903"/>
                <a:gd name="connsiteY0" fmla="*/ 15806 h 16150"/>
                <a:gd name="connsiteX1" fmla="*/ 45738 w 45903"/>
                <a:gd name="connsiteY1" fmla="*/ 11779 h 16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5903" h="16150">
                  <a:moveTo>
                    <a:pt x="-166" y="15806"/>
                  </a:moveTo>
                  <a:cubicBezTo>
                    <a:pt x="8640" y="4785"/>
                    <a:pt x="34429" y="-12093"/>
                    <a:pt x="45738" y="1177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0" name="任意多边形: 形状 1229">
              <a:extLst>
                <a:ext uri="{FF2B5EF4-FFF2-40B4-BE49-F238E27FC236}">
                  <a16:creationId xmlns:a16="http://schemas.microsoft.com/office/drawing/2014/main" id="{65A67F28-AA22-5683-E109-689FBA4FD618}"/>
                </a:ext>
              </a:extLst>
            </p:cNvPr>
            <p:cNvSpPr/>
            <p:nvPr/>
          </p:nvSpPr>
          <p:spPr>
            <a:xfrm flipV="1">
              <a:off x="9144581" y="5557675"/>
              <a:ext cx="35787" cy="33696"/>
            </a:xfrm>
            <a:custGeom>
              <a:avLst/>
              <a:gdLst>
                <a:gd name="connsiteX0" fmla="*/ -165 w 35787"/>
                <a:gd name="connsiteY0" fmla="*/ 33357 h 33696"/>
                <a:gd name="connsiteX1" fmla="*/ 35622 w 35787"/>
                <a:gd name="connsiteY1" fmla="*/ 9057 h 33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787" h="33696">
                  <a:moveTo>
                    <a:pt x="-165" y="33357"/>
                  </a:moveTo>
                  <a:cubicBezTo>
                    <a:pt x="714" y="17557"/>
                    <a:pt x="26788" y="-16928"/>
                    <a:pt x="35622" y="905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1" name="任意多边形: 形状 1230">
              <a:extLst>
                <a:ext uri="{FF2B5EF4-FFF2-40B4-BE49-F238E27FC236}">
                  <a16:creationId xmlns:a16="http://schemas.microsoft.com/office/drawing/2014/main" id="{93E3D7B7-3300-CACD-2D0F-BF7540AB2594}"/>
                </a:ext>
              </a:extLst>
            </p:cNvPr>
            <p:cNvSpPr/>
            <p:nvPr/>
          </p:nvSpPr>
          <p:spPr>
            <a:xfrm flipV="1">
              <a:off x="9093265" y="5555340"/>
              <a:ext cx="42549" cy="22132"/>
            </a:xfrm>
            <a:custGeom>
              <a:avLst/>
              <a:gdLst>
                <a:gd name="connsiteX0" fmla="*/ -166 w 42549"/>
                <a:gd name="connsiteY0" fmla="*/ 7908 h 22132"/>
                <a:gd name="connsiteX1" fmla="*/ 42383 w 42549"/>
                <a:gd name="connsiteY1" fmla="*/ 21792 h 22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549" h="22132">
                  <a:moveTo>
                    <a:pt x="-166" y="7908"/>
                  </a:moveTo>
                  <a:cubicBezTo>
                    <a:pt x="11072" y="-3574"/>
                    <a:pt x="35387" y="-6451"/>
                    <a:pt x="42383" y="2179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2" name="任意多边形: 形状 1231">
              <a:extLst>
                <a:ext uri="{FF2B5EF4-FFF2-40B4-BE49-F238E27FC236}">
                  <a16:creationId xmlns:a16="http://schemas.microsoft.com/office/drawing/2014/main" id="{C9A1495F-B19D-2F3E-D2C4-90DB5AE1E656}"/>
                </a:ext>
              </a:extLst>
            </p:cNvPr>
            <p:cNvSpPr/>
            <p:nvPr/>
          </p:nvSpPr>
          <p:spPr>
            <a:xfrm flipV="1">
              <a:off x="9165398" y="5590655"/>
              <a:ext cx="41127" cy="31078"/>
            </a:xfrm>
            <a:custGeom>
              <a:avLst/>
              <a:gdLst>
                <a:gd name="connsiteX0" fmla="*/ 93 w 41127"/>
                <a:gd name="connsiteY0" fmla="*/ 30745 h 31078"/>
                <a:gd name="connsiteX1" fmla="*/ 40963 w 41127"/>
                <a:gd name="connsiteY1" fmla="*/ 7581 h 31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127" h="31078">
                  <a:moveTo>
                    <a:pt x="93" y="30745"/>
                  </a:moveTo>
                  <a:cubicBezTo>
                    <a:pt x="-3624" y="20574"/>
                    <a:pt x="33991" y="-16321"/>
                    <a:pt x="40963" y="758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3" name="任意多边形: 形状 1232">
              <a:extLst>
                <a:ext uri="{FF2B5EF4-FFF2-40B4-BE49-F238E27FC236}">
                  <a16:creationId xmlns:a16="http://schemas.microsoft.com/office/drawing/2014/main" id="{E76B4D47-832A-9805-5AC1-B056C247B0C8}"/>
                </a:ext>
              </a:extLst>
            </p:cNvPr>
            <p:cNvSpPr/>
            <p:nvPr/>
          </p:nvSpPr>
          <p:spPr>
            <a:xfrm flipV="1">
              <a:off x="9190801" y="5620301"/>
              <a:ext cx="42829" cy="32118"/>
            </a:xfrm>
            <a:custGeom>
              <a:avLst/>
              <a:gdLst>
                <a:gd name="connsiteX0" fmla="*/ 50 w 42829"/>
                <a:gd name="connsiteY0" fmla="*/ 31790 h 32118"/>
                <a:gd name="connsiteX1" fmla="*/ 42665 w 42829"/>
                <a:gd name="connsiteY1" fmla="*/ 15684 h 32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29" h="32118">
                  <a:moveTo>
                    <a:pt x="50" y="31790"/>
                  </a:moveTo>
                  <a:cubicBezTo>
                    <a:pt x="-3603" y="7967"/>
                    <a:pt x="40519" y="-17799"/>
                    <a:pt x="42665" y="1568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4" name="任意多边形: 形状 1233">
              <a:extLst>
                <a:ext uri="{FF2B5EF4-FFF2-40B4-BE49-F238E27FC236}">
                  <a16:creationId xmlns:a16="http://schemas.microsoft.com/office/drawing/2014/main" id="{39BBE7E4-BF65-1858-5629-3F6058C881AC}"/>
                </a:ext>
              </a:extLst>
            </p:cNvPr>
            <p:cNvSpPr/>
            <p:nvPr/>
          </p:nvSpPr>
          <p:spPr>
            <a:xfrm flipV="1">
              <a:off x="9214352" y="5650329"/>
              <a:ext cx="44768" cy="20058"/>
            </a:xfrm>
            <a:custGeom>
              <a:avLst/>
              <a:gdLst>
                <a:gd name="connsiteX0" fmla="*/ -164 w 44768"/>
                <a:gd name="connsiteY0" fmla="*/ 18687 h 20058"/>
                <a:gd name="connsiteX1" fmla="*/ 44605 w 44768"/>
                <a:gd name="connsiteY1" fmla="*/ 19735 h 20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768" h="20058">
                  <a:moveTo>
                    <a:pt x="-164" y="18687"/>
                  </a:moveTo>
                  <a:cubicBezTo>
                    <a:pt x="1742" y="2780"/>
                    <a:pt x="43762" y="-15124"/>
                    <a:pt x="44605" y="1973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5" name="任意多边形: 形状 1234">
              <a:extLst>
                <a:ext uri="{FF2B5EF4-FFF2-40B4-BE49-F238E27FC236}">
                  <a16:creationId xmlns:a16="http://schemas.microsoft.com/office/drawing/2014/main" id="{307C1D46-49C8-89FF-AABF-56F5DE9BDFE1}"/>
                </a:ext>
              </a:extLst>
            </p:cNvPr>
            <p:cNvSpPr/>
            <p:nvPr/>
          </p:nvSpPr>
          <p:spPr>
            <a:xfrm flipV="1">
              <a:off x="9245666" y="5657777"/>
              <a:ext cx="42436" cy="33464"/>
            </a:xfrm>
            <a:custGeom>
              <a:avLst/>
              <a:gdLst>
                <a:gd name="connsiteX0" fmla="*/ -163 w 42436"/>
                <a:gd name="connsiteY0" fmla="*/ 20255 h 33464"/>
                <a:gd name="connsiteX1" fmla="*/ 37950 w 42436"/>
                <a:gd name="connsiteY1" fmla="*/ 33144 h 33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436" h="33464">
                  <a:moveTo>
                    <a:pt x="-163" y="20255"/>
                  </a:moveTo>
                  <a:cubicBezTo>
                    <a:pt x="12223" y="-12633"/>
                    <a:pt x="56054" y="-4461"/>
                    <a:pt x="37950" y="3314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6" name="任意多边形: 形状 1235">
              <a:extLst>
                <a:ext uri="{FF2B5EF4-FFF2-40B4-BE49-F238E27FC236}">
                  <a16:creationId xmlns:a16="http://schemas.microsoft.com/office/drawing/2014/main" id="{C24A791A-B7D1-3C41-EAAF-7DA2A33AFF75}"/>
                </a:ext>
              </a:extLst>
            </p:cNvPr>
            <p:cNvSpPr/>
            <p:nvPr/>
          </p:nvSpPr>
          <p:spPr>
            <a:xfrm flipV="1">
              <a:off x="9284361" y="5682796"/>
              <a:ext cx="44692" cy="21480"/>
            </a:xfrm>
            <a:custGeom>
              <a:avLst/>
              <a:gdLst>
                <a:gd name="connsiteX0" fmla="*/ -162 w 44692"/>
                <a:gd name="connsiteY0" fmla="*/ 16983 h 21480"/>
                <a:gd name="connsiteX1" fmla="*/ 42234 w 44692"/>
                <a:gd name="connsiteY1" fmla="*/ 21164 h 21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692" h="21480">
                  <a:moveTo>
                    <a:pt x="-162" y="16983"/>
                  </a:moveTo>
                  <a:cubicBezTo>
                    <a:pt x="10240" y="-13018"/>
                    <a:pt x="55087" y="1049"/>
                    <a:pt x="42234" y="2116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7" name="任意多边形: 形状 1236">
              <a:extLst>
                <a:ext uri="{FF2B5EF4-FFF2-40B4-BE49-F238E27FC236}">
                  <a16:creationId xmlns:a16="http://schemas.microsoft.com/office/drawing/2014/main" id="{9AA78B27-D0A2-76EE-41CA-42426E86672A}"/>
                </a:ext>
              </a:extLst>
            </p:cNvPr>
            <p:cNvSpPr/>
            <p:nvPr/>
          </p:nvSpPr>
          <p:spPr>
            <a:xfrm flipV="1">
              <a:off x="9122793" y="5574939"/>
              <a:ext cx="30596" cy="8909"/>
            </a:xfrm>
            <a:custGeom>
              <a:avLst/>
              <a:gdLst>
                <a:gd name="connsiteX0" fmla="*/ -166 w 30596"/>
                <a:gd name="connsiteY0" fmla="*/ 8571 h 8909"/>
                <a:gd name="connsiteX1" fmla="*/ 30431 w 30596"/>
                <a:gd name="connsiteY1" fmla="*/ 4432 h 8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596" h="8909">
                  <a:moveTo>
                    <a:pt x="-166" y="8571"/>
                  </a:moveTo>
                  <a:cubicBezTo>
                    <a:pt x="5208" y="2441"/>
                    <a:pt x="19691" y="-5645"/>
                    <a:pt x="30431" y="443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8" name="任意多边形: 形状 1237">
              <a:extLst>
                <a:ext uri="{FF2B5EF4-FFF2-40B4-BE49-F238E27FC236}">
                  <a16:creationId xmlns:a16="http://schemas.microsoft.com/office/drawing/2014/main" id="{77803AD9-BE58-502E-2DF4-6B408BCE7D80}"/>
                </a:ext>
              </a:extLst>
            </p:cNvPr>
            <p:cNvSpPr/>
            <p:nvPr/>
          </p:nvSpPr>
          <p:spPr>
            <a:xfrm flipV="1">
              <a:off x="9139955" y="5583868"/>
              <a:ext cx="37023" cy="32057"/>
            </a:xfrm>
            <a:custGeom>
              <a:avLst/>
              <a:gdLst>
                <a:gd name="connsiteX0" fmla="*/ 2913 w 37023"/>
                <a:gd name="connsiteY0" fmla="*/ 31722 h 32057"/>
                <a:gd name="connsiteX1" fmla="*/ 36858 w 37023"/>
                <a:gd name="connsiteY1" fmla="*/ 4502 h 32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023" h="32057">
                  <a:moveTo>
                    <a:pt x="2913" y="31722"/>
                  </a:moveTo>
                  <a:cubicBezTo>
                    <a:pt x="-9062" y="14535"/>
                    <a:pt x="16361" y="-11094"/>
                    <a:pt x="36858" y="450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9" name="任意多边形: 形状 1238">
              <a:extLst>
                <a:ext uri="{FF2B5EF4-FFF2-40B4-BE49-F238E27FC236}">
                  <a16:creationId xmlns:a16="http://schemas.microsoft.com/office/drawing/2014/main" id="{05E6FC01-1F52-D962-3C3D-4DD3932DE50B}"/>
                </a:ext>
              </a:extLst>
            </p:cNvPr>
            <p:cNvSpPr/>
            <p:nvPr/>
          </p:nvSpPr>
          <p:spPr>
            <a:xfrm flipV="1">
              <a:off x="9159944" y="5615896"/>
              <a:ext cx="36112" cy="26836"/>
            </a:xfrm>
            <a:custGeom>
              <a:avLst/>
              <a:gdLst>
                <a:gd name="connsiteX0" fmla="*/ -50 w 36112"/>
                <a:gd name="connsiteY0" fmla="*/ 26508 h 26836"/>
                <a:gd name="connsiteX1" fmla="*/ 35947 w 36112"/>
                <a:gd name="connsiteY1" fmla="*/ 4256 h 26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112" h="26836">
                  <a:moveTo>
                    <a:pt x="-50" y="26508"/>
                  </a:moveTo>
                  <a:cubicBezTo>
                    <a:pt x="-1995" y="11410"/>
                    <a:pt x="21089" y="-9751"/>
                    <a:pt x="35947" y="425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0" name="任意多边形: 形状 1239">
              <a:extLst>
                <a:ext uri="{FF2B5EF4-FFF2-40B4-BE49-F238E27FC236}">
                  <a16:creationId xmlns:a16="http://schemas.microsoft.com/office/drawing/2014/main" id="{3D855F2C-F97B-9E4A-D80A-12C77F0CF123}"/>
                </a:ext>
              </a:extLst>
            </p:cNvPr>
            <p:cNvSpPr/>
            <p:nvPr/>
          </p:nvSpPr>
          <p:spPr>
            <a:xfrm flipV="1">
              <a:off x="9186566" y="5643281"/>
              <a:ext cx="34296" cy="21850"/>
            </a:xfrm>
            <a:custGeom>
              <a:avLst/>
              <a:gdLst>
                <a:gd name="connsiteX0" fmla="*/ 119 w 34296"/>
                <a:gd name="connsiteY0" fmla="*/ 21527 h 21850"/>
                <a:gd name="connsiteX1" fmla="*/ 34132 w 34296"/>
                <a:gd name="connsiteY1" fmla="*/ 2162 h 21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296" h="21850">
                  <a:moveTo>
                    <a:pt x="119" y="21527"/>
                  </a:moveTo>
                  <a:cubicBezTo>
                    <a:pt x="-2994" y="7160"/>
                    <a:pt x="20284" y="-5946"/>
                    <a:pt x="34132" y="216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1" name="任意多边形: 形状 1240">
              <a:extLst>
                <a:ext uri="{FF2B5EF4-FFF2-40B4-BE49-F238E27FC236}">
                  <a16:creationId xmlns:a16="http://schemas.microsoft.com/office/drawing/2014/main" id="{2CF52D62-D4B8-695B-B463-092767A1DE05}"/>
                </a:ext>
              </a:extLst>
            </p:cNvPr>
            <p:cNvSpPr/>
            <p:nvPr/>
          </p:nvSpPr>
          <p:spPr>
            <a:xfrm flipV="1">
              <a:off x="9207638" y="5665188"/>
              <a:ext cx="46952" cy="27183"/>
            </a:xfrm>
            <a:custGeom>
              <a:avLst/>
              <a:gdLst>
                <a:gd name="connsiteX0" fmla="*/ 1 w 46952"/>
                <a:gd name="connsiteY0" fmla="*/ 26864 h 27183"/>
                <a:gd name="connsiteX1" fmla="*/ 46789 w 46952"/>
                <a:gd name="connsiteY1" fmla="*/ 7034 h 27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6952" h="27183">
                  <a:moveTo>
                    <a:pt x="1" y="26864"/>
                  </a:moveTo>
                  <a:cubicBezTo>
                    <a:pt x="-2605" y="7278"/>
                    <a:pt x="26150" y="-10936"/>
                    <a:pt x="46789" y="703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2" name="任意多边形: 形状 1241">
              <a:extLst>
                <a:ext uri="{FF2B5EF4-FFF2-40B4-BE49-F238E27FC236}">
                  <a16:creationId xmlns:a16="http://schemas.microsoft.com/office/drawing/2014/main" id="{2721D404-0092-21C4-C898-96CF21EEC505}"/>
                </a:ext>
              </a:extLst>
            </p:cNvPr>
            <p:cNvSpPr/>
            <p:nvPr/>
          </p:nvSpPr>
          <p:spPr>
            <a:xfrm flipV="1">
              <a:off x="9243284" y="5691501"/>
              <a:ext cx="44498" cy="16388"/>
            </a:xfrm>
            <a:custGeom>
              <a:avLst/>
              <a:gdLst>
                <a:gd name="connsiteX0" fmla="*/ -163 w 44498"/>
                <a:gd name="connsiteY0" fmla="*/ 16073 h 16388"/>
                <a:gd name="connsiteX1" fmla="*/ 44335 w 44498"/>
                <a:gd name="connsiteY1" fmla="*/ 12392 h 16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498" h="16388">
                  <a:moveTo>
                    <a:pt x="-163" y="16073"/>
                  </a:moveTo>
                  <a:cubicBezTo>
                    <a:pt x="6678" y="1940"/>
                    <a:pt x="32496" y="-10602"/>
                    <a:pt x="44335" y="1239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3" name="任意多边形: 形状 1242">
              <a:extLst>
                <a:ext uri="{FF2B5EF4-FFF2-40B4-BE49-F238E27FC236}">
                  <a16:creationId xmlns:a16="http://schemas.microsoft.com/office/drawing/2014/main" id="{F1232E38-44C6-9F52-FE05-7FEE89030AB7}"/>
                </a:ext>
              </a:extLst>
            </p:cNvPr>
            <p:cNvSpPr/>
            <p:nvPr/>
          </p:nvSpPr>
          <p:spPr>
            <a:xfrm flipV="1">
              <a:off x="9273288" y="5703489"/>
              <a:ext cx="43031" cy="22606"/>
            </a:xfrm>
            <a:custGeom>
              <a:avLst/>
              <a:gdLst>
                <a:gd name="connsiteX0" fmla="*/ -163 w 43031"/>
                <a:gd name="connsiteY0" fmla="*/ 17971 h 22606"/>
                <a:gd name="connsiteX1" fmla="*/ 42869 w 43031"/>
                <a:gd name="connsiteY1" fmla="*/ 22294 h 22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031" h="22606">
                  <a:moveTo>
                    <a:pt x="-163" y="17971"/>
                  </a:moveTo>
                  <a:cubicBezTo>
                    <a:pt x="7931" y="-6212"/>
                    <a:pt x="40001" y="-8015"/>
                    <a:pt x="42869" y="2229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4" name="任意多边形: 形状 1243">
              <a:extLst>
                <a:ext uri="{FF2B5EF4-FFF2-40B4-BE49-F238E27FC236}">
                  <a16:creationId xmlns:a16="http://schemas.microsoft.com/office/drawing/2014/main" id="{BA381924-288F-AA11-90FB-72D394F0125F}"/>
                </a:ext>
              </a:extLst>
            </p:cNvPr>
            <p:cNvSpPr/>
            <p:nvPr/>
          </p:nvSpPr>
          <p:spPr>
            <a:xfrm flipV="1">
              <a:off x="9289600" y="5721789"/>
              <a:ext cx="20997" cy="22081"/>
            </a:xfrm>
            <a:custGeom>
              <a:avLst/>
              <a:gdLst>
                <a:gd name="connsiteX0" fmla="*/ -162 w 20997"/>
                <a:gd name="connsiteY0" fmla="*/ 388 h 22081"/>
                <a:gd name="connsiteX1" fmla="*/ 19378 w 20997"/>
                <a:gd name="connsiteY1" fmla="*/ 21772 h 22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997" h="22081">
                  <a:moveTo>
                    <a:pt x="-162" y="388"/>
                  </a:moveTo>
                  <a:cubicBezTo>
                    <a:pt x="9762" y="-3717"/>
                    <a:pt x="25748" y="11199"/>
                    <a:pt x="19378" y="2177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5" name="任意多边形: 形状 1244">
              <a:extLst>
                <a:ext uri="{FF2B5EF4-FFF2-40B4-BE49-F238E27FC236}">
                  <a16:creationId xmlns:a16="http://schemas.microsoft.com/office/drawing/2014/main" id="{94782AC0-F19B-9DB2-70C9-9C795273C119}"/>
                </a:ext>
              </a:extLst>
            </p:cNvPr>
            <p:cNvSpPr/>
            <p:nvPr/>
          </p:nvSpPr>
          <p:spPr>
            <a:xfrm flipV="1">
              <a:off x="9080526" y="5577059"/>
              <a:ext cx="37370" cy="38136"/>
            </a:xfrm>
            <a:custGeom>
              <a:avLst/>
              <a:gdLst>
                <a:gd name="connsiteX0" fmla="*/ -167 w 37370"/>
                <a:gd name="connsiteY0" fmla="*/ -203 h 38136"/>
                <a:gd name="connsiteX1" fmla="*/ 36975 w 37370"/>
                <a:gd name="connsiteY1" fmla="*/ 37801 h 38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0" h="38136">
                  <a:moveTo>
                    <a:pt x="-167" y="-203"/>
                  </a:moveTo>
                  <a:cubicBezTo>
                    <a:pt x="24889" y="-1911"/>
                    <a:pt x="39215" y="12970"/>
                    <a:pt x="36975" y="3780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6" name="任意多边形: 形状 1245">
              <a:extLst>
                <a:ext uri="{FF2B5EF4-FFF2-40B4-BE49-F238E27FC236}">
                  <a16:creationId xmlns:a16="http://schemas.microsoft.com/office/drawing/2014/main" id="{2EAA7499-B004-7B14-C851-54BFF6139937}"/>
                </a:ext>
              </a:extLst>
            </p:cNvPr>
            <p:cNvSpPr/>
            <p:nvPr/>
          </p:nvSpPr>
          <p:spPr>
            <a:xfrm flipV="1">
              <a:off x="9107315" y="5608038"/>
              <a:ext cx="48768" cy="14608"/>
            </a:xfrm>
            <a:custGeom>
              <a:avLst/>
              <a:gdLst>
                <a:gd name="connsiteX0" fmla="*/ -166 w 48768"/>
                <a:gd name="connsiteY0" fmla="*/ 14277 h 14608"/>
                <a:gd name="connsiteX1" fmla="*/ 48602 w 48768"/>
                <a:gd name="connsiteY1" fmla="*/ 7884 h 14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768" h="14608">
                  <a:moveTo>
                    <a:pt x="-166" y="14277"/>
                  </a:moveTo>
                  <a:cubicBezTo>
                    <a:pt x="7063" y="-103"/>
                    <a:pt x="33889" y="-6751"/>
                    <a:pt x="48602" y="788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7" name="任意多边形: 形状 1246">
              <a:extLst>
                <a:ext uri="{FF2B5EF4-FFF2-40B4-BE49-F238E27FC236}">
                  <a16:creationId xmlns:a16="http://schemas.microsoft.com/office/drawing/2014/main" id="{101DD8EC-0D38-E360-028D-D32467B318A8}"/>
                </a:ext>
              </a:extLst>
            </p:cNvPr>
            <p:cNvSpPr/>
            <p:nvPr/>
          </p:nvSpPr>
          <p:spPr>
            <a:xfrm flipV="1">
              <a:off x="9102969" y="5620063"/>
              <a:ext cx="19148" cy="28263"/>
            </a:xfrm>
            <a:custGeom>
              <a:avLst/>
              <a:gdLst>
                <a:gd name="connsiteX0" fmla="*/ 18824 w 19148"/>
                <a:gd name="connsiteY0" fmla="*/ 27935 h 28263"/>
                <a:gd name="connsiteX1" fmla="*/ -166 w 19148"/>
                <a:gd name="connsiteY1" fmla="*/ -328 h 28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48" h="28263">
                  <a:moveTo>
                    <a:pt x="18824" y="27935"/>
                  </a:moveTo>
                  <a:cubicBezTo>
                    <a:pt x="20018" y="15198"/>
                    <a:pt x="14537" y="3970"/>
                    <a:pt x="-166" y="-32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8" name="任意多边形: 形状 1247">
              <a:extLst>
                <a:ext uri="{FF2B5EF4-FFF2-40B4-BE49-F238E27FC236}">
                  <a16:creationId xmlns:a16="http://schemas.microsoft.com/office/drawing/2014/main" id="{A8211F0D-8256-5A7B-1845-A04B9A21742D}"/>
                </a:ext>
              </a:extLst>
            </p:cNvPr>
            <p:cNvSpPr/>
            <p:nvPr/>
          </p:nvSpPr>
          <p:spPr>
            <a:xfrm flipV="1">
              <a:off x="9120531" y="5634470"/>
              <a:ext cx="27695" cy="42489"/>
            </a:xfrm>
            <a:custGeom>
              <a:avLst/>
              <a:gdLst>
                <a:gd name="connsiteX0" fmla="*/ -166 w 27695"/>
                <a:gd name="connsiteY0" fmla="*/ 42166 h 42489"/>
                <a:gd name="connsiteX1" fmla="*/ 11038 w 27695"/>
                <a:gd name="connsiteY1" fmla="*/ -324 h 4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7695" h="42489">
                  <a:moveTo>
                    <a:pt x="-166" y="42166"/>
                  </a:moveTo>
                  <a:cubicBezTo>
                    <a:pt x="28554" y="41942"/>
                    <a:pt x="39184" y="1989"/>
                    <a:pt x="11038" y="-32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9" name="任意多边形: 形状 1248">
              <a:extLst>
                <a:ext uri="{FF2B5EF4-FFF2-40B4-BE49-F238E27FC236}">
                  <a16:creationId xmlns:a16="http://schemas.microsoft.com/office/drawing/2014/main" id="{BF538263-AEBE-EC48-5E81-372D36AEBE47}"/>
                </a:ext>
              </a:extLst>
            </p:cNvPr>
            <p:cNvSpPr/>
            <p:nvPr/>
          </p:nvSpPr>
          <p:spPr>
            <a:xfrm flipV="1">
              <a:off x="9144938" y="5637467"/>
              <a:ext cx="25905" cy="11275"/>
            </a:xfrm>
            <a:custGeom>
              <a:avLst/>
              <a:gdLst>
                <a:gd name="connsiteX0" fmla="*/ -165 w 25905"/>
                <a:gd name="connsiteY0" fmla="*/ 134 h 11275"/>
                <a:gd name="connsiteX1" fmla="*/ 25740 w 25905"/>
                <a:gd name="connsiteY1" fmla="*/ 10949 h 11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905" h="11275">
                  <a:moveTo>
                    <a:pt x="-165" y="134"/>
                  </a:moveTo>
                  <a:cubicBezTo>
                    <a:pt x="5232" y="-1654"/>
                    <a:pt x="18811" y="1726"/>
                    <a:pt x="25740" y="1094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0" name="任意多边形: 形状 1249">
              <a:extLst>
                <a:ext uri="{FF2B5EF4-FFF2-40B4-BE49-F238E27FC236}">
                  <a16:creationId xmlns:a16="http://schemas.microsoft.com/office/drawing/2014/main" id="{1B294659-D64C-6381-411F-7FFF117BAB26}"/>
                </a:ext>
              </a:extLst>
            </p:cNvPr>
            <p:cNvSpPr/>
            <p:nvPr/>
          </p:nvSpPr>
          <p:spPr>
            <a:xfrm flipV="1">
              <a:off x="9148629" y="5663002"/>
              <a:ext cx="33857" cy="47381"/>
            </a:xfrm>
            <a:custGeom>
              <a:avLst/>
              <a:gdLst>
                <a:gd name="connsiteX0" fmla="*/ -165 w 33857"/>
                <a:gd name="connsiteY0" fmla="*/ 46901 h 47381"/>
                <a:gd name="connsiteX1" fmla="*/ 12032 w 33857"/>
                <a:gd name="connsiteY1" fmla="*/ -30 h 47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857" h="47381">
                  <a:moveTo>
                    <a:pt x="-165" y="46901"/>
                  </a:moveTo>
                  <a:cubicBezTo>
                    <a:pt x="14042" y="50426"/>
                    <a:pt x="60764" y="-4763"/>
                    <a:pt x="12032" y="-3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1" name="任意多边形: 形状 1250">
              <a:extLst>
                <a:ext uri="{FF2B5EF4-FFF2-40B4-BE49-F238E27FC236}">
                  <a16:creationId xmlns:a16="http://schemas.microsoft.com/office/drawing/2014/main" id="{0300CE3C-0F95-B60E-7740-6AEE10797603}"/>
                </a:ext>
              </a:extLst>
            </p:cNvPr>
            <p:cNvSpPr/>
            <p:nvPr/>
          </p:nvSpPr>
          <p:spPr>
            <a:xfrm flipV="1">
              <a:off x="9175128" y="5655901"/>
              <a:ext cx="20412" cy="26565"/>
            </a:xfrm>
            <a:custGeom>
              <a:avLst/>
              <a:gdLst>
                <a:gd name="connsiteX0" fmla="*/ 16080 w 20412"/>
                <a:gd name="connsiteY0" fmla="*/ 26244 h 26565"/>
                <a:gd name="connsiteX1" fmla="*/ -165 w 20412"/>
                <a:gd name="connsiteY1" fmla="*/ 598 h 26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412" h="26565">
                  <a:moveTo>
                    <a:pt x="16080" y="26244"/>
                  </a:moveTo>
                  <a:cubicBezTo>
                    <a:pt x="24645" y="14831"/>
                    <a:pt x="20379" y="-4798"/>
                    <a:pt x="-165" y="59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2" name="任意多边形: 形状 1251">
              <a:extLst>
                <a:ext uri="{FF2B5EF4-FFF2-40B4-BE49-F238E27FC236}">
                  <a16:creationId xmlns:a16="http://schemas.microsoft.com/office/drawing/2014/main" id="{54B94918-419B-D39D-F070-BA16560FDFD1}"/>
                </a:ext>
              </a:extLst>
            </p:cNvPr>
            <p:cNvSpPr/>
            <p:nvPr/>
          </p:nvSpPr>
          <p:spPr>
            <a:xfrm flipV="1">
              <a:off x="9181491" y="5703616"/>
              <a:ext cx="38401" cy="35795"/>
            </a:xfrm>
            <a:custGeom>
              <a:avLst/>
              <a:gdLst>
                <a:gd name="connsiteX0" fmla="*/ -165 w 38401"/>
                <a:gd name="connsiteY0" fmla="*/ 34978 h 35795"/>
                <a:gd name="connsiteX1" fmla="*/ 29756 w 38401"/>
                <a:gd name="connsiteY1" fmla="*/ -312 h 35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401" h="35795">
                  <a:moveTo>
                    <a:pt x="-165" y="34978"/>
                  </a:moveTo>
                  <a:cubicBezTo>
                    <a:pt x="20393" y="39925"/>
                    <a:pt x="54085" y="7145"/>
                    <a:pt x="29756" y="-31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3" name="任意多边形: 形状 1252">
              <a:extLst>
                <a:ext uri="{FF2B5EF4-FFF2-40B4-BE49-F238E27FC236}">
                  <a16:creationId xmlns:a16="http://schemas.microsoft.com/office/drawing/2014/main" id="{1AAB6DF1-C26B-EAC0-08CA-0C9EF42A4369}"/>
                </a:ext>
              </a:extLst>
            </p:cNvPr>
            <p:cNvSpPr/>
            <p:nvPr/>
          </p:nvSpPr>
          <p:spPr>
            <a:xfrm flipV="1">
              <a:off x="9212685" y="5711606"/>
              <a:ext cx="40635" cy="28065"/>
            </a:xfrm>
            <a:custGeom>
              <a:avLst/>
              <a:gdLst>
                <a:gd name="connsiteX0" fmla="*/ -164 w 40635"/>
                <a:gd name="connsiteY0" fmla="*/ 22618 h 28065"/>
                <a:gd name="connsiteX1" fmla="*/ 34317 w 40635"/>
                <a:gd name="connsiteY1" fmla="*/ -311 h 28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0635" h="28065">
                  <a:moveTo>
                    <a:pt x="-164" y="22618"/>
                  </a:moveTo>
                  <a:cubicBezTo>
                    <a:pt x="21846" y="41894"/>
                    <a:pt x="54075" y="787"/>
                    <a:pt x="34317" y="-31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4" name="任意多边形: 形状 1253">
              <a:extLst>
                <a:ext uri="{FF2B5EF4-FFF2-40B4-BE49-F238E27FC236}">
                  <a16:creationId xmlns:a16="http://schemas.microsoft.com/office/drawing/2014/main" id="{916503AF-B94E-7D80-B00B-E9A4781A893F}"/>
                </a:ext>
              </a:extLst>
            </p:cNvPr>
            <p:cNvSpPr/>
            <p:nvPr/>
          </p:nvSpPr>
          <p:spPr>
            <a:xfrm flipV="1">
              <a:off x="9198618" y="5687691"/>
              <a:ext cx="20496" cy="18603"/>
            </a:xfrm>
            <a:custGeom>
              <a:avLst/>
              <a:gdLst>
                <a:gd name="connsiteX0" fmla="*/ 20332 w 20496"/>
                <a:gd name="connsiteY0" fmla="*/ 18287 h 18603"/>
                <a:gd name="connsiteX1" fmla="*/ -164 w 20496"/>
                <a:gd name="connsiteY1" fmla="*/ -316 h 18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496" h="18603">
                  <a:moveTo>
                    <a:pt x="20332" y="18287"/>
                  </a:moveTo>
                  <a:cubicBezTo>
                    <a:pt x="18546" y="12881"/>
                    <a:pt x="11548" y="976"/>
                    <a:pt x="-164" y="-31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5" name="任意多边形: 形状 1254">
              <a:extLst>
                <a:ext uri="{FF2B5EF4-FFF2-40B4-BE49-F238E27FC236}">
                  <a16:creationId xmlns:a16="http://schemas.microsoft.com/office/drawing/2014/main" id="{AD04DC1A-A795-DC7D-41CA-AA763AC17DDC}"/>
                </a:ext>
              </a:extLst>
            </p:cNvPr>
            <p:cNvSpPr/>
            <p:nvPr/>
          </p:nvSpPr>
          <p:spPr>
            <a:xfrm flipV="1">
              <a:off x="9244672" y="5705193"/>
              <a:ext cx="12424" cy="14454"/>
            </a:xfrm>
            <a:custGeom>
              <a:avLst/>
              <a:gdLst>
                <a:gd name="connsiteX0" fmla="*/ 12260 w 12424"/>
                <a:gd name="connsiteY0" fmla="*/ 14141 h 14454"/>
                <a:gd name="connsiteX1" fmla="*/ -164 w 12424"/>
                <a:gd name="connsiteY1" fmla="*/ -313 h 14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24" h="14454">
                  <a:moveTo>
                    <a:pt x="12260" y="14141"/>
                  </a:moveTo>
                  <a:cubicBezTo>
                    <a:pt x="11352" y="9273"/>
                    <a:pt x="6288" y="2137"/>
                    <a:pt x="-164" y="-31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6" name="任意多边形: 形状 1255">
              <a:extLst>
                <a:ext uri="{FF2B5EF4-FFF2-40B4-BE49-F238E27FC236}">
                  <a16:creationId xmlns:a16="http://schemas.microsoft.com/office/drawing/2014/main" id="{73F47BB9-6610-1F3C-128E-E958D956891F}"/>
                </a:ext>
              </a:extLst>
            </p:cNvPr>
            <p:cNvSpPr/>
            <p:nvPr/>
          </p:nvSpPr>
          <p:spPr>
            <a:xfrm flipV="1">
              <a:off x="9268895" y="5722219"/>
              <a:ext cx="14394" cy="17563"/>
            </a:xfrm>
            <a:custGeom>
              <a:avLst/>
              <a:gdLst>
                <a:gd name="connsiteX0" fmla="*/ 14232 w 14394"/>
                <a:gd name="connsiteY0" fmla="*/ 17253 h 17563"/>
                <a:gd name="connsiteX1" fmla="*/ -163 w 14394"/>
                <a:gd name="connsiteY1" fmla="*/ -310 h 17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394" h="17563">
                  <a:moveTo>
                    <a:pt x="14232" y="17253"/>
                  </a:moveTo>
                  <a:cubicBezTo>
                    <a:pt x="13858" y="11503"/>
                    <a:pt x="12572" y="880"/>
                    <a:pt x="-163" y="-31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7" name="任意多边形: 形状 1256">
              <a:extLst>
                <a:ext uri="{FF2B5EF4-FFF2-40B4-BE49-F238E27FC236}">
                  <a16:creationId xmlns:a16="http://schemas.microsoft.com/office/drawing/2014/main" id="{4DF268BC-8D74-3524-4EAD-C8C11918FD3B}"/>
                </a:ext>
              </a:extLst>
            </p:cNvPr>
            <p:cNvSpPr/>
            <p:nvPr/>
          </p:nvSpPr>
          <p:spPr>
            <a:xfrm flipV="1">
              <a:off x="9055077" y="5332765"/>
              <a:ext cx="32340" cy="47047"/>
            </a:xfrm>
            <a:custGeom>
              <a:avLst/>
              <a:gdLst>
                <a:gd name="connsiteX0" fmla="*/ 8613 w 32340"/>
                <a:gd name="connsiteY0" fmla="*/ 46667 h 47047"/>
                <a:gd name="connsiteX1" fmla="*/ 32173 w 32340"/>
                <a:gd name="connsiteY1" fmla="*/ -381 h 47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340" h="47047">
                  <a:moveTo>
                    <a:pt x="8613" y="46667"/>
                  </a:moveTo>
                  <a:cubicBezTo>
                    <a:pt x="-5029" y="24271"/>
                    <a:pt x="-6615" y="4582"/>
                    <a:pt x="32173" y="-38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8" name="任意多边形: 形状 1257">
              <a:extLst>
                <a:ext uri="{FF2B5EF4-FFF2-40B4-BE49-F238E27FC236}">
                  <a16:creationId xmlns:a16="http://schemas.microsoft.com/office/drawing/2014/main" id="{C3D2ECB5-6359-DCA9-9ECD-F3AAB0696A04}"/>
                </a:ext>
              </a:extLst>
            </p:cNvPr>
            <p:cNvSpPr/>
            <p:nvPr/>
          </p:nvSpPr>
          <p:spPr>
            <a:xfrm flipV="1">
              <a:off x="9038853" y="5365151"/>
              <a:ext cx="36154" cy="39700"/>
            </a:xfrm>
            <a:custGeom>
              <a:avLst/>
              <a:gdLst>
                <a:gd name="connsiteX0" fmla="*/ 17454 w 36154"/>
                <a:gd name="connsiteY0" fmla="*/ 39325 h 39700"/>
                <a:gd name="connsiteX1" fmla="*/ 35987 w 36154"/>
                <a:gd name="connsiteY1" fmla="*/ -189 h 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154" h="39700">
                  <a:moveTo>
                    <a:pt x="17454" y="39325"/>
                  </a:moveTo>
                  <a:cubicBezTo>
                    <a:pt x="-9869" y="28858"/>
                    <a:pt x="-6698" y="-3094"/>
                    <a:pt x="35987" y="-18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9" name="任意多边形: 形状 1258">
              <a:extLst>
                <a:ext uri="{FF2B5EF4-FFF2-40B4-BE49-F238E27FC236}">
                  <a16:creationId xmlns:a16="http://schemas.microsoft.com/office/drawing/2014/main" id="{BBC4BA0A-AED5-3C43-B061-2E99F8C3F4A2}"/>
                </a:ext>
              </a:extLst>
            </p:cNvPr>
            <p:cNvSpPr/>
            <p:nvPr/>
          </p:nvSpPr>
          <p:spPr>
            <a:xfrm flipV="1">
              <a:off x="9004802" y="5339826"/>
              <a:ext cx="50350" cy="34022"/>
            </a:xfrm>
            <a:custGeom>
              <a:avLst/>
              <a:gdLst>
                <a:gd name="connsiteX0" fmla="*/ -168 w 50350"/>
                <a:gd name="connsiteY0" fmla="*/ 27367 h 34022"/>
                <a:gd name="connsiteX1" fmla="*/ 50093 w 50350"/>
                <a:gd name="connsiteY1" fmla="*/ 33641 h 34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350" h="34022">
                  <a:moveTo>
                    <a:pt x="-168" y="27367"/>
                  </a:moveTo>
                  <a:cubicBezTo>
                    <a:pt x="6257" y="-7195"/>
                    <a:pt x="52486" y="-14154"/>
                    <a:pt x="50093" y="3364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0" name="任意多边形: 形状 1259">
              <a:extLst>
                <a:ext uri="{FF2B5EF4-FFF2-40B4-BE49-F238E27FC236}">
                  <a16:creationId xmlns:a16="http://schemas.microsoft.com/office/drawing/2014/main" id="{019B3CC7-F07A-AEDC-70BA-38C3FD12BBB3}"/>
                </a:ext>
              </a:extLst>
            </p:cNvPr>
            <p:cNvSpPr/>
            <p:nvPr/>
          </p:nvSpPr>
          <p:spPr>
            <a:xfrm flipV="1">
              <a:off x="9042811" y="5401108"/>
              <a:ext cx="25599" cy="33672"/>
            </a:xfrm>
            <a:custGeom>
              <a:avLst/>
              <a:gdLst>
                <a:gd name="connsiteX0" fmla="*/ 7543 w 25599"/>
                <a:gd name="connsiteY0" fmla="*/ 33304 h 33672"/>
                <a:gd name="connsiteX1" fmla="*/ 25431 w 25599"/>
                <a:gd name="connsiteY1" fmla="*/ -351 h 3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599" h="33672">
                  <a:moveTo>
                    <a:pt x="7543" y="33304"/>
                  </a:moveTo>
                  <a:cubicBezTo>
                    <a:pt x="-9885" y="14394"/>
                    <a:pt x="4894" y="-961"/>
                    <a:pt x="25431" y="-35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1" name="任意多边形: 形状 1260">
              <a:extLst>
                <a:ext uri="{FF2B5EF4-FFF2-40B4-BE49-F238E27FC236}">
                  <a16:creationId xmlns:a16="http://schemas.microsoft.com/office/drawing/2014/main" id="{333299F8-B02C-DE25-8D46-E14A13D921E1}"/>
                </a:ext>
              </a:extLst>
            </p:cNvPr>
            <p:cNvSpPr/>
            <p:nvPr/>
          </p:nvSpPr>
          <p:spPr>
            <a:xfrm flipV="1">
              <a:off x="8981149" y="5338242"/>
              <a:ext cx="34551" cy="55042"/>
            </a:xfrm>
            <a:custGeom>
              <a:avLst/>
              <a:gdLst>
                <a:gd name="connsiteX0" fmla="*/ 3362 w 34551"/>
                <a:gd name="connsiteY0" fmla="*/ 54664 h 55042"/>
                <a:gd name="connsiteX1" fmla="*/ 34383 w 34551"/>
                <a:gd name="connsiteY1" fmla="*/ -379 h 55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551" h="55042">
                  <a:moveTo>
                    <a:pt x="3362" y="54664"/>
                  </a:moveTo>
                  <a:cubicBezTo>
                    <a:pt x="-6565" y="30844"/>
                    <a:pt x="4646" y="-54"/>
                    <a:pt x="34383" y="-37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2" name="任意多边形: 形状 1261">
              <a:extLst>
                <a:ext uri="{FF2B5EF4-FFF2-40B4-BE49-F238E27FC236}">
                  <a16:creationId xmlns:a16="http://schemas.microsoft.com/office/drawing/2014/main" id="{CE358B25-9481-D1B1-E8EF-7C5A17508DD7}"/>
                </a:ext>
              </a:extLst>
            </p:cNvPr>
            <p:cNvSpPr/>
            <p:nvPr/>
          </p:nvSpPr>
          <p:spPr>
            <a:xfrm flipV="1">
              <a:off x="8987302" y="5384558"/>
              <a:ext cx="55712" cy="44988"/>
            </a:xfrm>
            <a:custGeom>
              <a:avLst/>
              <a:gdLst>
                <a:gd name="connsiteX0" fmla="*/ 4949 w 55712"/>
                <a:gd name="connsiteY0" fmla="*/ 44617 h 44988"/>
                <a:gd name="connsiteX1" fmla="*/ 55544 w 55712"/>
                <a:gd name="connsiteY1" fmla="*/ 9299 h 44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5712" h="44988">
                  <a:moveTo>
                    <a:pt x="4949" y="44617"/>
                  </a:moveTo>
                  <a:cubicBezTo>
                    <a:pt x="-14498" y="13917"/>
                    <a:pt x="25647" y="-16412"/>
                    <a:pt x="55544" y="929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3" name="任意多边形: 形状 1262">
              <a:extLst>
                <a:ext uri="{FF2B5EF4-FFF2-40B4-BE49-F238E27FC236}">
                  <a16:creationId xmlns:a16="http://schemas.microsoft.com/office/drawing/2014/main" id="{0C4D89BC-6F3F-E6B2-6F96-E5C6D349C63E}"/>
                </a:ext>
              </a:extLst>
            </p:cNvPr>
            <p:cNvSpPr/>
            <p:nvPr/>
          </p:nvSpPr>
          <p:spPr>
            <a:xfrm flipV="1">
              <a:off x="9015197" y="5429683"/>
              <a:ext cx="53416" cy="37720"/>
            </a:xfrm>
            <a:custGeom>
              <a:avLst/>
              <a:gdLst>
                <a:gd name="connsiteX0" fmla="*/ 152 w 53416"/>
                <a:gd name="connsiteY0" fmla="*/ 37358 h 37720"/>
                <a:gd name="connsiteX1" fmla="*/ 53248 w 53416"/>
                <a:gd name="connsiteY1" fmla="*/ 4269 h 3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3416" h="37720">
                  <a:moveTo>
                    <a:pt x="152" y="37358"/>
                  </a:moveTo>
                  <a:cubicBezTo>
                    <a:pt x="-3971" y="764"/>
                    <a:pt x="32700" y="-6671"/>
                    <a:pt x="53248" y="426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4" name="任意多边形: 形状 1263">
              <a:extLst>
                <a:ext uri="{FF2B5EF4-FFF2-40B4-BE49-F238E27FC236}">
                  <a16:creationId xmlns:a16="http://schemas.microsoft.com/office/drawing/2014/main" id="{A8506DBD-6504-9718-863E-464BC41E3BD2}"/>
                </a:ext>
              </a:extLst>
            </p:cNvPr>
            <p:cNvSpPr/>
            <p:nvPr/>
          </p:nvSpPr>
          <p:spPr>
            <a:xfrm flipV="1">
              <a:off x="9012806" y="5365984"/>
              <a:ext cx="31672" cy="43824"/>
            </a:xfrm>
            <a:custGeom>
              <a:avLst/>
              <a:gdLst>
                <a:gd name="connsiteX0" fmla="*/ 996 w 31672"/>
                <a:gd name="connsiteY0" fmla="*/ 43450 h 43824"/>
                <a:gd name="connsiteX1" fmla="*/ 31504 w 31672"/>
                <a:gd name="connsiteY1" fmla="*/ -375 h 43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672" h="43824">
                  <a:moveTo>
                    <a:pt x="996" y="43450"/>
                  </a:moveTo>
                  <a:cubicBezTo>
                    <a:pt x="-2177" y="26403"/>
                    <a:pt x="-899" y="4357"/>
                    <a:pt x="31504" y="-37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5" name="任意多边形: 形状 1264">
              <a:extLst>
                <a:ext uri="{FF2B5EF4-FFF2-40B4-BE49-F238E27FC236}">
                  <a16:creationId xmlns:a16="http://schemas.microsoft.com/office/drawing/2014/main" id="{3339FF42-6EEB-7D65-5103-815E729D3E0E}"/>
                </a:ext>
              </a:extLst>
            </p:cNvPr>
            <p:cNvSpPr/>
            <p:nvPr/>
          </p:nvSpPr>
          <p:spPr>
            <a:xfrm flipV="1">
              <a:off x="8939749" y="5310144"/>
              <a:ext cx="41755" cy="39122"/>
            </a:xfrm>
            <a:custGeom>
              <a:avLst/>
              <a:gdLst>
                <a:gd name="connsiteX0" fmla="*/ 471 w 41755"/>
                <a:gd name="connsiteY0" fmla="*/ 38737 h 39122"/>
                <a:gd name="connsiteX1" fmla="*/ 41586 w 41755"/>
                <a:gd name="connsiteY1" fmla="*/ -369 h 39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755" h="39122">
                  <a:moveTo>
                    <a:pt x="471" y="38737"/>
                  </a:moveTo>
                  <a:cubicBezTo>
                    <a:pt x="-3164" y="25252"/>
                    <a:pt x="8426" y="-1145"/>
                    <a:pt x="41586" y="-36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6" name="任意多边形: 形状 1265">
              <a:extLst>
                <a:ext uri="{FF2B5EF4-FFF2-40B4-BE49-F238E27FC236}">
                  <a16:creationId xmlns:a16="http://schemas.microsoft.com/office/drawing/2014/main" id="{1EA5E1AD-520E-D73C-748A-D9280D5459CE}"/>
                </a:ext>
              </a:extLst>
            </p:cNvPr>
            <p:cNvSpPr/>
            <p:nvPr/>
          </p:nvSpPr>
          <p:spPr>
            <a:xfrm flipV="1">
              <a:off x="8934109" y="5333718"/>
              <a:ext cx="48708" cy="36307"/>
            </a:xfrm>
            <a:custGeom>
              <a:avLst/>
              <a:gdLst>
                <a:gd name="connsiteX0" fmla="*/ 11349 w 48708"/>
                <a:gd name="connsiteY0" fmla="*/ 35926 h 36307"/>
                <a:gd name="connsiteX1" fmla="*/ 48538 w 48708"/>
                <a:gd name="connsiteY1" fmla="*/ 932 h 36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708" h="36307">
                  <a:moveTo>
                    <a:pt x="11349" y="35926"/>
                  </a:moveTo>
                  <a:cubicBezTo>
                    <a:pt x="-12655" y="25538"/>
                    <a:pt x="1386" y="-7311"/>
                    <a:pt x="48538" y="93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7" name="任意多边形: 形状 1266">
              <a:extLst>
                <a:ext uri="{FF2B5EF4-FFF2-40B4-BE49-F238E27FC236}">
                  <a16:creationId xmlns:a16="http://schemas.microsoft.com/office/drawing/2014/main" id="{3DBC52FD-173A-F8A3-B7B7-C66606B6F7D8}"/>
                </a:ext>
              </a:extLst>
            </p:cNvPr>
            <p:cNvSpPr/>
            <p:nvPr/>
          </p:nvSpPr>
          <p:spPr>
            <a:xfrm flipV="1">
              <a:off x="8939709" y="5365508"/>
              <a:ext cx="49827" cy="48031"/>
            </a:xfrm>
            <a:custGeom>
              <a:avLst/>
              <a:gdLst>
                <a:gd name="connsiteX0" fmla="*/ 6345 w 49827"/>
                <a:gd name="connsiteY0" fmla="*/ 47657 h 48031"/>
                <a:gd name="connsiteX1" fmla="*/ 49658 w 49827"/>
                <a:gd name="connsiteY1" fmla="*/ 1710 h 48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9827" h="48031">
                  <a:moveTo>
                    <a:pt x="6345" y="47657"/>
                  </a:moveTo>
                  <a:cubicBezTo>
                    <a:pt x="-4851" y="18813"/>
                    <a:pt x="-7796" y="-8185"/>
                    <a:pt x="49658" y="171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8" name="任意多边形: 形状 1267">
              <a:extLst>
                <a:ext uri="{FF2B5EF4-FFF2-40B4-BE49-F238E27FC236}">
                  <a16:creationId xmlns:a16="http://schemas.microsoft.com/office/drawing/2014/main" id="{97AB9BE0-A092-5F31-8971-4121A229EC67}"/>
                </a:ext>
              </a:extLst>
            </p:cNvPr>
            <p:cNvSpPr/>
            <p:nvPr/>
          </p:nvSpPr>
          <p:spPr>
            <a:xfrm flipV="1">
              <a:off x="8962892" y="5413133"/>
              <a:ext cx="53201" cy="37125"/>
            </a:xfrm>
            <a:custGeom>
              <a:avLst/>
              <a:gdLst>
                <a:gd name="connsiteX0" fmla="*/ -169 w 53201"/>
                <a:gd name="connsiteY0" fmla="*/ 36759 h 37125"/>
                <a:gd name="connsiteX1" fmla="*/ 53033 w 53201"/>
                <a:gd name="connsiteY1" fmla="*/ 4697 h 37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3201" h="37125">
                  <a:moveTo>
                    <a:pt x="-169" y="36759"/>
                  </a:moveTo>
                  <a:cubicBezTo>
                    <a:pt x="2709" y="12068"/>
                    <a:pt x="16515" y="-10832"/>
                    <a:pt x="53033" y="469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9" name="任意多边形: 形状 1268">
              <a:extLst>
                <a:ext uri="{FF2B5EF4-FFF2-40B4-BE49-F238E27FC236}">
                  <a16:creationId xmlns:a16="http://schemas.microsoft.com/office/drawing/2014/main" id="{DE8F3329-4469-D187-0629-2A145D887A6E}"/>
                </a:ext>
              </a:extLst>
            </p:cNvPr>
            <p:cNvSpPr/>
            <p:nvPr/>
          </p:nvSpPr>
          <p:spPr>
            <a:xfrm flipV="1">
              <a:off x="9015365" y="5459924"/>
              <a:ext cx="53614" cy="43983"/>
            </a:xfrm>
            <a:custGeom>
              <a:avLst/>
              <a:gdLst>
                <a:gd name="connsiteX0" fmla="*/ 10820 w 53614"/>
                <a:gd name="connsiteY0" fmla="*/ 43627 h 43983"/>
                <a:gd name="connsiteX1" fmla="*/ 10724 w 53614"/>
                <a:gd name="connsiteY1" fmla="*/ 3939 h 43983"/>
                <a:gd name="connsiteX2" fmla="*/ 53446 w 53614"/>
                <a:gd name="connsiteY2" fmla="*/ 5188 h 43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3614" h="43983">
                  <a:moveTo>
                    <a:pt x="10820" y="43627"/>
                  </a:moveTo>
                  <a:cubicBezTo>
                    <a:pt x="-2656" y="24939"/>
                    <a:pt x="-4925" y="12763"/>
                    <a:pt x="10724" y="3939"/>
                  </a:cubicBezTo>
                  <a:cubicBezTo>
                    <a:pt x="23064" y="-3025"/>
                    <a:pt x="40442" y="-730"/>
                    <a:pt x="53446" y="518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0" name="任意多边形: 形状 1269">
              <a:extLst>
                <a:ext uri="{FF2B5EF4-FFF2-40B4-BE49-F238E27FC236}">
                  <a16:creationId xmlns:a16="http://schemas.microsoft.com/office/drawing/2014/main" id="{21312089-1E6C-F9C4-879B-AACBDEBEAF12}"/>
                </a:ext>
              </a:extLst>
            </p:cNvPr>
            <p:cNvSpPr/>
            <p:nvPr/>
          </p:nvSpPr>
          <p:spPr>
            <a:xfrm flipV="1">
              <a:off x="9016673" y="5497905"/>
              <a:ext cx="45730" cy="48695"/>
            </a:xfrm>
            <a:custGeom>
              <a:avLst/>
              <a:gdLst>
                <a:gd name="connsiteX0" fmla="*/ 6654 w 45730"/>
                <a:gd name="connsiteY0" fmla="*/ 48346 h 48695"/>
                <a:gd name="connsiteX1" fmla="*/ 45562 w 45730"/>
                <a:gd name="connsiteY1" fmla="*/ -263 h 48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5730" h="48695">
                  <a:moveTo>
                    <a:pt x="6654" y="48346"/>
                  </a:moveTo>
                  <a:cubicBezTo>
                    <a:pt x="-7764" y="26442"/>
                    <a:pt x="-1353" y="-2125"/>
                    <a:pt x="45562" y="-26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1" name="任意多边形: 形状 1270">
              <a:extLst>
                <a:ext uri="{FF2B5EF4-FFF2-40B4-BE49-F238E27FC236}">
                  <a16:creationId xmlns:a16="http://schemas.microsoft.com/office/drawing/2014/main" id="{05D8407F-FCC0-B316-8479-3939E31AB330}"/>
                </a:ext>
              </a:extLst>
            </p:cNvPr>
            <p:cNvSpPr/>
            <p:nvPr/>
          </p:nvSpPr>
          <p:spPr>
            <a:xfrm flipV="1">
              <a:off x="9010775" y="5532552"/>
              <a:ext cx="39870" cy="60931"/>
            </a:xfrm>
            <a:custGeom>
              <a:avLst/>
              <a:gdLst>
                <a:gd name="connsiteX0" fmla="*/ 9694 w 39870"/>
                <a:gd name="connsiteY0" fmla="*/ 60590 h 60931"/>
                <a:gd name="connsiteX1" fmla="*/ 39703 w 39870"/>
                <a:gd name="connsiteY1" fmla="*/ -342 h 60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870" h="60931">
                  <a:moveTo>
                    <a:pt x="9694" y="60590"/>
                  </a:moveTo>
                  <a:cubicBezTo>
                    <a:pt x="-7107" y="47820"/>
                    <a:pt x="-5685" y="8802"/>
                    <a:pt x="39703" y="-34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2" name="任意多边形: 形状 1271">
              <a:extLst>
                <a:ext uri="{FF2B5EF4-FFF2-40B4-BE49-F238E27FC236}">
                  <a16:creationId xmlns:a16="http://schemas.microsoft.com/office/drawing/2014/main" id="{073128E3-C322-912A-B454-BDF62AEABBE5}"/>
                </a:ext>
              </a:extLst>
            </p:cNvPr>
            <p:cNvSpPr/>
            <p:nvPr/>
          </p:nvSpPr>
          <p:spPr>
            <a:xfrm flipV="1">
              <a:off x="8964531" y="5439207"/>
              <a:ext cx="50997" cy="40680"/>
            </a:xfrm>
            <a:custGeom>
              <a:avLst/>
              <a:gdLst>
                <a:gd name="connsiteX0" fmla="*/ 6646 w 50997"/>
                <a:gd name="connsiteY0" fmla="*/ 40319 h 40680"/>
                <a:gd name="connsiteX1" fmla="*/ 50829 w 50997"/>
                <a:gd name="connsiteY1" fmla="*/ 895 h 40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997" h="40680">
                  <a:moveTo>
                    <a:pt x="6646" y="40319"/>
                  </a:moveTo>
                  <a:cubicBezTo>
                    <a:pt x="-9225" y="20424"/>
                    <a:pt x="1487" y="-6513"/>
                    <a:pt x="50829" y="89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3" name="任意多边形: 形状 1272">
              <a:extLst>
                <a:ext uri="{FF2B5EF4-FFF2-40B4-BE49-F238E27FC236}">
                  <a16:creationId xmlns:a16="http://schemas.microsoft.com/office/drawing/2014/main" id="{5EEF39FF-D215-59E2-B9B9-AA95CDEE1F00}"/>
                </a:ext>
              </a:extLst>
            </p:cNvPr>
            <p:cNvSpPr/>
            <p:nvPr/>
          </p:nvSpPr>
          <p:spPr>
            <a:xfrm flipV="1">
              <a:off x="8967985" y="5472783"/>
              <a:ext cx="48914" cy="42391"/>
            </a:xfrm>
            <a:custGeom>
              <a:avLst/>
              <a:gdLst>
                <a:gd name="connsiteX0" fmla="*/ 3787 w 48914"/>
                <a:gd name="connsiteY0" fmla="*/ 42037 h 42391"/>
                <a:gd name="connsiteX1" fmla="*/ 48745 w 48914"/>
                <a:gd name="connsiteY1" fmla="*/ 2121 h 42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914" h="42391">
                  <a:moveTo>
                    <a:pt x="3787" y="42037"/>
                  </a:moveTo>
                  <a:cubicBezTo>
                    <a:pt x="-6127" y="23811"/>
                    <a:pt x="405" y="-9726"/>
                    <a:pt x="48745" y="212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4" name="任意多边形: 形状 1273">
              <a:extLst>
                <a:ext uri="{FF2B5EF4-FFF2-40B4-BE49-F238E27FC236}">
                  <a16:creationId xmlns:a16="http://schemas.microsoft.com/office/drawing/2014/main" id="{289E5DFB-640D-A645-EF03-32E451C472D0}"/>
                </a:ext>
              </a:extLst>
            </p:cNvPr>
            <p:cNvSpPr/>
            <p:nvPr/>
          </p:nvSpPr>
          <p:spPr>
            <a:xfrm flipV="1">
              <a:off x="8963540" y="5503739"/>
              <a:ext cx="47012" cy="47833"/>
            </a:xfrm>
            <a:custGeom>
              <a:avLst/>
              <a:gdLst>
                <a:gd name="connsiteX0" fmla="*/ 8113 w 47012"/>
                <a:gd name="connsiteY0" fmla="*/ 47485 h 47833"/>
                <a:gd name="connsiteX1" fmla="*/ 46844 w 47012"/>
                <a:gd name="connsiteY1" fmla="*/ 1171 h 47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012" h="47833">
                  <a:moveTo>
                    <a:pt x="8113" y="47485"/>
                  </a:moveTo>
                  <a:cubicBezTo>
                    <a:pt x="-13170" y="19036"/>
                    <a:pt x="9008" y="-6987"/>
                    <a:pt x="46844" y="117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5" name="任意多边形: 形状 1274">
              <a:extLst>
                <a:ext uri="{FF2B5EF4-FFF2-40B4-BE49-F238E27FC236}">
                  <a16:creationId xmlns:a16="http://schemas.microsoft.com/office/drawing/2014/main" id="{85D4EFD7-E959-8A8B-0149-ADCFC4E66C3B}"/>
                </a:ext>
              </a:extLst>
            </p:cNvPr>
            <p:cNvSpPr/>
            <p:nvPr/>
          </p:nvSpPr>
          <p:spPr>
            <a:xfrm flipV="1">
              <a:off x="8944318" y="5455281"/>
              <a:ext cx="20041" cy="2486"/>
            </a:xfrm>
            <a:custGeom>
              <a:avLst/>
              <a:gdLst>
                <a:gd name="connsiteX0" fmla="*/ -170 w 20041"/>
                <a:gd name="connsiteY0" fmla="*/ 2125 h 2486"/>
                <a:gd name="connsiteX1" fmla="*/ 19872 w 20041"/>
                <a:gd name="connsiteY1" fmla="*/ 1955 h 2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041" h="2486">
                  <a:moveTo>
                    <a:pt x="-170" y="2125"/>
                  </a:moveTo>
                  <a:cubicBezTo>
                    <a:pt x="5802" y="-2202"/>
                    <a:pt x="14302" y="39"/>
                    <a:pt x="19872" y="195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6" name="任意多边形: 形状 1275">
              <a:extLst>
                <a:ext uri="{FF2B5EF4-FFF2-40B4-BE49-F238E27FC236}">
                  <a16:creationId xmlns:a16="http://schemas.microsoft.com/office/drawing/2014/main" id="{BA6A731E-8183-9164-105D-4BA9F4B187D4}"/>
                </a:ext>
              </a:extLst>
            </p:cNvPr>
            <p:cNvSpPr/>
            <p:nvPr/>
          </p:nvSpPr>
          <p:spPr>
            <a:xfrm flipV="1">
              <a:off x="8943723" y="5485404"/>
              <a:ext cx="24275" cy="3978"/>
            </a:xfrm>
            <a:custGeom>
              <a:avLst/>
              <a:gdLst>
                <a:gd name="connsiteX0" fmla="*/ -170 w 24275"/>
                <a:gd name="connsiteY0" fmla="*/ 3623 h 3978"/>
                <a:gd name="connsiteX1" fmla="*/ 24106 w 24275"/>
                <a:gd name="connsiteY1" fmla="*/ 2401 h 3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275" h="3978">
                  <a:moveTo>
                    <a:pt x="-170" y="3623"/>
                  </a:moveTo>
                  <a:cubicBezTo>
                    <a:pt x="4535" y="-988"/>
                    <a:pt x="17059" y="-1847"/>
                    <a:pt x="24106" y="240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7" name="任意多边形: 形状 1276">
              <a:extLst>
                <a:ext uri="{FF2B5EF4-FFF2-40B4-BE49-F238E27FC236}">
                  <a16:creationId xmlns:a16="http://schemas.microsoft.com/office/drawing/2014/main" id="{C98062E9-B295-967C-18DC-6EC7D50ECD12}"/>
                </a:ext>
              </a:extLst>
            </p:cNvPr>
            <p:cNvSpPr/>
            <p:nvPr/>
          </p:nvSpPr>
          <p:spPr>
            <a:xfrm flipV="1">
              <a:off x="8934912" y="5529457"/>
              <a:ext cx="34349" cy="14618"/>
            </a:xfrm>
            <a:custGeom>
              <a:avLst/>
              <a:gdLst>
                <a:gd name="connsiteX0" fmla="*/ -170 w 34349"/>
                <a:gd name="connsiteY0" fmla="*/ 14272 h 14618"/>
                <a:gd name="connsiteX1" fmla="*/ 34180 w 34349"/>
                <a:gd name="connsiteY1" fmla="*/ 2313 h 14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349" h="14618">
                  <a:moveTo>
                    <a:pt x="-170" y="14272"/>
                  </a:moveTo>
                  <a:cubicBezTo>
                    <a:pt x="1864" y="3728"/>
                    <a:pt x="25797" y="-4902"/>
                    <a:pt x="34180" y="231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8" name="任意多边形: 形状 1277">
              <a:extLst>
                <a:ext uri="{FF2B5EF4-FFF2-40B4-BE49-F238E27FC236}">
                  <a16:creationId xmlns:a16="http://schemas.microsoft.com/office/drawing/2014/main" id="{1BF5FD68-09CD-882F-2C17-628148E53EF0}"/>
                </a:ext>
              </a:extLst>
            </p:cNvPr>
            <p:cNvSpPr/>
            <p:nvPr/>
          </p:nvSpPr>
          <p:spPr>
            <a:xfrm flipV="1">
              <a:off x="8957848" y="5543744"/>
              <a:ext cx="59161" cy="40435"/>
            </a:xfrm>
            <a:custGeom>
              <a:avLst/>
              <a:gdLst>
                <a:gd name="connsiteX0" fmla="*/ 470 w 59161"/>
                <a:gd name="connsiteY0" fmla="*/ 40094 h 40435"/>
                <a:gd name="connsiteX1" fmla="*/ 58993 w 59161"/>
                <a:gd name="connsiteY1" fmla="*/ 9554 h 40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9161" h="40435">
                  <a:moveTo>
                    <a:pt x="470" y="40094"/>
                  </a:moveTo>
                  <a:cubicBezTo>
                    <a:pt x="-5103" y="5505"/>
                    <a:pt x="26725" y="-13018"/>
                    <a:pt x="58993" y="955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9" name="任意多边形: 形状 1278">
              <a:extLst>
                <a:ext uri="{FF2B5EF4-FFF2-40B4-BE49-F238E27FC236}">
                  <a16:creationId xmlns:a16="http://schemas.microsoft.com/office/drawing/2014/main" id="{CF08C537-0A4C-D047-A5B9-5D1AA9B902DA}"/>
                </a:ext>
              </a:extLst>
            </p:cNvPr>
            <p:cNvSpPr/>
            <p:nvPr/>
          </p:nvSpPr>
          <p:spPr>
            <a:xfrm flipV="1">
              <a:off x="9003277" y="5581487"/>
              <a:ext cx="32688" cy="48903"/>
            </a:xfrm>
            <a:custGeom>
              <a:avLst/>
              <a:gdLst>
                <a:gd name="connsiteX0" fmla="*/ 881 w 32688"/>
                <a:gd name="connsiteY0" fmla="*/ 48570 h 48903"/>
                <a:gd name="connsiteX1" fmla="*/ 32521 w 32688"/>
                <a:gd name="connsiteY1" fmla="*/ -334 h 48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688" h="48903">
                  <a:moveTo>
                    <a:pt x="881" y="48570"/>
                  </a:moveTo>
                  <a:cubicBezTo>
                    <a:pt x="-3381" y="28945"/>
                    <a:pt x="4987" y="9489"/>
                    <a:pt x="32521" y="-33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0" name="任意多边形: 形状 1279">
              <a:extLst>
                <a:ext uri="{FF2B5EF4-FFF2-40B4-BE49-F238E27FC236}">
                  <a16:creationId xmlns:a16="http://schemas.microsoft.com/office/drawing/2014/main" id="{1EE5AA9C-4E52-E6C6-0D7C-1CF9C99E6EB4}"/>
                </a:ext>
              </a:extLst>
            </p:cNvPr>
            <p:cNvSpPr/>
            <p:nvPr/>
          </p:nvSpPr>
          <p:spPr>
            <a:xfrm flipV="1">
              <a:off x="8987366" y="5605181"/>
              <a:ext cx="38578" cy="45186"/>
            </a:xfrm>
            <a:custGeom>
              <a:avLst/>
              <a:gdLst>
                <a:gd name="connsiteX0" fmla="*/ 18101 w 38578"/>
                <a:gd name="connsiteY0" fmla="*/ 44857 h 45186"/>
                <a:gd name="connsiteX1" fmla="*/ 38410 w 38578"/>
                <a:gd name="connsiteY1" fmla="*/ 412 h 45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578" h="45186">
                  <a:moveTo>
                    <a:pt x="18101" y="44857"/>
                  </a:moveTo>
                  <a:cubicBezTo>
                    <a:pt x="-9533" y="31325"/>
                    <a:pt x="-8151" y="-6038"/>
                    <a:pt x="38410" y="41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1" name="任意多边形: 形状 1280">
              <a:extLst>
                <a:ext uri="{FF2B5EF4-FFF2-40B4-BE49-F238E27FC236}">
                  <a16:creationId xmlns:a16="http://schemas.microsoft.com/office/drawing/2014/main" id="{13D45851-ACDE-2E25-6A99-B315C1CF4BAA}"/>
                </a:ext>
              </a:extLst>
            </p:cNvPr>
            <p:cNvSpPr/>
            <p:nvPr/>
          </p:nvSpPr>
          <p:spPr>
            <a:xfrm flipV="1">
              <a:off x="8985899" y="5642924"/>
              <a:ext cx="14735" cy="50078"/>
            </a:xfrm>
            <a:custGeom>
              <a:avLst/>
              <a:gdLst>
                <a:gd name="connsiteX0" fmla="*/ 5995 w 14735"/>
                <a:gd name="connsiteY0" fmla="*/ 49757 h 50078"/>
                <a:gd name="connsiteX1" fmla="*/ 14566 w 14735"/>
                <a:gd name="connsiteY1" fmla="*/ -322 h 50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735" h="50078">
                  <a:moveTo>
                    <a:pt x="5995" y="49757"/>
                  </a:moveTo>
                  <a:cubicBezTo>
                    <a:pt x="-4417" y="36753"/>
                    <a:pt x="-1689" y="12693"/>
                    <a:pt x="14566" y="-32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2" name="任意多边形: 形状 1281">
              <a:extLst>
                <a:ext uri="{FF2B5EF4-FFF2-40B4-BE49-F238E27FC236}">
                  <a16:creationId xmlns:a16="http://schemas.microsoft.com/office/drawing/2014/main" id="{DC493EA1-5974-0166-1F1F-4ABBAC3B4320}"/>
                </a:ext>
              </a:extLst>
            </p:cNvPr>
            <p:cNvSpPr/>
            <p:nvPr/>
          </p:nvSpPr>
          <p:spPr>
            <a:xfrm flipV="1">
              <a:off x="8947860" y="5565652"/>
              <a:ext cx="39824" cy="59212"/>
            </a:xfrm>
            <a:custGeom>
              <a:avLst/>
              <a:gdLst>
                <a:gd name="connsiteX0" fmla="*/ 12362 w 39824"/>
                <a:gd name="connsiteY0" fmla="*/ 58877 h 59212"/>
                <a:gd name="connsiteX1" fmla="*/ 39655 w 39824"/>
                <a:gd name="connsiteY1" fmla="*/ -336 h 59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824" h="59212">
                  <a:moveTo>
                    <a:pt x="12362" y="58877"/>
                  </a:moveTo>
                  <a:cubicBezTo>
                    <a:pt x="-12241" y="30356"/>
                    <a:pt x="701" y="921"/>
                    <a:pt x="39655" y="-33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3" name="任意多边形: 形状 1282">
              <a:extLst>
                <a:ext uri="{FF2B5EF4-FFF2-40B4-BE49-F238E27FC236}">
                  <a16:creationId xmlns:a16="http://schemas.microsoft.com/office/drawing/2014/main" id="{67A248C6-7202-310E-0B79-39EF819D4F86}"/>
                </a:ext>
              </a:extLst>
            </p:cNvPr>
            <p:cNvSpPr/>
            <p:nvPr/>
          </p:nvSpPr>
          <p:spPr>
            <a:xfrm flipV="1">
              <a:off x="8917767" y="5559937"/>
              <a:ext cx="31804" cy="22863"/>
            </a:xfrm>
            <a:custGeom>
              <a:avLst/>
              <a:gdLst>
                <a:gd name="connsiteX0" fmla="*/ -170 w 31804"/>
                <a:gd name="connsiteY0" fmla="*/ 22523 h 22863"/>
                <a:gd name="connsiteX1" fmla="*/ 31634 w 31804"/>
                <a:gd name="connsiteY1" fmla="*/ -340 h 22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804" h="22863">
                  <a:moveTo>
                    <a:pt x="-170" y="22523"/>
                  </a:moveTo>
                  <a:cubicBezTo>
                    <a:pt x="3524" y="12015"/>
                    <a:pt x="16244" y="2871"/>
                    <a:pt x="31634" y="-34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4" name="任意多边形: 形状 1283">
              <a:extLst>
                <a:ext uri="{FF2B5EF4-FFF2-40B4-BE49-F238E27FC236}">
                  <a16:creationId xmlns:a16="http://schemas.microsoft.com/office/drawing/2014/main" id="{A896268E-273D-D8F5-035E-C0BDDA13F199}"/>
                </a:ext>
              </a:extLst>
            </p:cNvPr>
            <p:cNvSpPr/>
            <p:nvPr/>
          </p:nvSpPr>
          <p:spPr>
            <a:xfrm flipV="1">
              <a:off x="8941891" y="5610657"/>
              <a:ext cx="44669" cy="46936"/>
            </a:xfrm>
            <a:custGeom>
              <a:avLst/>
              <a:gdLst>
                <a:gd name="connsiteX0" fmla="*/ 11069 w 44669"/>
                <a:gd name="connsiteY0" fmla="*/ 46608 h 46936"/>
                <a:gd name="connsiteX1" fmla="*/ 44500 w 44669"/>
                <a:gd name="connsiteY1" fmla="*/ 3108 h 46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669" h="46936">
                  <a:moveTo>
                    <a:pt x="11069" y="46608"/>
                  </a:moveTo>
                  <a:cubicBezTo>
                    <a:pt x="-12670" y="24614"/>
                    <a:pt x="2472" y="-11659"/>
                    <a:pt x="44500" y="310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5" name="任意多边形: 形状 1284">
              <a:extLst>
                <a:ext uri="{FF2B5EF4-FFF2-40B4-BE49-F238E27FC236}">
                  <a16:creationId xmlns:a16="http://schemas.microsoft.com/office/drawing/2014/main" id="{EA207557-819C-3BFB-0A22-D886E2C6BDB2}"/>
                </a:ext>
              </a:extLst>
            </p:cNvPr>
            <p:cNvSpPr/>
            <p:nvPr/>
          </p:nvSpPr>
          <p:spPr>
            <a:xfrm flipV="1">
              <a:off x="8921749" y="5570890"/>
              <a:ext cx="25143" cy="47233"/>
            </a:xfrm>
            <a:custGeom>
              <a:avLst/>
              <a:gdLst>
                <a:gd name="connsiteX0" fmla="*/ 3707 w 25143"/>
                <a:gd name="connsiteY0" fmla="*/ 46898 h 47233"/>
                <a:gd name="connsiteX1" fmla="*/ 24974 w 25143"/>
                <a:gd name="connsiteY1" fmla="*/ -336 h 47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143" h="47233">
                  <a:moveTo>
                    <a:pt x="3707" y="46898"/>
                  </a:moveTo>
                  <a:cubicBezTo>
                    <a:pt x="-4515" y="33049"/>
                    <a:pt x="-658" y="9913"/>
                    <a:pt x="24974" y="-33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6" name="任意多边形: 形状 1285">
              <a:extLst>
                <a:ext uri="{FF2B5EF4-FFF2-40B4-BE49-F238E27FC236}">
                  <a16:creationId xmlns:a16="http://schemas.microsoft.com/office/drawing/2014/main" id="{FC45E2B9-FDE6-8C31-AEF2-12DE8485F7F0}"/>
                </a:ext>
              </a:extLst>
            </p:cNvPr>
            <p:cNvSpPr/>
            <p:nvPr/>
          </p:nvSpPr>
          <p:spPr>
            <a:xfrm flipV="1">
              <a:off x="8965228" y="5685905"/>
              <a:ext cx="28501" cy="43154"/>
            </a:xfrm>
            <a:custGeom>
              <a:avLst/>
              <a:gdLst>
                <a:gd name="connsiteX0" fmla="*/ 28332 w 28501"/>
                <a:gd name="connsiteY0" fmla="*/ 42840 h 43154"/>
                <a:gd name="connsiteX1" fmla="*/ 5353 w 28501"/>
                <a:gd name="connsiteY1" fmla="*/ -314 h 43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501" h="43154">
                  <a:moveTo>
                    <a:pt x="28332" y="42840"/>
                  </a:moveTo>
                  <a:cubicBezTo>
                    <a:pt x="6144" y="42196"/>
                    <a:pt x="-8781" y="25511"/>
                    <a:pt x="5353" y="-31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7" name="任意多边形: 形状 1286">
              <a:extLst>
                <a:ext uri="{FF2B5EF4-FFF2-40B4-BE49-F238E27FC236}">
                  <a16:creationId xmlns:a16="http://schemas.microsoft.com/office/drawing/2014/main" id="{4B513AB2-6BF2-03E8-6EAC-EEF028B2EC3C}"/>
                </a:ext>
              </a:extLst>
            </p:cNvPr>
            <p:cNvSpPr/>
            <p:nvPr/>
          </p:nvSpPr>
          <p:spPr>
            <a:xfrm flipV="1">
              <a:off x="8953439" y="5656377"/>
              <a:ext cx="14552" cy="42667"/>
            </a:xfrm>
            <a:custGeom>
              <a:avLst/>
              <a:gdLst>
                <a:gd name="connsiteX0" fmla="*/ 5473 w 14552"/>
                <a:gd name="connsiteY0" fmla="*/ 42348 h 42667"/>
                <a:gd name="connsiteX1" fmla="*/ 14383 w 14552"/>
                <a:gd name="connsiteY1" fmla="*/ -320 h 42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552" h="42667">
                  <a:moveTo>
                    <a:pt x="5473" y="42348"/>
                  </a:moveTo>
                  <a:cubicBezTo>
                    <a:pt x="-3843" y="25924"/>
                    <a:pt x="-2123" y="12310"/>
                    <a:pt x="14383" y="-32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8" name="任意多边形: 形状 1287">
              <a:extLst>
                <a:ext uri="{FF2B5EF4-FFF2-40B4-BE49-F238E27FC236}">
                  <a16:creationId xmlns:a16="http://schemas.microsoft.com/office/drawing/2014/main" id="{29898905-123F-551F-1E00-CB651C0FFAFF}"/>
                </a:ext>
              </a:extLst>
            </p:cNvPr>
            <p:cNvSpPr/>
            <p:nvPr/>
          </p:nvSpPr>
          <p:spPr>
            <a:xfrm flipV="1">
              <a:off x="8917387" y="5633637"/>
              <a:ext cx="35158" cy="42710"/>
            </a:xfrm>
            <a:custGeom>
              <a:avLst/>
              <a:gdLst>
                <a:gd name="connsiteX0" fmla="*/ 23785 w 35158"/>
                <a:gd name="connsiteY0" fmla="*/ 42386 h 42710"/>
                <a:gd name="connsiteX1" fmla="*/ 34988 w 35158"/>
                <a:gd name="connsiteY1" fmla="*/ -104 h 42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158" h="42710">
                  <a:moveTo>
                    <a:pt x="23785" y="42386"/>
                  </a:moveTo>
                  <a:cubicBezTo>
                    <a:pt x="-13068" y="35781"/>
                    <a:pt x="-5897" y="-3612"/>
                    <a:pt x="34988" y="-10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9" name="任意多边形: 形状 1288">
              <a:extLst>
                <a:ext uri="{FF2B5EF4-FFF2-40B4-BE49-F238E27FC236}">
                  <a16:creationId xmlns:a16="http://schemas.microsoft.com/office/drawing/2014/main" id="{ADBA0E4B-2D8F-E8FE-65C0-FF3698A46132}"/>
                </a:ext>
              </a:extLst>
            </p:cNvPr>
            <p:cNvSpPr/>
            <p:nvPr/>
          </p:nvSpPr>
          <p:spPr>
            <a:xfrm flipV="1">
              <a:off x="8927234" y="5675904"/>
              <a:ext cx="37982" cy="41548"/>
            </a:xfrm>
            <a:custGeom>
              <a:avLst/>
              <a:gdLst>
                <a:gd name="connsiteX0" fmla="*/ 10009 w 37982"/>
                <a:gd name="connsiteY0" fmla="*/ 41232 h 41548"/>
                <a:gd name="connsiteX1" fmla="*/ 37813 w 37982"/>
                <a:gd name="connsiteY1" fmla="*/ 3470 h 41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982" h="41548">
                  <a:moveTo>
                    <a:pt x="10009" y="41232"/>
                  </a:moveTo>
                  <a:cubicBezTo>
                    <a:pt x="-13274" y="21675"/>
                    <a:pt x="6515" y="-11554"/>
                    <a:pt x="37813" y="347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0" name="任意多边形: 形状 1289">
              <a:extLst>
                <a:ext uri="{FF2B5EF4-FFF2-40B4-BE49-F238E27FC236}">
                  <a16:creationId xmlns:a16="http://schemas.microsoft.com/office/drawing/2014/main" id="{76320188-2EA8-B94F-0C54-612DFB14F151}"/>
                </a:ext>
              </a:extLst>
            </p:cNvPr>
            <p:cNvSpPr/>
            <p:nvPr/>
          </p:nvSpPr>
          <p:spPr>
            <a:xfrm flipV="1">
              <a:off x="8904449" y="5593274"/>
              <a:ext cx="17842" cy="52499"/>
            </a:xfrm>
            <a:custGeom>
              <a:avLst/>
              <a:gdLst>
                <a:gd name="connsiteX0" fmla="*/ 17672 w 17842"/>
                <a:gd name="connsiteY0" fmla="*/ 52168 h 52499"/>
                <a:gd name="connsiteX1" fmla="*/ 15453 w 17842"/>
                <a:gd name="connsiteY1" fmla="*/ -331 h 52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842" h="52499">
                  <a:moveTo>
                    <a:pt x="17672" y="52168"/>
                  </a:moveTo>
                  <a:cubicBezTo>
                    <a:pt x="-6138" y="33495"/>
                    <a:pt x="-5347" y="10669"/>
                    <a:pt x="15453" y="-33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1" name="任意多边形: 形状 1290">
              <a:extLst>
                <a:ext uri="{FF2B5EF4-FFF2-40B4-BE49-F238E27FC236}">
                  <a16:creationId xmlns:a16="http://schemas.microsoft.com/office/drawing/2014/main" id="{362CBA38-4425-E82C-A569-D7A75F97C194}"/>
                </a:ext>
              </a:extLst>
            </p:cNvPr>
            <p:cNvSpPr/>
            <p:nvPr/>
          </p:nvSpPr>
          <p:spPr>
            <a:xfrm flipV="1">
              <a:off x="8891652" y="5569105"/>
              <a:ext cx="20150" cy="33796"/>
            </a:xfrm>
            <a:custGeom>
              <a:avLst/>
              <a:gdLst>
                <a:gd name="connsiteX0" fmla="*/ 2727 w 20150"/>
                <a:gd name="connsiteY0" fmla="*/ 33460 h 33796"/>
                <a:gd name="connsiteX1" fmla="*/ 19980 w 20150"/>
                <a:gd name="connsiteY1" fmla="*/ -337 h 33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150" h="33796">
                  <a:moveTo>
                    <a:pt x="2727" y="33460"/>
                  </a:moveTo>
                  <a:cubicBezTo>
                    <a:pt x="-5213" y="18339"/>
                    <a:pt x="4024" y="5413"/>
                    <a:pt x="19980" y="-33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2" name="任意多边形: 形状 1291">
              <a:extLst>
                <a:ext uri="{FF2B5EF4-FFF2-40B4-BE49-F238E27FC236}">
                  <a16:creationId xmlns:a16="http://schemas.microsoft.com/office/drawing/2014/main" id="{E8017815-BB51-38D1-83A3-524C8E5C841D}"/>
                </a:ext>
              </a:extLst>
            </p:cNvPr>
            <p:cNvSpPr/>
            <p:nvPr/>
          </p:nvSpPr>
          <p:spPr>
            <a:xfrm flipV="1">
              <a:off x="8880417" y="5589941"/>
              <a:ext cx="25075" cy="40058"/>
            </a:xfrm>
            <a:custGeom>
              <a:avLst/>
              <a:gdLst>
                <a:gd name="connsiteX0" fmla="*/ 13248 w 25075"/>
                <a:gd name="connsiteY0" fmla="*/ 39726 h 40058"/>
                <a:gd name="connsiteX1" fmla="*/ 24905 w 25075"/>
                <a:gd name="connsiteY1" fmla="*/ -333 h 40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075" h="40058">
                  <a:moveTo>
                    <a:pt x="13248" y="39726"/>
                  </a:moveTo>
                  <a:cubicBezTo>
                    <a:pt x="-10041" y="26166"/>
                    <a:pt x="-1003" y="5191"/>
                    <a:pt x="24905" y="-33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3" name="任意多边形: 形状 1292">
              <a:extLst>
                <a:ext uri="{FF2B5EF4-FFF2-40B4-BE49-F238E27FC236}">
                  <a16:creationId xmlns:a16="http://schemas.microsoft.com/office/drawing/2014/main" id="{5905C652-17E4-5475-22DE-C8647AFA9AE9}"/>
                </a:ext>
              </a:extLst>
            </p:cNvPr>
            <p:cNvSpPr/>
            <p:nvPr/>
          </p:nvSpPr>
          <p:spPr>
            <a:xfrm flipV="1">
              <a:off x="8930604" y="5715433"/>
              <a:ext cx="10888" cy="37497"/>
            </a:xfrm>
            <a:custGeom>
              <a:avLst/>
              <a:gdLst>
                <a:gd name="connsiteX0" fmla="*/ 9972 w 10888"/>
                <a:gd name="connsiteY0" fmla="*/ 37188 h 37497"/>
                <a:gd name="connsiteX1" fmla="*/ 10719 w 10888"/>
                <a:gd name="connsiteY1" fmla="*/ -309 h 37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888" h="37497">
                  <a:moveTo>
                    <a:pt x="9972" y="37188"/>
                  </a:moveTo>
                  <a:cubicBezTo>
                    <a:pt x="-1648" y="26580"/>
                    <a:pt x="-5611" y="16021"/>
                    <a:pt x="10719" y="-30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4" name="任意多边形: 形状 1293">
              <a:extLst>
                <a:ext uri="{FF2B5EF4-FFF2-40B4-BE49-F238E27FC236}">
                  <a16:creationId xmlns:a16="http://schemas.microsoft.com/office/drawing/2014/main" id="{A03B7725-92B7-45AC-13AC-A305BCF62311}"/>
                </a:ext>
              </a:extLst>
            </p:cNvPr>
            <p:cNvSpPr/>
            <p:nvPr/>
          </p:nvSpPr>
          <p:spPr>
            <a:xfrm flipV="1">
              <a:off x="8891095" y="5733983"/>
              <a:ext cx="39173" cy="43089"/>
            </a:xfrm>
            <a:custGeom>
              <a:avLst/>
              <a:gdLst>
                <a:gd name="connsiteX0" fmla="*/ 39003 w 39173"/>
                <a:gd name="connsiteY0" fmla="*/ 42284 h 43089"/>
                <a:gd name="connsiteX1" fmla="*/ 2226 w 39173"/>
                <a:gd name="connsiteY1" fmla="*/ -305 h 43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173" h="43089">
                  <a:moveTo>
                    <a:pt x="39003" y="42284"/>
                  </a:moveTo>
                  <a:cubicBezTo>
                    <a:pt x="9433" y="46316"/>
                    <a:pt x="-6543" y="25399"/>
                    <a:pt x="2226" y="-30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5" name="任意多边形: 形状 1294">
              <a:extLst>
                <a:ext uri="{FF2B5EF4-FFF2-40B4-BE49-F238E27FC236}">
                  <a16:creationId xmlns:a16="http://schemas.microsoft.com/office/drawing/2014/main" id="{F6516F07-8AD3-2110-5848-E98895436D2B}"/>
                </a:ext>
              </a:extLst>
            </p:cNvPr>
            <p:cNvSpPr/>
            <p:nvPr/>
          </p:nvSpPr>
          <p:spPr>
            <a:xfrm flipV="1">
              <a:off x="8904267" y="5698168"/>
              <a:ext cx="23144" cy="39319"/>
            </a:xfrm>
            <a:custGeom>
              <a:avLst/>
              <a:gdLst>
                <a:gd name="connsiteX0" fmla="*/ 22974 w 23144"/>
                <a:gd name="connsiteY0" fmla="*/ 39007 h 39319"/>
                <a:gd name="connsiteX1" fmla="*/ 2968 w 23144"/>
                <a:gd name="connsiteY1" fmla="*/ -312 h 39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144" h="39319">
                  <a:moveTo>
                    <a:pt x="22974" y="39007"/>
                  </a:moveTo>
                  <a:cubicBezTo>
                    <a:pt x="4035" y="35760"/>
                    <a:pt x="-5568" y="15437"/>
                    <a:pt x="2968" y="-31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6" name="任意多边形: 形状 1295">
              <a:extLst>
                <a:ext uri="{FF2B5EF4-FFF2-40B4-BE49-F238E27FC236}">
                  <a16:creationId xmlns:a16="http://schemas.microsoft.com/office/drawing/2014/main" id="{4CB285EC-EA2E-F2B4-4848-98D2FBC60BA2}"/>
                </a:ext>
              </a:extLst>
            </p:cNvPr>
            <p:cNvSpPr/>
            <p:nvPr/>
          </p:nvSpPr>
          <p:spPr>
            <a:xfrm flipV="1">
              <a:off x="8851730" y="5562556"/>
              <a:ext cx="28624" cy="47452"/>
            </a:xfrm>
            <a:custGeom>
              <a:avLst/>
              <a:gdLst>
                <a:gd name="connsiteX0" fmla="*/ 18479 w 28624"/>
                <a:gd name="connsiteY0" fmla="*/ 47115 h 47452"/>
                <a:gd name="connsiteX1" fmla="*/ 28453 w 28624"/>
                <a:gd name="connsiteY1" fmla="*/ -314 h 47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624" h="47452">
                  <a:moveTo>
                    <a:pt x="18479" y="47115"/>
                  </a:moveTo>
                  <a:cubicBezTo>
                    <a:pt x="-2980" y="42464"/>
                    <a:pt x="-13122" y="-1479"/>
                    <a:pt x="28453" y="-31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7" name="任意多边形: 形状 1296">
              <a:extLst>
                <a:ext uri="{FF2B5EF4-FFF2-40B4-BE49-F238E27FC236}">
                  <a16:creationId xmlns:a16="http://schemas.microsoft.com/office/drawing/2014/main" id="{A8852F2D-9860-71CF-0521-1FB08EFE1F5E}"/>
                </a:ext>
              </a:extLst>
            </p:cNvPr>
            <p:cNvSpPr/>
            <p:nvPr/>
          </p:nvSpPr>
          <p:spPr>
            <a:xfrm flipV="1">
              <a:off x="8893159" y="5656020"/>
              <a:ext cx="24132" cy="46748"/>
            </a:xfrm>
            <a:custGeom>
              <a:avLst/>
              <a:gdLst>
                <a:gd name="connsiteX0" fmla="*/ 23962 w 24132"/>
                <a:gd name="connsiteY0" fmla="*/ 46429 h 46748"/>
                <a:gd name="connsiteX1" fmla="*/ 22117 w 24132"/>
                <a:gd name="connsiteY1" fmla="*/ -320 h 46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132" h="46748">
                  <a:moveTo>
                    <a:pt x="23962" y="46429"/>
                  </a:moveTo>
                  <a:cubicBezTo>
                    <a:pt x="-3267" y="42990"/>
                    <a:pt x="-12090" y="11005"/>
                    <a:pt x="22117" y="-32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8" name="任意多边形: 形状 1297">
              <a:extLst>
                <a:ext uri="{FF2B5EF4-FFF2-40B4-BE49-F238E27FC236}">
                  <a16:creationId xmlns:a16="http://schemas.microsoft.com/office/drawing/2014/main" id="{57C8F534-E69C-5722-A2EA-B0F79DC10601}"/>
                </a:ext>
              </a:extLst>
            </p:cNvPr>
            <p:cNvSpPr/>
            <p:nvPr/>
          </p:nvSpPr>
          <p:spPr>
            <a:xfrm flipV="1">
              <a:off x="8876205" y="5626016"/>
              <a:ext cx="18702" cy="49185"/>
            </a:xfrm>
            <a:custGeom>
              <a:avLst/>
              <a:gdLst>
                <a:gd name="connsiteX0" fmla="*/ 18531 w 18702"/>
                <a:gd name="connsiteY0" fmla="*/ 48861 h 49185"/>
                <a:gd name="connsiteX1" fmla="*/ 16231 w 18702"/>
                <a:gd name="connsiteY1" fmla="*/ -325 h 49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702" h="49185">
                  <a:moveTo>
                    <a:pt x="18531" y="48861"/>
                  </a:moveTo>
                  <a:cubicBezTo>
                    <a:pt x="-7535" y="28342"/>
                    <a:pt x="-4506" y="13361"/>
                    <a:pt x="16231" y="-32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9" name="任意多边形: 形状 1298">
              <a:extLst>
                <a:ext uri="{FF2B5EF4-FFF2-40B4-BE49-F238E27FC236}">
                  <a16:creationId xmlns:a16="http://schemas.microsoft.com/office/drawing/2014/main" id="{D1654F63-B619-BEAF-E757-994930A652AD}"/>
                </a:ext>
              </a:extLst>
            </p:cNvPr>
            <p:cNvSpPr/>
            <p:nvPr/>
          </p:nvSpPr>
          <p:spPr>
            <a:xfrm flipV="1">
              <a:off x="8823278" y="5549102"/>
              <a:ext cx="28533" cy="47133"/>
            </a:xfrm>
            <a:custGeom>
              <a:avLst/>
              <a:gdLst>
                <a:gd name="connsiteX0" fmla="*/ 28238 w 28533"/>
                <a:gd name="connsiteY0" fmla="*/ 46793 h 47133"/>
                <a:gd name="connsiteX1" fmla="*/ 186 w 28533"/>
                <a:gd name="connsiteY1" fmla="*/ 12831 h 47133"/>
                <a:gd name="connsiteX2" fmla="*/ 28361 w 28533"/>
                <a:gd name="connsiteY2" fmla="*/ 3153 h 47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533" h="47133">
                  <a:moveTo>
                    <a:pt x="28238" y="46793"/>
                  </a:moveTo>
                  <a:cubicBezTo>
                    <a:pt x="4675" y="44838"/>
                    <a:pt x="-1882" y="25036"/>
                    <a:pt x="186" y="12831"/>
                  </a:cubicBezTo>
                  <a:cubicBezTo>
                    <a:pt x="2259" y="632"/>
                    <a:pt x="17690" y="-4243"/>
                    <a:pt x="28361" y="315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0" name="任意多边形: 形状 1299">
              <a:extLst>
                <a:ext uri="{FF2B5EF4-FFF2-40B4-BE49-F238E27FC236}">
                  <a16:creationId xmlns:a16="http://schemas.microsoft.com/office/drawing/2014/main" id="{BDFF6E0A-DFD6-CB0A-F8EB-A3B2F73DC08F}"/>
                </a:ext>
              </a:extLst>
            </p:cNvPr>
            <p:cNvSpPr/>
            <p:nvPr/>
          </p:nvSpPr>
          <p:spPr>
            <a:xfrm flipV="1">
              <a:off x="8800674" y="5517432"/>
              <a:ext cx="24225" cy="57970"/>
            </a:xfrm>
            <a:custGeom>
              <a:avLst/>
              <a:gdLst>
                <a:gd name="connsiteX0" fmla="*/ 24052 w 24225"/>
                <a:gd name="connsiteY0" fmla="*/ 57626 h 57970"/>
                <a:gd name="connsiteX1" fmla="*/ 22725 w 24225"/>
                <a:gd name="connsiteY1" fmla="*/ -345 h 57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225" h="57970">
                  <a:moveTo>
                    <a:pt x="24052" y="57626"/>
                  </a:moveTo>
                  <a:cubicBezTo>
                    <a:pt x="-8349" y="46019"/>
                    <a:pt x="-7702" y="7497"/>
                    <a:pt x="22725" y="-34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1" name="任意多边形: 形状 1300">
              <a:extLst>
                <a:ext uri="{FF2B5EF4-FFF2-40B4-BE49-F238E27FC236}">
                  <a16:creationId xmlns:a16="http://schemas.microsoft.com/office/drawing/2014/main" id="{EB47E3EA-15F5-0ABA-1D59-FAF09F174CA9}"/>
                </a:ext>
              </a:extLst>
            </p:cNvPr>
            <p:cNvSpPr/>
            <p:nvPr/>
          </p:nvSpPr>
          <p:spPr>
            <a:xfrm flipV="1">
              <a:off x="8832425" y="5644575"/>
              <a:ext cx="58408" cy="44354"/>
            </a:xfrm>
            <a:custGeom>
              <a:avLst/>
              <a:gdLst>
                <a:gd name="connsiteX0" fmla="*/ 44809 w 58408"/>
                <a:gd name="connsiteY0" fmla="*/ 42588 h 44354"/>
                <a:gd name="connsiteX1" fmla="*/ -54 w 58408"/>
                <a:gd name="connsiteY1" fmla="*/ 18187 h 44354"/>
                <a:gd name="connsiteX2" fmla="*/ 58237 w 58408"/>
                <a:gd name="connsiteY2" fmla="*/ 13932 h 44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8408" h="44354">
                  <a:moveTo>
                    <a:pt x="44809" y="42588"/>
                  </a:moveTo>
                  <a:cubicBezTo>
                    <a:pt x="22359" y="47552"/>
                    <a:pt x="-2079" y="39792"/>
                    <a:pt x="-54" y="18187"/>
                  </a:cubicBezTo>
                  <a:cubicBezTo>
                    <a:pt x="1135" y="5452"/>
                    <a:pt x="29153" y="-13926"/>
                    <a:pt x="58237" y="1393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2" name="任意多边形: 形状 1301">
              <a:extLst>
                <a:ext uri="{FF2B5EF4-FFF2-40B4-BE49-F238E27FC236}">
                  <a16:creationId xmlns:a16="http://schemas.microsoft.com/office/drawing/2014/main" id="{15BF809C-0063-FD38-AE7D-1DFEDF48FE49}"/>
                </a:ext>
              </a:extLst>
            </p:cNvPr>
            <p:cNvSpPr/>
            <p:nvPr/>
          </p:nvSpPr>
          <p:spPr>
            <a:xfrm flipV="1">
              <a:off x="8838609" y="5603752"/>
              <a:ext cx="19269" cy="44794"/>
            </a:xfrm>
            <a:custGeom>
              <a:avLst/>
              <a:gdLst>
                <a:gd name="connsiteX0" fmla="*/ 19098 w 19269"/>
                <a:gd name="connsiteY0" fmla="*/ 44465 h 44794"/>
                <a:gd name="connsiteX1" fmla="*/ 8148 w 19269"/>
                <a:gd name="connsiteY1" fmla="*/ -330 h 44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269" h="44794">
                  <a:moveTo>
                    <a:pt x="19098" y="44465"/>
                  </a:moveTo>
                  <a:cubicBezTo>
                    <a:pt x="-993" y="35954"/>
                    <a:pt x="-6605" y="19360"/>
                    <a:pt x="8148" y="-33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3" name="任意多边形: 形状 1302">
              <a:extLst>
                <a:ext uri="{FF2B5EF4-FFF2-40B4-BE49-F238E27FC236}">
                  <a16:creationId xmlns:a16="http://schemas.microsoft.com/office/drawing/2014/main" id="{14CA979A-18B9-2962-C1FF-BB950DD06261}"/>
                </a:ext>
              </a:extLst>
            </p:cNvPr>
            <p:cNvSpPr/>
            <p:nvPr/>
          </p:nvSpPr>
          <p:spPr>
            <a:xfrm flipV="1">
              <a:off x="8805665" y="5631214"/>
              <a:ext cx="33163" cy="17272"/>
            </a:xfrm>
            <a:custGeom>
              <a:avLst/>
              <a:gdLst>
                <a:gd name="connsiteX0" fmla="*/ 32991 w 33163"/>
                <a:gd name="connsiteY0" fmla="*/ 16784 h 17272"/>
                <a:gd name="connsiteX1" fmla="*/ -173 w 33163"/>
                <a:gd name="connsiteY1" fmla="*/ -327 h 17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163" h="17272">
                  <a:moveTo>
                    <a:pt x="32991" y="16784"/>
                  </a:moveTo>
                  <a:cubicBezTo>
                    <a:pt x="17782" y="17706"/>
                    <a:pt x="5721" y="14996"/>
                    <a:pt x="-173" y="-32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4" name="任意多边形: 形状 1303">
              <a:extLst>
                <a:ext uri="{FF2B5EF4-FFF2-40B4-BE49-F238E27FC236}">
                  <a16:creationId xmlns:a16="http://schemas.microsoft.com/office/drawing/2014/main" id="{C9914FDA-19FE-30C0-A8EE-B933952B1A9C}"/>
                </a:ext>
              </a:extLst>
            </p:cNvPr>
            <p:cNvSpPr/>
            <p:nvPr/>
          </p:nvSpPr>
          <p:spPr>
            <a:xfrm flipV="1">
              <a:off x="8814062" y="5591608"/>
              <a:ext cx="14527" cy="42600"/>
            </a:xfrm>
            <a:custGeom>
              <a:avLst/>
              <a:gdLst>
                <a:gd name="connsiteX0" fmla="*/ 14355 w 14527"/>
                <a:gd name="connsiteY0" fmla="*/ 42268 h 42600"/>
                <a:gd name="connsiteX1" fmla="*/ 4244 w 14527"/>
                <a:gd name="connsiteY1" fmla="*/ -332 h 42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527" h="42600">
                  <a:moveTo>
                    <a:pt x="14355" y="42268"/>
                  </a:moveTo>
                  <a:cubicBezTo>
                    <a:pt x="-1492" y="26713"/>
                    <a:pt x="-3575" y="12246"/>
                    <a:pt x="4244" y="-33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5" name="任意多边形: 形状 1304">
              <a:extLst>
                <a:ext uri="{FF2B5EF4-FFF2-40B4-BE49-F238E27FC236}">
                  <a16:creationId xmlns:a16="http://schemas.microsoft.com/office/drawing/2014/main" id="{7744769B-0DCF-5E6C-7199-C456666E4684}"/>
                </a:ext>
              </a:extLst>
            </p:cNvPr>
            <p:cNvSpPr/>
            <p:nvPr/>
          </p:nvSpPr>
          <p:spPr>
            <a:xfrm flipV="1">
              <a:off x="8779061" y="5605493"/>
              <a:ext cx="35360" cy="17934"/>
            </a:xfrm>
            <a:custGeom>
              <a:avLst/>
              <a:gdLst>
                <a:gd name="connsiteX0" fmla="*/ 35187 w 35360"/>
                <a:gd name="connsiteY0" fmla="*/ 9937 h 17934"/>
                <a:gd name="connsiteX1" fmla="*/ -173 w 35360"/>
                <a:gd name="connsiteY1" fmla="*/ -332 h 17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360" h="17934">
                  <a:moveTo>
                    <a:pt x="35187" y="9937"/>
                  </a:moveTo>
                  <a:cubicBezTo>
                    <a:pt x="18444" y="22182"/>
                    <a:pt x="4826" y="20457"/>
                    <a:pt x="-173" y="-33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6" name="任意多边形: 形状 1305">
              <a:extLst>
                <a:ext uri="{FF2B5EF4-FFF2-40B4-BE49-F238E27FC236}">
                  <a16:creationId xmlns:a16="http://schemas.microsoft.com/office/drawing/2014/main" id="{6AC6ADC3-3DFA-E3D4-7302-24714BD71B65}"/>
                </a:ext>
              </a:extLst>
            </p:cNvPr>
            <p:cNvSpPr/>
            <p:nvPr/>
          </p:nvSpPr>
          <p:spPr>
            <a:xfrm flipV="1">
              <a:off x="8785688" y="5560893"/>
              <a:ext cx="17649" cy="44406"/>
            </a:xfrm>
            <a:custGeom>
              <a:avLst/>
              <a:gdLst>
                <a:gd name="connsiteX0" fmla="*/ 6772 w 17649"/>
                <a:gd name="connsiteY0" fmla="*/ -338 h 44406"/>
                <a:gd name="connsiteX1" fmla="*/ 17476 w 17649"/>
                <a:gd name="connsiteY1" fmla="*/ 44069 h 44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649" h="44406">
                  <a:moveTo>
                    <a:pt x="6772" y="-338"/>
                  </a:moveTo>
                  <a:cubicBezTo>
                    <a:pt x="-6386" y="16708"/>
                    <a:pt x="248" y="33201"/>
                    <a:pt x="17476" y="4406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7" name="任意多边形: 形状 1306">
              <a:extLst>
                <a:ext uri="{FF2B5EF4-FFF2-40B4-BE49-F238E27FC236}">
                  <a16:creationId xmlns:a16="http://schemas.microsoft.com/office/drawing/2014/main" id="{4F9E5634-5135-D777-F5CF-F2120A77F668}"/>
                </a:ext>
              </a:extLst>
            </p:cNvPr>
            <p:cNvSpPr/>
            <p:nvPr/>
          </p:nvSpPr>
          <p:spPr>
            <a:xfrm flipV="1">
              <a:off x="8745104" y="5576066"/>
              <a:ext cx="41337" cy="12313"/>
            </a:xfrm>
            <a:custGeom>
              <a:avLst/>
              <a:gdLst>
                <a:gd name="connsiteX0" fmla="*/ 41164 w 41337"/>
                <a:gd name="connsiteY0" fmla="*/ 5602 h 12313"/>
                <a:gd name="connsiteX1" fmla="*/ -174 w 41337"/>
                <a:gd name="connsiteY1" fmla="*/ -338 h 12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337" h="12313">
                  <a:moveTo>
                    <a:pt x="41164" y="5602"/>
                  </a:moveTo>
                  <a:cubicBezTo>
                    <a:pt x="22015" y="16645"/>
                    <a:pt x="7949" y="12485"/>
                    <a:pt x="-174" y="-33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8" name="任意多边形: 形状 1307">
              <a:extLst>
                <a:ext uri="{FF2B5EF4-FFF2-40B4-BE49-F238E27FC236}">
                  <a16:creationId xmlns:a16="http://schemas.microsoft.com/office/drawing/2014/main" id="{E91CF235-F623-655D-D1F3-E92B3F8711E8}"/>
                </a:ext>
              </a:extLst>
            </p:cNvPr>
            <p:cNvSpPr/>
            <p:nvPr/>
          </p:nvSpPr>
          <p:spPr>
            <a:xfrm flipV="1">
              <a:off x="8772703" y="5493411"/>
              <a:ext cx="34574" cy="50136"/>
            </a:xfrm>
            <a:custGeom>
              <a:avLst/>
              <a:gdLst>
                <a:gd name="connsiteX0" fmla="*/ 34401 w 34574"/>
                <a:gd name="connsiteY0" fmla="*/ 49459 h 50136"/>
                <a:gd name="connsiteX1" fmla="*/ -91 w 34574"/>
                <a:gd name="connsiteY1" fmla="*/ 23383 h 50136"/>
                <a:gd name="connsiteX2" fmla="*/ 27903 w 34574"/>
                <a:gd name="connsiteY2" fmla="*/ -336 h 50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574" h="50136">
                  <a:moveTo>
                    <a:pt x="34401" y="49459"/>
                  </a:moveTo>
                  <a:cubicBezTo>
                    <a:pt x="17105" y="52247"/>
                    <a:pt x="1263" y="36688"/>
                    <a:pt x="-91" y="23383"/>
                  </a:cubicBezTo>
                  <a:cubicBezTo>
                    <a:pt x="-1437" y="10079"/>
                    <a:pt x="14004" y="-788"/>
                    <a:pt x="27903" y="-33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9" name="任意多边形: 形状 1308">
              <a:extLst>
                <a:ext uri="{FF2B5EF4-FFF2-40B4-BE49-F238E27FC236}">
                  <a16:creationId xmlns:a16="http://schemas.microsoft.com/office/drawing/2014/main" id="{D639576B-4900-3C94-780B-E467B2AB3F03}"/>
                </a:ext>
              </a:extLst>
            </p:cNvPr>
            <p:cNvSpPr/>
            <p:nvPr/>
          </p:nvSpPr>
          <p:spPr>
            <a:xfrm flipV="1">
              <a:off x="8761459" y="5455281"/>
              <a:ext cx="18953" cy="49846"/>
            </a:xfrm>
            <a:custGeom>
              <a:avLst/>
              <a:gdLst>
                <a:gd name="connsiteX0" fmla="*/ 16593 w 18953"/>
                <a:gd name="connsiteY0" fmla="*/ 49489 h 49846"/>
                <a:gd name="connsiteX1" fmla="*/ 18780 w 18953"/>
                <a:gd name="connsiteY1" fmla="*/ -357 h 49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953" h="49846">
                  <a:moveTo>
                    <a:pt x="16593" y="49489"/>
                  </a:moveTo>
                  <a:cubicBezTo>
                    <a:pt x="-4698" y="43376"/>
                    <a:pt x="-7554" y="7067"/>
                    <a:pt x="18780" y="-35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0" name="任意多边形: 形状 1309">
              <a:extLst>
                <a:ext uri="{FF2B5EF4-FFF2-40B4-BE49-F238E27FC236}">
                  <a16:creationId xmlns:a16="http://schemas.microsoft.com/office/drawing/2014/main" id="{7E130B6A-4A91-3436-FAFA-1FBD00BFEBAE}"/>
                </a:ext>
              </a:extLst>
            </p:cNvPr>
            <p:cNvSpPr/>
            <p:nvPr/>
          </p:nvSpPr>
          <p:spPr>
            <a:xfrm flipV="1">
              <a:off x="8736224" y="5424205"/>
              <a:ext cx="25561" cy="55441"/>
            </a:xfrm>
            <a:custGeom>
              <a:avLst/>
              <a:gdLst>
                <a:gd name="connsiteX0" fmla="*/ 16944 w 25561"/>
                <a:gd name="connsiteY0" fmla="*/ 55079 h 55441"/>
                <a:gd name="connsiteX1" fmla="*/ 25387 w 25561"/>
                <a:gd name="connsiteY1" fmla="*/ -363 h 55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561" h="55441">
                  <a:moveTo>
                    <a:pt x="16944" y="55079"/>
                  </a:moveTo>
                  <a:cubicBezTo>
                    <a:pt x="-5049" y="46141"/>
                    <a:pt x="-9454" y="10820"/>
                    <a:pt x="25387" y="-36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1" name="任意多边形: 形状 1310">
              <a:extLst>
                <a:ext uri="{FF2B5EF4-FFF2-40B4-BE49-F238E27FC236}">
                  <a16:creationId xmlns:a16="http://schemas.microsoft.com/office/drawing/2014/main" id="{AD724D9E-1348-87CD-362F-5A7B0EFFFBBA}"/>
                </a:ext>
              </a:extLst>
            </p:cNvPr>
            <p:cNvSpPr/>
            <p:nvPr/>
          </p:nvSpPr>
          <p:spPr>
            <a:xfrm flipV="1">
              <a:off x="8715361" y="5542171"/>
              <a:ext cx="46396" cy="33783"/>
            </a:xfrm>
            <a:custGeom>
              <a:avLst/>
              <a:gdLst>
                <a:gd name="connsiteX0" fmla="*/ -174 w 46396"/>
                <a:gd name="connsiteY0" fmla="*/ 19247 h 33783"/>
                <a:gd name="connsiteX1" fmla="*/ 46222 w 46396"/>
                <a:gd name="connsiteY1" fmla="*/ -342 h 33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6396" h="33783">
                  <a:moveTo>
                    <a:pt x="-174" y="19247"/>
                  </a:moveTo>
                  <a:cubicBezTo>
                    <a:pt x="9024" y="40645"/>
                    <a:pt x="37351" y="40670"/>
                    <a:pt x="46222" y="-34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2" name="任意多边形: 形状 1311">
              <a:extLst>
                <a:ext uri="{FF2B5EF4-FFF2-40B4-BE49-F238E27FC236}">
                  <a16:creationId xmlns:a16="http://schemas.microsoft.com/office/drawing/2014/main" id="{975CA078-0D6E-4BBA-6264-6BC3767C5007}"/>
                </a:ext>
              </a:extLst>
            </p:cNvPr>
            <p:cNvSpPr/>
            <p:nvPr/>
          </p:nvSpPr>
          <p:spPr>
            <a:xfrm flipV="1">
              <a:off x="8748576" y="5529100"/>
              <a:ext cx="25959" cy="19492"/>
            </a:xfrm>
            <a:custGeom>
              <a:avLst/>
              <a:gdLst>
                <a:gd name="connsiteX0" fmla="*/ 25785 w 25959"/>
                <a:gd name="connsiteY0" fmla="*/ 19146 h 19492"/>
                <a:gd name="connsiteX1" fmla="*/ -174 w 25959"/>
                <a:gd name="connsiteY1" fmla="*/ -346 h 19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959" h="19492">
                  <a:moveTo>
                    <a:pt x="25785" y="19146"/>
                  </a:moveTo>
                  <a:cubicBezTo>
                    <a:pt x="14220" y="17217"/>
                    <a:pt x="4074" y="8937"/>
                    <a:pt x="-174" y="-34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3" name="任意多边形: 形状 1312">
              <a:extLst>
                <a:ext uri="{FF2B5EF4-FFF2-40B4-BE49-F238E27FC236}">
                  <a16:creationId xmlns:a16="http://schemas.microsoft.com/office/drawing/2014/main" id="{FC6A9072-E15C-9810-38FB-ACAD8D83DE6D}"/>
                </a:ext>
              </a:extLst>
            </p:cNvPr>
            <p:cNvSpPr/>
            <p:nvPr/>
          </p:nvSpPr>
          <p:spPr>
            <a:xfrm flipV="1">
              <a:off x="8709438" y="5394678"/>
              <a:ext cx="26844" cy="53008"/>
            </a:xfrm>
            <a:custGeom>
              <a:avLst/>
              <a:gdLst>
                <a:gd name="connsiteX0" fmla="*/ 17774 w 26844"/>
                <a:gd name="connsiteY0" fmla="*/ 52640 h 53008"/>
                <a:gd name="connsiteX1" fmla="*/ 26670 w 26844"/>
                <a:gd name="connsiteY1" fmla="*/ -368 h 53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844" h="53008">
                  <a:moveTo>
                    <a:pt x="17774" y="52640"/>
                  </a:moveTo>
                  <a:cubicBezTo>
                    <a:pt x="-8837" y="38996"/>
                    <a:pt x="-5846" y="9334"/>
                    <a:pt x="26670" y="-36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4" name="任意多边形: 形状 1313">
              <a:extLst>
                <a:ext uri="{FF2B5EF4-FFF2-40B4-BE49-F238E27FC236}">
                  <a16:creationId xmlns:a16="http://schemas.microsoft.com/office/drawing/2014/main" id="{8E62A0B5-F461-9D43-86C0-51F8FA562F1D}"/>
                </a:ext>
              </a:extLst>
            </p:cNvPr>
            <p:cNvSpPr/>
            <p:nvPr/>
          </p:nvSpPr>
          <p:spPr>
            <a:xfrm flipV="1">
              <a:off x="8734061" y="5494214"/>
              <a:ext cx="30948" cy="48003"/>
            </a:xfrm>
            <a:custGeom>
              <a:avLst/>
              <a:gdLst>
                <a:gd name="connsiteX0" fmla="*/ 30775 w 30948"/>
                <a:gd name="connsiteY0" fmla="*/ 47654 h 48003"/>
                <a:gd name="connsiteX1" fmla="*/ 2543 w 30948"/>
                <a:gd name="connsiteY1" fmla="*/ -350 h 48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48" h="48003">
                  <a:moveTo>
                    <a:pt x="30775" y="47654"/>
                  </a:moveTo>
                  <a:cubicBezTo>
                    <a:pt x="940" y="40958"/>
                    <a:pt x="-4408" y="18759"/>
                    <a:pt x="2543" y="-35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5" name="任意多边形: 形状 1314">
              <a:extLst>
                <a:ext uri="{FF2B5EF4-FFF2-40B4-BE49-F238E27FC236}">
                  <a16:creationId xmlns:a16="http://schemas.microsoft.com/office/drawing/2014/main" id="{5E82C950-7102-C0DA-D5E7-E02A1ED1048C}"/>
                </a:ext>
              </a:extLst>
            </p:cNvPr>
            <p:cNvSpPr/>
            <p:nvPr/>
          </p:nvSpPr>
          <p:spPr>
            <a:xfrm flipV="1">
              <a:off x="8700820" y="5503213"/>
              <a:ext cx="38948" cy="43101"/>
            </a:xfrm>
            <a:custGeom>
              <a:avLst/>
              <a:gdLst>
                <a:gd name="connsiteX0" fmla="*/ 38774 w 38948"/>
                <a:gd name="connsiteY0" fmla="*/ 37821 h 43101"/>
                <a:gd name="connsiteX1" fmla="*/ 5340 w 38948"/>
                <a:gd name="connsiteY1" fmla="*/ -349 h 43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948" h="43101">
                  <a:moveTo>
                    <a:pt x="38774" y="37821"/>
                  </a:moveTo>
                  <a:cubicBezTo>
                    <a:pt x="10942" y="54907"/>
                    <a:pt x="-10799" y="24029"/>
                    <a:pt x="5340" y="-34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6" name="任意多边形: 形状 1315">
              <a:extLst>
                <a:ext uri="{FF2B5EF4-FFF2-40B4-BE49-F238E27FC236}">
                  <a16:creationId xmlns:a16="http://schemas.microsoft.com/office/drawing/2014/main" id="{801794BE-E8E8-B2F3-63A0-A304A725D19A}"/>
                </a:ext>
              </a:extLst>
            </p:cNvPr>
            <p:cNvSpPr/>
            <p:nvPr/>
          </p:nvSpPr>
          <p:spPr>
            <a:xfrm flipV="1">
              <a:off x="8714643" y="5463020"/>
              <a:ext cx="24411" cy="40645"/>
            </a:xfrm>
            <a:custGeom>
              <a:avLst/>
              <a:gdLst>
                <a:gd name="connsiteX0" fmla="*/ 24237 w 24411"/>
                <a:gd name="connsiteY0" fmla="*/ 40289 h 40645"/>
                <a:gd name="connsiteX1" fmla="*/ 5021 w 24411"/>
                <a:gd name="connsiteY1" fmla="*/ -357 h 40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411" h="40645">
                  <a:moveTo>
                    <a:pt x="24237" y="40289"/>
                  </a:moveTo>
                  <a:cubicBezTo>
                    <a:pt x="8041" y="39654"/>
                    <a:pt x="-8995" y="20496"/>
                    <a:pt x="5021" y="-35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7" name="任意多边形: 形状 1316">
              <a:extLst>
                <a:ext uri="{FF2B5EF4-FFF2-40B4-BE49-F238E27FC236}">
                  <a16:creationId xmlns:a16="http://schemas.microsoft.com/office/drawing/2014/main" id="{0FD02DD3-9510-A254-E2E7-30D7B3BD5AC5}"/>
                </a:ext>
              </a:extLst>
            </p:cNvPr>
            <p:cNvSpPr/>
            <p:nvPr/>
          </p:nvSpPr>
          <p:spPr>
            <a:xfrm flipV="1">
              <a:off x="8674150" y="5499699"/>
              <a:ext cx="33829" cy="10589"/>
            </a:xfrm>
            <a:custGeom>
              <a:avLst/>
              <a:gdLst>
                <a:gd name="connsiteX0" fmla="*/ 33654 w 33829"/>
                <a:gd name="connsiteY0" fmla="*/ -353 h 10589"/>
                <a:gd name="connsiteX1" fmla="*/ -175 w 33829"/>
                <a:gd name="connsiteY1" fmla="*/ 389 h 10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829" h="10589">
                  <a:moveTo>
                    <a:pt x="33654" y="-353"/>
                  </a:moveTo>
                  <a:cubicBezTo>
                    <a:pt x="25442" y="12474"/>
                    <a:pt x="7270" y="14729"/>
                    <a:pt x="-175" y="38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8" name="任意多边形: 形状 1317">
              <a:extLst>
                <a:ext uri="{FF2B5EF4-FFF2-40B4-BE49-F238E27FC236}">
                  <a16:creationId xmlns:a16="http://schemas.microsoft.com/office/drawing/2014/main" id="{67503C71-0769-AF26-31BA-94F69D98B49C}"/>
                </a:ext>
              </a:extLst>
            </p:cNvPr>
            <p:cNvSpPr/>
            <p:nvPr/>
          </p:nvSpPr>
          <p:spPr>
            <a:xfrm flipV="1">
              <a:off x="8648567" y="5466127"/>
              <a:ext cx="42228" cy="33564"/>
            </a:xfrm>
            <a:custGeom>
              <a:avLst/>
              <a:gdLst>
                <a:gd name="connsiteX0" fmla="*/ 41496 w 42228"/>
                <a:gd name="connsiteY0" fmla="*/ -357 h 33564"/>
                <a:gd name="connsiteX1" fmla="*/ -176 w 42228"/>
                <a:gd name="connsiteY1" fmla="*/ 18966 h 33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228" h="33564">
                  <a:moveTo>
                    <a:pt x="41496" y="-357"/>
                  </a:moveTo>
                  <a:cubicBezTo>
                    <a:pt x="46755" y="31162"/>
                    <a:pt x="13349" y="46336"/>
                    <a:pt x="-176" y="1896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9" name="任意多边形: 形状 1318">
              <a:extLst>
                <a:ext uri="{FF2B5EF4-FFF2-40B4-BE49-F238E27FC236}">
                  <a16:creationId xmlns:a16="http://schemas.microsoft.com/office/drawing/2014/main" id="{84081924-9032-D358-1BF6-74CC1220DCE2}"/>
                </a:ext>
              </a:extLst>
            </p:cNvPr>
            <p:cNvSpPr/>
            <p:nvPr/>
          </p:nvSpPr>
          <p:spPr>
            <a:xfrm flipV="1">
              <a:off x="8683752" y="5470091"/>
              <a:ext cx="34466" cy="4240"/>
            </a:xfrm>
            <a:custGeom>
              <a:avLst/>
              <a:gdLst>
                <a:gd name="connsiteX0" fmla="*/ 34291 w 34466"/>
                <a:gd name="connsiteY0" fmla="*/ -359 h 4240"/>
                <a:gd name="connsiteX1" fmla="*/ -175 w 34466"/>
                <a:gd name="connsiteY1" fmla="*/ 235 h 4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466" h="4240">
                  <a:moveTo>
                    <a:pt x="34291" y="-359"/>
                  </a:moveTo>
                  <a:cubicBezTo>
                    <a:pt x="26948" y="2662"/>
                    <a:pt x="11273" y="7140"/>
                    <a:pt x="-175" y="23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0" name="任意多边形: 形状 1319">
              <a:extLst>
                <a:ext uri="{FF2B5EF4-FFF2-40B4-BE49-F238E27FC236}">
                  <a16:creationId xmlns:a16="http://schemas.microsoft.com/office/drawing/2014/main" id="{27030E21-ABC3-FE9B-1C23-AF911C96B32C}"/>
                </a:ext>
              </a:extLst>
            </p:cNvPr>
            <p:cNvSpPr/>
            <p:nvPr/>
          </p:nvSpPr>
          <p:spPr>
            <a:xfrm flipV="1">
              <a:off x="8694132" y="5431826"/>
              <a:ext cx="18847" cy="38876"/>
            </a:xfrm>
            <a:custGeom>
              <a:avLst/>
              <a:gdLst>
                <a:gd name="connsiteX0" fmla="*/ 18672 w 18847"/>
                <a:gd name="connsiteY0" fmla="*/ 38514 h 38876"/>
                <a:gd name="connsiteX1" fmla="*/ 4397 w 18847"/>
                <a:gd name="connsiteY1" fmla="*/ -363 h 38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847" h="38876">
                  <a:moveTo>
                    <a:pt x="18672" y="38514"/>
                  </a:moveTo>
                  <a:cubicBezTo>
                    <a:pt x="-2623" y="32403"/>
                    <a:pt x="-3494" y="9537"/>
                    <a:pt x="4397" y="-36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1" name="任意多边形: 形状 1320">
              <a:extLst>
                <a:ext uri="{FF2B5EF4-FFF2-40B4-BE49-F238E27FC236}">
                  <a16:creationId xmlns:a16="http://schemas.microsoft.com/office/drawing/2014/main" id="{DB0A8643-548A-21A9-A156-D72EAB483BA7}"/>
                </a:ext>
              </a:extLst>
            </p:cNvPr>
            <p:cNvSpPr/>
            <p:nvPr/>
          </p:nvSpPr>
          <p:spPr>
            <a:xfrm flipV="1">
              <a:off x="8692735" y="5369199"/>
              <a:ext cx="18709" cy="39313"/>
            </a:xfrm>
            <a:custGeom>
              <a:avLst/>
              <a:gdLst>
                <a:gd name="connsiteX0" fmla="*/ 8044 w 18709"/>
                <a:gd name="connsiteY0" fmla="*/ 38939 h 39313"/>
                <a:gd name="connsiteX1" fmla="*/ 18535 w 18709"/>
                <a:gd name="connsiteY1" fmla="*/ -375 h 39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709" h="39313">
                  <a:moveTo>
                    <a:pt x="8044" y="38939"/>
                  </a:moveTo>
                  <a:cubicBezTo>
                    <a:pt x="-4867" y="23706"/>
                    <a:pt x="-3429" y="11364"/>
                    <a:pt x="18535" y="-37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2" name="任意多边形: 形状 1321">
              <a:extLst>
                <a:ext uri="{FF2B5EF4-FFF2-40B4-BE49-F238E27FC236}">
                  <a16:creationId xmlns:a16="http://schemas.microsoft.com/office/drawing/2014/main" id="{061DD56C-5C4E-CCBB-A2F4-EB39CD8CD8AD}"/>
                </a:ext>
              </a:extLst>
            </p:cNvPr>
            <p:cNvSpPr/>
            <p:nvPr/>
          </p:nvSpPr>
          <p:spPr>
            <a:xfrm flipV="1">
              <a:off x="8681590" y="5395273"/>
              <a:ext cx="19270" cy="42992"/>
            </a:xfrm>
            <a:custGeom>
              <a:avLst/>
              <a:gdLst>
                <a:gd name="connsiteX0" fmla="*/ 13117 w 19270"/>
                <a:gd name="connsiteY0" fmla="*/ 42623 h 42992"/>
                <a:gd name="connsiteX1" fmla="*/ 19095 w 19270"/>
                <a:gd name="connsiteY1" fmla="*/ -369 h 42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270" h="42992">
                  <a:moveTo>
                    <a:pt x="13117" y="42623"/>
                  </a:moveTo>
                  <a:cubicBezTo>
                    <a:pt x="-7848" y="27584"/>
                    <a:pt x="-2630" y="11755"/>
                    <a:pt x="19095" y="-36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3" name="任意多边形: 形状 1322">
              <a:extLst>
                <a:ext uri="{FF2B5EF4-FFF2-40B4-BE49-F238E27FC236}">
                  <a16:creationId xmlns:a16="http://schemas.microsoft.com/office/drawing/2014/main" id="{B95244D1-5363-E499-3FEC-D724A51AD3F2}"/>
                </a:ext>
              </a:extLst>
            </p:cNvPr>
            <p:cNvSpPr/>
            <p:nvPr/>
          </p:nvSpPr>
          <p:spPr>
            <a:xfrm flipV="1">
              <a:off x="8663887" y="5423134"/>
              <a:ext cx="19803" cy="42475"/>
            </a:xfrm>
            <a:custGeom>
              <a:avLst/>
              <a:gdLst>
                <a:gd name="connsiteX0" fmla="*/ 19628 w 19803"/>
                <a:gd name="connsiteY0" fmla="*/ 42112 h 42475"/>
                <a:gd name="connsiteX1" fmla="*/ 4159 w 19803"/>
                <a:gd name="connsiteY1" fmla="*/ -364 h 42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803" h="42475">
                  <a:moveTo>
                    <a:pt x="19628" y="42112"/>
                  </a:moveTo>
                  <a:cubicBezTo>
                    <a:pt x="-2162" y="35220"/>
                    <a:pt x="-3703" y="13872"/>
                    <a:pt x="4159" y="-36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4" name="任意多边形: 形状 1323">
              <a:extLst>
                <a:ext uri="{FF2B5EF4-FFF2-40B4-BE49-F238E27FC236}">
                  <a16:creationId xmlns:a16="http://schemas.microsoft.com/office/drawing/2014/main" id="{34960A3F-FB8E-0CC4-412F-36D898270266}"/>
                </a:ext>
              </a:extLst>
            </p:cNvPr>
            <p:cNvSpPr/>
            <p:nvPr/>
          </p:nvSpPr>
          <p:spPr>
            <a:xfrm flipV="1">
              <a:off x="8625651" y="5432251"/>
              <a:ext cx="40417" cy="29169"/>
            </a:xfrm>
            <a:custGeom>
              <a:avLst/>
              <a:gdLst>
                <a:gd name="connsiteX0" fmla="*/ 40242 w 40417"/>
                <a:gd name="connsiteY0" fmla="*/ 23039 h 29169"/>
                <a:gd name="connsiteX1" fmla="*/ -176 w 40417"/>
                <a:gd name="connsiteY1" fmla="*/ -364 h 29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0417" h="29169">
                  <a:moveTo>
                    <a:pt x="40242" y="23039"/>
                  </a:moveTo>
                  <a:cubicBezTo>
                    <a:pt x="19816" y="39790"/>
                    <a:pt x="74" y="16359"/>
                    <a:pt x="-176" y="-36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5" name="任意多边形: 形状 1324">
              <a:extLst>
                <a:ext uri="{FF2B5EF4-FFF2-40B4-BE49-F238E27FC236}">
                  <a16:creationId xmlns:a16="http://schemas.microsoft.com/office/drawing/2014/main" id="{72FA5C17-4E68-BD29-D454-E96087E0AF77}"/>
                </a:ext>
              </a:extLst>
            </p:cNvPr>
            <p:cNvSpPr/>
            <p:nvPr/>
          </p:nvSpPr>
          <p:spPr>
            <a:xfrm flipV="1">
              <a:off x="8655414" y="5359512"/>
              <a:ext cx="35182" cy="45719"/>
            </a:xfrm>
            <a:custGeom>
              <a:avLst/>
              <a:gdLst>
                <a:gd name="connsiteX0" fmla="*/ 35007 w 35182"/>
                <a:gd name="connsiteY0" fmla="*/ 44944 h 45719"/>
                <a:gd name="connsiteX1" fmla="*/ -155 w 35182"/>
                <a:gd name="connsiteY1" fmla="*/ 20386 h 45719"/>
                <a:gd name="connsiteX2" fmla="*/ 29174 w 35182"/>
                <a:gd name="connsiteY2" fmla="*/ -367 h 4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182" h="45719">
                  <a:moveTo>
                    <a:pt x="35007" y="44944"/>
                  </a:moveTo>
                  <a:cubicBezTo>
                    <a:pt x="17711" y="47731"/>
                    <a:pt x="-888" y="35557"/>
                    <a:pt x="-155" y="20386"/>
                  </a:cubicBezTo>
                  <a:cubicBezTo>
                    <a:pt x="582" y="5220"/>
                    <a:pt x="17564" y="-638"/>
                    <a:pt x="29174" y="-36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6" name="任意多边形: 形状 1325">
              <a:extLst>
                <a:ext uri="{FF2B5EF4-FFF2-40B4-BE49-F238E27FC236}">
                  <a16:creationId xmlns:a16="http://schemas.microsoft.com/office/drawing/2014/main" id="{A2BDAC9E-7572-6A81-699D-B09474519E20}"/>
                </a:ext>
              </a:extLst>
            </p:cNvPr>
            <p:cNvSpPr/>
            <p:nvPr/>
          </p:nvSpPr>
          <p:spPr>
            <a:xfrm flipV="1">
              <a:off x="8639626" y="5392059"/>
              <a:ext cx="17513" cy="41863"/>
            </a:xfrm>
            <a:custGeom>
              <a:avLst/>
              <a:gdLst>
                <a:gd name="connsiteX0" fmla="*/ 17337 w 17513"/>
                <a:gd name="connsiteY0" fmla="*/ 41493 h 41863"/>
                <a:gd name="connsiteX1" fmla="*/ 6062 w 17513"/>
                <a:gd name="connsiteY1" fmla="*/ -370 h 41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513" h="41863">
                  <a:moveTo>
                    <a:pt x="17337" y="41493"/>
                  </a:moveTo>
                  <a:cubicBezTo>
                    <a:pt x="-4764" y="31537"/>
                    <a:pt x="-2787" y="12310"/>
                    <a:pt x="6062" y="-37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7" name="任意多边形: 形状 1326">
              <a:extLst>
                <a:ext uri="{FF2B5EF4-FFF2-40B4-BE49-F238E27FC236}">
                  <a16:creationId xmlns:a16="http://schemas.microsoft.com/office/drawing/2014/main" id="{0FA2DB36-96F7-FDEE-75B7-0F8097508F4C}"/>
                </a:ext>
              </a:extLst>
            </p:cNvPr>
            <p:cNvSpPr/>
            <p:nvPr/>
          </p:nvSpPr>
          <p:spPr>
            <a:xfrm flipV="1">
              <a:off x="8625202" y="5324550"/>
              <a:ext cx="52468" cy="45046"/>
            </a:xfrm>
            <a:custGeom>
              <a:avLst/>
              <a:gdLst>
                <a:gd name="connsiteX0" fmla="*/ 13544 w 52468"/>
                <a:gd name="connsiteY0" fmla="*/ 44664 h 45046"/>
                <a:gd name="connsiteX1" fmla="*/ 13592 w 52468"/>
                <a:gd name="connsiteY1" fmla="*/ 4339 h 45046"/>
                <a:gd name="connsiteX2" fmla="*/ 52292 w 52468"/>
                <a:gd name="connsiteY2" fmla="*/ 19023 h 45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2468" h="45046">
                  <a:moveTo>
                    <a:pt x="13544" y="44664"/>
                  </a:moveTo>
                  <a:cubicBezTo>
                    <a:pt x="-1301" y="40999"/>
                    <a:pt x="-7921" y="18512"/>
                    <a:pt x="13592" y="4339"/>
                  </a:cubicBezTo>
                  <a:cubicBezTo>
                    <a:pt x="30912" y="-7072"/>
                    <a:pt x="50353" y="3922"/>
                    <a:pt x="52292" y="1902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8" name="任意多边形: 形状 1327">
              <a:extLst>
                <a:ext uri="{FF2B5EF4-FFF2-40B4-BE49-F238E27FC236}">
                  <a16:creationId xmlns:a16="http://schemas.microsoft.com/office/drawing/2014/main" id="{8C5D89F3-0758-A70F-8547-288D9F86DAA5}"/>
                </a:ext>
              </a:extLst>
            </p:cNvPr>
            <p:cNvSpPr/>
            <p:nvPr/>
          </p:nvSpPr>
          <p:spPr>
            <a:xfrm flipV="1">
              <a:off x="8621449" y="5362888"/>
              <a:ext cx="19371" cy="44549"/>
            </a:xfrm>
            <a:custGeom>
              <a:avLst/>
              <a:gdLst>
                <a:gd name="connsiteX0" fmla="*/ 14202 w 19371"/>
                <a:gd name="connsiteY0" fmla="*/ 44174 h 44549"/>
                <a:gd name="connsiteX1" fmla="*/ 19195 w 19371"/>
                <a:gd name="connsiteY1" fmla="*/ -375 h 44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371" h="44549">
                  <a:moveTo>
                    <a:pt x="14202" y="44174"/>
                  </a:moveTo>
                  <a:cubicBezTo>
                    <a:pt x="-2643" y="33063"/>
                    <a:pt x="-8951" y="13641"/>
                    <a:pt x="19195" y="-37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9" name="任意多边形: 形状 1328">
              <a:extLst>
                <a:ext uri="{FF2B5EF4-FFF2-40B4-BE49-F238E27FC236}">
                  <a16:creationId xmlns:a16="http://schemas.microsoft.com/office/drawing/2014/main" id="{00588C03-E5AA-8F62-9A12-082B7AADEBDB}"/>
                </a:ext>
              </a:extLst>
            </p:cNvPr>
            <p:cNvSpPr/>
            <p:nvPr/>
          </p:nvSpPr>
          <p:spPr>
            <a:xfrm flipV="1">
              <a:off x="8595598" y="5423371"/>
              <a:ext cx="41062" cy="16812"/>
            </a:xfrm>
            <a:custGeom>
              <a:avLst/>
              <a:gdLst>
                <a:gd name="connsiteX0" fmla="*/ 40885 w 41062"/>
                <a:gd name="connsiteY0" fmla="*/ 848 h 16812"/>
                <a:gd name="connsiteX1" fmla="*/ -177 w 41062"/>
                <a:gd name="connsiteY1" fmla="*/ -366 h 16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062" h="16812">
                  <a:moveTo>
                    <a:pt x="40885" y="848"/>
                  </a:moveTo>
                  <a:cubicBezTo>
                    <a:pt x="29244" y="18571"/>
                    <a:pt x="2804" y="24970"/>
                    <a:pt x="-177" y="-36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0" name="任意多边形: 形状 1329">
              <a:extLst>
                <a:ext uri="{FF2B5EF4-FFF2-40B4-BE49-F238E27FC236}">
                  <a16:creationId xmlns:a16="http://schemas.microsoft.com/office/drawing/2014/main" id="{FD2C90F5-5029-F0BF-088E-5AA5D8FDB10D}"/>
                </a:ext>
              </a:extLst>
            </p:cNvPr>
            <p:cNvSpPr/>
            <p:nvPr/>
          </p:nvSpPr>
          <p:spPr>
            <a:xfrm flipV="1">
              <a:off x="8606182" y="5391702"/>
              <a:ext cx="16786" cy="32669"/>
            </a:xfrm>
            <a:custGeom>
              <a:avLst/>
              <a:gdLst>
                <a:gd name="connsiteX0" fmla="*/ 16610 w 16786"/>
                <a:gd name="connsiteY0" fmla="*/ 32299 h 32669"/>
                <a:gd name="connsiteX1" fmla="*/ 272 w 16786"/>
                <a:gd name="connsiteY1" fmla="*/ -371 h 32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786" h="32669">
                  <a:moveTo>
                    <a:pt x="16610" y="32299"/>
                  </a:moveTo>
                  <a:cubicBezTo>
                    <a:pt x="4096" y="27156"/>
                    <a:pt x="-1939" y="12468"/>
                    <a:pt x="272" y="-37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1" name="任意多边形: 形状 1330">
              <a:extLst>
                <a:ext uri="{FF2B5EF4-FFF2-40B4-BE49-F238E27FC236}">
                  <a16:creationId xmlns:a16="http://schemas.microsoft.com/office/drawing/2014/main" id="{B8D4879A-A1DB-9666-00B2-9140DD9F5900}"/>
                </a:ext>
              </a:extLst>
            </p:cNvPr>
            <p:cNvSpPr/>
            <p:nvPr/>
          </p:nvSpPr>
          <p:spPr>
            <a:xfrm flipV="1">
              <a:off x="8575540" y="5412959"/>
              <a:ext cx="30521" cy="18428"/>
            </a:xfrm>
            <a:custGeom>
              <a:avLst/>
              <a:gdLst>
                <a:gd name="connsiteX0" fmla="*/ 30344 w 30521"/>
                <a:gd name="connsiteY0" fmla="*/ 15148 h 18428"/>
                <a:gd name="connsiteX1" fmla="*/ -177 w 30521"/>
                <a:gd name="connsiteY1" fmla="*/ -368 h 18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521" h="18428">
                  <a:moveTo>
                    <a:pt x="30344" y="15148"/>
                  </a:moveTo>
                  <a:cubicBezTo>
                    <a:pt x="18232" y="20102"/>
                    <a:pt x="4049" y="20917"/>
                    <a:pt x="-177" y="-36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2" name="任意多边形: 形状 1331">
              <a:extLst>
                <a:ext uri="{FF2B5EF4-FFF2-40B4-BE49-F238E27FC236}">
                  <a16:creationId xmlns:a16="http://schemas.microsoft.com/office/drawing/2014/main" id="{558BD383-4F4E-16FF-535B-2841BE0539C8}"/>
                </a:ext>
              </a:extLst>
            </p:cNvPr>
            <p:cNvSpPr/>
            <p:nvPr/>
          </p:nvSpPr>
          <p:spPr>
            <a:xfrm flipV="1">
              <a:off x="8548965" y="5406934"/>
              <a:ext cx="33879" cy="16448"/>
            </a:xfrm>
            <a:custGeom>
              <a:avLst/>
              <a:gdLst>
                <a:gd name="connsiteX0" fmla="*/ 33701 w 33879"/>
                <a:gd name="connsiteY0" fmla="*/ 6547 h 16448"/>
                <a:gd name="connsiteX1" fmla="*/ -86 w 33879"/>
                <a:gd name="connsiteY1" fmla="*/ -370 h 16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879" h="16448">
                  <a:moveTo>
                    <a:pt x="33701" y="6547"/>
                  </a:moveTo>
                  <a:cubicBezTo>
                    <a:pt x="22421" y="19680"/>
                    <a:pt x="-1855" y="20901"/>
                    <a:pt x="-86" y="-37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3" name="任意多边形: 形状 1332">
              <a:extLst>
                <a:ext uri="{FF2B5EF4-FFF2-40B4-BE49-F238E27FC236}">
                  <a16:creationId xmlns:a16="http://schemas.microsoft.com/office/drawing/2014/main" id="{9B9B6906-D011-AA10-45B4-D32EA9DF108D}"/>
                </a:ext>
              </a:extLst>
            </p:cNvPr>
            <p:cNvSpPr/>
            <p:nvPr/>
          </p:nvSpPr>
          <p:spPr>
            <a:xfrm flipV="1">
              <a:off x="8525188" y="5403218"/>
              <a:ext cx="30153" cy="19380"/>
            </a:xfrm>
            <a:custGeom>
              <a:avLst/>
              <a:gdLst>
                <a:gd name="connsiteX0" fmla="*/ 29975 w 30153"/>
                <a:gd name="connsiteY0" fmla="*/ 13977 h 19380"/>
                <a:gd name="connsiteX1" fmla="*/ 194 w 30153"/>
                <a:gd name="connsiteY1" fmla="*/ -370 h 19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153" h="19380">
                  <a:moveTo>
                    <a:pt x="29975" y="13977"/>
                  </a:moveTo>
                  <a:cubicBezTo>
                    <a:pt x="19160" y="23553"/>
                    <a:pt x="-3339" y="19836"/>
                    <a:pt x="194" y="-37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4" name="任意多边形: 形状 1333">
              <a:extLst>
                <a:ext uri="{FF2B5EF4-FFF2-40B4-BE49-F238E27FC236}">
                  <a16:creationId xmlns:a16="http://schemas.microsoft.com/office/drawing/2014/main" id="{6E80A938-A660-4DD1-0571-60F5895B77A9}"/>
                </a:ext>
              </a:extLst>
            </p:cNvPr>
            <p:cNvSpPr/>
            <p:nvPr/>
          </p:nvSpPr>
          <p:spPr>
            <a:xfrm flipV="1">
              <a:off x="8498613" y="5407720"/>
              <a:ext cx="28986" cy="18477"/>
            </a:xfrm>
            <a:custGeom>
              <a:avLst/>
              <a:gdLst>
                <a:gd name="connsiteX0" fmla="*/ 28808 w 28986"/>
                <a:gd name="connsiteY0" fmla="*/ 16625 h 18477"/>
                <a:gd name="connsiteX1" fmla="*/ 618 w 28986"/>
                <a:gd name="connsiteY1" fmla="*/ -369 h 18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986" h="18477">
                  <a:moveTo>
                    <a:pt x="28808" y="16625"/>
                  </a:moveTo>
                  <a:cubicBezTo>
                    <a:pt x="16201" y="20798"/>
                    <a:pt x="-4499" y="16485"/>
                    <a:pt x="618" y="-36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5" name="任意多边形: 形状 1334">
              <a:extLst>
                <a:ext uri="{FF2B5EF4-FFF2-40B4-BE49-F238E27FC236}">
                  <a16:creationId xmlns:a16="http://schemas.microsoft.com/office/drawing/2014/main" id="{380817F3-440E-CF93-D8CD-1DE356F42ED4}"/>
                </a:ext>
              </a:extLst>
            </p:cNvPr>
            <p:cNvSpPr/>
            <p:nvPr/>
          </p:nvSpPr>
          <p:spPr>
            <a:xfrm flipV="1">
              <a:off x="8587719" y="5382568"/>
              <a:ext cx="33344" cy="31474"/>
            </a:xfrm>
            <a:custGeom>
              <a:avLst/>
              <a:gdLst>
                <a:gd name="connsiteX0" fmla="*/ 33168 w 33344"/>
                <a:gd name="connsiteY0" fmla="*/ 30779 h 31474"/>
                <a:gd name="connsiteX1" fmla="*/ -177 w 33344"/>
                <a:gd name="connsiteY1" fmla="*/ -373 h 31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344" h="31474">
                  <a:moveTo>
                    <a:pt x="33168" y="30779"/>
                  </a:moveTo>
                  <a:cubicBezTo>
                    <a:pt x="13194" y="33631"/>
                    <a:pt x="563" y="17126"/>
                    <a:pt x="-177" y="-37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6" name="任意多边形: 形状 1335">
              <a:extLst>
                <a:ext uri="{FF2B5EF4-FFF2-40B4-BE49-F238E27FC236}">
                  <a16:creationId xmlns:a16="http://schemas.microsoft.com/office/drawing/2014/main" id="{D5450C3E-61CA-1C86-7077-45E862C18938}"/>
                </a:ext>
              </a:extLst>
            </p:cNvPr>
            <p:cNvSpPr/>
            <p:nvPr/>
          </p:nvSpPr>
          <p:spPr>
            <a:xfrm flipV="1">
              <a:off x="8588436" y="5339558"/>
              <a:ext cx="36675" cy="52171"/>
            </a:xfrm>
            <a:custGeom>
              <a:avLst/>
              <a:gdLst>
                <a:gd name="connsiteX0" fmla="*/ 36499 w 36675"/>
                <a:gd name="connsiteY0" fmla="*/ 51085 h 52171"/>
                <a:gd name="connsiteX1" fmla="*/ 7712 w 36675"/>
                <a:gd name="connsiteY1" fmla="*/ -379 h 52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675" h="52171">
                  <a:moveTo>
                    <a:pt x="36499" y="51085"/>
                  </a:moveTo>
                  <a:cubicBezTo>
                    <a:pt x="7519" y="56917"/>
                    <a:pt x="-11781" y="25580"/>
                    <a:pt x="7712" y="-37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7" name="任意多边形: 形状 1336">
              <a:extLst>
                <a:ext uri="{FF2B5EF4-FFF2-40B4-BE49-F238E27FC236}">
                  <a16:creationId xmlns:a16="http://schemas.microsoft.com/office/drawing/2014/main" id="{2C431BDA-A6AC-DBBE-958F-89A1C176F0DF}"/>
                </a:ext>
              </a:extLst>
            </p:cNvPr>
            <p:cNvSpPr/>
            <p:nvPr/>
          </p:nvSpPr>
          <p:spPr>
            <a:xfrm flipV="1">
              <a:off x="8560653" y="5377865"/>
              <a:ext cx="29216" cy="29154"/>
            </a:xfrm>
            <a:custGeom>
              <a:avLst/>
              <a:gdLst>
                <a:gd name="connsiteX0" fmla="*/ 29039 w 29216"/>
                <a:gd name="connsiteY0" fmla="*/ 28755 h 29154"/>
                <a:gd name="connsiteX1" fmla="*/ 245 w 29216"/>
                <a:gd name="connsiteY1" fmla="*/ -374 h 29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216" h="29154">
                  <a:moveTo>
                    <a:pt x="29039" y="28755"/>
                  </a:moveTo>
                  <a:cubicBezTo>
                    <a:pt x="9884" y="29457"/>
                    <a:pt x="-2682" y="15636"/>
                    <a:pt x="245" y="-37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8" name="任意多边形: 形状 1337">
              <a:extLst>
                <a:ext uri="{FF2B5EF4-FFF2-40B4-BE49-F238E27FC236}">
                  <a16:creationId xmlns:a16="http://schemas.microsoft.com/office/drawing/2014/main" id="{9E9772D6-D09D-AC67-8A80-3AD9A58CA934}"/>
                </a:ext>
              </a:extLst>
            </p:cNvPr>
            <p:cNvSpPr/>
            <p:nvPr/>
          </p:nvSpPr>
          <p:spPr>
            <a:xfrm flipV="1">
              <a:off x="8583444" y="5307694"/>
              <a:ext cx="16426" cy="41616"/>
            </a:xfrm>
            <a:custGeom>
              <a:avLst/>
              <a:gdLst>
                <a:gd name="connsiteX0" fmla="*/ 16249 w 16426"/>
                <a:gd name="connsiteY0" fmla="*/ 41043 h 41616"/>
                <a:gd name="connsiteX1" fmla="*/ 12882 w 16426"/>
                <a:gd name="connsiteY1" fmla="*/ -386 h 41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426" h="41616">
                  <a:moveTo>
                    <a:pt x="16249" y="41043"/>
                  </a:moveTo>
                  <a:cubicBezTo>
                    <a:pt x="4954" y="43842"/>
                    <a:pt x="-12481" y="14592"/>
                    <a:pt x="12882" y="-38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9" name="任意多边形: 形状 1338">
              <a:extLst>
                <a:ext uri="{FF2B5EF4-FFF2-40B4-BE49-F238E27FC236}">
                  <a16:creationId xmlns:a16="http://schemas.microsoft.com/office/drawing/2014/main" id="{5386F9AE-80EA-668E-503E-6063F0647C0D}"/>
                </a:ext>
              </a:extLst>
            </p:cNvPr>
            <p:cNvSpPr/>
            <p:nvPr/>
          </p:nvSpPr>
          <p:spPr>
            <a:xfrm flipV="1">
              <a:off x="8551020" y="5301333"/>
              <a:ext cx="37717" cy="43209"/>
            </a:xfrm>
            <a:custGeom>
              <a:avLst/>
              <a:gdLst>
                <a:gd name="connsiteX0" fmla="*/ 16883 w 37717"/>
                <a:gd name="connsiteY0" fmla="*/ 42822 h 43209"/>
                <a:gd name="connsiteX1" fmla="*/ 37540 w 37717"/>
                <a:gd name="connsiteY1" fmla="*/ -213 h 43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717" h="43209">
                  <a:moveTo>
                    <a:pt x="16883" y="42822"/>
                  </a:moveTo>
                  <a:cubicBezTo>
                    <a:pt x="-9647" y="42202"/>
                    <a:pt x="-7048" y="-3550"/>
                    <a:pt x="37540" y="-21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0" name="任意多边形: 形状 1339">
              <a:extLst>
                <a:ext uri="{FF2B5EF4-FFF2-40B4-BE49-F238E27FC236}">
                  <a16:creationId xmlns:a16="http://schemas.microsoft.com/office/drawing/2014/main" id="{0283BC3B-D8BF-5C62-4F25-C5386D79DCE4}"/>
                </a:ext>
              </a:extLst>
            </p:cNvPr>
            <p:cNvSpPr/>
            <p:nvPr/>
          </p:nvSpPr>
          <p:spPr>
            <a:xfrm flipV="1">
              <a:off x="8557395" y="5341576"/>
              <a:ext cx="13134" cy="41910"/>
            </a:xfrm>
            <a:custGeom>
              <a:avLst/>
              <a:gdLst>
                <a:gd name="connsiteX0" fmla="*/ 9555 w 13134"/>
                <a:gd name="connsiteY0" fmla="*/ 41531 h 41910"/>
                <a:gd name="connsiteX1" fmla="*/ 12956 w 13134"/>
                <a:gd name="connsiteY1" fmla="*/ -380 h 41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134" h="41910">
                  <a:moveTo>
                    <a:pt x="9555" y="41531"/>
                  </a:moveTo>
                  <a:cubicBezTo>
                    <a:pt x="-1292" y="30427"/>
                    <a:pt x="-6655" y="14226"/>
                    <a:pt x="12956" y="-38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1" name="任意多边形: 形状 1340">
              <a:extLst>
                <a:ext uri="{FF2B5EF4-FFF2-40B4-BE49-F238E27FC236}">
                  <a16:creationId xmlns:a16="http://schemas.microsoft.com/office/drawing/2014/main" id="{B8DEE27A-D916-DBA4-B267-3D2CCF008817}"/>
                </a:ext>
              </a:extLst>
            </p:cNvPr>
            <p:cNvSpPr/>
            <p:nvPr/>
          </p:nvSpPr>
          <p:spPr>
            <a:xfrm flipV="1">
              <a:off x="8531210" y="5359073"/>
              <a:ext cx="26274" cy="44351"/>
            </a:xfrm>
            <a:custGeom>
              <a:avLst/>
              <a:gdLst>
                <a:gd name="connsiteX0" fmla="*/ 26096 w 26274"/>
                <a:gd name="connsiteY0" fmla="*/ 43613 h 44351"/>
                <a:gd name="connsiteX1" fmla="*/ 11300 w 26274"/>
                <a:gd name="connsiteY1" fmla="*/ -376 h 44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274" h="44351">
                  <a:moveTo>
                    <a:pt x="26096" y="43613"/>
                  </a:moveTo>
                  <a:cubicBezTo>
                    <a:pt x="7880" y="47526"/>
                    <a:pt x="-14035" y="18935"/>
                    <a:pt x="11300" y="-37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2" name="任意多边形: 形状 1341">
              <a:extLst>
                <a:ext uri="{FF2B5EF4-FFF2-40B4-BE49-F238E27FC236}">
                  <a16:creationId xmlns:a16="http://schemas.microsoft.com/office/drawing/2014/main" id="{4B4AF1A2-492D-DDE2-7180-5987892AF96F}"/>
                </a:ext>
              </a:extLst>
            </p:cNvPr>
            <p:cNvSpPr/>
            <p:nvPr/>
          </p:nvSpPr>
          <p:spPr>
            <a:xfrm flipV="1">
              <a:off x="8514171" y="5302048"/>
              <a:ext cx="37355" cy="29844"/>
            </a:xfrm>
            <a:custGeom>
              <a:avLst/>
              <a:gdLst>
                <a:gd name="connsiteX0" fmla="*/ 13488 w 37355"/>
                <a:gd name="connsiteY0" fmla="*/ 29456 h 29844"/>
                <a:gd name="connsiteX1" fmla="*/ 37177 w 37355"/>
                <a:gd name="connsiteY1" fmla="*/ 4101 h 29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55" h="29844">
                  <a:moveTo>
                    <a:pt x="13488" y="29456"/>
                  </a:moveTo>
                  <a:cubicBezTo>
                    <a:pt x="-16631" y="24028"/>
                    <a:pt x="8353" y="-13035"/>
                    <a:pt x="37177" y="410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3" name="任意多边形: 形状 1342">
              <a:extLst>
                <a:ext uri="{FF2B5EF4-FFF2-40B4-BE49-F238E27FC236}">
                  <a16:creationId xmlns:a16="http://schemas.microsoft.com/office/drawing/2014/main" id="{34B9E9E5-9F48-C713-D92A-4AF29AFB1285}"/>
                </a:ext>
              </a:extLst>
            </p:cNvPr>
            <p:cNvSpPr/>
            <p:nvPr/>
          </p:nvSpPr>
          <p:spPr>
            <a:xfrm flipV="1">
              <a:off x="8476406" y="5314430"/>
              <a:ext cx="49770" cy="30831"/>
            </a:xfrm>
            <a:custGeom>
              <a:avLst/>
              <a:gdLst>
                <a:gd name="connsiteX0" fmla="*/ 6485 w 49770"/>
                <a:gd name="connsiteY0" fmla="*/ 30446 h 30831"/>
                <a:gd name="connsiteX1" fmla="*/ 49591 w 49770"/>
                <a:gd name="connsiteY1" fmla="*/ 15115 h 30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9770" h="30831">
                  <a:moveTo>
                    <a:pt x="6485" y="30446"/>
                  </a:moveTo>
                  <a:cubicBezTo>
                    <a:pt x="-9982" y="25082"/>
                    <a:pt x="3950" y="-25129"/>
                    <a:pt x="49591" y="1511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4" name="任意多边形: 形状 1343">
              <a:extLst>
                <a:ext uri="{FF2B5EF4-FFF2-40B4-BE49-F238E27FC236}">
                  <a16:creationId xmlns:a16="http://schemas.microsoft.com/office/drawing/2014/main" id="{75A83F63-C9FA-EAF7-47CF-EC9C2B12BE4C}"/>
                </a:ext>
              </a:extLst>
            </p:cNvPr>
            <p:cNvSpPr/>
            <p:nvPr/>
          </p:nvSpPr>
          <p:spPr>
            <a:xfrm flipV="1">
              <a:off x="8526626" y="5331218"/>
              <a:ext cx="13316" cy="33459"/>
            </a:xfrm>
            <a:custGeom>
              <a:avLst/>
              <a:gdLst>
                <a:gd name="connsiteX0" fmla="*/ 3295 w 13316"/>
                <a:gd name="connsiteY0" fmla="*/ 33077 h 33459"/>
                <a:gd name="connsiteX1" fmla="*/ 13138 w 13316"/>
                <a:gd name="connsiteY1" fmla="*/ -382 h 33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316" h="33459">
                  <a:moveTo>
                    <a:pt x="3295" y="33077"/>
                  </a:moveTo>
                  <a:cubicBezTo>
                    <a:pt x="-3311" y="20931"/>
                    <a:pt x="-743" y="9505"/>
                    <a:pt x="13138" y="-38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5" name="任意多边形: 形状 1344">
              <a:extLst>
                <a:ext uri="{FF2B5EF4-FFF2-40B4-BE49-F238E27FC236}">
                  <a16:creationId xmlns:a16="http://schemas.microsoft.com/office/drawing/2014/main" id="{122A2B5C-30A6-83D1-2F8C-34EDFA737E54}"/>
                </a:ext>
              </a:extLst>
            </p:cNvPr>
            <p:cNvSpPr/>
            <p:nvPr/>
          </p:nvSpPr>
          <p:spPr>
            <a:xfrm flipV="1">
              <a:off x="8495265" y="5372987"/>
              <a:ext cx="37216" cy="38278"/>
            </a:xfrm>
            <a:custGeom>
              <a:avLst/>
              <a:gdLst>
                <a:gd name="connsiteX0" fmla="*/ 37037 w 37216"/>
                <a:gd name="connsiteY0" fmla="*/ 35145 h 38278"/>
                <a:gd name="connsiteX1" fmla="*/ 8000 w 37216"/>
                <a:gd name="connsiteY1" fmla="*/ -374 h 38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216" h="38278">
                  <a:moveTo>
                    <a:pt x="37037" y="35145"/>
                  </a:moveTo>
                  <a:cubicBezTo>
                    <a:pt x="11896" y="46170"/>
                    <a:pt x="-13707" y="22088"/>
                    <a:pt x="8000" y="-37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6" name="任意多边形: 形状 1345">
              <a:extLst>
                <a:ext uri="{FF2B5EF4-FFF2-40B4-BE49-F238E27FC236}">
                  <a16:creationId xmlns:a16="http://schemas.microsoft.com/office/drawing/2014/main" id="{35682D91-46BC-D555-E069-9C974B7FCBF7}"/>
                </a:ext>
              </a:extLst>
            </p:cNvPr>
            <p:cNvSpPr/>
            <p:nvPr/>
          </p:nvSpPr>
          <p:spPr>
            <a:xfrm flipV="1">
              <a:off x="8489029" y="5345029"/>
              <a:ext cx="15441" cy="32648"/>
            </a:xfrm>
            <a:custGeom>
              <a:avLst/>
              <a:gdLst>
                <a:gd name="connsiteX0" fmla="*/ 3268 w 15441"/>
                <a:gd name="connsiteY0" fmla="*/ 32268 h 32648"/>
                <a:gd name="connsiteX1" fmla="*/ 15262 w 15441"/>
                <a:gd name="connsiteY1" fmla="*/ -380 h 32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441" h="32648">
                  <a:moveTo>
                    <a:pt x="3268" y="32268"/>
                  </a:moveTo>
                  <a:cubicBezTo>
                    <a:pt x="-4399" y="21881"/>
                    <a:pt x="1210" y="5803"/>
                    <a:pt x="15262" y="-38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7" name="任意多边形: 形状 1346">
              <a:extLst>
                <a:ext uri="{FF2B5EF4-FFF2-40B4-BE49-F238E27FC236}">
                  <a16:creationId xmlns:a16="http://schemas.microsoft.com/office/drawing/2014/main" id="{07BA49E5-0965-AC0C-F08F-ECB770126320}"/>
                </a:ext>
              </a:extLst>
            </p:cNvPr>
            <p:cNvSpPr/>
            <p:nvPr/>
          </p:nvSpPr>
          <p:spPr>
            <a:xfrm flipV="1">
              <a:off x="8468951" y="5406975"/>
              <a:ext cx="32216" cy="28866"/>
            </a:xfrm>
            <a:custGeom>
              <a:avLst/>
              <a:gdLst>
                <a:gd name="connsiteX0" fmla="*/ 32037 w 32216"/>
                <a:gd name="connsiteY0" fmla="*/ 26746 h 28866"/>
                <a:gd name="connsiteX1" fmla="*/ 7787 w 32216"/>
                <a:gd name="connsiteY1" fmla="*/ -368 h 28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216" h="28866">
                  <a:moveTo>
                    <a:pt x="32037" y="26746"/>
                  </a:moveTo>
                  <a:cubicBezTo>
                    <a:pt x="8100" y="35370"/>
                    <a:pt x="-11849" y="9895"/>
                    <a:pt x="7787" y="-36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8" name="任意多边形: 形状 1347">
              <a:extLst>
                <a:ext uri="{FF2B5EF4-FFF2-40B4-BE49-F238E27FC236}">
                  <a16:creationId xmlns:a16="http://schemas.microsoft.com/office/drawing/2014/main" id="{0840E5FA-486D-2888-2BF7-AEC10F32A874}"/>
                </a:ext>
              </a:extLst>
            </p:cNvPr>
            <p:cNvSpPr/>
            <p:nvPr/>
          </p:nvSpPr>
          <p:spPr>
            <a:xfrm flipV="1">
              <a:off x="8445165" y="5419495"/>
              <a:ext cx="25079" cy="35428"/>
            </a:xfrm>
            <a:custGeom>
              <a:avLst/>
              <a:gdLst>
                <a:gd name="connsiteX0" fmla="*/ 5816 w 25079"/>
                <a:gd name="connsiteY0" fmla="*/ -365 h 35428"/>
                <a:gd name="connsiteX1" fmla="*/ 24900 w 25079"/>
                <a:gd name="connsiteY1" fmla="*/ 34921 h 35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079" h="35428">
                  <a:moveTo>
                    <a:pt x="5816" y="-365"/>
                  </a:moveTo>
                  <a:cubicBezTo>
                    <a:pt x="-8350" y="15958"/>
                    <a:pt x="4430" y="36993"/>
                    <a:pt x="24900" y="3492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9" name="任意多边形: 形状 1348">
              <a:extLst>
                <a:ext uri="{FF2B5EF4-FFF2-40B4-BE49-F238E27FC236}">
                  <a16:creationId xmlns:a16="http://schemas.microsoft.com/office/drawing/2014/main" id="{68F45087-386B-783B-4EA4-C7222036F86F}"/>
                </a:ext>
              </a:extLst>
            </p:cNvPr>
            <p:cNvSpPr/>
            <p:nvPr/>
          </p:nvSpPr>
          <p:spPr>
            <a:xfrm flipV="1">
              <a:off x="8424211" y="5427534"/>
              <a:ext cx="24211" cy="39005"/>
            </a:xfrm>
            <a:custGeom>
              <a:avLst/>
              <a:gdLst>
                <a:gd name="connsiteX0" fmla="*/ 24031 w 24211"/>
                <a:gd name="connsiteY0" fmla="*/ 38637 h 39005"/>
                <a:gd name="connsiteX1" fmla="*/ 1697 w 24211"/>
                <a:gd name="connsiteY1" fmla="*/ 5953 h 39005"/>
                <a:gd name="connsiteX2" fmla="*/ 21142 w 24211"/>
                <a:gd name="connsiteY2" fmla="*/ 3980 h 39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211" h="39005">
                  <a:moveTo>
                    <a:pt x="24031" y="38637"/>
                  </a:moveTo>
                  <a:cubicBezTo>
                    <a:pt x="3606" y="39050"/>
                    <a:pt x="-4108" y="13986"/>
                    <a:pt x="1697" y="5953"/>
                  </a:cubicBezTo>
                  <a:cubicBezTo>
                    <a:pt x="7498" y="-2077"/>
                    <a:pt x="16176" y="-2130"/>
                    <a:pt x="21142" y="398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0" name="任意多边形: 形状 1349">
              <a:extLst>
                <a:ext uri="{FF2B5EF4-FFF2-40B4-BE49-F238E27FC236}">
                  <a16:creationId xmlns:a16="http://schemas.microsoft.com/office/drawing/2014/main" id="{4D9E012A-E800-C2CF-4AA3-E0B49F8A90D6}"/>
                </a:ext>
              </a:extLst>
            </p:cNvPr>
            <p:cNvSpPr/>
            <p:nvPr/>
          </p:nvSpPr>
          <p:spPr>
            <a:xfrm flipV="1">
              <a:off x="8406280" y="5455634"/>
              <a:ext cx="19044" cy="38382"/>
            </a:xfrm>
            <a:custGeom>
              <a:avLst/>
              <a:gdLst>
                <a:gd name="connsiteX0" fmla="*/ 18863 w 19044"/>
                <a:gd name="connsiteY0" fmla="*/ 2183 h 38382"/>
                <a:gd name="connsiteX1" fmla="*/ 18155 w 19044"/>
                <a:gd name="connsiteY1" fmla="*/ 38024 h 38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44" h="38382">
                  <a:moveTo>
                    <a:pt x="18863" y="2183"/>
                  </a:moveTo>
                  <a:cubicBezTo>
                    <a:pt x="14021" y="-8905"/>
                    <a:pt x="-21020" y="18734"/>
                    <a:pt x="18155" y="3802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1" name="任意多边形: 形状 1350">
              <a:extLst>
                <a:ext uri="{FF2B5EF4-FFF2-40B4-BE49-F238E27FC236}">
                  <a16:creationId xmlns:a16="http://schemas.microsoft.com/office/drawing/2014/main" id="{865805AB-8511-6C9C-EBF1-078328CC9EA8}"/>
                </a:ext>
              </a:extLst>
            </p:cNvPr>
            <p:cNvSpPr/>
            <p:nvPr/>
          </p:nvSpPr>
          <p:spPr>
            <a:xfrm flipV="1">
              <a:off x="8392773" y="5482427"/>
              <a:ext cx="23494" cy="33918"/>
            </a:xfrm>
            <a:custGeom>
              <a:avLst/>
              <a:gdLst>
                <a:gd name="connsiteX0" fmla="*/ 14393 w 23494"/>
                <a:gd name="connsiteY0" fmla="*/ 33565 h 33918"/>
                <a:gd name="connsiteX1" fmla="*/ 23313 w 23494"/>
                <a:gd name="connsiteY1" fmla="*/ 1226 h 33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94" h="33918">
                  <a:moveTo>
                    <a:pt x="14393" y="33565"/>
                  </a:moveTo>
                  <a:cubicBezTo>
                    <a:pt x="-10791" y="21741"/>
                    <a:pt x="-411" y="-7426"/>
                    <a:pt x="23313" y="122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2" name="任意多边形: 形状 1351">
              <a:extLst>
                <a:ext uri="{FF2B5EF4-FFF2-40B4-BE49-F238E27FC236}">
                  <a16:creationId xmlns:a16="http://schemas.microsoft.com/office/drawing/2014/main" id="{00F9436D-8B23-5F62-624F-0B4C00ABA1FC}"/>
                </a:ext>
              </a:extLst>
            </p:cNvPr>
            <p:cNvSpPr/>
            <p:nvPr/>
          </p:nvSpPr>
          <p:spPr>
            <a:xfrm flipV="1">
              <a:off x="8387185" y="5507430"/>
              <a:ext cx="23966" cy="32400"/>
            </a:xfrm>
            <a:custGeom>
              <a:avLst/>
              <a:gdLst>
                <a:gd name="connsiteX0" fmla="*/ 6645 w 23966"/>
                <a:gd name="connsiteY0" fmla="*/ 32052 h 32400"/>
                <a:gd name="connsiteX1" fmla="*/ 23785 w 23966"/>
                <a:gd name="connsiteY1" fmla="*/ 226 h 3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66" h="32400">
                  <a:moveTo>
                    <a:pt x="6645" y="32052"/>
                  </a:moveTo>
                  <a:cubicBezTo>
                    <a:pt x="-8499" y="19313"/>
                    <a:pt x="3473" y="-4332"/>
                    <a:pt x="23785" y="22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3" name="任意多边形: 形状 1352">
              <a:extLst>
                <a:ext uri="{FF2B5EF4-FFF2-40B4-BE49-F238E27FC236}">
                  <a16:creationId xmlns:a16="http://schemas.microsoft.com/office/drawing/2014/main" id="{20DA77C9-A761-B802-34B2-4AF78BCBE827}"/>
                </a:ext>
              </a:extLst>
            </p:cNvPr>
            <p:cNvSpPr/>
            <p:nvPr/>
          </p:nvSpPr>
          <p:spPr>
            <a:xfrm flipV="1">
              <a:off x="8442100" y="5331694"/>
              <a:ext cx="40878" cy="21723"/>
            </a:xfrm>
            <a:custGeom>
              <a:avLst/>
              <a:gdLst>
                <a:gd name="connsiteX0" fmla="*/ 4237 w 40878"/>
                <a:gd name="connsiteY0" fmla="*/ 21341 h 21723"/>
                <a:gd name="connsiteX1" fmla="*/ 40698 w 40878"/>
                <a:gd name="connsiteY1" fmla="*/ 11857 h 21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0878" h="21723">
                  <a:moveTo>
                    <a:pt x="4237" y="21341"/>
                  </a:moveTo>
                  <a:cubicBezTo>
                    <a:pt x="-11862" y="11395"/>
                    <a:pt x="19665" y="-16200"/>
                    <a:pt x="40698" y="1185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4" name="任意多边形: 形状 1353">
              <a:extLst>
                <a:ext uri="{FF2B5EF4-FFF2-40B4-BE49-F238E27FC236}">
                  <a16:creationId xmlns:a16="http://schemas.microsoft.com/office/drawing/2014/main" id="{CD9F305E-EF47-0572-3648-FF7AC4533B6F}"/>
                </a:ext>
              </a:extLst>
            </p:cNvPr>
            <p:cNvSpPr/>
            <p:nvPr/>
          </p:nvSpPr>
          <p:spPr>
            <a:xfrm flipV="1">
              <a:off x="8417102" y="5346934"/>
              <a:ext cx="47313" cy="30303"/>
            </a:xfrm>
            <a:custGeom>
              <a:avLst/>
              <a:gdLst>
                <a:gd name="connsiteX0" fmla="*/ 6018 w 47313"/>
                <a:gd name="connsiteY0" fmla="*/ 29924 h 30303"/>
                <a:gd name="connsiteX1" fmla="*/ 47133 w 47313"/>
                <a:gd name="connsiteY1" fmla="*/ 23487 h 30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313" h="30303">
                  <a:moveTo>
                    <a:pt x="6018" y="29924"/>
                  </a:moveTo>
                  <a:cubicBezTo>
                    <a:pt x="-18696" y="6380"/>
                    <a:pt x="37844" y="-21273"/>
                    <a:pt x="47133" y="2348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5" name="任意多边形: 形状 1354">
              <a:extLst>
                <a:ext uri="{FF2B5EF4-FFF2-40B4-BE49-F238E27FC236}">
                  <a16:creationId xmlns:a16="http://schemas.microsoft.com/office/drawing/2014/main" id="{025F6BB8-7678-0243-692C-32A5C0894A3C}"/>
                </a:ext>
              </a:extLst>
            </p:cNvPr>
            <p:cNvSpPr/>
            <p:nvPr/>
          </p:nvSpPr>
          <p:spPr>
            <a:xfrm flipV="1">
              <a:off x="8453781" y="5372771"/>
              <a:ext cx="47034" cy="13388"/>
            </a:xfrm>
            <a:custGeom>
              <a:avLst/>
              <a:gdLst>
                <a:gd name="connsiteX0" fmla="*/ -180 w 47034"/>
                <a:gd name="connsiteY0" fmla="*/ 13012 h 13388"/>
                <a:gd name="connsiteX1" fmla="*/ 46855 w 47034"/>
                <a:gd name="connsiteY1" fmla="*/ 9900 h 13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034" h="13388">
                  <a:moveTo>
                    <a:pt x="-180" y="13012"/>
                  </a:moveTo>
                  <a:cubicBezTo>
                    <a:pt x="4495" y="4064"/>
                    <a:pt x="26399" y="-10355"/>
                    <a:pt x="46855" y="990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6" name="任意多边形: 形状 1355">
              <a:extLst>
                <a:ext uri="{FF2B5EF4-FFF2-40B4-BE49-F238E27FC236}">
                  <a16:creationId xmlns:a16="http://schemas.microsoft.com/office/drawing/2014/main" id="{189E3066-6216-E094-63A3-311C5BDF4ED4}"/>
                </a:ext>
              </a:extLst>
            </p:cNvPr>
            <p:cNvSpPr/>
            <p:nvPr/>
          </p:nvSpPr>
          <p:spPr>
            <a:xfrm flipV="1">
              <a:off x="8470406" y="5385510"/>
              <a:ext cx="4143" cy="28146"/>
            </a:xfrm>
            <a:custGeom>
              <a:avLst/>
              <a:gdLst>
                <a:gd name="connsiteX0" fmla="*/ 1650 w 4143"/>
                <a:gd name="connsiteY0" fmla="*/ 27774 h 28146"/>
                <a:gd name="connsiteX1" fmla="*/ 3964 w 4143"/>
                <a:gd name="connsiteY1" fmla="*/ -373 h 28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43" h="28146">
                  <a:moveTo>
                    <a:pt x="1650" y="27774"/>
                  </a:moveTo>
                  <a:cubicBezTo>
                    <a:pt x="-1474" y="19409"/>
                    <a:pt x="-530" y="6287"/>
                    <a:pt x="3964" y="-37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7" name="任意多边形: 形状 1356">
              <a:extLst>
                <a:ext uri="{FF2B5EF4-FFF2-40B4-BE49-F238E27FC236}">
                  <a16:creationId xmlns:a16="http://schemas.microsoft.com/office/drawing/2014/main" id="{57E0443E-9D54-11D8-2663-399CBF94EE09}"/>
                </a:ext>
              </a:extLst>
            </p:cNvPr>
            <p:cNvSpPr/>
            <p:nvPr/>
          </p:nvSpPr>
          <p:spPr>
            <a:xfrm flipV="1">
              <a:off x="8436514" y="5376938"/>
              <a:ext cx="19403" cy="45624"/>
            </a:xfrm>
            <a:custGeom>
              <a:avLst/>
              <a:gdLst>
                <a:gd name="connsiteX0" fmla="*/ 5656 w 19403"/>
                <a:gd name="connsiteY0" fmla="*/ 45252 h 45624"/>
                <a:gd name="connsiteX1" fmla="*/ 19224 w 19403"/>
                <a:gd name="connsiteY1" fmla="*/ -372 h 45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403" h="45624">
                  <a:moveTo>
                    <a:pt x="5656" y="45252"/>
                  </a:moveTo>
                  <a:cubicBezTo>
                    <a:pt x="-6277" y="31574"/>
                    <a:pt x="998" y="9542"/>
                    <a:pt x="19224" y="-37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8" name="任意多边形: 形状 1357">
              <a:extLst>
                <a:ext uri="{FF2B5EF4-FFF2-40B4-BE49-F238E27FC236}">
                  <a16:creationId xmlns:a16="http://schemas.microsoft.com/office/drawing/2014/main" id="{0539FD5F-CB94-BB48-04F0-F0B466F350C2}"/>
                </a:ext>
              </a:extLst>
            </p:cNvPr>
            <p:cNvSpPr/>
            <p:nvPr/>
          </p:nvSpPr>
          <p:spPr>
            <a:xfrm flipV="1">
              <a:off x="8415278" y="5393487"/>
              <a:ext cx="20405" cy="45599"/>
            </a:xfrm>
            <a:custGeom>
              <a:avLst/>
              <a:gdLst>
                <a:gd name="connsiteX0" fmla="*/ 20225 w 20405"/>
                <a:gd name="connsiteY0" fmla="*/ 45230 h 45599"/>
                <a:gd name="connsiteX1" fmla="*/ 13121 w 20405"/>
                <a:gd name="connsiteY1" fmla="*/ -369 h 45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405" h="45599">
                  <a:moveTo>
                    <a:pt x="20225" y="45230"/>
                  </a:moveTo>
                  <a:cubicBezTo>
                    <a:pt x="4294" y="38984"/>
                    <a:pt x="-12703" y="18170"/>
                    <a:pt x="13121" y="-36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9" name="任意多边形: 形状 1358">
              <a:extLst>
                <a:ext uri="{FF2B5EF4-FFF2-40B4-BE49-F238E27FC236}">
                  <a16:creationId xmlns:a16="http://schemas.microsoft.com/office/drawing/2014/main" id="{687E496E-6D7F-5E34-3336-6A35DCF12E13}"/>
                </a:ext>
              </a:extLst>
            </p:cNvPr>
            <p:cNvSpPr/>
            <p:nvPr/>
          </p:nvSpPr>
          <p:spPr>
            <a:xfrm flipV="1">
              <a:off x="8388655" y="5371461"/>
              <a:ext cx="36610" cy="29586"/>
            </a:xfrm>
            <a:custGeom>
              <a:avLst/>
              <a:gdLst>
                <a:gd name="connsiteX0" fmla="*/ 3628 w 36610"/>
                <a:gd name="connsiteY0" fmla="*/ 29212 h 29586"/>
                <a:gd name="connsiteX1" fmla="*/ 36429 w 36610"/>
                <a:gd name="connsiteY1" fmla="*/ 1903 h 29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610" h="29586">
                  <a:moveTo>
                    <a:pt x="3628" y="29212"/>
                  </a:moveTo>
                  <a:cubicBezTo>
                    <a:pt x="-8273" y="19876"/>
                    <a:pt x="9108" y="-8559"/>
                    <a:pt x="36429" y="190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0" name="任意多边形: 形状 1359">
              <a:extLst>
                <a:ext uri="{FF2B5EF4-FFF2-40B4-BE49-F238E27FC236}">
                  <a16:creationId xmlns:a16="http://schemas.microsoft.com/office/drawing/2014/main" id="{086205F4-9F61-6B35-609B-9DEA9371B8DE}"/>
                </a:ext>
              </a:extLst>
            </p:cNvPr>
            <p:cNvSpPr/>
            <p:nvPr/>
          </p:nvSpPr>
          <p:spPr>
            <a:xfrm flipV="1">
              <a:off x="8363138" y="5397298"/>
              <a:ext cx="46556" cy="18138"/>
            </a:xfrm>
            <a:custGeom>
              <a:avLst/>
              <a:gdLst>
                <a:gd name="connsiteX0" fmla="*/ 1878 w 46556"/>
                <a:gd name="connsiteY0" fmla="*/ 17768 h 18138"/>
                <a:gd name="connsiteX1" fmla="*/ 46374 w 46556"/>
                <a:gd name="connsiteY1" fmla="*/ 14082 h 1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6556" h="18138">
                  <a:moveTo>
                    <a:pt x="1878" y="17768"/>
                  </a:moveTo>
                  <a:cubicBezTo>
                    <a:pt x="-6049" y="9989"/>
                    <a:pt x="8932" y="-16650"/>
                    <a:pt x="46374" y="1408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1" name="任意多边形: 形状 1360">
              <a:extLst>
                <a:ext uri="{FF2B5EF4-FFF2-40B4-BE49-F238E27FC236}">
                  <a16:creationId xmlns:a16="http://schemas.microsoft.com/office/drawing/2014/main" id="{EB307839-EF35-24FB-5645-649D8D2D1E67}"/>
                </a:ext>
              </a:extLst>
            </p:cNvPr>
            <p:cNvSpPr/>
            <p:nvPr/>
          </p:nvSpPr>
          <p:spPr>
            <a:xfrm flipV="1">
              <a:off x="8387079" y="5414323"/>
              <a:ext cx="35987" cy="24320"/>
            </a:xfrm>
            <a:custGeom>
              <a:avLst/>
              <a:gdLst>
                <a:gd name="connsiteX0" fmla="*/ -154 w 35987"/>
                <a:gd name="connsiteY0" fmla="*/ 23953 h 24320"/>
                <a:gd name="connsiteX1" fmla="*/ 35806 w 35987"/>
                <a:gd name="connsiteY1" fmla="*/ 3349 h 24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987" h="24320">
                  <a:moveTo>
                    <a:pt x="-154" y="23953"/>
                  </a:moveTo>
                  <a:cubicBezTo>
                    <a:pt x="-866" y="10792"/>
                    <a:pt x="12474" y="-8552"/>
                    <a:pt x="35806" y="334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2" name="任意多边形: 形状 1361">
              <a:extLst>
                <a:ext uri="{FF2B5EF4-FFF2-40B4-BE49-F238E27FC236}">
                  <a16:creationId xmlns:a16="http://schemas.microsoft.com/office/drawing/2014/main" id="{18AF3BBD-5A4F-F5D6-AF1F-984DEDC4F1F4}"/>
                </a:ext>
              </a:extLst>
            </p:cNvPr>
            <p:cNvSpPr/>
            <p:nvPr/>
          </p:nvSpPr>
          <p:spPr>
            <a:xfrm flipV="1">
              <a:off x="8389733" y="5435040"/>
              <a:ext cx="17034" cy="37555"/>
            </a:xfrm>
            <a:custGeom>
              <a:avLst/>
              <a:gdLst>
                <a:gd name="connsiteX0" fmla="*/ 7431 w 17034"/>
                <a:gd name="connsiteY0" fmla="*/ 37194 h 37555"/>
                <a:gd name="connsiteX1" fmla="*/ 16853 w 17034"/>
                <a:gd name="connsiteY1" fmla="*/ -362 h 37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034" h="37555">
                  <a:moveTo>
                    <a:pt x="7431" y="37194"/>
                  </a:moveTo>
                  <a:cubicBezTo>
                    <a:pt x="-5851" y="26545"/>
                    <a:pt x="-1151" y="5599"/>
                    <a:pt x="16853" y="-36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3" name="任意多边形: 形状 1362">
              <a:extLst>
                <a:ext uri="{FF2B5EF4-FFF2-40B4-BE49-F238E27FC236}">
                  <a16:creationId xmlns:a16="http://schemas.microsoft.com/office/drawing/2014/main" id="{7557ED69-C0A8-7FF4-F234-DE26F89C97FE}"/>
                </a:ext>
              </a:extLst>
            </p:cNvPr>
            <p:cNvSpPr/>
            <p:nvPr/>
          </p:nvSpPr>
          <p:spPr>
            <a:xfrm flipV="1">
              <a:off x="8363930" y="5413490"/>
              <a:ext cx="26642" cy="41810"/>
            </a:xfrm>
            <a:custGeom>
              <a:avLst/>
              <a:gdLst>
                <a:gd name="connsiteX0" fmla="*/ 6087 w 26642"/>
                <a:gd name="connsiteY0" fmla="*/ 41445 h 41810"/>
                <a:gd name="connsiteX1" fmla="*/ 26461 w 26642"/>
                <a:gd name="connsiteY1" fmla="*/ -322 h 41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642" h="41810">
                  <a:moveTo>
                    <a:pt x="6087" y="41445"/>
                  </a:moveTo>
                  <a:cubicBezTo>
                    <a:pt x="-9329" y="23985"/>
                    <a:pt x="6075" y="-1562"/>
                    <a:pt x="26461" y="-32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4" name="任意多边形: 形状 1363">
              <a:extLst>
                <a:ext uri="{FF2B5EF4-FFF2-40B4-BE49-F238E27FC236}">
                  <a16:creationId xmlns:a16="http://schemas.microsoft.com/office/drawing/2014/main" id="{72AEC94B-B0CE-5E39-E548-AE3E08A258AB}"/>
                </a:ext>
              </a:extLst>
            </p:cNvPr>
            <p:cNvSpPr/>
            <p:nvPr/>
          </p:nvSpPr>
          <p:spPr>
            <a:xfrm flipV="1">
              <a:off x="8341540" y="5412656"/>
              <a:ext cx="35996" cy="41565"/>
            </a:xfrm>
            <a:custGeom>
              <a:avLst/>
              <a:gdLst>
                <a:gd name="connsiteX0" fmla="*/ 8355 w 35996"/>
                <a:gd name="connsiteY0" fmla="*/ 41200 h 41565"/>
                <a:gd name="connsiteX1" fmla="*/ 35814 w 35996"/>
                <a:gd name="connsiteY1" fmla="*/ 2024 h 41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996" h="41565">
                  <a:moveTo>
                    <a:pt x="8355" y="41200"/>
                  </a:moveTo>
                  <a:cubicBezTo>
                    <a:pt x="-14005" y="20513"/>
                    <a:pt x="11952" y="-8997"/>
                    <a:pt x="35814" y="202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5" name="任意多边形: 形状 1364">
              <a:extLst>
                <a:ext uri="{FF2B5EF4-FFF2-40B4-BE49-F238E27FC236}">
                  <a16:creationId xmlns:a16="http://schemas.microsoft.com/office/drawing/2014/main" id="{468165FA-EB5A-A7F3-67F3-B31AA8AF7EBC}"/>
                </a:ext>
              </a:extLst>
            </p:cNvPr>
            <p:cNvSpPr/>
            <p:nvPr/>
          </p:nvSpPr>
          <p:spPr>
            <a:xfrm flipV="1">
              <a:off x="8362499" y="5454090"/>
              <a:ext cx="33022" cy="39752"/>
            </a:xfrm>
            <a:custGeom>
              <a:avLst/>
              <a:gdLst>
                <a:gd name="connsiteX0" fmla="*/ 1922 w 33022"/>
                <a:gd name="connsiteY0" fmla="*/ 39394 h 39752"/>
                <a:gd name="connsiteX1" fmla="*/ 32841 w 33022"/>
                <a:gd name="connsiteY1" fmla="*/ -339 h 39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022" h="39752">
                  <a:moveTo>
                    <a:pt x="1922" y="39394"/>
                  </a:moveTo>
                  <a:cubicBezTo>
                    <a:pt x="-5777" y="24665"/>
                    <a:pt x="8354" y="-1167"/>
                    <a:pt x="32841" y="-33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6" name="任意多边形: 形状 1365">
              <a:extLst>
                <a:ext uri="{FF2B5EF4-FFF2-40B4-BE49-F238E27FC236}">
                  <a16:creationId xmlns:a16="http://schemas.microsoft.com/office/drawing/2014/main" id="{4B105931-C176-0DEA-E0E5-34A14777D91F}"/>
                </a:ext>
              </a:extLst>
            </p:cNvPr>
            <p:cNvSpPr/>
            <p:nvPr/>
          </p:nvSpPr>
          <p:spPr>
            <a:xfrm flipV="1">
              <a:off x="8317551" y="5441112"/>
              <a:ext cx="35130" cy="16284"/>
            </a:xfrm>
            <a:custGeom>
              <a:avLst/>
              <a:gdLst>
                <a:gd name="connsiteX0" fmla="*/ 673 w 35130"/>
                <a:gd name="connsiteY0" fmla="*/ 15921 h 16284"/>
                <a:gd name="connsiteX1" fmla="*/ 34947 w 35130"/>
                <a:gd name="connsiteY1" fmla="*/ 7279 h 16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130" h="16284">
                  <a:moveTo>
                    <a:pt x="673" y="15921"/>
                  </a:moveTo>
                  <a:cubicBezTo>
                    <a:pt x="-4823" y="10690"/>
                    <a:pt x="17274" y="-12019"/>
                    <a:pt x="34947" y="727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7" name="任意多边形: 形状 1366">
              <a:extLst>
                <a:ext uri="{FF2B5EF4-FFF2-40B4-BE49-F238E27FC236}">
                  <a16:creationId xmlns:a16="http://schemas.microsoft.com/office/drawing/2014/main" id="{1D42FF6E-5478-7804-0B60-63FAA7EBE43B}"/>
                </a:ext>
              </a:extLst>
            </p:cNvPr>
            <p:cNvSpPr/>
            <p:nvPr/>
          </p:nvSpPr>
          <p:spPr>
            <a:xfrm flipV="1">
              <a:off x="8329560" y="5456114"/>
              <a:ext cx="39515" cy="29109"/>
            </a:xfrm>
            <a:custGeom>
              <a:avLst/>
              <a:gdLst>
                <a:gd name="connsiteX0" fmla="*/ 333 w 39515"/>
                <a:gd name="connsiteY0" fmla="*/ 28750 h 29109"/>
                <a:gd name="connsiteX1" fmla="*/ 39333 w 39515"/>
                <a:gd name="connsiteY1" fmla="*/ 3503 h 29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515" h="29109">
                  <a:moveTo>
                    <a:pt x="333" y="28750"/>
                  </a:moveTo>
                  <a:cubicBezTo>
                    <a:pt x="-3547" y="8884"/>
                    <a:pt x="14978" y="-8295"/>
                    <a:pt x="39333" y="350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8" name="任意多边形: 形状 1367">
              <a:extLst>
                <a:ext uri="{FF2B5EF4-FFF2-40B4-BE49-F238E27FC236}">
                  <a16:creationId xmlns:a16="http://schemas.microsoft.com/office/drawing/2014/main" id="{D8077624-3DCB-D2D7-F26C-BDBC0E29A5B9}"/>
                </a:ext>
              </a:extLst>
            </p:cNvPr>
            <p:cNvSpPr/>
            <p:nvPr/>
          </p:nvSpPr>
          <p:spPr>
            <a:xfrm flipV="1">
              <a:off x="8355560" y="5484689"/>
              <a:ext cx="32005" cy="37196"/>
            </a:xfrm>
            <a:custGeom>
              <a:avLst/>
              <a:gdLst>
                <a:gd name="connsiteX0" fmla="*/ 1479 w 32005"/>
                <a:gd name="connsiteY0" fmla="*/ 36843 h 37196"/>
                <a:gd name="connsiteX1" fmla="*/ 31823 w 32005"/>
                <a:gd name="connsiteY1" fmla="*/ -353 h 3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005" h="37196">
                  <a:moveTo>
                    <a:pt x="1479" y="36843"/>
                  </a:moveTo>
                  <a:cubicBezTo>
                    <a:pt x="-5155" y="20352"/>
                    <a:pt x="8716" y="128"/>
                    <a:pt x="31823" y="-35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9" name="任意多边形: 形状 1368">
              <a:extLst>
                <a:ext uri="{FF2B5EF4-FFF2-40B4-BE49-F238E27FC236}">
                  <a16:creationId xmlns:a16="http://schemas.microsoft.com/office/drawing/2014/main" id="{DF874378-43E8-61ED-EB5F-D18CEEC63DBE}"/>
                </a:ext>
              </a:extLst>
            </p:cNvPr>
            <p:cNvSpPr/>
            <p:nvPr/>
          </p:nvSpPr>
          <p:spPr>
            <a:xfrm flipV="1">
              <a:off x="8382395" y="5532195"/>
              <a:ext cx="21791" cy="43514"/>
            </a:xfrm>
            <a:custGeom>
              <a:avLst/>
              <a:gdLst>
                <a:gd name="connsiteX0" fmla="*/ 8220 w 21791"/>
                <a:gd name="connsiteY0" fmla="*/ 43171 h 43514"/>
                <a:gd name="connsiteX1" fmla="*/ 21610 w 21791"/>
                <a:gd name="connsiteY1" fmla="*/ -159 h 43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791" h="43514">
                  <a:moveTo>
                    <a:pt x="8220" y="43171"/>
                  </a:moveTo>
                  <a:cubicBezTo>
                    <a:pt x="-8608" y="26056"/>
                    <a:pt x="1898" y="-2922"/>
                    <a:pt x="21610" y="-15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0" name="任意多边形: 形状 1369">
              <a:extLst>
                <a:ext uri="{FF2B5EF4-FFF2-40B4-BE49-F238E27FC236}">
                  <a16:creationId xmlns:a16="http://schemas.microsoft.com/office/drawing/2014/main" id="{5C6EEB3F-BB16-46FD-C377-0A3C0B5B142A}"/>
                </a:ext>
              </a:extLst>
            </p:cNvPr>
            <p:cNvSpPr/>
            <p:nvPr/>
          </p:nvSpPr>
          <p:spPr>
            <a:xfrm flipV="1">
              <a:off x="8351722" y="5507788"/>
              <a:ext cx="30462" cy="45182"/>
            </a:xfrm>
            <a:custGeom>
              <a:avLst/>
              <a:gdLst>
                <a:gd name="connsiteX0" fmla="*/ 8174 w 30462"/>
                <a:gd name="connsiteY0" fmla="*/ 44835 h 45182"/>
                <a:gd name="connsiteX1" fmla="*/ 30281 w 30462"/>
                <a:gd name="connsiteY1" fmla="*/ -205 h 45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462" h="45182">
                  <a:moveTo>
                    <a:pt x="8174" y="44835"/>
                  </a:moveTo>
                  <a:cubicBezTo>
                    <a:pt x="-11828" y="27011"/>
                    <a:pt x="7493" y="-2652"/>
                    <a:pt x="30281" y="-20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1" name="任意多边形: 形状 1370">
              <a:extLst>
                <a:ext uri="{FF2B5EF4-FFF2-40B4-BE49-F238E27FC236}">
                  <a16:creationId xmlns:a16="http://schemas.microsoft.com/office/drawing/2014/main" id="{CCA03BEF-C6C6-B107-821B-7E357B1FFB75}"/>
                </a:ext>
              </a:extLst>
            </p:cNvPr>
            <p:cNvSpPr/>
            <p:nvPr/>
          </p:nvSpPr>
          <p:spPr>
            <a:xfrm flipV="1">
              <a:off x="8327182" y="5476236"/>
              <a:ext cx="24937" cy="43992"/>
            </a:xfrm>
            <a:custGeom>
              <a:avLst/>
              <a:gdLst>
                <a:gd name="connsiteX0" fmla="*/ 6878 w 24937"/>
                <a:gd name="connsiteY0" fmla="*/ 43638 h 43992"/>
                <a:gd name="connsiteX1" fmla="*/ 24755 w 24937"/>
                <a:gd name="connsiteY1" fmla="*/ -354 h 43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937" h="43992">
                  <a:moveTo>
                    <a:pt x="6878" y="43638"/>
                  </a:moveTo>
                  <a:cubicBezTo>
                    <a:pt x="-7473" y="24417"/>
                    <a:pt x="828" y="2278"/>
                    <a:pt x="24755" y="-35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2" name="任意多边形: 形状 1371">
              <a:extLst>
                <a:ext uri="{FF2B5EF4-FFF2-40B4-BE49-F238E27FC236}">
                  <a16:creationId xmlns:a16="http://schemas.microsoft.com/office/drawing/2014/main" id="{E674C58F-4E14-4A26-D481-1022FD2500B2}"/>
                </a:ext>
              </a:extLst>
            </p:cNvPr>
            <p:cNvSpPr/>
            <p:nvPr/>
          </p:nvSpPr>
          <p:spPr>
            <a:xfrm flipV="1">
              <a:off x="8294195" y="5456233"/>
              <a:ext cx="33119" cy="36383"/>
            </a:xfrm>
            <a:custGeom>
              <a:avLst/>
              <a:gdLst>
                <a:gd name="connsiteX0" fmla="*/ 4145 w 33119"/>
                <a:gd name="connsiteY0" fmla="*/ 36025 h 36383"/>
                <a:gd name="connsiteX1" fmla="*/ 32937 w 33119"/>
                <a:gd name="connsiteY1" fmla="*/ -188 h 36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119" h="36383">
                  <a:moveTo>
                    <a:pt x="4145" y="36025"/>
                  </a:moveTo>
                  <a:cubicBezTo>
                    <a:pt x="-9669" y="26255"/>
                    <a:pt x="12201" y="-2841"/>
                    <a:pt x="32937" y="-18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3" name="任意多边形: 形状 1372">
              <a:extLst>
                <a:ext uri="{FF2B5EF4-FFF2-40B4-BE49-F238E27FC236}">
                  <a16:creationId xmlns:a16="http://schemas.microsoft.com/office/drawing/2014/main" id="{2D4CFD3E-1757-E1B0-E513-9084B9BD7069}"/>
                </a:ext>
              </a:extLst>
            </p:cNvPr>
            <p:cNvSpPr/>
            <p:nvPr/>
          </p:nvSpPr>
          <p:spPr>
            <a:xfrm flipV="1">
              <a:off x="8257685" y="5480998"/>
              <a:ext cx="47427" cy="13586"/>
            </a:xfrm>
            <a:custGeom>
              <a:avLst/>
              <a:gdLst>
                <a:gd name="connsiteX0" fmla="*/ -184 w 47427"/>
                <a:gd name="connsiteY0" fmla="*/ 13231 h 13586"/>
                <a:gd name="connsiteX1" fmla="*/ 47243 w 47427"/>
                <a:gd name="connsiteY1" fmla="*/ 9870 h 13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427" h="13586">
                  <a:moveTo>
                    <a:pt x="-184" y="13231"/>
                  </a:moveTo>
                  <a:cubicBezTo>
                    <a:pt x="1787" y="2"/>
                    <a:pt x="32849" y="-7693"/>
                    <a:pt x="47243" y="987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4" name="任意多边形: 形状 1373">
              <a:extLst>
                <a:ext uri="{FF2B5EF4-FFF2-40B4-BE49-F238E27FC236}">
                  <a16:creationId xmlns:a16="http://schemas.microsoft.com/office/drawing/2014/main" id="{34C02EFD-D31E-B446-C51F-D9B0E93E9F14}"/>
                </a:ext>
              </a:extLst>
            </p:cNvPr>
            <p:cNvSpPr/>
            <p:nvPr/>
          </p:nvSpPr>
          <p:spPr>
            <a:xfrm flipV="1">
              <a:off x="8289236" y="5493976"/>
              <a:ext cx="44598" cy="25893"/>
            </a:xfrm>
            <a:custGeom>
              <a:avLst/>
              <a:gdLst>
                <a:gd name="connsiteX0" fmla="*/ -183 w 44598"/>
                <a:gd name="connsiteY0" fmla="*/ 25542 h 25893"/>
                <a:gd name="connsiteX1" fmla="*/ 44415 w 44598"/>
                <a:gd name="connsiteY1" fmla="*/ 6547 h 25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598" h="25893">
                  <a:moveTo>
                    <a:pt x="-183" y="25542"/>
                  </a:moveTo>
                  <a:cubicBezTo>
                    <a:pt x="2249" y="8750"/>
                    <a:pt x="20706" y="-11110"/>
                    <a:pt x="44415" y="654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5" name="任意多边形: 形状 1374">
              <a:extLst>
                <a:ext uri="{FF2B5EF4-FFF2-40B4-BE49-F238E27FC236}">
                  <a16:creationId xmlns:a16="http://schemas.microsoft.com/office/drawing/2014/main" id="{DB969AC9-6954-0D0B-13B5-7F2ABC516B10}"/>
                </a:ext>
              </a:extLst>
            </p:cNvPr>
            <p:cNvSpPr/>
            <p:nvPr/>
          </p:nvSpPr>
          <p:spPr>
            <a:xfrm flipV="1">
              <a:off x="8315680" y="5520051"/>
              <a:ext cx="43323" cy="32031"/>
            </a:xfrm>
            <a:custGeom>
              <a:avLst/>
              <a:gdLst>
                <a:gd name="connsiteX0" fmla="*/ 2664 w 43323"/>
                <a:gd name="connsiteY0" fmla="*/ 31684 h 32031"/>
                <a:gd name="connsiteX1" fmla="*/ 43141 w 43323"/>
                <a:gd name="connsiteY1" fmla="*/ 8770 h 32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323" h="32031">
                  <a:moveTo>
                    <a:pt x="2664" y="31684"/>
                  </a:moveTo>
                  <a:cubicBezTo>
                    <a:pt x="-8308" y="15223"/>
                    <a:pt x="13980" y="-15776"/>
                    <a:pt x="43141" y="877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6" name="任意多边形: 形状 1375">
              <a:extLst>
                <a:ext uri="{FF2B5EF4-FFF2-40B4-BE49-F238E27FC236}">
                  <a16:creationId xmlns:a16="http://schemas.microsoft.com/office/drawing/2014/main" id="{9057BA37-D63F-7E6D-570B-2BD4297FB601}"/>
                </a:ext>
              </a:extLst>
            </p:cNvPr>
            <p:cNvSpPr/>
            <p:nvPr/>
          </p:nvSpPr>
          <p:spPr>
            <a:xfrm flipV="1">
              <a:off x="8384049" y="5571248"/>
              <a:ext cx="8966" cy="33563"/>
            </a:xfrm>
            <a:custGeom>
              <a:avLst/>
              <a:gdLst>
                <a:gd name="connsiteX0" fmla="*/ 6090 w 8966"/>
                <a:gd name="connsiteY0" fmla="*/ 33227 h 33563"/>
                <a:gd name="connsiteX1" fmla="*/ 8785 w 8966"/>
                <a:gd name="connsiteY1" fmla="*/ -337 h 33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966" h="33563">
                  <a:moveTo>
                    <a:pt x="6090" y="33227"/>
                  </a:moveTo>
                  <a:cubicBezTo>
                    <a:pt x="-1802" y="26788"/>
                    <a:pt x="-3632" y="9711"/>
                    <a:pt x="8785" y="-33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7" name="任意多边形: 形状 1376">
              <a:extLst>
                <a:ext uri="{FF2B5EF4-FFF2-40B4-BE49-F238E27FC236}">
                  <a16:creationId xmlns:a16="http://schemas.microsoft.com/office/drawing/2014/main" id="{DA4CB580-77A9-644A-7023-8AE71D3D7DA5}"/>
                </a:ext>
              </a:extLst>
            </p:cNvPr>
            <p:cNvSpPr/>
            <p:nvPr/>
          </p:nvSpPr>
          <p:spPr>
            <a:xfrm flipV="1">
              <a:off x="8365247" y="5550650"/>
              <a:ext cx="18728" cy="33587"/>
            </a:xfrm>
            <a:custGeom>
              <a:avLst/>
              <a:gdLst>
                <a:gd name="connsiteX0" fmla="*/ 3341 w 18728"/>
                <a:gd name="connsiteY0" fmla="*/ 33247 h 33587"/>
                <a:gd name="connsiteX1" fmla="*/ 18547 w 18728"/>
                <a:gd name="connsiteY1" fmla="*/ -341 h 33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728" h="33587">
                  <a:moveTo>
                    <a:pt x="3341" y="33247"/>
                  </a:moveTo>
                  <a:cubicBezTo>
                    <a:pt x="-4511" y="25152"/>
                    <a:pt x="849" y="3521"/>
                    <a:pt x="18547" y="-34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8" name="任意多边形: 形状 1377">
              <a:extLst>
                <a:ext uri="{FF2B5EF4-FFF2-40B4-BE49-F238E27FC236}">
                  <a16:creationId xmlns:a16="http://schemas.microsoft.com/office/drawing/2014/main" id="{A5760836-4B00-416C-F566-BBF1058BFA3F}"/>
                </a:ext>
              </a:extLst>
            </p:cNvPr>
            <p:cNvSpPr/>
            <p:nvPr/>
          </p:nvSpPr>
          <p:spPr>
            <a:xfrm flipV="1">
              <a:off x="8373731" y="5589821"/>
              <a:ext cx="10516" cy="32726"/>
            </a:xfrm>
            <a:custGeom>
              <a:avLst/>
              <a:gdLst>
                <a:gd name="connsiteX0" fmla="*/ 10335 w 10516"/>
                <a:gd name="connsiteY0" fmla="*/ 32393 h 32726"/>
                <a:gd name="connsiteX1" fmla="*/ 7842 w 10516"/>
                <a:gd name="connsiteY1" fmla="*/ -333 h 32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516" h="32726">
                  <a:moveTo>
                    <a:pt x="10335" y="32393"/>
                  </a:moveTo>
                  <a:cubicBezTo>
                    <a:pt x="48" y="24747"/>
                    <a:pt x="-5879" y="8089"/>
                    <a:pt x="7842" y="-33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9" name="任意多边形: 形状 1378">
              <a:extLst>
                <a:ext uri="{FF2B5EF4-FFF2-40B4-BE49-F238E27FC236}">
                  <a16:creationId xmlns:a16="http://schemas.microsoft.com/office/drawing/2014/main" id="{556D477B-1EC1-5826-9D7E-7709A8F25FE2}"/>
                </a:ext>
              </a:extLst>
            </p:cNvPr>
            <p:cNvSpPr/>
            <p:nvPr/>
          </p:nvSpPr>
          <p:spPr>
            <a:xfrm flipV="1">
              <a:off x="8358743" y="5609586"/>
              <a:ext cx="14908" cy="29822"/>
            </a:xfrm>
            <a:custGeom>
              <a:avLst/>
              <a:gdLst>
                <a:gd name="connsiteX0" fmla="*/ 14727 w 14908"/>
                <a:gd name="connsiteY0" fmla="*/ 29493 h 29822"/>
                <a:gd name="connsiteX1" fmla="*/ 8085 w 14908"/>
                <a:gd name="connsiteY1" fmla="*/ -330 h 29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908" h="29822">
                  <a:moveTo>
                    <a:pt x="14727" y="29493"/>
                  </a:moveTo>
                  <a:cubicBezTo>
                    <a:pt x="-793" y="27349"/>
                    <a:pt x="-6116" y="9484"/>
                    <a:pt x="8085" y="-33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0" name="任意多边形: 形状 1379">
              <a:extLst>
                <a:ext uri="{FF2B5EF4-FFF2-40B4-BE49-F238E27FC236}">
                  <a16:creationId xmlns:a16="http://schemas.microsoft.com/office/drawing/2014/main" id="{5D6AE002-A7C8-8930-8573-275FC46C850B}"/>
                </a:ext>
              </a:extLst>
            </p:cNvPr>
            <p:cNvSpPr/>
            <p:nvPr/>
          </p:nvSpPr>
          <p:spPr>
            <a:xfrm flipV="1">
              <a:off x="8338916" y="5620540"/>
              <a:ext cx="20447" cy="36077"/>
            </a:xfrm>
            <a:custGeom>
              <a:avLst/>
              <a:gdLst>
                <a:gd name="connsiteX0" fmla="*/ 20266 w 20447"/>
                <a:gd name="connsiteY0" fmla="*/ 35750 h 36077"/>
                <a:gd name="connsiteX1" fmla="*/ 11025 w 20447"/>
                <a:gd name="connsiteY1" fmla="*/ -327 h 36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447" h="36077">
                  <a:moveTo>
                    <a:pt x="20266" y="35750"/>
                  </a:moveTo>
                  <a:cubicBezTo>
                    <a:pt x="-268" y="35144"/>
                    <a:pt x="-8754" y="10569"/>
                    <a:pt x="11025" y="-32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1" name="任意多边形: 形状 1380">
              <a:extLst>
                <a:ext uri="{FF2B5EF4-FFF2-40B4-BE49-F238E27FC236}">
                  <a16:creationId xmlns:a16="http://schemas.microsoft.com/office/drawing/2014/main" id="{16DF3956-5E48-5361-37AB-5163D784AB1F}"/>
                </a:ext>
              </a:extLst>
            </p:cNvPr>
            <p:cNvSpPr/>
            <p:nvPr/>
          </p:nvSpPr>
          <p:spPr>
            <a:xfrm flipV="1">
              <a:off x="8338135" y="5551840"/>
              <a:ext cx="31981" cy="30353"/>
            </a:xfrm>
            <a:custGeom>
              <a:avLst/>
              <a:gdLst>
                <a:gd name="connsiteX0" fmla="*/ 3663 w 31981"/>
                <a:gd name="connsiteY0" fmla="*/ 30013 h 30353"/>
                <a:gd name="connsiteX1" fmla="*/ 31799 w 31981"/>
                <a:gd name="connsiteY1" fmla="*/ 5660 h 30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981" h="30353">
                  <a:moveTo>
                    <a:pt x="3663" y="30013"/>
                  </a:moveTo>
                  <a:cubicBezTo>
                    <a:pt x="-9630" y="9027"/>
                    <a:pt x="14436" y="-10574"/>
                    <a:pt x="31799" y="566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2" name="任意多边形: 形状 1381">
              <a:extLst>
                <a:ext uri="{FF2B5EF4-FFF2-40B4-BE49-F238E27FC236}">
                  <a16:creationId xmlns:a16="http://schemas.microsoft.com/office/drawing/2014/main" id="{95605137-BA15-537D-B736-59F78B0191C6}"/>
                </a:ext>
              </a:extLst>
            </p:cNvPr>
            <p:cNvSpPr/>
            <p:nvPr/>
          </p:nvSpPr>
          <p:spPr>
            <a:xfrm flipV="1">
              <a:off x="8344909" y="5582202"/>
              <a:ext cx="16049" cy="35016"/>
            </a:xfrm>
            <a:custGeom>
              <a:avLst/>
              <a:gdLst>
                <a:gd name="connsiteX0" fmla="*/ 7010 w 16049"/>
                <a:gd name="connsiteY0" fmla="*/ 34681 h 35016"/>
                <a:gd name="connsiteX1" fmla="*/ 15867 w 16049"/>
                <a:gd name="connsiteY1" fmla="*/ -335 h 35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49" h="35016">
                  <a:moveTo>
                    <a:pt x="7010" y="34681"/>
                  </a:moveTo>
                  <a:cubicBezTo>
                    <a:pt x="-4756" y="24710"/>
                    <a:pt x="-2280" y="6260"/>
                    <a:pt x="15867" y="-33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3" name="任意多边形: 形状 1382">
              <a:extLst>
                <a:ext uri="{FF2B5EF4-FFF2-40B4-BE49-F238E27FC236}">
                  <a16:creationId xmlns:a16="http://schemas.microsoft.com/office/drawing/2014/main" id="{A5102678-9003-1BA9-76E0-BADA6E46E64B}"/>
                </a:ext>
              </a:extLst>
            </p:cNvPr>
            <p:cNvSpPr/>
            <p:nvPr/>
          </p:nvSpPr>
          <p:spPr>
            <a:xfrm flipV="1">
              <a:off x="8260185" y="5719536"/>
              <a:ext cx="21711" cy="19888"/>
            </a:xfrm>
            <a:custGeom>
              <a:avLst/>
              <a:gdLst>
                <a:gd name="connsiteX0" fmla="*/ -184 w 21711"/>
                <a:gd name="connsiteY0" fmla="*/ 4990 h 19888"/>
                <a:gd name="connsiteX1" fmla="*/ 21436 w 21711"/>
                <a:gd name="connsiteY1" fmla="*/ 8169 h 19888"/>
                <a:gd name="connsiteX2" fmla="*/ 749 w 21711"/>
                <a:gd name="connsiteY2" fmla="*/ 14198 h 19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711" h="19888">
                  <a:moveTo>
                    <a:pt x="-184" y="4990"/>
                  </a:moveTo>
                  <a:cubicBezTo>
                    <a:pt x="116" y="-2282"/>
                    <a:pt x="19908" y="-2837"/>
                    <a:pt x="21436" y="8169"/>
                  </a:cubicBezTo>
                  <a:cubicBezTo>
                    <a:pt x="22968" y="19180"/>
                    <a:pt x="4791" y="24176"/>
                    <a:pt x="749" y="1419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4" name="任意多边形: 形状 1383">
              <a:extLst>
                <a:ext uri="{FF2B5EF4-FFF2-40B4-BE49-F238E27FC236}">
                  <a16:creationId xmlns:a16="http://schemas.microsoft.com/office/drawing/2014/main" id="{77756027-5EBF-26C1-421C-414C6ABF211E}"/>
                </a:ext>
              </a:extLst>
            </p:cNvPr>
            <p:cNvSpPr/>
            <p:nvPr/>
          </p:nvSpPr>
          <p:spPr>
            <a:xfrm flipV="1">
              <a:off x="8260429" y="5701479"/>
              <a:ext cx="24399" cy="23835"/>
            </a:xfrm>
            <a:custGeom>
              <a:avLst/>
              <a:gdLst>
                <a:gd name="connsiteX0" fmla="*/ 19932 w 24399"/>
                <a:gd name="connsiteY0" fmla="*/ -313 h 23835"/>
                <a:gd name="connsiteX1" fmla="*/ -184 w 24399"/>
                <a:gd name="connsiteY1" fmla="*/ 19504 h 23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399" h="23835">
                  <a:moveTo>
                    <a:pt x="19932" y="-313"/>
                  </a:moveTo>
                  <a:cubicBezTo>
                    <a:pt x="32701" y="15554"/>
                    <a:pt x="14219" y="31073"/>
                    <a:pt x="-184" y="1950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5" name="任意多边形: 形状 1384">
              <a:extLst>
                <a:ext uri="{FF2B5EF4-FFF2-40B4-BE49-F238E27FC236}">
                  <a16:creationId xmlns:a16="http://schemas.microsoft.com/office/drawing/2014/main" id="{66933654-9323-445F-A458-C318D704A5CD}"/>
                </a:ext>
              </a:extLst>
            </p:cNvPr>
            <p:cNvSpPr/>
            <p:nvPr/>
          </p:nvSpPr>
          <p:spPr>
            <a:xfrm flipV="1">
              <a:off x="8259047" y="5680082"/>
              <a:ext cx="18495" cy="21539"/>
            </a:xfrm>
            <a:custGeom>
              <a:avLst/>
              <a:gdLst>
                <a:gd name="connsiteX0" fmla="*/ 13932 w 18495"/>
                <a:gd name="connsiteY0" fmla="*/ -317 h 21539"/>
                <a:gd name="connsiteX1" fmla="*/ -184 w 18495"/>
                <a:gd name="connsiteY1" fmla="*/ 19519 h 21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495" h="21539">
                  <a:moveTo>
                    <a:pt x="13932" y="-317"/>
                  </a:moveTo>
                  <a:cubicBezTo>
                    <a:pt x="24397" y="5035"/>
                    <a:pt x="14683" y="27518"/>
                    <a:pt x="-184" y="1951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6" name="任意多边形: 形状 1385">
              <a:extLst>
                <a:ext uri="{FF2B5EF4-FFF2-40B4-BE49-F238E27FC236}">
                  <a16:creationId xmlns:a16="http://schemas.microsoft.com/office/drawing/2014/main" id="{75386047-D635-0E2F-EDC4-B2CAA1ED11EE}"/>
                </a:ext>
              </a:extLst>
            </p:cNvPr>
            <p:cNvSpPr/>
            <p:nvPr/>
          </p:nvSpPr>
          <p:spPr>
            <a:xfrm flipV="1">
              <a:off x="8256379" y="5660612"/>
              <a:ext cx="16766" cy="20053"/>
            </a:xfrm>
            <a:custGeom>
              <a:avLst/>
              <a:gdLst>
                <a:gd name="connsiteX0" fmla="*/ 11957 w 16766"/>
                <a:gd name="connsiteY0" fmla="*/ -321 h 20053"/>
                <a:gd name="connsiteX1" fmla="*/ -184 w 16766"/>
                <a:gd name="connsiteY1" fmla="*/ 16625 h 20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766" h="20053">
                  <a:moveTo>
                    <a:pt x="11957" y="-321"/>
                  </a:moveTo>
                  <a:cubicBezTo>
                    <a:pt x="24494" y="9161"/>
                    <a:pt x="8512" y="26911"/>
                    <a:pt x="-184" y="1662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7" name="任意多边形: 形状 1386">
              <a:extLst>
                <a:ext uri="{FF2B5EF4-FFF2-40B4-BE49-F238E27FC236}">
                  <a16:creationId xmlns:a16="http://schemas.microsoft.com/office/drawing/2014/main" id="{93FD2B0D-FCBD-81A7-9A8E-15F148D4F67E}"/>
                </a:ext>
              </a:extLst>
            </p:cNvPr>
            <p:cNvSpPr/>
            <p:nvPr/>
          </p:nvSpPr>
          <p:spPr>
            <a:xfrm flipV="1">
              <a:off x="8262447" y="5643914"/>
              <a:ext cx="15246" cy="20645"/>
            </a:xfrm>
            <a:custGeom>
              <a:avLst/>
              <a:gdLst>
                <a:gd name="connsiteX0" fmla="*/ -184 w 15246"/>
                <a:gd name="connsiteY0" fmla="*/ 19526 h 20645"/>
                <a:gd name="connsiteX1" fmla="*/ 7936 w 15246"/>
                <a:gd name="connsiteY1" fmla="*/ -324 h 20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246" h="20645">
                  <a:moveTo>
                    <a:pt x="-184" y="19526"/>
                  </a:moveTo>
                  <a:cubicBezTo>
                    <a:pt x="6084" y="24261"/>
                    <a:pt x="25385" y="6592"/>
                    <a:pt x="7936" y="-32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8" name="任意多边形: 形状 1387">
              <a:extLst>
                <a:ext uri="{FF2B5EF4-FFF2-40B4-BE49-F238E27FC236}">
                  <a16:creationId xmlns:a16="http://schemas.microsoft.com/office/drawing/2014/main" id="{26F11AEB-3E68-D604-4A73-0AAB0DB8CBF4}"/>
                </a:ext>
              </a:extLst>
            </p:cNvPr>
            <p:cNvSpPr/>
            <p:nvPr/>
          </p:nvSpPr>
          <p:spPr>
            <a:xfrm flipV="1">
              <a:off x="8274005" y="5663435"/>
              <a:ext cx="11721" cy="27232"/>
            </a:xfrm>
            <a:custGeom>
              <a:avLst/>
              <a:gdLst>
                <a:gd name="connsiteX0" fmla="*/ 3260 w 11721"/>
                <a:gd name="connsiteY0" fmla="*/ -320 h 27232"/>
                <a:gd name="connsiteX1" fmla="*/ -184 w 11721"/>
                <a:gd name="connsiteY1" fmla="*/ 26912 h 27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721" h="27232">
                  <a:moveTo>
                    <a:pt x="3260" y="-320"/>
                  </a:moveTo>
                  <a:cubicBezTo>
                    <a:pt x="16732" y="2033"/>
                    <a:pt x="12447" y="27078"/>
                    <a:pt x="-184" y="2691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9" name="任意多边形: 形状 1388">
              <a:extLst>
                <a:ext uri="{FF2B5EF4-FFF2-40B4-BE49-F238E27FC236}">
                  <a16:creationId xmlns:a16="http://schemas.microsoft.com/office/drawing/2014/main" id="{B3407143-9AB4-A070-73FF-51C1DC4CFA9C}"/>
                </a:ext>
              </a:extLst>
            </p:cNvPr>
            <p:cNvSpPr/>
            <p:nvPr/>
          </p:nvSpPr>
          <p:spPr>
            <a:xfrm flipV="1">
              <a:off x="8298417" y="5748957"/>
              <a:ext cx="21537" cy="34609"/>
            </a:xfrm>
            <a:custGeom>
              <a:avLst/>
              <a:gdLst>
                <a:gd name="connsiteX0" fmla="*/ 21354 w 21537"/>
                <a:gd name="connsiteY0" fmla="*/ 32469 h 34609"/>
                <a:gd name="connsiteX1" fmla="*/ 173 w 21537"/>
                <a:gd name="connsiteY1" fmla="*/ 18380 h 34609"/>
                <a:gd name="connsiteX2" fmla="*/ 17938 w 21537"/>
                <a:gd name="connsiteY2" fmla="*/ 871 h 34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537" h="34609">
                  <a:moveTo>
                    <a:pt x="21354" y="32469"/>
                  </a:moveTo>
                  <a:cubicBezTo>
                    <a:pt x="14058" y="35997"/>
                    <a:pt x="4228" y="35961"/>
                    <a:pt x="173" y="18380"/>
                  </a:cubicBezTo>
                  <a:cubicBezTo>
                    <a:pt x="-2644" y="6186"/>
                    <a:pt x="11989" y="-3804"/>
                    <a:pt x="17938" y="87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0" name="任意多边形: 形状 1389">
              <a:extLst>
                <a:ext uri="{FF2B5EF4-FFF2-40B4-BE49-F238E27FC236}">
                  <a16:creationId xmlns:a16="http://schemas.microsoft.com/office/drawing/2014/main" id="{FBFB3BE0-0AC9-68F3-1B4F-DFA6F38FCB85}"/>
                </a:ext>
              </a:extLst>
            </p:cNvPr>
            <p:cNvSpPr/>
            <p:nvPr/>
          </p:nvSpPr>
          <p:spPr>
            <a:xfrm flipV="1">
              <a:off x="8280213" y="5745529"/>
              <a:ext cx="25216" cy="28750"/>
            </a:xfrm>
            <a:custGeom>
              <a:avLst/>
              <a:gdLst>
                <a:gd name="connsiteX0" fmla="*/ 25033 w 25216"/>
                <a:gd name="connsiteY0" fmla="*/ 22229 h 28750"/>
                <a:gd name="connsiteX1" fmla="*/ -52 w 25216"/>
                <a:gd name="connsiteY1" fmla="*/ 14439 h 28750"/>
                <a:gd name="connsiteX2" fmla="*/ 18884 w 25216"/>
                <a:gd name="connsiteY2" fmla="*/ 1355 h 28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216" h="28750">
                  <a:moveTo>
                    <a:pt x="25033" y="22229"/>
                  </a:moveTo>
                  <a:cubicBezTo>
                    <a:pt x="21132" y="30694"/>
                    <a:pt x="2203" y="32610"/>
                    <a:pt x="-52" y="14439"/>
                  </a:cubicBezTo>
                  <a:cubicBezTo>
                    <a:pt x="-1751" y="752"/>
                    <a:pt x="13498" y="-2856"/>
                    <a:pt x="18884" y="135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1" name="任意多边形: 形状 1390">
              <a:extLst>
                <a:ext uri="{FF2B5EF4-FFF2-40B4-BE49-F238E27FC236}">
                  <a16:creationId xmlns:a16="http://schemas.microsoft.com/office/drawing/2014/main" id="{171695EC-1D3B-EAB6-6E54-65872A17E839}"/>
                </a:ext>
              </a:extLst>
            </p:cNvPr>
            <p:cNvSpPr/>
            <p:nvPr/>
          </p:nvSpPr>
          <p:spPr>
            <a:xfrm flipV="1">
              <a:off x="8255655" y="5748175"/>
              <a:ext cx="24704" cy="12628"/>
            </a:xfrm>
            <a:custGeom>
              <a:avLst/>
              <a:gdLst>
                <a:gd name="connsiteX0" fmla="*/ -178 w 24704"/>
                <a:gd name="connsiteY0" fmla="*/ 12323 h 12628"/>
                <a:gd name="connsiteX1" fmla="*/ 24520 w 24704"/>
                <a:gd name="connsiteY1" fmla="*/ 1034 h 12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704" h="12628">
                  <a:moveTo>
                    <a:pt x="-178" y="12323"/>
                  </a:moveTo>
                  <a:cubicBezTo>
                    <a:pt x="-571" y="4403"/>
                    <a:pt x="17540" y="-3531"/>
                    <a:pt x="24520" y="103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2" name="任意多边形: 形状 1391">
              <a:extLst>
                <a:ext uri="{FF2B5EF4-FFF2-40B4-BE49-F238E27FC236}">
                  <a16:creationId xmlns:a16="http://schemas.microsoft.com/office/drawing/2014/main" id="{86D3B0C8-41BD-9DB1-E386-26B1F3BA5BB6}"/>
                </a:ext>
              </a:extLst>
            </p:cNvPr>
            <p:cNvSpPr/>
            <p:nvPr/>
          </p:nvSpPr>
          <p:spPr>
            <a:xfrm flipV="1">
              <a:off x="8279116" y="5736148"/>
              <a:ext cx="9091" cy="10637"/>
            </a:xfrm>
            <a:custGeom>
              <a:avLst/>
              <a:gdLst>
                <a:gd name="connsiteX0" fmla="*/ -184 w 9091"/>
                <a:gd name="connsiteY0" fmla="*/ 10328 h 10637"/>
                <a:gd name="connsiteX1" fmla="*/ 8872 w 9091"/>
                <a:gd name="connsiteY1" fmla="*/ -308 h 1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091" h="10637">
                  <a:moveTo>
                    <a:pt x="-184" y="10328"/>
                  </a:moveTo>
                  <a:cubicBezTo>
                    <a:pt x="4790" y="10448"/>
                    <a:pt x="9355" y="3474"/>
                    <a:pt x="8872" y="-30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3" name="任意多边形: 形状 1392">
              <a:extLst>
                <a:ext uri="{FF2B5EF4-FFF2-40B4-BE49-F238E27FC236}">
                  <a16:creationId xmlns:a16="http://schemas.microsoft.com/office/drawing/2014/main" id="{9EADEACA-5EB2-1692-E887-2D48EA6A990A}"/>
                </a:ext>
              </a:extLst>
            </p:cNvPr>
            <p:cNvSpPr/>
            <p:nvPr/>
          </p:nvSpPr>
          <p:spPr>
            <a:xfrm flipV="1">
              <a:off x="8323482" y="5639590"/>
              <a:ext cx="15164" cy="32462"/>
            </a:xfrm>
            <a:custGeom>
              <a:avLst/>
              <a:gdLst>
                <a:gd name="connsiteX0" fmla="*/ 14982 w 15164"/>
                <a:gd name="connsiteY0" fmla="*/ 32138 h 32462"/>
                <a:gd name="connsiteX1" fmla="*/ 12931 w 15164"/>
                <a:gd name="connsiteY1" fmla="*/ -324 h 32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164" h="32462">
                  <a:moveTo>
                    <a:pt x="14982" y="32138"/>
                  </a:moveTo>
                  <a:cubicBezTo>
                    <a:pt x="-967" y="31892"/>
                    <a:pt x="-8251" y="4925"/>
                    <a:pt x="12931" y="-32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4" name="任意多边形: 形状 1393">
              <a:extLst>
                <a:ext uri="{FF2B5EF4-FFF2-40B4-BE49-F238E27FC236}">
                  <a16:creationId xmlns:a16="http://schemas.microsoft.com/office/drawing/2014/main" id="{231F4982-2B0A-B08E-5127-694A43C39D14}"/>
                </a:ext>
              </a:extLst>
            </p:cNvPr>
            <p:cNvSpPr/>
            <p:nvPr/>
          </p:nvSpPr>
          <p:spPr>
            <a:xfrm flipV="1">
              <a:off x="8311730" y="5655663"/>
              <a:ext cx="14681" cy="30689"/>
            </a:xfrm>
            <a:custGeom>
              <a:avLst/>
              <a:gdLst>
                <a:gd name="connsiteX0" fmla="*/ 11614 w 14681"/>
                <a:gd name="connsiteY0" fmla="*/ 30368 h 30689"/>
                <a:gd name="connsiteX1" fmla="*/ 14498 w 14681"/>
                <a:gd name="connsiteY1" fmla="*/ -321 h 30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681" h="30689">
                  <a:moveTo>
                    <a:pt x="11614" y="30368"/>
                  </a:moveTo>
                  <a:cubicBezTo>
                    <a:pt x="-1758" y="29032"/>
                    <a:pt x="-7381" y="2108"/>
                    <a:pt x="14498" y="-32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5" name="任意多边形: 形状 1394">
              <a:extLst>
                <a:ext uri="{FF2B5EF4-FFF2-40B4-BE49-F238E27FC236}">
                  <a16:creationId xmlns:a16="http://schemas.microsoft.com/office/drawing/2014/main" id="{11EEBFEE-71FE-7D53-BED3-4EFB0DB7A034}"/>
                </a:ext>
              </a:extLst>
            </p:cNvPr>
            <p:cNvSpPr/>
            <p:nvPr/>
          </p:nvSpPr>
          <p:spPr>
            <a:xfrm flipV="1">
              <a:off x="8304086" y="5677928"/>
              <a:ext cx="12219" cy="30300"/>
            </a:xfrm>
            <a:custGeom>
              <a:avLst/>
              <a:gdLst>
                <a:gd name="connsiteX0" fmla="*/ 8898 w 12219"/>
                <a:gd name="connsiteY0" fmla="*/ 29983 h 30300"/>
                <a:gd name="connsiteX1" fmla="*/ 12037 w 12219"/>
                <a:gd name="connsiteY1" fmla="*/ -317 h 30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219" h="30300">
                  <a:moveTo>
                    <a:pt x="8898" y="29983"/>
                  </a:moveTo>
                  <a:cubicBezTo>
                    <a:pt x="-1253" y="27701"/>
                    <a:pt x="-6186" y="6595"/>
                    <a:pt x="12037" y="-31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6" name="任意多边形: 形状 1395">
              <a:extLst>
                <a:ext uri="{FF2B5EF4-FFF2-40B4-BE49-F238E27FC236}">
                  <a16:creationId xmlns:a16="http://schemas.microsoft.com/office/drawing/2014/main" id="{BA1448D3-2E5E-E937-0373-9DC2E9595FAF}"/>
                </a:ext>
              </a:extLst>
            </p:cNvPr>
            <p:cNvSpPr/>
            <p:nvPr/>
          </p:nvSpPr>
          <p:spPr>
            <a:xfrm flipV="1">
              <a:off x="8285469" y="5678879"/>
              <a:ext cx="19959" cy="6192"/>
            </a:xfrm>
            <a:custGeom>
              <a:avLst/>
              <a:gdLst>
                <a:gd name="connsiteX0" fmla="*/ 19776 w 19959"/>
                <a:gd name="connsiteY0" fmla="*/ -319 h 6192"/>
                <a:gd name="connsiteX1" fmla="*/ -184 w 19959"/>
                <a:gd name="connsiteY1" fmla="*/ 4706 h 6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959" h="6192">
                  <a:moveTo>
                    <a:pt x="19776" y="-319"/>
                  </a:moveTo>
                  <a:cubicBezTo>
                    <a:pt x="17265" y="3452"/>
                    <a:pt x="7394" y="8075"/>
                    <a:pt x="-184" y="470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7" name="任意多边形: 形状 1396">
              <a:extLst>
                <a:ext uri="{FF2B5EF4-FFF2-40B4-BE49-F238E27FC236}">
                  <a16:creationId xmlns:a16="http://schemas.microsoft.com/office/drawing/2014/main" id="{E5A7AFC0-3BD9-C900-F6C9-58D8555FC54D}"/>
                </a:ext>
              </a:extLst>
            </p:cNvPr>
            <p:cNvSpPr/>
            <p:nvPr/>
          </p:nvSpPr>
          <p:spPr>
            <a:xfrm flipV="1">
              <a:off x="8331396" y="5599942"/>
              <a:ext cx="13800" cy="33492"/>
            </a:xfrm>
            <a:custGeom>
              <a:avLst/>
              <a:gdLst>
                <a:gd name="connsiteX0" fmla="*/ 13617 w 13800"/>
                <a:gd name="connsiteY0" fmla="*/ 33161 h 33492"/>
                <a:gd name="connsiteX1" fmla="*/ 8465 w 13800"/>
                <a:gd name="connsiteY1" fmla="*/ -331 h 33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800" h="33492">
                  <a:moveTo>
                    <a:pt x="13617" y="33161"/>
                  </a:moveTo>
                  <a:cubicBezTo>
                    <a:pt x="-99" y="30412"/>
                    <a:pt x="-6606" y="11121"/>
                    <a:pt x="8465" y="-33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8" name="任意多边形: 形状 1397">
              <a:extLst>
                <a:ext uri="{FF2B5EF4-FFF2-40B4-BE49-F238E27FC236}">
                  <a16:creationId xmlns:a16="http://schemas.microsoft.com/office/drawing/2014/main" id="{989944AE-E0A4-2EA4-DA77-2708FDFAB7F8}"/>
                </a:ext>
              </a:extLst>
            </p:cNvPr>
            <p:cNvSpPr/>
            <p:nvPr/>
          </p:nvSpPr>
          <p:spPr>
            <a:xfrm flipV="1">
              <a:off x="8311365" y="5614975"/>
              <a:ext cx="19900" cy="39120"/>
            </a:xfrm>
            <a:custGeom>
              <a:avLst/>
              <a:gdLst>
                <a:gd name="connsiteX0" fmla="*/ 19718 w 19900"/>
                <a:gd name="connsiteY0" fmla="*/ 38704 h 39120"/>
                <a:gd name="connsiteX1" fmla="*/ 12143 w 19900"/>
                <a:gd name="connsiteY1" fmla="*/ -328 h 39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900" h="39120">
                  <a:moveTo>
                    <a:pt x="19718" y="38704"/>
                  </a:moveTo>
                  <a:cubicBezTo>
                    <a:pt x="3660" y="40439"/>
                    <a:pt x="-11723" y="16153"/>
                    <a:pt x="12143" y="-32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9" name="任意多边形: 形状 1398">
              <a:extLst>
                <a:ext uri="{FF2B5EF4-FFF2-40B4-BE49-F238E27FC236}">
                  <a16:creationId xmlns:a16="http://schemas.microsoft.com/office/drawing/2014/main" id="{DCE8ED6A-4DCB-370C-53A6-ECC9BA498129}"/>
                </a:ext>
              </a:extLst>
            </p:cNvPr>
            <p:cNvSpPr/>
            <p:nvPr/>
          </p:nvSpPr>
          <p:spPr>
            <a:xfrm flipV="1">
              <a:off x="8301009" y="5641852"/>
              <a:ext cx="11920" cy="32564"/>
            </a:xfrm>
            <a:custGeom>
              <a:avLst/>
              <a:gdLst>
                <a:gd name="connsiteX0" fmla="*/ 11737 w 11920"/>
                <a:gd name="connsiteY0" fmla="*/ 32241 h 32564"/>
                <a:gd name="connsiteX1" fmla="*/ 10716 w 11920"/>
                <a:gd name="connsiteY1" fmla="*/ -324 h 32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920" h="32564">
                  <a:moveTo>
                    <a:pt x="11737" y="32241"/>
                  </a:moveTo>
                  <a:cubicBezTo>
                    <a:pt x="1497" y="31110"/>
                    <a:pt x="-8496" y="8033"/>
                    <a:pt x="10716" y="-32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0" name="任意多边形: 形状 1399">
              <a:extLst>
                <a:ext uri="{FF2B5EF4-FFF2-40B4-BE49-F238E27FC236}">
                  <a16:creationId xmlns:a16="http://schemas.microsoft.com/office/drawing/2014/main" id="{14072C75-D733-3C9A-3AFB-16BB75C05CF4}"/>
                </a:ext>
              </a:extLst>
            </p:cNvPr>
            <p:cNvSpPr/>
            <p:nvPr/>
          </p:nvSpPr>
          <p:spPr>
            <a:xfrm flipV="1">
              <a:off x="8295931" y="5668284"/>
              <a:ext cx="8188" cy="11168"/>
            </a:xfrm>
            <a:custGeom>
              <a:avLst/>
              <a:gdLst>
                <a:gd name="connsiteX0" fmla="*/ 8005 w 8188"/>
                <a:gd name="connsiteY0" fmla="*/ 10848 h 11168"/>
                <a:gd name="connsiteX1" fmla="*/ -156 w 8188"/>
                <a:gd name="connsiteY1" fmla="*/ -321 h 11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188" h="11168">
                  <a:moveTo>
                    <a:pt x="8005" y="10848"/>
                  </a:moveTo>
                  <a:cubicBezTo>
                    <a:pt x="3873" y="9920"/>
                    <a:pt x="-574" y="3757"/>
                    <a:pt x="-156" y="-32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1" name="任意多边形: 形状 1400">
              <a:extLst>
                <a:ext uri="{FF2B5EF4-FFF2-40B4-BE49-F238E27FC236}">
                  <a16:creationId xmlns:a16="http://schemas.microsoft.com/office/drawing/2014/main" id="{F8439B9B-3E3C-87D9-F419-57BE13E47C93}"/>
                </a:ext>
              </a:extLst>
            </p:cNvPr>
            <p:cNvSpPr/>
            <p:nvPr/>
          </p:nvSpPr>
          <p:spPr>
            <a:xfrm flipV="1">
              <a:off x="8277845" y="5652432"/>
              <a:ext cx="23536" cy="3603"/>
            </a:xfrm>
            <a:custGeom>
              <a:avLst/>
              <a:gdLst>
                <a:gd name="connsiteX0" fmla="*/ 23352 w 23536"/>
                <a:gd name="connsiteY0" fmla="*/ 285 h 3603"/>
                <a:gd name="connsiteX1" fmla="*/ -184 w 23536"/>
                <a:gd name="connsiteY1" fmla="*/ -324 h 3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536" h="3603">
                  <a:moveTo>
                    <a:pt x="23352" y="285"/>
                  </a:moveTo>
                  <a:cubicBezTo>
                    <a:pt x="17011" y="4027"/>
                    <a:pt x="6017" y="4728"/>
                    <a:pt x="-184" y="-32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2" name="任意多边形: 形状 1401">
              <a:extLst>
                <a:ext uri="{FF2B5EF4-FFF2-40B4-BE49-F238E27FC236}">
                  <a16:creationId xmlns:a16="http://schemas.microsoft.com/office/drawing/2014/main" id="{AB2F0B71-A4F7-16A8-9AD7-DC83CE97917C}"/>
                </a:ext>
              </a:extLst>
            </p:cNvPr>
            <p:cNvSpPr/>
            <p:nvPr/>
          </p:nvSpPr>
          <p:spPr>
            <a:xfrm flipV="1">
              <a:off x="8280783" y="5625371"/>
              <a:ext cx="18009" cy="27959"/>
            </a:xfrm>
            <a:custGeom>
              <a:avLst/>
              <a:gdLst>
                <a:gd name="connsiteX0" fmla="*/ -184 w 18009"/>
                <a:gd name="connsiteY0" fmla="*/ 26630 h 27959"/>
                <a:gd name="connsiteX1" fmla="*/ 14865 w 18009"/>
                <a:gd name="connsiteY1" fmla="*/ -327 h 27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009" h="27959">
                  <a:moveTo>
                    <a:pt x="-184" y="26630"/>
                  </a:moveTo>
                  <a:cubicBezTo>
                    <a:pt x="6088" y="31370"/>
                    <a:pt x="25079" y="18796"/>
                    <a:pt x="14865" y="-32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3" name="任意多边形: 形状 1402">
              <a:extLst>
                <a:ext uri="{FF2B5EF4-FFF2-40B4-BE49-F238E27FC236}">
                  <a16:creationId xmlns:a16="http://schemas.microsoft.com/office/drawing/2014/main" id="{342F853A-8A59-86B5-371E-B5ADE014FA1E}"/>
                </a:ext>
              </a:extLst>
            </p:cNvPr>
            <p:cNvSpPr/>
            <p:nvPr/>
          </p:nvSpPr>
          <p:spPr>
            <a:xfrm flipV="1">
              <a:off x="8297002" y="5631907"/>
              <a:ext cx="14618" cy="3342"/>
            </a:xfrm>
            <a:custGeom>
              <a:avLst/>
              <a:gdLst>
                <a:gd name="connsiteX0" fmla="*/ 14435 w 14618"/>
                <a:gd name="connsiteY0" fmla="*/ 2118 h 3342"/>
                <a:gd name="connsiteX1" fmla="*/ -183 w 14618"/>
                <a:gd name="connsiteY1" fmla="*/ -328 h 3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618" h="3342">
                  <a:moveTo>
                    <a:pt x="14435" y="2118"/>
                  </a:moveTo>
                  <a:cubicBezTo>
                    <a:pt x="11344" y="3258"/>
                    <a:pt x="4500" y="4056"/>
                    <a:pt x="-183" y="-32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4" name="任意多边形: 形状 1403">
              <a:extLst>
                <a:ext uri="{FF2B5EF4-FFF2-40B4-BE49-F238E27FC236}">
                  <a16:creationId xmlns:a16="http://schemas.microsoft.com/office/drawing/2014/main" id="{D641039D-C15F-5ECF-AB2E-BAFC60792E56}"/>
                </a:ext>
              </a:extLst>
            </p:cNvPr>
            <p:cNvSpPr/>
            <p:nvPr/>
          </p:nvSpPr>
          <p:spPr>
            <a:xfrm flipV="1">
              <a:off x="8319003" y="5570533"/>
              <a:ext cx="20239" cy="44385"/>
            </a:xfrm>
            <a:custGeom>
              <a:avLst/>
              <a:gdLst>
                <a:gd name="connsiteX0" fmla="*/ 20057 w 20239"/>
                <a:gd name="connsiteY0" fmla="*/ 44049 h 44385"/>
                <a:gd name="connsiteX1" fmla="*/ 10178 w 20239"/>
                <a:gd name="connsiteY1" fmla="*/ -336 h 44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239" h="44385">
                  <a:moveTo>
                    <a:pt x="20057" y="44049"/>
                  </a:moveTo>
                  <a:cubicBezTo>
                    <a:pt x="6903" y="41763"/>
                    <a:pt x="-12320" y="20445"/>
                    <a:pt x="10178" y="-33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5" name="任意多边形: 形状 1404">
              <a:extLst>
                <a:ext uri="{FF2B5EF4-FFF2-40B4-BE49-F238E27FC236}">
                  <a16:creationId xmlns:a16="http://schemas.microsoft.com/office/drawing/2014/main" id="{9B1BDC6D-D870-E5BF-875F-567B7399E1EE}"/>
                </a:ext>
              </a:extLst>
            </p:cNvPr>
            <p:cNvSpPr/>
            <p:nvPr/>
          </p:nvSpPr>
          <p:spPr>
            <a:xfrm flipV="1">
              <a:off x="8291141" y="5606556"/>
              <a:ext cx="24791" cy="15107"/>
            </a:xfrm>
            <a:custGeom>
              <a:avLst/>
              <a:gdLst>
                <a:gd name="connsiteX0" fmla="*/ -183 w 24791"/>
                <a:gd name="connsiteY0" fmla="*/ 12103 h 15107"/>
                <a:gd name="connsiteX1" fmla="*/ 24608 w 24791"/>
                <a:gd name="connsiteY1" fmla="*/ -332 h 15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791" h="15107">
                  <a:moveTo>
                    <a:pt x="-183" y="12103"/>
                  </a:moveTo>
                  <a:cubicBezTo>
                    <a:pt x="3880" y="18517"/>
                    <a:pt x="24616" y="13001"/>
                    <a:pt x="24608" y="-33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6" name="任意多边形: 形状 1405">
              <a:extLst>
                <a:ext uri="{FF2B5EF4-FFF2-40B4-BE49-F238E27FC236}">
                  <a16:creationId xmlns:a16="http://schemas.microsoft.com/office/drawing/2014/main" id="{7E8A496E-0D21-5FCF-0245-F1571414FDCF}"/>
                </a:ext>
              </a:extLst>
            </p:cNvPr>
            <p:cNvSpPr/>
            <p:nvPr/>
          </p:nvSpPr>
          <p:spPr>
            <a:xfrm flipV="1">
              <a:off x="8302068" y="5567438"/>
              <a:ext cx="18163" cy="19961"/>
            </a:xfrm>
            <a:custGeom>
              <a:avLst/>
              <a:gdLst>
                <a:gd name="connsiteX0" fmla="*/ -156 w 18163"/>
                <a:gd name="connsiteY0" fmla="*/ 19623 h 19961"/>
                <a:gd name="connsiteX1" fmla="*/ 17980 w 18163"/>
                <a:gd name="connsiteY1" fmla="*/ -309 h 19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163" h="19961">
                  <a:moveTo>
                    <a:pt x="-156" y="19623"/>
                  </a:moveTo>
                  <a:cubicBezTo>
                    <a:pt x="-710" y="13162"/>
                    <a:pt x="7152" y="-1075"/>
                    <a:pt x="17980" y="-30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7" name="任意多边形: 形状 1406">
              <a:extLst>
                <a:ext uri="{FF2B5EF4-FFF2-40B4-BE49-F238E27FC236}">
                  <a16:creationId xmlns:a16="http://schemas.microsoft.com/office/drawing/2014/main" id="{3EA955AE-F275-5C3B-0720-D6E5AB57026F}"/>
                </a:ext>
              </a:extLst>
            </p:cNvPr>
            <p:cNvSpPr/>
            <p:nvPr/>
          </p:nvSpPr>
          <p:spPr>
            <a:xfrm flipV="1">
              <a:off x="8259593" y="5489690"/>
              <a:ext cx="37712" cy="35770"/>
            </a:xfrm>
            <a:custGeom>
              <a:avLst/>
              <a:gdLst>
                <a:gd name="connsiteX0" fmla="*/ 3861 w 37712"/>
                <a:gd name="connsiteY0" fmla="*/ 35418 h 35770"/>
                <a:gd name="connsiteX1" fmla="*/ 13070 w 37712"/>
                <a:gd name="connsiteY1" fmla="*/ 1816 h 35770"/>
                <a:gd name="connsiteX2" fmla="*/ 37528 w 37712"/>
                <a:gd name="connsiteY2" fmla="*/ 14636 h 35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712" h="35770">
                  <a:moveTo>
                    <a:pt x="3861" y="35418"/>
                  </a:moveTo>
                  <a:cubicBezTo>
                    <a:pt x="-3666" y="24393"/>
                    <a:pt x="-739" y="8382"/>
                    <a:pt x="13070" y="1816"/>
                  </a:cubicBezTo>
                  <a:cubicBezTo>
                    <a:pt x="26877" y="-4755"/>
                    <a:pt x="36738" y="4793"/>
                    <a:pt x="37528" y="1463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8" name="任意多边形: 形状 1407">
              <a:extLst>
                <a:ext uri="{FF2B5EF4-FFF2-40B4-BE49-F238E27FC236}">
                  <a16:creationId xmlns:a16="http://schemas.microsoft.com/office/drawing/2014/main" id="{4560DF87-A5C7-CA3A-CB41-F0550E174B1C}"/>
                </a:ext>
              </a:extLst>
            </p:cNvPr>
            <p:cNvSpPr/>
            <p:nvPr/>
          </p:nvSpPr>
          <p:spPr>
            <a:xfrm flipV="1">
              <a:off x="8263415" y="5524933"/>
              <a:ext cx="11176" cy="28363"/>
            </a:xfrm>
            <a:custGeom>
              <a:avLst/>
              <a:gdLst>
                <a:gd name="connsiteX0" fmla="*/ 10992 w 11176"/>
                <a:gd name="connsiteY0" fmla="*/ 28017 h 28363"/>
                <a:gd name="connsiteX1" fmla="*/ 9356 w 11176"/>
                <a:gd name="connsiteY1" fmla="*/ -346 h 28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176" h="28363">
                  <a:moveTo>
                    <a:pt x="10992" y="28017"/>
                  </a:moveTo>
                  <a:cubicBezTo>
                    <a:pt x="-4204" y="22943"/>
                    <a:pt x="-3068" y="1531"/>
                    <a:pt x="9356" y="-34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9" name="任意多边形: 形状 1408">
              <a:extLst>
                <a:ext uri="{FF2B5EF4-FFF2-40B4-BE49-F238E27FC236}">
                  <a16:creationId xmlns:a16="http://schemas.microsoft.com/office/drawing/2014/main" id="{7298D310-D0F6-CECB-A5A2-4EFAFB5CB01C}"/>
                </a:ext>
              </a:extLst>
            </p:cNvPr>
            <p:cNvSpPr/>
            <p:nvPr/>
          </p:nvSpPr>
          <p:spPr>
            <a:xfrm flipV="1">
              <a:off x="8288998" y="5523742"/>
              <a:ext cx="24595" cy="20478"/>
            </a:xfrm>
            <a:custGeom>
              <a:avLst/>
              <a:gdLst>
                <a:gd name="connsiteX0" fmla="*/ -183 w 24595"/>
                <a:gd name="connsiteY0" fmla="*/ 20132 h 20478"/>
                <a:gd name="connsiteX1" fmla="*/ 24412 w 24595"/>
                <a:gd name="connsiteY1" fmla="*/ -347 h 20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595" h="20478">
                  <a:moveTo>
                    <a:pt x="-183" y="20132"/>
                  </a:moveTo>
                  <a:cubicBezTo>
                    <a:pt x="6097" y="18878"/>
                    <a:pt x="24285" y="10620"/>
                    <a:pt x="24412" y="-34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0" name="任意多边形: 形状 1409">
              <a:extLst>
                <a:ext uri="{FF2B5EF4-FFF2-40B4-BE49-F238E27FC236}">
                  <a16:creationId xmlns:a16="http://schemas.microsoft.com/office/drawing/2014/main" id="{F5FBC01C-3C19-3BB2-B86C-0E7F2BED0CDF}"/>
                </a:ext>
              </a:extLst>
            </p:cNvPr>
            <p:cNvSpPr/>
            <p:nvPr/>
          </p:nvSpPr>
          <p:spPr>
            <a:xfrm flipV="1">
              <a:off x="8231287" y="5492548"/>
              <a:ext cx="29754" cy="19458"/>
            </a:xfrm>
            <a:custGeom>
              <a:avLst/>
              <a:gdLst>
                <a:gd name="connsiteX0" fmla="*/ 1448 w 29754"/>
                <a:gd name="connsiteY0" fmla="*/ 19105 h 19458"/>
                <a:gd name="connsiteX1" fmla="*/ 29570 w 29754"/>
                <a:gd name="connsiteY1" fmla="*/ 749 h 19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754" h="19458">
                  <a:moveTo>
                    <a:pt x="1448" y="19105"/>
                  </a:moveTo>
                  <a:cubicBezTo>
                    <a:pt x="-6129" y="15737"/>
                    <a:pt x="14273" y="-5355"/>
                    <a:pt x="29570" y="74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1" name="任意多边形: 形状 1410">
              <a:extLst>
                <a:ext uri="{FF2B5EF4-FFF2-40B4-BE49-F238E27FC236}">
                  <a16:creationId xmlns:a16="http://schemas.microsoft.com/office/drawing/2014/main" id="{C80A8E62-24C9-9582-DE6F-3DB11C1B0950}"/>
                </a:ext>
              </a:extLst>
            </p:cNvPr>
            <p:cNvSpPr/>
            <p:nvPr/>
          </p:nvSpPr>
          <p:spPr>
            <a:xfrm flipV="1">
              <a:off x="8244658" y="5511598"/>
              <a:ext cx="17652" cy="30065"/>
            </a:xfrm>
            <a:custGeom>
              <a:avLst/>
              <a:gdLst>
                <a:gd name="connsiteX0" fmla="*/ 4389 w 17652"/>
                <a:gd name="connsiteY0" fmla="*/ 29717 h 30065"/>
                <a:gd name="connsiteX1" fmla="*/ 17468 w 17652"/>
                <a:gd name="connsiteY1" fmla="*/ -349 h 3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652" h="30065">
                  <a:moveTo>
                    <a:pt x="4389" y="29717"/>
                  </a:moveTo>
                  <a:cubicBezTo>
                    <a:pt x="-1312" y="22435"/>
                    <a:pt x="-5795" y="6762"/>
                    <a:pt x="17468" y="-34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2" name="任意多边形: 形状 1411">
              <a:extLst>
                <a:ext uri="{FF2B5EF4-FFF2-40B4-BE49-F238E27FC236}">
                  <a16:creationId xmlns:a16="http://schemas.microsoft.com/office/drawing/2014/main" id="{FA4C9A5B-D0D3-A7B3-6F3A-C52590FF5BE2}"/>
                </a:ext>
              </a:extLst>
            </p:cNvPr>
            <p:cNvSpPr/>
            <p:nvPr/>
          </p:nvSpPr>
          <p:spPr>
            <a:xfrm flipV="1">
              <a:off x="8225133" y="5534926"/>
              <a:ext cx="35362" cy="27165"/>
            </a:xfrm>
            <a:custGeom>
              <a:avLst/>
              <a:gdLst>
                <a:gd name="connsiteX0" fmla="*/ 32486 w 35362"/>
                <a:gd name="connsiteY0" fmla="*/ 6096 h 27165"/>
                <a:gd name="connsiteX1" fmla="*/ 13007 w 35362"/>
                <a:gd name="connsiteY1" fmla="*/ 26060 h 27165"/>
                <a:gd name="connsiteX2" fmla="*/ 8265 w 35362"/>
                <a:gd name="connsiteY2" fmla="*/ -343 h 27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362" h="27165">
                  <a:moveTo>
                    <a:pt x="32486" y="6096"/>
                  </a:moveTo>
                  <a:cubicBezTo>
                    <a:pt x="39779" y="10733"/>
                    <a:pt x="31910" y="30967"/>
                    <a:pt x="13007" y="26060"/>
                  </a:cubicBezTo>
                  <a:cubicBezTo>
                    <a:pt x="-5895" y="21152"/>
                    <a:pt x="-1686" y="-570"/>
                    <a:pt x="8265" y="-34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3" name="任意多边形: 形状 1412">
              <a:extLst>
                <a:ext uri="{FF2B5EF4-FFF2-40B4-BE49-F238E27FC236}">
                  <a16:creationId xmlns:a16="http://schemas.microsoft.com/office/drawing/2014/main" id="{9A7FF9FA-6E9E-AF18-CC34-78E76BF7B8EE}"/>
                </a:ext>
              </a:extLst>
            </p:cNvPr>
            <p:cNvSpPr/>
            <p:nvPr/>
          </p:nvSpPr>
          <p:spPr>
            <a:xfrm flipV="1">
              <a:off x="8217490" y="5496953"/>
              <a:ext cx="27341" cy="31716"/>
            </a:xfrm>
            <a:custGeom>
              <a:avLst/>
              <a:gdLst>
                <a:gd name="connsiteX0" fmla="*/ 4886 w 27341"/>
                <a:gd name="connsiteY0" fmla="*/ 31366 h 31716"/>
                <a:gd name="connsiteX1" fmla="*/ 27157 w 27341"/>
                <a:gd name="connsiteY1" fmla="*/ 1196 h 31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7341" h="31716">
                  <a:moveTo>
                    <a:pt x="4886" y="31366"/>
                  </a:moveTo>
                  <a:cubicBezTo>
                    <a:pt x="-7343" y="24956"/>
                    <a:pt x="3501" y="-7781"/>
                    <a:pt x="27157" y="119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4" name="任意多边形: 形状 1413">
              <a:extLst>
                <a:ext uri="{FF2B5EF4-FFF2-40B4-BE49-F238E27FC236}">
                  <a16:creationId xmlns:a16="http://schemas.microsoft.com/office/drawing/2014/main" id="{EC610341-89D8-0F96-B05B-66D2E85A08EB}"/>
                </a:ext>
              </a:extLst>
            </p:cNvPr>
            <p:cNvSpPr/>
            <p:nvPr/>
          </p:nvSpPr>
          <p:spPr>
            <a:xfrm flipV="1">
              <a:off x="8186904" y="5504930"/>
              <a:ext cx="33216" cy="28478"/>
            </a:xfrm>
            <a:custGeom>
              <a:avLst/>
              <a:gdLst>
                <a:gd name="connsiteX0" fmla="*/ 9516 w 33216"/>
                <a:gd name="connsiteY0" fmla="*/ 28129 h 28478"/>
                <a:gd name="connsiteX1" fmla="*/ 11638 w 33216"/>
                <a:gd name="connsiteY1" fmla="*/ 104 h 28478"/>
                <a:gd name="connsiteX2" fmla="*/ 32966 w 33216"/>
                <a:gd name="connsiteY2" fmla="*/ 15718 h 2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216" h="28478">
                  <a:moveTo>
                    <a:pt x="9516" y="28129"/>
                  </a:moveTo>
                  <a:cubicBezTo>
                    <a:pt x="-3936" y="24937"/>
                    <a:pt x="-3556" y="3190"/>
                    <a:pt x="11638" y="104"/>
                  </a:cubicBezTo>
                  <a:cubicBezTo>
                    <a:pt x="26834" y="-2991"/>
                    <a:pt x="33788" y="10573"/>
                    <a:pt x="32966" y="1571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5" name="任意多边形: 形状 1414">
              <a:extLst>
                <a:ext uri="{FF2B5EF4-FFF2-40B4-BE49-F238E27FC236}">
                  <a16:creationId xmlns:a16="http://schemas.microsoft.com/office/drawing/2014/main" id="{F92C066D-1EA5-65F2-540E-1BB0B0FE7464}"/>
                </a:ext>
              </a:extLst>
            </p:cNvPr>
            <p:cNvSpPr/>
            <p:nvPr/>
          </p:nvSpPr>
          <p:spPr>
            <a:xfrm flipV="1">
              <a:off x="8161545" y="5510526"/>
              <a:ext cx="28954" cy="28625"/>
            </a:xfrm>
            <a:custGeom>
              <a:avLst/>
              <a:gdLst>
                <a:gd name="connsiteX0" fmla="*/ 9276 w 28954"/>
                <a:gd name="connsiteY0" fmla="*/ 28277 h 28625"/>
                <a:gd name="connsiteX1" fmla="*/ 5413 w 28954"/>
                <a:gd name="connsiteY1" fmla="*/ 2406 h 28625"/>
                <a:gd name="connsiteX2" fmla="*/ 28768 w 28954"/>
                <a:gd name="connsiteY2" fmla="*/ 10487 h 28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954" h="28625">
                  <a:moveTo>
                    <a:pt x="9276" y="28277"/>
                  </a:moveTo>
                  <a:cubicBezTo>
                    <a:pt x="-1146" y="26435"/>
                    <a:pt x="-3722" y="8191"/>
                    <a:pt x="5413" y="2406"/>
                  </a:cubicBezTo>
                  <a:cubicBezTo>
                    <a:pt x="14543" y="-3377"/>
                    <a:pt x="24736" y="241"/>
                    <a:pt x="28768" y="1048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6" name="任意多边形: 形状 1415">
              <a:extLst>
                <a:ext uri="{FF2B5EF4-FFF2-40B4-BE49-F238E27FC236}">
                  <a16:creationId xmlns:a16="http://schemas.microsoft.com/office/drawing/2014/main" id="{C2E06FEA-5023-F9C8-8492-59FBA1A7F692}"/>
                </a:ext>
              </a:extLst>
            </p:cNvPr>
            <p:cNvSpPr/>
            <p:nvPr/>
          </p:nvSpPr>
          <p:spPr>
            <a:xfrm flipV="1">
              <a:off x="8206574" y="5532910"/>
              <a:ext cx="18584" cy="20234"/>
            </a:xfrm>
            <a:custGeom>
              <a:avLst/>
              <a:gdLst>
                <a:gd name="connsiteX0" fmla="*/ 2110 w 18584"/>
                <a:gd name="connsiteY0" fmla="*/ 19889 h 20234"/>
                <a:gd name="connsiteX1" fmla="*/ 18399 w 18584"/>
                <a:gd name="connsiteY1" fmla="*/ 40 h 20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584" h="20234">
                  <a:moveTo>
                    <a:pt x="2110" y="19889"/>
                  </a:moveTo>
                  <a:cubicBezTo>
                    <a:pt x="-4716" y="11687"/>
                    <a:pt x="4557" y="-2899"/>
                    <a:pt x="18399" y="4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7" name="任意多边形: 形状 1416">
              <a:extLst>
                <a:ext uri="{FF2B5EF4-FFF2-40B4-BE49-F238E27FC236}">
                  <a16:creationId xmlns:a16="http://schemas.microsoft.com/office/drawing/2014/main" id="{D0F2841B-0C7B-323A-459A-031FC64886B7}"/>
                </a:ext>
              </a:extLst>
            </p:cNvPr>
            <p:cNvSpPr/>
            <p:nvPr/>
          </p:nvSpPr>
          <p:spPr>
            <a:xfrm flipV="1">
              <a:off x="8235896" y="5528691"/>
              <a:ext cx="2903" cy="7909"/>
            </a:xfrm>
            <a:custGeom>
              <a:avLst/>
              <a:gdLst>
                <a:gd name="connsiteX0" fmla="*/ -185 w 2903"/>
                <a:gd name="connsiteY0" fmla="*/ -347 h 7909"/>
                <a:gd name="connsiteX1" fmla="*/ 2376 w 2903"/>
                <a:gd name="connsiteY1" fmla="*/ 7562 h 7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03" h="7909">
                  <a:moveTo>
                    <a:pt x="-185" y="-347"/>
                  </a:moveTo>
                  <a:cubicBezTo>
                    <a:pt x="2211" y="860"/>
                    <a:pt x="3337" y="4778"/>
                    <a:pt x="2376" y="756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8" name="任意多边形: 形状 1417">
              <a:extLst>
                <a:ext uri="{FF2B5EF4-FFF2-40B4-BE49-F238E27FC236}">
                  <a16:creationId xmlns:a16="http://schemas.microsoft.com/office/drawing/2014/main" id="{52B4B3B1-A699-F0A7-93F0-7C82AAA2D23B}"/>
                </a:ext>
              </a:extLst>
            </p:cNvPr>
            <p:cNvSpPr/>
            <p:nvPr/>
          </p:nvSpPr>
          <p:spPr>
            <a:xfrm flipV="1">
              <a:off x="8143425" y="5513621"/>
              <a:ext cx="20158" cy="21210"/>
            </a:xfrm>
            <a:custGeom>
              <a:avLst/>
              <a:gdLst>
                <a:gd name="connsiteX0" fmla="*/ 5607 w 20158"/>
                <a:gd name="connsiteY0" fmla="*/ 20862 h 21210"/>
                <a:gd name="connsiteX1" fmla="*/ 19972 w 20158"/>
                <a:gd name="connsiteY1" fmla="*/ 1419 h 21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158" h="21210">
                  <a:moveTo>
                    <a:pt x="5607" y="20862"/>
                  </a:moveTo>
                  <a:cubicBezTo>
                    <a:pt x="-5788" y="19636"/>
                    <a:pt x="-51" y="-7410"/>
                    <a:pt x="19972" y="141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9" name="任意多边形: 形状 1418">
              <a:extLst>
                <a:ext uri="{FF2B5EF4-FFF2-40B4-BE49-F238E27FC236}">
                  <a16:creationId xmlns:a16="http://schemas.microsoft.com/office/drawing/2014/main" id="{88C43998-6D81-B9B1-A4A9-E0B47D9E62B8}"/>
                </a:ext>
              </a:extLst>
            </p:cNvPr>
            <p:cNvSpPr/>
            <p:nvPr/>
          </p:nvSpPr>
          <p:spPr>
            <a:xfrm flipV="1">
              <a:off x="8204112" y="5547316"/>
              <a:ext cx="7909" cy="19980"/>
            </a:xfrm>
            <a:custGeom>
              <a:avLst/>
              <a:gdLst>
                <a:gd name="connsiteX0" fmla="*/ 5405 w 7909"/>
                <a:gd name="connsiteY0" fmla="*/ 19638 h 19980"/>
                <a:gd name="connsiteX1" fmla="*/ 7724 w 7909"/>
                <a:gd name="connsiteY1" fmla="*/ -343 h 19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909" h="19980">
                  <a:moveTo>
                    <a:pt x="5405" y="19638"/>
                  </a:moveTo>
                  <a:cubicBezTo>
                    <a:pt x="-2404" y="18054"/>
                    <a:pt x="-2390" y="890"/>
                    <a:pt x="7724" y="-34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0" name="任意多边形: 形状 1419">
              <a:extLst>
                <a:ext uri="{FF2B5EF4-FFF2-40B4-BE49-F238E27FC236}">
                  <a16:creationId xmlns:a16="http://schemas.microsoft.com/office/drawing/2014/main" id="{8AD8001A-64B5-9AD3-588C-E3F2D07C04A9}"/>
                </a:ext>
              </a:extLst>
            </p:cNvPr>
            <p:cNvSpPr/>
            <p:nvPr/>
          </p:nvSpPr>
          <p:spPr>
            <a:xfrm flipV="1">
              <a:off x="8176879" y="5538982"/>
              <a:ext cx="27474" cy="20737"/>
            </a:xfrm>
            <a:custGeom>
              <a:avLst/>
              <a:gdLst>
                <a:gd name="connsiteX0" fmla="*/ 610 w 27474"/>
                <a:gd name="connsiteY0" fmla="*/ 20393 h 20737"/>
                <a:gd name="connsiteX1" fmla="*/ 27288 w 27474"/>
                <a:gd name="connsiteY1" fmla="*/ 1051 h 20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7474" h="20737">
                  <a:moveTo>
                    <a:pt x="610" y="20393"/>
                  </a:moveTo>
                  <a:cubicBezTo>
                    <a:pt x="-3518" y="11302"/>
                    <a:pt x="8867" y="-5248"/>
                    <a:pt x="27288" y="105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1" name="任意多边形: 形状 1420">
              <a:extLst>
                <a:ext uri="{FF2B5EF4-FFF2-40B4-BE49-F238E27FC236}">
                  <a16:creationId xmlns:a16="http://schemas.microsoft.com/office/drawing/2014/main" id="{BDD0BE59-A4EE-F63A-03FF-FF8FE21415FA}"/>
                </a:ext>
              </a:extLst>
            </p:cNvPr>
            <p:cNvSpPr/>
            <p:nvPr/>
          </p:nvSpPr>
          <p:spPr>
            <a:xfrm flipV="1">
              <a:off x="8176995" y="5553031"/>
              <a:ext cx="5238" cy="17967"/>
            </a:xfrm>
            <a:custGeom>
              <a:avLst/>
              <a:gdLst>
                <a:gd name="connsiteX0" fmla="*/ 4185 w 5238"/>
                <a:gd name="connsiteY0" fmla="*/ 17626 h 17967"/>
                <a:gd name="connsiteX1" fmla="*/ 5053 w 5238"/>
                <a:gd name="connsiteY1" fmla="*/ -342 h 17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238" h="17967">
                  <a:moveTo>
                    <a:pt x="4185" y="17626"/>
                  </a:moveTo>
                  <a:cubicBezTo>
                    <a:pt x="-1662" y="13980"/>
                    <a:pt x="-1905" y="2427"/>
                    <a:pt x="5053" y="-34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2" name="任意多边形: 形状 1421">
              <a:extLst>
                <a:ext uri="{FF2B5EF4-FFF2-40B4-BE49-F238E27FC236}">
                  <a16:creationId xmlns:a16="http://schemas.microsoft.com/office/drawing/2014/main" id="{42DDB07A-97FE-571B-ACD6-F3720BA94A10}"/>
                </a:ext>
              </a:extLst>
            </p:cNvPr>
            <p:cNvSpPr/>
            <p:nvPr/>
          </p:nvSpPr>
          <p:spPr>
            <a:xfrm flipV="1">
              <a:off x="8299551" y="5699002"/>
              <a:ext cx="26063" cy="29259"/>
            </a:xfrm>
            <a:custGeom>
              <a:avLst/>
              <a:gdLst>
                <a:gd name="connsiteX0" fmla="*/ 5813 w 26063"/>
                <a:gd name="connsiteY0" fmla="*/ 28946 h 29259"/>
                <a:gd name="connsiteX1" fmla="*/ 25880 w 26063"/>
                <a:gd name="connsiteY1" fmla="*/ 449 h 29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063" h="29259">
                  <a:moveTo>
                    <a:pt x="5813" y="28946"/>
                  </a:moveTo>
                  <a:cubicBezTo>
                    <a:pt x="-7711" y="20915"/>
                    <a:pt x="2779" y="-5069"/>
                    <a:pt x="25880" y="44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3" name="任意多边形: 形状 1422">
              <a:extLst>
                <a:ext uri="{FF2B5EF4-FFF2-40B4-BE49-F238E27FC236}">
                  <a16:creationId xmlns:a16="http://schemas.microsoft.com/office/drawing/2014/main" id="{40B379DE-083B-55D0-25D8-AB288ED27D80}"/>
                </a:ext>
              </a:extLst>
            </p:cNvPr>
            <p:cNvSpPr/>
            <p:nvPr/>
          </p:nvSpPr>
          <p:spPr>
            <a:xfrm flipV="1">
              <a:off x="8300998" y="5725553"/>
              <a:ext cx="7407" cy="22342"/>
            </a:xfrm>
            <a:custGeom>
              <a:avLst/>
              <a:gdLst>
                <a:gd name="connsiteX0" fmla="*/ 7224 w 7407"/>
                <a:gd name="connsiteY0" fmla="*/ 22033 h 22342"/>
                <a:gd name="connsiteX1" fmla="*/ 1233 w 7407"/>
                <a:gd name="connsiteY1" fmla="*/ -309 h 22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07" h="22342">
                  <a:moveTo>
                    <a:pt x="7224" y="22033"/>
                  </a:moveTo>
                  <a:cubicBezTo>
                    <a:pt x="244" y="17467"/>
                    <a:pt x="-1922" y="6314"/>
                    <a:pt x="1233" y="-30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4" name="任意多边形: 形状 1423">
              <a:extLst>
                <a:ext uri="{FF2B5EF4-FFF2-40B4-BE49-F238E27FC236}">
                  <a16:creationId xmlns:a16="http://schemas.microsoft.com/office/drawing/2014/main" id="{6F441FEF-C460-B5A5-7BA6-1739B4DA562D}"/>
                </a:ext>
              </a:extLst>
            </p:cNvPr>
            <p:cNvSpPr/>
            <p:nvPr/>
          </p:nvSpPr>
          <p:spPr>
            <a:xfrm flipV="1">
              <a:off x="8281616" y="5723818"/>
              <a:ext cx="22708" cy="5923"/>
            </a:xfrm>
            <a:custGeom>
              <a:avLst/>
              <a:gdLst>
                <a:gd name="connsiteX0" fmla="*/ -184 w 22708"/>
                <a:gd name="connsiteY0" fmla="*/ 2093 h 5923"/>
                <a:gd name="connsiteX1" fmla="*/ 22525 w 22708"/>
                <a:gd name="connsiteY1" fmla="*/ -311 h 5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708" h="5923">
                  <a:moveTo>
                    <a:pt x="-184" y="2093"/>
                  </a:moveTo>
                  <a:cubicBezTo>
                    <a:pt x="4869" y="7061"/>
                    <a:pt x="16671" y="7211"/>
                    <a:pt x="22525" y="-31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5" name="任意多边形: 形状 1424">
              <a:extLst>
                <a:ext uri="{FF2B5EF4-FFF2-40B4-BE49-F238E27FC236}">
                  <a16:creationId xmlns:a16="http://schemas.microsoft.com/office/drawing/2014/main" id="{EED1E68B-D6AC-BB23-A9E0-F956D15EF3E3}"/>
                </a:ext>
              </a:extLst>
            </p:cNvPr>
            <p:cNvSpPr/>
            <p:nvPr/>
          </p:nvSpPr>
          <p:spPr>
            <a:xfrm flipV="1">
              <a:off x="8281259" y="5701880"/>
              <a:ext cx="19190" cy="3789"/>
            </a:xfrm>
            <a:custGeom>
              <a:avLst/>
              <a:gdLst>
                <a:gd name="connsiteX0" fmla="*/ -184 w 19190"/>
                <a:gd name="connsiteY0" fmla="*/ -315 h 3789"/>
                <a:gd name="connsiteX1" fmla="*/ 19007 w 19190"/>
                <a:gd name="connsiteY1" fmla="*/ 322 h 3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90" h="3789">
                  <a:moveTo>
                    <a:pt x="-184" y="-315"/>
                  </a:moveTo>
                  <a:cubicBezTo>
                    <a:pt x="4303" y="4193"/>
                    <a:pt x="14622" y="5013"/>
                    <a:pt x="19007" y="32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6" name="任意多边形: 形状 1425">
              <a:extLst>
                <a:ext uri="{FF2B5EF4-FFF2-40B4-BE49-F238E27FC236}">
                  <a16:creationId xmlns:a16="http://schemas.microsoft.com/office/drawing/2014/main" id="{2FAA9B2F-533C-BAB1-6CDF-3F52C7F7B588}"/>
                </a:ext>
              </a:extLst>
            </p:cNvPr>
            <p:cNvSpPr/>
            <p:nvPr/>
          </p:nvSpPr>
          <p:spPr>
            <a:xfrm flipV="1">
              <a:off x="8861993" y="5749491"/>
              <a:ext cx="30414" cy="44123"/>
            </a:xfrm>
            <a:custGeom>
              <a:avLst/>
              <a:gdLst>
                <a:gd name="connsiteX0" fmla="*/ 30243 w 30414"/>
                <a:gd name="connsiteY0" fmla="*/ 40376 h 44123"/>
                <a:gd name="connsiteX1" fmla="*/ 15369 w 30414"/>
                <a:gd name="connsiteY1" fmla="*/ -302 h 44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414" h="44123">
                  <a:moveTo>
                    <a:pt x="30243" y="40376"/>
                  </a:moveTo>
                  <a:cubicBezTo>
                    <a:pt x="2403" y="57460"/>
                    <a:pt x="-13998" y="5776"/>
                    <a:pt x="15369" y="-30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7" name="任意多边形: 形状 1426">
              <a:extLst>
                <a:ext uri="{FF2B5EF4-FFF2-40B4-BE49-F238E27FC236}">
                  <a16:creationId xmlns:a16="http://schemas.microsoft.com/office/drawing/2014/main" id="{6D7C1AB0-B39B-CD13-C913-46BCB031D814}"/>
                </a:ext>
              </a:extLst>
            </p:cNvPr>
            <p:cNvSpPr/>
            <p:nvPr/>
          </p:nvSpPr>
          <p:spPr>
            <a:xfrm flipV="1">
              <a:off x="8855657" y="5779964"/>
              <a:ext cx="14461" cy="25387"/>
            </a:xfrm>
            <a:custGeom>
              <a:avLst/>
              <a:gdLst>
                <a:gd name="connsiteX0" fmla="*/ 6932 w 14461"/>
                <a:gd name="connsiteY0" fmla="*/ 25089 h 25387"/>
                <a:gd name="connsiteX1" fmla="*/ 14290 w 14461"/>
                <a:gd name="connsiteY1" fmla="*/ -265 h 25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461" h="25387">
                  <a:moveTo>
                    <a:pt x="6932" y="25089"/>
                  </a:moveTo>
                  <a:cubicBezTo>
                    <a:pt x="-4167" y="19594"/>
                    <a:pt x="-2661" y="-1235"/>
                    <a:pt x="14290" y="-26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8" name="任意多边形: 形状 1427">
              <a:extLst>
                <a:ext uri="{FF2B5EF4-FFF2-40B4-BE49-F238E27FC236}">
                  <a16:creationId xmlns:a16="http://schemas.microsoft.com/office/drawing/2014/main" id="{67D63F32-FAC8-3B04-5B80-7900144570ED}"/>
                </a:ext>
              </a:extLst>
            </p:cNvPr>
            <p:cNvSpPr/>
            <p:nvPr/>
          </p:nvSpPr>
          <p:spPr>
            <a:xfrm flipV="1">
              <a:off x="8859068" y="5805087"/>
              <a:ext cx="31303" cy="36675"/>
            </a:xfrm>
            <a:custGeom>
              <a:avLst/>
              <a:gdLst>
                <a:gd name="connsiteX0" fmla="*/ 6736 w 31303"/>
                <a:gd name="connsiteY0" fmla="*/ 36383 h 36675"/>
                <a:gd name="connsiteX1" fmla="*/ 31132 w 31303"/>
                <a:gd name="connsiteY1" fmla="*/ 2694 h 3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303" h="36675">
                  <a:moveTo>
                    <a:pt x="6736" y="36383"/>
                  </a:moveTo>
                  <a:cubicBezTo>
                    <a:pt x="-10041" y="27955"/>
                    <a:pt x="5938" y="-11298"/>
                    <a:pt x="31132" y="269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9" name="任意多边形: 形状 1428">
              <a:extLst>
                <a:ext uri="{FF2B5EF4-FFF2-40B4-BE49-F238E27FC236}">
                  <a16:creationId xmlns:a16="http://schemas.microsoft.com/office/drawing/2014/main" id="{177B03FA-5DFD-D96B-405E-538093354F03}"/>
                </a:ext>
              </a:extLst>
            </p:cNvPr>
            <p:cNvSpPr/>
            <p:nvPr/>
          </p:nvSpPr>
          <p:spPr>
            <a:xfrm flipV="1">
              <a:off x="8874669" y="5841043"/>
              <a:ext cx="36401" cy="27661"/>
            </a:xfrm>
            <a:custGeom>
              <a:avLst/>
              <a:gdLst>
                <a:gd name="connsiteX0" fmla="*/ 1017 w 36401"/>
                <a:gd name="connsiteY0" fmla="*/ 27375 h 27661"/>
                <a:gd name="connsiteX1" fmla="*/ 36230 w 36401"/>
                <a:gd name="connsiteY1" fmla="*/ 11608 h 27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401" h="27661">
                  <a:moveTo>
                    <a:pt x="1017" y="27375"/>
                  </a:moveTo>
                  <a:cubicBezTo>
                    <a:pt x="-6717" y="14306"/>
                    <a:pt x="25420" y="-17482"/>
                    <a:pt x="36230" y="1160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0" name="任意多边形: 形状 1429">
              <a:extLst>
                <a:ext uri="{FF2B5EF4-FFF2-40B4-BE49-F238E27FC236}">
                  <a16:creationId xmlns:a16="http://schemas.microsoft.com/office/drawing/2014/main" id="{0D17EBA5-A971-2AFD-6801-20CBA56DCB4F}"/>
                </a:ext>
              </a:extLst>
            </p:cNvPr>
            <p:cNvSpPr/>
            <p:nvPr/>
          </p:nvSpPr>
          <p:spPr>
            <a:xfrm flipV="1">
              <a:off x="8898707" y="5868547"/>
              <a:ext cx="42565" cy="29590"/>
            </a:xfrm>
            <a:custGeom>
              <a:avLst/>
              <a:gdLst>
                <a:gd name="connsiteX0" fmla="*/ -161 w 42565"/>
                <a:gd name="connsiteY0" fmla="*/ 29309 h 29590"/>
                <a:gd name="connsiteX1" fmla="*/ 42395 w 42565"/>
                <a:gd name="connsiteY1" fmla="*/ 10522 h 29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565" h="29590">
                  <a:moveTo>
                    <a:pt x="-161" y="29309"/>
                  </a:moveTo>
                  <a:cubicBezTo>
                    <a:pt x="-819" y="8496"/>
                    <a:pt x="31615" y="-14231"/>
                    <a:pt x="42395" y="1052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1" name="任意多边形: 形状 1430">
              <a:extLst>
                <a:ext uri="{FF2B5EF4-FFF2-40B4-BE49-F238E27FC236}">
                  <a16:creationId xmlns:a16="http://schemas.microsoft.com/office/drawing/2014/main" id="{7EAA6506-5EB6-E442-AF4D-20D614F5E08A}"/>
                </a:ext>
              </a:extLst>
            </p:cNvPr>
            <p:cNvSpPr/>
            <p:nvPr/>
          </p:nvSpPr>
          <p:spPr>
            <a:xfrm flipV="1">
              <a:off x="8924078" y="5898194"/>
              <a:ext cx="41425" cy="27865"/>
            </a:xfrm>
            <a:custGeom>
              <a:avLst/>
              <a:gdLst>
                <a:gd name="connsiteX0" fmla="*/ -170 w 41425"/>
                <a:gd name="connsiteY0" fmla="*/ 27590 h 27865"/>
                <a:gd name="connsiteX1" fmla="*/ 41256 w 41425"/>
                <a:gd name="connsiteY1" fmla="*/ 7888 h 27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425" h="27865">
                  <a:moveTo>
                    <a:pt x="-170" y="27590"/>
                  </a:moveTo>
                  <a:cubicBezTo>
                    <a:pt x="424" y="13058"/>
                    <a:pt x="29125" y="-13835"/>
                    <a:pt x="41256" y="788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2" name="任意多边形: 形状 1431">
              <a:extLst>
                <a:ext uri="{FF2B5EF4-FFF2-40B4-BE49-F238E27FC236}">
                  <a16:creationId xmlns:a16="http://schemas.microsoft.com/office/drawing/2014/main" id="{73A9C64F-5F4D-A069-FD14-EAB17383F44A}"/>
                </a:ext>
              </a:extLst>
            </p:cNvPr>
            <p:cNvSpPr/>
            <p:nvPr/>
          </p:nvSpPr>
          <p:spPr>
            <a:xfrm flipV="1">
              <a:off x="8872110" y="5686381"/>
              <a:ext cx="32587" cy="33448"/>
            </a:xfrm>
            <a:custGeom>
              <a:avLst/>
              <a:gdLst>
                <a:gd name="connsiteX0" fmla="*/ 242 w 32587"/>
                <a:gd name="connsiteY0" fmla="*/ 33133 h 33448"/>
                <a:gd name="connsiteX1" fmla="*/ 32416 w 32587"/>
                <a:gd name="connsiteY1" fmla="*/ -315 h 33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587" h="33448">
                  <a:moveTo>
                    <a:pt x="242" y="33133"/>
                  </a:moveTo>
                  <a:cubicBezTo>
                    <a:pt x="-2723" y="18130"/>
                    <a:pt x="10502" y="3766"/>
                    <a:pt x="32416" y="-31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3" name="任意多边形: 形状 1432">
              <a:extLst>
                <a:ext uri="{FF2B5EF4-FFF2-40B4-BE49-F238E27FC236}">
                  <a16:creationId xmlns:a16="http://schemas.microsoft.com/office/drawing/2014/main" id="{834E7529-E310-2077-7AFF-F5E1C77F9801}"/>
                </a:ext>
              </a:extLst>
            </p:cNvPr>
            <p:cNvSpPr/>
            <p:nvPr/>
          </p:nvSpPr>
          <p:spPr>
            <a:xfrm flipV="1">
              <a:off x="8818674" y="5688643"/>
              <a:ext cx="39018" cy="22579"/>
            </a:xfrm>
            <a:custGeom>
              <a:avLst/>
              <a:gdLst>
                <a:gd name="connsiteX0" fmla="*/ 38080 w 39018"/>
                <a:gd name="connsiteY0" fmla="*/ 22264 h 22579"/>
                <a:gd name="connsiteX1" fmla="*/ -172 w 39018"/>
                <a:gd name="connsiteY1" fmla="*/ 10015 h 22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018" h="22579">
                  <a:moveTo>
                    <a:pt x="38080" y="22264"/>
                  </a:moveTo>
                  <a:cubicBezTo>
                    <a:pt x="44529" y="8381"/>
                    <a:pt x="8412" y="-13392"/>
                    <a:pt x="-172" y="1001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4" name="任意多边形: 形状 1433">
              <a:extLst>
                <a:ext uri="{FF2B5EF4-FFF2-40B4-BE49-F238E27FC236}">
                  <a16:creationId xmlns:a16="http://schemas.microsoft.com/office/drawing/2014/main" id="{44213119-FA80-B43E-6F80-EEB746C6ADF0}"/>
                </a:ext>
              </a:extLst>
            </p:cNvPr>
            <p:cNvSpPr/>
            <p:nvPr/>
          </p:nvSpPr>
          <p:spPr>
            <a:xfrm flipV="1">
              <a:off x="8844425" y="5708408"/>
              <a:ext cx="40933" cy="12799"/>
            </a:xfrm>
            <a:custGeom>
              <a:avLst/>
              <a:gdLst>
                <a:gd name="connsiteX0" fmla="*/ -172 w 40933"/>
                <a:gd name="connsiteY0" fmla="*/ 12486 h 12799"/>
                <a:gd name="connsiteX1" fmla="*/ 40762 w 40933"/>
                <a:gd name="connsiteY1" fmla="*/ 8338 h 12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0933" h="12799">
                  <a:moveTo>
                    <a:pt x="-172" y="12486"/>
                  </a:moveTo>
                  <a:cubicBezTo>
                    <a:pt x="8183" y="-975"/>
                    <a:pt x="25653" y="-6053"/>
                    <a:pt x="40762" y="833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5" name="任意多边形: 形状 1434">
              <a:extLst>
                <a:ext uri="{FF2B5EF4-FFF2-40B4-BE49-F238E27FC236}">
                  <a16:creationId xmlns:a16="http://schemas.microsoft.com/office/drawing/2014/main" id="{147CE773-C8B3-4638-8785-03AF8A2A95F9}"/>
                </a:ext>
              </a:extLst>
            </p:cNvPr>
            <p:cNvSpPr/>
            <p:nvPr/>
          </p:nvSpPr>
          <p:spPr>
            <a:xfrm flipV="1">
              <a:off x="8868476" y="5721147"/>
              <a:ext cx="24008" cy="31879"/>
            </a:xfrm>
            <a:custGeom>
              <a:avLst/>
              <a:gdLst>
                <a:gd name="connsiteX0" fmla="*/ 1019 w 24008"/>
                <a:gd name="connsiteY0" fmla="*/ 31571 h 31879"/>
                <a:gd name="connsiteX1" fmla="*/ 23837 w 24008"/>
                <a:gd name="connsiteY1" fmla="*/ -309 h 31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008" h="31879">
                  <a:moveTo>
                    <a:pt x="1019" y="31571"/>
                  </a:moveTo>
                  <a:cubicBezTo>
                    <a:pt x="-3479" y="21894"/>
                    <a:pt x="4914" y="6778"/>
                    <a:pt x="23837" y="-30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6" name="任意多边形: 形状 1435">
              <a:extLst>
                <a:ext uri="{FF2B5EF4-FFF2-40B4-BE49-F238E27FC236}">
                  <a16:creationId xmlns:a16="http://schemas.microsoft.com/office/drawing/2014/main" id="{78CEAFAD-85D2-091A-17CC-8230EA2AC0DE}"/>
                </a:ext>
              </a:extLst>
            </p:cNvPr>
            <p:cNvSpPr/>
            <p:nvPr/>
          </p:nvSpPr>
          <p:spPr>
            <a:xfrm flipV="1">
              <a:off x="8799005" y="5711503"/>
              <a:ext cx="35687" cy="26198"/>
            </a:xfrm>
            <a:custGeom>
              <a:avLst/>
              <a:gdLst>
                <a:gd name="connsiteX0" fmla="*/ 34651 w 35687"/>
                <a:gd name="connsiteY0" fmla="*/ 25888 h 26198"/>
                <a:gd name="connsiteX1" fmla="*/ -173 w 35687"/>
                <a:gd name="connsiteY1" fmla="*/ 8740 h 26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687" h="26198">
                  <a:moveTo>
                    <a:pt x="34651" y="25888"/>
                  </a:moveTo>
                  <a:cubicBezTo>
                    <a:pt x="41823" y="2825"/>
                    <a:pt x="2057" y="-10096"/>
                    <a:pt x="-173" y="874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7" name="任意多边形: 形状 1436">
              <a:extLst>
                <a:ext uri="{FF2B5EF4-FFF2-40B4-BE49-F238E27FC236}">
                  <a16:creationId xmlns:a16="http://schemas.microsoft.com/office/drawing/2014/main" id="{543E5A3A-D2B3-7AF4-07E0-8B499F42C2BF}"/>
                </a:ext>
              </a:extLst>
            </p:cNvPr>
            <p:cNvSpPr/>
            <p:nvPr/>
          </p:nvSpPr>
          <p:spPr>
            <a:xfrm flipV="1">
              <a:off x="8833233" y="5725315"/>
              <a:ext cx="35998" cy="12502"/>
            </a:xfrm>
            <a:custGeom>
              <a:avLst/>
              <a:gdLst>
                <a:gd name="connsiteX0" fmla="*/ -172 w 35998"/>
                <a:gd name="connsiteY0" fmla="*/ 12193 h 12502"/>
                <a:gd name="connsiteX1" fmla="*/ 35827 w 35998"/>
                <a:gd name="connsiteY1" fmla="*/ 6271 h 12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998" h="12502">
                  <a:moveTo>
                    <a:pt x="-172" y="12193"/>
                  </a:moveTo>
                  <a:cubicBezTo>
                    <a:pt x="3766" y="2080"/>
                    <a:pt x="24775" y="-6872"/>
                    <a:pt x="35827" y="627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8" name="任意多边形: 形状 1437">
              <a:extLst>
                <a:ext uri="{FF2B5EF4-FFF2-40B4-BE49-F238E27FC236}">
                  <a16:creationId xmlns:a16="http://schemas.microsoft.com/office/drawing/2014/main" id="{EDC17B46-BAB5-3E41-ED23-71A924121E4A}"/>
                </a:ext>
              </a:extLst>
            </p:cNvPr>
            <p:cNvSpPr/>
            <p:nvPr/>
          </p:nvSpPr>
          <p:spPr>
            <a:xfrm flipV="1">
              <a:off x="8851448" y="5737816"/>
              <a:ext cx="12609" cy="25517"/>
            </a:xfrm>
            <a:custGeom>
              <a:avLst/>
              <a:gdLst>
                <a:gd name="connsiteX0" fmla="*/ 1378 w 12609"/>
                <a:gd name="connsiteY0" fmla="*/ 25211 h 25517"/>
                <a:gd name="connsiteX1" fmla="*/ 12438 w 12609"/>
                <a:gd name="connsiteY1" fmla="*/ -306 h 25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609" h="25517">
                  <a:moveTo>
                    <a:pt x="1378" y="25211"/>
                  </a:moveTo>
                  <a:cubicBezTo>
                    <a:pt x="-2973" y="14899"/>
                    <a:pt x="2193" y="6726"/>
                    <a:pt x="12438" y="-30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9" name="任意多边形: 形状 1438">
              <a:extLst>
                <a:ext uri="{FF2B5EF4-FFF2-40B4-BE49-F238E27FC236}">
                  <a16:creationId xmlns:a16="http://schemas.microsoft.com/office/drawing/2014/main" id="{697CA111-7C0E-6F11-9EAC-B1E9F07B5FE5}"/>
                </a:ext>
              </a:extLst>
            </p:cNvPr>
            <p:cNvSpPr/>
            <p:nvPr/>
          </p:nvSpPr>
          <p:spPr>
            <a:xfrm flipV="1">
              <a:off x="8820850" y="5735435"/>
              <a:ext cx="35995" cy="24899"/>
            </a:xfrm>
            <a:custGeom>
              <a:avLst/>
              <a:gdLst>
                <a:gd name="connsiteX0" fmla="*/ -172 w 35995"/>
                <a:gd name="connsiteY0" fmla="*/ 24593 h 24899"/>
                <a:gd name="connsiteX1" fmla="*/ 35823 w 35995"/>
                <a:gd name="connsiteY1" fmla="*/ 2337 h 24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995" h="24899">
                  <a:moveTo>
                    <a:pt x="-172" y="24593"/>
                  </a:moveTo>
                  <a:cubicBezTo>
                    <a:pt x="707" y="8794"/>
                    <a:pt x="18166" y="-6623"/>
                    <a:pt x="35823" y="233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0" name="任意多边形: 形状 1439">
              <a:extLst>
                <a:ext uri="{FF2B5EF4-FFF2-40B4-BE49-F238E27FC236}">
                  <a16:creationId xmlns:a16="http://schemas.microsoft.com/office/drawing/2014/main" id="{0BE4AD0A-2CE0-2ACB-8760-0D29C2DD601C}"/>
                </a:ext>
              </a:extLst>
            </p:cNvPr>
            <p:cNvSpPr/>
            <p:nvPr/>
          </p:nvSpPr>
          <p:spPr>
            <a:xfrm flipV="1">
              <a:off x="8839949" y="5760319"/>
              <a:ext cx="15508" cy="31230"/>
            </a:xfrm>
            <a:custGeom>
              <a:avLst/>
              <a:gdLst>
                <a:gd name="connsiteX0" fmla="*/ 2994 w 15508"/>
                <a:gd name="connsiteY0" fmla="*/ 30929 h 31230"/>
                <a:gd name="connsiteX1" fmla="*/ 15336 w 15508"/>
                <a:gd name="connsiteY1" fmla="*/ -301 h 31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508" h="31230">
                  <a:moveTo>
                    <a:pt x="2994" y="30929"/>
                  </a:moveTo>
                  <a:cubicBezTo>
                    <a:pt x="-4430" y="20926"/>
                    <a:pt x="1817" y="4995"/>
                    <a:pt x="15336" y="-30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1" name="任意多边形: 形状 1440">
              <a:extLst>
                <a:ext uri="{FF2B5EF4-FFF2-40B4-BE49-F238E27FC236}">
                  <a16:creationId xmlns:a16="http://schemas.microsoft.com/office/drawing/2014/main" id="{C5749D8E-5114-F783-F738-26BBD12163B2}"/>
                </a:ext>
              </a:extLst>
            </p:cNvPr>
            <p:cNvSpPr/>
            <p:nvPr/>
          </p:nvSpPr>
          <p:spPr>
            <a:xfrm flipV="1">
              <a:off x="8785965" y="5737540"/>
              <a:ext cx="29667" cy="23775"/>
            </a:xfrm>
            <a:custGeom>
              <a:avLst/>
              <a:gdLst>
                <a:gd name="connsiteX0" fmla="*/ -173 w 29667"/>
                <a:gd name="connsiteY0" fmla="*/ 4143 h 23775"/>
                <a:gd name="connsiteX1" fmla="*/ 29494 w 29667"/>
                <a:gd name="connsiteY1" fmla="*/ 23469 h 23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667" h="23775">
                  <a:moveTo>
                    <a:pt x="-173" y="4143"/>
                  </a:moveTo>
                  <a:cubicBezTo>
                    <a:pt x="6731" y="-7305"/>
                    <a:pt x="29671" y="4845"/>
                    <a:pt x="29494" y="2346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2" name="任意多边形: 形状 1441">
              <a:extLst>
                <a:ext uri="{FF2B5EF4-FFF2-40B4-BE49-F238E27FC236}">
                  <a16:creationId xmlns:a16="http://schemas.microsoft.com/office/drawing/2014/main" id="{0567313F-8B70-0F2F-456F-C3D6AC6B0996}"/>
                </a:ext>
              </a:extLst>
            </p:cNvPr>
            <p:cNvSpPr/>
            <p:nvPr/>
          </p:nvSpPr>
          <p:spPr>
            <a:xfrm flipV="1">
              <a:off x="8784774" y="5758375"/>
              <a:ext cx="20853" cy="28307"/>
            </a:xfrm>
            <a:custGeom>
              <a:avLst/>
              <a:gdLst>
                <a:gd name="connsiteX0" fmla="*/ -173 w 20853"/>
                <a:gd name="connsiteY0" fmla="*/ 1891 h 28307"/>
                <a:gd name="connsiteX1" fmla="*/ 19637 w 20853"/>
                <a:gd name="connsiteY1" fmla="*/ 28005 h 28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853" h="28307">
                  <a:moveTo>
                    <a:pt x="-173" y="1891"/>
                  </a:moveTo>
                  <a:cubicBezTo>
                    <a:pt x="11383" y="-6515"/>
                    <a:pt x="24506" y="10758"/>
                    <a:pt x="19637" y="2800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3" name="任意多边形: 形状 1442">
              <a:extLst>
                <a:ext uri="{FF2B5EF4-FFF2-40B4-BE49-F238E27FC236}">
                  <a16:creationId xmlns:a16="http://schemas.microsoft.com/office/drawing/2014/main" id="{FFCA3CCE-FA05-4B22-9966-BB4ADE15CEEF}"/>
                </a:ext>
              </a:extLst>
            </p:cNvPr>
            <p:cNvSpPr/>
            <p:nvPr/>
          </p:nvSpPr>
          <p:spPr>
            <a:xfrm flipV="1">
              <a:off x="8801053" y="5781162"/>
              <a:ext cx="13699" cy="37952"/>
            </a:xfrm>
            <a:custGeom>
              <a:avLst/>
              <a:gdLst>
                <a:gd name="connsiteX0" fmla="*/ 575 w 13699"/>
                <a:gd name="connsiteY0" fmla="*/ 158 h 37952"/>
                <a:gd name="connsiteX1" fmla="*/ -173 w 13699"/>
                <a:gd name="connsiteY1" fmla="*/ 37656 h 3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699" h="37952">
                  <a:moveTo>
                    <a:pt x="575" y="158"/>
                  </a:moveTo>
                  <a:cubicBezTo>
                    <a:pt x="12152" y="-3913"/>
                    <a:pt x="23073" y="20206"/>
                    <a:pt x="-173" y="3765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4" name="任意多边形: 形状 1443">
              <a:extLst>
                <a:ext uri="{FF2B5EF4-FFF2-40B4-BE49-F238E27FC236}">
                  <a16:creationId xmlns:a16="http://schemas.microsoft.com/office/drawing/2014/main" id="{7BBD1A8F-8FDD-FCA6-17EB-9B9A49AE3E4B}"/>
                </a:ext>
              </a:extLst>
            </p:cNvPr>
            <p:cNvSpPr/>
            <p:nvPr/>
          </p:nvSpPr>
          <p:spPr>
            <a:xfrm flipV="1">
              <a:off x="8813538" y="5812973"/>
              <a:ext cx="19026" cy="41681"/>
            </a:xfrm>
            <a:custGeom>
              <a:avLst/>
              <a:gdLst>
                <a:gd name="connsiteX0" fmla="*/ 8449 w 19026"/>
                <a:gd name="connsiteY0" fmla="*/ -14 h 41681"/>
                <a:gd name="connsiteX1" fmla="*/ -173 w 19026"/>
                <a:gd name="connsiteY1" fmla="*/ 41391 h 41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26" h="41681">
                  <a:moveTo>
                    <a:pt x="8449" y="-14"/>
                  </a:moveTo>
                  <a:cubicBezTo>
                    <a:pt x="19887" y="-3447"/>
                    <a:pt x="27626" y="25957"/>
                    <a:pt x="-173" y="4139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5" name="任意多边形: 形状 1444">
              <a:extLst>
                <a:ext uri="{FF2B5EF4-FFF2-40B4-BE49-F238E27FC236}">
                  <a16:creationId xmlns:a16="http://schemas.microsoft.com/office/drawing/2014/main" id="{91DF747A-C73F-1274-199D-11AB64FF91C8}"/>
                </a:ext>
              </a:extLst>
            </p:cNvPr>
            <p:cNvSpPr/>
            <p:nvPr/>
          </p:nvSpPr>
          <p:spPr>
            <a:xfrm flipV="1">
              <a:off x="8832248" y="5847098"/>
              <a:ext cx="27015" cy="39189"/>
            </a:xfrm>
            <a:custGeom>
              <a:avLst/>
              <a:gdLst>
                <a:gd name="connsiteX0" fmla="*/ 21291 w 27015"/>
                <a:gd name="connsiteY0" fmla="*/ -284 h 39189"/>
                <a:gd name="connsiteX1" fmla="*/ -172 w 27015"/>
                <a:gd name="connsiteY1" fmla="*/ 38905 h 39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7015" h="39189">
                  <a:moveTo>
                    <a:pt x="21291" y="-284"/>
                  </a:moveTo>
                  <a:cubicBezTo>
                    <a:pt x="34297" y="5634"/>
                    <a:pt x="23364" y="36515"/>
                    <a:pt x="-172" y="3890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6" name="任意多边形: 形状 1445">
              <a:extLst>
                <a:ext uri="{FF2B5EF4-FFF2-40B4-BE49-F238E27FC236}">
                  <a16:creationId xmlns:a16="http://schemas.microsoft.com/office/drawing/2014/main" id="{F29C2F48-C110-8897-55D2-34052D824D26}"/>
                </a:ext>
              </a:extLst>
            </p:cNvPr>
            <p:cNvSpPr/>
            <p:nvPr/>
          </p:nvSpPr>
          <p:spPr>
            <a:xfrm flipV="1">
              <a:off x="8860012" y="5877243"/>
              <a:ext cx="21758" cy="37264"/>
            </a:xfrm>
            <a:custGeom>
              <a:avLst/>
              <a:gdLst>
                <a:gd name="connsiteX0" fmla="*/ 2934 w 21758"/>
                <a:gd name="connsiteY0" fmla="*/ 2344 h 37264"/>
                <a:gd name="connsiteX1" fmla="*/ -172 w 21758"/>
                <a:gd name="connsiteY1" fmla="*/ 36986 h 37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758" h="37264">
                  <a:moveTo>
                    <a:pt x="2934" y="2344"/>
                  </a:moveTo>
                  <a:cubicBezTo>
                    <a:pt x="12762" y="-8781"/>
                    <a:pt x="41108" y="17912"/>
                    <a:pt x="-172" y="3698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7" name="任意多边形: 形状 1446">
              <a:extLst>
                <a:ext uri="{FF2B5EF4-FFF2-40B4-BE49-F238E27FC236}">
                  <a16:creationId xmlns:a16="http://schemas.microsoft.com/office/drawing/2014/main" id="{CC606CB6-10CF-EDA8-742D-DB50C3DA255B}"/>
                </a:ext>
              </a:extLst>
            </p:cNvPr>
            <p:cNvSpPr/>
            <p:nvPr/>
          </p:nvSpPr>
          <p:spPr>
            <a:xfrm flipV="1">
              <a:off x="8882286" y="5902268"/>
              <a:ext cx="19562" cy="24324"/>
            </a:xfrm>
            <a:custGeom>
              <a:avLst/>
              <a:gdLst>
                <a:gd name="connsiteX0" fmla="*/ 2806 w 19562"/>
                <a:gd name="connsiteY0" fmla="*/ 383 h 24324"/>
                <a:gd name="connsiteX1" fmla="*/ -171 w 19562"/>
                <a:gd name="connsiteY1" fmla="*/ 24050 h 24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562" h="24324">
                  <a:moveTo>
                    <a:pt x="2806" y="383"/>
                  </a:moveTo>
                  <a:cubicBezTo>
                    <a:pt x="15020" y="-3542"/>
                    <a:pt x="34462" y="10823"/>
                    <a:pt x="-171" y="2405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8" name="任意多边形: 形状 1447">
              <a:extLst>
                <a:ext uri="{FF2B5EF4-FFF2-40B4-BE49-F238E27FC236}">
                  <a16:creationId xmlns:a16="http://schemas.microsoft.com/office/drawing/2014/main" id="{7D887632-26D4-1813-E547-718B101FAB5B}"/>
                </a:ext>
              </a:extLst>
            </p:cNvPr>
            <p:cNvSpPr/>
            <p:nvPr/>
          </p:nvSpPr>
          <p:spPr>
            <a:xfrm flipV="1">
              <a:off x="8902357" y="5917741"/>
              <a:ext cx="17939" cy="27098"/>
            </a:xfrm>
            <a:custGeom>
              <a:avLst/>
              <a:gdLst>
                <a:gd name="connsiteX0" fmla="*/ 5000 w 17939"/>
                <a:gd name="connsiteY0" fmla="*/ 2321 h 27098"/>
                <a:gd name="connsiteX1" fmla="*/ -171 w 17939"/>
                <a:gd name="connsiteY1" fmla="*/ 26826 h 27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939" h="27098">
                  <a:moveTo>
                    <a:pt x="5000" y="2321"/>
                  </a:moveTo>
                  <a:cubicBezTo>
                    <a:pt x="11371" y="-8253"/>
                    <a:pt x="32875" y="16244"/>
                    <a:pt x="-171" y="2682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9" name="任意多边形: 形状 1448">
              <a:extLst>
                <a:ext uri="{FF2B5EF4-FFF2-40B4-BE49-F238E27FC236}">
                  <a16:creationId xmlns:a16="http://schemas.microsoft.com/office/drawing/2014/main" id="{8472FCBB-BD96-55F4-F7F4-D39B601BF168}"/>
                </a:ext>
              </a:extLst>
            </p:cNvPr>
            <p:cNvSpPr/>
            <p:nvPr/>
          </p:nvSpPr>
          <p:spPr>
            <a:xfrm flipV="1">
              <a:off x="8804658" y="5758295"/>
              <a:ext cx="38459" cy="12279"/>
            </a:xfrm>
            <a:custGeom>
              <a:avLst/>
              <a:gdLst>
                <a:gd name="connsiteX0" fmla="*/ -172 w 38459"/>
                <a:gd name="connsiteY0" fmla="*/ 11976 h 12279"/>
                <a:gd name="connsiteX1" fmla="*/ 38287 w 38459"/>
                <a:gd name="connsiteY1" fmla="*/ 9939 h 12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459" h="12279">
                  <a:moveTo>
                    <a:pt x="-172" y="11976"/>
                  </a:moveTo>
                  <a:cubicBezTo>
                    <a:pt x="7302" y="-2015"/>
                    <a:pt x="30488" y="-5816"/>
                    <a:pt x="38287" y="993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0" name="任意多边形: 形状 1449">
              <a:extLst>
                <a:ext uri="{FF2B5EF4-FFF2-40B4-BE49-F238E27FC236}">
                  <a16:creationId xmlns:a16="http://schemas.microsoft.com/office/drawing/2014/main" id="{60D8EA06-4FCC-B4FE-ADDD-C6AB6E8DA312}"/>
                </a:ext>
              </a:extLst>
            </p:cNvPr>
            <p:cNvSpPr/>
            <p:nvPr/>
          </p:nvSpPr>
          <p:spPr>
            <a:xfrm flipV="1">
              <a:off x="8809941" y="5770201"/>
              <a:ext cx="20315" cy="20969"/>
            </a:xfrm>
            <a:custGeom>
              <a:avLst/>
              <a:gdLst>
                <a:gd name="connsiteX0" fmla="*/ 20143 w 20315"/>
                <a:gd name="connsiteY0" fmla="*/ 20669 h 20969"/>
                <a:gd name="connsiteX1" fmla="*/ -173 w 20315"/>
                <a:gd name="connsiteY1" fmla="*/ -224 h 20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315" h="20969">
                  <a:moveTo>
                    <a:pt x="20143" y="20669"/>
                  </a:moveTo>
                  <a:cubicBezTo>
                    <a:pt x="19594" y="11210"/>
                    <a:pt x="9423" y="-1402"/>
                    <a:pt x="-173" y="-22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1" name="任意多边形: 形状 1450">
              <a:extLst>
                <a:ext uri="{FF2B5EF4-FFF2-40B4-BE49-F238E27FC236}">
                  <a16:creationId xmlns:a16="http://schemas.microsoft.com/office/drawing/2014/main" id="{B4EC4414-C51E-B492-34C8-2B286EBA7DB7}"/>
                </a:ext>
              </a:extLst>
            </p:cNvPr>
            <p:cNvSpPr/>
            <p:nvPr/>
          </p:nvSpPr>
          <p:spPr>
            <a:xfrm flipV="1">
              <a:off x="8821089" y="5787346"/>
              <a:ext cx="32109" cy="8230"/>
            </a:xfrm>
            <a:custGeom>
              <a:avLst/>
              <a:gdLst>
                <a:gd name="connsiteX0" fmla="*/ -172 w 32109"/>
                <a:gd name="connsiteY0" fmla="*/ 7932 h 8230"/>
                <a:gd name="connsiteX1" fmla="*/ 31938 w 32109"/>
                <a:gd name="connsiteY1" fmla="*/ 4466 h 8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109" h="8230">
                  <a:moveTo>
                    <a:pt x="-172" y="7932"/>
                  </a:moveTo>
                  <a:cubicBezTo>
                    <a:pt x="5628" y="-98"/>
                    <a:pt x="17843" y="-4031"/>
                    <a:pt x="31938" y="446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2" name="任意多边形: 形状 1451">
              <a:extLst>
                <a:ext uri="{FF2B5EF4-FFF2-40B4-BE49-F238E27FC236}">
                  <a16:creationId xmlns:a16="http://schemas.microsoft.com/office/drawing/2014/main" id="{A0462D0A-0836-9BC7-5EA5-D3DD0AF49C29}"/>
                </a:ext>
              </a:extLst>
            </p:cNvPr>
            <p:cNvSpPr/>
            <p:nvPr/>
          </p:nvSpPr>
          <p:spPr>
            <a:xfrm flipV="1">
              <a:off x="8819056" y="5795919"/>
              <a:ext cx="15724" cy="20532"/>
            </a:xfrm>
            <a:custGeom>
              <a:avLst/>
              <a:gdLst>
                <a:gd name="connsiteX0" fmla="*/ 15552 w 15724"/>
                <a:gd name="connsiteY0" fmla="*/ 20237 h 20532"/>
                <a:gd name="connsiteX1" fmla="*/ -172 w 15724"/>
                <a:gd name="connsiteY1" fmla="*/ -296 h 20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724" h="20532">
                  <a:moveTo>
                    <a:pt x="15552" y="20237"/>
                  </a:moveTo>
                  <a:cubicBezTo>
                    <a:pt x="14438" y="13318"/>
                    <a:pt x="8320" y="1943"/>
                    <a:pt x="-172" y="-29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3" name="任意多边形: 形状 1452">
              <a:extLst>
                <a:ext uri="{FF2B5EF4-FFF2-40B4-BE49-F238E27FC236}">
                  <a16:creationId xmlns:a16="http://schemas.microsoft.com/office/drawing/2014/main" id="{E8DBD92D-4A87-DB8C-D0A9-0167B727AF91}"/>
                </a:ext>
              </a:extLst>
            </p:cNvPr>
            <p:cNvSpPr/>
            <p:nvPr/>
          </p:nvSpPr>
          <p:spPr>
            <a:xfrm flipV="1">
              <a:off x="8830733" y="5806515"/>
              <a:ext cx="29573" cy="8231"/>
            </a:xfrm>
            <a:custGeom>
              <a:avLst/>
              <a:gdLst>
                <a:gd name="connsiteX0" fmla="*/ -172 w 29573"/>
                <a:gd name="connsiteY0" fmla="*/ 7937 h 8231"/>
                <a:gd name="connsiteX1" fmla="*/ 29402 w 29573"/>
                <a:gd name="connsiteY1" fmla="*/ 3910 h 8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573" h="8231">
                  <a:moveTo>
                    <a:pt x="-172" y="7937"/>
                  </a:moveTo>
                  <a:cubicBezTo>
                    <a:pt x="5426" y="-2140"/>
                    <a:pt x="19467" y="-2321"/>
                    <a:pt x="29402" y="391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4" name="任意多边形: 形状 1453">
              <a:extLst>
                <a:ext uri="{FF2B5EF4-FFF2-40B4-BE49-F238E27FC236}">
                  <a16:creationId xmlns:a16="http://schemas.microsoft.com/office/drawing/2014/main" id="{10D466B3-9543-0735-BDF3-F73873605F6C}"/>
                </a:ext>
              </a:extLst>
            </p:cNvPr>
            <p:cNvSpPr/>
            <p:nvPr/>
          </p:nvSpPr>
          <p:spPr>
            <a:xfrm flipV="1">
              <a:off x="8832478" y="5814850"/>
              <a:ext cx="18618" cy="30267"/>
            </a:xfrm>
            <a:custGeom>
              <a:avLst/>
              <a:gdLst>
                <a:gd name="connsiteX0" fmla="*/ 17370 w 18618"/>
                <a:gd name="connsiteY0" fmla="*/ 29977 h 30267"/>
                <a:gd name="connsiteX1" fmla="*/ -172 w 18618"/>
                <a:gd name="connsiteY1" fmla="*/ -291 h 30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618" h="30267">
                  <a:moveTo>
                    <a:pt x="17370" y="29977"/>
                  </a:moveTo>
                  <a:cubicBezTo>
                    <a:pt x="21127" y="22154"/>
                    <a:pt x="14994" y="445"/>
                    <a:pt x="-172" y="-29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5" name="任意多边形: 形状 1454">
              <a:extLst>
                <a:ext uri="{FF2B5EF4-FFF2-40B4-BE49-F238E27FC236}">
                  <a16:creationId xmlns:a16="http://schemas.microsoft.com/office/drawing/2014/main" id="{E7E158F5-1DB8-6DAE-183D-11D459045A94}"/>
                </a:ext>
              </a:extLst>
            </p:cNvPr>
            <p:cNvSpPr/>
            <p:nvPr/>
          </p:nvSpPr>
          <p:spPr>
            <a:xfrm flipV="1">
              <a:off x="8843711" y="5840210"/>
              <a:ext cx="30920" cy="8737"/>
            </a:xfrm>
            <a:custGeom>
              <a:avLst/>
              <a:gdLst>
                <a:gd name="connsiteX0" fmla="*/ -172 w 30920"/>
                <a:gd name="connsiteY0" fmla="*/ 8449 h 8737"/>
                <a:gd name="connsiteX1" fmla="*/ 30749 w 30920"/>
                <a:gd name="connsiteY1" fmla="*/ 1388 h 8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20" h="8737">
                  <a:moveTo>
                    <a:pt x="-172" y="8449"/>
                  </a:moveTo>
                  <a:cubicBezTo>
                    <a:pt x="6964" y="3385"/>
                    <a:pt x="17847" y="-3508"/>
                    <a:pt x="30749" y="138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6" name="任意多边形: 形状 1455">
              <a:extLst>
                <a:ext uri="{FF2B5EF4-FFF2-40B4-BE49-F238E27FC236}">
                  <a16:creationId xmlns:a16="http://schemas.microsoft.com/office/drawing/2014/main" id="{D51F7961-7AC5-A430-316D-87A8F8E100E5}"/>
                </a:ext>
              </a:extLst>
            </p:cNvPr>
            <p:cNvSpPr/>
            <p:nvPr/>
          </p:nvSpPr>
          <p:spPr>
            <a:xfrm flipV="1">
              <a:off x="8863715" y="5849139"/>
              <a:ext cx="6671" cy="29922"/>
            </a:xfrm>
            <a:custGeom>
              <a:avLst/>
              <a:gdLst>
                <a:gd name="connsiteX0" fmla="*/ 2445 w 6671"/>
                <a:gd name="connsiteY0" fmla="*/ 29638 h 29922"/>
                <a:gd name="connsiteX1" fmla="*/ -172 w 6671"/>
                <a:gd name="connsiteY1" fmla="*/ -285 h 29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71" h="29922">
                  <a:moveTo>
                    <a:pt x="2445" y="29638"/>
                  </a:moveTo>
                  <a:cubicBezTo>
                    <a:pt x="7819" y="23509"/>
                    <a:pt x="8703" y="7706"/>
                    <a:pt x="-172" y="-28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7" name="任意多边形: 形状 1456">
              <a:extLst>
                <a:ext uri="{FF2B5EF4-FFF2-40B4-BE49-F238E27FC236}">
                  <a16:creationId xmlns:a16="http://schemas.microsoft.com/office/drawing/2014/main" id="{267B1295-26A5-5A0B-C24E-FDE76E12C637}"/>
                </a:ext>
              </a:extLst>
            </p:cNvPr>
            <p:cNvSpPr/>
            <p:nvPr/>
          </p:nvSpPr>
          <p:spPr>
            <a:xfrm flipV="1">
              <a:off x="8866332" y="5875810"/>
              <a:ext cx="33061" cy="4201"/>
            </a:xfrm>
            <a:custGeom>
              <a:avLst/>
              <a:gdLst>
                <a:gd name="connsiteX0" fmla="*/ -171 w 33061"/>
                <a:gd name="connsiteY0" fmla="*/ 3920 h 4201"/>
                <a:gd name="connsiteX1" fmla="*/ 32890 w 33061"/>
                <a:gd name="connsiteY1" fmla="*/ 3671 h 4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061" h="4201">
                  <a:moveTo>
                    <a:pt x="-171" y="3920"/>
                  </a:moveTo>
                  <a:cubicBezTo>
                    <a:pt x="7707" y="18"/>
                    <a:pt x="23731" y="-3052"/>
                    <a:pt x="32890" y="367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8" name="任意多边形: 形状 1457">
              <a:extLst>
                <a:ext uri="{FF2B5EF4-FFF2-40B4-BE49-F238E27FC236}">
                  <a16:creationId xmlns:a16="http://schemas.microsoft.com/office/drawing/2014/main" id="{09A92D51-7D3A-2A6D-458B-621FCB4F23B6}"/>
                </a:ext>
              </a:extLst>
            </p:cNvPr>
            <p:cNvSpPr/>
            <p:nvPr/>
          </p:nvSpPr>
          <p:spPr>
            <a:xfrm flipV="1">
              <a:off x="8889577" y="5879739"/>
              <a:ext cx="5201" cy="25581"/>
            </a:xfrm>
            <a:custGeom>
              <a:avLst/>
              <a:gdLst>
                <a:gd name="connsiteX0" fmla="*/ 2421 w 5201"/>
                <a:gd name="connsiteY0" fmla="*/ 25302 h 25581"/>
                <a:gd name="connsiteX1" fmla="*/ -171 w 5201"/>
                <a:gd name="connsiteY1" fmla="*/ -279 h 25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201" h="25581">
                  <a:moveTo>
                    <a:pt x="2421" y="25302"/>
                  </a:moveTo>
                  <a:cubicBezTo>
                    <a:pt x="6424" y="17867"/>
                    <a:pt x="6018" y="7774"/>
                    <a:pt x="-171" y="-27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9" name="任意多边形: 形状 1458">
              <a:extLst>
                <a:ext uri="{FF2B5EF4-FFF2-40B4-BE49-F238E27FC236}">
                  <a16:creationId xmlns:a16="http://schemas.microsoft.com/office/drawing/2014/main" id="{9185D355-D021-3ACE-C4B7-50CE167D34E0}"/>
                </a:ext>
              </a:extLst>
            </p:cNvPr>
            <p:cNvSpPr/>
            <p:nvPr/>
          </p:nvSpPr>
          <p:spPr>
            <a:xfrm flipV="1">
              <a:off x="8893598" y="5896683"/>
              <a:ext cx="23808" cy="5413"/>
            </a:xfrm>
            <a:custGeom>
              <a:avLst/>
              <a:gdLst>
                <a:gd name="connsiteX0" fmla="*/ -171 w 23808"/>
                <a:gd name="connsiteY0" fmla="*/ 2792 h 5413"/>
                <a:gd name="connsiteX1" fmla="*/ 23638 w 23808"/>
                <a:gd name="connsiteY1" fmla="*/ 5136 h 5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808" h="5413">
                  <a:moveTo>
                    <a:pt x="-171" y="2792"/>
                  </a:moveTo>
                  <a:cubicBezTo>
                    <a:pt x="7457" y="-1495"/>
                    <a:pt x="16523" y="-1795"/>
                    <a:pt x="23638" y="513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0" name="任意多边形: 形状 1459">
              <a:extLst>
                <a:ext uri="{FF2B5EF4-FFF2-40B4-BE49-F238E27FC236}">
                  <a16:creationId xmlns:a16="http://schemas.microsoft.com/office/drawing/2014/main" id="{E6CB74F5-8DDD-3A46-A556-83FDADC3C8F9}"/>
                </a:ext>
              </a:extLst>
            </p:cNvPr>
            <p:cNvSpPr/>
            <p:nvPr/>
          </p:nvSpPr>
          <p:spPr>
            <a:xfrm flipV="1">
              <a:off x="8911933" y="5900932"/>
              <a:ext cx="4768" cy="23420"/>
            </a:xfrm>
            <a:custGeom>
              <a:avLst/>
              <a:gdLst>
                <a:gd name="connsiteX0" fmla="*/ -171 w 4768"/>
                <a:gd name="connsiteY0" fmla="*/ 23145 h 23420"/>
                <a:gd name="connsiteX1" fmla="*/ 2418 w 4768"/>
                <a:gd name="connsiteY1" fmla="*/ -276 h 23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68" h="23420">
                  <a:moveTo>
                    <a:pt x="-171" y="23145"/>
                  </a:moveTo>
                  <a:cubicBezTo>
                    <a:pt x="4039" y="17754"/>
                    <a:pt x="6706" y="7352"/>
                    <a:pt x="2418" y="-27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1" name="任意多边形: 形状 1460">
              <a:extLst>
                <a:ext uri="{FF2B5EF4-FFF2-40B4-BE49-F238E27FC236}">
                  <a16:creationId xmlns:a16="http://schemas.microsoft.com/office/drawing/2014/main" id="{B605A912-8F40-442B-7AE6-313E3A9AF98A}"/>
                </a:ext>
              </a:extLst>
            </p:cNvPr>
            <p:cNvSpPr/>
            <p:nvPr/>
          </p:nvSpPr>
          <p:spPr>
            <a:xfrm flipV="1">
              <a:off x="8916696" y="5917556"/>
              <a:ext cx="18975" cy="3111"/>
            </a:xfrm>
            <a:custGeom>
              <a:avLst/>
              <a:gdLst>
                <a:gd name="connsiteX0" fmla="*/ -170 w 18975"/>
                <a:gd name="connsiteY0" fmla="*/ 1246 h 3111"/>
                <a:gd name="connsiteX1" fmla="*/ 18806 w 18975"/>
                <a:gd name="connsiteY1" fmla="*/ 2838 h 3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975" h="3111">
                  <a:moveTo>
                    <a:pt x="-170" y="1246"/>
                  </a:moveTo>
                  <a:cubicBezTo>
                    <a:pt x="5766" y="-1421"/>
                    <a:pt x="11866" y="-384"/>
                    <a:pt x="18806" y="283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2" name="任意多边形: 形状 1461">
              <a:extLst>
                <a:ext uri="{FF2B5EF4-FFF2-40B4-BE49-F238E27FC236}">
                  <a16:creationId xmlns:a16="http://schemas.microsoft.com/office/drawing/2014/main" id="{856EC88E-62E2-D21A-9BDD-5668545E51B7}"/>
                </a:ext>
              </a:extLst>
            </p:cNvPr>
            <p:cNvSpPr/>
            <p:nvPr/>
          </p:nvSpPr>
          <p:spPr>
            <a:xfrm flipV="1">
              <a:off x="8917779" y="5926173"/>
              <a:ext cx="33395" cy="20293"/>
            </a:xfrm>
            <a:custGeom>
              <a:avLst/>
              <a:gdLst>
                <a:gd name="connsiteX0" fmla="*/ 33036 w 33395"/>
                <a:gd name="connsiteY0" fmla="*/ 20023 h 20293"/>
                <a:gd name="connsiteX1" fmla="*/ -170 w 33395"/>
                <a:gd name="connsiteY1" fmla="*/ 4570 h 20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395" h="20293">
                  <a:moveTo>
                    <a:pt x="33036" y="20023"/>
                  </a:moveTo>
                  <a:cubicBezTo>
                    <a:pt x="35597" y="8594"/>
                    <a:pt x="11502" y="-8812"/>
                    <a:pt x="-170" y="457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3" name="任意多边形: 形状 1462">
              <a:extLst>
                <a:ext uri="{FF2B5EF4-FFF2-40B4-BE49-F238E27FC236}">
                  <a16:creationId xmlns:a16="http://schemas.microsoft.com/office/drawing/2014/main" id="{AE7F2E96-BA24-50A9-CA0E-31AAB2FD242C}"/>
                </a:ext>
              </a:extLst>
            </p:cNvPr>
            <p:cNvSpPr/>
            <p:nvPr/>
          </p:nvSpPr>
          <p:spPr>
            <a:xfrm flipV="1">
              <a:off x="9064357" y="5310494"/>
              <a:ext cx="35694" cy="50132"/>
            </a:xfrm>
            <a:custGeom>
              <a:avLst/>
              <a:gdLst>
                <a:gd name="connsiteX0" fmla="*/ 35528 w 35694"/>
                <a:gd name="connsiteY0" fmla="*/ -385 h 50132"/>
                <a:gd name="connsiteX1" fmla="*/ 18278 w 35694"/>
                <a:gd name="connsiteY1" fmla="*/ 49748 h 50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694" h="50132">
                  <a:moveTo>
                    <a:pt x="35528" y="-385"/>
                  </a:moveTo>
                  <a:cubicBezTo>
                    <a:pt x="15731" y="173"/>
                    <a:pt x="-23347" y="28740"/>
                    <a:pt x="18278" y="4974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4" name="任意多边形: 形状 1463">
              <a:extLst>
                <a:ext uri="{FF2B5EF4-FFF2-40B4-BE49-F238E27FC236}">
                  <a16:creationId xmlns:a16="http://schemas.microsoft.com/office/drawing/2014/main" id="{2B95E4DE-BCF3-A07C-4261-44D2EF4554EB}"/>
                </a:ext>
              </a:extLst>
            </p:cNvPr>
            <p:cNvSpPr/>
            <p:nvPr/>
          </p:nvSpPr>
          <p:spPr>
            <a:xfrm flipV="1">
              <a:off x="9082567" y="5289088"/>
              <a:ext cx="35939" cy="51178"/>
            </a:xfrm>
            <a:custGeom>
              <a:avLst/>
              <a:gdLst>
                <a:gd name="connsiteX0" fmla="*/ 35773 w 35939"/>
                <a:gd name="connsiteY0" fmla="*/ -389 h 51178"/>
                <a:gd name="connsiteX1" fmla="*/ 30625 w 35939"/>
                <a:gd name="connsiteY1" fmla="*/ 50790 h 51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939" h="51178">
                  <a:moveTo>
                    <a:pt x="35773" y="-389"/>
                  </a:moveTo>
                  <a:cubicBezTo>
                    <a:pt x="270" y="6314"/>
                    <a:pt x="-20918" y="50229"/>
                    <a:pt x="30625" y="5079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5" name="任意多边形: 形状 1464">
              <a:extLst>
                <a:ext uri="{FF2B5EF4-FFF2-40B4-BE49-F238E27FC236}">
                  <a16:creationId xmlns:a16="http://schemas.microsoft.com/office/drawing/2014/main" id="{2DFD0742-F2BE-3BB8-AF6E-0C963D4EDCF2}"/>
                </a:ext>
              </a:extLst>
            </p:cNvPr>
            <p:cNvSpPr/>
            <p:nvPr/>
          </p:nvSpPr>
          <p:spPr>
            <a:xfrm flipV="1">
              <a:off x="9061101" y="5270980"/>
              <a:ext cx="47403" cy="50531"/>
            </a:xfrm>
            <a:custGeom>
              <a:avLst/>
              <a:gdLst>
                <a:gd name="connsiteX0" fmla="*/ 47237 w 47403"/>
                <a:gd name="connsiteY0" fmla="*/ 45980 h 50531"/>
                <a:gd name="connsiteX1" fmla="*/ 6969 w 47403"/>
                <a:gd name="connsiteY1" fmla="*/ -392 h 50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403" h="50531">
                  <a:moveTo>
                    <a:pt x="47237" y="45980"/>
                  </a:moveTo>
                  <a:cubicBezTo>
                    <a:pt x="23531" y="60997"/>
                    <a:pt x="-16527" y="33003"/>
                    <a:pt x="6969" y="-39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6" name="任意多边形: 形状 1465">
              <a:extLst>
                <a:ext uri="{FF2B5EF4-FFF2-40B4-BE49-F238E27FC236}">
                  <a16:creationId xmlns:a16="http://schemas.microsoft.com/office/drawing/2014/main" id="{9666AE43-BE87-7752-C55B-2C96AEE48EBF}"/>
                </a:ext>
              </a:extLst>
            </p:cNvPr>
            <p:cNvSpPr/>
            <p:nvPr/>
          </p:nvSpPr>
          <p:spPr>
            <a:xfrm flipV="1">
              <a:off x="9000805" y="5223819"/>
              <a:ext cx="60243" cy="41997"/>
            </a:xfrm>
            <a:custGeom>
              <a:avLst/>
              <a:gdLst>
                <a:gd name="connsiteX0" fmla="*/ 5377 w 60243"/>
                <a:gd name="connsiteY0" fmla="*/ 32661 h 41997"/>
                <a:gd name="connsiteX1" fmla="*/ 28092 w 60243"/>
                <a:gd name="connsiteY1" fmla="*/ -248 h 41997"/>
                <a:gd name="connsiteX2" fmla="*/ 60042 w 60243"/>
                <a:gd name="connsiteY2" fmla="*/ 41596 h 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0243" h="41997">
                  <a:moveTo>
                    <a:pt x="5377" y="32661"/>
                  </a:moveTo>
                  <a:cubicBezTo>
                    <a:pt x="-8472" y="24552"/>
                    <a:pt x="5305" y="-2688"/>
                    <a:pt x="28092" y="-248"/>
                  </a:cubicBezTo>
                  <a:cubicBezTo>
                    <a:pt x="45749" y="1650"/>
                    <a:pt x="60883" y="27444"/>
                    <a:pt x="60042" y="4159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7" name="任意多边形: 形状 1466">
              <a:extLst>
                <a:ext uri="{FF2B5EF4-FFF2-40B4-BE49-F238E27FC236}">
                  <a16:creationId xmlns:a16="http://schemas.microsoft.com/office/drawing/2014/main" id="{6A389B60-F6BC-6043-1AD0-02BB70F55021}"/>
                </a:ext>
              </a:extLst>
            </p:cNvPr>
            <p:cNvSpPr/>
            <p:nvPr/>
          </p:nvSpPr>
          <p:spPr>
            <a:xfrm flipV="1">
              <a:off x="8970223" y="5253827"/>
              <a:ext cx="54916" cy="34179"/>
            </a:xfrm>
            <a:custGeom>
              <a:avLst/>
              <a:gdLst>
                <a:gd name="connsiteX0" fmla="*/ 5717 w 54916"/>
                <a:gd name="connsiteY0" fmla="*/ 33783 h 34179"/>
                <a:gd name="connsiteX1" fmla="*/ 54748 w 54916"/>
                <a:gd name="connsiteY1" fmla="*/ 21787 h 34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4916" h="34179">
                  <a:moveTo>
                    <a:pt x="5717" y="33783"/>
                  </a:moveTo>
                  <a:cubicBezTo>
                    <a:pt x="-18298" y="13057"/>
                    <a:pt x="37841" y="-24677"/>
                    <a:pt x="54748" y="2178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8" name="任意多边形: 形状 1467">
              <a:extLst>
                <a:ext uri="{FF2B5EF4-FFF2-40B4-BE49-F238E27FC236}">
                  <a16:creationId xmlns:a16="http://schemas.microsoft.com/office/drawing/2014/main" id="{25A5D44B-06FD-0434-1BB2-C1086B56D42D}"/>
                </a:ext>
              </a:extLst>
            </p:cNvPr>
            <p:cNvSpPr/>
            <p:nvPr/>
          </p:nvSpPr>
          <p:spPr>
            <a:xfrm flipV="1">
              <a:off x="8947584" y="5287740"/>
              <a:ext cx="55446" cy="28394"/>
            </a:xfrm>
            <a:custGeom>
              <a:avLst/>
              <a:gdLst>
                <a:gd name="connsiteX0" fmla="*/ 1089 w 55446"/>
                <a:gd name="connsiteY0" fmla="*/ 25841 h 28394"/>
                <a:gd name="connsiteX1" fmla="*/ 55277 w 55446"/>
                <a:gd name="connsiteY1" fmla="*/ 28003 h 28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5446" h="28394">
                  <a:moveTo>
                    <a:pt x="1089" y="25841"/>
                  </a:moveTo>
                  <a:cubicBezTo>
                    <a:pt x="-9273" y="5179"/>
                    <a:pt x="47516" y="-22080"/>
                    <a:pt x="55277" y="2800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9" name="任意多边形: 形状 1468">
              <a:extLst>
                <a:ext uri="{FF2B5EF4-FFF2-40B4-BE49-F238E27FC236}">
                  <a16:creationId xmlns:a16="http://schemas.microsoft.com/office/drawing/2014/main" id="{E7E8545F-410F-1B48-5509-05816D48E980}"/>
                </a:ext>
              </a:extLst>
            </p:cNvPr>
            <p:cNvSpPr/>
            <p:nvPr/>
          </p:nvSpPr>
          <p:spPr>
            <a:xfrm flipV="1">
              <a:off x="9016113" y="5280854"/>
              <a:ext cx="26893" cy="36634"/>
            </a:xfrm>
            <a:custGeom>
              <a:avLst/>
              <a:gdLst>
                <a:gd name="connsiteX0" fmla="*/ -168 w 26893"/>
                <a:gd name="connsiteY0" fmla="*/ 36243 h 36634"/>
                <a:gd name="connsiteX1" fmla="*/ 26726 w 26893"/>
                <a:gd name="connsiteY1" fmla="*/ -391 h 36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893" h="36634">
                  <a:moveTo>
                    <a:pt x="-168" y="36243"/>
                  </a:moveTo>
                  <a:cubicBezTo>
                    <a:pt x="416" y="27704"/>
                    <a:pt x="5677" y="10216"/>
                    <a:pt x="26726" y="-39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0" name="任意多边形: 形状 1469">
              <a:extLst>
                <a:ext uri="{FF2B5EF4-FFF2-40B4-BE49-F238E27FC236}">
                  <a16:creationId xmlns:a16="http://schemas.microsoft.com/office/drawing/2014/main" id="{36B9C934-B568-96CE-9E49-8363E5F254E4}"/>
                </a:ext>
              </a:extLst>
            </p:cNvPr>
            <p:cNvSpPr/>
            <p:nvPr/>
          </p:nvSpPr>
          <p:spPr>
            <a:xfrm flipV="1">
              <a:off x="9042531" y="5259185"/>
              <a:ext cx="24690" cy="25404"/>
            </a:xfrm>
            <a:custGeom>
              <a:avLst/>
              <a:gdLst>
                <a:gd name="connsiteX0" fmla="*/ 322 w 24690"/>
                <a:gd name="connsiteY0" fmla="*/ 25008 h 25404"/>
                <a:gd name="connsiteX1" fmla="*/ 24523 w 24690"/>
                <a:gd name="connsiteY1" fmla="*/ -397 h 25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690" h="25404">
                  <a:moveTo>
                    <a:pt x="322" y="25008"/>
                  </a:moveTo>
                  <a:cubicBezTo>
                    <a:pt x="-2364" y="16910"/>
                    <a:pt x="6044" y="3958"/>
                    <a:pt x="24523" y="-39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1" name="任意多边形: 形状 1470">
              <a:extLst>
                <a:ext uri="{FF2B5EF4-FFF2-40B4-BE49-F238E27FC236}">
                  <a16:creationId xmlns:a16="http://schemas.microsoft.com/office/drawing/2014/main" id="{F790C16B-F58B-1BC6-FBD4-5A4A95B48BBA}"/>
                </a:ext>
              </a:extLst>
            </p:cNvPr>
            <p:cNvSpPr/>
            <p:nvPr/>
          </p:nvSpPr>
          <p:spPr>
            <a:xfrm flipV="1">
              <a:off x="8127927" y="5514574"/>
              <a:ext cx="19941" cy="20177"/>
            </a:xfrm>
            <a:custGeom>
              <a:avLst/>
              <a:gdLst>
                <a:gd name="connsiteX0" fmla="*/ 10033 w 19941"/>
                <a:gd name="connsiteY0" fmla="*/ 19829 h 20177"/>
                <a:gd name="connsiteX1" fmla="*/ 19755 w 19941"/>
                <a:gd name="connsiteY1" fmla="*/ 2509 h 20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941" h="20177">
                  <a:moveTo>
                    <a:pt x="10033" y="19829"/>
                  </a:moveTo>
                  <a:cubicBezTo>
                    <a:pt x="-9398" y="18800"/>
                    <a:pt x="1718" y="-9203"/>
                    <a:pt x="19755" y="250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2" name="任意多边形: 形状 1471">
              <a:extLst>
                <a:ext uri="{FF2B5EF4-FFF2-40B4-BE49-F238E27FC236}">
                  <a16:creationId xmlns:a16="http://schemas.microsoft.com/office/drawing/2014/main" id="{CF6A06A5-D72A-BBA0-6FFB-D89D9F5FC8E3}"/>
                </a:ext>
              </a:extLst>
            </p:cNvPr>
            <p:cNvSpPr/>
            <p:nvPr/>
          </p:nvSpPr>
          <p:spPr>
            <a:xfrm flipV="1">
              <a:off x="8112802" y="5515289"/>
              <a:ext cx="19945" cy="20179"/>
            </a:xfrm>
            <a:custGeom>
              <a:avLst/>
              <a:gdLst>
                <a:gd name="connsiteX0" fmla="*/ 10036 w 19945"/>
                <a:gd name="connsiteY0" fmla="*/ 19830 h 20179"/>
                <a:gd name="connsiteX1" fmla="*/ 19758 w 19945"/>
                <a:gd name="connsiteY1" fmla="*/ 2511 h 20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945" h="20179">
                  <a:moveTo>
                    <a:pt x="10036" y="19830"/>
                  </a:moveTo>
                  <a:cubicBezTo>
                    <a:pt x="-9401" y="18805"/>
                    <a:pt x="1718" y="-9206"/>
                    <a:pt x="19758" y="251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3" name="任意多边形: 形状 1472">
              <a:extLst>
                <a:ext uri="{FF2B5EF4-FFF2-40B4-BE49-F238E27FC236}">
                  <a16:creationId xmlns:a16="http://schemas.microsoft.com/office/drawing/2014/main" id="{B813EDD9-C42F-F2D3-036B-F9278B617EE8}"/>
                </a:ext>
              </a:extLst>
            </p:cNvPr>
            <p:cNvSpPr/>
            <p:nvPr/>
          </p:nvSpPr>
          <p:spPr>
            <a:xfrm flipV="1">
              <a:off x="8097204" y="5515407"/>
              <a:ext cx="19943" cy="20183"/>
            </a:xfrm>
            <a:custGeom>
              <a:avLst/>
              <a:gdLst>
                <a:gd name="connsiteX0" fmla="*/ 10037 w 19943"/>
                <a:gd name="connsiteY0" fmla="*/ 19835 h 20183"/>
                <a:gd name="connsiteX1" fmla="*/ 19756 w 19943"/>
                <a:gd name="connsiteY1" fmla="*/ 2509 h 20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943" h="20183">
                  <a:moveTo>
                    <a:pt x="10037" y="19835"/>
                  </a:moveTo>
                  <a:cubicBezTo>
                    <a:pt x="-9403" y="18804"/>
                    <a:pt x="1719" y="-9203"/>
                    <a:pt x="19756" y="250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4" name="任意多边形: 形状 1473">
              <a:extLst>
                <a:ext uri="{FF2B5EF4-FFF2-40B4-BE49-F238E27FC236}">
                  <a16:creationId xmlns:a16="http://schemas.microsoft.com/office/drawing/2014/main" id="{18279D03-C764-3551-0E01-FC3FE1AB949A}"/>
                </a:ext>
              </a:extLst>
            </p:cNvPr>
            <p:cNvSpPr/>
            <p:nvPr/>
          </p:nvSpPr>
          <p:spPr>
            <a:xfrm flipV="1">
              <a:off x="8081121" y="5514644"/>
              <a:ext cx="20085" cy="19432"/>
            </a:xfrm>
            <a:custGeom>
              <a:avLst/>
              <a:gdLst>
                <a:gd name="connsiteX0" fmla="*/ 10284 w 20085"/>
                <a:gd name="connsiteY0" fmla="*/ 19035 h 19432"/>
                <a:gd name="connsiteX1" fmla="*/ 19898 w 20085"/>
                <a:gd name="connsiteY1" fmla="*/ 696 h 19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085" h="19432">
                  <a:moveTo>
                    <a:pt x="10284" y="19035"/>
                  </a:moveTo>
                  <a:cubicBezTo>
                    <a:pt x="-6853" y="20359"/>
                    <a:pt x="-2477" y="-5825"/>
                    <a:pt x="19898" y="69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5" name="任意多边形: 形状 1474">
              <a:extLst>
                <a:ext uri="{FF2B5EF4-FFF2-40B4-BE49-F238E27FC236}">
                  <a16:creationId xmlns:a16="http://schemas.microsoft.com/office/drawing/2014/main" id="{F33B0201-D7BD-AF5C-A0DD-0F82C0298E07}"/>
                </a:ext>
              </a:extLst>
            </p:cNvPr>
            <p:cNvSpPr/>
            <p:nvPr/>
          </p:nvSpPr>
          <p:spPr>
            <a:xfrm flipV="1">
              <a:off x="8064457" y="5512977"/>
              <a:ext cx="20088" cy="19431"/>
            </a:xfrm>
            <a:custGeom>
              <a:avLst/>
              <a:gdLst>
                <a:gd name="connsiteX0" fmla="*/ 10279 w 20088"/>
                <a:gd name="connsiteY0" fmla="*/ 19033 h 19431"/>
                <a:gd name="connsiteX1" fmla="*/ 19901 w 20088"/>
                <a:gd name="connsiteY1" fmla="*/ 695 h 19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088" h="19431">
                  <a:moveTo>
                    <a:pt x="10279" y="19033"/>
                  </a:moveTo>
                  <a:cubicBezTo>
                    <a:pt x="-6854" y="20362"/>
                    <a:pt x="-2474" y="-5825"/>
                    <a:pt x="19901" y="69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6" name="任意多边形: 形状 1475">
              <a:extLst>
                <a:ext uri="{FF2B5EF4-FFF2-40B4-BE49-F238E27FC236}">
                  <a16:creationId xmlns:a16="http://schemas.microsoft.com/office/drawing/2014/main" id="{2F3104AA-0E19-07FB-C83D-2289247C354E}"/>
                </a:ext>
              </a:extLst>
            </p:cNvPr>
            <p:cNvSpPr/>
            <p:nvPr/>
          </p:nvSpPr>
          <p:spPr>
            <a:xfrm flipV="1">
              <a:off x="8151215" y="5534338"/>
              <a:ext cx="27402" cy="18760"/>
            </a:xfrm>
            <a:custGeom>
              <a:avLst/>
              <a:gdLst>
                <a:gd name="connsiteX0" fmla="*/ 1270 w 27402"/>
                <a:gd name="connsiteY0" fmla="*/ 18415 h 18760"/>
                <a:gd name="connsiteX1" fmla="*/ 27217 w 27402"/>
                <a:gd name="connsiteY1" fmla="*/ 3067 h 18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7402" h="18760">
                  <a:moveTo>
                    <a:pt x="1270" y="18415"/>
                  </a:moveTo>
                  <a:cubicBezTo>
                    <a:pt x="-5204" y="8629"/>
                    <a:pt x="11060" y="-7391"/>
                    <a:pt x="27217" y="306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7" name="任意多边形: 形状 1476">
              <a:extLst>
                <a:ext uri="{FF2B5EF4-FFF2-40B4-BE49-F238E27FC236}">
                  <a16:creationId xmlns:a16="http://schemas.microsoft.com/office/drawing/2014/main" id="{90296310-5CE4-18E4-C451-777BD2BA3E6C}"/>
                </a:ext>
              </a:extLst>
            </p:cNvPr>
            <p:cNvSpPr/>
            <p:nvPr/>
          </p:nvSpPr>
          <p:spPr>
            <a:xfrm flipV="1">
              <a:off x="8152740" y="5550888"/>
              <a:ext cx="8322" cy="19980"/>
            </a:xfrm>
            <a:custGeom>
              <a:avLst/>
              <a:gdLst>
                <a:gd name="connsiteX0" fmla="*/ 5817 w 8322"/>
                <a:gd name="connsiteY0" fmla="*/ 19639 h 19980"/>
                <a:gd name="connsiteX1" fmla="*/ 8136 w 8322"/>
                <a:gd name="connsiteY1" fmla="*/ -342 h 19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322" h="19980">
                  <a:moveTo>
                    <a:pt x="5817" y="19639"/>
                  </a:moveTo>
                  <a:cubicBezTo>
                    <a:pt x="-4688" y="15950"/>
                    <a:pt x="220" y="47"/>
                    <a:pt x="8136" y="-34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8" name="任意多边形: 形状 1477">
              <a:extLst>
                <a:ext uri="{FF2B5EF4-FFF2-40B4-BE49-F238E27FC236}">
                  <a16:creationId xmlns:a16="http://schemas.microsoft.com/office/drawing/2014/main" id="{AC19E63B-6FAB-D07B-41B1-4A382BBAE947}"/>
                </a:ext>
              </a:extLst>
            </p:cNvPr>
            <p:cNvSpPr/>
            <p:nvPr/>
          </p:nvSpPr>
          <p:spPr>
            <a:xfrm flipV="1">
              <a:off x="8133024" y="5533743"/>
              <a:ext cx="22552" cy="19781"/>
            </a:xfrm>
            <a:custGeom>
              <a:avLst/>
              <a:gdLst>
                <a:gd name="connsiteX0" fmla="*/ 1244 w 22552"/>
                <a:gd name="connsiteY0" fmla="*/ 19436 h 19781"/>
                <a:gd name="connsiteX1" fmla="*/ 22366 w 22552"/>
                <a:gd name="connsiteY1" fmla="*/ 338 h 19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552" h="19781">
                  <a:moveTo>
                    <a:pt x="1244" y="19436"/>
                  </a:moveTo>
                  <a:cubicBezTo>
                    <a:pt x="-4632" y="11452"/>
                    <a:pt x="8611" y="-3743"/>
                    <a:pt x="22366" y="33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9" name="任意多边形: 形状 1478">
              <a:extLst>
                <a:ext uri="{FF2B5EF4-FFF2-40B4-BE49-F238E27FC236}">
                  <a16:creationId xmlns:a16="http://schemas.microsoft.com/office/drawing/2014/main" id="{0B95E48B-E7EE-324F-4694-170C97F5FE74}"/>
                </a:ext>
              </a:extLst>
            </p:cNvPr>
            <p:cNvSpPr/>
            <p:nvPr/>
          </p:nvSpPr>
          <p:spPr>
            <a:xfrm flipV="1">
              <a:off x="8132536" y="5548150"/>
              <a:ext cx="8660" cy="20601"/>
            </a:xfrm>
            <a:custGeom>
              <a:avLst/>
              <a:gdLst>
                <a:gd name="connsiteX0" fmla="*/ 5186 w 8660"/>
                <a:gd name="connsiteY0" fmla="*/ 20259 h 20601"/>
                <a:gd name="connsiteX1" fmla="*/ 8473 w 8660"/>
                <a:gd name="connsiteY1" fmla="*/ -342 h 20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660" h="20601">
                  <a:moveTo>
                    <a:pt x="5186" y="20259"/>
                  </a:moveTo>
                  <a:cubicBezTo>
                    <a:pt x="-4373" y="16783"/>
                    <a:pt x="139" y="1124"/>
                    <a:pt x="8473" y="-34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80" name="任意多边形: 形状 1479">
              <a:extLst>
                <a:ext uri="{FF2B5EF4-FFF2-40B4-BE49-F238E27FC236}">
                  <a16:creationId xmlns:a16="http://schemas.microsoft.com/office/drawing/2014/main" id="{6CDB5E16-27E7-A1E2-BDB3-30419DBAE261}"/>
                </a:ext>
              </a:extLst>
            </p:cNvPr>
            <p:cNvSpPr/>
            <p:nvPr/>
          </p:nvSpPr>
          <p:spPr>
            <a:xfrm flipV="1">
              <a:off x="8117661" y="5534338"/>
              <a:ext cx="14930" cy="22580"/>
            </a:xfrm>
            <a:custGeom>
              <a:avLst/>
              <a:gdLst>
                <a:gd name="connsiteX0" fmla="*/ 1010 w 14930"/>
                <a:gd name="connsiteY0" fmla="*/ 22235 h 22580"/>
                <a:gd name="connsiteX1" fmla="*/ 14744 w 14930"/>
                <a:gd name="connsiteY1" fmla="*/ -345 h 22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930" h="22580">
                  <a:moveTo>
                    <a:pt x="1010" y="22235"/>
                  </a:moveTo>
                  <a:cubicBezTo>
                    <a:pt x="-2595" y="15263"/>
                    <a:pt x="1931" y="1777"/>
                    <a:pt x="14744" y="-34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81" name="任意多边形: 形状 1480">
              <a:extLst>
                <a:ext uri="{FF2B5EF4-FFF2-40B4-BE49-F238E27FC236}">
                  <a16:creationId xmlns:a16="http://schemas.microsoft.com/office/drawing/2014/main" id="{F710815F-D2C8-57B7-21D7-A11E0C72DD17}"/>
                </a:ext>
              </a:extLst>
            </p:cNvPr>
            <p:cNvSpPr/>
            <p:nvPr/>
          </p:nvSpPr>
          <p:spPr>
            <a:xfrm flipV="1">
              <a:off x="8112065" y="5547197"/>
              <a:ext cx="7150" cy="16398"/>
            </a:xfrm>
            <a:custGeom>
              <a:avLst/>
              <a:gdLst>
                <a:gd name="connsiteX0" fmla="*/ 6963 w 7150"/>
                <a:gd name="connsiteY0" fmla="*/ 16055 h 16398"/>
                <a:gd name="connsiteX1" fmla="*/ 1476 w 7150"/>
                <a:gd name="connsiteY1" fmla="*/ -343 h 16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150" h="16398">
                  <a:moveTo>
                    <a:pt x="6963" y="16055"/>
                  </a:moveTo>
                  <a:cubicBezTo>
                    <a:pt x="859" y="15023"/>
                    <a:pt x="-2367" y="5628"/>
                    <a:pt x="1476" y="-34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82" name="任意多边形: 形状 1481">
              <a:extLst>
                <a:ext uri="{FF2B5EF4-FFF2-40B4-BE49-F238E27FC236}">
                  <a16:creationId xmlns:a16="http://schemas.microsoft.com/office/drawing/2014/main" id="{4CCFEAE7-12C9-A878-4E38-F2258F7A9D5D}"/>
                </a:ext>
              </a:extLst>
            </p:cNvPr>
            <p:cNvSpPr/>
            <p:nvPr/>
          </p:nvSpPr>
          <p:spPr>
            <a:xfrm flipV="1">
              <a:off x="8096967" y="5533743"/>
              <a:ext cx="15448" cy="21905"/>
            </a:xfrm>
            <a:custGeom>
              <a:avLst/>
              <a:gdLst>
                <a:gd name="connsiteX0" fmla="*/ 2177 w 15448"/>
                <a:gd name="connsiteY0" fmla="*/ 21560 h 21905"/>
                <a:gd name="connsiteX1" fmla="*/ 15261 w 15448"/>
                <a:gd name="connsiteY1" fmla="*/ -340 h 21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448" h="21905">
                  <a:moveTo>
                    <a:pt x="2177" y="21560"/>
                  </a:moveTo>
                  <a:cubicBezTo>
                    <a:pt x="-3192" y="16517"/>
                    <a:pt x="340" y="-688"/>
                    <a:pt x="15261" y="-34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83" name="任意多边形: 形状 1482">
              <a:extLst>
                <a:ext uri="{FF2B5EF4-FFF2-40B4-BE49-F238E27FC236}">
                  <a16:creationId xmlns:a16="http://schemas.microsoft.com/office/drawing/2014/main" id="{B277879D-1F5B-0BE2-4655-80A5FAD340BE}"/>
                </a:ext>
              </a:extLst>
            </p:cNvPr>
            <p:cNvSpPr/>
            <p:nvPr/>
          </p:nvSpPr>
          <p:spPr>
            <a:xfrm flipV="1">
              <a:off x="8087387" y="5542078"/>
              <a:ext cx="9682" cy="14810"/>
            </a:xfrm>
            <a:custGeom>
              <a:avLst/>
              <a:gdLst>
                <a:gd name="connsiteX0" fmla="*/ 9495 w 9682"/>
                <a:gd name="connsiteY0" fmla="*/ 14466 h 14810"/>
                <a:gd name="connsiteX1" fmla="*/ 3651 w 9682"/>
                <a:gd name="connsiteY1" fmla="*/ -344 h 14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682" h="14810">
                  <a:moveTo>
                    <a:pt x="9495" y="14466"/>
                  </a:moveTo>
                  <a:cubicBezTo>
                    <a:pt x="201" y="13547"/>
                    <a:pt x="-3702" y="5669"/>
                    <a:pt x="3651" y="-34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84" name="任意多边形: 形状 1483">
              <a:extLst>
                <a:ext uri="{FF2B5EF4-FFF2-40B4-BE49-F238E27FC236}">
                  <a16:creationId xmlns:a16="http://schemas.microsoft.com/office/drawing/2014/main" id="{FA09DA7E-9C1C-621D-D63E-292467359D1E}"/>
                </a:ext>
              </a:extLst>
            </p:cNvPr>
            <p:cNvSpPr/>
            <p:nvPr/>
          </p:nvSpPr>
          <p:spPr>
            <a:xfrm flipV="1">
              <a:off x="8080708" y="5531838"/>
              <a:ext cx="6637" cy="16929"/>
            </a:xfrm>
            <a:custGeom>
              <a:avLst/>
              <a:gdLst>
                <a:gd name="connsiteX0" fmla="*/ 1648 w 6637"/>
                <a:gd name="connsiteY0" fmla="*/ 16584 h 16929"/>
                <a:gd name="connsiteX1" fmla="*/ 6449 w 6637"/>
                <a:gd name="connsiteY1" fmla="*/ -346 h 16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37" h="16929">
                  <a:moveTo>
                    <a:pt x="1648" y="16584"/>
                  </a:moveTo>
                  <a:cubicBezTo>
                    <a:pt x="-1714" y="12994"/>
                    <a:pt x="-652" y="3065"/>
                    <a:pt x="6449" y="-34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85" name="任意多边形: 形状 1484">
              <a:extLst>
                <a:ext uri="{FF2B5EF4-FFF2-40B4-BE49-F238E27FC236}">
                  <a16:creationId xmlns:a16="http://schemas.microsoft.com/office/drawing/2014/main" id="{A8951C0B-AF17-5860-498C-D53BAA7B9D32}"/>
                </a:ext>
              </a:extLst>
            </p:cNvPr>
            <p:cNvSpPr/>
            <p:nvPr/>
          </p:nvSpPr>
          <p:spPr>
            <a:xfrm flipV="1">
              <a:off x="8045768" y="5510396"/>
              <a:ext cx="20588" cy="18923"/>
            </a:xfrm>
            <a:custGeom>
              <a:avLst/>
              <a:gdLst>
                <a:gd name="connsiteX0" fmla="*/ 3607 w 20588"/>
                <a:gd name="connsiteY0" fmla="*/ 18563 h 18923"/>
                <a:gd name="connsiteX1" fmla="*/ 20400 w 20588"/>
                <a:gd name="connsiteY1" fmla="*/ 1662 h 18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588" h="18923">
                  <a:moveTo>
                    <a:pt x="3607" y="18563"/>
                  </a:moveTo>
                  <a:cubicBezTo>
                    <a:pt x="-4705" y="19196"/>
                    <a:pt x="523" y="-7795"/>
                    <a:pt x="20400" y="166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86" name="任意多边形: 形状 1485">
              <a:extLst>
                <a:ext uri="{FF2B5EF4-FFF2-40B4-BE49-F238E27FC236}">
                  <a16:creationId xmlns:a16="http://schemas.microsoft.com/office/drawing/2014/main" id="{A3D29C1B-DE1D-A337-E2E4-E33660F1F94F}"/>
                </a:ext>
              </a:extLst>
            </p:cNvPr>
            <p:cNvSpPr/>
            <p:nvPr/>
          </p:nvSpPr>
          <p:spPr>
            <a:xfrm flipV="1">
              <a:off x="8025314" y="5507632"/>
              <a:ext cx="22404" cy="19500"/>
            </a:xfrm>
            <a:custGeom>
              <a:avLst/>
              <a:gdLst>
                <a:gd name="connsiteX0" fmla="*/ 4296 w 22404"/>
                <a:gd name="connsiteY0" fmla="*/ 19115 h 19500"/>
                <a:gd name="connsiteX1" fmla="*/ 22215 w 22404"/>
                <a:gd name="connsiteY1" fmla="*/ 3132 h 19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404" h="19500">
                  <a:moveTo>
                    <a:pt x="4296" y="19115"/>
                  </a:moveTo>
                  <a:cubicBezTo>
                    <a:pt x="-5818" y="20346"/>
                    <a:pt x="1604" y="-10493"/>
                    <a:pt x="22215" y="313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87" name="任意多边形: 形状 1486">
              <a:extLst>
                <a:ext uri="{FF2B5EF4-FFF2-40B4-BE49-F238E27FC236}">
                  <a16:creationId xmlns:a16="http://schemas.microsoft.com/office/drawing/2014/main" id="{84A5E1CB-A607-2E26-CCBE-6EA1EB45F922}"/>
                </a:ext>
              </a:extLst>
            </p:cNvPr>
            <p:cNvSpPr/>
            <p:nvPr/>
          </p:nvSpPr>
          <p:spPr>
            <a:xfrm flipV="1">
              <a:off x="8066649" y="5538201"/>
              <a:ext cx="13990" cy="11065"/>
            </a:xfrm>
            <a:custGeom>
              <a:avLst/>
              <a:gdLst>
                <a:gd name="connsiteX0" fmla="*/ 13802 w 13990"/>
                <a:gd name="connsiteY0" fmla="*/ 10177 h 11065"/>
                <a:gd name="connsiteX1" fmla="*/ 330 w 13990"/>
                <a:gd name="connsiteY1" fmla="*/ -345 h 11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990" h="11065">
                  <a:moveTo>
                    <a:pt x="13802" y="10177"/>
                  </a:moveTo>
                  <a:cubicBezTo>
                    <a:pt x="6919" y="12631"/>
                    <a:pt x="-2508" y="6353"/>
                    <a:pt x="330" y="-34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88" name="任意多边形: 形状 1487">
              <a:extLst>
                <a:ext uri="{FF2B5EF4-FFF2-40B4-BE49-F238E27FC236}">
                  <a16:creationId xmlns:a16="http://schemas.microsoft.com/office/drawing/2014/main" id="{9F93895F-4A5F-0204-7E34-0364A7354F84}"/>
                </a:ext>
              </a:extLst>
            </p:cNvPr>
            <p:cNvSpPr/>
            <p:nvPr/>
          </p:nvSpPr>
          <p:spPr>
            <a:xfrm flipV="1">
              <a:off x="8058048" y="5529457"/>
              <a:ext cx="9117" cy="15190"/>
            </a:xfrm>
            <a:custGeom>
              <a:avLst/>
              <a:gdLst>
                <a:gd name="connsiteX0" fmla="*/ 852 w 9117"/>
                <a:gd name="connsiteY0" fmla="*/ 14844 h 15190"/>
                <a:gd name="connsiteX1" fmla="*/ 8929 w 9117"/>
                <a:gd name="connsiteY1" fmla="*/ -347 h 15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117" h="15190">
                  <a:moveTo>
                    <a:pt x="852" y="14844"/>
                  </a:moveTo>
                  <a:cubicBezTo>
                    <a:pt x="-2138" y="11839"/>
                    <a:pt x="1550" y="1335"/>
                    <a:pt x="8929" y="-34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89" name="任意多边形: 形状 1488">
              <a:extLst>
                <a:ext uri="{FF2B5EF4-FFF2-40B4-BE49-F238E27FC236}">
                  <a16:creationId xmlns:a16="http://schemas.microsoft.com/office/drawing/2014/main" id="{72F2AC96-2ED4-7FCD-BB6D-C5892547880D}"/>
                </a:ext>
              </a:extLst>
            </p:cNvPr>
            <p:cNvSpPr/>
            <p:nvPr/>
          </p:nvSpPr>
          <p:spPr>
            <a:xfrm flipV="1">
              <a:off x="8044838" y="5527790"/>
              <a:ext cx="8178" cy="15020"/>
            </a:xfrm>
            <a:custGeom>
              <a:avLst/>
              <a:gdLst>
                <a:gd name="connsiteX0" fmla="*/ 7990 w 8178"/>
                <a:gd name="connsiteY0" fmla="*/ 14674 h 15020"/>
                <a:gd name="connsiteX1" fmla="*/ 4194 w 8178"/>
                <a:gd name="connsiteY1" fmla="*/ -347 h 15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178" h="15020">
                  <a:moveTo>
                    <a:pt x="7990" y="14674"/>
                  </a:moveTo>
                  <a:cubicBezTo>
                    <a:pt x="-179" y="14674"/>
                    <a:pt x="-3594" y="2406"/>
                    <a:pt x="4194" y="-34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90" name="任意多边形: 形状 1489">
              <a:extLst>
                <a:ext uri="{FF2B5EF4-FFF2-40B4-BE49-F238E27FC236}">
                  <a16:creationId xmlns:a16="http://schemas.microsoft.com/office/drawing/2014/main" id="{90AA9473-5792-0727-2BD7-11BF72B14695}"/>
                </a:ext>
              </a:extLst>
            </p:cNvPr>
            <p:cNvSpPr/>
            <p:nvPr/>
          </p:nvSpPr>
          <p:spPr>
            <a:xfrm flipV="1">
              <a:off x="8021208" y="5521480"/>
              <a:ext cx="6685" cy="13992"/>
            </a:xfrm>
            <a:custGeom>
              <a:avLst/>
              <a:gdLst>
                <a:gd name="connsiteX0" fmla="*/ 6496 w 6685"/>
                <a:gd name="connsiteY0" fmla="*/ 13644 h 13992"/>
                <a:gd name="connsiteX1" fmla="*/ 5802 w 6685"/>
                <a:gd name="connsiteY1" fmla="*/ -348 h 13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85" h="13992">
                  <a:moveTo>
                    <a:pt x="6496" y="13644"/>
                  </a:moveTo>
                  <a:cubicBezTo>
                    <a:pt x="-1530" y="13009"/>
                    <a:pt x="-3004" y="2513"/>
                    <a:pt x="5802" y="-34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91" name="任意多边形: 形状 1490">
              <a:extLst>
                <a:ext uri="{FF2B5EF4-FFF2-40B4-BE49-F238E27FC236}">
                  <a16:creationId xmlns:a16="http://schemas.microsoft.com/office/drawing/2014/main" id="{9F6EE644-F20F-3B99-7535-25161F733102}"/>
                </a:ext>
              </a:extLst>
            </p:cNvPr>
            <p:cNvSpPr/>
            <p:nvPr/>
          </p:nvSpPr>
          <p:spPr>
            <a:xfrm flipV="1">
              <a:off x="8037990" y="5527195"/>
              <a:ext cx="6812" cy="9867"/>
            </a:xfrm>
            <a:custGeom>
              <a:avLst/>
              <a:gdLst>
                <a:gd name="connsiteX0" fmla="*/ 74 w 6812"/>
                <a:gd name="connsiteY0" fmla="*/ 9520 h 9867"/>
                <a:gd name="connsiteX1" fmla="*/ 6624 w 6812"/>
                <a:gd name="connsiteY1" fmla="*/ -347 h 9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12" h="9867">
                  <a:moveTo>
                    <a:pt x="74" y="9520"/>
                  </a:moveTo>
                  <a:cubicBezTo>
                    <a:pt x="-1087" y="7255"/>
                    <a:pt x="1681" y="877"/>
                    <a:pt x="6624" y="-34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92" name="任意多边形: 形状 1491">
              <a:extLst>
                <a:ext uri="{FF2B5EF4-FFF2-40B4-BE49-F238E27FC236}">
                  <a16:creationId xmlns:a16="http://schemas.microsoft.com/office/drawing/2014/main" id="{BA9B3023-38C4-2253-0125-7E686175AC00}"/>
                </a:ext>
              </a:extLst>
            </p:cNvPr>
            <p:cNvSpPr/>
            <p:nvPr/>
          </p:nvSpPr>
          <p:spPr>
            <a:xfrm flipV="1">
              <a:off x="8002520" y="5505327"/>
              <a:ext cx="18928" cy="21227"/>
            </a:xfrm>
            <a:custGeom>
              <a:avLst/>
              <a:gdLst>
                <a:gd name="connsiteX0" fmla="*/ 8992 w 18928"/>
                <a:gd name="connsiteY0" fmla="*/ 20799 h 21227"/>
                <a:gd name="connsiteX1" fmla="*/ 18739 w 18928"/>
                <a:gd name="connsiteY1" fmla="*/ -351 h 21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928" h="21227">
                  <a:moveTo>
                    <a:pt x="8992" y="20799"/>
                  </a:moveTo>
                  <a:cubicBezTo>
                    <a:pt x="347" y="22187"/>
                    <a:pt x="-10093" y="4845"/>
                    <a:pt x="18739" y="-35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93" name="任意多边形: 形状 1492">
              <a:extLst>
                <a:ext uri="{FF2B5EF4-FFF2-40B4-BE49-F238E27FC236}">
                  <a16:creationId xmlns:a16="http://schemas.microsoft.com/office/drawing/2014/main" id="{C952BC45-A781-FB0F-63E9-5E4D4D49ED52}"/>
                </a:ext>
              </a:extLst>
            </p:cNvPr>
            <p:cNvSpPr/>
            <p:nvPr/>
          </p:nvSpPr>
          <p:spPr>
            <a:xfrm flipV="1">
              <a:off x="7982115" y="5502460"/>
              <a:ext cx="20999" cy="14443"/>
            </a:xfrm>
            <a:custGeom>
              <a:avLst/>
              <a:gdLst>
                <a:gd name="connsiteX0" fmla="*/ 9752 w 20999"/>
                <a:gd name="connsiteY0" fmla="*/ 14002 h 14443"/>
                <a:gd name="connsiteX1" fmla="*/ 20809 w 20999"/>
                <a:gd name="connsiteY1" fmla="*/ -352 h 14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999" h="14443">
                  <a:moveTo>
                    <a:pt x="9752" y="14002"/>
                  </a:moveTo>
                  <a:cubicBezTo>
                    <a:pt x="-2726" y="15369"/>
                    <a:pt x="-7741" y="577"/>
                    <a:pt x="20809" y="-35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94" name="任意多边形: 形状 1493">
              <a:extLst>
                <a:ext uri="{FF2B5EF4-FFF2-40B4-BE49-F238E27FC236}">
                  <a16:creationId xmlns:a16="http://schemas.microsoft.com/office/drawing/2014/main" id="{E3FA2881-9D08-ECE6-24CD-8A55C659E895}"/>
                </a:ext>
              </a:extLst>
            </p:cNvPr>
            <p:cNvSpPr/>
            <p:nvPr/>
          </p:nvSpPr>
          <p:spPr>
            <a:xfrm flipV="1">
              <a:off x="7997917" y="5518979"/>
              <a:ext cx="6283" cy="9899"/>
            </a:xfrm>
            <a:custGeom>
              <a:avLst/>
              <a:gdLst>
                <a:gd name="connsiteX0" fmla="*/ 6094 w 6283"/>
                <a:gd name="connsiteY0" fmla="*/ 9550 h 9899"/>
                <a:gd name="connsiteX1" fmla="*/ 5817 w 6283"/>
                <a:gd name="connsiteY1" fmla="*/ -349 h 9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283" h="9899">
                  <a:moveTo>
                    <a:pt x="6094" y="9550"/>
                  </a:moveTo>
                  <a:cubicBezTo>
                    <a:pt x="2338" y="9205"/>
                    <a:pt x="-5791" y="2379"/>
                    <a:pt x="5817" y="-34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95" name="任意多边形: 形状 1494">
              <a:extLst>
                <a:ext uri="{FF2B5EF4-FFF2-40B4-BE49-F238E27FC236}">
                  <a16:creationId xmlns:a16="http://schemas.microsoft.com/office/drawing/2014/main" id="{AAE0F548-C6A6-A057-0D28-38ACFCD3B234}"/>
                </a:ext>
              </a:extLst>
            </p:cNvPr>
            <p:cNvSpPr/>
            <p:nvPr/>
          </p:nvSpPr>
          <p:spPr>
            <a:xfrm flipV="1">
              <a:off x="7979008" y="5511955"/>
              <a:ext cx="7211" cy="12525"/>
            </a:xfrm>
            <a:custGeom>
              <a:avLst/>
              <a:gdLst>
                <a:gd name="connsiteX0" fmla="*/ 4881 w 7211"/>
                <a:gd name="connsiteY0" fmla="*/ 12175 h 12525"/>
                <a:gd name="connsiteX1" fmla="*/ 7022 w 7211"/>
                <a:gd name="connsiteY1" fmla="*/ -350 h 12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211" h="12525">
                  <a:moveTo>
                    <a:pt x="4881" y="12175"/>
                  </a:moveTo>
                  <a:cubicBezTo>
                    <a:pt x="-1222" y="11135"/>
                    <a:pt x="-3252" y="2345"/>
                    <a:pt x="7022" y="-35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96" name="任意多边形: 形状 1495">
              <a:extLst>
                <a:ext uri="{FF2B5EF4-FFF2-40B4-BE49-F238E27FC236}">
                  <a16:creationId xmlns:a16="http://schemas.microsoft.com/office/drawing/2014/main" id="{9195B533-15CC-5E06-69DA-A0154C6D927F}"/>
                </a:ext>
              </a:extLst>
            </p:cNvPr>
            <p:cNvSpPr/>
            <p:nvPr/>
          </p:nvSpPr>
          <p:spPr>
            <a:xfrm flipV="1">
              <a:off x="7959952" y="5500400"/>
              <a:ext cx="22925" cy="11248"/>
            </a:xfrm>
            <a:custGeom>
              <a:avLst/>
              <a:gdLst>
                <a:gd name="connsiteX0" fmla="*/ 3220 w 22925"/>
                <a:gd name="connsiteY0" fmla="*/ 10891 h 11248"/>
                <a:gd name="connsiteX1" fmla="*/ 22735 w 22925"/>
                <a:gd name="connsiteY1" fmla="*/ 436 h 11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925" h="11248">
                  <a:moveTo>
                    <a:pt x="3220" y="10891"/>
                  </a:moveTo>
                  <a:cubicBezTo>
                    <a:pt x="-6359" y="11239"/>
                    <a:pt x="5542" y="-3924"/>
                    <a:pt x="22735" y="43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97" name="任意多边形: 形状 1496">
              <a:extLst>
                <a:ext uri="{FF2B5EF4-FFF2-40B4-BE49-F238E27FC236}">
                  <a16:creationId xmlns:a16="http://schemas.microsoft.com/office/drawing/2014/main" id="{7CCB6933-A8C9-619F-D8D2-EF349C41FBE0}"/>
                </a:ext>
              </a:extLst>
            </p:cNvPr>
            <p:cNvSpPr/>
            <p:nvPr/>
          </p:nvSpPr>
          <p:spPr>
            <a:xfrm flipV="1">
              <a:off x="7958505" y="5508502"/>
              <a:ext cx="6286" cy="12131"/>
            </a:xfrm>
            <a:custGeom>
              <a:avLst/>
              <a:gdLst>
                <a:gd name="connsiteX0" fmla="*/ 6096 w 6286"/>
                <a:gd name="connsiteY0" fmla="*/ 11780 h 12131"/>
                <a:gd name="connsiteX1" fmla="*/ 5486 w 6286"/>
                <a:gd name="connsiteY1" fmla="*/ -351 h 12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286" h="12131">
                  <a:moveTo>
                    <a:pt x="6096" y="11780"/>
                  </a:moveTo>
                  <a:cubicBezTo>
                    <a:pt x="1021" y="10646"/>
                    <a:pt x="-4766" y="1511"/>
                    <a:pt x="5486" y="-35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98" name="任意多边形: 形状 1497">
              <a:extLst>
                <a:ext uri="{FF2B5EF4-FFF2-40B4-BE49-F238E27FC236}">
                  <a16:creationId xmlns:a16="http://schemas.microsoft.com/office/drawing/2014/main" id="{AE40F5F6-DDAC-BA9B-BEAF-DC49F26A2261}"/>
                </a:ext>
              </a:extLst>
            </p:cNvPr>
            <p:cNvSpPr/>
            <p:nvPr/>
          </p:nvSpPr>
          <p:spPr>
            <a:xfrm flipV="1">
              <a:off x="7939704" y="5499572"/>
              <a:ext cx="19714" cy="13067"/>
            </a:xfrm>
            <a:custGeom>
              <a:avLst/>
              <a:gdLst>
                <a:gd name="connsiteX0" fmla="*/ 2751 w 19714"/>
                <a:gd name="connsiteY0" fmla="*/ 12715 h 13067"/>
                <a:gd name="connsiteX1" fmla="*/ 19523 w 19714"/>
                <a:gd name="connsiteY1" fmla="*/ -352 h 13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714" h="13067">
                  <a:moveTo>
                    <a:pt x="2751" y="12715"/>
                  </a:moveTo>
                  <a:cubicBezTo>
                    <a:pt x="-4125" y="12171"/>
                    <a:pt x="889" y="2464"/>
                    <a:pt x="19523" y="-35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99" name="任意多边形: 形状 1498">
              <a:extLst>
                <a:ext uri="{FF2B5EF4-FFF2-40B4-BE49-F238E27FC236}">
                  <a16:creationId xmlns:a16="http://schemas.microsoft.com/office/drawing/2014/main" id="{9E9D1772-F672-1FDB-0855-0310BC89D9A4}"/>
                </a:ext>
              </a:extLst>
            </p:cNvPr>
            <p:cNvSpPr/>
            <p:nvPr/>
          </p:nvSpPr>
          <p:spPr>
            <a:xfrm flipV="1">
              <a:off x="7937529" y="5508264"/>
              <a:ext cx="7736" cy="10323"/>
            </a:xfrm>
            <a:custGeom>
              <a:avLst/>
              <a:gdLst>
                <a:gd name="connsiteX0" fmla="*/ 7545 w 7736"/>
                <a:gd name="connsiteY0" fmla="*/ 9972 h 10323"/>
                <a:gd name="connsiteX1" fmla="*/ 5362 w 7736"/>
                <a:gd name="connsiteY1" fmla="*/ -351 h 10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736" h="10323">
                  <a:moveTo>
                    <a:pt x="7545" y="9972"/>
                  </a:moveTo>
                  <a:cubicBezTo>
                    <a:pt x="-722" y="8947"/>
                    <a:pt x="-3711" y="2947"/>
                    <a:pt x="5362" y="-35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00" name="任意多边形: 形状 1499">
              <a:extLst>
                <a:ext uri="{FF2B5EF4-FFF2-40B4-BE49-F238E27FC236}">
                  <a16:creationId xmlns:a16="http://schemas.microsoft.com/office/drawing/2014/main" id="{13D4F7DA-8F74-81CA-2171-2FB3AC19091B}"/>
                </a:ext>
              </a:extLst>
            </p:cNvPr>
            <p:cNvSpPr/>
            <p:nvPr/>
          </p:nvSpPr>
          <p:spPr>
            <a:xfrm flipV="1">
              <a:off x="7923015" y="5500644"/>
              <a:ext cx="14770" cy="13037"/>
            </a:xfrm>
            <a:custGeom>
              <a:avLst/>
              <a:gdLst>
                <a:gd name="connsiteX0" fmla="*/ 4319 w 14770"/>
                <a:gd name="connsiteY0" fmla="*/ 12685 h 13037"/>
                <a:gd name="connsiteX1" fmla="*/ 14579 w 14770"/>
                <a:gd name="connsiteY1" fmla="*/ -352 h 13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770" h="13037">
                  <a:moveTo>
                    <a:pt x="4319" y="12685"/>
                  </a:moveTo>
                  <a:cubicBezTo>
                    <a:pt x="-5149" y="11057"/>
                    <a:pt x="1253" y="1827"/>
                    <a:pt x="14579" y="-35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01" name="任意多边形: 形状 1500">
              <a:extLst>
                <a:ext uri="{FF2B5EF4-FFF2-40B4-BE49-F238E27FC236}">
                  <a16:creationId xmlns:a16="http://schemas.microsoft.com/office/drawing/2014/main" id="{3A60B481-E15E-6CD7-FA72-8E7A22FE7B31}"/>
                </a:ext>
              </a:extLst>
            </p:cNvPr>
            <p:cNvSpPr/>
            <p:nvPr/>
          </p:nvSpPr>
          <p:spPr>
            <a:xfrm flipV="1">
              <a:off x="7912757" y="5506629"/>
              <a:ext cx="11196" cy="10481"/>
            </a:xfrm>
            <a:custGeom>
              <a:avLst/>
              <a:gdLst>
                <a:gd name="connsiteX0" fmla="*/ 11005 w 11196"/>
                <a:gd name="connsiteY0" fmla="*/ 9925 h 10481"/>
                <a:gd name="connsiteX1" fmla="*/ 5314 w 11196"/>
                <a:gd name="connsiteY1" fmla="*/ -351 h 10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196" h="10481">
                  <a:moveTo>
                    <a:pt x="11005" y="9925"/>
                  </a:moveTo>
                  <a:cubicBezTo>
                    <a:pt x="-2247" y="11788"/>
                    <a:pt x="-3194" y="406"/>
                    <a:pt x="5314" y="-35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02" name="任意多边形: 形状 1501">
              <a:extLst>
                <a:ext uri="{FF2B5EF4-FFF2-40B4-BE49-F238E27FC236}">
                  <a16:creationId xmlns:a16="http://schemas.microsoft.com/office/drawing/2014/main" id="{B78357AC-786F-7AC3-922A-86F6EE23476C}"/>
                </a:ext>
              </a:extLst>
            </p:cNvPr>
            <p:cNvSpPr/>
            <p:nvPr/>
          </p:nvSpPr>
          <p:spPr>
            <a:xfrm flipV="1">
              <a:off x="8246622" y="5754366"/>
              <a:ext cx="28179" cy="17850"/>
            </a:xfrm>
            <a:custGeom>
              <a:avLst/>
              <a:gdLst>
                <a:gd name="connsiteX0" fmla="*/ 2187 w 28179"/>
                <a:gd name="connsiteY0" fmla="*/ 17547 h 17850"/>
                <a:gd name="connsiteX1" fmla="*/ 9843 w 28179"/>
                <a:gd name="connsiteY1" fmla="*/ 1267 h 17850"/>
                <a:gd name="connsiteX2" fmla="*/ 27994 w 28179"/>
                <a:gd name="connsiteY2" fmla="*/ 11006 h 17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79" h="17850">
                  <a:moveTo>
                    <a:pt x="2187" y="17547"/>
                  </a:moveTo>
                  <a:cubicBezTo>
                    <a:pt x="-3457" y="13917"/>
                    <a:pt x="1724" y="4779"/>
                    <a:pt x="9843" y="1267"/>
                  </a:cubicBezTo>
                  <a:cubicBezTo>
                    <a:pt x="17644" y="-2106"/>
                    <a:pt x="28125" y="-563"/>
                    <a:pt x="27994" y="1100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03" name="任意多边形: 形状 1502">
              <a:extLst>
                <a:ext uri="{FF2B5EF4-FFF2-40B4-BE49-F238E27FC236}">
                  <a16:creationId xmlns:a16="http://schemas.microsoft.com/office/drawing/2014/main" id="{23C685D6-B3DE-A1FC-6F23-F0BB5C716E75}"/>
                </a:ext>
              </a:extLst>
            </p:cNvPr>
            <p:cNvSpPr/>
            <p:nvPr/>
          </p:nvSpPr>
          <p:spPr>
            <a:xfrm flipV="1">
              <a:off x="8268877" y="5771273"/>
              <a:ext cx="25091" cy="8574"/>
            </a:xfrm>
            <a:custGeom>
              <a:avLst/>
              <a:gdLst>
                <a:gd name="connsiteX0" fmla="*/ -184 w 25091"/>
                <a:gd name="connsiteY0" fmla="*/ 8273 h 8574"/>
                <a:gd name="connsiteX1" fmla="*/ 24907 w 25091"/>
                <a:gd name="connsiteY1" fmla="*/ 4904 h 8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091" h="8574">
                  <a:moveTo>
                    <a:pt x="-184" y="8273"/>
                  </a:moveTo>
                  <a:cubicBezTo>
                    <a:pt x="3366" y="-1594"/>
                    <a:pt x="19739" y="-3253"/>
                    <a:pt x="24907" y="490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04" name="任意多边形: 形状 1503">
              <a:extLst>
                <a:ext uri="{FF2B5EF4-FFF2-40B4-BE49-F238E27FC236}">
                  <a16:creationId xmlns:a16="http://schemas.microsoft.com/office/drawing/2014/main" id="{6CD712E6-70A1-9E2E-D59C-1EE373B13BE7}"/>
                </a:ext>
              </a:extLst>
            </p:cNvPr>
            <p:cNvSpPr/>
            <p:nvPr/>
          </p:nvSpPr>
          <p:spPr>
            <a:xfrm flipV="1">
              <a:off x="9118427" y="5124870"/>
              <a:ext cx="100568" cy="106212"/>
            </a:xfrm>
            <a:custGeom>
              <a:avLst/>
              <a:gdLst>
                <a:gd name="connsiteX0" fmla="*/ 100403 w 100568"/>
                <a:gd name="connsiteY0" fmla="*/ 11369 h 106212"/>
                <a:gd name="connsiteX1" fmla="*/ -165 w 100568"/>
                <a:gd name="connsiteY1" fmla="*/ 104479 h 106212"/>
                <a:gd name="connsiteX2" fmla="*/ 82045 w 100568"/>
                <a:gd name="connsiteY2" fmla="*/ -414 h 106212"/>
                <a:gd name="connsiteX3" fmla="*/ 100403 w 100568"/>
                <a:gd name="connsiteY3" fmla="*/ 11369 h 106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568" h="106212">
                  <a:moveTo>
                    <a:pt x="100403" y="11369"/>
                  </a:moveTo>
                  <a:cubicBezTo>
                    <a:pt x="79161" y="46606"/>
                    <a:pt x="32870" y="116228"/>
                    <a:pt x="-165" y="104479"/>
                  </a:cubicBezTo>
                  <a:cubicBezTo>
                    <a:pt x="20978" y="100886"/>
                    <a:pt x="65262" y="62491"/>
                    <a:pt x="82045" y="-414"/>
                  </a:cubicBezTo>
                  <a:lnTo>
                    <a:pt x="100403" y="11369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05" name="任意多边形: 形状 1504">
              <a:extLst>
                <a:ext uri="{FF2B5EF4-FFF2-40B4-BE49-F238E27FC236}">
                  <a16:creationId xmlns:a16="http://schemas.microsoft.com/office/drawing/2014/main" id="{8C29BE80-3506-E771-D57F-E81FA35D719A}"/>
                </a:ext>
              </a:extLst>
            </p:cNvPr>
            <p:cNvSpPr/>
            <p:nvPr/>
          </p:nvSpPr>
          <p:spPr>
            <a:xfrm flipV="1">
              <a:off x="9111865" y="5085628"/>
              <a:ext cx="127013" cy="144030"/>
            </a:xfrm>
            <a:custGeom>
              <a:avLst/>
              <a:gdLst>
                <a:gd name="connsiteX0" fmla="*/ 126849 w 127013"/>
                <a:gd name="connsiteY0" fmla="*/ -417 h 144030"/>
                <a:gd name="connsiteX1" fmla="*/ 73599 w 127013"/>
                <a:gd name="connsiteY1" fmla="*/ 99069 h 144030"/>
                <a:gd name="connsiteX2" fmla="*/ -165 w 127013"/>
                <a:gd name="connsiteY2" fmla="*/ 138464 h 144030"/>
                <a:gd name="connsiteX3" fmla="*/ 79969 w 127013"/>
                <a:gd name="connsiteY3" fmla="*/ 70176 h 144030"/>
                <a:gd name="connsiteX4" fmla="*/ 108557 w 127013"/>
                <a:gd name="connsiteY4" fmla="*/ 2428 h 144030"/>
                <a:gd name="connsiteX5" fmla="*/ 126849 w 127013"/>
                <a:gd name="connsiteY5" fmla="*/ -418 h 14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7013" h="144030">
                  <a:moveTo>
                    <a:pt x="126849" y="-417"/>
                  </a:moveTo>
                  <a:cubicBezTo>
                    <a:pt x="117417" y="64231"/>
                    <a:pt x="90309" y="68271"/>
                    <a:pt x="73599" y="99069"/>
                  </a:cubicBezTo>
                  <a:cubicBezTo>
                    <a:pt x="57907" y="127997"/>
                    <a:pt x="20985" y="155265"/>
                    <a:pt x="-165" y="138464"/>
                  </a:cubicBezTo>
                  <a:cubicBezTo>
                    <a:pt x="46258" y="133269"/>
                    <a:pt x="61999" y="86067"/>
                    <a:pt x="79969" y="70176"/>
                  </a:cubicBezTo>
                  <a:cubicBezTo>
                    <a:pt x="104648" y="48363"/>
                    <a:pt x="106708" y="17294"/>
                    <a:pt x="108557" y="2428"/>
                  </a:cubicBezTo>
                  <a:lnTo>
                    <a:pt x="126849" y="-418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06" name="任意多边形: 形状 1505">
              <a:extLst>
                <a:ext uri="{FF2B5EF4-FFF2-40B4-BE49-F238E27FC236}">
                  <a16:creationId xmlns:a16="http://schemas.microsoft.com/office/drawing/2014/main" id="{DE0679E0-39AC-1260-E0D7-F708A417F98F}"/>
                </a:ext>
              </a:extLst>
            </p:cNvPr>
            <p:cNvSpPr/>
            <p:nvPr/>
          </p:nvSpPr>
          <p:spPr>
            <a:xfrm flipV="1">
              <a:off x="9236367" y="5105043"/>
              <a:ext cx="142346" cy="204984"/>
            </a:xfrm>
            <a:custGeom>
              <a:avLst/>
              <a:gdLst>
                <a:gd name="connsiteX0" fmla="*/ 141177 w 142346"/>
                <a:gd name="connsiteY0" fmla="*/ -406 h 204984"/>
                <a:gd name="connsiteX1" fmla="*/ 96521 w 142346"/>
                <a:gd name="connsiteY1" fmla="*/ 97578 h 204984"/>
                <a:gd name="connsiteX2" fmla="*/ -162 w 142346"/>
                <a:gd name="connsiteY2" fmla="*/ 204557 h 204984"/>
                <a:gd name="connsiteX3" fmla="*/ 80193 w 142346"/>
                <a:gd name="connsiteY3" fmla="*/ 75244 h 204984"/>
                <a:gd name="connsiteX4" fmla="*/ 141175 w 142346"/>
                <a:gd name="connsiteY4" fmla="*/ -409 h 204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346" h="204984">
                  <a:moveTo>
                    <a:pt x="141177" y="-406"/>
                  </a:moveTo>
                  <a:cubicBezTo>
                    <a:pt x="149599" y="54151"/>
                    <a:pt x="102638" y="68255"/>
                    <a:pt x="96521" y="97578"/>
                  </a:cubicBezTo>
                  <a:cubicBezTo>
                    <a:pt x="87611" y="140246"/>
                    <a:pt x="38223" y="205836"/>
                    <a:pt x="-162" y="204557"/>
                  </a:cubicBezTo>
                  <a:cubicBezTo>
                    <a:pt x="60874" y="170251"/>
                    <a:pt x="58270" y="110494"/>
                    <a:pt x="80193" y="75244"/>
                  </a:cubicBezTo>
                  <a:cubicBezTo>
                    <a:pt x="95840" y="50089"/>
                    <a:pt x="105164" y="11508"/>
                    <a:pt x="141175" y="-409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07" name="任意多边形: 形状 1506">
              <a:extLst>
                <a:ext uri="{FF2B5EF4-FFF2-40B4-BE49-F238E27FC236}">
                  <a16:creationId xmlns:a16="http://schemas.microsoft.com/office/drawing/2014/main" id="{7EA4A16B-293B-6133-6AA3-E6E0E5C6398A}"/>
                </a:ext>
              </a:extLst>
            </p:cNvPr>
            <p:cNvSpPr/>
            <p:nvPr/>
          </p:nvSpPr>
          <p:spPr>
            <a:xfrm flipV="1">
              <a:off x="9246319" y="5134217"/>
              <a:ext cx="64473" cy="126876"/>
            </a:xfrm>
            <a:custGeom>
              <a:avLst/>
              <a:gdLst>
                <a:gd name="connsiteX0" fmla="*/ 64311 w 64473"/>
                <a:gd name="connsiteY0" fmla="*/ -407 h 126876"/>
                <a:gd name="connsiteX1" fmla="*/ -163 w 64473"/>
                <a:gd name="connsiteY1" fmla="*/ 126466 h 126876"/>
                <a:gd name="connsiteX2" fmla="*/ 37281 w 64473"/>
                <a:gd name="connsiteY2" fmla="*/ 53199 h 126876"/>
                <a:gd name="connsiteX3" fmla="*/ 64311 w 64473"/>
                <a:gd name="connsiteY3" fmla="*/ -411 h 126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473" h="126876">
                  <a:moveTo>
                    <a:pt x="64311" y="-407"/>
                  </a:moveTo>
                  <a:cubicBezTo>
                    <a:pt x="57555" y="59415"/>
                    <a:pt x="30743" y="125407"/>
                    <a:pt x="-163" y="126466"/>
                  </a:cubicBezTo>
                  <a:cubicBezTo>
                    <a:pt x="28382" y="106203"/>
                    <a:pt x="24664" y="79703"/>
                    <a:pt x="37281" y="53199"/>
                  </a:cubicBezTo>
                  <a:cubicBezTo>
                    <a:pt x="49894" y="26689"/>
                    <a:pt x="28508" y="13557"/>
                    <a:pt x="64311" y="-411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08" name="任意多边形: 形状 1507">
              <a:extLst>
                <a:ext uri="{FF2B5EF4-FFF2-40B4-BE49-F238E27FC236}">
                  <a16:creationId xmlns:a16="http://schemas.microsoft.com/office/drawing/2014/main" id="{B4D581FD-9ADE-7F18-A9FF-C0C8A0579E33}"/>
                </a:ext>
              </a:extLst>
            </p:cNvPr>
            <p:cNvSpPr/>
            <p:nvPr/>
          </p:nvSpPr>
          <p:spPr>
            <a:xfrm flipV="1">
              <a:off x="8973620" y="5168433"/>
              <a:ext cx="141315" cy="72420"/>
            </a:xfrm>
            <a:custGeom>
              <a:avLst/>
              <a:gdLst>
                <a:gd name="connsiteX0" fmla="*/ 141147 w 141315"/>
                <a:gd name="connsiteY0" fmla="*/ 5428 h 72420"/>
                <a:gd name="connsiteX1" fmla="*/ -168 w 141315"/>
                <a:gd name="connsiteY1" fmla="*/ 67721 h 72420"/>
                <a:gd name="connsiteX2" fmla="*/ 141147 w 141315"/>
                <a:gd name="connsiteY2" fmla="*/ 5428 h 72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1315" h="72420">
                  <a:moveTo>
                    <a:pt x="141147" y="5428"/>
                  </a:moveTo>
                  <a:cubicBezTo>
                    <a:pt x="115608" y="39030"/>
                    <a:pt x="54263" y="86601"/>
                    <a:pt x="-168" y="67721"/>
                  </a:cubicBezTo>
                  <a:cubicBezTo>
                    <a:pt x="44933" y="27172"/>
                    <a:pt x="124050" y="-16413"/>
                    <a:pt x="141147" y="5428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09" name="任意多边形: 形状 1508">
              <a:extLst>
                <a:ext uri="{FF2B5EF4-FFF2-40B4-BE49-F238E27FC236}">
                  <a16:creationId xmlns:a16="http://schemas.microsoft.com/office/drawing/2014/main" id="{2182AF02-C6FD-BF6A-3E82-9F62B4C19F01}"/>
                </a:ext>
              </a:extLst>
            </p:cNvPr>
            <p:cNvSpPr/>
            <p:nvPr/>
          </p:nvSpPr>
          <p:spPr>
            <a:xfrm flipV="1">
              <a:off x="8881672" y="5138961"/>
              <a:ext cx="252305" cy="169120"/>
            </a:xfrm>
            <a:custGeom>
              <a:avLst/>
              <a:gdLst>
                <a:gd name="connsiteX0" fmla="*/ 217497 w 252305"/>
                <a:gd name="connsiteY0" fmla="*/ 61826 h 169120"/>
                <a:gd name="connsiteX1" fmla="*/ 124597 w 252305"/>
                <a:gd name="connsiteY1" fmla="*/ 116316 h 169120"/>
                <a:gd name="connsiteX2" fmla="*/ -169 w 252305"/>
                <a:gd name="connsiteY2" fmla="*/ 158323 h 169120"/>
                <a:gd name="connsiteX3" fmla="*/ 122240 w 252305"/>
                <a:gd name="connsiteY3" fmla="*/ 97115 h 169120"/>
                <a:gd name="connsiteX4" fmla="*/ 252137 w 252305"/>
                <a:gd name="connsiteY4" fmla="*/ -406 h 169120"/>
                <a:gd name="connsiteX5" fmla="*/ 217502 w 252305"/>
                <a:gd name="connsiteY5" fmla="*/ 61826 h 169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2305" h="169120">
                  <a:moveTo>
                    <a:pt x="217497" y="61826"/>
                  </a:moveTo>
                  <a:cubicBezTo>
                    <a:pt x="193927" y="98537"/>
                    <a:pt x="154070" y="93358"/>
                    <a:pt x="124597" y="116316"/>
                  </a:cubicBezTo>
                  <a:cubicBezTo>
                    <a:pt x="68447" y="160052"/>
                    <a:pt x="23489" y="183631"/>
                    <a:pt x="-169" y="158323"/>
                  </a:cubicBezTo>
                  <a:cubicBezTo>
                    <a:pt x="53472" y="167356"/>
                    <a:pt x="94983" y="105668"/>
                    <a:pt x="122240" y="97115"/>
                  </a:cubicBezTo>
                  <a:cubicBezTo>
                    <a:pt x="149492" y="88565"/>
                    <a:pt x="232313" y="28484"/>
                    <a:pt x="252137" y="-406"/>
                  </a:cubicBezTo>
                  <a:cubicBezTo>
                    <a:pt x="248979" y="25550"/>
                    <a:pt x="230172" y="44000"/>
                    <a:pt x="217502" y="61826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0" name="任意多边形: 形状 1509">
              <a:extLst>
                <a:ext uri="{FF2B5EF4-FFF2-40B4-BE49-F238E27FC236}">
                  <a16:creationId xmlns:a16="http://schemas.microsoft.com/office/drawing/2014/main" id="{C99DD0BC-FA76-E6F8-01BA-CF5DDF5250F6}"/>
                </a:ext>
              </a:extLst>
            </p:cNvPr>
            <p:cNvSpPr/>
            <p:nvPr/>
          </p:nvSpPr>
          <p:spPr>
            <a:xfrm flipV="1">
              <a:off x="9164607" y="5108832"/>
              <a:ext cx="159278" cy="114515"/>
            </a:xfrm>
            <a:custGeom>
              <a:avLst/>
              <a:gdLst>
                <a:gd name="connsiteX0" fmla="*/ 95778 w 159278"/>
                <a:gd name="connsiteY0" fmla="*/ -416 h 114515"/>
                <a:gd name="connsiteX1" fmla="*/ 159114 w 159278"/>
                <a:gd name="connsiteY1" fmla="*/ 30801 h 114515"/>
                <a:gd name="connsiteX2" fmla="*/ 90831 w 159278"/>
                <a:gd name="connsiteY2" fmla="*/ 36479 h 114515"/>
                <a:gd name="connsiteX3" fmla="*/ -164 w 159278"/>
                <a:gd name="connsiteY3" fmla="*/ 107731 h 114515"/>
                <a:gd name="connsiteX4" fmla="*/ 69976 w 159278"/>
                <a:gd name="connsiteY4" fmla="*/ 6129 h 114515"/>
                <a:gd name="connsiteX5" fmla="*/ 95779 w 159278"/>
                <a:gd name="connsiteY5" fmla="*/ -417 h 114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9278" h="114515">
                  <a:moveTo>
                    <a:pt x="95778" y="-416"/>
                  </a:moveTo>
                  <a:cubicBezTo>
                    <a:pt x="104252" y="30160"/>
                    <a:pt x="121876" y="57113"/>
                    <a:pt x="159114" y="30801"/>
                  </a:cubicBezTo>
                  <a:cubicBezTo>
                    <a:pt x="157031" y="49002"/>
                    <a:pt x="125216" y="77866"/>
                    <a:pt x="90831" y="36479"/>
                  </a:cubicBezTo>
                  <a:cubicBezTo>
                    <a:pt x="68169" y="94396"/>
                    <a:pt x="25371" y="129130"/>
                    <a:pt x="-164" y="107731"/>
                  </a:cubicBezTo>
                  <a:cubicBezTo>
                    <a:pt x="33413" y="112599"/>
                    <a:pt x="58608" y="77584"/>
                    <a:pt x="69976" y="6129"/>
                  </a:cubicBezTo>
                  <a:cubicBezTo>
                    <a:pt x="74705" y="5858"/>
                    <a:pt x="86492" y="3836"/>
                    <a:pt x="95779" y="-417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1" name="任意多边形: 形状 1510">
              <a:extLst>
                <a:ext uri="{FF2B5EF4-FFF2-40B4-BE49-F238E27FC236}">
                  <a16:creationId xmlns:a16="http://schemas.microsoft.com/office/drawing/2014/main" id="{31826CC1-5F5A-0844-2391-369E35C95485}"/>
                </a:ext>
              </a:extLst>
            </p:cNvPr>
            <p:cNvSpPr/>
            <p:nvPr/>
          </p:nvSpPr>
          <p:spPr>
            <a:xfrm flipV="1">
              <a:off x="8992856" y="5097236"/>
              <a:ext cx="219720" cy="171561"/>
            </a:xfrm>
            <a:custGeom>
              <a:avLst/>
              <a:gdLst>
                <a:gd name="connsiteX0" fmla="*/ 186921 w 219720"/>
                <a:gd name="connsiteY0" fmla="*/ 46585 h 171561"/>
                <a:gd name="connsiteX1" fmla="*/ 219553 w 219720"/>
                <a:gd name="connsiteY1" fmla="*/ 97244 h 171561"/>
                <a:gd name="connsiteX2" fmla="*/ 139330 w 219720"/>
                <a:gd name="connsiteY2" fmla="*/ 95242 h 171561"/>
                <a:gd name="connsiteX3" fmla="*/ 11898 w 219720"/>
                <a:gd name="connsiteY3" fmla="*/ 163988 h 171561"/>
                <a:gd name="connsiteX4" fmla="*/ 31687 w 219720"/>
                <a:gd name="connsiteY4" fmla="*/ 114421 h 171561"/>
                <a:gd name="connsiteX5" fmla="*/ 26043 w 219720"/>
                <a:gd name="connsiteY5" fmla="*/ 148489 h 171561"/>
                <a:gd name="connsiteX6" fmla="*/ 152666 w 219720"/>
                <a:gd name="connsiteY6" fmla="*/ 26903 h 171561"/>
                <a:gd name="connsiteX7" fmla="*/ 186916 w 219720"/>
                <a:gd name="connsiteY7" fmla="*/ 46587 h 171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9720" h="171561">
                  <a:moveTo>
                    <a:pt x="186921" y="46585"/>
                  </a:moveTo>
                  <a:cubicBezTo>
                    <a:pt x="172677" y="77388"/>
                    <a:pt x="156032" y="123326"/>
                    <a:pt x="219553" y="97244"/>
                  </a:cubicBezTo>
                  <a:cubicBezTo>
                    <a:pt x="203448" y="125965"/>
                    <a:pt x="164001" y="142783"/>
                    <a:pt x="139330" y="95242"/>
                  </a:cubicBezTo>
                  <a:cubicBezTo>
                    <a:pt x="90786" y="163023"/>
                    <a:pt x="38263" y="183795"/>
                    <a:pt x="11898" y="163988"/>
                  </a:cubicBezTo>
                  <a:cubicBezTo>
                    <a:pt x="-17195" y="142123"/>
                    <a:pt x="13124" y="100587"/>
                    <a:pt x="31687" y="114421"/>
                  </a:cubicBezTo>
                  <a:cubicBezTo>
                    <a:pt x="22336" y="115988"/>
                    <a:pt x="2494" y="140538"/>
                    <a:pt x="26043" y="148489"/>
                  </a:cubicBezTo>
                  <a:cubicBezTo>
                    <a:pt x="49592" y="156440"/>
                    <a:pt x="109549" y="101299"/>
                    <a:pt x="152666" y="26903"/>
                  </a:cubicBezTo>
                  <a:cubicBezTo>
                    <a:pt x="164635" y="6252"/>
                    <a:pt x="227018" y="-31088"/>
                    <a:pt x="186916" y="46587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2" name="任意多边形: 形状 1511">
              <a:extLst>
                <a:ext uri="{FF2B5EF4-FFF2-40B4-BE49-F238E27FC236}">
                  <a16:creationId xmlns:a16="http://schemas.microsoft.com/office/drawing/2014/main" id="{C425CF08-843B-4C27-22B2-180482103F40}"/>
                </a:ext>
              </a:extLst>
            </p:cNvPr>
            <p:cNvSpPr/>
            <p:nvPr/>
          </p:nvSpPr>
          <p:spPr>
            <a:xfrm flipV="1">
              <a:off x="9057801" y="5155784"/>
              <a:ext cx="78229" cy="97924"/>
            </a:xfrm>
            <a:custGeom>
              <a:avLst/>
              <a:gdLst>
                <a:gd name="connsiteX0" fmla="*/ 77803 w 78229"/>
                <a:gd name="connsiteY0" fmla="*/ -409 h 97924"/>
                <a:gd name="connsiteX1" fmla="*/ 12263 w 78229"/>
                <a:gd name="connsiteY1" fmla="*/ 97515 h 97924"/>
                <a:gd name="connsiteX2" fmla="*/ 77803 w 78229"/>
                <a:gd name="connsiteY2" fmla="*/ -409 h 97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8229" h="97924">
                  <a:moveTo>
                    <a:pt x="77803" y="-409"/>
                  </a:moveTo>
                  <a:cubicBezTo>
                    <a:pt x="83247" y="49317"/>
                    <a:pt x="1134" y="53056"/>
                    <a:pt x="12263" y="97515"/>
                  </a:cubicBezTo>
                  <a:cubicBezTo>
                    <a:pt x="-38460" y="54171"/>
                    <a:pt x="82767" y="19141"/>
                    <a:pt x="77803" y="-409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3" name="任意多边形: 形状 1512">
              <a:extLst>
                <a:ext uri="{FF2B5EF4-FFF2-40B4-BE49-F238E27FC236}">
                  <a16:creationId xmlns:a16="http://schemas.microsoft.com/office/drawing/2014/main" id="{8E01ABDB-B8D0-D18E-A935-DFE3B7E17629}"/>
                </a:ext>
              </a:extLst>
            </p:cNvPr>
            <p:cNvSpPr/>
            <p:nvPr/>
          </p:nvSpPr>
          <p:spPr>
            <a:xfrm flipV="1">
              <a:off x="9493196" y="5512416"/>
              <a:ext cx="39762" cy="34274"/>
            </a:xfrm>
            <a:custGeom>
              <a:avLst/>
              <a:gdLst>
                <a:gd name="connsiteX0" fmla="*/ -158 w 39762"/>
                <a:gd name="connsiteY0" fmla="*/ 8551 h 34274"/>
                <a:gd name="connsiteX1" fmla="*/ 11269 w 39762"/>
                <a:gd name="connsiteY1" fmla="*/ 17203 h 34274"/>
                <a:gd name="connsiteX2" fmla="*/ 22650 w 39762"/>
                <a:gd name="connsiteY2" fmla="*/ 25567 h 34274"/>
                <a:gd name="connsiteX3" fmla="*/ 34028 w 39762"/>
                <a:gd name="connsiteY3" fmla="*/ 33926 h 34274"/>
                <a:gd name="connsiteX4" fmla="*/ -158 w 39762"/>
                <a:gd name="connsiteY4" fmla="*/ 8551 h 34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762" h="34274">
                  <a:moveTo>
                    <a:pt x="-158" y="8551"/>
                  </a:moveTo>
                  <a:cubicBezTo>
                    <a:pt x="8510" y="-5741"/>
                    <a:pt x="25698" y="-2790"/>
                    <a:pt x="11269" y="17203"/>
                  </a:cubicBezTo>
                  <a:cubicBezTo>
                    <a:pt x="19939" y="2915"/>
                    <a:pt x="37081" y="5566"/>
                    <a:pt x="22650" y="25567"/>
                  </a:cubicBezTo>
                  <a:cubicBezTo>
                    <a:pt x="31323" y="11273"/>
                    <a:pt x="48459" y="13925"/>
                    <a:pt x="34028" y="33926"/>
                  </a:cubicBezTo>
                  <a:cubicBezTo>
                    <a:pt x="25589" y="31998"/>
                    <a:pt x="6138" y="17631"/>
                    <a:pt x="-158" y="8551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4" name="任意多边形: 形状 1513">
              <a:extLst>
                <a:ext uri="{FF2B5EF4-FFF2-40B4-BE49-F238E27FC236}">
                  <a16:creationId xmlns:a16="http://schemas.microsoft.com/office/drawing/2014/main" id="{51725121-275D-6483-98A0-BDF2C4E8E65C}"/>
                </a:ext>
              </a:extLst>
            </p:cNvPr>
            <p:cNvSpPr/>
            <p:nvPr/>
          </p:nvSpPr>
          <p:spPr>
            <a:xfrm flipV="1">
              <a:off x="9546060" y="5365906"/>
              <a:ext cx="194885" cy="127729"/>
            </a:xfrm>
            <a:custGeom>
              <a:avLst/>
              <a:gdLst>
                <a:gd name="connsiteX0" fmla="*/ -155 w 194885"/>
                <a:gd name="connsiteY0" fmla="*/ 24295 h 127729"/>
                <a:gd name="connsiteX1" fmla="*/ 76015 w 194885"/>
                <a:gd name="connsiteY1" fmla="*/ 74057 h 127729"/>
                <a:gd name="connsiteX2" fmla="*/ 146282 w 194885"/>
                <a:gd name="connsiteY2" fmla="*/ 114490 h 127729"/>
                <a:gd name="connsiteX3" fmla="*/ 194730 w 194885"/>
                <a:gd name="connsiteY3" fmla="*/ 127362 h 127729"/>
                <a:gd name="connsiteX4" fmla="*/ 114131 w 194885"/>
                <a:gd name="connsiteY4" fmla="*/ 70608 h 127729"/>
                <a:gd name="connsiteX5" fmla="*/ 41999 w 194885"/>
                <a:gd name="connsiteY5" fmla="*/ 11751 h 127729"/>
                <a:gd name="connsiteX6" fmla="*/ -154 w 194885"/>
                <a:gd name="connsiteY6" fmla="*/ 24296 h 127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4885" h="127729">
                  <a:moveTo>
                    <a:pt x="-155" y="24295"/>
                  </a:moveTo>
                  <a:cubicBezTo>
                    <a:pt x="46530" y="36103"/>
                    <a:pt x="22623" y="65402"/>
                    <a:pt x="76015" y="74057"/>
                  </a:cubicBezTo>
                  <a:cubicBezTo>
                    <a:pt x="119704" y="81136"/>
                    <a:pt x="107532" y="112004"/>
                    <a:pt x="146282" y="114490"/>
                  </a:cubicBezTo>
                  <a:cubicBezTo>
                    <a:pt x="158771" y="115291"/>
                    <a:pt x="185301" y="115911"/>
                    <a:pt x="194730" y="127362"/>
                  </a:cubicBezTo>
                  <a:cubicBezTo>
                    <a:pt x="188276" y="92252"/>
                    <a:pt x="139573" y="117651"/>
                    <a:pt x="114131" y="70608"/>
                  </a:cubicBezTo>
                  <a:cubicBezTo>
                    <a:pt x="97925" y="40657"/>
                    <a:pt x="80112" y="55449"/>
                    <a:pt x="41999" y="11751"/>
                  </a:cubicBezTo>
                  <a:cubicBezTo>
                    <a:pt x="34043" y="2634"/>
                    <a:pt x="12773" y="-15473"/>
                    <a:pt x="-154" y="24296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5" name="任意多边形: 形状 1514">
              <a:extLst>
                <a:ext uri="{FF2B5EF4-FFF2-40B4-BE49-F238E27FC236}">
                  <a16:creationId xmlns:a16="http://schemas.microsoft.com/office/drawing/2014/main" id="{1BECDE0D-51FA-04A7-B917-AFAEEFAA73A8}"/>
                </a:ext>
              </a:extLst>
            </p:cNvPr>
            <p:cNvSpPr/>
            <p:nvPr/>
          </p:nvSpPr>
          <p:spPr>
            <a:xfrm flipV="1">
              <a:off x="9550108" y="5468172"/>
              <a:ext cx="162387" cy="46471"/>
            </a:xfrm>
            <a:custGeom>
              <a:avLst/>
              <a:gdLst>
                <a:gd name="connsiteX0" fmla="*/ -156 w 162387"/>
                <a:gd name="connsiteY0" fmla="*/ 24242 h 46471"/>
                <a:gd name="connsiteX1" fmla="*/ 70859 w 162387"/>
                <a:gd name="connsiteY1" fmla="*/ 43506 h 46471"/>
                <a:gd name="connsiteX2" fmla="*/ 162232 w 162387"/>
                <a:gd name="connsiteY2" fmla="*/ 10678 h 46471"/>
                <a:gd name="connsiteX3" fmla="*/ 75236 w 162387"/>
                <a:gd name="connsiteY3" fmla="*/ 9153 h 46471"/>
                <a:gd name="connsiteX4" fmla="*/ -156 w 162387"/>
                <a:gd name="connsiteY4" fmla="*/ 24241 h 46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2387" h="46471">
                  <a:moveTo>
                    <a:pt x="-156" y="24242"/>
                  </a:moveTo>
                  <a:cubicBezTo>
                    <a:pt x="36555" y="47811"/>
                    <a:pt x="53991" y="35866"/>
                    <a:pt x="70859" y="43506"/>
                  </a:cubicBezTo>
                  <a:cubicBezTo>
                    <a:pt x="102934" y="58039"/>
                    <a:pt x="119058" y="6988"/>
                    <a:pt x="162232" y="10678"/>
                  </a:cubicBezTo>
                  <a:cubicBezTo>
                    <a:pt x="137245" y="-17600"/>
                    <a:pt x="105131" y="18529"/>
                    <a:pt x="75236" y="9153"/>
                  </a:cubicBezTo>
                  <a:cubicBezTo>
                    <a:pt x="45337" y="-219"/>
                    <a:pt x="25440" y="-690"/>
                    <a:pt x="-156" y="24241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6" name="任意多边形: 形状 1515">
              <a:extLst>
                <a:ext uri="{FF2B5EF4-FFF2-40B4-BE49-F238E27FC236}">
                  <a16:creationId xmlns:a16="http://schemas.microsoft.com/office/drawing/2014/main" id="{C0103D5D-F0E8-F91A-CAE1-EB6BA6F1BB46}"/>
                </a:ext>
              </a:extLst>
            </p:cNvPr>
            <p:cNvSpPr/>
            <p:nvPr/>
          </p:nvSpPr>
          <p:spPr>
            <a:xfrm flipV="1">
              <a:off x="9522623" y="5502874"/>
              <a:ext cx="216117" cy="88806"/>
            </a:xfrm>
            <a:custGeom>
              <a:avLst/>
              <a:gdLst>
                <a:gd name="connsiteX0" fmla="*/ 24353 w 216117"/>
                <a:gd name="connsiteY0" fmla="*/ 87953 h 88806"/>
                <a:gd name="connsiteX1" fmla="*/ 102235 w 216117"/>
                <a:gd name="connsiteY1" fmla="*/ 64758 h 88806"/>
                <a:gd name="connsiteX2" fmla="*/ 215962 w 216117"/>
                <a:gd name="connsiteY2" fmla="*/ 3612 h 88806"/>
                <a:gd name="connsiteX3" fmla="*/ 99666 w 216117"/>
                <a:gd name="connsiteY3" fmla="*/ 43516 h 88806"/>
                <a:gd name="connsiteX4" fmla="*/ 24353 w 216117"/>
                <a:gd name="connsiteY4" fmla="*/ 87952 h 88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6117" h="88806">
                  <a:moveTo>
                    <a:pt x="24353" y="87953"/>
                  </a:moveTo>
                  <a:cubicBezTo>
                    <a:pt x="65341" y="92484"/>
                    <a:pt x="76198" y="65264"/>
                    <a:pt x="102235" y="64758"/>
                  </a:cubicBezTo>
                  <a:cubicBezTo>
                    <a:pt x="167857" y="63483"/>
                    <a:pt x="164990" y="16837"/>
                    <a:pt x="215962" y="3612"/>
                  </a:cubicBezTo>
                  <a:cubicBezTo>
                    <a:pt x="187465" y="-16455"/>
                    <a:pt x="139668" y="46489"/>
                    <a:pt x="99666" y="43516"/>
                  </a:cubicBezTo>
                  <a:cubicBezTo>
                    <a:pt x="59662" y="40538"/>
                    <a:pt x="-48233" y="81660"/>
                    <a:pt x="24353" y="87952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7" name="任意多边形: 形状 1516">
              <a:extLst>
                <a:ext uri="{FF2B5EF4-FFF2-40B4-BE49-F238E27FC236}">
                  <a16:creationId xmlns:a16="http://schemas.microsoft.com/office/drawing/2014/main" id="{556E02B7-CEC3-B9CF-9CBE-D45487F39C3A}"/>
                </a:ext>
              </a:extLst>
            </p:cNvPr>
            <p:cNvSpPr/>
            <p:nvPr/>
          </p:nvSpPr>
          <p:spPr>
            <a:xfrm flipV="1">
              <a:off x="9291327" y="5465370"/>
              <a:ext cx="82652" cy="144023"/>
            </a:xfrm>
            <a:custGeom>
              <a:avLst/>
              <a:gdLst>
                <a:gd name="connsiteX0" fmla="*/ 78121 w 82652"/>
                <a:gd name="connsiteY0" fmla="*/ 890 h 144023"/>
                <a:gd name="connsiteX1" fmla="*/ 68954 w 82652"/>
                <a:gd name="connsiteY1" fmla="*/ 49171 h 144023"/>
                <a:gd name="connsiteX2" fmla="*/ 45761 w 82652"/>
                <a:gd name="connsiteY2" fmla="*/ 91637 h 144023"/>
                <a:gd name="connsiteX3" fmla="*/ 24066 w 82652"/>
                <a:gd name="connsiteY3" fmla="*/ 140772 h 144023"/>
                <a:gd name="connsiteX4" fmla="*/ 12921 w 82652"/>
                <a:gd name="connsiteY4" fmla="*/ 87933 h 144023"/>
                <a:gd name="connsiteX5" fmla="*/ 78120 w 82652"/>
                <a:gd name="connsiteY5" fmla="*/ 890 h 144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2652" h="144023">
                  <a:moveTo>
                    <a:pt x="78121" y="890"/>
                  </a:moveTo>
                  <a:cubicBezTo>
                    <a:pt x="85609" y="13571"/>
                    <a:pt x="84045" y="36893"/>
                    <a:pt x="68954" y="49171"/>
                  </a:cubicBezTo>
                  <a:cubicBezTo>
                    <a:pt x="53866" y="61454"/>
                    <a:pt x="57701" y="82980"/>
                    <a:pt x="45761" y="91637"/>
                  </a:cubicBezTo>
                  <a:cubicBezTo>
                    <a:pt x="33817" y="100291"/>
                    <a:pt x="41409" y="130331"/>
                    <a:pt x="24066" y="140772"/>
                  </a:cubicBezTo>
                  <a:cubicBezTo>
                    <a:pt x="6717" y="151211"/>
                    <a:pt x="-14304" y="133497"/>
                    <a:pt x="12921" y="87933"/>
                  </a:cubicBezTo>
                  <a:cubicBezTo>
                    <a:pt x="40146" y="42369"/>
                    <a:pt x="69677" y="-9005"/>
                    <a:pt x="78120" y="890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8" name="任意多边形: 形状 1517">
              <a:extLst>
                <a:ext uri="{FF2B5EF4-FFF2-40B4-BE49-F238E27FC236}">
                  <a16:creationId xmlns:a16="http://schemas.microsoft.com/office/drawing/2014/main" id="{66B24F7E-8455-2695-F831-7B3A120A9C85}"/>
                </a:ext>
              </a:extLst>
            </p:cNvPr>
            <p:cNvSpPr/>
            <p:nvPr/>
          </p:nvSpPr>
          <p:spPr>
            <a:xfrm flipV="1">
              <a:off x="9259974" y="5584160"/>
              <a:ext cx="63806" cy="24823"/>
            </a:xfrm>
            <a:custGeom>
              <a:avLst/>
              <a:gdLst>
                <a:gd name="connsiteX0" fmla="*/ 52323 w 63806"/>
                <a:gd name="connsiteY0" fmla="*/ 21922 h 24823"/>
                <a:gd name="connsiteX1" fmla="*/ -163 w 63806"/>
                <a:gd name="connsiteY1" fmla="*/ 18144 h 24823"/>
                <a:gd name="connsiteX2" fmla="*/ 63644 w 63806"/>
                <a:gd name="connsiteY2" fmla="*/ 7126 h 24823"/>
                <a:gd name="connsiteX3" fmla="*/ 52323 w 63806"/>
                <a:gd name="connsiteY3" fmla="*/ 21922 h 24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6" h="24823">
                  <a:moveTo>
                    <a:pt x="52323" y="21922"/>
                  </a:moveTo>
                  <a:cubicBezTo>
                    <a:pt x="34735" y="31975"/>
                    <a:pt x="16649" y="8582"/>
                    <a:pt x="-163" y="18144"/>
                  </a:cubicBezTo>
                  <a:cubicBezTo>
                    <a:pt x="14744" y="-8179"/>
                    <a:pt x="42141" y="-1028"/>
                    <a:pt x="63644" y="7126"/>
                  </a:cubicBezTo>
                  <a:lnTo>
                    <a:pt x="52323" y="21922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9" name="任意多边形: 形状 1518">
              <a:extLst>
                <a:ext uri="{FF2B5EF4-FFF2-40B4-BE49-F238E27FC236}">
                  <a16:creationId xmlns:a16="http://schemas.microsoft.com/office/drawing/2014/main" id="{EF37E666-DC92-1A26-78CD-7837A7068681}"/>
                </a:ext>
              </a:extLst>
            </p:cNvPr>
            <p:cNvSpPr/>
            <p:nvPr/>
          </p:nvSpPr>
          <p:spPr>
            <a:xfrm flipV="1">
              <a:off x="9291716" y="5598632"/>
              <a:ext cx="44302" cy="47325"/>
            </a:xfrm>
            <a:custGeom>
              <a:avLst/>
              <a:gdLst>
                <a:gd name="connsiteX0" fmla="*/ 32607 w 44302"/>
                <a:gd name="connsiteY0" fmla="*/ 46996 h 47325"/>
                <a:gd name="connsiteX1" fmla="*/ 5892 w 44302"/>
                <a:gd name="connsiteY1" fmla="*/ -330 h 47325"/>
                <a:gd name="connsiteX2" fmla="*/ 44134 w 44302"/>
                <a:gd name="connsiteY2" fmla="*/ 34250 h 47325"/>
                <a:gd name="connsiteX3" fmla="*/ 32608 w 44302"/>
                <a:gd name="connsiteY3" fmla="*/ 46994 h 47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302" h="47325">
                  <a:moveTo>
                    <a:pt x="32607" y="46996"/>
                  </a:moveTo>
                  <a:cubicBezTo>
                    <a:pt x="9962" y="43915"/>
                    <a:pt x="-10802" y="20588"/>
                    <a:pt x="5892" y="-330"/>
                  </a:cubicBezTo>
                  <a:cubicBezTo>
                    <a:pt x="4268" y="25473"/>
                    <a:pt x="44675" y="11040"/>
                    <a:pt x="44134" y="34250"/>
                  </a:cubicBezTo>
                  <a:lnTo>
                    <a:pt x="32608" y="46994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0" name="任意多边形: 形状 1519">
              <a:extLst>
                <a:ext uri="{FF2B5EF4-FFF2-40B4-BE49-F238E27FC236}">
                  <a16:creationId xmlns:a16="http://schemas.microsoft.com/office/drawing/2014/main" id="{C46A6204-CD53-C60C-21F6-F3AAB9785CF3}"/>
                </a:ext>
              </a:extLst>
            </p:cNvPr>
            <p:cNvSpPr/>
            <p:nvPr/>
          </p:nvSpPr>
          <p:spPr>
            <a:xfrm flipV="1">
              <a:off x="9322436" y="5608752"/>
              <a:ext cx="35044" cy="50015"/>
            </a:xfrm>
            <a:custGeom>
              <a:avLst/>
              <a:gdLst>
                <a:gd name="connsiteX0" fmla="*/ 16175 w 35044"/>
                <a:gd name="connsiteY0" fmla="*/ 49687 h 50015"/>
                <a:gd name="connsiteX1" fmla="*/ -162 w 35044"/>
                <a:gd name="connsiteY1" fmla="*/ 679 h 50015"/>
                <a:gd name="connsiteX2" fmla="*/ 32421 w 35044"/>
                <a:gd name="connsiteY2" fmla="*/ 42665 h 50015"/>
                <a:gd name="connsiteX3" fmla="*/ 16175 w 35044"/>
                <a:gd name="connsiteY3" fmla="*/ 49687 h 50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044" h="50015">
                  <a:moveTo>
                    <a:pt x="16175" y="49687"/>
                  </a:moveTo>
                  <a:cubicBezTo>
                    <a:pt x="-9760" y="34535"/>
                    <a:pt x="18440" y="12858"/>
                    <a:pt x="-162" y="679"/>
                  </a:cubicBezTo>
                  <a:cubicBezTo>
                    <a:pt x="19398" y="-6260"/>
                    <a:pt x="42549" y="24268"/>
                    <a:pt x="32421" y="42665"/>
                  </a:cubicBezTo>
                  <a:lnTo>
                    <a:pt x="16175" y="49687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1" name="任意多边形: 形状 1520">
              <a:extLst>
                <a:ext uri="{FF2B5EF4-FFF2-40B4-BE49-F238E27FC236}">
                  <a16:creationId xmlns:a16="http://schemas.microsoft.com/office/drawing/2014/main" id="{35CC1D1A-582E-2EEB-E663-A8F17779924C}"/>
                </a:ext>
              </a:extLst>
            </p:cNvPr>
            <p:cNvSpPr/>
            <p:nvPr/>
          </p:nvSpPr>
          <p:spPr>
            <a:xfrm flipV="1">
              <a:off x="9255071" y="5475889"/>
              <a:ext cx="118636" cy="142959"/>
            </a:xfrm>
            <a:custGeom>
              <a:avLst/>
              <a:gdLst>
                <a:gd name="connsiteX0" fmla="*/ -161 w 118636"/>
                <a:gd name="connsiteY0" fmla="*/ 130243 h 142959"/>
                <a:gd name="connsiteX1" fmla="*/ 46437 w 118636"/>
                <a:gd name="connsiteY1" fmla="*/ 47363 h 142959"/>
                <a:gd name="connsiteX2" fmla="*/ 100377 w 118636"/>
                <a:gd name="connsiteY2" fmla="*/ 128 h 142959"/>
                <a:gd name="connsiteX3" fmla="*/ 93927 w 118636"/>
                <a:gd name="connsiteY3" fmla="*/ 46688 h 142959"/>
                <a:gd name="connsiteX4" fmla="*/ 65043 w 118636"/>
                <a:gd name="connsiteY4" fmla="*/ 92208 h 142959"/>
                <a:gd name="connsiteX5" fmla="*/ -162 w 118636"/>
                <a:gd name="connsiteY5" fmla="*/ 130243 h 142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636" h="142959">
                  <a:moveTo>
                    <a:pt x="-161" y="130243"/>
                  </a:moveTo>
                  <a:cubicBezTo>
                    <a:pt x="28804" y="114076"/>
                    <a:pt x="44804" y="82732"/>
                    <a:pt x="46437" y="47363"/>
                  </a:cubicBezTo>
                  <a:cubicBezTo>
                    <a:pt x="47474" y="24926"/>
                    <a:pt x="80061" y="-4428"/>
                    <a:pt x="100377" y="128"/>
                  </a:cubicBezTo>
                  <a:cubicBezTo>
                    <a:pt x="120685" y="4689"/>
                    <a:pt x="130431" y="35546"/>
                    <a:pt x="93927" y="46688"/>
                  </a:cubicBezTo>
                  <a:cubicBezTo>
                    <a:pt x="94526" y="64821"/>
                    <a:pt x="69036" y="74436"/>
                    <a:pt x="65043" y="92208"/>
                  </a:cubicBezTo>
                  <a:cubicBezTo>
                    <a:pt x="61056" y="109977"/>
                    <a:pt x="38777" y="167651"/>
                    <a:pt x="-162" y="130243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2" name="任意多边形: 形状 1521">
              <a:extLst>
                <a:ext uri="{FF2B5EF4-FFF2-40B4-BE49-F238E27FC236}">
                  <a16:creationId xmlns:a16="http://schemas.microsoft.com/office/drawing/2014/main" id="{FE0C59ED-D546-797D-9CD8-0388A49264ED}"/>
                </a:ext>
              </a:extLst>
            </p:cNvPr>
            <p:cNvSpPr/>
            <p:nvPr/>
          </p:nvSpPr>
          <p:spPr>
            <a:xfrm flipV="1">
              <a:off x="9330773" y="5571316"/>
              <a:ext cx="18357" cy="18314"/>
            </a:xfrm>
            <a:custGeom>
              <a:avLst/>
              <a:gdLst>
                <a:gd name="connsiteX0" fmla="*/ 18196 w 18357"/>
                <a:gd name="connsiteY0" fmla="*/ 17449 h 18314"/>
                <a:gd name="connsiteX1" fmla="*/ -146 w 18357"/>
                <a:gd name="connsiteY1" fmla="*/ -338 h 18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357" h="18314">
                  <a:moveTo>
                    <a:pt x="18196" y="17449"/>
                  </a:moveTo>
                  <a:cubicBezTo>
                    <a:pt x="9829" y="20568"/>
                    <a:pt x="-628" y="9223"/>
                    <a:pt x="-146" y="-338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3" name="任意多边形: 形状 1522">
              <a:extLst>
                <a:ext uri="{FF2B5EF4-FFF2-40B4-BE49-F238E27FC236}">
                  <a16:creationId xmlns:a16="http://schemas.microsoft.com/office/drawing/2014/main" id="{164EB1EF-948F-35B9-8123-618BAFE3011E}"/>
                </a:ext>
              </a:extLst>
            </p:cNvPr>
            <p:cNvSpPr/>
            <p:nvPr/>
          </p:nvSpPr>
          <p:spPr>
            <a:xfrm flipV="1">
              <a:off x="9352184" y="5589703"/>
              <a:ext cx="8019" cy="11801"/>
            </a:xfrm>
            <a:custGeom>
              <a:avLst/>
              <a:gdLst>
                <a:gd name="connsiteX0" fmla="*/ 7858 w 8019"/>
                <a:gd name="connsiteY0" fmla="*/ 11466 h 11801"/>
                <a:gd name="connsiteX1" fmla="*/ -161 w 8019"/>
                <a:gd name="connsiteY1" fmla="*/ -335 h 11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019" h="11801">
                  <a:moveTo>
                    <a:pt x="7858" y="11466"/>
                  </a:moveTo>
                  <a:cubicBezTo>
                    <a:pt x="7730" y="6103"/>
                    <a:pt x="2731" y="1645"/>
                    <a:pt x="-161" y="-335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4" name="任意多边形: 形状 1523">
              <a:extLst>
                <a:ext uri="{FF2B5EF4-FFF2-40B4-BE49-F238E27FC236}">
                  <a16:creationId xmlns:a16="http://schemas.microsoft.com/office/drawing/2014/main" id="{2CEF3AB8-D84A-AA97-9750-67E240C47176}"/>
                </a:ext>
              </a:extLst>
            </p:cNvPr>
            <p:cNvSpPr/>
            <p:nvPr/>
          </p:nvSpPr>
          <p:spPr>
            <a:xfrm flipV="1">
              <a:off x="9298648" y="5517432"/>
              <a:ext cx="23040" cy="35830"/>
            </a:xfrm>
            <a:custGeom>
              <a:avLst/>
              <a:gdLst>
                <a:gd name="connsiteX0" fmla="*/ -162 w 23040"/>
                <a:gd name="connsiteY0" fmla="*/ 35484 h 35830"/>
                <a:gd name="connsiteX1" fmla="*/ 22878 w 23040"/>
                <a:gd name="connsiteY1" fmla="*/ -347 h 35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040" h="35830">
                  <a:moveTo>
                    <a:pt x="-162" y="35484"/>
                  </a:moveTo>
                  <a:cubicBezTo>
                    <a:pt x="13726" y="25600"/>
                    <a:pt x="9794" y="13383"/>
                    <a:pt x="22878" y="-347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5" name="任意多边形: 形状 1524">
              <a:extLst>
                <a:ext uri="{FF2B5EF4-FFF2-40B4-BE49-F238E27FC236}">
                  <a16:creationId xmlns:a16="http://schemas.microsoft.com/office/drawing/2014/main" id="{258C4DC8-0174-0022-C291-1AA3DA29E421}"/>
                </a:ext>
              </a:extLst>
            </p:cNvPr>
            <p:cNvSpPr/>
            <p:nvPr/>
          </p:nvSpPr>
          <p:spPr>
            <a:xfrm flipV="1">
              <a:off x="9311399" y="5463823"/>
              <a:ext cx="277254" cy="273156"/>
            </a:xfrm>
            <a:custGeom>
              <a:avLst/>
              <a:gdLst>
                <a:gd name="connsiteX0" fmla="*/ -51 w 277254"/>
                <a:gd name="connsiteY0" fmla="*/ 260528 h 273156"/>
                <a:gd name="connsiteX1" fmla="*/ 89802 w 277254"/>
                <a:gd name="connsiteY1" fmla="*/ 151338 h 273156"/>
                <a:gd name="connsiteX2" fmla="*/ 179750 w 277254"/>
                <a:gd name="connsiteY2" fmla="*/ 82388 h 273156"/>
                <a:gd name="connsiteX3" fmla="*/ 258759 w 277254"/>
                <a:gd name="connsiteY3" fmla="*/ -335 h 273156"/>
                <a:gd name="connsiteX4" fmla="*/ 239435 w 277254"/>
                <a:gd name="connsiteY4" fmla="*/ 77248 h 273156"/>
                <a:gd name="connsiteX5" fmla="*/ 219798 w 277254"/>
                <a:gd name="connsiteY5" fmla="*/ 126718 h 273156"/>
                <a:gd name="connsiteX6" fmla="*/ 195573 w 277254"/>
                <a:gd name="connsiteY6" fmla="*/ 91963 h 273156"/>
                <a:gd name="connsiteX7" fmla="*/ 178815 w 277254"/>
                <a:gd name="connsiteY7" fmla="*/ 143959 h 273156"/>
                <a:gd name="connsiteX8" fmla="*/ 153637 w 277254"/>
                <a:gd name="connsiteY8" fmla="*/ 110902 h 273156"/>
                <a:gd name="connsiteX9" fmla="*/ 95511 w 277254"/>
                <a:gd name="connsiteY9" fmla="*/ 167327 h 273156"/>
                <a:gd name="connsiteX10" fmla="*/ -53 w 277254"/>
                <a:gd name="connsiteY10" fmla="*/ 260528 h 273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77254" h="273156">
                  <a:moveTo>
                    <a:pt x="-51" y="260528"/>
                  </a:moveTo>
                  <a:cubicBezTo>
                    <a:pt x="41720" y="216644"/>
                    <a:pt x="74236" y="180804"/>
                    <a:pt x="89802" y="151338"/>
                  </a:cubicBezTo>
                  <a:cubicBezTo>
                    <a:pt x="105375" y="121873"/>
                    <a:pt x="140740" y="94029"/>
                    <a:pt x="179750" y="82388"/>
                  </a:cubicBezTo>
                  <a:cubicBezTo>
                    <a:pt x="218754" y="70749"/>
                    <a:pt x="288002" y="38859"/>
                    <a:pt x="258759" y="-335"/>
                  </a:cubicBezTo>
                  <a:cubicBezTo>
                    <a:pt x="289158" y="9272"/>
                    <a:pt x="281111" y="45406"/>
                    <a:pt x="239435" y="77248"/>
                  </a:cubicBezTo>
                  <a:cubicBezTo>
                    <a:pt x="253023" y="96951"/>
                    <a:pt x="242969" y="128914"/>
                    <a:pt x="219798" y="126718"/>
                  </a:cubicBezTo>
                  <a:cubicBezTo>
                    <a:pt x="235412" y="119546"/>
                    <a:pt x="230836" y="84870"/>
                    <a:pt x="195573" y="91963"/>
                  </a:cubicBezTo>
                  <a:cubicBezTo>
                    <a:pt x="213894" y="108676"/>
                    <a:pt x="205365" y="139665"/>
                    <a:pt x="178815" y="143959"/>
                  </a:cubicBezTo>
                  <a:cubicBezTo>
                    <a:pt x="189752" y="131587"/>
                    <a:pt x="189078" y="100536"/>
                    <a:pt x="153637" y="110902"/>
                  </a:cubicBezTo>
                  <a:cubicBezTo>
                    <a:pt x="131281" y="117445"/>
                    <a:pt x="108124" y="141913"/>
                    <a:pt x="95511" y="167327"/>
                  </a:cubicBezTo>
                  <a:cubicBezTo>
                    <a:pt x="82897" y="192741"/>
                    <a:pt x="-3610" y="310702"/>
                    <a:pt x="-53" y="260528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6" name="任意多边形: 形状 1525">
              <a:extLst>
                <a:ext uri="{FF2B5EF4-FFF2-40B4-BE49-F238E27FC236}">
                  <a16:creationId xmlns:a16="http://schemas.microsoft.com/office/drawing/2014/main" id="{C19D9600-66F2-9890-7D34-BE27ABD89924}"/>
                </a:ext>
              </a:extLst>
            </p:cNvPr>
            <p:cNvSpPr/>
            <p:nvPr/>
          </p:nvSpPr>
          <p:spPr>
            <a:xfrm flipV="1">
              <a:off x="9333031" y="5535042"/>
              <a:ext cx="121305" cy="40745"/>
            </a:xfrm>
            <a:custGeom>
              <a:avLst/>
              <a:gdLst>
                <a:gd name="connsiteX0" fmla="*/ 116428 w 121305"/>
                <a:gd name="connsiteY0" fmla="*/ 40154 h 40745"/>
                <a:gd name="connsiteX1" fmla="*/ 66218 w 121305"/>
                <a:gd name="connsiteY1" fmla="*/ 26215 h 40745"/>
                <a:gd name="connsiteX2" fmla="*/ -161 w 121305"/>
                <a:gd name="connsiteY2" fmla="*/ -343 h 40745"/>
                <a:gd name="connsiteX3" fmla="*/ 85543 w 121305"/>
                <a:gd name="connsiteY3" fmla="*/ 12886 h 40745"/>
                <a:gd name="connsiteX4" fmla="*/ 116428 w 121305"/>
                <a:gd name="connsiteY4" fmla="*/ 40154 h 40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305" h="40745">
                  <a:moveTo>
                    <a:pt x="116428" y="40154"/>
                  </a:moveTo>
                  <a:cubicBezTo>
                    <a:pt x="96454" y="43006"/>
                    <a:pt x="96216" y="20282"/>
                    <a:pt x="66218" y="26215"/>
                  </a:cubicBezTo>
                  <a:cubicBezTo>
                    <a:pt x="36217" y="32151"/>
                    <a:pt x="5967" y="21369"/>
                    <a:pt x="-161" y="-343"/>
                  </a:cubicBezTo>
                  <a:cubicBezTo>
                    <a:pt x="38804" y="25069"/>
                    <a:pt x="66576" y="5302"/>
                    <a:pt x="85543" y="12886"/>
                  </a:cubicBezTo>
                  <a:cubicBezTo>
                    <a:pt x="104508" y="20479"/>
                    <a:pt x="132320" y="31717"/>
                    <a:pt x="116428" y="40154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7" name="任意多边形: 形状 1526">
              <a:extLst>
                <a:ext uri="{FF2B5EF4-FFF2-40B4-BE49-F238E27FC236}">
                  <a16:creationId xmlns:a16="http://schemas.microsoft.com/office/drawing/2014/main" id="{8EC6BE2A-D21F-023E-F2B4-FC6BCE9C1514}"/>
                </a:ext>
              </a:extLst>
            </p:cNvPr>
            <p:cNvSpPr/>
            <p:nvPr/>
          </p:nvSpPr>
          <p:spPr>
            <a:xfrm flipV="1">
              <a:off x="9367051" y="5537657"/>
              <a:ext cx="133892" cy="103783"/>
            </a:xfrm>
            <a:custGeom>
              <a:avLst/>
              <a:gdLst>
                <a:gd name="connsiteX0" fmla="*/ 85147 w 133892"/>
                <a:gd name="connsiteY0" fmla="*/ 100812 h 103783"/>
                <a:gd name="connsiteX1" fmla="*/ 34094 w 133892"/>
                <a:gd name="connsiteY1" fmla="*/ 52014 h 103783"/>
                <a:gd name="connsiteX2" fmla="*/ -160 w 133892"/>
                <a:gd name="connsiteY2" fmla="*/ -337 h 103783"/>
                <a:gd name="connsiteX3" fmla="*/ 65094 w 133892"/>
                <a:gd name="connsiteY3" fmla="*/ 57972 h 103783"/>
                <a:gd name="connsiteX4" fmla="*/ 97481 w 133892"/>
                <a:gd name="connsiteY4" fmla="*/ 75576 h 103783"/>
                <a:gd name="connsiteX5" fmla="*/ 73511 w 133892"/>
                <a:gd name="connsiteY5" fmla="*/ 14528 h 103783"/>
                <a:gd name="connsiteX6" fmla="*/ 132560 w 133892"/>
                <a:gd name="connsiteY6" fmla="*/ 103447 h 103783"/>
                <a:gd name="connsiteX7" fmla="*/ 85147 w 133892"/>
                <a:gd name="connsiteY7" fmla="*/ 100812 h 103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3892" h="103783">
                  <a:moveTo>
                    <a:pt x="85147" y="100812"/>
                  </a:moveTo>
                  <a:cubicBezTo>
                    <a:pt x="66403" y="72936"/>
                    <a:pt x="50626" y="97409"/>
                    <a:pt x="34094" y="52014"/>
                  </a:cubicBezTo>
                  <a:cubicBezTo>
                    <a:pt x="28937" y="37863"/>
                    <a:pt x="21188" y="14452"/>
                    <a:pt x="-160" y="-337"/>
                  </a:cubicBezTo>
                  <a:cubicBezTo>
                    <a:pt x="36473" y="2045"/>
                    <a:pt x="44655" y="50629"/>
                    <a:pt x="65094" y="57972"/>
                  </a:cubicBezTo>
                  <a:cubicBezTo>
                    <a:pt x="74968" y="61524"/>
                    <a:pt x="88853" y="67972"/>
                    <a:pt x="97481" y="75576"/>
                  </a:cubicBezTo>
                  <a:cubicBezTo>
                    <a:pt x="81314" y="62948"/>
                    <a:pt x="62500" y="32390"/>
                    <a:pt x="73511" y="14528"/>
                  </a:cubicBezTo>
                  <a:cubicBezTo>
                    <a:pt x="79886" y="52958"/>
                    <a:pt x="143047" y="47799"/>
                    <a:pt x="132560" y="103447"/>
                  </a:cubicBezTo>
                  <a:cubicBezTo>
                    <a:pt x="122482" y="97857"/>
                    <a:pt x="98113" y="92055"/>
                    <a:pt x="85147" y="100812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8" name="任意多边形: 形状 1527">
              <a:extLst>
                <a:ext uri="{FF2B5EF4-FFF2-40B4-BE49-F238E27FC236}">
                  <a16:creationId xmlns:a16="http://schemas.microsoft.com/office/drawing/2014/main" id="{1B9957AE-2510-D8B9-2C15-A3E5E86271C0}"/>
                </a:ext>
              </a:extLst>
            </p:cNvPr>
            <p:cNvSpPr/>
            <p:nvPr/>
          </p:nvSpPr>
          <p:spPr>
            <a:xfrm flipV="1">
              <a:off x="9377218" y="5461710"/>
              <a:ext cx="66685" cy="68440"/>
            </a:xfrm>
            <a:custGeom>
              <a:avLst/>
              <a:gdLst>
                <a:gd name="connsiteX0" fmla="*/ 13782 w 66685"/>
                <a:gd name="connsiteY0" fmla="*/ 68086 h 68440"/>
                <a:gd name="connsiteX1" fmla="*/ -160 w 66685"/>
                <a:gd name="connsiteY1" fmla="*/ 36625 h 68440"/>
                <a:gd name="connsiteX2" fmla="*/ 38137 w 66685"/>
                <a:gd name="connsiteY2" fmla="*/ 47216 h 68440"/>
                <a:gd name="connsiteX3" fmla="*/ 25683 w 66685"/>
                <a:gd name="connsiteY3" fmla="*/ 12086 h 68440"/>
                <a:gd name="connsiteX4" fmla="*/ 66526 w 66685"/>
                <a:gd name="connsiteY4" fmla="*/ 915 h 68440"/>
                <a:gd name="connsiteX5" fmla="*/ 13782 w 66685"/>
                <a:gd name="connsiteY5" fmla="*/ 68086 h 68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685" h="68440">
                  <a:moveTo>
                    <a:pt x="13782" y="68086"/>
                  </a:moveTo>
                  <a:cubicBezTo>
                    <a:pt x="13974" y="59796"/>
                    <a:pt x="8509" y="42564"/>
                    <a:pt x="-160" y="36625"/>
                  </a:cubicBezTo>
                  <a:cubicBezTo>
                    <a:pt x="10567" y="36361"/>
                    <a:pt x="29464" y="41272"/>
                    <a:pt x="38137" y="47216"/>
                  </a:cubicBezTo>
                  <a:cubicBezTo>
                    <a:pt x="52591" y="34791"/>
                    <a:pt x="46256" y="11037"/>
                    <a:pt x="25683" y="12086"/>
                  </a:cubicBezTo>
                  <a:cubicBezTo>
                    <a:pt x="35010" y="6178"/>
                    <a:pt x="50942" y="-3914"/>
                    <a:pt x="66526" y="915"/>
                  </a:cubicBezTo>
                  <a:cubicBezTo>
                    <a:pt x="63273" y="19855"/>
                    <a:pt x="41280" y="59924"/>
                    <a:pt x="13782" y="68086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9" name="任意多边形: 形状 1528">
              <a:extLst>
                <a:ext uri="{FF2B5EF4-FFF2-40B4-BE49-F238E27FC236}">
                  <a16:creationId xmlns:a16="http://schemas.microsoft.com/office/drawing/2014/main" id="{2C36EB78-1246-9B56-882C-6C4C8DFA111A}"/>
                </a:ext>
              </a:extLst>
            </p:cNvPr>
            <p:cNvSpPr/>
            <p:nvPr/>
          </p:nvSpPr>
          <p:spPr>
            <a:xfrm flipV="1">
              <a:off x="8854921" y="5212319"/>
              <a:ext cx="711815" cy="338435"/>
            </a:xfrm>
            <a:custGeom>
              <a:avLst/>
              <a:gdLst>
                <a:gd name="connsiteX0" fmla="*/ 329620 w 711815"/>
                <a:gd name="connsiteY0" fmla="*/ 297504 h 338435"/>
                <a:gd name="connsiteX1" fmla="*/ 319073 w 711815"/>
                <a:gd name="connsiteY1" fmla="*/ 312643 h 338435"/>
                <a:gd name="connsiteX2" fmla="*/ 344092 w 711815"/>
                <a:gd name="connsiteY2" fmla="*/ 333007 h 338435"/>
                <a:gd name="connsiteX3" fmla="*/ 479025 w 711815"/>
                <a:gd name="connsiteY3" fmla="*/ 283197 h 338435"/>
                <a:gd name="connsiteX4" fmla="*/ 519272 w 711815"/>
                <a:gd name="connsiteY4" fmla="*/ 256790 h 338435"/>
                <a:gd name="connsiteX5" fmla="*/ 585281 w 711815"/>
                <a:gd name="connsiteY5" fmla="*/ 205074 h 338435"/>
                <a:gd name="connsiteX6" fmla="*/ 599243 w 711815"/>
                <a:gd name="connsiteY6" fmla="*/ 206504 h 338435"/>
                <a:gd name="connsiteX7" fmla="*/ 617868 w 711815"/>
                <a:gd name="connsiteY7" fmla="*/ 151688 h 338435"/>
                <a:gd name="connsiteX8" fmla="*/ 650091 w 711815"/>
                <a:gd name="connsiteY8" fmla="*/ 111484 h 338435"/>
                <a:gd name="connsiteX9" fmla="*/ 678938 w 711815"/>
                <a:gd name="connsiteY9" fmla="*/ 93383 h 338435"/>
                <a:gd name="connsiteX10" fmla="*/ 710930 w 711815"/>
                <a:gd name="connsiteY10" fmla="*/ 57888 h 338435"/>
                <a:gd name="connsiteX11" fmla="*/ 648645 w 711815"/>
                <a:gd name="connsiteY11" fmla="*/ 14574 h 338435"/>
                <a:gd name="connsiteX12" fmla="*/ 577351 w 711815"/>
                <a:gd name="connsiteY12" fmla="*/ 29242 h 338435"/>
                <a:gd name="connsiteX13" fmla="*/ 476630 w 711815"/>
                <a:gd name="connsiteY13" fmla="*/ 79980 h 338435"/>
                <a:gd name="connsiteX14" fmla="*/ 366626 w 711815"/>
                <a:gd name="connsiteY14" fmla="*/ 79957 h 338435"/>
                <a:gd name="connsiteX15" fmla="*/ 303795 w 711815"/>
                <a:gd name="connsiteY15" fmla="*/ 92525 h 338435"/>
                <a:gd name="connsiteX16" fmla="*/ 244316 w 711815"/>
                <a:gd name="connsiteY16" fmla="*/ 125845 h 338435"/>
                <a:gd name="connsiteX17" fmla="*/ 298259 w 711815"/>
                <a:gd name="connsiteY17" fmla="*/ 111282 h 338435"/>
                <a:gd name="connsiteX18" fmla="*/ 348905 w 711815"/>
                <a:gd name="connsiteY18" fmla="*/ 117318 h 338435"/>
                <a:gd name="connsiteX19" fmla="*/ 235463 w 711815"/>
                <a:gd name="connsiteY19" fmla="*/ 177196 h 338435"/>
                <a:gd name="connsiteX20" fmla="*/ 326731 w 711815"/>
                <a:gd name="connsiteY20" fmla="*/ 159676 h 338435"/>
                <a:gd name="connsiteX21" fmla="*/ 252566 w 711815"/>
                <a:gd name="connsiteY21" fmla="*/ 231705 h 338435"/>
                <a:gd name="connsiteX22" fmla="*/ 107214 w 711815"/>
                <a:gd name="connsiteY22" fmla="*/ 225756 h 338435"/>
                <a:gd name="connsiteX23" fmla="*/ -164 w 711815"/>
                <a:gd name="connsiteY23" fmla="*/ 255662 h 338435"/>
                <a:gd name="connsiteX24" fmla="*/ 168857 w 711815"/>
                <a:gd name="connsiteY24" fmla="*/ 242256 h 338435"/>
                <a:gd name="connsiteX25" fmla="*/ 234223 w 711815"/>
                <a:gd name="connsiteY25" fmla="*/ 262924 h 338435"/>
                <a:gd name="connsiteX26" fmla="*/ 252611 w 711815"/>
                <a:gd name="connsiteY26" fmla="*/ 265019 h 338435"/>
                <a:gd name="connsiteX27" fmla="*/ 329622 w 711815"/>
                <a:gd name="connsiteY27" fmla="*/ 297499 h 338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711815" h="338435">
                  <a:moveTo>
                    <a:pt x="329620" y="297504"/>
                  </a:moveTo>
                  <a:cubicBezTo>
                    <a:pt x="328563" y="301387"/>
                    <a:pt x="325693" y="306254"/>
                    <a:pt x="319073" y="312643"/>
                  </a:cubicBezTo>
                  <a:cubicBezTo>
                    <a:pt x="298604" y="332367"/>
                    <a:pt x="324186" y="345877"/>
                    <a:pt x="344092" y="333007"/>
                  </a:cubicBezTo>
                  <a:cubicBezTo>
                    <a:pt x="416372" y="352565"/>
                    <a:pt x="417600" y="301420"/>
                    <a:pt x="479025" y="283197"/>
                  </a:cubicBezTo>
                  <a:cubicBezTo>
                    <a:pt x="500523" y="276820"/>
                    <a:pt x="512065" y="267368"/>
                    <a:pt x="519272" y="256790"/>
                  </a:cubicBezTo>
                  <a:cubicBezTo>
                    <a:pt x="552432" y="257566"/>
                    <a:pt x="577034" y="235891"/>
                    <a:pt x="585281" y="205074"/>
                  </a:cubicBezTo>
                  <a:cubicBezTo>
                    <a:pt x="589708" y="207183"/>
                    <a:pt x="594362" y="207979"/>
                    <a:pt x="599243" y="206504"/>
                  </a:cubicBezTo>
                  <a:cubicBezTo>
                    <a:pt x="620717" y="200011"/>
                    <a:pt x="625613" y="175095"/>
                    <a:pt x="617868" y="151688"/>
                  </a:cubicBezTo>
                  <a:cubicBezTo>
                    <a:pt x="633767" y="145305"/>
                    <a:pt x="645558" y="127969"/>
                    <a:pt x="650091" y="111484"/>
                  </a:cubicBezTo>
                  <a:cubicBezTo>
                    <a:pt x="669719" y="109704"/>
                    <a:pt x="680134" y="103582"/>
                    <a:pt x="678938" y="93383"/>
                  </a:cubicBezTo>
                  <a:cubicBezTo>
                    <a:pt x="696088" y="91232"/>
                    <a:pt x="715674" y="84290"/>
                    <a:pt x="710930" y="57888"/>
                  </a:cubicBezTo>
                  <a:cubicBezTo>
                    <a:pt x="706191" y="31491"/>
                    <a:pt x="681374" y="55923"/>
                    <a:pt x="648645" y="14574"/>
                  </a:cubicBezTo>
                  <a:cubicBezTo>
                    <a:pt x="628458" y="-10929"/>
                    <a:pt x="591107" y="-2341"/>
                    <a:pt x="577351" y="29242"/>
                  </a:cubicBezTo>
                  <a:cubicBezTo>
                    <a:pt x="555343" y="79772"/>
                    <a:pt x="520389" y="107798"/>
                    <a:pt x="476630" y="79980"/>
                  </a:cubicBezTo>
                  <a:cubicBezTo>
                    <a:pt x="432868" y="52158"/>
                    <a:pt x="403670" y="38383"/>
                    <a:pt x="366626" y="79957"/>
                  </a:cubicBezTo>
                  <a:cubicBezTo>
                    <a:pt x="353253" y="94958"/>
                    <a:pt x="328335" y="102031"/>
                    <a:pt x="303795" y="92525"/>
                  </a:cubicBezTo>
                  <a:cubicBezTo>
                    <a:pt x="279263" y="83021"/>
                    <a:pt x="269642" y="112527"/>
                    <a:pt x="244316" y="125845"/>
                  </a:cubicBezTo>
                  <a:cubicBezTo>
                    <a:pt x="277583" y="111310"/>
                    <a:pt x="270797" y="126289"/>
                    <a:pt x="298259" y="111282"/>
                  </a:cubicBezTo>
                  <a:cubicBezTo>
                    <a:pt x="323331" y="97574"/>
                    <a:pt x="331390" y="124050"/>
                    <a:pt x="348905" y="117318"/>
                  </a:cubicBezTo>
                  <a:cubicBezTo>
                    <a:pt x="278441" y="140172"/>
                    <a:pt x="295049" y="161232"/>
                    <a:pt x="235463" y="177196"/>
                  </a:cubicBezTo>
                  <a:cubicBezTo>
                    <a:pt x="274947" y="191391"/>
                    <a:pt x="299298" y="154185"/>
                    <a:pt x="326731" y="159676"/>
                  </a:cubicBezTo>
                  <a:cubicBezTo>
                    <a:pt x="282148" y="189004"/>
                    <a:pt x="280643" y="231226"/>
                    <a:pt x="252566" y="231705"/>
                  </a:cubicBezTo>
                  <a:cubicBezTo>
                    <a:pt x="208390" y="232464"/>
                    <a:pt x="187330" y="168287"/>
                    <a:pt x="107214" y="225756"/>
                  </a:cubicBezTo>
                  <a:cubicBezTo>
                    <a:pt x="68283" y="253686"/>
                    <a:pt x="39185" y="264492"/>
                    <a:pt x="-164" y="255662"/>
                  </a:cubicBezTo>
                  <a:cubicBezTo>
                    <a:pt x="96937" y="316121"/>
                    <a:pt x="123744" y="232132"/>
                    <a:pt x="168857" y="242256"/>
                  </a:cubicBezTo>
                  <a:cubicBezTo>
                    <a:pt x="195515" y="248238"/>
                    <a:pt x="215827" y="252796"/>
                    <a:pt x="234223" y="262924"/>
                  </a:cubicBezTo>
                  <a:cubicBezTo>
                    <a:pt x="240699" y="266488"/>
                    <a:pt x="246752" y="267037"/>
                    <a:pt x="252611" y="265019"/>
                  </a:cubicBezTo>
                  <a:cubicBezTo>
                    <a:pt x="197225" y="330595"/>
                    <a:pt x="260526" y="337996"/>
                    <a:pt x="329622" y="297499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30" name="任意多边形: 形状 1529">
              <a:extLst>
                <a:ext uri="{FF2B5EF4-FFF2-40B4-BE49-F238E27FC236}">
                  <a16:creationId xmlns:a16="http://schemas.microsoft.com/office/drawing/2014/main" id="{17453348-B677-3926-1603-103573E57730}"/>
                </a:ext>
              </a:extLst>
            </p:cNvPr>
            <p:cNvSpPr/>
            <p:nvPr/>
          </p:nvSpPr>
          <p:spPr>
            <a:xfrm flipV="1">
              <a:off x="9447706" y="5456948"/>
              <a:ext cx="86328" cy="50361"/>
            </a:xfrm>
            <a:custGeom>
              <a:avLst/>
              <a:gdLst>
                <a:gd name="connsiteX0" fmla="*/ 86170 w 86328"/>
                <a:gd name="connsiteY0" fmla="*/ 50004 h 50361"/>
                <a:gd name="connsiteX1" fmla="*/ 82366 w 86328"/>
                <a:gd name="connsiteY1" fmla="*/ 40467 h 50361"/>
                <a:gd name="connsiteX2" fmla="*/ 27845 w 86328"/>
                <a:gd name="connsiteY2" fmla="*/ 14560 h 50361"/>
                <a:gd name="connsiteX3" fmla="*/ 4512 w 86328"/>
                <a:gd name="connsiteY3" fmla="*/ 2659 h 50361"/>
                <a:gd name="connsiteX4" fmla="*/ 16533 w 86328"/>
                <a:gd name="connsiteY4" fmla="*/ 39694 h 50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328" h="50361">
                  <a:moveTo>
                    <a:pt x="86170" y="50004"/>
                  </a:moveTo>
                  <a:cubicBezTo>
                    <a:pt x="85837" y="47153"/>
                    <a:pt x="84587" y="43974"/>
                    <a:pt x="82366" y="40467"/>
                  </a:cubicBezTo>
                  <a:cubicBezTo>
                    <a:pt x="71536" y="23371"/>
                    <a:pt x="45395" y="38836"/>
                    <a:pt x="27845" y="14560"/>
                  </a:cubicBezTo>
                  <a:cubicBezTo>
                    <a:pt x="18661" y="1866"/>
                    <a:pt x="12468" y="-4555"/>
                    <a:pt x="4512" y="2659"/>
                  </a:cubicBezTo>
                  <a:cubicBezTo>
                    <a:pt x="-3441" y="9878"/>
                    <a:pt x="-2350" y="28786"/>
                    <a:pt x="16533" y="3969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31" name="任意多边形: 形状 1530">
              <a:extLst>
                <a:ext uri="{FF2B5EF4-FFF2-40B4-BE49-F238E27FC236}">
                  <a16:creationId xmlns:a16="http://schemas.microsoft.com/office/drawing/2014/main" id="{84B319C2-0F31-196A-9416-EBB0CE64BC47}"/>
                </a:ext>
              </a:extLst>
            </p:cNvPr>
            <p:cNvSpPr/>
            <p:nvPr/>
          </p:nvSpPr>
          <p:spPr>
            <a:xfrm flipV="1">
              <a:off x="9199048" y="5217262"/>
              <a:ext cx="14589" cy="18229"/>
            </a:xfrm>
            <a:custGeom>
              <a:avLst/>
              <a:gdLst>
                <a:gd name="connsiteX0" fmla="*/ 14425 w 14589"/>
                <a:gd name="connsiteY0" fmla="*/ -405 h 18229"/>
                <a:gd name="connsiteX1" fmla="*/ -164 w 14589"/>
                <a:gd name="connsiteY1" fmla="*/ 17824 h 18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589" h="18229">
                  <a:moveTo>
                    <a:pt x="14425" y="-405"/>
                  </a:moveTo>
                  <a:cubicBezTo>
                    <a:pt x="10847" y="8200"/>
                    <a:pt x="5572" y="14115"/>
                    <a:pt x="-164" y="1782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32" name="任意多边形: 形状 1531">
              <a:extLst>
                <a:ext uri="{FF2B5EF4-FFF2-40B4-BE49-F238E27FC236}">
                  <a16:creationId xmlns:a16="http://schemas.microsoft.com/office/drawing/2014/main" id="{D246C869-5AC4-8503-D921-BE2C5C8C96F5}"/>
                </a:ext>
              </a:extLst>
            </p:cNvPr>
            <p:cNvSpPr/>
            <p:nvPr/>
          </p:nvSpPr>
          <p:spPr>
            <a:xfrm flipV="1">
              <a:off x="9374253" y="5293356"/>
              <a:ext cx="130770" cy="145631"/>
            </a:xfrm>
            <a:custGeom>
              <a:avLst/>
              <a:gdLst>
                <a:gd name="connsiteX0" fmla="*/ -160 w 130770"/>
                <a:gd name="connsiteY0" fmla="*/ 145253 h 145631"/>
                <a:gd name="connsiteX1" fmla="*/ 40509 w 130770"/>
                <a:gd name="connsiteY1" fmla="*/ 75585 h 145631"/>
                <a:gd name="connsiteX2" fmla="*/ 125479 w 130770"/>
                <a:gd name="connsiteY2" fmla="*/ -18 h 145631"/>
                <a:gd name="connsiteX3" fmla="*/ 130611 w 130770"/>
                <a:gd name="connsiteY3" fmla="*/ -379 h 145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0770" h="145631">
                  <a:moveTo>
                    <a:pt x="-160" y="145253"/>
                  </a:moveTo>
                  <a:cubicBezTo>
                    <a:pt x="14780" y="123306"/>
                    <a:pt x="11277" y="95568"/>
                    <a:pt x="40509" y="75585"/>
                  </a:cubicBezTo>
                  <a:cubicBezTo>
                    <a:pt x="68648" y="56344"/>
                    <a:pt x="60064" y="3300"/>
                    <a:pt x="125479" y="-18"/>
                  </a:cubicBezTo>
                  <a:cubicBezTo>
                    <a:pt x="127252" y="-113"/>
                    <a:pt x="128964" y="-230"/>
                    <a:pt x="130611" y="-37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33" name="任意多边形: 形状 1532">
              <a:extLst>
                <a:ext uri="{FF2B5EF4-FFF2-40B4-BE49-F238E27FC236}">
                  <a16:creationId xmlns:a16="http://schemas.microsoft.com/office/drawing/2014/main" id="{FD14A0C7-8FE1-72BB-76DA-A30FAB923042}"/>
                </a:ext>
              </a:extLst>
            </p:cNvPr>
            <p:cNvSpPr/>
            <p:nvPr/>
          </p:nvSpPr>
          <p:spPr>
            <a:xfrm flipV="1">
              <a:off x="9420578" y="5345267"/>
              <a:ext cx="19754" cy="22136"/>
            </a:xfrm>
            <a:custGeom>
              <a:avLst/>
              <a:gdLst>
                <a:gd name="connsiteX0" fmla="*/ 19595 w 19754"/>
                <a:gd name="connsiteY0" fmla="*/ 21755 h 22136"/>
                <a:gd name="connsiteX1" fmla="*/ -160 w 19754"/>
                <a:gd name="connsiteY1" fmla="*/ -381 h 22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754" h="22136">
                  <a:moveTo>
                    <a:pt x="19595" y="21755"/>
                  </a:moveTo>
                  <a:cubicBezTo>
                    <a:pt x="10979" y="17648"/>
                    <a:pt x="3968" y="8731"/>
                    <a:pt x="-160" y="-38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34" name="任意多边形: 形状 1533">
              <a:extLst>
                <a:ext uri="{FF2B5EF4-FFF2-40B4-BE49-F238E27FC236}">
                  <a16:creationId xmlns:a16="http://schemas.microsoft.com/office/drawing/2014/main" id="{F3E7B992-0A93-343F-3EAC-C63FC17700B2}"/>
                </a:ext>
              </a:extLst>
            </p:cNvPr>
            <p:cNvSpPr/>
            <p:nvPr/>
          </p:nvSpPr>
          <p:spPr>
            <a:xfrm flipV="1">
              <a:off x="9215422" y="5361082"/>
              <a:ext cx="104977" cy="102065"/>
            </a:xfrm>
            <a:custGeom>
              <a:avLst/>
              <a:gdLst>
                <a:gd name="connsiteX0" fmla="*/ 75086 w 104977"/>
                <a:gd name="connsiteY0" fmla="*/ 89174 h 102065"/>
                <a:gd name="connsiteX1" fmla="*/ 6095 w 104977"/>
                <a:gd name="connsiteY1" fmla="*/ 81687 h 102065"/>
                <a:gd name="connsiteX2" fmla="*/ 27412 w 104977"/>
                <a:gd name="connsiteY2" fmla="*/ 10467 h 102065"/>
                <a:gd name="connsiteX3" fmla="*/ 98658 w 104977"/>
                <a:gd name="connsiteY3" fmla="*/ 19786 h 102065"/>
                <a:gd name="connsiteX4" fmla="*/ 75086 w 104977"/>
                <a:gd name="connsiteY4" fmla="*/ 89173 h 102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977" h="102065">
                  <a:moveTo>
                    <a:pt x="75086" y="89174"/>
                  </a:moveTo>
                  <a:cubicBezTo>
                    <a:pt x="38561" y="112309"/>
                    <a:pt x="17419" y="99564"/>
                    <a:pt x="6095" y="81687"/>
                  </a:cubicBezTo>
                  <a:cubicBezTo>
                    <a:pt x="-5229" y="63811"/>
                    <a:pt x="-2900" y="29668"/>
                    <a:pt x="27412" y="10467"/>
                  </a:cubicBezTo>
                  <a:cubicBezTo>
                    <a:pt x="57724" y="-8734"/>
                    <a:pt x="85860" y="-419"/>
                    <a:pt x="98658" y="19786"/>
                  </a:cubicBezTo>
                  <a:cubicBezTo>
                    <a:pt x="111460" y="39996"/>
                    <a:pt x="104622" y="70464"/>
                    <a:pt x="75086" y="89173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35" name="任意多边形: 形状 1534">
              <a:extLst>
                <a:ext uri="{FF2B5EF4-FFF2-40B4-BE49-F238E27FC236}">
                  <a16:creationId xmlns:a16="http://schemas.microsoft.com/office/drawing/2014/main" id="{307698A3-F0B7-F9A8-412B-3404080FCF77}"/>
                </a:ext>
              </a:extLst>
            </p:cNvPr>
            <p:cNvSpPr/>
            <p:nvPr/>
          </p:nvSpPr>
          <p:spPr>
            <a:xfrm flipV="1">
              <a:off x="9239524" y="5406670"/>
              <a:ext cx="63363" cy="49095"/>
            </a:xfrm>
            <a:custGeom>
              <a:avLst/>
              <a:gdLst>
                <a:gd name="connsiteX0" fmla="*/ 8836 w 63363"/>
                <a:gd name="connsiteY0" fmla="*/ 713 h 49095"/>
                <a:gd name="connsiteX1" fmla="*/ 904 w 63363"/>
                <a:gd name="connsiteY1" fmla="*/ 28606 h 49095"/>
                <a:gd name="connsiteX2" fmla="*/ 24796 w 63363"/>
                <a:gd name="connsiteY2" fmla="*/ 43965 h 49095"/>
                <a:gd name="connsiteX3" fmla="*/ 48526 w 63363"/>
                <a:gd name="connsiteY3" fmla="*/ 33289 h 49095"/>
                <a:gd name="connsiteX4" fmla="*/ 63201 w 63363"/>
                <a:gd name="connsiteY4" fmla="*/ 581 h 49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363" h="49095">
                  <a:moveTo>
                    <a:pt x="8836" y="713"/>
                  </a:moveTo>
                  <a:cubicBezTo>
                    <a:pt x="14454" y="11310"/>
                    <a:pt x="-4794" y="21328"/>
                    <a:pt x="904" y="28606"/>
                  </a:cubicBezTo>
                  <a:cubicBezTo>
                    <a:pt x="6609" y="35886"/>
                    <a:pt x="17904" y="33087"/>
                    <a:pt x="24796" y="43965"/>
                  </a:cubicBezTo>
                  <a:cubicBezTo>
                    <a:pt x="31690" y="54848"/>
                    <a:pt x="48501" y="45286"/>
                    <a:pt x="48526" y="33289"/>
                  </a:cubicBezTo>
                  <a:cubicBezTo>
                    <a:pt x="48550" y="21297"/>
                    <a:pt x="54288" y="-5754"/>
                    <a:pt x="63201" y="58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36" name="任意多边形: 形状 1535">
              <a:extLst>
                <a:ext uri="{FF2B5EF4-FFF2-40B4-BE49-F238E27FC236}">
                  <a16:creationId xmlns:a16="http://schemas.microsoft.com/office/drawing/2014/main" id="{D911ECE6-2582-B0E7-7F3C-CB716BEB6D34}"/>
                </a:ext>
              </a:extLst>
            </p:cNvPr>
            <p:cNvSpPr/>
            <p:nvPr/>
          </p:nvSpPr>
          <p:spPr>
            <a:xfrm flipV="1">
              <a:off x="9261588" y="5422182"/>
              <a:ext cx="26582" cy="38892"/>
            </a:xfrm>
            <a:custGeom>
              <a:avLst/>
              <a:gdLst>
                <a:gd name="connsiteX0" fmla="*/ 26419 w 26582"/>
                <a:gd name="connsiteY0" fmla="*/ 38528 h 38892"/>
                <a:gd name="connsiteX1" fmla="*/ 145 w 26582"/>
                <a:gd name="connsiteY1" fmla="*/ -365 h 38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582" h="38892">
                  <a:moveTo>
                    <a:pt x="26419" y="38528"/>
                  </a:moveTo>
                  <a:cubicBezTo>
                    <a:pt x="12456" y="35399"/>
                    <a:pt x="-2507" y="20371"/>
                    <a:pt x="145" y="-36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37" name="任意多边形: 形状 1536">
              <a:extLst>
                <a:ext uri="{FF2B5EF4-FFF2-40B4-BE49-F238E27FC236}">
                  <a16:creationId xmlns:a16="http://schemas.microsoft.com/office/drawing/2014/main" id="{E8FB22BF-3901-0F4E-2540-6A2445C8977D}"/>
                </a:ext>
              </a:extLst>
            </p:cNvPr>
            <p:cNvSpPr/>
            <p:nvPr/>
          </p:nvSpPr>
          <p:spPr>
            <a:xfrm flipV="1">
              <a:off x="9278310" y="5442779"/>
              <a:ext cx="13194" cy="19960"/>
            </a:xfrm>
            <a:custGeom>
              <a:avLst/>
              <a:gdLst>
                <a:gd name="connsiteX0" fmla="*/ 13032 w 13194"/>
                <a:gd name="connsiteY0" fmla="*/ 19598 h 19960"/>
                <a:gd name="connsiteX1" fmla="*/ -163 w 13194"/>
                <a:gd name="connsiteY1" fmla="*/ -362 h 19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194" h="19960">
                  <a:moveTo>
                    <a:pt x="13032" y="19598"/>
                  </a:moveTo>
                  <a:cubicBezTo>
                    <a:pt x="6618" y="15492"/>
                    <a:pt x="175" y="7049"/>
                    <a:pt x="-163" y="-36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38" name="任意多边形: 形状 1537">
              <a:extLst>
                <a:ext uri="{FF2B5EF4-FFF2-40B4-BE49-F238E27FC236}">
                  <a16:creationId xmlns:a16="http://schemas.microsoft.com/office/drawing/2014/main" id="{24114FD3-BF8F-9310-16CE-F6A2D3DE237F}"/>
                </a:ext>
              </a:extLst>
            </p:cNvPr>
            <p:cNvSpPr/>
            <p:nvPr/>
          </p:nvSpPr>
          <p:spPr>
            <a:xfrm flipV="1">
              <a:off x="9454739" y="5482664"/>
              <a:ext cx="39090" cy="30585"/>
            </a:xfrm>
            <a:custGeom>
              <a:avLst/>
              <a:gdLst>
                <a:gd name="connsiteX0" fmla="*/ -159 w 39090"/>
                <a:gd name="connsiteY0" fmla="*/ 6775 h 30585"/>
                <a:gd name="connsiteX1" fmla="*/ 31581 w 39090"/>
                <a:gd name="connsiteY1" fmla="*/ 30232 h 30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090" h="30585">
                  <a:moveTo>
                    <a:pt x="-159" y="6775"/>
                  </a:moveTo>
                  <a:cubicBezTo>
                    <a:pt x="26927" y="-13651"/>
                    <a:pt x="51725" y="14754"/>
                    <a:pt x="31581" y="3023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39" name="任意多边形: 形状 1538">
              <a:extLst>
                <a:ext uri="{FF2B5EF4-FFF2-40B4-BE49-F238E27FC236}">
                  <a16:creationId xmlns:a16="http://schemas.microsoft.com/office/drawing/2014/main" id="{31A12A89-BBBA-35BB-BBB0-DEFE6DC1EEA4}"/>
                </a:ext>
              </a:extLst>
            </p:cNvPr>
            <p:cNvSpPr/>
            <p:nvPr/>
          </p:nvSpPr>
          <p:spPr>
            <a:xfrm flipV="1">
              <a:off x="9434002" y="5374747"/>
              <a:ext cx="39310" cy="24217"/>
            </a:xfrm>
            <a:custGeom>
              <a:avLst/>
              <a:gdLst>
                <a:gd name="connsiteX0" fmla="*/ 39152 w 39310"/>
                <a:gd name="connsiteY0" fmla="*/ -375 h 24217"/>
                <a:gd name="connsiteX1" fmla="*/ -159 w 39310"/>
                <a:gd name="connsiteY1" fmla="*/ 10638 h 24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310" h="24217">
                  <a:moveTo>
                    <a:pt x="39152" y="-375"/>
                  </a:moveTo>
                  <a:cubicBezTo>
                    <a:pt x="37239" y="18530"/>
                    <a:pt x="17214" y="37208"/>
                    <a:pt x="-159" y="1063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0" name="任意多边形: 形状 1539">
              <a:extLst>
                <a:ext uri="{FF2B5EF4-FFF2-40B4-BE49-F238E27FC236}">
                  <a16:creationId xmlns:a16="http://schemas.microsoft.com/office/drawing/2014/main" id="{8907E897-3269-38CE-BBCA-265E08182220}"/>
                </a:ext>
              </a:extLst>
            </p:cNvPr>
            <p:cNvSpPr/>
            <p:nvPr/>
          </p:nvSpPr>
          <p:spPr>
            <a:xfrm flipV="1">
              <a:off x="9350885" y="5370436"/>
              <a:ext cx="61960" cy="49904"/>
            </a:xfrm>
            <a:custGeom>
              <a:avLst/>
              <a:gdLst>
                <a:gd name="connsiteX0" fmla="*/ 60950 w 61960"/>
                <a:gd name="connsiteY0" fmla="*/ 3262 h 49904"/>
                <a:gd name="connsiteX1" fmla="*/ 23000 w 61960"/>
                <a:gd name="connsiteY1" fmla="*/ 49082 h 49904"/>
                <a:gd name="connsiteX2" fmla="*/ 9099 w 61960"/>
                <a:gd name="connsiteY2" fmla="*/ -373 h 49904"/>
                <a:gd name="connsiteX3" fmla="*/ 60950 w 61960"/>
                <a:gd name="connsiteY3" fmla="*/ 3262 h 49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960" h="49904">
                  <a:moveTo>
                    <a:pt x="60950" y="3262"/>
                  </a:moveTo>
                  <a:cubicBezTo>
                    <a:pt x="66498" y="33510"/>
                    <a:pt x="43844" y="52760"/>
                    <a:pt x="23000" y="49082"/>
                  </a:cubicBezTo>
                  <a:cubicBezTo>
                    <a:pt x="5655" y="46023"/>
                    <a:pt x="-11161" y="20085"/>
                    <a:pt x="9099" y="-373"/>
                  </a:cubicBezTo>
                  <a:cubicBezTo>
                    <a:pt x="23410" y="4174"/>
                    <a:pt x="47469" y="6902"/>
                    <a:pt x="60950" y="3262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1" name="任意多边形: 形状 1540">
              <a:extLst>
                <a:ext uri="{FF2B5EF4-FFF2-40B4-BE49-F238E27FC236}">
                  <a16:creationId xmlns:a16="http://schemas.microsoft.com/office/drawing/2014/main" id="{D8EA65F2-9672-6E3F-F57D-64F10E3F08E7}"/>
                </a:ext>
              </a:extLst>
            </p:cNvPr>
            <p:cNvSpPr/>
            <p:nvPr/>
          </p:nvSpPr>
          <p:spPr>
            <a:xfrm flipV="1">
              <a:off x="9373837" y="5383727"/>
              <a:ext cx="37086" cy="33618"/>
            </a:xfrm>
            <a:custGeom>
              <a:avLst/>
              <a:gdLst>
                <a:gd name="connsiteX0" fmla="*/ 36926 w 37086"/>
                <a:gd name="connsiteY0" fmla="*/ 22176 h 33618"/>
                <a:gd name="connsiteX1" fmla="*/ 319 w 37086"/>
                <a:gd name="connsiteY1" fmla="*/ -372 h 33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086" h="33618">
                  <a:moveTo>
                    <a:pt x="36926" y="22176"/>
                  </a:moveTo>
                  <a:cubicBezTo>
                    <a:pt x="30811" y="43474"/>
                    <a:pt x="-4674" y="33009"/>
                    <a:pt x="319" y="-37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2" name="任意多边形: 形状 1541">
              <a:extLst>
                <a:ext uri="{FF2B5EF4-FFF2-40B4-BE49-F238E27FC236}">
                  <a16:creationId xmlns:a16="http://schemas.microsoft.com/office/drawing/2014/main" id="{BF541053-877A-B4C7-2CD2-83A3986C0633}"/>
                </a:ext>
              </a:extLst>
            </p:cNvPr>
            <p:cNvSpPr/>
            <p:nvPr/>
          </p:nvSpPr>
          <p:spPr>
            <a:xfrm flipV="1">
              <a:off x="9440892" y="5386632"/>
              <a:ext cx="32420" cy="14939"/>
            </a:xfrm>
            <a:custGeom>
              <a:avLst/>
              <a:gdLst>
                <a:gd name="connsiteX0" fmla="*/ 32261 w 32420"/>
                <a:gd name="connsiteY0" fmla="*/ 2234 h 14939"/>
                <a:gd name="connsiteX1" fmla="*/ -159 w 32420"/>
                <a:gd name="connsiteY1" fmla="*/ -374 h 14939"/>
                <a:gd name="connsiteX2" fmla="*/ 32261 w 32420"/>
                <a:gd name="connsiteY2" fmla="*/ 2234 h 14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420" h="14939">
                  <a:moveTo>
                    <a:pt x="32261" y="2234"/>
                  </a:moveTo>
                  <a:cubicBezTo>
                    <a:pt x="29497" y="16784"/>
                    <a:pt x="6290" y="21410"/>
                    <a:pt x="-159" y="-374"/>
                  </a:cubicBezTo>
                  <a:cubicBezTo>
                    <a:pt x="9338" y="5592"/>
                    <a:pt x="22634" y="7244"/>
                    <a:pt x="32261" y="2234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3" name="任意多边形: 形状 1542">
              <a:extLst>
                <a:ext uri="{FF2B5EF4-FFF2-40B4-BE49-F238E27FC236}">
                  <a16:creationId xmlns:a16="http://schemas.microsoft.com/office/drawing/2014/main" id="{C1869582-1DB3-4D5B-3906-B5F1A51E84CD}"/>
                </a:ext>
              </a:extLst>
            </p:cNvPr>
            <p:cNvSpPr/>
            <p:nvPr/>
          </p:nvSpPr>
          <p:spPr>
            <a:xfrm flipV="1">
              <a:off x="9388414" y="5391888"/>
              <a:ext cx="24452" cy="24827"/>
            </a:xfrm>
            <a:custGeom>
              <a:avLst/>
              <a:gdLst>
                <a:gd name="connsiteX0" fmla="*/ 442 w 24452"/>
                <a:gd name="connsiteY0" fmla="*/ 1068 h 24827"/>
                <a:gd name="connsiteX1" fmla="*/ 23444 w 24452"/>
                <a:gd name="connsiteY1" fmla="*/ -372 h 24827"/>
                <a:gd name="connsiteX2" fmla="*/ 21958 w 24452"/>
                <a:gd name="connsiteY2" fmla="*/ 22673 h 24827"/>
                <a:gd name="connsiteX3" fmla="*/ 441 w 24452"/>
                <a:gd name="connsiteY3" fmla="*/ 1068 h 24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452" h="24827">
                  <a:moveTo>
                    <a:pt x="442" y="1068"/>
                  </a:moveTo>
                  <a:cubicBezTo>
                    <a:pt x="9022" y="1621"/>
                    <a:pt x="17322" y="1284"/>
                    <a:pt x="23444" y="-372"/>
                  </a:cubicBezTo>
                  <a:cubicBezTo>
                    <a:pt x="25034" y="8310"/>
                    <a:pt x="24304" y="16087"/>
                    <a:pt x="21958" y="22673"/>
                  </a:cubicBezTo>
                  <a:cubicBezTo>
                    <a:pt x="19448" y="28564"/>
                    <a:pt x="-4200" y="19478"/>
                    <a:pt x="441" y="1068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4" name="任意多边形: 形状 1543">
              <a:extLst>
                <a:ext uri="{FF2B5EF4-FFF2-40B4-BE49-F238E27FC236}">
                  <a16:creationId xmlns:a16="http://schemas.microsoft.com/office/drawing/2014/main" id="{612CE300-CD69-57F2-75CF-ADC262F94D9F}"/>
                </a:ext>
              </a:extLst>
            </p:cNvPr>
            <p:cNvSpPr/>
            <p:nvPr/>
          </p:nvSpPr>
          <p:spPr>
            <a:xfrm flipV="1">
              <a:off x="9322818" y="5345014"/>
              <a:ext cx="63222" cy="24184"/>
            </a:xfrm>
            <a:custGeom>
              <a:avLst/>
              <a:gdLst>
                <a:gd name="connsiteX0" fmla="*/ 63061 w 63222"/>
                <a:gd name="connsiteY0" fmla="*/ -381 h 24184"/>
                <a:gd name="connsiteX1" fmla="*/ 32468 w 63222"/>
                <a:gd name="connsiteY1" fmla="*/ 20092 h 24184"/>
                <a:gd name="connsiteX2" fmla="*/ -161 w 63222"/>
                <a:gd name="connsiteY2" fmla="*/ 10267 h 24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3222" h="24184">
                  <a:moveTo>
                    <a:pt x="63061" y="-381"/>
                  </a:moveTo>
                  <a:cubicBezTo>
                    <a:pt x="54981" y="17806"/>
                    <a:pt x="41667" y="25152"/>
                    <a:pt x="32468" y="20092"/>
                  </a:cubicBezTo>
                  <a:cubicBezTo>
                    <a:pt x="22611" y="26879"/>
                    <a:pt x="9578" y="24784"/>
                    <a:pt x="-161" y="10267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5" name="任意多边形: 形状 1544">
              <a:extLst>
                <a:ext uri="{FF2B5EF4-FFF2-40B4-BE49-F238E27FC236}">
                  <a16:creationId xmlns:a16="http://schemas.microsoft.com/office/drawing/2014/main" id="{3879D613-FF13-E787-3305-D43FFB072252}"/>
                </a:ext>
              </a:extLst>
            </p:cNvPr>
            <p:cNvSpPr/>
            <p:nvPr/>
          </p:nvSpPr>
          <p:spPr>
            <a:xfrm flipV="1">
              <a:off x="9290664" y="5356810"/>
              <a:ext cx="49775" cy="21556"/>
            </a:xfrm>
            <a:custGeom>
              <a:avLst/>
              <a:gdLst>
                <a:gd name="connsiteX0" fmla="*/ 49613 w 49775"/>
                <a:gd name="connsiteY0" fmla="*/ -379 h 21556"/>
                <a:gd name="connsiteX1" fmla="*/ -162 w 49775"/>
                <a:gd name="connsiteY1" fmla="*/ 5282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9775" h="21556">
                  <a:moveTo>
                    <a:pt x="49613" y="-379"/>
                  </a:moveTo>
                  <a:cubicBezTo>
                    <a:pt x="40163" y="21662"/>
                    <a:pt x="14531" y="31911"/>
                    <a:pt x="-162" y="5282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6" name="任意多边形: 形状 1545">
              <a:extLst>
                <a:ext uri="{FF2B5EF4-FFF2-40B4-BE49-F238E27FC236}">
                  <a16:creationId xmlns:a16="http://schemas.microsoft.com/office/drawing/2014/main" id="{DCC67324-7757-F2FA-09D8-58B38909A515}"/>
                </a:ext>
              </a:extLst>
            </p:cNvPr>
            <p:cNvSpPr/>
            <p:nvPr/>
          </p:nvSpPr>
          <p:spPr>
            <a:xfrm flipV="1">
              <a:off x="9271264" y="5380655"/>
              <a:ext cx="28509" cy="18932"/>
            </a:xfrm>
            <a:custGeom>
              <a:avLst/>
              <a:gdLst>
                <a:gd name="connsiteX0" fmla="*/ -163 w 28509"/>
                <a:gd name="connsiteY0" fmla="*/ 18228 h 18932"/>
                <a:gd name="connsiteX1" fmla="*/ 28347 w 28509"/>
                <a:gd name="connsiteY1" fmla="*/ -374 h 18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509" h="18932">
                  <a:moveTo>
                    <a:pt x="-163" y="18228"/>
                  </a:moveTo>
                  <a:cubicBezTo>
                    <a:pt x="12184" y="19663"/>
                    <a:pt x="26793" y="16947"/>
                    <a:pt x="28347" y="-37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7" name="任意多边形: 形状 1546">
              <a:extLst>
                <a:ext uri="{FF2B5EF4-FFF2-40B4-BE49-F238E27FC236}">
                  <a16:creationId xmlns:a16="http://schemas.microsoft.com/office/drawing/2014/main" id="{0FC7F692-BF8B-D74C-7768-476491DB5C35}"/>
                </a:ext>
              </a:extLst>
            </p:cNvPr>
            <p:cNvSpPr/>
            <p:nvPr/>
          </p:nvSpPr>
          <p:spPr>
            <a:xfrm flipV="1">
              <a:off x="9351226" y="5434683"/>
              <a:ext cx="60769" cy="20739"/>
            </a:xfrm>
            <a:custGeom>
              <a:avLst/>
              <a:gdLst>
                <a:gd name="connsiteX0" fmla="*/ 60609 w 60769"/>
                <a:gd name="connsiteY0" fmla="*/ 20376 h 20739"/>
                <a:gd name="connsiteX1" fmla="*/ 46927 w 60769"/>
                <a:gd name="connsiteY1" fmla="*/ -364 h 20739"/>
                <a:gd name="connsiteX2" fmla="*/ -161 w 60769"/>
                <a:gd name="connsiteY2" fmla="*/ 10408 h 20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0769" h="20739">
                  <a:moveTo>
                    <a:pt x="60609" y="20376"/>
                  </a:moveTo>
                  <a:cubicBezTo>
                    <a:pt x="54793" y="18072"/>
                    <a:pt x="48276" y="12944"/>
                    <a:pt x="46927" y="-364"/>
                  </a:cubicBezTo>
                  <a:cubicBezTo>
                    <a:pt x="45879" y="11736"/>
                    <a:pt x="30336" y="21583"/>
                    <a:pt x="-161" y="10408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8" name="任意多边形: 形状 1547">
              <a:extLst>
                <a:ext uri="{FF2B5EF4-FFF2-40B4-BE49-F238E27FC236}">
                  <a16:creationId xmlns:a16="http://schemas.microsoft.com/office/drawing/2014/main" id="{AF016F75-9E31-2D70-AE7C-489CF0037D91}"/>
                </a:ext>
              </a:extLst>
            </p:cNvPr>
            <p:cNvSpPr/>
            <p:nvPr/>
          </p:nvSpPr>
          <p:spPr>
            <a:xfrm flipV="1">
              <a:off x="9426681" y="5453250"/>
              <a:ext cx="23057" cy="22856"/>
            </a:xfrm>
            <a:custGeom>
              <a:avLst/>
              <a:gdLst>
                <a:gd name="connsiteX0" fmla="*/ 22898 w 23057"/>
                <a:gd name="connsiteY0" fmla="*/ 18798 h 22856"/>
                <a:gd name="connsiteX1" fmla="*/ 5863 w 23057"/>
                <a:gd name="connsiteY1" fmla="*/ -360 h 22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057" h="22856">
                  <a:moveTo>
                    <a:pt x="22898" y="18798"/>
                  </a:moveTo>
                  <a:cubicBezTo>
                    <a:pt x="1211" y="29267"/>
                    <a:pt x="-6770" y="15810"/>
                    <a:pt x="5863" y="-360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9" name="任意多边形: 形状 1548">
              <a:extLst>
                <a:ext uri="{FF2B5EF4-FFF2-40B4-BE49-F238E27FC236}">
                  <a16:creationId xmlns:a16="http://schemas.microsoft.com/office/drawing/2014/main" id="{9FF9A14F-E0D8-356F-C703-81000EF40EA0}"/>
                </a:ext>
              </a:extLst>
            </p:cNvPr>
            <p:cNvSpPr/>
            <p:nvPr/>
          </p:nvSpPr>
          <p:spPr>
            <a:xfrm flipV="1">
              <a:off x="9314246" y="5307507"/>
              <a:ext cx="22979" cy="20409"/>
            </a:xfrm>
            <a:custGeom>
              <a:avLst/>
              <a:gdLst>
                <a:gd name="connsiteX0" fmla="*/ 22817 w 22979"/>
                <a:gd name="connsiteY0" fmla="*/ 11075 h 20409"/>
                <a:gd name="connsiteX1" fmla="*/ 7386 w 22979"/>
                <a:gd name="connsiteY1" fmla="*/ -388 h 20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979" h="20409">
                  <a:moveTo>
                    <a:pt x="22817" y="11075"/>
                  </a:moveTo>
                  <a:cubicBezTo>
                    <a:pt x="7932" y="25404"/>
                    <a:pt x="-10903" y="23179"/>
                    <a:pt x="7386" y="-388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0" name="任意多边形: 形状 1549">
              <a:extLst>
                <a:ext uri="{FF2B5EF4-FFF2-40B4-BE49-F238E27FC236}">
                  <a16:creationId xmlns:a16="http://schemas.microsoft.com/office/drawing/2014/main" id="{0BBB9265-ED0A-67B4-8588-765F6982AA0C}"/>
                </a:ext>
              </a:extLst>
            </p:cNvPr>
            <p:cNvSpPr/>
            <p:nvPr/>
          </p:nvSpPr>
          <p:spPr>
            <a:xfrm flipV="1">
              <a:off x="9348558" y="5308411"/>
              <a:ext cx="28671" cy="17091"/>
            </a:xfrm>
            <a:custGeom>
              <a:avLst/>
              <a:gdLst>
                <a:gd name="connsiteX0" fmla="*/ 28510 w 28671"/>
                <a:gd name="connsiteY0" fmla="*/ -388 h 17091"/>
                <a:gd name="connsiteX1" fmla="*/ 1891 w 28671"/>
                <a:gd name="connsiteY1" fmla="*/ 8304 h 17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671" h="17091">
                  <a:moveTo>
                    <a:pt x="28510" y="-388"/>
                  </a:moveTo>
                  <a:cubicBezTo>
                    <a:pt x="8113" y="20700"/>
                    <a:pt x="-5544" y="20640"/>
                    <a:pt x="1891" y="830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1" name="任意多边形: 形状 1550">
              <a:extLst>
                <a:ext uri="{FF2B5EF4-FFF2-40B4-BE49-F238E27FC236}">
                  <a16:creationId xmlns:a16="http://schemas.microsoft.com/office/drawing/2014/main" id="{BD3A0D7B-44F4-B600-AE0F-F37626C9FDF3}"/>
                </a:ext>
              </a:extLst>
            </p:cNvPr>
            <p:cNvSpPr/>
            <p:nvPr/>
          </p:nvSpPr>
          <p:spPr>
            <a:xfrm flipV="1">
              <a:off x="9242069" y="5378247"/>
              <a:ext cx="17753" cy="18997"/>
            </a:xfrm>
            <a:custGeom>
              <a:avLst/>
              <a:gdLst>
                <a:gd name="connsiteX0" fmla="*/ 4147 w 17753"/>
                <a:gd name="connsiteY0" fmla="*/ 18623 h 18997"/>
                <a:gd name="connsiteX1" fmla="*/ 17590 w 17753"/>
                <a:gd name="connsiteY1" fmla="*/ 309 h 18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753" h="18997">
                  <a:moveTo>
                    <a:pt x="4147" y="18623"/>
                  </a:moveTo>
                  <a:cubicBezTo>
                    <a:pt x="-2042" y="10569"/>
                    <a:pt x="-4521" y="-3655"/>
                    <a:pt x="17590" y="309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2" name="任意多边形: 形状 1551">
              <a:extLst>
                <a:ext uri="{FF2B5EF4-FFF2-40B4-BE49-F238E27FC236}">
                  <a16:creationId xmlns:a16="http://schemas.microsoft.com/office/drawing/2014/main" id="{0BF4C9FC-EE81-0653-5564-9BE8C1CD8CDE}"/>
                </a:ext>
              </a:extLst>
            </p:cNvPr>
            <p:cNvSpPr/>
            <p:nvPr/>
          </p:nvSpPr>
          <p:spPr>
            <a:xfrm flipV="1">
              <a:off x="9228461" y="5406822"/>
              <a:ext cx="6369" cy="5764"/>
            </a:xfrm>
            <a:custGeom>
              <a:avLst/>
              <a:gdLst>
                <a:gd name="connsiteX0" fmla="*/ 6206 w 6369"/>
                <a:gd name="connsiteY0" fmla="*/ 5394 h 5764"/>
                <a:gd name="connsiteX1" fmla="*/ -164 w 6369"/>
                <a:gd name="connsiteY1" fmla="*/ -371 h 5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369" h="5764">
                  <a:moveTo>
                    <a:pt x="6206" y="5394"/>
                  </a:moveTo>
                  <a:cubicBezTo>
                    <a:pt x="4728" y="3061"/>
                    <a:pt x="2616" y="586"/>
                    <a:pt x="-164" y="-371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3" name="任意多边形: 形状 1552">
              <a:extLst>
                <a:ext uri="{FF2B5EF4-FFF2-40B4-BE49-F238E27FC236}">
                  <a16:creationId xmlns:a16="http://schemas.microsoft.com/office/drawing/2014/main" id="{6BDD2C09-83C6-08DF-0BB6-632CE8008A53}"/>
                </a:ext>
              </a:extLst>
            </p:cNvPr>
            <p:cNvSpPr/>
            <p:nvPr/>
          </p:nvSpPr>
          <p:spPr>
            <a:xfrm flipV="1">
              <a:off x="9244511" y="5236229"/>
              <a:ext cx="16586" cy="21288"/>
            </a:xfrm>
            <a:custGeom>
              <a:avLst/>
              <a:gdLst>
                <a:gd name="connsiteX0" fmla="*/ 6230 w 16586"/>
                <a:gd name="connsiteY0" fmla="*/ -401 h 21288"/>
                <a:gd name="connsiteX1" fmla="*/ 16423 w 16586"/>
                <a:gd name="connsiteY1" fmla="*/ 16560 h 21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586" h="21288">
                  <a:moveTo>
                    <a:pt x="6230" y="-401"/>
                  </a:moveTo>
                  <a:cubicBezTo>
                    <a:pt x="-5829" y="13231"/>
                    <a:pt x="65" y="28553"/>
                    <a:pt x="16423" y="16560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4" name="任意多边形: 形状 1553">
              <a:extLst>
                <a:ext uri="{FF2B5EF4-FFF2-40B4-BE49-F238E27FC236}">
                  <a16:creationId xmlns:a16="http://schemas.microsoft.com/office/drawing/2014/main" id="{E2F5E65E-D20D-C10D-6161-BA9D318F8DC5}"/>
                </a:ext>
              </a:extLst>
            </p:cNvPr>
            <p:cNvSpPr/>
            <p:nvPr/>
          </p:nvSpPr>
          <p:spPr>
            <a:xfrm flipV="1">
              <a:off x="9219925" y="5260991"/>
              <a:ext cx="15811" cy="24745"/>
            </a:xfrm>
            <a:custGeom>
              <a:avLst/>
              <a:gdLst>
                <a:gd name="connsiteX0" fmla="*/ 5812 w 15811"/>
                <a:gd name="connsiteY0" fmla="*/ -396 h 24745"/>
                <a:gd name="connsiteX1" fmla="*/ 15647 w 15811"/>
                <a:gd name="connsiteY1" fmla="*/ 21149 h 24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811" h="24745">
                  <a:moveTo>
                    <a:pt x="5812" y="-396"/>
                  </a:moveTo>
                  <a:cubicBezTo>
                    <a:pt x="-7061" y="15383"/>
                    <a:pt x="3031" y="31315"/>
                    <a:pt x="15647" y="21149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5" name="任意多边形: 形状 1554">
              <a:extLst>
                <a:ext uri="{FF2B5EF4-FFF2-40B4-BE49-F238E27FC236}">
                  <a16:creationId xmlns:a16="http://schemas.microsoft.com/office/drawing/2014/main" id="{9E785146-9608-61C1-D98B-5B5CB558DC53}"/>
                </a:ext>
              </a:extLst>
            </p:cNvPr>
            <p:cNvSpPr/>
            <p:nvPr/>
          </p:nvSpPr>
          <p:spPr>
            <a:xfrm flipV="1">
              <a:off x="9252279" y="5273443"/>
              <a:ext cx="13752" cy="23365"/>
            </a:xfrm>
            <a:custGeom>
              <a:avLst/>
              <a:gdLst>
                <a:gd name="connsiteX0" fmla="*/ 8939 w 13752"/>
                <a:gd name="connsiteY0" fmla="*/ -394 h 23365"/>
                <a:gd name="connsiteX1" fmla="*/ 13589 w 13752"/>
                <a:gd name="connsiteY1" fmla="*/ 18984 h 23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752" h="23365">
                  <a:moveTo>
                    <a:pt x="8939" y="-394"/>
                  </a:moveTo>
                  <a:cubicBezTo>
                    <a:pt x="-7155" y="16330"/>
                    <a:pt x="441" y="30038"/>
                    <a:pt x="13589" y="1898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6" name="任意多边形: 形状 1555">
              <a:extLst>
                <a:ext uri="{FF2B5EF4-FFF2-40B4-BE49-F238E27FC236}">
                  <a16:creationId xmlns:a16="http://schemas.microsoft.com/office/drawing/2014/main" id="{BEE7F716-5DE3-54AF-98C8-80190220CB6D}"/>
                </a:ext>
              </a:extLst>
            </p:cNvPr>
            <p:cNvSpPr/>
            <p:nvPr/>
          </p:nvSpPr>
          <p:spPr>
            <a:xfrm flipV="1">
              <a:off x="9269720" y="5254051"/>
              <a:ext cx="19641" cy="21173"/>
            </a:xfrm>
            <a:custGeom>
              <a:avLst/>
              <a:gdLst>
                <a:gd name="connsiteX0" fmla="*/ 19479 w 19641"/>
                <a:gd name="connsiteY0" fmla="*/ 16952 h 21173"/>
                <a:gd name="connsiteX1" fmla="*/ 9040 w 19641"/>
                <a:gd name="connsiteY1" fmla="*/ -398 h 21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641" h="21173">
                  <a:moveTo>
                    <a:pt x="19479" y="16952"/>
                  </a:moveTo>
                  <a:cubicBezTo>
                    <a:pt x="9868" y="24127"/>
                    <a:pt x="-12816" y="22702"/>
                    <a:pt x="9040" y="-398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7" name="任意多边形: 形状 1556">
              <a:extLst>
                <a:ext uri="{FF2B5EF4-FFF2-40B4-BE49-F238E27FC236}">
                  <a16:creationId xmlns:a16="http://schemas.microsoft.com/office/drawing/2014/main" id="{B5D2B2BB-4EAE-3267-50D7-CB7CFCBBF123}"/>
                </a:ext>
              </a:extLst>
            </p:cNvPr>
            <p:cNvSpPr/>
            <p:nvPr/>
          </p:nvSpPr>
          <p:spPr>
            <a:xfrm flipV="1">
              <a:off x="9281417" y="5288305"/>
              <a:ext cx="21993" cy="16581"/>
            </a:xfrm>
            <a:custGeom>
              <a:avLst/>
              <a:gdLst>
                <a:gd name="connsiteX0" fmla="*/ 21831 w 21993"/>
                <a:gd name="connsiteY0" fmla="*/ 6139 h 16581"/>
                <a:gd name="connsiteX1" fmla="*/ 4632 w 21993"/>
                <a:gd name="connsiteY1" fmla="*/ -392 h 16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993" h="16581">
                  <a:moveTo>
                    <a:pt x="21831" y="6139"/>
                  </a:moveTo>
                  <a:cubicBezTo>
                    <a:pt x="345" y="24648"/>
                    <a:pt x="-5421" y="14689"/>
                    <a:pt x="4632" y="-392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8" name="任意多边形: 形状 1557">
              <a:extLst>
                <a:ext uri="{FF2B5EF4-FFF2-40B4-BE49-F238E27FC236}">
                  <a16:creationId xmlns:a16="http://schemas.microsoft.com/office/drawing/2014/main" id="{B2CA10A3-ED08-52C4-CFF9-6406C66F218C}"/>
                </a:ext>
              </a:extLst>
            </p:cNvPr>
            <p:cNvSpPr/>
            <p:nvPr/>
          </p:nvSpPr>
          <p:spPr>
            <a:xfrm flipV="1">
              <a:off x="9312682" y="5278599"/>
              <a:ext cx="22875" cy="12981"/>
            </a:xfrm>
            <a:custGeom>
              <a:avLst/>
              <a:gdLst>
                <a:gd name="connsiteX0" fmla="*/ 22714 w 22875"/>
                <a:gd name="connsiteY0" fmla="*/ 4022 h 12981"/>
                <a:gd name="connsiteX1" fmla="*/ 3035 w 22875"/>
                <a:gd name="connsiteY1" fmla="*/ -394 h 12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875" h="12981">
                  <a:moveTo>
                    <a:pt x="22714" y="4022"/>
                  </a:moveTo>
                  <a:cubicBezTo>
                    <a:pt x="6664" y="19088"/>
                    <a:pt x="-6447" y="12143"/>
                    <a:pt x="3035" y="-39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9" name="任意多边形: 形状 1558">
              <a:extLst>
                <a:ext uri="{FF2B5EF4-FFF2-40B4-BE49-F238E27FC236}">
                  <a16:creationId xmlns:a16="http://schemas.microsoft.com/office/drawing/2014/main" id="{F74A0A67-691F-9605-A3E8-4D01EAF86176}"/>
                </a:ext>
              </a:extLst>
            </p:cNvPr>
            <p:cNvSpPr/>
            <p:nvPr/>
          </p:nvSpPr>
          <p:spPr>
            <a:xfrm flipV="1">
              <a:off x="9235193" y="5302400"/>
              <a:ext cx="23779" cy="15602"/>
            </a:xfrm>
            <a:custGeom>
              <a:avLst/>
              <a:gdLst>
                <a:gd name="connsiteX0" fmla="*/ 188 w 23779"/>
                <a:gd name="connsiteY0" fmla="*/ -389 h 15602"/>
                <a:gd name="connsiteX1" fmla="*/ 23616 w 23779"/>
                <a:gd name="connsiteY1" fmla="*/ 7371 h 15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79" h="15602">
                  <a:moveTo>
                    <a:pt x="188" y="-389"/>
                  </a:moveTo>
                  <a:cubicBezTo>
                    <a:pt x="-1941" y="6135"/>
                    <a:pt x="5565" y="26154"/>
                    <a:pt x="23616" y="7371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0" name="任意多边形: 形状 1559">
              <a:extLst>
                <a:ext uri="{FF2B5EF4-FFF2-40B4-BE49-F238E27FC236}">
                  <a16:creationId xmlns:a16="http://schemas.microsoft.com/office/drawing/2014/main" id="{C0EE1A2F-453E-5DC0-D7C6-1760987691DE}"/>
                </a:ext>
              </a:extLst>
            </p:cNvPr>
            <p:cNvSpPr/>
            <p:nvPr/>
          </p:nvSpPr>
          <p:spPr>
            <a:xfrm flipV="1">
              <a:off x="9255252" y="5333372"/>
              <a:ext cx="28037" cy="16162"/>
            </a:xfrm>
            <a:custGeom>
              <a:avLst/>
              <a:gdLst>
                <a:gd name="connsiteX0" fmla="*/ 27874 w 28037"/>
                <a:gd name="connsiteY0" fmla="*/ 8527 h 16162"/>
                <a:gd name="connsiteX1" fmla="*/ 1536 w 28037"/>
                <a:gd name="connsiteY1" fmla="*/ -383 h 16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037" h="16162">
                  <a:moveTo>
                    <a:pt x="27874" y="8527"/>
                  </a:moveTo>
                  <a:cubicBezTo>
                    <a:pt x="15954" y="21520"/>
                    <a:pt x="-6504" y="16147"/>
                    <a:pt x="1536" y="-383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1" name="任意多边形: 形状 1560">
              <a:extLst>
                <a:ext uri="{FF2B5EF4-FFF2-40B4-BE49-F238E27FC236}">
                  <a16:creationId xmlns:a16="http://schemas.microsoft.com/office/drawing/2014/main" id="{1D844B44-BB85-2EEC-2863-1D7A02033D64}"/>
                </a:ext>
              </a:extLst>
            </p:cNvPr>
            <p:cNvSpPr/>
            <p:nvPr/>
          </p:nvSpPr>
          <p:spPr>
            <a:xfrm flipV="1">
              <a:off x="9287826" y="5324245"/>
              <a:ext cx="25109" cy="11735"/>
            </a:xfrm>
            <a:custGeom>
              <a:avLst/>
              <a:gdLst>
                <a:gd name="connsiteX0" fmla="*/ 24947 w 25109"/>
                <a:gd name="connsiteY0" fmla="*/ -386 h 11735"/>
                <a:gd name="connsiteX1" fmla="*/ 700 w 25109"/>
                <a:gd name="connsiteY1" fmla="*/ 5174 h 11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109" h="11735">
                  <a:moveTo>
                    <a:pt x="24947" y="-386"/>
                  </a:moveTo>
                  <a:cubicBezTo>
                    <a:pt x="11515" y="11935"/>
                    <a:pt x="-4015" y="15786"/>
                    <a:pt x="700" y="517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2" name="任意多边形: 形状 1561">
              <a:extLst>
                <a:ext uri="{FF2B5EF4-FFF2-40B4-BE49-F238E27FC236}">
                  <a16:creationId xmlns:a16="http://schemas.microsoft.com/office/drawing/2014/main" id="{5131CBD8-5ED6-8C5D-4099-E80F8E5F053F}"/>
                </a:ext>
              </a:extLst>
            </p:cNvPr>
            <p:cNvSpPr/>
            <p:nvPr/>
          </p:nvSpPr>
          <p:spPr>
            <a:xfrm flipV="1">
              <a:off x="9100406" y="5263341"/>
              <a:ext cx="151672" cy="117261"/>
            </a:xfrm>
            <a:custGeom>
              <a:avLst/>
              <a:gdLst>
                <a:gd name="connsiteX0" fmla="*/ 6982 w 151672"/>
                <a:gd name="connsiteY0" fmla="*/ 95193 h 117261"/>
                <a:gd name="connsiteX1" fmla="*/ 43280 w 151672"/>
                <a:gd name="connsiteY1" fmla="*/ 55066 h 117261"/>
                <a:gd name="connsiteX2" fmla="*/ 117058 w 151672"/>
                <a:gd name="connsiteY2" fmla="*/ -387 h 117261"/>
                <a:gd name="connsiteX3" fmla="*/ 68303 w 151672"/>
                <a:gd name="connsiteY3" fmla="*/ 65345 h 117261"/>
                <a:gd name="connsiteX4" fmla="*/ -165 w 151672"/>
                <a:gd name="connsiteY4" fmla="*/ 111984 h 117261"/>
                <a:gd name="connsiteX5" fmla="*/ 98746 w 151672"/>
                <a:gd name="connsiteY5" fmla="*/ 51512 h 117261"/>
                <a:gd name="connsiteX6" fmla="*/ 131491 w 151672"/>
                <a:gd name="connsiteY6" fmla="*/ 15521 h 117261"/>
                <a:gd name="connsiteX7" fmla="*/ 78075 w 151672"/>
                <a:gd name="connsiteY7" fmla="*/ 116874 h 117261"/>
                <a:gd name="connsiteX8" fmla="*/ 151503 w 151672"/>
                <a:gd name="connsiteY8" fmla="*/ 19182 h 117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1672" h="117261">
                  <a:moveTo>
                    <a:pt x="6982" y="95193"/>
                  </a:moveTo>
                  <a:cubicBezTo>
                    <a:pt x="17752" y="91489"/>
                    <a:pt x="28542" y="78233"/>
                    <a:pt x="43280" y="55066"/>
                  </a:cubicBezTo>
                  <a:cubicBezTo>
                    <a:pt x="52549" y="40475"/>
                    <a:pt x="83819" y="2156"/>
                    <a:pt x="117058" y="-387"/>
                  </a:cubicBezTo>
                  <a:cubicBezTo>
                    <a:pt x="85499" y="6535"/>
                    <a:pt x="90687" y="57704"/>
                    <a:pt x="68303" y="65345"/>
                  </a:cubicBezTo>
                  <a:cubicBezTo>
                    <a:pt x="45922" y="72991"/>
                    <a:pt x="5811" y="88324"/>
                    <a:pt x="-165" y="111984"/>
                  </a:cubicBezTo>
                  <a:cubicBezTo>
                    <a:pt x="34882" y="86515"/>
                    <a:pt x="72856" y="103008"/>
                    <a:pt x="98746" y="51512"/>
                  </a:cubicBezTo>
                  <a:cubicBezTo>
                    <a:pt x="105972" y="37128"/>
                    <a:pt x="117788" y="23113"/>
                    <a:pt x="131491" y="15521"/>
                  </a:cubicBezTo>
                  <a:cubicBezTo>
                    <a:pt x="123386" y="78373"/>
                    <a:pt x="61569" y="80505"/>
                    <a:pt x="78075" y="116874"/>
                  </a:cubicBezTo>
                  <a:cubicBezTo>
                    <a:pt x="84642" y="81676"/>
                    <a:pt x="152193" y="77006"/>
                    <a:pt x="151503" y="1918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3" name="任意多边形: 形状 1562">
              <a:extLst>
                <a:ext uri="{FF2B5EF4-FFF2-40B4-BE49-F238E27FC236}">
                  <a16:creationId xmlns:a16="http://schemas.microsoft.com/office/drawing/2014/main" id="{EDCF8315-ED50-489C-5A40-910E8AED8C7D}"/>
                </a:ext>
              </a:extLst>
            </p:cNvPr>
            <p:cNvSpPr/>
            <p:nvPr/>
          </p:nvSpPr>
          <p:spPr>
            <a:xfrm flipV="1">
              <a:off x="9440988" y="5395855"/>
              <a:ext cx="31611" cy="5626"/>
            </a:xfrm>
            <a:custGeom>
              <a:avLst/>
              <a:gdLst>
                <a:gd name="connsiteX0" fmla="*/ 31452 w 31611"/>
                <a:gd name="connsiteY0" fmla="*/ 2740 h 5626"/>
                <a:gd name="connsiteX1" fmla="*/ -159 w 31611"/>
                <a:gd name="connsiteY1" fmla="*/ -373 h 5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611" h="5626">
                  <a:moveTo>
                    <a:pt x="31452" y="2740"/>
                  </a:moveTo>
                  <a:cubicBezTo>
                    <a:pt x="21914" y="6565"/>
                    <a:pt x="11073" y="6399"/>
                    <a:pt x="-159" y="-37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4" name="任意多边形: 形状 1563">
              <a:extLst>
                <a:ext uri="{FF2B5EF4-FFF2-40B4-BE49-F238E27FC236}">
                  <a16:creationId xmlns:a16="http://schemas.microsoft.com/office/drawing/2014/main" id="{E9724C7C-012B-7A6F-CD1A-8B72FF479F92}"/>
                </a:ext>
              </a:extLst>
            </p:cNvPr>
            <p:cNvSpPr/>
            <p:nvPr/>
          </p:nvSpPr>
          <p:spPr>
            <a:xfrm flipV="1">
              <a:off x="9181968" y="5252697"/>
              <a:ext cx="3361" cy="21608"/>
            </a:xfrm>
            <a:custGeom>
              <a:avLst/>
              <a:gdLst>
                <a:gd name="connsiteX0" fmla="*/ -46 w 3361"/>
                <a:gd name="connsiteY0" fmla="*/ -398 h 21608"/>
                <a:gd name="connsiteX1" fmla="*/ 2713 w 3361"/>
                <a:gd name="connsiteY1" fmla="*/ 21210 h 21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61" h="21608">
                  <a:moveTo>
                    <a:pt x="-46" y="-398"/>
                  </a:moveTo>
                  <a:cubicBezTo>
                    <a:pt x="-1067" y="8637"/>
                    <a:pt x="4893" y="13222"/>
                    <a:pt x="2713" y="2121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5" name="任意多边形: 形状 1564">
              <a:extLst>
                <a:ext uri="{FF2B5EF4-FFF2-40B4-BE49-F238E27FC236}">
                  <a16:creationId xmlns:a16="http://schemas.microsoft.com/office/drawing/2014/main" id="{17FA9012-D2EC-CAE1-5772-D8E631604DDA}"/>
                </a:ext>
              </a:extLst>
            </p:cNvPr>
            <p:cNvSpPr/>
            <p:nvPr/>
          </p:nvSpPr>
          <p:spPr>
            <a:xfrm flipV="1">
              <a:off x="9398769" y="5751022"/>
              <a:ext cx="22617" cy="20132"/>
            </a:xfrm>
            <a:custGeom>
              <a:avLst/>
              <a:gdLst>
                <a:gd name="connsiteX0" fmla="*/ 21758 w 22617"/>
                <a:gd name="connsiteY0" fmla="*/ -304 h 20132"/>
                <a:gd name="connsiteX1" fmla="*/ -160 w 22617"/>
                <a:gd name="connsiteY1" fmla="*/ 18763 h 20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617" h="20132">
                  <a:moveTo>
                    <a:pt x="21758" y="-304"/>
                  </a:moveTo>
                  <a:cubicBezTo>
                    <a:pt x="25674" y="11963"/>
                    <a:pt x="12436" y="23432"/>
                    <a:pt x="-160" y="18763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6" name="任意多边形: 形状 1565">
              <a:extLst>
                <a:ext uri="{FF2B5EF4-FFF2-40B4-BE49-F238E27FC236}">
                  <a16:creationId xmlns:a16="http://schemas.microsoft.com/office/drawing/2014/main" id="{0E7E8951-8A1D-6EDC-FDC7-CA92ADB58354}"/>
                </a:ext>
              </a:extLst>
            </p:cNvPr>
            <p:cNvSpPr/>
            <p:nvPr/>
          </p:nvSpPr>
          <p:spPr>
            <a:xfrm flipV="1">
              <a:off x="9454144" y="5780799"/>
              <a:ext cx="22981" cy="21743"/>
            </a:xfrm>
            <a:custGeom>
              <a:avLst/>
              <a:gdLst>
                <a:gd name="connsiteX0" fmla="*/ -159 w 22981"/>
                <a:gd name="connsiteY0" fmla="*/ 20970 h 21743"/>
                <a:gd name="connsiteX1" fmla="*/ 20336 w 22981"/>
                <a:gd name="connsiteY1" fmla="*/ -298 h 21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981" h="21743">
                  <a:moveTo>
                    <a:pt x="-159" y="20970"/>
                  </a:moveTo>
                  <a:cubicBezTo>
                    <a:pt x="8314" y="24056"/>
                    <a:pt x="30151" y="11539"/>
                    <a:pt x="20336" y="-298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7" name="任意多边形: 形状 1566">
              <a:extLst>
                <a:ext uri="{FF2B5EF4-FFF2-40B4-BE49-F238E27FC236}">
                  <a16:creationId xmlns:a16="http://schemas.microsoft.com/office/drawing/2014/main" id="{9AD5DF17-F905-49E2-B06B-0A8F50819483}"/>
                </a:ext>
              </a:extLst>
            </p:cNvPr>
            <p:cNvSpPr/>
            <p:nvPr/>
          </p:nvSpPr>
          <p:spPr>
            <a:xfrm flipV="1">
              <a:off x="9428180" y="5701638"/>
              <a:ext cx="20010" cy="5303"/>
            </a:xfrm>
            <a:custGeom>
              <a:avLst/>
              <a:gdLst>
                <a:gd name="connsiteX0" fmla="*/ 19851 w 20010"/>
                <a:gd name="connsiteY0" fmla="*/ 4886 h 5303"/>
                <a:gd name="connsiteX1" fmla="*/ -160 w 20010"/>
                <a:gd name="connsiteY1" fmla="*/ -315 h 5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010" h="5303">
                  <a:moveTo>
                    <a:pt x="19851" y="4886"/>
                  </a:moveTo>
                  <a:cubicBezTo>
                    <a:pt x="14752" y="5544"/>
                    <a:pt x="4751" y="2945"/>
                    <a:pt x="-160" y="-315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8" name="任意多边形: 形状 1567">
              <a:extLst>
                <a:ext uri="{FF2B5EF4-FFF2-40B4-BE49-F238E27FC236}">
                  <a16:creationId xmlns:a16="http://schemas.microsoft.com/office/drawing/2014/main" id="{7B912623-E3E2-E21D-AF2B-351F7EF000B5}"/>
                </a:ext>
              </a:extLst>
            </p:cNvPr>
            <p:cNvSpPr/>
            <p:nvPr/>
          </p:nvSpPr>
          <p:spPr>
            <a:xfrm flipV="1">
              <a:off x="9467093" y="5749478"/>
              <a:ext cx="17649" cy="3935"/>
            </a:xfrm>
            <a:custGeom>
              <a:avLst/>
              <a:gdLst>
                <a:gd name="connsiteX0" fmla="*/ 17491 w 17649"/>
                <a:gd name="connsiteY0" fmla="*/ -306 h 3935"/>
                <a:gd name="connsiteX1" fmla="*/ -159 w 17649"/>
                <a:gd name="connsiteY1" fmla="*/ 3399 h 3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649" h="3935">
                  <a:moveTo>
                    <a:pt x="17491" y="-306"/>
                  </a:moveTo>
                  <a:cubicBezTo>
                    <a:pt x="10165" y="3967"/>
                    <a:pt x="4343" y="3891"/>
                    <a:pt x="-159" y="3399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9" name="任意多边形: 形状 1568">
              <a:extLst>
                <a:ext uri="{FF2B5EF4-FFF2-40B4-BE49-F238E27FC236}">
                  <a16:creationId xmlns:a16="http://schemas.microsoft.com/office/drawing/2014/main" id="{5CA90D1B-03DD-D68B-E745-E22BA19FB3A0}"/>
                </a:ext>
              </a:extLst>
            </p:cNvPr>
            <p:cNvSpPr/>
            <p:nvPr/>
          </p:nvSpPr>
          <p:spPr>
            <a:xfrm flipV="1">
              <a:off x="9374253" y="5669951"/>
              <a:ext cx="20377" cy="12539"/>
            </a:xfrm>
            <a:custGeom>
              <a:avLst/>
              <a:gdLst>
                <a:gd name="connsiteX0" fmla="*/ -161 w 20377"/>
                <a:gd name="connsiteY0" fmla="*/ 12219 h 12539"/>
                <a:gd name="connsiteX1" fmla="*/ 20217 w 20377"/>
                <a:gd name="connsiteY1" fmla="*/ -320 h 12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377" h="12539">
                  <a:moveTo>
                    <a:pt x="-161" y="12219"/>
                  </a:moveTo>
                  <a:cubicBezTo>
                    <a:pt x="4220" y="10821"/>
                    <a:pt x="14177" y="5708"/>
                    <a:pt x="20217" y="-320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70" name="任意多边形: 形状 1569">
              <a:extLst>
                <a:ext uri="{FF2B5EF4-FFF2-40B4-BE49-F238E27FC236}">
                  <a16:creationId xmlns:a16="http://schemas.microsoft.com/office/drawing/2014/main" id="{A49D96DA-79FE-6DCB-6F1F-9CBB0CECCF7A}"/>
                </a:ext>
              </a:extLst>
            </p:cNvPr>
            <p:cNvSpPr/>
            <p:nvPr/>
          </p:nvSpPr>
          <p:spPr>
            <a:xfrm flipV="1">
              <a:off x="9324081" y="5736471"/>
              <a:ext cx="12309" cy="6821"/>
            </a:xfrm>
            <a:custGeom>
              <a:avLst/>
              <a:gdLst>
                <a:gd name="connsiteX0" fmla="*/ 12148 w 12309"/>
                <a:gd name="connsiteY0" fmla="*/ -308 h 6821"/>
                <a:gd name="connsiteX1" fmla="*/ -162 w 12309"/>
                <a:gd name="connsiteY1" fmla="*/ 6514 h 6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309" h="6821">
                  <a:moveTo>
                    <a:pt x="12148" y="-308"/>
                  </a:moveTo>
                  <a:cubicBezTo>
                    <a:pt x="6239" y="852"/>
                    <a:pt x="2430" y="3276"/>
                    <a:pt x="-162" y="651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71" name="任意多边形: 形状 1570">
              <a:extLst>
                <a:ext uri="{FF2B5EF4-FFF2-40B4-BE49-F238E27FC236}">
                  <a16:creationId xmlns:a16="http://schemas.microsoft.com/office/drawing/2014/main" id="{A088AAAB-C680-8871-470F-A39F289E1303}"/>
                </a:ext>
              </a:extLst>
            </p:cNvPr>
            <p:cNvSpPr/>
            <p:nvPr/>
          </p:nvSpPr>
          <p:spPr>
            <a:xfrm flipV="1">
              <a:off x="9426892" y="5728924"/>
              <a:ext cx="4654" cy="21036"/>
            </a:xfrm>
            <a:custGeom>
              <a:avLst/>
              <a:gdLst>
                <a:gd name="connsiteX0" fmla="*/ 4470 w 4654"/>
                <a:gd name="connsiteY0" fmla="*/ -308 h 21036"/>
                <a:gd name="connsiteX1" fmla="*/ -160 w 4654"/>
                <a:gd name="connsiteY1" fmla="*/ 20728 h 21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654" h="21036">
                  <a:moveTo>
                    <a:pt x="4470" y="-308"/>
                  </a:moveTo>
                  <a:cubicBezTo>
                    <a:pt x="4689" y="5657"/>
                    <a:pt x="3474" y="15461"/>
                    <a:pt x="-160" y="20728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72" name="任意多边形: 形状 1571">
              <a:extLst>
                <a:ext uri="{FF2B5EF4-FFF2-40B4-BE49-F238E27FC236}">
                  <a16:creationId xmlns:a16="http://schemas.microsoft.com/office/drawing/2014/main" id="{2E4E40BE-F632-7773-DB98-19B5CCB1DA0D}"/>
                </a:ext>
              </a:extLst>
            </p:cNvPr>
            <p:cNvSpPr/>
            <p:nvPr/>
          </p:nvSpPr>
          <p:spPr>
            <a:xfrm flipV="1">
              <a:off x="9334486" y="5687312"/>
              <a:ext cx="56985" cy="11877"/>
            </a:xfrm>
            <a:custGeom>
              <a:avLst/>
              <a:gdLst>
                <a:gd name="connsiteX0" fmla="*/ -161 w 56985"/>
                <a:gd name="connsiteY0" fmla="*/ 1062 h 11877"/>
                <a:gd name="connsiteX1" fmla="*/ 56824 w 56985"/>
                <a:gd name="connsiteY1" fmla="*/ 4122 h 11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6985" h="11877">
                  <a:moveTo>
                    <a:pt x="-161" y="1062"/>
                  </a:moveTo>
                  <a:cubicBezTo>
                    <a:pt x="9256" y="-7253"/>
                    <a:pt x="34729" y="25656"/>
                    <a:pt x="56824" y="4122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73" name="任意多边形: 形状 1572">
              <a:extLst>
                <a:ext uri="{FF2B5EF4-FFF2-40B4-BE49-F238E27FC236}">
                  <a16:creationId xmlns:a16="http://schemas.microsoft.com/office/drawing/2014/main" id="{E4E9F408-085E-8802-8EB1-09B4D2C3329A}"/>
                </a:ext>
              </a:extLst>
            </p:cNvPr>
            <p:cNvSpPr/>
            <p:nvPr/>
          </p:nvSpPr>
          <p:spPr>
            <a:xfrm flipV="1">
              <a:off x="9379975" y="5713206"/>
              <a:ext cx="1422" cy="20800"/>
            </a:xfrm>
            <a:custGeom>
              <a:avLst/>
              <a:gdLst>
                <a:gd name="connsiteX0" fmla="*/ 1261 w 1422"/>
                <a:gd name="connsiteY0" fmla="*/ -311 h 20800"/>
                <a:gd name="connsiteX1" fmla="*/ 1139 w 1422"/>
                <a:gd name="connsiteY1" fmla="*/ 20489 h 2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2" h="20800">
                  <a:moveTo>
                    <a:pt x="1261" y="-311"/>
                  </a:moveTo>
                  <a:cubicBezTo>
                    <a:pt x="-707" y="5626"/>
                    <a:pt x="-522" y="13775"/>
                    <a:pt x="1139" y="20489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308" name="组合 2307">
            <a:extLst>
              <a:ext uri="{FF2B5EF4-FFF2-40B4-BE49-F238E27FC236}">
                <a16:creationId xmlns:a16="http://schemas.microsoft.com/office/drawing/2014/main" id="{602957BD-7BE5-B6FE-9EEA-B6647EA4F1C6}"/>
              </a:ext>
            </a:extLst>
          </p:cNvPr>
          <p:cNvGrpSpPr/>
          <p:nvPr/>
        </p:nvGrpSpPr>
        <p:grpSpPr>
          <a:xfrm>
            <a:off x="2642543" y="528318"/>
            <a:ext cx="6553983" cy="2963183"/>
            <a:chOff x="2439343" y="829403"/>
            <a:chExt cx="6553983" cy="2963183"/>
          </a:xfrm>
        </p:grpSpPr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596A789E-7D23-9225-E38E-0F4497D011BC}"/>
                </a:ext>
              </a:extLst>
            </p:cNvPr>
            <p:cNvSpPr txBox="1"/>
            <p:nvPr/>
          </p:nvSpPr>
          <p:spPr>
            <a:xfrm>
              <a:off x="3107891" y="1417946"/>
              <a:ext cx="5846472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800" dirty="0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rgbClr val="F5C77B"/>
                      </a:gs>
                    </a:gsLst>
                    <a:lin ang="5400000" scaled="1"/>
                  </a:gradFill>
                  <a:latin typeface="字魂扁桃体" pitchFamily="2" charset="-122"/>
                  <a:ea typeface="字魂扁桃体" pitchFamily="2" charset="-122"/>
                  <a:cs typeface="+mn-ea"/>
                  <a:sym typeface="+mn-lt"/>
                </a:rPr>
                <a:t>元旦快乐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51B5D6C7-8A1F-4046-0DE9-996E911B5E43}"/>
                </a:ext>
              </a:extLst>
            </p:cNvPr>
            <p:cNvSpPr txBox="1"/>
            <p:nvPr/>
          </p:nvSpPr>
          <p:spPr>
            <a:xfrm>
              <a:off x="5172153" y="829403"/>
              <a:ext cx="1883849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3800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rgbClr val="F5C77B"/>
                      </a:gs>
                    </a:gsLst>
                    <a:lin ang="5400000" scaled="1"/>
                  </a:gradFill>
                  <a:latin typeface="字魂扁桃体" pitchFamily="2" charset="-122"/>
                  <a:ea typeface="字魂扁桃体" pitchFamily="2" charset="-122"/>
                </a:defRPr>
              </a:lvl1pPr>
            </a:lstStyle>
            <a:p>
              <a:r>
                <a:rPr lang="en-US" altLang="zh-CN" sz="6000" dirty="0">
                  <a:cs typeface="+mn-ea"/>
                  <a:sym typeface="+mn-lt"/>
                </a:rPr>
                <a:t>2024</a:t>
              </a:r>
              <a:endParaRPr lang="zh-CN" altLang="en-US" sz="6000" dirty="0">
                <a:cs typeface="+mn-ea"/>
                <a:sym typeface="+mn-lt"/>
              </a:endParaRPr>
            </a:p>
          </p:txBody>
        </p:sp>
        <p:sp>
          <p:nvSpPr>
            <p:cNvPr id="2019" name="任意多边形: 形状 2018">
              <a:extLst>
                <a:ext uri="{FF2B5EF4-FFF2-40B4-BE49-F238E27FC236}">
                  <a16:creationId xmlns:a16="http://schemas.microsoft.com/office/drawing/2014/main" id="{4BCE8AB4-7CFE-85E1-706B-BC22688726E2}"/>
                </a:ext>
              </a:extLst>
            </p:cNvPr>
            <p:cNvSpPr/>
            <p:nvPr/>
          </p:nvSpPr>
          <p:spPr>
            <a:xfrm>
              <a:off x="7842320" y="1417946"/>
              <a:ext cx="1151006" cy="693757"/>
            </a:xfrm>
            <a:custGeom>
              <a:avLst/>
              <a:gdLst>
                <a:gd name="connsiteX0" fmla="*/ 596900 w 927100"/>
                <a:gd name="connsiteY0" fmla="*/ 0 h 558800"/>
                <a:gd name="connsiteX1" fmla="*/ 654050 w 927100"/>
                <a:gd name="connsiteY1" fmla="*/ 0 h 558800"/>
                <a:gd name="connsiteX2" fmla="*/ 927100 w 927100"/>
                <a:gd name="connsiteY2" fmla="*/ 241300 h 558800"/>
                <a:gd name="connsiteX3" fmla="*/ 469900 w 927100"/>
                <a:gd name="connsiteY3" fmla="*/ 558800 h 558800"/>
                <a:gd name="connsiteX4" fmla="*/ 6350 w 927100"/>
                <a:gd name="connsiteY4" fmla="*/ 419100 h 558800"/>
                <a:gd name="connsiteX5" fmla="*/ 0 w 927100"/>
                <a:gd name="connsiteY5" fmla="*/ 406400 h 558800"/>
                <a:gd name="connsiteX6" fmla="*/ 419100 w 927100"/>
                <a:gd name="connsiteY6" fmla="*/ 495300 h 558800"/>
                <a:gd name="connsiteX7" fmla="*/ 793750 w 927100"/>
                <a:gd name="connsiteY7" fmla="*/ 266700 h 558800"/>
                <a:gd name="connsiteX8" fmla="*/ 673100 w 927100"/>
                <a:gd name="connsiteY8" fmla="*/ 152400 h 558800"/>
                <a:gd name="connsiteX9" fmla="*/ 577850 w 927100"/>
                <a:gd name="connsiteY9" fmla="*/ 222250 h 558800"/>
                <a:gd name="connsiteX10" fmla="*/ 609600 w 927100"/>
                <a:gd name="connsiteY10" fmla="*/ 273050 h 558800"/>
                <a:gd name="connsiteX11" fmla="*/ 635000 w 927100"/>
                <a:gd name="connsiteY11" fmla="*/ 266700 h 558800"/>
                <a:gd name="connsiteX12" fmla="*/ 615950 w 927100"/>
                <a:gd name="connsiteY12" fmla="*/ 234950 h 558800"/>
                <a:gd name="connsiteX13" fmla="*/ 660400 w 927100"/>
                <a:gd name="connsiteY13" fmla="*/ 203200 h 558800"/>
                <a:gd name="connsiteX14" fmla="*/ 711200 w 927100"/>
                <a:gd name="connsiteY14" fmla="*/ 260350 h 558800"/>
                <a:gd name="connsiteX15" fmla="*/ 596900 w 927100"/>
                <a:gd name="connsiteY15" fmla="*/ 361950 h 558800"/>
                <a:gd name="connsiteX16" fmla="*/ 514350 w 927100"/>
                <a:gd name="connsiteY16" fmla="*/ 292100 h 558800"/>
                <a:gd name="connsiteX17" fmla="*/ 476250 w 927100"/>
                <a:gd name="connsiteY17" fmla="*/ 279400 h 558800"/>
                <a:gd name="connsiteX18" fmla="*/ 431800 w 927100"/>
                <a:gd name="connsiteY18" fmla="*/ 209550 h 558800"/>
                <a:gd name="connsiteX19" fmla="*/ 508000 w 927100"/>
                <a:gd name="connsiteY19" fmla="*/ 120650 h 558800"/>
                <a:gd name="connsiteX20" fmla="*/ 495300 w 927100"/>
                <a:gd name="connsiteY20" fmla="*/ 76200 h 558800"/>
                <a:gd name="connsiteX21" fmla="*/ 596900 w 927100"/>
                <a:gd name="connsiteY21" fmla="*/ 0 h 55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927100" h="558800">
                  <a:moveTo>
                    <a:pt x="596900" y="0"/>
                  </a:moveTo>
                  <a:lnTo>
                    <a:pt x="654050" y="0"/>
                  </a:lnTo>
                  <a:cubicBezTo>
                    <a:pt x="781050" y="0"/>
                    <a:pt x="927100" y="88900"/>
                    <a:pt x="927100" y="241300"/>
                  </a:cubicBezTo>
                  <a:cubicBezTo>
                    <a:pt x="927100" y="495300"/>
                    <a:pt x="603250" y="558800"/>
                    <a:pt x="469900" y="558800"/>
                  </a:cubicBezTo>
                  <a:cubicBezTo>
                    <a:pt x="311150" y="558800"/>
                    <a:pt x="165100" y="501650"/>
                    <a:pt x="6350" y="419100"/>
                  </a:cubicBezTo>
                  <a:cubicBezTo>
                    <a:pt x="0" y="419100"/>
                    <a:pt x="0" y="412750"/>
                    <a:pt x="0" y="406400"/>
                  </a:cubicBezTo>
                  <a:cubicBezTo>
                    <a:pt x="88900" y="457200"/>
                    <a:pt x="298450" y="495300"/>
                    <a:pt x="419100" y="495300"/>
                  </a:cubicBezTo>
                  <a:cubicBezTo>
                    <a:pt x="508000" y="495300"/>
                    <a:pt x="793750" y="450850"/>
                    <a:pt x="793750" y="266700"/>
                  </a:cubicBezTo>
                  <a:cubicBezTo>
                    <a:pt x="793750" y="196850"/>
                    <a:pt x="711200" y="152400"/>
                    <a:pt x="673100" y="152400"/>
                  </a:cubicBezTo>
                  <a:cubicBezTo>
                    <a:pt x="628650" y="152400"/>
                    <a:pt x="577850" y="190500"/>
                    <a:pt x="577850" y="222250"/>
                  </a:cubicBezTo>
                  <a:cubicBezTo>
                    <a:pt x="577850" y="241300"/>
                    <a:pt x="590550" y="260350"/>
                    <a:pt x="609600" y="273050"/>
                  </a:cubicBezTo>
                  <a:lnTo>
                    <a:pt x="635000" y="266700"/>
                  </a:lnTo>
                  <a:cubicBezTo>
                    <a:pt x="628650" y="260350"/>
                    <a:pt x="615950" y="247650"/>
                    <a:pt x="615950" y="234950"/>
                  </a:cubicBezTo>
                  <a:cubicBezTo>
                    <a:pt x="615950" y="203200"/>
                    <a:pt x="647700" y="203200"/>
                    <a:pt x="660400" y="203200"/>
                  </a:cubicBezTo>
                  <a:cubicBezTo>
                    <a:pt x="692150" y="203200"/>
                    <a:pt x="711200" y="234950"/>
                    <a:pt x="711200" y="260350"/>
                  </a:cubicBezTo>
                  <a:cubicBezTo>
                    <a:pt x="711200" y="323850"/>
                    <a:pt x="641350" y="361950"/>
                    <a:pt x="596900" y="361950"/>
                  </a:cubicBezTo>
                  <a:cubicBezTo>
                    <a:pt x="546100" y="361950"/>
                    <a:pt x="558800" y="330200"/>
                    <a:pt x="514350" y="292100"/>
                  </a:cubicBezTo>
                  <a:cubicBezTo>
                    <a:pt x="501650" y="285750"/>
                    <a:pt x="482600" y="292100"/>
                    <a:pt x="476250" y="279400"/>
                  </a:cubicBezTo>
                  <a:cubicBezTo>
                    <a:pt x="425450" y="241300"/>
                    <a:pt x="431800" y="241300"/>
                    <a:pt x="431800" y="209550"/>
                  </a:cubicBezTo>
                  <a:cubicBezTo>
                    <a:pt x="431800" y="165100"/>
                    <a:pt x="450850" y="133350"/>
                    <a:pt x="508000" y="120650"/>
                  </a:cubicBezTo>
                  <a:cubicBezTo>
                    <a:pt x="508000" y="107950"/>
                    <a:pt x="495300" y="95250"/>
                    <a:pt x="495300" y="76200"/>
                  </a:cubicBezTo>
                  <a:cubicBezTo>
                    <a:pt x="495300" y="63500"/>
                    <a:pt x="584200" y="6350"/>
                    <a:pt x="596900" y="0"/>
                  </a:cubicBezTo>
                  <a:close/>
                </a:path>
              </a:pathLst>
            </a:custGeom>
            <a:gradFill>
              <a:gsLst>
                <a:gs pos="100000">
                  <a:srgbClr val="F6DEB6"/>
                </a:gs>
                <a:gs pos="0">
                  <a:srgbClr val="F5C77B"/>
                </a:gs>
              </a:gsLst>
              <a:lin ang="5400000" scaled="1"/>
            </a:gra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字魂扁桃体" pitchFamily="2" charset="-122"/>
                <a:ea typeface="字魂扁桃体" pitchFamily="2" charset="-122"/>
                <a:cs typeface="+mn-ea"/>
                <a:sym typeface="+mn-lt"/>
              </a:endParaRPr>
            </a:p>
          </p:txBody>
        </p:sp>
        <p:sp>
          <p:nvSpPr>
            <p:cNvPr id="2020" name="任意多边形: 形状 2019">
              <a:extLst>
                <a:ext uri="{FF2B5EF4-FFF2-40B4-BE49-F238E27FC236}">
                  <a16:creationId xmlns:a16="http://schemas.microsoft.com/office/drawing/2014/main" id="{03E3BB08-737D-2D0F-59EB-F6134E710465}"/>
                </a:ext>
              </a:extLst>
            </p:cNvPr>
            <p:cNvSpPr/>
            <p:nvPr/>
          </p:nvSpPr>
          <p:spPr>
            <a:xfrm>
              <a:off x="2439343" y="2864048"/>
              <a:ext cx="1337095" cy="928538"/>
            </a:xfrm>
            <a:custGeom>
              <a:avLst/>
              <a:gdLst>
                <a:gd name="connsiteX0" fmla="*/ 342900 w 914400"/>
                <a:gd name="connsiteY0" fmla="*/ 0 h 635000"/>
                <a:gd name="connsiteX1" fmla="*/ 431800 w 914400"/>
                <a:gd name="connsiteY1" fmla="*/ 63500 h 635000"/>
                <a:gd name="connsiteX2" fmla="*/ 463550 w 914400"/>
                <a:gd name="connsiteY2" fmla="*/ 50800 h 635000"/>
                <a:gd name="connsiteX3" fmla="*/ 546100 w 914400"/>
                <a:gd name="connsiteY3" fmla="*/ 139700 h 635000"/>
                <a:gd name="connsiteX4" fmla="*/ 476250 w 914400"/>
                <a:gd name="connsiteY4" fmla="*/ 222250 h 635000"/>
                <a:gd name="connsiteX5" fmla="*/ 425450 w 914400"/>
                <a:gd name="connsiteY5" fmla="*/ 184150 h 635000"/>
                <a:gd name="connsiteX6" fmla="*/ 469900 w 914400"/>
                <a:gd name="connsiteY6" fmla="*/ 152400 h 635000"/>
                <a:gd name="connsiteX7" fmla="*/ 438150 w 914400"/>
                <a:gd name="connsiteY7" fmla="*/ 133350 h 635000"/>
                <a:gd name="connsiteX8" fmla="*/ 387350 w 914400"/>
                <a:gd name="connsiteY8" fmla="*/ 190500 h 635000"/>
                <a:gd name="connsiteX9" fmla="*/ 622300 w 914400"/>
                <a:gd name="connsiteY9" fmla="*/ 298450 h 635000"/>
                <a:gd name="connsiteX10" fmla="*/ 838200 w 914400"/>
                <a:gd name="connsiteY10" fmla="*/ 234950 h 635000"/>
                <a:gd name="connsiteX11" fmla="*/ 914400 w 914400"/>
                <a:gd name="connsiteY11" fmla="*/ 177800 h 635000"/>
                <a:gd name="connsiteX12" fmla="*/ 685800 w 914400"/>
                <a:gd name="connsiteY12" fmla="*/ 425450 h 635000"/>
                <a:gd name="connsiteX13" fmla="*/ 469900 w 914400"/>
                <a:gd name="connsiteY13" fmla="*/ 539750 h 635000"/>
                <a:gd name="connsiteX14" fmla="*/ 508000 w 914400"/>
                <a:gd name="connsiteY14" fmla="*/ 571500 h 635000"/>
                <a:gd name="connsiteX15" fmla="*/ 546100 w 914400"/>
                <a:gd name="connsiteY15" fmla="*/ 552450 h 635000"/>
                <a:gd name="connsiteX16" fmla="*/ 514350 w 914400"/>
                <a:gd name="connsiteY16" fmla="*/ 546100 h 635000"/>
                <a:gd name="connsiteX17" fmla="*/ 514350 w 914400"/>
                <a:gd name="connsiteY17" fmla="*/ 514350 h 635000"/>
                <a:gd name="connsiteX18" fmla="*/ 552450 w 914400"/>
                <a:gd name="connsiteY18" fmla="*/ 495300 h 635000"/>
                <a:gd name="connsiteX19" fmla="*/ 590550 w 914400"/>
                <a:gd name="connsiteY19" fmla="*/ 533400 h 635000"/>
                <a:gd name="connsiteX20" fmla="*/ 495300 w 914400"/>
                <a:gd name="connsiteY20" fmla="*/ 609600 h 635000"/>
                <a:gd name="connsiteX21" fmla="*/ 444500 w 914400"/>
                <a:gd name="connsiteY21" fmla="*/ 577850 h 635000"/>
                <a:gd name="connsiteX22" fmla="*/ 412750 w 914400"/>
                <a:gd name="connsiteY22" fmla="*/ 590550 h 635000"/>
                <a:gd name="connsiteX23" fmla="*/ 374650 w 914400"/>
                <a:gd name="connsiteY23" fmla="*/ 539750 h 635000"/>
                <a:gd name="connsiteX24" fmla="*/ 400050 w 914400"/>
                <a:gd name="connsiteY24" fmla="*/ 501650 h 635000"/>
                <a:gd name="connsiteX25" fmla="*/ 419100 w 914400"/>
                <a:gd name="connsiteY25" fmla="*/ 444500 h 635000"/>
                <a:gd name="connsiteX26" fmla="*/ 622300 w 914400"/>
                <a:gd name="connsiteY26" fmla="*/ 412750 h 635000"/>
                <a:gd name="connsiteX27" fmla="*/ 850900 w 914400"/>
                <a:gd name="connsiteY27" fmla="*/ 273050 h 635000"/>
                <a:gd name="connsiteX28" fmla="*/ 850900 w 914400"/>
                <a:gd name="connsiteY28" fmla="*/ 266700 h 635000"/>
                <a:gd name="connsiteX29" fmla="*/ 501650 w 914400"/>
                <a:gd name="connsiteY29" fmla="*/ 419100 h 635000"/>
                <a:gd name="connsiteX30" fmla="*/ 234950 w 914400"/>
                <a:gd name="connsiteY30" fmla="*/ 419100 h 635000"/>
                <a:gd name="connsiteX31" fmla="*/ 158750 w 914400"/>
                <a:gd name="connsiteY31" fmla="*/ 508000 h 635000"/>
                <a:gd name="connsiteX32" fmla="*/ 209550 w 914400"/>
                <a:gd name="connsiteY32" fmla="*/ 571500 h 635000"/>
                <a:gd name="connsiteX33" fmla="*/ 254000 w 914400"/>
                <a:gd name="connsiteY33" fmla="*/ 539750 h 635000"/>
                <a:gd name="connsiteX34" fmla="*/ 196850 w 914400"/>
                <a:gd name="connsiteY34" fmla="*/ 514350 h 635000"/>
                <a:gd name="connsiteX35" fmla="*/ 254000 w 914400"/>
                <a:gd name="connsiteY35" fmla="*/ 469900 h 635000"/>
                <a:gd name="connsiteX36" fmla="*/ 311150 w 914400"/>
                <a:gd name="connsiteY36" fmla="*/ 539750 h 635000"/>
                <a:gd name="connsiteX37" fmla="*/ 190500 w 914400"/>
                <a:gd name="connsiteY37" fmla="*/ 635000 h 635000"/>
                <a:gd name="connsiteX38" fmla="*/ 101600 w 914400"/>
                <a:gd name="connsiteY38" fmla="*/ 565150 h 635000"/>
                <a:gd name="connsiteX39" fmla="*/ 0 w 914400"/>
                <a:gd name="connsiteY39" fmla="*/ 476250 h 635000"/>
                <a:gd name="connsiteX40" fmla="*/ 0 w 914400"/>
                <a:gd name="connsiteY40" fmla="*/ 457200 h 635000"/>
                <a:gd name="connsiteX41" fmla="*/ 69850 w 914400"/>
                <a:gd name="connsiteY41" fmla="*/ 393700 h 635000"/>
                <a:gd name="connsiteX42" fmla="*/ 57150 w 914400"/>
                <a:gd name="connsiteY42" fmla="*/ 374650 h 635000"/>
                <a:gd name="connsiteX43" fmla="*/ 190500 w 914400"/>
                <a:gd name="connsiteY43" fmla="*/ 311150 h 635000"/>
                <a:gd name="connsiteX44" fmla="*/ 527050 w 914400"/>
                <a:gd name="connsiteY44" fmla="*/ 361950 h 635000"/>
                <a:gd name="connsiteX45" fmla="*/ 679450 w 914400"/>
                <a:gd name="connsiteY45" fmla="*/ 349250 h 635000"/>
                <a:gd name="connsiteX46" fmla="*/ 692150 w 914400"/>
                <a:gd name="connsiteY46" fmla="*/ 336550 h 635000"/>
                <a:gd name="connsiteX47" fmla="*/ 673100 w 914400"/>
                <a:gd name="connsiteY47" fmla="*/ 330200 h 635000"/>
                <a:gd name="connsiteX48" fmla="*/ 558800 w 914400"/>
                <a:gd name="connsiteY48" fmla="*/ 342900 h 635000"/>
                <a:gd name="connsiteX49" fmla="*/ 209550 w 914400"/>
                <a:gd name="connsiteY49" fmla="*/ 171450 h 635000"/>
                <a:gd name="connsiteX50" fmla="*/ 247650 w 914400"/>
                <a:gd name="connsiteY50" fmla="*/ 120650 h 635000"/>
                <a:gd name="connsiteX51" fmla="*/ 342900 w 914400"/>
                <a:gd name="connsiteY51" fmla="*/ 0 h 63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914400" h="635000">
                  <a:moveTo>
                    <a:pt x="342900" y="0"/>
                  </a:moveTo>
                  <a:cubicBezTo>
                    <a:pt x="381000" y="0"/>
                    <a:pt x="419100" y="38100"/>
                    <a:pt x="431800" y="63500"/>
                  </a:cubicBezTo>
                  <a:cubicBezTo>
                    <a:pt x="444500" y="50800"/>
                    <a:pt x="450850" y="50800"/>
                    <a:pt x="463550" y="50800"/>
                  </a:cubicBezTo>
                  <a:cubicBezTo>
                    <a:pt x="514350" y="50800"/>
                    <a:pt x="546100" y="101600"/>
                    <a:pt x="546100" y="139700"/>
                  </a:cubicBezTo>
                  <a:cubicBezTo>
                    <a:pt x="546100" y="177800"/>
                    <a:pt x="514350" y="222250"/>
                    <a:pt x="476250" y="222250"/>
                  </a:cubicBezTo>
                  <a:cubicBezTo>
                    <a:pt x="457200" y="222250"/>
                    <a:pt x="425450" y="209550"/>
                    <a:pt x="425450" y="184150"/>
                  </a:cubicBezTo>
                  <a:cubicBezTo>
                    <a:pt x="425450" y="158750"/>
                    <a:pt x="444500" y="139700"/>
                    <a:pt x="469900" y="152400"/>
                  </a:cubicBezTo>
                  <a:cubicBezTo>
                    <a:pt x="463550" y="139700"/>
                    <a:pt x="457200" y="133350"/>
                    <a:pt x="438150" y="133350"/>
                  </a:cubicBezTo>
                  <a:cubicBezTo>
                    <a:pt x="400050" y="133350"/>
                    <a:pt x="387350" y="177800"/>
                    <a:pt x="387350" y="190500"/>
                  </a:cubicBezTo>
                  <a:cubicBezTo>
                    <a:pt x="387350" y="292100"/>
                    <a:pt x="596900" y="298450"/>
                    <a:pt x="622300" y="298450"/>
                  </a:cubicBezTo>
                  <a:cubicBezTo>
                    <a:pt x="692150" y="298450"/>
                    <a:pt x="755650" y="279400"/>
                    <a:pt x="838200" y="234950"/>
                  </a:cubicBezTo>
                  <a:cubicBezTo>
                    <a:pt x="863600" y="222250"/>
                    <a:pt x="895350" y="190500"/>
                    <a:pt x="914400" y="177800"/>
                  </a:cubicBezTo>
                  <a:cubicBezTo>
                    <a:pt x="895350" y="254000"/>
                    <a:pt x="768350" y="393700"/>
                    <a:pt x="685800" y="425450"/>
                  </a:cubicBezTo>
                  <a:cubicBezTo>
                    <a:pt x="628650" y="444500"/>
                    <a:pt x="469900" y="457200"/>
                    <a:pt x="469900" y="539750"/>
                  </a:cubicBezTo>
                  <a:cubicBezTo>
                    <a:pt x="469900" y="552450"/>
                    <a:pt x="495300" y="571500"/>
                    <a:pt x="508000" y="571500"/>
                  </a:cubicBezTo>
                  <a:cubicBezTo>
                    <a:pt x="527050" y="571500"/>
                    <a:pt x="533400" y="565150"/>
                    <a:pt x="546100" y="552450"/>
                  </a:cubicBezTo>
                  <a:cubicBezTo>
                    <a:pt x="539750" y="546100"/>
                    <a:pt x="527050" y="546100"/>
                    <a:pt x="514350" y="546100"/>
                  </a:cubicBezTo>
                  <a:lnTo>
                    <a:pt x="514350" y="514350"/>
                  </a:lnTo>
                  <a:cubicBezTo>
                    <a:pt x="527050" y="501650"/>
                    <a:pt x="533400" y="495300"/>
                    <a:pt x="552450" y="495300"/>
                  </a:cubicBezTo>
                  <a:cubicBezTo>
                    <a:pt x="584200" y="495300"/>
                    <a:pt x="590550" y="514350"/>
                    <a:pt x="590550" y="533400"/>
                  </a:cubicBezTo>
                  <a:cubicBezTo>
                    <a:pt x="590550" y="590550"/>
                    <a:pt x="514350" y="609600"/>
                    <a:pt x="495300" y="609600"/>
                  </a:cubicBezTo>
                  <a:cubicBezTo>
                    <a:pt x="463550" y="609600"/>
                    <a:pt x="469900" y="577850"/>
                    <a:pt x="444500" y="577850"/>
                  </a:cubicBezTo>
                  <a:cubicBezTo>
                    <a:pt x="431800" y="577850"/>
                    <a:pt x="431800" y="590550"/>
                    <a:pt x="412750" y="590550"/>
                  </a:cubicBezTo>
                  <a:cubicBezTo>
                    <a:pt x="387350" y="590550"/>
                    <a:pt x="374650" y="552450"/>
                    <a:pt x="374650" y="539750"/>
                  </a:cubicBezTo>
                  <a:cubicBezTo>
                    <a:pt x="374650" y="527050"/>
                    <a:pt x="393700" y="514350"/>
                    <a:pt x="400050" y="501650"/>
                  </a:cubicBezTo>
                  <a:cubicBezTo>
                    <a:pt x="400050" y="482600"/>
                    <a:pt x="387350" y="450850"/>
                    <a:pt x="419100" y="444500"/>
                  </a:cubicBezTo>
                  <a:cubicBezTo>
                    <a:pt x="476250" y="425450"/>
                    <a:pt x="552450" y="425450"/>
                    <a:pt x="622300" y="412750"/>
                  </a:cubicBezTo>
                  <a:cubicBezTo>
                    <a:pt x="685800" y="400050"/>
                    <a:pt x="787400" y="349250"/>
                    <a:pt x="850900" y="273050"/>
                  </a:cubicBezTo>
                  <a:lnTo>
                    <a:pt x="850900" y="266700"/>
                  </a:lnTo>
                  <a:cubicBezTo>
                    <a:pt x="812800" y="336550"/>
                    <a:pt x="584200" y="419100"/>
                    <a:pt x="501650" y="419100"/>
                  </a:cubicBezTo>
                  <a:lnTo>
                    <a:pt x="234950" y="419100"/>
                  </a:lnTo>
                  <a:cubicBezTo>
                    <a:pt x="165100" y="438150"/>
                    <a:pt x="158750" y="469900"/>
                    <a:pt x="158750" y="508000"/>
                  </a:cubicBezTo>
                  <a:cubicBezTo>
                    <a:pt x="158750" y="552450"/>
                    <a:pt x="190500" y="571500"/>
                    <a:pt x="209550" y="571500"/>
                  </a:cubicBezTo>
                  <a:cubicBezTo>
                    <a:pt x="215900" y="571500"/>
                    <a:pt x="234950" y="558800"/>
                    <a:pt x="254000" y="539750"/>
                  </a:cubicBezTo>
                  <a:cubicBezTo>
                    <a:pt x="241300" y="539750"/>
                    <a:pt x="196850" y="546100"/>
                    <a:pt x="196850" y="514350"/>
                  </a:cubicBezTo>
                  <a:cubicBezTo>
                    <a:pt x="196850" y="482600"/>
                    <a:pt x="241300" y="469900"/>
                    <a:pt x="254000" y="469900"/>
                  </a:cubicBezTo>
                  <a:cubicBezTo>
                    <a:pt x="304800" y="469900"/>
                    <a:pt x="311150" y="508000"/>
                    <a:pt x="311150" y="539750"/>
                  </a:cubicBezTo>
                  <a:cubicBezTo>
                    <a:pt x="311150" y="609600"/>
                    <a:pt x="228600" y="635000"/>
                    <a:pt x="190500" y="635000"/>
                  </a:cubicBezTo>
                  <a:cubicBezTo>
                    <a:pt x="158750" y="635000"/>
                    <a:pt x="88900" y="615950"/>
                    <a:pt x="101600" y="565150"/>
                  </a:cubicBezTo>
                  <a:cubicBezTo>
                    <a:pt x="19050" y="571500"/>
                    <a:pt x="0" y="527050"/>
                    <a:pt x="0" y="476250"/>
                  </a:cubicBezTo>
                  <a:lnTo>
                    <a:pt x="0" y="457200"/>
                  </a:lnTo>
                  <a:cubicBezTo>
                    <a:pt x="12700" y="406400"/>
                    <a:pt x="69850" y="406400"/>
                    <a:pt x="69850" y="393700"/>
                  </a:cubicBezTo>
                  <a:cubicBezTo>
                    <a:pt x="69850" y="374650"/>
                    <a:pt x="57150" y="393700"/>
                    <a:pt x="57150" y="374650"/>
                  </a:cubicBezTo>
                  <a:cubicBezTo>
                    <a:pt x="57150" y="304800"/>
                    <a:pt x="177800" y="311150"/>
                    <a:pt x="190500" y="311150"/>
                  </a:cubicBezTo>
                  <a:cubicBezTo>
                    <a:pt x="304800" y="311150"/>
                    <a:pt x="406400" y="361950"/>
                    <a:pt x="527050" y="361950"/>
                  </a:cubicBezTo>
                  <a:cubicBezTo>
                    <a:pt x="539750" y="361950"/>
                    <a:pt x="622300" y="355600"/>
                    <a:pt x="679450" y="349250"/>
                  </a:cubicBezTo>
                  <a:cubicBezTo>
                    <a:pt x="679450" y="342900"/>
                    <a:pt x="685800" y="342900"/>
                    <a:pt x="692150" y="336550"/>
                  </a:cubicBezTo>
                  <a:cubicBezTo>
                    <a:pt x="685800" y="330200"/>
                    <a:pt x="685800" y="330200"/>
                    <a:pt x="673100" y="330200"/>
                  </a:cubicBezTo>
                  <a:cubicBezTo>
                    <a:pt x="654050" y="330200"/>
                    <a:pt x="577850" y="342900"/>
                    <a:pt x="558800" y="342900"/>
                  </a:cubicBezTo>
                  <a:cubicBezTo>
                    <a:pt x="476250" y="342900"/>
                    <a:pt x="209550" y="317500"/>
                    <a:pt x="209550" y="171450"/>
                  </a:cubicBezTo>
                  <a:cubicBezTo>
                    <a:pt x="209550" y="152400"/>
                    <a:pt x="241300" y="127000"/>
                    <a:pt x="247650" y="120650"/>
                  </a:cubicBezTo>
                  <a:cubicBezTo>
                    <a:pt x="228600" y="63500"/>
                    <a:pt x="285750" y="0"/>
                    <a:pt x="342900" y="0"/>
                  </a:cubicBezTo>
                  <a:close/>
                </a:path>
              </a:pathLst>
            </a:custGeom>
            <a:gradFill>
              <a:gsLst>
                <a:gs pos="0">
                  <a:srgbClr val="F6F4F0"/>
                </a:gs>
                <a:gs pos="100000">
                  <a:srgbClr val="F5C77B"/>
                </a:gs>
              </a:gsLst>
              <a:lin ang="5400000" scaled="1"/>
            </a:gra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字魂扁桃体" pitchFamily="2" charset="-122"/>
                <a:ea typeface="字魂扁桃体" pitchFamily="2" charset="-122"/>
                <a:cs typeface="+mn-ea"/>
                <a:sym typeface="+mn-lt"/>
              </a:endParaRPr>
            </a:p>
          </p:txBody>
        </p:sp>
      </p:grpSp>
      <p:sp>
        <p:nvSpPr>
          <p:cNvPr id="2038" name="图形 4">
            <a:extLst>
              <a:ext uri="{FF2B5EF4-FFF2-40B4-BE49-F238E27FC236}">
                <a16:creationId xmlns:a16="http://schemas.microsoft.com/office/drawing/2014/main" id="{45B70F74-7A94-9D99-B5E2-ECD7CCA70E4A}"/>
              </a:ext>
            </a:extLst>
          </p:cNvPr>
          <p:cNvSpPr/>
          <p:nvPr/>
        </p:nvSpPr>
        <p:spPr>
          <a:xfrm>
            <a:off x="1889113" y="3856896"/>
            <a:ext cx="7416800" cy="1118855"/>
          </a:xfrm>
          <a:custGeom>
            <a:avLst/>
            <a:gdLst>
              <a:gd name="connsiteX0" fmla="*/ 12164764 w 12192000"/>
              <a:gd name="connsiteY0" fmla="*/ 1807973 h 1839213"/>
              <a:gd name="connsiteX1" fmla="*/ 12164764 w 12192000"/>
              <a:gd name="connsiteY1" fmla="*/ 1776732 h 1839213"/>
              <a:gd name="connsiteX2" fmla="*/ 12141533 w 12192000"/>
              <a:gd name="connsiteY2" fmla="*/ 1776732 h 1839213"/>
              <a:gd name="connsiteX3" fmla="*/ 12141533 w 12192000"/>
              <a:gd name="connsiteY3" fmla="*/ 1765517 h 1839213"/>
              <a:gd name="connsiteX4" fmla="*/ 12119105 w 12192000"/>
              <a:gd name="connsiteY4" fmla="*/ 1754302 h 1839213"/>
              <a:gd name="connsiteX5" fmla="*/ 12020575 w 12192000"/>
              <a:gd name="connsiteY5" fmla="*/ 1754302 h 1839213"/>
              <a:gd name="connsiteX6" fmla="*/ 12020575 w 12192000"/>
              <a:gd name="connsiteY6" fmla="*/ 1711847 h 1839213"/>
              <a:gd name="connsiteX7" fmla="*/ 12022178 w 12192000"/>
              <a:gd name="connsiteY7" fmla="*/ 1709443 h 1839213"/>
              <a:gd name="connsiteX8" fmla="*/ 12022178 w 12192000"/>
              <a:gd name="connsiteY8" fmla="*/ 1697428 h 1839213"/>
              <a:gd name="connsiteX9" fmla="*/ 12048612 w 12192000"/>
              <a:gd name="connsiteY9" fmla="*/ 1690218 h 1839213"/>
              <a:gd name="connsiteX10" fmla="*/ 12048612 w 12192000"/>
              <a:gd name="connsiteY10" fmla="*/ 1685412 h 1839213"/>
              <a:gd name="connsiteX11" fmla="*/ 12027784 w 12192000"/>
              <a:gd name="connsiteY11" fmla="*/ 1672595 h 1839213"/>
              <a:gd name="connsiteX12" fmla="*/ 12001349 w 12192000"/>
              <a:gd name="connsiteY12" fmla="*/ 1661380 h 1839213"/>
              <a:gd name="connsiteX13" fmla="*/ 12001349 w 12192000"/>
              <a:gd name="connsiteY13" fmla="*/ 1654171 h 1839213"/>
              <a:gd name="connsiteX14" fmla="*/ 11998146 w 12192000"/>
              <a:gd name="connsiteY14" fmla="*/ 1651768 h 1839213"/>
              <a:gd name="connsiteX15" fmla="*/ 11998146 w 12192000"/>
              <a:gd name="connsiteY15" fmla="*/ 1642956 h 1839213"/>
              <a:gd name="connsiteX16" fmla="*/ 12022978 w 12192000"/>
              <a:gd name="connsiteY16" fmla="*/ 1629338 h 1839213"/>
              <a:gd name="connsiteX17" fmla="*/ 12024580 w 12192000"/>
              <a:gd name="connsiteY17" fmla="*/ 1618124 h 1839213"/>
              <a:gd name="connsiteX18" fmla="*/ 11997344 w 12192000"/>
              <a:gd name="connsiteY18" fmla="*/ 1605307 h 1839213"/>
              <a:gd name="connsiteX19" fmla="*/ 11965302 w 12192000"/>
              <a:gd name="connsiteY19" fmla="*/ 1591689 h 1839213"/>
              <a:gd name="connsiteX20" fmla="*/ 11965302 w 12192000"/>
              <a:gd name="connsiteY20" fmla="*/ 1584480 h 1839213"/>
              <a:gd name="connsiteX21" fmla="*/ 11963700 w 12192000"/>
              <a:gd name="connsiteY21" fmla="*/ 1581275 h 1839213"/>
              <a:gd name="connsiteX22" fmla="*/ 11963700 w 12192000"/>
              <a:gd name="connsiteY22" fmla="*/ 1561249 h 1839213"/>
              <a:gd name="connsiteX23" fmla="*/ 11990936 w 12192000"/>
              <a:gd name="connsiteY23" fmla="*/ 1554040 h 1839213"/>
              <a:gd name="connsiteX24" fmla="*/ 11990936 w 12192000"/>
              <a:gd name="connsiteY24" fmla="*/ 1542024 h 1839213"/>
              <a:gd name="connsiteX25" fmla="*/ 11933260 w 12192000"/>
              <a:gd name="connsiteY25" fmla="*/ 1507579 h 1839213"/>
              <a:gd name="connsiteX26" fmla="*/ 11899616 w 12192000"/>
              <a:gd name="connsiteY26" fmla="*/ 1477139 h 1839213"/>
              <a:gd name="connsiteX27" fmla="*/ 11899616 w 12192000"/>
              <a:gd name="connsiteY27" fmla="*/ 1474736 h 1839213"/>
              <a:gd name="connsiteX28" fmla="*/ 11901218 w 12192000"/>
              <a:gd name="connsiteY28" fmla="*/ 1474736 h 1839213"/>
              <a:gd name="connsiteX29" fmla="*/ 11901218 w 12192000"/>
              <a:gd name="connsiteY29" fmla="*/ 1464322 h 1839213"/>
              <a:gd name="connsiteX30" fmla="*/ 11894810 w 12192000"/>
              <a:gd name="connsiteY30" fmla="*/ 1453107 h 1839213"/>
              <a:gd name="connsiteX31" fmla="*/ 11896412 w 12192000"/>
              <a:gd name="connsiteY31" fmla="*/ 1453107 h 1839213"/>
              <a:gd name="connsiteX32" fmla="*/ 11898015 w 12192000"/>
              <a:gd name="connsiteY32" fmla="*/ 1451505 h 1839213"/>
              <a:gd name="connsiteX33" fmla="*/ 11898015 w 12192000"/>
              <a:gd name="connsiteY33" fmla="*/ 1447500 h 1839213"/>
              <a:gd name="connsiteX34" fmla="*/ 11895611 w 12192000"/>
              <a:gd name="connsiteY34" fmla="*/ 1447500 h 1839213"/>
              <a:gd name="connsiteX35" fmla="*/ 11898815 w 12192000"/>
              <a:gd name="connsiteY35" fmla="*/ 1435484 h 1839213"/>
              <a:gd name="connsiteX36" fmla="*/ 11887601 w 12192000"/>
              <a:gd name="connsiteY36" fmla="*/ 1425871 h 1839213"/>
              <a:gd name="connsiteX37" fmla="*/ 11876386 w 12192000"/>
              <a:gd name="connsiteY37" fmla="*/ 1435484 h 1839213"/>
              <a:gd name="connsiteX38" fmla="*/ 11879590 w 12192000"/>
              <a:gd name="connsiteY38" fmla="*/ 1447500 h 1839213"/>
              <a:gd name="connsiteX39" fmla="*/ 11877186 w 12192000"/>
              <a:gd name="connsiteY39" fmla="*/ 1447500 h 1839213"/>
              <a:gd name="connsiteX40" fmla="*/ 11877186 w 12192000"/>
              <a:gd name="connsiteY40" fmla="*/ 1451505 h 1839213"/>
              <a:gd name="connsiteX41" fmla="*/ 11878789 w 12192000"/>
              <a:gd name="connsiteY41" fmla="*/ 1453107 h 1839213"/>
              <a:gd name="connsiteX42" fmla="*/ 11880391 w 12192000"/>
              <a:gd name="connsiteY42" fmla="*/ 1453107 h 1839213"/>
              <a:gd name="connsiteX43" fmla="*/ 11873983 w 12192000"/>
              <a:gd name="connsiteY43" fmla="*/ 1464322 h 1839213"/>
              <a:gd name="connsiteX44" fmla="*/ 11873983 w 12192000"/>
              <a:gd name="connsiteY44" fmla="*/ 1474736 h 1839213"/>
              <a:gd name="connsiteX45" fmla="*/ 11875585 w 12192000"/>
              <a:gd name="connsiteY45" fmla="*/ 1474736 h 1839213"/>
              <a:gd name="connsiteX46" fmla="*/ 11875585 w 12192000"/>
              <a:gd name="connsiteY46" fmla="*/ 1477139 h 1839213"/>
              <a:gd name="connsiteX47" fmla="*/ 11841941 w 12192000"/>
              <a:gd name="connsiteY47" fmla="*/ 1507579 h 1839213"/>
              <a:gd name="connsiteX48" fmla="*/ 11784265 w 12192000"/>
              <a:gd name="connsiteY48" fmla="*/ 1542024 h 1839213"/>
              <a:gd name="connsiteX49" fmla="*/ 11784265 w 12192000"/>
              <a:gd name="connsiteY49" fmla="*/ 1554040 h 1839213"/>
              <a:gd name="connsiteX50" fmla="*/ 11811501 w 12192000"/>
              <a:gd name="connsiteY50" fmla="*/ 1561249 h 1839213"/>
              <a:gd name="connsiteX51" fmla="*/ 11811501 w 12192000"/>
              <a:gd name="connsiteY51" fmla="*/ 1581275 h 1839213"/>
              <a:gd name="connsiteX52" fmla="*/ 11809899 w 12192000"/>
              <a:gd name="connsiteY52" fmla="*/ 1584480 h 1839213"/>
              <a:gd name="connsiteX53" fmla="*/ 11809899 w 12192000"/>
              <a:gd name="connsiteY53" fmla="*/ 1591689 h 1839213"/>
              <a:gd name="connsiteX54" fmla="*/ 11777857 w 12192000"/>
              <a:gd name="connsiteY54" fmla="*/ 1605307 h 1839213"/>
              <a:gd name="connsiteX55" fmla="*/ 11750621 w 12192000"/>
              <a:gd name="connsiteY55" fmla="*/ 1618124 h 1839213"/>
              <a:gd name="connsiteX56" fmla="*/ 11752223 w 12192000"/>
              <a:gd name="connsiteY56" fmla="*/ 1629338 h 1839213"/>
              <a:gd name="connsiteX57" fmla="*/ 11777055 w 12192000"/>
              <a:gd name="connsiteY57" fmla="*/ 1642956 h 1839213"/>
              <a:gd name="connsiteX58" fmla="*/ 11777055 w 12192000"/>
              <a:gd name="connsiteY58" fmla="*/ 1651768 h 1839213"/>
              <a:gd name="connsiteX59" fmla="*/ 11773852 w 12192000"/>
              <a:gd name="connsiteY59" fmla="*/ 1654171 h 1839213"/>
              <a:gd name="connsiteX60" fmla="*/ 11773852 w 12192000"/>
              <a:gd name="connsiteY60" fmla="*/ 1661380 h 1839213"/>
              <a:gd name="connsiteX61" fmla="*/ 11747417 w 12192000"/>
              <a:gd name="connsiteY61" fmla="*/ 1672595 h 1839213"/>
              <a:gd name="connsiteX62" fmla="*/ 11726589 w 12192000"/>
              <a:gd name="connsiteY62" fmla="*/ 1685412 h 1839213"/>
              <a:gd name="connsiteX63" fmla="*/ 11726589 w 12192000"/>
              <a:gd name="connsiteY63" fmla="*/ 1690218 h 1839213"/>
              <a:gd name="connsiteX64" fmla="*/ 11753825 w 12192000"/>
              <a:gd name="connsiteY64" fmla="*/ 1697428 h 1839213"/>
              <a:gd name="connsiteX65" fmla="*/ 11753825 w 12192000"/>
              <a:gd name="connsiteY65" fmla="*/ 1709443 h 1839213"/>
              <a:gd name="connsiteX66" fmla="*/ 11755427 w 12192000"/>
              <a:gd name="connsiteY66" fmla="*/ 1711847 h 1839213"/>
              <a:gd name="connsiteX67" fmla="*/ 11755427 w 12192000"/>
              <a:gd name="connsiteY67" fmla="*/ 1754302 h 1839213"/>
              <a:gd name="connsiteX68" fmla="*/ 11708165 w 12192000"/>
              <a:gd name="connsiteY68" fmla="*/ 1754302 h 1839213"/>
              <a:gd name="connsiteX69" fmla="*/ 11672118 w 12192000"/>
              <a:gd name="connsiteY69" fmla="*/ 1738281 h 1839213"/>
              <a:gd name="connsiteX70" fmla="*/ 11670516 w 12192000"/>
              <a:gd name="connsiteY70" fmla="*/ 1713449 h 1839213"/>
              <a:gd name="connsiteX71" fmla="*/ 11692945 w 12192000"/>
              <a:gd name="connsiteY71" fmla="*/ 1698229 h 1839213"/>
              <a:gd name="connsiteX72" fmla="*/ 11700154 w 12192000"/>
              <a:gd name="connsiteY72" fmla="*/ 1688616 h 1839213"/>
              <a:gd name="connsiteX73" fmla="*/ 11669715 w 12192000"/>
              <a:gd name="connsiteY73" fmla="*/ 1681407 h 1839213"/>
              <a:gd name="connsiteX74" fmla="*/ 11668112 w 12192000"/>
              <a:gd name="connsiteY74" fmla="*/ 1657375 h 1839213"/>
              <a:gd name="connsiteX75" fmla="*/ 11692144 w 12192000"/>
              <a:gd name="connsiteY75" fmla="*/ 1644558 h 1839213"/>
              <a:gd name="connsiteX76" fmla="*/ 11696149 w 12192000"/>
              <a:gd name="connsiteY76" fmla="*/ 1635747 h 1839213"/>
              <a:gd name="connsiteX77" fmla="*/ 11667311 w 12192000"/>
              <a:gd name="connsiteY77" fmla="*/ 1626935 h 1839213"/>
              <a:gd name="connsiteX78" fmla="*/ 11665710 w 12192000"/>
              <a:gd name="connsiteY78" fmla="*/ 1601302 h 1839213"/>
              <a:gd name="connsiteX79" fmla="*/ 11691343 w 12192000"/>
              <a:gd name="connsiteY79" fmla="*/ 1586082 h 1839213"/>
              <a:gd name="connsiteX80" fmla="*/ 11695348 w 12192000"/>
              <a:gd name="connsiteY80" fmla="*/ 1580474 h 1839213"/>
              <a:gd name="connsiteX81" fmla="*/ 11663306 w 12192000"/>
              <a:gd name="connsiteY81" fmla="*/ 1570061 h 1839213"/>
              <a:gd name="connsiteX82" fmla="*/ 11663306 w 12192000"/>
              <a:gd name="connsiteY82" fmla="*/ 1544427 h 1839213"/>
              <a:gd name="connsiteX83" fmla="*/ 11688139 w 12192000"/>
              <a:gd name="connsiteY83" fmla="*/ 1533212 h 1839213"/>
              <a:gd name="connsiteX84" fmla="*/ 11692144 w 12192000"/>
              <a:gd name="connsiteY84" fmla="*/ 1527605 h 1839213"/>
              <a:gd name="connsiteX85" fmla="*/ 11660903 w 12192000"/>
              <a:gd name="connsiteY85" fmla="*/ 1515589 h 1839213"/>
              <a:gd name="connsiteX86" fmla="*/ 11662505 w 12192000"/>
              <a:gd name="connsiteY86" fmla="*/ 1492359 h 1839213"/>
              <a:gd name="connsiteX87" fmla="*/ 11682532 w 12192000"/>
              <a:gd name="connsiteY87" fmla="*/ 1481144 h 1839213"/>
              <a:gd name="connsiteX88" fmla="*/ 11686537 w 12192000"/>
              <a:gd name="connsiteY88" fmla="*/ 1472332 h 1839213"/>
              <a:gd name="connsiteX89" fmla="*/ 11660102 w 12192000"/>
              <a:gd name="connsiteY89" fmla="*/ 1459516 h 1839213"/>
              <a:gd name="connsiteX90" fmla="*/ 11660102 w 12192000"/>
              <a:gd name="connsiteY90" fmla="*/ 1435484 h 1839213"/>
              <a:gd name="connsiteX91" fmla="*/ 11682532 w 12192000"/>
              <a:gd name="connsiteY91" fmla="*/ 1430678 h 1839213"/>
              <a:gd name="connsiteX92" fmla="*/ 11686537 w 12192000"/>
              <a:gd name="connsiteY92" fmla="*/ 1422667 h 1839213"/>
              <a:gd name="connsiteX93" fmla="*/ 11659301 w 12192000"/>
              <a:gd name="connsiteY93" fmla="*/ 1409850 h 1839213"/>
              <a:gd name="connsiteX94" fmla="*/ 11659301 w 12192000"/>
              <a:gd name="connsiteY94" fmla="*/ 1387421 h 1839213"/>
              <a:gd name="connsiteX95" fmla="*/ 11680128 w 12192000"/>
              <a:gd name="connsiteY95" fmla="*/ 1378609 h 1839213"/>
              <a:gd name="connsiteX96" fmla="*/ 11684133 w 12192000"/>
              <a:gd name="connsiteY96" fmla="*/ 1369798 h 1839213"/>
              <a:gd name="connsiteX97" fmla="*/ 11653694 w 12192000"/>
              <a:gd name="connsiteY97" fmla="*/ 1357782 h 1839213"/>
              <a:gd name="connsiteX98" fmla="*/ 11653694 w 12192000"/>
              <a:gd name="connsiteY98" fmla="*/ 1340960 h 1839213"/>
              <a:gd name="connsiteX99" fmla="*/ 11678526 w 12192000"/>
              <a:gd name="connsiteY99" fmla="*/ 1323337 h 1839213"/>
              <a:gd name="connsiteX100" fmla="*/ 11684133 w 12192000"/>
              <a:gd name="connsiteY100" fmla="*/ 1306515 h 1839213"/>
              <a:gd name="connsiteX101" fmla="*/ 11582400 w 12192000"/>
              <a:gd name="connsiteY101" fmla="*/ 1256049 h 1839213"/>
              <a:gd name="connsiteX102" fmla="*/ 11582400 w 12192000"/>
              <a:gd name="connsiteY102" fmla="*/ 1253645 h 1839213"/>
              <a:gd name="connsiteX103" fmla="*/ 11584803 w 12192000"/>
              <a:gd name="connsiteY103" fmla="*/ 1251242 h 1839213"/>
              <a:gd name="connsiteX104" fmla="*/ 11584803 w 12192000"/>
              <a:gd name="connsiteY104" fmla="*/ 1249640 h 1839213"/>
              <a:gd name="connsiteX105" fmla="*/ 11581599 w 12192000"/>
              <a:gd name="connsiteY105" fmla="*/ 1248038 h 1839213"/>
              <a:gd name="connsiteX106" fmla="*/ 11581599 w 12192000"/>
              <a:gd name="connsiteY106" fmla="*/ 1236022 h 1839213"/>
              <a:gd name="connsiteX107" fmla="*/ 11593615 w 12192000"/>
              <a:gd name="connsiteY107" fmla="*/ 1232818 h 1839213"/>
              <a:gd name="connsiteX108" fmla="*/ 11593615 w 12192000"/>
              <a:gd name="connsiteY108" fmla="*/ 1225609 h 1839213"/>
              <a:gd name="connsiteX109" fmla="*/ 11574390 w 12192000"/>
              <a:gd name="connsiteY109" fmla="*/ 1209588 h 1839213"/>
              <a:gd name="connsiteX110" fmla="*/ 11574390 w 12192000"/>
              <a:gd name="connsiteY110" fmla="*/ 1204781 h 1839213"/>
              <a:gd name="connsiteX111" fmla="*/ 11581599 w 12192000"/>
              <a:gd name="connsiteY111" fmla="*/ 1199975 h 1839213"/>
              <a:gd name="connsiteX112" fmla="*/ 11581599 w 12192000"/>
              <a:gd name="connsiteY112" fmla="*/ 1195970 h 1839213"/>
              <a:gd name="connsiteX113" fmla="*/ 11574390 w 12192000"/>
              <a:gd name="connsiteY113" fmla="*/ 1189561 h 1839213"/>
              <a:gd name="connsiteX114" fmla="*/ 11563175 w 12192000"/>
              <a:gd name="connsiteY114" fmla="*/ 1177545 h 1839213"/>
              <a:gd name="connsiteX115" fmla="*/ 11570384 w 12192000"/>
              <a:gd name="connsiteY115" fmla="*/ 1164729 h 1839213"/>
              <a:gd name="connsiteX116" fmla="*/ 11555965 w 12192000"/>
              <a:gd name="connsiteY116" fmla="*/ 1152713 h 1839213"/>
              <a:gd name="connsiteX117" fmla="*/ 11541547 w 12192000"/>
              <a:gd name="connsiteY117" fmla="*/ 1164729 h 1839213"/>
              <a:gd name="connsiteX118" fmla="*/ 11548755 w 12192000"/>
              <a:gd name="connsiteY118" fmla="*/ 1177545 h 1839213"/>
              <a:gd name="connsiteX119" fmla="*/ 11537542 w 12192000"/>
              <a:gd name="connsiteY119" fmla="*/ 1189561 h 1839213"/>
              <a:gd name="connsiteX120" fmla="*/ 11530332 w 12192000"/>
              <a:gd name="connsiteY120" fmla="*/ 1195970 h 1839213"/>
              <a:gd name="connsiteX121" fmla="*/ 11530332 w 12192000"/>
              <a:gd name="connsiteY121" fmla="*/ 1199975 h 1839213"/>
              <a:gd name="connsiteX122" fmla="*/ 11537542 w 12192000"/>
              <a:gd name="connsiteY122" fmla="*/ 1204781 h 1839213"/>
              <a:gd name="connsiteX123" fmla="*/ 11537542 w 12192000"/>
              <a:gd name="connsiteY123" fmla="*/ 1209588 h 1839213"/>
              <a:gd name="connsiteX124" fmla="*/ 11517515 w 12192000"/>
              <a:gd name="connsiteY124" fmla="*/ 1225609 h 1839213"/>
              <a:gd name="connsiteX125" fmla="*/ 11517515 w 12192000"/>
              <a:gd name="connsiteY125" fmla="*/ 1232017 h 1839213"/>
              <a:gd name="connsiteX126" fmla="*/ 11530332 w 12192000"/>
              <a:gd name="connsiteY126" fmla="*/ 1235221 h 1839213"/>
              <a:gd name="connsiteX127" fmla="*/ 11530332 w 12192000"/>
              <a:gd name="connsiteY127" fmla="*/ 1247237 h 1839213"/>
              <a:gd name="connsiteX128" fmla="*/ 11527127 w 12192000"/>
              <a:gd name="connsiteY128" fmla="*/ 1248839 h 1839213"/>
              <a:gd name="connsiteX129" fmla="*/ 11527127 w 12192000"/>
              <a:gd name="connsiteY129" fmla="*/ 1252043 h 1839213"/>
              <a:gd name="connsiteX130" fmla="*/ 11528729 w 12192000"/>
              <a:gd name="connsiteY130" fmla="*/ 1254446 h 1839213"/>
              <a:gd name="connsiteX131" fmla="*/ 11528729 w 12192000"/>
              <a:gd name="connsiteY131" fmla="*/ 1256850 h 1839213"/>
              <a:gd name="connsiteX132" fmla="*/ 11426996 w 12192000"/>
              <a:gd name="connsiteY132" fmla="*/ 1307316 h 1839213"/>
              <a:gd name="connsiteX133" fmla="*/ 11432603 w 12192000"/>
              <a:gd name="connsiteY133" fmla="*/ 1324138 h 1839213"/>
              <a:gd name="connsiteX134" fmla="*/ 11457436 w 12192000"/>
              <a:gd name="connsiteY134" fmla="*/ 1341761 h 1839213"/>
              <a:gd name="connsiteX135" fmla="*/ 11457436 w 12192000"/>
              <a:gd name="connsiteY135" fmla="*/ 1358583 h 1839213"/>
              <a:gd name="connsiteX136" fmla="*/ 11426996 w 12192000"/>
              <a:gd name="connsiteY136" fmla="*/ 1370599 h 1839213"/>
              <a:gd name="connsiteX137" fmla="*/ 11431001 w 12192000"/>
              <a:gd name="connsiteY137" fmla="*/ 1379410 h 1839213"/>
              <a:gd name="connsiteX138" fmla="*/ 11451828 w 12192000"/>
              <a:gd name="connsiteY138" fmla="*/ 1388222 h 1839213"/>
              <a:gd name="connsiteX139" fmla="*/ 11451828 w 12192000"/>
              <a:gd name="connsiteY139" fmla="*/ 1410651 h 1839213"/>
              <a:gd name="connsiteX140" fmla="*/ 11424593 w 12192000"/>
              <a:gd name="connsiteY140" fmla="*/ 1423468 h 1839213"/>
              <a:gd name="connsiteX141" fmla="*/ 11428598 w 12192000"/>
              <a:gd name="connsiteY141" fmla="*/ 1431479 h 1839213"/>
              <a:gd name="connsiteX142" fmla="*/ 11451028 w 12192000"/>
              <a:gd name="connsiteY142" fmla="*/ 1436285 h 1839213"/>
              <a:gd name="connsiteX143" fmla="*/ 11451028 w 12192000"/>
              <a:gd name="connsiteY143" fmla="*/ 1460317 h 1839213"/>
              <a:gd name="connsiteX144" fmla="*/ 11424593 w 12192000"/>
              <a:gd name="connsiteY144" fmla="*/ 1473133 h 1839213"/>
              <a:gd name="connsiteX145" fmla="*/ 11428598 w 12192000"/>
              <a:gd name="connsiteY145" fmla="*/ 1481945 h 1839213"/>
              <a:gd name="connsiteX146" fmla="*/ 11449426 w 12192000"/>
              <a:gd name="connsiteY146" fmla="*/ 1493160 h 1839213"/>
              <a:gd name="connsiteX147" fmla="*/ 11450227 w 12192000"/>
              <a:gd name="connsiteY147" fmla="*/ 1509181 h 1839213"/>
              <a:gd name="connsiteX148" fmla="*/ 11442216 w 12192000"/>
              <a:gd name="connsiteY148" fmla="*/ 1509181 h 1839213"/>
              <a:gd name="connsiteX149" fmla="*/ 11442216 w 12192000"/>
              <a:gd name="connsiteY149" fmla="*/ 1502772 h 1839213"/>
              <a:gd name="connsiteX150" fmla="*/ 11387744 w 12192000"/>
              <a:gd name="connsiteY150" fmla="*/ 1502772 h 1839213"/>
              <a:gd name="connsiteX151" fmla="*/ 11387744 w 12192000"/>
              <a:gd name="connsiteY151" fmla="*/ 1420264 h 1839213"/>
              <a:gd name="connsiteX152" fmla="*/ 11378933 w 12192000"/>
              <a:gd name="connsiteY152" fmla="*/ 1420264 h 1839213"/>
              <a:gd name="connsiteX153" fmla="*/ 11378933 w 12192000"/>
              <a:gd name="connsiteY153" fmla="*/ 1393829 h 1839213"/>
              <a:gd name="connsiteX154" fmla="*/ 11370122 w 12192000"/>
              <a:gd name="connsiteY154" fmla="*/ 1393829 h 1839213"/>
              <a:gd name="connsiteX155" fmla="*/ 11370122 w 12192000"/>
              <a:gd name="connsiteY155" fmla="*/ 1399437 h 1839213"/>
              <a:gd name="connsiteX156" fmla="*/ 11364514 w 12192000"/>
              <a:gd name="connsiteY156" fmla="*/ 1399437 h 1839213"/>
              <a:gd name="connsiteX157" fmla="*/ 11364514 w 12192000"/>
              <a:gd name="connsiteY157" fmla="*/ 1388222 h 1839213"/>
              <a:gd name="connsiteX158" fmla="*/ 11374127 w 12192000"/>
              <a:gd name="connsiteY158" fmla="*/ 1377808 h 1839213"/>
              <a:gd name="connsiteX159" fmla="*/ 11382137 w 12192000"/>
              <a:gd name="connsiteY159" fmla="*/ 1360185 h 1839213"/>
              <a:gd name="connsiteX160" fmla="*/ 11359708 w 12192000"/>
              <a:gd name="connsiteY160" fmla="*/ 1360185 h 1839213"/>
              <a:gd name="connsiteX161" fmla="*/ 11359708 w 12192000"/>
              <a:gd name="connsiteY161" fmla="*/ 1352976 h 1839213"/>
              <a:gd name="connsiteX162" fmla="*/ 11308440 w 12192000"/>
              <a:gd name="connsiteY162" fmla="*/ 1352976 h 1839213"/>
              <a:gd name="connsiteX163" fmla="*/ 11308440 w 12192000"/>
              <a:gd name="connsiteY163" fmla="*/ 1357782 h 1839213"/>
              <a:gd name="connsiteX164" fmla="*/ 11291618 w 12192000"/>
              <a:gd name="connsiteY164" fmla="*/ 1357782 h 1839213"/>
              <a:gd name="connsiteX165" fmla="*/ 11291618 w 12192000"/>
              <a:gd name="connsiteY165" fmla="*/ 1320133 h 1839213"/>
              <a:gd name="connsiteX166" fmla="*/ 11244356 w 12192000"/>
              <a:gd name="connsiteY166" fmla="*/ 1320133 h 1839213"/>
              <a:gd name="connsiteX167" fmla="*/ 11244356 w 12192000"/>
              <a:gd name="connsiteY167" fmla="*/ 1324138 h 1839213"/>
              <a:gd name="connsiteX168" fmla="*/ 11239550 w 12192000"/>
              <a:gd name="connsiteY168" fmla="*/ 1324138 h 1839213"/>
              <a:gd name="connsiteX169" fmla="*/ 11239550 w 12192000"/>
              <a:gd name="connsiteY169" fmla="*/ 1356180 h 1839213"/>
              <a:gd name="connsiteX170" fmla="*/ 11235545 w 12192000"/>
              <a:gd name="connsiteY170" fmla="*/ 1356180 h 1839213"/>
              <a:gd name="connsiteX171" fmla="*/ 11235545 w 12192000"/>
              <a:gd name="connsiteY171" fmla="*/ 1225609 h 1839213"/>
              <a:gd name="connsiteX172" fmla="*/ 11210712 w 12192000"/>
              <a:gd name="connsiteY172" fmla="*/ 1225609 h 1839213"/>
              <a:gd name="connsiteX173" fmla="*/ 11210712 w 12192000"/>
              <a:gd name="connsiteY173" fmla="*/ 1195970 h 1839213"/>
              <a:gd name="connsiteX174" fmla="*/ 11205906 w 12192000"/>
              <a:gd name="connsiteY174" fmla="*/ 1195970 h 1839213"/>
              <a:gd name="connsiteX175" fmla="*/ 11205906 w 12192000"/>
              <a:gd name="connsiteY175" fmla="*/ 1199174 h 1839213"/>
              <a:gd name="connsiteX176" fmla="*/ 11186681 w 12192000"/>
              <a:gd name="connsiteY176" fmla="*/ 1199174 h 1839213"/>
              <a:gd name="connsiteX177" fmla="*/ 11141822 w 12192000"/>
              <a:gd name="connsiteY177" fmla="*/ 1147907 h 1839213"/>
              <a:gd name="connsiteX178" fmla="*/ 11141822 w 12192000"/>
              <a:gd name="connsiteY178" fmla="*/ 1067000 h 1839213"/>
              <a:gd name="connsiteX179" fmla="*/ 11137016 w 12192000"/>
              <a:gd name="connsiteY179" fmla="*/ 1067000 h 1839213"/>
              <a:gd name="connsiteX180" fmla="*/ 11137016 w 12192000"/>
              <a:gd name="connsiteY180" fmla="*/ 1145503 h 1839213"/>
              <a:gd name="connsiteX181" fmla="*/ 11100167 w 12192000"/>
              <a:gd name="connsiteY181" fmla="*/ 1103849 h 1839213"/>
              <a:gd name="connsiteX182" fmla="*/ 11100167 w 12192000"/>
              <a:gd name="connsiteY182" fmla="*/ 1095838 h 1839213"/>
              <a:gd name="connsiteX183" fmla="*/ 11094560 w 12192000"/>
              <a:gd name="connsiteY183" fmla="*/ 1095838 h 1839213"/>
              <a:gd name="connsiteX184" fmla="*/ 11094560 w 12192000"/>
              <a:gd name="connsiteY184" fmla="*/ 1120671 h 1839213"/>
              <a:gd name="connsiteX185" fmla="*/ 11046497 w 12192000"/>
              <a:gd name="connsiteY185" fmla="*/ 1203179 h 1839213"/>
              <a:gd name="connsiteX186" fmla="*/ 11046497 w 12192000"/>
              <a:gd name="connsiteY186" fmla="*/ 1041367 h 1839213"/>
              <a:gd name="connsiteX187" fmla="*/ 11042491 w 12192000"/>
              <a:gd name="connsiteY187" fmla="*/ 1041367 h 1839213"/>
              <a:gd name="connsiteX188" fmla="*/ 11042491 w 12192000"/>
              <a:gd name="connsiteY188" fmla="*/ 1221603 h 1839213"/>
              <a:gd name="connsiteX189" fmla="*/ 11035282 w 12192000"/>
              <a:gd name="connsiteY189" fmla="*/ 1221603 h 1839213"/>
              <a:gd name="connsiteX190" fmla="*/ 11035282 w 12192000"/>
              <a:gd name="connsiteY190" fmla="*/ 1210389 h 1839213"/>
              <a:gd name="connsiteX191" fmla="*/ 11028072 w 12192000"/>
              <a:gd name="connsiteY191" fmla="*/ 1210389 h 1839213"/>
              <a:gd name="connsiteX192" fmla="*/ 11028072 w 12192000"/>
              <a:gd name="connsiteY192" fmla="*/ 1220001 h 1839213"/>
              <a:gd name="connsiteX193" fmla="*/ 11021664 w 12192000"/>
              <a:gd name="connsiteY193" fmla="*/ 1220001 h 1839213"/>
              <a:gd name="connsiteX194" fmla="*/ 11021664 w 12192000"/>
              <a:gd name="connsiteY194" fmla="*/ 1208786 h 1839213"/>
              <a:gd name="connsiteX195" fmla="*/ 11016056 w 12192000"/>
              <a:gd name="connsiteY195" fmla="*/ 1208786 h 1839213"/>
              <a:gd name="connsiteX196" fmla="*/ 11016056 w 12192000"/>
              <a:gd name="connsiteY196" fmla="*/ 1242431 h 1839213"/>
              <a:gd name="connsiteX197" fmla="*/ 11002439 w 12192000"/>
              <a:gd name="connsiteY197" fmla="*/ 1242431 h 1839213"/>
              <a:gd name="connsiteX198" fmla="*/ 11002439 w 12192000"/>
              <a:gd name="connsiteY198" fmla="*/ 1353777 h 1839213"/>
              <a:gd name="connsiteX199" fmla="*/ 10997633 w 12192000"/>
              <a:gd name="connsiteY199" fmla="*/ 1353777 h 1839213"/>
              <a:gd name="connsiteX200" fmla="*/ 10997633 w 12192000"/>
              <a:gd name="connsiteY200" fmla="*/ 1358583 h 1839213"/>
              <a:gd name="connsiteX201" fmla="*/ 11001638 w 12192000"/>
              <a:gd name="connsiteY201" fmla="*/ 1358583 h 1839213"/>
              <a:gd name="connsiteX202" fmla="*/ 11001638 w 12192000"/>
              <a:gd name="connsiteY202" fmla="*/ 1368997 h 1839213"/>
              <a:gd name="connsiteX203" fmla="*/ 10971198 w 12192000"/>
              <a:gd name="connsiteY203" fmla="*/ 1368997 h 1839213"/>
              <a:gd name="connsiteX204" fmla="*/ 10971198 w 12192000"/>
              <a:gd name="connsiteY204" fmla="*/ 1364190 h 1839213"/>
              <a:gd name="connsiteX205" fmla="*/ 10963187 w 12192000"/>
              <a:gd name="connsiteY205" fmla="*/ 1364190 h 1839213"/>
              <a:gd name="connsiteX206" fmla="*/ 10963187 w 12192000"/>
              <a:gd name="connsiteY206" fmla="*/ 1370599 h 1839213"/>
              <a:gd name="connsiteX207" fmla="*/ 10937554 w 12192000"/>
              <a:gd name="connsiteY207" fmla="*/ 1370599 h 1839213"/>
              <a:gd name="connsiteX208" fmla="*/ 10937554 w 12192000"/>
              <a:gd name="connsiteY208" fmla="*/ 1405845 h 1839213"/>
              <a:gd name="connsiteX209" fmla="*/ 10923935 w 12192000"/>
              <a:gd name="connsiteY209" fmla="*/ 1405845 h 1839213"/>
              <a:gd name="connsiteX210" fmla="*/ 10923935 w 12192000"/>
              <a:gd name="connsiteY210" fmla="*/ 1397835 h 1839213"/>
              <a:gd name="connsiteX211" fmla="*/ 10883082 w 12192000"/>
              <a:gd name="connsiteY211" fmla="*/ 1397835 h 1839213"/>
              <a:gd name="connsiteX212" fmla="*/ 10883082 w 12192000"/>
              <a:gd name="connsiteY212" fmla="*/ 1323337 h 1839213"/>
              <a:gd name="connsiteX213" fmla="*/ 10871066 w 12192000"/>
              <a:gd name="connsiteY213" fmla="*/ 1323337 h 1839213"/>
              <a:gd name="connsiteX214" fmla="*/ 10871066 w 12192000"/>
              <a:gd name="connsiteY214" fmla="*/ 1345766 h 1839213"/>
              <a:gd name="connsiteX215" fmla="*/ 10857449 w 12192000"/>
              <a:gd name="connsiteY215" fmla="*/ 1345766 h 1839213"/>
              <a:gd name="connsiteX216" fmla="*/ 10857449 w 12192000"/>
              <a:gd name="connsiteY216" fmla="*/ 1337756 h 1839213"/>
              <a:gd name="connsiteX217" fmla="*/ 10849438 w 12192000"/>
              <a:gd name="connsiteY217" fmla="*/ 1337756 h 1839213"/>
              <a:gd name="connsiteX218" fmla="*/ 10849438 w 12192000"/>
              <a:gd name="connsiteY218" fmla="*/ 1344965 h 1839213"/>
              <a:gd name="connsiteX219" fmla="*/ 10826208 w 12192000"/>
              <a:gd name="connsiteY219" fmla="*/ 1344965 h 1839213"/>
              <a:gd name="connsiteX220" fmla="*/ 10826208 w 12192000"/>
              <a:gd name="connsiteY220" fmla="*/ 1018937 h 1839213"/>
              <a:gd name="connsiteX221" fmla="*/ 10818197 w 12192000"/>
              <a:gd name="connsiteY221" fmla="*/ 1018937 h 1839213"/>
              <a:gd name="connsiteX222" fmla="*/ 10818197 w 12192000"/>
              <a:gd name="connsiteY222" fmla="*/ 1099844 h 1839213"/>
              <a:gd name="connsiteX223" fmla="*/ 10756517 w 12192000"/>
              <a:gd name="connsiteY223" fmla="*/ 1099844 h 1839213"/>
              <a:gd name="connsiteX224" fmla="*/ 10756517 w 12192000"/>
              <a:gd name="connsiteY224" fmla="*/ 1018937 h 1839213"/>
              <a:gd name="connsiteX225" fmla="*/ 10750909 w 12192000"/>
              <a:gd name="connsiteY225" fmla="*/ 1018937 h 1839213"/>
              <a:gd name="connsiteX226" fmla="*/ 10750909 w 12192000"/>
              <a:gd name="connsiteY226" fmla="*/ 1083021 h 1839213"/>
              <a:gd name="connsiteX227" fmla="*/ 10730081 w 12192000"/>
              <a:gd name="connsiteY227" fmla="*/ 1083021 h 1839213"/>
              <a:gd name="connsiteX228" fmla="*/ 10730081 w 12192000"/>
              <a:gd name="connsiteY228" fmla="*/ 1099844 h 1839213"/>
              <a:gd name="connsiteX229" fmla="*/ 10661191 w 12192000"/>
              <a:gd name="connsiteY229" fmla="*/ 1099844 h 1839213"/>
              <a:gd name="connsiteX230" fmla="*/ 10661191 w 12192000"/>
              <a:gd name="connsiteY230" fmla="*/ 1062995 h 1839213"/>
              <a:gd name="connsiteX231" fmla="*/ 10581887 w 12192000"/>
              <a:gd name="connsiteY231" fmla="*/ 1062995 h 1839213"/>
              <a:gd name="connsiteX232" fmla="*/ 10581887 w 12192000"/>
              <a:gd name="connsiteY232" fmla="*/ 1054985 h 1839213"/>
              <a:gd name="connsiteX233" fmla="*/ 10558656 w 12192000"/>
              <a:gd name="connsiteY233" fmla="*/ 1054985 h 1839213"/>
              <a:gd name="connsiteX234" fmla="*/ 10541834 w 12192000"/>
              <a:gd name="connsiteY234" fmla="*/ 1067000 h 1839213"/>
              <a:gd name="connsiteX235" fmla="*/ 10526614 w 12192000"/>
              <a:gd name="connsiteY235" fmla="*/ 1067000 h 1839213"/>
              <a:gd name="connsiteX236" fmla="*/ 10526614 w 12192000"/>
              <a:gd name="connsiteY236" fmla="*/ 1056587 h 1839213"/>
              <a:gd name="connsiteX237" fmla="*/ 10471342 w 12192000"/>
              <a:gd name="connsiteY237" fmla="*/ 1056587 h 1839213"/>
              <a:gd name="connsiteX238" fmla="*/ 10471342 w 12192000"/>
              <a:gd name="connsiteY238" fmla="*/ 1062995 h 1839213"/>
              <a:gd name="connsiteX239" fmla="*/ 10457724 w 12192000"/>
              <a:gd name="connsiteY239" fmla="*/ 1062995 h 1839213"/>
              <a:gd name="connsiteX240" fmla="*/ 10457724 w 12192000"/>
              <a:gd name="connsiteY240" fmla="*/ 1054985 h 1839213"/>
              <a:gd name="connsiteX241" fmla="*/ 10376017 w 12192000"/>
              <a:gd name="connsiteY241" fmla="*/ 1054985 h 1839213"/>
              <a:gd name="connsiteX242" fmla="*/ 10354388 w 12192000"/>
              <a:gd name="connsiteY242" fmla="*/ 1071006 h 1839213"/>
              <a:gd name="connsiteX243" fmla="*/ 10263870 w 12192000"/>
              <a:gd name="connsiteY243" fmla="*/ 1071006 h 1839213"/>
              <a:gd name="connsiteX244" fmla="*/ 10263870 w 12192000"/>
              <a:gd name="connsiteY244" fmla="*/ 1085425 h 1839213"/>
              <a:gd name="connsiteX245" fmla="*/ 10207796 w 12192000"/>
              <a:gd name="connsiteY245" fmla="*/ 1085425 h 1839213"/>
              <a:gd name="connsiteX246" fmla="*/ 10207796 w 12192000"/>
              <a:gd name="connsiteY246" fmla="*/ 1018937 h 1839213"/>
              <a:gd name="connsiteX247" fmla="*/ 10202189 w 12192000"/>
              <a:gd name="connsiteY247" fmla="*/ 1018937 h 1839213"/>
              <a:gd name="connsiteX248" fmla="*/ 10202189 w 12192000"/>
              <a:gd name="connsiteY248" fmla="*/ 1077414 h 1839213"/>
              <a:gd name="connsiteX249" fmla="*/ 10186167 w 12192000"/>
              <a:gd name="connsiteY249" fmla="*/ 1077414 h 1839213"/>
              <a:gd name="connsiteX250" fmla="*/ 10186167 w 12192000"/>
              <a:gd name="connsiteY250" fmla="*/ 1103849 h 1839213"/>
              <a:gd name="connsiteX251" fmla="*/ 10162937 w 12192000"/>
              <a:gd name="connsiteY251" fmla="*/ 1103849 h 1839213"/>
              <a:gd name="connsiteX252" fmla="*/ 10162937 w 12192000"/>
              <a:gd name="connsiteY252" fmla="*/ 1133488 h 1839213"/>
              <a:gd name="connsiteX253" fmla="*/ 10131697 w 12192000"/>
              <a:gd name="connsiteY253" fmla="*/ 1133488 h 1839213"/>
              <a:gd name="connsiteX254" fmla="*/ 10131697 w 12192000"/>
              <a:gd name="connsiteY254" fmla="*/ 1125477 h 1839213"/>
              <a:gd name="connsiteX255" fmla="*/ 10108466 w 12192000"/>
              <a:gd name="connsiteY255" fmla="*/ 1125477 h 1839213"/>
              <a:gd name="connsiteX256" fmla="*/ 10108466 w 12192000"/>
              <a:gd name="connsiteY256" fmla="*/ 1147907 h 1839213"/>
              <a:gd name="connsiteX257" fmla="*/ 10089240 w 12192000"/>
              <a:gd name="connsiteY257" fmla="*/ 1166331 h 1839213"/>
              <a:gd name="connsiteX258" fmla="*/ 10089240 w 12192000"/>
              <a:gd name="connsiteY258" fmla="*/ 1339358 h 1839213"/>
              <a:gd name="connsiteX259" fmla="*/ 10082031 w 12192000"/>
              <a:gd name="connsiteY259" fmla="*/ 1347368 h 1839213"/>
              <a:gd name="connsiteX260" fmla="*/ 10082031 w 12192000"/>
              <a:gd name="connsiteY260" fmla="*/ 1377808 h 1839213"/>
              <a:gd name="connsiteX261" fmla="*/ 10074821 w 12192000"/>
              <a:gd name="connsiteY261" fmla="*/ 1377808 h 1839213"/>
              <a:gd name="connsiteX262" fmla="*/ 10074821 w 12192000"/>
              <a:gd name="connsiteY262" fmla="*/ 1385819 h 1839213"/>
              <a:gd name="connsiteX263" fmla="*/ 10052392 w 12192000"/>
              <a:gd name="connsiteY263" fmla="*/ 1385819 h 1839213"/>
              <a:gd name="connsiteX264" fmla="*/ 10052392 w 12192000"/>
              <a:gd name="connsiteY264" fmla="*/ 785831 h 1839213"/>
              <a:gd name="connsiteX265" fmla="*/ 10016345 w 12192000"/>
              <a:gd name="connsiteY265" fmla="*/ 785831 h 1839213"/>
              <a:gd name="connsiteX266" fmla="*/ 10016345 w 12192000"/>
              <a:gd name="connsiteY266" fmla="*/ 777020 h 1839213"/>
              <a:gd name="connsiteX267" fmla="*/ 10001926 w 12192000"/>
              <a:gd name="connsiteY267" fmla="*/ 777020 h 1839213"/>
              <a:gd name="connsiteX268" fmla="*/ 10001926 w 12192000"/>
              <a:gd name="connsiteY268" fmla="*/ 785030 h 1839213"/>
              <a:gd name="connsiteX269" fmla="*/ 9967481 w 12192000"/>
              <a:gd name="connsiteY269" fmla="*/ 785030 h 1839213"/>
              <a:gd name="connsiteX270" fmla="*/ 9967481 w 12192000"/>
              <a:gd name="connsiteY270" fmla="*/ 563940 h 1839213"/>
              <a:gd name="connsiteX271" fmla="*/ 9917014 w 12192000"/>
              <a:gd name="connsiteY271" fmla="*/ 563940 h 1839213"/>
              <a:gd name="connsiteX272" fmla="*/ 9917014 w 12192000"/>
              <a:gd name="connsiteY272" fmla="*/ 504662 h 1839213"/>
              <a:gd name="connsiteX273" fmla="*/ 9909805 w 12192000"/>
              <a:gd name="connsiteY273" fmla="*/ 504662 h 1839213"/>
              <a:gd name="connsiteX274" fmla="*/ 9909805 w 12192000"/>
              <a:gd name="connsiteY274" fmla="*/ 541511 h 1839213"/>
              <a:gd name="connsiteX275" fmla="*/ 9868951 w 12192000"/>
              <a:gd name="connsiteY275" fmla="*/ 541511 h 1839213"/>
              <a:gd name="connsiteX276" fmla="*/ 9868951 w 12192000"/>
              <a:gd name="connsiteY276" fmla="*/ 528694 h 1839213"/>
              <a:gd name="connsiteX277" fmla="*/ 9863344 w 12192000"/>
              <a:gd name="connsiteY277" fmla="*/ 528694 h 1839213"/>
              <a:gd name="connsiteX278" fmla="*/ 9863344 w 12192000"/>
              <a:gd name="connsiteY278" fmla="*/ 539108 h 1839213"/>
              <a:gd name="connsiteX279" fmla="*/ 9775229 w 12192000"/>
              <a:gd name="connsiteY279" fmla="*/ 539108 h 1839213"/>
              <a:gd name="connsiteX280" fmla="*/ 9775229 w 12192000"/>
              <a:gd name="connsiteY280" fmla="*/ 504662 h 1839213"/>
              <a:gd name="connsiteX281" fmla="*/ 9769621 w 12192000"/>
              <a:gd name="connsiteY281" fmla="*/ 504662 h 1839213"/>
              <a:gd name="connsiteX282" fmla="*/ 9769621 w 12192000"/>
              <a:gd name="connsiteY282" fmla="*/ 552725 h 1839213"/>
              <a:gd name="connsiteX283" fmla="*/ 9756804 w 12192000"/>
              <a:gd name="connsiteY283" fmla="*/ 552725 h 1839213"/>
              <a:gd name="connsiteX284" fmla="*/ 9756804 w 12192000"/>
              <a:gd name="connsiteY284" fmla="*/ 546317 h 1839213"/>
              <a:gd name="connsiteX285" fmla="*/ 9747192 w 12192000"/>
              <a:gd name="connsiteY285" fmla="*/ 546317 h 1839213"/>
              <a:gd name="connsiteX286" fmla="*/ 9747192 w 12192000"/>
              <a:gd name="connsiteY286" fmla="*/ 573553 h 1839213"/>
              <a:gd name="connsiteX287" fmla="*/ 9699129 w 12192000"/>
              <a:gd name="connsiteY287" fmla="*/ 573553 h 1839213"/>
              <a:gd name="connsiteX288" fmla="*/ 9682306 w 12192000"/>
              <a:gd name="connsiteY288" fmla="*/ 585569 h 1839213"/>
              <a:gd name="connsiteX289" fmla="*/ 9682306 w 12192000"/>
              <a:gd name="connsiteY289" fmla="*/ 863533 h 1839213"/>
              <a:gd name="connsiteX290" fmla="*/ 9685510 w 12192000"/>
              <a:gd name="connsiteY290" fmla="*/ 863533 h 1839213"/>
              <a:gd name="connsiteX291" fmla="*/ 9685510 w 12192000"/>
              <a:gd name="connsiteY291" fmla="*/ 877952 h 1839213"/>
              <a:gd name="connsiteX292" fmla="*/ 9682306 w 12192000"/>
              <a:gd name="connsiteY292" fmla="*/ 877952 h 1839213"/>
              <a:gd name="connsiteX293" fmla="*/ 9682306 w 12192000"/>
              <a:gd name="connsiteY293" fmla="*/ 1441091 h 1839213"/>
              <a:gd name="connsiteX294" fmla="*/ 9672694 w 12192000"/>
              <a:gd name="connsiteY294" fmla="*/ 1451505 h 1839213"/>
              <a:gd name="connsiteX295" fmla="*/ 9672694 w 12192000"/>
              <a:gd name="connsiteY295" fmla="*/ 1466725 h 1839213"/>
              <a:gd name="connsiteX296" fmla="*/ 9621426 w 12192000"/>
              <a:gd name="connsiteY296" fmla="*/ 1466725 h 1839213"/>
              <a:gd name="connsiteX297" fmla="*/ 9621426 w 12192000"/>
              <a:gd name="connsiteY297" fmla="*/ 1484348 h 1839213"/>
              <a:gd name="connsiteX298" fmla="*/ 9627835 w 12192000"/>
              <a:gd name="connsiteY298" fmla="*/ 1484348 h 1839213"/>
              <a:gd name="connsiteX299" fmla="*/ 9627835 w 12192000"/>
              <a:gd name="connsiteY299" fmla="*/ 1509181 h 1839213"/>
              <a:gd name="connsiteX300" fmla="*/ 9566955 w 12192000"/>
              <a:gd name="connsiteY300" fmla="*/ 1509181 h 1839213"/>
              <a:gd name="connsiteX301" fmla="*/ 9566955 w 12192000"/>
              <a:gd name="connsiteY301" fmla="*/ 1414657 h 1839213"/>
              <a:gd name="connsiteX302" fmla="*/ 9528505 w 12192000"/>
              <a:gd name="connsiteY302" fmla="*/ 1414657 h 1839213"/>
              <a:gd name="connsiteX303" fmla="*/ 9527704 w 12192000"/>
              <a:gd name="connsiteY303" fmla="*/ 1256850 h 1839213"/>
              <a:gd name="connsiteX304" fmla="*/ 9458814 w 12192000"/>
              <a:gd name="connsiteY304" fmla="*/ 732962 h 1839213"/>
              <a:gd name="connsiteX305" fmla="*/ 9299404 w 12192000"/>
              <a:gd name="connsiteY305" fmla="*/ 485437 h 1839213"/>
              <a:gd name="connsiteX306" fmla="*/ 9139995 w 12192000"/>
              <a:gd name="connsiteY306" fmla="*/ 732962 h 1839213"/>
              <a:gd name="connsiteX307" fmla="*/ 9072706 w 12192000"/>
              <a:gd name="connsiteY307" fmla="*/ 1205582 h 1839213"/>
              <a:gd name="connsiteX308" fmla="*/ 9024643 w 12192000"/>
              <a:gd name="connsiteY308" fmla="*/ 1205582 h 1839213"/>
              <a:gd name="connsiteX309" fmla="*/ 9024643 w 12192000"/>
              <a:gd name="connsiteY309" fmla="*/ 1191163 h 1839213"/>
              <a:gd name="connsiteX310" fmla="*/ 9003816 w 12192000"/>
              <a:gd name="connsiteY310" fmla="*/ 1191163 h 1839213"/>
              <a:gd name="connsiteX311" fmla="*/ 9003816 w 12192000"/>
              <a:gd name="connsiteY311" fmla="*/ 1202378 h 1839213"/>
              <a:gd name="connsiteX312" fmla="*/ 8988596 w 12192000"/>
              <a:gd name="connsiteY312" fmla="*/ 1202378 h 1839213"/>
              <a:gd name="connsiteX313" fmla="*/ 8988596 w 12192000"/>
              <a:gd name="connsiteY313" fmla="*/ 1199174 h 1839213"/>
              <a:gd name="connsiteX314" fmla="*/ 8974978 w 12192000"/>
              <a:gd name="connsiteY314" fmla="*/ 1199174 h 1839213"/>
              <a:gd name="connsiteX315" fmla="*/ 8974978 w 12192000"/>
              <a:gd name="connsiteY315" fmla="*/ 1210389 h 1839213"/>
              <a:gd name="connsiteX316" fmla="*/ 8914099 w 12192000"/>
              <a:gd name="connsiteY316" fmla="*/ 1210389 h 1839213"/>
              <a:gd name="connsiteX317" fmla="*/ 8914099 w 12192000"/>
              <a:gd name="connsiteY317" fmla="*/ 1238425 h 1839213"/>
              <a:gd name="connsiteX318" fmla="*/ 8878852 w 12192000"/>
              <a:gd name="connsiteY318" fmla="*/ 1238425 h 1839213"/>
              <a:gd name="connsiteX319" fmla="*/ 8878852 w 12192000"/>
              <a:gd name="connsiteY319" fmla="*/ 1372201 h 1839213"/>
              <a:gd name="connsiteX320" fmla="*/ 8866036 w 12192000"/>
              <a:gd name="connsiteY320" fmla="*/ 1372201 h 1839213"/>
              <a:gd name="connsiteX321" fmla="*/ 8866036 w 12192000"/>
              <a:gd name="connsiteY321" fmla="*/ 1423468 h 1839213"/>
              <a:gd name="connsiteX322" fmla="*/ 8843606 w 12192000"/>
              <a:gd name="connsiteY322" fmla="*/ 1423468 h 1839213"/>
              <a:gd name="connsiteX323" fmla="*/ 8843606 w 12192000"/>
              <a:gd name="connsiteY323" fmla="*/ 1306515 h 1839213"/>
              <a:gd name="connsiteX324" fmla="*/ 8835595 w 12192000"/>
              <a:gd name="connsiteY324" fmla="*/ 1306515 h 1839213"/>
              <a:gd name="connsiteX325" fmla="*/ 8835595 w 12192000"/>
              <a:gd name="connsiteY325" fmla="*/ 1335353 h 1839213"/>
              <a:gd name="connsiteX326" fmla="*/ 8797144 w 12192000"/>
              <a:gd name="connsiteY326" fmla="*/ 1335353 h 1839213"/>
              <a:gd name="connsiteX327" fmla="*/ 8797144 w 12192000"/>
              <a:gd name="connsiteY327" fmla="*/ 1223205 h 1839213"/>
              <a:gd name="connsiteX328" fmla="*/ 8753888 w 12192000"/>
              <a:gd name="connsiteY328" fmla="*/ 1223205 h 1839213"/>
              <a:gd name="connsiteX329" fmla="*/ 8753888 w 12192000"/>
              <a:gd name="connsiteY329" fmla="*/ 1204781 h 1839213"/>
              <a:gd name="connsiteX330" fmla="*/ 8685799 w 12192000"/>
              <a:gd name="connsiteY330" fmla="*/ 1204781 h 1839213"/>
              <a:gd name="connsiteX331" fmla="*/ 8685799 w 12192000"/>
              <a:gd name="connsiteY331" fmla="*/ 1155917 h 1839213"/>
              <a:gd name="connsiteX332" fmla="*/ 8673783 w 12192000"/>
              <a:gd name="connsiteY332" fmla="*/ 1155917 h 1839213"/>
              <a:gd name="connsiteX333" fmla="*/ 8673783 w 12192000"/>
              <a:gd name="connsiteY333" fmla="*/ 1201577 h 1839213"/>
              <a:gd name="connsiteX334" fmla="*/ 8659364 w 12192000"/>
              <a:gd name="connsiteY334" fmla="*/ 1201577 h 1839213"/>
              <a:gd name="connsiteX335" fmla="*/ 8659364 w 12192000"/>
              <a:gd name="connsiteY335" fmla="*/ 1215996 h 1839213"/>
              <a:gd name="connsiteX336" fmla="*/ 8646547 w 12192000"/>
              <a:gd name="connsiteY336" fmla="*/ 1215996 h 1839213"/>
              <a:gd name="connsiteX337" fmla="*/ 8646547 w 12192000"/>
              <a:gd name="connsiteY337" fmla="*/ 1244033 h 1839213"/>
              <a:gd name="connsiteX338" fmla="*/ 8604091 w 12192000"/>
              <a:gd name="connsiteY338" fmla="*/ 1244033 h 1839213"/>
              <a:gd name="connsiteX339" fmla="*/ 8604091 w 12192000"/>
              <a:gd name="connsiteY339" fmla="*/ 1393028 h 1839213"/>
              <a:gd name="connsiteX340" fmla="*/ 8569647 w 12192000"/>
              <a:gd name="connsiteY340" fmla="*/ 1393028 h 1839213"/>
              <a:gd name="connsiteX341" fmla="*/ 8569647 w 12192000"/>
              <a:gd name="connsiteY341" fmla="*/ 672082 h 1839213"/>
              <a:gd name="connsiteX342" fmla="*/ 8516776 w 12192000"/>
              <a:gd name="connsiteY342" fmla="*/ 672082 h 1839213"/>
              <a:gd name="connsiteX343" fmla="*/ 8516776 w 12192000"/>
              <a:gd name="connsiteY343" fmla="*/ 647250 h 1839213"/>
              <a:gd name="connsiteX344" fmla="*/ 8522384 w 12192000"/>
              <a:gd name="connsiteY344" fmla="*/ 647250 h 1839213"/>
              <a:gd name="connsiteX345" fmla="*/ 8522384 w 12192000"/>
              <a:gd name="connsiteY345" fmla="*/ 292384 h 1839213"/>
              <a:gd name="connsiteX346" fmla="*/ 8512771 w 12192000"/>
              <a:gd name="connsiteY346" fmla="*/ 292384 h 1839213"/>
              <a:gd name="connsiteX347" fmla="*/ 8512771 w 12192000"/>
              <a:gd name="connsiteY347" fmla="*/ 284373 h 1839213"/>
              <a:gd name="connsiteX348" fmla="*/ 8485536 w 12192000"/>
              <a:gd name="connsiteY348" fmla="*/ 284373 h 1839213"/>
              <a:gd name="connsiteX349" fmla="*/ 8485536 w 12192000"/>
              <a:gd name="connsiteY349" fmla="*/ 289981 h 1839213"/>
              <a:gd name="connsiteX350" fmla="*/ 8262043 w 12192000"/>
              <a:gd name="connsiteY350" fmla="*/ 289981 h 1839213"/>
              <a:gd name="connsiteX351" fmla="*/ 8262043 w 12192000"/>
              <a:gd name="connsiteY351" fmla="*/ 297991 h 1839213"/>
              <a:gd name="connsiteX352" fmla="*/ 8213179 w 12192000"/>
              <a:gd name="connsiteY352" fmla="*/ 297991 h 1839213"/>
              <a:gd name="connsiteX353" fmla="*/ 8213179 w 12192000"/>
              <a:gd name="connsiteY353" fmla="*/ 285174 h 1839213"/>
              <a:gd name="connsiteX354" fmla="*/ 8195555 w 12192000"/>
              <a:gd name="connsiteY354" fmla="*/ 285174 h 1839213"/>
              <a:gd name="connsiteX355" fmla="*/ 8195555 w 12192000"/>
              <a:gd name="connsiteY355" fmla="*/ 1401039 h 1839213"/>
              <a:gd name="connsiteX356" fmla="*/ 8138681 w 12192000"/>
              <a:gd name="connsiteY356" fmla="*/ 1401039 h 1839213"/>
              <a:gd name="connsiteX357" fmla="*/ 8138681 w 12192000"/>
              <a:gd name="connsiteY357" fmla="*/ 1415458 h 1839213"/>
              <a:gd name="connsiteX358" fmla="*/ 8123461 w 12192000"/>
              <a:gd name="connsiteY358" fmla="*/ 1415458 h 1839213"/>
              <a:gd name="connsiteX359" fmla="*/ 8123461 w 12192000"/>
              <a:gd name="connsiteY359" fmla="*/ 1409049 h 1839213"/>
              <a:gd name="connsiteX360" fmla="*/ 8067387 w 12192000"/>
              <a:gd name="connsiteY360" fmla="*/ 1409049 h 1839213"/>
              <a:gd name="connsiteX361" fmla="*/ 8067387 w 12192000"/>
              <a:gd name="connsiteY361" fmla="*/ 1354578 h 1839213"/>
              <a:gd name="connsiteX362" fmla="*/ 8060979 w 12192000"/>
              <a:gd name="connsiteY362" fmla="*/ 1354578 h 1839213"/>
              <a:gd name="connsiteX363" fmla="*/ 8060979 w 12192000"/>
              <a:gd name="connsiteY363" fmla="*/ 1438688 h 1839213"/>
              <a:gd name="connsiteX364" fmla="*/ 8000099 w 12192000"/>
              <a:gd name="connsiteY364" fmla="*/ 1438688 h 1839213"/>
              <a:gd name="connsiteX365" fmla="*/ 8000099 w 12192000"/>
              <a:gd name="connsiteY365" fmla="*/ 1563652 h 1839213"/>
              <a:gd name="connsiteX366" fmla="*/ 7994492 w 12192000"/>
              <a:gd name="connsiteY366" fmla="*/ 1563652 h 1839213"/>
              <a:gd name="connsiteX367" fmla="*/ 7965654 w 12192000"/>
              <a:gd name="connsiteY367" fmla="*/ 1303311 h 1839213"/>
              <a:gd name="connsiteX368" fmla="*/ 7965654 w 12192000"/>
              <a:gd name="connsiteY368" fmla="*/ 805057 h 1839213"/>
              <a:gd name="connsiteX369" fmla="*/ 7626809 w 12192000"/>
              <a:gd name="connsiteY369" fmla="*/ 805057 h 1839213"/>
              <a:gd name="connsiteX370" fmla="*/ 7626809 w 12192000"/>
              <a:gd name="connsiteY370" fmla="*/ 1364190 h 1839213"/>
              <a:gd name="connsiteX371" fmla="*/ 7586756 w 12192000"/>
              <a:gd name="connsiteY371" fmla="*/ 1364190 h 1839213"/>
              <a:gd name="connsiteX372" fmla="*/ 7586756 w 12192000"/>
              <a:gd name="connsiteY372" fmla="*/ 1374604 h 1839213"/>
              <a:gd name="connsiteX373" fmla="*/ 7564327 w 12192000"/>
              <a:gd name="connsiteY373" fmla="*/ 1374604 h 1839213"/>
              <a:gd name="connsiteX374" fmla="*/ 7564327 w 12192000"/>
              <a:gd name="connsiteY374" fmla="*/ 1031754 h 1839213"/>
              <a:gd name="connsiteX375" fmla="*/ 7555516 w 12192000"/>
              <a:gd name="connsiteY375" fmla="*/ 1031754 h 1839213"/>
              <a:gd name="connsiteX376" fmla="*/ 7555516 w 12192000"/>
              <a:gd name="connsiteY376" fmla="*/ 867539 h 1839213"/>
              <a:gd name="connsiteX377" fmla="*/ 7502646 w 12192000"/>
              <a:gd name="connsiteY377" fmla="*/ 867539 h 1839213"/>
              <a:gd name="connsiteX378" fmla="*/ 7502646 w 12192000"/>
              <a:gd name="connsiteY378" fmla="*/ 809863 h 1839213"/>
              <a:gd name="connsiteX379" fmla="*/ 7481819 w 12192000"/>
              <a:gd name="connsiteY379" fmla="*/ 809863 h 1839213"/>
              <a:gd name="connsiteX380" fmla="*/ 7481819 w 12192000"/>
              <a:gd name="connsiteY380" fmla="*/ 821078 h 1839213"/>
              <a:gd name="connsiteX381" fmla="*/ 7435358 w 12192000"/>
              <a:gd name="connsiteY381" fmla="*/ 821078 h 1839213"/>
              <a:gd name="connsiteX382" fmla="*/ 7435358 w 12192000"/>
              <a:gd name="connsiteY382" fmla="*/ 809062 h 1839213"/>
              <a:gd name="connsiteX383" fmla="*/ 7381688 w 12192000"/>
              <a:gd name="connsiteY383" fmla="*/ 809062 h 1839213"/>
              <a:gd name="connsiteX384" fmla="*/ 7381688 w 12192000"/>
              <a:gd name="connsiteY384" fmla="*/ 820277 h 1839213"/>
              <a:gd name="connsiteX385" fmla="*/ 7356855 w 12192000"/>
              <a:gd name="connsiteY385" fmla="*/ 820277 h 1839213"/>
              <a:gd name="connsiteX386" fmla="*/ 7356855 w 12192000"/>
              <a:gd name="connsiteY386" fmla="*/ 935628 h 1839213"/>
              <a:gd name="connsiteX387" fmla="*/ 7297577 w 12192000"/>
              <a:gd name="connsiteY387" fmla="*/ 935628 h 1839213"/>
              <a:gd name="connsiteX388" fmla="*/ 7297577 w 12192000"/>
              <a:gd name="connsiteY388" fmla="*/ 1091833 h 1839213"/>
              <a:gd name="connsiteX389" fmla="*/ 7282357 w 12192000"/>
              <a:gd name="connsiteY389" fmla="*/ 1091833 h 1839213"/>
              <a:gd name="connsiteX390" fmla="*/ 7273546 w 12192000"/>
              <a:gd name="connsiteY390" fmla="*/ 1101446 h 1839213"/>
              <a:gd name="connsiteX391" fmla="*/ 7273546 w 12192000"/>
              <a:gd name="connsiteY391" fmla="*/ 1331347 h 1839213"/>
              <a:gd name="connsiteX392" fmla="*/ 7254320 w 12192000"/>
              <a:gd name="connsiteY392" fmla="*/ 1331347 h 1839213"/>
              <a:gd name="connsiteX393" fmla="*/ 7254320 w 12192000"/>
              <a:gd name="connsiteY393" fmla="*/ 1422667 h 1839213"/>
              <a:gd name="connsiteX394" fmla="*/ 7187032 w 12192000"/>
              <a:gd name="connsiteY394" fmla="*/ 1422667 h 1839213"/>
              <a:gd name="connsiteX395" fmla="*/ 7062869 w 12192000"/>
              <a:gd name="connsiteY395" fmla="*/ 416547 h 1839213"/>
              <a:gd name="connsiteX396" fmla="*/ 6476500 w 12192000"/>
              <a:gd name="connsiteY396" fmla="*/ 525490 h 1839213"/>
              <a:gd name="connsiteX397" fmla="*/ 6337918 w 12192000"/>
              <a:gd name="connsiteY397" fmla="*/ 631228 h 1839213"/>
              <a:gd name="connsiteX398" fmla="*/ 6250603 w 12192000"/>
              <a:gd name="connsiteY398" fmla="*/ 1228012 h 1839213"/>
              <a:gd name="connsiteX399" fmla="*/ 6224168 w 12192000"/>
              <a:gd name="connsiteY399" fmla="*/ 1228012 h 1839213"/>
              <a:gd name="connsiteX400" fmla="*/ 6224168 w 12192000"/>
              <a:gd name="connsiteY400" fmla="*/ 1199174 h 1839213"/>
              <a:gd name="connsiteX401" fmla="*/ 6214556 w 12192000"/>
              <a:gd name="connsiteY401" fmla="*/ 1199174 h 1839213"/>
              <a:gd name="connsiteX402" fmla="*/ 6214556 w 12192000"/>
              <a:gd name="connsiteY402" fmla="*/ 1124676 h 1839213"/>
              <a:gd name="connsiteX403" fmla="*/ 6197734 w 12192000"/>
              <a:gd name="connsiteY403" fmla="*/ 1124676 h 1839213"/>
              <a:gd name="connsiteX404" fmla="*/ 6197734 w 12192000"/>
              <a:gd name="connsiteY404" fmla="*/ 1135090 h 1839213"/>
              <a:gd name="connsiteX405" fmla="*/ 6134451 w 12192000"/>
              <a:gd name="connsiteY405" fmla="*/ 1135090 h 1839213"/>
              <a:gd name="connsiteX406" fmla="*/ 6134451 w 12192000"/>
              <a:gd name="connsiteY406" fmla="*/ 1212792 h 1839213"/>
              <a:gd name="connsiteX407" fmla="*/ 6059152 w 12192000"/>
              <a:gd name="connsiteY407" fmla="*/ 1212792 h 1839213"/>
              <a:gd name="connsiteX408" fmla="*/ 6059152 w 12192000"/>
              <a:gd name="connsiteY408" fmla="*/ 1232017 h 1839213"/>
              <a:gd name="connsiteX409" fmla="*/ 6064759 w 12192000"/>
              <a:gd name="connsiteY409" fmla="*/ 1232017 h 1839213"/>
              <a:gd name="connsiteX410" fmla="*/ 6064759 w 12192000"/>
              <a:gd name="connsiteY410" fmla="*/ 1318531 h 1839213"/>
              <a:gd name="connsiteX411" fmla="*/ 6042330 w 12192000"/>
              <a:gd name="connsiteY411" fmla="*/ 1318531 h 1839213"/>
              <a:gd name="connsiteX412" fmla="*/ 6042330 w 12192000"/>
              <a:gd name="connsiteY412" fmla="*/ 1562050 h 1839213"/>
              <a:gd name="connsiteX413" fmla="*/ 6003879 w 12192000"/>
              <a:gd name="connsiteY413" fmla="*/ 1562050 h 1839213"/>
              <a:gd name="connsiteX414" fmla="*/ 6003879 w 12192000"/>
              <a:gd name="connsiteY414" fmla="*/ 1539621 h 1839213"/>
              <a:gd name="connsiteX415" fmla="*/ 5962225 w 12192000"/>
              <a:gd name="connsiteY415" fmla="*/ 1539621 h 1839213"/>
              <a:gd name="connsiteX416" fmla="*/ 5962225 w 12192000"/>
              <a:gd name="connsiteY416" fmla="*/ 1489955 h 1839213"/>
              <a:gd name="connsiteX417" fmla="*/ 5954214 w 12192000"/>
              <a:gd name="connsiteY417" fmla="*/ 1489955 h 1839213"/>
              <a:gd name="connsiteX418" fmla="*/ 5954214 w 12192000"/>
              <a:gd name="connsiteY418" fmla="*/ 1283284 h 1839213"/>
              <a:gd name="connsiteX419" fmla="*/ 5898140 w 12192000"/>
              <a:gd name="connsiteY419" fmla="*/ 1283284 h 1839213"/>
              <a:gd name="connsiteX420" fmla="*/ 5860491 w 12192000"/>
              <a:gd name="connsiteY420" fmla="*/ 620815 h 1839213"/>
              <a:gd name="connsiteX421" fmla="*/ 5818837 w 12192000"/>
              <a:gd name="connsiteY421" fmla="*/ 28838 h 1839213"/>
              <a:gd name="connsiteX422" fmla="*/ 5782789 w 12192000"/>
              <a:gd name="connsiteY422" fmla="*/ 16021 h 1839213"/>
              <a:gd name="connsiteX423" fmla="*/ 5777182 w 12192000"/>
              <a:gd name="connsiteY423" fmla="*/ 16021 h 1839213"/>
              <a:gd name="connsiteX424" fmla="*/ 5777182 w 12192000"/>
              <a:gd name="connsiteY424" fmla="*/ 20026 h 1839213"/>
              <a:gd name="connsiteX425" fmla="*/ 5659427 w 12192000"/>
              <a:gd name="connsiteY425" fmla="*/ 20026 h 1839213"/>
              <a:gd name="connsiteX426" fmla="*/ 5659427 w 12192000"/>
              <a:gd name="connsiteY426" fmla="*/ 0 h 1839213"/>
              <a:gd name="connsiteX427" fmla="*/ 5647412 w 12192000"/>
              <a:gd name="connsiteY427" fmla="*/ 0 h 1839213"/>
              <a:gd name="connsiteX428" fmla="*/ 5647412 w 12192000"/>
              <a:gd name="connsiteY428" fmla="*/ 16021 h 1839213"/>
              <a:gd name="connsiteX429" fmla="*/ 5598548 w 12192000"/>
              <a:gd name="connsiteY429" fmla="*/ 16021 h 1839213"/>
              <a:gd name="connsiteX430" fmla="*/ 5580123 w 12192000"/>
              <a:gd name="connsiteY430" fmla="*/ 686501 h 1839213"/>
              <a:gd name="connsiteX431" fmla="*/ 5580123 w 12192000"/>
              <a:gd name="connsiteY431" fmla="*/ 1188760 h 1839213"/>
              <a:gd name="connsiteX432" fmla="*/ 5557694 w 12192000"/>
              <a:gd name="connsiteY432" fmla="*/ 1188760 h 1839213"/>
              <a:gd name="connsiteX433" fmla="*/ 5557694 w 12192000"/>
              <a:gd name="connsiteY433" fmla="*/ 1272871 h 1839213"/>
              <a:gd name="connsiteX434" fmla="*/ 5543275 w 12192000"/>
              <a:gd name="connsiteY434" fmla="*/ 1272871 h 1839213"/>
              <a:gd name="connsiteX435" fmla="*/ 5543275 w 12192000"/>
              <a:gd name="connsiteY435" fmla="*/ 1292897 h 1839213"/>
              <a:gd name="connsiteX436" fmla="*/ 5496814 w 12192000"/>
              <a:gd name="connsiteY436" fmla="*/ 1292897 h 1839213"/>
              <a:gd name="connsiteX437" fmla="*/ 5496814 w 12192000"/>
              <a:gd name="connsiteY437" fmla="*/ 1256850 h 1839213"/>
              <a:gd name="connsiteX438" fmla="*/ 5475186 w 12192000"/>
              <a:gd name="connsiteY438" fmla="*/ 1256850 h 1839213"/>
              <a:gd name="connsiteX439" fmla="*/ 5475186 w 12192000"/>
              <a:gd name="connsiteY439" fmla="*/ 1273672 h 1839213"/>
              <a:gd name="connsiteX440" fmla="*/ 5368646 w 12192000"/>
              <a:gd name="connsiteY440" fmla="*/ 1273672 h 1839213"/>
              <a:gd name="connsiteX441" fmla="*/ 5368646 w 12192000"/>
              <a:gd name="connsiteY441" fmla="*/ 948445 h 1839213"/>
              <a:gd name="connsiteX442" fmla="*/ 5282132 w 12192000"/>
              <a:gd name="connsiteY442" fmla="*/ 948445 h 1839213"/>
              <a:gd name="connsiteX443" fmla="*/ 5282132 w 12192000"/>
              <a:gd name="connsiteY443" fmla="*/ 930021 h 1839213"/>
              <a:gd name="connsiteX444" fmla="*/ 5246085 w 12192000"/>
              <a:gd name="connsiteY444" fmla="*/ 930021 h 1839213"/>
              <a:gd name="connsiteX445" fmla="*/ 5242080 w 12192000"/>
              <a:gd name="connsiteY445" fmla="*/ 938832 h 1839213"/>
              <a:gd name="connsiteX446" fmla="*/ 5143550 w 12192000"/>
              <a:gd name="connsiteY446" fmla="*/ 938832 h 1839213"/>
              <a:gd name="connsiteX447" fmla="*/ 5143550 w 12192000"/>
              <a:gd name="connsiteY447" fmla="*/ 961262 h 1839213"/>
              <a:gd name="connsiteX448" fmla="*/ 5109105 w 12192000"/>
              <a:gd name="connsiteY448" fmla="*/ 961262 h 1839213"/>
              <a:gd name="connsiteX449" fmla="*/ 5109105 w 12192000"/>
              <a:gd name="connsiteY449" fmla="*/ 1134289 h 1839213"/>
              <a:gd name="connsiteX450" fmla="*/ 5089079 w 12192000"/>
              <a:gd name="connsiteY450" fmla="*/ 1153514 h 1839213"/>
              <a:gd name="connsiteX451" fmla="*/ 5089079 w 12192000"/>
              <a:gd name="connsiteY451" fmla="*/ 1202378 h 1839213"/>
              <a:gd name="connsiteX452" fmla="*/ 5076262 w 12192000"/>
              <a:gd name="connsiteY452" fmla="*/ 1202378 h 1839213"/>
              <a:gd name="connsiteX453" fmla="*/ 5076262 w 12192000"/>
              <a:gd name="connsiteY453" fmla="*/ 1262457 h 1839213"/>
              <a:gd name="connsiteX454" fmla="*/ 4999361 w 12192000"/>
              <a:gd name="connsiteY454" fmla="*/ 1262457 h 1839213"/>
              <a:gd name="connsiteX455" fmla="*/ 4999361 w 12192000"/>
              <a:gd name="connsiteY455" fmla="*/ 1314525 h 1839213"/>
              <a:gd name="connsiteX456" fmla="*/ 4974529 w 12192000"/>
              <a:gd name="connsiteY456" fmla="*/ 1314525 h 1839213"/>
              <a:gd name="connsiteX457" fmla="*/ 4974529 w 12192000"/>
              <a:gd name="connsiteY457" fmla="*/ 1568459 h 1839213"/>
              <a:gd name="connsiteX458" fmla="*/ 4953701 w 12192000"/>
              <a:gd name="connsiteY458" fmla="*/ 1568459 h 1839213"/>
              <a:gd name="connsiteX459" fmla="*/ 4953701 w 12192000"/>
              <a:gd name="connsiteY459" fmla="*/ 904387 h 1839213"/>
              <a:gd name="connsiteX460" fmla="*/ 4898429 w 12192000"/>
              <a:gd name="connsiteY460" fmla="*/ 904387 h 1839213"/>
              <a:gd name="connsiteX461" fmla="*/ 4898429 w 12192000"/>
              <a:gd name="connsiteY461" fmla="*/ 890769 h 1839213"/>
              <a:gd name="connsiteX462" fmla="*/ 4743024 w 12192000"/>
              <a:gd name="connsiteY462" fmla="*/ 890769 h 1839213"/>
              <a:gd name="connsiteX463" fmla="*/ 4743024 w 12192000"/>
              <a:gd name="connsiteY463" fmla="*/ 901984 h 1839213"/>
              <a:gd name="connsiteX464" fmla="*/ 4705375 w 12192000"/>
              <a:gd name="connsiteY464" fmla="*/ 901984 h 1839213"/>
              <a:gd name="connsiteX465" fmla="*/ 4705375 w 12192000"/>
              <a:gd name="connsiteY465" fmla="*/ 1249640 h 1839213"/>
              <a:gd name="connsiteX466" fmla="*/ 4694161 w 12192000"/>
              <a:gd name="connsiteY466" fmla="*/ 1249640 h 1839213"/>
              <a:gd name="connsiteX467" fmla="*/ 4694161 w 12192000"/>
              <a:gd name="connsiteY467" fmla="*/ 1229614 h 1839213"/>
              <a:gd name="connsiteX468" fmla="*/ 4678140 w 12192000"/>
              <a:gd name="connsiteY468" fmla="*/ 1229614 h 1839213"/>
              <a:gd name="connsiteX469" fmla="*/ 4678140 w 12192000"/>
              <a:gd name="connsiteY469" fmla="*/ 1207184 h 1839213"/>
              <a:gd name="connsiteX470" fmla="*/ 4578809 w 12192000"/>
              <a:gd name="connsiteY470" fmla="*/ 1207184 h 1839213"/>
              <a:gd name="connsiteX471" fmla="*/ 4578809 w 12192000"/>
              <a:gd name="connsiteY471" fmla="*/ 1147106 h 1839213"/>
              <a:gd name="connsiteX472" fmla="*/ 4571600 w 12192000"/>
              <a:gd name="connsiteY472" fmla="*/ 1147106 h 1839213"/>
              <a:gd name="connsiteX473" fmla="*/ 4571600 w 12192000"/>
              <a:gd name="connsiteY473" fmla="*/ 1259253 h 1839213"/>
              <a:gd name="connsiteX474" fmla="*/ 4537155 w 12192000"/>
              <a:gd name="connsiteY474" fmla="*/ 1256850 h 1839213"/>
              <a:gd name="connsiteX475" fmla="*/ 4537155 w 12192000"/>
              <a:gd name="connsiteY475" fmla="*/ 986895 h 1839213"/>
              <a:gd name="connsiteX476" fmla="*/ 4532348 w 12192000"/>
              <a:gd name="connsiteY476" fmla="*/ 979686 h 1839213"/>
              <a:gd name="connsiteX477" fmla="*/ 4516327 w 12192000"/>
              <a:gd name="connsiteY477" fmla="*/ 979686 h 1839213"/>
              <a:gd name="connsiteX478" fmla="*/ 4516327 w 12192000"/>
              <a:gd name="connsiteY478" fmla="*/ 967670 h 1839213"/>
              <a:gd name="connsiteX479" fmla="*/ 4470667 w 12192000"/>
              <a:gd name="connsiteY479" fmla="*/ 967670 h 1839213"/>
              <a:gd name="connsiteX480" fmla="*/ 4470667 w 12192000"/>
              <a:gd name="connsiteY480" fmla="*/ 950047 h 1839213"/>
              <a:gd name="connsiteX481" fmla="*/ 4367332 w 12192000"/>
              <a:gd name="connsiteY481" fmla="*/ 950047 h 1839213"/>
              <a:gd name="connsiteX482" fmla="*/ 4367332 w 12192000"/>
              <a:gd name="connsiteY482" fmla="*/ 954052 h 1839213"/>
              <a:gd name="connsiteX483" fmla="*/ 4361724 w 12192000"/>
              <a:gd name="connsiteY483" fmla="*/ 954052 h 1839213"/>
              <a:gd name="connsiteX484" fmla="*/ 4361724 w 12192000"/>
              <a:gd name="connsiteY484" fmla="*/ 942837 h 1839213"/>
              <a:gd name="connsiteX485" fmla="*/ 4346504 w 12192000"/>
              <a:gd name="connsiteY485" fmla="*/ 942837 h 1839213"/>
              <a:gd name="connsiteX486" fmla="*/ 4346504 w 12192000"/>
              <a:gd name="connsiteY486" fmla="*/ 971675 h 1839213"/>
              <a:gd name="connsiteX487" fmla="*/ 4296038 w 12192000"/>
              <a:gd name="connsiteY487" fmla="*/ 971675 h 1839213"/>
              <a:gd name="connsiteX488" fmla="*/ 4296038 w 12192000"/>
              <a:gd name="connsiteY488" fmla="*/ 983691 h 1839213"/>
              <a:gd name="connsiteX489" fmla="*/ 4158257 w 12192000"/>
              <a:gd name="connsiteY489" fmla="*/ 983691 h 1839213"/>
              <a:gd name="connsiteX490" fmla="*/ 4158257 w 12192000"/>
              <a:gd name="connsiteY490" fmla="*/ 997309 h 1839213"/>
              <a:gd name="connsiteX491" fmla="*/ 4098979 w 12192000"/>
              <a:gd name="connsiteY491" fmla="*/ 997309 h 1839213"/>
              <a:gd name="connsiteX492" fmla="*/ 4098979 w 12192000"/>
              <a:gd name="connsiteY492" fmla="*/ 1199174 h 1839213"/>
              <a:gd name="connsiteX493" fmla="*/ 4050115 w 12192000"/>
              <a:gd name="connsiteY493" fmla="*/ 1199174 h 1839213"/>
              <a:gd name="connsiteX494" fmla="*/ 4050115 w 12192000"/>
              <a:gd name="connsiteY494" fmla="*/ 1181551 h 1839213"/>
              <a:gd name="connsiteX495" fmla="*/ 3981225 w 12192000"/>
              <a:gd name="connsiteY495" fmla="*/ 1181551 h 1839213"/>
              <a:gd name="connsiteX496" fmla="*/ 3981225 w 12192000"/>
              <a:gd name="connsiteY496" fmla="*/ 1189561 h 1839213"/>
              <a:gd name="connsiteX497" fmla="*/ 3965204 w 12192000"/>
              <a:gd name="connsiteY497" fmla="*/ 1189561 h 1839213"/>
              <a:gd name="connsiteX498" fmla="*/ 3965204 w 12192000"/>
              <a:gd name="connsiteY498" fmla="*/ 1173540 h 1839213"/>
              <a:gd name="connsiteX499" fmla="*/ 3933162 w 12192000"/>
              <a:gd name="connsiteY499" fmla="*/ 1173540 h 1839213"/>
              <a:gd name="connsiteX500" fmla="*/ 3933162 w 12192000"/>
              <a:gd name="connsiteY500" fmla="*/ 1191964 h 1839213"/>
              <a:gd name="connsiteX501" fmla="*/ 3903523 w 12192000"/>
              <a:gd name="connsiteY501" fmla="*/ 1191964 h 1839213"/>
              <a:gd name="connsiteX502" fmla="*/ 3903523 w 12192000"/>
              <a:gd name="connsiteY502" fmla="*/ 1058189 h 1839213"/>
              <a:gd name="connsiteX503" fmla="*/ 3896313 w 12192000"/>
              <a:gd name="connsiteY503" fmla="*/ 1058189 h 1839213"/>
              <a:gd name="connsiteX504" fmla="*/ 3896313 w 12192000"/>
              <a:gd name="connsiteY504" fmla="*/ 1067801 h 1839213"/>
              <a:gd name="connsiteX505" fmla="*/ 3873884 w 12192000"/>
              <a:gd name="connsiteY505" fmla="*/ 1067801 h 1839213"/>
              <a:gd name="connsiteX506" fmla="*/ 3873884 w 12192000"/>
              <a:gd name="connsiteY506" fmla="*/ 945241 h 1839213"/>
              <a:gd name="connsiteX507" fmla="*/ 3856261 w 12192000"/>
              <a:gd name="connsiteY507" fmla="*/ 945241 h 1839213"/>
              <a:gd name="connsiteX508" fmla="*/ 3856261 w 12192000"/>
              <a:gd name="connsiteY508" fmla="*/ 953251 h 1839213"/>
              <a:gd name="connsiteX509" fmla="*/ 3839439 w 12192000"/>
              <a:gd name="connsiteY509" fmla="*/ 953251 h 1839213"/>
              <a:gd name="connsiteX510" fmla="*/ 3839439 w 12192000"/>
              <a:gd name="connsiteY510" fmla="*/ 949246 h 1839213"/>
              <a:gd name="connsiteX511" fmla="*/ 3821816 w 12192000"/>
              <a:gd name="connsiteY511" fmla="*/ 949246 h 1839213"/>
              <a:gd name="connsiteX512" fmla="*/ 3821816 w 12192000"/>
              <a:gd name="connsiteY512" fmla="*/ 952450 h 1839213"/>
              <a:gd name="connsiteX513" fmla="*/ 3771349 w 12192000"/>
              <a:gd name="connsiteY513" fmla="*/ 952450 h 1839213"/>
              <a:gd name="connsiteX514" fmla="*/ 3771349 w 12192000"/>
              <a:gd name="connsiteY514" fmla="*/ 966068 h 1839213"/>
              <a:gd name="connsiteX515" fmla="*/ 3717679 w 12192000"/>
              <a:gd name="connsiteY515" fmla="*/ 966068 h 1839213"/>
              <a:gd name="connsiteX516" fmla="*/ 3717679 w 12192000"/>
              <a:gd name="connsiteY516" fmla="*/ 913199 h 1839213"/>
              <a:gd name="connsiteX517" fmla="*/ 3714475 w 12192000"/>
              <a:gd name="connsiteY517" fmla="*/ 913199 h 1839213"/>
              <a:gd name="connsiteX518" fmla="*/ 3714475 w 12192000"/>
              <a:gd name="connsiteY518" fmla="*/ 966869 h 1839213"/>
              <a:gd name="connsiteX519" fmla="*/ 3687239 w 12192000"/>
              <a:gd name="connsiteY519" fmla="*/ 966869 h 1839213"/>
              <a:gd name="connsiteX520" fmla="*/ 3687239 w 12192000"/>
              <a:gd name="connsiteY520" fmla="*/ 986895 h 1839213"/>
              <a:gd name="connsiteX521" fmla="*/ 3657600 w 12192000"/>
              <a:gd name="connsiteY521" fmla="*/ 986895 h 1839213"/>
              <a:gd name="connsiteX522" fmla="*/ 3602328 w 12192000"/>
              <a:gd name="connsiteY522" fmla="*/ 1003717 h 1839213"/>
              <a:gd name="connsiteX523" fmla="*/ 3602328 w 12192000"/>
              <a:gd name="connsiteY523" fmla="*/ 1022141 h 1839213"/>
              <a:gd name="connsiteX524" fmla="*/ 3594317 w 12192000"/>
              <a:gd name="connsiteY524" fmla="*/ 1022141 h 1839213"/>
              <a:gd name="connsiteX525" fmla="*/ 3594317 w 12192000"/>
              <a:gd name="connsiteY525" fmla="*/ 1012529 h 1839213"/>
              <a:gd name="connsiteX526" fmla="*/ 3545453 w 12192000"/>
              <a:gd name="connsiteY526" fmla="*/ 1012529 h 1839213"/>
              <a:gd name="connsiteX527" fmla="*/ 3545453 w 12192000"/>
              <a:gd name="connsiteY527" fmla="*/ 461406 h 1839213"/>
              <a:gd name="connsiteX528" fmla="*/ 3402866 w 12192000"/>
              <a:gd name="connsiteY528" fmla="*/ 461406 h 1839213"/>
              <a:gd name="connsiteX529" fmla="*/ 3402866 w 12192000"/>
              <a:gd name="connsiteY529" fmla="*/ 437374 h 1839213"/>
              <a:gd name="connsiteX530" fmla="*/ 3394855 w 12192000"/>
              <a:gd name="connsiteY530" fmla="*/ 437374 h 1839213"/>
              <a:gd name="connsiteX531" fmla="*/ 3394855 w 12192000"/>
              <a:gd name="connsiteY531" fmla="*/ 449390 h 1839213"/>
              <a:gd name="connsiteX532" fmla="*/ 3281106 w 12192000"/>
              <a:gd name="connsiteY532" fmla="*/ 449390 h 1839213"/>
              <a:gd name="connsiteX533" fmla="*/ 3281106 w 12192000"/>
              <a:gd name="connsiteY533" fmla="*/ 781826 h 1839213"/>
              <a:gd name="connsiteX534" fmla="*/ 3208210 w 12192000"/>
              <a:gd name="connsiteY534" fmla="*/ 781826 h 1839213"/>
              <a:gd name="connsiteX535" fmla="*/ 3208210 w 12192000"/>
              <a:gd name="connsiteY535" fmla="*/ 1120671 h 1839213"/>
              <a:gd name="connsiteX536" fmla="*/ 3172163 w 12192000"/>
              <a:gd name="connsiteY536" fmla="*/ 1120671 h 1839213"/>
              <a:gd name="connsiteX537" fmla="*/ 3172163 w 12192000"/>
              <a:gd name="connsiteY537" fmla="*/ 759397 h 1839213"/>
              <a:gd name="connsiteX538" fmla="*/ 2893397 w 12192000"/>
              <a:gd name="connsiteY538" fmla="*/ 759397 h 1839213"/>
              <a:gd name="connsiteX539" fmla="*/ 2893397 w 12192000"/>
              <a:gd name="connsiteY539" fmla="*/ 1132687 h 1839213"/>
              <a:gd name="connsiteX540" fmla="*/ 2881382 w 12192000"/>
              <a:gd name="connsiteY540" fmla="*/ 1132687 h 1839213"/>
              <a:gd name="connsiteX541" fmla="*/ 2881382 w 12192000"/>
              <a:gd name="connsiteY541" fmla="*/ 1173540 h 1839213"/>
              <a:gd name="connsiteX542" fmla="*/ 2840528 w 12192000"/>
              <a:gd name="connsiteY542" fmla="*/ 1173540 h 1839213"/>
              <a:gd name="connsiteX543" fmla="*/ 2840528 w 12192000"/>
              <a:gd name="connsiteY543" fmla="*/ 1115063 h 1839213"/>
              <a:gd name="connsiteX544" fmla="*/ 2830915 w 12192000"/>
              <a:gd name="connsiteY544" fmla="*/ 1115063 h 1839213"/>
              <a:gd name="connsiteX545" fmla="*/ 2830915 w 12192000"/>
              <a:gd name="connsiteY545" fmla="*/ 1275274 h 1839213"/>
              <a:gd name="connsiteX546" fmla="*/ 2806083 w 12192000"/>
              <a:gd name="connsiteY546" fmla="*/ 1275274 h 1839213"/>
              <a:gd name="connsiteX547" fmla="*/ 2806083 w 12192000"/>
              <a:gd name="connsiteY547" fmla="*/ 1452306 h 1839213"/>
              <a:gd name="connsiteX548" fmla="*/ 2783653 w 12192000"/>
              <a:gd name="connsiteY548" fmla="*/ 1452306 h 1839213"/>
              <a:gd name="connsiteX549" fmla="*/ 2783653 w 12192000"/>
              <a:gd name="connsiteY549" fmla="*/ 1422667 h 1839213"/>
              <a:gd name="connsiteX550" fmla="*/ 2754014 w 12192000"/>
              <a:gd name="connsiteY550" fmla="*/ 1422667 h 1839213"/>
              <a:gd name="connsiteX551" fmla="*/ 2754014 w 12192000"/>
              <a:gd name="connsiteY551" fmla="*/ 1161524 h 1839213"/>
              <a:gd name="connsiteX552" fmla="*/ 2726779 w 12192000"/>
              <a:gd name="connsiteY552" fmla="*/ 1161524 h 1839213"/>
              <a:gd name="connsiteX553" fmla="*/ 2726779 w 12192000"/>
              <a:gd name="connsiteY553" fmla="*/ 990099 h 1839213"/>
              <a:gd name="connsiteX554" fmla="*/ 2701946 w 12192000"/>
              <a:gd name="connsiteY554" fmla="*/ 990099 h 1839213"/>
              <a:gd name="connsiteX555" fmla="*/ 2701946 w 12192000"/>
              <a:gd name="connsiteY555" fmla="*/ 903586 h 1839213"/>
              <a:gd name="connsiteX556" fmla="*/ 2698742 w 12192000"/>
              <a:gd name="connsiteY556" fmla="*/ 903586 h 1839213"/>
              <a:gd name="connsiteX557" fmla="*/ 2698742 w 12192000"/>
              <a:gd name="connsiteY557" fmla="*/ 955654 h 1839213"/>
              <a:gd name="connsiteX558" fmla="*/ 2673108 w 12192000"/>
              <a:gd name="connsiteY558" fmla="*/ 938832 h 1839213"/>
              <a:gd name="connsiteX559" fmla="*/ 2673108 w 12192000"/>
              <a:gd name="connsiteY559" fmla="*/ 909193 h 1839213"/>
              <a:gd name="connsiteX560" fmla="*/ 2659490 w 12192000"/>
              <a:gd name="connsiteY560" fmla="*/ 893172 h 1839213"/>
              <a:gd name="connsiteX561" fmla="*/ 2659490 w 12192000"/>
              <a:gd name="connsiteY561" fmla="*/ 873146 h 1839213"/>
              <a:gd name="connsiteX562" fmla="*/ 2651480 w 12192000"/>
              <a:gd name="connsiteY562" fmla="*/ 873146 h 1839213"/>
              <a:gd name="connsiteX563" fmla="*/ 2557757 w 12192000"/>
              <a:gd name="connsiteY563" fmla="*/ 961262 h 1839213"/>
              <a:gd name="connsiteX564" fmla="*/ 2557757 w 12192000"/>
              <a:gd name="connsiteY564" fmla="*/ 968471 h 1839213"/>
              <a:gd name="connsiteX565" fmla="*/ 2545741 w 12192000"/>
              <a:gd name="connsiteY565" fmla="*/ 978885 h 1839213"/>
              <a:gd name="connsiteX566" fmla="*/ 2545741 w 12192000"/>
              <a:gd name="connsiteY566" fmla="*/ 991702 h 1839213"/>
              <a:gd name="connsiteX567" fmla="*/ 2515301 w 12192000"/>
              <a:gd name="connsiteY567" fmla="*/ 991702 h 1839213"/>
              <a:gd name="connsiteX568" fmla="*/ 2515301 w 12192000"/>
              <a:gd name="connsiteY568" fmla="*/ 1124676 h 1839213"/>
              <a:gd name="connsiteX569" fmla="*/ 2503285 w 12192000"/>
              <a:gd name="connsiteY569" fmla="*/ 1124676 h 1839213"/>
              <a:gd name="connsiteX570" fmla="*/ 2503285 w 12192000"/>
              <a:gd name="connsiteY570" fmla="*/ 1271268 h 1839213"/>
              <a:gd name="connsiteX571" fmla="*/ 2496076 w 12192000"/>
              <a:gd name="connsiteY571" fmla="*/ 1271268 h 1839213"/>
              <a:gd name="connsiteX572" fmla="*/ 2496076 w 12192000"/>
              <a:gd name="connsiteY572" fmla="*/ 1284085 h 1839213"/>
              <a:gd name="connsiteX573" fmla="*/ 2475248 w 12192000"/>
              <a:gd name="connsiteY573" fmla="*/ 1306515 h 1839213"/>
              <a:gd name="connsiteX574" fmla="*/ 2475248 w 12192000"/>
              <a:gd name="connsiteY574" fmla="*/ 1322536 h 1839213"/>
              <a:gd name="connsiteX575" fmla="*/ 2448013 w 12192000"/>
              <a:gd name="connsiteY575" fmla="*/ 1322536 h 1839213"/>
              <a:gd name="connsiteX576" fmla="*/ 2448013 w 12192000"/>
              <a:gd name="connsiteY576" fmla="*/ 1340159 h 1839213"/>
              <a:gd name="connsiteX577" fmla="*/ 2453620 w 12192000"/>
              <a:gd name="connsiteY577" fmla="*/ 1340159 h 1839213"/>
              <a:gd name="connsiteX578" fmla="*/ 2453620 w 12192000"/>
              <a:gd name="connsiteY578" fmla="*/ 1390625 h 1839213"/>
              <a:gd name="connsiteX579" fmla="*/ 2413567 w 12192000"/>
              <a:gd name="connsiteY579" fmla="*/ 1390625 h 1839213"/>
              <a:gd name="connsiteX580" fmla="*/ 2413567 w 12192000"/>
              <a:gd name="connsiteY580" fmla="*/ 1419463 h 1839213"/>
              <a:gd name="connsiteX581" fmla="*/ 2410363 w 12192000"/>
              <a:gd name="connsiteY581" fmla="*/ 1416259 h 1839213"/>
              <a:gd name="connsiteX582" fmla="*/ 2403955 w 12192000"/>
              <a:gd name="connsiteY582" fmla="*/ 1407447 h 1839213"/>
              <a:gd name="connsiteX583" fmla="*/ 2382326 w 12192000"/>
              <a:gd name="connsiteY583" fmla="*/ 1407447 h 1839213"/>
              <a:gd name="connsiteX584" fmla="*/ 2382326 w 12192000"/>
              <a:gd name="connsiteY584" fmla="*/ 1398636 h 1839213"/>
              <a:gd name="connsiteX585" fmla="*/ 2363902 w 12192000"/>
              <a:gd name="connsiteY585" fmla="*/ 1398636 h 1839213"/>
              <a:gd name="connsiteX586" fmla="*/ 2363902 w 12192000"/>
              <a:gd name="connsiteY586" fmla="*/ 1391426 h 1839213"/>
              <a:gd name="connsiteX587" fmla="*/ 2348682 w 12192000"/>
              <a:gd name="connsiteY587" fmla="*/ 1391426 h 1839213"/>
              <a:gd name="connsiteX588" fmla="*/ 2340672 w 12192000"/>
              <a:gd name="connsiteY588" fmla="*/ 1384217 h 1839213"/>
              <a:gd name="connsiteX589" fmla="*/ 2340672 w 12192000"/>
              <a:gd name="connsiteY589" fmla="*/ 1374604 h 1839213"/>
              <a:gd name="connsiteX590" fmla="*/ 2312635 w 12192000"/>
              <a:gd name="connsiteY590" fmla="*/ 1374604 h 1839213"/>
              <a:gd name="connsiteX591" fmla="*/ 2312635 w 12192000"/>
              <a:gd name="connsiteY591" fmla="*/ 1368997 h 1839213"/>
              <a:gd name="connsiteX592" fmla="*/ 2303824 w 12192000"/>
              <a:gd name="connsiteY592" fmla="*/ 1368997 h 1839213"/>
              <a:gd name="connsiteX593" fmla="*/ 2303824 w 12192000"/>
              <a:gd name="connsiteY593" fmla="*/ 1374604 h 1839213"/>
              <a:gd name="connsiteX594" fmla="*/ 2265373 w 12192000"/>
              <a:gd name="connsiteY594" fmla="*/ 1374604 h 1839213"/>
              <a:gd name="connsiteX595" fmla="*/ 2265373 w 12192000"/>
              <a:gd name="connsiteY595" fmla="*/ 1408248 h 1839213"/>
              <a:gd name="connsiteX596" fmla="*/ 2238137 w 12192000"/>
              <a:gd name="connsiteY596" fmla="*/ 1408248 h 1839213"/>
              <a:gd name="connsiteX597" fmla="*/ 2238137 w 12192000"/>
              <a:gd name="connsiteY597" fmla="*/ 1429076 h 1839213"/>
              <a:gd name="connsiteX598" fmla="*/ 2227724 w 12192000"/>
              <a:gd name="connsiteY598" fmla="*/ 1429076 h 1839213"/>
              <a:gd name="connsiteX599" fmla="*/ 2227724 w 12192000"/>
              <a:gd name="connsiteY599" fmla="*/ 1437887 h 1839213"/>
              <a:gd name="connsiteX600" fmla="*/ 2181263 w 12192000"/>
              <a:gd name="connsiteY600" fmla="*/ 1437887 h 1839213"/>
              <a:gd name="connsiteX601" fmla="*/ 2181263 w 12192000"/>
              <a:gd name="connsiteY601" fmla="*/ 1335353 h 1839213"/>
              <a:gd name="connsiteX602" fmla="*/ 2178860 w 12192000"/>
              <a:gd name="connsiteY602" fmla="*/ 1335353 h 1839213"/>
              <a:gd name="connsiteX603" fmla="*/ 2178860 w 12192000"/>
              <a:gd name="connsiteY603" fmla="*/ 1254446 h 1839213"/>
              <a:gd name="connsiteX604" fmla="*/ 2182865 w 12192000"/>
              <a:gd name="connsiteY604" fmla="*/ 1254446 h 1839213"/>
              <a:gd name="connsiteX605" fmla="*/ 2182865 w 12192000"/>
              <a:gd name="connsiteY605" fmla="*/ 1236022 h 1839213"/>
              <a:gd name="connsiteX606" fmla="*/ 2174854 w 12192000"/>
              <a:gd name="connsiteY606" fmla="*/ 1210389 h 1839213"/>
              <a:gd name="connsiteX607" fmla="*/ 2162838 w 12192000"/>
              <a:gd name="connsiteY607" fmla="*/ 1210389 h 1839213"/>
              <a:gd name="connsiteX608" fmla="*/ 2162838 w 12192000"/>
              <a:gd name="connsiteY608" fmla="*/ 1195169 h 1839213"/>
              <a:gd name="connsiteX609" fmla="*/ 2084336 w 12192000"/>
              <a:gd name="connsiteY609" fmla="*/ 1159922 h 1839213"/>
              <a:gd name="connsiteX610" fmla="*/ 2008236 w 12192000"/>
              <a:gd name="connsiteY610" fmla="*/ 1151111 h 1839213"/>
              <a:gd name="connsiteX611" fmla="*/ 2004230 w 12192000"/>
              <a:gd name="connsiteY611" fmla="*/ 1157519 h 1839213"/>
              <a:gd name="connsiteX612" fmla="*/ 1994618 w 12192000"/>
              <a:gd name="connsiteY612" fmla="*/ 1157519 h 1839213"/>
              <a:gd name="connsiteX613" fmla="*/ 1994618 w 12192000"/>
              <a:gd name="connsiteY613" fmla="*/ 1114262 h 1839213"/>
              <a:gd name="connsiteX614" fmla="*/ 1990612 w 12192000"/>
              <a:gd name="connsiteY614" fmla="*/ 1114262 h 1839213"/>
              <a:gd name="connsiteX615" fmla="*/ 1990612 w 12192000"/>
              <a:gd name="connsiteY615" fmla="*/ 1157519 h 1839213"/>
              <a:gd name="connsiteX616" fmla="*/ 1973790 w 12192000"/>
              <a:gd name="connsiteY616" fmla="*/ 1157519 h 1839213"/>
              <a:gd name="connsiteX617" fmla="*/ 1973790 w 12192000"/>
              <a:gd name="connsiteY617" fmla="*/ 1121472 h 1839213"/>
              <a:gd name="connsiteX618" fmla="*/ 1968183 w 12192000"/>
              <a:gd name="connsiteY618" fmla="*/ 1121472 h 1839213"/>
              <a:gd name="connsiteX619" fmla="*/ 1956167 w 12192000"/>
              <a:gd name="connsiteY619" fmla="*/ 1109456 h 1839213"/>
              <a:gd name="connsiteX620" fmla="*/ 1952963 w 12192000"/>
              <a:gd name="connsiteY620" fmla="*/ 1109456 h 1839213"/>
              <a:gd name="connsiteX621" fmla="*/ 1952963 w 12192000"/>
              <a:gd name="connsiteY621" fmla="*/ 1134289 h 1839213"/>
              <a:gd name="connsiteX622" fmla="*/ 1933738 w 12192000"/>
              <a:gd name="connsiteY622" fmla="*/ 1134289 h 1839213"/>
              <a:gd name="connsiteX623" fmla="*/ 1933738 w 12192000"/>
              <a:gd name="connsiteY623" fmla="*/ 1142299 h 1839213"/>
              <a:gd name="connsiteX624" fmla="*/ 1938544 w 12192000"/>
              <a:gd name="connsiteY624" fmla="*/ 1145503 h 1839213"/>
              <a:gd name="connsiteX625" fmla="*/ 1938544 w 12192000"/>
              <a:gd name="connsiteY625" fmla="*/ 1150310 h 1839213"/>
              <a:gd name="connsiteX626" fmla="*/ 1866449 w 12192000"/>
              <a:gd name="connsiteY626" fmla="*/ 1150310 h 1839213"/>
              <a:gd name="connsiteX627" fmla="*/ 1866449 w 12192000"/>
              <a:gd name="connsiteY627" fmla="*/ 1157519 h 1839213"/>
              <a:gd name="connsiteX628" fmla="*/ 1794355 w 12192000"/>
              <a:gd name="connsiteY628" fmla="*/ 1171137 h 1839213"/>
              <a:gd name="connsiteX629" fmla="*/ 1736679 w 12192000"/>
              <a:gd name="connsiteY629" fmla="*/ 1192765 h 1839213"/>
              <a:gd name="connsiteX630" fmla="*/ 1729470 w 12192000"/>
              <a:gd name="connsiteY630" fmla="*/ 1192765 h 1839213"/>
              <a:gd name="connsiteX631" fmla="*/ 1729470 w 12192000"/>
              <a:gd name="connsiteY631" fmla="*/ 1207184 h 1839213"/>
              <a:gd name="connsiteX632" fmla="*/ 1721459 w 12192000"/>
              <a:gd name="connsiteY632" fmla="*/ 1207184 h 1839213"/>
              <a:gd name="connsiteX633" fmla="*/ 1721459 w 12192000"/>
              <a:gd name="connsiteY633" fmla="*/ 1203179 h 1839213"/>
              <a:gd name="connsiteX634" fmla="*/ 1703836 w 12192000"/>
              <a:gd name="connsiteY634" fmla="*/ 1203179 h 1839213"/>
              <a:gd name="connsiteX635" fmla="*/ 1703836 w 12192000"/>
              <a:gd name="connsiteY635" fmla="*/ 1207184 h 1839213"/>
              <a:gd name="connsiteX636" fmla="*/ 1698229 w 12192000"/>
              <a:gd name="connsiteY636" fmla="*/ 1207184 h 1839213"/>
              <a:gd name="connsiteX637" fmla="*/ 1668590 w 12192000"/>
              <a:gd name="connsiteY637" fmla="*/ 1227211 h 1839213"/>
              <a:gd name="connsiteX638" fmla="*/ 1647762 w 12192000"/>
              <a:gd name="connsiteY638" fmla="*/ 1246436 h 1839213"/>
              <a:gd name="connsiteX639" fmla="*/ 1647762 w 12192000"/>
              <a:gd name="connsiteY639" fmla="*/ 1331347 h 1839213"/>
              <a:gd name="connsiteX640" fmla="*/ 1642956 w 12192000"/>
              <a:gd name="connsiteY640" fmla="*/ 1331347 h 1839213"/>
              <a:gd name="connsiteX641" fmla="*/ 1642956 w 12192000"/>
              <a:gd name="connsiteY641" fmla="*/ 1406646 h 1839213"/>
              <a:gd name="connsiteX642" fmla="*/ 1590087 w 12192000"/>
              <a:gd name="connsiteY642" fmla="*/ 1406646 h 1839213"/>
              <a:gd name="connsiteX643" fmla="*/ 1590087 w 12192000"/>
              <a:gd name="connsiteY643" fmla="*/ 1416259 h 1839213"/>
              <a:gd name="connsiteX644" fmla="*/ 1582877 w 12192000"/>
              <a:gd name="connsiteY644" fmla="*/ 1416259 h 1839213"/>
              <a:gd name="connsiteX645" fmla="*/ 1582877 w 12192000"/>
              <a:gd name="connsiteY645" fmla="*/ 1421065 h 1839213"/>
              <a:gd name="connsiteX646" fmla="*/ 1556443 w 12192000"/>
              <a:gd name="connsiteY646" fmla="*/ 1421065 h 1839213"/>
              <a:gd name="connsiteX647" fmla="*/ 1556443 w 12192000"/>
              <a:gd name="connsiteY647" fmla="*/ 1426672 h 1839213"/>
              <a:gd name="connsiteX648" fmla="*/ 1546830 w 12192000"/>
              <a:gd name="connsiteY648" fmla="*/ 1426672 h 1839213"/>
              <a:gd name="connsiteX649" fmla="*/ 1546830 w 12192000"/>
              <a:gd name="connsiteY649" fmla="*/ 1429877 h 1839213"/>
              <a:gd name="connsiteX650" fmla="*/ 1543626 w 12192000"/>
              <a:gd name="connsiteY650" fmla="*/ 1429877 h 1839213"/>
              <a:gd name="connsiteX651" fmla="*/ 1543626 w 12192000"/>
              <a:gd name="connsiteY651" fmla="*/ 1420264 h 1839213"/>
              <a:gd name="connsiteX652" fmla="*/ 1517992 w 12192000"/>
              <a:gd name="connsiteY652" fmla="*/ 1420264 h 1839213"/>
              <a:gd name="connsiteX653" fmla="*/ 1517992 w 12192000"/>
              <a:gd name="connsiteY653" fmla="*/ 1441091 h 1839213"/>
              <a:gd name="connsiteX654" fmla="*/ 1522799 w 12192000"/>
              <a:gd name="connsiteY654" fmla="*/ 1441091 h 1839213"/>
              <a:gd name="connsiteX655" fmla="*/ 1522799 w 12192000"/>
              <a:gd name="connsiteY655" fmla="*/ 1457913 h 1839213"/>
              <a:gd name="connsiteX656" fmla="*/ 1493160 w 12192000"/>
              <a:gd name="connsiteY656" fmla="*/ 1457913 h 1839213"/>
              <a:gd name="connsiteX657" fmla="*/ 1493160 w 12192000"/>
              <a:gd name="connsiteY657" fmla="*/ 1527605 h 1839213"/>
              <a:gd name="connsiteX658" fmla="*/ 1458714 w 12192000"/>
              <a:gd name="connsiteY658" fmla="*/ 1527605 h 1839213"/>
              <a:gd name="connsiteX659" fmla="*/ 1435484 w 12192000"/>
              <a:gd name="connsiteY659" fmla="*/ 1010927 h 1839213"/>
              <a:gd name="connsiteX660" fmla="*/ 1449903 w 12192000"/>
              <a:gd name="connsiteY660" fmla="*/ 1006120 h 1839213"/>
              <a:gd name="connsiteX661" fmla="*/ 1449903 w 12192000"/>
              <a:gd name="connsiteY661" fmla="*/ 962864 h 1839213"/>
              <a:gd name="connsiteX662" fmla="*/ 1455510 w 12192000"/>
              <a:gd name="connsiteY662" fmla="*/ 955654 h 1839213"/>
              <a:gd name="connsiteX663" fmla="*/ 1455510 w 12192000"/>
              <a:gd name="connsiteY663" fmla="*/ 929220 h 1839213"/>
              <a:gd name="connsiteX664" fmla="*/ 1470730 w 12192000"/>
              <a:gd name="connsiteY664" fmla="*/ 920408 h 1839213"/>
              <a:gd name="connsiteX665" fmla="*/ 1478741 w 12192000"/>
              <a:gd name="connsiteY665" fmla="*/ 914000 h 1839213"/>
              <a:gd name="connsiteX666" fmla="*/ 1492359 w 12192000"/>
              <a:gd name="connsiteY666" fmla="*/ 883560 h 1839213"/>
              <a:gd name="connsiteX667" fmla="*/ 1492359 w 12192000"/>
              <a:gd name="connsiteY667" fmla="*/ 858727 h 1839213"/>
              <a:gd name="connsiteX668" fmla="*/ 1488353 w 12192000"/>
              <a:gd name="connsiteY668" fmla="*/ 857125 h 1839213"/>
              <a:gd name="connsiteX669" fmla="*/ 1488353 w 12192000"/>
              <a:gd name="connsiteY669" fmla="*/ 850716 h 1839213"/>
              <a:gd name="connsiteX670" fmla="*/ 1485950 w 12192000"/>
              <a:gd name="connsiteY670" fmla="*/ 849114 h 1839213"/>
              <a:gd name="connsiteX671" fmla="*/ 1485950 w 12192000"/>
              <a:gd name="connsiteY671" fmla="*/ 846711 h 1839213"/>
              <a:gd name="connsiteX672" fmla="*/ 1483547 w 12192000"/>
              <a:gd name="connsiteY672" fmla="*/ 845109 h 1839213"/>
              <a:gd name="connsiteX673" fmla="*/ 1483547 w 12192000"/>
              <a:gd name="connsiteY673" fmla="*/ 841104 h 1839213"/>
              <a:gd name="connsiteX674" fmla="*/ 1454709 w 12192000"/>
              <a:gd name="connsiteY674" fmla="*/ 834695 h 1839213"/>
              <a:gd name="connsiteX675" fmla="*/ 1457112 w 12192000"/>
              <a:gd name="connsiteY675" fmla="*/ 831491 h 1839213"/>
              <a:gd name="connsiteX676" fmla="*/ 1463521 w 12192000"/>
              <a:gd name="connsiteY676" fmla="*/ 806659 h 1839213"/>
              <a:gd name="connsiteX677" fmla="*/ 1463521 w 12192000"/>
              <a:gd name="connsiteY677" fmla="*/ 802653 h 1839213"/>
              <a:gd name="connsiteX678" fmla="*/ 1461117 w 12192000"/>
              <a:gd name="connsiteY678" fmla="*/ 802653 h 1839213"/>
              <a:gd name="connsiteX679" fmla="*/ 1461117 w 12192000"/>
              <a:gd name="connsiteY679" fmla="*/ 805057 h 1839213"/>
              <a:gd name="connsiteX680" fmla="*/ 1438688 w 12192000"/>
              <a:gd name="connsiteY680" fmla="*/ 791439 h 1839213"/>
              <a:gd name="connsiteX681" fmla="*/ 1438688 w 12192000"/>
              <a:gd name="connsiteY681" fmla="*/ 771412 h 1839213"/>
              <a:gd name="connsiteX682" fmla="*/ 1433882 w 12192000"/>
              <a:gd name="connsiteY682" fmla="*/ 771412 h 1839213"/>
              <a:gd name="connsiteX683" fmla="*/ 1433882 w 12192000"/>
              <a:gd name="connsiteY683" fmla="*/ 765805 h 1839213"/>
              <a:gd name="connsiteX684" fmla="*/ 1425070 w 12192000"/>
              <a:gd name="connsiteY684" fmla="*/ 764203 h 1839213"/>
              <a:gd name="connsiteX685" fmla="*/ 1423468 w 12192000"/>
              <a:gd name="connsiteY685" fmla="*/ 641642 h 1839213"/>
              <a:gd name="connsiteX686" fmla="*/ 1425070 w 12192000"/>
              <a:gd name="connsiteY686" fmla="*/ 639239 h 1839213"/>
              <a:gd name="connsiteX687" fmla="*/ 1425070 w 12192000"/>
              <a:gd name="connsiteY687" fmla="*/ 635234 h 1839213"/>
              <a:gd name="connsiteX688" fmla="*/ 1421065 w 12192000"/>
              <a:gd name="connsiteY688" fmla="*/ 633632 h 1839213"/>
              <a:gd name="connsiteX689" fmla="*/ 1423468 w 12192000"/>
              <a:gd name="connsiteY689" fmla="*/ 535102 h 1839213"/>
              <a:gd name="connsiteX690" fmla="*/ 1425871 w 12192000"/>
              <a:gd name="connsiteY690" fmla="*/ 528694 h 1839213"/>
              <a:gd name="connsiteX691" fmla="*/ 1421866 w 12192000"/>
              <a:gd name="connsiteY691" fmla="*/ 526291 h 1839213"/>
              <a:gd name="connsiteX692" fmla="*/ 1421866 w 12192000"/>
              <a:gd name="connsiteY692" fmla="*/ 521484 h 1839213"/>
              <a:gd name="connsiteX693" fmla="*/ 1418662 w 12192000"/>
              <a:gd name="connsiteY693" fmla="*/ 519081 h 1839213"/>
              <a:gd name="connsiteX694" fmla="*/ 1417861 w 12192000"/>
              <a:gd name="connsiteY694" fmla="*/ 417348 h 1839213"/>
              <a:gd name="connsiteX695" fmla="*/ 1423468 w 12192000"/>
              <a:gd name="connsiteY695" fmla="*/ 417348 h 1839213"/>
              <a:gd name="connsiteX696" fmla="*/ 1423468 w 12192000"/>
              <a:gd name="connsiteY696" fmla="*/ 412541 h 1839213"/>
              <a:gd name="connsiteX697" fmla="*/ 1417060 w 12192000"/>
              <a:gd name="connsiteY697" fmla="*/ 412541 h 1839213"/>
              <a:gd name="connsiteX698" fmla="*/ 1417060 w 12192000"/>
              <a:gd name="connsiteY698" fmla="*/ 410138 h 1839213"/>
              <a:gd name="connsiteX699" fmla="*/ 1420264 w 12192000"/>
              <a:gd name="connsiteY699" fmla="*/ 408536 h 1839213"/>
              <a:gd name="connsiteX700" fmla="*/ 1420264 w 12192000"/>
              <a:gd name="connsiteY700" fmla="*/ 406133 h 1839213"/>
              <a:gd name="connsiteX701" fmla="*/ 1421065 w 12192000"/>
              <a:gd name="connsiteY701" fmla="*/ 404531 h 1839213"/>
              <a:gd name="connsiteX702" fmla="*/ 1421065 w 12192000"/>
              <a:gd name="connsiteY702" fmla="*/ 401327 h 1839213"/>
              <a:gd name="connsiteX703" fmla="*/ 1416259 w 12192000"/>
              <a:gd name="connsiteY703" fmla="*/ 400526 h 1839213"/>
              <a:gd name="connsiteX704" fmla="*/ 1416259 w 12192000"/>
              <a:gd name="connsiteY704" fmla="*/ 286776 h 1839213"/>
              <a:gd name="connsiteX705" fmla="*/ 1417060 w 12192000"/>
              <a:gd name="connsiteY705" fmla="*/ 286776 h 1839213"/>
              <a:gd name="connsiteX706" fmla="*/ 1417060 w 12192000"/>
              <a:gd name="connsiteY706" fmla="*/ 284373 h 1839213"/>
              <a:gd name="connsiteX707" fmla="*/ 1414657 w 12192000"/>
              <a:gd name="connsiteY707" fmla="*/ 284373 h 1839213"/>
              <a:gd name="connsiteX708" fmla="*/ 1414657 w 12192000"/>
              <a:gd name="connsiteY708" fmla="*/ 266750 h 1839213"/>
              <a:gd name="connsiteX709" fmla="*/ 1412253 w 12192000"/>
              <a:gd name="connsiteY709" fmla="*/ 265148 h 1839213"/>
              <a:gd name="connsiteX710" fmla="*/ 1409850 w 12192000"/>
              <a:gd name="connsiteY710" fmla="*/ 266750 h 1839213"/>
              <a:gd name="connsiteX711" fmla="*/ 1409850 w 12192000"/>
              <a:gd name="connsiteY711" fmla="*/ 284373 h 1839213"/>
              <a:gd name="connsiteX712" fmla="*/ 1407447 w 12192000"/>
              <a:gd name="connsiteY712" fmla="*/ 284373 h 1839213"/>
              <a:gd name="connsiteX713" fmla="*/ 1407447 w 12192000"/>
              <a:gd name="connsiteY713" fmla="*/ 286776 h 1839213"/>
              <a:gd name="connsiteX714" fmla="*/ 1408248 w 12192000"/>
              <a:gd name="connsiteY714" fmla="*/ 286776 h 1839213"/>
              <a:gd name="connsiteX715" fmla="*/ 1408248 w 12192000"/>
              <a:gd name="connsiteY715" fmla="*/ 401327 h 1839213"/>
              <a:gd name="connsiteX716" fmla="*/ 1402641 w 12192000"/>
              <a:gd name="connsiteY716" fmla="*/ 402128 h 1839213"/>
              <a:gd name="connsiteX717" fmla="*/ 1402641 w 12192000"/>
              <a:gd name="connsiteY717" fmla="*/ 405332 h 1839213"/>
              <a:gd name="connsiteX718" fmla="*/ 1403442 w 12192000"/>
              <a:gd name="connsiteY718" fmla="*/ 406934 h 1839213"/>
              <a:gd name="connsiteX719" fmla="*/ 1403442 w 12192000"/>
              <a:gd name="connsiteY719" fmla="*/ 408536 h 1839213"/>
              <a:gd name="connsiteX720" fmla="*/ 1406646 w 12192000"/>
              <a:gd name="connsiteY720" fmla="*/ 410138 h 1839213"/>
              <a:gd name="connsiteX721" fmla="*/ 1406646 w 12192000"/>
              <a:gd name="connsiteY721" fmla="*/ 412541 h 1839213"/>
              <a:gd name="connsiteX722" fmla="*/ 1401840 w 12192000"/>
              <a:gd name="connsiteY722" fmla="*/ 412541 h 1839213"/>
              <a:gd name="connsiteX723" fmla="*/ 1401840 w 12192000"/>
              <a:gd name="connsiteY723" fmla="*/ 417348 h 1839213"/>
              <a:gd name="connsiteX724" fmla="*/ 1407447 w 12192000"/>
              <a:gd name="connsiteY724" fmla="*/ 417348 h 1839213"/>
              <a:gd name="connsiteX725" fmla="*/ 1406646 w 12192000"/>
              <a:gd name="connsiteY725" fmla="*/ 519882 h 1839213"/>
              <a:gd name="connsiteX726" fmla="*/ 1403442 w 12192000"/>
              <a:gd name="connsiteY726" fmla="*/ 522285 h 1839213"/>
              <a:gd name="connsiteX727" fmla="*/ 1403442 w 12192000"/>
              <a:gd name="connsiteY727" fmla="*/ 527092 h 1839213"/>
              <a:gd name="connsiteX728" fmla="*/ 1399437 w 12192000"/>
              <a:gd name="connsiteY728" fmla="*/ 529495 h 1839213"/>
              <a:gd name="connsiteX729" fmla="*/ 1401840 w 12192000"/>
              <a:gd name="connsiteY729" fmla="*/ 535903 h 1839213"/>
              <a:gd name="connsiteX730" fmla="*/ 1404243 w 12192000"/>
              <a:gd name="connsiteY730" fmla="*/ 634433 h 1839213"/>
              <a:gd name="connsiteX731" fmla="*/ 1400238 w 12192000"/>
              <a:gd name="connsiteY731" fmla="*/ 636035 h 1839213"/>
              <a:gd name="connsiteX732" fmla="*/ 1400238 w 12192000"/>
              <a:gd name="connsiteY732" fmla="*/ 640040 h 1839213"/>
              <a:gd name="connsiteX733" fmla="*/ 1401840 w 12192000"/>
              <a:gd name="connsiteY733" fmla="*/ 642443 h 1839213"/>
              <a:gd name="connsiteX734" fmla="*/ 1400238 w 12192000"/>
              <a:gd name="connsiteY734" fmla="*/ 765004 h 1839213"/>
              <a:gd name="connsiteX735" fmla="*/ 1391426 w 12192000"/>
              <a:gd name="connsiteY735" fmla="*/ 766606 h 1839213"/>
              <a:gd name="connsiteX736" fmla="*/ 1391426 w 12192000"/>
              <a:gd name="connsiteY736" fmla="*/ 772214 h 1839213"/>
              <a:gd name="connsiteX737" fmla="*/ 1387421 w 12192000"/>
              <a:gd name="connsiteY737" fmla="*/ 772214 h 1839213"/>
              <a:gd name="connsiteX738" fmla="*/ 1387421 w 12192000"/>
              <a:gd name="connsiteY738" fmla="*/ 793041 h 1839213"/>
              <a:gd name="connsiteX739" fmla="*/ 1364991 w 12192000"/>
              <a:gd name="connsiteY739" fmla="*/ 806659 h 1839213"/>
              <a:gd name="connsiteX740" fmla="*/ 1364991 w 12192000"/>
              <a:gd name="connsiteY740" fmla="*/ 804256 h 1839213"/>
              <a:gd name="connsiteX741" fmla="*/ 1362588 w 12192000"/>
              <a:gd name="connsiteY741" fmla="*/ 804256 h 1839213"/>
              <a:gd name="connsiteX742" fmla="*/ 1362588 w 12192000"/>
              <a:gd name="connsiteY742" fmla="*/ 808261 h 1839213"/>
              <a:gd name="connsiteX743" fmla="*/ 1368997 w 12192000"/>
              <a:gd name="connsiteY743" fmla="*/ 833093 h 1839213"/>
              <a:gd name="connsiteX744" fmla="*/ 1370599 w 12192000"/>
              <a:gd name="connsiteY744" fmla="*/ 836298 h 1839213"/>
              <a:gd name="connsiteX745" fmla="*/ 1341761 w 12192000"/>
              <a:gd name="connsiteY745" fmla="*/ 842706 h 1839213"/>
              <a:gd name="connsiteX746" fmla="*/ 1341761 w 12192000"/>
              <a:gd name="connsiteY746" fmla="*/ 846711 h 1839213"/>
              <a:gd name="connsiteX747" fmla="*/ 1339358 w 12192000"/>
              <a:gd name="connsiteY747" fmla="*/ 848313 h 1839213"/>
              <a:gd name="connsiteX748" fmla="*/ 1339358 w 12192000"/>
              <a:gd name="connsiteY748" fmla="*/ 850716 h 1839213"/>
              <a:gd name="connsiteX749" fmla="*/ 1336955 w 12192000"/>
              <a:gd name="connsiteY749" fmla="*/ 852319 h 1839213"/>
              <a:gd name="connsiteX750" fmla="*/ 1336955 w 12192000"/>
              <a:gd name="connsiteY750" fmla="*/ 858727 h 1839213"/>
              <a:gd name="connsiteX751" fmla="*/ 1332949 w 12192000"/>
              <a:gd name="connsiteY751" fmla="*/ 860329 h 1839213"/>
              <a:gd name="connsiteX752" fmla="*/ 1332949 w 12192000"/>
              <a:gd name="connsiteY752" fmla="*/ 885162 h 1839213"/>
              <a:gd name="connsiteX753" fmla="*/ 1346567 w 12192000"/>
              <a:gd name="connsiteY753" fmla="*/ 915602 h 1839213"/>
              <a:gd name="connsiteX754" fmla="*/ 1354578 w 12192000"/>
              <a:gd name="connsiteY754" fmla="*/ 922010 h 1839213"/>
              <a:gd name="connsiteX755" fmla="*/ 1369798 w 12192000"/>
              <a:gd name="connsiteY755" fmla="*/ 930822 h 1839213"/>
              <a:gd name="connsiteX756" fmla="*/ 1369798 w 12192000"/>
              <a:gd name="connsiteY756" fmla="*/ 958858 h 1839213"/>
              <a:gd name="connsiteX757" fmla="*/ 1375405 w 12192000"/>
              <a:gd name="connsiteY757" fmla="*/ 966068 h 1839213"/>
              <a:gd name="connsiteX758" fmla="*/ 1375405 w 12192000"/>
              <a:gd name="connsiteY758" fmla="*/ 1009325 h 1839213"/>
              <a:gd name="connsiteX759" fmla="*/ 1389824 w 12192000"/>
              <a:gd name="connsiteY759" fmla="*/ 1014131 h 1839213"/>
              <a:gd name="connsiteX760" fmla="*/ 1363389 w 12192000"/>
              <a:gd name="connsiteY760" fmla="*/ 1604506 h 1839213"/>
              <a:gd name="connsiteX761" fmla="*/ 1350573 w 12192000"/>
              <a:gd name="connsiteY761" fmla="*/ 1604506 h 1839213"/>
              <a:gd name="connsiteX762" fmla="*/ 1350573 w 12192000"/>
              <a:gd name="connsiteY762" fmla="*/ 1650967 h 1839213"/>
              <a:gd name="connsiteX763" fmla="*/ 1332949 w 12192000"/>
              <a:gd name="connsiteY763" fmla="*/ 1650967 h 1839213"/>
              <a:gd name="connsiteX764" fmla="*/ 1332949 w 12192000"/>
              <a:gd name="connsiteY764" fmla="*/ 1659778 h 1839213"/>
              <a:gd name="connsiteX765" fmla="*/ 1280881 w 12192000"/>
              <a:gd name="connsiteY765" fmla="*/ 1659778 h 1839213"/>
              <a:gd name="connsiteX766" fmla="*/ 1276876 w 12192000"/>
              <a:gd name="connsiteY766" fmla="*/ 1655773 h 1839213"/>
              <a:gd name="connsiteX767" fmla="*/ 1276876 w 12192000"/>
              <a:gd name="connsiteY767" fmla="*/ 1642956 h 1839213"/>
              <a:gd name="connsiteX768" fmla="*/ 1272870 w 12192000"/>
              <a:gd name="connsiteY768" fmla="*/ 1642956 h 1839213"/>
              <a:gd name="connsiteX769" fmla="*/ 1272870 w 12192000"/>
              <a:gd name="connsiteY769" fmla="*/ 1630139 h 1839213"/>
              <a:gd name="connsiteX770" fmla="*/ 1319331 w 12192000"/>
              <a:gd name="connsiteY770" fmla="*/ 1620527 h 1839213"/>
              <a:gd name="connsiteX771" fmla="*/ 1319331 w 12192000"/>
              <a:gd name="connsiteY771" fmla="*/ 1602103 h 1839213"/>
              <a:gd name="connsiteX772" fmla="*/ 1236823 w 12192000"/>
              <a:gd name="connsiteY772" fmla="*/ 1580474 h 1839213"/>
              <a:gd name="connsiteX773" fmla="*/ 1236823 w 12192000"/>
              <a:gd name="connsiteY773" fmla="*/ 1575668 h 1839213"/>
              <a:gd name="connsiteX774" fmla="*/ 1229614 w 12192000"/>
              <a:gd name="connsiteY774" fmla="*/ 1575668 h 1839213"/>
              <a:gd name="connsiteX775" fmla="*/ 1229614 w 12192000"/>
              <a:gd name="connsiteY775" fmla="*/ 1555642 h 1839213"/>
              <a:gd name="connsiteX776" fmla="*/ 1256048 w 12192000"/>
              <a:gd name="connsiteY776" fmla="*/ 1555642 h 1839213"/>
              <a:gd name="connsiteX777" fmla="*/ 1260054 w 12192000"/>
              <a:gd name="connsiteY777" fmla="*/ 1548432 h 1839213"/>
              <a:gd name="connsiteX778" fmla="*/ 1272870 w 12192000"/>
              <a:gd name="connsiteY778" fmla="*/ 1548432 h 1839213"/>
              <a:gd name="connsiteX779" fmla="*/ 1272870 w 12192000"/>
              <a:gd name="connsiteY779" fmla="*/ 1544427 h 1839213"/>
              <a:gd name="connsiteX780" fmla="*/ 1270467 w 12192000"/>
              <a:gd name="connsiteY780" fmla="*/ 1544427 h 1839213"/>
              <a:gd name="connsiteX781" fmla="*/ 1270467 w 12192000"/>
              <a:gd name="connsiteY781" fmla="*/ 1530008 h 1839213"/>
              <a:gd name="connsiteX782" fmla="*/ 1234420 w 12192000"/>
              <a:gd name="connsiteY782" fmla="*/ 1530008 h 1839213"/>
              <a:gd name="connsiteX783" fmla="*/ 1234420 w 12192000"/>
              <a:gd name="connsiteY783" fmla="*/ 1521196 h 1839213"/>
              <a:gd name="connsiteX784" fmla="*/ 1231216 w 12192000"/>
              <a:gd name="connsiteY784" fmla="*/ 1516390 h 1839213"/>
              <a:gd name="connsiteX785" fmla="*/ 1220802 w 12192000"/>
              <a:gd name="connsiteY785" fmla="*/ 1516390 h 1839213"/>
              <a:gd name="connsiteX786" fmla="*/ 1220802 w 12192000"/>
              <a:gd name="connsiteY786" fmla="*/ 1523600 h 1839213"/>
              <a:gd name="connsiteX787" fmla="*/ 1146304 w 12192000"/>
              <a:gd name="connsiteY787" fmla="*/ 1496364 h 1839213"/>
              <a:gd name="connsiteX788" fmla="*/ 1084623 w 12192000"/>
              <a:gd name="connsiteY788" fmla="*/ 1440290 h 1839213"/>
              <a:gd name="connsiteX789" fmla="*/ 1084623 w 12192000"/>
              <a:gd name="connsiteY789" fmla="*/ 1431479 h 1839213"/>
              <a:gd name="connsiteX790" fmla="*/ 1089430 w 12192000"/>
              <a:gd name="connsiteY790" fmla="*/ 1431479 h 1839213"/>
              <a:gd name="connsiteX791" fmla="*/ 1089430 w 12192000"/>
              <a:gd name="connsiteY791" fmla="*/ 1426672 h 1839213"/>
              <a:gd name="connsiteX792" fmla="*/ 1084623 w 12192000"/>
              <a:gd name="connsiteY792" fmla="*/ 1426672 h 1839213"/>
              <a:gd name="connsiteX793" fmla="*/ 1084623 w 12192000"/>
              <a:gd name="connsiteY793" fmla="*/ 1419463 h 1839213"/>
              <a:gd name="connsiteX794" fmla="*/ 1082220 w 12192000"/>
              <a:gd name="connsiteY794" fmla="*/ 1417861 h 1839213"/>
              <a:gd name="connsiteX795" fmla="*/ 1076613 w 12192000"/>
              <a:gd name="connsiteY795" fmla="*/ 1417861 h 1839213"/>
              <a:gd name="connsiteX796" fmla="*/ 1076613 w 12192000"/>
              <a:gd name="connsiteY796" fmla="*/ 1405845 h 1839213"/>
              <a:gd name="connsiteX797" fmla="*/ 1071006 w 12192000"/>
              <a:gd name="connsiteY797" fmla="*/ 1405845 h 1839213"/>
              <a:gd name="connsiteX798" fmla="*/ 1071006 w 12192000"/>
              <a:gd name="connsiteY798" fmla="*/ 1417060 h 1839213"/>
              <a:gd name="connsiteX799" fmla="*/ 1063796 w 12192000"/>
              <a:gd name="connsiteY799" fmla="*/ 1417060 h 1839213"/>
              <a:gd name="connsiteX800" fmla="*/ 1063796 w 12192000"/>
              <a:gd name="connsiteY800" fmla="*/ 1405845 h 1839213"/>
              <a:gd name="connsiteX801" fmla="*/ 1058990 w 12192000"/>
              <a:gd name="connsiteY801" fmla="*/ 1405845 h 1839213"/>
              <a:gd name="connsiteX802" fmla="*/ 1058990 w 12192000"/>
              <a:gd name="connsiteY802" fmla="*/ 1428275 h 1839213"/>
              <a:gd name="connsiteX803" fmla="*/ 1053382 w 12192000"/>
              <a:gd name="connsiteY803" fmla="*/ 1428275 h 1839213"/>
              <a:gd name="connsiteX804" fmla="*/ 1053382 w 12192000"/>
              <a:gd name="connsiteY804" fmla="*/ 1433081 h 1839213"/>
              <a:gd name="connsiteX805" fmla="*/ 902785 w 12192000"/>
              <a:gd name="connsiteY805" fmla="*/ 1433081 h 1839213"/>
              <a:gd name="connsiteX806" fmla="*/ 748983 w 12192000"/>
              <a:gd name="connsiteY806" fmla="*/ 1433081 h 1839213"/>
              <a:gd name="connsiteX807" fmla="*/ 748983 w 12192000"/>
              <a:gd name="connsiteY807" fmla="*/ 1428275 h 1839213"/>
              <a:gd name="connsiteX808" fmla="*/ 743376 w 12192000"/>
              <a:gd name="connsiteY808" fmla="*/ 1428275 h 1839213"/>
              <a:gd name="connsiteX809" fmla="*/ 743376 w 12192000"/>
              <a:gd name="connsiteY809" fmla="*/ 1405845 h 1839213"/>
              <a:gd name="connsiteX810" fmla="*/ 738569 w 12192000"/>
              <a:gd name="connsiteY810" fmla="*/ 1405845 h 1839213"/>
              <a:gd name="connsiteX811" fmla="*/ 738569 w 12192000"/>
              <a:gd name="connsiteY811" fmla="*/ 1417060 h 1839213"/>
              <a:gd name="connsiteX812" fmla="*/ 731360 w 12192000"/>
              <a:gd name="connsiteY812" fmla="*/ 1417060 h 1839213"/>
              <a:gd name="connsiteX813" fmla="*/ 731360 w 12192000"/>
              <a:gd name="connsiteY813" fmla="*/ 1405845 h 1839213"/>
              <a:gd name="connsiteX814" fmla="*/ 725752 w 12192000"/>
              <a:gd name="connsiteY814" fmla="*/ 1405845 h 1839213"/>
              <a:gd name="connsiteX815" fmla="*/ 725752 w 12192000"/>
              <a:gd name="connsiteY815" fmla="*/ 1417861 h 1839213"/>
              <a:gd name="connsiteX816" fmla="*/ 720145 w 12192000"/>
              <a:gd name="connsiteY816" fmla="*/ 1417861 h 1839213"/>
              <a:gd name="connsiteX817" fmla="*/ 717742 w 12192000"/>
              <a:gd name="connsiteY817" fmla="*/ 1419463 h 1839213"/>
              <a:gd name="connsiteX818" fmla="*/ 717742 w 12192000"/>
              <a:gd name="connsiteY818" fmla="*/ 1426672 h 1839213"/>
              <a:gd name="connsiteX819" fmla="*/ 712936 w 12192000"/>
              <a:gd name="connsiteY819" fmla="*/ 1426672 h 1839213"/>
              <a:gd name="connsiteX820" fmla="*/ 712936 w 12192000"/>
              <a:gd name="connsiteY820" fmla="*/ 1431479 h 1839213"/>
              <a:gd name="connsiteX821" fmla="*/ 717742 w 12192000"/>
              <a:gd name="connsiteY821" fmla="*/ 1431479 h 1839213"/>
              <a:gd name="connsiteX822" fmla="*/ 717742 w 12192000"/>
              <a:gd name="connsiteY822" fmla="*/ 1440290 h 1839213"/>
              <a:gd name="connsiteX823" fmla="*/ 656061 w 12192000"/>
              <a:gd name="connsiteY823" fmla="*/ 1496364 h 1839213"/>
              <a:gd name="connsiteX824" fmla="*/ 581563 w 12192000"/>
              <a:gd name="connsiteY824" fmla="*/ 1523600 h 1839213"/>
              <a:gd name="connsiteX825" fmla="*/ 581563 w 12192000"/>
              <a:gd name="connsiteY825" fmla="*/ 1516390 h 1839213"/>
              <a:gd name="connsiteX826" fmla="*/ 571150 w 12192000"/>
              <a:gd name="connsiteY826" fmla="*/ 1516390 h 1839213"/>
              <a:gd name="connsiteX827" fmla="*/ 567945 w 12192000"/>
              <a:gd name="connsiteY827" fmla="*/ 1521196 h 1839213"/>
              <a:gd name="connsiteX828" fmla="*/ 567945 w 12192000"/>
              <a:gd name="connsiteY828" fmla="*/ 1530008 h 1839213"/>
              <a:gd name="connsiteX829" fmla="*/ 531898 w 12192000"/>
              <a:gd name="connsiteY829" fmla="*/ 1530008 h 1839213"/>
              <a:gd name="connsiteX830" fmla="*/ 531898 w 12192000"/>
              <a:gd name="connsiteY830" fmla="*/ 1544427 h 1839213"/>
              <a:gd name="connsiteX831" fmla="*/ 528694 w 12192000"/>
              <a:gd name="connsiteY831" fmla="*/ 1544427 h 1839213"/>
              <a:gd name="connsiteX832" fmla="*/ 528694 w 12192000"/>
              <a:gd name="connsiteY832" fmla="*/ 1548432 h 1839213"/>
              <a:gd name="connsiteX833" fmla="*/ 541511 w 12192000"/>
              <a:gd name="connsiteY833" fmla="*/ 1548432 h 1839213"/>
              <a:gd name="connsiteX834" fmla="*/ 545516 w 12192000"/>
              <a:gd name="connsiteY834" fmla="*/ 1555642 h 1839213"/>
              <a:gd name="connsiteX835" fmla="*/ 571951 w 12192000"/>
              <a:gd name="connsiteY835" fmla="*/ 1555642 h 1839213"/>
              <a:gd name="connsiteX836" fmla="*/ 571951 w 12192000"/>
              <a:gd name="connsiteY836" fmla="*/ 1575668 h 1839213"/>
              <a:gd name="connsiteX837" fmla="*/ 564741 w 12192000"/>
              <a:gd name="connsiteY837" fmla="*/ 1575668 h 1839213"/>
              <a:gd name="connsiteX838" fmla="*/ 564741 w 12192000"/>
              <a:gd name="connsiteY838" fmla="*/ 1580474 h 1839213"/>
              <a:gd name="connsiteX839" fmla="*/ 482233 w 12192000"/>
              <a:gd name="connsiteY839" fmla="*/ 1602103 h 1839213"/>
              <a:gd name="connsiteX840" fmla="*/ 482233 w 12192000"/>
              <a:gd name="connsiteY840" fmla="*/ 1619726 h 1839213"/>
              <a:gd name="connsiteX841" fmla="*/ 528694 w 12192000"/>
              <a:gd name="connsiteY841" fmla="*/ 1629338 h 1839213"/>
              <a:gd name="connsiteX842" fmla="*/ 528694 w 12192000"/>
              <a:gd name="connsiteY842" fmla="*/ 1642155 h 1839213"/>
              <a:gd name="connsiteX843" fmla="*/ 524689 w 12192000"/>
              <a:gd name="connsiteY843" fmla="*/ 1642155 h 1839213"/>
              <a:gd name="connsiteX844" fmla="*/ 524689 w 12192000"/>
              <a:gd name="connsiteY844" fmla="*/ 1654972 h 1839213"/>
              <a:gd name="connsiteX845" fmla="*/ 520683 w 12192000"/>
              <a:gd name="connsiteY845" fmla="*/ 1658977 h 1839213"/>
              <a:gd name="connsiteX846" fmla="*/ 266750 w 12192000"/>
              <a:gd name="connsiteY846" fmla="*/ 1658977 h 1839213"/>
              <a:gd name="connsiteX847" fmla="*/ 266750 w 12192000"/>
              <a:gd name="connsiteY847" fmla="*/ 1654972 h 1839213"/>
              <a:gd name="connsiteX848" fmla="*/ 261143 w 12192000"/>
              <a:gd name="connsiteY848" fmla="*/ 1654972 h 1839213"/>
              <a:gd name="connsiteX849" fmla="*/ 261143 w 12192000"/>
              <a:gd name="connsiteY849" fmla="*/ 1662182 h 1839213"/>
              <a:gd name="connsiteX850" fmla="*/ 256336 w 12192000"/>
              <a:gd name="connsiteY850" fmla="*/ 1662182 h 1839213"/>
              <a:gd name="connsiteX851" fmla="*/ 256336 w 12192000"/>
              <a:gd name="connsiteY851" fmla="*/ 1670993 h 1839213"/>
              <a:gd name="connsiteX852" fmla="*/ 260342 w 12192000"/>
              <a:gd name="connsiteY852" fmla="*/ 1670993 h 1839213"/>
              <a:gd name="connsiteX853" fmla="*/ 260342 w 12192000"/>
              <a:gd name="connsiteY853" fmla="*/ 1683810 h 1839213"/>
              <a:gd name="connsiteX854" fmla="*/ 251530 w 12192000"/>
              <a:gd name="connsiteY854" fmla="*/ 1683810 h 1839213"/>
              <a:gd name="connsiteX855" fmla="*/ 251530 w 12192000"/>
              <a:gd name="connsiteY855" fmla="*/ 1689417 h 1839213"/>
              <a:gd name="connsiteX856" fmla="*/ 251530 w 12192000"/>
              <a:gd name="connsiteY856" fmla="*/ 1725465 h 1839213"/>
              <a:gd name="connsiteX857" fmla="*/ 202666 w 12192000"/>
              <a:gd name="connsiteY857" fmla="*/ 1725465 h 1839213"/>
              <a:gd name="connsiteX858" fmla="*/ 202666 w 12192000"/>
              <a:gd name="connsiteY858" fmla="*/ 1747894 h 1839213"/>
              <a:gd name="connsiteX859" fmla="*/ 120158 w 12192000"/>
              <a:gd name="connsiteY859" fmla="*/ 1747894 h 1839213"/>
              <a:gd name="connsiteX860" fmla="*/ 120158 w 12192000"/>
              <a:gd name="connsiteY860" fmla="*/ 1758308 h 1839213"/>
              <a:gd name="connsiteX861" fmla="*/ 106540 w 12192000"/>
              <a:gd name="connsiteY861" fmla="*/ 1758308 h 1839213"/>
              <a:gd name="connsiteX862" fmla="*/ 106540 w 12192000"/>
              <a:gd name="connsiteY862" fmla="*/ 1766318 h 1839213"/>
              <a:gd name="connsiteX863" fmla="*/ 112147 w 12192000"/>
              <a:gd name="connsiteY863" fmla="*/ 1766318 h 1839213"/>
              <a:gd name="connsiteX864" fmla="*/ 112147 w 12192000"/>
              <a:gd name="connsiteY864" fmla="*/ 1777533 h 1839213"/>
              <a:gd name="connsiteX865" fmla="*/ 20827 w 12192000"/>
              <a:gd name="connsiteY865" fmla="*/ 1777533 h 1839213"/>
              <a:gd name="connsiteX866" fmla="*/ 20827 w 12192000"/>
              <a:gd name="connsiteY866" fmla="*/ 1793554 h 1839213"/>
              <a:gd name="connsiteX867" fmla="*/ 12817 w 12192000"/>
              <a:gd name="connsiteY867" fmla="*/ 1793554 h 1839213"/>
              <a:gd name="connsiteX868" fmla="*/ 12817 w 12192000"/>
              <a:gd name="connsiteY868" fmla="*/ 1788748 h 1839213"/>
              <a:gd name="connsiteX869" fmla="*/ 0 w 12192000"/>
              <a:gd name="connsiteY869" fmla="*/ 1788748 h 1839213"/>
              <a:gd name="connsiteX870" fmla="*/ 0 w 12192000"/>
              <a:gd name="connsiteY870" fmla="*/ 1839214 h 1839213"/>
              <a:gd name="connsiteX871" fmla="*/ 12192000 w 12192000"/>
              <a:gd name="connsiteY871" fmla="*/ 1839214 h 1839213"/>
              <a:gd name="connsiteX872" fmla="*/ 12192000 w 12192000"/>
              <a:gd name="connsiteY872" fmla="*/ 1807172 h 1839213"/>
              <a:gd name="connsiteX873" fmla="*/ 12164764 w 12192000"/>
              <a:gd name="connsiteY873" fmla="*/ 1807172 h 1839213"/>
              <a:gd name="connsiteX874" fmla="*/ 2412767 w 12192000"/>
              <a:gd name="connsiteY874" fmla="*/ 1433081 h 1839213"/>
              <a:gd name="connsiteX875" fmla="*/ 2412767 w 12192000"/>
              <a:gd name="connsiteY875" fmla="*/ 1420264 h 1839213"/>
              <a:gd name="connsiteX876" fmla="*/ 2415170 w 12192000"/>
              <a:gd name="connsiteY876" fmla="*/ 1420264 h 1839213"/>
              <a:gd name="connsiteX877" fmla="*/ 2415170 w 12192000"/>
              <a:gd name="connsiteY877" fmla="*/ 1433081 h 1839213"/>
              <a:gd name="connsiteX878" fmla="*/ 2412767 w 12192000"/>
              <a:gd name="connsiteY878" fmla="*/ 1433081 h 1839213"/>
              <a:gd name="connsiteX879" fmla="*/ 6799323 w 12192000"/>
              <a:gd name="connsiteY879" fmla="*/ 1419463 h 1839213"/>
              <a:gd name="connsiteX880" fmla="*/ 6799323 w 12192000"/>
              <a:gd name="connsiteY880" fmla="*/ 1430678 h 1839213"/>
              <a:gd name="connsiteX881" fmla="*/ 6785705 w 12192000"/>
              <a:gd name="connsiteY881" fmla="*/ 1443494 h 1839213"/>
              <a:gd name="connsiteX882" fmla="*/ 6743250 w 12192000"/>
              <a:gd name="connsiteY882" fmla="*/ 1443494 h 1839213"/>
              <a:gd name="connsiteX883" fmla="*/ 6743250 w 12192000"/>
              <a:gd name="connsiteY883" fmla="*/ 1408248 h 1839213"/>
              <a:gd name="connsiteX884" fmla="*/ 6702396 w 12192000"/>
              <a:gd name="connsiteY884" fmla="*/ 1408248 h 1839213"/>
              <a:gd name="connsiteX885" fmla="*/ 6702396 w 12192000"/>
              <a:gd name="connsiteY885" fmla="*/ 1417861 h 1839213"/>
              <a:gd name="connsiteX886" fmla="*/ 6716815 w 12192000"/>
              <a:gd name="connsiteY886" fmla="*/ 1417861 h 1839213"/>
              <a:gd name="connsiteX887" fmla="*/ 6716815 w 12192000"/>
              <a:gd name="connsiteY887" fmla="*/ 1438688 h 1839213"/>
              <a:gd name="connsiteX888" fmla="*/ 6603066 w 12192000"/>
              <a:gd name="connsiteY888" fmla="*/ 1438688 h 1839213"/>
              <a:gd name="connsiteX889" fmla="*/ 6603066 w 12192000"/>
              <a:gd name="connsiteY889" fmla="*/ 1231216 h 1839213"/>
              <a:gd name="connsiteX890" fmla="*/ 6587045 w 12192000"/>
              <a:gd name="connsiteY890" fmla="*/ 1231216 h 1839213"/>
              <a:gd name="connsiteX891" fmla="*/ 6587045 w 12192000"/>
              <a:gd name="connsiteY891" fmla="*/ 1195169 h 1839213"/>
              <a:gd name="connsiteX892" fmla="*/ 6561411 w 12192000"/>
              <a:gd name="connsiteY892" fmla="*/ 1195169 h 1839213"/>
              <a:gd name="connsiteX893" fmla="*/ 6561411 w 12192000"/>
              <a:gd name="connsiteY893" fmla="*/ 1179949 h 1839213"/>
              <a:gd name="connsiteX894" fmla="*/ 6550997 w 12192000"/>
              <a:gd name="connsiteY894" fmla="*/ 1179949 h 1839213"/>
              <a:gd name="connsiteX895" fmla="*/ 6550997 w 12192000"/>
              <a:gd name="connsiteY895" fmla="*/ 1188760 h 1839213"/>
              <a:gd name="connsiteX896" fmla="*/ 6542987 w 12192000"/>
              <a:gd name="connsiteY896" fmla="*/ 1188760 h 1839213"/>
              <a:gd name="connsiteX897" fmla="*/ 6594254 w 12192000"/>
              <a:gd name="connsiteY897" fmla="*/ 808261 h 1839213"/>
              <a:gd name="connsiteX898" fmla="*/ 6771286 w 12192000"/>
              <a:gd name="connsiteY898" fmla="*/ 808261 h 1839213"/>
              <a:gd name="connsiteX899" fmla="*/ 6831365 w 12192000"/>
              <a:gd name="connsiteY899" fmla="*/ 1419463 h 1839213"/>
              <a:gd name="connsiteX900" fmla="*/ 6799323 w 12192000"/>
              <a:gd name="connsiteY900" fmla="*/ 1419463 h 1839213"/>
              <a:gd name="connsiteX901" fmla="*/ 9199273 w 12192000"/>
              <a:gd name="connsiteY901" fmla="*/ 711334 h 1839213"/>
              <a:gd name="connsiteX902" fmla="*/ 9292194 w 12192000"/>
              <a:gd name="connsiteY902" fmla="*/ 535903 h 1839213"/>
              <a:gd name="connsiteX903" fmla="*/ 9365090 w 12192000"/>
              <a:gd name="connsiteY903" fmla="*/ 711334 h 1839213"/>
              <a:gd name="connsiteX904" fmla="*/ 9199273 w 12192000"/>
              <a:gd name="connsiteY904" fmla="*/ 711334 h 1839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</a:cxnLst>
            <a:rect l="l" t="t" r="r" b="b"/>
            <a:pathLst>
              <a:path w="12192000" h="1839213">
                <a:moveTo>
                  <a:pt x="12164764" y="1807973"/>
                </a:moveTo>
                <a:lnTo>
                  <a:pt x="12164764" y="1776732"/>
                </a:lnTo>
                <a:lnTo>
                  <a:pt x="12141533" y="1776732"/>
                </a:lnTo>
                <a:lnTo>
                  <a:pt x="12141533" y="1765517"/>
                </a:lnTo>
                <a:lnTo>
                  <a:pt x="12119105" y="1754302"/>
                </a:lnTo>
                <a:lnTo>
                  <a:pt x="12020575" y="1754302"/>
                </a:lnTo>
                <a:lnTo>
                  <a:pt x="12020575" y="1711847"/>
                </a:lnTo>
                <a:lnTo>
                  <a:pt x="12022178" y="1709443"/>
                </a:lnTo>
                <a:lnTo>
                  <a:pt x="12022178" y="1697428"/>
                </a:lnTo>
                <a:cubicBezTo>
                  <a:pt x="12022178" y="1697428"/>
                  <a:pt x="12044606" y="1695826"/>
                  <a:pt x="12048612" y="1690218"/>
                </a:cubicBezTo>
                <a:cubicBezTo>
                  <a:pt x="12049412" y="1689417"/>
                  <a:pt x="12048612" y="1687014"/>
                  <a:pt x="12048612" y="1685412"/>
                </a:cubicBezTo>
                <a:cubicBezTo>
                  <a:pt x="12048612" y="1683009"/>
                  <a:pt x="12038999" y="1677401"/>
                  <a:pt x="12027784" y="1672595"/>
                </a:cubicBezTo>
                <a:cubicBezTo>
                  <a:pt x="12016570" y="1668590"/>
                  <a:pt x="12001349" y="1661380"/>
                  <a:pt x="12001349" y="1661380"/>
                </a:cubicBezTo>
                <a:lnTo>
                  <a:pt x="12001349" y="1654171"/>
                </a:lnTo>
                <a:lnTo>
                  <a:pt x="11998146" y="1651768"/>
                </a:lnTo>
                <a:lnTo>
                  <a:pt x="11998146" y="1642956"/>
                </a:lnTo>
                <a:cubicBezTo>
                  <a:pt x="11998146" y="1642956"/>
                  <a:pt x="12018172" y="1633344"/>
                  <a:pt x="12022978" y="1629338"/>
                </a:cubicBezTo>
                <a:cubicBezTo>
                  <a:pt x="12028585" y="1625333"/>
                  <a:pt x="12026984" y="1620527"/>
                  <a:pt x="12024580" y="1618124"/>
                </a:cubicBezTo>
                <a:cubicBezTo>
                  <a:pt x="12019774" y="1612516"/>
                  <a:pt x="12013365" y="1610113"/>
                  <a:pt x="11997344" y="1605307"/>
                </a:cubicBezTo>
                <a:cubicBezTo>
                  <a:pt x="11982125" y="1600501"/>
                  <a:pt x="11965302" y="1591689"/>
                  <a:pt x="11965302" y="1591689"/>
                </a:cubicBezTo>
                <a:lnTo>
                  <a:pt x="11965302" y="1584480"/>
                </a:lnTo>
                <a:lnTo>
                  <a:pt x="11963700" y="1581275"/>
                </a:lnTo>
                <a:lnTo>
                  <a:pt x="11963700" y="1561249"/>
                </a:lnTo>
                <a:lnTo>
                  <a:pt x="11990936" y="1554040"/>
                </a:lnTo>
                <a:cubicBezTo>
                  <a:pt x="11990936" y="1554040"/>
                  <a:pt x="11991737" y="1550034"/>
                  <a:pt x="11990936" y="1542024"/>
                </a:cubicBezTo>
                <a:cubicBezTo>
                  <a:pt x="11990135" y="1534013"/>
                  <a:pt x="11957292" y="1521196"/>
                  <a:pt x="11933260" y="1507579"/>
                </a:cubicBezTo>
                <a:cubicBezTo>
                  <a:pt x="11910030" y="1493961"/>
                  <a:pt x="11899616" y="1477139"/>
                  <a:pt x="11899616" y="1477139"/>
                </a:cubicBezTo>
                <a:lnTo>
                  <a:pt x="11899616" y="1474736"/>
                </a:lnTo>
                <a:lnTo>
                  <a:pt x="11901218" y="1474736"/>
                </a:lnTo>
                <a:lnTo>
                  <a:pt x="11901218" y="1464322"/>
                </a:lnTo>
                <a:cubicBezTo>
                  <a:pt x="11894810" y="1459516"/>
                  <a:pt x="11894810" y="1453107"/>
                  <a:pt x="11894810" y="1453107"/>
                </a:cubicBezTo>
                <a:lnTo>
                  <a:pt x="11896412" y="1453107"/>
                </a:lnTo>
                <a:lnTo>
                  <a:pt x="11898015" y="1451505"/>
                </a:lnTo>
                <a:lnTo>
                  <a:pt x="11898015" y="1447500"/>
                </a:lnTo>
                <a:lnTo>
                  <a:pt x="11895611" y="1447500"/>
                </a:lnTo>
                <a:cubicBezTo>
                  <a:pt x="11895611" y="1447500"/>
                  <a:pt x="11898815" y="1444296"/>
                  <a:pt x="11898815" y="1435484"/>
                </a:cubicBezTo>
                <a:cubicBezTo>
                  <a:pt x="11898815" y="1426672"/>
                  <a:pt x="11887601" y="1425871"/>
                  <a:pt x="11887601" y="1425871"/>
                </a:cubicBezTo>
                <a:cubicBezTo>
                  <a:pt x="11887601" y="1425871"/>
                  <a:pt x="11876386" y="1425871"/>
                  <a:pt x="11876386" y="1435484"/>
                </a:cubicBezTo>
                <a:cubicBezTo>
                  <a:pt x="11876386" y="1444296"/>
                  <a:pt x="11879590" y="1447500"/>
                  <a:pt x="11879590" y="1447500"/>
                </a:cubicBezTo>
                <a:lnTo>
                  <a:pt x="11877186" y="1447500"/>
                </a:lnTo>
                <a:lnTo>
                  <a:pt x="11877186" y="1451505"/>
                </a:lnTo>
                <a:lnTo>
                  <a:pt x="11878789" y="1453107"/>
                </a:lnTo>
                <a:lnTo>
                  <a:pt x="11880391" y="1453107"/>
                </a:lnTo>
                <a:cubicBezTo>
                  <a:pt x="11880391" y="1453107"/>
                  <a:pt x="11881192" y="1459516"/>
                  <a:pt x="11873983" y="1464322"/>
                </a:cubicBezTo>
                <a:lnTo>
                  <a:pt x="11873983" y="1474736"/>
                </a:lnTo>
                <a:lnTo>
                  <a:pt x="11875585" y="1474736"/>
                </a:lnTo>
                <a:lnTo>
                  <a:pt x="11875585" y="1477139"/>
                </a:lnTo>
                <a:cubicBezTo>
                  <a:pt x="11875585" y="1477139"/>
                  <a:pt x="11865171" y="1493961"/>
                  <a:pt x="11841941" y="1507579"/>
                </a:cubicBezTo>
                <a:cubicBezTo>
                  <a:pt x="11818710" y="1521196"/>
                  <a:pt x="11785066" y="1534013"/>
                  <a:pt x="11784265" y="1542024"/>
                </a:cubicBezTo>
                <a:cubicBezTo>
                  <a:pt x="11783464" y="1550034"/>
                  <a:pt x="11784265" y="1554040"/>
                  <a:pt x="11784265" y="1554040"/>
                </a:cubicBezTo>
                <a:lnTo>
                  <a:pt x="11811501" y="1561249"/>
                </a:lnTo>
                <a:lnTo>
                  <a:pt x="11811501" y="1581275"/>
                </a:lnTo>
                <a:lnTo>
                  <a:pt x="11809899" y="1584480"/>
                </a:lnTo>
                <a:lnTo>
                  <a:pt x="11809899" y="1591689"/>
                </a:lnTo>
                <a:cubicBezTo>
                  <a:pt x="11809899" y="1591689"/>
                  <a:pt x="11793878" y="1600501"/>
                  <a:pt x="11777857" y="1605307"/>
                </a:cubicBezTo>
                <a:cubicBezTo>
                  <a:pt x="11762637" y="1610113"/>
                  <a:pt x="11756228" y="1612516"/>
                  <a:pt x="11750621" y="1618124"/>
                </a:cubicBezTo>
                <a:cubicBezTo>
                  <a:pt x="11749018" y="1620527"/>
                  <a:pt x="11747417" y="1625333"/>
                  <a:pt x="11752223" y="1629338"/>
                </a:cubicBezTo>
                <a:cubicBezTo>
                  <a:pt x="11757831" y="1633344"/>
                  <a:pt x="11777055" y="1642956"/>
                  <a:pt x="11777055" y="1642956"/>
                </a:cubicBezTo>
                <a:lnTo>
                  <a:pt x="11777055" y="1651768"/>
                </a:lnTo>
                <a:lnTo>
                  <a:pt x="11773852" y="1654171"/>
                </a:lnTo>
                <a:lnTo>
                  <a:pt x="11773852" y="1661380"/>
                </a:lnTo>
                <a:cubicBezTo>
                  <a:pt x="11773852" y="1661380"/>
                  <a:pt x="11758631" y="1668590"/>
                  <a:pt x="11747417" y="1672595"/>
                </a:cubicBezTo>
                <a:cubicBezTo>
                  <a:pt x="11736202" y="1676600"/>
                  <a:pt x="11726589" y="1683009"/>
                  <a:pt x="11726589" y="1685412"/>
                </a:cubicBezTo>
                <a:cubicBezTo>
                  <a:pt x="11726589" y="1687014"/>
                  <a:pt x="11725789" y="1689417"/>
                  <a:pt x="11726589" y="1690218"/>
                </a:cubicBezTo>
                <a:cubicBezTo>
                  <a:pt x="11730595" y="1695826"/>
                  <a:pt x="11753825" y="1697428"/>
                  <a:pt x="11753825" y="1697428"/>
                </a:cubicBezTo>
                <a:lnTo>
                  <a:pt x="11753825" y="1709443"/>
                </a:lnTo>
                <a:lnTo>
                  <a:pt x="11755427" y="1711847"/>
                </a:lnTo>
                <a:lnTo>
                  <a:pt x="11755427" y="1754302"/>
                </a:lnTo>
                <a:lnTo>
                  <a:pt x="11708165" y="1754302"/>
                </a:lnTo>
                <a:lnTo>
                  <a:pt x="11672118" y="1738281"/>
                </a:lnTo>
                <a:lnTo>
                  <a:pt x="11670516" y="1713449"/>
                </a:lnTo>
                <a:lnTo>
                  <a:pt x="11692945" y="1698229"/>
                </a:lnTo>
                <a:lnTo>
                  <a:pt x="11700154" y="1688616"/>
                </a:lnTo>
                <a:lnTo>
                  <a:pt x="11669715" y="1681407"/>
                </a:lnTo>
                <a:lnTo>
                  <a:pt x="11668112" y="1657375"/>
                </a:lnTo>
                <a:lnTo>
                  <a:pt x="11692144" y="1644558"/>
                </a:lnTo>
                <a:lnTo>
                  <a:pt x="11696149" y="1635747"/>
                </a:lnTo>
                <a:lnTo>
                  <a:pt x="11667311" y="1626935"/>
                </a:lnTo>
                <a:lnTo>
                  <a:pt x="11665710" y="1601302"/>
                </a:lnTo>
                <a:lnTo>
                  <a:pt x="11691343" y="1586082"/>
                </a:lnTo>
                <a:lnTo>
                  <a:pt x="11695348" y="1580474"/>
                </a:lnTo>
                <a:lnTo>
                  <a:pt x="11663306" y="1570061"/>
                </a:lnTo>
                <a:lnTo>
                  <a:pt x="11663306" y="1544427"/>
                </a:lnTo>
                <a:lnTo>
                  <a:pt x="11688139" y="1533212"/>
                </a:lnTo>
                <a:lnTo>
                  <a:pt x="11692144" y="1527605"/>
                </a:lnTo>
                <a:lnTo>
                  <a:pt x="11660903" y="1515589"/>
                </a:lnTo>
                <a:lnTo>
                  <a:pt x="11662505" y="1492359"/>
                </a:lnTo>
                <a:lnTo>
                  <a:pt x="11682532" y="1481144"/>
                </a:lnTo>
                <a:lnTo>
                  <a:pt x="11686537" y="1472332"/>
                </a:lnTo>
                <a:lnTo>
                  <a:pt x="11660102" y="1459516"/>
                </a:lnTo>
                <a:lnTo>
                  <a:pt x="11660102" y="1435484"/>
                </a:lnTo>
                <a:lnTo>
                  <a:pt x="11682532" y="1430678"/>
                </a:lnTo>
                <a:lnTo>
                  <a:pt x="11686537" y="1422667"/>
                </a:lnTo>
                <a:lnTo>
                  <a:pt x="11659301" y="1409850"/>
                </a:lnTo>
                <a:lnTo>
                  <a:pt x="11659301" y="1387421"/>
                </a:lnTo>
                <a:lnTo>
                  <a:pt x="11680128" y="1378609"/>
                </a:lnTo>
                <a:lnTo>
                  <a:pt x="11684133" y="1369798"/>
                </a:lnTo>
                <a:lnTo>
                  <a:pt x="11653694" y="1357782"/>
                </a:lnTo>
                <a:lnTo>
                  <a:pt x="11653694" y="1340960"/>
                </a:lnTo>
                <a:lnTo>
                  <a:pt x="11678526" y="1323337"/>
                </a:lnTo>
                <a:lnTo>
                  <a:pt x="11684133" y="1306515"/>
                </a:lnTo>
                <a:lnTo>
                  <a:pt x="11582400" y="1256049"/>
                </a:lnTo>
                <a:lnTo>
                  <a:pt x="11582400" y="1253645"/>
                </a:lnTo>
                <a:lnTo>
                  <a:pt x="11584803" y="1251242"/>
                </a:lnTo>
                <a:lnTo>
                  <a:pt x="11584803" y="1249640"/>
                </a:lnTo>
                <a:lnTo>
                  <a:pt x="11581599" y="1248038"/>
                </a:lnTo>
                <a:lnTo>
                  <a:pt x="11581599" y="1236022"/>
                </a:lnTo>
                <a:lnTo>
                  <a:pt x="11593615" y="1232818"/>
                </a:lnTo>
                <a:lnTo>
                  <a:pt x="11593615" y="1225609"/>
                </a:lnTo>
                <a:lnTo>
                  <a:pt x="11574390" y="1209588"/>
                </a:lnTo>
                <a:lnTo>
                  <a:pt x="11574390" y="1204781"/>
                </a:lnTo>
                <a:lnTo>
                  <a:pt x="11581599" y="1199975"/>
                </a:lnTo>
                <a:lnTo>
                  <a:pt x="11581599" y="1195970"/>
                </a:lnTo>
                <a:lnTo>
                  <a:pt x="11574390" y="1189561"/>
                </a:lnTo>
                <a:lnTo>
                  <a:pt x="11563175" y="1177545"/>
                </a:lnTo>
                <a:cubicBezTo>
                  <a:pt x="11563175" y="1177545"/>
                  <a:pt x="11570384" y="1177545"/>
                  <a:pt x="11570384" y="1164729"/>
                </a:cubicBezTo>
                <a:cubicBezTo>
                  <a:pt x="11570384" y="1152713"/>
                  <a:pt x="11555965" y="1152713"/>
                  <a:pt x="11555965" y="1152713"/>
                </a:cubicBezTo>
                <a:cubicBezTo>
                  <a:pt x="11555965" y="1152713"/>
                  <a:pt x="11542348" y="1152713"/>
                  <a:pt x="11541547" y="1164729"/>
                </a:cubicBezTo>
                <a:cubicBezTo>
                  <a:pt x="11540745" y="1176744"/>
                  <a:pt x="11548755" y="1177545"/>
                  <a:pt x="11548755" y="1177545"/>
                </a:cubicBezTo>
                <a:lnTo>
                  <a:pt x="11537542" y="1189561"/>
                </a:lnTo>
                <a:lnTo>
                  <a:pt x="11530332" y="1195970"/>
                </a:lnTo>
                <a:lnTo>
                  <a:pt x="11530332" y="1199975"/>
                </a:lnTo>
                <a:lnTo>
                  <a:pt x="11537542" y="1204781"/>
                </a:lnTo>
                <a:lnTo>
                  <a:pt x="11537542" y="1209588"/>
                </a:lnTo>
                <a:lnTo>
                  <a:pt x="11517515" y="1225609"/>
                </a:lnTo>
                <a:lnTo>
                  <a:pt x="11517515" y="1232017"/>
                </a:lnTo>
                <a:lnTo>
                  <a:pt x="11530332" y="1235221"/>
                </a:lnTo>
                <a:lnTo>
                  <a:pt x="11530332" y="1247237"/>
                </a:lnTo>
                <a:lnTo>
                  <a:pt x="11527127" y="1248839"/>
                </a:lnTo>
                <a:lnTo>
                  <a:pt x="11527127" y="1252043"/>
                </a:lnTo>
                <a:lnTo>
                  <a:pt x="11528729" y="1254446"/>
                </a:lnTo>
                <a:lnTo>
                  <a:pt x="11528729" y="1256850"/>
                </a:lnTo>
                <a:lnTo>
                  <a:pt x="11426996" y="1307316"/>
                </a:lnTo>
                <a:lnTo>
                  <a:pt x="11432603" y="1324138"/>
                </a:lnTo>
                <a:lnTo>
                  <a:pt x="11457436" y="1341761"/>
                </a:lnTo>
                <a:lnTo>
                  <a:pt x="11457436" y="1358583"/>
                </a:lnTo>
                <a:lnTo>
                  <a:pt x="11426996" y="1370599"/>
                </a:lnTo>
                <a:lnTo>
                  <a:pt x="11431001" y="1379410"/>
                </a:lnTo>
                <a:lnTo>
                  <a:pt x="11451828" y="1388222"/>
                </a:lnTo>
                <a:lnTo>
                  <a:pt x="11451828" y="1410651"/>
                </a:lnTo>
                <a:lnTo>
                  <a:pt x="11424593" y="1423468"/>
                </a:lnTo>
                <a:lnTo>
                  <a:pt x="11428598" y="1431479"/>
                </a:lnTo>
                <a:lnTo>
                  <a:pt x="11451028" y="1436285"/>
                </a:lnTo>
                <a:lnTo>
                  <a:pt x="11451028" y="1460317"/>
                </a:lnTo>
                <a:lnTo>
                  <a:pt x="11424593" y="1473133"/>
                </a:lnTo>
                <a:lnTo>
                  <a:pt x="11428598" y="1481945"/>
                </a:lnTo>
                <a:lnTo>
                  <a:pt x="11449426" y="1493160"/>
                </a:lnTo>
                <a:lnTo>
                  <a:pt x="11450227" y="1509181"/>
                </a:lnTo>
                <a:lnTo>
                  <a:pt x="11442216" y="1509181"/>
                </a:lnTo>
                <a:lnTo>
                  <a:pt x="11442216" y="1502772"/>
                </a:lnTo>
                <a:lnTo>
                  <a:pt x="11387744" y="1502772"/>
                </a:lnTo>
                <a:lnTo>
                  <a:pt x="11387744" y="1420264"/>
                </a:lnTo>
                <a:lnTo>
                  <a:pt x="11378933" y="1420264"/>
                </a:lnTo>
                <a:lnTo>
                  <a:pt x="11378933" y="1393829"/>
                </a:lnTo>
                <a:lnTo>
                  <a:pt x="11370122" y="1393829"/>
                </a:lnTo>
                <a:lnTo>
                  <a:pt x="11370122" y="1399437"/>
                </a:lnTo>
                <a:lnTo>
                  <a:pt x="11364514" y="1399437"/>
                </a:lnTo>
                <a:lnTo>
                  <a:pt x="11364514" y="1388222"/>
                </a:lnTo>
                <a:cubicBezTo>
                  <a:pt x="11364514" y="1388222"/>
                  <a:pt x="11367718" y="1387421"/>
                  <a:pt x="11374127" y="1377808"/>
                </a:cubicBezTo>
                <a:cubicBezTo>
                  <a:pt x="11379734" y="1368196"/>
                  <a:pt x="11382137" y="1360185"/>
                  <a:pt x="11382137" y="1360185"/>
                </a:cubicBezTo>
                <a:lnTo>
                  <a:pt x="11359708" y="1360185"/>
                </a:lnTo>
                <a:lnTo>
                  <a:pt x="11359708" y="1352976"/>
                </a:lnTo>
                <a:lnTo>
                  <a:pt x="11308440" y="1352976"/>
                </a:lnTo>
                <a:lnTo>
                  <a:pt x="11308440" y="1357782"/>
                </a:lnTo>
                <a:cubicBezTo>
                  <a:pt x="11308440" y="1357782"/>
                  <a:pt x="11291618" y="1359384"/>
                  <a:pt x="11291618" y="1357782"/>
                </a:cubicBezTo>
                <a:cubicBezTo>
                  <a:pt x="11291618" y="1356180"/>
                  <a:pt x="11291618" y="1320133"/>
                  <a:pt x="11291618" y="1320133"/>
                </a:cubicBezTo>
                <a:lnTo>
                  <a:pt x="11244356" y="1320133"/>
                </a:lnTo>
                <a:lnTo>
                  <a:pt x="11244356" y="1324138"/>
                </a:lnTo>
                <a:lnTo>
                  <a:pt x="11239550" y="1324138"/>
                </a:lnTo>
                <a:lnTo>
                  <a:pt x="11239550" y="1356180"/>
                </a:lnTo>
                <a:lnTo>
                  <a:pt x="11235545" y="1356180"/>
                </a:lnTo>
                <a:lnTo>
                  <a:pt x="11235545" y="1225609"/>
                </a:lnTo>
                <a:lnTo>
                  <a:pt x="11210712" y="1225609"/>
                </a:lnTo>
                <a:lnTo>
                  <a:pt x="11210712" y="1195970"/>
                </a:lnTo>
                <a:lnTo>
                  <a:pt x="11205906" y="1195970"/>
                </a:lnTo>
                <a:lnTo>
                  <a:pt x="11205906" y="1199174"/>
                </a:lnTo>
                <a:lnTo>
                  <a:pt x="11186681" y="1199174"/>
                </a:lnTo>
                <a:lnTo>
                  <a:pt x="11141822" y="1147907"/>
                </a:lnTo>
                <a:lnTo>
                  <a:pt x="11141822" y="1067000"/>
                </a:lnTo>
                <a:lnTo>
                  <a:pt x="11137016" y="1067000"/>
                </a:lnTo>
                <a:lnTo>
                  <a:pt x="11137016" y="1145503"/>
                </a:lnTo>
                <a:lnTo>
                  <a:pt x="11100167" y="1103849"/>
                </a:lnTo>
                <a:lnTo>
                  <a:pt x="11100167" y="1095838"/>
                </a:lnTo>
                <a:lnTo>
                  <a:pt x="11094560" y="1095838"/>
                </a:lnTo>
                <a:lnTo>
                  <a:pt x="11094560" y="1120671"/>
                </a:lnTo>
                <a:lnTo>
                  <a:pt x="11046497" y="1203179"/>
                </a:lnTo>
                <a:lnTo>
                  <a:pt x="11046497" y="1041367"/>
                </a:lnTo>
                <a:lnTo>
                  <a:pt x="11042491" y="1041367"/>
                </a:lnTo>
                <a:lnTo>
                  <a:pt x="11042491" y="1221603"/>
                </a:lnTo>
                <a:lnTo>
                  <a:pt x="11035282" y="1221603"/>
                </a:lnTo>
                <a:lnTo>
                  <a:pt x="11035282" y="1210389"/>
                </a:lnTo>
                <a:lnTo>
                  <a:pt x="11028072" y="1210389"/>
                </a:lnTo>
                <a:lnTo>
                  <a:pt x="11028072" y="1220001"/>
                </a:lnTo>
                <a:lnTo>
                  <a:pt x="11021664" y="1220001"/>
                </a:lnTo>
                <a:lnTo>
                  <a:pt x="11021664" y="1208786"/>
                </a:lnTo>
                <a:lnTo>
                  <a:pt x="11016056" y="1208786"/>
                </a:lnTo>
                <a:lnTo>
                  <a:pt x="11016056" y="1242431"/>
                </a:lnTo>
                <a:lnTo>
                  <a:pt x="11002439" y="1242431"/>
                </a:lnTo>
                <a:lnTo>
                  <a:pt x="11002439" y="1353777"/>
                </a:lnTo>
                <a:lnTo>
                  <a:pt x="10997633" y="1353777"/>
                </a:lnTo>
                <a:lnTo>
                  <a:pt x="10997633" y="1358583"/>
                </a:lnTo>
                <a:lnTo>
                  <a:pt x="11001638" y="1358583"/>
                </a:lnTo>
                <a:lnTo>
                  <a:pt x="11001638" y="1368997"/>
                </a:lnTo>
                <a:lnTo>
                  <a:pt x="10971198" y="1368997"/>
                </a:lnTo>
                <a:lnTo>
                  <a:pt x="10971198" y="1364190"/>
                </a:lnTo>
                <a:lnTo>
                  <a:pt x="10963187" y="1364190"/>
                </a:lnTo>
                <a:lnTo>
                  <a:pt x="10963187" y="1370599"/>
                </a:lnTo>
                <a:lnTo>
                  <a:pt x="10937554" y="1370599"/>
                </a:lnTo>
                <a:lnTo>
                  <a:pt x="10937554" y="1405845"/>
                </a:lnTo>
                <a:lnTo>
                  <a:pt x="10923935" y="1405845"/>
                </a:lnTo>
                <a:lnTo>
                  <a:pt x="10923935" y="1397835"/>
                </a:lnTo>
                <a:lnTo>
                  <a:pt x="10883082" y="1397835"/>
                </a:lnTo>
                <a:lnTo>
                  <a:pt x="10883082" y="1323337"/>
                </a:lnTo>
                <a:lnTo>
                  <a:pt x="10871066" y="1323337"/>
                </a:lnTo>
                <a:lnTo>
                  <a:pt x="10871066" y="1345766"/>
                </a:lnTo>
                <a:lnTo>
                  <a:pt x="10857449" y="1345766"/>
                </a:lnTo>
                <a:lnTo>
                  <a:pt x="10857449" y="1337756"/>
                </a:lnTo>
                <a:lnTo>
                  <a:pt x="10849438" y="1337756"/>
                </a:lnTo>
                <a:lnTo>
                  <a:pt x="10849438" y="1344965"/>
                </a:lnTo>
                <a:lnTo>
                  <a:pt x="10826208" y="1344965"/>
                </a:lnTo>
                <a:lnTo>
                  <a:pt x="10826208" y="1018937"/>
                </a:lnTo>
                <a:lnTo>
                  <a:pt x="10818197" y="1018937"/>
                </a:lnTo>
                <a:lnTo>
                  <a:pt x="10818197" y="1099844"/>
                </a:lnTo>
                <a:lnTo>
                  <a:pt x="10756517" y="1099844"/>
                </a:lnTo>
                <a:lnTo>
                  <a:pt x="10756517" y="1018937"/>
                </a:lnTo>
                <a:lnTo>
                  <a:pt x="10750909" y="1018937"/>
                </a:lnTo>
                <a:lnTo>
                  <a:pt x="10750909" y="1083021"/>
                </a:lnTo>
                <a:lnTo>
                  <a:pt x="10730081" y="1083021"/>
                </a:lnTo>
                <a:lnTo>
                  <a:pt x="10730081" y="1099844"/>
                </a:lnTo>
                <a:lnTo>
                  <a:pt x="10661191" y="1099844"/>
                </a:lnTo>
                <a:lnTo>
                  <a:pt x="10661191" y="1062995"/>
                </a:lnTo>
                <a:lnTo>
                  <a:pt x="10581887" y="1062995"/>
                </a:lnTo>
                <a:lnTo>
                  <a:pt x="10581887" y="1054985"/>
                </a:lnTo>
                <a:lnTo>
                  <a:pt x="10558656" y="1054985"/>
                </a:lnTo>
                <a:lnTo>
                  <a:pt x="10541834" y="1067000"/>
                </a:lnTo>
                <a:lnTo>
                  <a:pt x="10526614" y="1067000"/>
                </a:lnTo>
                <a:lnTo>
                  <a:pt x="10526614" y="1056587"/>
                </a:lnTo>
                <a:lnTo>
                  <a:pt x="10471342" y="1056587"/>
                </a:lnTo>
                <a:lnTo>
                  <a:pt x="10471342" y="1062995"/>
                </a:lnTo>
                <a:lnTo>
                  <a:pt x="10457724" y="1062995"/>
                </a:lnTo>
                <a:lnTo>
                  <a:pt x="10457724" y="1054985"/>
                </a:lnTo>
                <a:lnTo>
                  <a:pt x="10376017" y="1054985"/>
                </a:lnTo>
                <a:lnTo>
                  <a:pt x="10354388" y="1071006"/>
                </a:lnTo>
                <a:lnTo>
                  <a:pt x="10263870" y="1071006"/>
                </a:lnTo>
                <a:lnTo>
                  <a:pt x="10263870" y="1085425"/>
                </a:lnTo>
                <a:lnTo>
                  <a:pt x="10207796" y="1085425"/>
                </a:lnTo>
                <a:lnTo>
                  <a:pt x="10207796" y="1018937"/>
                </a:lnTo>
                <a:lnTo>
                  <a:pt x="10202189" y="1018937"/>
                </a:lnTo>
                <a:lnTo>
                  <a:pt x="10202189" y="1077414"/>
                </a:lnTo>
                <a:lnTo>
                  <a:pt x="10186167" y="1077414"/>
                </a:lnTo>
                <a:lnTo>
                  <a:pt x="10186167" y="1103849"/>
                </a:lnTo>
                <a:lnTo>
                  <a:pt x="10162937" y="1103849"/>
                </a:lnTo>
                <a:lnTo>
                  <a:pt x="10162937" y="1133488"/>
                </a:lnTo>
                <a:lnTo>
                  <a:pt x="10131697" y="1133488"/>
                </a:lnTo>
                <a:lnTo>
                  <a:pt x="10131697" y="1125477"/>
                </a:lnTo>
                <a:lnTo>
                  <a:pt x="10108466" y="1125477"/>
                </a:lnTo>
                <a:lnTo>
                  <a:pt x="10108466" y="1147907"/>
                </a:lnTo>
                <a:lnTo>
                  <a:pt x="10089240" y="1166331"/>
                </a:lnTo>
                <a:lnTo>
                  <a:pt x="10089240" y="1339358"/>
                </a:lnTo>
                <a:lnTo>
                  <a:pt x="10082031" y="1347368"/>
                </a:lnTo>
                <a:lnTo>
                  <a:pt x="10082031" y="1377808"/>
                </a:lnTo>
                <a:lnTo>
                  <a:pt x="10074821" y="1377808"/>
                </a:lnTo>
                <a:lnTo>
                  <a:pt x="10074821" y="1385819"/>
                </a:lnTo>
                <a:lnTo>
                  <a:pt x="10052392" y="1385819"/>
                </a:lnTo>
                <a:lnTo>
                  <a:pt x="10052392" y="785831"/>
                </a:lnTo>
                <a:lnTo>
                  <a:pt x="10016345" y="785831"/>
                </a:lnTo>
                <a:lnTo>
                  <a:pt x="10016345" y="777020"/>
                </a:lnTo>
                <a:lnTo>
                  <a:pt x="10001926" y="777020"/>
                </a:lnTo>
                <a:lnTo>
                  <a:pt x="10001926" y="785030"/>
                </a:lnTo>
                <a:lnTo>
                  <a:pt x="9967481" y="785030"/>
                </a:lnTo>
                <a:lnTo>
                  <a:pt x="9967481" y="563940"/>
                </a:lnTo>
                <a:lnTo>
                  <a:pt x="9917014" y="563940"/>
                </a:lnTo>
                <a:lnTo>
                  <a:pt x="9917014" y="504662"/>
                </a:lnTo>
                <a:lnTo>
                  <a:pt x="9909805" y="504662"/>
                </a:lnTo>
                <a:lnTo>
                  <a:pt x="9909805" y="541511"/>
                </a:lnTo>
                <a:lnTo>
                  <a:pt x="9868951" y="541511"/>
                </a:lnTo>
                <a:lnTo>
                  <a:pt x="9868951" y="528694"/>
                </a:lnTo>
                <a:lnTo>
                  <a:pt x="9863344" y="528694"/>
                </a:lnTo>
                <a:lnTo>
                  <a:pt x="9863344" y="539108"/>
                </a:lnTo>
                <a:lnTo>
                  <a:pt x="9775229" y="539108"/>
                </a:lnTo>
                <a:lnTo>
                  <a:pt x="9775229" y="504662"/>
                </a:lnTo>
                <a:lnTo>
                  <a:pt x="9769621" y="504662"/>
                </a:lnTo>
                <a:lnTo>
                  <a:pt x="9769621" y="552725"/>
                </a:lnTo>
                <a:lnTo>
                  <a:pt x="9756804" y="552725"/>
                </a:lnTo>
                <a:lnTo>
                  <a:pt x="9756804" y="546317"/>
                </a:lnTo>
                <a:lnTo>
                  <a:pt x="9747192" y="546317"/>
                </a:lnTo>
                <a:lnTo>
                  <a:pt x="9747192" y="573553"/>
                </a:lnTo>
                <a:lnTo>
                  <a:pt x="9699129" y="573553"/>
                </a:lnTo>
                <a:lnTo>
                  <a:pt x="9682306" y="585569"/>
                </a:lnTo>
                <a:lnTo>
                  <a:pt x="9682306" y="863533"/>
                </a:lnTo>
                <a:lnTo>
                  <a:pt x="9685510" y="863533"/>
                </a:lnTo>
                <a:lnTo>
                  <a:pt x="9685510" y="877952"/>
                </a:lnTo>
                <a:lnTo>
                  <a:pt x="9682306" y="877952"/>
                </a:lnTo>
                <a:lnTo>
                  <a:pt x="9682306" y="1441091"/>
                </a:lnTo>
                <a:lnTo>
                  <a:pt x="9672694" y="1451505"/>
                </a:lnTo>
                <a:lnTo>
                  <a:pt x="9672694" y="1466725"/>
                </a:lnTo>
                <a:lnTo>
                  <a:pt x="9621426" y="1466725"/>
                </a:lnTo>
                <a:lnTo>
                  <a:pt x="9621426" y="1484348"/>
                </a:lnTo>
                <a:lnTo>
                  <a:pt x="9627835" y="1484348"/>
                </a:lnTo>
                <a:lnTo>
                  <a:pt x="9627835" y="1509181"/>
                </a:lnTo>
                <a:lnTo>
                  <a:pt x="9566955" y="1509181"/>
                </a:lnTo>
                <a:lnTo>
                  <a:pt x="9566955" y="1414657"/>
                </a:lnTo>
                <a:lnTo>
                  <a:pt x="9528505" y="1414657"/>
                </a:lnTo>
                <a:cubicBezTo>
                  <a:pt x="9529305" y="1365793"/>
                  <a:pt x="9528505" y="1312122"/>
                  <a:pt x="9527704" y="1256850"/>
                </a:cubicBezTo>
                <a:cubicBezTo>
                  <a:pt x="9524499" y="1085425"/>
                  <a:pt x="9494861" y="860329"/>
                  <a:pt x="9458814" y="732962"/>
                </a:cubicBezTo>
                <a:cubicBezTo>
                  <a:pt x="9413954" y="571150"/>
                  <a:pt x="9344263" y="485437"/>
                  <a:pt x="9299404" y="485437"/>
                </a:cubicBezTo>
                <a:cubicBezTo>
                  <a:pt x="9254545" y="485437"/>
                  <a:pt x="9184853" y="571150"/>
                  <a:pt x="9139995" y="732962"/>
                </a:cubicBezTo>
                <a:cubicBezTo>
                  <a:pt x="9107953" y="848313"/>
                  <a:pt x="9080717" y="1042969"/>
                  <a:pt x="9072706" y="1205582"/>
                </a:cubicBezTo>
                <a:lnTo>
                  <a:pt x="9024643" y="1205582"/>
                </a:lnTo>
                <a:lnTo>
                  <a:pt x="9024643" y="1191163"/>
                </a:lnTo>
                <a:lnTo>
                  <a:pt x="9003816" y="1191163"/>
                </a:lnTo>
                <a:lnTo>
                  <a:pt x="9003816" y="1202378"/>
                </a:lnTo>
                <a:lnTo>
                  <a:pt x="8988596" y="1202378"/>
                </a:lnTo>
                <a:lnTo>
                  <a:pt x="8988596" y="1199174"/>
                </a:lnTo>
                <a:lnTo>
                  <a:pt x="8974978" y="1199174"/>
                </a:lnTo>
                <a:lnTo>
                  <a:pt x="8974978" y="1210389"/>
                </a:lnTo>
                <a:lnTo>
                  <a:pt x="8914099" y="1210389"/>
                </a:lnTo>
                <a:lnTo>
                  <a:pt x="8914099" y="1238425"/>
                </a:lnTo>
                <a:lnTo>
                  <a:pt x="8878852" y="1238425"/>
                </a:lnTo>
                <a:lnTo>
                  <a:pt x="8878852" y="1372201"/>
                </a:lnTo>
                <a:lnTo>
                  <a:pt x="8866036" y="1372201"/>
                </a:lnTo>
                <a:lnTo>
                  <a:pt x="8866036" y="1423468"/>
                </a:lnTo>
                <a:lnTo>
                  <a:pt x="8843606" y="1423468"/>
                </a:lnTo>
                <a:lnTo>
                  <a:pt x="8843606" y="1306515"/>
                </a:lnTo>
                <a:lnTo>
                  <a:pt x="8835595" y="1306515"/>
                </a:lnTo>
                <a:lnTo>
                  <a:pt x="8835595" y="1335353"/>
                </a:lnTo>
                <a:lnTo>
                  <a:pt x="8797144" y="1335353"/>
                </a:lnTo>
                <a:lnTo>
                  <a:pt x="8797144" y="1223205"/>
                </a:lnTo>
                <a:lnTo>
                  <a:pt x="8753888" y="1223205"/>
                </a:lnTo>
                <a:lnTo>
                  <a:pt x="8753888" y="1204781"/>
                </a:lnTo>
                <a:lnTo>
                  <a:pt x="8685799" y="1204781"/>
                </a:lnTo>
                <a:lnTo>
                  <a:pt x="8685799" y="1155917"/>
                </a:lnTo>
                <a:lnTo>
                  <a:pt x="8673783" y="1155917"/>
                </a:lnTo>
                <a:lnTo>
                  <a:pt x="8673783" y="1201577"/>
                </a:lnTo>
                <a:lnTo>
                  <a:pt x="8659364" y="1201577"/>
                </a:lnTo>
                <a:lnTo>
                  <a:pt x="8659364" y="1215996"/>
                </a:lnTo>
                <a:lnTo>
                  <a:pt x="8646547" y="1215996"/>
                </a:lnTo>
                <a:lnTo>
                  <a:pt x="8646547" y="1244033"/>
                </a:lnTo>
                <a:lnTo>
                  <a:pt x="8604091" y="1244033"/>
                </a:lnTo>
                <a:lnTo>
                  <a:pt x="8604091" y="1393028"/>
                </a:lnTo>
                <a:lnTo>
                  <a:pt x="8569647" y="1393028"/>
                </a:lnTo>
                <a:lnTo>
                  <a:pt x="8569647" y="672082"/>
                </a:lnTo>
                <a:lnTo>
                  <a:pt x="8516776" y="672082"/>
                </a:lnTo>
                <a:lnTo>
                  <a:pt x="8516776" y="647250"/>
                </a:lnTo>
                <a:lnTo>
                  <a:pt x="8522384" y="647250"/>
                </a:lnTo>
                <a:lnTo>
                  <a:pt x="8522384" y="292384"/>
                </a:lnTo>
                <a:lnTo>
                  <a:pt x="8512771" y="292384"/>
                </a:lnTo>
                <a:lnTo>
                  <a:pt x="8512771" y="284373"/>
                </a:lnTo>
                <a:lnTo>
                  <a:pt x="8485536" y="284373"/>
                </a:lnTo>
                <a:lnTo>
                  <a:pt x="8485536" y="289981"/>
                </a:lnTo>
                <a:lnTo>
                  <a:pt x="8262043" y="289981"/>
                </a:lnTo>
                <a:lnTo>
                  <a:pt x="8262043" y="297991"/>
                </a:lnTo>
                <a:lnTo>
                  <a:pt x="8213179" y="297991"/>
                </a:lnTo>
                <a:lnTo>
                  <a:pt x="8213179" y="285174"/>
                </a:lnTo>
                <a:lnTo>
                  <a:pt x="8195555" y="285174"/>
                </a:lnTo>
                <a:lnTo>
                  <a:pt x="8195555" y="1401039"/>
                </a:lnTo>
                <a:lnTo>
                  <a:pt x="8138681" y="1401039"/>
                </a:lnTo>
                <a:lnTo>
                  <a:pt x="8138681" y="1415458"/>
                </a:lnTo>
                <a:lnTo>
                  <a:pt x="8123461" y="1415458"/>
                </a:lnTo>
                <a:lnTo>
                  <a:pt x="8123461" y="1409049"/>
                </a:lnTo>
                <a:lnTo>
                  <a:pt x="8067387" y="1409049"/>
                </a:lnTo>
                <a:lnTo>
                  <a:pt x="8067387" y="1354578"/>
                </a:lnTo>
                <a:lnTo>
                  <a:pt x="8060979" y="1354578"/>
                </a:lnTo>
                <a:lnTo>
                  <a:pt x="8060979" y="1438688"/>
                </a:lnTo>
                <a:lnTo>
                  <a:pt x="8000099" y="1438688"/>
                </a:lnTo>
                <a:lnTo>
                  <a:pt x="8000099" y="1563652"/>
                </a:lnTo>
                <a:lnTo>
                  <a:pt x="7994492" y="1563652"/>
                </a:lnTo>
                <a:lnTo>
                  <a:pt x="7965654" y="1303311"/>
                </a:lnTo>
                <a:lnTo>
                  <a:pt x="7965654" y="805057"/>
                </a:lnTo>
                <a:lnTo>
                  <a:pt x="7626809" y="805057"/>
                </a:lnTo>
                <a:lnTo>
                  <a:pt x="7626809" y="1364190"/>
                </a:lnTo>
                <a:lnTo>
                  <a:pt x="7586756" y="1364190"/>
                </a:lnTo>
                <a:lnTo>
                  <a:pt x="7586756" y="1374604"/>
                </a:lnTo>
                <a:lnTo>
                  <a:pt x="7564327" y="1374604"/>
                </a:lnTo>
                <a:lnTo>
                  <a:pt x="7564327" y="1031754"/>
                </a:lnTo>
                <a:lnTo>
                  <a:pt x="7555516" y="1031754"/>
                </a:lnTo>
                <a:lnTo>
                  <a:pt x="7555516" y="867539"/>
                </a:lnTo>
                <a:lnTo>
                  <a:pt x="7502646" y="867539"/>
                </a:lnTo>
                <a:lnTo>
                  <a:pt x="7502646" y="809863"/>
                </a:lnTo>
                <a:lnTo>
                  <a:pt x="7481819" y="809863"/>
                </a:lnTo>
                <a:lnTo>
                  <a:pt x="7481819" y="821078"/>
                </a:lnTo>
                <a:lnTo>
                  <a:pt x="7435358" y="821078"/>
                </a:lnTo>
                <a:lnTo>
                  <a:pt x="7435358" y="809062"/>
                </a:lnTo>
                <a:lnTo>
                  <a:pt x="7381688" y="809062"/>
                </a:lnTo>
                <a:lnTo>
                  <a:pt x="7381688" y="820277"/>
                </a:lnTo>
                <a:lnTo>
                  <a:pt x="7356855" y="820277"/>
                </a:lnTo>
                <a:lnTo>
                  <a:pt x="7356855" y="935628"/>
                </a:lnTo>
                <a:lnTo>
                  <a:pt x="7297577" y="935628"/>
                </a:lnTo>
                <a:lnTo>
                  <a:pt x="7297577" y="1091833"/>
                </a:lnTo>
                <a:lnTo>
                  <a:pt x="7282357" y="1091833"/>
                </a:lnTo>
                <a:lnTo>
                  <a:pt x="7273546" y="1101446"/>
                </a:lnTo>
                <a:lnTo>
                  <a:pt x="7273546" y="1331347"/>
                </a:lnTo>
                <a:lnTo>
                  <a:pt x="7254320" y="1331347"/>
                </a:lnTo>
                <a:lnTo>
                  <a:pt x="7254320" y="1422667"/>
                </a:lnTo>
                <a:lnTo>
                  <a:pt x="7187032" y="1422667"/>
                </a:lnTo>
                <a:lnTo>
                  <a:pt x="7062869" y="416547"/>
                </a:lnTo>
                <a:lnTo>
                  <a:pt x="6476500" y="525490"/>
                </a:lnTo>
                <a:lnTo>
                  <a:pt x="6337918" y="631228"/>
                </a:lnTo>
                <a:lnTo>
                  <a:pt x="6250603" y="1228012"/>
                </a:lnTo>
                <a:lnTo>
                  <a:pt x="6224168" y="1228012"/>
                </a:lnTo>
                <a:lnTo>
                  <a:pt x="6224168" y="1199174"/>
                </a:lnTo>
                <a:lnTo>
                  <a:pt x="6214556" y="1199174"/>
                </a:lnTo>
                <a:lnTo>
                  <a:pt x="6214556" y="1124676"/>
                </a:lnTo>
                <a:lnTo>
                  <a:pt x="6197734" y="1124676"/>
                </a:lnTo>
                <a:lnTo>
                  <a:pt x="6197734" y="1135090"/>
                </a:lnTo>
                <a:lnTo>
                  <a:pt x="6134451" y="1135090"/>
                </a:lnTo>
                <a:lnTo>
                  <a:pt x="6134451" y="1212792"/>
                </a:lnTo>
                <a:lnTo>
                  <a:pt x="6059152" y="1212792"/>
                </a:lnTo>
                <a:lnTo>
                  <a:pt x="6059152" y="1232017"/>
                </a:lnTo>
                <a:lnTo>
                  <a:pt x="6064759" y="1232017"/>
                </a:lnTo>
                <a:lnTo>
                  <a:pt x="6064759" y="1318531"/>
                </a:lnTo>
                <a:lnTo>
                  <a:pt x="6042330" y="1318531"/>
                </a:lnTo>
                <a:lnTo>
                  <a:pt x="6042330" y="1562050"/>
                </a:lnTo>
                <a:lnTo>
                  <a:pt x="6003879" y="1562050"/>
                </a:lnTo>
                <a:lnTo>
                  <a:pt x="6003879" y="1539621"/>
                </a:lnTo>
                <a:lnTo>
                  <a:pt x="5962225" y="1539621"/>
                </a:lnTo>
                <a:lnTo>
                  <a:pt x="5962225" y="1489955"/>
                </a:lnTo>
                <a:lnTo>
                  <a:pt x="5954214" y="1489955"/>
                </a:lnTo>
                <a:lnTo>
                  <a:pt x="5954214" y="1283284"/>
                </a:lnTo>
                <a:lnTo>
                  <a:pt x="5898140" y="1283284"/>
                </a:lnTo>
                <a:cubicBezTo>
                  <a:pt x="5898140" y="1283284"/>
                  <a:pt x="5874910" y="841104"/>
                  <a:pt x="5860491" y="620815"/>
                </a:cubicBezTo>
                <a:cubicBezTo>
                  <a:pt x="5846072" y="400526"/>
                  <a:pt x="5818837" y="28838"/>
                  <a:pt x="5818837" y="28838"/>
                </a:cubicBezTo>
                <a:lnTo>
                  <a:pt x="5782789" y="16021"/>
                </a:lnTo>
                <a:lnTo>
                  <a:pt x="5777182" y="16021"/>
                </a:lnTo>
                <a:lnTo>
                  <a:pt x="5777182" y="20026"/>
                </a:lnTo>
                <a:lnTo>
                  <a:pt x="5659427" y="20026"/>
                </a:lnTo>
                <a:lnTo>
                  <a:pt x="5659427" y="0"/>
                </a:lnTo>
                <a:lnTo>
                  <a:pt x="5647412" y="0"/>
                </a:lnTo>
                <a:lnTo>
                  <a:pt x="5647412" y="16021"/>
                </a:lnTo>
                <a:lnTo>
                  <a:pt x="5598548" y="16021"/>
                </a:lnTo>
                <a:cubicBezTo>
                  <a:pt x="5598548" y="16021"/>
                  <a:pt x="5582527" y="549521"/>
                  <a:pt x="5580123" y="686501"/>
                </a:cubicBezTo>
                <a:cubicBezTo>
                  <a:pt x="5577720" y="822680"/>
                  <a:pt x="5580123" y="1188760"/>
                  <a:pt x="5580123" y="1188760"/>
                </a:cubicBezTo>
                <a:lnTo>
                  <a:pt x="5557694" y="1188760"/>
                </a:lnTo>
                <a:lnTo>
                  <a:pt x="5557694" y="1272871"/>
                </a:lnTo>
                <a:lnTo>
                  <a:pt x="5543275" y="1272871"/>
                </a:lnTo>
                <a:lnTo>
                  <a:pt x="5543275" y="1292897"/>
                </a:lnTo>
                <a:lnTo>
                  <a:pt x="5496814" y="1292897"/>
                </a:lnTo>
                <a:lnTo>
                  <a:pt x="5496814" y="1256850"/>
                </a:lnTo>
                <a:lnTo>
                  <a:pt x="5475186" y="1256850"/>
                </a:lnTo>
                <a:lnTo>
                  <a:pt x="5475186" y="1273672"/>
                </a:lnTo>
                <a:lnTo>
                  <a:pt x="5368646" y="1273672"/>
                </a:lnTo>
                <a:lnTo>
                  <a:pt x="5368646" y="948445"/>
                </a:lnTo>
                <a:lnTo>
                  <a:pt x="5282132" y="948445"/>
                </a:lnTo>
                <a:lnTo>
                  <a:pt x="5282132" y="930021"/>
                </a:lnTo>
                <a:lnTo>
                  <a:pt x="5246085" y="930021"/>
                </a:lnTo>
                <a:lnTo>
                  <a:pt x="5242080" y="938832"/>
                </a:lnTo>
                <a:lnTo>
                  <a:pt x="5143550" y="938832"/>
                </a:lnTo>
                <a:lnTo>
                  <a:pt x="5143550" y="961262"/>
                </a:lnTo>
                <a:lnTo>
                  <a:pt x="5109105" y="961262"/>
                </a:lnTo>
                <a:lnTo>
                  <a:pt x="5109105" y="1134289"/>
                </a:lnTo>
                <a:lnTo>
                  <a:pt x="5089079" y="1153514"/>
                </a:lnTo>
                <a:lnTo>
                  <a:pt x="5089079" y="1202378"/>
                </a:lnTo>
                <a:lnTo>
                  <a:pt x="5076262" y="1202378"/>
                </a:lnTo>
                <a:lnTo>
                  <a:pt x="5076262" y="1262457"/>
                </a:lnTo>
                <a:lnTo>
                  <a:pt x="4999361" y="1262457"/>
                </a:lnTo>
                <a:lnTo>
                  <a:pt x="4999361" y="1314525"/>
                </a:lnTo>
                <a:lnTo>
                  <a:pt x="4974529" y="1314525"/>
                </a:lnTo>
                <a:lnTo>
                  <a:pt x="4974529" y="1568459"/>
                </a:lnTo>
                <a:lnTo>
                  <a:pt x="4953701" y="1568459"/>
                </a:lnTo>
                <a:lnTo>
                  <a:pt x="4953701" y="904387"/>
                </a:lnTo>
                <a:lnTo>
                  <a:pt x="4898429" y="904387"/>
                </a:lnTo>
                <a:lnTo>
                  <a:pt x="4898429" y="890769"/>
                </a:lnTo>
                <a:lnTo>
                  <a:pt x="4743024" y="890769"/>
                </a:lnTo>
                <a:lnTo>
                  <a:pt x="4743024" y="901984"/>
                </a:lnTo>
                <a:lnTo>
                  <a:pt x="4705375" y="901984"/>
                </a:lnTo>
                <a:lnTo>
                  <a:pt x="4705375" y="1249640"/>
                </a:lnTo>
                <a:lnTo>
                  <a:pt x="4694161" y="1249640"/>
                </a:lnTo>
                <a:lnTo>
                  <a:pt x="4694161" y="1229614"/>
                </a:lnTo>
                <a:lnTo>
                  <a:pt x="4678140" y="1229614"/>
                </a:lnTo>
                <a:lnTo>
                  <a:pt x="4678140" y="1207184"/>
                </a:lnTo>
                <a:lnTo>
                  <a:pt x="4578809" y="1207184"/>
                </a:lnTo>
                <a:lnTo>
                  <a:pt x="4578809" y="1147106"/>
                </a:lnTo>
                <a:lnTo>
                  <a:pt x="4571600" y="1147106"/>
                </a:lnTo>
                <a:lnTo>
                  <a:pt x="4571600" y="1259253"/>
                </a:lnTo>
                <a:lnTo>
                  <a:pt x="4537155" y="1256850"/>
                </a:lnTo>
                <a:lnTo>
                  <a:pt x="4537155" y="986895"/>
                </a:lnTo>
                <a:lnTo>
                  <a:pt x="4532348" y="979686"/>
                </a:lnTo>
                <a:lnTo>
                  <a:pt x="4516327" y="979686"/>
                </a:lnTo>
                <a:lnTo>
                  <a:pt x="4516327" y="967670"/>
                </a:lnTo>
                <a:lnTo>
                  <a:pt x="4470667" y="967670"/>
                </a:lnTo>
                <a:lnTo>
                  <a:pt x="4470667" y="950047"/>
                </a:lnTo>
                <a:lnTo>
                  <a:pt x="4367332" y="950047"/>
                </a:lnTo>
                <a:lnTo>
                  <a:pt x="4367332" y="954052"/>
                </a:lnTo>
                <a:lnTo>
                  <a:pt x="4361724" y="954052"/>
                </a:lnTo>
                <a:lnTo>
                  <a:pt x="4361724" y="942837"/>
                </a:lnTo>
                <a:lnTo>
                  <a:pt x="4346504" y="942837"/>
                </a:lnTo>
                <a:lnTo>
                  <a:pt x="4346504" y="971675"/>
                </a:lnTo>
                <a:lnTo>
                  <a:pt x="4296038" y="971675"/>
                </a:lnTo>
                <a:lnTo>
                  <a:pt x="4296038" y="983691"/>
                </a:lnTo>
                <a:lnTo>
                  <a:pt x="4158257" y="983691"/>
                </a:lnTo>
                <a:lnTo>
                  <a:pt x="4158257" y="997309"/>
                </a:lnTo>
                <a:lnTo>
                  <a:pt x="4098979" y="997309"/>
                </a:lnTo>
                <a:lnTo>
                  <a:pt x="4098979" y="1199174"/>
                </a:lnTo>
                <a:lnTo>
                  <a:pt x="4050115" y="1199174"/>
                </a:lnTo>
                <a:lnTo>
                  <a:pt x="4050115" y="1181551"/>
                </a:lnTo>
                <a:lnTo>
                  <a:pt x="3981225" y="1181551"/>
                </a:lnTo>
                <a:lnTo>
                  <a:pt x="3981225" y="1189561"/>
                </a:lnTo>
                <a:lnTo>
                  <a:pt x="3965204" y="1189561"/>
                </a:lnTo>
                <a:lnTo>
                  <a:pt x="3965204" y="1173540"/>
                </a:lnTo>
                <a:lnTo>
                  <a:pt x="3933162" y="1173540"/>
                </a:lnTo>
                <a:lnTo>
                  <a:pt x="3933162" y="1191964"/>
                </a:lnTo>
                <a:lnTo>
                  <a:pt x="3903523" y="1191964"/>
                </a:lnTo>
                <a:lnTo>
                  <a:pt x="3903523" y="1058189"/>
                </a:lnTo>
                <a:lnTo>
                  <a:pt x="3896313" y="1058189"/>
                </a:lnTo>
                <a:lnTo>
                  <a:pt x="3896313" y="1067801"/>
                </a:lnTo>
                <a:lnTo>
                  <a:pt x="3873884" y="1067801"/>
                </a:lnTo>
                <a:lnTo>
                  <a:pt x="3873884" y="945241"/>
                </a:lnTo>
                <a:lnTo>
                  <a:pt x="3856261" y="945241"/>
                </a:lnTo>
                <a:lnTo>
                  <a:pt x="3856261" y="953251"/>
                </a:lnTo>
                <a:lnTo>
                  <a:pt x="3839439" y="953251"/>
                </a:lnTo>
                <a:lnTo>
                  <a:pt x="3839439" y="949246"/>
                </a:lnTo>
                <a:lnTo>
                  <a:pt x="3821816" y="949246"/>
                </a:lnTo>
                <a:lnTo>
                  <a:pt x="3821816" y="952450"/>
                </a:lnTo>
                <a:lnTo>
                  <a:pt x="3771349" y="952450"/>
                </a:lnTo>
                <a:lnTo>
                  <a:pt x="3771349" y="966068"/>
                </a:lnTo>
                <a:lnTo>
                  <a:pt x="3717679" y="966068"/>
                </a:lnTo>
                <a:lnTo>
                  <a:pt x="3717679" y="913199"/>
                </a:lnTo>
                <a:lnTo>
                  <a:pt x="3714475" y="913199"/>
                </a:lnTo>
                <a:lnTo>
                  <a:pt x="3714475" y="966869"/>
                </a:lnTo>
                <a:lnTo>
                  <a:pt x="3687239" y="966869"/>
                </a:lnTo>
                <a:lnTo>
                  <a:pt x="3687239" y="986895"/>
                </a:lnTo>
                <a:lnTo>
                  <a:pt x="3657600" y="986895"/>
                </a:lnTo>
                <a:lnTo>
                  <a:pt x="3602328" y="1003717"/>
                </a:lnTo>
                <a:lnTo>
                  <a:pt x="3602328" y="1022141"/>
                </a:lnTo>
                <a:lnTo>
                  <a:pt x="3594317" y="1022141"/>
                </a:lnTo>
                <a:lnTo>
                  <a:pt x="3594317" y="1012529"/>
                </a:lnTo>
                <a:lnTo>
                  <a:pt x="3545453" y="1012529"/>
                </a:lnTo>
                <a:lnTo>
                  <a:pt x="3545453" y="461406"/>
                </a:lnTo>
                <a:lnTo>
                  <a:pt x="3402866" y="461406"/>
                </a:lnTo>
                <a:lnTo>
                  <a:pt x="3402866" y="437374"/>
                </a:lnTo>
                <a:lnTo>
                  <a:pt x="3394855" y="437374"/>
                </a:lnTo>
                <a:lnTo>
                  <a:pt x="3394855" y="449390"/>
                </a:lnTo>
                <a:lnTo>
                  <a:pt x="3281106" y="449390"/>
                </a:lnTo>
                <a:lnTo>
                  <a:pt x="3281106" y="781826"/>
                </a:lnTo>
                <a:lnTo>
                  <a:pt x="3208210" y="781826"/>
                </a:lnTo>
                <a:lnTo>
                  <a:pt x="3208210" y="1120671"/>
                </a:lnTo>
                <a:lnTo>
                  <a:pt x="3172163" y="1120671"/>
                </a:lnTo>
                <a:lnTo>
                  <a:pt x="3172163" y="759397"/>
                </a:lnTo>
                <a:lnTo>
                  <a:pt x="2893397" y="759397"/>
                </a:lnTo>
                <a:lnTo>
                  <a:pt x="2893397" y="1132687"/>
                </a:lnTo>
                <a:lnTo>
                  <a:pt x="2881382" y="1132687"/>
                </a:lnTo>
                <a:lnTo>
                  <a:pt x="2881382" y="1173540"/>
                </a:lnTo>
                <a:lnTo>
                  <a:pt x="2840528" y="1173540"/>
                </a:lnTo>
                <a:lnTo>
                  <a:pt x="2840528" y="1115063"/>
                </a:lnTo>
                <a:lnTo>
                  <a:pt x="2830915" y="1115063"/>
                </a:lnTo>
                <a:lnTo>
                  <a:pt x="2830915" y="1275274"/>
                </a:lnTo>
                <a:lnTo>
                  <a:pt x="2806083" y="1275274"/>
                </a:lnTo>
                <a:lnTo>
                  <a:pt x="2806083" y="1452306"/>
                </a:lnTo>
                <a:lnTo>
                  <a:pt x="2783653" y="1452306"/>
                </a:lnTo>
                <a:lnTo>
                  <a:pt x="2783653" y="1422667"/>
                </a:lnTo>
                <a:lnTo>
                  <a:pt x="2754014" y="1422667"/>
                </a:lnTo>
                <a:lnTo>
                  <a:pt x="2754014" y="1161524"/>
                </a:lnTo>
                <a:lnTo>
                  <a:pt x="2726779" y="1161524"/>
                </a:lnTo>
                <a:lnTo>
                  <a:pt x="2726779" y="990099"/>
                </a:lnTo>
                <a:lnTo>
                  <a:pt x="2701946" y="990099"/>
                </a:lnTo>
                <a:lnTo>
                  <a:pt x="2701946" y="903586"/>
                </a:lnTo>
                <a:lnTo>
                  <a:pt x="2698742" y="903586"/>
                </a:lnTo>
                <a:lnTo>
                  <a:pt x="2698742" y="955654"/>
                </a:lnTo>
                <a:lnTo>
                  <a:pt x="2673108" y="938832"/>
                </a:lnTo>
                <a:lnTo>
                  <a:pt x="2673108" y="909193"/>
                </a:lnTo>
                <a:lnTo>
                  <a:pt x="2659490" y="893172"/>
                </a:lnTo>
                <a:lnTo>
                  <a:pt x="2659490" y="873146"/>
                </a:lnTo>
                <a:lnTo>
                  <a:pt x="2651480" y="873146"/>
                </a:lnTo>
                <a:lnTo>
                  <a:pt x="2557757" y="961262"/>
                </a:lnTo>
                <a:lnTo>
                  <a:pt x="2557757" y="968471"/>
                </a:lnTo>
                <a:lnTo>
                  <a:pt x="2545741" y="978885"/>
                </a:lnTo>
                <a:lnTo>
                  <a:pt x="2545741" y="991702"/>
                </a:lnTo>
                <a:lnTo>
                  <a:pt x="2515301" y="991702"/>
                </a:lnTo>
                <a:lnTo>
                  <a:pt x="2515301" y="1124676"/>
                </a:lnTo>
                <a:lnTo>
                  <a:pt x="2503285" y="1124676"/>
                </a:lnTo>
                <a:lnTo>
                  <a:pt x="2503285" y="1271268"/>
                </a:lnTo>
                <a:lnTo>
                  <a:pt x="2496076" y="1271268"/>
                </a:lnTo>
                <a:lnTo>
                  <a:pt x="2496076" y="1284085"/>
                </a:lnTo>
                <a:lnTo>
                  <a:pt x="2475248" y="1306515"/>
                </a:lnTo>
                <a:lnTo>
                  <a:pt x="2475248" y="1322536"/>
                </a:lnTo>
                <a:lnTo>
                  <a:pt x="2448013" y="1322536"/>
                </a:lnTo>
                <a:lnTo>
                  <a:pt x="2448013" y="1340159"/>
                </a:lnTo>
                <a:lnTo>
                  <a:pt x="2453620" y="1340159"/>
                </a:lnTo>
                <a:lnTo>
                  <a:pt x="2453620" y="1390625"/>
                </a:lnTo>
                <a:lnTo>
                  <a:pt x="2413567" y="1390625"/>
                </a:lnTo>
                <a:lnTo>
                  <a:pt x="2413567" y="1419463"/>
                </a:lnTo>
                <a:lnTo>
                  <a:pt x="2410363" y="1416259"/>
                </a:lnTo>
                <a:lnTo>
                  <a:pt x="2403955" y="1407447"/>
                </a:lnTo>
                <a:lnTo>
                  <a:pt x="2382326" y="1407447"/>
                </a:lnTo>
                <a:lnTo>
                  <a:pt x="2382326" y="1398636"/>
                </a:lnTo>
                <a:lnTo>
                  <a:pt x="2363902" y="1398636"/>
                </a:lnTo>
                <a:lnTo>
                  <a:pt x="2363902" y="1391426"/>
                </a:lnTo>
                <a:lnTo>
                  <a:pt x="2348682" y="1391426"/>
                </a:lnTo>
                <a:lnTo>
                  <a:pt x="2340672" y="1384217"/>
                </a:lnTo>
                <a:lnTo>
                  <a:pt x="2340672" y="1374604"/>
                </a:lnTo>
                <a:lnTo>
                  <a:pt x="2312635" y="1374604"/>
                </a:lnTo>
                <a:lnTo>
                  <a:pt x="2312635" y="1368997"/>
                </a:lnTo>
                <a:lnTo>
                  <a:pt x="2303824" y="1368997"/>
                </a:lnTo>
                <a:lnTo>
                  <a:pt x="2303824" y="1374604"/>
                </a:lnTo>
                <a:lnTo>
                  <a:pt x="2265373" y="1374604"/>
                </a:lnTo>
                <a:lnTo>
                  <a:pt x="2265373" y="1408248"/>
                </a:lnTo>
                <a:lnTo>
                  <a:pt x="2238137" y="1408248"/>
                </a:lnTo>
                <a:lnTo>
                  <a:pt x="2238137" y="1429076"/>
                </a:lnTo>
                <a:lnTo>
                  <a:pt x="2227724" y="1429076"/>
                </a:lnTo>
                <a:lnTo>
                  <a:pt x="2227724" y="1437887"/>
                </a:lnTo>
                <a:lnTo>
                  <a:pt x="2181263" y="1437887"/>
                </a:lnTo>
                <a:lnTo>
                  <a:pt x="2181263" y="1335353"/>
                </a:lnTo>
                <a:lnTo>
                  <a:pt x="2178860" y="1335353"/>
                </a:lnTo>
                <a:lnTo>
                  <a:pt x="2178860" y="1254446"/>
                </a:lnTo>
                <a:lnTo>
                  <a:pt x="2182865" y="1254446"/>
                </a:lnTo>
                <a:lnTo>
                  <a:pt x="2182865" y="1236022"/>
                </a:lnTo>
                <a:cubicBezTo>
                  <a:pt x="2182865" y="1236022"/>
                  <a:pt x="2183666" y="1210389"/>
                  <a:pt x="2174854" y="1210389"/>
                </a:cubicBezTo>
                <a:lnTo>
                  <a:pt x="2162838" y="1210389"/>
                </a:lnTo>
                <a:lnTo>
                  <a:pt x="2162838" y="1195169"/>
                </a:lnTo>
                <a:cubicBezTo>
                  <a:pt x="2162838" y="1195169"/>
                  <a:pt x="2132399" y="1169535"/>
                  <a:pt x="2084336" y="1159922"/>
                </a:cubicBezTo>
                <a:cubicBezTo>
                  <a:pt x="2036272" y="1150310"/>
                  <a:pt x="2008236" y="1151111"/>
                  <a:pt x="2008236" y="1151111"/>
                </a:cubicBezTo>
                <a:lnTo>
                  <a:pt x="2004230" y="1157519"/>
                </a:lnTo>
                <a:lnTo>
                  <a:pt x="1994618" y="1157519"/>
                </a:lnTo>
                <a:lnTo>
                  <a:pt x="1994618" y="1114262"/>
                </a:lnTo>
                <a:lnTo>
                  <a:pt x="1990612" y="1114262"/>
                </a:lnTo>
                <a:lnTo>
                  <a:pt x="1990612" y="1157519"/>
                </a:lnTo>
                <a:lnTo>
                  <a:pt x="1973790" y="1157519"/>
                </a:lnTo>
                <a:lnTo>
                  <a:pt x="1973790" y="1121472"/>
                </a:lnTo>
                <a:lnTo>
                  <a:pt x="1968183" y="1121472"/>
                </a:lnTo>
                <a:lnTo>
                  <a:pt x="1956167" y="1109456"/>
                </a:lnTo>
                <a:lnTo>
                  <a:pt x="1952963" y="1109456"/>
                </a:lnTo>
                <a:lnTo>
                  <a:pt x="1952963" y="1134289"/>
                </a:lnTo>
                <a:lnTo>
                  <a:pt x="1933738" y="1134289"/>
                </a:lnTo>
                <a:lnTo>
                  <a:pt x="1933738" y="1142299"/>
                </a:lnTo>
                <a:lnTo>
                  <a:pt x="1938544" y="1145503"/>
                </a:lnTo>
                <a:lnTo>
                  <a:pt x="1938544" y="1150310"/>
                </a:lnTo>
                <a:lnTo>
                  <a:pt x="1866449" y="1150310"/>
                </a:lnTo>
                <a:lnTo>
                  <a:pt x="1866449" y="1157519"/>
                </a:lnTo>
                <a:cubicBezTo>
                  <a:pt x="1866449" y="1157519"/>
                  <a:pt x="1820790" y="1164729"/>
                  <a:pt x="1794355" y="1171137"/>
                </a:cubicBezTo>
                <a:cubicBezTo>
                  <a:pt x="1767920" y="1178347"/>
                  <a:pt x="1736679" y="1192765"/>
                  <a:pt x="1736679" y="1192765"/>
                </a:cubicBezTo>
                <a:lnTo>
                  <a:pt x="1729470" y="1192765"/>
                </a:lnTo>
                <a:lnTo>
                  <a:pt x="1729470" y="1207184"/>
                </a:lnTo>
                <a:lnTo>
                  <a:pt x="1721459" y="1207184"/>
                </a:lnTo>
                <a:lnTo>
                  <a:pt x="1721459" y="1203179"/>
                </a:lnTo>
                <a:lnTo>
                  <a:pt x="1703836" y="1203179"/>
                </a:lnTo>
                <a:lnTo>
                  <a:pt x="1703836" y="1207184"/>
                </a:lnTo>
                <a:lnTo>
                  <a:pt x="1698229" y="1207184"/>
                </a:lnTo>
                <a:cubicBezTo>
                  <a:pt x="1698229" y="1207184"/>
                  <a:pt x="1682208" y="1215996"/>
                  <a:pt x="1668590" y="1227211"/>
                </a:cubicBezTo>
                <a:cubicBezTo>
                  <a:pt x="1654972" y="1237624"/>
                  <a:pt x="1647762" y="1246436"/>
                  <a:pt x="1647762" y="1246436"/>
                </a:cubicBezTo>
                <a:lnTo>
                  <a:pt x="1647762" y="1331347"/>
                </a:lnTo>
                <a:lnTo>
                  <a:pt x="1642956" y="1331347"/>
                </a:lnTo>
                <a:lnTo>
                  <a:pt x="1642956" y="1406646"/>
                </a:lnTo>
                <a:lnTo>
                  <a:pt x="1590087" y="1406646"/>
                </a:lnTo>
                <a:lnTo>
                  <a:pt x="1590087" y="1416259"/>
                </a:lnTo>
                <a:lnTo>
                  <a:pt x="1582877" y="1416259"/>
                </a:lnTo>
                <a:lnTo>
                  <a:pt x="1582877" y="1421065"/>
                </a:lnTo>
                <a:lnTo>
                  <a:pt x="1556443" y="1421065"/>
                </a:lnTo>
                <a:lnTo>
                  <a:pt x="1556443" y="1426672"/>
                </a:lnTo>
                <a:lnTo>
                  <a:pt x="1546830" y="1426672"/>
                </a:lnTo>
                <a:lnTo>
                  <a:pt x="1546830" y="1429877"/>
                </a:lnTo>
                <a:lnTo>
                  <a:pt x="1543626" y="1429877"/>
                </a:lnTo>
                <a:lnTo>
                  <a:pt x="1543626" y="1420264"/>
                </a:lnTo>
                <a:lnTo>
                  <a:pt x="1517992" y="1420264"/>
                </a:lnTo>
                <a:lnTo>
                  <a:pt x="1517992" y="1441091"/>
                </a:lnTo>
                <a:lnTo>
                  <a:pt x="1522799" y="1441091"/>
                </a:lnTo>
                <a:lnTo>
                  <a:pt x="1522799" y="1457913"/>
                </a:lnTo>
                <a:lnTo>
                  <a:pt x="1493160" y="1457913"/>
                </a:lnTo>
                <a:lnTo>
                  <a:pt x="1493160" y="1527605"/>
                </a:lnTo>
                <a:lnTo>
                  <a:pt x="1458714" y="1527605"/>
                </a:lnTo>
                <a:lnTo>
                  <a:pt x="1435484" y="1010927"/>
                </a:lnTo>
                <a:lnTo>
                  <a:pt x="1449903" y="1006120"/>
                </a:lnTo>
                <a:lnTo>
                  <a:pt x="1449903" y="962864"/>
                </a:lnTo>
                <a:lnTo>
                  <a:pt x="1455510" y="955654"/>
                </a:lnTo>
                <a:lnTo>
                  <a:pt x="1455510" y="929220"/>
                </a:lnTo>
                <a:lnTo>
                  <a:pt x="1470730" y="920408"/>
                </a:lnTo>
                <a:lnTo>
                  <a:pt x="1478741" y="914000"/>
                </a:lnTo>
                <a:lnTo>
                  <a:pt x="1492359" y="883560"/>
                </a:lnTo>
                <a:lnTo>
                  <a:pt x="1492359" y="858727"/>
                </a:lnTo>
                <a:lnTo>
                  <a:pt x="1488353" y="857125"/>
                </a:lnTo>
                <a:lnTo>
                  <a:pt x="1488353" y="850716"/>
                </a:lnTo>
                <a:lnTo>
                  <a:pt x="1485950" y="849114"/>
                </a:lnTo>
                <a:lnTo>
                  <a:pt x="1485950" y="846711"/>
                </a:lnTo>
                <a:lnTo>
                  <a:pt x="1483547" y="845109"/>
                </a:lnTo>
                <a:lnTo>
                  <a:pt x="1483547" y="841104"/>
                </a:lnTo>
                <a:lnTo>
                  <a:pt x="1454709" y="834695"/>
                </a:lnTo>
                <a:lnTo>
                  <a:pt x="1457112" y="831491"/>
                </a:lnTo>
                <a:lnTo>
                  <a:pt x="1463521" y="806659"/>
                </a:lnTo>
                <a:lnTo>
                  <a:pt x="1463521" y="802653"/>
                </a:lnTo>
                <a:lnTo>
                  <a:pt x="1461117" y="802653"/>
                </a:lnTo>
                <a:lnTo>
                  <a:pt x="1461117" y="805057"/>
                </a:lnTo>
                <a:lnTo>
                  <a:pt x="1438688" y="791439"/>
                </a:lnTo>
                <a:lnTo>
                  <a:pt x="1438688" y="771412"/>
                </a:lnTo>
                <a:lnTo>
                  <a:pt x="1433882" y="771412"/>
                </a:lnTo>
                <a:lnTo>
                  <a:pt x="1433882" y="765805"/>
                </a:lnTo>
                <a:lnTo>
                  <a:pt x="1425070" y="764203"/>
                </a:lnTo>
                <a:lnTo>
                  <a:pt x="1423468" y="641642"/>
                </a:lnTo>
                <a:lnTo>
                  <a:pt x="1425070" y="639239"/>
                </a:lnTo>
                <a:lnTo>
                  <a:pt x="1425070" y="635234"/>
                </a:lnTo>
                <a:lnTo>
                  <a:pt x="1421065" y="633632"/>
                </a:lnTo>
                <a:lnTo>
                  <a:pt x="1423468" y="535102"/>
                </a:lnTo>
                <a:lnTo>
                  <a:pt x="1425871" y="528694"/>
                </a:lnTo>
                <a:lnTo>
                  <a:pt x="1421866" y="526291"/>
                </a:lnTo>
                <a:lnTo>
                  <a:pt x="1421866" y="521484"/>
                </a:lnTo>
                <a:lnTo>
                  <a:pt x="1418662" y="519081"/>
                </a:lnTo>
                <a:lnTo>
                  <a:pt x="1417861" y="417348"/>
                </a:lnTo>
                <a:lnTo>
                  <a:pt x="1423468" y="417348"/>
                </a:lnTo>
                <a:lnTo>
                  <a:pt x="1423468" y="412541"/>
                </a:lnTo>
                <a:lnTo>
                  <a:pt x="1417060" y="412541"/>
                </a:lnTo>
                <a:lnTo>
                  <a:pt x="1417060" y="410138"/>
                </a:lnTo>
                <a:lnTo>
                  <a:pt x="1420264" y="408536"/>
                </a:lnTo>
                <a:lnTo>
                  <a:pt x="1420264" y="406133"/>
                </a:lnTo>
                <a:lnTo>
                  <a:pt x="1421065" y="404531"/>
                </a:lnTo>
                <a:lnTo>
                  <a:pt x="1421065" y="401327"/>
                </a:lnTo>
                <a:lnTo>
                  <a:pt x="1416259" y="400526"/>
                </a:lnTo>
                <a:lnTo>
                  <a:pt x="1416259" y="286776"/>
                </a:lnTo>
                <a:lnTo>
                  <a:pt x="1417060" y="286776"/>
                </a:lnTo>
                <a:lnTo>
                  <a:pt x="1417060" y="284373"/>
                </a:lnTo>
                <a:lnTo>
                  <a:pt x="1414657" y="284373"/>
                </a:lnTo>
                <a:lnTo>
                  <a:pt x="1414657" y="266750"/>
                </a:lnTo>
                <a:lnTo>
                  <a:pt x="1412253" y="265148"/>
                </a:lnTo>
                <a:lnTo>
                  <a:pt x="1409850" y="266750"/>
                </a:lnTo>
                <a:lnTo>
                  <a:pt x="1409850" y="284373"/>
                </a:lnTo>
                <a:lnTo>
                  <a:pt x="1407447" y="284373"/>
                </a:lnTo>
                <a:lnTo>
                  <a:pt x="1407447" y="286776"/>
                </a:lnTo>
                <a:lnTo>
                  <a:pt x="1408248" y="286776"/>
                </a:lnTo>
                <a:lnTo>
                  <a:pt x="1408248" y="401327"/>
                </a:lnTo>
                <a:lnTo>
                  <a:pt x="1402641" y="402128"/>
                </a:lnTo>
                <a:lnTo>
                  <a:pt x="1402641" y="405332"/>
                </a:lnTo>
                <a:lnTo>
                  <a:pt x="1403442" y="406934"/>
                </a:lnTo>
                <a:lnTo>
                  <a:pt x="1403442" y="408536"/>
                </a:lnTo>
                <a:lnTo>
                  <a:pt x="1406646" y="410138"/>
                </a:lnTo>
                <a:lnTo>
                  <a:pt x="1406646" y="412541"/>
                </a:lnTo>
                <a:lnTo>
                  <a:pt x="1401840" y="412541"/>
                </a:lnTo>
                <a:lnTo>
                  <a:pt x="1401840" y="417348"/>
                </a:lnTo>
                <a:lnTo>
                  <a:pt x="1407447" y="417348"/>
                </a:lnTo>
                <a:lnTo>
                  <a:pt x="1406646" y="519882"/>
                </a:lnTo>
                <a:lnTo>
                  <a:pt x="1403442" y="522285"/>
                </a:lnTo>
                <a:lnTo>
                  <a:pt x="1403442" y="527092"/>
                </a:lnTo>
                <a:lnTo>
                  <a:pt x="1399437" y="529495"/>
                </a:lnTo>
                <a:lnTo>
                  <a:pt x="1401840" y="535903"/>
                </a:lnTo>
                <a:lnTo>
                  <a:pt x="1404243" y="634433"/>
                </a:lnTo>
                <a:lnTo>
                  <a:pt x="1400238" y="636035"/>
                </a:lnTo>
                <a:lnTo>
                  <a:pt x="1400238" y="640040"/>
                </a:lnTo>
                <a:lnTo>
                  <a:pt x="1401840" y="642443"/>
                </a:lnTo>
                <a:lnTo>
                  <a:pt x="1400238" y="765004"/>
                </a:lnTo>
                <a:lnTo>
                  <a:pt x="1391426" y="766606"/>
                </a:lnTo>
                <a:lnTo>
                  <a:pt x="1391426" y="772214"/>
                </a:lnTo>
                <a:lnTo>
                  <a:pt x="1387421" y="772214"/>
                </a:lnTo>
                <a:lnTo>
                  <a:pt x="1387421" y="793041"/>
                </a:lnTo>
                <a:lnTo>
                  <a:pt x="1364991" y="806659"/>
                </a:lnTo>
                <a:lnTo>
                  <a:pt x="1364991" y="804256"/>
                </a:lnTo>
                <a:lnTo>
                  <a:pt x="1362588" y="804256"/>
                </a:lnTo>
                <a:lnTo>
                  <a:pt x="1362588" y="808261"/>
                </a:lnTo>
                <a:lnTo>
                  <a:pt x="1368997" y="833093"/>
                </a:lnTo>
                <a:lnTo>
                  <a:pt x="1370599" y="836298"/>
                </a:lnTo>
                <a:lnTo>
                  <a:pt x="1341761" y="842706"/>
                </a:lnTo>
                <a:lnTo>
                  <a:pt x="1341761" y="846711"/>
                </a:lnTo>
                <a:lnTo>
                  <a:pt x="1339358" y="848313"/>
                </a:lnTo>
                <a:lnTo>
                  <a:pt x="1339358" y="850716"/>
                </a:lnTo>
                <a:lnTo>
                  <a:pt x="1336955" y="852319"/>
                </a:lnTo>
                <a:lnTo>
                  <a:pt x="1336955" y="858727"/>
                </a:lnTo>
                <a:lnTo>
                  <a:pt x="1332949" y="860329"/>
                </a:lnTo>
                <a:lnTo>
                  <a:pt x="1332949" y="885162"/>
                </a:lnTo>
                <a:lnTo>
                  <a:pt x="1346567" y="915602"/>
                </a:lnTo>
                <a:lnTo>
                  <a:pt x="1354578" y="922010"/>
                </a:lnTo>
                <a:lnTo>
                  <a:pt x="1369798" y="930822"/>
                </a:lnTo>
                <a:lnTo>
                  <a:pt x="1369798" y="958858"/>
                </a:lnTo>
                <a:lnTo>
                  <a:pt x="1375405" y="966068"/>
                </a:lnTo>
                <a:lnTo>
                  <a:pt x="1375405" y="1009325"/>
                </a:lnTo>
                <a:lnTo>
                  <a:pt x="1389824" y="1014131"/>
                </a:lnTo>
                <a:lnTo>
                  <a:pt x="1363389" y="1604506"/>
                </a:lnTo>
                <a:lnTo>
                  <a:pt x="1350573" y="1604506"/>
                </a:lnTo>
                <a:lnTo>
                  <a:pt x="1350573" y="1650967"/>
                </a:lnTo>
                <a:lnTo>
                  <a:pt x="1332949" y="1650967"/>
                </a:lnTo>
                <a:lnTo>
                  <a:pt x="1332949" y="1659778"/>
                </a:lnTo>
                <a:lnTo>
                  <a:pt x="1280881" y="1659778"/>
                </a:lnTo>
                <a:lnTo>
                  <a:pt x="1276876" y="1655773"/>
                </a:lnTo>
                <a:lnTo>
                  <a:pt x="1276876" y="1642956"/>
                </a:lnTo>
                <a:lnTo>
                  <a:pt x="1272870" y="1642956"/>
                </a:lnTo>
                <a:lnTo>
                  <a:pt x="1272870" y="1630139"/>
                </a:lnTo>
                <a:lnTo>
                  <a:pt x="1319331" y="1620527"/>
                </a:lnTo>
                <a:lnTo>
                  <a:pt x="1319331" y="1602103"/>
                </a:lnTo>
                <a:cubicBezTo>
                  <a:pt x="1256849" y="1594893"/>
                  <a:pt x="1236823" y="1580474"/>
                  <a:pt x="1236823" y="1580474"/>
                </a:cubicBezTo>
                <a:lnTo>
                  <a:pt x="1236823" y="1575668"/>
                </a:lnTo>
                <a:lnTo>
                  <a:pt x="1229614" y="1575668"/>
                </a:lnTo>
                <a:lnTo>
                  <a:pt x="1229614" y="1555642"/>
                </a:lnTo>
                <a:lnTo>
                  <a:pt x="1256048" y="1555642"/>
                </a:lnTo>
                <a:lnTo>
                  <a:pt x="1260054" y="1548432"/>
                </a:lnTo>
                <a:lnTo>
                  <a:pt x="1272870" y="1548432"/>
                </a:lnTo>
                <a:lnTo>
                  <a:pt x="1272870" y="1544427"/>
                </a:lnTo>
                <a:lnTo>
                  <a:pt x="1270467" y="1544427"/>
                </a:lnTo>
                <a:lnTo>
                  <a:pt x="1270467" y="1530008"/>
                </a:lnTo>
                <a:lnTo>
                  <a:pt x="1234420" y="1530008"/>
                </a:lnTo>
                <a:lnTo>
                  <a:pt x="1234420" y="1521196"/>
                </a:lnTo>
                <a:lnTo>
                  <a:pt x="1231216" y="1516390"/>
                </a:lnTo>
                <a:lnTo>
                  <a:pt x="1220802" y="1516390"/>
                </a:lnTo>
                <a:lnTo>
                  <a:pt x="1220802" y="1523600"/>
                </a:lnTo>
                <a:cubicBezTo>
                  <a:pt x="1220802" y="1523600"/>
                  <a:pt x="1183153" y="1516390"/>
                  <a:pt x="1146304" y="1496364"/>
                </a:cubicBezTo>
                <a:cubicBezTo>
                  <a:pt x="1109456" y="1477139"/>
                  <a:pt x="1084623" y="1440290"/>
                  <a:pt x="1084623" y="1440290"/>
                </a:cubicBezTo>
                <a:lnTo>
                  <a:pt x="1084623" y="1431479"/>
                </a:lnTo>
                <a:lnTo>
                  <a:pt x="1089430" y="1431479"/>
                </a:lnTo>
                <a:lnTo>
                  <a:pt x="1089430" y="1426672"/>
                </a:lnTo>
                <a:lnTo>
                  <a:pt x="1084623" y="1426672"/>
                </a:lnTo>
                <a:lnTo>
                  <a:pt x="1084623" y="1419463"/>
                </a:lnTo>
                <a:lnTo>
                  <a:pt x="1082220" y="1417861"/>
                </a:lnTo>
                <a:lnTo>
                  <a:pt x="1076613" y="1417861"/>
                </a:lnTo>
                <a:lnTo>
                  <a:pt x="1076613" y="1405845"/>
                </a:lnTo>
                <a:lnTo>
                  <a:pt x="1071006" y="1405845"/>
                </a:lnTo>
                <a:lnTo>
                  <a:pt x="1071006" y="1417060"/>
                </a:lnTo>
                <a:lnTo>
                  <a:pt x="1063796" y="1417060"/>
                </a:lnTo>
                <a:lnTo>
                  <a:pt x="1063796" y="1405845"/>
                </a:lnTo>
                <a:lnTo>
                  <a:pt x="1058990" y="1405845"/>
                </a:lnTo>
                <a:lnTo>
                  <a:pt x="1058990" y="1428275"/>
                </a:lnTo>
                <a:lnTo>
                  <a:pt x="1053382" y="1428275"/>
                </a:lnTo>
                <a:lnTo>
                  <a:pt x="1053382" y="1433081"/>
                </a:lnTo>
                <a:lnTo>
                  <a:pt x="902785" y="1433081"/>
                </a:lnTo>
                <a:lnTo>
                  <a:pt x="748983" y="1433081"/>
                </a:lnTo>
                <a:lnTo>
                  <a:pt x="748983" y="1428275"/>
                </a:lnTo>
                <a:lnTo>
                  <a:pt x="743376" y="1428275"/>
                </a:lnTo>
                <a:lnTo>
                  <a:pt x="743376" y="1405845"/>
                </a:lnTo>
                <a:lnTo>
                  <a:pt x="738569" y="1405845"/>
                </a:lnTo>
                <a:lnTo>
                  <a:pt x="738569" y="1417060"/>
                </a:lnTo>
                <a:lnTo>
                  <a:pt x="731360" y="1417060"/>
                </a:lnTo>
                <a:lnTo>
                  <a:pt x="731360" y="1405845"/>
                </a:lnTo>
                <a:lnTo>
                  <a:pt x="725752" y="1405845"/>
                </a:lnTo>
                <a:lnTo>
                  <a:pt x="725752" y="1417861"/>
                </a:lnTo>
                <a:lnTo>
                  <a:pt x="720145" y="1417861"/>
                </a:lnTo>
                <a:lnTo>
                  <a:pt x="717742" y="1419463"/>
                </a:lnTo>
                <a:lnTo>
                  <a:pt x="717742" y="1426672"/>
                </a:lnTo>
                <a:lnTo>
                  <a:pt x="712936" y="1426672"/>
                </a:lnTo>
                <a:lnTo>
                  <a:pt x="712936" y="1431479"/>
                </a:lnTo>
                <a:lnTo>
                  <a:pt x="717742" y="1431479"/>
                </a:lnTo>
                <a:lnTo>
                  <a:pt x="717742" y="1440290"/>
                </a:lnTo>
                <a:cubicBezTo>
                  <a:pt x="717742" y="1440290"/>
                  <a:pt x="692909" y="1476338"/>
                  <a:pt x="656061" y="1496364"/>
                </a:cubicBezTo>
                <a:cubicBezTo>
                  <a:pt x="618412" y="1516390"/>
                  <a:pt x="581563" y="1523600"/>
                  <a:pt x="581563" y="1523600"/>
                </a:cubicBezTo>
                <a:lnTo>
                  <a:pt x="581563" y="1516390"/>
                </a:lnTo>
                <a:lnTo>
                  <a:pt x="571150" y="1516390"/>
                </a:lnTo>
                <a:lnTo>
                  <a:pt x="567945" y="1521196"/>
                </a:lnTo>
                <a:lnTo>
                  <a:pt x="567945" y="1530008"/>
                </a:lnTo>
                <a:lnTo>
                  <a:pt x="531898" y="1530008"/>
                </a:lnTo>
                <a:lnTo>
                  <a:pt x="531898" y="1544427"/>
                </a:lnTo>
                <a:lnTo>
                  <a:pt x="528694" y="1544427"/>
                </a:lnTo>
                <a:lnTo>
                  <a:pt x="528694" y="1548432"/>
                </a:lnTo>
                <a:lnTo>
                  <a:pt x="541511" y="1548432"/>
                </a:lnTo>
                <a:lnTo>
                  <a:pt x="545516" y="1555642"/>
                </a:lnTo>
                <a:lnTo>
                  <a:pt x="571951" y="1555642"/>
                </a:lnTo>
                <a:lnTo>
                  <a:pt x="571951" y="1575668"/>
                </a:lnTo>
                <a:lnTo>
                  <a:pt x="564741" y="1575668"/>
                </a:lnTo>
                <a:lnTo>
                  <a:pt x="564741" y="1580474"/>
                </a:lnTo>
                <a:cubicBezTo>
                  <a:pt x="564741" y="1580474"/>
                  <a:pt x="544715" y="1594893"/>
                  <a:pt x="482233" y="1602103"/>
                </a:cubicBezTo>
                <a:lnTo>
                  <a:pt x="482233" y="1619726"/>
                </a:lnTo>
                <a:lnTo>
                  <a:pt x="528694" y="1629338"/>
                </a:lnTo>
                <a:lnTo>
                  <a:pt x="528694" y="1642155"/>
                </a:lnTo>
                <a:lnTo>
                  <a:pt x="524689" y="1642155"/>
                </a:lnTo>
                <a:lnTo>
                  <a:pt x="524689" y="1654972"/>
                </a:lnTo>
                <a:lnTo>
                  <a:pt x="520683" y="1658977"/>
                </a:lnTo>
                <a:lnTo>
                  <a:pt x="266750" y="1658977"/>
                </a:lnTo>
                <a:lnTo>
                  <a:pt x="266750" y="1654972"/>
                </a:lnTo>
                <a:lnTo>
                  <a:pt x="261143" y="1654972"/>
                </a:lnTo>
                <a:lnTo>
                  <a:pt x="261143" y="1662182"/>
                </a:lnTo>
                <a:lnTo>
                  <a:pt x="256336" y="1662182"/>
                </a:lnTo>
                <a:lnTo>
                  <a:pt x="256336" y="1670993"/>
                </a:lnTo>
                <a:lnTo>
                  <a:pt x="260342" y="1670993"/>
                </a:lnTo>
                <a:lnTo>
                  <a:pt x="260342" y="1683810"/>
                </a:lnTo>
                <a:lnTo>
                  <a:pt x="251530" y="1683810"/>
                </a:lnTo>
                <a:lnTo>
                  <a:pt x="251530" y="1689417"/>
                </a:lnTo>
                <a:lnTo>
                  <a:pt x="251530" y="1725465"/>
                </a:lnTo>
                <a:lnTo>
                  <a:pt x="202666" y="1725465"/>
                </a:lnTo>
                <a:lnTo>
                  <a:pt x="202666" y="1747894"/>
                </a:lnTo>
                <a:lnTo>
                  <a:pt x="120158" y="1747894"/>
                </a:lnTo>
                <a:lnTo>
                  <a:pt x="120158" y="1758308"/>
                </a:lnTo>
                <a:lnTo>
                  <a:pt x="106540" y="1758308"/>
                </a:lnTo>
                <a:lnTo>
                  <a:pt x="106540" y="1766318"/>
                </a:lnTo>
                <a:lnTo>
                  <a:pt x="112147" y="1766318"/>
                </a:lnTo>
                <a:lnTo>
                  <a:pt x="112147" y="1777533"/>
                </a:lnTo>
                <a:lnTo>
                  <a:pt x="20827" y="1777533"/>
                </a:lnTo>
                <a:lnTo>
                  <a:pt x="20827" y="1793554"/>
                </a:lnTo>
                <a:lnTo>
                  <a:pt x="12817" y="1793554"/>
                </a:lnTo>
                <a:lnTo>
                  <a:pt x="12817" y="1788748"/>
                </a:lnTo>
                <a:lnTo>
                  <a:pt x="0" y="1788748"/>
                </a:lnTo>
                <a:lnTo>
                  <a:pt x="0" y="1839214"/>
                </a:lnTo>
                <a:lnTo>
                  <a:pt x="12192000" y="1839214"/>
                </a:lnTo>
                <a:lnTo>
                  <a:pt x="12192000" y="1807172"/>
                </a:lnTo>
                <a:lnTo>
                  <a:pt x="12164764" y="1807172"/>
                </a:lnTo>
                <a:close/>
                <a:moveTo>
                  <a:pt x="2412767" y="1433081"/>
                </a:moveTo>
                <a:lnTo>
                  <a:pt x="2412767" y="1420264"/>
                </a:lnTo>
                <a:lnTo>
                  <a:pt x="2415170" y="1420264"/>
                </a:lnTo>
                <a:lnTo>
                  <a:pt x="2415170" y="1433081"/>
                </a:lnTo>
                <a:lnTo>
                  <a:pt x="2412767" y="1433081"/>
                </a:lnTo>
                <a:close/>
                <a:moveTo>
                  <a:pt x="6799323" y="1419463"/>
                </a:moveTo>
                <a:lnTo>
                  <a:pt x="6799323" y="1430678"/>
                </a:lnTo>
                <a:lnTo>
                  <a:pt x="6785705" y="1443494"/>
                </a:lnTo>
                <a:lnTo>
                  <a:pt x="6743250" y="1443494"/>
                </a:lnTo>
                <a:lnTo>
                  <a:pt x="6743250" y="1408248"/>
                </a:lnTo>
                <a:lnTo>
                  <a:pt x="6702396" y="1408248"/>
                </a:lnTo>
                <a:lnTo>
                  <a:pt x="6702396" y="1417861"/>
                </a:lnTo>
                <a:lnTo>
                  <a:pt x="6716815" y="1417861"/>
                </a:lnTo>
                <a:lnTo>
                  <a:pt x="6716815" y="1438688"/>
                </a:lnTo>
                <a:lnTo>
                  <a:pt x="6603066" y="1438688"/>
                </a:lnTo>
                <a:lnTo>
                  <a:pt x="6603066" y="1231216"/>
                </a:lnTo>
                <a:lnTo>
                  <a:pt x="6587045" y="1231216"/>
                </a:lnTo>
                <a:lnTo>
                  <a:pt x="6587045" y="1195169"/>
                </a:lnTo>
                <a:lnTo>
                  <a:pt x="6561411" y="1195169"/>
                </a:lnTo>
                <a:lnTo>
                  <a:pt x="6561411" y="1179949"/>
                </a:lnTo>
                <a:lnTo>
                  <a:pt x="6550997" y="1179949"/>
                </a:lnTo>
                <a:lnTo>
                  <a:pt x="6550997" y="1188760"/>
                </a:lnTo>
                <a:lnTo>
                  <a:pt x="6542987" y="1188760"/>
                </a:lnTo>
                <a:lnTo>
                  <a:pt x="6594254" y="808261"/>
                </a:lnTo>
                <a:lnTo>
                  <a:pt x="6771286" y="808261"/>
                </a:lnTo>
                <a:lnTo>
                  <a:pt x="6831365" y="1419463"/>
                </a:lnTo>
                <a:lnTo>
                  <a:pt x="6799323" y="1419463"/>
                </a:lnTo>
                <a:close/>
                <a:moveTo>
                  <a:pt x="9199273" y="711334"/>
                </a:moveTo>
                <a:cubicBezTo>
                  <a:pt x="9199273" y="711334"/>
                  <a:pt x="9238524" y="535903"/>
                  <a:pt x="9292194" y="535903"/>
                </a:cubicBezTo>
                <a:cubicBezTo>
                  <a:pt x="9345064" y="535903"/>
                  <a:pt x="9365090" y="711334"/>
                  <a:pt x="9365090" y="711334"/>
                </a:cubicBezTo>
                <a:lnTo>
                  <a:pt x="9199273" y="711334"/>
                </a:lnTo>
                <a:close/>
              </a:path>
            </a:pathLst>
          </a:custGeom>
          <a:gradFill flip="none" rotWithShape="1">
            <a:gsLst>
              <a:gs pos="0">
                <a:schemeClr val="accent2">
                  <a:lumMod val="40000"/>
                  <a:lumOff val="60000"/>
                </a:schemeClr>
              </a:gs>
              <a:gs pos="100000">
                <a:srgbClr val="C31A13">
                  <a:alpha val="0"/>
                </a:srgbClr>
              </a:gs>
            </a:gsLst>
            <a:lin ang="5400000" scaled="1"/>
            <a:tileRect/>
          </a:gradFill>
          <a:ln w="4846" cap="flat">
            <a:noFill/>
            <a:prstDash val="solid"/>
            <a:miter/>
          </a:ln>
          <a:effectLst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037" name="任意多边形: 形状 2036">
            <a:extLst>
              <a:ext uri="{FF2B5EF4-FFF2-40B4-BE49-F238E27FC236}">
                <a16:creationId xmlns:a16="http://schemas.microsoft.com/office/drawing/2014/main" id="{54F0C9A5-F0B5-5E62-0C82-BDB54EE5EF9B}"/>
              </a:ext>
            </a:extLst>
          </p:cNvPr>
          <p:cNvSpPr/>
          <p:nvPr/>
        </p:nvSpPr>
        <p:spPr>
          <a:xfrm>
            <a:off x="0" y="4294434"/>
            <a:ext cx="12192000" cy="2563567"/>
          </a:xfrm>
          <a:custGeom>
            <a:avLst/>
            <a:gdLst>
              <a:gd name="connsiteX0" fmla="*/ 0 w 12192000"/>
              <a:gd name="connsiteY0" fmla="*/ 0 h 2563567"/>
              <a:gd name="connsiteX1" fmla="*/ 175469 w 12192000"/>
              <a:gd name="connsiteY1" fmla="*/ 55581 h 2563567"/>
              <a:gd name="connsiteX2" fmla="*/ 6096000 w 12192000"/>
              <a:gd name="connsiteY2" fmla="*/ 832798 h 2563567"/>
              <a:gd name="connsiteX3" fmla="*/ 12016531 w 12192000"/>
              <a:gd name="connsiteY3" fmla="*/ 55581 h 2563567"/>
              <a:gd name="connsiteX4" fmla="*/ 12192000 w 12192000"/>
              <a:gd name="connsiteY4" fmla="*/ 0 h 2563567"/>
              <a:gd name="connsiteX5" fmla="*/ 12192000 w 12192000"/>
              <a:gd name="connsiteY5" fmla="*/ 2563567 h 2563567"/>
              <a:gd name="connsiteX6" fmla="*/ 0 w 12192000"/>
              <a:gd name="connsiteY6" fmla="*/ 2563567 h 2563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2563567">
                <a:moveTo>
                  <a:pt x="0" y="0"/>
                </a:moveTo>
                <a:lnTo>
                  <a:pt x="175469" y="55581"/>
                </a:lnTo>
                <a:cubicBezTo>
                  <a:pt x="1784380" y="541125"/>
                  <a:pt x="3847043" y="832798"/>
                  <a:pt x="6096000" y="832798"/>
                </a:cubicBezTo>
                <a:cubicBezTo>
                  <a:pt x="8344958" y="832798"/>
                  <a:pt x="10407620" y="541125"/>
                  <a:pt x="12016531" y="55581"/>
                </a:cubicBezTo>
                <a:lnTo>
                  <a:pt x="12192000" y="0"/>
                </a:lnTo>
                <a:lnTo>
                  <a:pt x="12192000" y="2563567"/>
                </a:lnTo>
                <a:lnTo>
                  <a:pt x="0" y="2563567"/>
                </a:lnTo>
                <a:close/>
              </a:path>
            </a:pathLst>
          </a:custGeom>
          <a:gradFill flip="none" rotWithShape="1">
            <a:gsLst>
              <a:gs pos="0">
                <a:schemeClr val="accent2">
                  <a:lumMod val="40000"/>
                  <a:lumOff val="60000"/>
                </a:schemeClr>
              </a:gs>
              <a:gs pos="100000">
                <a:srgbClr val="C31A13"/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309" name="图形 1133">
            <a:extLst>
              <a:ext uri="{FF2B5EF4-FFF2-40B4-BE49-F238E27FC236}">
                <a16:creationId xmlns:a16="http://schemas.microsoft.com/office/drawing/2014/main" id="{477B8561-02EA-DB44-2D03-72DD85244FA5}"/>
              </a:ext>
            </a:extLst>
          </p:cNvPr>
          <p:cNvGrpSpPr/>
          <p:nvPr/>
        </p:nvGrpSpPr>
        <p:grpSpPr>
          <a:xfrm flipH="1">
            <a:off x="-5240533" y="-757835"/>
            <a:ext cx="10349976" cy="4803931"/>
            <a:chOff x="7630955" y="5085628"/>
            <a:chExt cx="2109990" cy="1030120"/>
          </a:xfrm>
          <a:noFill/>
        </p:grpSpPr>
        <p:sp>
          <p:nvSpPr>
            <p:cNvPr id="2310" name="任意多边形: 形状 2309">
              <a:extLst>
                <a:ext uri="{FF2B5EF4-FFF2-40B4-BE49-F238E27FC236}">
                  <a16:creationId xmlns:a16="http://schemas.microsoft.com/office/drawing/2014/main" id="{92C7225D-EF5C-2DDD-5483-86C3D11549CE}"/>
                </a:ext>
              </a:extLst>
            </p:cNvPr>
            <p:cNvSpPr/>
            <p:nvPr/>
          </p:nvSpPr>
          <p:spPr>
            <a:xfrm flipV="1">
              <a:off x="8938047" y="5255056"/>
              <a:ext cx="36037" cy="44816"/>
            </a:xfrm>
            <a:custGeom>
              <a:avLst/>
              <a:gdLst>
                <a:gd name="connsiteX0" fmla="*/ 35868 w 36037"/>
                <a:gd name="connsiteY0" fmla="*/ 36482 h 44816"/>
                <a:gd name="connsiteX1" fmla="*/ 5364 w 36037"/>
                <a:gd name="connsiteY1" fmla="*/ 31305 h 44816"/>
                <a:gd name="connsiteX2" fmla="*/ 14146 w 36037"/>
                <a:gd name="connsiteY2" fmla="*/ -396 h 44816"/>
                <a:gd name="connsiteX3" fmla="*/ 35868 w 36037"/>
                <a:gd name="connsiteY3" fmla="*/ 36482 h 44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037" h="44816">
                  <a:moveTo>
                    <a:pt x="35868" y="36482"/>
                  </a:moveTo>
                  <a:cubicBezTo>
                    <a:pt x="26530" y="48391"/>
                    <a:pt x="14818" y="47090"/>
                    <a:pt x="5364" y="31305"/>
                  </a:cubicBezTo>
                  <a:cubicBezTo>
                    <a:pt x="-4094" y="15515"/>
                    <a:pt x="-1594" y="1406"/>
                    <a:pt x="14146" y="-396"/>
                  </a:cubicBezTo>
                  <a:lnTo>
                    <a:pt x="35868" y="36482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11" name="任意多边形: 形状 2310">
              <a:extLst>
                <a:ext uri="{FF2B5EF4-FFF2-40B4-BE49-F238E27FC236}">
                  <a16:creationId xmlns:a16="http://schemas.microsoft.com/office/drawing/2014/main" id="{2258EE8A-C974-67A6-DDD2-080E842BCF98}"/>
                </a:ext>
              </a:extLst>
            </p:cNvPr>
            <p:cNvSpPr/>
            <p:nvPr/>
          </p:nvSpPr>
          <p:spPr>
            <a:xfrm flipV="1">
              <a:off x="8960966" y="5228031"/>
              <a:ext cx="42169" cy="40409"/>
            </a:xfrm>
            <a:custGeom>
              <a:avLst/>
              <a:gdLst>
                <a:gd name="connsiteX0" fmla="*/ 42000 w 42169"/>
                <a:gd name="connsiteY0" fmla="*/ 27547 h 40409"/>
                <a:gd name="connsiteX1" fmla="*/ 11450 w 42169"/>
                <a:gd name="connsiteY1" fmla="*/ 32433 h 40409"/>
                <a:gd name="connsiteX2" fmla="*/ 9584 w 42169"/>
                <a:gd name="connsiteY2" fmla="*/ -401 h 40409"/>
                <a:gd name="connsiteX3" fmla="*/ 42001 w 42169"/>
                <a:gd name="connsiteY3" fmla="*/ 27548 h 40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169" h="40409">
                  <a:moveTo>
                    <a:pt x="42000" y="27547"/>
                  </a:moveTo>
                  <a:cubicBezTo>
                    <a:pt x="36982" y="41819"/>
                    <a:pt x="25476" y="44353"/>
                    <a:pt x="11450" y="32433"/>
                  </a:cubicBezTo>
                  <a:cubicBezTo>
                    <a:pt x="-2578" y="20522"/>
                    <a:pt x="-4742" y="6360"/>
                    <a:pt x="9584" y="-401"/>
                  </a:cubicBezTo>
                  <a:lnTo>
                    <a:pt x="42001" y="27548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12" name="任意多边形: 形状 2311">
              <a:extLst>
                <a:ext uri="{FF2B5EF4-FFF2-40B4-BE49-F238E27FC236}">
                  <a16:creationId xmlns:a16="http://schemas.microsoft.com/office/drawing/2014/main" id="{6B6700E8-C771-218B-9514-67FCF382C4F1}"/>
                </a:ext>
              </a:extLst>
            </p:cNvPr>
            <p:cNvSpPr/>
            <p:nvPr/>
          </p:nvSpPr>
          <p:spPr>
            <a:xfrm flipV="1">
              <a:off x="8993507" y="5208100"/>
              <a:ext cx="44156" cy="37159"/>
            </a:xfrm>
            <a:custGeom>
              <a:avLst/>
              <a:gdLst>
                <a:gd name="connsiteX0" fmla="*/ 43988 w 44156"/>
                <a:gd name="connsiteY0" fmla="*/ 21983 h 37159"/>
                <a:gd name="connsiteX1" fmla="*/ 14612 w 44156"/>
                <a:gd name="connsiteY1" fmla="*/ 31713 h 37159"/>
                <a:gd name="connsiteX2" fmla="*/ 7508 w 44156"/>
                <a:gd name="connsiteY2" fmla="*/ -405 h 37159"/>
                <a:gd name="connsiteX3" fmla="*/ 43987 w 44156"/>
                <a:gd name="connsiteY3" fmla="*/ 21983 h 37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156" h="37159">
                  <a:moveTo>
                    <a:pt x="43988" y="21983"/>
                  </a:moveTo>
                  <a:cubicBezTo>
                    <a:pt x="41327" y="36882"/>
                    <a:pt x="30370" y="41227"/>
                    <a:pt x="14612" y="31713"/>
                  </a:cubicBezTo>
                  <a:cubicBezTo>
                    <a:pt x="-1142" y="22203"/>
                    <a:pt x="-5547" y="8567"/>
                    <a:pt x="7508" y="-405"/>
                  </a:cubicBezTo>
                  <a:lnTo>
                    <a:pt x="43987" y="21983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13" name="任意多边形: 形状 2312">
              <a:extLst>
                <a:ext uri="{FF2B5EF4-FFF2-40B4-BE49-F238E27FC236}">
                  <a16:creationId xmlns:a16="http://schemas.microsoft.com/office/drawing/2014/main" id="{27AAB011-DF86-E67B-BC4F-25CD71731F97}"/>
                </a:ext>
              </a:extLst>
            </p:cNvPr>
            <p:cNvSpPr/>
            <p:nvPr/>
          </p:nvSpPr>
          <p:spPr>
            <a:xfrm flipV="1">
              <a:off x="8908812" y="5352376"/>
              <a:ext cx="35854" cy="59642"/>
            </a:xfrm>
            <a:custGeom>
              <a:avLst/>
              <a:gdLst>
                <a:gd name="connsiteX0" fmla="*/ 31050 w 35854"/>
                <a:gd name="connsiteY0" fmla="*/ 58755 h 59642"/>
                <a:gd name="connsiteX1" fmla="*/ -70 w 35854"/>
                <a:gd name="connsiteY1" fmla="*/ 25098 h 59642"/>
                <a:gd name="connsiteX2" fmla="*/ 35684 w 35854"/>
                <a:gd name="connsiteY2" fmla="*/ 2451 h 59642"/>
                <a:gd name="connsiteX3" fmla="*/ 31049 w 35854"/>
                <a:gd name="connsiteY3" fmla="*/ 58755 h 59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854" h="59642">
                  <a:moveTo>
                    <a:pt x="31050" y="58755"/>
                  </a:moveTo>
                  <a:cubicBezTo>
                    <a:pt x="12841" y="62665"/>
                    <a:pt x="-1519" y="43441"/>
                    <a:pt x="-70" y="25098"/>
                  </a:cubicBezTo>
                  <a:cubicBezTo>
                    <a:pt x="1383" y="6761"/>
                    <a:pt x="17006" y="-6404"/>
                    <a:pt x="35684" y="2451"/>
                  </a:cubicBezTo>
                  <a:lnTo>
                    <a:pt x="31049" y="58755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14" name="任意多边形: 形状 2313">
              <a:extLst>
                <a:ext uri="{FF2B5EF4-FFF2-40B4-BE49-F238E27FC236}">
                  <a16:creationId xmlns:a16="http://schemas.microsoft.com/office/drawing/2014/main" id="{FA24D567-FF10-5BC8-F532-7FD1FD1EF4DA}"/>
                </a:ext>
              </a:extLst>
            </p:cNvPr>
            <p:cNvSpPr/>
            <p:nvPr/>
          </p:nvSpPr>
          <p:spPr>
            <a:xfrm flipV="1">
              <a:off x="8846867" y="5293158"/>
              <a:ext cx="103166" cy="69305"/>
            </a:xfrm>
            <a:custGeom>
              <a:avLst/>
              <a:gdLst>
                <a:gd name="connsiteX0" fmla="*/ 102995 w 103166"/>
                <a:gd name="connsiteY0" fmla="*/ 62768 h 69305"/>
                <a:gd name="connsiteX1" fmla="*/ 54548 w 103166"/>
                <a:gd name="connsiteY1" fmla="*/ 49895 h 69305"/>
                <a:gd name="connsiteX2" fmla="*/ -171 w 103166"/>
                <a:gd name="connsiteY2" fmla="*/ -386 h 69305"/>
                <a:gd name="connsiteX3" fmla="*/ 48484 w 103166"/>
                <a:gd name="connsiteY3" fmla="*/ 14531 h 69305"/>
                <a:gd name="connsiteX4" fmla="*/ 93017 w 103166"/>
                <a:gd name="connsiteY4" fmla="*/ 9198 h 69305"/>
                <a:gd name="connsiteX5" fmla="*/ 102995 w 103166"/>
                <a:gd name="connsiteY5" fmla="*/ 62769 h 69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3166" h="69305">
                  <a:moveTo>
                    <a:pt x="102995" y="62768"/>
                  </a:moveTo>
                  <a:cubicBezTo>
                    <a:pt x="91964" y="76293"/>
                    <a:pt x="67449" y="65492"/>
                    <a:pt x="54548" y="49895"/>
                  </a:cubicBezTo>
                  <a:cubicBezTo>
                    <a:pt x="38291" y="30250"/>
                    <a:pt x="3546" y="42452"/>
                    <a:pt x="-171" y="-386"/>
                  </a:cubicBezTo>
                  <a:cubicBezTo>
                    <a:pt x="16373" y="17997"/>
                    <a:pt x="37109" y="20649"/>
                    <a:pt x="48484" y="14531"/>
                  </a:cubicBezTo>
                  <a:cubicBezTo>
                    <a:pt x="59857" y="8421"/>
                    <a:pt x="77654" y="416"/>
                    <a:pt x="93017" y="9198"/>
                  </a:cubicBezTo>
                  <a:lnTo>
                    <a:pt x="102995" y="62769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15" name="任意多边形: 形状 2314">
              <a:extLst>
                <a:ext uri="{FF2B5EF4-FFF2-40B4-BE49-F238E27FC236}">
                  <a16:creationId xmlns:a16="http://schemas.microsoft.com/office/drawing/2014/main" id="{0D7714BA-001D-6106-F6C8-28CBFA7B1B24}"/>
                </a:ext>
              </a:extLst>
            </p:cNvPr>
            <p:cNvSpPr/>
            <p:nvPr/>
          </p:nvSpPr>
          <p:spPr>
            <a:xfrm flipV="1">
              <a:off x="8908355" y="5409418"/>
              <a:ext cx="42523" cy="65497"/>
            </a:xfrm>
            <a:custGeom>
              <a:avLst/>
              <a:gdLst>
                <a:gd name="connsiteX0" fmla="*/ 33054 w 42523"/>
                <a:gd name="connsiteY0" fmla="*/ 63919 h 65497"/>
                <a:gd name="connsiteX1" fmla="*/ -31 w 42523"/>
                <a:gd name="connsiteY1" fmla="*/ 27158 h 65497"/>
                <a:gd name="connsiteX2" fmla="*/ 42353 w 42523"/>
                <a:gd name="connsiteY2" fmla="*/ 4667 h 65497"/>
                <a:gd name="connsiteX3" fmla="*/ 33055 w 42523"/>
                <a:gd name="connsiteY3" fmla="*/ 63919 h 65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523" h="65497">
                  <a:moveTo>
                    <a:pt x="33054" y="63919"/>
                  </a:moveTo>
                  <a:cubicBezTo>
                    <a:pt x="14274" y="70372"/>
                    <a:pt x="-1844" y="50087"/>
                    <a:pt x="-31" y="27158"/>
                  </a:cubicBezTo>
                  <a:cubicBezTo>
                    <a:pt x="1518" y="7527"/>
                    <a:pt x="34757" y="-9041"/>
                    <a:pt x="42353" y="4667"/>
                  </a:cubicBezTo>
                  <a:lnTo>
                    <a:pt x="33055" y="63919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16" name="任意多边形: 形状 2315">
              <a:extLst>
                <a:ext uri="{FF2B5EF4-FFF2-40B4-BE49-F238E27FC236}">
                  <a16:creationId xmlns:a16="http://schemas.microsoft.com/office/drawing/2014/main" id="{31475880-94B8-AA47-8638-70BE4A2540B9}"/>
                </a:ext>
              </a:extLst>
            </p:cNvPr>
            <p:cNvSpPr/>
            <p:nvPr/>
          </p:nvSpPr>
          <p:spPr>
            <a:xfrm flipV="1">
              <a:off x="8846563" y="5498202"/>
              <a:ext cx="60968" cy="74887"/>
            </a:xfrm>
            <a:custGeom>
              <a:avLst/>
              <a:gdLst>
                <a:gd name="connsiteX0" fmla="*/ 58174 w 60968"/>
                <a:gd name="connsiteY0" fmla="*/ 1970 h 74887"/>
                <a:gd name="connsiteX1" fmla="*/ 36118 w 60968"/>
                <a:gd name="connsiteY1" fmla="*/ 39354 h 74887"/>
                <a:gd name="connsiteX2" fmla="*/ 7219 w 60968"/>
                <a:gd name="connsiteY2" fmla="*/ 74540 h 74887"/>
                <a:gd name="connsiteX3" fmla="*/ 9195 w 60968"/>
                <a:gd name="connsiteY3" fmla="*/ 38983 h 74887"/>
                <a:gd name="connsiteX4" fmla="*/ 7020 w 60968"/>
                <a:gd name="connsiteY4" fmla="*/ 17493 h 74887"/>
                <a:gd name="connsiteX5" fmla="*/ 58174 w 60968"/>
                <a:gd name="connsiteY5" fmla="*/ 1970 h 74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968" h="74887">
                  <a:moveTo>
                    <a:pt x="58174" y="1970"/>
                  </a:moveTo>
                  <a:cubicBezTo>
                    <a:pt x="67810" y="15466"/>
                    <a:pt x="48720" y="35184"/>
                    <a:pt x="36118" y="39354"/>
                  </a:cubicBezTo>
                  <a:cubicBezTo>
                    <a:pt x="23512" y="43527"/>
                    <a:pt x="4692" y="59804"/>
                    <a:pt x="7219" y="74540"/>
                  </a:cubicBezTo>
                  <a:cubicBezTo>
                    <a:pt x="-2573" y="67675"/>
                    <a:pt x="-3339" y="54004"/>
                    <a:pt x="9195" y="38983"/>
                  </a:cubicBezTo>
                  <a:cubicBezTo>
                    <a:pt x="18689" y="27615"/>
                    <a:pt x="12978" y="19163"/>
                    <a:pt x="7020" y="17493"/>
                  </a:cubicBezTo>
                  <a:cubicBezTo>
                    <a:pt x="14975" y="10279"/>
                    <a:pt x="41398" y="-6458"/>
                    <a:pt x="58174" y="1970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17" name="任意多边形: 形状 2316">
              <a:extLst>
                <a:ext uri="{FF2B5EF4-FFF2-40B4-BE49-F238E27FC236}">
                  <a16:creationId xmlns:a16="http://schemas.microsoft.com/office/drawing/2014/main" id="{80FD1E2B-AFDD-3221-1269-11DB61BF836B}"/>
                </a:ext>
              </a:extLst>
            </p:cNvPr>
            <p:cNvSpPr/>
            <p:nvPr/>
          </p:nvSpPr>
          <p:spPr>
            <a:xfrm flipV="1">
              <a:off x="8852440" y="5450979"/>
              <a:ext cx="96284" cy="60612"/>
            </a:xfrm>
            <a:custGeom>
              <a:avLst/>
              <a:gdLst>
                <a:gd name="connsiteX0" fmla="*/ 96113 w 96284"/>
                <a:gd name="connsiteY0" fmla="*/ 37856 h 60612"/>
                <a:gd name="connsiteX1" fmla="*/ 55777 w 96284"/>
                <a:gd name="connsiteY1" fmla="*/ 43807 h 60612"/>
                <a:gd name="connsiteX2" fmla="*/ -171 w 96284"/>
                <a:gd name="connsiteY2" fmla="*/ 56922 h 60612"/>
                <a:gd name="connsiteX3" fmla="*/ 24906 w 96284"/>
                <a:gd name="connsiteY3" fmla="*/ 26881 h 60612"/>
                <a:gd name="connsiteX4" fmla="*/ 91516 w 96284"/>
                <a:gd name="connsiteY4" fmla="*/ 10826 h 60612"/>
                <a:gd name="connsiteX5" fmla="*/ 96113 w 96284"/>
                <a:gd name="connsiteY5" fmla="*/ 37856 h 60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6284" h="60612">
                  <a:moveTo>
                    <a:pt x="96113" y="37856"/>
                  </a:moveTo>
                  <a:cubicBezTo>
                    <a:pt x="84614" y="54947"/>
                    <a:pt x="68409" y="50278"/>
                    <a:pt x="55777" y="43807"/>
                  </a:cubicBezTo>
                  <a:cubicBezTo>
                    <a:pt x="37237" y="34313"/>
                    <a:pt x="21953" y="71219"/>
                    <a:pt x="-171" y="56922"/>
                  </a:cubicBezTo>
                  <a:cubicBezTo>
                    <a:pt x="15907" y="54362"/>
                    <a:pt x="21419" y="34610"/>
                    <a:pt x="24906" y="26881"/>
                  </a:cubicBezTo>
                  <a:cubicBezTo>
                    <a:pt x="34867" y="4777"/>
                    <a:pt x="70111" y="-12646"/>
                    <a:pt x="91516" y="10826"/>
                  </a:cubicBezTo>
                  <a:lnTo>
                    <a:pt x="96113" y="37856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18" name="任意多边形: 形状 2317">
              <a:extLst>
                <a:ext uri="{FF2B5EF4-FFF2-40B4-BE49-F238E27FC236}">
                  <a16:creationId xmlns:a16="http://schemas.microsoft.com/office/drawing/2014/main" id="{BFBEC3F2-2211-33B3-B1EA-7DA618E6FBFE}"/>
                </a:ext>
              </a:extLst>
            </p:cNvPr>
            <p:cNvSpPr/>
            <p:nvPr/>
          </p:nvSpPr>
          <p:spPr>
            <a:xfrm flipV="1">
              <a:off x="8897967" y="5497905"/>
              <a:ext cx="50741" cy="72820"/>
            </a:xfrm>
            <a:custGeom>
              <a:avLst/>
              <a:gdLst>
                <a:gd name="connsiteX0" fmla="*/ 48085 w 50741"/>
                <a:gd name="connsiteY0" fmla="*/ 72473 h 72820"/>
                <a:gd name="connsiteX1" fmla="*/ 3434 w 50741"/>
                <a:gd name="connsiteY1" fmla="*/ 50120 h 72820"/>
                <a:gd name="connsiteX2" fmla="*/ 11759 w 50741"/>
                <a:gd name="connsiteY2" fmla="*/ -347 h 72820"/>
                <a:gd name="connsiteX3" fmla="*/ 48085 w 50741"/>
                <a:gd name="connsiteY3" fmla="*/ 72472 h 72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741" h="72820">
                  <a:moveTo>
                    <a:pt x="48085" y="72473"/>
                  </a:moveTo>
                  <a:cubicBezTo>
                    <a:pt x="24525" y="70523"/>
                    <a:pt x="9199" y="60081"/>
                    <a:pt x="3434" y="50120"/>
                  </a:cubicBezTo>
                  <a:cubicBezTo>
                    <a:pt x="-2332" y="40160"/>
                    <a:pt x="-2272" y="10172"/>
                    <a:pt x="11759" y="-347"/>
                  </a:cubicBezTo>
                  <a:cubicBezTo>
                    <a:pt x="31384" y="11721"/>
                    <a:pt x="59043" y="45931"/>
                    <a:pt x="48085" y="72472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19" name="任意多边形: 形状 2318">
              <a:extLst>
                <a:ext uri="{FF2B5EF4-FFF2-40B4-BE49-F238E27FC236}">
                  <a16:creationId xmlns:a16="http://schemas.microsoft.com/office/drawing/2014/main" id="{6D55C852-7B04-E431-E13D-C51944B616FB}"/>
                </a:ext>
              </a:extLst>
            </p:cNvPr>
            <p:cNvSpPr/>
            <p:nvPr/>
          </p:nvSpPr>
          <p:spPr>
            <a:xfrm flipV="1">
              <a:off x="8832638" y="5527874"/>
              <a:ext cx="24547" cy="27396"/>
            </a:xfrm>
            <a:custGeom>
              <a:avLst/>
              <a:gdLst>
                <a:gd name="connsiteX0" fmla="*/ -172 w 24547"/>
                <a:gd name="connsiteY0" fmla="*/ 23920 h 27396"/>
                <a:gd name="connsiteX1" fmla="*/ 18142 w 24547"/>
                <a:gd name="connsiteY1" fmla="*/ 21032 h 27396"/>
                <a:gd name="connsiteX2" fmla="*/ 20938 w 24547"/>
                <a:gd name="connsiteY2" fmla="*/ -346 h 27396"/>
                <a:gd name="connsiteX3" fmla="*/ -172 w 24547"/>
                <a:gd name="connsiteY3" fmla="*/ 23919 h 27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47" h="27396">
                  <a:moveTo>
                    <a:pt x="-172" y="23920"/>
                  </a:moveTo>
                  <a:cubicBezTo>
                    <a:pt x="3517" y="29745"/>
                    <a:pt x="13546" y="26661"/>
                    <a:pt x="18142" y="21032"/>
                  </a:cubicBezTo>
                  <a:cubicBezTo>
                    <a:pt x="22740" y="15395"/>
                    <a:pt x="27985" y="3903"/>
                    <a:pt x="20938" y="-346"/>
                  </a:cubicBezTo>
                  <a:lnTo>
                    <a:pt x="-172" y="23919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20" name="任意多边形: 形状 2319">
              <a:extLst>
                <a:ext uri="{FF2B5EF4-FFF2-40B4-BE49-F238E27FC236}">
                  <a16:creationId xmlns:a16="http://schemas.microsoft.com/office/drawing/2014/main" id="{D74CF858-641D-3C96-1019-3EE06BA7BE50}"/>
                </a:ext>
              </a:extLst>
            </p:cNvPr>
            <p:cNvSpPr/>
            <p:nvPr/>
          </p:nvSpPr>
          <p:spPr>
            <a:xfrm flipV="1">
              <a:off x="8765010" y="5436073"/>
              <a:ext cx="38584" cy="42112"/>
            </a:xfrm>
            <a:custGeom>
              <a:avLst/>
              <a:gdLst>
                <a:gd name="connsiteX0" fmla="*/ -173 w 38584"/>
                <a:gd name="connsiteY0" fmla="*/ 34330 h 42112"/>
                <a:gd name="connsiteX1" fmla="*/ 32569 w 38584"/>
                <a:gd name="connsiteY1" fmla="*/ 31015 h 42112"/>
                <a:gd name="connsiteX2" fmla="*/ 27945 w 38584"/>
                <a:gd name="connsiteY2" fmla="*/ -362 h 42112"/>
                <a:gd name="connsiteX3" fmla="*/ -173 w 38584"/>
                <a:gd name="connsiteY3" fmla="*/ 34330 h 42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584" h="42112">
                  <a:moveTo>
                    <a:pt x="-173" y="34330"/>
                  </a:moveTo>
                  <a:cubicBezTo>
                    <a:pt x="2700" y="42310"/>
                    <a:pt x="21602" y="47218"/>
                    <a:pt x="32569" y="31015"/>
                  </a:cubicBezTo>
                  <a:cubicBezTo>
                    <a:pt x="43541" y="14809"/>
                    <a:pt x="37363" y="754"/>
                    <a:pt x="27945" y="-362"/>
                  </a:cubicBezTo>
                  <a:lnTo>
                    <a:pt x="-173" y="34330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21" name="任意多边形: 形状 2320">
              <a:extLst>
                <a:ext uri="{FF2B5EF4-FFF2-40B4-BE49-F238E27FC236}">
                  <a16:creationId xmlns:a16="http://schemas.microsoft.com/office/drawing/2014/main" id="{E5B84337-0924-5015-A6DB-A6AEB8ED5E23}"/>
                </a:ext>
              </a:extLst>
            </p:cNvPr>
            <p:cNvSpPr/>
            <p:nvPr/>
          </p:nvSpPr>
          <p:spPr>
            <a:xfrm flipV="1">
              <a:off x="8793823" y="5476912"/>
              <a:ext cx="44232" cy="54184"/>
            </a:xfrm>
            <a:custGeom>
              <a:avLst/>
              <a:gdLst>
                <a:gd name="connsiteX0" fmla="*/ -172 w 44232"/>
                <a:gd name="connsiteY0" fmla="*/ 50936 h 54184"/>
                <a:gd name="connsiteX1" fmla="*/ 32630 w 44232"/>
                <a:gd name="connsiteY1" fmla="*/ 39957 h 54184"/>
                <a:gd name="connsiteX2" fmla="*/ 38676 w 44232"/>
                <a:gd name="connsiteY2" fmla="*/ -353 h 54184"/>
                <a:gd name="connsiteX3" fmla="*/ -173 w 44232"/>
                <a:gd name="connsiteY3" fmla="*/ 50936 h 54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232" h="54184">
                  <a:moveTo>
                    <a:pt x="-172" y="50936"/>
                  </a:moveTo>
                  <a:cubicBezTo>
                    <a:pt x="1125" y="55558"/>
                    <a:pt x="16948" y="56408"/>
                    <a:pt x="32630" y="39957"/>
                  </a:cubicBezTo>
                  <a:cubicBezTo>
                    <a:pt x="48322" y="23479"/>
                    <a:pt x="45298" y="8569"/>
                    <a:pt x="38676" y="-353"/>
                  </a:cubicBezTo>
                  <a:lnTo>
                    <a:pt x="-173" y="50936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22" name="任意多边形: 形状 2321">
              <a:extLst>
                <a:ext uri="{FF2B5EF4-FFF2-40B4-BE49-F238E27FC236}">
                  <a16:creationId xmlns:a16="http://schemas.microsoft.com/office/drawing/2014/main" id="{50513606-A378-CBDA-22EE-F1812218F7C6}"/>
                </a:ext>
              </a:extLst>
            </p:cNvPr>
            <p:cNvSpPr/>
            <p:nvPr/>
          </p:nvSpPr>
          <p:spPr>
            <a:xfrm flipV="1">
              <a:off x="8735857" y="5339591"/>
              <a:ext cx="43254" cy="102711"/>
            </a:xfrm>
            <a:custGeom>
              <a:avLst/>
              <a:gdLst>
                <a:gd name="connsiteX0" fmla="*/ 27074 w 43254"/>
                <a:gd name="connsiteY0" fmla="*/ -374 h 102711"/>
                <a:gd name="connsiteX1" fmla="*/ 40599 w 43254"/>
                <a:gd name="connsiteY1" fmla="*/ 26996 h 102711"/>
                <a:gd name="connsiteX2" fmla="*/ 40575 w 43254"/>
                <a:gd name="connsiteY2" fmla="*/ 71659 h 102711"/>
                <a:gd name="connsiteX3" fmla="*/ 31689 w 43254"/>
                <a:gd name="connsiteY3" fmla="*/ 102338 h 102711"/>
                <a:gd name="connsiteX4" fmla="*/ 20989 w 43254"/>
                <a:gd name="connsiteY4" fmla="*/ 74266 h 102711"/>
                <a:gd name="connsiteX5" fmla="*/ 364 w 43254"/>
                <a:gd name="connsiteY5" fmla="*/ 33969 h 102711"/>
                <a:gd name="connsiteX6" fmla="*/ 27072 w 43254"/>
                <a:gd name="connsiteY6" fmla="*/ -373 h 102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254" h="102711">
                  <a:moveTo>
                    <a:pt x="27074" y="-374"/>
                  </a:moveTo>
                  <a:cubicBezTo>
                    <a:pt x="41464" y="854"/>
                    <a:pt x="46643" y="17179"/>
                    <a:pt x="40599" y="26996"/>
                  </a:cubicBezTo>
                  <a:cubicBezTo>
                    <a:pt x="29591" y="44863"/>
                    <a:pt x="48219" y="61374"/>
                    <a:pt x="40575" y="71659"/>
                  </a:cubicBezTo>
                  <a:cubicBezTo>
                    <a:pt x="32933" y="81943"/>
                    <a:pt x="27647" y="95098"/>
                    <a:pt x="31689" y="102338"/>
                  </a:cubicBezTo>
                  <a:cubicBezTo>
                    <a:pt x="20487" y="95821"/>
                    <a:pt x="17934" y="84914"/>
                    <a:pt x="20989" y="74266"/>
                  </a:cubicBezTo>
                  <a:cubicBezTo>
                    <a:pt x="24044" y="63619"/>
                    <a:pt x="-4391" y="46238"/>
                    <a:pt x="364" y="33969"/>
                  </a:cubicBezTo>
                  <a:lnTo>
                    <a:pt x="27072" y="-373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23" name="任意多边形: 形状 2322">
              <a:extLst>
                <a:ext uri="{FF2B5EF4-FFF2-40B4-BE49-F238E27FC236}">
                  <a16:creationId xmlns:a16="http://schemas.microsoft.com/office/drawing/2014/main" id="{6ABA29BE-3D8A-B9D3-879C-7D56AE1CB516}"/>
                </a:ext>
              </a:extLst>
            </p:cNvPr>
            <p:cNvSpPr/>
            <p:nvPr/>
          </p:nvSpPr>
          <p:spPr>
            <a:xfrm flipV="1">
              <a:off x="8505352" y="5279919"/>
              <a:ext cx="52846" cy="29261"/>
            </a:xfrm>
            <a:custGeom>
              <a:avLst/>
              <a:gdLst>
                <a:gd name="connsiteX0" fmla="*/ 52668 w 52846"/>
                <a:gd name="connsiteY0" fmla="*/ 3883 h 29261"/>
                <a:gd name="connsiteX1" fmla="*/ 17902 w 52846"/>
                <a:gd name="connsiteY1" fmla="*/ 28079 h 29261"/>
                <a:gd name="connsiteX2" fmla="*/ 956 w 52846"/>
                <a:gd name="connsiteY2" fmla="*/ -392 h 29261"/>
                <a:gd name="connsiteX3" fmla="*/ 52668 w 52846"/>
                <a:gd name="connsiteY3" fmla="*/ 3882 h 29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846" h="29261">
                  <a:moveTo>
                    <a:pt x="52668" y="3883"/>
                  </a:moveTo>
                  <a:cubicBezTo>
                    <a:pt x="52633" y="21873"/>
                    <a:pt x="31728" y="31847"/>
                    <a:pt x="17902" y="28079"/>
                  </a:cubicBezTo>
                  <a:cubicBezTo>
                    <a:pt x="4083" y="24308"/>
                    <a:pt x="-3122" y="10359"/>
                    <a:pt x="956" y="-392"/>
                  </a:cubicBezTo>
                  <a:lnTo>
                    <a:pt x="52668" y="3882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24" name="任意多边形: 形状 2323">
              <a:extLst>
                <a:ext uri="{FF2B5EF4-FFF2-40B4-BE49-F238E27FC236}">
                  <a16:creationId xmlns:a16="http://schemas.microsoft.com/office/drawing/2014/main" id="{76870BAE-9CB6-4122-AA95-A371936F60E4}"/>
                </a:ext>
              </a:extLst>
            </p:cNvPr>
            <p:cNvSpPr/>
            <p:nvPr/>
          </p:nvSpPr>
          <p:spPr>
            <a:xfrm flipV="1">
              <a:off x="8558199" y="5278045"/>
              <a:ext cx="60455" cy="37337"/>
            </a:xfrm>
            <a:custGeom>
              <a:avLst/>
              <a:gdLst>
                <a:gd name="connsiteX0" fmla="*/ 58521 w 60455"/>
                <a:gd name="connsiteY0" fmla="*/ -391 h 37337"/>
                <a:gd name="connsiteX1" fmla="*/ 32895 w 60455"/>
                <a:gd name="connsiteY1" fmla="*/ 36528 h 37337"/>
                <a:gd name="connsiteX2" fmla="*/ -177 w 60455"/>
                <a:gd name="connsiteY2" fmla="*/ 10109 h 37337"/>
                <a:gd name="connsiteX3" fmla="*/ 58521 w 60455"/>
                <a:gd name="connsiteY3" fmla="*/ -392 h 37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455" h="37337">
                  <a:moveTo>
                    <a:pt x="58521" y="-391"/>
                  </a:moveTo>
                  <a:cubicBezTo>
                    <a:pt x="66236" y="18677"/>
                    <a:pt x="46875" y="33666"/>
                    <a:pt x="32895" y="36528"/>
                  </a:cubicBezTo>
                  <a:cubicBezTo>
                    <a:pt x="18921" y="39391"/>
                    <a:pt x="318" y="27220"/>
                    <a:pt x="-177" y="10109"/>
                  </a:cubicBezTo>
                  <a:lnTo>
                    <a:pt x="58521" y="-392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25" name="任意多边形: 形状 2324">
              <a:extLst>
                <a:ext uri="{FF2B5EF4-FFF2-40B4-BE49-F238E27FC236}">
                  <a16:creationId xmlns:a16="http://schemas.microsoft.com/office/drawing/2014/main" id="{70722B1A-DB74-547B-16F5-F499A8029854}"/>
                </a:ext>
              </a:extLst>
            </p:cNvPr>
            <p:cNvSpPr/>
            <p:nvPr/>
          </p:nvSpPr>
          <p:spPr>
            <a:xfrm flipV="1">
              <a:off x="8615805" y="5241051"/>
              <a:ext cx="45934" cy="91714"/>
            </a:xfrm>
            <a:custGeom>
              <a:avLst/>
              <a:gdLst>
                <a:gd name="connsiteX0" fmla="*/ 33538 w 45934"/>
                <a:gd name="connsiteY0" fmla="*/ -394 h 91714"/>
                <a:gd name="connsiteX1" fmla="*/ 34842 w 45934"/>
                <a:gd name="connsiteY1" fmla="*/ 53237 h 91714"/>
                <a:gd name="connsiteX2" fmla="*/ 9961 w 45934"/>
                <a:gd name="connsiteY2" fmla="*/ 91321 h 91714"/>
                <a:gd name="connsiteX3" fmla="*/ 9260 w 45934"/>
                <a:gd name="connsiteY3" fmla="*/ 55829 h 91714"/>
                <a:gd name="connsiteX4" fmla="*/ 2465 w 45934"/>
                <a:gd name="connsiteY4" fmla="*/ 13302 h 91714"/>
                <a:gd name="connsiteX5" fmla="*/ 33539 w 45934"/>
                <a:gd name="connsiteY5" fmla="*/ -394 h 91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934" h="91714">
                  <a:moveTo>
                    <a:pt x="33538" y="-394"/>
                  </a:moveTo>
                  <a:cubicBezTo>
                    <a:pt x="50033" y="9307"/>
                    <a:pt x="49192" y="39790"/>
                    <a:pt x="34842" y="53237"/>
                  </a:cubicBezTo>
                  <a:cubicBezTo>
                    <a:pt x="22860" y="64459"/>
                    <a:pt x="6713" y="74592"/>
                    <a:pt x="9961" y="91321"/>
                  </a:cubicBezTo>
                  <a:cubicBezTo>
                    <a:pt x="-730" y="81756"/>
                    <a:pt x="3342" y="68834"/>
                    <a:pt x="9260" y="55829"/>
                  </a:cubicBezTo>
                  <a:cubicBezTo>
                    <a:pt x="15178" y="42823"/>
                    <a:pt x="-7702" y="33355"/>
                    <a:pt x="2465" y="13302"/>
                  </a:cubicBezTo>
                  <a:lnTo>
                    <a:pt x="33539" y="-394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26" name="任意多边形: 形状 2325">
              <a:extLst>
                <a:ext uri="{FF2B5EF4-FFF2-40B4-BE49-F238E27FC236}">
                  <a16:creationId xmlns:a16="http://schemas.microsoft.com/office/drawing/2014/main" id="{14ABAFB0-B033-6000-B4F6-77F159E5B982}"/>
                </a:ext>
              </a:extLst>
            </p:cNvPr>
            <p:cNvSpPr/>
            <p:nvPr/>
          </p:nvSpPr>
          <p:spPr>
            <a:xfrm flipV="1">
              <a:off x="8647615" y="5316216"/>
              <a:ext cx="42747" cy="37869"/>
            </a:xfrm>
            <a:custGeom>
              <a:avLst/>
              <a:gdLst>
                <a:gd name="connsiteX0" fmla="*/ -176 w 42747"/>
                <a:gd name="connsiteY0" fmla="*/ 21412 h 37869"/>
                <a:gd name="connsiteX1" fmla="*/ 31877 w 42747"/>
                <a:gd name="connsiteY1" fmla="*/ 33391 h 37869"/>
                <a:gd name="connsiteX2" fmla="*/ 32572 w 42747"/>
                <a:gd name="connsiteY2" fmla="*/ -385 h 37869"/>
                <a:gd name="connsiteX3" fmla="*/ -176 w 42747"/>
                <a:gd name="connsiteY3" fmla="*/ 21412 h 37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747" h="37869">
                  <a:moveTo>
                    <a:pt x="-176" y="21412"/>
                  </a:moveTo>
                  <a:cubicBezTo>
                    <a:pt x="2945" y="33867"/>
                    <a:pt x="18524" y="43198"/>
                    <a:pt x="31877" y="33391"/>
                  </a:cubicBezTo>
                  <a:cubicBezTo>
                    <a:pt x="45234" y="23589"/>
                    <a:pt x="46762" y="8402"/>
                    <a:pt x="32572" y="-385"/>
                  </a:cubicBezTo>
                  <a:lnTo>
                    <a:pt x="-176" y="21412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27" name="任意多边形: 形状 2326">
              <a:extLst>
                <a:ext uri="{FF2B5EF4-FFF2-40B4-BE49-F238E27FC236}">
                  <a16:creationId xmlns:a16="http://schemas.microsoft.com/office/drawing/2014/main" id="{84B70DB5-FDC7-2762-345F-B225BB3BCDFB}"/>
                </a:ext>
              </a:extLst>
            </p:cNvPr>
            <p:cNvSpPr/>
            <p:nvPr/>
          </p:nvSpPr>
          <p:spPr>
            <a:xfrm flipV="1">
              <a:off x="8678214" y="5339501"/>
              <a:ext cx="41635" cy="39442"/>
            </a:xfrm>
            <a:custGeom>
              <a:avLst/>
              <a:gdLst>
                <a:gd name="connsiteX0" fmla="*/ -175 w 41635"/>
                <a:gd name="connsiteY0" fmla="*/ 25796 h 39442"/>
                <a:gd name="connsiteX1" fmla="*/ 33239 w 41635"/>
                <a:gd name="connsiteY1" fmla="*/ 33155 h 39442"/>
                <a:gd name="connsiteX2" fmla="*/ 29187 w 41635"/>
                <a:gd name="connsiteY2" fmla="*/ -380 h 39442"/>
                <a:gd name="connsiteX3" fmla="*/ -175 w 41635"/>
                <a:gd name="connsiteY3" fmla="*/ 25796 h 39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635" h="39442">
                  <a:moveTo>
                    <a:pt x="-175" y="25796"/>
                  </a:moveTo>
                  <a:cubicBezTo>
                    <a:pt x="4665" y="37684"/>
                    <a:pt x="21397" y="44737"/>
                    <a:pt x="33239" y="33155"/>
                  </a:cubicBezTo>
                  <a:cubicBezTo>
                    <a:pt x="45084" y="21577"/>
                    <a:pt x="44466" y="6327"/>
                    <a:pt x="29187" y="-380"/>
                  </a:cubicBezTo>
                  <a:lnTo>
                    <a:pt x="-175" y="25796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28" name="任意多边形: 形状 2327">
              <a:extLst>
                <a:ext uri="{FF2B5EF4-FFF2-40B4-BE49-F238E27FC236}">
                  <a16:creationId xmlns:a16="http://schemas.microsoft.com/office/drawing/2014/main" id="{4603FA67-1C8B-41C6-AF41-DD9AE886FC68}"/>
                </a:ext>
              </a:extLst>
            </p:cNvPr>
            <p:cNvSpPr/>
            <p:nvPr/>
          </p:nvSpPr>
          <p:spPr>
            <a:xfrm flipV="1">
              <a:off x="8705955" y="5364880"/>
              <a:ext cx="41131" cy="39910"/>
            </a:xfrm>
            <a:custGeom>
              <a:avLst/>
              <a:gdLst>
                <a:gd name="connsiteX0" fmla="*/ -175 w 41131"/>
                <a:gd name="connsiteY0" fmla="*/ 27239 h 39910"/>
                <a:gd name="connsiteX1" fmla="*/ 33574 w 41131"/>
                <a:gd name="connsiteY1" fmla="*/ 32921 h 39910"/>
                <a:gd name="connsiteX2" fmla="*/ 27850 w 41131"/>
                <a:gd name="connsiteY2" fmla="*/ -375 h 39910"/>
                <a:gd name="connsiteX3" fmla="*/ -175 w 41131"/>
                <a:gd name="connsiteY3" fmla="*/ 27238 h 39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131" h="39910">
                  <a:moveTo>
                    <a:pt x="-175" y="27239"/>
                  </a:moveTo>
                  <a:cubicBezTo>
                    <a:pt x="5254" y="38872"/>
                    <a:pt x="22322" y="45078"/>
                    <a:pt x="33574" y="32921"/>
                  </a:cubicBezTo>
                  <a:cubicBezTo>
                    <a:pt x="44825" y="20763"/>
                    <a:pt x="43446" y="5560"/>
                    <a:pt x="27850" y="-375"/>
                  </a:cubicBezTo>
                  <a:lnTo>
                    <a:pt x="-175" y="27238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29" name="任意多边形: 形状 2328">
              <a:extLst>
                <a:ext uri="{FF2B5EF4-FFF2-40B4-BE49-F238E27FC236}">
                  <a16:creationId xmlns:a16="http://schemas.microsoft.com/office/drawing/2014/main" id="{0652C43F-F63B-9CFA-D378-45A0378B4C76}"/>
                </a:ext>
              </a:extLst>
            </p:cNvPr>
            <p:cNvSpPr/>
            <p:nvPr/>
          </p:nvSpPr>
          <p:spPr>
            <a:xfrm flipV="1">
              <a:off x="8293751" y="5396067"/>
              <a:ext cx="64898" cy="55058"/>
            </a:xfrm>
            <a:custGeom>
              <a:avLst/>
              <a:gdLst>
                <a:gd name="connsiteX0" fmla="*/ 64716 w 64898"/>
                <a:gd name="connsiteY0" fmla="*/ 44054 h 55058"/>
                <a:gd name="connsiteX1" fmla="*/ 7650 w 64898"/>
                <a:gd name="connsiteY1" fmla="*/ 33915 h 55058"/>
                <a:gd name="connsiteX2" fmla="*/ 64716 w 64898"/>
                <a:gd name="connsiteY2" fmla="*/ 44054 h 55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898" h="55058">
                  <a:moveTo>
                    <a:pt x="64716" y="44054"/>
                  </a:moveTo>
                  <a:cubicBezTo>
                    <a:pt x="38677" y="60548"/>
                    <a:pt x="28387" y="58374"/>
                    <a:pt x="7650" y="33915"/>
                  </a:cubicBezTo>
                  <a:cubicBezTo>
                    <a:pt x="-18181" y="3447"/>
                    <a:pt x="24821" y="-29236"/>
                    <a:pt x="64716" y="44054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30" name="任意多边形: 形状 2329">
              <a:extLst>
                <a:ext uri="{FF2B5EF4-FFF2-40B4-BE49-F238E27FC236}">
                  <a16:creationId xmlns:a16="http://schemas.microsoft.com/office/drawing/2014/main" id="{F162F166-CCF6-B3DA-2C1A-3177C0183DF2}"/>
                </a:ext>
              </a:extLst>
            </p:cNvPr>
            <p:cNvSpPr/>
            <p:nvPr/>
          </p:nvSpPr>
          <p:spPr>
            <a:xfrm flipV="1">
              <a:off x="8267662" y="5351755"/>
              <a:ext cx="125380" cy="60925"/>
            </a:xfrm>
            <a:custGeom>
              <a:avLst/>
              <a:gdLst>
                <a:gd name="connsiteX0" fmla="*/ 124619 w 125380"/>
                <a:gd name="connsiteY0" fmla="*/ 33223 h 60925"/>
                <a:gd name="connsiteX1" fmla="*/ -183 w 125380"/>
                <a:gd name="connsiteY1" fmla="*/ 60549 h 60925"/>
                <a:gd name="connsiteX2" fmla="*/ 59739 w 125380"/>
                <a:gd name="connsiteY2" fmla="*/ 19324 h 60925"/>
                <a:gd name="connsiteX3" fmla="*/ 124623 w 125380"/>
                <a:gd name="connsiteY3" fmla="*/ 33223 h 60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5380" h="60925">
                  <a:moveTo>
                    <a:pt x="124619" y="33223"/>
                  </a:moveTo>
                  <a:cubicBezTo>
                    <a:pt x="94197" y="73731"/>
                    <a:pt x="32311" y="24170"/>
                    <a:pt x="-183" y="60549"/>
                  </a:cubicBezTo>
                  <a:cubicBezTo>
                    <a:pt x="-278" y="29028"/>
                    <a:pt x="48359" y="29746"/>
                    <a:pt x="59739" y="19324"/>
                  </a:cubicBezTo>
                  <a:cubicBezTo>
                    <a:pt x="79040" y="1655"/>
                    <a:pt x="131230" y="-19967"/>
                    <a:pt x="124623" y="33223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31" name="任意多边形: 形状 2330">
              <a:extLst>
                <a:ext uri="{FF2B5EF4-FFF2-40B4-BE49-F238E27FC236}">
                  <a16:creationId xmlns:a16="http://schemas.microsoft.com/office/drawing/2014/main" id="{9AA1517A-2FCF-B48E-024D-96ADC25DCD65}"/>
                </a:ext>
              </a:extLst>
            </p:cNvPr>
            <p:cNvSpPr/>
            <p:nvPr/>
          </p:nvSpPr>
          <p:spPr>
            <a:xfrm flipV="1">
              <a:off x="8251987" y="5439130"/>
              <a:ext cx="59633" cy="40344"/>
            </a:xfrm>
            <a:custGeom>
              <a:avLst/>
              <a:gdLst>
                <a:gd name="connsiteX0" fmla="*/ 59450 w 59633"/>
                <a:gd name="connsiteY0" fmla="*/ 29785 h 40344"/>
                <a:gd name="connsiteX1" fmla="*/ 236 w 59633"/>
                <a:gd name="connsiteY1" fmla="*/ 18831 h 40344"/>
                <a:gd name="connsiteX2" fmla="*/ 59450 w 59633"/>
                <a:gd name="connsiteY2" fmla="*/ 29785 h 40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633" h="40344">
                  <a:moveTo>
                    <a:pt x="59450" y="29785"/>
                  </a:moveTo>
                  <a:cubicBezTo>
                    <a:pt x="45294" y="51276"/>
                    <a:pt x="4720" y="34503"/>
                    <a:pt x="236" y="18831"/>
                  </a:cubicBezTo>
                  <a:cubicBezTo>
                    <a:pt x="-5458" y="-1077"/>
                    <a:pt x="48396" y="-16031"/>
                    <a:pt x="59450" y="29785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32" name="任意多边形: 形状 2331">
              <a:extLst>
                <a:ext uri="{FF2B5EF4-FFF2-40B4-BE49-F238E27FC236}">
                  <a16:creationId xmlns:a16="http://schemas.microsoft.com/office/drawing/2014/main" id="{613785F5-037F-A41C-75EF-A80417709183}"/>
                </a:ext>
              </a:extLst>
            </p:cNvPr>
            <p:cNvSpPr/>
            <p:nvPr/>
          </p:nvSpPr>
          <p:spPr>
            <a:xfrm flipV="1">
              <a:off x="7630955" y="5358195"/>
              <a:ext cx="516382" cy="232996"/>
            </a:xfrm>
            <a:custGeom>
              <a:avLst/>
              <a:gdLst>
                <a:gd name="connsiteX0" fmla="*/ 505213 w 516382"/>
                <a:gd name="connsiteY0" fmla="*/ 69592 h 232996"/>
                <a:gd name="connsiteX1" fmla="*/ 507777 w 516382"/>
                <a:gd name="connsiteY1" fmla="*/ 25501 h 232996"/>
                <a:gd name="connsiteX2" fmla="*/ 388215 w 516382"/>
                <a:gd name="connsiteY2" fmla="*/ 8670 h 232996"/>
                <a:gd name="connsiteX3" fmla="*/ 287772 w 516382"/>
                <a:gd name="connsiteY3" fmla="*/ 25462 h 232996"/>
                <a:gd name="connsiteX4" fmla="*/ 369586 w 516382"/>
                <a:gd name="connsiteY4" fmla="*/ 41156 h 232996"/>
                <a:gd name="connsiteX5" fmla="*/ 304038 w 516382"/>
                <a:gd name="connsiteY5" fmla="*/ 39115 h 232996"/>
                <a:gd name="connsiteX6" fmla="*/ 227614 w 516382"/>
                <a:gd name="connsiteY6" fmla="*/ 43970 h 232996"/>
                <a:gd name="connsiteX7" fmla="*/ 121859 w 516382"/>
                <a:gd name="connsiteY7" fmla="*/ 53234 h 232996"/>
                <a:gd name="connsiteX8" fmla="*/ -192 w 516382"/>
                <a:gd name="connsiteY8" fmla="*/ 93520 h 232996"/>
                <a:gd name="connsiteX9" fmla="*/ 107478 w 516382"/>
                <a:gd name="connsiteY9" fmla="*/ 95016 h 232996"/>
                <a:gd name="connsiteX10" fmla="*/ 233161 w 516382"/>
                <a:gd name="connsiteY10" fmla="*/ 90548 h 232996"/>
                <a:gd name="connsiteX11" fmla="*/ 167641 w 516382"/>
                <a:gd name="connsiteY11" fmla="*/ 109182 h 232996"/>
                <a:gd name="connsiteX12" fmla="*/ 77403 w 516382"/>
                <a:gd name="connsiteY12" fmla="*/ 136936 h 232996"/>
                <a:gd name="connsiteX13" fmla="*/ 135620 w 516382"/>
                <a:gd name="connsiteY13" fmla="*/ 135996 h 232996"/>
                <a:gd name="connsiteX14" fmla="*/ 211501 w 516382"/>
                <a:gd name="connsiteY14" fmla="*/ 121692 h 232996"/>
                <a:gd name="connsiteX15" fmla="*/ 322101 w 516382"/>
                <a:gd name="connsiteY15" fmla="*/ 107170 h 232996"/>
                <a:gd name="connsiteX16" fmla="*/ 275454 w 516382"/>
                <a:gd name="connsiteY16" fmla="*/ 126375 h 232996"/>
                <a:gd name="connsiteX17" fmla="*/ 216790 w 516382"/>
                <a:gd name="connsiteY17" fmla="*/ 157548 h 232996"/>
                <a:gd name="connsiteX18" fmla="*/ 306089 w 516382"/>
                <a:gd name="connsiteY18" fmla="*/ 136919 h 232996"/>
                <a:gd name="connsiteX19" fmla="*/ 393175 w 516382"/>
                <a:gd name="connsiteY19" fmla="*/ 96456 h 232996"/>
                <a:gd name="connsiteX20" fmla="*/ 314048 w 516382"/>
                <a:gd name="connsiteY20" fmla="*/ 178709 h 232996"/>
                <a:gd name="connsiteX21" fmla="*/ 264697 w 516382"/>
                <a:gd name="connsiteY21" fmla="*/ 226301 h 232996"/>
                <a:gd name="connsiteX22" fmla="*/ 314622 w 516382"/>
                <a:gd name="connsiteY22" fmla="*/ 208839 h 232996"/>
                <a:gd name="connsiteX23" fmla="*/ 377625 w 516382"/>
                <a:gd name="connsiteY23" fmla="*/ 144968 h 232996"/>
                <a:gd name="connsiteX24" fmla="*/ 442429 w 516382"/>
                <a:gd name="connsiteY24" fmla="*/ 96845 h 232996"/>
                <a:gd name="connsiteX25" fmla="*/ 422821 w 516382"/>
                <a:gd name="connsiteY25" fmla="*/ 124776 h 232996"/>
                <a:gd name="connsiteX26" fmla="*/ 505214 w 516382"/>
                <a:gd name="connsiteY26" fmla="*/ 69592 h 232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16382" h="232996">
                  <a:moveTo>
                    <a:pt x="505213" y="69592"/>
                  </a:moveTo>
                  <a:cubicBezTo>
                    <a:pt x="514122" y="59592"/>
                    <a:pt x="523395" y="45007"/>
                    <a:pt x="507777" y="25501"/>
                  </a:cubicBezTo>
                  <a:cubicBezTo>
                    <a:pt x="492152" y="5992"/>
                    <a:pt x="425435" y="-11646"/>
                    <a:pt x="388215" y="8670"/>
                  </a:cubicBezTo>
                  <a:cubicBezTo>
                    <a:pt x="350984" y="28984"/>
                    <a:pt x="310837" y="-6028"/>
                    <a:pt x="287772" y="25462"/>
                  </a:cubicBezTo>
                  <a:cubicBezTo>
                    <a:pt x="319969" y="12693"/>
                    <a:pt x="340644" y="45333"/>
                    <a:pt x="369586" y="41156"/>
                  </a:cubicBezTo>
                  <a:cubicBezTo>
                    <a:pt x="356958" y="57324"/>
                    <a:pt x="325024" y="25822"/>
                    <a:pt x="304038" y="39115"/>
                  </a:cubicBezTo>
                  <a:cubicBezTo>
                    <a:pt x="283052" y="52409"/>
                    <a:pt x="251782" y="25392"/>
                    <a:pt x="227614" y="43970"/>
                  </a:cubicBezTo>
                  <a:cubicBezTo>
                    <a:pt x="203442" y="62543"/>
                    <a:pt x="173495" y="21242"/>
                    <a:pt x="121859" y="53234"/>
                  </a:cubicBezTo>
                  <a:cubicBezTo>
                    <a:pt x="82362" y="77708"/>
                    <a:pt x="4744" y="62619"/>
                    <a:pt x="-192" y="93520"/>
                  </a:cubicBezTo>
                  <a:cubicBezTo>
                    <a:pt x="41337" y="74839"/>
                    <a:pt x="70068" y="86204"/>
                    <a:pt x="107478" y="95016"/>
                  </a:cubicBezTo>
                  <a:cubicBezTo>
                    <a:pt x="167638" y="109182"/>
                    <a:pt x="198242" y="66378"/>
                    <a:pt x="233161" y="90548"/>
                  </a:cubicBezTo>
                  <a:cubicBezTo>
                    <a:pt x="209308" y="89863"/>
                    <a:pt x="186436" y="96733"/>
                    <a:pt x="167641" y="109182"/>
                  </a:cubicBezTo>
                  <a:cubicBezTo>
                    <a:pt x="144045" y="124809"/>
                    <a:pt x="93390" y="102854"/>
                    <a:pt x="77403" y="136936"/>
                  </a:cubicBezTo>
                  <a:cubicBezTo>
                    <a:pt x="94179" y="129035"/>
                    <a:pt x="108471" y="129238"/>
                    <a:pt x="135620" y="135996"/>
                  </a:cubicBezTo>
                  <a:cubicBezTo>
                    <a:pt x="163423" y="142918"/>
                    <a:pt x="180780" y="116075"/>
                    <a:pt x="211501" y="121692"/>
                  </a:cubicBezTo>
                  <a:cubicBezTo>
                    <a:pt x="259535" y="130471"/>
                    <a:pt x="270800" y="90661"/>
                    <a:pt x="322101" y="107170"/>
                  </a:cubicBezTo>
                  <a:cubicBezTo>
                    <a:pt x="316402" y="116230"/>
                    <a:pt x="297190" y="124588"/>
                    <a:pt x="275454" y="126375"/>
                  </a:cubicBezTo>
                  <a:cubicBezTo>
                    <a:pt x="253718" y="128162"/>
                    <a:pt x="241842" y="155836"/>
                    <a:pt x="216790" y="157548"/>
                  </a:cubicBezTo>
                  <a:cubicBezTo>
                    <a:pt x="233644" y="178996"/>
                    <a:pt x="268858" y="138309"/>
                    <a:pt x="306089" y="136919"/>
                  </a:cubicBezTo>
                  <a:cubicBezTo>
                    <a:pt x="348113" y="135350"/>
                    <a:pt x="370242" y="113976"/>
                    <a:pt x="393175" y="96456"/>
                  </a:cubicBezTo>
                  <a:cubicBezTo>
                    <a:pt x="359490" y="118068"/>
                    <a:pt x="366587" y="158497"/>
                    <a:pt x="314048" y="178709"/>
                  </a:cubicBezTo>
                  <a:cubicBezTo>
                    <a:pt x="291132" y="187520"/>
                    <a:pt x="295247" y="229824"/>
                    <a:pt x="264697" y="226301"/>
                  </a:cubicBezTo>
                  <a:cubicBezTo>
                    <a:pt x="272912" y="237977"/>
                    <a:pt x="300243" y="234278"/>
                    <a:pt x="314622" y="208839"/>
                  </a:cubicBezTo>
                  <a:cubicBezTo>
                    <a:pt x="328999" y="183395"/>
                    <a:pt x="351614" y="199694"/>
                    <a:pt x="377625" y="144968"/>
                  </a:cubicBezTo>
                  <a:cubicBezTo>
                    <a:pt x="388361" y="122381"/>
                    <a:pt x="430627" y="121195"/>
                    <a:pt x="442429" y="96845"/>
                  </a:cubicBezTo>
                  <a:cubicBezTo>
                    <a:pt x="444580" y="105826"/>
                    <a:pt x="436457" y="117501"/>
                    <a:pt x="422821" y="124776"/>
                  </a:cubicBezTo>
                  <a:cubicBezTo>
                    <a:pt x="441570" y="136318"/>
                    <a:pt x="492871" y="100830"/>
                    <a:pt x="505214" y="69592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33" name="任意多边形: 形状 2332">
              <a:extLst>
                <a:ext uri="{FF2B5EF4-FFF2-40B4-BE49-F238E27FC236}">
                  <a16:creationId xmlns:a16="http://schemas.microsoft.com/office/drawing/2014/main" id="{FE08A868-6535-12F8-FA40-EC5965DB32AC}"/>
                </a:ext>
              </a:extLst>
            </p:cNvPr>
            <p:cNvSpPr/>
            <p:nvPr/>
          </p:nvSpPr>
          <p:spPr>
            <a:xfrm flipV="1">
              <a:off x="8125284" y="5478228"/>
              <a:ext cx="61678" cy="48183"/>
            </a:xfrm>
            <a:custGeom>
              <a:avLst/>
              <a:gdLst>
                <a:gd name="connsiteX0" fmla="*/ 61491 w 61678"/>
                <a:gd name="connsiteY0" fmla="*/ 8150 h 48183"/>
                <a:gd name="connsiteX1" fmla="*/ 6585 w 61678"/>
                <a:gd name="connsiteY1" fmla="*/ 47830 h 48183"/>
                <a:gd name="connsiteX2" fmla="*/ 8731 w 61678"/>
                <a:gd name="connsiteY2" fmla="*/ -353 h 48183"/>
                <a:gd name="connsiteX3" fmla="*/ 61491 w 61678"/>
                <a:gd name="connsiteY3" fmla="*/ 8150 h 48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678" h="48183">
                  <a:moveTo>
                    <a:pt x="61491" y="8150"/>
                  </a:moveTo>
                  <a:cubicBezTo>
                    <a:pt x="52762" y="32199"/>
                    <a:pt x="18968" y="31281"/>
                    <a:pt x="6585" y="47830"/>
                  </a:cubicBezTo>
                  <a:cubicBezTo>
                    <a:pt x="-306" y="36952"/>
                    <a:pt x="-5207" y="17189"/>
                    <a:pt x="8731" y="-353"/>
                  </a:cubicBezTo>
                  <a:cubicBezTo>
                    <a:pt x="16634" y="85"/>
                    <a:pt x="54650" y="5954"/>
                    <a:pt x="61491" y="8150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34" name="任意多边形: 形状 2333">
              <a:extLst>
                <a:ext uri="{FF2B5EF4-FFF2-40B4-BE49-F238E27FC236}">
                  <a16:creationId xmlns:a16="http://schemas.microsoft.com/office/drawing/2014/main" id="{48434D10-6924-3595-10F4-1085984A0368}"/>
                </a:ext>
              </a:extLst>
            </p:cNvPr>
            <p:cNvSpPr/>
            <p:nvPr/>
          </p:nvSpPr>
          <p:spPr>
            <a:xfrm flipV="1">
              <a:off x="8173641" y="5477176"/>
              <a:ext cx="64041" cy="40731"/>
            </a:xfrm>
            <a:custGeom>
              <a:avLst/>
              <a:gdLst>
                <a:gd name="connsiteX0" fmla="*/ 63856 w 64041"/>
                <a:gd name="connsiteY0" fmla="*/ 20363 h 40731"/>
                <a:gd name="connsiteX1" fmla="*/ 3022 w 64041"/>
                <a:gd name="connsiteY1" fmla="*/ 40378 h 40731"/>
                <a:gd name="connsiteX2" fmla="*/ 13166 w 64041"/>
                <a:gd name="connsiteY2" fmla="*/ -354 h 40731"/>
                <a:gd name="connsiteX3" fmla="*/ 63855 w 64041"/>
                <a:gd name="connsiteY3" fmla="*/ 20362 h 40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041" h="40731">
                  <a:moveTo>
                    <a:pt x="63856" y="20363"/>
                  </a:moveTo>
                  <a:cubicBezTo>
                    <a:pt x="45660" y="50946"/>
                    <a:pt x="19579" y="20092"/>
                    <a:pt x="3022" y="40378"/>
                  </a:cubicBezTo>
                  <a:cubicBezTo>
                    <a:pt x="-2351" y="30168"/>
                    <a:pt x="-2212" y="13200"/>
                    <a:pt x="13166" y="-354"/>
                  </a:cubicBezTo>
                  <a:lnTo>
                    <a:pt x="63855" y="20362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35" name="任意多边形: 形状 2334">
              <a:extLst>
                <a:ext uri="{FF2B5EF4-FFF2-40B4-BE49-F238E27FC236}">
                  <a16:creationId xmlns:a16="http://schemas.microsoft.com/office/drawing/2014/main" id="{DE065472-1FD6-406F-91C9-B13274AFFA59}"/>
                </a:ext>
              </a:extLst>
            </p:cNvPr>
            <p:cNvSpPr/>
            <p:nvPr/>
          </p:nvSpPr>
          <p:spPr>
            <a:xfrm flipV="1">
              <a:off x="8195236" y="5448675"/>
              <a:ext cx="77807" cy="50982"/>
            </a:xfrm>
            <a:custGeom>
              <a:avLst/>
              <a:gdLst>
                <a:gd name="connsiteX0" fmla="*/ 77623 w 77807"/>
                <a:gd name="connsiteY0" fmla="*/ 22706 h 50982"/>
                <a:gd name="connsiteX1" fmla="*/ 21 w 77807"/>
                <a:gd name="connsiteY1" fmla="*/ 50624 h 50982"/>
                <a:gd name="connsiteX2" fmla="*/ 46132 w 77807"/>
                <a:gd name="connsiteY2" fmla="*/ -358 h 50982"/>
                <a:gd name="connsiteX3" fmla="*/ 77623 w 77807"/>
                <a:gd name="connsiteY3" fmla="*/ 22705 h 50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807" h="50982">
                  <a:moveTo>
                    <a:pt x="77623" y="22706"/>
                  </a:moveTo>
                  <a:cubicBezTo>
                    <a:pt x="47835" y="63356"/>
                    <a:pt x="18659" y="28475"/>
                    <a:pt x="21" y="50624"/>
                  </a:cubicBezTo>
                  <a:cubicBezTo>
                    <a:pt x="-2910" y="33970"/>
                    <a:pt x="26080" y="5805"/>
                    <a:pt x="46132" y="-358"/>
                  </a:cubicBezTo>
                  <a:lnTo>
                    <a:pt x="77623" y="22705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36" name="任意多边形: 形状 2335">
              <a:extLst>
                <a:ext uri="{FF2B5EF4-FFF2-40B4-BE49-F238E27FC236}">
                  <a16:creationId xmlns:a16="http://schemas.microsoft.com/office/drawing/2014/main" id="{E9886D8A-5EF6-BE77-18BE-5F110AAAF586}"/>
                </a:ext>
              </a:extLst>
            </p:cNvPr>
            <p:cNvSpPr/>
            <p:nvPr/>
          </p:nvSpPr>
          <p:spPr>
            <a:xfrm flipV="1">
              <a:off x="8373319" y="5326235"/>
              <a:ext cx="59744" cy="59039"/>
            </a:xfrm>
            <a:custGeom>
              <a:avLst/>
              <a:gdLst>
                <a:gd name="connsiteX0" fmla="*/ 59564 w 59744"/>
                <a:gd name="connsiteY0" fmla="*/ 40579 h 59039"/>
                <a:gd name="connsiteX1" fmla="*/ 14068 w 59744"/>
                <a:gd name="connsiteY1" fmla="*/ 48704 h 59039"/>
                <a:gd name="connsiteX2" fmla="*/ 10750 w 59744"/>
                <a:gd name="connsiteY2" fmla="*/ -381 h 59039"/>
                <a:gd name="connsiteX3" fmla="*/ 59563 w 59744"/>
                <a:gd name="connsiteY3" fmla="*/ 40579 h 59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744" h="59039">
                  <a:moveTo>
                    <a:pt x="59564" y="40579"/>
                  </a:moveTo>
                  <a:cubicBezTo>
                    <a:pt x="58419" y="61990"/>
                    <a:pt x="28639" y="63973"/>
                    <a:pt x="14068" y="48704"/>
                  </a:cubicBezTo>
                  <a:cubicBezTo>
                    <a:pt x="-507" y="33431"/>
                    <a:pt x="-7465" y="3532"/>
                    <a:pt x="10750" y="-381"/>
                  </a:cubicBezTo>
                  <a:lnTo>
                    <a:pt x="59563" y="40579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37" name="任意多边形: 形状 2336">
              <a:extLst>
                <a:ext uri="{FF2B5EF4-FFF2-40B4-BE49-F238E27FC236}">
                  <a16:creationId xmlns:a16="http://schemas.microsoft.com/office/drawing/2014/main" id="{7BAB351E-8210-B2D4-4C1A-08435FD8B39D}"/>
                </a:ext>
              </a:extLst>
            </p:cNvPr>
            <p:cNvSpPr/>
            <p:nvPr/>
          </p:nvSpPr>
          <p:spPr>
            <a:xfrm flipV="1">
              <a:off x="8426421" y="5296630"/>
              <a:ext cx="62959" cy="47687"/>
            </a:xfrm>
            <a:custGeom>
              <a:avLst/>
              <a:gdLst>
                <a:gd name="connsiteX0" fmla="*/ 62779 w 62959"/>
                <a:gd name="connsiteY0" fmla="*/ 29262 h 47687"/>
                <a:gd name="connsiteX1" fmla="*/ 16013 w 62959"/>
                <a:gd name="connsiteY1" fmla="*/ 37098 h 47687"/>
                <a:gd name="connsiteX2" fmla="*/ 6431 w 62959"/>
                <a:gd name="connsiteY2" fmla="*/ -387 h 47687"/>
                <a:gd name="connsiteX3" fmla="*/ 62779 w 62959"/>
                <a:gd name="connsiteY3" fmla="*/ 29262 h 47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959" h="47687">
                  <a:moveTo>
                    <a:pt x="62779" y="29262"/>
                  </a:moveTo>
                  <a:cubicBezTo>
                    <a:pt x="47221" y="45104"/>
                    <a:pt x="25008" y="56450"/>
                    <a:pt x="16013" y="37098"/>
                  </a:cubicBezTo>
                  <a:cubicBezTo>
                    <a:pt x="7050" y="38419"/>
                    <a:pt x="-9412" y="16723"/>
                    <a:pt x="6431" y="-387"/>
                  </a:cubicBezTo>
                  <a:lnTo>
                    <a:pt x="62779" y="29262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38" name="任意多边形: 形状 2337">
              <a:extLst>
                <a:ext uri="{FF2B5EF4-FFF2-40B4-BE49-F238E27FC236}">
                  <a16:creationId xmlns:a16="http://schemas.microsoft.com/office/drawing/2014/main" id="{4D29E187-B03D-98D5-3493-4A19D1B092ED}"/>
                </a:ext>
              </a:extLst>
            </p:cNvPr>
            <p:cNvSpPr/>
            <p:nvPr/>
          </p:nvSpPr>
          <p:spPr>
            <a:xfrm flipV="1">
              <a:off x="8411485" y="5258948"/>
              <a:ext cx="97540" cy="62055"/>
            </a:xfrm>
            <a:custGeom>
              <a:avLst/>
              <a:gdLst>
                <a:gd name="connsiteX0" fmla="*/ 97360 w 97540"/>
                <a:gd name="connsiteY0" fmla="*/ 10347 h 62055"/>
                <a:gd name="connsiteX1" fmla="*/ 55782 w 97540"/>
                <a:gd name="connsiteY1" fmla="*/ 53023 h 62055"/>
                <a:gd name="connsiteX2" fmla="*/ -180 w 97540"/>
                <a:gd name="connsiteY2" fmla="*/ 55796 h 62055"/>
                <a:gd name="connsiteX3" fmla="*/ 34227 w 97540"/>
                <a:gd name="connsiteY3" fmla="*/ 36183 h 62055"/>
                <a:gd name="connsiteX4" fmla="*/ 74770 w 97540"/>
                <a:gd name="connsiteY4" fmla="*/ -393 h 62055"/>
                <a:gd name="connsiteX5" fmla="*/ 97359 w 97540"/>
                <a:gd name="connsiteY5" fmla="*/ 10347 h 62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7540" h="62055">
                  <a:moveTo>
                    <a:pt x="97360" y="10347"/>
                  </a:moveTo>
                  <a:cubicBezTo>
                    <a:pt x="92777" y="42656"/>
                    <a:pt x="72534" y="54798"/>
                    <a:pt x="55782" y="53023"/>
                  </a:cubicBezTo>
                  <a:cubicBezTo>
                    <a:pt x="24851" y="49747"/>
                    <a:pt x="10746" y="71750"/>
                    <a:pt x="-180" y="55796"/>
                  </a:cubicBezTo>
                  <a:cubicBezTo>
                    <a:pt x="18287" y="57442"/>
                    <a:pt x="21909" y="39085"/>
                    <a:pt x="34227" y="36183"/>
                  </a:cubicBezTo>
                  <a:cubicBezTo>
                    <a:pt x="46543" y="33281"/>
                    <a:pt x="41624" y="9172"/>
                    <a:pt x="74770" y="-393"/>
                  </a:cubicBezTo>
                  <a:lnTo>
                    <a:pt x="97359" y="10347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39" name="任意多边形: 形状 2338">
              <a:extLst>
                <a:ext uri="{FF2B5EF4-FFF2-40B4-BE49-F238E27FC236}">
                  <a16:creationId xmlns:a16="http://schemas.microsoft.com/office/drawing/2014/main" id="{C05C6FA7-F368-8DFE-267A-594FDD246342}"/>
                </a:ext>
              </a:extLst>
            </p:cNvPr>
            <p:cNvSpPr/>
            <p:nvPr/>
          </p:nvSpPr>
          <p:spPr>
            <a:xfrm flipV="1">
              <a:off x="8267166" y="5553479"/>
              <a:ext cx="47136" cy="59995"/>
            </a:xfrm>
            <a:custGeom>
              <a:avLst/>
              <a:gdLst>
                <a:gd name="connsiteX0" fmla="*/ -21 w 47136"/>
                <a:gd name="connsiteY0" fmla="*/ 16529 h 59995"/>
                <a:gd name="connsiteX1" fmla="*/ 28308 w 47136"/>
                <a:gd name="connsiteY1" fmla="*/ 215 h 59995"/>
                <a:gd name="connsiteX2" fmla="*/ 38598 w 47136"/>
                <a:gd name="connsiteY2" fmla="*/ 56864 h 59995"/>
                <a:gd name="connsiteX3" fmla="*/ -21 w 47136"/>
                <a:gd name="connsiteY3" fmla="*/ 16529 h 59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136" h="59995">
                  <a:moveTo>
                    <a:pt x="-21" y="16529"/>
                  </a:moveTo>
                  <a:cubicBezTo>
                    <a:pt x="-501" y="9751"/>
                    <a:pt x="14732" y="-3159"/>
                    <a:pt x="28308" y="215"/>
                  </a:cubicBezTo>
                  <a:cubicBezTo>
                    <a:pt x="46299" y="4695"/>
                    <a:pt x="54222" y="43698"/>
                    <a:pt x="38598" y="56864"/>
                  </a:cubicBezTo>
                  <a:cubicBezTo>
                    <a:pt x="22980" y="70027"/>
                    <a:pt x="-2457" y="33314"/>
                    <a:pt x="-21" y="16529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40" name="任意多边形: 形状 2339">
              <a:extLst>
                <a:ext uri="{FF2B5EF4-FFF2-40B4-BE49-F238E27FC236}">
                  <a16:creationId xmlns:a16="http://schemas.microsoft.com/office/drawing/2014/main" id="{8DC741A2-9EC6-222E-514C-A3ECCC70FDDB}"/>
                </a:ext>
              </a:extLst>
            </p:cNvPr>
            <p:cNvSpPr/>
            <p:nvPr/>
          </p:nvSpPr>
          <p:spPr>
            <a:xfrm flipV="1">
              <a:off x="8247326" y="5574754"/>
              <a:ext cx="37731" cy="23374"/>
            </a:xfrm>
            <a:custGeom>
              <a:avLst/>
              <a:gdLst>
                <a:gd name="connsiteX0" fmla="*/ -184 w 37731"/>
                <a:gd name="connsiteY0" fmla="*/ 12733 h 23374"/>
                <a:gd name="connsiteX1" fmla="*/ 36837 w 37731"/>
                <a:gd name="connsiteY1" fmla="*/ 23038 h 23374"/>
                <a:gd name="connsiteX2" fmla="*/ -184 w 37731"/>
                <a:gd name="connsiteY2" fmla="*/ 12733 h 23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731" h="23374">
                  <a:moveTo>
                    <a:pt x="-184" y="12733"/>
                  </a:moveTo>
                  <a:cubicBezTo>
                    <a:pt x="18636" y="-11713"/>
                    <a:pt x="41928" y="1851"/>
                    <a:pt x="36837" y="23038"/>
                  </a:cubicBezTo>
                  <a:cubicBezTo>
                    <a:pt x="30634" y="20980"/>
                    <a:pt x="7964" y="13559"/>
                    <a:pt x="-184" y="12733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41" name="任意多边形: 形状 2340">
              <a:extLst>
                <a:ext uri="{FF2B5EF4-FFF2-40B4-BE49-F238E27FC236}">
                  <a16:creationId xmlns:a16="http://schemas.microsoft.com/office/drawing/2014/main" id="{3D8C9996-09CF-CA99-11AC-FBAE5638FF95}"/>
                </a:ext>
              </a:extLst>
            </p:cNvPr>
            <p:cNvSpPr/>
            <p:nvPr/>
          </p:nvSpPr>
          <p:spPr>
            <a:xfrm flipV="1">
              <a:off x="7945796" y="5548400"/>
              <a:ext cx="356801" cy="71272"/>
            </a:xfrm>
            <a:custGeom>
              <a:avLst/>
              <a:gdLst>
                <a:gd name="connsiteX0" fmla="*/ 188472 w 356801"/>
                <a:gd name="connsiteY0" fmla="*/ 58921 h 71272"/>
                <a:gd name="connsiteX1" fmla="*/ 94607 w 356801"/>
                <a:gd name="connsiteY1" fmla="*/ 34524 h 71272"/>
                <a:gd name="connsiteX2" fmla="*/ -187 w 356801"/>
                <a:gd name="connsiteY2" fmla="*/ 17253 h 71272"/>
                <a:gd name="connsiteX3" fmla="*/ 99686 w 356801"/>
                <a:gd name="connsiteY3" fmla="*/ 2995 h 71272"/>
                <a:gd name="connsiteX4" fmla="*/ 203369 w 356801"/>
                <a:gd name="connsiteY4" fmla="*/ 22261 h 71272"/>
                <a:gd name="connsiteX5" fmla="*/ 356615 w 356801"/>
                <a:gd name="connsiteY5" fmla="*/ 61319 h 71272"/>
                <a:gd name="connsiteX6" fmla="*/ 188475 w 356801"/>
                <a:gd name="connsiteY6" fmla="*/ 58921 h 71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6801" h="71272">
                  <a:moveTo>
                    <a:pt x="188472" y="58921"/>
                  </a:moveTo>
                  <a:cubicBezTo>
                    <a:pt x="174947" y="47889"/>
                    <a:pt x="149379" y="60816"/>
                    <a:pt x="94607" y="34524"/>
                  </a:cubicBezTo>
                  <a:cubicBezTo>
                    <a:pt x="39835" y="8232"/>
                    <a:pt x="25370" y="42988"/>
                    <a:pt x="-187" y="17253"/>
                  </a:cubicBezTo>
                  <a:cubicBezTo>
                    <a:pt x="49189" y="23000"/>
                    <a:pt x="63710" y="-10786"/>
                    <a:pt x="99686" y="2995"/>
                  </a:cubicBezTo>
                  <a:cubicBezTo>
                    <a:pt x="154323" y="23923"/>
                    <a:pt x="175041" y="2829"/>
                    <a:pt x="203369" y="22261"/>
                  </a:cubicBezTo>
                  <a:cubicBezTo>
                    <a:pt x="243811" y="50005"/>
                    <a:pt x="314822" y="3937"/>
                    <a:pt x="356615" y="61319"/>
                  </a:cubicBezTo>
                  <a:cubicBezTo>
                    <a:pt x="335475" y="81246"/>
                    <a:pt x="218454" y="64983"/>
                    <a:pt x="188475" y="58921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42" name="任意多边形: 形状 2341">
              <a:extLst>
                <a:ext uri="{FF2B5EF4-FFF2-40B4-BE49-F238E27FC236}">
                  <a16:creationId xmlns:a16="http://schemas.microsoft.com/office/drawing/2014/main" id="{9C79584F-4D8D-B51D-07D6-241309737983}"/>
                </a:ext>
              </a:extLst>
            </p:cNvPr>
            <p:cNvSpPr/>
            <p:nvPr/>
          </p:nvSpPr>
          <p:spPr>
            <a:xfrm flipV="1">
              <a:off x="9119936" y="5354410"/>
              <a:ext cx="72003" cy="194001"/>
            </a:xfrm>
            <a:custGeom>
              <a:avLst/>
              <a:gdLst>
                <a:gd name="connsiteX0" fmla="*/ -166 w 72003"/>
                <a:gd name="connsiteY0" fmla="*/ 186827 h 194001"/>
                <a:gd name="connsiteX1" fmla="*/ 27076 w 72003"/>
                <a:gd name="connsiteY1" fmla="*/ 80266 h 194001"/>
                <a:gd name="connsiteX2" fmla="*/ 71838 w 72003"/>
                <a:gd name="connsiteY2" fmla="*/ -363 h 194001"/>
                <a:gd name="connsiteX3" fmla="*/ 47751 w 72003"/>
                <a:gd name="connsiteY3" fmla="*/ 80238 h 194001"/>
                <a:gd name="connsiteX4" fmla="*/ 18305 w 72003"/>
                <a:gd name="connsiteY4" fmla="*/ 193639 h 194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003" h="194001">
                  <a:moveTo>
                    <a:pt x="-166" y="186827"/>
                  </a:moveTo>
                  <a:cubicBezTo>
                    <a:pt x="24523" y="157033"/>
                    <a:pt x="-300" y="116127"/>
                    <a:pt x="27076" y="80266"/>
                  </a:cubicBezTo>
                  <a:cubicBezTo>
                    <a:pt x="54461" y="44407"/>
                    <a:pt x="37774" y="10329"/>
                    <a:pt x="71838" y="-363"/>
                  </a:cubicBezTo>
                  <a:cubicBezTo>
                    <a:pt x="49314" y="24255"/>
                    <a:pt x="71197" y="54499"/>
                    <a:pt x="47751" y="80238"/>
                  </a:cubicBezTo>
                  <a:cubicBezTo>
                    <a:pt x="20256" y="110426"/>
                    <a:pt x="39805" y="169132"/>
                    <a:pt x="18305" y="19363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43" name="任意多边形: 形状 2342">
              <a:extLst>
                <a:ext uri="{FF2B5EF4-FFF2-40B4-BE49-F238E27FC236}">
                  <a16:creationId xmlns:a16="http://schemas.microsoft.com/office/drawing/2014/main" id="{C11FE318-CE6A-21BA-7838-315299242018}"/>
                </a:ext>
              </a:extLst>
            </p:cNvPr>
            <p:cNvSpPr/>
            <p:nvPr/>
          </p:nvSpPr>
          <p:spPr>
            <a:xfrm flipV="1">
              <a:off x="9088497" y="5662569"/>
              <a:ext cx="87545" cy="118189"/>
            </a:xfrm>
            <a:custGeom>
              <a:avLst/>
              <a:gdLst>
                <a:gd name="connsiteX0" fmla="*/ 40202 w 87545"/>
                <a:gd name="connsiteY0" fmla="*/ 117878 h 118189"/>
                <a:gd name="connsiteX1" fmla="*/ -166 w 87545"/>
                <a:gd name="connsiteY1" fmla="*/ 86818 h 118189"/>
                <a:gd name="connsiteX2" fmla="*/ 43282 w 87545"/>
                <a:gd name="connsiteY2" fmla="*/ 78903 h 118189"/>
                <a:gd name="connsiteX3" fmla="*/ 21803 w 87545"/>
                <a:gd name="connsiteY3" fmla="*/ 9741 h 118189"/>
                <a:gd name="connsiteX4" fmla="*/ 53438 w 87545"/>
                <a:gd name="connsiteY4" fmla="*/ 48514 h 118189"/>
                <a:gd name="connsiteX5" fmla="*/ 55729 w 87545"/>
                <a:gd name="connsiteY5" fmla="*/ -312 h 118189"/>
                <a:gd name="connsiteX6" fmla="*/ 87379 w 87545"/>
                <a:gd name="connsiteY6" fmla="*/ 65125 h 118189"/>
                <a:gd name="connsiteX7" fmla="*/ 40202 w 87545"/>
                <a:gd name="connsiteY7" fmla="*/ 117877 h 118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7545" h="118189">
                  <a:moveTo>
                    <a:pt x="40202" y="117878"/>
                  </a:moveTo>
                  <a:cubicBezTo>
                    <a:pt x="37767" y="101996"/>
                    <a:pt x="22960" y="80338"/>
                    <a:pt x="-166" y="86818"/>
                  </a:cubicBezTo>
                  <a:cubicBezTo>
                    <a:pt x="6145" y="73564"/>
                    <a:pt x="25630" y="69941"/>
                    <a:pt x="43282" y="78903"/>
                  </a:cubicBezTo>
                  <a:cubicBezTo>
                    <a:pt x="12490" y="58659"/>
                    <a:pt x="4795" y="27597"/>
                    <a:pt x="21803" y="9741"/>
                  </a:cubicBezTo>
                  <a:cubicBezTo>
                    <a:pt x="24641" y="35711"/>
                    <a:pt x="52306" y="31255"/>
                    <a:pt x="53438" y="48514"/>
                  </a:cubicBezTo>
                  <a:cubicBezTo>
                    <a:pt x="62815" y="34949"/>
                    <a:pt x="63007" y="10321"/>
                    <a:pt x="55729" y="-312"/>
                  </a:cubicBezTo>
                  <a:cubicBezTo>
                    <a:pt x="84251" y="7758"/>
                    <a:pt x="70863" y="51089"/>
                    <a:pt x="87379" y="65125"/>
                  </a:cubicBezTo>
                  <a:lnTo>
                    <a:pt x="40202" y="117877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44" name="任意多边形: 形状 2343">
              <a:extLst>
                <a:ext uri="{FF2B5EF4-FFF2-40B4-BE49-F238E27FC236}">
                  <a16:creationId xmlns:a16="http://schemas.microsoft.com/office/drawing/2014/main" id="{C60DF476-A2F1-102D-C701-C0E33454A172}"/>
                </a:ext>
              </a:extLst>
            </p:cNvPr>
            <p:cNvSpPr/>
            <p:nvPr/>
          </p:nvSpPr>
          <p:spPr>
            <a:xfrm flipV="1">
              <a:off x="8702048" y="5691065"/>
              <a:ext cx="98919" cy="102928"/>
            </a:xfrm>
            <a:custGeom>
              <a:avLst/>
              <a:gdLst>
                <a:gd name="connsiteX0" fmla="*/ 98745 w 98919"/>
                <a:gd name="connsiteY0" fmla="*/ 58846 h 102928"/>
                <a:gd name="connsiteX1" fmla="*/ 64060 w 98919"/>
                <a:gd name="connsiteY1" fmla="*/ 84897 h 102928"/>
                <a:gd name="connsiteX2" fmla="*/ 39806 w 98919"/>
                <a:gd name="connsiteY2" fmla="*/ 101623 h 102928"/>
                <a:gd name="connsiteX3" fmla="*/ 69494 w 98919"/>
                <a:gd name="connsiteY3" fmla="*/ 59948 h 102928"/>
                <a:gd name="connsiteX4" fmla="*/ -174 w 98919"/>
                <a:gd name="connsiteY4" fmla="*/ 53979 h 102928"/>
                <a:gd name="connsiteX5" fmla="*/ 60164 w 98919"/>
                <a:gd name="connsiteY5" fmla="*/ 33183 h 102928"/>
                <a:gd name="connsiteX6" fmla="*/ 39057 w 98919"/>
                <a:gd name="connsiteY6" fmla="*/ 2448 h 102928"/>
                <a:gd name="connsiteX7" fmla="*/ 84321 w 98919"/>
                <a:gd name="connsiteY7" fmla="*/ 20606 h 102928"/>
                <a:gd name="connsiteX8" fmla="*/ 98743 w 98919"/>
                <a:gd name="connsiteY8" fmla="*/ 58844 h 102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8919" h="102928">
                  <a:moveTo>
                    <a:pt x="98745" y="58846"/>
                  </a:moveTo>
                  <a:cubicBezTo>
                    <a:pt x="90288" y="87615"/>
                    <a:pt x="68813" y="71681"/>
                    <a:pt x="64060" y="84897"/>
                  </a:cubicBezTo>
                  <a:cubicBezTo>
                    <a:pt x="59627" y="97237"/>
                    <a:pt x="48583" y="105595"/>
                    <a:pt x="39806" y="101623"/>
                  </a:cubicBezTo>
                  <a:cubicBezTo>
                    <a:pt x="55760" y="90698"/>
                    <a:pt x="39796" y="83117"/>
                    <a:pt x="69494" y="59948"/>
                  </a:cubicBezTo>
                  <a:cubicBezTo>
                    <a:pt x="36470" y="77866"/>
                    <a:pt x="19896" y="38816"/>
                    <a:pt x="-174" y="53979"/>
                  </a:cubicBezTo>
                  <a:cubicBezTo>
                    <a:pt x="8825" y="18329"/>
                    <a:pt x="46084" y="51358"/>
                    <a:pt x="60164" y="33183"/>
                  </a:cubicBezTo>
                  <a:cubicBezTo>
                    <a:pt x="53740" y="35078"/>
                    <a:pt x="59609" y="13392"/>
                    <a:pt x="39057" y="2448"/>
                  </a:cubicBezTo>
                  <a:cubicBezTo>
                    <a:pt x="55044" y="-7135"/>
                    <a:pt x="75241" y="10564"/>
                    <a:pt x="84321" y="20606"/>
                  </a:cubicBezTo>
                  <a:lnTo>
                    <a:pt x="98743" y="58844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45" name="任意多边形: 形状 2344">
              <a:extLst>
                <a:ext uri="{FF2B5EF4-FFF2-40B4-BE49-F238E27FC236}">
                  <a16:creationId xmlns:a16="http://schemas.microsoft.com/office/drawing/2014/main" id="{8B61374A-3215-D1D0-0D81-DE38C3C08C88}"/>
                </a:ext>
              </a:extLst>
            </p:cNvPr>
            <p:cNvSpPr/>
            <p:nvPr/>
          </p:nvSpPr>
          <p:spPr>
            <a:xfrm flipV="1">
              <a:off x="8183730" y="5624609"/>
              <a:ext cx="91120" cy="130838"/>
            </a:xfrm>
            <a:custGeom>
              <a:avLst/>
              <a:gdLst>
                <a:gd name="connsiteX0" fmla="*/ 82818 w 91120"/>
                <a:gd name="connsiteY0" fmla="*/ 104467 h 130838"/>
                <a:gd name="connsiteX1" fmla="*/ 50306 w 91120"/>
                <a:gd name="connsiteY1" fmla="*/ 130505 h 130838"/>
                <a:gd name="connsiteX2" fmla="*/ 50389 w 91120"/>
                <a:gd name="connsiteY2" fmla="*/ 121193 h 130838"/>
                <a:gd name="connsiteX3" fmla="*/ 40971 w 91120"/>
                <a:gd name="connsiteY3" fmla="*/ 103740 h 130838"/>
                <a:gd name="connsiteX4" fmla="*/ -185 w 91120"/>
                <a:gd name="connsiteY4" fmla="*/ 95511 h 130838"/>
                <a:gd name="connsiteX5" fmla="*/ 43354 w 91120"/>
                <a:gd name="connsiteY5" fmla="*/ 78275 h 130838"/>
                <a:gd name="connsiteX6" fmla="*/ 31564 w 91120"/>
                <a:gd name="connsiteY6" fmla="*/ 47625 h 130838"/>
                <a:gd name="connsiteX7" fmla="*/ 77796 w 91120"/>
                <a:gd name="connsiteY7" fmla="*/ 57002 h 130838"/>
                <a:gd name="connsiteX8" fmla="*/ 78091 w 91120"/>
                <a:gd name="connsiteY8" fmla="*/ 33403 h 130838"/>
                <a:gd name="connsiteX9" fmla="*/ 75940 w 91120"/>
                <a:gd name="connsiteY9" fmla="*/ 16254 h 130838"/>
                <a:gd name="connsiteX10" fmla="*/ 65988 w 91120"/>
                <a:gd name="connsiteY10" fmla="*/ -318 h 130838"/>
                <a:gd name="connsiteX11" fmla="*/ 82814 w 91120"/>
                <a:gd name="connsiteY11" fmla="*/ 104467 h 130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1120" h="130838">
                  <a:moveTo>
                    <a:pt x="82818" y="104467"/>
                  </a:moveTo>
                  <a:cubicBezTo>
                    <a:pt x="79517" y="114727"/>
                    <a:pt x="61029" y="130245"/>
                    <a:pt x="50306" y="130505"/>
                  </a:cubicBezTo>
                  <a:cubicBezTo>
                    <a:pt x="39581" y="130761"/>
                    <a:pt x="41559" y="127877"/>
                    <a:pt x="50389" y="121193"/>
                  </a:cubicBezTo>
                  <a:cubicBezTo>
                    <a:pt x="59221" y="114505"/>
                    <a:pt x="61703" y="91785"/>
                    <a:pt x="40971" y="103740"/>
                  </a:cubicBezTo>
                  <a:cubicBezTo>
                    <a:pt x="31399" y="109259"/>
                    <a:pt x="20232" y="84753"/>
                    <a:pt x="-185" y="95511"/>
                  </a:cubicBezTo>
                  <a:cubicBezTo>
                    <a:pt x="1628" y="80750"/>
                    <a:pt x="28421" y="72759"/>
                    <a:pt x="43354" y="78275"/>
                  </a:cubicBezTo>
                  <a:cubicBezTo>
                    <a:pt x="36259" y="70519"/>
                    <a:pt x="42873" y="55168"/>
                    <a:pt x="31564" y="47625"/>
                  </a:cubicBezTo>
                  <a:cubicBezTo>
                    <a:pt x="44956" y="36968"/>
                    <a:pt x="56048" y="72959"/>
                    <a:pt x="77796" y="57002"/>
                  </a:cubicBezTo>
                  <a:cubicBezTo>
                    <a:pt x="67732" y="61745"/>
                    <a:pt x="58324" y="38299"/>
                    <a:pt x="78091" y="33403"/>
                  </a:cubicBezTo>
                  <a:cubicBezTo>
                    <a:pt x="65422" y="34891"/>
                    <a:pt x="63338" y="20423"/>
                    <a:pt x="75940" y="16254"/>
                  </a:cubicBezTo>
                  <a:cubicBezTo>
                    <a:pt x="67469" y="18351"/>
                    <a:pt x="59474" y="10890"/>
                    <a:pt x="65988" y="-318"/>
                  </a:cubicBezTo>
                  <a:cubicBezTo>
                    <a:pt x="83437" y="6598"/>
                    <a:pt x="101994" y="59100"/>
                    <a:pt x="82814" y="104467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46" name="任意多边形: 形状 2345">
              <a:extLst>
                <a:ext uri="{FF2B5EF4-FFF2-40B4-BE49-F238E27FC236}">
                  <a16:creationId xmlns:a16="http://schemas.microsoft.com/office/drawing/2014/main" id="{AC0FA7D7-AD8A-2AFA-4DB4-654504D2C36C}"/>
                </a:ext>
              </a:extLst>
            </p:cNvPr>
            <p:cNvSpPr/>
            <p:nvPr/>
          </p:nvSpPr>
          <p:spPr>
            <a:xfrm flipV="1">
              <a:off x="9061323" y="5388633"/>
              <a:ext cx="436831" cy="440903"/>
            </a:xfrm>
            <a:custGeom>
              <a:avLst/>
              <a:gdLst>
                <a:gd name="connsiteX0" fmla="*/ 235138 w 436831"/>
                <a:gd name="connsiteY0" fmla="*/ 81505 h 440903"/>
                <a:gd name="connsiteX1" fmla="*/ 247937 w 436831"/>
                <a:gd name="connsiteY1" fmla="*/ 36075 h 440903"/>
                <a:gd name="connsiteX2" fmla="*/ 268270 w 436831"/>
                <a:gd name="connsiteY2" fmla="*/ 72557 h 440903"/>
                <a:gd name="connsiteX3" fmla="*/ 274949 w 436831"/>
                <a:gd name="connsiteY3" fmla="*/ 85877 h 440903"/>
                <a:gd name="connsiteX4" fmla="*/ 319914 w 436831"/>
                <a:gd name="connsiteY4" fmla="*/ 95179 h 440903"/>
                <a:gd name="connsiteX5" fmla="*/ 337327 w 436831"/>
                <a:gd name="connsiteY5" fmla="*/ 77078 h 440903"/>
                <a:gd name="connsiteX6" fmla="*/ 308045 w 436831"/>
                <a:gd name="connsiteY6" fmla="*/ 45860 h 440903"/>
                <a:gd name="connsiteX7" fmla="*/ 359242 w 436831"/>
                <a:gd name="connsiteY7" fmla="*/ 58008 h 440903"/>
                <a:gd name="connsiteX8" fmla="*/ 370088 w 436831"/>
                <a:gd name="connsiteY8" fmla="*/ 79179 h 440903"/>
                <a:gd name="connsiteX9" fmla="*/ 392673 w 436831"/>
                <a:gd name="connsiteY9" fmla="*/ 47813 h 440903"/>
                <a:gd name="connsiteX10" fmla="*/ 355819 w 436831"/>
                <a:gd name="connsiteY10" fmla="*/ 6458 h 440903"/>
                <a:gd name="connsiteX11" fmla="*/ 418830 w 436831"/>
                <a:gd name="connsiteY11" fmla="*/ 28372 h 440903"/>
                <a:gd name="connsiteX12" fmla="*/ 423313 w 436831"/>
                <a:gd name="connsiteY12" fmla="*/ 75700 h 440903"/>
                <a:gd name="connsiteX13" fmla="*/ 386720 w 436831"/>
                <a:gd name="connsiteY13" fmla="*/ 127455 h 440903"/>
                <a:gd name="connsiteX14" fmla="*/ 347058 w 436831"/>
                <a:gd name="connsiteY14" fmla="*/ 157499 h 440903"/>
                <a:gd name="connsiteX15" fmla="*/ 328938 w 436831"/>
                <a:gd name="connsiteY15" fmla="*/ 161406 h 440903"/>
                <a:gd name="connsiteX16" fmla="*/ 312845 w 436831"/>
                <a:gd name="connsiteY16" fmla="*/ 159248 h 440903"/>
                <a:gd name="connsiteX17" fmla="*/ 265390 w 436831"/>
                <a:gd name="connsiteY17" fmla="*/ 146933 h 440903"/>
                <a:gd name="connsiteX18" fmla="*/ 191458 w 436831"/>
                <a:gd name="connsiteY18" fmla="*/ 181070 h 440903"/>
                <a:gd name="connsiteX19" fmla="*/ 115946 w 436831"/>
                <a:gd name="connsiteY19" fmla="*/ 256135 h 440903"/>
                <a:gd name="connsiteX20" fmla="*/ 71688 w 436831"/>
                <a:gd name="connsiteY20" fmla="*/ 325545 h 440903"/>
                <a:gd name="connsiteX21" fmla="*/ 46555 w 436831"/>
                <a:gd name="connsiteY21" fmla="*/ 440570 h 440903"/>
                <a:gd name="connsiteX22" fmla="*/ 735 w 436831"/>
                <a:gd name="connsiteY22" fmla="*/ 184264 h 440903"/>
                <a:gd name="connsiteX23" fmla="*/ 66405 w 436831"/>
                <a:gd name="connsiteY23" fmla="*/ 159001 h 440903"/>
                <a:gd name="connsiteX24" fmla="*/ 164278 w 436831"/>
                <a:gd name="connsiteY24" fmla="*/ 88288 h 440903"/>
                <a:gd name="connsiteX25" fmla="*/ 235139 w 436831"/>
                <a:gd name="connsiteY25" fmla="*/ 81498 h 440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36831" h="440903">
                  <a:moveTo>
                    <a:pt x="235138" y="81505"/>
                  </a:moveTo>
                  <a:cubicBezTo>
                    <a:pt x="236761" y="68427"/>
                    <a:pt x="241056" y="50824"/>
                    <a:pt x="247937" y="36075"/>
                  </a:cubicBezTo>
                  <a:cubicBezTo>
                    <a:pt x="250855" y="52768"/>
                    <a:pt x="259436" y="63788"/>
                    <a:pt x="268270" y="72557"/>
                  </a:cubicBezTo>
                  <a:cubicBezTo>
                    <a:pt x="270924" y="75573"/>
                    <a:pt x="273830" y="82372"/>
                    <a:pt x="274949" y="85877"/>
                  </a:cubicBezTo>
                  <a:cubicBezTo>
                    <a:pt x="287502" y="82835"/>
                    <a:pt x="310998" y="86917"/>
                    <a:pt x="319914" y="95179"/>
                  </a:cubicBezTo>
                  <a:cubicBezTo>
                    <a:pt x="322495" y="86629"/>
                    <a:pt x="329575" y="80034"/>
                    <a:pt x="337327" y="77078"/>
                  </a:cubicBezTo>
                  <a:cubicBezTo>
                    <a:pt x="323435" y="71369"/>
                    <a:pt x="324215" y="44325"/>
                    <a:pt x="308045" y="45860"/>
                  </a:cubicBezTo>
                  <a:cubicBezTo>
                    <a:pt x="326212" y="30163"/>
                    <a:pt x="356463" y="47789"/>
                    <a:pt x="359242" y="58008"/>
                  </a:cubicBezTo>
                  <a:cubicBezTo>
                    <a:pt x="363148" y="59654"/>
                    <a:pt x="370693" y="65951"/>
                    <a:pt x="370088" y="79179"/>
                  </a:cubicBezTo>
                  <a:cubicBezTo>
                    <a:pt x="368139" y="60968"/>
                    <a:pt x="381280" y="51449"/>
                    <a:pt x="392673" y="47813"/>
                  </a:cubicBezTo>
                  <a:cubicBezTo>
                    <a:pt x="372387" y="41729"/>
                    <a:pt x="379895" y="12291"/>
                    <a:pt x="355819" y="6458"/>
                  </a:cubicBezTo>
                  <a:cubicBezTo>
                    <a:pt x="400790" y="-17551"/>
                    <a:pt x="404842" y="29938"/>
                    <a:pt x="418830" y="28372"/>
                  </a:cubicBezTo>
                  <a:cubicBezTo>
                    <a:pt x="438166" y="40545"/>
                    <a:pt x="444822" y="65942"/>
                    <a:pt x="423313" y="75700"/>
                  </a:cubicBezTo>
                  <a:cubicBezTo>
                    <a:pt x="423420" y="101744"/>
                    <a:pt x="408732" y="123804"/>
                    <a:pt x="386720" y="127455"/>
                  </a:cubicBezTo>
                  <a:cubicBezTo>
                    <a:pt x="377890" y="146689"/>
                    <a:pt x="362199" y="156529"/>
                    <a:pt x="347058" y="157499"/>
                  </a:cubicBezTo>
                  <a:cubicBezTo>
                    <a:pt x="342446" y="159694"/>
                    <a:pt x="335525" y="161054"/>
                    <a:pt x="328938" y="161406"/>
                  </a:cubicBezTo>
                  <a:cubicBezTo>
                    <a:pt x="322351" y="161759"/>
                    <a:pt x="316093" y="161107"/>
                    <a:pt x="312845" y="159248"/>
                  </a:cubicBezTo>
                  <a:cubicBezTo>
                    <a:pt x="296646" y="162966"/>
                    <a:pt x="280794" y="159985"/>
                    <a:pt x="265390" y="146933"/>
                  </a:cubicBezTo>
                  <a:cubicBezTo>
                    <a:pt x="257172" y="165761"/>
                    <a:pt x="211020" y="174123"/>
                    <a:pt x="191458" y="181070"/>
                  </a:cubicBezTo>
                  <a:cubicBezTo>
                    <a:pt x="171898" y="188010"/>
                    <a:pt x="120299" y="233772"/>
                    <a:pt x="115946" y="256135"/>
                  </a:cubicBezTo>
                  <a:cubicBezTo>
                    <a:pt x="111595" y="278490"/>
                    <a:pt x="91352" y="303289"/>
                    <a:pt x="71688" y="325545"/>
                  </a:cubicBezTo>
                  <a:cubicBezTo>
                    <a:pt x="44648" y="356148"/>
                    <a:pt x="67331" y="392562"/>
                    <a:pt x="46555" y="440570"/>
                  </a:cubicBezTo>
                  <a:cubicBezTo>
                    <a:pt x="17224" y="395981"/>
                    <a:pt x="-4968" y="209660"/>
                    <a:pt x="735" y="184264"/>
                  </a:cubicBezTo>
                  <a:cubicBezTo>
                    <a:pt x="26901" y="189471"/>
                    <a:pt x="56692" y="181484"/>
                    <a:pt x="66405" y="159001"/>
                  </a:cubicBezTo>
                  <a:cubicBezTo>
                    <a:pt x="76116" y="136512"/>
                    <a:pt x="123997" y="86580"/>
                    <a:pt x="164278" y="88288"/>
                  </a:cubicBezTo>
                  <a:cubicBezTo>
                    <a:pt x="186405" y="85419"/>
                    <a:pt x="220164" y="94502"/>
                    <a:pt x="235139" y="81498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47" name="任意多边形: 形状 2346">
              <a:extLst>
                <a:ext uri="{FF2B5EF4-FFF2-40B4-BE49-F238E27FC236}">
                  <a16:creationId xmlns:a16="http://schemas.microsoft.com/office/drawing/2014/main" id="{995A39FD-865B-D805-B97A-E2A63BE98151}"/>
                </a:ext>
              </a:extLst>
            </p:cNvPr>
            <p:cNvSpPr/>
            <p:nvPr/>
          </p:nvSpPr>
          <p:spPr>
            <a:xfrm flipV="1">
              <a:off x="8364722" y="5534858"/>
              <a:ext cx="197307" cy="207021"/>
            </a:xfrm>
            <a:custGeom>
              <a:avLst/>
              <a:gdLst>
                <a:gd name="connsiteX0" fmla="*/ -180 w 197307"/>
                <a:gd name="connsiteY0" fmla="*/ 113154 h 207021"/>
                <a:gd name="connsiteX1" fmla="*/ 28188 w 197307"/>
                <a:gd name="connsiteY1" fmla="*/ 78848 h 207021"/>
                <a:gd name="connsiteX2" fmla="*/ 47019 w 197307"/>
                <a:gd name="connsiteY2" fmla="*/ 32071 h 207021"/>
                <a:gd name="connsiteX3" fmla="*/ 91289 w 197307"/>
                <a:gd name="connsiteY3" fmla="*/ -327 h 207021"/>
                <a:gd name="connsiteX4" fmla="*/ 72320 w 197307"/>
                <a:gd name="connsiteY4" fmla="*/ 30750 h 207021"/>
                <a:gd name="connsiteX5" fmla="*/ 79912 w 197307"/>
                <a:gd name="connsiteY5" fmla="*/ 77121 h 207021"/>
                <a:gd name="connsiteX6" fmla="*/ 102766 w 197307"/>
                <a:gd name="connsiteY6" fmla="*/ 98588 h 207021"/>
                <a:gd name="connsiteX7" fmla="*/ 125716 w 197307"/>
                <a:gd name="connsiteY7" fmla="*/ 104737 h 207021"/>
                <a:gd name="connsiteX8" fmla="*/ 162348 w 197307"/>
                <a:gd name="connsiteY8" fmla="*/ 98958 h 207021"/>
                <a:gd name="connsiteX9" fmla="*/ 189192 w 197307"/>
                <a:gd name="connsiteY9" fmla="*/ 69979 h 207021"/>
                <a:gd name="connsiteX10" fmla="*/ 169773 w 197307"/>
                <a:gd name="connsiteY10" fmla="*/ 125291 h 207021"/>
                <a:gd name="connsiteX11" fmla="*/ 140355 w 197307"/>
                <a:gd name="connsiteY11" fmla="*/ 139026 h 207021"/>
                <a:gd name="connsiteX12" fmla="*/ 106123 w 197307"/>
                <a:gd name="connsiteY12" fmla="*/ 146010 h 207021"/>
                <a:gd name="connsiteX13" fmla="*/ 125733 w 197307"/>
                <a:gd name="connsiteY13" fmla="*/ 164083 h 207021"/>
                <a:gd name="connsiteX14" fmla="*/ 152067 w 197307"/>
                <a:gd name="connsiteY14" fmla="*/ 172988 h 207021"/>
                <a:gd name="connsiteX15" fmla="*/ 183572 w 197307"/>
                <a:gd name="connsiteY15" fmla="*/ 157387 h 207021"/>
                <a:gd name="connsiteX16" fmla="*/ 150243 w 197307"/>
                <a:gd name="connsiteY16" fmla="*/ 201918 h 207021"/>
                <a:gd name="connsiteX17" fmla="*/ 105671 w 197307"/>
                <a:gd name="connsiteY17" fmla="*/ 192577 h 207021"/>
                <a:gd name="connsiteX18" fmla="*/ 73661 w 197307"/>
                <a:gd name="connsiteY18" fmla="*/ 164391 h 207021"/>
                <a:gd name="connsiteX19" fmla="*/ 54007 w 197307"/>
                <a:gd name="connsiteY19" fmla="*/ 164320 h 207021"/>
                <a:gd name="connsiteX20" fmla="*/ 29648 w 197307"/>
                <a:gd name="connsiteY20" fmla="*/ 188193 h 207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97307" h="207021">
                  <a:moveTo>
                    <a:pt x="-180" y="113154"/>
                  </a:moveTo>
                  <a:cubicBezTo>
                    <a:pt x="1701" y="92907"/>
                    <a:pt x="20064" y="82363"/>
                    <a:pt x="28188" y="78848"/>
                  </a:cubicBezTo>
                  <a:cubicBezTo>
                    <a:pt x="24068" y="58589"/>
                    <a:pt x="44130" y="46425"/>
                    <a:pt x="47019" y="32071"/>
                  </a:cubicBezTo>
                  <a:cubicBezTo>
                    <a:pt x="49902" y="17719"/>
                    <a:pt x="79545" y="37"/>
                    <a:pt x="91289" y="-327"/>
                  </a:cubicBezTo>
                  <a:cubicBezTo>
                    <a:pt x="84014" y="5375"/>
                    <a:pt x="76864" y="16435"/>
                    <a:pt x="72320" y="30750"/>
                  </a:cubicBezTo>
                  <a:cubicBezTo>
                    <a:pt x="66829" y="48026"/>
                    <a:pt x="84808" y="64220"/>
                    <a:pt x="79912" y="77121"/>
                  </a:cubicBezTo>
                  <a:cubicBezTo>
                    <a:pt x="91830" y="80466"/>
                    <a:pt x="101117" y="92552"/>
                    <a:pt x="102766" y="98588"/>
                  </a:cubicBezTo>
                  <a:cubicBezTo>
                    <a:pt x="112854" y="98185"/>
                    <a:pt x="122725" y="101732"/>
                    <a:pt x="125716" y="104737"/>
                  </a:cubicBezTo>
                  <a:cubicBezTo>
                    <a:pt x="139031" y="97390"/>
                    <a:pt x="154489" y="96861"/>
                    <a:pt x="162348" y="98958"/>
                  </a:cubicBezTo>
                  <a:cubicBezTo>
                    <a:pt x="165015" y="88556"/>
                    <a:pt x="186899" y="86132"/>
                    <a:pt x="189192" y="69979"/>
                  </a:cubicBezTo>
                  <a:cubicBezTo>
                    <a:pt x="207377" y="94397"/>
                    <a:pt x="191509" y="123504"/>
                    <a:pt x="169773" y="125291"/>
                  </a:cubicBezTo>
                  <a:cubicBezTo>
                    <a:pt x="165382" y="132972"/>
                    <a:pt x="146419" y="141722"/>
                    <a:pt x="140355" y="139026"/>
                  </a:cubicBezTo>
                  <a:cubicBezTo>
                    <a:pt x="136396" y="144803"/>
                    <a:pt x="116315" y="146629"/>
                    <a:pt x="106123" y="146010"/>
                  </a:cubicBezTo>
                  <a:cubicBezTo>
                    <a:pt x="116599" y="145361"/>
                    <a:pt x="125886" y="157447"/>
                    <a:pt x="125733" y="164083"/>
                  </a:cubicBezTo>
                  <a:cubicBezTo>
                    <a:pt x="134064" y="162611"/>
                    <a:pt x="147107" y="166874"/>
                    <a:pt x="152067" y="172988"/>
                  </a:cubicBezTo>
                  <a:cubicBezTo>
                    <a:pt x="160410" y="165528"/>
                    <a:pt x="178341" y="162883"/>
                    <a:pt x="183572" y="157387"/>
                  </a:cubicBezTo>
                  <a:cubicBezTo>
                    <a:pt x="181836" y="177005"/>
                    <a:pt x="168081" y="192250"/>
                    <a:pt x="150243" y="201918"/>
                  </a:cubicBezTo>
                  <a:cubicBezTo>
                    <a:pt x="131947" y="212144"/>
                    <a:pt x="116497" y="204506"/>
                    <a:pt x="105671" y="192577"/>
                  </a:cubicBezTo>
                  <a:cubicBezTo>
                    <a:pt x="91237" y="193006"/>
                    <a:pt x="74450" y="174241"/>
                    <a:pt x="73661" y="164391"/>
                  </a:cubicBezTo>
                  <a:cubicBezTo>
                    <a:pt x="67756" y="168399"/>
                    <a:pt x="58433" y="166143"/>
                    <a:pt x="54007" y="164320"/>
                  </a:cubicBezTo>
                  <a:cubicBezTo>
                    <a:pt x="48065" y="172984"/>
                    <a:pt x="38008" y="182898"/>
                    <a:pt x="29648" y="18819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48" name="任意多边形: 形状 2347">
              <a:extLst>
                <a:ext uri="{FF2B5EF4-FFF2-40B4-BE49-F238E27FC236}">
                  <a16:creationId xmlns:a16="http://schemas.microsoft.com/office/drawing/2014/main" id="{9FF6C976-EA93-3F1F-882E-5D9E29242C1E}"/>
                </a:ext>
              </a:extLst>
            </p:cNvPr>
            <p:cNvSpPr/>
            <p:nvPr/>
          </p:nvSpPr>
          <p:spPr>
            <a:xfrm flipV="1">
              <a:off x="8411752" y="5476451"/>
              <a:ext cx="34632" cy="58005"/>
            </a:xfrm>
            <a:custGeom>
              <a:avLst/>
              <a:gdLst>
                <a:gd name="connsiteX0" fmla="*/ -181 w 34632"/>
                <a:gd name="connsiteY0" fmla="*/ -353 h 58005"/>
                <a:gd name="connsiteX1" fmla="*/ 20548 w 34632"/>
                <a:gd name="connsiteY1" fmla="*/ 24636 h 58005"/>
                <a:gd name="connsiteX2" fmla="*/ 19138 w 34632"/>
                <a:gd name="connsiteY2" fmla="*/ 57653 h 58005"/>
                <a:gd name="connsiteX3" fmla="*/ -180 w 34632"/>
                <a:gd name="connsiteY3" fmla="*/ -353 h 58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632" h="58005">
                  <a:moveTo>
                    <a:pt x="-181" y="-353"/>
                  </a:moveTo>
                  <a:cubicBezTo>
                    <a:pt x="2722" y="11964"/>
                    <a:pt x="13115" y="18127"/>
                    <a:pt x="20548" y="24636"/>
                  </a:cubicBezTo>
                  <a:cubicBezTo>
                    <a:pt x="39497" y="41221"/>
                    <a:pt x="39126" y="48805"/>
                    <a:pt x="19138" y="57653"/>
                  </a:cubicBezTo>
                  <a:cubicBezTo>
                    <a:pt x="11432" y="48922"/>
                    <a:pt x="575" y="11150"/>
                    <a:pt x="-180" y="-353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49" name="任意多边形: 形状 2348">
              <a:extLst>
                <a:ext uri="{FF2B5EF4-FFF2-40B4-BE49-F238E27FC236}">
                  <a16:creationId xmlns:a16="http://schemas.microsoft.com/office/drawing/2014/main" id="{F785B98F-420C-9A2B-61BE-DF5A9DCA8F34}"/>
                </a:ext>
              </a:extLst>
            </p:cNvPr>
            <p:cNvSpPr/>
            <p:nvPr/>
          </p:nvSpPr>
          <p:spPr>
            <a:xfrm flipV="1">
              <a:off x="8429373" y="5454293"/>
              <a:ext cx="35801" cy="35408"/>
            </a:xfrm>
            <a:custGeom>
              <a:avLst/>
              <a:gdLst>
                <a:gd name="connsiteX0" fmla="*/ -180 w 35801"/>
                <a:gd name="connsiteY0" fmla="*/ 12273 h 35408"/>
                <a:gd name="connsiteX1" fmla="*/ 27793 w 35801"/>
                <a:gd name="connsiteY1" fmla="*/ 5709 h 35408"/>
                <a:gd name="connsiteX2" fmla="*/ 18879 w 35801"/>
                <a:gd name="connsiteY2" fmla="*/ 35049 h 35408"/>
                <a:gd name="connsiteX3" fmla="*/ -180 w 35801"/>
                <a:gd name="connsiteY3" fmla="*/ 12273 h 35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801" h="35408">
                  <a:moveTo>
                    <a:pt x="-180" y="12273"/>
                  </a:moveTo>
                  <a:cubicBezTo>
                    <a:pt x="1530" y="4651"/>
                    <a:pt x="16693" y="-7947"/>
                    <a:pt x="27793" y="5709"/>
                  </a:cubicBezTo>
                  <a:cubicBezTo>
                    <a:pt x="40535" y="21393"/>
                    <a:pt x="37831" y="32300"/>
                    <a:pt x="18879" y="35049"/>
                  </a:cubicBezTo>
                  <a:cubicBezTo>
                    <a:pt x="15251" y="31897"/>
                    <a:pt x="3794" y="16830"/>
                    <a:pt x="-180" y="12273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50" name="任意多边形: 形状 2349">
              <a:extLst>
                <a:ext uri="{FF2B5EF4-FFF2-40B4-BE49-F238E27FC236}">
                  <a16:creationId xmlns:a16="http://schemas.microsoft.com/office/drawing/2014/main" id="{F81DABBB-46A5-E5F5-925E-3ED1D70F4945}"/>
                </a:ext>
              </a:extLst>
            </p:cNvPr>
            <p:cNvSpPr/>
            <p:nvPr/>
          </p:nvSpPr>
          <p:spPr>
            <a:xfrm flipV="1">
              <a:off x="8448899" y="5434208"/>
              <a:ext cx="40693" cy="33343"/>
            </a:xfrm>
            <a:custGeom>
              <a:avLst/>
              <a:gdLst>
                <a:gd name="connsiteX0" fmla="*/ -180 w 40693"/>
                <a:gd name="connsiteY0" fmla="*/ 13336 h 33343"/>
                <a:gd name="connsiteX1" fmla="*/ 31141 w 40693"/>
                <a:gd name="connsiteY1" fmla="*/ 3028 h 33343"/>
                <a:gd name="connsiteX2" fmla="*/ 29420 w 40693"/>
                <a:gd name="connsiteY2" fmla="*/ 32981 h 33343"/>
                <a:gd name="connsiteX3" fmla="*/ -180 w 40693"/>
                <a:gd name="connsiteY3" fmla="*/ 13337 h 33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693" h="33343">
                  <a:moveTo>
                    <a:pt x="-180" y="13336"/>
                  </a:moveTo>
                  <a:cubicBezTo>
                    <a:pt x="4439" y="6874"/>
                    <a:pt x="14646" y="-6673"/>
                    <a:pt x="31141" y="3028"/>
                  </a:cubicBezTo>
                  <a:cubicBezTo>
                    <a:pt x="44971" y="11162"/>
                    <a:pt x="42735" y="25633"/>
                    <a:pt x="29420" y="32981"/>
                  </a:cubicBezTo>
                  <a:cubicBezTo>
                    <a:pt x="24097" y="31453"/>
                    <a:pt x="9999" y="22952"/>
                    <a:pt x="-180" y="13337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51" name="任意多边形: 形状 2350">
              <a:extLst>
                <a:ext uri="{FF2B5EF4-FFF2-40B4-BE49-F238E27FC236}">
                  <a16:creationId xmlns:a16="http://schemas.microsoft.com/office/drawing/2014/main" id="{54C352DF-9E43-45D2-D4BD-20D9458AB4D6}"/>
                </a:ext>
              </a:extLst>
            </p:cNvPr>
            <p:cNvSpPr/>
            <p:nvPr/>
          </p:nvSpPr>
          <p:spPr>
            <a:xfrm flipV="1">
              <a:off x="8478353" y="5421661"/>
              <a:ext cx="45624" cy="38676"/>
            </a:xfrm>
            <a:custGeom>
              <a:avLst/>
              <a:gdLst>
                <a:gd name="connsiteX0" fmla="*/ 13 w 45624"/>
                <a:gd name="connsiteY0" fmla="*/ 27433 h 38676"/>
                <a:gd name="connsiteX1" fmla="*/ 23494 w 45624"/>
                <a:gd name="connsiteY1" fmla="*/ 34 h 38676"/>
                <a:gd name="connsiteX2" fmla="*/ 39326 w 45624"/>
                <a:gd name="connsiteY2" fmla="*/ 37923 h 38676"/>
                <a:gd name="connsiteX3" fmla="*/ 13 w 45624"/>
                <a:gd name="connsiteY3" fmla="*/ 27432 h 38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624" h="38676">
                  <a:moveTo>
                    <a:pt x="13" y="27433"/>
                  </a:moveTo>
                  <a:cubicBezTo>
                    <a:pt x="-1387" y="21789"/>
                    <a:pt x="4703" y="-3850"/>
                    <a:pt x="23494" y="34"/>
                  </a:cubicBezTo>
                  <a:cubicBezTo>
                    <a:pt x="42293" y="3920"/>
                    <a:pt x="52877" y="20628"/>
                    <a:pt x="39326" y="37923"/>
                  </a:cubicBezTo>
                  <a:cubicBezTo>
                    <a:pt x="34174" y="40100"/>
                    <a:pt x="9844" y="32643"/>
                    <a:pt x="13" y="27432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52" name="任意多边形: 形状 2351">
              <a:extLst>
                <a:ext uri="{FF2B5EF4-FFF2-40B4-BE49-F238E27FC236}">
                  <a16:creationId xmlns:a16="http://schemas.microsoft.com/office/drawing/2014/main" id="{F4ED7507-C2A9-1DCB-BAC2-35BE4CDB1A54}"/>
                </a:ext>
              </a:extLst>
            </p:cNvPr>
            <p:cNvSpPr/>
            <p:nvPr/>
          </p:nvSpPr>
          <p:spPr>
            <a:xfrm flipV="1">
              <a:off x="8516737" y="5420972"/>
              <a:ext cx="52353" cy="42202"/>
            </a:xfrm>
            <a:custGeom>
              <a:avLst/>
              <a:gdLst>
                <a:gd name="connsiteX0" fmla="*/ 921 w 52353"/>
                <a:gd name="connsiteY0" fmla="*/ 40748 h 42202"/>
                <a:gd name="connsiteX1" fmla="*/ 23691 w 52353"/>
                <a:gd name="connsiteY1" fmla="*/ 188 h 42202"/>
                <a:gd name="connsiteX2" fmla="*/ 50145 w 52353"/>
                <a:gd name="connsiteY2" fmla="*/ 36791 h 42202"/>
                <a:gd name="connsiteX3" fmla="*/ 921 w 52353"/>
                <a:gd name="connsiteY3" fmla="*/ 40747 h 42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353" h="42202">
                  <a:moveTo>
                    <a:pt x="921" y="40748"/>
                  </a:moveTo>
                  <a:cubicBezTo>
                    <a:pt x="-1735" y="28819"/>
                    <a:pt x="-1436" y="5217"/>
                    <a:pt x="23691" y="188"/>
                  </a:cubicBezTo>
                  <a:cubicBezTo>
                    <a:pt x="48825" y="-4839"/>
                    <a:pt x="56275" y="25835"/>
                    <a:pt x="50145" y="36791"/>
                  </a:cubicBezTo>
                  <a:cubicBezTo>
                    <a:pt x="44458" y="39850"/>
                    <a:pt x="15909" y="43778"/>
                    <a:pt x="921" y="40747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53" name="任意多边形: 形状 2352">
              <a:extLst>
                <a:ext uri="{FF2B5EF4-FFF2-40B4-BE49-F238E27FC236}">
                  <a16:creationId xmlns:a16="http://schemas.microsoft.com/office/drawing/2014/main" id="{3750DA78-8EB9-5FB8-60EC-B60BD5D9F229}"/>
                </a:ext>
              </a:extLst>
            </p:cNvPr>
            <p:cNvSpPr/>
            <p:nvPr/>
          </p:nvSpPr>
          <p:spPr>
            <a:xfrm flipV="1">
              <a:off x="8557702" y="5425992"/>
              <a:ext cx="54150" cy="53387"/>
            </a:xfrm>
            <a:custGeom>
              <a:avLst/>
              <a:gdLst>
                <a:gd name="connsiteX0" fmla="*/ 9130 w 54150"/>
                <a:gd name="connsiteY0" fmla="*/ 53025 h 53387"/>
                <a:gd name="connsiteX1" fmla="*/ 16783 w 54150"/>
                <a:gd name="connsiteY1" fmla="*/ 4072 h 53387"/>
                <a:gd name="connsiteX2" fmla="*/ 53236 w 54150"/>
                <a:gd name="connsiteY2" fmla="*/ 33254 h 53387"/>
                <a:gd name="connsiteX3" fmla="*/ 9130 w 54150"/>
                <a:gd name="connsiteY3" fmla="*/ 53024 h 53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150" h="53387">
                  <a:moveTo>
                    <a:pt x="9130" y="53025"/>
                  </a:moveTo>
                  <a:cubicBezTo>
                    <a:pt x="2157" y="45461"/>
                    <a:pt x="-11054" y="21162"/>
                    <a:pt x="16783" y="4072"/>
                  </a:cubicBezTo>
                  <a:cubicBezTo>
                    <a:pt x="44620" y="-13017"/>
                    <a:pt x="57279" y="24163"/>
                    <a:pt x="53236" y="33254"/>
                  </a:cubicBezTo>
                  <a:cubicBezTo>
                    <a:pt x="41965" y="40394"/>
                    <a:pt x="22678" y="52066"/>
                    <a:pt x="9130" y="53024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54" name="任意多边形: 形状 2353">
              <a:extLst>
                <a:ext uri="{FF2B5EF4-FFF2-40B4-BE49-F238E27FC236}">
                  <a16:creationId xmlns:a16="http://schemas.microsoft.com/office/drawing/2014/main" id="{F8153EB8-90DF-3CF4-EF93-8DC587436332}"/>
                </a:ext>
              </a:extLst>
            </p:cNvPr>
            <p:cNvSpPr/>
            <p:nvPr/>
          </p:nvSpPr>
          <p:spPr>
            <a:xfrm flipV="1">
              <a:off x="8595307" y="5447661"/>
              <a:ext cx="56505" cy="66097"/>
            </a:xfrm>
            <a:custGeom>
              <a:avLst/>
              <a:gdLst>
                <a:gd name="connsiteX0" fmla="*/ 16055 w 56505"/>
                <a:gd name="connsiteY0" fmla="*/ 65740 h 66097"/>
                <a:gd name="connsiteX1" fmla="*/ 35843 w 56505"/>
                <a:gd name="connsiteY1" fmla="*/ -157 h 66097"/>
                <a:gd name="connsiteX2" fmla="*/ 16055 w 56505"/>
                <a:gd name="connsiteY2" fmla="*/ 65740 h 66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6505" h="66097">
                  <a:moveTo>
                    <a:pt x="16055" y="65740"/>
                  </a:moveTo>
                  <a:cubicBezTo>
                    <a:pt x="8762" y="61103"/>
                    <a:pt x="-25786" y="22056"/>
                    <a:pt x="35843" y="-157"/>
                  </a:cubicBezTo>
                  <a:cubicBezTo>
                    <a:pt x="43824" y="-3038"/>
                    <a:pt x="87439" y="25421"/>
                    <a:pt x="16055" y="65740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55" name="任意多边形: 形状 2354">
              <a:extLst>
                <a:ext uri="{FF2B5EF4-FFF2-40B4-BE49-F238E27FC236}">
                  <a16:creationId xmlns:a16="http://schemas.microsoft.com/office/drawing/2014/main" id="{FA876B65-1FE8-8674-1AA8-82096E774B73}"/>
                </a:ext>
              </a:extLst>
            </p:cNvPr>
            <p:cNvSpPr/>
            <p:nvPr/>
          </p:nvSpPr>
          <p:spPr>
            <a:xfrm flipV="1">
              <a:off x="8629105" y="5470283"/>
              <a:ext cx="55539" cy="73079"/>
            </a:xfrm>
            <a:custGeom>
              <a:avLst/>
              <a:gdLst>
                <a:gd name="connsiteX0" fmla="*/ 9404 w 55539"/>
                <a:gd name="connsiteY0" fmla="*/ 72728 h 73079"/>
                <a:gd name="connsiteX1" fmla="*/ 27896 w 55539"/>
                <a:gd name="connsiteY1" fmla="*/ 2209 h 73079"/>
                <a:gd name="connsiteX2" fmla="*/ 9404 w 55539"/>
                <a:gd name="connsiteY2" fmla="*/ 72728 h 73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539" h="73079">
                  <a:moveTo>
                    <a:pt x="9404" y="72728"/>
                  </a:moveTo>
                  <a:cubicBezTo>
                    <a:pt x="518" y="70738"/>
                    <a:pt x="-13310" y="17967"/>
                    <a:pt x="27896" y="2209"/>
                  </a:cubicBezTo>
                  <a:cubicBezTo>
                    <a:pt x="69105" y="-13543"/>
                    <a:pt x="64741" y="47482"/>
                    <a:pt x="9404" y="72728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56" name="任意多边形: 形状 2355">
              <a:extLst>
                <a:ext uri="{FF2B5EF4-FFF2-40B4-BE49-F238E27FC236}">
                  <a16:creationId xmlns:a16="http://schemas.microsoft.com/office/drawing/2014/main" id="{01211D4C-A57A-6000-C655-0584787BDC35}"/>
                </a:ext>
              </a:extLst>
            </p:cNvPr>
            <p:cNvSpPr/>
            <p:nvPr/>
          </p:nvSpPr>
          <p:spPr>
            <a:xfrm flipV="1">
              <a:off x="8652480" y="5496596"/>
              <a:ext cx="55325" cy="83579"/>
            </a:xfrm>
            <a:custGeom>
              <a:avLst/>
              <a:gdLst>
                <a:gd name="connsiteX0" fmla="*/ 12937 w 55325"/>
                <a:gd name="connsiteY0" fmla="*/ 83233 h 83579"/>
                <a:gd name="connsiteX1" fmla="*/ 30659 w 55325"/>
                <a:gd name="connsiteY1" fmla="*/ 5034 h 83579"/>
                <a:gd name="connsiteX2" fmla="*/ 12937 w 55325"/>
                <a:gd name="connsiteY2" fmla="*/ 83233 h 83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325" h="83579">
                  <a:moveTo>
                    <a:pt x="12937" y="83233"/>
                  </a:moveTo>
                  <a:cubicBezTo>
                    <a:pt x="-520" y="74884"/>
                    <a:pt x="-14416" y="33586"/>
                    <a:pt x="30659" y="5034"/>
                  </a:cubicBezTo>
                  <a:cubicBezTo>
                    <a:pt x="71505" y="-20839"/>
                    <a:pt x="58296" y="53414"/>
                    <a:pt x="12937" y="83233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57" name="任意多边形: 形状 2356">
              <a:extLst>
                <a:ext uri="{FF2B5EF4-FFF2-40B4-BE49-F238E27FC236}">
                  <a16:creationId xmlns:a16="http://schemas.microsoft.com/office/drawing/2014/main" id="{BCACEBB2-3958-ECEA-D553-43DD1E853A14}"/>
                </a:ext>
              </a:extLst>
            </p:cNvPr>
            <p:cNvSpPr/>
            <p:nvPr/>
          </p:nvSpPr>
          <p:spPr>
            <a:xfrm flipV="1">
              <a:off x="8680429" y="5529457"/>
              <a:ext cx="65401" cy="83917"/>
            </a:xfrm>
            <a:custGeom>
              <a:avLst/>
              <a:gdLst>
                <a:gd name="connsiteX0" fmla="*/ 13684 w 65401"/>
                <a:gd name="connsiteY0" fmla="*/ 83577 h 83917"/>
                <a:gd name="connsiteX1" fmla="*/ 30040 w 65401"/>
                <a:gd name="connsiteY1" fmla="*/ 6243 h 83917"/>
                <a:gd name="connsiteX2" fmla="*/ 13684 w 65401"/>
                <a:gd name="connsiteY2" fmla="*/ 83577 h 83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5401" h="83917">
                  <a:moveTo>
                    <a:pt x="13684" y="83577"/>
                  </a:moveTo>
                  <a:cubicBezTo>
                    <a:pt x="6530" y="78749"/>
                    <a:pt x="-21057" y="43118"/>
                    <a:pt x="30040" y="6243"/>
                  </a:cubicBezTo>
                  <a:cubicBezTo>
                    <a:pt x="67032" y="-20458"/>
                    <a:pt x="92166" y="39852"/>
                    <a:pt x="13684" y="83577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58" name="任意多边形: 形状 2357">
              <a:extLst>
                <a:ext uri="{FF2B5EF4-FFF2-40B4-BE49-F238E27FC236}">
                  <a16:creationId xmlns:a16="http://schemas.microsoft.com/office/drawing/2014/main" id="{E1530AD7-3CE0-9803-BF42-938DF30BB044}"/>
                </a:ext>
              </a:extLst>
            </p:cNvPr>
            <p:cNvSpPr/>
            <p:nvPr/>
          </p:nvSpPr>
          <p:spPr>
            <a:xfrm flipV="1">
              <a:off x="8723364" y="5581487"/>
              <a:ext cx="62409" cy="77536"/>
            </a:xfrm>
            <a:custGeom>
              <a:avLst/>
              <a:gdLst>
                <a:gd name="connsiteX0" fmla="*/ 17779 w 62409"/>
                <a:gd name="connsiteY0" fmla="*/ 77205 h 77536"/>
                <a:gd name="connsiteX1" fmla="*/ 35143 w 62409"/>
                <a:gd name="connsiteY1" fmla="*/ 5763 h 77536"/>
                <a:gd name="connsiteX2" fmla="*/ 17779 w 62409"/>
                <a:gd name="connsiteY2" fmla="*/ 77205 h 77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2409" h="77536">
                  <a:moveTo>
                    <a:pt x="17779" y="77205"/>
                  </a:moveTo>
                  <a:cubicBezTo>
                    <a:pt x="3788" y="69730"/>
                    <a:pt x="-21666" y="45017"/>
                    <a:pt x="35143" y="5763"/>
                  </a:cubicBezTo>
                  <a:cubicBezTo>
                    <a:pt x="71547" y="-19389"/>
                    <a:pt x="76355" y="39014"/>
                    <a:pt x="17779" y="77205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59" name="任意多边形: 形状 2358">
              <a:extLst>
                <a:ext uri="{FF2B5EF4-FFF2-40B4-BE49-F238E27FC236}">
                  <a16:creationId xmlns:a16="http://schemas.microsoft.com/office/drawing/2014/main" id="{772FCFB0-6003-DA5C-1E0D-7A22C6FEE3FB}"/>
                </a:ext>
              </a:extLst>
            </p:cNvPr>
            <p:cNvSpPr/>
            <p:nvPr/>
          </p:nvSpPr>
          <p:spPr>
            <a:xfrm flipV="1">
              <a:off x="8768046" y="5621254"/>
              <a:ext cx="47040" cy="60413"/>
            </a:xfrm>
            <a:custGeom>
              <a:avLst/>
              <a:gdLst>
                <a:gd name="connsiteX0" fmla="*/ 15960 w 47040"/>
                <a:gd name="connsiteY0" fmla="*/ 60088 h 60413"/>
                <a:gd name="connsiteX1" fmla="*/ 10775 w 47040"/>
                <a:gd name="connsiteY1" fmla="*/ 8924 h 60413"/>
                <a:gd name="connsiteX2" fmla="*/ 43885 w 47040"/>
                <a:gd name="connsiteY2" fmla="*/ 33686 h 60413"/>
                <a:gd name="connsiteX3" fmla="*/ 15960 w 47040"/>
                <a:gd name="connsiteY3" fmla="*/ 60087 h 60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040" h="60413">
                  <a:moveTo>
                    <a:pt x="15960" y="60088"/>
                  </a:moveTo>
                  <a:cubicBezTo>
                    <a:pt x="25" y="53846"/>
                    <a:pt x="-8159" y="26988"/>
                    <a:pt x="10775" y="8924"/>
                  </a:cubicBezTo>
                  <a:cubicBezTo>
                    <a:pt x="34532" y="-13749"/>
                    <a:pt x="54662" y="9436"/>
                    <a:pt x="43885" y="33686"/>
                  </a:cubicBezTo>
                  <a:cubicBezTo>
                    <a:pt x="33109" y="57937"/>
                    <a:pt x="15960" y="60087"/>
                    <a:pt x="15960" y="60087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60" name="任意多边形: 形状 2359">
              <a:extLst>
                <a:ext uri="{FF2B5EF4-FFF2-40B4-BE49-F238E27FC236}">
                  <a16:creationId xmlns:a16="http://schemas.microsoft.com/office/drawing/2014/main" id="{F0133187-5028-C771-5C7D-641A410B07C8}"/>
                </a:ext>
              </a:extLst>
            </p:cNvPr>
            <p:cNvSpPr/>
            <p:nvPr/>
          </p:nvSpPr>
          <p:spPr>
            <a:xfrm flipV="1">
              <a:off x="8794390" y="5643400"/>
              <a:ext cx="54117" cy="63063"/>
            </a:xfrm>
            <a:custGeom>
              <a:avLst/>
              <a:gdLst>
                <a:gd name="connsiteX0" fmla="*/ 12596 w 54117"/>
                <a:gd name="connsiteY0" fmla="*/ 62743 h 63063"/>
                <a:gd name="connsiteX1" fmla="*/ 27828 w 54117"/>
                <a:gd name="connsiteY1" fmla="*/ 821 h 63063"/>
                <a:gd name="connsiteX2" fmla="*/ 12596 w 54117"/>
                <a:gd name="connsiteY2" fmla="*/ 62743 h 63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4117" h="63063">
                  <a:moveTo>
                    <a:pt x="12596" y="62743"/>
                  </a:moveTo>
                  <a:cubicBezTo>
                    <a:pt x="-513" y="55803"/>
                    <a:pt x="-13397" y="26934"/>
                    <a:pt x="27828" y="821"/>
                  </a:cubicBezTo>
                  <a:cubicBezTo>
                    <a:pt x="36373" y="-4592"/>
                    <a:pt x="90188" y="8151"/>
                    <a:pt x="12596" y="62743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61" name="任意多边形: 形状 2360">
              <a:extLst>
                <a:ext uri="{FF2B5EF4-FFF2-40B4-BE49-F238E27FC236}">
                  <a16:creationId xmlns:a16="http://schemas.microsoft.com/office/drawing/2014/main" id="{D1E6139F-C9A4-AD21-EB2D-124DB53A1AF7}"/>
                </a:ext>
              </a:extLst>
            </p:cNvPr>
            <p:cNvSpPr/>
            <p:nvPr/>
          </p:nvSpPr>
          <p:spPr>
            <a:xfrm flipV="1">
              <a:off x="7901906" y="5218042"/>
              <a:ext cx="1273031" cy="897707"/>
            </a:xfrm>
            <a:custGeom>
              <a:avLst/>
              <a:gdLst>
                <a:gd name="connsiteX0" fmla="*/ 1265237 w 1273031"/>
                <a:gd name="connsiteY0" fmla="*/ 765517 h 897707"/>
                <a:gd name="connsiteX1" fmla="*/ 1233659 w 1273031"/>
                <a:gd name="connsiteY1" fmla="*/ 751765 h 897707"/>
                <a:gd name="connsiteX2" fmla="*/ 1190630 w 1273031"/>
                <a:gd name="connsiteY2" fmla="*/ 539429 h 897707"/>
                <a:gd name="connsiteX3" fmla="*/ 1057352 w 1273031"/>
                <a:gd name="connsiteY3" fmla="*/ 366836 h 897707"/>
                <a:gd name="connsiteX4" fmla="*/ 1005330 w 1273031"/>
                <a:gd name="connsiteY4" fmla="*/ 343158 h 897707"/>
                <a:gd name="connsiteX5" fmla="*/ 968071 w 1273031"/>
                <a:gd name="connsiteY5" fmla="*/ 310129 h 897707"/>
                <a:gd name="connsiteX6" fmla="*/ 988250 w 1273031"/>
                <a:gd name="connsiteY6" fmla="*/ 276660 h 897707"/>
                <a:gd name="connsiteX7" fmla="*/ 1009315 w 1273031"/>
                <a:gd name="connsiteY7" fmla="*/ 260049 h 897707"/>
                <a:gd name="connsiteX8" fmla="*/ 1039156 w 1273031"/>
                <a:gd name="connsiteY8" fmla="*/ 228078 h 897707"/>
                <a:gd name="connsiteX9" fmla="*/ 1063353 w 1273031"/>
                <a:gd name="connsiteY9" fmla="*/ 197508 h 897707"/>
                <a:gd name="connsiteX10" fmla="*/ 1095319 w 1273031"/>
                <a:gd name="connsiteY10" fmla="*/ 194684 h 897707"/>
                <a:gd name="connsiteX11" fmla="*/ 1132781 w 1273031"/>
                <a:gd name="connsiteY11" fmla="*/ 197083 h 897707"/>
                <a:gd name="connsiteX12" fmla="*/ 1179545 w 1273031"/>
                <a:gd name="connsiteY12" fmla="*/ 205580 h 897707"/>
                <a:gd name="connsiteX13" fmla="*/ 1232551 w 1273031"/>
                <a:gd name="connsiteY13" fmla="*/ 165473 h 897707"/>
                <a:gd name="connsiteX14" fmla="*/ 1176644 w 1273031"/>
                <a:gd name="connsiteY14" fmla="*/ 176924 h 897707"/>
                <a:gd name="connsiteX15" fmla="*/ 1135396 w 1273031"/>
                <a:gd name="connsiteY15" fmla="*/ 161672 h 897707"/>
                <a:gd name="connsiteX16" fmla="*/ 1159619 w 1273031"/>
                <a:gd name="connsiteY16" fmla="*/ 151772 h 897707"/>
                <a:gd name="connsiteX17" fmla="*/ 1187313 w 1273031"/>
                <a:gd name="connsiteY17" fmla="*/ 135318 h 897707"/>
                <a:gd name="connsiteX18" fmla="*/ 1204801 w 1273031"/>
                <a:gd name="connsiteY18" fmla="*/ 107910 h 897707"/>
                <a:gd name="connsiteX19" fmla="*/ 1188474 w 1273031"/>
                <a:gd name="connsiteY19" fmla="*/ 52909 h 897707"/>
                <a:gd name="connsiteX20" fmla="*/ 1183813 w 1273031"/>
                <a:gd name="connsiteY20" fmla="*/ 88529 h 897707"/>
                <a:gd name="connsiteX21" fmla="*/ 1160912 w 1273031"/>
                <a:gd name="connsiteY21" fmla="*/ 107392 h 897707"/>
                <a:gd name="connsiteX22" fmla="*/ 1122907 w 1273031"/>
                <a:gd name="connsiteY22" fmla="*/ 128203 h 897707"/>
                <a:gd name="connsiteX23" fmla="*/ 1077127 w 1273031"/>
                <a:gd name="connsiteY23" fmla="*/ 121258 h 897707"/>
                <a:gd name="connsiteX24" fmla="*/ 1036970 w 1273031"/>
                <a:gd name="connsiteY24" fmla="*/ 92247 h 897707"/>
                <a:gd name="connsiteX25" fmla="*/ 1023004 w 1273031"/>
                <a:gd name="connsiteY25" fmla="*/ 56445 h 897707"/>
                <a:gd name="connsiteX26" fmla="*/ 1040407 w 1273031"/>
                <a:gd name="connsiteY26" fmla="*/ -322 h 897707"/>
                <a:gd name="connsiteX27" fmla="*/ 998523 w 1273031"/>
                <a:gd name="connsiteY27" fmla="*/ 55615 h 897707"/>
                <a:gd name="connsiteX28" fmla="*/ 993189 w 1273031"/>
                <a:gd name="connsiteY28" fmla="*/ 109087 h 897707"/>
                <a:gd name="connsiteX29" fmla="*/ 1023370 w 1273031"/>
                <a:gd name="connsiteY29" fmla="*/ 149868 h 897707"/>
                <a:gd name="connsiteX30" fmla="*/ 983142 w 1273031"/>
                <a:gd name="connsiteY30" fmla="*/ 189505 h 897707"/>
                <a:gd name="connsiteX31" fmla="*/ 951590 w 1273031"/>
                <a:gd name="connsiteY31" fmla="*/ 229098 h 897707"/>
                <a:gd name="connsiteX32" fmla="*/ 920087 w 1273031"/>
                <a:gd name="connsiteY32" fmla="*/ 261028 h 897707"/>
                <a:gd name="connsiteX33" fmla="*/ 899727 w 1273031"/>
                <a:gd name="connsiteY33" fmla="*/ 296799 h 897707"/>
                <a:gd name="connsiteX34" fmla="*/ 882719 w 1273031"/>
                <a:gd name="connsiteY34" fmla="*/ 330984 h 897707"/>
                <a:gd name="connsiteX35" fmla="*/ 883863 w 1273031"/>
                <a:gd name="connsiteY35" fmla="*/ 358571 h 897707"/>
                <a:gd name="connsiteX36" fmla="*/ 896855 w 1273031"/>
                <a:gd name="connsiteY36" fmla="*/ 386828 h 897707"/>
                <a:gd name="connsiteX37" fmla="*/ 916627 w 1273031"/>
                <a:gd name="connsiteY37" fmla="*/ 414597 h 897707"/>
                <a:gd name="connsiteX38" fmla="*/ 930465 w 1273031"/>
                <a:gd name="connsiteY38" fmla="*/ 445036 h 897707"/>
                <a:gd name="connsiteX39" fmla="*/ 767826 w 1273031"/>
                <a:gd name="connsiteY39" fmla="*/ 611212 h 897707"/>
                <a:gd name="connsiteX40" fmla="*/ 509782 w 1273031"/>
                <a:gd name="connsiteY40" fmla="*/ 578642 h 897707"/>
                <a:gd name="connsiteX41" fmla="*/ 414248 w 1273031"/>
                <a:gd name="connsiteY41" fmla="*/ 407192 h 897707"/>
                <a:gd name="connsiteX42" fmla="*/ 417795 w 1273031"/>
                <a:gd name="connsiteY42" fmla="*/ 364652 h 897707"/>
                <a:gd name="connsiteX43" fmla="*/ 414379 w 1273031"/>
                <a:gd name="connsiteY43" fmla="*/ 333054 h 897707"/>
                <a:gd name="connsiteX44" fmla="*/ 433076 w 1273031"/>
                <a:gd name="connsiteY44" fmla="*/ 311411 h 897707"/>
                <a:gd name="connsiteX45" fmla="*/ 466207 w 1273031"/>
                <a:gd name="connsiteY45" fmla="*/ 291512 h 897707"/>
                <a:gd name="connsiteX46" fmla="*/ 473590 w 1273031"/>
                <a:gd name="connsiteY46" fmla="*/ 237831 h 897707"/>
                <a:gd name="connsiteX47" fmla="*/ 432000 w 1273031"/>
                <a:gd name="connsiteY47" fmla="*/ 182495 h 897707"/>
                <a:gd name="connsiteX48" fmla="*/ 448598 w 1273031"/>
                <a:gd name="connsiteY48" fmla="*/ 209557 h 897707"/>
                <a:gd name="connsiteX49" fmla="*/ 448381 w 1273031"/>
                <a:gd name="connsiteY49" fmla="*/ 246175 h 897707"/>
                <a:gd name="connsiteX50" fmla="*/ 434147 w 1273031"/>
                <a:gd name="connsiteY50" fmla="*/ 270985 h 897707"/>
                <a:gd name="connsiteX51" fmla="*/ 411867 w 1273031"/>
                <a:gd name="connsiteY51" fmla="*/ 279648 h 897707"/>
                <a:gd name="connsiteX52" fmla="*/ 404766 w 1273031"/>
                <a:gd name="connsiteY52" fmla="*/ 234053 h 897707"/>
                <a:gd name="connsiteX53" fmla="*/ 381018 w 1273031"/>
                <a:gd name="connsiteY53" fmla="*/ 201721 h 897707"/>
                <a:gd name="connsiteX54" fmla="*/ 342235 w 1273031"/>
                <a:gd name="connsiteY54" fmla="*/ 206689 h 897707"/>
                <a:gd name="connsiteX55" fmla="*/ 368274 w 1273031"/>
                <a:gd name="connsiteY55" fmla="*/ 222862 h 897707"/>
                <a:gd name="connsiteX56" fmla="*/ 371784 w 1273031"/>
                <a:gd name="connsiteY56" fmla="*/ 247319 h 897707"/>
                <a:gd name="connsiteX57" fmla="*/ 341628 w 1273031"/>
                <a:gd name="connsiteY57" fmla="*/ 288223 h 897707"/>
                <a:gd name="connsiteX58" fmla="*/ 242884 w 1273031"/>
                <a:gd name="connsiteY58" fmla="*/ 266063 h 897707"/>
                <a:gd name="connsiteX59" fmla="*/ 249830 w 1273031"/>
                <a:gd name="connsiteY59" fmla="*/ 310958 h 897707"/>
                <a:gd name="connsiteX60" fmla="*/ 330440 w 1273031"/>
                <a:gd name="connsiteY60" fmla="*/ 345383 h 897707"/>
                <a:gd name="connsiteX61" fmla="*/ 357792 w 1273031"/>
                <a:gd name="connsiteY61" fmla="*/ 376526 h 897707"/>
                <a:gd name="connsiteX62" fmla="*/ 351891 w 1273031"/>
                <a:gd name="connsiteY62" fmla="*/ 465206 h 897707"/>
                <a:gd name="connsiteX63" fmla="*/ 398740 w 1273031"/>
                <a:gd name="connsiteY63" fmla="*/ 535722 h 897707"/>
                <a:gd name="connsiteX64" fmla="*/ 322568 w 1273031"/>
                <a:gd name="connsiteY64" fmla="*/ 551297 h 897707"/>
                <a:gd name="connsiteX65" fmla="*/ 33592 w 1273031"/>
                <a:gd name="connsiteY65" fmla="*/ 597125 h 897707"/>
                <a:gd name="connsiteX66" fmla="*/ 17896 w 1273031"/>
                <a:gd name="connsiteY66" fmla="*/ 613598 h 897707"/>
                <a:gd name="connsiteX67" fmla="*/ 173856 w 1273031"/>
                <a:gd name="connsiteY67" fmla="*/ 601930 h 897707"/>
                <a:gd name="connsiteX68" fmla="*/ 457129 w 1273031"/>
                <a:gd name="connsiteY68" fmla="*/ 712173 h 897707"/>
                <a:gd name="connsiteX69" fmla="*/ 922783 w 1273031"/>
                <a:gd name="connsiteY69" fmla="*/ 597994 h 897707"/>
                <a:gd name="connsiteX70" fmla="*/ 1037871 w 1273031"/>
                <a:gd name="connsiteY70" fmla="*/ 697158 h 897707"/>
                <a:gd name="connsiteX71" fmla="*/ 1130944 w 1273031"/>
                <a:gd name="connsiteY71" fmla="*/ 897386 h 897707"/>
                <a:gd name="connsiteX72" fmla="*/ 1265211 w 1273031"/>
                <a:gd name="connsiteY72" fmla="*/ 765500 h 897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1273031" h="897707">
                  <a:moveTo>
                    <a:pt x="1265237" y="765517"/>
                  </a:moveTo>
                  <a:cubicBezTo>
                    <a:pt x="1257619" y="763812"/>
                    <a:pt x="1239042" y="755973"/>
                    <a:pt x="1233659" y="751765"/>
                  </a:cubicBezTo>
                  <a:cubicBezTo>
                    <a:pt x="1175048" y="703942"/>
                    <a:pt x="1200304" y="624499"/>
                    <a:pt x="1190630" y="539429"/>
                  </a:cubicBezTo>
                  <a:cubicBezTo>
                    <a:pt x="1183010" y="472382"/>
                    <a:pt x="1128701" y="393518"/>
                    <a:pt x="1057352" y="366836"/>
                  </a:cubicBezTo>
                  <a:cubicBezTo>
                    <a:pt x="1032945" y="357714"/>
                    <a:pt x="1033749" y="350206"/>
                    <a:pt x="1005330" y="343158"/>
                  </a:cubicBezTo>
                  <a:cubicBezTo>
                    <a:pt x="994426" y="340458"/>
                    <a:pt x="981491" y="336477"/>
                    <a:pt x="968071" y="310129"/>
                  </a:cubicBezTo>
                  <a:cubicBezTo>
                    <a:pt x="981413" y="307128"/>
                    <a:pt x="990554" y="287175"/>
                    <a:pt x="988250" y="276660"/>
                  </a:cubicBezTo>
                  <a:cubicBezTo>
                    <a:pt x="998486" y="275621"/>
                    <a:pt x="1008380" y="267178"/>
                    <a:pt x="1009315" y="260049"/>
                  </a:cubicBezTo>
                  <a:cubicBezTo>
                    <a:pt x="1026465" y="257898"/>
                    <a:pt x="1035374" y="247898"/>
                    <a:pt x="1039156" y="228078"/>
                  </a:cubicBezTo>
                  <a:cubicBezTo>
                    <a:pt x="1050244" y="223236"/>
                    <a:pt x="1060142" y="214785"/>
                    <a:pt x="1063353" y="197508"/>
                  </a:cubicBezTo>
                  <a:cubicBezTo>
                    <a:pt x="1075680" y="204942"/>
                    <a:pt x="1089024" y="201933"/>
                    <a:pt x="1095319" y="194684"/>
                  </a:cubicBezTo>
                  <a:cubicBezTo>
                    <a:pt x="1103402" y="209163"/>
                    <a:pt x="1123794" y="210401"/>
                    <a:pt x="1132781" y="197083"/>
                  </a:cubicBezTo>
                  <a:cubicBezTo>
                    <a:pt x="1140707" y="218200"/>
                    <a:pt x="1166671" y="221360"/>
                    <a:pt x="1179545" y="205580"/>
                  </a:cubicBezTo>
                  <a:cubicBezTo>
                    <a:pt x="1200431" y="207600"/>
                    <a:pt x="1228901" y="190653"/>
                    <a:pt x="1232551" y="165473"/>
                  </a:cubicBezTo>
                  <a:cubicBezTo>
                    <a:pt x="1212111" y="188220"/>
                    <a:pt x="1196150" y="161306"/>
                    <a:pt x="1176644" y="176924"/>
                  </a:cubicBezTo>
                  <a:cubicBezTo>
                    <a:pt x="1172235" y="157936"/>
                    <a:pt x="1152585" y="157857"/>
                    <a:pt x="1135396" y="161672"/>
                  </a:cubicBezTo>
                  <a:cubicBezTo>
                    <a:pt x="1147041" y="160283"/>
                    <a:pt x="1159956" y="159183"/>
                    <a:pt x="1159619" y="151772"/>
                  </a:cubicBezTo>
                  <a:cubicBezTo>
                    <a:pt x="1171698" y="153645"/>
                    <a:pt x="1185643" y="141274"/>
                    <a:pt x="1187313" y="135318"/>
                  </a:cubicBezTo>
                  <a:cubicBezTo>
                    <a:pt x="1199705" y="132099"/>
                    <a:pt x="1208012" y="123300"/>
                    <a:pt x="1204801" y="107910"/>
                  </a:cubicBezTo>
                  <a:cubicBezTo>
                    <a:pt x="1213372" y="90499"/>
                    <a:pt x="1208914" y="62830"/>
                    <a:pt x="1188474" y="52909"/>
                  </a:cubicBezTo>
                  <a:cubicBezTo>
                    <a:pt x="1196195" y="71974"/>
                    <a:pt x="1184049" y="78580"/>
                    <a:pt x="1183813" y="88529"/>
                  </a:cubicBezTo>
                  <a:cubicBezTo>
                    <a:pt x="1170474" y="91535"/>
                    <a:pt x="1159591" y="98429"/>
                    <a:pt x="1160912" y="107392"/>
                  </a:cubicBezTo>
                  <a:cubicBezTo>
                    <a:pt x="1150756" y="105113"/>
                    <a:pt x="1126323" y="112964"/>
                    <a:pt x="1122907" y="128203"/>
                  </a:cubicBezTo>
                  <a:cubicBezTo>
                    <a:pt x="1110547" y="116426"/>
                    <a:pt x="1091119" y="112395"/>
                    <a:pt x="1077127" y="121258"/>
                  </a:cubicBezTo>
                  <a:cubicBezTo>
                    <a:pt x="1074122" y="107919"/>
                    <a:pt x="1051428" y="96157"/>
                    <a:pt x="1036970" y="92247"/>
                  </a:cubicBezTo>
                  <a:cubicBezTo>
                    <a:pt x="1045748" y="76881"/>
                    <a:pt x="1032020" y="63802"/>
                    <a:pt x="1023004" y="56445"/>
                  </a:cubicBezTo>
                  <a:cubicBezTo>
                    <a:pt x="1041239" y="40538"/>
                    <a:pt x="1012820" y="33490"/>
                    <a:pt x="1040407" y="-322"/>
                  </a:cubicBezTo>
                  <a:cubicBezTo>
                    <a:pt x="1019864" y="5066"/>
                    <a:pt x="989890" y="31678"/>
                    <a:pt x="998523" y="55615"/>
                  </a:cubicBezTo>
                  <a:cubicBezTo>
                    <a:pt x="981914" y="67223"/>
                    <a:pt x="981087" y="91710"/>
                    <a:pt x="993189" y="109087"/>
                  </a:cubicBezTo>
                  <a:cubicBezTo>
                    <a:pt x="987850" y="129895"/>
                    <a:pt x="997233" y="148999"/>
                    <a:pt x="1023370" y="149868"/>
                  </a:cubicBezTo>
                  <a:cubicBezTo>
                    <a:pt x="1004878" y="155050"/>
                    <a:pt x="1012079" y="185332"/>
                    <a:pt x="983142" y="189505"/>
                  </a:cubicBezTo>
                  <a:cubicBezTo>
                    <a:pt x="968743" y="191587"/>
                    <a:pt x="944555" y="218849"/>
                    <a:pt x="951590" y="229098"/>
                  </a:cubicBezTo>
                  <a:cubicBezTo>
                    <a:pt x="942000" y="224278"/>
                    <a:pt x="915603" y="245355"/>
                    <a:pt x="920087" y="261028"/>
                  </a:cubicBezTo>
                  <a:cubicBezTo>
                    <a:pt x="907563" y="261886"/>
                    <a:pt x="891214" y="284216"/>
                    <a:pt x="899727" y="296799"/>
                  </a:cubicBezTo>
                  <a:cubicBezTo>
                    <a:pt x="884233" y="298988"/>
                    <a:pt x="874066" y="319041"/>
                    <a:pt x="882719" y="330984"/>
                  </a:cubicBezTo>
                  <a:cubicBezTo>
                    <a:pt x="872435" y="339672"/>
                    <a:pt x="877669" y="350520"/>
                    <a:pt x="883863" y="358571"/>
                  </a:cubicBezTo>
                  <a:cubicBezTo>
                    <a:pt x="876711" y="369639"/>
                    <a:pt x="885585" y="377629"/>
                    <a:pt x="896855" y="386828"/>
                  </a:cubicBezTo>
                  <a:cubicBezTo>
                    <a:pt x="894783" y="399027"/>
                    <a:pt x="904786" y="407941"/>
                    <a:pt x="916627" y="414597"/>
                  </a:cubicBezTo>
                  <a:cubicBezTo>
                    <a:pt x="913779" y="427287"/>
                    <a:pt x="921238" y="435631"/>
                    <a:pt x="930465" y="445036"/>
                  </a:cubicBezTo>
                  <a:cubicBezTo>
                    <a:pt x="895129" y="471775"/>
                    <a:pt x="854093" y="510376"/>
                    <a:pt x="767826" y="611212"/>
                  </a:cubicBezTo>
                  <a:cubicBezTo>
                    <a:pt x="637679" y="763350"/>
                    <a:pt x="520307" y="674344"/>
                    <a:pt x="509782" y="578642"/>
                  </a:cubicBezTo>
                  <a:cubicBezTo>
                    <a:pt x="497630" y="468220"/>
                    <a:pt x="440131" y="479007"/>
                    <a:pt x="414248" y="407192"/>
                  </a:cubicBezTo>
                  <a:cubicBezTo>
                    <a:pt x="427043" y="394732"/>
                    <a:pt x="426939" y="377372"/>
                    <a:pt x="417795" y="364652"/>
                  </a:cubicBezTo>
                  <a:cubicBezTo>
                    <a:pt x="426283" y="358725"/>
                    <a:pt x="427339" y="346626"/>
                    <a:pt x="414379" y="333054"/>
                  </a:cubicBezTo>
                  <a:cubicBezTo>
                    <a:pt x="422624" y="329731"/>
                    <a:pt x="430797" y="321567"/>
                    <a:pt x="433076" y="311411"/>
                  </a:cubicBezTo>
                  <a:cubicBezTo>
                    <a:pt x="444911" y="318070"/>
                    <a:pt x="464266" y="309079"/>
                    <a:pt x="466207" y="291512"/>
                  </a:cubicBezTo>
                  <a:cubicBezTo>
                    <a:pt x="487400" y="280263"/>
                    <a:pt x="487164" y="257544"/>
                    <a:pt x="473590" y="237831"/>
                  </a:cubicBezTo>
                  <a:cubicBezTo>
                    <a:pt x="472158" y="211506"/>
                    <a:pt x="453260" y="190265"/>
                    <a:pt x="432000" y="182495"/>
                  </a:cubicBezTo>
                  <a:cubicBezTo>
                    <a:pt x="438335" y="189920"/>
                    <a:pt x="444553" y="202312"/>
                    <a:pt x="448598" y="209557"/>
                  </a:cubicBezTo>
                  <a:cubicBezTo>
                    <a:pt x="456022" y="222863"/>
                    <a:pt x="439788" y="236911"/>
                    <a:pt x="448381" y="246175"/>
                  </a:cubicBezTo>
                  <a:cubicBezTo>
                    <a:pt x="438563" y="251307"/>
                    <a:pt x="432823" y="262017"/>
                    <a:pt x="434147" y="270985"/>
                  </a:cubicBezTo>
                  <a:cubicBezTo>
                    <a:pt x="425750" y="269766"/>
                    <a:pt x="416997" y="273136"/>
                    <a:pt x="411867" y="279648"/>
                  </a:cubicBezTo>
                  <a:cubicBezTo>
                    <a:pt x="419405" y="268342"/>
                    <a:pt x="415752" y="244518"/>
                    <a:pt x="404766" y="234053"/>
                  </a:cubicBezTo>
                  <a:cubicBezTo>
                    <a:pt x="404295" y="221282"/>
                    <a:pt x="392299" y="204919"/>
                    <a:pt x="381018" y="201721"/>
                  </a:cubicBezTo>
                  <a:cubicBezTo>
                    <a:pt x="368309" y="188534"/>
                    <a:pt x="353206" y="190483"/>
                    <a:pt x="342235" y="206689"/>
                  </a:cubicBezTo>
                  <a:cubicBezTo>
                    <a:pt x="354229" y="206713"/>
                    <a:pt x="363491" y="214455"/>
                    <a:pt x="368274" y="222862"/>
                  </a:cubicBezTo>
                  <a:cubicBezTo>
                    <a:pt x="365787" y="230975"/>
                    <a:pt x="368728" y="241637"/>
                    <a:pt x="371784" y="247319"/>
                  </a:cubicBezTo>
                  <a:cubicBezTo>
                    <a:pt x="355151" y="254587"/>
                    <a:pt x="342296" y="280704"/>
                    <a:pt x="341628" y="288223"/>
                  </a:cubicBezTo>
                  <a:cubicBezTo>
                    <a:pt x="308242" y="309371"/>
                    <a:pt x="264035" y="299455"/>
                    <a:pt x="242884" y="266063"/>
                  </a:cubicBezTo>
                  <a:cubicBezTo>
                    <a:pt x="249208" y="279481"/>
                    <a:pt x="241245" y="301696"/>
                    <a:pt x="249830" y="310958"/>
                  </a:cubicBezTo>
                  <a:cubicBezTo>
                    <a:pt x="258718" y="345621"/>
                    <a:pt x="288914" y="364067"/>
                    <a:pt x="330440" y="345383"/>
                  </a:cubicBezTo>
                  <a:cubicBezTo>
                    <a:pt x="332673" y="359217"/>
                    <a:pt x="356132" y="360152"/>
                    <a:pt x="357792" y="376526"/>
                  </a:cubicBezTo>
                  <a:cubicBezTo>
                    <a:pt x="359908" y="397434"/>
                    <a:pt x="358391" y="427326"/>
                    <a:pt x="351891" y="465206"/>
                  </a:cubicBezTo>
                  <a:cubicBezTo>
                    <a:pt x="379378" y="479375"/>
                    <a:pt x="394694" y="512147"/>
                    <a:pt x="398740" y="535722"/>
                  </a:cubicBezTo>
                  <a:cubicBezTo>
                    <a:pt x="404543" y="569579"/>
                    <a:pt x="389776" y="569712"/>
                    <a:pt x="322568" y="551297"/>
                  </a:cubicBezTo>
                  <a:cubicBezTo>
                    <a:pt x="213046" y="521292"/>
                    <a:pt x="139307" y="595509"/>
                    <a:pt x="33592" y="597125"/>
                  </a:cubicBezTo>
                  <a:cubicBezTo>
                    <a:pt x="5508" y="597551"/>
                    <a:pt x="-17647" y="605626"/>
                    <a:pt x="17896" y="613598"/>
                  </a:cubicBezTo>
                  <a:cubicBezTo>
                    <a:pt x="53445" y="621580"/>
                    <a:pt x="124736" y="606908"/>
                    <a:pt x="173856" y="601930"/>
                  </a:cubicBezTo>
                  <a:cubicBezTo>
                    <a:pt x="265841" y="592613"/>
                    <a:pt x="361951" y="613472"/>
                    <a:pt x="457129" y="712173"/>
                  </a:cubicBezTo>
                  <a:cubicBezTo>
                    <a:pt x="680836" y="944131"/>
                    <a:pt x="826830" y="728467"/>
                    <a:pt x="922783" y="597994"/>
                  </a:cubicBezTo>
                  <a:cubicBezTo>
                    <a:pt x="1012863" y="475490"/>
                    <a:pt x="1058121" y="595032"/>
                    <a:pt x="1037871" y="697158"/>
                  </a:cubicBezTo>
                  <a:cubicBezTo>
                    <a:pt x="1013525" y="819912"/>
                    <a:pt x="1066222" y="870859"/>
                    <a:pt x="1130944" y="897386"/>
                  </a:cubicBezTo>
                  <a:cubicBezTo>
                    <a:pt x="1197760" y="867044"/>
                    <a:pt x="1301966" y="771084"/>
                    <a:pt x="1265211" y="765500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62" name="任意多边形: 形状 2361">
              <a:extLst>
                <a:ext uri="{FF2B5EF4-FFF2-40B4-BE49-F238E27FC236}">
                  <a16:creationId xmlns:a16="http://schemas.microsoft.com/office/drawing/2014/main" id="{7B2D3433-813B-A436-8824-573A5AA8FB74}"/>
                </a:ext>
              </a:extLst>
            </p:cNvPr>
            <p:cNvSpPr/>
            <p:nvPr/>
          </p:nvSpPr>
          <p:spPr>
            <a:xfrm flipV="1">
              <a:off x="8919037" y="5329432"/>
              <a:ext cx="208995" cy="438257"/>
            </a:xfrm>
            <a:custGeom>
              <a:avLst/>
              <a:gdLst>
                <a:gd name="connsiteX0" fmla="*/ 208827 w 208995"/>
                <a:gd name="connsiteY0" fmla="*/ 437913 h 438257"/>
                <a:gd name="connsiteX1" fmla="*/ 149981 w 208995"/>
                <a:gd name="connsiteY1" fmla="*/ 302038 h 438257"/>
                <a:gd name="connsiteX2" fmla="*/ -168 w 208995"/>
                <a:gd name="connsiteY2" fmla="*/ -344 h 438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8995" h="438257">
                  <a:moveTo>
                    <a:pt x="208827" y="437913"/>
                  </a:moveTo>
                  <a:cubicBezTo>
                    <a:pt x="152706" y="381983"/>
                    <a:pt x="146435" y="344575"/>
                    <a:pt x="149981" y="302038"/>
                  </a:cubicBezTo>
                  <a:cubicBezTo>
                    <a:pt x="157310" y="214113"/>
                    <a:pt x="107240" y="55758"/>
                    <a:pt x="-168" y="-34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63" name="任意多边形: 形状 2362">
              <a:extLst>
                <a:ext uri="{FF2B5EF4-FFF2-40B4-BE49-F238E27FC236}">
                  <a16:creationId xmlns:a16="http://schemas.microsoft.com/office/drawing/2014/main" id="{35E9618C-9222-5E38-7808-DE765193F78D}"/>
                </a:ext>
              </a:extLst>
            </p:cNvPr>
            <p:cNvSpPr/>
            <p:nvPr/>
          </p:nvSpPr>
          <p:spPr>
            <a:xfrm flipV="1">
              <a:off x="8996349" y="5699867"/>
              <a:ext cx="34868" cy="10259"/>
            </a:xfrm>
            <a:custGeom>
              <a:avLst/>
              <a:gdLst>
                <a:gd name="connsiteX0" fmla="*/ -169 w 34868"/>
                <a:gd name="connsiteY0" fmla="*/ 451 h 10259"/>
                <a:gd name="connsiteX1" fmla="*/ 34700 w 34868"/>
                <a:gd name="connsiteY1" fmla="*/ 9944 h 10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868" h="10259">
                  <a:moveTo>
                    <a:pt x="-169" y="451"/>
                  </a:moveTo>
                  <a:cubicBezTo>
                    <a:pt x="7524" y="-1160"/>
                    <a:pt x="23862" y="-1158"/>
                    <a:pt x="34700" y="994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64" name="任意多边形: 形状 2363">
              <a:extLst>
                <a:ext uri="{FF2B5EF4-FFF2-40B4-BE49-F238E27FC236}">
                  <a16:creationId xmlns:a16="http://schemas.microsoft.com/office/drawing/2014/main" id="{E9F4219C-A90F-C1A8-6120-3ABF759FE63D}"/>
                </a:ext>
              </a:extLst>
            </p:cNvPr>
            <p:cNvSpPr/>
            <p:nvPr/>
          </p:nvSpPr>
          <p:spPr>
            <a:xfrm flipV="1">
              <a:off x="9018971" y="5668266"/>
              <a:ext cx="37666" cy="15615"/>
            </a:xfrm>
            <a:custGeom>
              <a:avLst/>
              <a:gdLst>
                <a:gd name="connsiteX0" fmla="*/ -168 w 37666"/>
                <a:gd name="connsiteY0" fmla="*/ -320 h 15615"/>
                <a:gd name="connsiteX1" fmla="*/ 37499 w 37666"/>
                <a:gd name="connsiteY1" fmla="*/ 15295 h 15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666" h="15615">
                  <a:moveTo>
                    <a:pt x="-168" y="-320"/>
                  </a:moveTo>
                  <a:cubicBezTo>
                    <a:pt x="8913" y="9714"/>
                    <a:pt x="29478" y="3493"/>
                    <a:pt x="37499" y="15295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65" name="任意多边形: 形状 2364">
              <a:extLst>
                <a:ext uri="{FF2B5EF4-FFF2-40B4-BE49-F238E27FC236}">
                  <a16:creationId xmlns:a16="http://schemas.microsoft.com/office/drawing/2014/main" id="{6B07BB3E-AF18-2748-FCC3-7EE050359C1F}"/>
                </a:ext>
              </a:extLst>
            </p:cNvPr>
            <p:cNvSpPr/>
            <p:nvPr/>
          </p:nvSpPr>
          <p:spPr>
            <a:xfrm flipV="1">
              <a:off x="9047188" y="5615735"/>
              <a:ext cx="36180" cy="24449"/>
            </a:xfrm>
            <a:custGeom>
              <a:avLst/>
              <a:gdLst>
                <a:gd name="connsiteX0" fmla="*/ -167 w 36180"/>
                <a:gd name="connsiteY0" fmla="*/ -329 h 24449"/>
                <a:gd name="connsiteX1" fmla="*/ 36013 w 36180"/>
                <a:gd name="connsiteY1" fmla="*/ 24120 h 24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180" h="24449">
                  <a:moveTo>
                    <a:pt x="-167" y="-329"/>
                  </a:moveTo>
                  <a:cubicBezTo>
                    <a:pt x="6051" y="12063"/>
                    <a:pt x="31352" y="10742"/>
                    <a:pt x="36013" y="24120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66" name="任意多边形: 形状 2365">
              <a:extLst>
                <a:ext uri="{FF2B5EF4-FFF2-40B4-BE49-F238E27FC236}">
                  <a16:creationId xmlns:a16="http://schemas.microsoft.com/office/drawing/2014/main" id="{15A3F038-5F69-47C0-2F63-689B071BD577}"/>
                </a:ext>
              </a:extLst>
            </p:cNvPr>
            <p:cNvSpPr/>
            <p:nvPr/>
          </p:nvSpPr>
          <p:spPr>
            <a:xfrm flipV="1">
              <a:off x="9063619" y="5569203"/>
              <a:ext cx="29593" cy="22642"/>
            </a:xfrm>
            <a:custGeom>
              <a:avLst/>
              <a:gdLst>
                <a:gd name="connsiteX0" fmla="*/ -167 w 29593"/>
                <a:gd name="connsiteY0" fmla="*/ -338 h 22642"/>
                <a:gd name="connsiteX1" fmla="*/ 29426 w 29593"/>
                <a:gd name="connsiteY1" fmla="*/ 22304 h 22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593" h="22642">
                  <a:moveTo>
                    <a:pt x="-167" y="-338"/>
                  </a:moveTo>
                  <a:cubicBezTo>
                    <a:pt x="2465" y="7250"/>
                    <a:pt x="27438" y="8856"/>
                    <a:pt x="29426" y="2230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67" name="任意多边形: 形状 2366">
              <a:extLst>
                <a:ext uri="{FF2B5EF4-FFF2-40B4-BE49-F238E27FC236}">
                  <a16:creationId xmlns:a16="http://schemas.microsoft.com/office/drawing/2014/main" id="{44FF140F-0EF3-DF17-0C3A-6FE248650404}"/>
                </a:ext>
              </a:extLst>
            </p:cNvPr>
            <p:cNvSpPr/>
            <p:nvPr/>
          </p:nvSpPr>
          <p:spPr>
            <a:xfrm flipV="1">
              <a:off x="9076597" y="5521174"/>
              <a:ext cx="18125" cy="21737"/>
            </a:xfrm>
            <a:custGeom>
              <a:avLst/>
              <a:gdLst>
                <a:gd name="connsiteX0" fmla="*/ -167 w 18125"/>
                <a:gd name="connsiteY0" fmla="*/ -347 h 21737"/>
                <a:gd name="connsiteX1" fmla="*/ 17958 w 18125"/>
                <a:gd name="connsiteY1" fmla="*/ 21390 h 21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125" h="21737">
                  <a:moveTo>
                    <a:pt x="-167" y="-347"/>
                  </a:moveTo>
                  <a:cubicBezTo>
                    <a:pt x="1015" y="9254"/>
                    <a:pt x="18088" y="10414"/>
                    <a:pt x="17958" y="21390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68" name="任意多边形: 形状 2367">
              <a:extLst>
                <a:ext uri="{FF2B5EF4-FFF2-40B4-BE49-F238E27FC236}">
                  <a16:creationId xmlns:a16="http://schemas.microsoft.com/office/drawing/2014/main" id="{FAFDD0AA-E50A-648E-8867-3D03922C5A02}"/>
                </a:ext>
              </a:extLst>
            </p:cNvPr>
            <p:cNvSpPr/>
            <p:nvPr/>
          </p:nvSpPr>
          <p:spPr>
            <a:xfrm flipV="1">
              <a:off x="9078621" y="5477125"/>
              <a:ext cx="16534" cy="21375"/>
            </a:xfrm>
            <a:custGeom>
              <a:avLst/>
              <a:gdLst>
                <a:gd name="connsiteX0" fmla="*/ -167 w 16534"/>
                <a:gd name="connsiteY0" fmla="*/ -356 h 21375"/>
                <a:gd name="connsiteX1" fmla="*/ 16367 w 16534"/>
                <a:gd name="connsiteY1" fmla="*/ 21020 h 21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534" h="21375">
                  <a:moveTo>
                    <a:pt x="-167" y="-356"/>
                  </a:moveTo>
                  <a:cubicBezTo>
                    <a:pt x="1867" y="5430"/>
                    <a:pt x="16067" y="11954"/>
                    <a:pt x="16367" y="21020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69" name="任意多边形: 形状 2368">
              <a:extLst>
                <a:ext uri="{FF2B5EF4-FFF2-40B4-BE49-F238E27FC236}">
                  <a16:creationId xmlns:a16="http://schemas.microsoft.com/office/drawing/2014/main" id="{29E95C38-F1B2-C2BE-A695-4089F9079CC7}"/>
                </a:ext>
              </a:extLst>
            </p:cNvPr>
            <p:cNvSpPr/>
            <p:nvPr/>
          </p:nvSpPr>
          <p:spPr>
            <a:xfrm flipV="1">
              <a:off x="9084336" y="5439143"/>
              <a:ext cx="13122" cy="9112"/>
            </a:xfrm>
            <a:custGeom>
              <a:avLst/>
              <a:gdLst>
                <a:gd name="connsiteX0" fmla="*/ -167 w 13122"/>
                <a:gd name="connsiteY0" fmla="*/ -364 h 9112"/>
                <a:gd name="connsiteX1" fmla="*/ 12955 w 13122"/>
                <a:gd name="connsiteY1" fmla="*/ 8749 h 9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122" h="9112">
                  <a:moveTo>
                    <a:pt x="-167" y="-364"/>
                  </a:moveTo>
                  <a:cubicBezTo>
                    <a:pt x="2622" y="594"/>
                    <a:pt x="11792" y="1317"/>
                    <a:pt x="12955" y="8749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70" name="任意多边形: 形状 2369">
              <a:extLst>
                <a:ext uri="{FF2B5EF4-FFF2-40B4-BE49-F238E27FC236}">
                  <a16:creationId xmlns:a16="http://schemas.microsoft.com/office/drawing/2014/main" id="{F058A03C-2AD9-CFFD-9A30-F072C047B596}"/>
                </a:ext>
              </a:extLst>
            </p:cNvPr>
            <p:cNvSpPr/>
            <p:nvPr/>
          </p:nvSpPr>
          <p:spPr>
            <a:xfrm flipV="1">
              <a:off x="9089455" y="5408399"/>
              <a:ext cx="15037" cy="4221"/>
            </a:xfrm>
            <a:custGeom>
              <a:avLst/>
              <a:gdLst>
                <a:gd name="connsiteX0" fmla="*/ -167 w 15037"/>
                <a:gd name="connsiteY0" fmla="*/ 308 h 4221"/>
                <a:gd name="connsiteX1" fmla="*/ 14871 w 15037"/>
                <a:gd name="connsiteY1" fmla="*/ 3851 h 4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037" h="4221">
                  <a:moveTo>
                    <a:pt x="-167" y="308"/>
                  </a:moveTo>
                  <a:cubicBezTo>
                    <a:pt x="3219" y="70"/>
                    <a:pt x="12275" y="-2398"/>
                    <a:pt x="14871" y="3851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71" name="任意多边形: 形状 2370">
              <a:extLst>
                <a:ext uri="{FF2B5EF4-FFF2-40B4-BE49-F238E27FC236}">
                  <a16:creationId xmlns:a16="http://schemas.microsoft.com/office/drawing/2014/main" id="{83CB37B3-CEF1-F66F-BDAB-12ADBD561676}"/>
                </a:ext>
              </a:extLst>
            </p:cNvPr>
            <p:cNvSpPr/>
            <p:nvPr/>
          </p:nvSpPr>
          <p:spPr>
            <a:xfrm flipV="1">
              <a:off x="8393178" y="5642437"/>
              <a:ext cx="51723" cy="21977"/>
            </a:xfrm>
            <a:custGeom>
              <a:avLst/>
              <a:gdLst>
                <a:gd name="connsiteX0" fmla="*/ -181 w 51723"/>
                <a:gd name="connsiteY0" fmla="*/ 1402 h 21977"/>
                <a:gd name="connsiteX1" fmla="*/ 24058 w 51723"/>
                <a:gd name="connsiteY1" fmla="*/ 18179 h 21977"/>
                <a:gd name="connsiteX2" fmla="*/ 51542 w 51723"/>
                <a:gd name="connsiteY2" fmla="*/ -325 h 21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1723" h="21977">
                  <a:moveTo>
                    <a:pt x="-181" y="1402"/>
                  </a:moveTo>
                  <a:cubicBezTo>
                    <a:pt x="1635" y="11146"/>
                    <a:pt x="18992" y="11038"/>
                    <a:pt x="24058" y="18179"/>
                  </a:cubicBezTo>
                  <a:cubicBezTo>
                    <a:pt x="29122" y="25315"/>
                    <a:pt x="46413" y="22530"/>
                    <a:pt x="51542" y="-325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72" name="任意多边形: 形状 2371">
              <a:extLst>
                <a:ext uri="{FF2B5EF4-FFF2-40B4-BE49-F238E27FC236}">
                  <a16:creationId xmlns:a16="http://schemas.microsoft.com/office/drawing/2014/main" id="{6227D20B-B654-02FE-7814-CD0917E99874}"/>
                </a:ext>
              </a:extLst>
            </p:cNvPr>
            <p:cNvSpPr/>
            <p:nvPr/>
          </p:nvSpPr>
          <p:spPr>
            <a:xfrm flipV="1">
              <a:off x="8481094" y="5576260"/>
              <a:ext cx="9596" cy="1178"/>
            </a:xfrm>
            <a:custGeom>
              <a:avLst/>
              <a:gdLst>
                <a:gd name="connsiteX0" fmla="*/ 9417 w 9596"/>
                <a:gd name="connsiteY0" fmla="*/ -339 h 1178"/>
                <a:gd name="connsiteX1" fmla="*/ -180 w 9596"/>
                <a:gd name="connsiteY1" fmla="*/ 840 h 1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96" h="1178">
                  <a:moveTo>
                    <a:pt x="9417" y="-339"/>
                  </a:moveTo>
                  <a:cubicBezTo>
                    <a:pt x="5961" y="213"/>
                    <a:pt x="2645" y="138"/>
                    <a:pt x="-180" y="840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73" name="任意多边形: 形状 2372">
              <a:extLst>
                <a:ext uri="{FF2B5EF4-FFF2-40B4-BE49-F238E27FC236}">
                  <a16:creationId xmlns:a16="http://schemas.microsoft.com/office/drawing/2014/main" id="{EBFD6223-0A5C-7FA9-BD38-05DDDFAC471B}"/>
                </a:ext>
              </a:extLst>
            </p:cNvPr>
            <p:cNvSpPr/>
            <p:nvPr/>
          </p:nvSpPr>
          <p:spPr>
            <a:xfrm flipV="1">
              <a:off x="8478618" y="5625273"/>
              <a:ext cx="12071" cy="11459"/>
            </a:xfrm>
            <a:custGeom>
              <a:avLst/>
              <a:gdLst>
                <a:gd name="connsiteX0" fmla="*/ 11892 w 12071"/>
                <a:gd name="connsiteY0" fmla="*/ -329 h 11459"/>
                <a:gd name="connsiteX1" fmla="*/ -180 w 12071"/>
                <a:gd name="connsiteY1" fmla="*/ 11131 h 11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071" h="11459">
                  <a:moveTo>
                    <a:pt x="11892" y="-329"/>
                  </a:moveTo>
                  <a:cubicBezTo>
                    <a:pt x="8463" y="1569"/>
                    <a:pt x="1911" y="6262"/>
                    <a:pt x="-180" y="11131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74" name="任意多边形: 形状 2373">
              <a:extLst>
                <a:ext uri="{FF2B5EF4-FFF2-40B4-BE49-F238E27FC236}">
                  <a16:creationId xmlns:a16="http://schemas.microsoft.com/office/drawing/2014/main" id="{03D6BDEE-26EC-62CA-29A8-B66D48D52751}"/>
                </a:ext>
              </a:extLst>
            </p:cNvPr>
            <p:cNvSpPr/>
            <p:nvPr/>
          </p:nvSpPr>
          <p:spPr>
            <a:xfrm flipV="1">
              <a:off x="8452633" y="5639642"/>
              <a:ext cx="15078" cy="3281"/>
            </a:xfrm>
            <a:custGeom>
              <a:avLst/>
              <a:gdLst>
                <a:gd name="connsiteX0" fmla="*/ 14898 w 15078"/>
                <a:gd name="connsiteY0" fmla="*/ -327 h 3281"/>
                <a:gd name="connsiteX1" fmla="*/ -180 w 15078"/>
                <a:gd name="connsiteY1" fmla="*/ 2955 h 3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078" h="3281">
                  <a:moveTo>
                    <a:pt x="14898" y="-327"/>
                  </a:moveTo>
                  <a:cubicBezTo>
                    <a:pt x="11312" y="32"/>
                    <a:pt x="3808" y="1516"/>
                    <a:pt x="-180" y="2955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75" name="任意多边形: 形状 2374">
              <a:extLst>
                <a:ext uri="{FF2B5EF4-FFF2-40B4-BE49-F238E27FC236}">
                  <a16:creationId xmlns:a16="http://schemas.microsoft.com/office/drawing/2014/main" id="{B96F0D10-F494-A456-DFE6-6C7F2F788828}"/>
                </a:ext>
              </a:extLst>
            </p:cNvPr>
            <p:cNvSpPr/>
            <p:nvPr/>
          </p:nvSpPr>
          <p:spPr>
            <a:xfrm flipV="1">
              <a:off x="8182047" y="5793180"/>
              <a:ext cx="3724" cy="26854"/>
            </a:xfrm>
            <a:custGeom>
              <a:avLst/>
              <a:gdLst>
                <a:gd name="connsiteX0" fmla="*/ 3538 w 3724"/>
                <a:gd name="connsiteY0" fmla="*/ 26559 h 26854"/>
                <a:gd name="connsiteX1" fmla="*/ 1227 w 3724"/>
                <a:gd name="connsiteY1" fmla="*/ -296 h 26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24" h="26854">
                  <a:moveTo>
                    <a:pt x="3538" y="26559"/>
                  </a:moveTo>
                  <a:cubicBezTo>
                    <a:pt x="-1283" y="19806"/>
                    <a:pt x="-689" y="5274"/>
                    <a:pt x="1227" y="-296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76" name="任意多边形: 形状 2375">
              <a:extLst>
                <a:ext uri="{FF2B5EF4-FFF2-40B4-BE49-F238E27FC236}">
                  <a16:creationId xmlns:a16="http://schemas.microsoft.com/office/drawing/2014/main" id="{A9E9C835-5823-A17C-4424-F43EF6D4B608}"/>
                </a:ext>
              </a:extLst>
            </p:cNvPr>
            <p:cNvSpPr/>
            <p:nvPr/>
          </p:nvSpPr>
          <p:spPr>
            <a:xfrm flipV="1">
              <a:off x="8208195" y="5795681"/>
              <a:ext cx="18414" cy="20466"/>
            </a:xfrm>
            <a:custGeom>
              <a:avLst/>
              <a:gdLst>
                <a:gd name="connsiteX0" fmla="*/ 18229 w 18414"/>
                <a:gd name="connsiteY0" fmla="*/ 20171 h 20466"/>
                <a:gd name="connsiteX1" fmla="*/ -185 w 18414"/>
                <a:gd name="connsiteY1" fmla="*/ -296 h 20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414" h="20466">
                  <a:moveTo>
                    <a:pt x="18229" y="20171"/>
                  </a:moveTo>
                  <a:cubicBezTo>
                    <a:pt x="10647" y="16805"/>
                    <a:pt x="1920" y="8178"/>
                    <a:pt x="-185" y="-296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77" name="任意多边形: 形状 2376">
              <a:extLst>
                <a:ext uri="{FF2B5EF4-FFF2-40B4-BE49-F238E27FC236}">
                  <a16:creationId xmlns:a16="http://schemas.microsoft.com/office/drawing/2014/main" id="{1CB6C6BF-0F86-703A-940F-07C943F4CB4D}"/>
                </a:ext>
              </a:extLst>
            </p:cNvPr>
            <p:cNvSpPr/>
            <p:nvPr/>
          </p:nvSpPr>
          <p:spPr>
            <a:xfrm flipV="1">
              <a:off x="8269026" y="5821313"/>
              <a:ext cx="45007" cy="34374"/>
            </a:xfrm>
            <a:custGeom>
              <a:avLst/>
              <a:gdLst>
                <a:gd name="connsiteX0" fmla="*/ 619 w 45007"/>
                <a:gd name="connsiteY0" fmla="*/ -290 h 34374"/>
                <a:gd name="connsiteX1" fmla="*/ 13018 w 45007"/>
                <a:gd name="connsiteY1" fmla="*/ 26163 h 34374"/>
                <a:gd name="connsiteX2" fmla="*/ 44823 w 45007"/>
                <a:gd name="connsiteY2" fmla="*/ 19629 h 34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007" h="34374">
                  <a:moveTo>
                    <a:pt x="619" y="-290"/>
                  </a:moveTo>
                  <a:cubicBezTo>
                    <a:pt x="-3419" y="8806"/>
                    <a:pt x="8878" y="17899"/>
                    <a:pt x="13018" y="26163"/>
                  </a:cubicBezTo>
                  <a:cubicBezTo>
                    <a:pt x="17166" y="34429"/>
                    <a:pt x="33983" y="41201"/>
                    <a:pt x="44823" y="19629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78" name="任意多边形: 形状 2377">
              <a:extLst>
                <a:ext uri="{FF2B5EF4-FFF2-40B4-BE49-F238E27FC236}">
                  <a16:creationId xmlns:a16="http://schemas.microsoft.com/office/drawing/2014/main" id="{DA28ED29-6551-A7B9-A805-8AA856B77F1F}"/>
                </a:ext>
              </a:extLst>
            </p:cNvPr>
            <p:cNvSpPr/>
            <p:nvPr/>
          </p:nvSpPr>
          <p:spPr>
            <a:xfrm flipV="1">
              <a:off x="8232563" y="5770082"/>
              <a:ext cx="18308" cy="13227"/>
            </a:xfrm>
            <a:custGeom>
              <a:avLst/>
              <a:gdLst>
                <a:gd name="connsiteX0" fmla="*/ -185 w 18308"/>
                <a:gd name="connsiteY0" fmla="*/ 12927 h 13227"/>
                <a:gd name="connsiteX1" fmla="*/ 18124 w 18308"/>
                <a:gd name="connsiteY1" fmla="*/ -301 h 13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308" h="13227">
                  <a:moveTo>
                    <a:pt x="-185" y="12927"/>
                  </a:moveTo>
                  <a:cubicBezTo>
                    <a:pt x="7554" y="9662"/>
                    <a:pt x="14690" y="4598"/>
                    <a:pt x="18124" y="-301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79" name="任意多边形: 形状 2378">
              <a:extLst>
                <a:ext uri="{FF2B5EF4-FFF2-40B4-BE49-F238E27FC236}">
                  <a16:creationId xmlns:a16="http://schemas.microsoft.com/office/drawing/2014/main" id="{C2D94CDF-3079-EC9D-F1D7-3D730BD83CA5}"/>
                </a:ext>
              </a:extLst>
            </p:cNvPr>
            <p:cNvSpPr/>
            <p:nvPr/>
          </p:nvSpPr>
          <p:spPr>
            <a:xfrm flipV="1">
              <a:off x="8323286" y="5804015"/>
              <a:ext cx="11908" cy="9337"/>
            </a:xfrm>
            <a:custGeom>
              <a:avLst/>
              <a:gdLst>
                <a:gd name="connsiteX0" fmla="*/ 11726 w 11908"/>
                <a:gd name="connsiteY0" fmla="*/ 9042 h 9337"/>
                <a:gd name="connsiteX1" fmla="*/ -183 w 11908"/>
                <a:gd name="connsiteY1" fmla="*/ -295 h 9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908" h="9337">
                  <a:moveTo>
                    <a:pt x="11726" y="9042"/>
                  </a:moveTo>
                  <a:cubicBezTo>
                    <a:pt x="5907" y="6734"/>
                    <a:pt x="2179" y="2565"/>
                    <a:pt x="-183" y="-295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80" name="任意多边形: 形状 2379">
              <a:extLst>
                <a:ext uri="{FF2B5EF4-FFF2-40B4-BE49-F238E27FC236}">
                  <a16:creationId xmlns:a16="http://schemas.microsoft.com/office/drawing/2014/main" id="{30D357C3-54CB-A711-07AA-45E93B5002B8}"/>
                </a:ext>
              </a:extLst>
            </p:cNvPr>
            <p:cNvSpPr/>
            <p:nvPr/>
          </p:nvSpPr>
          <p:spPr>
            <a:xfrm flipV="1">
              <a:off x="8350935" y="5821639"/>
              <a:ext cx="17359" cy="2259"/>
            </a:xfrm>
            <a:custGeom>
              <a:avLst/>
              <a:gdLst>
                <a:gd name="connsiteX0" fmla="*/ 17177 w 17359"/>
                <a:gd name="connsiteY0" fmla="*/ -293 h 2259"/>
                <a:gd name="connsiteX1" fmla="*/ -182 w 17359"/>
                <a:gd name="connsiteY1" fmla="*/ -185 h 2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359" h="2259">
                  <a:moveTo>
                    <a:pt x="17177" y="-293"/>
                  </a:moveTo>
                  <a:cubicBezTo>
                    <a:pt x="11736" y="3154"/>
                    <a:pt x="4614" y="2222"/>
                    <a:pt x="-182" y="-185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81" name="任意多边形: 形状 2380">
              <a:extLst>
                <a:ext uri="{FF2B5EF4-FFF2-40B4-BE49-F238E27FC236}">
                  <a16:creationId xmlns:a16="http://schemas.microsoft.com/office/drawing/2014/main" id="{8E96A2C6-A31E-2AC1-C207-01042A207AAD}"/>
                </a:ext>
              </a:extLst>
            </p:cNvPr>
            <p:cNvSpPr/>
            <p:nvPr/>
          </p:nvSpPr>
          <p:spPr>
            <a:xfrm flipV="1">
              <a:off x="8419014" y="5577201"/>
              <a:ext cx="10623" cy="36866"/>
            </a:xfrm>
            <a:custGeom>
              <a:avLst/>
              <a:gdLst>
                <a:gd name="connsiteX0" fmla="*/ -181 w 10623"/>
                <a:gd name="connsiteY0" fmla="*/ 36531 h 36866"/>
                <a:gd name="connsiteX1" fmla="*/ 8598 w 10623"/>
                <a:gd name="connsiteY1" fmla="*/ -335 h 36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23" h="36866">
                  <a:moveTo>
                    <a:pt x="-181" y="36531"/>
                  </a:moveTo>
                  <a:cubicBezTo>
                    <a:pt x="4684" y="30456"/>
                    <a:pt x="14529" y="10332"/>
                    <a:pt x="8598" y="-335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82" name="任意多边形: 形状 2381">
              <a:extLst>
                <a:ext uri="{FF2B5EF4-FFF2-40B4-BE49-F238E27FC236}">
                  <a16:creationId xmlns:a16="http://schemas.microsoft.com/office/drawing/2014/main" id="{3982D08B-F198-56BF-F2F1-5C03E9724442}"/>
                </a:ext>
              </a:extLst>
            </p:cNvPr>
            <p:cNvSpPr/>
            <p:nvPr/>
          </p:nvSpPr>
          <p:spPr>
            <a:xfrm flipV="1">
              <a:off x="8504737" y="5539049"/>
              <a:ext cx="12774" cy="29460"/>
            </a:xfrm>
            <a:custGeom>
              <a:avLst/>
              <a:gdLst>
                <a:gd name="connsiteX0" fmla="*/ 12087 w 12774"/>
                <a:gd name="connsiteY0" fmla="*/ -343 h 29460"/>
                <a:gd name="connsiteX1" fmla="*/ 12595 w 12774"/>
                <a:gd name="connsiteY1" fmla="*/ 27109 h 29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774" h="29460">
                  <a:moveTo>
                    <a:pt x="12087" y="-343"/>
                  </a:moveTo>
                  <a:cubicBezTo>
                    <a:pt x="-6705" y="12111"/>
                    <a:pt x="-1780" y="36215"/>
                    <a:pt x="12595" y="27109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83" name="任意多边形: 形状 2382">
              <a:extLst>
                <a:ext uri="{FF2B5EF4-FFF2-40B4-BE49-F238E27FC236}">
                  <a16:creationId xmlns:a16="http://schemas.microsoft.com/office/drawing/2014/main" id="{2ACA60A3-9C1A-55D1-E474-F6769AC61730}"/>
                </a:ext>
              </a:extLst>
            </p:cNvPr>
            <p:cNvSpPr/>
            <p:nvPr/>
          </p:nvSpPr>
          <p:spPr>
            <a:xfrm flipV="1">
              <a:off x="8524251" y="5616140"/>
              <a:ext cx="10492" cy="26447"/>
            </a:xfrm>
            <a:custGeom>
              <a:avLst/>
              <a:gdLst>
                <a:gd name="connsiteX0" fmla="*/ 10314 w 10492"/>
                <a:gd name="connsiteY0" fmla="*/ 26005 h 26447"/>
                <a:gd name="connsiteX1" fmla="*/ 2889 w 10492"/>
                <a:gd name="connsiteY1" fmla="*/ -329 h 26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492" h="26447">
                  <a:moveTo>
                    <a:pt x="10314" y="26005"/>
                  </a:moveTo>
                  <a:cubicBezTo>
                    <a:pt x="963" y="27572"/>
                    <a:pt x="-3663" y="12535"/>
                    <a:pt x="2889" y="-329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84" name="任意多边形: 形状 2383">
              <a:extLst>
                <a:ext uri="{FF2B5EF4-FFF2-40B4-BE49-F238E27FC236}">
                  <a16:creationId xmlns:a16="http://schemas.microsoft.com/office/drawing/2014/main" id="{6439363A-647D-AFD4-C2D1-1F6E0550E24D}"/>
                </a:ext>
              </a:extLst>
            </p:cNvPr>
            <p:cNvSpPr/>
            <p:nvPr/>
          </p:nvSpPr>
          <p:spPr>
            <a:xfrm flipV="1">
              <a:off x="8411961" y="5698406"/>
              <a:ext cx="22224" cy="11073"/>
            </a:xfrm>
            <a:custGeom>
              <a:avLst/>
              <a:gdLst>
                <a:gd name="connsiteX0" fmla="*/ -152 w 22224"/>
                <a:gd name="connsiteY0" fmla="*/ -315 h 11073"/>
                <a:gd name="connsiteX1" fmla="*/ 22044 w 22224"/>
                <a:gd name="connsiteY1" fmla="*/ 5500 h 11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224" h="11073">
                  <a:moveTo>
                    <a:pt x="-152" y="-315"/>
                  </a:moveTo>
                  <a:cubicBezTo>
                    <a:pt x="-890" y="6690"/>
                    <a:pt x="12582" y="17212"/>
                    <a:pt x="22044" y="5500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85" name="任意多边形: 形状 2384">
              <a:extLst>
                <a:ext uri="{FF2B5EF4-FFF2-40B4-BE49-F238E27FC236}">
                  <a16:creationId xmlns:a16="http://schemas.microsoft.com/office/drawing/2014/main" id="{E0C52011-BCC4-E674-871A-011B17A98B02}"/>
                </a:ext>
              </a:extLst>
            </p:cNvPr>
            <p:cNvSpPr/>
            <p:nvPr/>
          </p:nvSpPr>
          <p:spPr>
            <a:xfrm flipV="1">
              <a:off x="8350435" y="5862330"/>
              <a:ext cx="25422" cy="15274"/>
            </a:xfrm>
            <a:custGeom>
              <a:avLst/>
              <a:gdLst>
                <a:gd name="connsiteX0" fmla="*/ -182 w 25422"/>
                <a:gd name="connsiteY0" fmla="*/ 8060 h 15274"/>
                <a:gd name="connsiteX1" fmla="*/ 25026 w 25422"/>
                <a:gd name="connsiteY1" fmla="*/ -284 h 15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422" h="15274">
                  <a:moveTo>
                    <a:pt x="-182" y="8060"/>
                  </a:moveTo>
                  <a:cubicBezTo>
                    <a:pt x="8100" y="19419"/>
                    <a:pt x="27490" y="16936"/>
                    <a:pt x="25026" y="-28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86" name="任意多边形: 形状 2385">
              <a:extLst>
                <a:ext uri="{FF2B5EF4-FFF2-40B4-BE49-F238E27FC236}">
                  <a16:creationId xmlns:a16="http://schemas.microsoft.com/office/drawing/2014/main" id="{6447CB40-999F-52E2-B7C7-1CBA91AE6699}"/>
                </a:ext>
              </a:extLst>
            </p:cNvPr>
            <p:cNvSpPr/>
            <p:nvPr/>
          </p:nvSpPr>
          <p:spPr>
            <a:xfrm flipV="1">
              <a:off x="8273877" y="5855731"/>
              <a:ext cx="33248" cy="25606"/>
            </a:xfrm>
            <a:custGeom>
              <a:avLst/>
              <a:gdLst>
                <a:gd name="connsiteX0" fmla="*/ -184 w 33248"/>
                <a:gd name="connsiteY0" fmla="*/ 12983 h 25606"/>
                <a:gd name="connsiteX1" fmla="*/ 22724 w 33248"/>
                <a:gd name="connsiteY1" fmla="*/ 23791 h 25606"/>
                <a:gd name="connsiteX2" fmla="*/ 32799 w 33248"/>
                <a:gd name="connsiteY2" fmla="*/ -284 h 25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248" h="25606">
                  <a:moveTo>
                    <a:pt x="-184" y="12983"/>
                  </a:moveTo>
                  <a:cubicBezTo>
                    <a:pt x="7091" y="26618"/>
                    <a:pt x="16403" y="26708"/>
                    <a:pt x="22724" y="23791"/>
                  </a:cubicBezTo>
                  <a:cubicBezTo>
                    <a:pt x="29045" y="20874"/>
                    <a:pt x="34325" y="10730"/>
                    <a:pt x="32799" y="-28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87" name="任意多边形: 形状 2386">
              <a:extLst>
                <a:ext uri="{FF2B5EF4-FFF2-40B4-BE49-F238E27FC236}">
                  <a16:creationId xmlns:a16="http://schemas.microsoft.com/office/drawing/2014/main" id="{08A0270B-F240-40EA-C104-2C949F2C3A88}"/>
                </a:ext>
              </a:extLst>
            </p:cNvPr>
            <p:cNvSpPr/>
            <p:nvPr/>
          </p:nvSpPr>
          <p:spPr>
            <a:xfrm flipV="1">
              <a:off x="8151957" y="5796192"/>
              <a:ext cx="23735" cy="8298"/>
            </a:xfrm>
            <a:custGeom>
              <a:avLst/>
              <a:gdLst>
                <a:gd name="connsiteX0" fmla="*/ -186 w 23735"/>
                <a:gd name="connsiteY0" fmla="*/ -297 h 8298"/>
                <a:gd name="connsiteX1" fmla="*/ 23549 w 23735"/>
                <a:gd name="connsiteY1" fmla="*/ 5362 h 8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35" h="8298">
                  <a:moveTo>
                    <a:pt x="-186" y="-297"/>
                  </a:moveTo>
                  <a:cubicBezTo>
                    <a:pt x="5515" y="6986"/>
                    <a:pt x="17287" y="10959"/>
                    <a:pt x="23549" y="5362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88" name="任意多边形: 形状 2387">
              <a:extLst>
                <a:ext uri="{FF2B5EF4-FFF2-40B4-BE49-F238E27FC236}">
                  <a16:creationId xmlns:a16="http://schemas.microsoft.com/office/drawing/2014/main" id="{042ED137-503F-8F88-3234-C9B3898415AB}"/>
                </a:ext>
              </a:extLst>
            </p:cNvPr>
            <p:cNvSpPr/>
            <p:nvPr/>
          </p:nvSpPr>
          <p:spPr>
            <a:xfrm flipV="1">
              <a:off x="9069640" y="5909861"/>
              <a:ext cx="11957" cy="28655"/>
            </a:xfrm>
            <a:custGeom>
              <a:avLst/>
              <a:gdLst>
                <a:gd name="connsiteX0" fmla="*/ 11790 w 11957"/>
                <a:gd name="connsiteY0" fmla="*/ 28383 h 28655"/>
                <a:gd name="connsiteX1" fmla="*/ 8889 w 11957"/>
                <a:gd name="connsiteY1" fmla="*/ -273 h 28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957" h="28655">
                  <a:moveTo>
                    <a:pt x="11790" y="28383"/>
                  </a:moveTo>
                  <a:cubicBezTo>
                    <a:pt x="4402" y="27887"/>
                    <a:pt x="-9362" y="13470"/>
                    <a:pt x="8889" y="-273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89" name="任意多边形: 形状 2388">
              <a:extLst>
                <a:ext uri="{FF2B5EF4-FFF2-40B4-BE49-F238E27FC236}">
                  <a16:creationId xmlns:a16="http://schemas.microsoft.com/office/drawing/2014/main" id="{1DC0B4F3-7A78-106D-FE82-2AB5D5FA8E21}"/>
                </a:ext>
              </a:extLst>
            </p:cNvPr>
            <p:cNvSpPr/>
            <p:nvPr/>
          </p:nvSpPr>
          <p:spPr>
            <a:xfrm flipV="1">
              <a:off x="9034293" y="5918315"/>
              <a:ext cx="1019" cy="8406"/>
            </a:xfrm>
            <a:custGeom>
              <a:avLst/>
              <a:gdLst>
                <a:gd name="connsiteX0" fmla="*/ 464 w 1019"/>
                <a:gd name="connsiteY0" fmla="*/ 8133 h 8406"/>
                <a:gd name="connsiteX1" fmla="*/ 851 w 1019"/>
                <a:gd name="connsiteY1" fmla="*/ -274 h 8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19" h="8406">
                  <a:moveTo>
                    <a:pt x="464" y="8133"/>
                  </a:moveTo>
                  <a:cubicBezTo>
                    <a:pt x="-765" y="6193"/>
                    <a:pt x="37" y="1873"/>
                    <a:pt x="851" y="-27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90" name="任意多边形: 形状 2389">
              <a:extLst>
                <a:ext uri="{FF2B5EF4-FFF2-40B4-BE49-F238E27FC236}">
                  <a16:creationId xmlns:a16="http://schemas.microsoft.com/office/drawing/2014/main" id="{5099A57B-BCF3-CC5E-93C3-E4E378112A74}"/>
                </a:ext>
              </a:extLst>
            </p:cNvPr>
            <p:cNvSpPr/>
            <p:nvPr/>
          </p:nvSpPr>
          <p:spPr>
            <a:xfrm flipV="1">
              <a:off x="9085364" y="6004863"/>
              <a:ext cx="21593" cy="22009"/>
            </a:xfrm>
            <a:custGeom>
              <a:avLst/>
              <a:gdLst>
                <a:gd name="connsiteX0" fmla="*/ 21427 w 21593"/>
                <a:gd name="connsiteY0" fmla="*/ 19124 h 22009"/>
                <a:gd name="connsiteX1" fmla="*/ 438 w 21593"/>
                <a:gd name="connsiteY1" fmla="*/ -256 h 22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593" h="22009">
                  <a:moveTo>
                    <a:pt x="21427" y="19124"/>
                  </a:moveTo>
                  <a:cubicBezTo>
                    <a:pt x="18834" y="26210"/>
                    <a:pt x="-4156" y="18717"/>
                    <a:pt x="438" y="-256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91" name="任意多边形: 形状 2390">
              <a:extLst>
                <a:ext uri="{FF2B5EF4-FFF2-40B4-BE49-F238E27FC236}">
                  <a16:creationId xmlns:a16="http://schemas.microsoft.com/office/drawing/2014/main" id="{C4F1C376-B11C-6F68-8C0F-C08D090A4E60}"/>
                </a:ext>
              </a:extLst>
            </p:cNvPr>
            <p:cNvSpPr/>
            <p:nvPr/>
          </p:nvSpPr>
          <p:spPr>
            <a:xfrm flipV="1">
              <a:off x="8900622" y="6051405"/>
              <a:ext cx="24481" cy="8475"/>
            </a:xfrm>
            <a:custGeom>
              <a:avLst/>
              <a:gdLst>
                <a:gd name="connsiteX0" fmla="*/ -171 w 24481"/>
                <a:gd name="connsiteY0" fmla="*/ -249 h 8475"/>
                <a:gd name="connsiteX1" fmla="*/ 24311 w 24481"/>
                <a:gd name="connsiteY1" fmla="*/ 581 h 8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481" h="8475">
                  <a:moveTo>
                    <a:pt x="-171" y="-249"/>
                  </a:moveTo>
                  <a:cubicBezTo>
                    <a:pt x="3927" y="12674"/>
                    <a:pt x="16071" y="9063"/>
                    <a:pt x="24311" y="581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92" name="任意多边形: 形状 2391">
              <a:extLst>
                <a:ext uri="{FF2B5EF4-FFF2-40B4-BE49-F238E27FC236}">
                  <a16:creationId xmlns:a16="http://schemas.microsoft.com/office/drawing/2014/main" id="{5E8BA86D-5C89-E385-6EF9-A94EB0CD44E1}"/>
                </a:ext>
              </a:extLst>
            </p:cNvPr>
            <p:cNvSpPr/>
            <p:nvPr/>
          </p:nvSpPr>
          <p:spPr>
            <a:xfrm flipV="1">
              <a:off x="8925506" y="5965396"/>
              <a:ext cx="25445" cy="2148"/>
            </a:xfrm>
            <a:custGeom>
              <a:avLst/>
              <a:gdLst>
                <a:gd name="connsiteX0" fmla="*/ -170 w 25445"/>
                <a:gd name="connsiteY0" fmla="*/ 1697 h 2148"/>
                <a:gd name="connsiteX1" fmla="*/ 25275 w 25445"/>
                <a:gd name="connsiteY1" fmla="*/ -265 h 2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445" h="2148">
                  <a:moveTo>
                    <a:pt x="-170" y="1697"/>
                  </a:moveTo>
                  <a:cubicBezTo>
                    <a:pt x="8120" y="1888"/>
                    <a:pt x="16660" y="2474"/>
                    <a:pt x="25275" y="-265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93" name="任意多边形: 形状 2392">
              <a:extLst>
                <a:ext uri="{FF2B5EF4-FFF2-40B4-BE49-F238E27FC236}">
                  <a16:creationId xmlns:a16="http://schemas.microsoft.com/office/drawing/2014/main" id="{2BF27EE9-41E8-C727-2A95-ACD93E41FF2C}"/>
                </a:ext>
              </a:extLst>
            </p:cNvPr>
            <p:cNvSpPr/>
            <p:nvPr/>
          </p:nvSpPr>
          <p:spPr>
            <a:xfrm flipV="1">
              <a:off x="8895264" y="5992512"/>
              <a:ext cx="21241" cy="13790"/>
            </a:xfrm>
            <a:custGeom>
              <a:avLst/>
              <a:gdLst>
                <a:gd name="connsiteX0" fmla="*/ -171 w 21241"/>
                <a:gd name="connsiteY0" fmla="*/ -259 h 13790"/>
                <a:gd name="connsiteX1" fmla="*/ 21070 w 21241"/>
                <a:gd name="connsiteY1" fmla="*/ 13510 h 13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241" h="13790">
                  <a:moveTo>
                    <a:pt x="-171" y="-259"/>
                  </a:moveTo>
                  <a:cubicBezTo>
                    <a:pt x="5737" y="9067"/>
                    <a:pt x="15323" y="13889"/>
                    <a:pt x="21070" y="13510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94" name="任意多边形: 形状 2393">
              <a:extLst>
                <a:ext uri="{FF2B5EF4-FFF2-40B4-BE49-F238E27FC236}">
                  <a16:creationId xmlns:a16="http://schemas.microsoft.com/office/drawing/2014/main" id="{9DC25444-8D84-4C11-EE71-E13C234A31EC}"/>
                </a:ext>
              </a:extLst>
            </p:cNvPr>
            <p:cNvSpPr/>
            <p:nvPr/>
          </p:nvSpPr>
          <p:spPr>
            <a:xfrm flipV="1">
              <a:off x="8987084" y="5920696"/>
              <a:ext cx="10336" cy="32657"/>
            </a:xfrm>
            <a:custGeom>
              <a:avLst/>
              <a:gdLst>
                <a:gd name="connsiteX0" fmla="*/ 10168 w 10336"/>
                <a:gd name="connsiteY0" fmla="*/ 32387 h 32657"/>
                <a:gd name="connsiteX1" fmla="*/ -169 w 10336"/>
                <a:gd name="connsiteY1" fmla="*/ -271 h 32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336" h="32657">
                  <a:moveTo>
                    <a:pt x="10168" y="32387"/>
                  </a:moveTo>
                  <a:cubicBezTo>
                    <a:pt x="2252" y="21607"/>
                    <a:pt x="27" y="7773"/>
                    <a:pt x="-169" y="-271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95" name="任意多边形: 形状 2394">
              <a:extLst>
                <a:ext uri="{FF2B5EF4-FFF2-40B4-BE49-F238E27FC236}">
                  <a16:creationId xmlns:a16="http://schemas.microsoft.com/office/drawing/2014/main" id="{4446B35E-28DB-395A-B74F-3880B87CF320}"/>
                </a:ext>
              </a:extLst>
            </p:cNvPr>
            <p:cNvSpPr/>
            <p:nvPr/>
          </p:nvSpPr>
          <p:spPr>
            <a:xfrm flipV="1">
              <a:off x="9071220" y="5978390"/>
              <a:ext cx="18235" cy="2141"/>
            </a:xfrm>
            <a:custGeom>
              <a:avLst/>
              <a:gdLst>
                <a:gd name="connsiteX0" fmla="*/ 18068 w 18235"/>
                <a:gd name="connsiteY0" fmla="*/ 160 h 2141"/>
                <a:gd name="connsiteX1" fmla="*/ -167 w 18235"/>
                <a:gd name="connsiteY1" fmla="*/ -263 h 2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235" h="2141">
                  <a:moveTo>
                    <a:pt x="18068" y="160"/>
                  </a:moveTo>
                  <a:cubicBezTo>
                    <a:pt x="11328" y="1980"/>
                    <a:pt x="4922" y="3045"/>
                    <a:pt x="-167" y="-263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96" name="任意多边形: 形状 2395">
              <a:extLst>
                <a:ext uri="{FF2B5EF4-FFF2-40B4-BE49-F238E27FC236}">
                  <a16:creationId xmlns:a16="http://schemas.microsoft.com/office/drawing/2014/main" id="{ECD92E7E-F832-D71F-FBC1-5AB5975645EF}"/>
                </a:ext>
              </a:extLst>
            </p:cNvPr>
            <p:cNvSpPr/>
            <p:nvPr/>
          </p:nvSpPr>
          <p:spPr>
            <a:xfrm flipV="1">
              <a:off x="9063024" y="6005649"/>
              <a:ext cx="11619" cy="2439"/>
            </a:xfrm>
            <a:custGeom>
              <a:avLst/>
              <a:gdLst>
                <a:gd name="connsiteX0" fmla="*/ -167 w 11619"/>
                <a:gd name="connsiteY0" fmla="*/ -258 h 2439"/>
                <a:gd name="connsiteX1" fmla="*/ 11452 w 11619"/>
                <a:gd name="connsiteY1" fmla="*/ 2181 h 2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619" h="2439">
                  <a:moveTo>
                    <a:pt x="-167" y="-258"/>
                  </a:moveTo>
                  <a:cubicBezTo>
                    <a:pt x="4031" y="352"/>
                    <a:pt x="8863" y="1103"/>
                    <a:pt x="11452" y="2181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97" name="任意多边形: 形状 2396">
              <a:extLst>
                <a:ext uri="{FF2B5EF4-FFF2-40B4-BE49-F238E27FC236}">
                  <a16:creationId xmlns:a16="http://schemas.microsoft.com/office/drawing/2014/main" id="{BE2E1E7F-E514-C937-EC2E-80E33C611015}"/>
                </a:ext>
              </a:extLst>
            </p:cNvPr>
            <p:cNvSpPr/>
            <p:nvPr/>
          </p:nvSpPr>
          <p:spPr>
            <a:xfrm flipV="1">
              <a:off x="8938246" y="5410632"/>
              <a:ext cx="13161" cy="2287"/>
            </a:xfrm>
            <a:custGeom>
              <a:avLst/>
              <a:gdLst>
                <a:gd name="connsiteX0" fmla="*/ -170 w 13161"/>
                <a:gd name="connsiteY0" fmla="*/ 1917 h 2287"/>
                <a:gd name="connsiteX1" fmla="*/ 12991 w 13161"/>
                <a:gd name="connsiteY1" fmla="*/ 1205 h 2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161" h="2287">
                  <a:moveTo>
                    <a:pt x="-170" y="1917"/>
                  </a:moveTo>
                  <a:cubicBezTo>
                    <a:pt x="3185" y="336"/>
                    <a:pt x="9367" y="-1942"/>
                    <a:pt x="12991" y="120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98" name="任意多边形: 形状 2397">
              <a:extLst>
                <a:ext uri="{FF2B5EF4-FFF2-40B4-BE49-F238E27FC236}">
                  <a16:creationId xmlns:a16="http://schemas.microsoft.com/office/drawing/2014/main" id="{01E04AF6-2AD7-BE6C-266A-5A36BC1F58D9}"/>
                </a:ext>
              </a:extLst>
            </p:cNvPr>
            <p:cNvSpPr/>
            <p:nvPr/>
          </p:nvSpPr>
          <p:spPr>
            <a:xfrm flipV="1">
              <a:off x="8302100" y="5519098"/>
              <a:ext cx="12387" cy="43938"/>
            </a:xfrm>
            <a:custGeom>
              <a:avLst/>
              <a:gdLst>
                <a:gd name="connsiteX0" fmla="*/ 6956 w 12387"/>
                <a:gd name="connsiteY0" fmla="*/ 43593 h 43938"/>
                <a:gd name="connsiteX1" fmla="*/ -183 w 12387"/>
                <a:gd name="connsiteY1" fmla="*/ -346 h 43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387" h="43938">
                  <a:moveTo>
                    <a:pt x="6956" y="43593"/>
                  </a:moveTo>
                  <a:cubicBezTo>
                    <a:pt x="14426" y="29606"/>
                    <a:pt x="15449" y="13163"/>
                    <a:pt x="-183" y="-34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99" name="任意多边形: 形状 2398">
              <a:extLst>
                <a:ext uri="{FF2B5EF4-FFF2-40B4-BE49-F238E27FC236}">
                  <a16:creationId xmlns:a16="http://schemas.microsoft.com/office/drawing/2014/main" id="{26545BED-54F6-98C7-24B4-0AA714A23936}"/>
                </a:ext>
              </a:extLst>
            </p:cNvPr>
            <p:cNvSpPr/>
            <p:nvPr/>
          </p:nvSpPr>
          <p:spPr>
            <a:xfrm flipV="1">
              <a:off x="9095408" y="5460043"/>
              <a:ext cx="24340" cy="14874"/>
            </a:xfrm>
            <a:custGeom>
              <a:avLst/>
              <a:gdLst>
                <a:gd name="connsiteX0" fmla="*/ -167 w 24340"/>
                <a:gd name="connsiteY0" fmla="*/ 14515 h 14874"/>
                <a:gd name="connsiteX1" fmla="*/ 24174 w 24340"/>
                <a:gd name="connsiteY1" fmla="*/ -360 h 14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340" h="14874">
                  <a:moveTo>
                    <a:pt x="-167" y="14515"/>
                  </a:moveTo>
                  <a:cubicBezTo>
                    <a:pt x="1858" y="9964"/>
                    <a:pt x="15069" y="1595"/>
                    <a:pt x="24174" y="-36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00" name="任意多边形: 形状 2399">
              <a:extLst>
                <a:ext uri="{FF2B5EF4-FFF2-40B4-BE49-F238E27FC236}">
                  <a16:creationId xmlns:a16="http://schemas.microsoft.com/office/drawing/2014/main" id="{C22176B5-8EB0-E0E6-B3E9-41ADFC832F2F}"/>
                </a:ext>
              </a:extLst>
            </p:cNvPr>
            <p:cNvSpPr/>
            <p:nvPr/>
          </p:nvSpPr>
          <p:spPr>
            <a:xfrm flipV="1">
              <a:off x="9095341" y="5488975"/>
              <a:ext cx="28523" cy="24581"/>
            </a:xfrm>
            <a:custGeom>
              <a:avLst/>
              <a:gdLst>
                <a:gd name="connsiteX0" fmla="*/ 28357 w 28523"/>
                <a:gd name="connsiteY0" fmla="*/ 24228 h 24581"/>
                <a:gd name="connsiteX1" fmla="*/ -166 w 28523"/>
                <a:gd name="connsiteY1" fmla="*/ -172 h 24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523" h="24581">
                  <a:moveTo>
                    <a:pt x="28357" y="24228"/>
                  </a:moveTo>
                  <a:cubicBezTo>
                    <a:pt x="24525" y="19037"/>
                    <a:pt x="13030" y="-2544"/>
                    <a:pt x="-166" y="-17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01" name="任意多边形: 形状 2400">
              <a:extLst>
                <a:ext uri="{FF2B5EF4-FFF2-40B4-BE49-F238E27FC236}">
                  <a16:creationId xmlns:a16="http://schemas.microsoft.com/office/drawing/2014/main" id="{FB329C12-9151-C046-B5EE-2764A414D363}"/>
                </a:ext>
              </a:extLst>
            </p:cNvPr>
            <p:cNvSpPr/>
            <p:nvPr/>
          </p:nvSpPr>
          <p:spPr>
            <a:xfrm flipV="1">
              <a:off x="9101004" y="5513145"/>
              <a:ext cx="45458" cy="13045"/>
            </a:xfrm>
            <a:custGeom>
              <a:avLst/>
              <a:gdLst>
                <a:gd name="connsiteX0" fmla="*/ -166 w 45458"/>
                <a:gd name="connsiteY0" fmla="*/ 12696 h 13045"/>
                <a:gd name="connsiteX1" fmla="*/ 45292 w 45458"/>
                <a:gd name="connsiteY1" fmla="*/ 6226 h 13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5458" h="13045">
                  <a:moveTo>
                    <a:pt x="-166" y="12696"/>
                  </a:moveTo>
                  <a:cubicBezTo>
                    <a:pt x="7579" y="3434"/>
                    <a:pt x="27753" y="-7708"/>
                    <a:pt x="45292" y="622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02" name="任意多边形: 形状 2401">
              <a:extLst>
                <a:ext uri="{FF2B5EF4-FFF2-40B4-BE49-F238E27FC236}">
                  <a16:creationId xmlns:a16="http://schemas.microsoft.com/office/drawing/2014/main" id="{558F52C5-E02C-BADC-F947-B09ED45B45CC}"/>
                </a:ext>
              </a:extLst>
            </p:cNvPr>
            <p:cNvSpPr/>
            <p:nvPr/>
          </p:nvSpPr>
          <p:spPr>
            <a:xfrm flipV="1">
              <a:off x="9095031" y="5526123"/>
              <a:ext cx="28239" cy="25764"/>
            </a:xfrm>
            <a:custGeom>
              <a:avLst/>
              <a:gdLst>
                <a:gd name="connsiteX0" fmla="*/ 28072 w 28239"/>
                <a:gd name="connsiteY0" fmla="*/ 25418 h 25764"/>
                <a:gd name="connsiteX1" fmla="*/ -167 w 28239"/>
                <a:gd name="connsiteY1" fmla="*/ -256 h 25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239" h="25764">
                  <a:moveTo>
                    <a:pt x="28072" y="25418"/>
                  </a:moveTo>
                  <a:cubicBezTo>
                    <a:pt x="28200" y="14443"/>
                    <a:pt x="20152" y="-1696"/>
                    <a:pt x="-167" y="-25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03" name="任意多边形: 形状 2402">
              <a:extLst>
                <a:ext uri="{FF2B5EF4-FFF2-40B4-BE49-F238E27FC236}">
                  <a16:creationId xmlns:a16="http://schemas.microsoft.com/office/drawing/2014/main" id="{549B27A8-974E-C2BA-907B-F5A5CEB129EC}"/>
                </a:ext>
              </a:extLst>
            </p:cNvPr>
            <p:cNvSpPr/>
            <p:nvPr/>
          </p:nvSpPr>
          <p:spPr>
            <a:xfrm flipV="1">
              <a:off x="9118983" y="5541482"/>
              <a:ext cx="45903" cy="16150"/>
            </a:xfrm>
            <a:custGeom>
              <a:avLst/>
              <a:gdLst>
                <a:gd name="connsiteX0" fmla="*/ -166 w 45903"/>
                <a:gd name="connsiteY0" fmla="*/ 15806 h 16150"/>
                <a:gd name="connsiteX1" fmla="*/ 45738 w 45903"/>
                <a:gd name="connsiteY1" fmla="*/ 11779 h 16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5903" h="16150">
                  <a:moveTo>
                    <a:pt x="-166" y="15806"/>
                  </a:moveTo>
                  <a:cubicBezTo>
                    <a:pt x="8640" y="4785"/>
                    <a:pt x="34429" y="-12093"/>
                    <a:pt x="45738" y="1177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04" name="任意多边形: 形状 2403">
              <a:extLst>
                <a:ext uri="{FF2B5EF4-FFF2-40B4-BE49-F238E27FC236}">
                  <a16:creationId xmlns:a16="http://schemas.microsoft.com/office/drawing/2014/main" id="{4717E01D-2A79-9813-C996-6ECE320855D0}"/>
                </a:ext>
              </a:extLst>
            </p:cNvPr>
            <p:cNvSpPr/>
            <p:nvPr/>
          </p:nvSpPr>
          <p:spPr>
            <a:xfrm flipV="1">
              <a:off x="9144581" y="5557675"/>
              <a:ext cx="35787" cy="33696"/>
            </a:xfrm>
            <a:custGeom>
              <a:avLst/>
              <a:gdLst>
                <a:gd name="connsiteX0" fmla="*/ -165 w 35787"/>
                <a:gd name="connsiteY0" fmla="*/ 33357 h 33696"/>
                <a:gd name="connsiteX1" fmla="*/ 35622 w 35787"/>
                <a:gd name="connsiteY1" fmla="*/ 9057 h 33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787" h="33696">
                  <a:moveTo>
                    <a:pt x="-165" y="33357"/>
                  </a:moveTo>
                  <a:cubicBezTo>
                    <a:pt x="714" y="17557"/>
                    <a:pt x="26788" y="-16928"/>
                    <a:pt x="35622" y="905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05" name="任意多边形: 形状 2404">
              <a:extLst>
                <a:ext uri="{FF2B5EF4-FFF2-40B4-BE49-F238E27FC236}">
                  <a16:creationId xmlns:a16="http://schemas.microsoft.com/office/drawing/2014/main" id="{2A7B2154-C7B5-78B3-C7C6-4F37E05B0702}"/>
                </a:ext>
              </a:extLst>
            </p:cNvPr>
            <p:cNvSpPr/>
            <p:nvPr/>
          </p:nvSpPr>
          <p:spPr>
            <a:xfrm flipV="1">
              <a:off x="9093265" y="5555340"/>
              <a:ext cx="42549" cy="22132"/>
            </a:xfrm>
            <a:custGeom>
              <a:avLst/>
              <a:gdLst>
                <a:gd name="connsiteX0" fmla="*/ -166 w 42549"/>
                <a:gd name="connsiteY0" fmla="*/ 7908 h 22132"/>
                <a:gd name="connsiteX1" fmla="*/ 42383 w 42549"/>
                <a:gd name="connsiteY1" fmla="*/ 21792 h 22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549" h="22132">
                  <a:moveTo>
                    <a:pt x="-166" y="7908"/>
                  </a:moveTo>
                  <a:cubicBezTo>
                    <a:pt x="11072" y="-3574"/>
                    <a:pt x="35387" y="-6451"/>
                    <a:pt x="42383" y="2179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06" name="任意多边形: 形状 2405">
              <a:extLst>
                <a:ext uri="{FF2B5EF4-FFF2-40B4-BE49-F238E27FC236}">
                  <a16:creationId xmlns:a16="http://schemas.microsoft.com/office/drawing/2014/main" id="{0718D5DD-BAE4-9A65-C964-FA198D048870}"/>
                </a:ext>
              </a:extLst>
            </p:cNvPr>
            <p:cNvSpPr/>
            <p:nvPr/>
          </p:nvSpPr>
          <p:spPr>
            <a:xfrm flipV="1">
              <a:off x="9165398" y="5590655"/>
              <a:ext cx="41127" cy="31078"/>
            </a:xfrm>
            <a:custGeom>
              <a:avLst/>
              <a:gdLst>
                <a:gd name="connsiteX0" fmla="*/ 93 w 41127"/>
                <a:gd name="connsiteY0" fmla="*/ 30745 h 31078"/>
                <a:gd name="connsiteX1" fmla="*/ 40963 w 41127"/>
                <a:gd name="connsiteY1" fmla="*/ 7581 h 31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127" h="31078">
                  <a:moveTo>
                    <a:pt x="93" y="30745"/>
                  </a:moveTo>
                  <a:cubicBezTo>
                    <a:pt x="-3624" y="20574"/>
                    <a:pt x="33991" y="-16321"/>
                    <a:pt x="40963" y="758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07" name="任意多边形: 形状 2406">
              <a:extLst>
                <a:ext uri="{FF2B5EF4-FFF2-40B4-BE49-F238E27FC236}">
                  <a16:creationId xmlns:a16="http://schemas.microsoft.com/office/drawing/2014/main" id="{CB44461D-5FA7-A6B4-05D4-710A7CC167AB}"/>
                </a:ext>
              </a:extLst>
            </p:cNvPr>
            <p:cNvSpPr/>
            <p:nvPr/>
          </p:nvSpPr>
          <p:spPr>
            <a:xfrm flipV="1">
              <a:off x="9190801" y="5620301"/>
              <a:ext cx="42829" cy="32118"/>
            </a:xfrm>
            <a:custGeom>
              <a:avLst/>
              <a:gdLst>
                <a:gd name="connsiteX0" fmla="*/ 50 w 42829"/>
                <a:gd name="connsiteY0" fmla="*/ 31790 h 32118"/>
                <a:gd name="connsiteX1" fmla="*/ 42665 w 42829"/>
                <a:gd name="connsiteY1" fmla="*/ 15684 h 32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29" h="32118">
                  <a:moveTo>
                    <a:pt x="50" y="31790"/>
                  </a:moveTo>
                  <a:cubicBezTo>
                    <a:pt x="-3603" y="7967"/>
                    <a:pt x="40519" y="-17799"/>
                    <a:pt x="42665" y="1568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08" name="任意多边形: 形状 2407">
              <a:extLst>
                <a:ext uri="{FF2B5EF4-FFF2-40B4-BE49-F238E27FC236}">
                  <a16:creationId xmlns:a16="http://schemas.microsoft.com/office/drawing/2014/main" id="{0131BC0A-8158-CC8D-13D0-4F1CC3546BF1}"/>
                </a:ext>
              </a:extLst>
            </p:cNvPr>
            <p:cNvSpPr/>
            <p:nvPr/>
          </p:nvSpPr>
          <p:spPr>
            <a:xfrm flipV="1">
              <a:off x="9214352" y="5650329"/>
              <a:ext cx="44768" cy="20058"/>
            </a:xfrm>
            <a:custGeom>
              <a:avLst/>
              <a:gdLst>
                <a:gd name="connsiteX0" fmla="*/ -164 w 44768"/>
                <a:gd name="connsiteY0" fmla="*/ 18687 h 20058"/>
                <a:gd name="connsiteX1" fmla="*/ 44605 w 44768"/>
                <a:gd name="connsiteY1" fmla="*/ 19735 h 20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768" h="20058">
                  <a:moveTo>
                    <a:pt x="-164" y="18687"/>
                  </a:moveTo>
                  <a:cubicBezTo>
                    <a:pt x="1742" y="2780"/>
                    <a:pt x="43762" y="-15124"/>
                    <a:pt x="44605" y="1973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09" name="任意多边形: 形状 2408">
              <a:extLst>
                <a:ext uri="{FF2B5EF4-FFF2-40B4-BE49-F238E27FC236}">
                  <a16:creationId xmlns:a16="http://schemas.microsoft.com/office/drawing/2014/main" id="{849CA18B-BFA8-B136-6C94-C7C0C11153A4}"/>
                </a:ext>
              </a:extLst>
            </p:cNvPr>
            <p:cNvSpPr/>
            <p:nvPr/>
          </p:nvSpPr>
          <p:spPr>
            <a:xfrm flipV="1">
              <a:off x="9245666" y="5657777"/>
              <a:ext cx="42436" cy="33464"/>
            </a:xfrm>
            <a:custGeom>
              <a:avLst/>
              <a:gdLst>
                <a:gd name="connsiteX0" fmla="*/ -163 w 42436"/>
                <a:gd name="connsiteY0" fmla="*/ 20255 h 33464"/>
                <a:gd name="connsiteX1" fmla="*/ 37950 w 42436"/>
                <a:gd name="connsiteY1" fmla="*/ 33144 h 33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436" h="33464">
                  <a:moveTo>
                    <a:pt x="-163" y="20255"/>
                  </a:moveTo>
                  <a:cubicBezTo>
                    <a:pt x="12223" y="-12633"/>
                    <a:pt x="56054" y="-4461"/>
                    <a:pt x="37950" y="3314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10" name="任意多边形: 形状 2409">
              <a:extLst>
                <a:ext uri="{FF2B5EF4-FFF2-40B4-BE49-F238E27FC236}">
                  <a16:creationId xmlns:a16="http://schemas.microsoft.com/office/drawing/2014/main" id="{FFE8075E-A107-DB73-D463-201E8C70C751}"/>
                </a:ext>
              </a:extLst>
            </p:cNvPr>
            <p:cNvSpPr/>
            <p:nvPr/>
          </p:nvSpPr>
          <p:spPr>
            <a:xfrm flipV="1">
              <a:off x="9284361" y="5682796"/>
              <a:ext cx="44692" cy="21480"/>
            </a:xfrm>
            <a:custGeom>
              <a:avLst/>
              <a:gdLst>
                <a:gd name="connsiteX0" fmla="*/ -162 w 44692"/>
                <a:gd name="connsiteY0" fmla="*/ 16983 h 21480"/>
                <a:gd name="connsiteX1" fmla="*/ 42234 w 44692"/>
                <a:gd name="connsiteY1" fmla="*/ 21164 h 21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692" h="21480">
                  <a:moveTo>
                    <a:pt x="-162" y="16983"/>
                  </a:moveTo>
                  <a:cubicBezTo>
                    <a:pt x="10240" y="-13018"/>
                    <a:pt x="55087" y="1049"/>
                    <a:pt x="42234" y="2116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11" name="任意多边形: 形状 2410">
              <a:extLst>
                <a:ext uri="{FF2B5EF4-FFF2-40B4-BE49-F238E27FC236}">
                  <a16:creationId xmlns:a16="http://schemas.microsoft.com/office/drawing/2014/main" id="{7AF1B28D-A28B-5AC2-8A8E-E58469EAA73A}"/>
                </a:ext>
              </a:extLst>
            </p:cNvPr>
            <p:cNvSpPr/>
            <p:nvPr/>
          </p:nvSpPr>
          <p:spPr>
            <a:xfrm flipV="1">
              <a:off x="9122793" y="5574939"/>
              <a:ext cx="30596" cy="8909"/>
            </a:xfrm>
            <a:custGeom>
              <a:avLst/>
              <a:gdLst>
                <a:gd name="connsiteX0" fmla="*/ -166 w 30596"/>
                <a:gd name="connsiteY0" fmla="*/ 8571 h 8909"/>
                <a:gd name="connsiteX1" fmla="*/ 30431 w 30596"/>
                <a:gd name="connsiteY1" fmla="*/ 4432 h 8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596" h="8909">
                  <a:moveTo>
                    <a:pt x="-166" y="8571"/>
                  </a:moveTo>
                  <a:cubicBezTo>
                    <a:pt x="5208" y="2441"/>
                    <a:pt x="19691" y="-5645"/>
                    <a:pt x="30431" y="443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12" name="任意多边形: 形状 2411">
              <a:extLst>
                <a:ext uri="{FF2B5EF4-FFF2-40B4-BE49-F238E27FC236}">
                  <a16:creationId xmlns:a16="http://schemas.microsoft.com/office/drawing/2014/main" id="{FB6E7040-CE21-86A8-FEE5-589A2D6C765E}"/>
                </a:ext>
              </a:extLst>
            </p:cNvPr>
            <p:cNvSpPr/>
            <p:nvPr/>
          </p:nvSpPr>
          <p:spPr>
            <a:xfrm flipV="1">
              <a:off x="9139955" y="5583868"/>
              <a:ext cx="37023" cy="32057"/>
            </a:xfrm>
            <a:custGeom>
              <a:avLst/>
              <a:gdLst>
                <a:gd name="connsiteX0" fmla="*/ 2913 w 37023"/>
                <a:gd name="connsiteY0" fmla="*/ 31722 h 32057"/>
                <a:gd name="connsiteX1" fmla="*/ 36858 w 37023"/>
                <a:gd name="connsiteY1" fmla="*/ 4502 h 32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023" h="32057">
                  <a:moveTo>
                    <a:pt x="2913" y="31722"/>
                  </a:moveTo>
                  <a:cubicBezTo>
                    <a:pt x="-9062" y="14535"/>
                    <a:pt x="16361" y="-11094"/>
                    <a:pt x="36858" y="450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13" name="任意多边形: 形状 2412">
              <a:extLst>
                <a:ext uri="{FF2B5EF4-FFF2-40B4-BE49-F238E27FC236}">
                  <a16:creationId xmlns:a16="http://schemas.microsoft.com/office/drawing/2014/main" id="{0A5215F9-6538-4670-EEEB-C3D392B60DB4}"/>
                </a:ext>
              </a:extLst>
            </p:cNvPr>
            <p:cNvSpPr/>
            <p:nvPr/>
          </p:nvSpPr>
          <p:spPr>
            <a:xfrm flipV="1">
              <a:off x="9159944" y="5615896"/>
              <a:ext cx="36112" cy="26836"/>
            </a:xfrm>
            <a:custGeom>
              <a:avLst/>
              <a:gdLst>
                <a:gd name="connsiteX0" fmla="*/ -50 w 36112"/>
                <a:gd name="connsiteY0" fmla="*/ 26508 h 26836"/>
                <a:gd name="connsiteX1" fmla="*/ 35947 w 36112"/>
                <a:gd name="connsiteY1" fmla="*/ 4256 h 26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112" h="26836">
                  <a:moveTo>
                    <a:pt x="-50" y="26508"/>
                  </a:moveTo>
                  <a:cubicBezTo>
                    <a:pt x="-1995" y="11410"/>
                    <a:pt x="21089" y="-9751"/>
                    <a:pt x="35947" y="425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14" name="任意多边形: 形状 2413">
              <a:extLst>
                <a:ext uri="{FF2B5EF4-FFF2-40B4-BE49-F238E27FC236}">
                  <a16:creationId xmlns:a16="http://schemas.microsoft.com/office/drawing/2014/main" id="{3BD3D8D3-41D9-97AD-A3F4-1A287EC7DA56}"/>
                </a:ext>
              </a:extLst>
            </p:cNvPr>
            <p:cNvSpPr/>
            <p:nvPr/>
          </p:nvSpPr>
          <p:spPr>
            <a:xfrm flipV="1">
              <a:off x="9186566" y="5643281"/>
              <a:ext cx="34296" cy="21850"/>
            </a:xfrm>
            <a:custGeom>
              <a:avLst/>
              <a:gdLst>
                <a:gd name="connsiteX0" fmla="*/ 119 w 34296"/>
                <a:gd name="connsiteY0" fmla="*/ 21527 h 21850"/>
                <a:gd name="connsiteX1" fmla="*/ 34132 w 34296"/>
                <a:gd name="connsiteY1" fmla="*/ 2162 h 21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296" h="21850">
                  <a:moveTo>
                    <a:pt x="119" y="21527"/>
                  </a:moveTo>
                  <a:cubicBezTo>
                    <a:pt x="-2994" y="7160"/>
                    <a:pt x="20284" y="-5946"/>
                    <a:pt x="34132" y="216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15" name="任意多边形: 形状 2414">
              <a:extLst>
                <a:ext uri="{FF2B5EF4-FFF2-40B4-BE49-F238E27FC236}">
                  <a16:creationId xmlns:a16="http://schemas.microsoft.com/office/drawing/2014/main" id="{5944A3D0-8126-15E2-10A3-7C21095E44D3}"/>
                </a:ext>
              </a:extLst>
            </p:cNvPr>
            <p:cNvSpPr/>
            <p:nvPr/>
          </p:nvSpPr>
          <p:spPr>
            <a:xfrm flipV="1">
              <a:off x="9207638" y="5665188"/>
              <a:ext cx="46952" cy="27183"/>
            </a:xfrm>
            <a:custGeom>
              <a:avLst/>
              <a:gdLst>
                <a:gd name="connsiteX0" fmla="*/ 1 w 46952"/>
                <a:gd name="connsiteY0" fmla="*/ 26864 h 27183"/>
                <a:gd name="connsiteX1" fmla="*/ 46789 w 46952"/>
                <a:gd name="connsiteY1" fmla="*/ 7034 h 27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6952" h="27183">
                  <a:moveTo>
                    <a:pt x="1" y="26864"/>
                  </a:moveTo>
                  <a:cubicBezTo>
                    <a:pt x="-2605" y="7278"/>
                    <a:pt x="26150" y="-10936"/>
                    <a:pt x="46789" y="703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16" name="任意多边形: 形状 2415">
              <a:extLst>
                <a:ext uri="{FF2B5EF4-FFF2-40B4-BE49-F238E27FC236}">
                  <a16:creationId xmlns:a16="http://schemas.microsoft.com/office/drawing/2014/main" id="{1FA8F999-E389-EDB0-F158-A26959844A95}"/>
                </a:ext>
              </a:extLst>
            </p:cNvPr>
            <p:cNvSpPr/>
            <p:nvPr/>
          </p:nvSpPr>
          <p:spPr>
            <a:xfrm flipV="1">
              <a:off x="9243284" y="5691501"/>
              <a:ext cx="44498" cy="16388"/>
            </a:xfrm>
            <a:custGeom>
              <a:avLst/>
              <a:gdLst>
                <a:gd name="connsiteX0" fmla="*/ -163 w 44498"/>
                <a:gd name="connsiteY0" fmla="*/ 16073 h 16388"/>
                <a:gd name="connsiteX1" fmla="*/ 44335 w 44498"/>
                <a:gd name="connsiteY1" fmla="*/ 12392 h 16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498" h="16388">
                  <a:moveTo>
                    <a:pt x="-163" y="16073"/>
                  </a:moveTo>
                  <a:cubicBezTo>
                    <a:pt x="6678" y="1940"/>
                    <a:pt x="32496" y="-10602"/>
                    <a:pt x="44335" y="1239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17" name="任意多边形: 形状 2416">
              <a:extLst>
                <a:ext uri="{FF2B5EF4-FFF2-40B4-BE49-F238E27FC236}">
                  <a16:creationId xmlns:a16="http://schemas.microsoft.com/office/drawing/2014/main" id="{C6F0C446-851B-7D0B-37A1-3D6CC457BB7F}"/>
                </a:ext>
              </a:extLst>
            </p:cNvPr>
            <p:cNvSpPr/>
            <p:nvPr/>
          </p:nvSpPr>
          <p:spPr>
            <a:xfrm flipV="1">
              <a:off x="9273288" y="5703489"/>
              <a:ext cx="43031" cy="22606"/>
            </a:xfrm>
            <a:custGeom>
              <a:avLst/>
              <a:gdLst>
                <a:gd name="connsiteX0" fmla="*/ -163 w 43031"/>
                <a:gd name="connsiteY0" fmla="*/ 17971 h 22606"/>
                <a:gd name="connsiteX1" fmla="*/ 42869 w 43031"/>
                <a:gd name="connsiteY1" fmla="*/ 22294 h 22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031" h="22606">
                  <a:moveTo>
                    <a:pt x="-163" y="17971"/>
                  </a:moveTo>
                  <a:cubicBezTo>
                    <a:pt x="7931" y="-6212"/>
                    <a:pt x="40001" y="-8015"/>
                    <a:pt x="42869" y="2229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18" name="任意多边形: 形状 2417">
              <a:extLst>
                <a:ext uri="{FF2B5EF4-FFF2-40B4-BE49-F238E27FC236}">
                  <a16:creationId xmlns:a16="http://schemas.microsoft.com/office/drawing/2014/main" id="{3C695C0B-E8D4-4AC1-ABB0-5C8705C6CE09}"/>
                </a:ext>
              </a:extLst>
            </p:cNvPr>
            <p:cNvSpPr/>
            <p:nvPr/>
          </p:nvSpPr>
          <p:spPr>
            <a:xfrm flipV="1">
              <a:off x="9289600" y="5721789"/>
              <a:ext cx="20997" cy="22081"/>
            </a:xfrm>
            <a:custGeom>
              <a:avLst/>
              <a:gdLst>
                <a:gd name="connsiteX0" fmla="*/ -162 w 20997"/>
                <a:gd name="connsiteY0" fmla="*/ 388 h 22081"/>
                <a:gd name="connsiteX1" fmla="*/ 19378 w 20997"/>
                <a:gd name="connsiteY1" fmla="*/ 21772 h 22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997" h="22081">
                  <a:moveTo>
                    <a:pt x="-162" y="388"/>
                  </a:moveTo>
                  <a:cubicBezTo>
                    <a:pt x="9762" y="-3717"/>
                    <a:pt x="25748" y="11199"/>
                    <a:pt x="19378" y="2177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19" name="任意多边形: 形状 2418">
              <a:extLst>
                <a:ext uri="{FF2B5EF4-FFF2-40B4-BE49-F238E27FC236}">
                  <a16:creationId xmlns:a16="http://schemas.microsoft.com/office/drawing/2014/main" id="{AE85C45D-13EB-AC6A-7F44-7A3192722CCC}"/>
                </a:ext>
              </a:extLst>
            </p:cNvPr>
            <p:cNvSpPr/>
            <p:nvPr/>
          </p:nvSpPr>
          <p:spPr>
            <a:xfrm flipV="1">
              <a:off x="9080526" y="5577059"/>
              <a:ext cx="37370" cy="38136"/>
            </a:xfrm>
            <a:custGeom>
              <a:avLst/>
              <a:gdLst>
                <a:gd name="connsiteX0" fmla="*/ -167 w 37370"/>
                <a:gd name="connsiteY0" fmla="*/ -203 h 38136"/>
                <a:gd name="connsiteX1" fmla="*/ 36975 w 37370"/>
                <a:gd name="connsiteY1" fmla="*/ 37801 h 38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0" h="38136">
                  <a:moveTo>
                    <a:pt x="-167" y="-203"/>
                  </a:moveTo>
                  <a:cubicBezTo>
                    <a:pt x="24889" y="-1911"/>
                    <a:pt x="39215" y="12970"/>
                    <a:pt x="36975" y="3780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20" name="任意多边形: 形状 2419">
              <a:extLst>
                <a:ext uri="{FF2B5EF4-FFF2-40B4-BE49-F238E27FC236}">
                  <a16:creationId xmlns:a16="http://schemas.microsoft.com/office/drawing/2014/main" id="{ACB5C085-F146-9D6F-E814-BE34458AD1E9}"/>
                </a:ext>
              </a:extLst>
            </p:cNvPr>
            <p:cNvSpPr/>
            <p:nvPr/>
          </p:nvSpPr>
          <p:spPr>
            <a:xfrm flipV="1">
              <a:off x="9107315" y="5608038"/>
              <a:ext cx="48768" cy="14608"/>
            </a:xfrm>
            <a:custGeom>
              <a:avLst/>
              <a:gdLst>
                <a:gd name="connsiteX0" fmla="*/ -166 w 48768"/>
                <a:gd name="connsiteY0" fmla="*/ 14277 h 14608"/>
                <a:gd name="connsiteX1" fmla="*/ 48602 w 48768"/>
                <a:gd name="connsiteY1" fmla="*/ 7884 h 14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768" h="14608">
                  <a:moveTo>
                    <a:pt x="-166" y="14277"/>
                  </a:moveTo>
                  <a:cubicBezTo>
                    <a:pt x="7063" y="-103"/>
                    <a:pt x="33889" y="-6751"/>
                    <a:pt x="48602" y="788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21" name="任意多边形: 形状 2420">
              <a:extLst>
                <a:ext uri="{FF2B5EF4-FFF2-40B4-BE49-F238E27FC236}">
                  <a16:creationId xmlns:a16="http://schemas.microsoft.com/office/drawing/2014/main" id="{FFF310D2-C254-5FEC-2328-1027C49BB942}"/>
                </a:ext>
              </a:extLst>
            </p:cNvPr>
            <p:cNvSpPr/>
            <p:nvPr/>
          </p:nvSpPr>
          <p:spPr>
            <a:xfrm flipV="1">
              <a:off x="9102969" y="5620063"/>
              <a:ext cx="19148" cy="28263"/>
            </a:xfrm>
            <a:custGeom>
              <a:avLst/>
              <a:gdLst>
                <a:gd name="connsiteX0" fmla="*/ 18824 w 19148"/>
                <a:gd name="connsiteY0" fmla="*/ 27935 h 28263"/>
                <a:gd name="connsiteX1" fmla="*/ -166 w 19148"/>
                <a:gd name="connsiteY1" fmla="*/ -328 h 28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48" h="28263">
                  <a:moveTo>
                    <a:pt x="18824" y="27935"/>
                  </a:moveTo>
                  <a:cubicBezTo>
                    <a:pt x="20018" y="15198"/>
                    <a:pt x="14537" y="3970"/>
                    <a:pt x="-166" y="-32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22" name="任意多边形: 形状 2421">
              <a:extLst>
                <a:ext uri="{FF2B5EF4-FFF2-40B4-BE49-F238E27FC236}">
                  <a16:creationId xmlns:a16="http://schemas.microsoft.com/office/drawing/2014/main" id="{03AD482E-54EA-B348-CFF5-3B2B53A2C6BC}"/>
                </a:ext>
              </a:extLst>
            </p:cNvPr>
            <p:cNvSpPr/>
            <p:nvPr/>
          </p:nvSpPr>
          <p:spPr>
            <a:xfrm flipV="1">
              <a:off x="9120531" y="5634470"/>
              <a:ext cx="27695" cy="42489"/>
            </a:xfrm>
            <a:custGeom>
              <a:avLst/>
              <a:gdLst>
                <a:gd name="connsiteX0" fmla="*/ -166 w 27695"/>
                <a:gd name="connsiteY0" fmla="*/ 42166 h 42489"/>
                <a:gd name="connsiteX1" fmla="*/ 11038 w 27695"/>
                <a:gd name="connsiteY1" fmla="*/ -324 h 4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7695" h="42489">
                  <a:moveTo>
                    <a:pt x="-166" y="42166"/>
                  </a:moveTo>
                  <a:cubicBezTo>
                    <a:pt x="28554" y="41942"/>
                    <a:pt x="39184" y="1989"/>
                    <a:pt x="11038" y="-32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23" name="任意多边形: 形状 2422">
              <a:extLst>
                <a:ext uri="{FF2B5EF4-FFF2-40B4-BE49-F238E27FC236}">
                  <a16:creationId xmlns:a16="http://schemas.microsoft.com/office/drawing/2014/main" id="{5D056EF7-93CC-8C32-6D67-C069EF106C86}"/>
                </a:ext>
              </a:extLst>
            </p:cNvPr>
            <p:cNvSpPr/>
            <p:nvPr/>
          </p:nvSpPr>
          <p:spPr>
            <a:xfrm flipV="1">
              <a:off x="9144938" y="5637467"/>
              <a:ext cx="25905" cy="11275"/>
            </a:xfrm>
            <a:custGeom>
              <a:avLst/>
              <a:gdLst>
                <a:gd name="connsiteX0" fmla="*/ -165 w 25905"/>
                <a:gd name="connsiteY0" fmla="*/ 134 h 11275"/>
                <a:gd name="connsiteX1" fmla="*/ 25740 w 25905"/>
                <a:gd name="connsiteY1" fmla="*/ 10949 h 11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905" h="11275">
                  <a:moveTo>
                    <a:pt x="-165" y="134"/>
                  </a:moveTo>
                  <a:cubicBezTo>
                    <a:pt x="5232" y="-1654"/>
                    <a:pt x="18811" y="1726"/>
                    <a:pt x="25740" y="1094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24" name="任意多边形: 形状 2423">
              <a:extLst>
                <a:ext uri="{FF2B5EF4-FFF2-40B4-BE49-F238E27FC236}">
                  <a16:creationId xmlns:a16="http://schemas.microsoft.com/office/drawing/2014/main" id="{2AB635A3-940D-379D-9856-F801D42E0104}"/>
                </a:ext>
              </a:extLst>
            </p:cNvPr>
            <p:cNvSpPr/>
            <p:nvPr/>
          </p:nvSpPr>
          <p:spPr>
            <a:xfrm flipV="1">
              <a:off x="9148629" y="5663002"/>
              <a:ext cx="33857" cy="47381"/>
            </a:xfrm>
            <a:custGeom>
              <a:avLst/>
              <a:gdLst>
                <a:gd name="connsiteX0" fmla="*/ -165 w 33857"/>
                <a:gd name="connsiteY0" fmla="*/ 46901 h 47381"/>
                <a:gd name="connsiteX1" fmla="*/ 12032 w 33857"/>
                <a:gd name="connsiteY1" fmla="*/ -30 h 47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857" h="47381">
                  <a:moveTo>
                    <a:pt x="-165" y="46901"/>
                  </a:moveTo>
                  <a:cubicBezTo>
                    <a:pt x="14042" y="50426"/>
                    <a:pt x="60764" y="-4763"/>
                    <a:pt x="12032" y="-3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25" name="任意多边形: 形状 2424">
              <a:extLst>
                <a:ext uri="{FF2B5EF4-FFF2-40B4-BE49-F238E27FC236}">
                  <a16:creationId xmlns:a16="http://schemas.microsoft.com/office/drawing/2014/main" id="{483411D6-D621-B526-9115-08B8D3767DB9}"/>
                </a:ext>
              </a:extLst>
            </p:cNvPr>
            <p:cNvSpPr/>
            <p:nvPr/>
          </p:nvSpPr>
          <p:spPr>
            <a:xfrm flipV="1">
              <a:off x="9175128" y="5655901"/>
              <a:ext cx="20412" cy="26565"/>
            </a:xfrm>
            <a:custGeom>
              <a:avLst/>
              <a:gdLst>
                <a:gd name="connsiteX0" fmla="*/ 16080 w 20412"/>
                <a:gd name="connsiteY0" fmla="*/ 26244 h 26565"/>
                <a:gd name="connsiteX1" fmla="*/ -165 w 20412"/>
                <a:gd name="connsiteY1" fmla="*/ 598 h 26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412" h="26565">
                  <a:moveTo>
                    <a:pt x="16080" y="26244"/>
                  </a:moveTo>
                  <a:cubicBezTo>
                    <a:pt x="24645" y="14831"/>
                    <a:pt x="20379" y="-4798"/>
                    <a:pt x="-165" y="59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26" name="任意多边形: 形状 2425">
              <a:extLst>
                <a:ext uri="{FF2B5EF4-FFF2-40B4-BE49-F238E27FC236}">
                  <a16:creationId xmlns:a16="http://schemas.microsoft.com/office/drawing/2014/main" id="{5EC1D4F6-ECE3-7BCD-EB92-F3539E426927}"/>
                </a:ext>
              </a:extLst>
            </p:cNvPr>
            <p:cNvSpPr/>
            <p:nvPr/>
          </p:nvSpPr>
          <p:spPr>
            <a:xfrm flipV="1">
              <a:off x="9181491" y="5703616"/>
              <a:ext cx="38401" cy="35795"/>
            </a:xfrm>
            <a:custGeom>
              <a:avLst/>
              <a:gdLst>
                <a:gd name="connsiteX0" fmla="*/ -165 w 38401"/>
                <a:gd name="connsiteY0" fmla="*/ 34978 h 35795"/>
                <a:gd name="connsiteX1" fmla="*/ 29756 w 38401"/>
                <a:gd name="connsiteY1" fmla="*/ -312 h 35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401" h="35795">
                  <a:moveTo>
                    <a:pt x="-165" y="34978"/>
                  </a:moveTo>
                  <a:cubicBezTo>
                    <a:pt x="20393" y="39925"/>
                    <a:pt x="54085" y="7145"/>
                    <a:pt x="29756" y="-31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27" name="任意多边形: 形状 2426">
              <a:extLst>
                <a:ext uri="{FF2B5EF4-FFF2-40B4-BE49-F238E27FC236}">
                  <a16:creationId xmlns:a16="http://schemas.microsoft.com/office/drawing/2014/main" id="{872C0F3D-EA8E-FAB0-4B46-6CBF54EBFC5C}"/>
                </a:ext>
              </a:extLst>
            </p:cNvPr>
            <p:cNvSpPr/>
            <p:nvPr/>
          </p:nvSpPr>
          <p:spPr>
            <a:xfrm flipV="1">
              <a:off x="9212685" y="5711606"/>
              <a:ext cx="40635" cy="28065"/>
            </a:xfrm>
            <a:custGeom>
              <a:avLst/>
              <a:gdLst>
                <a:gd name="connsiteX0" fmla="*/ -164 w 40635"/>
                <a:gd name="connsiteY0" fmla="*/ 22618 h 28065"/>
                <a:gd name="connsiteX1" fmla="*/ 34317 w 40635"/>
                <a:gd name="connsiteY1" fmla="*/ -311 h 28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0635" h="28065">
                  <a:moveTo>
                    <a:pt x="-164" y="22618"/>
                  </a:moveTo>
                  <a:cubicBezTo>
                    <a:pt x="21846" y="41894"/>
                    <a:pt x="54075" y="787"/>
                    <a:pt x="34317" y="-31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28" name="任意多边形: 形状 2427">
              <a:extLst>
                <a:ext uri="{FF2B5EF4-FFF2-40B4-BE49-F238E27FC236}">
                  <a16:creationId xmlns:a16="http://schemas.microsoft.com/office/drawing/2014/main" id="{DA5BDB15-4867-8364-75B1-967151DE857B}"/>
                </a:ext>
              </a:extLst>
            </p:cNvPr>
            <p:cNvSpPr/>
            <p:nvPr/>
          </p:nvSpPr>
          <p:spPr>
            <a:xfrm flipV="1">
              <a:off x="9198618" y="5687691"/>
              <a:ext cx="20496" cy="18603"/>
            </a:xfrm>
            <a:custGeom>
              <a:avLst/>
              <a:gdLst>
                <a:gd name="connsiteX0" fmla="*/ 20332 w 20496"/>
                <a:gd name="connsiteY0" fmla="*/ 18287 h 18603"/>
                <a:gd name="connsiteX1" fmla="*/ -164 w 20496"/>
                <a:gd name="connsiteY1" fmla="*/ -316 h 18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496" h="18603">
                  <a:moveTo>
                    <a:pt x="20332" y="18287"/>
                  </a:moveTo>
                  <a:cubicBezTo>
                    <a:pt x="18546" y="12881"/>
                    <a:pt x="11548" y="976"/>
                    <a:pt x="-164" y="-31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29" name="任意多边形: 形状 2428">
              <a:extLst>
                <a:ext uri="{FF2B5EF4-FFF2-40B4-BE49-F238E27FC236}">
                  <a16:creationId xmlns:a16="http://schemas.microsoft.com/office/drawing/2014/main" id="{009874B7-D3AF-FB85-6292-9B171E32B8CD}"/>
                </a:ext>
              </a:extLst>
            </p:cNvPr>
            <p:cNvSpPr/>
            <p:nvPr/>
          </p:nvSpPr>
          <p:spPr>
            <a:xfrm flipV="1">
              <a:off x="9244672" y="5705193"/>
              <a:ext cx="12424" cy="14454"/>
            </a:xfrm>
            <a:custGeom>
              <a:avLst/>
              <a:gdLst>
                <a:gd name="connsiteX0" fmla="*/ 12260 w 12424"/>
                <a:gd name="connsiteY0" fmla="*/ 14141 h 14454"/>
                <a:gd name="connsiteX1" fmla="*/ -164 w 12424"/>
                <a:gd name="connsiteY1" fmla="*/ -313 h 14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24" h="14454">
                  <a:moveTo>
                    <a:pt x="12260" y="14141"/>
                  </a:moveTo>
                  <a:cubicBezTo>
                    <a:pt x="11352" y="9273"/>
                    <a:pt x="6288" y="2137"/>
                    <a:pt x="-164" y="-31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30" name="任意多边形: 形状 2429">
              <a:extLst>
                <a:ext uri="{FF2B5EF4-FFF2-40B4-BE49-F238E27FC236}">
                  <a16:creationId xmlns:a16="http://schemas.microsoft.com/office/drawing/2014/main" id="{11F8ADAE-85BB-F0BC-62A3-6A5D28F1107C}"/>
                </a:ext>
              </a:extLst>
            </p:cNvPr>
            <p:cNvSpPr/>
            <p:nvPr/>
          </p:nvSpPr>
          <p:spPr>
            <a:xfrm flipV="1">
              <a:off x="9268895" y="5722219"/>
              <a:ext cx="14394" cy="17563"/>
            </a:xfrm>
            <a:custGeom>
              <a:avLst/>
              <a:gdLst>
                <a:gd name="connsiteX0" fmla="*/ 14232 w 14394"/>
                <a:gd name="connsiteY0" fmla="*/ 17253 h 17563"/>
                <a:gd name="connsiteX1" fmla="*/ -163 w 14394"/>
                <a:gd name="connsiteY1" fmla="*/ -310 h 17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394" h="17563">
                  <a:moveTo>
                    <a:pt x="14232" y="17253"/>
                  </a:moveTo>
                  <a:cubicBezTo>
                    <a:pt x="13858" y="11503"/>
                    <a:pt x="12572" y="880"/>
                    <a:pt x="-163" y="-31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31" name="任意多边形: 形状 2430">
              <a:extLst>
                <a:ext uri="{FF2B5EF4-FFF2-40B4-BE49-F238E27FC236}">
                  <a16:creationId xmlns:a16="http://schemas.microsoft.com/office/drawing/2014/main" id="{767259EF-9B18-1EFC-9878-434C03FE106E}"/>
                </a:ext>
              </a:extLst>
            </p:cNvPr>
            <p:cNvSpPr/>
            <p:nvPr/>
          </p:nvSpPr>
          <p:spPr>
            <a:xfrm flipV="1">
              <a:off x="9055077" y="5332765"/>
              <a:ext cx="32340" cy="47047"/>
            </a:xfrm>
            <a:custGeom>
              <a:avLst/>
              <a:gdLst>
                <a:gd name="connsiteX0" fmla="*/ 8613 w 32340"/>
                <a:gd name="connsiteY0" fmla="*/ 46667 h 47047"/>
                <a:gd name="connsiteX1" fmla="*/ 32173 w 32340"/>
                <a:gd name="connsiteY1" fmla="*/ -381 h 47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340" h="47047">
                  <a:moveTo>
                    <a:pt x="8613" y="46667"/>
                  </a:moveTo>
                  <a:cubicBezTo>
                    <a:pt x="-5029" y="24271"/>
                    <a:pt x="-6615" y="4582"/>
                    <a:pt x="32173" y="-38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32" name="任意多边形: 形状 2431">
              <a:extLst>
                <a:ext uri="{FF2B5EF4-FFF2-40B4-BE49-F238E27FC236}">
                  <a16:creationId xmlns:a16="http://schemas.microsoft.com/office/drawing/2014/main" id="{0C2BCCC9-3488-DEFA-F309-C7EDD5EF21C9}"/>
                </a:ext>
              </a:extLst>
            </p:cNvPr>
            <p:cNvSpPr/>
            <p:nvPr/>
          </p:nvSpPr>
          <p:spPr>
            <a:xfrm flipV="1">
              <a:off x="9038853" y="5365151"/>
              <a:ext cx="36154" cy="39700"/>
            </a:xfrm>
            <a:custGeom>
              <a:avLst/>
              <a:gdLst>
                <a:gd name="connsiteX0" fmla="*/ 17454 w 36154"/>
                <a:gd name="connsiteY0" fmla="*/ 39325 h 39700"/>
                <a:gd name="connsiteX1" fmla="*/ 35987 w 36154"/>
                <a:gd name="connsiteY1" fmla="*/ -189 h 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154" h="39700">
                  <a:moveTo>
                    <a:pt x="17454" y="39325"/>
                  </a:moveTo>
                  <a:cubicBezTo>
                    <a:pt x="-9869" y="28858"/>
                    <a:pt x="-6698" y="-3094"/>
                    <a:pt x="35987" y="-18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33" name="任意多边形: 形状 2432">
              <a:extLst>
                <a:ext uri="{FF2B5EF4-FFF2-40B4-BE49-F238E27FC236}">
                  <a16:creationId xmlns:a16="http://schemas.microsoft.com/office/drawing/2014/main" id="{1F3D7AFF-E11C-D5B9-769A-266F00EEE029}"/>
                </a:ext>
              </a:extLst>
            </p:cNvPr>
            <p:cNvSpPr/>
            <p:nvPr/>
          </p:nvSpPr>
          <p:spPr>
            <a:xfrm flipV="1">
              <a:off x="9004802" y="5339826"/>
              <a:ext cx="50350" cy="34022"/>
            </a:xfrm>
            <a:custGeom>
              <a:avLst/>
              <a:gdLst>
                <a:gd name="connsiteX0" fmla="*/ -168 w 50350"/>
                <a:gd name="connsiteY0" fmla="*/ 27367 h 34022"/>
                <a:gd name="connsiteX1" fmla="*/ 50093 w 50350"/>
                <a:gd name="connsiteY1" fmla="*/ 33641 h 34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350" h="34022">
                  <a:moveTo>
                    <a:pt x="-168" y="27367"/>
                  </a:moveTo>
                  <a:cubicBezTo>
                    <a:pt x="6257" y="-7195"/>
                    <a:pt x="52486" y="-14154"/>
                    <a:pt x="50093" y="3364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34" name="任意多边形: 形状 2433">
              <a:extLst>
                <a:ext uri="{FF2B5EF4-FFF2-40B4-BE49-F238E27FC236}">
                  <a16:creationId xmlns:a16="http://schemas.microsoft.com/office/drawing/2014/main" id="{B1101E0A-3FFB-5E20-A3C2-C87954D0C365}"/>
                </a:ext>
              </a:extLst>
            </p:cNvPr>
            <p:cNvSpPr/>
            <p:nvPr/>
          </p:nvSpPr>
          <p:spPr>
            <a:xfrm flipV="1">
              <a:off x="9042811" y="5401108"/>
              <a:ext cx="25599" cy="33672"/>
            </a:xfrm>
            <a:custGeom>
              <a:avLst/>
              <a:gdLst>
                <a:gd name="connsiteX0" fmla="*/ 7543 w 25599"/>
                <a:gd name="connsiteY0" fmla="*/ 33304 h 33672"/>
                <a:gd name="connsiteX1" fmla="*/ 25431 w 25599"/>
                <a:gd name="connsiteY1" fmla="*/ -351 h 3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599" h="33672">
                  <a:moveTo>
                    <a:pt x="7543" y="33304"/>
                  </a:moveTo>
                  <a:cubicBezTo>
                    <a:pt x="-9885" y="14394"/>
                    <a:pt x="4894" y="-961"/>
                    <a:pt x="25431" y="-35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35" name="任意多边形: 形状 2434">
              <a:extLst>
                <a:ext uri="{FF2B5EF4-FFF2-40B4-BE49-F238E27FC236}">
                  <a16:creationId xmlns:a16="http://schemas.microsoft.com/office/drawing/2014/main" id="{23F902B1-F0C8-F892-855F-519A628A7F2A}"/>
                </a:ext>
              </a:extLst>
            </p:cNvPr>
            <p:cNvSpPr/>
            <p:nvPr/>
          </p:nvSpPr>
          <p:spPr>
            <a:xfrm flipV="1">
              <a:off x="8981149" y="5338242"/>
              <a:ext cx="34551" cy="55042"/>
            </a:xfrm>
            <a:custGeom>
              <a:avLst/>
              <a:gdLst>
                <a:gd name="connsiteX0" fmla="*/ 3362 w 34551"/>
                <a:gd name="connsiteY0" fmla="*/ 54664 h 55042"/>
                <a:gd name="connsiteX1" fmla="*/ 34383 w 34551"/>
                <a:gd name="connsiteY1" fmla="*/ -379 h 55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551" h="55042">
                  <a:moveTo>
                    <a:pt x="3362" y="54664"/>
                  </a:moveTo>
                  <a:cubicBezTo>
                    <a:pt x="-6565" y="30844"/>
                    <a:pt x="4646" y="-54"/>
                    <a:pt x="34383" y="-37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36" name="任意多边形: 形状 2435">
              <a:extLst>
                <a:ext uri="{FF2B5EF4-FFF2-40B4-BE49-F238E27FC236}">
                  <a16:creationId xmlns:a16="http://schemas.microsoft.com/office/drawing/2014/main" id="{591E97AC-7D78-B8F2-6ED5-E55625AAEC3A}"/>
                </a:ext>
              </a:extLst>
            </p:cNvPr>
            <p:cNvSpPr/>
            <p:nvPr/>
          </p:nvSpPr>
          <p:spPr>
            <a:xfrm flipV="1">
              <a:off x="8987302" y="5384558"/>
              <a:ext cx="55712" cy="44988"/>
            </a:xfrm>
            <a:custGeom>
              <a:avLst/>
              <a:gdLst>
                <a:gd name="connsiteX0" fmla="*/ 4949 w 55712"/>
                <a:gd name="connsiteY0" fmla="*/ 44617 h 44988"/>
                <a:gd name="connsiteX1" fmla="*/ 55544 w 55712"/>
                <a:gd name="connsiteY1" fmla="*/ 9299 h 44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5712" h="44988">
                  <a:moveTo>
                    <a:pt x="4949" y="44617"/>
                  </a:moveTo>
                  <a:cubicBezTo>
                    <a:pt x="-14498" y="13917"/>
                    <a:pt x="25647" y="-16412"/>
                    <a:pt x="55544" y="929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37" name="任意多边形: 形状 2436">
              <a:extLst>
                <a:ext uri="{FF2B5EF4-FFF2-40B4-BE49-F238E27FC236}">
                  <a16:creationId xmlns:a16="http://schemas.microsoft.com/office/drawing/2014/main" id="{3B2F6C0B-A0E6-E08B-B432-D03FCA9E977C}"/>
                </a:ext>
              </a:extLst>
            </p:cNvPr>
            <p:cNvSpPr/>
            <p:nvPr/>
          </p:nvSpPr>
          <p:spPr>
            <a:xfrm flipV="1">
              <a:off x="9015197" y="5429683"/>
              <a:ext cx="53416" cy="37720"/>
            </a:xfrm>
            <a:custGeom>
              <a:avLst/>
              <a:gdLst>
                <a:gd name="connsiteX0" fmla="*/ 152 w 53416"/>
                <a:gd name="connsiteY0" fmla="*/ 37358 h 37720"/>
                <a:gd name="connsiteX1" fmla="*/ 53248 w 53416"/>
                <a:gd name="connsiteY1" fmla="*/ 4269 h 3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3416" h="37720">
                  <a:moveTo>
                    <a:pt x="152" y="37358"/>
                  </a:moveTo>
                  <a:cubicBezTo>
                    <a:pt x="-3971" y="764"/>
                    <a:pt x="32700" y="-6671"/>
                    <a:pt x="53248" y="426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38" name="任意多边形: 形状 2437">
              <a:extLst>
                <a:ext uri="{FF2B5EF4-FFF2-40B4-BE49-F238E27FC236}">
                  <a16:creationId xmlns:a16="http://schemas.microsoft.com/office/drawing/2014/main" id="{BEDCEDA1-162C-0F44-BBF0-C3041E31BDE2}"/>
                </a:ext>
              </a:extLst>
            </p:cNvPr>
            <p:cNvSpPr/>
            <p:nvPr/>
          </p:nvSpPr>
          <p:spPr>
            <a:xfrm flipV="1">
              <a:off x="9012806" y="5365984"/>
              <a:ext cx="31672" cy="43824"/>
            </a:xfrm>
            <a:custGeom>
              <a:avLst/>
              <a:gdLst>
                <a:gd name="connsiteX0" fmla="*/ 996 w 31672"/>
                <a:gd name="connsiteY0" fmla="*/ 43450 h 43824"/>
                <a:gd name="connsiteX1" fmla="*/ 31504 w 31672"/>
                <a:gd name="connsiteY1" fmla="*/ -375 h 43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672" h="43824">
                  <a:moveTo>
                    <a:pt x="996" y="43450"/>
                  </a:moveTo>
                  <a:cubicBezTo>
                    <a:pt x="-2177" y="26403"/>
                    <a:pt x="-899" y="4357"/>
                    <a:pt x="31504" y="-37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39" name="任意多边形: 形状 2438">
              <a:extLst>
                <a:ext uri="{FF2B5EF4-FFF2-40B4-BE49-F238E27FC236}">
                  <a16:creationId xmlns:a16="http://schemas.microsoft.com/office/drawing/2014/main" id="{2B417628-703A-A5CE-4B17-B5A6E0284DEE}"/>
                </a:ext>
              </a:extLst>
            </p:cNvPr>
            <p:cNvSpPr/>
            <p:nvPr/>
          </p:nvSpPr>
          <p:spPr>
            <a:xfrm flipV="1">
              <a:off x="8939749" y="5310144"/>
              <a:ext cx="41755" cy="39122"/>
            </a:xfrm>
            <a:custGeom>
              <a:avLst/>
              <a:gdLst>
                <a:gd name="connsiteX0" fmla="*/ 471 w 41755"/>
                <a:gd name="connsiteY0" fmla="*/ 38737 h 39122"/>
                <a:gd name="connsiteX1" fmla="*/ 41586 w 41755"/>
                <a:gd name="connsiteY1" fmla="*/ -369 h 39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755" h="39122">
                  <a:moveTo>
                    <a:pt x="471" y="38737"/>
                  </a:moveTo>
                  <a:cubicBezTo>
                    <a:pt x="-3164" y="25252"/>
                    <a:pt x="8426" y="-1145"/>
                    <a:pt x="41586" y="-36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40" name="任意多边形: 形状 2439">
              <a:extLst>
                <a:ext uri="{FF2B5EF4-FFF2-40B4-BE49-F238E27FC236}">
                  <a16:creationId xmlns:a16="http://schemas.microsoft.com/office/drawing/2014/main" id="{4394EF05-2D30-6E45-947A-0B478DF68E16}"/>
                </a:ext>
              </a:extLst>
            </p:cNvPr>
            <p:cNvSpPr/>
            <p:nvPr/>
          </p:nvSpPr>
          <p:spPr>
            <a:xfrm flipV="1">
              <a:off x="8934109" y="5333718"/>
              <a:ext cx="48708" cy="36307"/>
            </a:xfrm>
            <a:custGeom>
              <a:avLst/>
              <a:gdLst>
                <a:gd name="connsiteX0" fmla="*/ 11349 w 48708"/>
                <a:gd name="connsiteY0" fmla="*/ 35926 h 36307"/>
                <a:gd name="connsiteX1" fmla="*/ 48538 w 48708"/>
                <a:gd name="connsiteY1" fmla="*/ 932 h 36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708" h="36307">
                  <a:moveTo>
                    <a:pt x="11349" y="35926"/>
                  </a:moveTo>
                  <a:cubicBezTo>
                    <a:pt x="-12655" y="25538"/>
                    <a:pt x="1386" y="-7311"/>
                    <a:pt x="48538" y="93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41" name="任意多边形: 形状 2440">
              <a:extLst>
                <a:ext uri="{FF2B5EF4-FFF2-40B4-BE49-F238E27FC236}">
                  <a16:creationId xmlns:a16="http://schemas.microsoft.com/office/drawing/2014/main" id="{20506F6A-C256-A895-ABBD-569839D376FA}"/>
                </a:ext>
              </a:extLst>
            </p:cNvPr>
            <p:cNvSpPr/>
            <p:nvPr/>
          </p:nvSpPr>
          <p:spPr>
            <a:xfrm flipV="1">
              <a:off x="8939709" y="5365508"/>
              <a:ext cx="49827" cy="48031"/>
            </a:xfrm>
            <a:custGeom>
              <a:avLst/>
              <a:gdLst>
                <a:gd name="connsiteX0" fmla="*/ 6345 w 49827"/>
                <a:gd name="connsiteY0" fmla="*/ 47657 h 48031"/>
                <a:gd name="connsiteX1" fmla="*/ 49658 w 49827"/>
                <a:gd name="connsiteY1" fmla="*/ 1710 h 48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9827" h="48031">
                  <a:moveTo>
                    <a:pt x="6345" y="47657"/>
                  </a:moveTo>
                  <a:cubicBezTo>
                    <a:pt x="-4851" y="18813"/>
                    <a:pt x="-7796" y="-8185"/>
                    <a:pt x="49658" y="171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42" name="任意多边形: 形状 2441">
              <a:extLst>
                <a:ext uri="{FF2B5EF4-FFF2-40B4-BE49-F238E27FC236}">
                  <a16:creationId xmlns:a16="http://schemas.microsoft.com/office/drawing/2014/main" id="{9C0B5EBF-3BA7-1269-7467-790310399E54}"/>
                </a:ext>
              </a:extLst>
            </p:cNvPr>
            <p:cNvSpPr/>
            <p:nvPr/>
          </p:nvSpPr>
          <p:spPr>
            <a:xfrm flipV="1">
              <a:off x="8962892" y="5413133"/>
              <a:ext cx="53201" cy="37125"/>
            </a:xfrm>
            <a:custGeom>
              <a:avLst/>
              <a:gdLst>
                <a:gd name="connsiteX0" fmla="*/ -169 w 53201"/>
                <a:gd name="connsiteY0" fmla="*/ 36759 h 37125"/>
                <a:gd name="connsiteX1" fmla="*/ 53033 w 53201"/>
                <a:gd name="connsiteY1" fmla="*/ 4697 h 37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3201" h="37125">
                  <a:moveTo>
                    <a:pt x="-169" y="36759"/>
                  </a:moveTo>
                  <a:cubicBezTo>
                    <a:pt x="2709" y="12068"/>
                    <a:pt x="16515" y="-10832"/>
                    <a:pt x="53033" y="469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43" name="任意多边形: 形状 2442">
              <a:extLst>
                <a:ext uri="{FF2B5EF4-FFF2-40B4-BE49-F238E27FC236}">
                  <a16:creationId xmlns:a16="http://schemas.microsoft.com/office/drawing/2014/main" id="{E5409A8D-940F-621F-C136-00D020182587}"/>
                </a:ext>
              </a:extLst>
            </p:cNvPr>
            <p:cNvSpPr/>
            <p:nvPr/>
          </p:nvSpPr>
          <p:spPr>
            <a:xfrm flipV="1">
              <a:off x="9015365" y="5459924"/>
              <a:ext cx="53614" cy="43983"/>
            </a:xfrm>
            <a:custGeom>
              <a:avLst/>
              <a:gdLst>
                <a:gd name="connsiteX0" fmla="*/ 10820 w 53614"/>
                <a:gd name="connsiteY0" fmla="*/ 43627 h 43983"/>
                <a:gd name="connsiteX1" fmla="*/ 10724 w 53614"/>
                <a:gd name="connsiteY1" fmla="*/ 3939 h 43983"/>
                <a:gd name="connsiteX2" fmla="*/ 53446 w 53614"/>
                <a:gd name="connsiteY2" fmla="*/ 5188 h 43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3614" h="43983">
                  <a:moveTo>
                    <a:pt x="10820" y="43627"/>
                  </a:moveTo>
                  <a:cubicBezTo>
                    <a:pt x="-2656" y="24939"/>
                    <a:pt x="-4925" y="12763"/>
                    <a:pt x="10724" y="3939"/>
                  </a:cubicBezTo>
                  <a:cubicBezTo>
                    <a:pt x="23064" y="-3025"/>
                    <a:pt x="40442" y="-730"/>
                    <a:pt x="53446" y="518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44" name="任意多边形: 形状 2443">
              <a:extLst>
                <a:ext uri="{FF2B5EF4-FFF2-40B4-BE49-F238E27FC236}">
                  <a16:creationId xmlns:a16="http://schemas.microsoft.com/office/drawing/2014/main" id="{8B2C2CE1-04AE-4BB7-E236-A69E507BB670}"/>
                </a:ext>
              </a:extLst>
            </p:cNvPr>
            <p:cNvSpPr/>
            <p:nvPr/>
          </p:nvSpPr>
          <p:spPr>
            <a:xfrm flipV="1">
              <a:off x="9016673" y="5497905"/>
              <a:ext cx="45730" cy="48695"/>
            </a:xfrm>
            <a:custGeom>
              <a:avLst/>
              <a:gdLst>
                <a:gd name="connsiteX0" fmla="*/ 6654 w 45730"/>
                <a:gd name="connsiteY0" fmla="*/ 48346 h 48695"/>
                <a:gd name="connsiteX1" fmla="*/ 45562 w 45730"/>
                <a:gd name="connsiteY1" fmla="*/ -263 h 48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5730" h="48695">
                  <a:moveTo>
                    <a:pt x="6654" y="48346"/>
                  </a:moveTo>
                  <a:cubicBezTo>
                    <a:pt x="-7764" y="26442"/>
                    <a:pt x="-1353" y="-2125"/>
                    <a:pt x="45562" y="-26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45" name="任意多边形: 形状 2444">
              <a:extLst>
                <a:ext uri="{FF2B5EF4-FFF2-40B4-BE49-F238E27FC236}">
                  <a16:creationId xmlns:a16="http://schemas.microsoft.com/office/drawing/2014/main" id="{73F647B7-8AB3-5888-AC06-CEA2802FEF7D}"/>
                </a:ext>
              </a:extLst>
            </p:cNvPr>
            <p:cNvSpPr/>
            <p:nvPr/>
          </p:nvSpPr>
          <p:spPr>
            <a:xfrm flipV="1">
              <a:off x="9010775" y="5532552"/>
              <a:ext cx="39870" cy="60931"/>
            </a:xfrm>
            <a:custGeom>
              <a:avLst/>
              <a:gdLst>
                <a:gd name="connsiteX0" fmla="*/ 9694 w 39870"/>
                <a:gd name="connsiteY0" fmla="*/ 60590 h 60931"/>
                <a:gd name="connsiteX1" fmla="*/ 39703 w 39870"/>
                <a:gd name="connsiteY1" fmla="*/ -342 h 60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870" h="60931">
                  <a:moveTo>
                    <a:pt x="9694" y="60590"/>
                  </a:moveTo>
                  <a:cubicBezTo>
                    <a:pt x="-7107" y="47820"/>
                    <a:pt x="-5685" y="8802"/>
                    <a:pt x="39703" y="-34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46" name="任意多边形: 形状 2445">
              <a:extLst>
                <a:ext uri="{FF2B5EF4-FFF2-40B4-BE49-F238E27FC236}">
                  <a16:creationId xmlns:a16="http://schemas.microsoft.com/office/drawing/2014/main" id="{78B56F72-4970-5EB6-0967-DF57BF928BAE}"/>
                </a:ext>
              </a:extLst>
            </p:cNvPr>
            <p:cNvSpPr/>
            <p:nvPr/>
          </p:nvSpPr>
          <p:spPr>
            <a:xfrm flipV="1">
              <a:off x="8964531" y="5439207"/>
              <a:ext cx="50997" cy="40680"/>
            </a:xfrm>
            <a:custGeom>
              <a:avLst/>
              <a:gdLst>
                <a:gd name="connsiteX0" fmla="*/ 6646 w 50997"/>
                <a:gd name="connsiteY0" fmla="*/ 40319 h 40680"/>
                <a:gd name="connsiteX1" fmla="*/ 50829 w 50997"/>
                <a:gd name="connsiteY1" fmla="*/ 895 h 40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997" h="40680">
                  <a:moveTo>
                    <a:pt x="6646" y="40319"/>
                  </a:moveTo>
                  <a:cubicBezTo>
                    <a:pt x="-9225" y="20424"/>
                    <a:pt x="1487" y="-6513"/>
                    <a:pt x="50829" y="89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47" name="任意多边形: 形状 2446">
              <a:extLst>
                <a:ext uri="{FF2B5EF4-FFF2-40B4-BE49-F238E27FC236}">
                  <a16:creationId xmlns:a16="http://schemas.microsoft.com/office/drawing/2014/main" id="{E3E1A1EF-0485-AC14-D5D6-856DF144B394}"/>
                </a:ext>
              </a:extLst>
            </p:cNvPr>
            <p:cNvSpPr/>
            <p:nvPr/>
          </p:nvSpPr>
          <p:spPr>
            <a:xfrm flipV="1">
              <a:off x="8967985" y="5472783"/>
              <a:ext cx="48914" cy="42391"/>
            </a:xfrm>
            <a:custGeom>
              <a:avLst/>
              <a:gdLst>
                <a:gd name="connsiteX0" fmla="*/ 3787 w 48914"/>
                <a:gd name="connsiteY0" fmla="*/ 42037 h 42391"/>
                <a:gd name="connsiteX1" fmla="*/ 48745 w 48914"/>
                <a:gd name="connsiteY1" fmla="*/ 2121 h 42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914" h="42391">
                  <a:moveTo>
                    <a:pt x="3787" y="42037"/>
                  </a:moveTo>
                  <a:cubicBezTo>
                    <a:pt x="-6127" y="23811"/>
                    <a:pt x="405" y="-9726"/>
                    <a:pt x="48745" y="212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48" name="任意多边形: 形状 2447">
              <a:extLst>
                <a:ext uri="{FF2B5EF4-FFF2-40B4-BE49-F238E27FC236}">
                  <a16:creationId xmlns:a16="http://schemas.microsoft.com/office/drawing/2014/main" id="{15876D4B-7FDD-2619-33E4-884115F3371E}"/>
                </a:ext>
              </a:extLst>
            </p:cNvPr>
            <p:cNvSpPr/>
            <p:nvPr/>
          </p:nvSpPr>
          <p:spPr>
            <a:xfrm flipV="1">
              <a:off x="8963540" y="5503739"/>
              <a:ext cx="47012" cy="47833"/>
            </a:xfrm>
            <a:custGeom>
              <a:avLst/>
              <a:gdLst>
                <a:gd name="connsiteX0" fmla="*/ 8113 w 47012"/>
                <a:gd name="connsiteY0" fmla="*/ 47485 h 47833"/>
                <a:gd name="connsiteX1" fmla="*/ 46844 w 47012"/>
                <a:gd name="connsiteY1" fmla="*/ 1171 h 47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012" h="47833">
                  <a:moveTo>
                    <a:pt x="8113" y="47485"/>
                  </a:moveTo>
                  <a:cubicBezTo>
                    <a:pt x="-13170" y="19036"/>
                    <a:pt x="9008" y="-6987"/>
                    <a:pt x="46844" y="117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49" name="任意多边形: 形状 2448">
              <a:extLst>
                <a:ext uri="{FF2B5EF4-FFF2-40B4-BE49-F238E27FC236}">
                  <a16:creationId xmlns:a16="http://schemas.microsoft.com/office/drawing/2014/main" id="{5C439B86-28A6-A7AE-F3E4-D8F37D15D9AB}"/>
                </a:ext>
              </a:extLst>
            </p:cNvPr>
            <p:cNvSpPr/>
            <p:nvPr/>
          </p:nvSpPr>
          <p:spPr>
            <a:xfrm flipV="1">
              <a:off x="8944318" y="5455281"/>
              <a:ext cx="20041" cy="2486"/>
            </a:xfrm>
            <a:custGeom>
              <a:avLst/>
              <a:gdLst>
                <a:gd name="connsiteX0" fmla="*/ -170 w 20041"/>
                <a:gd name="connsiteY0" fmla="*/ 2125 h 2486"/>
                <a:gd name="connsiteX1" fmla="*/ 19872 w 20041"/>
                <a:gd name="connsiteY1" fmla="*/ 1955 h 2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041" h="2486">
                  <a:moveTo>
                    <a:pt x="-170" y="2125"/>
                  </a:moveTo>
                  <a:cubicBezTo>
                    <a:pt x="5802" y="-2202"/>
                    <a:pt x="14302" y="39"/>
                    <a:pt x="19872" y="195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50" name="任意多边形: 形状 2449">
              <a:extLst>
                <a:ext uri="{FF2B5EF4-FFF2-40B4-BE49-F238E27FC236}">
                  <a16:creationId xmlns:a16="http://schemas.microsoft.com/office/drawing/2014/main" id="{11919655-3BFB-B717-4DF0-4B1CF875E3CF}"/>
                </a:ext>
              </a:extLst>
            </p:cNvPr>
            <p:cNvSpPr/>
            <p:nvPr/>
          </p:nvSpPr>
          <p:spPr>
            <a:xfrm flipV="1">
              <a:off x="8943723" y="5485404"/>
              <a:ext cx="24275" cy="3978"/>
            </a:xfrm>
            <a:custGeom>
              <a:avLst/>
              <a:gdLst>
                <a:gd name="connsiteX0" fmla="*/ -170 w 24275"/>
                <a:gd name="connsiteY0" fmla="*/ 3623 h 3978"/>
                <a:gd name="connsiteX1" fmla="*/ 24106 w 24275"/>
                <a:gd name="connsiteY1" fmla="*/ 2401 h 3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275" h="3978">
                  <a:moveTo>
                    <a:pt x="-170" y="3623"/>
                  </a:moveTo>
                  <a:cubicBezTo>
                    <a:pt x="4535" y="-988"/>
                    <a:pt x="17059" y="-1847"/>
                    <a:pt x="24106" y="240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51" name="任意多边形: 形状 2450">
              <a:extLst>
                <a:ext uri="{FF2B5EF4-FFF2-40B4-BE49-F238E27FC236}">
                  <a16:creationId xmlns:a16="http://schemas.microsoft.com/office/drawing/2014/main" id="{93E3154C-6613-6253-AADF-3FF96EF246EB}"/>
                </a:ext>
              </a:extLst>
            </p:cNvPr>
            <p:cNvSpPr/>
            <p:nvPr/>
          </p:nvSpPr>
          <p:spPr>
            <a:xfrm flipV="1">
              <a:off x="8934912" y="5529457"/>
              <a:ext cx="34349" cy="14618"/>
            </a:xfrm>
            <a:custGeom>
              <a:avLst/>
              <a:gdLst>
                <a:gd name="connsiteX0" fmla="*/ -170 w 34349"/>
                <a:gd name="connsiteY0" fmla="*/ 14272 h 14618"/>
                <a:gd name="connsiteX1" fmla="*/ 34180 w 34349"/>
                <a:gd name="connsiteY1" fmla="*/ 2313 h 14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349" h="14618">
                  <a:moveTo>
                    <a:pt x="-170" y="14272"/>
                  </a:moveTo>
                  <a:cubicBezTo>
                    <a:pt x="1864" y="3728"/>
                    <a:pt x="25797" y="-4902"/>
                    <a:pt x="34180" y="231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52" name="任意多边形: 形状 2451">
              <a:extLst>
                <a:ext uri="{FF2B5EF4-FFF2-40B4-BE49-F238E27FC236}">
                  <a16:creationId xmlns:a16="http://schemas.microsoft.com/office/drawing/2014/main" id="{927AE184-CD93-3D5C-1D01-9541A3B7A65F}"/>
                </a:ext>
              </a:extLst>
            </p:cNvPr>
            <p:cNvSpPr/>
            <p:nvPr/>
          </p:nvSpPr>
          <p:spPr>
            <a:xfrm flipV="1">
              <a:off x="8957848" y="5543744"/>
              <a:ext cx="59161" cy="40435"/>
            </a:xfrm>
            <a:custGeom>
              <a:avLst/>
              <a:gdLst>
                <a:gd name="connsiteX0" fmla="*/ 470 w 59161"/>
                <a:gd name="connsiteY0" fmla="*/ 40094 h 40435"/>
                <a:gd name="connsiteX1" fmla="*/ 58993 w 59161"/>
                <a:gd name="connsiteY1" fmla="*/ 9554 h 40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9161" h="40435">
                  <a:moveTo>
                    <a:pt x="470" y="40094"/>
                  </a:moveTo>
                  <a:cubicBezTo>
                    <a:pt x="-5103" y="5505"/>
                    <a:pt x="26725" y="-13018"/>
                    <a:pt x="58993" y="955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53" name="任意多边形: 形状 2452">
              <a:extLst>
                <a:ext uri="{FF2B5EF4-FFF2-40B4-BE49-F238E27FC236}">
                  <a16:creationId xmlns:a16="http://schemas.microsoft.com/office/drawing/2014/main" id="{BF0BE7CC-5E76-3B09-772B-DC6A60132858}"/>
                </a:ext>
              </a:extLst>
            </p:cNvPr>
            <p:cNvSpPr/>
            <p:nvPr/>
          </p:nvSpPr>
          <p:spPr>
            <a:xfrm flipV="1">
              <a:off x="9003277" y="5581487"/>
              <a:ext cx="32688" cy="48903"/>
            </a:xfrm>
            <a:custGeom>
              <a:avLst/>
              <a:gdLst>
                <a:gd name="connsiteX0" fmla="*/ 881 w 32688"/>
                <a:gd name="connsiteY0" fmla="*/ 48570 h 48903"/>
                <a:gd name="connsiteX1" fmla="*/ 32521 w 32688"/>
                <a:gd name="connsiteY1" fmla="*/ -334 h 48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688" h="48903">
                  <a:moveTo>
                    <a:pt x="881" y="48570"/>
                  </a:moveTo>
                  <a:cubicBezTo>
                    <a:pt x="-3381" y="28945"/>
                    <a:pt x="4987" y="9489"/>
                    <a:pt x="32521" y="-33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54" name="任意多边形: 形状 2453">
              <a:extLst>
                <a:ext uri="{FF2B5EF4-FFF2-40B4-BE49-F238E27FC236}">
                  <a16:creationId xmlns:a16="http://schemas.microsoft.com/office/drawing/2014/main" id="{E29D35D0-ABDA-BF9D-9FC5-D51BA8AC40C0}"/>
                </a:ext>
              </a:extLst>
            </p:cNvPr>
            <p:cNvSpPr/>
            <p:nvPr/>
          </p:nvSpPr>
          <p:spPr>
            <a:xfrm flipV="1">
              <a:off x="8987366" y="5605181"/>
              <a:ext cx="38578" cy="45186"/>
            </a:xfrm>
            <a:custGeom>
              <a:avLst/>
              <a:gdLst>
                <a:gd name="connsiteX0" fmla="*/ 18101 w 38578"/>
                <a:gd name="connsiteY0" fmla="*/ 44857 h 45186"/>
                <a:gd name="connsiteX1" fmla="*/ 38410 w 38578"/>
                <a:gd name="connsiteY1" fmla="*/ 412 h 45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578" h="45186">
                  <a:moveTo>
                    <a:pt x="18101" y="44857"/>
                  </a:moveTo>
                  <a:cubicBezTo>
                    <a:pt x="-9533" y="31325"/>
                    <a:pt x="-8151" y="-6038"/>
                    <a:pt x="38410" y="41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55" name="任意多边形: 形状 2454">
              <a:extLst>
                <a:ext uri="{FF2B5EF4-FFF2-40B4-BE49-F238E27FC236}">
                  <a16:creationId xmlns:a16="http://schemas.microsoft.com/office/drawing/2014/main" id="{F8A3AD15-239A-7540-F29D-46474BD86B7A}"/>
                </a:ext>
              </a:extLst>
            </p:cNvPr>
            <p:cNvSpPr/>
            <p:nvPr/>
          </p:nvSpPr>
          <p:spPr>
            <a:xfrm flipV="1">
              <a:off x="8985899" y="5642924"/>
              <a:ext cx="14735" cy="50078"/>
            </a:xfrm>
            <a:custGeom>
              <a:avLst/>
              <a:gdLst>
                <a:gd name="connsiteX0" fmla="*/ 5995 w 14735"/>
                <a:gd name="connsiteY0" fmla="*/ 49757 h 50078"/>
                <a:gd name="connsiteX1" fmla="*/ 14566 w 14735"/>
                <a:gd name="connsiteY1" fmla="*/ -322 h 50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735" h="50078">
                  <a:moveTo>
                    <a:pt x="5995" y="49757"/>
                  </a:moveTo>
                  <a:cubicBezTo>
                    <a:pt x="-4417" y="36753"/>
                    <a:pt x="-1689" y="12693"/>
                    <a:pt x="14566" y="-32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56" name="任意多边形: 形状 2455">
              <a:extLst>
                <a:ext uri="{FF2B5EF4-FFF2-40B4-BE49-F238E27FC236}">
                  <a16:creationId xmlns:a16="http://schemas.microsoft.com/office/drawing/2014/main" id="{2137AFC6-C84D-94B5-1177-FB8CAC06985D}"/>
                </a:ext>
              </a:extLst>
            </p:cNvPr>
            <p:cNvSpPr/>
            <p:nvPr/>
          </p:nvSpPr>
          <p:spPr>
            <a:xfrm flipV="1">
              <a:off x="8947860" y="5565652"/>
              <a:ext cx="39824" cy="59212"/>
            </a:xfrm>
            <a:custGeom>
              <a:avLst/>
              <a:gdLst>
                <a:gd name="connsiteX0" fmla="*/ 12362 w 39824"/>
                <a:gd name="connsiteY0" fmla="*/ 58877 h 59212"/>
                <a:gd name="connsiteX1" fmla="*/ 39655 w 39824"/>
                <a:gd name="connsiteY1" fmla="*/ -336 h 59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824" h="59212">
                  <a:moveTo>
                    <a:pt x="12362" y="58877"/>
                  </a:moveTo>
                  <a:cubicBezTo>
                    <a:pt x="-12241" y="30356"/>
                    <a:pt x="701" y="921"/>
                    <a:pt x="39655" y="-33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57" name="任意多边形: 形状 2456">
              <a:extLst>
                <a:ext uri="{FF2B5EF4-FFF2-40B4-BE49-F238E27FC236}">
                  <a16:creationId xmlns:a16="http://schemas.microsoft.com/office/drawing/2014/main" id="{E10FA6E5-90A1-1E3E-AD85-4ABC0E2F1116}"/>
                </a:ext>
              </a:extLst>
            </p:cNvPr>
            <p:cNvSpPr/>
            <p:nvPr/>
          </p:nvSpPr>
          <p:spPr>
            <a:xfrm flipV="1">
              <a:off x="8917767" y="5559937"/>
              <a:ext cx="31804" cy="22863"/>
            </a:xfrm>
            <a:custGeom>
              <a:avLst/>
              <a:gdLst>
                <a:gd name="connsiteX0" fmla="*/ -170 w 31804"/>
                <a:gd name="connsiteY0" fmla="*/ 22523 h 22863"/>
                <a:gd name="connsiteX1" fmla="*/ 31634 w 31804"/>
                <a:gd name="connsiteY1" fmla="*/ -340 h 22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804" h="22863">
                  <a:moveTo>
                    <a:pt x="-170" y="22523"/>
                  </a:moveTo>
                  <a:cubicBezTo>
                    <a:pt x="3524" y="12015"/>
                    <a:pt x="16244" y="2871"/>
                    <a:pt x="31634" y="-34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58" name="任意多边形: 形状 2457">
              <a:extLst>
                <a:ext uri="{FF2B5EF4-FFF2-40B4-BE49-F238E27FC236}">
                  <a16:creationId xmlns:a16="http://schemas.microsoft.com/office/drawing/2014/main" id="{503CB238-47EE-E6D2-6262-A9757771044B}"/>
                </a:ext>
              </a:extLst>
            </p:cNvPr>
            <p:cNvSpPr/>
            <p:nvPr/>
          </p:nvSpPr>
          <p:spPr>
            <a:xfrm flipV="1">
              <a:off x="8941891" y="5610657"/>
              <a:ext cx="44669" cy="46936"/>
            </a:xfrm>
            <a:custGeom>
              <a:avLst/>
              <a:gdLst>
                <a:gd name="connsiteX0" fmla="*/ 11069 w 44669"/>
                <a:gd name="connsiteY0" fmla="*/ 46608 h 46936"/>
                <a:gd name="connsiteX1" fmla="*/ 44500 w 44669"/>
                <a:gd name="connsiteY1" fmla="*/ 3108 h 46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669" h="46936">
                  <a:moveTo>
                    <a:pt x="11069" y="46608"/>
                  </a:moveTo>
                  <a:cubicBezTo>
                    <a:pt x="-12670" y="24614"/>
                    <a:pt x="2472" y="-11659"/>
                    <a:pt x="44500" y="310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59" name="任意多边形: 形状 2458">
              <a:extLst>
                <a:ext uri="{FF2B5EF4-FFF2-40B4-BE49-F238E27FC236}">
                  <a16:creationId xmlns:a16="http://schemas.microsoft.com/office/drawing/2014/main" id="{F3C6C26F-35D5-199C-4D82-AFEA3F9D1AA2}"/>
                </a:ext>
              </a:extLst>
            </p:cNvPr>
            <p:cNvSpPr/>
            <p:nvPr/>
          </p:nvSpPr>
          <p:spPr>
            <a:xfrm flipV="1">
              <a:off x="8921749" y="5570890"/>
              <a:ext cx="25143" cy="47233"/>
            </a:xfrm>
            <a:custGeom>
              <a:avLst/>
              <a:gdLst>
                <a:gd name="connsiteX0" fmla="*/ 3707 w 25143"/>
                <a:gd name="connsiteY0" fmla="*/ 46898 h 47233"/>
                <a:gd name="connsiteX1" fmla="*/ 24974 w 25143"/>
                <a:gd name="connsiteY1" fmla="*/ -336 h 47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143" h="47233">
                  <a:moveTo>
                    <a:pt x="3707" y="46898"/>
                  </a:moveTo>
                  <a:cubicBezTo>
                    <a:pt x="-4515" y="33049"/>
                    <a:pt x="-658" y="9913"/>
                    <a:pt x="24974" y="-33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60" name="任意多边形: 形状 2459">
              <a:extLst>
                <a:ext uri="{FF2B5EF4-FFF2-40B4-BE49-F238E27FC236}">
                  <a16:creationId xmlns:a16="http://schemas.microsoft.com/office/drawing/2014/main" id="{2EBD36BB-4B49-A285-615D-758E3E14C2E9}"/>
                </a:ext>
              </a:extLst>
            </p:cNvPr>
            <p:cNvSpPr/>
            <p:nvPr/>
          </p:nvSpPr>
          <p:spPr>
            <a:xfrm flipV="1">
              <a:off x="8965228" y="5685905"/>
              <a:ext cx="28501" cy="43154"/>
            </a:xfrm>
            <a:custGeom>
              <a:avLst/>
              <a:gdLst>
                <a:gd name="connsiteX0" fmla="*/ 28332 w 28501"/>
                <a:gd name="connsiteY0" fmla="*/ 42840 h 43154"/>
                <a:gd name="connsiteX1" fmla="*/ 5353 w 28501"/>
                <a:gd name="connsiteY1" fmla="*/ -314 h 43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501" h="43154">
                  <a:moveTo>
                    <a:pt x="28332" y="42840"/>
                  </a:moveTo>
                  <a:cubicBezTo>
                    <a:pt x="6144" y="42196"/>
                    <a:pt x="-8781" y="25511"/>
                    <a:pt x="5353" y="-31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61" name="任意多边形: 形状 2460">
              <a:extLst>
                <a:ext uri="{FF2B5EF4-FFF2-40B4-BE49-F238E27FC236}">
                  <a16:creationId xmlns:a16="http://schemas.microsoft.com/office/drawing/2014/main" id="{2986AC35-E0AA-5E57-74DC-E510098B99DA}"/>
                </a:ext>
              </a:extLst>
            </p:cNvPr>
            <p:cNvSpPr/>
            <p:nvPr/>
          </p:nvSpPr>
          <p:spPr>
            <a:xfrm flipV="1">
              <a:off x="8953439" y="5656377"/>
              <a:ext cx="14552" cy="42667"/>
            </a:xfrm>
            <a:custGeom>
              <a:avLst/>
              <a:gdLst>
                <a:gd name="connsiteX0" fmla="*/ 5473 w 14552"/>
                <a:gd name="connsiteY0" fmla="*/ 42348 h 42667"/>
                <a:gd name="connsiteX1" fmla="*/ 14383 w 14552"/>
                <a:gd name="connsiteY1" fmla="*/ -320 h 42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552" h="42667">
                  <a:moveTo>
                    <a:pt x="5473" y="42348"/>
                  </a:moveTo>
                  <a:cubicBezTo>
                    <a:pt x="-3843" y="25924"/>
                    <a:pt x="-2123" y="12310"/>
                    <a:pt x="14383" y="-32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62" name="任意多边形: 形状 2461">
              <a:extLst>
                <a:ext uri="{FF2B5EF4-FFF2-40B4-BE49-F238E27FC236}">
                  <a16:creationId xmlns:a16="http://schemas.microsoft.com/office/drawing/2014/main" id="{BF03E747-1EF6-30EF-13A7-E5C424931F93}"/>
                </a:ext>
              </a:extLst>
            </p:cNvPr>
            <p:cNvSpPr/>
            <p:nvPr/>
          </p:nvSpPr>
          <p:spPr>
            <a:xfrm flipV="1">
              <a:off x="8917387" y="5633637"/>
              <a:ext cx="35158" cy="42710"/>
            </a:xfrm>
            <a:custGeom>
              <a:avLst/>
              <a:gdLst>
                <a:gd name="connsiteX0" fmla="*/ 23785 w 35158"/>
                <a:gd name="connsiteY0" fmla="*/ 42386 h 42710"/>
                <a:gd name="connsiteX1" fmla="*/ 34988 w 35158"/>
                <a:gd name="connsiteY1" fmla="*/ -104 h 42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158" h="42710">
                  <a:moveTo>
                    <a:pt x="23785" y="42386"/>
                  </a:moveTo>
                  <a:cubicBezTo>
                    <a:pt x="-13068" y="35781"/>
                    <a:pt x="-5897" y="-3612"/>
                    <a:pt x="34988" y="-10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63" name="任意多边形: 形状 2462">
              <a:extLst>
                <a:ext uri="{FF2B5EF4-FFF2-40B4-BE49-F238E27FC236}">
                  <a16:creationId xmlns:a16="http://schemas.microsoft.com/office/drawing/2014/main" id="{FB77E4C1-1009-52FA-D7DE-13E7FD2A7815}"/>
                </a:ext>
              </a:extLst>
            </p:cNvPr>
            <p:cNvSpPr/>
            <p:nvPr/>
          </p:nvSpPr>
          <p:spPr>
            <a:xfrm flipV="1">
              <a:off x="8927234" y="5675904"/>
              <a:ext cx="37982" cy="41548"/>
            </a:xfrm>
            <a:custGeom>
              <a:avLst/>
              <a:gdLst>
                <a:gd name="connsiteX0" fmla="*/ 10009 w 37982"/>
                <a:gd name="connsiteY0" fmla="*/ 41232 h 41548"/>
                <a:gd name="connsiteX1" fmla="*/ 37813 w 37982"/>
                <a:gd name="connsiteY1" fmla="*/ 3470 h 41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982" h="41548">
                  <a:moveTo>
                    <a:pt x="10009" y="41232"/>
                  </a:moveTo>
                  <a:cubicBezTo>
                    <a:pt x="-13274" y="21675"/>
                    <a:pt x="6515" y="-11554"/>
                    <a:pt x="37813" y="347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64" name="任意多边形: 形状 2463">
              <a:extLst>
                <a:ext uri="{FF2B5EF4-FFF2-40B4-BE49-F238E27FC236}">
                  <a16:creationId xmlns:a16="http://schemas.microsoft.com/office/drawing/2014/main" id="{4A39F204-83DA-17A9-233E-DD3826DF16BB}"/>
                </a:ext>
              </a:extLst>
            </p:cNvPr>
            <p:cNvSpPr/>
            <p:nvPr/>
          </p:nvSpPr>
          <p:spPr>
            <a:xfrm flipV="1">
              <a:off x="8904449" y="5593274"/>
              <a:ext cx="17842" cy="52499"/>
            </a:xfrm>
            <a:custGeom>
              <a:avLst/>
              <a:gdLst>
                <a:gd name="connsiteX0" fmla="*/ 17672 w 17842"/>
                <a:gd name="connsiteY0" fmla="*/ 52168 h 52499"/>
                <a:gd name="connsiteX1" fmla="*/ 15453 w 17842"/>
                <a:gd name="connsiteY1" fmla="*/ -331 h 52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842" h="52499">
                  <a:moveTo>
                    <a:pt x="17672" y="52168"/>
                  </a:moveTo>
                  <a:cubicBezTo>
                    <a:pt x="-6138" y="33495"/>
                    <a:pt x="-5347" y="10669"/>
                    <a:pt x="15453" y="-33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65" name="任意多边形: 形状 2464">
              <a:extLst>
                <a:ext uri="{FF2B5EF4-FFF2-40B4-BE49-F238E27FC236}">
                  <a16:creationId xmlns:a16="http://schemas.microsoft.com/office/drawing/2014/main" id="{288BBCB7-BC86-37D8-51BA-B2794461D22A}"/>
                </a:ext>
              </a:extLst>
            </p:cNvPr>
            <p:cNvSpPr/>
            <p:nvPr/>
          </p:nvSpPr>
          <p:spPr>
            <a:xfrm flipV="1">
              <a:off x="8891652" y="5569105"/>
              <a:ext cx="20150" cy="33796"/>
            </a:xfrm>
            <a:custGeom>
              <a:avLst/>
              <a:gdLst>
                <a:gd name="connsiteX0" fmla="*/ 2727 w 20150"/>
                <a:gd name="connsiteY0" fmla="*/ 33460 h 33796"/>
                <a:gd name="connsiteX1" fmla="*/ 19980 w 20150"/>
                <a:gd name="connsiteY1" fmla="*/ -337 h 33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150" h="33796">
                  <a:moveTo>
                    <a:pt x="2727" y="33460"/>
                  </a:moveTo>
                  <a:cubicBezTo>
                    <a:pt x="-5213" y="18339"/>
                    <a:pt x="4024" y="5413"/>
                    <a:pt x="19980" y="-33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66" name="任意多边形: 形状 2465">
              <a:extLst>
                <a:ext uri="{FF2B5EF4-FFF2-40B4-BE49-F238E27FC236}">
                  <a16:creationId xmlns:a16="http://schemas.microsoft.com/office/drawing/2014/main" id="{FA71A1F0-54AA-9DAF-02F7-69A994826858}"/>
                </a:ext>
              </a:extLst>
            </p:cNvPr>
            <p:cNvSpPr/>
            <p:nvPr/>
          </p:nvSpPr>
          <p:spPr>
            <a:xfrm flipV="1">
              <a:off x="8880417" y="5589941"/>
              <a:ext cx="25075" cy="40058"/>
            </a:xfrm>
            <a:custGeom>
              <a:avLst/>
              <a:gdLst>
                <a:gd name="connsiteX0" fmla="*/ 13248 w 25075"/>
                <a:gd name="connsiteY0" fmla="*/ 39726 h 40058"/>
                <a:gd name="connsiteX1" fmla="*/ 24905 w 25075"/>
                <a:gd name="connsiteY1" fmla="*/ -333 h 40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075" h="40058">
                  <a:moveTo>
                    <a:pt x="13248" y="39726"/>
                  </a:moveTo>
                  <a:cubicBezTo>
                    <a:pt x="-10041" y="26166"/>
                    <a:pt x="-1003" y="5191"/>
                    <a:pt x="24905" y="-33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67" name="任意多边形: 形状 2466">
              <a:extLst>
                <a:ext uri="{FF2B5EF4-FFF2-40B4-BE49-F238E27FC236}">
                  <a16:creationId xmlns:a16="http://schemas.microsoft.com/office/drawing/2014/main" id="{9D3C4C5A-7315-060B-49D3-C1D9E9275D80}"/>
                </a:ext>
              </a:extLst>
            </p:cNvPr>
            <p:cNvSpPr/>
            <p:nvPr/>
          </p:nvSpPr>
          <p:spPr>
            <a:xfrm flipV="1">
              <a:off x="8930604" y="5715433"/>
              <a:ext cx="10888" cy="37497"/>
            </a:xfrm>
            <a:custGeom>
              <a:avLst/>
              <a:gdLst>
                <a:gd name="connsiteX0" fmla="*/ 9972 w 10888"/>
                <a:gd name="connsiteY0" fmla="*/ 37188 h 37497"/>
                <a:gd name="connsiteX1" fmla="*/ 10719 w 10888"/>
                <a:gd name="connsiteY1" fmla="*/ -309 h 37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888" h="37497">
                  <a:moveTo>
                    <a:pt x="9972" y="37188"/>
                  </a:moveTo>
                  <a:cubicBezTo>
                    <a:pt x="-1648" y="26580"/>
                    <a:pt x="-5611" y="16021"/>
                    <a:pt x="10719" y="-30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68" name="任意多边形: 形状 2467">
              <a:extLst>
                <a:ext uri="{FF2B5EF4-FFF2-40B4-BE49-F238E27FC236}">
                  <a16:creationId xmlns:a16="http://schemas.microsoft.com/office/drawing/2014/main" id="{09689263-D71C-71B1-FB41-336254B9CCD9}"/>
                </a:ext>
              </a:extLst>
            </p:cNvPr>
            <p:cNvSpPr/>
            <p:nvPr/>
          </p:nvSpPr>
          <p:spPr>
            <a:xfrm flipV="1">
              <a:off x="8891095" y="5733983"/>
              <a:ext cx="39173" cy="43089"/>
            </a:xfrm>
            <a:custGeom>
              <a:avLst/>
              <a:gdLst>
                <a:gd name="connsiteX0" fmla="*/ 39003 w 39173"/>
                <a:gd name="connsiteY0" fmla="*/ 42284 h 43089"/>
                <a:gd name="connsiteX1" fmla="*/ 2226 w 39173"/>
                <a:gd name="connsiteY1" fmla="*/ -305 h 43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173" h="43089">
                  <a:moveTo>
                    <a:pt x="39003" y="42284"/>
                  </a:moveTo>
                  <a:cubicBezTo>
                    <a:pt x="9433" y="46316"/>
                    <a:pt x="-6543" y="25399"/>
                    <a:pt x="2226" y="-30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69" name="任意多边形: 形状 2468">
              <a:extLst>
                <a:ext uri="{FF2B5EF4-FFF2-40B4-BE49-F238E27FC236}">
                  <a16:creationId xmlns:a16="http://schemas.microsoft.com/office/drawing/2014/main" id="{363C9CFD-E878-39FB-43E8-1013A53358F9}"/>
                </a:ext>
              </a:extLst>
            </p:cNvPr>
            <p:cNvSpPr/>
            <p:nvPr/>
          </p:nvSpPr>
          <p:spPr>
            <a:xfrm flipV="1">
              <a:off x="8904267" y="5698168"/>
              <a:ext cx="23144" cy="39319"/>
            </a:xfrm>
            <a:custGeom>
              <a:avLst/>
              <a:gdLst>
                <a:gd name="connsiteX0" fmla="*/ 22974 w 23144"/>
                <a:gd name="connsiteY0" fmla="*/ 39007 h 39319"/>
                <a:gd name="connsiteX1" fmla="*/ 2968 w 23144"/>
                <a:gd name="connsiteY1" fmla="*/ -312 h 39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144" h="39319">
                  <a:moveTo>
                    <a:pt x="22974" y="39007"/>
                  </a:moveTo>
                  <a:cubicBezTo>
                    <a:pt x="4035" y="35760"/>
                    <a:pt x="-5568" y="15437"/>
                    <a:pt x="2968" y="-31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70" name="任意多边形: 形状 2469">
              <a:extLst>
                <a:ext uri="{FF2B5EF4-FFF2-40B4-BE49-F238E27FC236}">
                  <a16:creationId xmlns:a16="http://schemas.microsoft.com/office/drawing/2014/main" id="{5B4F6E20-CB11-DA15-658D-4F7B5627BF12}"/>
                </a:ext>
              </a:extLst>
            </p:cNvPr>
            <p:cNvSpPr/>
            <p:nvPr/>
          </p:nvSpPr>
          <p:spPr>
            <a:xfrm flipV="1">
              <a:off x="8851730" y="5562556"/>
              <a:ext cx="28624" cy="47452"/>
            </a:xfrm>
            <a:custGeom>
              <a:avLst/>
              <a:gdLst>
                <a:gd name="connsiteX0" fmla="*/ 18479 w 28624"/>
                <a:gd name="connsiteY0" fmla="*/ 47115 h 47452"/>
                <a:gd name="connsiteX1" fmla="*/ 28453 w 28624"/>
                <a:gd name="connsiteY1" fmla="*/ -314 h 47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624" h="47452">
                  <a:moveTo>
                    <a:pt x="18479" y="47115"/>
                  </a:moveTo>
                  <a:cubicBezTo>
                    <a:pt x="-2980" y="42464"/>
                    <a:pt x="-13122" y="-1479"/>
                    <a:pt x="28453" y="-31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71" name="任意多边形: 形状 2470">
              <a:extLst>
                <a:ext uri="{FF2B5EF4-FFF2-40B4-BE49-F238E27FC236}">
                  <a16:creationId xmlns:a16="http://schemas.microsoft.com/office/drawing/2014/main" id="{D3BDC260-DF27-D2D6-DF82-5D231069DDB4}"/>
                </a:ext>
              </a:extLst>
            </p:cNvPr>
            <p:cNvSpPr/>
            <p:nvPr/>
          </p:nvSpPr>
          <p:spPr>
            <a:xfrm flipV="1">
              <a:off x="8893159" y="5656020"/>
              <a:ext cx="24132" cy="46748"/>
            </a:xfrm>
            <a:custGeom>
              <a:avLst/>
              <a:gdLst>
                <a:gd name="connsiteX0" fmla="*/ 23962 w 24132"/>
                <a:gd name="connsiteY0" fmla="*/ 46429 h 46748"/>
                <a:gd name="connsiteX1" fmla="*/ 22117 w 24132"/>
                <a:gd name="connsiteY1" fmla="*/ -320 h 46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132" h="46748">
                  <a:moveTo>
                    <a:pt x="23962" y="46429"/>
                  </a:moveTo>
                  <a:cubicBezTo>
                    <a:pt x="-3267" y="42990"/>
                    <a:pt x="-12090" y="11005"/>
                    <a:pt x="22117" y="-32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72" name="任意多边形: 形状 2471">
              <a:extLst>
                <a:ext uri="{FF2B5EF4-FFF2-40B4-BE49-F238E27FC236}">
                  <a16:creationId xmlns:a16="http://schemas.microsoft.com/office/drawing/2014/main" id="{2BA69ECD-DF5E-60C6-E36C-A5388BEBF137}"/>
                </a:ext>
              </a:extLst>
            </p:cNvPr>
            <p:cNvSpPr/>
            <p:nvPr/>
          </p:nvSpPr>
          <p:spPr>
            <a:xfrm flipV="1">
              <a:off x="8876205" y="5626016"/>
              <a:ext cx="18702" cy="49185"/>
            </a:xfrm>
            <a:custGeom>
              <a:avLst/>
              <a:gdLst>
                <a:gd name="connsiteX0" fmla="*/ 18531 w 18702"/>
                <a:gd name="connsiteY0" fmla="*/ 48861 h 49185"/>
                <a:gd name="connsiteX1" fmla="*/ 16231 w 18702"/>
                <a:gd name="connsiteY1" fmla="*/ -325 h 49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702" h="49185">
                  <a:moveTo>
                    <a:pt x="18531" y="48861"/>
                  </a:moveTo>
                  <a:cubicBezTo>
                    <a:pt x="-7535" y="28342"/>
                    <a:pt x="-4506" y="13361"/>
                    <a:pt x="16231" y="-32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73" name="任意多边形: 形状 2472">
              <a:extLst>
                <a:ext uri="{FF2B5EF4-FFF2-40B4-BE49-F238E27FC236}">
                  <a16:creationId xmlns:a16="http://schemas.microsoft.com/office/drawing/2014/main" id="{7DDFCB8E-6544-3273-35FB-99838D73ABAD}"/>
                </a:ext>
              </a:extLst>
            </p:cNvPr>
            <p:cNvSpPr/>
            <p:nvPr/>
          </p:nvSpPr>
          <p:spPr>
            <a:xfrm flipV="1">
              <a:off x="8823278" y="5549102"/>
              <a:ext cx="28533" cy="47133"/>
            </a:xfrm>
            <a:custGeom>
              <a:avLst/>
              <a:gdLst>
                <a:gd name="connsiteX0" fmla="*/ 28238 w 28533"/>
                <a:gd name="connsiteY0" fmla="*/ 46793 h 47133"/>
                <a:gd name="connsiteX1" fmla="*/ 186 w 28533"/>
                <a:gd name="connsiteY1" fmla="*/ 12831 h 47133"/>
                <a:gd name="connsiteX2" fmla="*/ 28361 w 28533"/>
                <a:gd name="connsiteY2" fmla="*/ 3153 h 47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533" h="47133">
                  <a:moveTo>
                    <a:pt x="28238" y="46793"/>
                  </a:moveTo>
                  <a:cubicBezTo>
                    <a:pt x="4675" y="44838"/>
                    <a:pt x="-1882" y="25036"/>
                    <a:pt x="186" y="12831"/>
                  </a:cubicBezTo>
                  <a:cubicBezTo>
                    <a:pt x="2259" y="632"/>
                    <a:pt x="17690" y="-4243"/>
                    <a:pt x="28361" y="315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74" name="任意多边形: 形状 2473">
              <a:extLst>
                <a:ext uri="{FF2B5EF4-FFF2-40B4-BE49-F238E27FC236}">
                  <a16:creationId xmlns:a16="http://schemas.microsoft.com/office/drawing/2014/main" id="{C88BB5E1-5EC8-BA85-DA68-90EDD245589D}"/>
                </a:ext>
              </a:extLst>
            </p:cNvPr>
            <p:cNvSpPr/>
            <p:nvPr/>
          </p:nvSpPr>
          <p:spPr>
            <a:xfrm flipV="1">
              <a:off x="8800674" y="5517432"/>
              <a:ext cx="24225" cy="57970"/>
            </a:xfrm>
            <a:custGeom>
              <a:avLst/>
              <a:gdLst>
                <a:gd name="connsiteX0" fmla="*/ 24052 w 24225"/>
                <a:gd name="connsiteY0" fmla="*/ 57626 h 57970"/>
                <a:gd name="connsiteX1" fmla="*/ 22725 w 24225"/>
                <a:gd name="connsiteY1" fmla="*/ -345 h 57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225" h="57970">
                  <a:moveTo>
                    <a:pt x="24052" y="57626"/>
                  </a:moveTo>
                  <a:cubicBezTo>
                    <a:pt x="-8349" y="46019"/>
                    <a:pt x="-7702" y="7497"/>
                    <a:pt x="22725" y="-34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75" name="任意多边形: 形状 2474">
              <a:extLst>
                <a:ext uri="{FF2B5EF4-FFF2-40B4-BE49-F238E27FC236}">
                  <a16:creationId xmlns:a16="http://schemas.microsoft.com/office/drawing/2014/main" id="{4F7FD263-7EB1-781A-10FB-A036312974B2}"/>
                </a:ext>
              </a:extLst>
            </p:cNvPr>
            <p:cNvSpPr/>
            <p:nvPr/>
          </p:nvSpPr>
          <p:spPr>
            <a:xfrm flipV="1">
              <a:off x="8832425" y="5644575"/>
              <a:ext cx="58408" cy="44354"/>
            </a:xfrm>
            <a:custGeom>
              <a:avLst/>
              <a:gdLst>
                <a:gd name="connsiteX0" fmla="*/ 44809 w 58408"/>
                <a:gd name="connsiteY0" fmla="*/ 42588 h 44354"/>
                <a:gd name="connsiteX1" fmla="*/ -54 w 58408"/>
                <a:gd name="connsiteY1" fmla="*/ 18187 h 44354"/>
                <a:gd name="connsiteX2" fmla="*/ 58237 w 58408"/>
                <a:gd name="connsiteY2" fmla="*/ 13932 h 44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8408" h="44354">
                  <a:moveTo>
                    <a:pt x="44809" y="42588"/>
                  </a:moveTo>
                  <a:cubicBezTo>
                    <a:pt x="22359" y="47552"/>
                    <a:pt x="-2079" y="39792"/>
                    <a:pt x="-54" y="18187"/>
                  </a:cubicBezTo>
                  <a:cubicBezTo>
                    <a:pt x="1135" y="5452"/>
                    <a:pt x="29153" y="-13926"/>
                    <a:pt x="58237" y="1393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76" name="任意多边形: 形状 2475">
              <a:extLst>
                <a:ext uri="{FF2B5EF4-FFF2-40B4-BE49-F238E27FC236}">
                  <a16:creationId xmlns:a16="http://schemas.microsoft.com/office/drawing/2014/main" id="{92F5D37C-5DB8-D6A8-F8D3-0F15028B76F5}"/>
                </a:ext>
              </a:extLst>
            </p:cNvPr>
            <p:cNvSpPr/>
            <p:nvPr/>
          </p:nvSpPr>
          <p:spPr>
            <a:xfrm flipV="1">
              <a:off x="8838609" y="5603752"/>
              <a:ext cx="19269" cy="44794"/>
            </a:xfrm>
            <a:custGeom>
              <a:avLst/>
              <a:gdLst>
                <a:gd name="connsiteX0" fmla="*/ 19098 w 19269"/>
                <a:gd name="connsiteY0" fmla="*/ 44465 h 44794"/>
                <a:gd name="connsiteX1" fmla="*/ 8148 w 19269"/>
                <a:gd name="connsiteY1" fmla="*/ -330 h 44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269" h="44794">
                  <a:moveTo>
                    <a:pt x="19098" y="44465"/>
                  </a:moveTo>
                  <a:cubicBezTo>
                    <a:pt x="-993" y="35954"/>
                    <a:pt x="-6605" y="19360"/>
                    <a:pt x="8148" y="-33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77" name="任意多边形: 形状 2476">
              <a:extLst>
                <a:ext uri="{FF2B5EF4-FFF2-40B4-BE49-F238E27FC236}">
                  <a16:creationId xmlns:a16="http://schemas.microsoft.com/office/drawing/2014/main" id="{D68319C2-8546-E65F-ADF4-858BFCFCF08F}"/>
                </a:ext>
              </a:extLst>
            </p:cNvPr>
            <p:cNvSpPr/>
            <p:nvPr/>
          </p:nvSpPr>
          <p:spPr>
            <a:xfrm flipV="1">
              <a:off x="8805665" y="5631214"/>
              <a:ext cx="33163" cy="17272"/>
            </a:xfrm>
            <a:custGeom>
              <a:avLst/>
              <a:gdLst>
                <a:gd name="connsiteX0" fmla="*/ 32991 w 33163"/>
                <a:gd name="connsiteY0" fmla="*/ 16784 h 17272"/>
                <a:gd name="connsiteX1" fmla="*/ -173 w 33163"/>
                <a:gd name="connsiteY1" fmla="*/ -327 h 17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163" h="17272">
                  <a:moveTo>
                    <a:pt x="32991" y="16784"/>
                  </a:moveTo>
                  <a:cubicBezTo>
                    <a:pt x="17782" y="17706"/>
                    <a:pt x="5721" y="14996"/>
                    <a:pt x="-173" y="-32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78" name="任意多边形: 形状 2477">
              <a:extLst>
                <a:ext uri="{FF2B5EF4-FFF2-40B4-BE49-F238E27FC236}">
                  <a16:creationId xmlns:a16="http://schemas.microsoft.com/office/drawing/2014/main" id="{476FA9AE-F0DB-E25D-F996-2F090BDD87DB}"/>
                </a:ext>
              </a:extLst>
            </p:cNvPr>
            <p:cNvSpPr/>
            <p:nvPr/>
          </p:nvSpPr>
          <p:spPr>
            <a:xfrm flipV="1">
              <a:off x="8814062" y="5591608"/>
              <a:ext cx="14527" cy="42600"/>
            </a:xfrm>
            <a:custGeom>
              <a:avLst/>
              <a:gdLst>
                <a:gd name="connsiteX0" fmla="*/ 14355 w 14527"/>
                <a:gd name="connsiteY0" fmla="*/ 42268 h 42600"/>
                <a:gd name="connsiteX1" fmla="*/ 4244 w 14527"/>
                <a:gd name="connsiteY1" fmla="*/ -332 h 42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527" h="42600">
                  <a:moveTo>
                    <a:pt x="14355" y="42268"/>
                  </a:moveTo>
                  <a:cubicBezTo>
                    <a:pt x="-1492" y="26713"/>
                    <a:pt x="-3575" y="12246"/>
                    <a:pt x="4244" y="-33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79" name="任意多边形: 形状 2478">
              <a:extLst>
                <a:ext uri="{FF2B5EF4-FFF2-40B4-BE49-F238E27FC236}">
                  <a16:creationId xmlns:a16="http://schemas.microsoft.com/office/drawing/2014/main" id="{5B1C79AD-201C-56C2-7B41-3A263D21DBF5}"/>
                </a:ext>
              </a:extLst>
            </p:cNvPr>
            <p:cNvSpPr/>
            <p:nvPr/>
          </p:nvSpPr>
          <p:spPr>
            <a:xfrm flipV="1">
              <a:off x="8779061" y="5605493"/>
              <a:ext cx="35360" cy="17934"/>
            </a:xfrm>
            <a:custGeom>
              <a:avLst/>
              <a:gdLst>
                <a:gd name="connsiteX0" fmla="*/ 35187 w 35360"/>
                <a:gd name="connsiteY0" fmla="*/ 9937 h 17934"/>
                <a:gd name="connsiteX1" fmla="*/ -173 w 35360"/>
                <a:gd name="connsiteY1" fmla="*/ -332 h 17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360" h="17934">
                  <a:moveTo>
                    <a:pt x="35187" y="9937"/>
                  </a:moveTo>
                  <a:cubicBezTo>
                    <a:pt x="18444" y="22182"/>
                    <a:pt x="4826" y="20457"/>
                    <a:pt x="-173" y="-33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80" name="任意多边形: 形状 2479">
              <a:extLst>
                <a:ext uri="{FF2B5EF4-FFF2-40B4-BE49-F238E27FC236}">
                  <a16:creationId xmlns:a16="http://schemas.microsoft.com/office/drawing/2014/main" id="{12285A4B-E489-3353-9A9A-44AA546FFED5}"/>
                </a:ext>
              </a:extLst>
            </p:cNvPr>
            <p:cNvSpPr/>
            <p:nvPr/>
          </p:nvSpPr>
          <p:spPr>
            <a:xfrm flipV="1">
              <a:off x="8785688" y="5560893"/>
              <a:ext cx="17649" cy="44406"/>
            </a:xfrm>
            <a:custGeom>
              <a:avLst/>
              <a:gdLst>
                <a:gd name="connsiteX0" fmla="*/ 6772 w 17649"/>
                <a:gd name="connsiteY0" fmla="*/ -338 h 44406"/>
                <a:gd name="connsiteX1" fmla="*/ 17476 w 17649"/>
                <a:gd name="connsiteY1" fmla="*/ 44069 h 44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649" h="44406">
                  <a:moveTo>
                    <a:pt x="6772" y="-338"/>
                  </a:moveTo>
                  <a:cubicBezTo>
                    <a:pt x="-6386" y="16708"/>
                    <a:pt x="248" y="33201"/>
                    <a:pt x="17476" y="4406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81" name="任意多边形: 形状 2480">
              <a:extLst>
                <a:ext uri="{FF2B5EF4-FFF2-40B4-BE49-F238E27FC236}">
                  <a16:creationId xmlns:a16="http://schemas.microsoft.com/office/drawing/2014/main" id="{1D217655-D469-BB53-277D-E788851CE6F6}"/>
                </a:ext>
              </a:extLst>
            </p:cNvPr>
            <p:cNvSpPr/>
            <p:nvPr/>
          </p:nvSpPr>
          <p:spPr>
            <a:xfrm flipV="1">
              <a:off x="8745104" y="5576066"/>
              <a:ext cx="41337" cy="12313"/>
            </a:xfrm>
            <a:custGeom>
              <a:avLst/>
              <a:gdLst>
                <a:gd name="connsiteX0" fmla="*/ 41164 w 41337"/>
                <a:gd name="connsiteY0" fmla="*/ 5602 h 12313"/>
                <a:gd name="connsiteX1" fmla="*/ -174 w 41337"/>
                <a:gd name="connsiteY1" fmla="*/ -338 h 12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337" h="12313">
                  <a:moveTo>
                    <a:pt x="41164" y="5602"/>
                  </a:moveTo>
                  <a:cubicBezTo>
                    <a:pt x="22015" y="16645"/>
                    <a:pt x="7949" y="12485"/>
                    <a:pt x="-174" y="-33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82" name="任意多边形: 形状 2481">
              <a:extLst>
                <a:ext uri="{FF2B5EF4-FFF2-40B4-BE49-F238E27FC236}">
                  <a16:creationId xmlns:a16="http://schemas.microsoft.com/office/drawing/2014/main" id="{D53A861A-7E2B-6700-3DFA-8B5119B8A692}"/>
                </a:ext>
              </a:extLst>
            </p:cNvPr>
            <p:cNvSpPr/>
            <p:nvPr/>
          </p:nvSpPr>
          <p:spPr>
            <a:xfrm flipV="1">
              <a:off x="8772703" y="5493411"/>
              <a:ext cx="34574" cy="50136"/>
            </a:xfrm>
            <a:custGeom>
              <a:avLst/>
              <a:gdLst>
                <a:gd name="connsiteX0" fmla="*/ 34401 w 34574"/>
                <a:gd name="connsiteY0" fmla="*/ 49459 h 50136"/>
                <a:gd name="connsiteX1" fmla="*/ -91 w 34574"/>
                <a:gd name="connsiteY1" fmla="*/ 23383 h 50136"/>
                <a:gd name="connsiteX2" fmla="*/ 27903 w 34574"/>
                <a:gd name="connsiteY2" fmla="*/ -336 h 50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574" h="50136">
                  <a:moveTo>
                    <a:pt x="34401" y="49459"/>
                  </a:moveTo>
                  <a:cubicBezTo>
                    <a:pt x="17105" y="52247"/>
                    <a:pt x="1263" y="36688"/>
                    <a:pt x="-91" y="23383"/>
                  </a:cubicBezTo>
                  <a:cubicBezTo>
                    <a:pt x="-1437" y="10079"/>
                    <a:pt x="14004" y="-788"/>
                    <a:pt x="27903" y="-33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83" name="任意多边形: 形状 2482">
              <a:extLst>
                <a:ext uri="{FF2B5EF4-FFF2-40B4-BE49-F238E27FC236}">
                  <a16:creationId xmlns:a16="http://schemas.microsoft.com/office/drawing/2014/main" id="{5F2CB429-BF2A-279B-A7BD-05C81EAD0A53}"/>
                </a:ext>
              </a:extLst>
            </p:cNvPr>
            <p:cNvSpPr/>
            <p:nvPr/>
          </p:nvSpPr>
          <p:spPr>
            <a:xfrm flipV="1">
              <a:off x="8761459" y="5455281"/>
              <a:ext cx="18953" cy="49846"/>
            </a:xfrm>
            <a:custGeom>
              <a:avLst/>
              <a:gdLst>
                <a:gd name="connsiteX0" fmla="*/ 16593 w 18953"/>
                <a:gd name="connsiteY0" fmla="*/ 49489 h 49846"/>
                <a:gd name="connsiteX1" fmla="*/ 18780 w 18953"/>
                <a:gd name="connsiteY1" fmla="*/ -357 h 49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953" h="49846">
                  <a:moveTo>
                    <a:pt x="16593" y="49489"/>
                  </a:moveTo>
                  <a:cubicBezTo>
                    <a:pt x="-4698" y="43376"/>
                    <a:pt x="-7554" y="7067"/>
                    <a:pt x="18780" y="-35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84" name="任意多边形: 形状 2483">
              <a:extLst>
                <a:ext uri="{FF2B5EF4-FFF2-40B4-BE49-F238E27FC236}">
                  <a16:creationId xmlns:a16="http://schemas.microsoft.com/office/drawing/2014/main" id="{F7F94115-654A-14E9-29BA-0F4E73C77268}"/>
                </a:ext>
              </a:extLst>
            </p:cNvPr>
            <p:cNvSpPr/>
            <p:nvPr/>
          </p:nvSpPr>
          <p:spPr>
            <a:xfrm flipV="1">
              <a:off x="8736224" y="5424205"/>
              <a:ext cx="25561" cy="55441"/>
            </a:xfrm>
            <a:custGeom>
              <a:avLst/>
              <a:gdLst>
                <a:gd name="connsiteX0" fmla="*/ 16944 w 25561"/>
                <a:gd name="connsiteY0" fmla="*/ 55079 h 55441"/>
                <a:gd name="connsiteX1" fmla="*/ 25387 w 25561"/>
                <a:gd name="connsiteY1" fmla="*/ -363 h 55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561" h="55441">
                  <a:moveTo>
                    <a:pt x="16944" y="55079"/>
                  </a:moveTo>
                  <a:cubicBezTo>
                    <a:pt x="-5049" y="46141"/>
                    <a:pt x="-9454" y="10820"/>
                    <a:pt x="25387" y="-36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85" name="任意多边形: 形状 2484">
              <a:extLst>
                <a:ext uri="{FF2B5EF4-FFF2-40B4-BE49-F238E27FC236}">
                  <a16:creationId xmlns:a16="http://schemas.microsoft.com/office/drawing/2014/main" id="{24E17DA1-A223-C412-CD09-F9A8CDC6E783}"/>
                </a:ext>
              </a:extLst>
            </p:cNvPr>
            <p:cNvSpPr/>
            <p:nvPr/>
          </p:nvSpPr>
          <p:spPr>
            <a:xfrm flipV="1">
              <a:off x="8715361" y="5542171"/>
              <a:ext cx="46396" cy="33783"/>
            </a:xfrm>
            <a:custGeom>
              <a:avLst/>
              <a:gdLst>
                <a:gd name="connsiteX0" fmla="*/ -174 w 46396"/>
                <a:gd name="connsiteY0" fmla="*/ 19247 h 33783"/>
                <a:gd name="connsiteX1" fmla="*/ 46222 w 46396"/>
                <a:gd name="connsiteY1" fmla="*/ -342 h 33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6396" h="33783">
                  <a:moveTo>
                    <a:pt x="-174" y="19247"/>
                  </a:moveTo>
                  <a:cubicBezTo>
                    <a:pt x="9024" y="40645"/>
                    <a:pt x="37351" y="40670"/>
                    <a:pt x="46222" y="-34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86" name="任意多边形: 形状 2485">
              <a:extLst>
                <a:ext uri="{FF2B5EF4-FFF2-40B4-BE49-F238E27FC236}">
                  <a16:creationId xmlns:a16="http://schemas.microsoft.com/office/drawing/2014/main" id="{C2D399F5-29EB-008F-EE68-E9A8F4DC801F}"/>
                </a:ext>
              </a:extLst>
            </p:cNvPr>
            <p:cNvSpPr/>
            <p:nvPr/>
          </p:nvSpPr>
          <p:spPr>
            <a:xfrm flipV="1">
              <a:off x="8748576" y="5529100"/>
              <a:ext cx="25959" cy="19492"/>
            </a:xfrm>
            <a:custGeom>
              <a:avLst/>
              <a:gdLst>
                <a:gd name="connsiteX0" fmla="*/ 25785 w 25959"/>
                <a:gd name="connsiteY0" fmla="*/ 19146 h 19492"/>
                <a:gd name="connsiteX1" fmla="*/ -174 w 25959"/>
                <a:gd name="connsiteY1" fmla="*/ -346 h 19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959" h="19492">
                  <a:moveTo>
                    <a:pt x="25785" y="19146"/>
                  </a:moveTo>
                  <a:cubicBezTo>
                    <a:pt x="14220" y="17217"/>
                    <a:pt x="4074" y="8937"/>
                    <a:pt x="-174" y="-34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87" name="任意多边形: 形状 2486">
              <a:extLst>
                <a:ext uri="{FF2B5EF4-FFF2-40B4-BE49-F238E27FC236}">
                  <a16:creationId xmlns:a16="http://schemas.microsoft.com/office/drawing/2014/main" id="{8404C66B-EAC0-7E92-7772-72FA2A9793F8}"/>
                </a:ext>
              </a:extLst>
            </p:cNvPr>
            <p:cNvSpPr/>
            <p:nvPr/>
          </p:nvSpPr>
          <p:spPr>
            <a:xfrm flipV="1">
              <a:off x="8709438" y="5394678"/>
              <a:ext cx="26844" cy="53008"/>
            </a:xfrm>
            <a:custGeom>
              <a:avLst/>
              <a:gdLst>
                <a:gd name="connsiteX0" fmla="*/ 17774 w 26844"/>
                <a:gd name="connsiteY0" fmla="*/ 52640 h 53008"/>
                <a:gd name="connsiteX1" fmla="*/ 26670 w 26844"/>
                <a:gd name="connsiteY1" fmla="*/ -368 h 53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844" h="53008">
                  <a:moveTo>
                    <a:pt x="17774" y="52640"/>
                  </a:moveTo>
                  <a:cubicBezTo>
                    <a:pt x="-8837" y="38996"/>
                    <a:pt x="-5846" y="9334"/>
                    <a:pt x="26670" y="-36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88" name="任意多边形: 形状 2487">
              <a:extLst>
                <a:ext uri="{FF2B5EF4-FFF2-40B4-BE49-F238E27FC236}">
                  <a16:creationId xmlns:a16="http://schemas.microsoft.com/office/drawing/2014/main" id="{44B0B526-1841-5F0D-E613-75C71823E31F}"/>
                </a:ext>
              </a:extLst>
            </p:cNvPr>
            <p:cNvSpPr/>
            <p:nvPr/>
          </p:nvSpPr>
          <p:spPr>
            <a:xfrm flipV="1">
              <a:off x="8734061" y="5494214"/>
              <a:ext cx="30948" cy="48003"/>
            </a:xfrm>
            <a:custGeom>
              <a:avLst/>
              <a:gdLst>
                <a:gd name="connsiteX0" fmla="*/ 30775 w 30948"/>
                <a:gd name="connsiteY0" fmla="*/ 47654 h 48003"/>
                <a:gd name="connsiteX1" fmla="*/ 2543 w 30948"/>
                <a:gd name="connsiteY1" fmla="*/ -350 h 48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48" h="48003">
                  <a:moveTo>
                    <a:pt x="30775" y="47654"/>
                  </a:moveTo>
                  <a:cubicBezTo>
                    <a:pt x="940" y="40958"/>
                    <a:pt x="-4408" y="18759"/>
                    <a:pt x="2543" y="-35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89" name="任意多边形: 形状 2488">
              <a:extLst>
                <a:ext uri="{FF2B5EF4-FFF2-40B4-BE49-F238E27FC236}">
                  <a16:creationId xmlns:a16="http://schemas.microsoft.com/office/drawing/2014/main" id="{28F18451-14D8-A415-9406-AC578A096C8A}"/>
                </a:ext>
              </a:extLst>
            </p:cNvPr>
            <p:cNvSpPr/>
            <p:nvPr/>
          </p:nvSpPr>
          <p:spPr>
            <a:xfrm flipV="1">
              <a:off x="8700820" y="5503213"/>
              <a:ext cx="38948" cy="43101"/>
            </a:xfrm>
            <a:custGeom>
              <a:avLst/>
              <a:gdLst>
                <a:gd name="connsiteX0" fmla="*/ 38774 w 38948"/>
                <a:gd name="connsiteY0" fmla="*/ 37821 h 43101"/>
                <a:gd name="connsiteX1" fmla="*/ 5340 w 38948"/>
                <a:gd name="connsiteY1" fmla="*/ -349 h 43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948" h="43101">
                  <a:moveTo>
                    <a:pt x="38774" y="37821"/>
                  </a:moveTo>
                  <a:cubicBezTo>
                    <a:pt x="10942" y="54907"/>
                    <a:pt x="-10799" y="24029"/>
                    <a:pt x="5340" y="-34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90" name="任意多边形: 形状 2489">
              <a:extLst>
                <a:ext uri="{FF2B5EF4-FFF2-40B4-BE49-F238E27FC236}">
                  <a16:creationId xmlns:a16="http://schemas.microsoft.com/office/drawing/2014/main" id="{22D5E92C-D5A1-4418-B231-BBAD2632141B}"/>
                </a:ext>
              </a:extLst>
            </p:cNvPr>
            <p:cNvSpPr/>
            <p:nvPr/>
          </p:nvSpPr>
          <p:spPr>
            <a:xfrm flipV="1">
              <a:off x="8714643" y="5463020"/>
              <a:ext cx="24411" cy="40645"/>
            </a:xfrm>
            <a:custGeom>
              <a:avLst/>
              <a:gdLst>
                <a:gd name="connsiteX0" fmla="*/ 24237 w 24411"/>
                <a:gd name="connsiteY0" fmla="*/ 40289 h 40645"/>
                <a:gd name="connsiteX1" fmla="*/ 5021 w 24411"/>
                <a:gd name="connsiteY1" fmla="*/ -357 h 40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411" h="40645">
                  <a:moveTo>
                    <a:pt x="24237" y="40289"/>
                  </a:moveTo>
                  <a:cubicBezTo>
                    <a:pt x="8041" y="39654"/>
                    <a:pt x="-8995" y="20496"/>
                    <a:pt x="5021" y="-35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91" name="任意多边形: 形状 2490">
              <a:extLst>
                <a:ext uri="{FF2B5EF4-FFF2-40B4-BE49-F238E27FC236}">
                  <a16:creationId xmlns:a16="http://schemas.microsoft.com/office/drawing/2014/main" id="{D228BE12-0EE5-64D4-0C00-C18CC392594E}"/>
                </a:ext>
              </a:extLst>
            </p:cNvPr>
            <p:cNvSpPr/>
            <p:nvPr/>
          </p:nvSpPr>
          <p:spPr>
            <a:xfrm flipV="1">
              <a:off x="8674150" y="5499699"/>
              <a:ext cx="33829" cy="10589"/>
            </a:xfrm>
            <a:custGeom>
              <a:avLst/>
              <a:gdLst>
                <a:gd name="connsiteX0" fmla="*/ 33654 w 33829"/>
                <a:gd name="connsiteY0" fmla="*/ -353 h 10589"/>
                <a:gd name="connsiteX1" fmla="*/ -175 w 33829"/>
                <a:gd name="connsiteY1" fmla="*/ 389 h 10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829" h="10589">
                  <a:moveTo>
                    <a:pt x="33654" y="-353"/>
                  </a:moveTo>
                  <a:cubicBezTo>
                    <a:pt x="25442" y="12474"/>
                    <a:pt x="7270" y="14729"/>
                    <a:pt x="-175" y="38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92" name="任意多边形: 形状 2491">
              <a:extLst>
                <a:ext uri="{FF2B5EF4-FFF2-40B4-BE49-F238E27FC236}">
                  <a16:creationId xmlns:a16="http://schemas.microsoft.com/office/drawing/2014/main" id="{2E8875CF-0B55-C86B-A20B-C82D56BC617C}"/>
                </a:ext>
              </a:extLst>
            </p:cNvPr>
            <p:cNvSpPr/>
            <p:nvPr/>
          </p:nvSpPr>
          <p:spPr>
            <a:xfrm flipV="1">
              <a:off x="8648567" y="5466127"/>
              <a:ext cx="42228" cy="33564"/>
            </a:xfrm>
            <a:custGeom>
              <a:avLst/>
              <a:gdLst>
                <a:gd name="connsiteX0" fmla="*/ 41496 w 42228"/>
                <a:gd name="connsiteY0" fmla="*/ -357 h 33564"/>
                <a:gd name="connsiteX1" fmla="*/ -176 w 42228"/>
                <a:gd name="connsiteY1" fmla="*/ 18966 h 33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228" h="33564">
                  <a:moveTo>
                    <a:pt x="41496" y="-357"/>
                  </a:moveTo>
                  <a:cubicBezTo>
                    <a:pt x="46755" y="31162"/>
                    <a:pt x="13349" y="46336"/>
                    <a:pt x="-176" y="1896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93" name="任意多边形: 形状 2492">
              <a:extLst>
                <a:ext uri="{FF2B5EF4-FFF2-40B4-BE49-F238E27FC236}">
                  <a16:creationId xmlns:a16="http://schemas.microsoft.com/office/drawing/2014/main" id="{B7873901-DE14-52AB-37E2-782B54C49037}"/>
                </a:ext>
              </a:extLst>
            </p:cNvPr>
            <p:cNvSpPr/>
            <p:nvPr/>
          </p:nvSpPr>
          <p:spPr>
            <a:xfrm flipV="1">
              <a:off x="8683752" y="5470091"/>
              <a:ext cx="34466" cy="4240"/>
            </a:xfrm>
            <a:custGeom>
              <a:avLst/>
              <a:gdLst>
                <a:gd name="connsiteX0" fmla="*/ 34291 w 34466"/>
                <a:gd name="connsiteY0" fmla="*/ -359 h 4240"/>
                <a:gd name="connsiteX1" fmla="*/ -175 w 34466"/>
                <a:gd name="connsiteY1" fmla="*/ 235 h 4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466" h="4240">
                  <a:moveTo>
                    <a:pt x="34291" y="-359"/>
                  </a:moveTo>
                  <a:cubicBezTo>
                    <a:pt x="26948" y="2662"/>
                    <a:pt x="11273" y="7140"/>
                    <a:pt x="-175" y="23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94" name="任意多边形: 形状 2493">
              <a:extLst>
                <a:ext uri="{FF2B5EF4-FFF2-40B4-BE49-F238E27FC236}">
                  <a16:creationId xmlns:a16="http://schemas.microsoft.com/office/drawing/2014/main" id="{43621B83-391C-47FD-1024-A5853D7832C4}"/>
                </a:ext>
              </a:extLst>
            </p:cNvPr>
            <p:cNvSpPr/>
            <p:nvPr/>
          </p:nvSpPr>
          <p:spPr>
            <a:xfrm flipV="1">
              <a:off x="8694132" y="5431826"/>
              <a:ext cx="18847" cy="38876"/>
            </a:xfrm>
            <a:custGeom>
              <a:avLst/>
              <a:gdLst>
                <a:gd name="connsiteX0" fmla="*/ 18672 w 18847"/>
                <a:gd name="connsiteY0" fmla="*/ 38514 h 38876"/>
                <a:gd name="connsiteX1" fmla="*/ 4397 w 18847"/>
                <a:gd name="connsiteY1" fmla="*/ -363 h 38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847" h="38876">
                  <a:moveTo>
                    <a:pt x="18672" y="38514"/>
                  </a:moveTo>
                  <a:cubicBezTo>
                    <a:pt x="-2623" y="32403"/>
                    <a:pt x="-3494" y="9537"/>
                    <a:pt x="4397" y="-36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95" name="任意多边形: 形状 2494">
              <a:extLst>
                <a:ext uri="{FF2B5EF4-FFF2-40B4-BE49-F238E27FC236}">
                  <a16:creationId xmlns:a16="http://schemas.microsoft.com/office/drawing/2014/main" id="{A322C47B-4CD6-66AC-CC4B-1F477FAD74AE}"/>
                </a:ext>
              </a:extLst>
            </p:cNvPr>
            <p:cNvSpPr/>
            <p:nvPr/>
          </p:nvSpPr>
          <p:spPr>
            <a:xfrm flipV="1">
              <a:off x="8692735" y="5369199"/>
              <a:ext cx="18709" cy="39313"/>
            </a:xfrm>
            <a:custGeom>
              <a:avLst/>
              <a:gdLst>
                <a:gd name="connsiteX0" fmla="*/ 8044 w 18709"/>
                <a:gd name="connsiteY0" fmla="*/ 38939 h 39313"/>
                <a:gd name="connsiteX1" fmla="*/ 18535 w 18709"/>
                <a:gd name="connsiteY1" fmla="*/ -375 h 39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709" h="39313">
                  <a:moveTo>
                    <a:pt x="8044" y="38939"/>
                  </a:moveTo>
                  <a:cubicBezTo>
                    <a:pt x="-4867" y="23706"/>
                    <a:pt x="-3429" y="11364"/>
                    <a:pt x="18535" y="-37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96" name="任意多边形: 形状 2495">
              <a:extLst>
                <a:ext uri="{FF2B5EF4-FFF2-40B4-BE49-F238E27FC236}">
                  <a16:creationId xmlns:a16="http://schemas.microsoft.com/office/drawing/2014/main" id="{0443FBE2-A73A-59FD-F11A-E78D8507071E}"/>
                </a:ext>
              </a:extLst>
            </p:cNvPr>
            <p:cNvSpPr/>
            <p:nvPr/>
          </p:nvSpPr>
          <p:spPr>
            <a:xfrm flipV="1">
              <a:off x="8681590" y="5395273"/>
              <a:ext cx="19270" cy="42992"/>
            </a:xfrm>
            <a:custGeom>
              <a:avLst/>
              <a:gdLst>
                <a:gd name="connsiteX0" fmla="*/ 13117 w 19270"/>
                <a:gd name="connsiteY0" fmla="*/ 42623 h 42992"/>
                <a:gd name="connsiteX1" fmla="*/ 19095 w 19270"/>
                <a:gd name="connsiteY1" fmla="*/ -369 h 42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270" h="42992">
                  <a:moveTo>
                    <a:pt x="13117" y="42623"/>
                  </a:moveTo>
                  <a:cubicBezTo>
                    <a:pt x="-7848" y="27584"/>
                    <a:pt x="-2630" y="11755"/>
                    <a:pt x="19095" y="-36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97" name="任意多边形: 形状 2496">
              <a:extLst>
                <a:ext uri="{FF2B5EF4-FFF2-40B4-BE49-F238E27FC236}">
                  <a16:creationId xmlns:a16="http://schemas.microsoft.com/office/drawing/2014/main" id="{19F582F8-6696-9F4C-CEC6-1C338BF66429}"/>
                </a:ext>
              </a:extLst>
            </p:cNvPr>
            <p:cNvSpPr/>
            <p:nvPr/>
          </p:nvSpPr>
          <p:spPr>
            <a:xfrm flipV="1">
              <a:off x="8663887" y="5423134"/>
              <a:ext cx="19803" cy="42475"/>
            </a:xfrm>
            <a:custGeom>
              <a:avLst/>
              <a:gdLst>
                <a:gd name="connsiteX0" fmla="*/ 19628 w 19803"/>
                <a:gd name="connsiteY0" fmla="*/ 42112 h 42475"/>
                <a:gd name="connsiteX1" fmla="*/ 4159 w 19803"/>
                <a:gd name="connsiteY1" fmla="*/ -364 h 42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803" h="42475">
                  <a:moveTo>
                    <a:pt x="19628" y="42112"/>
                  </a:moveTo>
                  <a:cubicBezTo>
                    <a:pt x="-2162" y="35220"/>
                    <a:pt x="-3703" y="13872"/>
                    <a:pt x="4159" y="-36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98" name="任意多边形: 形状 2497">
              <a:extLst>
                <a:ext uri="{FF2B5EF4-FFF2-40B4-BE49-F238E27FC236}">
                  <a16:creationId xmlns:a16="http://schemas.microsoft.com/office/drawing/2014/main" id="{24B17F1A-A039-1E37-FB76-DA97EEDAB661}"/>
                </a:ext>
              </a:extLst>
            </p:cNvPr>
            <p:cNvSpPr/>
            <p:nvPr/>
          </p:nvSpPr>
          <p:spPr>
            <a:xfrm flipV="1">
              <a:off x="8625651" y="5432251"/>
              <a:ext cx="40417" cy="29169"/>
            </a:xfrm>
            <a:custGeom>
              <a:avLst/>
              <a:gdLst>
                <a:gd name="connsiteX0" fmla="*/ 40242 w 40417"/>
                <a:gd name="connsiteY0" fmla="*/ 23039 h 29169"/>
                <a:gd name="connsiteX1" fmla="*/ -176 w 40417"/>
                <a:gd name="connsiteY1" fmla="*/ -364 h 29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0417" h="29169">
                  <a:moveTo>
                    <a:pt x="40242" y="23039"/>
                  </a:moveTo>
                  <a:cubicBezTo>
                    <a:pt x="19816" y="39790"/>
                    <a:pt x="74" y="16359"/>
                    <a:pt x="-176" y="-36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99" name="任意多边形: 形状 2498">
              <a:extLst>
                <a:ext uri="{FF2B5EF4-FFF2-40B4-BE49-F238E27FC236}">
                  <a16:creationId xmlns:a16="http://schemas.microsoft.com/office/drawing/2014/main" id="{3E4E05AC-C2E5-01A7-FBF7-3652E90388FB}"/>
                </a:ext>
              </a:extLst>
            </p:cNvPr>
            <p:cNvSpPr/>
            <p:nvPr/>
          </p:nvSpPr>
          <p:spPr>
            <a:xfrm flipV="1">
              <a:off x="8655414" y="5359512"/>
              <a:ext cx="35182" cy="45719"/>
            </a:xfrm>
            <a:custGeom>
              <a:avLst/>
              <a:gdLst>
                <a:gd name="connsiteX0" fmla="*/ 35007 w 35182"/>
                <a:gd name="connsiteY0" fmla="*/ 44944 h 45719"/>
                <a:gd name="connsiteX1" fmla="*/ -155 w 35182"/>
                <a:gd name="connsiteY1" fmla="*/ 20386 h 45719"/>
                <a:gd name="connsiteX2" fmla="*/ 29174 w 35182"/>
                <a:gd name="connsiteY2" fmla="*/ -367 h 4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182" h="45719">
                  <a:moveTo>
                    <a:pt x="35007" y="44944"/>
                  </a:moveTo>
                  <a:cubicBezTo>
                    <a:pt x="17711" y="47731"/>
                    <a:pt x="-888" y="35557"/>
                    <a:pt x="-155" y="20386"/>
                  </a:cubicBezTo>
                  <a:cubicBezTo>
                    <a:pt x="582" y="5220"/>
                    <a:pt x="17564" y="-638"/>
                    <a:pt x="29174" y="-36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00" name="任意多边形: 形状 2499">
              <a:extLst>
                <a:ext uri="{FF2B5EF4-FFF2-40B4-BE49-F238E27FC236}">
                  <a16:creationId xmlns:a16="http://schemas.microsoft.com/office/drawing/2014/main" id="{C699339E-75B3-A75E-C1EC-60A75F7D1FB0}"/>
                </a:ext>
              </a:extLst>
            </p:cNvPr>
            <p:cNvSpPr/>
            <p:nvPr/>
          </p:nvSpPr>
          <p:spPr>
            <a:xfrm flipV="1">
              <a:off x="8639626" y="5392059"/>
              <a:ext cx="17513" cy="41863"/>
            </a:xfrm>
            <a:custGeom>
              <a:avLst/>
              <a:gdLst>
                <a:gd name="connsiteX0" fmla="*/ 17337 w 17513"/>
                <a:gd name="connsiteY0" fmla="*/ 41493 h 41863"/>
                <a:gd name="connsiteX1" fmla="*/ 6062 w 17513"/>
                <a:gd name="connsiteY1" fmla="*/ -370 h 41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513" h="41863">
                  <a:moveTo>
                    <a:pt x="17337" y="41493"/>
                  </a:moveTo>
                  <a:cubicBezTo>
                    <a:pt x="-4764" y="31537"/>
                    <a:pt x="-2787" y="12310"/>
                    <a:pt x="6062" y="-37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01" name="任意多边形: 形状 2500">
              <a:extLst>
                <a:ext uri="{FF2B5EF4-FFF2-40B4-BE49-F238E27FC236}">
                  <a16:creationId xmlns:a16="http://schemas.microsoft.com/office/drawing/2014/main" id="{C2282EE3-5CDB-47C5-9BF0-539A49EC2BE5}"/>
                </a:ext>
              </a:extLst>
            </p:cNvPr>
            <p:cNvSpPr/>
            <p:nvPr/>
          </p:nvSpPr>
          <p:spPr>
            <a:xfrm flipV="1">
              <a:off x="8625202" y="5324550"/>
              <a:ext cx="52468" cy="45046"/>
            </a:xfrm>
            <a:custGeom>
              <a:avLst/>
              <a:gdLst>
                <a:gd name="connsiteX0" fmla="*/ 13544 w 52468"/>
                <a:gd name="connsiteY0" fmla="*/ 44664 h 45046"/>
                <a:gd name="connsiteX1" fmla="*/ 13592 w 52468"/>
                <a:gd name="connsiteY1" fmla="*/ 4339 h 45046"/>
                <a:gd name="connsiteX2" fmla="*/ 52292 w 52468"/>
                <a:gd name="connsiteY2" fmla="*/ 19023 h 45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2468" h="45046">
                  <a:moveTo>
                    <a:pt x="13544" y="44664"/>
                  </a:moveTo>
                  <a:cubicBezTo>
                    <a:pt x="-1301" y="40999"/>
                    <a:pt x="-7921" y="18512"/>
                    <a:pt x="13592" y="4339"/>
                  </a:cubicBezTo>
                  <a:cubicBezTo>
                    <a:pt x="30912" y="-7072"/>
                    <a:pt x="50353" y="3922"/>
                    <a:pt x="52292" y="1902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02" name="任意多边形: 形状 2501">
              <a:extLst>
                <a:ext uri="{FF2B5EF4-FFF2-40B4-BE49-F238E27FC236}">
                  <a16:creationId xmlns:a16="http://schemas.microsoft.com/office/drawing/2014/main" id="{82DEFF85-3097-4B83-C3D0-EC9BA1C148BC}"/>
                </a:ext>
              </a:extLst>
            </p:cNvPr>
            <p:cNvSpPr/>
            <p:nvPr/>
          </p:nvSpPr>
          <p:spPr>
            <a:xfrm flipV="1">
              <a:off x="8621449" y="5362888"/>
              <a:ext cx="19371" cy="44549"/>
            </a:xfrm>
            <a:custGeom>
              <a:avLst/>
              <a:gdLst>
                <a:gd name="connsiteX0" fmla="*/ 14202 w 19371"/>
                <a:gd name="connsiteY0" fmla="*/ 44174 h 44549"/>
                <a:gd name="connsiteX1" fmla="*/ 19195 w 19371"/>
                <a:gd name="connsiteY1" fmla="*/ -375 h 44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371" h="44549">
                  <a:moveTo>
                    <a:pt x="14202" y="44174"/>
                  </a:moveTo>
                  <a:cubicBezTo>
                    <a:pt x="-2643" y="33063"/>
                    <a:pt x="-8951" y="13641"/>
                    <a:pt x="19195" y="-37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03" name="任意多边形: 形状 2502">
              <a:extLst>
                <a:ext uri="{FF2B5EF4-FFF2-40B4-BE49-F238E27FC236}">
                  <a16:creationId xmlns:a16="http://schemas.microsoft.com/office/drawing/2014/main" id="{ED8010AE-D468-C171-B3C4-6443BAA20983}"/>
                </a:ext>
              </a:extLst>
            </p:cNvPr>
            <p:cNvSpPr/>
            <p:nvPr/>
          </p:nvSpPr>
          <p:spPr>
            <a:xfrm flipV="1">
              <a:off x="8595598" y="5423371"/>
              <a:ext cx="41062" cy="16812"/>
            </a:xfrm>
            <a:custGeom>
              <a:avLst/>
              <a:gdLst>
                <a:gd name="connsiteX0" fmla="*/ 40885 w 41062"/>
                <a:gd name="connsiteY0" fmla="*/ 848 h 16812"/>
                <a:gd name="connsiteX1" fmla="*/ -177 w 41062"/>
                <a:gd name="connsiteY1" fmla="*/ -366 h 16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062" h="16812">
                  <a:moveTo>
                    <a:pt x="40885" y="848"/>
                  </a:moveTo>
                  <a:cubicBezTo>
                    <a:pt x="29244" y="18571"/>
                    <a:pt x="2804" y="24970"/>
                    <a:pt x="-177" y="-36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04" name="任意多边形: 形状 2503">
              <a:extLst>
                <a:ext uri="{FF2B5EF4-FFF2-40B4-BE49-F238E27FC236}">
                  <a16:creationId xmlns:a16="http://schemas.microsoft.com/office/drawing/2014/main" id="{07B3ADC2-5BE0-E174-3650-AFC82EF1B14C}"/>
                </a:ext>
              </a:extLst>
            </p:cNvPr>
            <p:cNvSpPr/>
            <p:nvPr/>
          </p:nvSpPr>
          <p:spPr>
            <a:xfrm flipV="1">
              <a:off x="8606182" y="5391702"/>
              <a:ext cx="16786" cy="32669"/>
            </a:xfrm>
            <a:custGeom>
              <a:avLst/>
              <a:gdLst>
                <a:gd name="connsiteX0" fmla="*/ 16610 w 16786"/>
                <a:gd name="connsiteY0" fmla="*/ 32299 h 32669"/>
                <a:gd name="connsiteX1" fmla="*/ 272 w 16786"/>
                <a:gd name="connsiteY1" fmla="*/ -371 h 32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786" h="32669">
                  <a:moveTo>
                    <a:pt x="16610" y="32299"/>
                  </a:moveTo>
                  <a:cubicBezTo>
                    <a:pt x="4096" y="27156"/>
                    <a:pt x="-1939" y="12468"/>
                    <a:pt x="272" y="-37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05" name="任意多边形: 形状 2504">
              <a:extLst>
                <a:ext uri="{FF2B5EF4-FFF2-40B4-BE49-F238E27FC236}">
                  <a16:creationId xmlns:a16="http://schemas.microsoft.com/office/drawing/2014/main" id="{487A011C-7C21-DD7C-5620-E008F3B792F2}"/>
                </a:ext>
              </a:extLst>
            </p:cNvPr>
            <p:cNvSpPr/>
            <p:nvPr/>
          </p:nvSpPr>
          <p:spPr>
            <a:xfrm flipV="1">
              <a:off x="8575540" y="5412959"/>
              <a:ext cx="30521" cy="18428"/>
            </a:xfrm>
            <a:custGeom>
              <a:avLst/>
              <a:gdLst>
                <a:gd name="connsiteX0" fmla="*/ 30344 w 30521"/>
                <a:gd name="connsiteY0" fmla="*/ 15148 h 18428"/>
                <a:gd name="connsiteX1" fmla="*/ -177 w 30521"/>
                <a:gd name="connsiteY1" fmla="*/ -368 h 18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521" h="18428">
                  <a:moveTo>
                    <a:pt x="30344" y="15148"/>
                  </a:moveTo>
                  <a:cubicBezTo>
                    <a:pt x="18232" y="20102"/>
                    <a:pt x="4049" y="20917"/>
                    <a:pt x="-177" y="-36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06" name="任意多边形: 形状 2505">
              <a:extLst>
                <a:ext uri="{FF2B5EF4-FFF2-40B4-BE49-F238E27FC236}">
                  <a16:creationId xmlns:a16="http://schemas.microsoft.com/office/drawing/2014/main" id="{D794A3F4-9799-3A9C-9AB0-40BF122466A0}"/>
                </a:ext>
              </a:extLst>
            </p:cNvPr>
            <p:cNvSpPr/>
            <p:nvPr/>
          </p:nvSpPr>
          <p:spPr>
            <a:xfrm flipV="1">
              <a:off x="8548965" y="5406934"/>
              <a:ext cx="33879" cy="16448"/>
            </a:xfrm>
            <a:custGeom>
              <a:avLst/>
              <a:gdLst>
                <a:gd name="connsiteX0" fmla="*/ 33701 w 33879"/>
                <a:gd name="connsiteY0" fmla="*/ 6547 h 16448"/>
                <a:gd name="connsiteX1" fmla="*/ -86 w 33879"/>
                <a:gd name="connsiteY1" fmla="*/ -370 h 16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879" h="16448">
                  <a:moveTo>
                    <a:pt x="33701" y="6547"/>
                  </a:moveTo>
                  <a:cubicBezTo>
                    <a:pt x="22421" y="19680"/>
                    <a:pt x="-1855" y="20901"/>
                    <a:pt x="-86" y="-37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07" name="任意多边形: 形状 2506">
              <a:extLst>
                <a:ext uri="{FF2B5EF4-FFF2-40B4-BE49-F238E27FC236}">
                  <a16:creationId xmlns:a16="http://schemas.microsoft.com/office/drawing/2014/main" id="{7DE69774-05F4-37EB-1D38-3FAA5AD7388E}"/>
                </a:ext>
              </a:extLst>
            </p:cNvPr>
            <p:cNvSpPr/>
            <p:nvPr/>
          </p:nvSpPr>
          <p:spPr>
            <a:xfrm flipV="1">
              <a:off x="8525188" y="5403218"/>
              <a:ext cx="30153" cy="19380"/>
            </a:xfrm>
            <a:custGeom>
              <a:avLst/>
              <a:gdLst>
                <a:gd name="connsiteX0" fmla="*/ 29975 w 30153"/>
                <a:gd name="connsiteY0" fmla="*/ 13977 h 19380"/>
                <a:gd name="connsiteX1" fmla="*/ 194 w 30153"/>
                <a:gd name="connsiteY1" fmla="*/ -370 h 19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153" h="19380">
                  <a:moveTo>
                    <a:pt x="29975" y="13977"/>
                  </a:moveTo>
                  <a:cubicBezTo>
                    <a:pt x="19160" y="23553"/>
                    <a:pt x="-3339" y="19836"/>
                    <a:pt x="194" y="-37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08" name="任意多边形: 形状 2507">
              <a:extLst>
                <a:ext uri="{FF2B5EF4-FFF2-40B4-BE49-F238E27FC236}">
                  <a16:creationId xmlns:a16="http://schemas.microsoft.com/office/drawing/2014/main" id="{D79B6C26-82B2-3FB1-58D9-B01B830C39DD}"/>
                </a:ext>
              </a:extLst>
            </p:cNvPr>
            <p:cNvSpPr/>
            <p:nvPr/>
          </p:nvSpPr>
          <p:spPr>
            <a:xfrm flipV="1">
              <a:off x="8498613" y="5407720"/>
              <a:ext cx="28986" cy="18477"/>
            </a:xfrm>
            <a:custGeom>
              <a:avLst/>
              <a:gdLst>
                <a:gd name="connsiteX0" fmla="*/ 28808 w 28986"/>
                <a:gd name="connsiteY0" fmla="*/ 16625 h 18477"/>
                <a:gd name="connsiteX1" fmla="*/ 618 w 28986"/>
                <a:gd name="connsiteY1" fmla="*/ -369 h 18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986" h="18477">
                  <a:moveTo>
                    <a:pt x="28808" y="16625"/>
                  </a:moveTo>
                  <a:cubicBezTo>
                    <a:pt x="16201" y="20798"/>
                    <a:pt x="-4499" y="16485"/>
                    <a:pt x="618" y="-36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09" name="任意多边形: 形状 2508">
              <a:extLst>
                <a:ext uri="{FF2B5EF4-FFF2-40B4-BE49-F238E27FC236}">
                  <a16:creationId xmlns:a16="http://schemas.microsoft.com/office/drawing/2014/main" id="{5CE66ACE-7B52-D055-A667-9B636F59A32D}"/>
                </a:ext>
              </a:extLst>
            </p:cNvPr>
            <p:cNvSpPr/>
            <p:nvPr/>
          </p:nvSpPr>
          <p:spPr>
            <a:xfrm flipV="1">
              <a:off x="8587719" y="5382568"/>
              <a:ext cx="33344" cy="31474"/>
            </a:xfrm>
            <a:custGeom>
              <a:avLst/>
              <a:gdLst>
                <a:gd name="connsiteX0" fmla="*/ 33168 w 33344"/>
                <a:gd name="connsiteY0" fmla="*/ 30779 h 31474"/>
                <a:gd name="connsiteX1" fmla="*/ -177 w 33344"/>
                <a:gd name="connsiteY1" fmla="*/ -373 h 31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344" h="31474">
                  <a:moveTo>
                    <a:pt x="33168" y="30779"/>
                  </a:moveTo>
                  <a:cubicBezTo>
                    <a:pt x="13194" y="33631"/>
                    <a:pt x="563" y="17126"/>
                    <a:pt x="-177" y="-37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10" name="任意多边形: 形状 2509">
              <a:extLst>
                <a:ext uri="{FF2B5EF4-FFF2-40B4-BE49-F238E27FC236}">
                  <a16:creationId xmlns:a16="http://schemas.microsoft.com/office/drawing/2014/main" id="{889A6F1D-E212-782C-48E7-144F839CE506}"/>
                </a:ext>
              </a:extLst>
            </p:cNvPr>
            <p:cNvSpPr/>
            <p:nvPr/>
          </p:nvSpPr>
          <p:spPr>
            <a:xfrm flipV="1">
              <a:off x="8588436" y="5339558"/>
              <a:ext cx="36675" cy="52171"/>
            </a:xfrm>
            <a:custGeom>
              <a:avLst/>
              <a:gdLst>
                <a:gd name="connsiteX0" fmla="*/ 36499 w 36675"/>
                <a:gd name="connsiteY0" fmla="*/ 51085 h 52171"/>
                <a:gd name="connsiteX1" fmla="*/ 7712 w 36675"/>
                <a:gd name="connsiteY1" fmla="*/ -379 h 52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675" h="52171">
                  <a:moveTo>
                    <a:pt x="36499" y="51085"/>
                  </a:moveTo>
                  <a:cubicBezTo>
                    <a:pt x="7519" y="56917"/>
                    <a:pt x="-11781" y="25580"/>
                    <a:pt x="7712" y="-37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11" name="任意多边形: 形状 2510">
              <a:extLst>
                <a:ext uri="{FF2B5EF4-FFF2-40B4-BE49-F238E27FC236}">
                  <a16:creationId xmlns:a16="http://schemas.microsoft.com/office/drawing/2014/main" id="{A6E97584-0533-3A92-E2C9-EBB245A77690}"/>
                </a:ext>
              </a:extLst>
            </p:cNvPr>
            <p:cNvSpPr/>
            <p:nvPr/>
          </p:nvSpPr>
          <p:spPr>
            <a:xfrm flipV="1">
              <a:off x="8560653" y="5377865"/>
              <a:ext cx="29216" cy="29154"/>
            </a:xfrm>
            <a:custGeom>
              <a:avLst/>
              <a:gdLst>
                <a:gd name="connsiteX0" fmla="*/ 29039 w 29216"/>
                <a:gd name="connsiteY0" fmla="*/ 28755 h 29154"/>
                <a:gd name="connsiteX1" fmla="*/ 245 w 29216"/>
                <a:gd name="connsiteY1" fmla="*/ -374 h 29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216" h="29154">
                  <a:moveTo>
                    <a:pt x="29039" y="28755"/>
                  </a:moveTo>
                  <a:cubicBezTo>
                    <a:pt x="9884" y="29457"/>
                    <a:pt x="-2682" y="15636"/>
                    <a:pt x="245" y="-37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12" name="任意多边形: 形状 2511">
              <a:extLst>
                <a:ext uri="{FF2B5EF4-FFF2-40B4-BE49-F238E27FC236}">
                  <a16:creationId xmlns:a16="http://schemas.microsoft.com/office/drawing/2014/main" id="{4647697A-982E-DCAD-5202-712444A87DCF}"/>
                </a:ext>
              </a:extLst>
            </p:cNvPr>
            <p:cNvSpPr/>
            <p:nvPr/>
          </p:nvSpPr>
          <p:spPr>
            <a:xfrm flipV="1">
              <a:off x="8583444" y="5307694"/>
              <a:ext cx="16426" cy="41616"/>
            </a:xfrm>
            <a:custGeom>
              <a:avLst/>
              <a:gdLst>
                <a:gd name="connsiteX0" fmla="*/ 16249 w 16426"/>
                <a:gd name="connsiteY0" fmla="*/ 41043 h 41616"/>
                <a:gd name="connsiteX1" fmla="*/ 12882 w 16426"/>
                <a:gd name="connsiteY1" fmla="*/ -386 h 41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426" h="41616">
                  <a:moveTo>
                    <a:pt x="16249" y="41043"/>
                  </a:moveTo>
                  <a:cubicBezTo>
                    <a:pt x="4954" y="43842"/>
                    <a:pt x="-12481" y="14592"/>
                    <a:pt x="12882" y="-38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13" name="任意多边形: 形状 2512">
              <a:extLst>
                <a:ext uri="{FF2B5EF4-FFF2-40B4-BE49-F238E27FC236}">
                  <a16:creationId xmlns:a16="http://schemas.microsoft.com/office/drawing/2014/main" id="{20D5AC1C-DDC6-5699-58DE-F630F81A629C}"/>
                </a:ext>
              </a:extLst>
            </p:cNvPr>
            <p:cNvSpPr/>
            <p:nvPr/>
          </p:nvSpPr>
          <p:spPr>
            <a:xfrm flipV="1">
              <a:off x="8551020" y="5301333"/>
              <a:ext cx="37717" cy="43209"/>
            </a:xfrm>
            <a:custGeom>
              <a:avLst/>
              <a:gdLst>
                <a:gd name="connsiteX0" fmla="*/ 16883 w 37717"/>
                <a:gd name="connsiteY0" fmla="*/ 42822 h 43209"/>
                <a:gd name="connsiteX1" fmla="*/ 37540 w 37717"/>
                <a:gd name="connsiteY1" fmla="*/ -213 h 43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717" h="43209">
                  <a:moveTo>
                    <a:pt x="16883" y="42822"/>
                  </a:moveTo>
                  <a:cubicBezTo>
                    <a:pt x="-9647" y="42202"/>
                    <a:pt x="-7048" y="-3550"/>
                    <a:pt x="37540" y="-21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14" name="任意多边形: 形状 2513">
              <a:extLst>
                <a:ext uri="{FF2B5EF4-FFF2-40B4-BE49-F238E27FC236}">
                  <a16:creationId xmlns:a16="http://schemas.microsoft.com/office/drawing/2014/main" id="{6E90C94E-0B6D-3B26-BAA5-3AE9104A2F82}"/>
                </a:ext>
              </a:extLst>
            </p:cNvPr>
            <p:cNvSpPr/>
            <p:nvPr/>
          </p:nvSpPr>
          <p:spPr>
            <a:xfrm flipV="1">
              <a:off x="8557395" y="5341576"/>
              <a:ext cx="13134" cy="41910"/>
            </a:xfrm>
            <a:custGeom>
              <a:avLst/>
              <a:gdLst>
                <a:gd name="connsiteX0" fmla="*/ 9555 w 13134"/>
                <a:gd name="connsiteY0" fmla="*/ 41531 h 41910"/>
                <a:gd name="connsiteX1" fmla="*/ 12956 w 13134"/>
                <a:gd name="connsiteY1" fmla="*/ -380 h 41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134" h="41910">
                  <a:moveTo>
                    <a:pt x="9555" y="41531"/>
                  </a:moveTo>
                  <a:cubicBezTo>
                    <a:pt x="-1292" y="30427"/>
                    <a:pt x="-6655" y="14226"/>
                    <a:pt x="12956" y="-38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15" name="任意多边形: 形状 2514">
              <a:extLst>
                <a:ext uri="{FF2B5EF4-FFF2-40B4-BE49-F238E27FC236}">
                  <a16:creationId xmlns:a16="http://schemas.microsoft.com/office/drawing/2014/main" id="{B6456274-A0D0-61A0-7515-3BD671647D7D}"/>
                </a:ext>
              </a:extLst>
            </p:cNvPr>
            <p:cNvSpPr/>
            <p:nvPr/>
          </p:nvSpPr>
          <p:spPr>
            <a:xfrm flipV="1">
              <a:off x="8531210" y="5359073"/>
              <a:ext cx="26274" cy="44351"/>
            </a:xfrm>
            <a:custGeom>
              <a:avLst/>
              <a:gdLst>
                <a:gd name="connsiteX0" fmla="*/ 26096 w 26274"/>
                <a:gd name="connsiteY0" fmla="*/ 43613 h 44351"/>
                <a:gd name="connsiteX1" fmla="*/ 11300 w 26274"/>
                <a:gd name="connsiteY1" fmla="*/ -376 h 44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274" h="44351">
                  <a:moveTo>
                    <a:pt x="26096" y="43613"/>
                  </a:moveTo>
                  <a:cubicBezTo>
                    <a:pt x="7880" y="47526"/>
                    <a:pt x="-14035" y="18935"/>
                    <a:pt x="11300" y="-37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16" name="任意多边形: 形状 2515">
              <a:extLst>
                <a:ext uri="{FF2B5EF4-FFF2-40B4-BE49-F238E27FC236}">
                  <a16:creationId xmlns:a16="http://schemas.microsoft.com/office/drawing/2014/main" id="{87D481AD-197C-09A4-C9E9-E357B3E133D5}"/>
                </a:ext>
              </a:extLst>
            </p:cNvPr>
            <p:cNvSpPr/>
            <p:nvPr/>
          </p:nvSpPr>
          <p:spPr>
            <a:xfrm flipV="1">
              <a:off x="8514171" y="5302048"/>
              <a:ext cx="37355" cy="29844"/>
            </a:xfrm>
            <a:custGeom>
              <a:avLst/>
              <a:gdLst>
                <a:gd name="connsiteX0" fmla="*/ 13488 w 37355"/>
                <a:gd name="connsiteY0" fmla="*/ 29456 h 29844"/>
                <a:gd name="connsiteX1" fmla="*/ 37177 w 37355"/>
                <a:gd name="connsiteY1" fmla="*/ 4101 h 29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55" h="29844">
                  <a:moveTo>
                    <a:pt x="13488" y="29456"/>
                  </a:moveTo>
                  <a:cubicBezTo>
                    <a:pt x="-16631" y="24028"/>
                    <a:pt x="8353" y="-13035"/>
                    <a:pt x="37177" y="410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17" name="任意多边形: 形状 2516">
              <a:extLst>
                <a:ext uri="{FF2B5EF4-FFF2-40B4-BE49-F238E27FC236}">
                  <a16:creationId xmlns:a16="http://schemas.microsoft.com/office/drawing/2014/main" id="{F084A30E-98CE-AFD1-0C9E-636FFD444EEF}"/>
                </a:ext>
              </a:extLst>
            </p:cNvPr>
            <p:cNvSpPr/>
            <p:nvPr/>
          </p:nvSpPr>
          <p:spPr>
            <a:xfrm flipV="1">
              <a:off x="8476406" y="5314430"/>
              <a:ext cx="49770" cy="30831"/>
            </a:xfrm>
            <a:custGeom>
              <a:avLst/>
              <a:gdLst>
                <a:gd name="connsiteX0" fmla="*/ 6485 w 49770"/>
                <a:gd name="connsiteY0" fmla="*/ 30446 h 30831"/>
                <a:gd name="connsiteX1" fmla="*/ 49591 w 49770"/>
                <a:gd name="connsiteY1" fmla="*/ 15115 h 30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9770" h="30831">
                  <a:moveTo>
                    <a:pt x="6485" y="30446"/>
                  </a:moveTo>
                  <a:cubicBezTo>
                    <a:pt x="-9982" y="25082"/>
                    <a:pt x="3950" y="-25129"/>
                    <a:pt x="49591" y="1511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18" name="任意多边形: 形状 2517">
              <a:extLst>
                <a:ext uri="{FF2B5EF4-FFF2-40B4-BE49-F238E27FC236}">
                  <a16:creationId xmlns:a16="http://schemas.microsoft.com/office/drawing/2014/main" id="{B4F9DBF3-0382-558C-65C3-E3A9D799B3F0}"/>
                </a:ext>
              </a:extLst>
            </p:cNvPr>
            <p:cNvSpPr/>
            <p:nvPr/>
          </p:nvSpPr>
          <p:spPr>
            <a:xfrm flipV="1">
              <a:off x="8526626" y="5331218"/>
              <a:ext cx="13316" cy="33459"/>
            </a:xfrm>
            <a:custGeom>
              <a:avLst/>
              <a:gdLst>
                <a:gd name="connsiteX0" fmla="*/ 3295 w 13316"/>
                <a:gd name="connsiteY0" fmla="*/ 33077 h 33459"/>
                <a:gd name="connsiteX1" fmla="*/ 13138 w 13316"/>
                <a:gd name="connsiteY1" fmla="*/ -382 h 33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316" h="33459">
                  <a:moveTo>
                    <a:pt x="3295" y="33077"/>
                  </a:moveTo>
                  <a:cubicBezTo>
                    <a:pt x="-3311" y="20931"/>
                    <a:pt x="-743" y="9505"/>
                    <a:pt x="13138" y="-38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19" name="任意多边形: 形状 2518">
              <a:extLst>
                <a:ext uri="{FF2B5EF4-FFF2-40B4-BE49-F238E27FC236}">
                  <a16:creationId xmlns:a16="http://schemas.microsoft.com/office/drawing/2014/main" id="{77DC1B94-93AB-4E99-1181-8DD7F625C124}"/>
                </a:ext>
              </a:extLst>
            </p:cNvPr>
            <p:cNvSpPr/>
            <p:nvPr/>
          </p:nvSpPr>
          <p:spPr>
            <a:xfrm flipV="1">
              <a:off x="8495265" y="5372987"/>
              <a:ext cx="37216" cy="38278"/>
            </a:xfrm>
            <a:custGeom>
              <a:avLst/>
              <a:gdLst>
                <a:gd name="connsiteX0" fmla="*/ 37037 w 37216"/>
                <a:gd name="connsiteY0" fmla="*/ 35145 h 38278"/>
                <a:gd name="connsiteX1" fmla="*/ 8000 w 37216"/>
                <a:gd name="connsiteY1" fmla="*/ -374 h 38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216" h="38278">
                  <a:moveTo>
                    <a:pt x="37037" y="35145"/>
                  </a:moveTo>
                  <a:cubicBezTo>
                    <a:pt x="11896" y="46170"/>
                    <a:pt x="-13707" y="22088"/>
                    <a:pt x="8000" y="-37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20" name="任意多边形: 形状 2519">
              <a:extLst>
                <a:ext uri="{FF2B5EF4-FFF2-40B4-BE49-F238E27FC236}">
                  <a16:creationId xmlns:a16="http://schemas.microsoft.com/office/drawing/2014/main" id="{B9A10EC9-3BFC-4435-2B19-2B5667380866}"/>
                </a:ext>
              </a:extLst>
            </p:cNvPr>
            <p:cNvSpPr/>
            <p:nvPr/>
          </p:nvSpPr>
          <p:spPr>
            <a:xfrm flipV="1">
              <a:off x="8489029" y="5345029"/>
              <a:ext cx="15441" cy="32648"/>
            </a:xfrm>
            <a:custGeom>
              <a:avLst/>
              <a:gdLst>
                <a:gd name="connsiteX0" fmla="*/ 3268 w 15441"/>
                <a:gd name="connsiteY0" fmla="*/ 32268 h 32648"/>
                <a:gd name="connsiteX1" fmla="*/ 15262 w 15441"/>
                <a:gd name="connsiteY1" fmla="*/ -380 h 32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441" h="32648">
                  <a:moveTo>
                    <a:pt x="3268" y="32268"/>
                  </a:moveTo>
                  <a:cubicBezTo>
                    <a:pt x="-4399" y="21881"/>
                    <a:pt x="1210" y="5803"/>
                    <a:pt x="15262" y="-38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21" name="任意多边形: 形状 2520">
              <a:extLst>
                <a:ext uri="{FF2B5EF4-FFF2-40B4-BE49-F238E27FC236}">
                  <a16:creationId xmlns:a16="http://schemas.microsoft.com/office/drawing/2014/main" id="{9271AD2F-0C5F-340E-50E5-47863E07F2F9}"/>
                </a:ext>
              </a:extLst>
            </p:cNvPr>
            <p:cNvSpPr/>
            <p:nvPr/>
          </p:nvSpPr>
          <p:spPr>
            <a:xfrm flipV="1">
              <a:off x="8468951" y="5406975"/>
              <a:ext cx="32216" cy="28866"/>
            </a:xfrm>
            <a:custGeom>
              <a:avLst/>
              <a:gdLst>
                <a:gd name="connsiteX0" fmla="*/ 32037 w 32216"/>
                <a:gd name="connsiteY0" fmla="*/ 26746 h 28866"/>
                <a:gd name="connsiteX1" fmla="*/ 7787 w 32216"/>
                <a:gd name="connsiteY1" fmla="*/ -368 h 28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216" h="28866">
                  <a:moveTo>
                    <a:pt x="32037" y="26746"/>
                  </a:moveTo>
                  <a:cubicBezTo>
                    <a:pt x="8100" y="35370"/>
                    <a:pt x="-11849" y="9895"/>
                    <a:pt x="7787" y="-36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22" name="任意多边形: 形状 2521">
              <a:extLst>
                <a:ext uri="{FF2B5EF4-FFF2-40B4-BE49-F238E27FC236}">
                  <a16:creationId xmlns:a16="http://schemas.microsoft.com/office/drawing/2014/main" id="{81A36F19-67D4-DE95-FE3D-BA6F5D3548C4}"/>
                </a:ext>
              </a:extLst>
            </p:cNvPr>
            <p:cNvSpPr/>
            <p:nvPr/>
          </p:nvSpPr>
          <p:spPr>
            <a:xfrm flipV="1">
              <a:off x="8445165" y="5419495"/>
              <a:ext cx="25079" cy="35428"/>
            </a:xfrm>
            <a:custGeom>
              <a:avLst/>
              <a:gdLst>
                <a:gd name="connsiteX0" fmla="*/ 5816 w 25079"/>
                <a:gd name="connsiteY0" fmla="*/ -365 h 35428"/>
                <a:gd name="connsiteX1" fmla="*/ 24900 w 25079"/>
                <a:gd name="connsiteY1" fmla="*/ 34921 h 35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079" h="35428">
                  <a:moveTo>
                    <a:pt x="5816" y="-365"/>
                  </a:moveTo>
                  <a:cubicBezTo>
                    <a:pt x="-8350" y="15958"/>
                    <a:pt x="4430" y="36993"/>
                    <a:pt x="24900" y="3492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23" name="任意多边形: 形状 2522">
              <a:extLst>
                <a:ext uri="{FF2B5EF4-FFF2-40B4-BE49-F238E27FC236}">
                  <a16:creationId xmlns:a16="http://schemas.microsoft.com/office/drawing/2014/main" id="{A1BB8CE9-3D66-A26F-1F8C-F3E224654BB9}"/>
                </a:ext>
              </a:extLst>
            </p:cNvPr>
            <p:cNvSpPr/>
            <p:nvPr/>
          </p:nvSpPr>
          <p:spPr>
            <a:xfrm flipV="1">
              <a:off x="8424211" y="5427534"/>
              <a:ext cx="24211" cy="39005"/>
            </a:xfrm>
            <a:custGeom>
              <a:avLst/>
              <a:gdLst>
                <a:gd name="connsiteX0" fmla="*/ 24031 w 24211"/>
                <a:gd name="connsiteY0" fmla="*/ 38637 h 39005"/>
                <a:gd name="connsiteX1" fmla="*/ 1697 w 24211"/>
                <a:gd name="connsiteY1" fmla="*/ 5953 h 39005"/>
                <a:gd name="connsiteX2" fmla="*/ 21142 w 24211"/>
                <a:gd name="connsiteY2" fmla="*/ 3980 h 39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211" h="39005">
                  <a:moveTo>
                    <a:pt x="24031" y="38637"/>
                  </a:moveTo>
                  <a:cubicBezTo>
                    <a:pt x="3606" y="39050"/>
                    <a:pt x="-4108" y="13986"/>
                    <a:pt x="1697" y="5953"/>
                  </a:cubicBezTo>
                  <a:cubicBezTo>
                    <a:pt x="7498" y="-2077"/>
                    <a:pt x="16176" y="-2130"/>
                    <a:pt x="21142" y="398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24" name="任意多边形: 形状 2523">
              <a:extLst>
                <a:ext uri="{FF2B5EF4-FFF2-40B4-BE49-F238E27FC236}">
                  <a16:creationId xmlns:a16="http://schemas.microsoft.com/office/drawing/2014/main" id="{12472A60-7D19-5446-FB31-668CF1687A37}"/>
                </a:ext>
              </a:extLst>
            </p:cNvPr>
            <p:cNvSpPr/>
            <p:nvPr/>
          </p:nvSpPr>
          <p:spPr>
            <a:xfrm flipV="1">
              <a:off x="8406280" y="5455634"/>
              <a:ext cx="19044" cy="38382"/>
            </a:xfrm>
            <a:custGeom>
              <a:avLst/>
              <a:gdLst>
                <a:gd name="connsiteX0" fmla="*/ 18863 w 19044"/>
                <a:gd name="connsiteY0" fmla="*/ 2183 h 38382"/>
                <a:gd name="connsiteX1" fmla="*/ 18155 w 19044"/>
                <a:gd name="connsiteY1" fmla="*/ 38024 h 38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44" h="38382">
                  <a:moveTo>
                    <a:pt x="18863" y="2183"/>
                  </a:moveTo>
                  <a:cubicBezTo>
                    <a:pt x="14021" y="-8905"/>
                    <a:pt x="-21020" y="18734"/>
                    <a:pt x="18155" y="3802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25" name="任意多边形: 形状 2524">
              <a:extLst>
                <a:ext uri="{FF2B5EF4-FFF2-40B4-BE49-F238E27FC236}">
                  <a16:creationId xmlns:a16="http://schemas.microsoft.com/office/drawing/2014/main" id="{5EC0CE9B-FEE0-9CC8-9966-698FB04F3099}"/>
                </a:ext>
              </a:extLst>
            </p:cNvPr>
            <p:cNvSpPr/>
            <p:nvPr/>
          </p:nvSpPr>
          <p:spPr>
            <a:xfrm flipV="1">
              <a:off x="8392773" y="5482427"/>
              <a:ext cx="23494" cy="33918"/>
            </a:xfrm>
            <a:custGeom>
              <a:avLst/>
              <a:gdLst>
                <a:gd name="connsiteX0" fmla="*/ 14393 w 23494"/>
                <a:gd name="connsiteY0" fmla="*/ 33565 h 33918"/>
                <a:gd name="connsiteX1" fmla="*/ 23313 w 23494"/>
                <a:gd name="connsiteY1" fmla="*/ 1226 h 33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94" h="33918">
                  <a:moveTo>
                    <a:pt x="14393" y="33565"/>
                  </a:moveTo>
                  <a:cubicBezTo>
                    <a:pt x="-10791" y="21741"/>
                    <a:pt x="-411" y="-7426"/>
                    <a:pt x="23313" y="122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26" name="任意多边形: 形状 2525">
              <a:extLst>
                <a:ext uri="{FF2B5EF4-FFF2-40B4-BE49-F238E27FC236}">
                  <a16:creationId xmlns:a16="http://schemas.microsoft.com/office/drawing/2014/main" id="{A16D120D-EC25-F7E1-CE83-1A6DFFADA833}"/>
                </a:ext>
              </a:extLst>
            </p:cNvPr>
            <p:cNvSpPr/>
            <p:nvPr/>
          </p:nvSpPr>
          <p:spPr>
            <a:xfrm flipV="1">
              <a:off x="8387185" y="5507430"/>
              <a:ext cx="23966" cy="32400"/>
            </a:xfrm>
            <a:custGeom>
              <a:avLst/>
              <a:gdLst>
                <a:gd name="connsiteX0" fmla="*/ 6645 w 23966"/>
                <a:gd name="connsiteY0" fmla="*/ 32052 h 32400"/>
                <a:gd name="connsiteX1" fmla="*/ 23785 w 23966"/>
                <a:gd name="connsiteY1" fmla="*/ 226 h 3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66" h="32400">
                  <a:moveTo>
                    <a:pt x="6645" y="32052"/>
                  </a:moveTo>
                  <a:cubicBezTo>
                    <a:pt x="-8499" y="19313"/>
                    <a:pt x="3473" y="-4332"/>
                    <a:pt x="23785" y="22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27" name="任意多边形: 形状 2526">
              <a:extLst>
                <a:ext uri="{FF2B5EF4-FFF2-40B4-BE49-F238E27FC236}">
                  <a16:creationId xmlns:a16="http://schemas.microsoft.com/office/drawing/2014/main" id="{3BCC3219-61D6-4054-FE72-69B992F84EF7}"/>
                </a:ext>
              </a:extLst>
            </p:cNvPr>
            <p:cNvSpPr/>
            <p:nvPr/>
          </p:nvSpPr>
          <p:spPr>
            <a:xfrm flipV="1">
              <a:off x="8442100" y="5331694"/>
              <a:ext cx="40878" cy="21723"/>
            </a:xfrm>
            <a:custGeom>
              <a:avLst/>
              <a:gdLst>
                <a:gd name="connsiteX0" fmla="*/ 4237 w 40878"/>
                <a:gd name="connsiteY0" fmla="*/ 21341 h 21723"/>
                <a:gd name="connsiteX1" fmla="*/ 40698 w 40878"/>
                <a:gd name="connsiteY1" fmla="*/ 11857 h 21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0878" h="21723">
                  <a:moveTo>
                    <a:pt x="4237" y="21341"/>
                  </a:moveTo>
                  <a:cubicBezTo>
                    <a:pt x="-11862" y="11395"/>
                    <a:pt x="19665" y="-16200"/>
                    <a:pt x="40698" y="1185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28" name="任意多边形: 形状 2527">
              <a:extLst>
                <a:ext uri="{FF2B5EF4-FFF2-40B4-BE49-F238E27FC236}">
                  <a16:creationId xmlns:a16="http://schemas.microsoft.com/office/drawing/2014/main" id="{7F0529EA-9A3E-7A76-A6B5-D56BCC0B03E3}"/>
                </a:ext>
              </a:extLst>
            </p:cNvPr>
            <p:cNvSpPr/>
            <p:nvPr/>
          </p:nvSpPr>
          <p:spPr>
            <a:xfrm flipV="1">
              <a:off x="8417102" y="5346934"/>
              <a:ext cx="47313" cy="30303"/>
            </a:xfrm>
            <a:custGeom>
              <a:avLst/>
              <a:gdLst>
                <a:gd name="connsiteX0" fmla="*/ 6018 w 47313"/>
                <a:gd name="connsiteY0" fmla="*/ 29924 h 30303"/>
                <a:gd name="connsiteX1" fmla="*/ 47133 w 47313"/>
                <a:gd name="connsiteY1" fmla="*/ 23487 h 30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313" h="30303">
                  <a:moveTo>
                    <a:pt x="6018" y="29924"/>
                  </a:moveTo>
                  <a:cubicBezTo>
                    <a:pt x="-18696" y="6380"/>
                    <a:pt x="37844" y="-21273"/>
                    <a:pt x="47133" y="2348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29" name="任意多边形: 形状 2528">
              <a:extLst>
                <a:ext uri="{FF2B5EF4-FFF2-40B4-BE49-F238E27FC236}">
                  <a16:creationId xmlns:a16="http://schemas.microsoft.com/office/drawing/2014/main" id="{D0AEF847-76A4-4F90-3CBA-C0815258F5F2}"/>
                </a:ext>
              </a:extLst>
            </p:cNvPr>
            <p:cNvSpPr/>
            <p:nvPr/>
          </p:nvSpPr>
          <p:spPr>
            <a:xfrm flipV="1">
              <a:off x="8453781" y="5372771"/>
              <a:ext cx="47034" cy="13388"/>
            </a:xfrm>
            <a:custGeom>
              <a:avLst/>
              <a:gdLst>
                <a:gd name="connsiteX0" fmla="*/ -180 w 47034"/>
                <a:gd name="connsiteY0" fmla="*/ 13012 h 13388"/>
                <a:gd name="connsiteX1" fmla="*/ 46855 w 47034"/>
                <a:gd name="connsiteY1" fmla="*/ 9900 h 13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034" h="13388">
                  <a:moveTo>
                    <a:pt x="-180" y="13012"/>
                  </a:moveTo>
                  <a:cubicBezTo>
                    <a:pt x="4495" y="4064"/>
                    <a:pt x="26399" y="-10355"/>
                    <a:pt x="46855" y="990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30" name="任意多边形: 形状 2529">
              <a:extLst>
                <a:ext uri="{FF2B5EF4-FFF2-40B4-BE49-F238E27FC236}">
                  <a16:creationId xmlns:a16="http://schemas.microsoft.com/office/drawing/2014/main" id="{F1586DEE-E45E-BCD4-A28A-71158A81606B}"/>
                </a:ext>
              </a:extLst>
            </p:cNvPr>
            <p:cNvSpPr/>
            <p:nvPr/>
          </p:nvSpPr>
          <p:spPr>
            <a:xfrm flipV="1">
              <a:off x="8470406" y="5385510"/>
              <a:ext cx="4143" cy="28146"/>
            </a:xfrm>
            <a:custGeom>
              <a:avLst/>
              <a:gdLst>
                <a:gd name="connsiteX0" fmla="*/ 1650 w 4143"/>
                <a:gd name="connsiteY0" fmla="*/ 27774 h 28146"/>
                <a:gd name="connsiteX1" fmla="*/ 3964 w 4143"/>
                <a:gd name="connsiteY1" fmla="*/ -373 h 28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43" h="28146">
                  <a:moveTo>
                    <a:pt x="1650" y="27774"/>
                  </a:moveTo>
                  <a:cubicBezTo>
                    <a:pt x="-1474" y="19409"/>
                    <a:pt x="-530" y="6287"/>
                    <a:pt x="3964" y="-37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31" name="任意多边形: 形状 2530">
              <a:extLst>
                <a:ext uri="{FF2B5EF4-FFF2-40B4-BE49-F238E27FC236}">
                  <a16:creationId xmlns:a16="http://schemas.microsoft.com/office/drawing/2014/main" id="{BE22B30B-3C33-F298-B473-46F55E33BE8F}"/>
                </a:ext>
              </a:extLst>
            </p:cNvPr>
            <p:cNvSpPr/>
            <p:nvPr/>
          </p:nvSpPr>
          <p:spPr>
            <a:xfrm flipV="1">
              <a:off x="8436514" y="5376938"/>
              <a:ext cx="19403" cy="45624"/>
            </a:xfrm>
            <a:custGeom>
              <a:avLst/>
              <a:gdLst>
                <a:gd name="connsiteX0" fmla="*/ 5656 w 19403"/>
                <a:gd name="connsiteY0" fmla="*/ 45252 h 45624"/>
                <a:gd name="connsiteX1" fmla="*/ 19224 w 19403"/>
                <a:gd name="connsiteY1" fmla="*/ -372 h 45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403" h="45624">
                  <a:moveTo>
                    <a:pt x="5656" y="45252"/>
                  </a:moveTo>
                  <a:cubicBezTo>
                    <a:pt x="-6277" y="31574"/>
                    <a:pt x="998" y="9542"/>
                    <a:pt x="19224" y="-37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32" name="任意多边形: 形状 2531">
              <a:extLst>
                <a:ext uri="{FF2B5EF4-FFF2-40B4-BE49-F238E27FC236}">
                  <a16:creationId xmlns:a16="http://schemas.microsoft.com/office/drawing/2014/main" id="{C9147AC0-2058-298E-4108-E243FF711099}"/>
                </a:ext>
              </a:extLst>
            </p:cNvPr>
            <p:cNvSpPr/>
            <p:nvPr/>
          </p:nvSpPr>
          <p:spPr>
            <a:xfrm flipV="1">
              <a:off x="8415278" y="5393487"/>
              <a:ext cx="20405" cy="45599"/>
            </a:xfrm>
            <a:custGeom>
              <a:avLst/>
              <a:gdLst>
                <a:gd name="connsiteX0" fmla="*/ 20225 w 20405"/>
                <a:gd name="connsiteY0" fmla="*/ 45230 h 45599"/>
                <a:gd name="connsiteX1" fmla="*/ 13121 w 20405"/>
                <a:gd name="connsiteY1" fmla="*/ -369 h 45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405" h="45599">
                  <a:moveTo>
                    <a:pt x="20225" y="45230"/>
                  </a:moveTo>
                  <a:cubicBezTo>
                    <a:pt x="4294" y="38984"/>
                    <a:pt x="-12703" y="18170"/>
                    <a:pt x="13121" y="-36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33" name="任意多边形: 形状 2532">
              <a:extLst>
                <a:ext uri="{FF2B5EF4-FFF2-40B4-BE49-F238E27FC236}">
                  <a16:creationId xmlns:a16="http://schemas.microsoft.com/office/drawing/2014/main" id="{968AFD48-B260-5404-098A-97F7FA4DADD6}"/>
                </a:ext>
              </a:extLst>
            </p:cNvPr>
            <p:cNvSpPr/>
            <p:nvPr/>
          </p:nvSpPr>
          <p:spPr>
            <a:xfrm flipV="1">
              <a:off x="8388655" y="5371461"/>
              <a:ext cx="36610" cy="29586"/>
            </a:xfrm>
            <a:custGeom>
              <a:avLst/>
              <a:gdLst>
                <a:gd name="connsiteX0" fmla="*/ 3628 w 36610"/>
                <a:gd name="connsiteY0" fmla="*/ 29212 h 29586"/>
                <a:gd name="connsiteX1" fmla="*/ 36429 w 36610"/>
                <a:gd name="connsiteY1" fmla="*/ 1903 h 29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610" h="29586">
                  <a:moveTo>
                    <a:pt x="3628" y="29212"/>
                  </a:moveTo>
                  <a:cubicBezTo>
                    <a:pt x="-8273" y="19876"/>
                    <a:pt x="9108" y="-8559"/>
                    <a:pt x="36429" y="190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34" name="任意多边形: 形状 2533">
              <a:extLst>
                <a:ext uri="{FF2B5EF4-FFF2-40B4-BE49-F238E27FC236}">
                  <a16:creationId xmlns:a16="http://schemas.microsoft.com/office/drawing/2014/main" id="{28527CF7-2CE8-114C-C055-ADD581CDFB28}"/>
                </a:ext>
              </a:extLst>
            </p:cNvPr>
            <p:cNvSpPr/>
            <p:nvPr/>
          </p:nvSpPr>
          <p:spPr>
            <a:xfrm flipV="1">
              <a:off x="8363138" y="5397298"/>
              <a:ext cx="46556" cy="18138"/>
            </a:xfrm>
            <a:custGeom>
              <a:avLst/>
              <a:gdLst>
                <a:gd name="connsiteX0" fmla="*/ 1878 w 46556"/>
                <a:gd name="connsiteY0" fmla="*/ 17768 h 18138"/>
                <a:gd name="connsiteX1" fmla="*/ 46374 w 46556"/>
                <a:gd name="connsiteY1" fmla="*/ 14082 h 1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6556" h="18138">
                  <a:moveTo>
                    <a:pt x="1878" y="17768"/>
                  </a:moveTo>
                  <a:cubicBezTo>
                    <a:pt x="-6049" y="9989"/>
                    <a:pt x="8932" y="-16650"/>
                    <a:pt x="46374" y="1408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35" name="任意多边形: 形状 2534">
              <a:extLst>
                <a:ext uri="{FF2B5EF4-FFF2-40B4-BE49-F238E27FC236}">
                  <a16:creationId xmlns:a16="http://schemas.microsoft.com/office/drawing/2014/main" id="{DF09FB1E-82B0-336A-C5AD-32A702A41C6D}"/>
                </a:ext>
              </a:extLst>
            </p:cNvPr>
            <p:cNvSpPr/>
            <p:nvPr/>
          </p:nvSpPr>
          <p:spPr>
            <a:xfrm flipV="1">
              <a:off x="8387079" y="5414323"/>
              <a:ext cx="35987" cy="24320"/>
            </a:xfrm>
            <a:custGeom>
              <a:avLst/>
              <a:gdLst>
                <a:gd name="connsiteX0" fmla="*/ -154 w 35987"/>
                <a:gd name="connsiteY0" fmla="*/ 23953 h 24320"/>
                <a:gd name="connsiteX1" fmla="*/ 35806 w 35987"/>
                <a:gd name="connsiteY1" fmla="*/ 3349 h 24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987" h="24320">
                  <a:moveTo>
                    <a:pt x="-154" y="23953"/>
                  </a:moveTo>
                  <a:cubicBezTo>
                    <a:pt x="-866" y="10792"/>
                    <a:pt x="12474" y="-8552"/>
                    <a:pt x="35806" y="334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36" name="任意多边形: 形状 2535">
              <a:extLst>
                <a:ext uri="{FF2B5EF4-FFF2-40B4-BE49-F238E27FC236}">
                  <a16:creationId xmlns:a16="http://schemas.microsoft.com/office/drawing/2014/main" id="{2D0D3AA7-696F-6C15-4126-5E39FD1042BF}"/>
                </a:ext>
              </a:extLst>
            </p:cNvPr>
            <p:cNvSpPr/>
            <p:nvPr/>
          </p:nvSpPr>
          <p:spPr>
            <a:xfrm flipV="1">
              <a:off x="8389733" y="5435040"/>
              <a:ext cx="17034" cy="37555"/>
            </a:xfrm>
            <a:custGeom>
              <a:avLst/>
              <a:gdLst>
                <a:gd name="connsiteX0" fmla="*/ 7431 w 17034"/>
                <a:gd name="connsiteY0" fmla="*/ 37194 h 37555"/>
                <a:gd name="connsiteX1" fmla="*/ 16853 w 17034"/>
                <a:gd name="connsiteY1" fmla="*/ -362 h 37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034" h="37555">
                  <a:moveTo>
                    <a:pt x="7431" y="37194"/>
                  </a:moveTo>
                  <a:cubicBezTo>
                    <a:pt x="-5851" y="26545"/>
                    <a:pt x="-1151" y="5599"/>
                    <a:pt x="16853" y="-36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37" name="任意多边形: 形状 2536">
              <a:extLst>
                <a:ext uri="{FF2B5EF4-FFF2-40B4-BE49-F238E27FC236}">
                  <a16:creationId xmlns:a16="http://schemas.microsoft.com/office/drawing/2014/main" id="{98B39135-9F0D-C728-B6CF-D3007277A09E}"/>
                </a:ext>
              </a:extLst>
            </p:cNvPr>
            <p:cNvSpPr/>
            <p:nvPr/>
          </p:nvSpPr>
          <p:spPr>
            <a:xfrm flipV="1">
              <a:off x="8363930" y="5413490"/>
              <a:ext cx="26642" cy="41810"/>
            </a:xfrm>
            <a:custGeom>
              <a:avLst/>
              <a:gdLst>
                <a:gd name="connsiteX0" fmla="*/ 6087 w 26642"/>
                <a:gd name="connsiteY0" fmla="*/ 41445 h 41810"/>
                <a:gd name="connsiteX1" fmla="*/ 26461 w 26642"/>
                <a:gd name="connsiteY1" fmla="*/ -322 h 41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642" h="41810">
                  <a:moveTo>
                    <a:pt x="6087" y="41445"/>
                  </a:moveTo>
                  <a:cubicBezTo>
                    <a:pt x="-9329" y="23985"/>
                    <a:pt x="6075" y="-1562"/>
                    <a:pt x="26461" y="-32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38" name="任意多边形: 形状 2537">
              <a:extLst>
                <a:ext uri="{FF2B5EF4-FFF2-40B4-BE49-F238E27FC236}">
                  <a16:creationId xmlns:a16="http://schemas.microsoft.com/office/drawing/2014/main" id="{1AAC577E-A652-2C95-85A9-31C01FDEA8BD}"/>
                </a:ext>
              </a:extLst>
            </p:cNvPr>
            <p:cNvSpPr/>
            <p:nvPr/>
          </p:nvSpPr>
          <p:spPr>
            <a:xfrm flipV="1">
              <a:off x="8341540" y="5412656"/>
              <a:ext cx="35996" cy="41565"/>
            </a:xfrm>
            <a:custGeom>
              <a:avLst/>
              <a:gdLst>
                <a:gd name="connsiteX0" fmla="*/ 8355 w 35996"/>
                <a:gd name="connsiteY0" fmla="*/ 41200 h 41565"/>
                <a:gd name="connsiteX1" fmla="*/ 35814 w 35996"/>
                <a:gd name="connsiteY1" fmla="*/ 2024 h 41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996" h="41565">
                  <a:moveTo>
                    <a:pt x="8355" y="41200"/>
                  </a:moveTo>
                  <a:cubicBezTo>
                    <a:pt x="-14005" y="20513"/>
                    <a:pt x="11952" y="-8997"/>
                    <a:pt x="35814" y="202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39" name="任意多边形: 形状 2538">
              <a:extLst>
                <a:ext uri="{FF2B5EF4-FFF2-40B4-BE49-F238E27FC236}">
                  <a16:creationId xmlns:a16="http://schemas.microsoft.com/office/drawing/2014/main" id="{1E307802-5C38-45F4-49BC-8B2962784B36}"/>
                </a:ext>
              </a:extLst>
            </p:cNvPr>
            <p:cNvSpPr/>
            <p:nvPr/>
          </p:nvSpPr>
          <p:spPr>
            <a:xfrm flipV="1">
              <a:off x="8362499" y="5454090"/>
              <a:ext cx="33022" cy="39752"/>
            </a:xfrm>
            <a:custGeom>
              <a:avLst/>
              <a:gdLst>
                <a:gd name="connsiteX0" fmla="*/ 1922 w 33022"/>
                <a:gd name="connsiteY0" fmla="*/ 39394 h 39752"/>
                <a:gd name="connsiteX1" fmla="*/ 32841 w 33022"/>
                <a:gd name="connsiteY1" fmla="*/ -339 h 39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022" h="39752">
                  <a:moveTo>
                    <a:pt x="1922" y="39394"/>
                  </a:moveTo>
                  <a:cubicBezTo>
                    <a:pt x="-5777" y="24665"/>
                    <a:pt x="8354" y="-1167"/>
                    <a:pt x="32841" y="-33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40" name="任意多边形: 形状 2539">
              <a:extLst>
                <a:ext uri="{FF2B5EF4-FFF2-40B4-BE49-F238E27FC236}">
                  <a16:creationId xmlns:a16="http://schemas.microsoft.com/office/drawing/2014/main" id="{DA0553C1-273A-E050-96CC-BE2C0880620A}"/>
                </a:ext>
              </a:extLst>
            </p:cNvPr>
            <p:cNvSpPr/>
            <p:nvPr/>
          </p:nvSpPr>
          <p:spPr>
            <a:xfrm flipV="1">
              <a:off x="8317551" y="5441112"/>
              <a:ext cx="35130" cy="16284"/>
            </a:xfrm>
            <a:custGeom>
              <a:avLst/>
              <a:gdLst>
                <a:gd name="connsiteX0" fmla="*/ 673 w 35130"/>
                <a:gd name="connsiteY0" fmla="*/ 15921 h 16284"/>
                <a:gd name="connsiteX1" fmla="*/ 34947 w 35130"/>
                <a:gd name="connsiteY1" fmla="*/ 7279 h 16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130" h="16284">
                  <a:moveTo>
                    <a:pt x="673" y="15921"/>
                  </a:moveTo>
                  <a:cubicBezTo>
                    <a:pt x="-4823" y="10690"/>
                    <a:pt x="17274" y="-12019"/>
                    <a:pt x="34947" y="727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41" name="任意多边形: 形状 2540">
              <a:extLst>
                <a:ext uri="{FF2B5EF4-FFF2-40B4-BE49-F238E27FC236}">
                  <a16:creationId xmlns:a16="http://schemas.microsoft.com/office/drawing/2014/main" id="{2401BBA0-E92A-6A82-3D83-D6A80C30FB4B}"/>
                </a:ext>
              </a:extLst>
            </p:cNvPr>
            <p:cNvSpPr/>
            <p:nvPr/>
          </p:nvSpPr>
          <p:spPr>
            <a:xfrm flipV="1">
              <a:off x="8329560" y="5456114"/>
              <a:ext cx="39515" cy="29109"/>
            </a:xfrm>
            <a:custGeom>
              <a:avLst/>
              <a:gdLst>
                <a:gd name="connsiteX0" fmla="*/ 333 w 39515"/>
                <a:gd name="connsiteY0" fmla="*/ 28750 h 29109"/>
                <a:gd name="connsiteX1" fmla="*/ 39333 w 39515"/>
                <a:gd name="connsiteY1" fmla="*/ 3503 h 29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515" h="29109">
                  <a:moveTo>
                    <a:pt x="333" y="28750"/>
                  </a:moveTo>
                  <a:cubicBezTo>
                    <a:pt x="-3547" y="8884"/>
                    <a:pt x="14978" y="-8295"/>
                    <a:pt x="39333" y="350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42" name="任意多边形: 形状 2541">
              <a:extLst>
                <a:ext uri="{FF2B5EF4-FFF2-40B4-BE49-F238E27FC236}">
                  <a16:creationId xmlns:a16="http://schemas.microsoft.com/office/drawing/2014/main" id="{B33098D7-8F3E-A5AD-1DA9-A18B7532D819}"/>
                </a:ext>
              </a:extLst>
            </p:cNvPr>
            <p:cNvSpPr/>
            <p:nvPr/>
          </p:nvSpPr>
          <p:spPr>
            <a:xfrm flipV="1">
              <a:off x="8355560" y="5484689"/>
              <a:ext cx="32005" cy="37196"/>
            </a:xfrm>
            <a:custGeom>
              <a:avLst/>
              <a:gdLst>
                <a:gd name="connsiteX0" fmla="*/ 1479 w 32005"/>
                <a:gd name="connsiteY0" fmla="*/ 36843 h 37196"/>
                <a:gd name="connsiteX1" fmla="*/ 31823 w 32005"/>
                <a:gd name="connsiteY1" fmla="*/ -353 h 3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005" h="37196">
                  <a:moveTo>
                    <a:pt x="1479" y="36843"/>
                  </a:moveTo>
                  <a:cubicBezTo>
                    <a:pt x="-5155" y="20352"/>
                    <a:pt x="8716" y="128"/>
                    <a:pt x="31823" y="-35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43" name="任意多边形: 形状 2542">
              <a:extLst>
                <a:ext uri="{FF2B5EF4-FFF2-40B4-BE49-F238E27FC236}">
                  <a16:creationId xmlns:a16="http://schemas.microsoft.com/office/drawing/2014/main" id="{79E98D5C-C1C6-7DAF-C6C6-132649C4A57E}"/>
                </a:ext>
              </a:extLst>
            </p:cNvPr>
            <p:cNvSpPr/>
            <p:nvPr/>
          </p:nvSpPr>
          <p:spPr>
            <a:xfrm flipV="1">
              <a:off x="8382395" y="5532195"/>
              <a:ext cx="21791" cy="43514"/>
            </a:xfrm>
            <a:custGeom>
              <a:avLst/>
              <a:gdLst>
                <a:gd name="connsiteX0" fmla="*/ 8220 w 21791"/>
                <a:gd name="connsiteY0" fmla="*/ 43171 h 43514"/>
                <a:gd name="connsiteX1" fmla="*/ 21610 w 21791"/>
                <a:gd name="connsiteY1" fmla="*/ -159 h 43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791" h="43514">
                  <a:moveTo>
                    <a:pt x="8220" y="43171"/>
                  </a:moveTo>
                  <a:cubicBezTo>
                    <a:pt x="-8608" y="26056"/>
                    <a:pt x="1898" y="-2922"/>
                    <a:pt x="21610" y="-15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44" name="任意多边形: 形状 2543">
              <a:extLst>
                <a:ext uri="{FF2B5EF4-FFF2-40B4-BE49-F238E27FC236}">
                  <a16:creationId xmlns:a16="http://schemas.microsoft.com/office/drawing/2014/main" id="{8F0C0294-5C65-7C30-B62C-37BEDAB97A5D}"/>
                </a:ext>
              </a:extLst>
            </p:cNvPr>
            <p:cNvSpPr/>
            <p:nvPr/>
          </p:nvSpPr>
          <p:spPr>
            <a:xfrm flipV="1">
              <a:off x="8351722" y="5507788"/>
              <a:ext cx="30462" cy="45182"/>
            </a:xfrm>
            <a:custGeom>
              <a:avLst/>
              <a:gdLst>
                <a:gd name="connsiteX0" fmla="*/ 8174 w 30462"/>
                <a:gd name="connsiteY0" fmla="*/ 44835 h 45182"/>
                <a:gd name="connsiteX1" fmla="*/ 30281 w 30462"/>
                <a:gd name="connsiteY1" fmla="*/ -205 h 45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462" h="45182">
                  <a:moveTo>
                    <a:pt x="8174" y="44835"/>
                  </a:moveTo>
                  <a:cubicBezTo>
                    <a:pt x="-11828" y="27011"/>
                    <a:pt x="7493" y="-2652"/>
                    <a:pt x="30281" y="-20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45" name="任意多边形: 形状 2544">
              <a:extLst>
                <a:ext uri="{FF2B5EF4-FFF2-40B4-BE49-F238E27FC236}">
                  <a16:creationId xmlns:a16="http://schemas.microsoft.com/office/drawing/2014/main" id="{A6DB9637-13E4-0C9B-1A4A-4093234F7334}"/>
                </a:ext>
              </a:extLst>
            </p:cNvPr>
            <p:cNvSpPr/>
            <p:nvPr/>
          </p:nvSpPr>
          <p:spPr>
            <a:xfrm flipV="1">
              <a:off x="8327182" y="5476236"/>
              <a:ext cx="24937" cy="43992"/>
            </a:xfrm>
            <a:custGeom>
              <a:avLst/>
              <a:gdLst>
                <a:gd name="connsiteX0" fmla="*/ 6878 w 24937"/>
                <a:gd name="connsiteY0" fmla="*/ 43638 h 43992"/>
                <a:gd name="connsiteX1" fmla="*/ 24755 w 24937"/>
                <a:gd name="connsiteY1" fmla="*/ -354 h 43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937" h="43992">
                  <a:moveTo>
                    <a:pt x="6878" y="43638"/>
                  </a:moveTo>
                  <a:cubicBezTo>
                    <a:pt x="-7473" y="24417"/>
                    <a:pt x="828" y="2278"/>
                    <a:pt x="24755" y="-35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46" name="任意多边形: 形状 2545">
              <a:extLst>
                <a:ext uri="{FF2B5EF4-FFF2-40B4-BE49-F238E27FC236}">
                  <a16:creationId xmlns:a16="http://schemas.microsoft.com/office/drawing/2014/main" id="{DAFA418D-F3A5-EC21-D726-9B0F977FB17C}"/>
                </a:ext>
              </a:extLst>
            </p:cNvPr>
            <p:cNvSpPr/>
            <p:nvPr/>
          </p:nvSpPr>
          <p:spPr>
            <a:xfrm flipV="1">
              <a:off x="8294195" y="5456233"/>
              <a:ext cx="33119" cy="36383"/>
            </a:xfrm>
            <a:custGeom>
              <a:avLst/>
              <a:gdLst>
                <a:gd name="connsiteX0" fmla="*/ 4145 w 33119"/>
                <a:gd name="connsiteY0" fmla="*/ 36025 h 36383"/>
                <a:gd name="connsiteX1" fmla="*/ 32937 w 33119"/>
                <a:gd name="connsiteY1" fmla="*/ -188 h 36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119" h="36383">
                  <a:moveTo>
                    <a:pt x="4145" y="36025"/>
                  </a:moveTo>
                  <a:cubicBezTo>
                    <a:pt x="-9669" y="26255"/>
                    <a:pt x="12201" y="-2841"/>
                    <a:pt x="32937" y="-18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47" name="任意多边形: 形状 2546">
              <a:extLst>
                <a:ext uri="{FF2B5EF4-FFF2-40B4-BE49-F238E27FC236}">
                  <a16:creationId xmlns:a16="http://schemas.microsoft.com/office/drawing/2014/main" id="{46A12C79-4636-292E-A01F-EF8D7983347B}"/>
                </a:ext>
              </a:extLst>
            </p:cNvPr>
            <p:cNvSpPr/>
            <p:nvPr/>
          </p:nvSpPr>
          <p:spPr>
            <a:xfrm flipV="1">
              <a:off x="8257685" y="5480998"/>
              <a:ext cx="47427" cy="13586"/>
            </a:xfrm>
            <a:custGeom>
              <a:avLst/>
              <a:gdLst>
                <a:gd name="connsiteX0" fmla="*/ -184 w 47427"/>
                <a:gd name="connsiteY0" fmla="*/ 13231 h 13586"/>
                <a:gd name="connsiteX1" fmla="*/ 47243 w 47427"/>
                <a:gd name="connsiteY1" fmla="*/ 9870 h 13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427" h="13586">
                  <a:moveTo>
                    <a:pt x="-184" y="13231"/>
                  </a:moveTo>
                  <a:cubicBezTo>
                    <a:pt x="1787" y="2"/>
                    <a:pt x="32849" y="-7693"/>
                    <a:pt x="47243" y="987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48" name="任意多边形: 形状 2547">
              <a:extLst>
                <a:ext uri="{FF2B5EF4-FFF2-40B4-BE49-F238E27FC236}">
                  <a16:creationId xmlns:a16="http://schemas.microsoft.com/office/drawing/2014/main" id="{EC57250D-8BA9-AE46-00C9-F84A227C9B69}"/>
                </a:ext>
              </a:extLst>
            </p:cNvPr>
            <p:cNvSpPr/>
            <p:nvPr/>
          </p:nvSpPr>
          <p:spPr>
            <a:xfrm flipV="1">
              <a:off x="8289236" y="5493976"/>
              <a:ext cx="44598" cy="25893"/>
            </a:xfrm>
            <a:custGeom>
              <a:avLst/>
              <a:gdLst>
                <a:gd name="connsiteX0" fmla="*/ -183 w 44598"/>
                <a:gd name="connsiteY0" fmla="*/ 25542 h 25893"/>
                <a:gd name="connsiteX1" fmla="*/ 44415 w 44598"/>
                <a:gd name="connsiteY1" fmla="*/ 6547 h 25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598" h="25893">
                  <a:moveTo>
                    <a:pt x="-183" y="25542"/>
                  </a:moveTo>
                  <a:cubicBezTo>
                    <a:pt x="2249" y="8750"/>
                    <a:pt x="20706" y="-11110"/>
                    <a:pt x="44415" y="654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49" name="任意多边形: 形状 2548">
              <a:extLst>
                <a:ext uri="{FF2B5EF4-FFF2-40B4-BE49-F238E27FC236}">
                  <a16:creationId xmlns:a16="http://schemas.microsoft.com/office/drawing/2014/main" id="{A8F8898E-912E-5EBE-77C3-806097FF8AE2}"/>
                </a:ext>
              </a:extLst>
            </p:cNvPr>
            <p:cNvSpPr/>
            <p:nvPr/>
          </p:nvSpPr>
          <p:spPr>
            <a:xfrm flipV="1">
              <a:off x="8315680" y="5520051"/>
              <a:ext cx="43323" cy="32031"/>
            </a:xfrm>
            <a:custGeom>
              <a:avLst/>
              <a:gdLst>
                <a:gd name="connsiteX0" fmla="*/ 2664 w 43323"/>
                <a:gd name="connsiteY0" fmla="*/ 31684 h 32031"/>
                <a:gd name="connsiteX1" fmla="*/ 43141 w 43323"/>
                <a:gd name="connsiteY1" fmla="*/ 8770 h 32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323" h="32031">
                  <a:moveTo>
                    <a:pt x="2664" y="31684"/>
                  </a:moveTo>
                  <a:cubicBezTo>
                    <a:pt x="-8308" y="15223"/>
                    <a:pt x="13980" y="-15776"/>
                    <a:pt x="43141" y="877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50" name="任意多边形: 形状 2549">
              <a:extLst>
                <a:ext uri="{FF2B5EF4-FFF2-40B4-BE49-F238E27FC236}">
                  <a16:creationId xmlns:a16="http://schemas.microsoft.com/office/drawing/2014/main" id="{1A26B63B-879F-E646-85F8-0D80CB390783}"/>
                </a:ext>
              </a:extLst>
            </p:cNvPr>
            <p:cNvSpPr/>
            <p:nvPr/>
          </p:nvSpPr>
          <p:spPr>
            <a:xfrm flipV="1">
              <a:off x="8384049" y="5571248"/>
              <a:ext cx="8966" cy="33563"/>
            </a:xfrm>
            <a:custGeom>
              <a:avLst/>
              <a:gdLst>
                <a:gd name="connsiteX0" fmla="*/ 6090 w 8966"/>
                <a:gd name="connsiteY0" fmla="*/ 33227 h 33563"/>
                <a:gd name="connsiteX1" fmla="*/ 8785 w 8966"/>
                <a:gd name="connsiteY1" fmla="*/ -337 h 33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966" h="33563">
                  <a:moveTo>
                    <a:pt x="6090" y="33227"/>
                  </a:moveTo>
                  <a:cubicBezTo>
                    <a:pt x="-1802" y="26788"/>
                    <a:pt x="-3632" y="9711"/>
                    <a:pt x="8785" y="-33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51" name="任意多边形: 形状 2550">
              <a:extLst>
                <a:ext uri="{FF2B5EF4-FFF2-40B4-BE49-F238E27FC236}">
                  <a16:creationId xmlns:a16="http://schemas.microsoft.com/office/drawing/2014/main" id="{3C8E8642-E4CF-642B-ADD7-02C7B2EA43A2}"/>
                </a:ext>
              </a:extLst>
            </p:cNvPr>
            <p:cNvSpPr/>
            <p:nvPr/>
          </p:nvSpPr>
          <p:spPr>
            <a:xfrm flipV="1">
              <a:off x="8365247" y="5550650"/>
              <a:ext cx="18728" cy="33587"/>
            </a:xfrm>
            <a:custGeom>
              <a:avLst/>
              <a:gdLst>
                <a:gd name="connsiteX0" fmla="*/ 3341 w 18728"/>
                <a:gd name="connsiteY0" fmla="*/ 33247 h 33587"/>
                <a:gd name="connsiteX1" fmla="*/ 18547 w 18728"/>
                <a:gd name="connsiteY1" fmla="*/ -341 h 33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728" h="33587">
                  <a:moveTo>
                    <a:pt x="3341" y="33247"/>
                  </a:moveTo>
                  <a:cubicBezTo>
                    <a:pt x="-4511" y="25152"/>
                    <a:pt x="849" y="3521"/>
                    <a:pt x="18547" y="-34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52" name="任意多边形: 形状 2551">
              <a:extLst>
                <a:ext uri="{FF2B5EF4-FFF2-40B4-BE49-F238E27FC236}">
                  <a16:creationId xmlns:a16="http://schemas.microsoft.com/office/drawing/2014/main" id="{2EED9F66-E1A4-3287-F1B4-9ECACAA846D9}"/>
                </a:ext>
              </a:extLst>
            </p:cNvPr>
            <p:cNvSpPr/>
            <p:nvPr/>
          </p:nvSpPr>
          <p:spPr>
            <a:xfrm flipV="1">
              <a:off x="8373731" y="5589821"/>
              <a:ext cx="10516" cy="32726"/>
            </a:xfrm>
            <a:custGeom>
              <a:avLst/>
              <a:gdLst>
                <a:gd name="connsiteX0" fmla="*/ 10335 w 10516"/>
                <a:gd name="connsiteY0" fmla="*/ 32393 h 32726"/>
                <a:gd name="connsiteX1" fmla="*/ 7842 w 10516"/>
                <a:gd name="connsiteY1" fmla="*/ -333 h 32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516" h="32726">
                  <a:moveTo>
                    <a:pt x="10335" y="32393"/>
                  </a:moveTo>
                  <a:cubicBezTo>
                    <a:pt x="48" y="24747"/>
                    <a:pt x="-5879" y="8089"/>
                    <a:pt x="7842" y="-33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53" name="任意多边形: 形状 2552">
              <a:extLst>
                <a:ext uri="{FF2B5EF4-FFF2-40B4-BE49-F238E27FC236}">
                  <a16:creationId xmlns:a16="http://schemas.microsoft.com/office/drawing/2014/main" id="{CB3CFF13-39F5-10C8-87BE-799E8782AA29}"/>
                </a:ext>
              </a:extLst>
            </p:cNvPr>
            <p:cNvSpPr/>
            <p:nvPr/>
          </p:nvSpPr>
          <p:spPr>
            <a:xfrm flipV="1">
              <a:off x="8358743" y="5609586"/>
              <a:ext cx="14908" cy="29822"/>
            </a:xfrm>
            <a:custGeom>
              <a:avLst/>
              <a:gdLst>
                <a:gd name="connsiteX0" fmla="*/ 14727 w 14908"/>
                <a:gd name="connsiteY0" fmla="*/ 29493 h 29822"/>
                <a:gd name="connsiteX1" fmla="*/ 8085 w 14908"/>
                <a:gd name="connsiteY1" fmla="*/ -330 h 29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908" h="29822">
                  <a:moveTo>
                    <a:pt x="14727" y="29493"/>
                  </a:moveTo>
                  <a:cubicBezTo>
                    <a:pt x="-793" y="27349"/>
                    <a:pt x="-6116" y="9484"/>
                    <a:pt x="8085" y="-33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54" name="任意多边形: 形状 2553">
              <a:extLst>
                <a:ext uri="{FF2B5EF4-FFF2-40B4-BE49-F238E27FC236}">
                  <a16:creationId xmlns:a16="http://schemas.microsoft.com/office/drawing/2014/main" id="{1A15443B-0DF7-6624-DBE0-B369A6C3A8CC}"/>
                </a:ext>
              </a:extLst>
            </p:cNvPr>
            <p:cNvSpPr/>
            <p:nvPr/>
          </p:nvSpPr>
          <p:spPr>
            <a:xfrm flipV="1">
              <a:off x="8338916" y="5620540"/>
              <a:ext cx="20447" cy="36077"/>
            </a:xfrm>
            <a:custGeom>
              <a:avLst/>
              <a:gdLst>
                <a:gd name="connsiteX0" fmla="*/ 20266 w 20447"/>
                <a:gd name="connsiteY0" fmla="*/ 35750 h 36077"/>
                <a:gd name="connsiteX1" fmla="*/ 11025 w 20447"/>
                <a:gd name="connsiteY1" fmla="*/ -327 h 36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447" h="36077">
                  <a:moveTo>
                    <a:pt x="20266" y="35750"/>
                  </a:moveTo>
                  <a:cubicBezTo>
                    <a:pt x="-268" y="35144"/>
                    <a:pt x="-8754" y="10569"/>
                    <a:pt x="11025" y="-32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55" name="任意多边形: 形状 2554">
              <a:extLst>
                <a:ext uri="{FF2B5EF4-FFF2-40B4-BE49-F238E27FC236}">
                  <a16:creationId xmlns:a16="http://schemas.microsoft.com/office/drawing/2014/main" id="{2C02CB83-435E-54C9-4891-FA7BEEDB43E5}"/>
                </a:ext>
              </a:extLst>
            </p:cNvPr>
            <p:cNvSpPr/>
            <p:nvPr/>
          </p:nvSpPr>
          <p:spPr>
            <a:xfrm flipV="1">
              <a:off x="8338135" y="5551840"/>
              <a:ext cx="31981" cy="30353"/>
            </a:xfrm>
            <a:custGeom>
              <a:avLst/>
              <a:gdLst>
                <a:gd name="connsiteX0" fmla="*/ 3663 w 31981"/>
                <a:gd name="connsiteY0" fmla="*/ 30013 h 30353"/>
                <a:gd name="connsiteX1" fmla="*/ 31799 w 31981"/>
                <a:gd name="connsiteY1" fmla="*/ 5660 h 30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981" h="30353">
                  <a:moveTo>
                    <a:pt x="3663" y="30013"/>
                  </a:moveTo>
                  <a:cubicBezTo>
                    <a:pt x="-9630" y="9027"/>
                    <a:pt x="14436" y="-10574"/>
                    <a:pt x="31799" y="566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56" name="任意多边形: 形状 2555">
              <a:extLst>
                <a:ext uri="{FF2B5EF4-FFF2-40B4-BE49-F238E27FC236}">
                  <a16:creationId xmlns:a16="http://schemas.microsoft.com/office/drawing/2014/main" id="{C84629D1-7240-133C-E04A-F714DDBBE74F}"/>
                </a:ext>
              </a:extLst>
            </p:cNvPr>
            <p:cNvSpPr/>
            <p:nvPr/>
          </p:nvSpPr>
          <p:spPr>
            <a:xfrm flipV="1">
              <a:off x="8344909" y="5582202"/>
              <a:ext cx="16049" cy="35016"/>
            </a:xfrm>
            <a:custGeom>
              <a:avLst/>
              <a:gdLst>
                <a:gd name="connsiteX0" fmla="*/ 7010 w 16049"/>
                <a:gd name="connsiteY0" fmla="*/ 34681 h 35016"/>
                <a:gd name="connsiteX1" fmla="*/ 15867 w 16049"/>
                <a:gd name="connsiteY1" fmla="*/ -335 h 35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49" h="35016">
                  <a:moveTo>
                    <a:pt x="7010" y="34681"/>
                  </a:moveTo>
                  <a:cubicBezTo>
                    <a:pt x="-4756" y="24710"/>
                    <a:pt x="-2280" y="6260"/>
                    <a:pt x="15867" y="-33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57" name="任意多边形: 形状 2556">
              <a:extLst>
                <a:ext uri="{FF2B5EF4-FFF2-40B4-BE49-F238E27FC236}">
                  <a16:creationId xmlns:a16="http://schemas.microsoft.com/office/drawing/2014/main" id="{29BB977D-9644-86E4-5452-7B9488638D3C}"/>
                </a:ext>
              </a:extLst>
            </p:cNvPr>
            <p:cNvSpPr/>
            <p:nvPr/>
          </p:nvSpPr>
          <p:spPr>
            <a:xfrm flipV="1">
              <a:off x="8260185" y="5719536"/>
              <a:ext cx="21711" cy="19888"/>
            </a:xfrm>
            <a:custGeom>
              <a:avLst/>
              <a:gdLst>
                <a:gd name="connsiteX0" fmla="*/ -184 w 21711"/>
                <a:gd name="connsiteY0" fmla="*/ 4990 h 19888"/>
                <a:gd name="connsiteX1" fmla="*/ 21436 w 21711"/>
                <a:gd name="connsiteY1" fmla="*/ 8169 h 19888"/>
                <a:gd name="connsiteX2" fmla="*/ 749 w 21711"/>
                <a:gd name="connsiteY2" fmla="*/ 14198 h 19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711" h="19888">
                  <a:moveTo>
                    <a:pt x="-184" y="4990"/>
                  </a:moveTo>
                  <a:cubicBezTo>
                    <a:pt x="116" y="-2282"/>
                    <a:pt x="19908" y="-2837"/>
                    <a:pt x="21436" y="8169"/>
                  </a:cubicBezTo>
                  <a:cubicBezTo>
                    <a:pt x="22968" y="19180"/>
                    <a:pt x="4791" y="24176"/>
                    <a:pt x="749" y="1419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58" name="任意多边形: 形状 2557">
              <a:extLst>
                <a:ext uri="{FF2B5EF4-FFF2-40B4-BE49-F238E27FC236}">
                  <a16:creationId xmlns:a16="http://schemas.microsoft.com/office/drawing/2014/main" id="{953D75E2-FEB2-05D1-5759-12290F1DC18E}"/>
                </a:ext>
              </a:extLst>
            </p:cNvPr>
            <p:cNvSpPr/>
            <p:nvPr/>
          </p:nvSpPr>
          <p:spPr>
            <a:xfrm flipV="1">
              <a:off x="8260429" y="5701479"/>
              <a:ext cx="24399" cy="23835"/>
            </a:xfrm>
            <a:custGeom>
              <a:avLst/>
              <a:gdLst>
                <a:gd name="connsiteX0" fmla="*/ 19932 w 24399"/>
                <a:gd name="connsiteY0" fmla="*/ -313 h 23835"/>
                <a:gd name="connsiteX1" fmla="*/ -184 w 24399"/>
                <a:gd name="connsiteY1" fmla="*/ 19504 h 23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399" h="23835">
                  <a:moveTo>
                    <a:pt x="19932" y="-313"/>
                  </a:moveTo>
                  <a:cubicBezTo>
                    <a:pt x="32701" y="15554"/>
                    <a:pt x="14219" y="31073"/>
                    <a:pt x="-184" y="1950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59" name="任意多边形: 形状 2558">
              <a:extLst>
                <a:ext uri="{FF2B5EF4-FFF2-40B4-BE49-F238E27FC236}">
                  <a16:creationId xmlns:a16="http://schemas.microsoft.com/office/drawing/2014/main" id="{41983555-B66B-531F-70C6-ED3CCC6941A3}"/>
                </a:ext>
              </a:extLst>
            </p:cNvPr>
            <p:cNvSpPr/>
            <p:nvPr/>
          </p:nvSpPr>
          <p:spPr>
            <a:xfrm flipV="1">
              <a:off x="8259047" y="5680082"/>
              <a:ext cx="18495" cy="21539"/>
            </a:xfrm>
            <a:custGeom>
              <a:avLst/>
              <a:gdLst>
                <a:gd name="connsiteX0" fmla="*/ 13932 w 18495"/>
                <a:gd name="connsiteY0" fmla="*/ -317 h 21539"/>
                <a:gd name="connsiteX1" fmla="*/ -184 w 18495"/>
                <a:gd name="connsiteY1" fmla="*/ 19519 h 21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495" h="21539">
                  <a:moveTo>
                    <a:pt x="13932" y="-317"/>
                  </a:moveTo>
                  <a:cubicBezTo>
                    <a:pt x="24397" y="5035"/>
                    <a:pt x="14683" y="27518"/>
                    <a:pt x="-184" y="1951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60" name="任意多边形: 形状 2559">
              <a:extLst>
                <a:ext uri="{FF2B5EF4-FFF2-40B4-BE49-F238E27FC236}">
                  <a16:creationId xmlns:a16="http://schemas.microsoft.com/office/drawing/2014/main" id="{2D331FC9-A7B5-A55B-D125-CB575542CC12}"/>
                </a:ext>
              </a:extLst>
            </p:cNvPr>
            <p:cNvSpPr/>
            <p:nvPr/>
          </p:nvSpPr>
          <p:spPr>
            <a:xfrm flipV="1">
              <a:off x="8256379" y="5660612"/>
              <a:ext cx="16766" cy="20053"/>
            </a:xfrm>
            <a:custGeom>
              <a:avLst/>
              <a:gdLst>
                <a:gd name="connsiteX0" fmla="*/ 11957 w 16766"/>
                <a:gd name="connsiteY0" fmla="*/ -321 h 20053"/>
                <a:gd name="connsiteX1" fmla="*/ -184 w 16766"/>
                <a:gd name="connsiteY1" fmla="*/ 16625 h 20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766" h="20053">
                  <a:moveTo>
                    <a:pt x="11957" y="-321"/>
                  </a:moveTo>
                  <a:cubicBezTo>
                    <a:pt x="24494" y="9161"/>
                    <a:pt x="8512" y="26911"/>
                    <a:pt x="-184" y="1662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61" name="任意多边形: 形状 2560">
              <a:extLst>
                <a:ext uri="{FF2B5EF4-FFF2-40B4-BE49-F238E27FC236}">
                  <a16:creationId xmlns:a16="http://schemas.microsoft.com/office/drawing/2014/main" id="{75F15F0B-516B-EE69-1776-459186CFD28E}"/>
                </a:ext>
              </a:extLst>
            </p:cNvPr>
            <p:cNvSpPr/>
            <p:nvPr/>
          </p:nvSpPr>
          <p:spPr>
            <a:xfrm flipV="1">
              <a:off x="8262447" y="5643914"/>
              <a:ext cx="15246" cy="20645"/>
            </a:xfrm>
            <a:custGeom>
              <a:avLst/>
              <a:gdLst>
                <a:gd name="connsiteX0" fmla="*/ -184 w 15246"/>
                <a:gd name="connsiteY0" fmla="*/ 19526 h 20645"/>
                <a:gd name="connsiteX1" fmla="*/ 7936 w 15246"/>
                <a:gd name="connsiteY1" fmla="*/ -324 h 20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246" h="20645">
                  <a:moveTo>
                    <a:pt x="-184" y="19526"/>
                  </a:moveTo>
                  <a:cubicBezTo>
                    <a:pt x="6084" y="24261"/>
                    <a:pt x="25385" y="6592"/>
                    <a:pt x="7936" y="-32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62" name="任意多边形: 形状 2561">
              <a:extLst>
                <a:ext uri="{FF2B5EF4-FFF2-40B4-BE49-F238E27FC236}">
                  <a16:creationId xmlns:a16="http://schemas.microsoft.com/office/drawing/2014/main" id="{4E288CA0-99F1-A6A5-CC43-B8533304D59F}"/>
                </a:ext>
              </a:extLst>
            </p:cNvPr>
            <p:cNvSpPr/>
            <p:nvPr/>
          </p:nvSpPr>
          <p:spPr>
            <a:xfrm flipV="1">
              <a:off x="8274005" y="5663435"/>
              <a:ext cx="11721" cy="27232"/>
            </a:xfrm>
            <a:custGeom>
              <a:avLst/>
              <a:gdLst>
                <a:gd name="connsiteX0" fmla="*/ 3260 w 11721"/>
                <a:gd name="connsiteY0" fmla="*/ -320 h 27232"/>
                <a:gd name="connsiteX1" fmla="*/ -184 w 11721"/>
                <a:gd name="connsiteY1" fmla="*/ 26912 h 27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721" h="27232">
                  <a:moveTo>
                    <a:pt x="3260" y="-320"/>
                  </a:moveTo>
                  <a:cubicBezTo>
                    <a:pt x="16732" y="2033"/>
                    <a:pt x="12447" y="27078"/>
                    <a:pt x="-184" y="2691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63" name="任意多边形: 形状 2562">
              <a:extLst>
                <a:ext uri="{FF2B5EF4-FFF2-40B4-BE49-F238E27FC236}">
                  <a16:creationId xmlns:a16="http://schemas.microsoft.com/office/drawing/2014/main" id="{1ED58442-D84B-2CD5-E68B-966071758068}"/>
                </a:ext>
              </a:extLst>
            </p:cNvPr>
            <p:cNvSpPr/>
            <p:nvPr/>
          </p:nvSpPr>
          <p:spPr>
            <a:xfrm flipV="1">
              <a:off x="8298417" y="5748957"/>
              <a:ext cx="21537" cy="34609"/>
            </a:xfrm>
            <a:custGeom>
              <a:avLst/>
              <a:gdLst>
                <a:gd name="connsiteX0" fmla="*/ 21354 w 21537"/>
                <a:gd name="connsiteY0" fmla="*/ 32469 h 34609"/>
                <a:gd name="connsiteX1" fmla="*/ 173 w 21537"/>
                <a:gd name="connsiteY1" fmla="*/ 18380 h 34609"/>
                <a:gd name="connsiteX2" fmla="*/ 17938 w 21537"/>
                <a:gd name="connsiteY2" fmla="*/ 871 h 34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537" h="34609">
                  <a:moveTo>
                    <a:pt x="21354" y="32469"/>
                  </a:moveTo>
                  <a:cubicBezTo>
                    <a:pt x="14058" y="35997"/>
                    <a:pt x="4228" y="35961"/>
                    <a:pt x="173" y="18380"/>
                  </a:cubicBezTo>
                  <a:cubicBezTo>
                    <a:pt x="-2644" y="6186"/>
                    <a:pt x="11989" y="-3804"/>
                    <a:pt x="17938" y="87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64" name="任意多边形: 形状 2563">
              <a:extLst>
                <a:ext uri="{FF2B5EF4-FFF2-40B4-BE49-F238E27FC236}">
                  <a16:creationId xmlns:a16="http://schemas.microsoft.com/office/drawing/2014/main" id="{BB971BA6-1415-7AF5-BCF9-93ABC3E1AC80}"/>
                </a:ext>
              </a:extLst>
            </p:cNvPr>
            <p:cNvSpPr/>
            <p:nvPr/>
          </p:nvSpPr>
          <p:spPr>
            <a:xfrm flipV="1">
              <a:off x="8280213" y="5745529"/>
              <a:ext cx="25216" cy="28750"/>
            </a:xfrm>
            <a:custGeom>
              <a:avLst/>
              <a:gdLst>
                <a:gd name="connsiteX0" fmla="*/ 25033 w 25216"/>
                <a:gd name="connsiteY0" fmla="*/ 22229 h 28750"/>
                <a:gd name="connsiteX1" fmla="*/ -52 w 25216"/>
                <a:gd name="connsiteY1" fmla="*/ 14439 h 28750"/>
                <a:gd name="connsiteX2" fmla="*/ 18884 w 25216"/>
                <a:gd name="connsiteY2" fmla="*/ 1355 h 28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216" h="28750">
                  <a:moveTo>
                    <a:pt x="25033" y="22229"/>
                  </a:moveTo>
                  <a:cubicBezTo>
                    <a:pt x="21132" y="30694"/>
                    <a:pt x="2203" y="32610"/>
                    <a:pt x="-52" y="14439"/>
                  </a:cubicBezTo>
                  <a:cubicBezTo>
                    <a:pt x="-1751" y="752"/>
                    <a:pt x="13498" y="-2856"/>
                    <a:pt x="18884" y="135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65" name="任意多边形: 形状 2564">
              <a:extLst>
                <a:ext uri="{FF2B5EF4-FFF2-40B4-BE49-F238E27FC236}">
                  <a16:creationId xmlns:a16="http://schemas.microsoft.com/office/drawing/2014/main" id="{B48A60F5-33FE-BB4E-7B34-9CD4F489D888}"/>
                </a:ext>
              </a:extLst>
            </p:cNvPr>
            <p:cNvSpPr/>
            <p:nvPr/>
          </p:nvSpPr>
          <p:spPr>
            <a:xfrm flipV="1">
              <a:off x="8255655" y="5748175"/>
              <a:ext cx="24704" cy="12628"/>
            </a:xfrm>
            <a:custGeom>
              <a:avLst/>
              <a:gdLst>
                <a:gd name="connsiteX0" fmla="*/ -178 w 24704"/>
                <a:gd name="connsiteY0" fmla="*/ 12323 h 12628"/>
                <a:gd name="connsiteX1" fmla="*/ 24520 w 24704"/>
                <a:gd name="connsiteY1" fmla="*/ 1034 h 12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704" h="12628">
                  <a:moveTo>
                    <a:pt x="-178" y="12323"/>
                  </a:moveTo>
                  <a:cubicBezTo>
                    <a:pt x="-571" y="4403"/>
                    <a:pt x="17540" y="-3531"/>
                    <a:pt x="24520" y="103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66" name="任意多边形: 形状 2565">
              <a:extLst>
                <a:ext uri="{FF2B5EF4-FFF2-40B4-BE49-F238E27FC236}">
                  <a16:creationId xmlns:a16="http://schemas.microsoft.com/office/drawing/2014/main" id="{AE63005F-F6C5-599F-6599-1CB629827086}"/>
                </a:ext>
              </a:extLst>
            </p:cNvPr>
            <p:cNvSpPr/>
            <p:nvPr/>
          </p:nvSpPr>
          <p:spPr>
            <a:xfrm flipV="1">
              <a:off x="8279116" y="5736148"/>
              <a:ext cx="9091" cy="10637"/>
            </a:xfrm>
            <a:custGeom>
              <a:avLst/>
              <a:gdLst>
                <a:gd name="connsiteX0" fmla="*/ -184 w 9091"/>
                <a:gd name="connsiteY0" fmla="*/ 10328 h 10637"/>
                <a:gd name="connsiteX1" fmla="*/ 8872 w 9091"/>
                <a:gd name="connsiteY1" fmla="*/ -308 h 1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091" h="10637">
                  <a:moveTo>
                    <a:pt x="-184" y="10328"/>
                  </a:moveTo>
                  <a:cubicBezTo>
                    <a:pt x="4790" y="10448"/>
                    <a:pt x="9355" y="3474"/>
                    <a:pt x="8872" y="-30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67" name="任意多边形: 形状 2566">
              <a:extLst>
                <a:ext uri="{FF2B5EF4-FFF2-40B4-BE49-F238E27FC236}">
                  <a16:creationId xmlns:a16="http://schemas.microsoft.com/office/drawing/2014/main" id="{521D309C-AF38-6063-0643-CE6E8F861176}"/>
                </a:ext>
              </a:extLst>
            </p:cNvPr>
            <p:cNvSpPr/>
            <p:nvPr/>
          </p:nvSpPr>
          <p:spPr>
            <a:xfrm flipV="1">
              <a:off x="8323482" y="5639590"/>
              <a:ext cx="15164" cy="32462"/>
            </a:xfrm>
            <a:custGeom>
              <a:avLst/>
              <a:gdLst>
                <a:gd name="connsiteX0" fmla="*/ 14982 w 15164"/>
                <a:gd name="connsiteY0" fmla="*/ 32138 h 32462"/>
                <a:gd name="connsiteX1" fmla="*/ 12931 w 15164"/>
                <a:gd name="connsiteY1" fmla="*/ -324 h 32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164" h="32462">
                  <a:moveTo>
                    <a:pt x="14982" y="32138"/>
                  </a:moveTo>
                  <a:cubicBezTo>
                    <a:pt x="-967" y="31892"/>
                    <a:pt x="-8251" y="4925"/>
                    <a:pt x="12931" y="-32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68" name="任意多边形: 形状 2567">
              <a:extLst>
                <a:ext uri="{FF2B5EF4-FFF2-40B4-BE49-F238E27FC236}">
                  <a16:creationId xmlns:a16="http://schemas.microsoft.com/office/drawing/2014/main" id="{3B33A81C-6461-FBC5-7771-6D85F2A2B99D}"/>
                </a:ext>
              </a:extLst>
            </p:cNvPr>
            <p:cNvSpPr/>
            <p:nvPr/>
          </p:nvSpPr>
          <p:spPr>
            <a:xfrm flipV="1">
              <a:off x="8311730" y="5655663"/>
              <a:ext cx="14681" cy="30689"/>
            </a:xfrm>
            <a:custGeom>
              <a:avLst/>
              <a:gdLst>
                <a:gd name="connsiteX0" fmla="*/ 11614 w 14681"/>
                <a:gd name="connsiteY0" fmla="*/ 30368 h 30689"/>
                <a:gd name="connsiteX1" fmla="*/ 14498 w 14681"/>
                <a:gd name="connsiteY1" fmla="*/ -321 h 30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681" h="30689">
                  <a:moveTo>
                    <a:pt x="11614" y="30368"/>
                  </a:moveTo>
                  <a:cubicBezTo>
                    <a:pt x="-1758" y="29032"/>
                    <a:pt x="-7381" y="2108"/>
                    <a:pt x="14498" y="-32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69" name="任意多边形: 形状 2568">
              <a:extLst>
                <a:ext uri="{FF2B5EF4-FFF2-40B4-BE49-F238E27FC236}">
                  <a16:creationId xmlns:a16="http://schemas.microsoft.com/office/drawing/2014/main" id="{FA99561C-A09D-082B-D518-EE13ECD7BEC8}"/>
                </a:ext>
              </a:extLst>
            </p:cNvPr>
            <p:cNvSpPr/>
            <p:nvPr/>
          </p:nvSpPr>
          <p:spPr>
            <a:xfrm flipV="1">
              <a:off x="8304086" y="5677928"/>
              <a:ext cx="12219" cy="30300"/>
            </a:xfrm>
            <a:custGeom>
              <a:avLst/>
              <a:gdLst>
                <a:gd name="connsiteX0" fmla="*/ 8898 w 12219"/>
                <a:gd name="connsiteY0" fmla="*/ 29983 h 30300"/>
                <a:gd name="connsiteX1" fmla="*/ 12037 w 12219"/>
                <a:gd name="connsiteY1" fmla="*/ -317 h 30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219" h="30300">
                  <a:moveTo>
                    <a:pt x="8898" y="29983"/>
                  </a:moveTo>
                  <a:cubicBezTo>
                    <a:pt x="-1253" y="27701"/>
                    <a:pt x="-6186" y="6595"/>
                    <a:pt x="12037" y="-31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70" name="任意多边形: 形状 2569">
              <a:extLst>
                <a:ext uri="{FF2B5EF4-FFF2-40B4-BE49-F238E27FC236}">
                  <a16:creationId xmlns:a16="http://schemas.microsoft.com/office/drawing/2014/main" id="{E243D49F-F03B-12E2-927D-B3C905670550}"/>
                </a:ext>
              </a:extLst>
            </p:cNvPr>
            <p:cNvSpPr/>
            <p:nvPr/>
          </p:nvSpPr>
          <p:spPr>
            <a:xfrm flipV="1">
              <a:off x="8285469" y="5678879"/>
              <a:ext cx="19959" cy="6192"/>
            </a:xfrm>
            <a:custGeom>
              <a:avLst/>
              <a:gdLst>
                <a:gd name="connsiteX0" fmla="*/ 19776 w 19959"/>
                <a:gd name="connsiteY0" fmla="*/ -319 h 6192"/>
                <a:gd name="connsiteX1" fmla="*/ -184 w 19959"/>
                <a:gd name="connsiteY1" fmla="*/ 4706 h 6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959" h="6192">
                  <a:moveTo>
                    <a:pt x="19776" y="-319"/>
                  </a:moveTo>
                  <a:cubicBezTo>
                    <a:pt x="17265" y="3452"/>
                    <a:pt x="7394" y="8075"/>
                    <a:pt x="-184" y="470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71" name="任意多边形: 形状 2570">
              <a:extLst>
                <a:ext uri="{FF2B5EF4-FFF2-40B4-BE49-F238E27FC236}">
                  <a16:creationId xmlns:a16="http://schemas.microsoft.com/office/drawing/2014/main" id="{064ADAF3-E13B-7214-9470-2C430C22B45C}"/>
                </a:ext>
              </a:extLst>
            </p:cNvPr>
            <p:cNvSpPr/>
            <p:nvPr/>
          </p:nvSpPr>
          <p:spPr>
            <a:xfrm flipV="1">
              <a:off x="8331396" y="5599942"/>
              <a:ext cx="13800" cy="33492"/>
            </a:xfrm>
            <a:custGeom>
              <a:avLst/>
              <a:gdLst>
                <a:gd name="connsiteX0" fmla="*/ 13617 w 13800"/>
                <a:gd name="connsiteY0" fmla="*/ 33161 h 33492"/>
                <a:gd name="connsiteX1" fmla="*/ 8465 w 13800"/>
                <a:gd name="connsiteY1" fmla="*/ -331 h 33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800" h="33492">
                  <a:moveTo>
                    <a:pt x="13617" y="33161"/>
                  </a:moveTo>
                  <a:cubicBezTo>
                    <a:pt x="-99" y="30412"/>
                    <a:pt x="-6606" y="11121"/>
                    <a:pt x="8465" y="-33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72" name="任意多边形: 形状 2571">
              <a:extLst>
                <a:ext uri="{FF2B5EF4-FFF2-40B4-BE49-F238E27FC236}">
                  <a16:creationId xmlns:a16="http://schemas.microsoft.com/office/drawing/2014/main" id="{6B25DDE2-C794-9B9D-E465-D9DB3FAD02BE}"/>
                </a:ext>
              </a:extLst>
            </p:cNvPr>
            <p:cNvSpPr/>
            <p:nvPr/>
          </p:nvSpPr>
          <p:spPr>
            <a:xfrm flipV="1">
              <a:off x="8311365" y="5614975"/>
              <a:ext cx="19900" cy="39120"/>
            </a:xfrm>
            <a:custGeom>
              <a:avLst/>
              <a:gdLst>
                <a:gd name="connsiteX0" fmla="*/ 19718 w 19900"/>
                <a:gd name="connsiteY0" fmla="*/ 38704 h 39120"/>
                <a:gd name="connsiteX1" fmla="*/ 12143 w 19900"/>
                <a:gd name="connsiteY1" fmla="*/ -328 h 39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900" h="39120">
                  <a:moveTo>
                    <a:pt x="19718" y="38704"/>
                  </a:moveTo>
                  <a:cubicBezTo>
                    <a:pt x="3660" y="40439"/>
                    <a:pt x="-11723" y="16153"/>
                    <a:pt x="12143" y="-32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73" name="任意多边形: 形状 2572">
              <a:extLst>
                <a:ext uri="{FF2B5EF4-FFF2-40B4-BE49-F238E27FC236}">
                  <a16:creationId xmlns:a16="http://schemas.microsoft.com/office/drawing/2014/main" id="{0F3FEA9D-32D8-C83A-B31D-4AFBA23EB1C7}"/>
                </a:ext>
              </a:extLst>
            </p:cNvPr>
            <p:cNvSpPr/>
            <p:nvPr/>
          </p:nvSpPr>
          <p:spPr>
            <a:xfrm flipV="1">
              <a:off x="8301009" y="5641852"/>
              <a:ext cx="11920" cy="32564"/>
            </a:xfrm>
            <a:custGeom>
              <a:avLst/>
              <a:gdLst>
                <a:gd name="connsiteX0" fmla="*/ 11737 w 11920"/>
                <a:gd name="connsiteY0" fmla="*/ 32241 h 32564"/>
                <a:gd name="connsiteX1" fmla="*/ 10716 w 11920"/>
                <a:gd name="connsiteY1" fmla="*/ -324 h 32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920" h="32564">
                  <a:moveTo>
                    <a:pt x="11737" y="32241"/>
                  </a:moveTo>
                  <a:cubicBezTo>
                    <a:pt x="1497" y="31110"/>
                    <a:pt x="-8496" y="8033"/>
                    <a:pt x="10716" y="-32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74" name="任意多边形: 形状 2573">
              <a:extLst>
                <a:ext uri="{FF2B5EF4-FFF2-40B4-BE49-F238E27FC236}">
                  <a16:creationId xmlns:a16="http://schemas.microsoft.com/office/drawing/2014/main" id="{C6F732DC-45F0-981C-CD78-0E63F4228075}"/>
                </a:ext>
              </a:extLst>
            </p:cNvPr>
            <p:cNvSpPr/>
            <p:nvPr/>
          </p:nvSpPr>
          <p:spPr>
            <a:xfrm flipV="1">
              <a:off x="8295931" y="5668284"/>
              <a:ext cx="8188" cy="11168"/>
            </a:xfrm>
            <a:custGeom>
              <a:avLst/>
              <a:gdLst>
                <a:gd name="connsiteX0" fmla="*/ 8005 w 8188"/>
                <a:gd name="connsiteY0" fmla="*/ 10848 h 11168"/>
                <a:gd name="connsiteX1" fmla="*/ -156 w 8188"/>
                <a:gd name="connsiteY1" fmla="*/ -321 h 11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188" h="11168">
                  <a:moveTo>
                    <a:pt x="8005" y="10848"/>
                  </a:moveTo>
                  <a:cubicBezTo>
                    <a:pt x="3873" y="9920"/>
                    <a:pt x="-574" y="3757"/>
                    <a:pt x="-156" y="-32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75" name="任意多边形: 形状 2574">
              <a:extLst>
                <a:ext uri="{FF2B5EF4-FFF2-40B4-BE49-F238E27FC236}">
                  <a16:creationId xmlns:a16="http://schemas.microsoft.com/office/drawing/2014/main" id="{84713471-DD6E-3F70-D975-643A9F693276}"/>
                </a:ext>
              </a:extLst>
            </p:cNvPr>
            <p:cNvSpPr/>
            <p:nvPr/>
          </p:nvSpPr>
          <p:spPr>
            <a:xfrm flipV="1">
              <a:off x="8277845" y="5652432"/>
              <a:ext cx="23536" cy="3603"/>
            </a:xfrm>
            <a:custGeom>
              <a:avLst/>
              <a:gdLst>
                <a:gd name="connsiteX0" fmla="*/ 23352 w 23536"/>
                <a:gd name="connsiteY0" fmla="*/ 285 h 3603"/>
                <a:gd name="connsiteX1" fmla="*/ -184 w 23536"/>
                <a:gd name="connsiteY1" fmla="*/ -324 h 3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536" h="3603">
                  <a:moveTo>
                    <a:pt x="23352" y="285"/>
                  </a:moveTo>
                  <a:cubicBezTo>
                    <a:pt x="17011" y="4027"/>
                    <a:pt x="6017" y="4728"/>
                    <a:pt x="-184" y="-32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76" name="任意多边形: 形状 2575">
              <a:extLst>
                <a:ext uri="{FF2B5EF4-FFF2-40B4-BE49-F238E27FC236}">
                  <a16:creationId xmlns:a16="http://schemas.microsoft.com/office/drawing/2014/main" id="{7E9574D7-73E3-FB05-485D-0E7F7E2CD934}"/>
                </a:ext>
              </a:extLst>
            </p:cNvPr>
            <p:cNvSpPr/>
            <p:nvPr/>
          </p:nvSpPr>
          <p:spPr>
            <a:xfrm flipV="1">
              <a:off x="8280783" y="5625371"/>
              <a:ext cx="18009" cy="27959"/>
            </a:xfrm>
            <a:custGeom>
              <a:avLst/>
              <a:gdLst>
                <a:gd name="connsiteX0" fmla="*/ -184 w 18009"/>
                <a:gd name="connsiteY0" fmla="*/ 26630 h 27959"/>
                <a:gd name="connsiteX1" fmla="*/ 14865 w 18009"/>
                <a:gd name="connsiteY1" fmla="*/ -327 h 27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009" h="27959">
                  <a:moveTo>
                    <a:pt x="-184" y="26630"/>
                  </a:moveTo>
                  <a:cubicBezTo>
                    <a:pt x="6088" y="31370"/>
                    <a:pt x="25079" y="18796"/>
                    <a:pt x="14865" y="-32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77" name="任意多边形: 形状 2576">
              <a:extLst>
                <a:ext uri="{FF2B5EF4-FFF2-40B4-BE49-F238E27FC236}">
                  <a16:creationId xmlns:a16="http://schemas.microsoft.com/office/drawing/2014/main" id="{1C7FC687-E404-0CDC-E6FA-9B04C2F0601F}"/>
                </a:ext>
              </a:extLst>
            </p:cNvPr>
            <p:cNvSpPr/>
            <p:nvPr/>
          </p:nvSpPr>
          <p:spPr>
            <a:xfrm flipV="1">
              <a:off x="8297002" y="5631907"/>
              <a:ext cx="14618" cy="3342"/>
            </a:xfrm>
            <a:custGeom>
              <a:avLst/>
              <a:gdLst>
                <a:gd name="connsiteX0" fmla="*/ 14435 w 14618"/>
                <a:gd name="connsiteY0" fmla="*/ 2118 h 3342"/>
                <a:gd name="connsiteX1" fmla="*/ -183 w 14618"/>
                <a:gd name="connsiteY1" fmla="*/ -328 h 3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618" h="3342">
                  <a:moveTo>
                    <a:pt x="14435" y="2118"/>
                  </a:moveTo>
                  <a:cubicBezTo>
                    <a:pt x="11344" y="3258"/>
                    <a:pt x="4500" y="4056"/>
                    <a:pt x="-183" y="-32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78" name="任意多边形: 形状 2577">
              <a:extLst>
                <a:ext uri="{FF2B5EF4-FFF2-40B4-BE49-F238E27FC236}">
                  <a16:creationId xmlns:a16="http://schemas.microsoft.com/office/drawing/2014/main" id="{D317C545-E6E6-1CF4-6CF0-28CE58DAEF1C}"/>
                </a:ext>
              </a:extLst>
            </p:cNvPr>
            <p:cNvSpPr/>
            <p:nvPr/>
          </p:nvSpPr>
          <p:spPr>
            <a:xfrm flipV="1">
              <a:off x="8319003" y="5570533"/>
              <a:ext cx="20239" cy="44385"/>
            </a:xfrm>
            <a:custGeom>
              <a:avLst/>
              <a:gdLst>
                <a:gd name="connsiteX0" fmla="*/ 20057 w 20239"/>
                <a:gd name="connsiteY0" fmla="*/ 44049 h 44385"/>
                <a:gd name="connsiteX1" fmla="*/ 10178 w 20239"/>
                <a:gd name="connsiteY1" fmla="*/ -336 h 44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239" h="44385">
                  <a:moveTo>
                    <a:pt x="20057" y="44049"/>
                  </a:moveTo>
                  <a:cubicBezTo>
                    <a:pt x="6903" y="41763"/>
                    <a:pt x="-12320" y="20445"/>
                    <a:pt x="10178" y="-33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79" name="任意多边形: 形状 2578">
              <a:extLst>
                <a:ext uri="{FF2B5EF4-FFF2-40B4-BE49-F238E27FC236}">
                  <a16:creationId xmlns:a16="http://schemas.microsoft.com/office/drawing/2014/main" id="{36DEBFEE-CDF3-EF56-5830-30D2CD409731}"/>
                </a:ext>
              </a:extLst>
            </p:cNvPr>
            <p:cNvSpPr/>
            <p:nvPr/>
          </p:nvSpPr>
          <p:spPr>
            <a:xfrm flipV="1">
              <a:off x="8291141" y="5606556"/>
              <a:ext cx="24791" cy="15107"/>
            </a:xfrm>
            <a:custGeom>
              <a:avLst/>
              <a:gdLst>
                <a:gd name="connsiteX0" fmla="*/ -183 w 24791"/>
                <a:gd name="connsiteY0" fmla="*/ 12103 h 15107"/>
                <a:gd name="connsiteX1" fmla="*/ 24608 w 24791"/>
                <a:gd name="connsiteY1" fmla="*/ -332 h 15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791" h="15107">
                  <a:moveTo>
                    <a:pt x="-183" y="12103"/>
                  </a:moveTo>
                  <a:cubicBezTo>
                    <a:pt x="3880" y="18517"/>
                    <a:pt x="24616" y="13001"/>
                    <a:pt x="24608" y="-33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80" name="任意多边形: 形状 2579">
              <a:extLst>
                <a:ext uri="{FF2B5EF4-FFF2-40B4-BE49-F238E27FC236}">
                  <a16:creationId xmlns:a16="http://schemas.microsoft.com/office/drawing/2014/main" id="{2D3C6662-1493-A42D-B8C6-E5663337CFD5}"/>
                </a:ext>
              </a:extLst>
            </p:cNvPr>
            <p:cNvSpPr/>
            <p:nvPr/>
          </p:nvSpPr>
          <p:spPr>
            <a:xfrm flipV="1">
              <a:off x="8302068" y="5567438"/>
              <a:ext cx="18163" cy="19961"/>
            </a:xfrm>
            <a:custGeom>
              <a:avLst/>
              <a:gdLst>
                <a:gd name="connsiteX0" fmla="*/ -156 w 18163"/>
                <a:gd name="connsiteY0" fmla="*/ 19623 h 19961"/>
                <a:gd name="connsiteX1" fmla="*/ 17980 w 18163"/>
                <a:gd name="connsiteY1" fmla="*/ -309 h 19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163" h="19961">
                  <a:moveTo>
                    <a:pt x="-156" y="19623"/>
                  </a:moveTo>
                  <a:cubicBezTo>
                    <a:pt x="-710" y="13162"/>
                    <a:pt x="7152" y="-1075"/>
                    <a:pt x="17980" y="-30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81" name="任意多边形: 形状 2580">
              <a:extLst>
                <a:ext uri="{FF2B5EF4-FFF2-40B4-BE49-F238E27FC236}">
                  <a16:creationId xmlns:a16="http://schemas.microsoft.com/office/drawing/2014/main" id="{387F7658-1A87-647C-924C-1C2C9319472A}"/>
                </a:ext>
              </a:extLst>
            </p:cNvPr>
            <p:cNvSpPr/>
            <p:nvPr/>
          </p:nvSpPr>
          <p:spPr>
            <a:xfrm flipV="1">
              <a:off x="8259593" y="5489690"/>
              <a:ext cx="37712" cy="35770"/>
            </a:xfrm>
            <a:custGeom>
              <a:avLst/>
              <a:gdLst>
                <a:gd name="connsiteX0" fmla="*/ 3861 w 37712"/>
                <a:gd name="connsiteY0" fmla="*/ 35418 h 35770"/>
                <a:gd name="connsiteX1" fmla="*/ 13070 w 37712"/>
                <a:gd name="connsiteY1" fmla="*/ 1816 h 35770"/>
                <a:gd name="connsiteX2" fmla="*/ 37528 w 37712"/>
                <a:gd name="connsiteY2" fmla="*/ 14636 h 35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712" h="35770">
                  <a:moveTo>
                    <a:pt x="3861" y="35418"/>
                  </a:moveTo>
                  <a:cubicBezTo>
                    <a:pt x="-3666" y="24393"/>
                    <a:pt x="-739" y="8382"/>
                    <a:pt x="13070" y="1816"/>
                  </a:cubicBezTo>
                  <a:cubicBezTo>
                    <a:pt x="26877" y="-4755"/>
                    <a:pt x="36738" y="4793"/>
                    <a:pt x="37528" y="1463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82" name="任意多边形: 形状 2581">
              <a:extLst>
                <a:ext uri="{FF2B5EF4-FFF2-40B4-BE49-F238E27FC236}">
                  <a16:creationId xmlns:a16="http://schemas.microsoft.com/office/drawing/2014/main" id="{682206BF-9B64-3691-2473-2008F21D8685}"/>
                </a:ext>
              </a:extLst>
            </p:cNvPr>
            <p:cNvSpPr/>
            <p:nvPr/>
          </p:nvSpPr>
          <p:spPr>
            <a:xfrm flipV="1">
              <a:off x="8263415" y="5524933"/>
              <a:ext cx="11176" cy="28363"/>
            </a:xfrm>
            <a:custGeom>
              <a:avLst/>
              <a:gdLst>
                <a:gd name="connsiteX0" fmla="*/ 10992 w 11176"/>
                <a:gd name="connsiteY0" fmla="*/ 28017 h 28363"/>
                <a:gd name="connsiteX1" fmla="*/ 9356 w 11176"/>
                <a:gd name="connsiteY1" fmla="*/ -346 h 28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176" h="28363">
                  <a:moveTo>
                    <a:pt x="10992" y="28017"/>
                  </a:moveTo>
                  <a:cubicBezTo>
                    <a:pt x="-4204" y="22943"/>
                    <a:pt x="-3068" y="1531"/>
                    <a:pt x="9356" y="-34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83" name="任意多边形: 形状 2582">
              <a:extLst>
                <a:ext uri="{FF2B5EF4-FFF2-40B4-BE49-F238E27FC236}">
                  <a16:creationId xmlns:a16="http://schemas.microsoft.com/office/drawing/2014/main" id="{FBA419A1-3E05-43C1-A2EF-D715EA75C95A}"/>
                </a:ext>
              </a:extLst>
            </p:cNvPr>
            <p:cNvSpPr/>
            <p:nvPr/>
          </p:nvSpPr>
          <p:spPr>
            <a:xfrm flipV="1">
              <a:off x="8288998" y="5523742"/>
              <a:ext cx="24595" cy="20478"/>
            </a:xfrm>
            <a:custGeom>
              <a:avLst/>
              <a:gdLst>
                <a:gd name="connsiteX0" fmla="*/ -183 w 24595"/>
                <a:gd name="connsiteY0" fmla="*/ 20132 h 20478"/>
                <a:gd name="connsiteX1" fmla="*/ 24412 w 24595"/>
                <a:gd name="connsiteY1" fmla="*/ -347 h 20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595" h="20478">
                  <a:moveTo>
                    <a:pt x="-183" y="20132"/>
                  </a:moveTo>
                  <a:cubicBezTo>
                    <a:pt x="6097" y="18878"/>
                    <a:pt x="24285" y="10620"/>
                    <a:pt x="24412" y="-34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84" name="任意多边形: 形状 2583">
              <a:extLst>
                <a:ext uri="{FF2B5EF4-FFF2-40B4-BE49-F238E27FC236}">
                  <a16:creationId xmlns:a16="http://schemas.microsoft.com/office/drawing/2014/main" id="{FD742F96-F50E-BE49-D8D8-DBB2E237F077}"/>
                </a:ext>
              </a:extLst>
            </p:cNvPr>
            <p:cNvSpPr/>
            <p:nvPr/>
          </p:nvSpPr>
          <p:spPr>
            <a:xfrm flipV="1">
              <a:off x="8231287" y="5492548"/>
              <a:ext cx="29754" cy="19458"/>
            </a:xfrm>
            <a:custGeom>
              <a:avLst/>
              <a:gdLst>
                <a:gd name="connsiteX0" fmla="*/ 1448 w 29754"/>
                <a:gd name="connsiteY0" fmla="*/ 19105 h 19458"/>
                <a:gd name="connsiteX1" fmla="*/ 29570 w 29754"/>
                <a:gd name="connsiteY1" fmla="*/ 749 h 19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754" h="19458">
                  <a:moveTo>
                    <a:pt x="1448" y="19105"/>
                  </a:moveTo>
                  <a:cubicBezTo>
                    <a:pt x="-6129" y="15737"/>
                    <a:pt x="14273" y="-5355"/>
                    <a:pt x="29570" y="74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85" name="任意多边形: 形状 2584">
              <a:extLst>
                <a:ext uri="{FF2B5EF4-FFF2-40B4-BE49-F238E27FC236}">
                  <a16:creationId xmlns:a16="http://schemas.microsoft.com/office/drawing/2014/main" id="{C0895BA0-A381-BB55-4BEA-D1549E28DD9E}"/>
                </a:ext>
              </a:extLst>
            </p:cNvPr>
            <p:cNvSpPr/>
            <p:nvPr/>
          </p:nvSpPr>
          <p:spPr>
            <a:xfrm flipV="1">
              <a:off x="8244658" y="5511598"/>
              <a:ext cx="17652" cy="30065"/>
            </a:xfrm>
            <a:custGeom>
              <a:avLst/>
              <a:gdLst>
                <a:gd name="connsiteX0" fmla="*/ 4389 w 17652"/>
                <a:gd name="connsiteY0" fmla="*/ 29717 h 30065"/>
                <a:gd name="connsiteX1" fmla="*/ 17468 w 17652"/>
                <a:gd name="connsiteY1" fmla="*/ -349 h 3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652" h="30065">
                  <a:moveTo>
                    <a:pt x="4389" y="29717"/>
                  </a:moveTo>
                  <a:cubicBezTo>
                    <a:pt x="-1312" y="22435"/>
                    <a:pt x="-5795" y="6762"/>
                    <a:pt x="17468" y="-34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86" name="任意多边形: 形状 2585">
              <a:extLst>
                <a:ext uri="{FF2B5EF4-FFF2-40B4-BE49-F238E27FC236}">
                  <a16:creationId xmlns:a16="http://schemas.microsoft.com/office/drawing/2014/main" id="{FE1E4BF7-7BCC-1D05-0507-8D2309881C78}"/>
                </a:ext>
              </a:extLst>
            </p:cNvPr>
            <p:cNvSpPr/>
            <p:nvPr/>
          </p:nvSpPr>
          <p:spPr>
            <a:xfrm flipV="1">
              <a:off x="8225133" y="5534926"/>
              <a:ext cx="35362" cy="27165"/>
            </a:xfrm>
            <a:custGeom>
              <a:avLst/>
              <a:gdLst>
                <a:gd name="connsiteX0" fmla="*/ 32486 w 35362"/>
                <a:gd name="connsiteY0" fmla="*/ 6096 h 27165"/>
                <a:gd name="connsiteX1" fmla="*/ 13007 w 35362"/>
                <a:gd name="connsiteY1" fmla="*/ 26060 h 27165"/>
                <a:gd name="connsiteX2" fmla="*/ 8265 w 35362"/>
                <a:gd name="connsiteY2" fmla="*/ -343 h 27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362" h="27165">
                  <a:moveTo>
                    <a:pt x="32486" y="6096"/>
                  </a:moveTo>
                  <a:cubicBezTo>
                    <a:pt x="39779" y="10733"/>
                    <a:pt x="31910" y="30967"/>
                    <a:pt x="13007" y="26060"/>
                  </a:cubicBezTo>
                  <a:cubicBezTo>
                    <a:pt x="-5895" y="21152"/>
                    <a:pt x="-1686" y="-570"/>
                    <a:pt x="8265" y="-34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87" name="任意多边形: 形状 2586">
              <a:extLst>
                <a:ext uri="{FF2B5EF4-FFF2-40B4-BE49-F238E27FC236}">
                  <a16:creationId xmlns:a16="http://schemas.microsoft.com/office/drawing/2014/main" id="{1695B638-5C9B-E555-9FD9-FBAB45D7F108}"/>
                </a:ext>
              </a:extLst>
            </p:cNvPr>
            <p:cNvSpPr/>
            <p:nvPr/>
          </p:nvSpPr>
          <p:spPr>
            <a:xfrm flipV="1">
              <a:off x="8217490" y="5496953"/>
              <a:ext cx="27341" cy="31716"/>
            </a:xfrm>
            <a:custGeom>
              <a:avLst/>
              <a:gdLst>
                <a:gd name="connsiteX0" fmla="*/ 4886 w 27341"/>
                <a:gd name="connsiteY0" fmla="*/ 31366 h 31716"/>
                <a:gd name="connsiteX1" fmla="*/ 27157 w 27341"/>
                <a:gd name="connsiteY1" fmla="*/ 1196 h 31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7341" h="31716">
                  <a:moveTo>
                    <a:pt x="4886" y="31366"/>
                  </a:moveTo>
                  <a:cubicBezTo>
                    <a:pt x="-7343" y="24956"/>
                    <a:pt x="3501" y="-7781"/>
                    <a:pt x="27157" y="119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88" name="任意多边形: 形状 2587">
              <a:extLst>
                <a:ext uri="{FF2B5EF4-FFF2-40B4-BE49-F238E27FC236}">
                  <a16:creationId xmlns:a16="http://schemas.microsoft.com/office/drawing/2014/main" id="{F244986B-F8C3-CD58-80BE-20F76B5A03CE}"/>
                </a:ext>
              </a:extLst>
            </p:cNvPr>
            <p:cNvSpPr/>
            <p:nvPr/>
          </p:nvSpPr>
          <p:spPr>
            <a:xfrm flipV="1">
              <a:off x="8186904" y="5504930"/>
              <a:ext cx="33216" cy="28478"/>
            </a:xfrm>
            <a:custGeom>
              <a:avLst/>
              <a:gdLst>
                <a:gd name="connsiteX0" fmla="*/ 9516 w 33216"/>
                <a:gd name="connsiteY0" fmla="*/ 28129 h 28478"/>
                <a:gd name="connsiteX1" fmla="*/ 11638 w 33216"/>
                <a:gd name="connsiteY1" fmla="*/ 104 h 28478"/>
                <a:gd name="connsiteX2" fmla="*/ 32966 w 33216"/>
                <a:gd name="connsiteY2" fmla="*/ 15718 h 2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216" h="28478">
                  <a:moveTo>
                    <a:pt x="9516" y="28129"/>
                  </a:moveTo>
                  <a:cubicBezTo>
                    <a:pt x="-3936" y="24937"/>
                    <a:pt x="-3556" y="3190"/>
                    <a:pt x="11638" y="104"/>
                  </a:cubicBezTo>
                  <a:cubicBezTo>
                    <a:pt x="26834" y="-2991"/>
                    <a:pt x="33788" y="10573"/>
                    <a:pt x="32966" y="1571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89" name="任意多边形: 形状 2588">
              <a:extLst>
                <a:ext uri="{FF2B5EF4-FFF2-40B4-BE49-F238E27FC236}">
                  <a16:creationId xmlns:a16="http://schemas.microsoft.com/office/drawing/2014/main" id="{556D04E2-54EF-7852-A1CE-F5A3A519C40C}"/>
                </a:ext>
              </a:extLst>
            </p:cNvPr>
            <p:cNvSpPr/>
            <p:nvPr/>
          </p:nvSpPr>
          <p:spPr>
            <a:xfrm flipV="1">
              <a:off x="8161545" y="5510526"/>
              <a:ext cx="28954" cy="28625"/>
            </a:xfrm>
            <a:custGeom>
              <a:avLst/>
              <a:gdLst>
                <a:gd name="connsiteX0" fmla="*/ 9276 w 28954"/>
                <a:gd name="connsiteY0" fmla="*/ 28277 h 28625"/>
                <a:gd name="connsiteX1" fmla="*/ 5413 w 28954"/>
                <a:gd name="connsiteY1" fmla="*/ 2406 h 28625"/>
                <a:gd name="connsiteX2" fmla="*/ 28768 w 28954"/>
                <a:gd name="connsiteY2" fmla="*/ 10487 h 28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954" h="28625">
                  <a:moveTo>
                    <a:pt x="9276" y="28277"/>
                  </a:moveTo>
                  <a:cubicBezTo>
                    <a:pt x="-1146" y="26435"/>
                    <a:pt x="-3722" y="8191"/>
                    <a:pt x="5413" y="2406"/>
                  </a:cubicBezTo>
                  <a:cubicBezTo>
                    <a:pt x="14543" y="-3377"/>
                    <a:pt x="24736" y="241"/>
                    <a:pt x="28768" y="1048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90" name="任意多边形: 形状 2589">
              <a:extLst>
                <a:ext uri="{FF2B5EF4-FFF2-40B4-BE49-F238E27FC236}">
                  <a16:creationId xmlns:a16="http://schemas.microsoft.com/office/drawing/2014/main" id="{E4156703-664A-AAC5-D59E-C038B8AC2047}"/>
                </a:ext>
              </a:extLst>
            </p:cNvPr>
            <p:cNvSpPr/>
            <p:nvPr/>
          </p:nvSpPr>
          <p:spPr>
            <a:xfrm flipV="1">
              <a:off x="8206574" y="5532910"/>
              <a:ext cx="18584" cy="20234"/>
            </a:xfrm>
            <a:custGeom>
              <a:avLst/>
              <a:gdLst>
                <a:gd name="connsiteX0" fmla="*/ 2110 w 18584"/>
                <a:gd name="connsiteY0" fmla="*/ 19889 h 20234"/>
                <a:gd name="connsiteX1" fmla="*/ 18399 w 18584"/>
                <a:gd name="connsiteY1" fmla="*/ 40 h 20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584" h="20234">
                  <a:moveTo>
                    <a:pt x="2110" y="19889"/>
                  </a:moveTo>
                  <a:cubicBezTo>
                    <a:pt x="-4716" y="11687"/>
                    <a:pt x="4557" y="-2899"/>
                    <a:pt x="18399" y="4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91" name="任意多边形: 形状 2590">
              <a:extLst>
                <a:ext uri="{FF2B5EF4-FFF2-40B4-BE49-F238E27FC236}">
                  <a16:creationId xmlns:a16="http://schemas.microsoft.com/office/drawing/2014/main" id="{A2DB6336-F8C8-7456-144B-DEACAD1CB85B}"/>
                </a:ext>
              </a:extLst>
            </p:cNvPr>
            <p:cNvSpPr/>
            <p:nvPr/>
          </p:nvSpPr>
          <p:spPr>
            <a:xfrm flipV="1">
              <a:off x="8235896" y="5528691"/>
              <a:ext cx="2903" cy="7909"/>
            </a:xfrm>
            <a:custGeom>
              <a:avLst/>
              <a:gdLst>
                <a:gd name="connsiteX0" fmla="*/ -185 w 2903"/>
                <a:gd name="connsiteY0" fmla="*/ -347 h 7909"/>
                <a:gd name="connsiteX1" fmla="*/ 2376 w 2903"/>
                <a:gd name="connsiteY1" fmla="*/ 7562 h 7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03" h="7909">
                  <a:moveTo>
                    <a:pt x="-185" y="-347"/>
                  </a:moveTo>
                  <a:cubicBezTo>
                    <a:pt x="2211" y="860"/>
                    <a:pt x="3337" y="4778"/>
                    <a:pt x="2376" y="756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92" name="任意多边形: 形状 2591">
              <a:extLst>
                <a:ext uri="{FF2B5EF4-FFF2-40B4-BE49-F238E27FC236}">
                  <a16:creationId xmlns:a16="http://schemas.microsoft.com/office/drawing/2014/main" id="{B9F12B23-74C7-58B8-8C95-04D167E9ACCA}"/>
                </a:ext>
              </a:extLst>
            </p:cNvPr>
            <p:cNvSpPr/>
            <p:nvPr/>
          </p:nvSpPr>
          <p:spPr>
            <a:xfrm flipV="1">
              <a:off x="8143425" y="5513621"/>
              <a:ext cx="20158" cy="21210"/>
            </a:xfrm>
            <a:custGeom>
              <a:avLst/>
              <a:gdLst>
                <a:gd name="connsiteX0" fmla="*/ 5607 w 20158"/>
                <a:gd name="connsiteY0" fmla="*/ 20862 h 21210"/>
                <a:gd name="connsiteX1" fmla="*/ 19972 w 20158"/>
                <a:gd name="connsiteY1" fmla="*/ 1419 h 21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158" h="21210">
                  <a:moveTo>
                    <a:pt x="5607" y="20862"/>
                  </a:moveTo>
                  <a:cubicBezTo>
                    <a:pt x="-5788" y="19636"/>
                    <a:pt x="-51" y="-7410"/>
                    <a:pt x="19972" y="141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93" name="任意多边形: 形状 2592">
              <a:extLst>
                <a:ext uri="{FF2B5EF4-FFF2-40B4-BE49-F238E27FC236}">
                  <a16:creationId xmlns:a16="http://schemas.microsoft.com/office/drawing/2014/main" id="{666867E6-B53C-36A0-634F-A503C40A3BA7}"/>
                </a:ext>
              </a:extLst>
            </p:cNvPr>
            <p:cNvSpPr/>
            <p:nvPr/>
          </p:nvSpPr>
          <p:spPr>
            <a:xfrm flipV="1">
              <a:off x="8204112" y="5547316"/>
              <a:ext cx="7909" cy="19980"/>
            </a:xfrm>
            <a:custGeom>
              <a:avLst/>
              <a:gdLst>
                <a:gd name="connsiteX0" fmla="*/ 5405 w 7909"/>
                <a:gd name="connsiteY0" fmla="*/ 19638 h 19980"/>
                <a:gd name="connsiteX1" fmla="*/ 7724 w 7909"/>
                <a:gd name="connsiteY1" fmla="*/ -343 h 19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909" h="19980">
                  <a:moveTo>
                    <a:pt x="5405" y="19638"/>
                  </a:moveTo>
                  <a:cubicBezTo>
                    <a:pt x="-2404" y="18054"/>
                    <a:pt x="-2390" y="890"/>
                    <a:pt x="7724" y="-34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94" name="任意多边形: 形状 2593">
              <a:extLst>
                <a:ext uri="{FF2B5EF4-FFF2-40B4-BE49-F238E27FC236}">
                  <a16:creationId xmlns:a16="http://schemas.microsoft.com/office/drawing/2014/main" id="{1AE5BE54-6BE4-61FA-F88F-196F56896D25}"/>
                </a:ext>
              </a:extLst>
            </p:cNvPr>
            <p:cNvSpPr/>
            <p:nvPr/>
          </p:nvSpPr>
          <p:spPr>
            <a:xfrm flipV="1">
              <a:off x="8176879" y="5538982"/>
              <a:ext cx="27474" cy="20737"/>
            </a:xfrm>
            <a:custGeom>
              <a:avLst/>
              <a:gdLst>
                <a:gd name="connsiteX0" fmla="*/ 610 w 27474"/>
                <a:gd name="connsiteY0" fmla="*/ 20393 h 20737"/>
                <a:gd name="connsiteX1" fmla="*/ 27288 w 27474"/>
                <a:gd name="connsiteY1" fmla="*/ 1051 h 20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7474" h="20737">
                  <a:moveTo>
                    <a:pt x="610" y="20393"/>
                  </a:moveTo>
                  <a:cubicBezTo>
                    <a:pt x="-3518" y="11302"/>
                    <a:pt x="8867" y="-5248"/>
                    <a:pt x="27288" y="105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95" name="任意多边形: 形状 2594">
              <a:extLst>
                <a:ext uri="{FF2B5EF4-FFF2-40B4-BE49-F238E27FC236}">
                  <a16:creationId xmlns:a16="http://schemas.microsoft.com/office/drawing/2014/main" id="{4CFBFFCD-289B-8D1C-C18D-B6E0D4E02634}"/>
                </a:ext>
              </a:extLst>
            </p:cNvPr>
            <p:cNvSpPr/>
            <p:nvPr/>
          </p:nvSpPr>
          <p:spPr>
            <a:xfrm flipV="1">
              <a:off x="8176995" y="5553031"/>
              <a:ext cx="5238" cy="17967"/>
            </a:xfrm>
            <a:custGeom>
              <a:avLst/>
              <a:gdLst>
                <a:gd name="connsiteX0" fmla="*/ 4185 w 5238"/>
                <a:gd name="connsiteY0" fmla="*/ 17626 h 17967"/>
                <a:gd name="connsiteX1" fmla="*/ 5053 w 5238"/>
                <a:gd name="connsiteY1" fmla="*/ -342 h 17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238" h="17967">
                  <a:moveTo>
                    <a:pt x="4185" y="17626"/>
                  </a:moveTo>
                  <a:cubicBezTo>
                    <a:pt x="-1662" y="13980"/>
                    <a:pt x="-1905" y="2427"/>
                    <a:pt x="5053" y="-34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96" name="任意多边形: 形状 2595">
              <a:extLst>
                <a:ext uri="{FF2B5EF4-FFF2-40B4-BE49-F238E27FC236}">
                  <a16:creationId xmlns:a16="http://schemas.microsoft.com/office/drawing/2014/main" id="{C9584D32-3AAC-F6AF-4A87-445D6463A176}"/>
                </a:ext>
              </a:extLst>
            </p:cNvPr>
            <p:cNvSpPr/>
            <p:nvPr/>
          </p:nvSpPr>
          <p:spPr>
            <a:xfrm flipV="1">
              <a:off x="8299551" y="5699002"/>
              <a:ext cx="26063" cy="29259"/>
            </a:xfrm>
            <a:custGeom>
              <a:avLst/>
              <a:gdLst>
                <a:gd name="connsiteX0" fmla="*/ 5813 w 26063"/>
                <a:gd name="connsiteY0" fmla="*/ 28946 h 29259"/>
                <a:gd name="connsiteX1" fmla="*/ 25880 w 26063"/>
                <a:gd name="connsiteY1" fmla="*/ 449 h 29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063" h="29259">
                  <a:moveTo>
                    <a:pt x="5813" y="28946"/>
                  </a:moveTo>
                  <a:cubicBezTo>
                    <a:pt x="-7711" y="20915"/>
                    <a:pt x="2779" y="-5069"/>
                    <a:pt x="25880" y="44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97" name="任意多边形: 形状 2596">
              <a:extLst>
                <a:ext uri="{FF2B5EF4-FFF2-40B4-BE49-F238E27FC236}">
                  <a16:creationId xmlns:a16="http://schemas.microsoft.com/office/drawing/2014/main" id="{61F50393-BF35-3EAC-C360-91AB729AE3F9}"/>
                </a:ext>
              </a:extLst>
            </p:cNvPr>
            <p:cNvSpPr/>
            <p:nvPr/>
          </p:nvSpPr>
          <p:spPr>
            <a:xfrm flipV="1">
              <a:off x="8300998" y="5725553"/>
              <a:ext cx="7407" cy="22342"/>
            </a:xfrm>
            <a:custGeom>
              <a:avLst/>
              <a:gdLst>
                <a:gd name="connsiteX0" fmla="*/ 7224 w 7407"/>
                <a:gd name="connsiteY0" fmla="*/ 22033 h 22342"/>
                <a:gd name="connsiteX1" fmla="*/ 1233 w 7407"/>
                <a:gd name="connsiteY1" fmla="*/ -309 h 22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07" h="22342">
                  <a:moveTo>
                    <a:pt x="7224" y="22033"/>
                  </a:moveTo>
                  <a:cubicBezTo>
                    <a:pt x="244" y="17467"/>
                    <a:pt x="-1922" y="6314"/>
                    <a:pt x="1233" y="-30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98" name="任意多边形: 形状 2597">
              <a:extLst>
                <a:ext uri="{FF2B5EF4-FFF2-40B4-BE49-F238E27FC236}">
                  <a16:creationId xmlns:a16="http://schemas.microsoft.com/office/drawing/2014/main" id="{1F799EA8-0A44-F890-CDF1-C9ECDDD13F9F}"/>
                </a:ext>
              </a:extLst>
            </p:cNvPr>
            <p:cNvSpPr/>
            <p:nvPr/>
          </p:nvSpPr>
          <p:spPr>
            <a:xfrm flipV="1">
              <a:off x="8281616" y="5723818"/>
              <a:ext cx="22708" cy="5923"/>
            </a:xfrm>
            <a:custGeom>
              <a:avLst/>
              <a:gdLst>
                <a:gd name="connsiteX0" fmla="*/ -184 w 22708"/>
                <a:gd name="connsiteY0" fmla="*/ 2093 h 5923"/>
                <a:gd name="connsiteX1" fmla="*/ 22525 w 22708"/>
                <a:gd name="connsiteY1" fmla="*/ -311 h 5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708" h="5923">
                  <a:moveTo>
                    <a:pt x="-184" y="2093"/>
                  </a:moveTo>
                  <a:cubicBezTo>
                    <a:pt x="4869" y="7061"/>
                    <a:pt x="16671" y="7211"/>
                    <a:pt x="22525" y="-31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99" name="任意多边形: 形状 2598">
              <a:extLst>
                <a:ext uri="{FF2B5EF4-FFF2-40B4-BE49-F238E27FC236}">
                  <a16:creationId xmlns:a16="http://schemas.microsoft.com/office/drawing/2014/main" id="{AA009C16-2DCA-7F7F-D87F-B047B8193FBD}"/>
                </a:ext>
              </a:extLst>
            </p:cNvPr>
            <p:cNvSpPr/>
            <p:nvPr/>
          </p:nvSpPr>
          <p:spPr>
            <a:xfrm flipV="1">
              <a:off x="8281259" y="5701880"/>
              <a:ext cx="19190" cy="3789"/>
            </a:xfrm>
            <a:custGeom>
              <a:avLst/>
              <a:gdLst>
                <a:gd name="connsiteX0" fmla="*/ -184 w 19190"/>
                <a:gd name="connsiteY0" fmla="*/ -315 h 3789"/>
                <a:gd name="connsiteX1" fmla="*/ 19007 w 19190"/>
                <a:gd name="connsiteY1" fmla="*/ 322 h 3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90" h="3789">
                  <a:moveTo>
                    <a:pt x="-184" y="-315"/>
                  </a:moveTo>
                  <a:cubicBezTo>
                    <a:pt x="4303" y="4193"/>
                    <a:pt x="14622" y="5013"/>
                    <a:pt x="19007" y="32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00" name="任意多边形: 形状 2599">
              <a:extLst>
                <a:ext uri="{FF2B5EF4-FFF2-40B4-BE49-F238E27FC236}">
                  <a16:creationId xmlns:a16="http://schemas.microsoft.com/office/drawing/2014/main" id="{D1A89286-E9C3-AB27-3964-7227F16B7E9E}"/>
                </a:ext>
              </a:extLst>
            </p:cNvPr>
            <p:cNvSpPr/>
            <p:nvPr/>
          </p:nvSpPr>
          <p:spPr>
            <a:xfrm flipV="1">
              <a:off x="8861993" y="5749491"/>
              <a:ext cx="30414" cy="44123"/>
            </a:xfrm>
            <a:custGeom>
              <a:avLst/>
              <a:gdLst>
                <a:gd name="connsiteX0" fmla="*/ 30243 w 30414"/>
                <a:gd name="connsiteY0" fmla="*/ 40376 h 44123"/>
                <a:gd name="connsiteX1" fmla="*/ 15369 w 30414"/>
                <a:gd name="connsiteY1" fmla="*/ -302 h 44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414" h="44123">
                  <a:moveTo>
                    <a:pt x="30243" y="40376"/>
                  </a:moveTo>
                  <a:cubicBezTo>
                    <a:pt x="2403" y="57460"/>
                    <a:pt x="-13998" y="5776"/>
                    <a:pt x="15369" y="-30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01" name="任意多边形: 形状 2600">
              <a:extLst>
                <a:ext uri="{FF2B5EF4-FFF2-40B4-BE49-F238E27FC236}">
                  <a16:creationId xmlns:a16="http://schemas.microsoft.com/office/drawing/2014/main" id="{0BBBE5E4-23E5-F786-FAC5-03420C35AA3C}"/>
                </a:ext>
              </a:extLst>
            </p:cNvPr>
            <p:cNvSpPr/>
            <p:nvPr/>
          </p:nvSpPr>
          <p:spPr>
            <a:xfrm flipV="1">
              <a:off x="8855657" y="5779964"/>
              <a:ext cx="14461" cy="25387"/>
            </a:xfrm>
            <a:custGeom>
              <a:avLst/>
              <a:gdLst>
                <a:gd name="connsiteX0" fmla="*/ 6932 w 14461"/>
                <a:gd name="connsiteY0" fmla="*/ 25089 h 25387"/>
                <a:gd name="connsiteX1" fmla="*/ 14290 w 14461"/>
                <a:gd name="connsiteY1" fmla="*/ -265 h 25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461" h="25387">
                  <a:moveTo>
                    <a:pt x="6932" y="25089"/>
                  </a:moveTo>
                  <a:cubicBezTo>
                    <a:pt x="-4167" y="19594"/>
                    <a:pt x="-2661" y="-1235"/>
                    <a:pt x="14290" y="-26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02" name="任意多边形: 形状 2601">
              <a:extLst>
                <a:ext uri="{FF2B5EF4-FFF2-40B4-BE49-F238E27FC236}">
                  <a16:creationId xmlns:a16="http://schemas.microsoft.com/office/drawing/2014/main" id="{B807C5FD-AEB2-4518-D6BC-9F9FE7C483B1}"/>
                </a:ext>
              </a:extLst>
            </p:cNvPr>
            <p:cNvSpPr/>
            <p:nvPr/>
          </p:nvSpPr>
          <p:spPr>
            <a:xfrm flipV="1">
              <a:off x="8859068" y="5805087"/>
              <a:ext cx="31303" cy="36675"/>
            </a:xfrm>
            <a:custGeom>
              <a:avLst/>
              <a:gdLst>
                <a:gd name="connsiteX0" fmla="*/ 6736 w 31303"/>
                <a:gd name="connsiteY0" fmla="*/ 36383 h 36675"/>
                <a:gd name="connsiteX1" fmla="*/ 31132 w 31303"/>
                <a:gd name="connsiteY1" fmla="*/ 2694 h 3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303" h="36675">
                  <a:moveTo>
                    <a:pt x="6736" y="36383"/>
                  </a:moveTo>
                  <a:cubicBezTo>
                    <a:pt x="-10041" y="27955"/>
                    <a:pt x="5938" y="-11298"/>
                    <a:pt x="31132" y="269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03" name="任意多边形: 形状 2602">
              <a:extLst>
                <a:ext uri="{FF2B5EF4-FFF2-40B4-BE49-F238E27FC236}">
                  <a16:creationId xmlns:a16="http://schemas.microsoft.com/office/drawing/2014/main" id="{3D814FF8-A35B-4976-3FF0-6B85B34967D6}"/>
                </a:ext>
              </a:extLst>
            </p:cNvPr>
            <p:cNvSpPr/>
            <p:nvPr/>
          </p:nvSpPr>
          <p:spPr>
            <a:xfrm flipV="1">
              <a:off x="8874669" y="5841043"/>
              <a:ext cx="36401" cy="27661"/>
            </a:xfrm>
            <a:custGeom>
              <a:avLst/>
              <a:gdLst>
                <a:gd name="connsiteX0" fmla="*/ 1017 w 36401"/>
                <a:gd name="connsiteY0" fmla="*/ 27375 h 27661"/>
                <a:gd name="connsiteX1" fmla="*/ 36230 w 36401"/>
                <a:gd name="connsiteY1" fmla="*/ 11608 h 27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401" h="27661">
                  <a:moveTo>
                    <a:pt x="1017" y="27375"/>
                  </a:moveTo>
                  <a:cubicBezTo>
                    <a:pt x="-6717" y="14306"/>
                    <a:pt x="25420" y="-17482"/>
                    <a:pt x="36230" y="1160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04" name="任意多边形: 形状 2603">
              <a:extLst>
                <a:ext uri="{FF2B5EF4-FFF2-40B4-BE49-F238E27FC236}">
                  <a16:creationId xmlns:a16="http://schemas.microsoft.com/office/drawing/2014/main" id="{85212E35-8FC3-105D-D146-156975589128}"/>
                </a:ext>
              </a:extLst>
            </p:cNvPr>
            <p:cNvSpPr/>
            <p:nvPr/>
          </p:nvSpPr>
          <p:spPr>
            <a:xfrm flipV="1">
              <a:off x="8898707" y="5868547"/>
              <a:ext cx="42565" cy="29590"/>
            </a:xfrm>
            <a:custGeom>
              <a:avLst/>
              <a:gdLst>
                <a:gd name="connsiteX0" fmla="*/ -161 w 42565"/>
                <a:gd name="connsiteY0" fmla="*/ 29309 h 29590"/>
                <a:gd name="connsiteX1" fmla="*/ 42395 w 42565"/>
                <a:gd name="connsiteY1" fmla="*/ 10522 h 29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565" h="29590">
                  <a:moveTo>
                    <a:pt x="-161" y="29309"/>
                  </a:moveTo>
                  <a:cubicBezTo>
                    <a:pt x="-819" y="8496"/>
                    <a:pt x="31615" y="-14231"/>
                    <a:pt x="42395" y="1052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05" name="任意多边形: 形状 2604">
              <a:extLst>
                <a:ext uri="{FF2B5EF4-FFF2-40B4-BE49-F238E27FC236}">
                  <a16:creationId xmlns:a16="http://schemas.microsoft.com/office/drawing/2014/main" id="{1ED5EBBF-117E-10E3-E6EB-A200CD08BB43}"/>
                </a:ext>
              </a:extLst>
            </p:cNvPr>
            <p:cNvSpPr/>
            <p:nvPr/>
          </p:nvSpPr>
          <p:spPr>
            <a:xfrm flipV="1">
              <a:off x="8924078" y="5898194"/>
              <a:ext cx="41425" cy="27865"/>
            </a:xfrm>
            <a:custGeom>
              <a:avLst/>
              <a:gdLst>
                <a:gd name="connsiteX0" fmla="*/ -170 w 41425"/>
                <a:gd name="connsiteY0" fmla="*/ 27590 h 27865"/>
                <a:gd name="connsiteX1" fmla="*/ 41256 w 41425"/>
                <a:gd name="connsiteY1" fmla="*/ 7888 h 27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425" h="27865">
                  <a:moveTo>
                    <a:pt x="-170" y="27590"/>
                  </a:moveTo>
                  <a:cubicBezTo>
                    <a:pt x="424" y="13058"/>
                    <a:pt x="29125" y="-13835"/>
                    <a:pt x="41256" y="788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06" name="任意多边形: 形状 2605">
              <a:extLst>
                <a:ext uri="{FF2B5EF4-FFF2-40B4-BE49-F238E27FC236}">
                  <a16:creationId xmlns:a16="http://schemas.microsoft.com/office/drawing/2014/main" id="{B54F51D8-DE71-A7B9-CD0C-29F08AF5B360}"/>
                </a:ext>
              </a:extLst>
            </p:cNvPr>
            <p:cNvSpPr/>
            <p:nvPr/>
          </p:nvSpPr>
          <p:spPr>
            <a:xfrm flipV="1">
              <a:off x="8872110" y="5686381"/>
              <a:ext cx="32587" cy="33448"/>
            </a:xfrm>
            <a:custGeom>
              <a:avLst/>
              <a:gdLst>
                <a:gd name="connsiteX0" fmla="*/ 242 w 32587"/>
                <a:gd name="connsiteY0" fmla="*/ 33133 h 33448"/>
                <a:gd name="connsiteX1" fmla="*/ 32416 w 32587"/>
                <a:gd name="connsiteY1" fmla="*/ -315 h 33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587" h="33448">
                  <a:moveTo>
                    <a:pt x="242" y="33133"/>
                  </a:moveTo>
                  <a:cubicBezTo>
                    <a:pt x="-2723" y="18130"/>
                    <a:pt x="10502" y="3766"/>
                    <a:pt x="32416" y="-31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07" name="任意多边形: 形状 2606">
              <a:extLst>
                <a:ext uri="{FF2B5EF4-FFF2-40B4-BE49-F238E27FC236}">
                  <a16:creationId xmlns:a16="http://schemas.microsoft.com/office/drawing/2014/main" id="{99C4DD82-E010-AFA0-62B0-50B80552AF63}"/>
                </a:ext>
              </a:extLst>
            </p:cNvPr>
            <p:cNvSpPr/>
            <p:nvPr/>
          </p:nvSpPr>
          <p:spPr>
            <a:xfrm flipV="1">
              <a:off x="8818674" y="5688643"/>
              <a:ext cx="39018" cy="22579"/>
            </a:xfrm>
            <a:custGeom>
              <a:avLst/>
              <a:gdLst>
                <a:gd name="connsiteX0" fmla="*/ 38080 w 39018"/>
                <a:gd name="connsiteY0" fmla="*/ 22264 h 22579"/>
                <a:gd name="connsiteX1" fmla="*/ -172 w 39018"/>
                <a:gd name="connsiteY1" fmla="*/ 10015 h 22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018" h="22579">
                  <a:moveTo>
                    <a:pt x="38080" y="22264"/>
                  </a:moveTo>
                  <a:cubicBezTo>
                    <a:pt x="44529" y="8381"/>
                    <a:pt x="8412" y="-13392"/>
                    <a:pt x="-172" y="1001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08" name="任意多边形: 形状 2607">
              <a:extLst>
                <a:ext uri="{FF2B5EF4-FFF2-40B4-BE49-F238E27FC236}">
                  <a16:creationId xmlns:a16="http://schemas.microsoft.com/office/drawing/2014/main" id="{095257CA-7A40-5876-5D19-056FBF469E5D}"/>
                </a:ext>
              </a:extLst>
            </p:cNvPr>
            <p:cNvSpPr/>
            <p:nvPr/>
          </p:nvSpPr>
          <p:spPr>
            <a:xfrm flipV="1">
              <a:off x="8844425" y="5708408"/>
              <a:ext cx="40933" cy="12799"/>
            </a:xfrm>
            <a:custGeom>
              <a:avLst/>
              <a:gdLst>
                <a:gd name="connsiteX0" fmla="*/ -172 w 40933"/>
                <a:gd name="connsiteY0" fmla="*/ 12486 h 12799"/>
                <a:gd name="connsiteX1" fmla="*/ 40762 w 40933"/>
                <a:gd name="connsiteY1" fmla="*/ 8338 h 12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0933" h="12799">
                  <a:moveTo>
                    <a:pt x="-172" y="12486"/>
                  </a:moveTo>
                  <a:cubicBezTo>
                    <a:pt x="8183" y="-975"/>
                    <a:pt x="25653" y="-6053"/>
                    <a:pt x="40762" y="833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09" name="任意多边形: 形状 2608">
              <a:extLst>
                <a:ext uri="{FF2B5EF4-FFF2-40B4-BE49-F238E27FC236}">
                  <a16:creationId xmlns:a16="http://schemas.microsoft.com/office/drawing/2014/main" id="{62234108-1F1C-6F86-8030-BC8F73E39F88}"/>
                </a:ext>
              </a:extLst>
            </p:cNvPr>
            <p:cNvSpPr/>
            <p:nvPr/>
          </p:nvSpPr>
          <p:spPr>
            <a:xfrm flipV="1">
              <a:off x="8868476" y="5721147"/>
              <a:ext cx="24008" cy="31879"/>
            </a:xfrm>
            <a:custGeom>
              <a:avLst/>
              <a:gdLst>
                <a:gd name="connsiteX0" fmla="*/ 1019 w 24008"/>
                <a:gd name="connsiteY0" fmla="*/ 31571 h 31879"/>
                <a:gd name="connsiteX1" fmla="*/ 23837 w 24008"/>
                <a:gd name="connsiteY1" fmla="*/ -309 h 31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008" h="31879">
                  <a:moveTo>
                    <a:pt x="1019" y="31571"/>
                  </a:moveTo>
                  <a:cubicBezTo>
                    <a:pt x="-3479" y="21894"/>
                    <a:pt x="4914" y="6778"/>
                    <a:pt x="23837" y="-30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10" name="任意多边形: 形状 2609">
              <a:extLst>
                <a:ext uri="{FF2B5EF4-FFF2-40B4-BE49-F238E27FC236}">
                  <a16:creationId xmlns:a16="http://schemas.microsoft.com/office/drawing/2014/main" id="{192CD95C-0558-C9E2-467A-05F7C033020B}"/>
                </a:ext>
              </a:extLst>
            </p:cNvPr>
            <p:cNvSpPr/>
            <p:nvPr/>
          </p:nvSpPr>
          <p:spPr>
            <a:xfrm flipV="1">
              <a:off x="8799005" y="5711503"/>
              <a:ext cx="35687" cy="26198"/>
            </a:xfrm>
            <a:custGeom>
              <a:avLst/>
              <a:gdLst>
                <a:gd name="connsiteX0" fmla="*/ 34651 w 35687"/>
                <a:gd name="connsiteY0" fmla="*/ 25888 h 26198"/>
                <a:gd name="connsiteX1" fmla="*/ -173 w 35687"/>
                <a:gd name="connsiteY1" fmla="*/ 8740 h 26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687" h="26198">
                  <a:moveTo>
                    <a:pt x="34651" y="25888"/>
                  </a:moveTo>
                  <a:cubicBezTo>
                    <a:pt x="41823" y="2825"/>
                    <a:pt x="2057" y="-10096"/>
                    <a:pt x="-173" y="874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11" name="任意多边形: 形状 2610">
              <a:extLst>
                <a:ext uri="{FF2B5EF4-FFF2-40B4-BE49-F238E27FC236}">
                  <a16:creationId xmlns:a16="http://schemas.microsoft.com/office/drawing/2014/main" id="{B1EF4640-4973-C173-2249-7D027F847F50}"/>
                </a:ext>
              </a:extLst>
            </p:cNvPr>
            <p:cNvSpPr/>
            <p:nvPr/>
          </p:nvSpPr>
          <p:spPr>
            <a:xfrm flipV="1">
              <a:off x="8833233" y="5725315"/>
              <a:ext cx="35998" cy="12502"/>
            </a:xfrm>
            <a:custGeom>
              <a:avLst/>
              <a:gdLst>
                <a:gd name="connsiteX0" fmla="*/ -172 w 35998"/>
                <a:gd name="connsiteY0" fmla="*/ 12193 h 12502"/>
                <a:gd name="connsiteX1" fmla="*/ 35827 w 35998"/>
                <a:gd name="connsiteY1" fmla="*/ 6271 h 12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998" h="12502">
                  <a:moveTo>
                    <a:pt x="-172" y="12193"/>
                  </a:moveTo>
                  <a:cubicBezTo>
                    <a:pt x="3766" y="2080"/>
                    <a:pt x="24775" y="-6872"/>
                    <a:pt x="35827" y="627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12" name="任意多边形: 形状 2611">
              <a:extLst>
                <a:ext uri="{FF2B5EF4-FFF2-40B4-BE49-F238E27FC236}">
                  <a16:creationId xmlns:a16="http://schemas.microsoft.com/office/drawing/2014/main" id="{FC92DB53-7834-982A-CE57-4137A3BBE93A}"/>
                </a:ext>
              </a:extLst>
            </p:cNvPr>
            <p:cNvSpPr/>
            <p:nvPr/>
          </p:nvSpPr>
          <p:spPr>
            <a:xfrm flipV="1">
              <a:off x="8851448" y="5737816"/>
              <a:ext cx="12609" cy="25517"/>
            </a:xfrm>
            <a:custGeom>
              <a:avLst/>
              <a:gdLst>
                <a:gd name="connsiteX0" fmla="*/ 1378 w 12609"/>
                <a:gd name="connsiteY0" fmla="*/ 25211 h 25517"/>
                <a:gd name="connsiteX1" fmla="*/ 12438 w 12609"/>
                <a:gd name="connsiteY1" fmla="*/ -306 h 25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609" h="25517">
                  <a:moveTo>
                    <a:pt x="1378" y="25211"/>
                  </a:moveTo>
                  <a:cubicBezTo>
                    <a:pt x="-2973" y="14899"/>
                    <a:pt x="2193" y="6726"/>
                    <a:pt x="12438" y="-30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13" name="任意多边形: 形状 2612">
              <a:extLst>
                <a:ext uri="{FF2B5EF4-FFF2-40B4-BE49-F238E27FC236}">
                  <a16:creationId xmlns:a16="http://schemas.microsoft.com/office/drawing/2014/main" id="{2A0EECED-4234-F821-BB0F-34B3FD2AC4A7}"/>
                </a:ext>
              </a:extLst>
            </p:cNvPr>
            <p:cNvSpPr/>
            <p:nvPr/>
          </p:nvSpPr>
          <p:spPr>
            <a:xfrm flipV="1">
              <a:off x="8820850" y="5735435"/>
              <a:ext cx="35995" cy="24899"/>
            </a:xfrm>
            <a:custGeom>
              <a:avLst/>
              <a:gdLst>
                <a:gd name="connsiteX0" fmla="*/ -172 w 35995"/>
                <a:gd name="connsiteY0" fmla="*/ 24593 h 24899"/>
                <a:gd name="connsiteX1" fmla="*/ 35823 w 35995"/>
                <a:gd name="connsiteY1" fmla="*/ 2337 h 24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995" h="24899">
                  <a:moveTo>
                    <a:pt x="-172" y="24593"/>
                  </a:moveTo>
                  <a:cubicBezTo>
                    <a:pt x="707" y="8794"/>
                    <a:pt x="18166" y="-6623"/>
                    <a:pt x="35823" y="233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14" name="任意多边形: 形状 2613">
              <a:extLst>
                <a:ext uri="{FF2B5EF4-FFF2-40B4-BE49-F238E27FC236}">
                  <a16:creationId xmlns:a16="http://schemas.microsoft.com/office/drawing/2014/main" id="{779A0167-0C98-DAB1-5B38-3485680EA8B9}"/>
                </a:ext>
              </a:extLst>
            </p:cNvPr>
            <p:cNvSpPr/>
            <p:nvPr/>
          </p:nvSpPr>
          <p:spPr>
            <a:xfrm flipV="1">
              <a:off x="8839949" y="5760319"/>
              <a:ext cx="15508" cy="31230"/>
            </a:xfrm>
            <a:custGeom>
              <a:avLst/>
              <a:gdLst>
                <a:gd name="connsiteX0" fmla="*/ 2994 w 15508"/>
                <a:gd name="connsiteY0" fmla="*/ 30929 h 31230"/>
                <a:gd name="connsiteX1" fmla="*/ 15336 w 15508"/>
                <a:gd name="connsiteY1" fmla="*/ -301 h 31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508" h="31230">
                  <a:moveTo>
                    <a:pt x="2994" y="30929"/>
                  </a:moveTo>
                  <a:cubicBezTo>
                    <a:pt x="-4430" y="20926"/>
                    <a:pt x="1817" y="4995"/>
                    <a:pt x="15336" y="-30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15" name="任意多边形: 形状 2614">
              <a:extLst>
                <a:ext uri="{FF2B5EF4-FFF2-40B4-BE49-F238E27FC236}">
                  <a16:creationId xmlns:a16="http://schemas.microsoft.com/office/drawing/2014/main" id="{BEE86020-C346-BE61-B29D-9089BCB985F7}"/>
                </a:ext>
              </a:extLst>
            </p:cNvPr>
            <p:cNvSpPr/>
            <p:nvPr/>
          </p:nvSpPr>
          <p:spPr>
            <a:xfrm flipV="1">
              <a:off x="8785965" y="5737540"/>
              <a:ext cx="29667" cy="23775"/>
            </a:xfrm>
            <a:custGeom>
              <a:avLst/>
              <a:gdLst>
                <a:gd name="connsiteX0" fmla="*/ -173 w 29667"/>
                <a:gd name="connsiteY0" fmla="*/ 4143 h 23775"/>
                <a:gd name="connsiteX1" fmla="*/ 29494 w 29667"/>
                <a:gd name="connsiteY1" fmla="*/ 23469 h 23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667" h="23775">
                  <a:moveTo>
                    <a:pt x="-173" y="4143"/>
                  </a:moveTo>
                  <a:cubicBezTo>
                    <a:pt x="6731" y="-7305"/>
                    <a:pt x="29671" y="4845"/>
                    <a:pt x="29494" y="2346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16" name="任意多边形: 形状 2615">
              <a:extLst>
                <a:ext uri="{FF2B5EF4-FFF2-40B4-BE49-F238E27FC236}">
                  <a16:creationId xmlns:a16="http://schemas.microsoft.com/office/drawing/2014/main" id="{50011568-ADC7-9B5C-866A-646A3D5B008D}"/>
                </a:ext>
              </a:extLst>
            </p:cNvPr>
            <p:cNvSpPr/>
            <p:nvPr/>
          </p:nvSpPr>
          <p:spPr>
            <a:xfrm flipV="1">
              <a:off x="8784774" y="5758375"/>
              <a:ext cx="20853" cy="28307"/>
            </a:xfrm>
            <a:custGeom>
              <a:avLst/>
              <a:gdLst>
                <a:gd name="connsiteX0" fmla="*/ -173 w 20853"/>
                <a:gd name="connsiteY0" fmla="*/ 1891 h 28307"/>
                <a:gd name="connsiteX1" fmla="*/ 19637 w 20853"/>
                <a:gd name="connsiteY1" fmla="*/ 28005 h 28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853" h="28307">
                  <a:moveTo>
                    <a:pt x="-173" y="1891"/>
                  </a:moveTo>
                  <a:cubicBezTo>
                    <a:pt x="11383" y="-6515"/>
                    <a:pt x="24506" y="10758"/>
                    <a:pt x="19637" y="2800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17" name="任意多边形: 形状 2616">
              <a:extLst>
                <a:ext uri="{FF2B5EF4-FFF2-40B4-BE49-F238E27FC236}">
                  <a16:creationId xmlns:a16="http://schemas.microsoft.com/office/drawing/2014/main" id="{02FE06F5-8F2C-5621-2C96-948FE8705463}"/>
                </a:ext>
              </a:extLst>
            </p:cNvPr>
            <p:cNvSpPr/>
            <p:nvPr/>
          </p:nvSpPr>
          <p:spPr>
            <a:xfrm flipV="1">
              <a:off x="8801053" y="5781162"/>
              <a:ext cx="13699" cy="37952"/>
            </a:xfrm>
            <a:custGeom>
              <a:avLst/>
              <a:gdLst>
                <a:gd name="connsiteX0" fmla="*/ 575 w 13699"/>
                <a:gd name="connsiteY0" fmla="*/ 158 h 37952"/>
                <a:gd name="connsiteX1" fmla="*/ -173 w 13699"/>
                <a:gd name="connsiteY1" fmla="*/ 37656 h 3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699" h="37952">
                  <a:moveTo>
                    <a:pt x="575" y="158"/>
                  </a:moveTo>
                  <a:cubicBezTo>
                    <a:pt x="12152" y="-3913"/>
                    <a:pt x="23073" y="20206"/>
                    <a:pt x="-173" y="3765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18" name="任意多边形: 形状 2617">
              <a:extLst>
                <a:ext uri="{FF2B5EF4-FFF2-40B4-BE49-F238E27FC236}">
                  <a16:creationId xmlns:a16="http://schemas.microsoft.com/office/drawing/2014/main" id="{32A4227C-9E21-AEAA-1BD8-A8512258E510}"/>
                </a:ext>
              </a:extLst>
            </p:cNvPr>
            <p:cNvSpPr/>
            <p:nvPr/>
          </p:nvSpPr>
          <p:spPr>
            <a:xfrm flipV="1">
              <a:off x="8813538" y="5812973"/>
              <a:ext cx="19026" cy="41681"/>
            </a:xfrm>
            <a:custGeom>
              <a:avLst/>
              <a:gdLst>
                <a:gd name="connsiteX0" fmla="*/ 8449 w 19026"/>
                <a:gd name="connsiteY0" fmla="*/ -14 h 41681"/>
                <a:gd name="connsiteX1" fmla="*/ -173 w 19026"/>
                <a:gd name="connsiteY1" fmla="*/ 41391 h 41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26" h="41681">
                  <a:moveTo>
                    <a:pt x="8449" y="-14"/>
                  </a:moveTo>
                  <a:cubicBezTo>
                    <a:pt x="19887" y="-3447"/>
                    <a:pt x="27626" y="25957"/>
                    <a:pt x="-173" y="4139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19" name="任意多边形: 形状 2618">
              <a:extLst>
                <a:ext uri="{FF2B5EF4-FFF2-40B4-BE49-F238E27FC236}">
                  <a16:creationId xmlns:a16="http://schemas.microsoft.com/office/drawing/2014/main" id="{B0017DC7-7923-A395-890E-CC988BABB7D1}"/>
                </a:ext>
              </a:extLst>
            </p:cNvPr>
            <p:cNvSpPr/>
            <p:nvPr/>
          </p:nvSpPr>
          <p:spPr>
            <a:xfrm flipV="1">
              <a:off x="8832248" y="5847098"/>
              <a:ext cx="27015" cy="39189"/>
            </a:xfrm>
            <a:custGeom>
              <a:avLst/>
              <a:gdLst>
                <a:gd name="connsiteX0" fmla="*/ 21291 w 27015"/>
                <a:gd name="connsiteY0" fmla="*/ -284 h 39189"/>
                <a:gd name="connsiteX1" fmla="*/ -172 w 27015"/>
                <a:gd name="connsiteY1" fmla="*/ 38905 h 39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7015" h="39189">
                  <a:moveTo>
                    <a:pt x="21291" y="-284"/>
                  </a:moveTo>
                  <a:cubicBezTo>
                    <a:pt x="34297" y="5634"/>
                    <a:pt x="23364" y="36515"/>
                    <a:pt x="-172" y="3890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20" name="任意多边形: 形状 2619">
              <a:extLst>
                <a:ext uri="{FF2B5EF4-FFF2-40B4-BE49-F238E27FC236}">
                  <a16:creationId xmlns:a16="http://schemas.microsoft.com/office/drawing/2014/main" id="{1C162D94-6D5F-2BA6-7B54-C45D05D7E5D7}"/>
                </a:ext>
              </a:extLst>
            </p:cNvPr>
            <p:cNvSpPr/>
            <p:nvPr/>
          </p:nvSpPr>
          <p:spPr>
            <a:xfrm flipV="1">
              <a:off x="8860012" y="5877243"/>
              <a:ext cx="21758" cy="37264"/>
            </a:xfrm>
            <a:custGeom>
              <a:avLst/>
              <a:gdLst>
                <a:gd name="connsiteX0" fmla="*/ 2934 w 21758"/>
                <a:gd name="connsiteY0" fmla="*/ 2344 h 37264"/>
                <a:gd name="connsiteX1" fmla="*/ -172 w 21758"/>
                <a:gd name="connsiteY1" fmla="*/ 36986 h 37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758" h="37264">
                  <a:moveTo>
                    <a:pt x="2934" y="2344"/>
                  </a:moveTo>
                  <a:cubicBezTo>
                    <a:pt x="12762" y="-8781"/>
                    <a:pt x="41108" y="17912"/>
                    <a:pt x="-172" y="3698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21" name="任意多边形: 形状 2620">
              <a:extLst>
                <a:ext uri="{FF2B5EF4-FFF2-40B4-BE49-F238E27FC236}">
                  <a16:creationId xmlns:a16="http://schemas.microsoft.com/office/drawing/2014/main" id="{88C451F7-D791-48D0-F489-24F4E970491F}"/>
                </a:ext>
              </a:extLst>
            </p:cNvPr>
            <p:cNvSpPr/>
            <p:nvPr/>
          </p:nvSpPr>
          <p:spPr>
            <a:xfrm flipV="1">
              <a:off x="8882286" y="5902268"/>
              <a:ext cx="19562" cy="24324"/>
            </a:xfrm>
            <a:custGeom>
              <a:avLst/>
              <a:gdLst>
                <a:gd name="connsiteX0" fmla="*/ 2806 w 19562"/>
                <a:gd name="connsiteY0" fmla="*/ 383 h 24324"/>
                <a:gd name="connsiteX1" fmla="*/ -171 w 19562"/>
                <a:gd name="connsiteY1" fmla="*/ 24050 h 24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562" h="24324">
                  <a:moveTo>
                    <a:pt x="2806" y="383"/>
                  </a:moveTo>
                  <a:cubicBezTo>
                    <a:pt x="15020" y="-3542"/>
                    <a:pt x="34462" y="10823"/>
                    <a:pt x="-171" y="2405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22" name="任意多边形: 形状 2621">
              <a:extLst>
                <a:ext uri="{FF2B5EF4-FFF2-40B4-BE49-F238E27FC236}">
                  <a16:creationId xmlns:a16="http://schemas.microsoft.com/office/drawing/2014/main" id="{D6B45C9D-0D49-D058-C7E4-2A872F10F4CC}"/>
                </a:ext>
              </a:extLst>
            </p:cNvPr>
            <p:cNvSpPr/>
            <p:nvPr/>
          </p:nvSpPr>
          <p:spPr>
            <a:xfrm flipV="1">
              <a:off x="8902357" y="5917741"/>
              <a:ext cx="17939" cy="27098"/>
            </a:xfrm>
            <a:custGeom>
              <a:avLst/>
              <a:gdLst>
                <a:gd name="connsiteX0" fmla="*/ 5000 w 17939"/>
                <a:gd name="connsiteY0" fmla="*/ 2321 h 27098"/>
                <a:gd name="connsiteX1" fmla="*/ -171 w 17939"/>
                <a:gd name="connsiteY1" fmla="*/ 26826 h 27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939" h="27098">
                  <a:moveTo>
                    <a:pt x="5000" y="2321"/>
                  </a:moveTo>
                  <a:cubicBezTo>
                    <a:pt x="11371" y="-8253"/>
                    <a:pt x="32875" y="16244"/>
                    <a:pt x="-171" y="2682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23" name="任意多边形: 形状 2622">
              <a:extLst>
                <a:ext uri="{FF2B5EF4-FFF2-40B4-BE49-F238E27FC236}">
                  <a16:creationId xmlns:a16="http://schemas.microsoft.com/office/drawing/2014/main" id="{77396707-2BAD-8685-D525-F47C154CFBCC}"/>
                </a:ext>
              </a:extLst>
            </p:cNvPr>
            <p:cNvSpPr/>
            <p:nvPr/>
          </p:nvSpPr>
          <p:spPr>
            <a:xfrm flipV="1">
              <a:off x="8804658" y="5758295"/>
              <a:ext cx="38459" cy="12279"/>
            </a:xfrm>
            <a:custGeom>
              <a:avLst/>
              <a:gdLst>
                <a:gd name="connsiteX0" fmla="*/ -172 w 38459"/>
                <a:gd name="connsiteY0" fmla="*/ 11976 h 12279"/>
                <a:gd name="connsiteX1" fmla="*/ 38287 w 38459"/>
                <a:gd name="connsiteY1" fmla="*/ 9939 h 12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459" h="12279">
                  <a:moveTo>
                    <a:pt x="-172" y="11976"/>
                  </a:moveTo>
                  <a:cubicBezTo>
                    <a:pt x="7302" y="-2015"/>
                    <a:pt x="30488" y="-5816"/>
                    <a:pt x="38287" y="993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24" name="任意多边形: 形状 2623">
              <a:extLst>
                <a:ext uri="{FF2B5EF4-FFF2-40B4-BE49-F238E27FC236}">
                  <a16:creationId xmlns:a16="http://schemas.microsoft.com/office/drawing/2014/main" id="{5CC30FA3-ED42-F306-6EF3-185BAB4BB656}"/>
                </a:ext>
              </a:extLst>
            </p:cNvPr>
            <p:cNvSpPr/>
            <p:nvPr/>
          </p:nvSpPr>
          <p:spPr>
            <a:xfrm flipV="1">
              <a:off x="8809941" y="5770201"/>
              <a:ext cx="20315" cy="20969"/>
            </a:xfrm>
            <a:custGeom>
              <a:avLst/>
              <a:gdLst>
                <a:gd name="connsiteX0" fmla="*/ 20143 w 20315"/>
                <a:gd name="connsiteY0" fmla="*/ 20669 h 20969"/>
                <a:gd name="connsiteX1" fmla="*/ -173 w 20315"/>
                <a:gd name="connsiteY1" fmla="*/ -224 h 20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315" h="20969">
                  <a:moveTo>
                    <a:pt x="20143" y="20669"/>
                  </a:moveTo>
                  <a:cubicBezTo>
                    <a:pt x="19594" y="11210"/>
                    <a:pt x="9423" y="-1402"/>
                    <a:pt x="-173" y="-22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25" name="任意多边形: 形状 2624">
              <a:extLst>
                <a:ext uri="{FF2B5EF4-FFF2-40B4-BE49-F238E27FC236}">
                  <a16:creationId xmlns:a16="http://schemas.microsoft.com/office/drawing/2014/main" id="{63E85AB8-C910-18D9-5A89-5429C2323FCB}"/>
                </a:ext>
              </a:extLst>
            </p:cNvPr>
            <p:cNvSpPr/>
            <p:nvPr/>
          </p:nvSpPr>
          <p:spPr>
            <a:xfrm flipV="1">
              <a:off x="8821089" y="5787346"/>
              <a:ext cx="32109" cy="8230"/>
            </a:xfrm>
            <a:custGeom>
              <a:avLst/>
              <a:gdLst>
                <a:gd name="connsiteX0" fmla="*/ -172 w 32109"/>
                <a:gd name="connsiteY0" fmla="*/ 7932 h 8230"/>
                <a:gd name="connsiteX1" fmla="*/ 31938 w 32109"/>
                <a:gd name="connsiteY1" fmla="*/ 4466 h 8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109" h="8230">
                  <a:moveTo>
                    <a:pt x="-172" y="7932"/>
                  </a:moveTo>
                  <a:cubicBezTo>
                    <a:pt x="5628" y="-98"/>
                    <a:pt x="17843" y="-4031"/>
                    <a:pt x="31938" y="446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26" name="任意多边形: 形状 2625">
              <a:extLst>
                <a:ext uri="{FF2B5EF4-FFF2-40B4-BE49-F238E27FC236}">
                  <a16:creationId xmlns:a16="http://schemas.microsoft.com/office/drawing/2014/main" id="{A9980473-A7EF-1CA8-28CC-8CD8C9DC412D}"/>
                </a:ext>
              </a:extLst>
            </p:cNvPr>
            <p:cNvSpPr/>
            <p:nvPr/>
          </p:nvSpPr>
          <p:spPr>
            <a:xfrm flipV="1">
              <a:off x="8819056" y="5795919"/>
              <a:ext cx="15724" cy="20532"/>
            </a:xfrm>
            <a:custGeom>
              <a:avLst/>
              <a:gdLst>
                <a:gd name="connsiteX0" fmla="*/ 15552 w 15724"/>
                <a:gd name="connsiteY0" fmla="*/ 20237 h 20532"/>
                <a:gd name="connsiteX1" fmla="*/ -172 w 15724"/>
                <a:gd name="connsiteY1" fmla="*/ -296 h 20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724" h="20532">
                  <a:moveTo>
                    <a:pt x="15552" y="20237"/>
                  </a:moveTo>
                  <a:cubicBezTo>
                    <a:pt x="14438" y="13318"/>
                    <a:pt x="8320" y="1943"/>
                    <a:pt x="-172" y="-29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27" name="任意多边形: 形状 2626">
              <a:extLst>
                <a:ext uri="{FF2B5EF4-FFF2-40B4-BE49-F238E27FC236}">
                  <a16:creationId xmlns:a16="http://schemas.microsoft.com/office/drawing/2014/main" id="{FB89CD99-FA35-1B3C-A409-38A0A98DD103}"/>
                </a:ext>
              </a:extLst>
            </p:cNvPr>
            <p:cNvSpPr/>
            <p:nvPr/>
          </p:nvSpPr>
          <p:spPr>
            <a:xfrm flipV="1">
              <a:off x="8830733" y="5806515"/>
              <a:ext cx="29573" cy="8231"/>
            </a:xfrm>
            <a:custGeom>
              <a:avLst/>
              <a:gdLst>
                <a:gd name="connsiteX0" fmla="*/ -172 w 29573"/>
                <a:gd name="connsiteY0" fmla="*/ 7937 h 8231"/>
                <a:gd name="connsiteX1" fmla="*/ 29402 w 29573"/>
                <a:gd name="connsiteY1" fmla="*/ 3910 h 8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573" h="8231">
                  <a:moveTo>
                    <a:pt x="-172" y="7937"/>
                  </a:moveTo>
                  <a:cubicBezTo>
                    <a:pt x="5426" y="-2140"/>
                    <a:pt x="19467" y="-2321"/>
                    <a:pt x="29402" y="391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28" name="任意多边形: 形状 2627">
              <a:extLst>
                <a:ext uri="{FF2B5EF4-FFF2-40B4-BE49-F238E27FC236}">
                  <a16:creationId xmlns:a16="http://schemas.microsoft.com/office/drawing/2014/main" id="{7D2F4C08-F675-0F58-6ABF-BE3F5A3E596A}"/>
                </a:ext>
              </a:extLst>
            </p:cNvPr>
            <p:cNvSpPr/>
            <p:nvPr/>
          </p:nvSpPr>
          <p:spPr>
            <a:xfrm flipV="1">
              <a:off x="8832478" y="5814850"/>
              <a:ext cx="18618" cy="30267"/>
            </a:xfrm>
            <a:custGeom>
              <a:avLst/>
              <a:gdLst>
                <a:gd name="connsiteX0" fmla="*/ 17370 w 18618"/>
                <a:gd name="connsiteY0" fmla="*/ 29977 h 30267"/>
                <a:gd name="connsiteX1" fmla="*/ -172 w 18618"/>
                <a:gd name="connsiteY1" fmla="*/ -291 h 30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618" h="30267">
                  <a:moveTo>
                    <a:pt x="17370" y="29977"/>
                  </a:moveTo>
                  <a:cubicBezTo>
                    <a:pt x="21127" y="22154"/>
                    <a:pt x="14994" y="445"/>
                    <a:pt x="-172" y="-29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29" name="任意多边形: 形状 2628">
              <a:extLst>
                <a:ext uri="{FF2B5EF4-FFF2-40B4-BE49-F238E27FC236}">
                  <a16:creationId xmlns:a16="http://schemas.microsoft.com/office/drawing/2014/main" id="{1936C23C-F540-9A16-3B84-3688EE935E67}"/>
                </a:ext>
              </a:extLst>
            </p:cNvPr>
            <p:cNvSpPr/>
            <p:nvPr/>
          </p:nvSpPr>
          <p:spPr>
            <a:xfrm flipV="1">
              <a:off x="8843711" y="5840210"/>
              <a:ext cx="30920" cy="8737"/>
            </a:xfrm>
            <a:custGeom>
              <a:avLst/>
              <a:gdLst>
                <a:gd name="connsiteX0" fmla="*/ -172 w 30920"/>
                <a:gd name="connsiteY0" fmla="*/ 8449 h 8737"/>
                <a:gd name="connsiteX1" fmla="*/ 30749 w 30920"/>
                <a:gd name="connsiteY1" fmla="*/ 1388 h 8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20" h="8737">
                  <a:moveTo>
                    <a:pt x="-172" y="8449"/>
                  </a:moveTo>
                  <a:cubicBezTo>
                    <a:pt x="6964" y="3385"/>
                    <a:pt x="17847" y="-3508"/>
                    <a:pt x="30749" y="138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30" name="任意多边形: 形状 2629">
              <a:extLst>
                <a:ext uri="{FF2B5EF4-FFF2-40B4-BE49-F238E27FC236}">
                  <a16:creationId xmlns:a16="http://schemas.microsoft.com/office/drawing/2014/main" id="{0E2D69AD-EDB3-B722-8876-3549D58E83E6}"/>
                </a:ext>
              </a:extLst>
            </p:cNvPr>
            <p:cNvSpPr/>
            <p:nvPr/>
          </p:nvSpPr>
          <p:spPr>
            <a:xfrm flipV="1">
              <a:off x="8863715" y="5849139"/>
              <a:ext cx="6671" cy="29922"/>
            </a:xfrm>
            <a:custGeom>
              <a:avLst/>
              <a:gdLst>
                <a:gd name="connsiteX0" fmla="*/ 2445 w 6671"/>
                <a:gd name="connsiteY0" fmla="*/ 29638 h 29922"/>
                <a:gd name="connsiteX1" fmla="*/ -172 w 6671"/>
                <a:gd name="connsiteY1" fmla="*/ -285 h 29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71" h="29922">
                  <a:moveTo>
                    <a:pt x="2445" y="29638"/>
                  </a:moveTo>
                  <a:cubicBezTo>
                    <a:pt x="7819" y="23509"/>
                    <a:pt x="8703" y="7706"/>
                    <a:pt x="-172" y="-28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31" name="任意多边形: 形状 2630">
              <a:extLst>
                <a:ext uri="{FF2B5EF4-FFF2-40B4-BE49-F238E27FC236}">
                  <a16:creationId xmlns:a16="http://schemas.microsoft.com/office/drawing/2014/main" id="{66D355BE-8347-43EA-51D2-4E36D5A32318}"/>
                </a:ext>
              </a:extLst>
            </p:cNvPr>
            <p:cNvSpPr/>
            <p:nvPr/>
          </p:nvSpPr>
          <p:spPr>
            <a:xfrm flipV="1">
              <a:off x="8866332" y="5875810"/>
              <a:ext cx="33061" cy="4201"/>
            </a:xfrm>
            <a:custGeom>
              <a:avLst/>
              <a:gdLst>
                <a:gd name="connsiteX0" fmla="*/ -171 w 33061"/>
                <a:gd name="connsiteY0" fmla="*/ 3920 h 4201"/>
                <a:gd name="connsiteX1" fmla="*/ 32890 w 33061"/>
                <a:gd name="connsiteY1" fmla="*/ 3671 h 4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061" h="4201">
                  <a:moveTo>
                    <a:pt x="-171" y="3920"/>
                  </a:moveTo>
                  <a:cubicBezTo>
                    <a:pt x="7707" y="18"/>
                    <a:pt x="23731" y="-3052"/>
                    <a:pt x="32890" y="367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32" name="任意多边形: 形状 2631">
              <a:extLst>
                <a:ext uri="{FF2B5EF4-FFF2-40B4-BE49-F238E27FC236}">
                  <a16:creationId xmlns:a16="http://schemas.microsoft.com/office/drawing/2014/main" id="{537D8D31-06D2-DF00-023F-FCD101BDF2EC}"/>
                </a:ext>
              </a:extLst>
            </p:cNvPr>
            <p:cNvSpPr/>
            <p:nvPr/>
          </p:nvSpPr>
          <p:spPr>
            <a:xfrm flipV="1">
              <a:off x="8889577" y="5879739"/>
              <a:ext cx="5201" cy="25581"/>
            </a:xfrm>
            <a:custGeom>
              <a:avLst/>
              <a:gdLst>
                <a:gd name="connsiteX0" fmla="*/ 2421 w 5201"/>
                <a:gd name="connsiteY0" fmla="*/ 25302 h 25581"/>
                <a:gd name="connsiteX1" fmla="*/ -171 w 5201"/>
                <a:gd name="connsiteY1" fmla="*/ -279 h 25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201" h="25581">
                  <a:moveTo>
                    <a:pt x="2421" y="25302"/>
                  </a:moveTo>
                  <a:cubicBezTo>
                    <a:pt x="6424" y="17867"/>
                    <a:pt x="6018" y="7774"/>
                    <a:pt x="-171" y="-27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33" name="任意多边形: 形状 2632">
              <a:extLst>
                <a:ext uri="{FF2B5EF4-FFF2-40B4-BE49-F238E27FC236}">
                  <a16:creationId xmlns:a16="http://schemas.microsoft.com/office/drawing/2014/main" id="{B11002F8-69EA-8C10-7C05-E8AC63C16927}"/>
                </a:ext>
              </a:extLst>
            </p:cNvPr>
            <p:cNvSpPr/>
            <p:nvPr/>
          </p:nvSpPr>
          <p:spPr>
            <a:xfrm flipV="1">
              <a:off x="8893598" y="5896683"/>
              <a:ext cx="23808" cy="5413"/>
            </a:xfrm>
            <a:custGeom>
              <a:avLst/>
              <a:gdLst>
                <a:gd name="connsiteX0" fmla="*/ -171 w 23808"/>
                <a:gd name="connsiteY0" fmla="*/ 2792 h 5413"/>
                <a:gd name="connsiteX1" fmla="*/ 23638 w 23808"/>
                <a:gd name="connsiteY1" fmla="*/ 5136 h 5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808" h="5413">
                  <a:moveTo>
                    <a:pt x="-171" y="2792"/>
                  </a:moveTo>
                  <a:cubicBezTo>
                    <a:pt x="7457" y="-1495"/>
                    <a:pt x="16523" y="-1795"/>
                    <a:pt x="23638" y="513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34" name="任意多边形: 形状 2633">
              <a:extLst>
                <a:ext uri="{FF2B5EF4-FFF2-40B4-BE49-F238E27FC236}">
                  <a16:creationId xmlns:a16="http://schemas.microsoft.com/office/drawing/2014/main" id="{14CE959D-6C62-3930-74BD-8D46BAEB8DBC}"/>
                </a:ext>
              </a:extLst>
            </p:cNvPr>
            <p:cNvSpPr/>
            <p:nvPr/>
          </p:nvSpPr>
          <p:spPr>
            <a:xfrm flipV="1">
              <a:off x="8911933" y="5900932"/>
              <a:ext cx="4768" cy="23420"/>
            </a:xfrm>
            <a:custGeom>
              <a:avLst/>
              <a:gdLst>
                <a:gd name="connsiteX0" fmla="*/ -171 w 4768"/>
                <a:gd name="connsiteY0" fmla="*/ 23145 h 23420"/>
                <a:gd name="connsiteX1" fmla="*/ 2418 w 4768"/>
                <a:gd name="connsiteY1" fmla="*/ -276 h 23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68" h="23420">
                  <a:moveTo>
                    <a:pt x="-171" y="23145"/>
                  </a:moveTo>
                  <a:cubicBezTo>
                    <a:pt x="4039" y="17754"/>
                    <a:pt x="6706" y="7352"/>
                    <a:pt x="2418" y="-27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35" name="任意多边形: 形状 2634">
              <a:extLst>
                <a:ext uri="{FF2B5EF4-FFF2-40B4-BE49-F238E27FC236}">
                  <a16:creationId xmlns:a16="http://schemas.microsoft.com/office/drawing/2014/main" id="{0AD07A31-D371-CA08-366C-72E116E985DA}"/>
                </a:ext>
              </a:extLst>
            </p:cNvPr>
            <p:cNvSpPr/>
            <p:nvPr/>
          </p:nvSpPr>
          <p:spPr>
            <a:xfrm flipV="1">
              <a:off x="8916696" y="5917556"/>
              <a:ext cx="18975" cy="3111"/>
            </a:xfrm>
            <a:custGeom>
              <a:avLst/>
              <a:gdLst>
                <a:gd name="connsiteX0" fmla="*/ -170 w 18975"/>
                <a:gd name="connsiteY0" fmla="*/ 1246 h 3111"/>
                <a:gd name="connsiteX1" fmla="*/ 18806 w 18975"/>
                <a:gd name="connsiteY1" fmla="*/ 2838 h 3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975" h="3111">
                  <a:moveTo>
                    <a:pt x="-170" y="1246"/>
                  </a:moveTo>
                  <a:cubicBezTo>
                    <a:pt x="5766" y="-1421"/>
                    <a:pt x="11866" y="-384"/>
                    <a:pt x="18806" y="283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36" name="任意多边形: 形状 2635">
              <a:extLst>
                <a:ext uri="{FF2B5EF4-FFF2-40B4-BE49-F238E27FC236}">
                  <a16:creationId xmlns:a16="http://schemas.microsoft.com/office/drawing/2014/main" id="{4F58E1C4-5CA9-0D85-9995-31A369C6C6FD}"/>
                </a:ext>
              </a:extLst>
            </p:cNvPr>
            <p:cNvSpPr/>
            <p:nvPr/>
          </p:nvSpPr>
          <p:spPr>
            <a:xfrm flipV="1">
              <a:off x="8917779" y="5926173"/>
              <a:ext cx="33395" cy="20293"/>
            </a:xfrm>
            <a:custGeom>
              <a:avLst/>
              <a:gdLst>
                <a:gd name="connsiteX0" fmla="*/ 33036 w 33395"/>
                <a:gd name="connsiteY0" fmla="*/ 20023 h 20293"/>
                <a:gd name="connsiteX1" fmla="*/ -170 w 33395"/>
                <a:gd name="connsiteY1" fmla="*/ 4570 h 20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395" h="20293">
                  <a:moveTo>
                    <a:pt x="33036" y="20023"/>
                  </a:moveTo>
                  <a:cubicBezTo>
                    <a:pt x="35597" y="8594"/>
                    <a:pt x="11502" y="-8812"/>
                    <a:pt x="-170" y="457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37" name="任意多边形: 形状 2636">
              <a:extLst>
                <a:ext uri="{FF2B5EF4-FFF2-40B4-BE49-F238E27FC236}">
                  <a16:creationId xmlns:a16="http://schemas.microsoft.com/office/drawing/2014/main" id="{10A9B070-0926-39F0-7B75-F4ECF227C89B}"/>
                </a:ext>
              </a:extLst>
            </p:cNvPr>
            <p:cNvSpPr/>
            <p:nvPr/>
          </p:nvSpPr>
          <p:spPr>
            <a:xfrm flipV="1">
              <a:off x="9064357" y="5310494"/>
              <a:ext cx="35694" cy="50132"/>
            </a:xfrm>
            <a:custGeom>
              <a:avLst/>
              <a:gdLst>
                <a:gd name="connsiteX0" fmla="*/ 35528 w 35694"/>
                <a:gd name="connsiteY0" fmla="*/ -385 h 50132"/>
                <a:gd name="connsiteX1" fmla="*/ 18278 w 35694"/>
                <a:gd name="connsiteY1" fmla="*/ 49748 h 50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694" h="50132">
                  <a:moveTo>
                    <a:pt x="35528" y="-385"/>
                  </a:moveTo>
                  <a:cubicBezTo>
                    <a:pt x="15731" y="173"/>
                    <a:pt x="-23347" y="28740"/>
                    <a:pt x="18278" y="4974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38" name="任意多边形: 形状 2637">
              <a:extLst>
                <a:ext uri="{FF2B5EF4-FFF2-40B4-BE49-F238E27FC236}">
                  <a16:creationId xmlns:a16="http://schemas.microsoft.com/office/drawing/2014/main" id="{949A6C55-C16E-D7E4-5715-0A9EC87811DD}"/>
                </a:ext>
              </a:extLst>
            </p:cNvPr>
            <p:cNvSpPr/>
            <p:nvPr/>
          </p:nvSpPr>
          <p:spPr>
            <a:xfrm flipV="1">
              <a:off x="9082567" y="5289088"/>
              <a:ext cx="35939" cy="51178"/>
            </a:xfrm>
            <a:custGeom>
              <a:avLst/>
              <a:gdLst>
                <a:gd name="connsiteX0" fmla="*/ 35773 w 35939"/>
                <a:gd name="connsiteY0" fmla="*/ -389 h 51178"/>
                <a:gd name="connsiteX1" fmla="*/ 30625 w 35939"/>
                <a:gd name="connsiteY1" fmla="*/ 50790 h 51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939" h="51178">
                  <a:moveTo>
                    <a:pt x="35773" y="-389"/>
                  </a:moveTo>
                  <a:cubicBezTo>
                    <a:pt x="270" y="6314"/>
                    <a:pt x="-20918" y="50229"/>
                    <a:pt x="30625" y="5079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39" name="任意多边形: 形状 2638">
              <a:extLst>
                <a:ext uri="{FF2B5EF4-FFF2-40B4-BE49-F238E27FC236}">
                  <a16:creationId xmlns:a16="http://schemas.microsoft.com/office/drawing/2014/main" id="{6A971EBF-E7FD-4E8A-F508-15D1ACD16267}"/>
                </a:ext>
              </a:extLst>
            </p:cNvPr>
            <p:cNvSpPr/>
            <p:nvPr/>
          </p:nvSpPr>
          <p:spPr>
            <a:xfrm flipV="1">
              <a:off x="9061101" y="5270980"/>
              <a:ext cx="47403" cy="50531"/>
            </a:xfrm>
            <a:custGeom>
              <a:avLst/>
              <a:gdLst>
                <a:gd name="connsiteX0" fmla="*/ 47237 w 47403"/>
                <a:gd name="connsiteY0" fmla="*/ 45980 h 50531"/>
                <a:gd name="connsiteX1" fmla="*/ 6969 w 47403"/>
                <a:gd name="connsiteY1" fmla="*/ -392 h 50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403" h="50531">
                  <a:moveTo>
                    <a:pt x="47237" y="45980"/>
                  </a:moveTo>
                  <a:cubicBezTo>
                    <a:pt x="23531" y="60997"/>
                    <a:pt x="-16527" y="33003"/>
                    <a:pt x="6969" y="-39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40" name="任意多边形: 形状 2639">
              <a:extLst>
                <a:ext uri="{FF2B5EF4-FFF2-40B4-BE49-F238E27FC236}">
                  <a16:creationId xmlns:a16="http://schemas.microsoft.com/office/drawing/2014/main" id="{8A1EA40D-DC23-F552-006C-1085B05FBF07}"/>
                </a:ext>
              </a:extLst>
            </p:cNvPr>
            <p:cNvSpPr/>
            <p:nvPr/>
          </p:nvSpPr>
          <p:spPr>
            <a:xfrm flipV="1">
              <a:off x="9000805" y="5223819"/>
              <a:ext cx="60243" cy="41997"/>
            </a:xfrm>
            <a:custGeom>
              <a:avLst/>
              <a:gdLst>
                <a:gd name="connsiteX0" fmla="*/ 5377 w 60243"/>
                <a:gd name="connsiteY0" fmla="*/ 32661 h 41997"/>
                <a:gd name="connsiteX1" fmla="*/ 28092 w 60243"/>
                <a:gd name="connsiteY1" fmla="*/ -248 h 41997"/>
                <a:gd name="connsiteX2" fmla="*/ 60042 w 60243"/>
                <a:gd name="connsiteY2" fmla="*/ 41596 h 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0243" h="41997">
                  <a:moveTo>
                    <a:pt x="5377" y="32661"/>
                  </a:moveTo>
                  <a:cubicBezTo>
                    <a:pt x="-8472" y="24552"/>
                    <a:pt x="5305" y="-2688"/>
                    <a:pt x="28092" y="-248"/>
                  </a:cubicBezTo>
                  <a:cubicBezTo>
                    <a:pt x="45749" y="1650"/>
                    <a:pt x="60883" y="27444"/>
                    <a:pt x="60042" y="4159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41" name="任意多边形: 形状 2640">
              <a:extLst>
                <a:ext uri="{FF2B5EF4-FFF2-40B4-BE49-F238E27FC236}">
                  <a16:creationId xmlns:a16="http://schemas.microsoft.com/office/drawing/2014/main" id="{EBB70750-6379-684E-BE2B-F2AEC6AA03EA}"/>
                </a:ext>
              </a:extLst>
            </p:cNvPr>
            <p:cNvSpPr/>
            <p:nvPr/>
          </p:nvSpPr>
          <p:spPr>
            <a:xfrm flipV="1">
              <a:off x="8970223" y="5253827"/>
              <a:ext cx="54916" cy="34179"/>
            </a:xfrm>
            <a:custGeom>
              <a:avLst/>
              <a:gdLst>
                <a:gd name="connsiteX0" fmla="*/ 5717 w 54916"/>
                <a:gd name="connsiteY0" fmla="*/ 33783 h 34179"/>
                <a:gd name="connsiteX1" fmla="*/ 54748 w 54916"/>
                <a:gd name="connsiteY1" fmla="*/ 21787 h 34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4916" h="34179">
                  <a:moveTo>
                    <a:pt x="5717" y="33783"/>
                  </a:moveTo>
                  <a:cubicBezTo>
                    <a:pt x="-18298" y="13057"/>
                    <a:pt x="37841" y="-24677"/>
                    <a:pt x="54748" y="2178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42" name="任意多边形: 形状 2641">
              <a:extLst>
                <a:ext uri="{FF2B5EF4-FFF2-40B4-BE49-F238E27FC236}">
                  <a16:creationId xmlns:a16="http://schemas.microsoft.com/office/drawing/2014/main" id="{9419BDFE-C499-E50F-7F94-B40ACB655808}"/>
                </a:ext>
              </a:extLst>
            </p:cNvPr>
            <p:cNvSpPr/>
            <p:nvPr/>
          </p:nvSpPr>
          <p:spPr>
            <a:xfrm flipV="1">
              <a:off x="8947584" y="5287740"/>
              <a:ext cx="55446" cy="28394"/>
            </a:xfrm>
            <a:custGeom>
              <a:avLst/>
              <a:gdLst>
                <a:gd name="connsiteX0" fmla="*/ 1089 w 55446"/>
                <a:gd name="connsiteY0" fmla="*/ 25841 h 28394"/>
                <a:gd name="connsiteX1" fmla="*/ 55277 w 55446"/>
                <a:gd name="connsiteY1" fmla="*/ 28003 h 28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5446" h="28394">
                  <a:moveTo>
                    <a:pt x="1089" y="25841"/>
                  </a:moveTo>
                  <a:cubicBezTo>
                    <a:pt x="-9273" y="5179"/>
                    <a:pt x="47516" y="-22080"/>
                    <a:pt x="55277" y="2800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43" name="任意多边形: 形状 2642">
              <a:extLst>
                <a:ext uri="{FF2B5EF4-FFF2-40B4-BE49-F238E27FC236}">
                  <a16:creationId xmlns:a16="http://schemas.microsoft.com/office/drawing/2014/main" id="{82409EB2-5BA3-652C-95A9-54E28A0995D7}"/>
                </a:ext>
              </a:extLst>
            </p:cNvPr>
            <p:cNvSpPr/>
            <p:nvPr/>
          </p:nvSpPr>
          <p:spPr>
            <a:xfrm flipV="1">
              <a:off x="9016113" y="5280854"/>
              <a:ext cx="26893" cy="36634"/>
            </a:xfrm>
            <a:custGeom>
              <a:avLst/>
              <a:gdLst>
                <a:gd name="connsiteX0" fmla="*/ -168 w 26893"/>
                <a:gd name="connsiteY0" fmla="*/ 36243 h 36634"/>
                <a:gd name="connsiteX1" fmla="*/ 26726 w 26893"/>
                <a:gd name="connsiteY1" fmla="*/ -391 h 36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893" h="36634">
                  <a:moveTo>
                    <a:pt x="-168" y="36243"/>
                  </a:moveTo>
                  <a:cubicBezTo>
                    <a:pt x="416" y="27704"/>
                    <a:pt x="5677" y="10216"/>
                    <a:pt x="26726" y="-39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44" name="任意多边形: 形状 2643">
              <a:extLst>
                <a:ext uri="{FF2B5EF4-FFF2-40B4-BE49-F238E27FC236}">
                  <a16:creationId xmlns:a16="http://schemas.microsoft.com/office/drawing/2014/main" id="{3B4DBF9A-D25C-34AD-4AF8-314C09838156}"/>
                </a:ext>
              </a:extLst>
            </p:cNvPr>
            <p:cNvSpPr/>
            <p:nvPr/>
          </p:nvSpPr>
          <p:spPr>
            <a:xfrm flipV="1">
              <a:off x="9042531" y="5259185"/>
              <a:ext cx="24690" cy="25404"/>
            </a:xfrm>
            <a:custGeom>
              <a:avLst/>
              <a:gdLst>
                <a:gd name="connsiteX0" fmla="*/ 322 w 24690"/>
                <a:gd name="connsiteY0" fmla="*/ 25008 h 25404"/>
                <a:gd name="connsiteX1" fmla="*/ 24523 w 24690"/>
                <a:gd name="connsiteY1" fmla="*/ -397 h 25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690" h="25404">
                  <a:moveTo>
                    <a:pt x="322" y="25008"/>
                  </a:moveTo>
                  <a:cubicBezTo>
                    <a:pt x="-2364" y="16910"/>
                    <a:pt x="6044" y="3958"/>
                    <a:pt x="24523" y="-39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45" name="任意多边形: 形状 2644">
              <a:extLst>
                <a:ext uri="{FF2B5EF4-FFF2-40B4-BE49-F238E27FC236}">
                  <a16:creationId xmlns:a16="http://schemas.microsoft.com/office/drawing/2014/main" id="{C16E410F-2BD7-4A75-B714-A49843974D45}"/>
                </a:ext>
              </a:extLst>
            </p:cNvPr>
            <p:cNvSpPr/>
            <p:nvPr/>
          </p:nvSpPr>
          <p:spPr>
            <a:xfrm flipV="1">
              <a:off x="8127927" y="5514574"/>
              <a:ext cx="19941" cy="20177"/>
            </a:xfrm>
            <a:custGeom>
              <a:avLst/>
              <a:gdLst>
                <a:gd name="connsiteX0" fmla="*/ 10033 w 19941"/>
                <a:gd name="connsiteY0" fmla="*/ 19829 h 20177"/>
                <a:gd name="connsiteX1" fmla="*/ 19755 w 19941"/>
                <a:gd name="connsiteY1" fmla="*/ 2509 h 20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941" h="20177">
                  <a:moveTo>
                    <a:pt x="10033" y="19829"/>
                  </a:moveTo>
                  <a:cubicBezTo>
                    <a:pt x="-9398" y="18800"/>
                    <a:pt x="1718" y="-9203"/>
                    <a:pt x="19755" y="250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46" name="任意多边形: 形状 2645">
              <a:extLst>
                <a:ext uri="{FF2B5EF4-FFF2-40B4-BE49-F238E27FC236}">
                  <a16:creationId xmlns:a16="http://schemas.microsoft.com/office/drawing/2014/main" id="{3EF7E011-D35E-C15F-7637-3BDF3D636658}"/>
                </a:ext>
              </a:extLst>
            </p:cNvPr>
            <p:cNvSpPr/>
            <p:nvPr/>
          </p:nvSpPr>
          <p:spPr>
            <a:xfrm flipV="1">
              <a:off x="8112802" y="5515289"/>
              <a:ext cx="19945" cy="20179"/>
            </a:xfrm>
            <a:custGeom>
              <a:avLst/>
              <a:gdLst>
                <a:gd name="connsiteX0" fmla="*/ 10036 w 19945"/>
                <a:gd name="connsiteY0" fmla="*/ 19830 h 20179"/>
                <a:gd name="connsiteX1" fmla="*/ 19758 w 19945"/>
                <a:gd name="connsiteY1" fmla="*/ 2511 h 20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945" h="20179">
                  <a:moveTo>
                    <a:pt x="10036" y="19830"/>
                  </a:moveTo>
                  <a:cubicBezTo>
                    <a:pt x="-9401" y="18805"/>
                    <a:pt x="1718" y="-9206"/>
                    <a:pt x="19758" y="251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47" name="任意多边形: 形状 2646">
              <a:extLst>
                <a:ext uri="{FF2B5EF4-FFF2-40B4-BE49-F238E27FC236}">
                  <a16:creationId xmlns:a16="http://schemas.microsoft.com/office/drawing/2014/main" id="{E1A6DF18-540B-16A6-4107-6E34A3E3A71E}"/>
                </a:ext>
              </a:extLst>
            </p:cNvPr>
            <p:cNvSpPr/>
            <p:nvPr/>
          </p:nvSpPr>
          <p:spPr>
            <a:xfrm flipV="1">
              <a:off x="8097204" y="5515407"/>
              <a:ext cx="19943" cy="20183"/>
            </a:xfrm>
            <a:custGeom>
              <a:avLst/>
              <a:gdLst>
                <a:gd name="connsiteX0" fmla="*/ 10037 w 19943"/>
                <a:gd name="connsiteY0" fmla="*/ 19835 h 20183"/>
                <a:gd name="connsiteX1" fmla="*/ 19756 w 19943"/>
                <a:gd name="connsiteY1" fmla="*/ 2509 h 20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943" h="20183">
                  <a:moveTo>
                    <a:pt x="10037" y="19835"/>
                  </a:moveTo>
                  <a:cubicBezTo>
                    <a:pt x="-9403" y="18804"/>
                    <a:pt x="1719" y="-9203"/>
                    <a:pt x="19756" y="250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48" name="任意多边形: 形状 2647">
              <a:extLst>
                <a:ext uri="{FF2B5EF4-FFF2-40B4-BE49-F238E27FC236}">
                  <a16:creationId xmlns:a16="http://schemas.microsoft.com/office/drawing/2014/main" id="{1CC2B6C4-4520-92FE-DA99-1DDA41763BF7}"/>
                </a:ext>
              </a:extLst>
            </p:cNvPr>
            <p:cNvSpPr/>
            <p:nvPr/>
          </p:nvSpPr>
          <p:spPr>
            <a:xfrm flipV="1">
              <a:off x="8081121" y="5514644"/>
              <a:ext cx="20085" cy="19432"/>
            </a:xfrm>
            <a:custGeom>
              <a:avLst/>
              <a:gdLst>
                <a:gd name="connsiteX0" fmla="*/ 10284 w 20085"/>
                <a:gd name="connsiteY0" fmla="*/ 19035 h 19432"/>
                <a:gd name="connsiteX1" fmla="*/ 19898 w 20085"/>
                <a:gd name="connsiteY1" fmla="*/ 696 h 19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085" h="19432">
                  <a:moveTo>
                    <a:pt x="10284" y="19035"/>
                  </a:moveTo>
                  <a:cubicBezTo>
                    <a:pt x="-6853" y="20359"/>
                    <a:pt x="-2477" y="-5825"/>
                    <a:pt x="19898" y="69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49" name="任意多边形: 形状 2648">
              <a:extLst>
                <a:ext uri="{FF2B5EF4-FFF2-40B4-BE49-F238E27FC236}">
                  <a16:creationId xmlns:a16="http://schemas.microsoft.com/office/drawing/2014/main" id="{6CF63B3F-A461-2889-FB8C-93F1D2960AA0}"/>
                </a:ext>
              </a:extLst>
            </p:cNvPr>
            <p:cNvSpPr/>
            <p:nvPr/>
          </p:nvSpPr>
          <p:spPr>
            <a:xfrm flipV="1">
              <a:off x="8064457" y="5512977"/>
              <a:ext cx="20088" cy="19431"/>
            </a:xfrm>
            <a:custGeom>
              <a:avLst/>
              <a:gdLst>
                <a:gd name="connsiteX0" fmla="*/ 10279 w 20088"/>
                <a:gd name="connsiteY0" fmla="*/ 19033 h 19431"/>
                <a:gd name="connsiteX1" fmla="*/ 19901 w 20088"/>
                <a:gd name="connsiteY1" fmla="*/ 695 h 19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088" h="19431">
                  <a:moveTo>
                    <a:pt x="10279" y="19033"/>
                  </a:moveTo>
                  <a:cubicBezTo>
                    <a:pt x="-6854" y="20362"/>
                    <a:pt x="-2474" y="-5825"/>
                    <a:pt x="19901" y="69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50" name="任意多边形: 形状 2649">
              <a:extLst>
                <a:ext uri="{FF2B5EF4-FFF2-40B4-BE49-F238E27FC236}">
                  <a16:creationId xmlns:a16="http://schemas.microsoft.com/office/drawing/2014/main" id="{9EFA9CD5-07C0-4DA2-3E36-08CDB753A923}"/>
                </a:ext>
              </a:extLst>
            </p:cNvPr>
            <p:cNvSpPr/>
            <p:nvPr/>
          </p:nvSpPr>
          <p:spPr>
            <a:xfrm flipV="1">
              <a:off x="8151215" y="5534338"/>
              <a:ext cx="27402" cy="18760"/>
            </a:xfrm>
            <a:custGeom>
              <a:avLst/>
              <a:gdLst>
                <a:gd name="connsiteX0" fmla="*/ 1270 w 27402"/>
                <a:gd name="connsiteY0" fmla="*/ 18415 h 18760"/>
                <a:gd name="connsiteX1" fmla="*/ 27217 w 27402"/>
                <a:gd name="connsiteY1" fmla="*/ 3067 h 18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7402" h="18760">
                  <a:moveTo>
                    <a:pt x="1270" y="18415"/>
                  </a:moveTo>
                  <a:cubicBezTo>
                    <a:pt x="-5204" y="8629"/>
                    <a:pt x="11060" y="-7391"/>
                    <a:pt x="27217" y="306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51" name="任意多边形: 形状 2650">
              <a:extLst>
                <a:ext uri="{FF2B5EF4-FFF2-40B4-BE49-F238E27FC236}">
                  <a16:creationId xmlns:a16="http://schemas.microsoft.com/office/drawing/2014/main" id="{32CFD2BF-0C13-5040-1476-E254C4CCC01B}"/>
                </a:ext>
              </a:extLst>
            </p:cNvPr>
            <p:cNvSpPr/>
            <p:nvPr/>
          </p:nvSpPr>
          <p:spPr>
            <a:xfrm flipV="1">
              <a:off x="8152740" y="5550888"/>
              <a:ext cx="8322" cy="19980"/>
            </a:xfrm>
            <a:custGeom>
              <a:avLst/>
              <a:gdLst>
                <a:gd name="connsiteX0" fmla="*/ 5817 w 8322"/>
                <a:gd name="connsiteY0" fmla="*/ 19639 h 19980"/>
                <a:gd name="connsiteX1" fmla="*/ 8136 w 8322"/>
                <a:gd name="connsiteY1" fmla="*/ -342 h 19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322" h="19980">
                  <a:moveTo>
                    <a:pt x="5817" y="19639"/>
                  </a:moveTo>
                  <a:cubicBezTo>
                    <a:pt x="-4688" y="15950"/>
                    <a:pt x="220" y="47"/>
                    <a:pt x="8136" y="-34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52" name="任意多边形: 形状 2651">
              <a:extLst>
                <a:ext uri="{FF2B5EF4-FFF2-40B4-BE49-F238E27FC236}">
                  <a16:creationId xmlns:a16="http://schemas.microsoft.com/office/drawing/2014/main" id="{C8999259-AE6E-C896-CA66-6258C68F5B7F}"/>
                </a:ext>
              </a:extLst>
            </p:cNvPr>
            <p:cNvSpPr/>
            <p:nvPr/>
          </p:nvSpPr>
          <p:spPr>
            <a:xfrm flipV="1">
              <a:off x="8133024" y="5533743"/>
              <a:ext cx="22552" cy="19781"/>
            </a:xfrm>
            <a:custGeom>
              <a:avLst/>
              <a:gdLst>
                <a:gd name="connsiteX0" fmla="*/ 1244 w 22552"/>
                <a:gd name="connsiteY0" fmla="*/ 19436 h 19781"/>
                <a:gd name="connsiteX1" fmla="*/ 22366 w 22552"/>
                <a:gd name="connsiteY1" fmla="*/ 338 h 19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552" h="19781">
                  <a:moveTo>
                    <a:pt x="1244" y="19436"/>
                  </a:moveTo>
                  <a:cubicBezTo>
                    <a:pt x="-4632" y="11452"/>
                    <a:pt x="8611" y="-3743"/>
                    <a:pt x="22366" y="33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53" name="任意多边形: 形状 2652">
              <a:extLst>
                <a:ext uri="{FF2B5EF4-FFF2-40B4-BE49-F238E27FC236}">
                  <a16:creationId xmlns:a16="http://schemas.microsoft.com/office/drawing/2014/main" id="{35415DF9-6C7A-54DC-A67B-946057B258EF}"/>
                </a:ext>
              </a:extLst>
            </p:cNvPr>
            <p:cNvSpPr/>
            <p:nvPr/>
          </p:nvSpPr>
          <p:spPr>
            <a:xfrm flipV="1">
              <a:off x="8132536" y="5548150"/>
              <a:ext cx="8660" cy="20601"/>
            </a:xfrm>
            <a:custGeom>
              <a:avLst/>
              <a:gdLst>
                <a:gd name="connsiteX0" fmla="*/ 5186 w 8660"/>
                <a:gd name="connsiteY0" fmla="*/ 20259 h 20601"/>
                <a:gd name="connsiteX1" fmla="*/ 8473 w 8660"/>
                <a:gd name="connsiteY1" fmla="*/ -342 h 20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660" h="20601">
                  <a:moveTo>
                    <a:pt x="5186" y="20259"/>
                  </a:moveTo>
                  <a:cubicBezTo>
                    <a:pt x="-4373" y="16783"/>
                    <a:pt x="139" y="1124"/>
                    <a:pt x="8473" y="-34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54" name="任意多边形: 形状 2653">
              <a:extLst>
                <a:ext uri="{FF2B5EF4-FFF2-40B4-BE49-F238E27FC236}">
                  <a16:creationId xmlns:a16="http://schemas.microsoft.com/office/drawing/2014/main" id="{2474F0AF-BC32-5881-8D55-CF04182283A1}"/>
                </a:ext>
              </a:extLst>
            </p:cNvPr>
            <p:cNvSpPr/>
            <p:nvPr/>
          </p:nvSpPr>
          <p:spPr>
            <a:xfrm flipV="1">
              <a:off x="8117661" y="5534338"/>
              <a:ext cx="14930" cy="22580"/>
            </a:xfrm>
            <a:custGeom>
              <a:avLst/>
              <a:gdLst>
                <a:gd name="connsiteX0" fmla="*/ 1010 w 14930"/>
                <a:gd name="connsiteY0" fmla="*/ 22235 h 22580"/>
                <a:gd name="connsiteX1" fmla="*/ 14744 w 14930"/>
                <a:gd name="connsiteY1" fmla="*/ -345 h 22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930" h="22580">
                  <a:moveTo>
                    <a:pt x="1010" y="22235"/>
                  </a:moveTo>
                  <a:cubicBezTo>
                    <a:pt x="-2595" y="15263"/>
                    <a:pt x="1931" y="1777"/>
                    <a:pt x="14744" y="-34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55" name="任意多边形: 形状 2654">
              <a:extLst>
                <a:ext uri="{FF2B5EF4-FFF2-40B4-BE49-F238E27FC236}">
                  <a16:creationId xmlns:a16="http://schemas.microsoft.com/office/drawing/2014/main" id="{148B2979-AAF6-7F06-1AF4-FA7EC1DFEBC7}"/>
                </a:ext>
              </a:extLst>
            </p:cNvPr>
            <p:cNvSpPr/>
            <p:nvPr/>
          </p:nvSpPr>
          <p:spPr>
            <a:xfrm flipV="1">
              <a:off x="8112065" y="5547197"/>
              <a:ext cx="7150" cy="16398"/>
            </a:xfrm>
            <a:custGeom>
              <a:avLst/>
              <a:gdLst>
                <a:gd name="connsiteX0" fmla="*/ 6963 w 7150"/>
                <a:gd name="connsiteY0" fmla="*/ 16055 h 16398"/>
                <a:gd name="connsiteX1" fmla="*/ 1476 w 7150"/>
                <a:gd name="connsiteY1" fmla="*/ -343 h 16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150" h="16398">
                  <a:moveTo>
                    <a:pt x="6963" y="16055"/>
                  </a:moveTo>
                  <a:cubicBezTo>
                    <a:pt x="859" y="15023"/>
                    <a:pt x="-2367" y="5628"/>
                    <a:pt x="1476" y="-34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56" name="任意多边形: 形状 2655">
              <a:extLst>
                <a:ext uri="{FF2B5EF4-FFF2-40B4-BE49-F238E27FC236}">
                  <a16:creationId xmlns:a16="http://schemas.microsoft.com/office/drawing/2014/main" id="{8EA160C1-F7BC-37F6-FEC9-F8C9C65710FC}"/>
                </a:ext>
              </a:extLst>
            </p:cNvPr>
            <p:cNvSpPr/>
            <p:nvPr/>
          </p:nvSpPr>
          <p:spPr>
            <a:xfrm flipV="1">
              <a:off x="8096967" y="5533743"/>
              <a:ext cx="15448" cy="21905"/>
            </a:xfrm>
            <a:custGeom>
              <a:avLst/>
              <a:gdLst>
                <a:gd name="connsiteX0" fmla="*/ 2177 w 15448"/>
                <a:gd name="connsiteY0" fmla="*/ 21560 h 21905"/>
                <a:gd name="connsiteX1" fmla="*/ 15261 w 15448"/>
                <a:gd name="connsiteY1" fmla="*/ -340 h 21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448" h="21905">
                  <a:moveTo>
                    <a:pt x="2177" y="21560"/>
                  </a:moveTo>
                  <a:cubicBezTo>
                    <a:pt x="-3192" y="16517"/>
                    <a:pt x="340" y="-688"/>
                    <a:pt x="15261" y="-34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57" name="任意多边形: 形状 2656">
              <a:extLst>
                <a:ext uri="{FF2B5EF4-FFF2-40B4-BE49-F238E27FC236}">
                  <a16:creationId xmlns:a16="http://schemas.microsoft.com/office/drawing/2014/main" id="{8CB47D37-57B8-1218-A719-B08F4FF66A7B}"/>
                </a:ext>
              </a:extLst>
            </p:cNvPr>
            <p:cNvSpPr/>
            <p:nvPr/>
          </p:nvSpPr>
          <p:spPr>
            <a:xfrm flipV="1">
              <a:off x="8087387" y="5542078"/>
              <a:ext cx="9682" cy="14810"/>
            </a:xfrm>
            <a:custGeom>
              <a:avLst/>
              <a:gdLst>
                <a:gd name="connsiteX0" fmla="*/ 9495 w 9682"/>
                <a:gd name="connsiteY0" fmla="*/ 14466 h 14810"/>
                <a:gd name="connsiteX1" fmla="*/ 3651 w 9682"/>
                <a:gd name="connsiteY1" fmla="*/ -344 h 14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682" h="14810">
                  <a:moveTo>
                    <a:pt x="9495" y="14466"/>
                  </a:moveTo>
                  <a:cubicBezTo>
                    <a:pt x="201" y="13547"/>
                    <a:pt x="-3702" y="5669"/>
                    <a:pt x="3651" y="-34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58" name="任意多边形: 形状 2657">
              <a:extLst>
                <a:ext uri="{FF2B5EF4-FFF2-40B4-BE49-F238E27FC236}">
                  <a16:creationId xmlns:a16="http://schemas.microsoft.com/office/drawing/2014/main" id="{67413550-BD63-53AE-2C93-650F2E54E0DC}"/>
                </a:ext>
              </a:extLst>
            </p:cNvPr>
            <p:cNvSpPr/>
            <p:nvPr/>
          </p:nvSpPr>
          <p:spPr>
            <a:xfrm flipV="1">
              <a:off x="8080708" y="5531838"/>
              <a:ext cx="6637" cy="16929"/>
            </a:xfrm>
            <a:custGeom>
              <a:avLst/>
              <a:gdLst>
                <a:gd name="connsiteX0" fmla="*/ 1648 w 6637"/>
                <a:gd name="connsiteY0" fmla="*/ 16584 h 16929"/>
                <a:gd name="connsiteX1" fmla="*/ 6449 w 6637"/>
                <a:gd name="connsiteY1" fmla="*/ -346 h 16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37" h="16929">
                  <a:moveTo>
                    <a:pt x="1648" y="16584"/>
                  </a:moveTo>
                  <a:cubicBezTo>
                    <a:pt x="-1714" y="12994"/>
                    <a:pt x="-652" y="3065"/>
                    <a:pt x="6449" y="-34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59" name="任意多边形: 形状 2658">
              <a:extLst>
                <a:ext uri="{FF2B5EF4-FFF2-40B4-BE49-F238E27FC236}">
                  <a16:creationId xmlns:a16="http://schemas.microsoft.com/office/drawing/2014/main" id="{3A0853E1-3335-3B0B-2610-0D12EF0FCA97}"/>
                </a:ext>
              </a:extLst>
            </p:cNvPr>
            <p:cNvSpPr/>
            <p:nvPr/>
          </p:nvSpPr>
          <p:spPr>
            <a:xfrm flipV="1">
              <a:off x="8045768" y="5510396"/>
              <a:ext cx="20588" cy="18923"/>
            </a:xfrm>
            <a:custGeom>
              <a:avLst/>
              <a:gdLst>
                <a:gd name="connsiteX0" fmla="*/ 3607 w 20588"/>
                <a:gd name="connsiteY0" fmla="*/ 18563 h 18923"/>
                <a:gd name="connsiteX1" fmla="*/ 20400 w 20588"/>
                <a:gd name="connsiteY1" fmla="*/ 1662 h 18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588" h="18923">
                  <a:moveTo>
                    <a:pt x="3607" y="18563"/>
                  </a:moveTo>
                  <a:cubicBezTo>
                    <a:pt x="-4705" y="19196"/>
                    <a:pt x="523" y="-7795"/>
                    <a:pt x="20400" y="166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60" name="任意多边形: 形状 2659">
              <a:extLst>
                <a:ext uri="{FF2B5EF4-FFF2-40B4-BE49-F238E27FC236}">
                  <a16:creationId xmlns:a16="http://schemas.microsoft.com/office/drawing/2014/main" id="{9522E7F4-ABC1-C746-8ADD-6B7D4A122573}"/>
                </a:ext>
              </a:extLst>
            </p:cNvPr>
            <p:cNvSpPr/>
            <p:nvPr/>
          </p:nvSpPr>
          <p:spPr>
            <a:xfrm flipV="1">
              <a:off x="8025314" y="5507632"/>
              <a:ext cx="22404" cy="19500"/>
            </a:xfrm>
            <a:custGeom>
              <a:avLst/>
              <a:gdLst>
                <a:gd name="connsiteX0" fmla="*/ 4296 w 22404"/>
                <a:gd name="connsiteY0" fmla="*/ 19115 h 19500"/>
                <a:gd name="connsiteX1" fmla="*/ 22215 w 22404"/>
                <a:gd name="connsiteY1" fmla="*/ 3132 h 19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404" h="19500">
                  <a:moveTo>
                    <a:pt x="4296" y="19115"/>
                  </a:moveTo>
                  <a:cubicBezTo>
                    <a:pt x="-5818" y="20346"/>
                    <a:pt x="1604" y="-10493"/>
                    <a:pt x="22215" y="313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61" name="任意多边形: 形状 2660">
              <a:extLst>
                <a:ext uri="{FF2B5EF4-FFF2-40B4-BE49-F238E27FC236}">
                  <a16:creationId xmlns:a16="http://schemas.microsoft.com/office/drawing/2014/main" id="{7EF428C2-8FCF-4993-9A35-CBFF185BFC52}"/>
                </a:ext>
              </a:extLst>
            </p:cNvPr>
            <p:cNvSpPr/>
            <p:nvPr/>
          </p:nvSpPr>
          <p:spPr>
            <a:xfrm flipV="1">
              <a:off x="8066649" y="5538201"/>
              <a:ext cx="13990" cy="11065"/>
            </a:xfrm>
            <a:custGeom>
              <a:avLst/>
              <a:gdLst>
                <a:gd name="connsiteX0" fmla="*/ 13802 w 13990"/>
                <a:gd name="connsiteY0" fmla="*/ 10177 h 11065"/>
                <a:gd name="connsiteX1" fmla="*/ 330 w 13990"/>
                <a:gd name="connsiteY1" fmla="*/ -345 h 11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990" h="11065">
                  <a:moveTo>
                    <a:pt x="13802" y="10177"/>
                  </a:moveTo>
                  <a:cubicBezTo>
                    <a:pt x="6919" y="12631"/>
                    <a:pt x="-2508" y="6353"/>
                    <a:pt x="330" y="-34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62" name="任意多边形: 形状 2661">
              <a:extLst>
                <a:ext uri="{FF2B5EF4-FFF2-40B4-BE49-F238E27FC236}">
                  <a16:creationId xmlns:a16="http://schemas.microsoft.com/office/drawing/2014/main" id="{E49092F9-4093-C7F7-5573-B1F6CE122144}"/>
                </a:ext>
              </a:extLst>
            </p:cNvPr>
            <p:cNvSpPr/>
            <p:nvPr/>
          </p:nvSpPr>
          <p:spPr>
            <a:xfrm flipV="1">
              <a:off x="8058048" y="5529457"/>
              <a:ext cx="9117" cy="15190"/>
            </a:xfrm>
            <a:custGeom>
              <a:avLst/>
              <a:gdLst>
                <a:gd name="connsiteX0" fmla="*/ 852 w 9117"/>
                <a:gd name="connsiteY0" fmla="*/ 14844 h 15190"/>
                <a:gd name="connsiteX1" fmla="*/ 8929 w 9117"/>
                <a:gd name="connsiteY1" fmla="*/ -347 h 15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117" h="15190">
                  <a:moveTo>
                    <a:pt x="852" y="14844"/>
                  </a:moveTo>
                  <a:cubicBezTo>
                    <a:pt x="-2138" y="11839"/>
                    <a:pt x="1550" y="1335"/>
                    <a:pt x="8929" y="-34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63" name="任意多边形: 形状 2662">
              <a:extLst>
                <a:ext uri="{FF2B5EF4-FFF2-40B4-BE49-F238E27FC236}">
                  <a16:creationId xmlns:a16="http://schemas.microsoft.com/office/drawing/2014/main" id="{F2E4E3D1-CB36-1362-BE45-DA09DFE19A4F}"/>
                </a:ext>
              </a:extLst>
            </p:cNvPr>
            <p:cNvSpPr/>
            <p:nvPr/>
          </p:nvSpPr>
          <p:spPr>
            <a:xfrm flipV="1">
              <a:off x="8044838" y="5527790"/>
              <a:ext cx="8178" cy="15020"/>
            </a:xfrm>
            <a:custGeom>
              <a:avLst/>
              <a:gdLst>
                <a:gd name="connsiteX0" fmla="*/ 7990 w 8178"/>
                <a:gd name="connsiteY0" fmla="*/ 14674 h 15020"/>
                <a:gd name="connsiteX1" fmla="*/ 4194 w 8178"/>
                <a:gd name="connsiteY1" fmla="*/ -347 h 15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178" h="15020">
                  <a:moveTo>
                    <a:pt x="7990" y="14674"/>
                  </a:moveTo>
                  <a:cubicBezTo>
                    <a:pt x="-179" y="14674"/>
                    <a:pt x="-3594" y="2406"/>
                    <a:pt x="4194" y="-34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64" name="任意多边形: 形状 2663">
              <a:extLst>
                <a:ext uri="{FF2B5EF4-FFF2-40B4-BE49-F238E27FC236}">
                  <a16:creationId xmlns:a16="http://schemas.microsoft.com/office/drawing/2014/main" id="{EAA9DC31-001A-F61D-DE05-9233ABC22B45}"/>
                </a:ext>
              </a:extLst>
            </p:cNvPr>
            <p:cNvSpPr/>
            <p:nvPr/>
          </p:nvSpPr>
          <p:spPr>
            <a:xfrm flipV="1">
              <a:off x="8021208" y="5521480"/>
              <a:ext cx="6685" cy="13992"/>
            </a:xfrm>
            <a:custGeom>
              <a:avLst/>
              <a:gdLst>
                <a:gd name="connsiteX0" fmla="*/ 6496 w 6685"/>
                <a:gd name="connsiteY0" fmla="*/ 13644 h 13992"/>
                <a:gd name="connsiteX1" fmla="*/ 5802 w 6685"/>
                <a:gd name="connsiteY1" fmla="*/ -348 h 13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85" h="13992">
                  <a:moveTo>
                    <a:pt x="6496" y="13644"/>
                  </a:moveTo>
                  <a:cubicBezTo>
                    <a:pt x="-1530" y="13009"/>
                    <a:pt x="-3004" y="2513"/>
                    <a:pt x="5802" y="-34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65" name="任意多边形: 形状 2664">
              <a:extLst>
                <a:ext uri="{FF2B5EF4-FFF2-40B4-BE49-F238E27FC236}">
                  <a16:creationId xmlns:a16="http://schemas.microsoft.com/office/drawing/2014/main" id="{AEE6933D-B829-7BAE-F360-C0C536B6F132}"/>
                </a:ext>
              </a:extLst>
            </p:cNvPr>
            <p:cNvSpPr/>
            <p:nvPr/>
          </p:nvSpPr>
          <p:spPr>
            <a:xfrm flipV="1">
              <a:off x="8037990" y="5527195"/>
              <a:ext cx="6812" cy="9867"/>
            </a:xfrm>
            <a:custGeom>
              <a:avLst/>
              <a:gdLst>
                <a:gd name="connsiteX0" fmla="*/ 74 w 6812"/>
                <a:gd name="connsiteY0" fmla="*/ 9520 h 9867"/>
                <a:gd name="connsiteX1" fmla="*/ 6624 w 6812"/>
                <a:gd name="connsiteY1" fmla="*/ -347 h 9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12" h="9867">
                  <a:moveTo>
                    <a:pt x="74" y="9520"/>
                  </a:moveTo>
                  <a:cubicBezTo>
                    <a:pt x="-1087" y="7255"/>
                    <a:pt x="1681" y="877"/>
                    <a:pt x="6624" y="-34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66" name="任意多边形: 形状 2665">
              <a:extLst>
                <a:ext uri="{FF2B5EF4-FFF2-40B4-BE49-F238E27FC236}">
                  <a16:creationId xmlns:a16="http://schemas.microsoft.com/office/drawing/2014/main" id="{A97C4EC7-8ADA-4F40-73E2-AF1E310EBCDF}"/>
                </a:ext>
              </a:extLst>
            </p:cNvPr>
            <p:cNvSpPr/>
            <p:nvPr/>
          </p:nvSpPr>
          <p:spPr>
            <a:xfrm flipV="1">
              <a:off x="8002520" y="5505327"/>
              <a:ext cx="18928" cy="21227"/>
            </a:xfrm>
            <a:custGeom>
              <a:avLst/>
              <a:gdLst>
                <a:gd name="connsiteX0" fmla="*/ 8992 w 18928"/>
                <a:gd name="connsiteY0" fmla="*/ 20799 h 21227"/>
                <a:gd name="connsiteX1" fmla="*/ 18739 w 18928"/>
                <a:gd name="connsiteY1" fmla="*/ -351 h 21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928" h="21227">
                  <a:moveTo>
                    <a:pt x="8992" y="20799"/>
                  </a:moveTo>
                  <a:cubicBezTo>
                    <a:pt x="347" y="22187"/>
                    <a:pt x="-10093" y="4845"/>
                    <a:pt x="18739" y="-35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67" name="任意多边形: 形状 2666">
              <a:extLst>
                <a:ext uri="{FF2B5EF4-FFF2-40B4-BE49-F238E27FC236}">
                  <a16:creationId xmlns:a16="http://schemas.microsoft.com/office/drawing/2014/main" id="{1DD157F6-6998-8148-5FBB-0D7D979DD588}"/>
                </a:ext>
              </a:extLst>
            </p:cNvPr>
            <p:cNvSpPr/>
            <p:nvPr/>
          </p:nvSpPr>
          <p:spPr>
            <a:xfrm flipV="1">
              <a:off x="7982115" y="5502460"/>
              <a:ext cx="20999" cy="14443"/>
            </a:xfrm>
            <a:custGeom>
              <a:avLst/>
              <a:gdLst>
                <a:gd name="connsiteX0" fmla="*/ 9752 w 20999"/>
                <a:gd name="connsiteY0" fmla="*/ 14002 h 14443"/>
                <a:gd name="connsiteX1" fmla="*/ 20809 w 20999"/>
                <a:gd name="connsiteY1" fmla="*/ -352 h 14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999" h="14443">
                  <a:moveTo>
                    <a:pt x="9752" y="14002"/>
                  </a:moveTo>
                  <a:cubicBezTo>
                    <a:pt x="-2726" y="15369"/>
                    <a:pt x="-7741" y="577"/>
                    <a:pt x="20809" y="-35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68" name="任意多边形: 形状 2667">
              <a:extLst>
                <a:ext uri="{FF2B5EF4-FFF2-40B4-BE49-F238E27FC236}">
                  <a16:creationId xmlns:a16="http://schemas.microsoft.com/office/drawing/2014/main" id="{45137D03-01BD-58CD-8FFE-C2DD1878F220}"/>
                </a:ext>
              </a:extLst>
            </p:cNvPr>
            <p:cNvSpPr/>
            <p:nvPr/>
          </p:nvSpPr>
          <p:spPr>
            <a:xfrm flipV="1">
              <a:off x="7997917" y="5518979"/>
              <a:ext cx="6283" cy="9899"/>
            </a:xfrm>
            <a:custGeom>
              <a:avLst/>
              <a:gdLst>
                <a:gd name="connsiteX0" fmla="*/ 6094 w 6283"/>
                <a:gd name="connsiteY0" fmla="*/ 9550 h 9899"/>
                <a:gd name="connsiteX1" fmla="*/ 5817 w 6283"/>
                <a:gd name="connsiteY1" fmla="*/ -349 h 9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283" h="9899">
                  <a:moveTo>
                    <a:pt x="6094" y="9550"/>
                  </a:moveTo>
                  <a:cubicBezTo>
                    <a:pt x="2338" y="9205"/>
                    <a:pt x="-5791" y="2379"/>
                    <a:pt x="5817" y="-34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69" name="任意多边形: 形状 2668">
              <a:extLst>
                <a:ext uri="{FF2B5EF4-FFF2-40B4-BE49-F238E27FC236}">
                  <a16:creationId xmlns:a16="http://schemas.microsoft.com/office/drawing/2014/main" id="{CD70D403-E58E-AD0A-0148-2F8340F8923D}"/>
                </a:ext>
              </a:extLst>
            </p:cNvPr>
            <p:cNvSpPr/>
            <p:nvPr/>
          </p:nvSpPr>
          <p:spPr>
            <a:xfrm flipV="1">
              <a:off x="7979008" y="5511955"/>
              <a:ext cx="7211" cy="12525"/>
            </a:xfrm>
            <a:custGeom>
              <a:avLst/>
              <a:gdLst>
                <a:gd name="connsiteX0" fmla="*/ 4881 w 7211"/>
                <a:gd name="connsiteY0" fmla="*/ 12175 h 12525"/>
                <a:gd name="connsiteX1" fmla="*/ 7022 w 7211"/>
                <a:gd name="connsiteY1" fmla="*/ -350 h 12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211" h="12525">
                  <a:moveTo>
                    <a:pt x="4881" y="12175"/>
                  </a:moveTo>
                  <a:cubicBezTo>
                    <a:pt x="-1222" y="11135"/>
                    <a:pt x="-3252" y="2345"/>
                    <a:pt x="7022" y="-35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70" name="任意多边形: 形状 2669">
              <a:extLst>
                <a:ext uri="{FF2B5EF4-FFF2-40B4-BE49-F238E27FC236}">
                  <a16:creationId xmlns:a16="http://schemas.microsoft.com/office/drawing/2014/main" id="{E2E328CA-5E8C-C16B-F183-A492313771B9}"/>
                </a:ext>
              </a:extLst>
            </p:cNvPr>
            <p:cNvSpPr/>
            <p:nvPr/>
          </p:nvSpPr>
          <p:spPr>
            <a:xfrm flipV="1">
              <a:off x="7959952" y="5500400"/>
              <a:ext cx="22925" cy="11248"/>
            </a:xfrm>
            <a:custGeom>
              <a:avLst/>
              <a:gdLst>
                <a:gd name="connsiteX0" fmla="*/ 3220 w 22925"/>
                <a:gd name="connsiteY0" fmla="*/ 10891 h 11248"/>
                <a:gd name="connsiteX1" fmla="*/ 22735 w 22925"/>
                <a:gd name="connsiteY1" fmla="*/ 436 h 11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925" h="11248">
                  <a:moveTo>
                    <a:pt x="3220" y="10891"/>
                  </a:moveTo>
                  <a:cubicBezTo>
                    <a:pt x="-6359" y="11239"/>
                    <a:pt x="5542" y="-3924"/>
                    <a:pt x="22735" y="43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71" name="任意多边形: 形状 2670">
              <a:extLst>
                <a:ext uri="{FF2B5EF4-FFF2-40B4-BE49-F238E27FC236}">
                  <a16:creationId xmlns:a16="http://schemas.microsoft.com/office/drawing/2014/main" id="{D65290CF-B51E-8D55-437E-84872A671297}"/>
                </a:ext>
              </a:extLst>
            </p:cNvPr>
            <p:cNvSpPr/>
            <p:nvPr/>
          </p:nvSpPr>
          <p:spPr>
            <a:xfrm flipV="1">
              <a:off x="7958505" y="5508502"/>
              <a:ext cx="6286" cy="12131"/>
            </a:xfrm>
            <a:custGeom>
              <a:avLst/>
              <a:gdLst>
                <a:gd name="connsiteX0" fmla="*/ 6096 w 6286"/>
                <a:gd name="connsiteY0" fmla="*/ 11780 h 12131"/>
                <a:gd name="connsiteX1" fmla="*/ 5486 w 6286"/>
                <a:gd name="connsiteY1" fmla="*/ -351 h 12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286" h="12131">
                  <a:moveTo>
                    <a:pt x="6096" y="11780"/>
                  </a:moveTo>
                  <a:cubicBezTo>
                    <a:pt x="1021" y="10646"/>
                    <a:pt x="-4766" y="1511"/>
                    <a:pt x="5486" y="-35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72" name="任意多边形: 形状 2671">
              <a:extLst>
                <a:ext uri="{FF2B5EF4-FFF2-40B4-BE49-F238E27FC236}">
                  <a16:creationId xmlns:a16="http://schemas.microsoft.com/office/drawing/2014/main" id="{863064DD-967F-EBEA-149D-96B76777B73E}"/>
                </a:ext>
              </a:extLst>
            </p:cNvPr>
            <p:cNvSpPr/>
            <p:nvPr/>
          </p:nvSpPr>
          <p:spPr>
            <a:xfrm flipV="1">
              <a:off x="7939704" y="5499572"/>
              <a:ext cx="19714" cy="13067"/>
            </a:xfrm>
            <a:custGeom>
              <a:avLst/>
              <a:gdLst>
                <a:gd name="connsiteX0" fmla="*/ 2751 w 19714"/>
                <a:gd name="connsiteY0" fmla="*/ 12715 h 13067"/>
                <a:gd name="connsiteX1" fmla="*/ 19523 w 19714"/>
                <a:gd name="connsiteY1" fmla="*/ -352 h 13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714" h="13067">
                  <a:moveTo>
                    <a:pt x="2751" y="12715"/>
                  </a:moveTo>
                  <a:cubicBezTo>
                    <a:pt x="-4125" y="12171"/>
                    <a:pt x="889" y="2464"/>
                    <a:pt x="19523" y="-35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73" name="任意多边形: 形状 2672">
              <a:extLst>
                <a:ext uri="{FF2B5EF4-FFF2-40B4-BE49-F238E27FC236}">
                  <a16:creationId xmlns:a16="http://schemas.microsoft.com/office/drawing/2014/main" id="{E5788393-3524-20A9-D2FA-F0C1AD6C7EC4}"/>
                </a:ext>
              </a:extLst>
            </p:cNvPr>
            <p:cNvSpPr/>
            <p:nvPr/>
          </p:nvSpPr>
          <p:spPr>
            <a:xfrm flipV="1">
              <a:off x="7937529" y="5508264"/>
              <a:ext cx="7736" cy="10323"/>
            </a:xfrm>
            <a:custGeom>
              <a:avLst/>
              <a:gdLst>
                <a:gd name="connsiteX0" fmla="*/ 7545 w 7736"/>
                <a:gd name="connsiteY0" fmla="*/ 9972 h 10323"/>
                <a:gd name="connsiteX1" fmla="*/ 5362 w 7736"/>
                <a:gd name="connsiteY1" fmla="*/ -351 h 10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736" h="10323">
                  <a:moveTo>
                    <a:pt x="7545" y="9972"/>
                  </a:moveTo>
                  <a:cubicBezTo>
                    <a:pt x="-722" y="8947"/>
                    <a:pt x="-3711" y="2947"/>
                    <a:pt x="5362" y="-35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74" name="任意多边形: 形状 2673">
              <a:extLst>
                <a:ext uri="{FF2B5EF4-FFF2-40B4-BE49-F238E27FC236}">
                  <a16:creationId xmlns:a16="http://schemas.microsoft.com/office/drawing/2014/main" id="{C51273A4-1F87-5BAD-883A-DB5E6CCE5528}"/>
                </a:ext>
              </a:extLst>
            </p:cNvPr>
            <p:cNvSpPr/>
            <p:nvPr/>
          </p:nvSpPr>
          <p:spPr>
            <a:xfrm flipV="1">
              <a:off x="7923015" y="5500644"/>
              <a:ext cx="14770" cy="13037"/>
            </a:xfrm>
            <a:custGeom>
              <a:avLst/>
              <a:gdLst>
                <a:gd name="connsiteX0" fmla="*/ 4319 w 14770"/>
                <a:gd name="connsiteY0" fmla="*/ 12685 h 13037"/>
                <a:gd name="connsiteX1" fmla="*/ 14579 w 14770"/>
                <a:gd name="connsiteY1" fmla="*/ -352 h 13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770" h="13037">
                  <a:moveTo>
                    <a:pt x="4319" y="12685"/>
                  </a:moveTo>
                  <a:cubicBezTo>
                    <a:pt x="-5149" y="11057"/>
                    <a:pt x="1253" y="1827"/>
                    <a:pt x="14579" y="-35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75" name="任意多边形: 形状 2674">
              <a:extLst>
                <a:ext uri="{FF2B5EF4-FFF2-40B4-BE49-F238E27FC236}">
                  <a16:creationId xmlns:a16="http://schemas.microsoft.com/office/drawing/2014/main" id="{68CA0A01-DA74-F690-2928-A31F10576902}"/>
                </a:ext>
              </a:extLst>
            </p:cNvPr>
            <p:cNvSpPr/>
            <p:nvPr/>
          </p:nvSpPr>
          <p:spPr>
            <a:xfrm flipV="1">
              <a:off x="7912757" y="5506629"/>
              <a:ext cx="11196" cy="10481"/>
            </a:xfrm>
            <a:custGeom>
              <a:avLst/>
              <a:gdLst>
                <a:gd name="connsiteX0" fmla="*/ 11005 w 11196"/>
                <a:gd name="connsiteY0" fmla="*/ 9925 h 10481"/>
                <a:gd name="connsiteX1" fmla="*/ 5314 w 11196"/>
                <a:gd name="connsiteY1" fmla="*/ -351 h 10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196" h="10481">
                  <a:moveTo>
                    <a:pt x="11005" y="9925"/>
                  </a:moveTo>
                  <a:cubicBezTo>
                    <a:pt x="-2247" y="11788"/>
                    <a:pt x="-3194" y="406"/>
                    <a:pt x="5314" y="-35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76" name="任意多边形: 形状 2675">
              <a:extLst>
                <a:ext uri="{FF2B5EF4-FFF2-40B4-BE49-F238E27FC236}">
                  <a16:creationId xmlns:a16="http://schemas.microsoft.com/office/drawing/2014/main" id="{78E7EE7B-0A84-55B9-5D15-4D7ED8C4626B}"/>
                </a:ext>
              </a:extLst>
            </p:cNvPr>
            <p:cNvSpPr/>
            <p:nvPr/>
          </p:nvSpPr>
          <p:spPr>
            <a:xfrm flipV="1">
              <a:off x="8246622" y="5754366"/>
              <a:ext cx="28179" cy="17850"/>
            </a:xfrm>
            <a:custGeom>
              <a:avLst/>
              <a:gdLst>
                <a:gd name="connsiteX0" fmla="*/ 2187 w 28179"/>
                <a:gd name="connsiteY0" fmla="*/ 17547 h 17850"/>
                <a:gd name="connsiteX1" fmla="*/ 9843 w 28179"/>
                <a:gd name="connsiteY1" fmla="*/ 1267 h 17850"/>
                <a:gd name="connsiteX2" fmla="*/ 27994 w 28179"/>
                <a:gd name="connsiteY2" fmla="*/ 11006 h 17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79" h="17850">
                  <a:moveTo>
                    <a:pt x="2187" y="17547"/>
                  </a:moveTo>
                  <a:cubicBezTo>
                    <a:pt x="-3457" y="13917"/>
                    <a:pt x="1724" y="4779"/>
                    <a:pt x="9843" y="1267"/>
                  </a:cubicBezTo>
                  <a:cubicBezTo>
                    <a:pt x="17644" y="-2106"/>
                    <a:pt x="28125" y="-563"/>
                    <a:pt x="27994" y="1100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77" name="任意多边形: 形状 2676">
              <a:extLst>
                <a:ext uri="{FF2B5EF4-FFF2-40B4-BE49-F238E27FC236}">
                  <a16:creationId xmlns:a16="http://schemas.microsoft.com/office/drawing/2014/main" id="{6D5F0DDC-BF0B-B593-8F0E-37E6EB2ED11B}"/>
                </a:ext>
              </a:extLst>
            </p:cNvPr>
            <p:cNvSpPr/>
            <p:nvPr/>
          </p:nvSpPr>
          <p:spPr>
            <a:xfrm flipV="1">
              <a:off x="8268877" y="5771273"/>
              <a:ext cx="25091" cy="8574"/>
            </a:xfrm>
            <a:custGeom>
              <a:avLst/>
              <a:gdLst>
                <a:gd name="connsiteX0" fmla="*/ -184 w 25091"/>
                <a:gd name="connsiteY0" fmla="*/ 8273 h 8574"/>
                <a:gd name="connsiteX1" fmla="*/ 24907 w 25091"/>
                <a:gd name="connsiteY1" fmla="*/ 4904 h 8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091" h="8574">
                  <a:moveTo>
                    <a:pt x="-184" y="8273"/>
                  </a:moveTo>
                  <a:cubicBezTo>
                    <a:pt x="3366" y="-1594"/>
                    <a:pt x="19739" y="-3253"/>
                    <a:pt x="24907" y="490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78" name="任意多边形: 形状 2677">
              <a:extLst>
                <a:ext uri="{FF2B5EF4-FFF2-40B4-BE49-F238E27FC236}">
                  <a16:creationId xmlns:a16="http://schemas.microsoft.com/office/drawing/2014/main" id="{6976DCCF-9EBA-A14E-395A-B13D81A430D7}"/>
                </a:ext>
              </a:extLst>
            </p:cNvPr>
            <p:cNvSpPr/>
            <p:nvPr/>
          </p:nvSpPr>
          <p:spPr>
            <a:xfrm flipV="1">
              <a:off x="9118427" y="5124870"/>
              <a:ext cx="100568" cy="106212"/>
            </a:xfrm>
            <a:custGeom>
              <a:avLst/>
              <a:gdLst>
                <a:gd name="connsiteX0" fmla="*/ 100403 w 100568"/>
                <a:gd name="connsiteY0" fmla="*/ 11369 h 106212"/>
                <a:gd name="connsiteX1" fmla="*/ -165 w 100568"/>
                <a:gd name="connsiteY1" fmla="*/ 104479 h 106212"/>
                <a:gd name="connsiteX2" fmla="*/ 82045 w 100568"/>
                <a:gd name="connsiteY2" fmla="*/ -414 h 106212"/>
                <a:gd name="connsiteX3" fmla="*/ 100403 w 100568"/>
                <a:gd name="connsiteY3" fmla="*/ 11369 h 106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568" h="106212">
                  <a:moveTo>
                    <a:pt x="100403" y="11369"/>
                  </a:moveTo>
                  <a:cubicBezTo>
                    <a:pt x="79161" y="46606"/>
                    <a:pt x="32870" y="116228"/>
                    <a:pt x="-165" y="104479"/>
                  </a:cubicBezTo>
                  <a:cubicBezTo>
                    <a:pt x="20978" y="100886"/>
                    <a:pt x="65262" y="62491"/>
                    <a:pt x="82045" y="-414"/>
                  </a:cubicBezTo>
                  <a:lnTo>
                    <a:pt x="100403" y="11369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79" name="任意多边形: 形状 2678">
              <a:extLst>
                <a:ext uri="{FF2B5EF4-FFF2-40B4-BE49-F238E27FC236}">
                  <a16:creationId xmlns:a16="http://schemas.microsoft.com/office/drawing/2014/main" id="{97B63CD0-4792-1BE2-1FE3-C325813B2679}"/>
                </a:ext>
              </a:extLst>
            </p:cNvPr>
            <p:cNvSpPr/>
            <p:nvPr/>
          </p:nvSpPr>
          <p:spPr>
            <a:xfrm flipV="1">
              <a:off x="9111865" y="5085628"/>
              <a:ext cx="127013" cy="144030"/>
            </a:xfrm>
            <a:custGeom>
              <a:avLst/>
              <a:gdLst>
                <a:gd name="connsiteX0" fmla="*/ 126849 w 127013"/>
                <a:gd name="connsiteY0" fmla="*/ -417 h 144030"/>
                <a:gd name="connsiteX1" fmla="*/ 73599 w 127013"/>
                <a:gd name="connsiteY1" fmla="*/ 99069 h 144030"/>
                <a:gd name="connsiteX2" fmla="*/ -165 w 127013"/>
                <a:gd name="connsiteY2" fmla="*/ 138464 h 144030"/>
                <a:gd name="connsiteX3" fmla="*/ 79969 w 127013"/>
                <a:gd name="connsiteY3" fmla="*/ 70176 h 144030"/>
                <a:gd name="connsiteX4" fmla="*/ 108557 w 127013"/>
                <a:gd name="connsiteY4" fmla="*/ 2428 h 144030"/>
                <a:gd name="connsiteX5" fmla="*/ 126849 w 127013"/>
                <a:gd name="connsiteY5" fmla="*/ -418 h 14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7013" h="144030">
                  <a:moveTo>
                    <a:pt x="126849" y="-417"/>
                  </a:moveTo>
                  <a:cubicBezTo>
                    <a:pt x="117417" y="64231"/>
                    <a:pt x="90309" y="68271"/>
                    <a:pt x="73599" y="99069"/>
                  </a:cubicBezTo>
                  <a:cubicBezTo>
                    <a:pt x="57907" y="127997"/>
                    <a:pt x="20985" y="155265"/>
                    <a:pt x="-165" y="138464"/>
                  </a:cubicBezTo>
                  <a:cubicBezTo>
                    <a:pt x="46258" y="133269"/>
                    <a:pt x="61999" y="86067"/>
                    <a:pt x="79969" y="70176"/>
                  </a:cubicBezTo>
                  <a:cubicBezTo>
                    <a:pt x="104648" y="48363"/>
                    <a:pt x="106708" y="17294"/>
                    <a:pt x="108557" y="2428"/>
                  </a:cubicBezTo>
                  <a:lnTo>
                    <a:pt x="126849" y="-418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80" name="任意多边形: 形状 2679">
              <a:extLst>
                <a:ext uri="{FF2B5EF4-FFF2-40B4-BE49-F238E27FC236}">
                  <a16:creationId xmlns:a16="http://schemas.microsoft.com/office/drawing/2014/main" id="{220E730B-EA5E-C9BA-3A2E-AD42F90C89FF}"/>
                </a:ext>
              </a:extLst>
            </p:cNvPr>
            <p:cNvSpPr/>
            <p:nvPr/>
          </p:nvSpPr>
          <p:spPr>
            <a:xfrm flipV="1">
              <a:off x="9236367" y="5105043"/>
              <a:ext cx="142346" cy="204984"/>
            </a:xfrm>
            <a:custGeom>
              <a:avLst/>
              <a:gdLst>
                <a:gd name="connsiteX0" fmla="*/ 141177 w 142346"/>
                <a:gd name="connsiteY0" fmla="*/ -406 h 204984"/>
                <a:gd name="connsiteX1" fmla="*/ 96521 w 142346"/>
                <a:gd name="connsiteY1" fmla="*/ 97578 h 204984"/>
                <a:gd name="connsiteX2" fmla="*/ -162 w 142346"/>
                <a:gd name="connsiteY2" fmla="*/ 204557 h 204984"/>
                <a:gd name="connsiteX3" fmla="*/ 80193 w 142346"/>
                <a:gd name="connsiteY3" fmla="*/ 75244 h 204984"/>
                <a:gd name="connsiteX4" fmla="*/ 141175 w 142346"/>
                <a:gd name="connsiteY4" fmla="*/ -409 h 204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346" h="204984">
                  <a:moveTo>
                    <a:pt x="141177" y="-406"/>
                  </a:moveTo>
                  <a:cubicBezTo>
                    <a:pt x="149599" y="54151"/>
                    <a:pt x="102638" y="68255"/>
                    <a:pt x="96521" y="97578"/>
                  </a:cubicBezTo>
                  <a:cubicBezTo>
                    <a:pt x="87611" y="140246"/>
                    <a:pt x="38223" y="205836"/>
                    <a:pt x="-162" y="204557"/>
                  </a:cubicBezTo>
                  <a:cubicBezTo>
                    <a:pt x="60874" y="170251"/>
                    <a:pt x="58270" y="110494"/>
                    <a:pt x="80193" y="75244"/>
                  </a:cubicBezTo>
                  <a:cubicBezTo>
                    <a:pt x="95840" y="50089"/>
                    <a:pt x="105164" y="11508"/>
                    <a:pt x="141175" y="-409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81" name="任意多边形: 形状 2680">
              <a:extLst>
                <a:ext uri="{FF2B5EF4-FFF2-40B4-BE49-F238E27FC236}">
                  <a16:creationId xmlns:a16="http://schemas.microsoft.com/office/drawing/2014/main" id="{97B4D5D4-C9FA-50DC-4F50-84684E40753B}"/>
                </a:ext>
              </a:extLst>
            </p:cNvPr>
            <p:cNvSpPr/>
            <p:nvPr/>
          </p:nvSpPr>
          <p:spPr>
            <a:xfrm flipV="1">
              <a:off x="9246319" y="5134217"/>
              <a:ext cx="64473" cy="126876"/>
            </a:xfrm>
            <a:custGeom>
              <a:avLst/>
              <a:gdLst>
                <a:gd name="connsiteX0" fmla="*/ 64311 w 64473"/>
                <a:gd name="connsiteY0" fmla="*/ -407 h 126876"/>
                <a:gd name="connsiteX1" fmla="*/ -163 w 64473"/>
                <a:gd name="connsiteY1" fmla="*/ 126466 h 126876"/>
                <a:gd name="connsiteX2" fmla="*/ 37281 w 64473"/>
                <a:gd name="connsiteY2" fmla="*/ 53199 h 126876"/>
                <a:gd name="connsiteX3" fmla="*/ 64311 w 64473"/>
                <a:gd name="connsiteY3" fmla="*/ -411 h 126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473" h="126876">
                  <a:moveTo>
                    <a:pt x="64311" y="-407"/>
                  </a:moveTo>
                  <a:cubicBezTo>
                    <a:pt x="57555" y="59415"/>
                    <a:pt x="30743" y="125407"/>
                    <a:pt x="-163" y="126466"/>
                  </a:cubicBezTo>
                  <a:cubicBezTo>
                    <a:pt x="28382" y="106203"/>
                    <a:pt x="24664" y="79703"/>
                    <a:pt x="37281" y="53199"/>
                  </a:cubicBezTo>
                  <a:cubicBezTo>
                    <a:pt x="49894" y="26689"/>
                    <a:pt x="28508" y="13557"/>
                    <a:pt x="64311" y="-411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82" name="任意多边形: 形状 2681">
              <a:extLst>
                <a:ext uri="{FF2B5EF4-FFF2-40B4-BE49-F238E27FC236}">
                  <a16:creationId xmlns:a16="http://schemas.microsoft.com/office/drawing/2014/main" id="{4A2F17DE-8353-2AA2-99E5-1B670F8A7EFE}"/>
                </a:ext>
              </a:extLst>
            </p:cNvPr>
            <p:cNvSpPr/>
            <p:nvPr/>
          </p:nvSpPr>
          <p:spPr>
            <a:xfrm flipV="1">
              <a:off x="8973620" y="5168433"/>
              <a:ext cx="141315" cy="72420"/>
            </a:xfrm>
            <a:custGeom>
              <a:avLst/>
              <a:gdLst>
                <a:gd name="connsiteX0" fmla="*/ 141147 w 141315"/>
                <a:gd name="connsiteY0" fmla="*/ 5428 h 72420"/>
                <a:gd name="connsiteX1" fmla="*/ -168 w 141315"/>
                <a:gd name="connsiteY1" fmla="*/ 67721 h 72420"/>
                <a:gd name="connsiteX2" fmla="*/ 141147 w 141315"/>
                <a:gd name="connsiteY2" fmla="*/ 5428 h 72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1315" h="72420">
                  <a:moveTo>
                    <a:pt x="141147" y="5428"/>
                  </a:moveTo>
                  <a:cubicBezTo>
                    <a:pt x="115608" y="39030"/>
                    <a:pt x="54263" y="86601"/>
                    <a:pt x="-168" y="67721"/>
                  </a:cubicBezTo>
                  <a:cubicBezTo>
                    <a:pt x="44933" y="27172"/>
                    <a:pt x="124050" y="-16413"/>
                    <a:pt x="141147" y="5428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83" name="任意多边形: 形状 2682">
              <a:extLst>
                <a:ext uri="{FF2B5EF4-FFF2-40B4-BE49-F238E27FC236}">
                  <a16:creationId xmlns:a16="http://schemas.microsoft.com/office/drawing/2014/main" id="{8E438396-A26A-33C7-D4E3-D3F3D78BD37A}"/>
                </a:ext>
              </a:extLst>
            </p:cNvPr>
            <p:cNvSpPr/>
            <p:nvPr/>
          </p:nvSpPr>
          <p:spPr>
            <a:xfrm flipV="1">
              <a:off x="8881672" y="5138961"/>
              <a:ext cx="252305" cy="169120"/>
            </a:xfrm>
            <a:custGeom>
              <a:avLst/>
              <a:gdLst>
                <a:gd name="connsiteX0" fmla="*/ 217497 w 252305"/>
                <a:gd name="connsiteY0" fmla="*/ 61826 h 169120"/>
                <a:gd name="connsiteX1" fmla="*/ 124597 w 252305"/>
                <a:gd name="connsiteY1" fmla="*/ 116316 h 169120"/>
                <a:gd name="connsiteX2" fmla="*/ -169 w 252305"/>
                <a:gd name="connsiteY2" fmla="*/ 158323 h 169120"/>
                <a:gd name="connsiteX3" fmla="*/ 122240 w 252305"/>
                <a:gd name="connsiteY3" fmla="*/ 97115 h 169120"/>
                <a:gd name="connsiteX4" fmla="*/ 252137 w 252305"/>
                <a:gd name="connsiteY4" fmla="*/ -406 h 169120"/>
                <a:gd name="connsiteX5" fmla="*/ 217502 w 252305"/>
                <a:gd name="connsiteY5" fmla="*/ 61826 h 169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2305" h="169120">
                  <a:moveTo>
                    <a:pt x="217497" y="61826"/>
                  </a:moveTo>
                  <a:cubicBezTo>
                    <a:pt x="193927" y="98537"/>
                    <a:pt x="154070" y="93358"/>
                    <a:pt x="124597" y="116316"/>
                  </a:cubicBezTo>
                  <a:cubicBezTo>
                    <a:pt x="68447" y="160052"/>
                    <a:pt x="23489" y="183631"/>
                    <a:pt x="-169" y="158323"/>
                  </a:cubicBezTo>
                  <a:cubicBezTo>
                    <a:pt x="53472" y="167356"/>
                    <a:pt x="94983" y="105668"/>
                    <a:pt x="122240" y="97115"/>
                  </a:cubicBezTo>
                  <a:cubicBezTo>
                    <a:pt x="149492" y="88565"/>
                    <a:pt x="232313" y="28484"/>
                    <a:pt x="252137" y="-406"/>
                  </a:cubicBezTo>
                  <a:cubicBezTo>
                    <a:pt x="248979" y="25550"/>
                    <a:pt x="230172" y="44000"/>
                    <a:pt x="217502" y="61826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84" name="任意多边形: 形状 2683">
              <a:extLst>
                <a:ext uri="{FF2B5EF4-FFF2-40B4-BE49-F238E27FC236}">
                  <a16:creationId xmlns:a16="http://schemas.microsoft.com/office/drawing/2014/main" id="{38935EB6-91CC-B48F-F02B-DBBB3CAF7B9B}"/>
                </a:ext>
              </a:extLst>
            </p:cNvPr>
            <p:cNvSpPr/>
            <p:nvPr/>
          </p:nvSpPr>
          <p:spPr>
            <a:xfrm flipV="1">
              <a:off x="9164607" y="5108832"/>
              <a:ext cx="159278" cy="114515"/>
            </a:xfrm>
            <a:custGeom>
              <a:avLst/>
              <a:gdLst>
                <a:gd name="connsiteX0" fmla="*/ 95778 w 159278"/>
                <a:gd name="connsiteY0" fmla="*/ -416 h 114515"/>
                <a:gd name="connsiteX1" fmla="*/ 159114 w 159278"/>
                <a:gd name="connsiteY1" fmla="*/ 30801 h 114515"/>
                <a:gd name="connsiteX2" fmla="*/ 90831 w 159278"/>
                <a:gd name="connsiteY2" fmla="*/ 36479 h 114515"/>
                <a:gd name="connsiteX3" fmla="*/ -164 w 159278"/>
                <a:gd name="connsiteY3" fmla="*/ 107731 h 114515"/>
                <a:gd name="connsiteX4" fmla="*/ 69976 w 159278"/>
                <a:gd name="connsiteY4" fmla="*/ 6129 h 114515"/>
                <a:gd name="connsiteX5" fmla="*/ 95779 w 159278"/>
                <a:gd name="connsiteY5" fmla="*/ -417 h 114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9278" h="114515">
                  <a:moveTo>
                    <a:pt x="95778" y="-416"/>
                  </a:moveTo>
                  <a:cubicBezTo>
                    <a:pt x="104252" y="30160"/>
                    <a:pt x="121876" y="57113"/>
                    <a:pt x="159114" y="30801"/>
                  </a:cubicBezTo>
                  <a:cubicBezTo>
                    <a:pt x="157031" y="49002"/>
                    <a:pt x="125216" y="77866"/>
                    <a:pt x="90831" y="36479"/>
                  </a:cubicBezTo>
                  <a:cubicBezTo>
                    <a:pt x="68169" y="94396"/>
                    <a:pt x="25371" y="129130"/>
                    <a:pt x="-164" y="107731"/>
                  </a:cubicBezTo>
                  <a:cubicBezTo>
                    <a:pt x="33413" y="112599"/>
                    <a:pt x="58608" y="77584"/>
                    <a:pt x="69976" y="6129"/>
                  </a:cubicBezTo>
                  <a:cubicBezTo>
                    <a:pt x="74705" y="5858"/>
                    <a:pt x="86492" y="3836"/>
                    <a:pt x="95779" y="-417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85" name="任意多边形: 形状 2684">
              <a:extLst>
                <a:ext uri="{FF2B5EF4-FFF2-40B4-BE49-F238E27FC236}">
                  <a16:creationId xmlns:a16="http://schemas.microsoft.com/office/drawing/2014/main" id="{C4AD70B5-14A1-4B63-AF51-CC47177ABDA2}"/>
                </a:ext>
              </a:extLst>
            </p:cNvPr>
            <p:cNvSpPr/>
            <p:nvPr/>
          </p:nvSpPr>
          <p:spPr>
            <a:xfrm flipV="1">
              <a:off x="8992856" y="5097236"/>
              <a:ext cx="219720" cy="171561"/>
            </a:xfrm>
            <a:custGeom>
              <a:avLst/>
              <a:gdLst>
                <a:gd name="connsiteX0" fmla="*/ 186921 w 219720"/>
                <a:gd name="connsiteY0" fmla="*/ 46585 h 171561"/>
                <a:gd name="connsiteX1" fmla="*/ 219553 w 219720"/>
                <a:gd name="connsiteY1" fmla="*/ 97244 h 171561"/>
                <a:gd name="connsiteX2" fmla="*/ 139330 w 219720"/>
                <a:gd name="connsiteY2" fmla="*/ 95242 h 171561"/>
                <a:gd name="connsiteX3" fmla="*/ 11898 w 219720"/>
                <a:gd name="connsiteY3" fmla="*/ 163988 h 171561"/>
                <a:gd name="connsiteX4" fmla="*/ 31687 w 219720"/>
                <a:gd name="connsiteY4" fmla="*/ 114421 h 171561"/>
                <a:gd name="connsiteX5" fmla="*/ 26043 w 219720"/>
                <a:gd name="connsiteY5" fmla="*/ 148489 h 171561"/>
                <a:gd name="connsiteX6" fmla="*/ 152666 w 219720"/>
                <a:gd name="connsiteY6" fmla="*/ 26903 h 171561"/>
                <a:gd name="connsiteX7" fmla="*/ 186916 w 219720"/>
                <a:gd name="connsiteY7" fmla="*/ 46587 h 171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9720" h="171561">
                  <a:moveTo>
                    <a:pt x="186921" y="46585"/>
                  </a:moveTo>
                  <a:cubicBezTo>
                    <a:pt x="172677" y="77388"/>
                    <a:pt x="156032" y="123326"/>
                    <a:pt x="219553" y="97244"/>
                  </a:cubicBezTo>
                  <a:cubicBezTo>
                    <a:pt x="203448" y="125965"/>
                    <a:pt x="164001" y="142783"/>
                    <a:pt x="139330" y="95242"/>
                  </a:cubicBezTo>
                  <a:cubicBezTo>
                    <a:pt x="90786" y="163023"/>
                    <a:pt x="38263" y="183795"/>
                    <a:pt x="11898" y="163988"/>
                  </a:cubicBezTo>
                  <a:cubicBezTo>
                    <a:pt x="-17195" y="142123"/>
                    <a:pt x="13124" y="100587"/>
                    <a:pt x="31687" y="114421"/>
                  </a:cubicBezTo>
                  <a:cubicBezTo>
                    <a:pt x="22336" y="115988"/>
                    <a:pt x="2494" y="140538"/>
                    <a:pt x="26043" y="148489"/>
                  </a:cubicBezTo>
                  <a:cubicBezTo>
                    <a:pt x="49592" y="156440"/>
                    <a:pt x="109549" y="101299"/>
                    <a:pt x="152666" y="26903"/>
                  </a:cubicBezTo>
                  <a:cubicBezTo>
                    <a:pt x="164635" y="6252"/>
                    <a:pt x="227018" y="-31088"/>
                    <a:pt x="186916" y="46587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86" name="任意多边形: 形状 2685">
              <a:extLst>
                <a:ext uri="{FF2B5EF4-FFF2-40B4-BE49-F238E27FC236}">
                  <a16:creationId xmlns:a16="http://schemas.microsoft.com/office/drawing/2014/main" id="{F9C84D7F-528E-1817-7945-CDB5B07FC6DE}"/>
                </a:ext>
              </a:extLst>
            </p:cNvPr>
            <p:cNvSpPr/>
            <p:nvPr/>
          </p:nvSpPr>
          <p:spPr>
            <a:xfrm flipV="1">
              <a:off x="9057801" y="5155784"/>
              <a:ext cx="78229" cy="97924"/>
            </a:xfrm>
            <a:custGeom>
              <a:avLst/>
              <a:gdLst>
                <a:gd name="connsiteX0" fmla="*/ 77803 w 78229"/>
                <a:gd name="connsiteY0" fmla="*/ -409 h 97924"/>
                <a:gd name="connsiteX1" fmla="*/ 12263 w 78229"/>
                <a:gd name="connsiteY1" fmla="*/ 97515 h 97924"/>
                <a:gd name="connsiteX2" fmla="*/ 77803 w 78229"/>
                <a:gd name="connsiteY2" fmla="*/ -409 h 97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8229" h="97924">
                  <a:moveTo>
                    <a:pt x="77803" y="-409"/>
                  </a:moveTo>
                  <a:cubicBezTo>
                    <a:pt x="83247" y="49317"/>
                    <a:pt x="1134" y="53056"/>
                    <a:pt x="12263" y="97515"/>
                  </a:cubicBezTo>
                  <a:cubicBezTo>
                    <a:pt x="-38460" y="54171"/>
                    <a:pt x="82767" y="19141"/>
                    <a:pt x="77803" y="-409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87" name="任意多边形: 形状 2686">
              <a:extLst>
                <a:ext uri="{FF2B5EF4-FFF2-40B4-BE49-F238E27FC236}">
                  <a16:creationId xmlns:a16="http://schemas.microsoft.com/office/drawing/2014/main" id="{13F20982-6B65-B258-4BE7-083E9F9EF00E}"/>
                </a:ext>
              </a:extLst>
            </p:cNvPr>
            <p:cNvSpPr/>
            <p:nvPr/>
          </p:nvSpPr>
          <p:spPr>
            <a:xfrm flipV="1">
              <a:off x="9493196" y="5512416"/>
              <a:ext cx="39762" cy="34274"/>
            </a:xfrm>
            <a:custGeom>
              <a:avLst/>
              <a:gdLst>
                <a:gd name="connsiteX0" fmla="*/ -158 w 39762"/>
                <a:gd name="connsiteY0" fmla="*/ 8551 h 34274"/>
                <a:gd name="connsiteX1" fmla="*/ 11269 w 39762"/>
                <a:gd name="connsiteY1" fmla="*/ 17203 h 34274"/>
                <a:gd name="connsiteX2" fmla="*/ 22650 w 39762"/>
                <a:gd name="connsiteY2" fmla="*/ 25567 h 34274"/>
                <a:gd name="connsiteX3" fmla="*/ 34028 w 39762"/>
                <a:gd name="connsiteY3" fmla="*/ 33926 h 34274"/>
                <a:gd name="connsiteX4" fmla="*/ -158 w 39762"/>
                <a:gd name="connsiteY4" fmla="*/ 8551 h 34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762" h="34274">
                  <a:moveTo>
                    <a:pt x="-158" y="8551"/>
                  </a:moveTo>
                  <a:cubicBezTo>
                    <a:pt x="8510" y="-5741"/>
                    <a:pt x="25698" y="-2790"/>
                    <a:pt x="11269" y="17203"/>
                  </a:cubicBezTo>
                  <a:cubicBezTo>
                    <a:pt x="19939" y="2915"/>
                    <a:pt x="37081" y="5566"/>
                    <a:pt x="22650" y="25567"/>
                  </a:cubicBezTo>
                  <a:cubicBezTo>
                    <a:pt x="31323" y="11273"/>
                    <a:pt x="48459" y="13925"/>
                    <a:pt x="34028" y="33926"/>
                  </a:cubicBezTo>
                  <a:cubicBezTo>
                    <a:pt x="25589" y="31998"/>
                    <a:pt x="6138" y="17631"/>
                    <a:pt x="-158" y="8551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88" name="任意多边形: 形状 2687">
              <a:extLst>
                <a:ext uri="{FF2B5EF4-FFF2-40B4-BE49-F238E27FC236}">
                  <a16:creationId xmlns:a16="http://schemas.microsoft.com/office/drawing/2014/main" id="{F59E40EF-23EB-EC1A-9C58-E1E49719FAE7}"/>
                </a:ext>
              </a:extLst>
            </p:cNvPr>
            <p:cNvSpPr/>
            <p:nvPr/>
          </p:nvSpPr>
          <p:spPr>
            <a:xfrm flipV="1">
              <a:off x="9546060" y="5365906"/>
              <a:ext cx="194885" cy="127729"/>
            </a:xfrm>
            <a:custGeom>
              <a:avLst/>
              <a:gdLst>
                <a:gd name="connsiteX0" fmla="*/ -155 w 194885"/>
                <a:gd name="connsiteY0" fmla="*/ 24295 h 127729"/>
                <a:gd name="connsiteX1" fmla="*/ 76015 w 194885"/>
                <a:gd name="connsiteY1" fmla="*/ 74057 h 127729"/>
                <a:gd name="connsiteX2" fmla="*/ 146282 w 194885"/>
                <a:gd name="connsiteY2" fmla="*/ 114490 h 127729"/>
                <a:gd name="connsiteX3" fmla="*/ 194730 w 194885"/>
                <a:gd name="connsiteY3" fmla="*/ 127362 h 127729"/>
                <a:gd name="connsiteX4" fmla="*/ 114131 w 194885"/>
                <a:gd name="connsiteY4" fmla="*/ 70608 h 127729"/>
                <a:gd name="connsiteX5" fmla="*/ 41999 w 194885"/>
                <a:gd name="connsiteY5" fmla="*/ 11751 h 127729"/>
                <a:gd name="connsiteX6" fmla="*/ -154 w 194885"/>
                <a:gd name="connsiteY6" fmla="*/ 24296 h 127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4885" h="127729">
                  <a:moveTo>
                    <a:pt x="-155" y="24295"/>
                  </a:moveTo>
                  <a:cubicBezTo>
                    <a:pt x="46530" y="36103"/>
                    <a:pt x="22623" y="65402"/>
                    <a:pt x="76015" y="74057"/>
                  </a:cubicBezTo>
                  <a:cubicBezTo>
                    <a:pt x="119704" y="81136"/>
                    <a:pt x="107532" y="112004"/>
                    <a:pt x="146282" y="114490"/>
                  </a:cubicBezTo>
                  <a:cubicBezTo>
                    <a:pt x="158771" y="115291"/>
                    <a:pt x="185301" y="115911"/>
                    <a:pt x="194730" y="127362"/>
                  </a:cubicBezTo>
                  <a:cubicBezTo>
                    <a:pt x="188276" y="92252"/>
                    <a:pt x="139573" y="117651"/>
                    <a:pt x="114131" y="70608"/>
                  </a:cubicBezTo>
                  <a:cubicBezTo>
                    <a:pt x="97925" y="40657"/>
                    <a:pt x="80112" y="55449"/>
                    <a:pt x="41999" y="11751"/>
                  </a:cubicBezTo>
                  <a:cubicBezTo>
                    <a:pt x="34043" y="2634"/>
                    <a:pt x="12773" y="-15473"/>
                    <a:pt x="-154" y="24296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89" name="任意多边形: 形状 2688">
              <a:extLst>
                <a:ext uri="{FF2B5EF4-FFF2-40B4-BE49-F238E27FC236}">
                  <a16:creationId xmlns:a16="http://schemas.microsoft.com/office/drawing/2014/main" id="{FA37E881-D257-9D21-02E5-1960CF1DCD09}"/>
                </a:ext>
              </a:extLst>
            </p:cNvPr>
            <p:cNvSpPr/>
            <p:nvPr/>
          </p:nvSpPr>
          <p:spPr>
            <a:xfrm flipV="1">
              <a:off x="9550108" y="5468172"/>
              <a:ext cx="162387" cy="46471"/>
            </a:xfrm>
            <a:custGeom>
              <a:avLst/>
              <a:gdLst>
                <a:gd name="connsiteX0" fmla="*/ -156 w 162387"/>
                <a:gd name="connsiteY0" fmla="*/ 24242 h 46471"/>
                <a:gd name="connsiteX1" fmla="*/ 70859 w 162387"/>
                <a:gd name="connsiteY1" fmla="*/ 43506 h 46471"/>
                <a:gd name="connsiteX2" fmla="*/ 162232 w 162387"/>
                <a:gd name="connsiteY2" fmla="*/ 10678 h 46471"/>
                <a:gd name="connsiteX3" fmla="*/ 75236 w 162387"/>
                <a:gd name="connsiteY3" fmla="*/ 9153 h 46471"/>
                <a:gd name="connsiteX4" fmla="*/ -156 w 162387"/>
                <a:gd name="connsiteY4" fmla="*/ 24241 h 46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2387" h="46471">
                  <a:moveTo>
                    <a:pt x="-156" y="24242"/>
                  </a:moveTo>
                  <a:cubicBezTo>
                    <a:pt x="36555" y="47811"/>
                    <a:pt x="53991" y="35866"/>
                    <a:pt x="70859" y="43506"/>
                  </a:cubicBezTo>
                  <a:cubicBezTo>
                    <a:pt x="102934" y="58039"/>
                    <a:pt x="119058" y="6988"/>
                    <a:pt x="162232" y="10678"/>
                  </a:cubicBezTo>
                  <a:cubicBezTo>
                    <a:pt x="137245" y="-17600"/>
                    <a:pt x="105131" y="18529"/>
                    <a:pt x="75236" y="9153"/>
                  </a:cubicBezTo>
                  <a:cubicBezTo>
                    <a:pt x="45337" y="-219"/>
                    <a:pt x="25440" y="-690"/>
                    <a:pt x="-156" y="24241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90" name="任意多边形: 形状 2689">
              <a:extLst>
                <a:ext uri="{FF2B5EF4-FFF2-40B4-BE49-F238E27FC236}">
                  <a16:creationId xmlns:a16="http://schemas.microsoft.com/office/drawing/2014/main" id="{8F49C7D8-F75B-C451-7DF9-81E90BC568A1}"/>
                </a:ext>
              </a:extLst>
            </p:cNvPr>
            <p:cNvSpPr/>
            <p:nvPr/>
          </p:nvSpPr>
          <p:spPr>
            <a:xfrm flipV="1">
              <a:off x="9522623" y="5502874"/>
              <a:ext cx="216117" cy="88806"/>
            </a:xfrm>
            <a:custGeom>
              <a:avLst/>
              <a:gdLst>
                <a:gd name="connsiteX0" fmla="*/ 24353 w 216117"/>
                <a:gd name="connsiteY0" fmla="*/ 87953 h 88806"/>
                <a:gd name="connsiteX1" fmla="*/ 102235 w 216117"/>
                <a:gd name="connsiteY1" fmla="*/ 64758 h 88806"/>
                <a:gd name="connsiteX2" fmla="*/ 215962 w 216117"/>
                <a:gd name="connsiteY2" fmla="*/ 3612 h 88806"/>
                <a:gd name="connsiteX3" fmla="*/ 99666 w 216117"/>
                <a:gd name="connsiteY3" fmla="*/ 43516 h 88806"/>
                <a:gd name="connsiteX4" fmla="*/ 24353 w 216117"/>
                <a:gd name="connsiteY4" fmla="*/ 87952 h 88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6117" h="88806">
                  <a:moveTo>
                    <a:pt x="24353" y="87953"/>
                  </a:moveTo>
                  <a:cubicBezTo>
                    <a:pt x="65341" y="92484"/>
                    <a:pt x="76198" y="65264"/>
                    <a:pt x="102235" y="64758"/>
                  </a:cubicBezTo>
                  <a:cubicBezTo>
                    <a:pt x="167857" y="63483"/>
                    <a:pt x="164990" y="16837"/>
                    <a:pt x="215962" y="3612"/>
                  </a:cubicBezTo>
                  <a:cubicBezTo>
                    <a:pt x="187465" y="-16455"/>
                    <a:pt x="139668" y="46489"/>
                    <a:pt x="99666" y="43516"/>
                  </a:cubicBezTo>
                  <a:cubicBezTo>
                    <a:pt x="59662" y="40538"/>
                    <a:pt x="-48233" y="81660"/>
                    <a:pt x="24353" y="87952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91" name="任意多边形: 形状 2690">
              <a:extLst>
                <a:ext uri="{FF2B5EF4-FFF2-40B4-BE49-F238E27FC236}">
                  <a16:creationId xmlns:a16="http://schemas.microsoft.com/office/drawing/2014/main" id="{4FCD0D14-850F-CD0C-3EAF-45A0200DE526}"/>
                </a:ext>
              </a:extLst>
            </p:cNvPr>
            <p:cNvSpPr/>
            <p:nvPr/>
          </p:nvSpPr>
          <p:spPr>
            <a:xfrm flipV="1">
              <a:off x="9291327" y="5465370"/>
              <a:ext cx="82652" cy="144023"/>
            </a:xfrm>
            <a:custGeom>
              <a:avLst/>
              <a:gdLst>
                <a:gd name="connsiteX0" fmla="*/ 78121 w 82652"/>
                <a:gd name="connsiteY0" fmla="*/ 890 h 144023"/>
                <a:gd name="connsiteX1" fmla="*/ 68954 w 82652"/>
                <a:gd name="connsiteY1" fmla="*/ 49171 h 144023"/>
                <a:gd name="connsiteX2" fmla="*/ 45761 w 82652"/>
                <a:gd name="connsiteY2" fmla="*/ 91637 h 144023"/>
                <a:gd name="connsiteX3" fmla="*/ 24066 w 82652"/>
                <a:gd name="connsiteY3" fmla="*/ 140772 h 144023"/>
                <a:gd name="connsiteX4" fmla="*/ 12921 w 82652"/>
                <a:gd name="connsiteY4" fmla="*/ 87933 h 144023"/>
                <a:gd name="connsiteX5" fmla="*/ 78120 w 82652"/>
                <a:gd name="connsiteY5" fmla="*/ 890 h 144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2652" h="144023">
                  <a:moveTo>
                    <a:pt x="78121" y="890"/>
                  </a:moveTo>
                  <a:cubicBezTo>
                    <a:pt x="85609" y="13571"/>
                    <a:pt x="84045" y="36893"/>
                    <a:pt x="68954" y="49171"/>
                  </a:cubicBezTo>
                  <a:cubicBezTo>
                    <a:pt x="53866" y="61454"/>
                    <a:pt x="57701" y="82980"/>
                    <a:pt x="45761" y="91637"/>
                  </a:cubicBezTo>
                  <a:cubicBezTo>
                    <a:pt x="33817" y="100291"/>
                    <a:pt x="41409" y="130331"/>
                    <a:pt x="24066" y="140772"/>
                  </a:cubicBezTo>
                  <a:cubicBezTo>
                    <a:pt x="6717" y="151211"/>
                    <a:pt x="-14304" y="133497"/>
                    <a:pt x="12921" y="87933"/>
                  </a:cubicBezTo>
                  <a:cubicBezTo>
                    <a:pt x="40146" y="42369"/>
                    <a:pt x="69677" y="-9005"/>
                    <a:pt x="78120" y="890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92" name="任意多边形: 形状 2691">
              <a:extLst>
                <a:ext uri="{FF2B5EF4-FFF2-40B4-BE49-F238E27FC236}">
                  <a16:creationId xmlns:a16="http://schemas.microsoft.com/office/drawing/2014/main" id="{C9EB07FC-0DB4-C963-5FE9-729EFA2F3C96}"/>
                </a:ext>
              </a:extLst>
            </p:cNvPr>
            <p:cNvSpPr/>
            <p:nvPr/>
          </p:nvSpPr>
          <p:spPr>
            <a:xfrm flipV="1">
              <a:off x="9259974" y="5584160"/>
              <a:ext cx="63806" cy="24823"/>
            </a:xfrm>
            <a:custGeom>
              <a:avLst/>
              <a:gdLst>
                <a:gd name="connsiteX0" fmla="*/ 52323 w 63806"/>
                <a:gd name="connsiteY0" fmla="*/ 21922 h 24823"/>
                <a:gd name="connsiteX1" fmla="*/ -163 w 63806"/>
                <a:gd name="connsiteY1" fmla="*/ 18144 h 24823"/>
                <a:gd name="connsiteX2" fmla="*/ 63644 w 63806"/>
                <a:gd name="connsiteY2" fmla="*/ 7126 h 24823"/>
                <a:gd name="connsiteX3" fmla="*/ 52323 w 63806"/>
                <a:gd name="connsiteY3" fmla="*/ 21922 h 24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6" h="24823">
                  <a:moveTo>
                    <a:pt x="52323" y="21922"/>
                  </a:moveTo>
                  <a:cubicBezTo>
                    <a:pt x="34735" y="31975"/>
                    <a:pt x="16649" y="8582"/>
                    <a:pt x="-163" y="18144"/>
                  </a:cubicBezTo>
                  <a:cubicBezTo>
                    <a:pt x="14744" y="-8179"/>
                    <a:pt x="42141" y="-1028"/>
                    <a:pt x="63644" y="7126"/>
                  </a:cubicBezTo>
                  <a:lnTo>
                    <a:pt x="52323" y="21922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93" name="任意多边形: 形状 2692">
              <a:extLst>
                <a:ext uri="{FF2B5EF4-FFF2-40B4-BE49-F238E27FC236}">
                  <a16:creationId xmlns:a16="http://schemas.microsoft.com/office/drawing/2014/main" id="{7BFC3F9D-F638-9D25-3F48-4EFE8E464CA0}"/>
                </a:ext>
              </a:extLst>
            </p:cNvPr>
            <p:cNvSpPr/>
            <p:nvPr/>
          </p:nvSpPr>
          <p:spPr>
            <a:xfrm flipV="1">
              <a:off x="9291716" y="5598632"/>
              <a:ext cx="44302" cy="47325"/>
            </a:xfrm>
            <a:custGeom>
              <a:avLst/>
              <a:gdLst>
                <a:gd name="connsiteX0" fmla="*/ 32607 w 44302"/>
                <a:gd name="connsiteY0" fmla="*/ 46996 h 47325"/>
                <a:gd name="connsiteX1" fmla="*/ 5892 w 44302"/>
                <a:gd name="connsiteY1" fmla="*/ -330 h 47325"/>
                <a:gd name="connsiteX2" fmla="*/ 44134 w 44302"/>
                <a:gd name="connsiteY2" fmla="*/ 34250 h 47325"/>
                <a:gd name="connsiteX3" fmla="*/ 32608 w 44302"/>
                <a:gd name="connsiteY3" fmla="*/ 46994 h 47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302" h="47325">
                  <a:moveTo>
                    <a:pt x="32607" y="46996"/>
                  </a:moveTo>
                  <a:cubicBezTo>
                    <a:pt x="9962" y="43915"/>
                    <a:pt x="-10802" y="20588"/>
                    <a:pt x="5892" y="-330"/>
                  </a:cubicBezTo>
                  <a:cubicBezTo>
                    <a:pt x="4268" y="25473"/>
                    <a:pt x="44675" y="11040"/>
                    <a:pt x="44134" y="34250"/>
                  </a:cubicBezTo>
                  <a:lnTo>
                    <a:pt x="32608" y="46994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94" name="任意多边形: 形状 2693">
              <a:extLst>
                <a:ext uri="{FF2B5EF4-FFF2-40B4-BE49-F238E27FC236}">
                  <a16:creationId xmlns:a16="http://schemas.microsoft.com/office/drawing/2014/main" id="{25F266C3-7286-B3F1-FDF6-C1DC73E32057}"/>
                </a:ext>
              </a:extLst>
            </p:cNvPr>
            <p:cNvSpPr/>
            <p:nvPr/>
          </p:nvSpPr>
          <p:spPr>
            <a:xfrm flipV="1">
              <a:off x="9322436" y="5608752"/>
              <a:ext cx="35044" cy="50015"/>
            </a:xfrm>
            <a:custGeom>
              <a:avLst/>
              <a:gdLst>
                <a:gd name="connsiteX0" fmla="*/ 16175 w 35044"/>
                <a:gd name="connsiteY0" fmla="*/ 49687 h 50015"/>
                <a:gd name="connsiteX1" fmla="*/ -162 w 35044"/>
                <a:gd name="connsiteY1" fmla="*/ 679 h 50015"/>
                <a:gd name="connsiteX2" fmla="*/ 32421 w 35044"/>
                <a:gd name="connsiteY2" fmla="*/ 42665 h 50015"/>
                <a:gd name="connsiteX3" fmla="*/ 16175 w 35044"/>
                <a:gd name="connsiteY3" fmla="*/ 49687 h 50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044" h="50015">
                  <a:moveTo>
                    <a:pt x="16175" y="49687"/>
                  </a:moveTo>
                  <a:cubicBezTo>
                    <a:pt x="-9760" y="34535"/>
                    <a:pt x="18440" y="12858"/>
                    <a:pt x="-162" y="679"/>
                  </a:cubicBezTo>
                  <a:cubicBezTo>
                    <a:pt x="19398" y="-6260"/>
                    <a:pt x="42549" y="24268"/>
                    <a:pt x="32421" y="42665"/>
                  </a:cubicBezTo>
                  <a:lnTo>
                    <a:pt x="16175" y="49687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95" name="任意多边形: 形状 2694">
              <a:extLst>
                <a:ext uri="{FF2B5EF4-FFF2-40B4-BE49-F238E27FC236}">
                  <a16:creationId xmlns:a16="http://schemas.microsoft.com/office/drawing/2014/main" id="{723A949E-9EA1-7BB7-3245-2D9F18512703}"/>
                </a:ext>
              </a:extLst>
            </p:cNvPr>
            <p:cNvSpPr/>
            <p:nvPr/>
          </p:nvSpPr>
          <p:spPr>
            <a:xfrm flipV="1">
              <a:off x="9255071" y="5475889"/>
              <a:ext cx="118636" cy="142959"/>
            </a:xfrm>
            <a:custGeom>
              <a:avLst/>
              <a:gdLst>
                <a:gd name="connsiteX0" fmla="*/ -161 w 118636"/>
                <a:gd name="connsiteY0" fmla="*/ 130243 h 142959"/>
                <a:gd name="connsiteX1" fmla="*/ 46437 w 118636"/>
                <a:gd name="connsiteY1" fmla="*/ 47363 h 142959"/>
                <a:gd name="connsiteX2" fmla="*/ 100377 w 118636"/>
                <a:gd name="connsiteY2" fmla="*/ 128 h 142959"/>
                <a:gd name="connsiteX3" fmla="*/ 93927 w 118636"/>
                <a:gd name="connsiteY3" fmla="*/ 46688 h 142959"/>
                <a:gd name="connsiteX4" fmla="*/ 65043 w 118636"/>
                <a:gd name="connsiteY4" fmla="*/ 92208 h 142959"/>
                <a:gd name="connsiteX5" fmla="*/ -162 w 118636"/>
                <a:gd name="connsiteY5" fmla="*/ 130243 h 142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636" h="142959">
                  <a:moveTo>
                    <a:pt x="-161" y="130243"/>
                  </a:moveTo>
                  <a:cubicBezTo>
                    <a:pt x="28804" y="114076"/>
                    <a:pt x="44804" y="82732"/>
                    <a:pt x="46437" y="47363"/>
                  </a:cubicBezTo>
                  <a:cubicBezTo>
                    <a:pt x="47474" y="24926"/>
                    <a:pt x="80061" y="-4428"/>
                    <a:pt x="100377" y="128"/>
                  </a:cubicBezTo>
                  <a:cubicBezTo>
                    <a:pt x="120685" y="4689"/>
                    <a:pt x="130431" y="35546"/>
                    <a:pt x="93927" y="46688"/>
                  </a:cubicBezTo>
                  <a:cubicBezTo>
                    <a:pt x="94526" y="64821"/>
                    <a:pt x="69036" y="74436"/>
                    <a:pt x="65043" y="92208"/>
                  </a:cubicBezTo>
                  <a:cubicBezTo>
                    <a:pt x="61056" y="109977"/>
                    <a:pt x="38777" y="167651"/>
                    <a:pt x="-162" y="130243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96" name="任意多边形: 形状 2695">
              <a:extLst>
                <a:ext uri="{FF2B5EF4-FFF2-40B4-BE49-F238E27FC236}">
                  <a16:creationId xmlns:a16="http://schemas.microsoft.com/office/drawing/2014/main" id="{56EC8535-68CE-EDA0-83CC-DAE95685155D}"/>
                </a:ext>
              </a:extLst>
            </p:cNvPr>
            <p:cNvSpPr/>
            <p:nvPr/>
          </p:nvSpPr>
          <p:spPr>
            <a:xfrm flipV="1">
              <a:off x="9330773" y="5571316"/>
              <a:ext cx="18357" cy="18314"/>
            </a:xfrm>
            <a:custGeom>
              <a:avLst/>
              <a:gdLst>
                <a:gd name="connsiteX0" fmla="*/ 18196 w 18357"/>
                <a:gd name="connsiteY0" fmla="*/ 17449 h 18314"/>
                <a:gd name="connsiteX1" fmla="*/ -146 w 18357"/>
                <a:gd name="connsiteY1" fmla="*/ -338 h 18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357" h="18314">
                  <a:moveTo>
                    <a:pt x="18196" y="17449"/>
                  </a:moveTo>
                  <a:cubicBezTo>
                    <a:pt x="9829" y="20568"/>
                    <a:pt x="-628" y="9223"/>
                    <a:pt x="-146" y="-338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97" name="任意多边形: 形状 2696">
              <a:extLst>
                <a:ext uri="{FF2B5EF4-FFF2-40B4-BE49-F238E27FC236}">
                  <a16:creationId xmlns:a16="http://schemas.microsoft.com/office/drawing/2014/main" id="{25D19255-5A10-DBAA-CE26-C44FD1B5572B}"/>
                </a:ext>
              </a:extLst>
            </p:cNvPr>
            <p:cNvSpPr/>
            <p:nvPr/>
          </p:nvSpPr>
          <p:spPr>
            <a:xfrm flipV="1">
              <a:off x="9352184" y="5589703"/>
              <a:ext cx="8019" cy="11801"/>
            </a:xfrm>
            <a:custGeom>
              <a:avLst/>
              <a:gdLst>
                <a:gd name="connsiteX0" fmla="*/ 7858 w 8019"/>
                <a:gd name="connsiteY0" fmla="*/ 11466 h 11801"/>
                <a:gd name="connsiteX1" fmla="*/ -161 w 8019"/>
                <a:gd name="connsiteY1" fmla="*/ -335 h 11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019" h="11801">
                  <a:moveTo>
                    <a:pt x="7858" y="11466"/>
                  </a:moveTo>
                  <a:cubicBezTo>
                    <a:pt x="7730" y="6103"/>
                    <a:pt x="2731" y="1645"/>
                    <a:pt x="-161" y="-335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98" name="任意多边形: 形状 2697">
              <a:extLst>
                <a:ext uri="{FF2B5EF4-FFF2-40B4-BE49-F238E27FC236}">
                  <a16:creationId xmlns:a16="http://schemas.microsoft.com/office/drawing/2014/main" id="{F928B663-DC66-0276-D7EA-7AB2711C8BE9}"/>
                </a:ext>
              </a:extLst>
            </p:cNvPr>
            <p:cNvSpPr/>
            <p:nvPr/>
          </p:nvSpPr>
          <p:spPr>
            <a:xfrm flipV="1">
              <a:off x="9298648" y="5517432"/>
              <a:ext cx="23040" cy="35830"/>
            </a:xfrm>
            <a:custGeom>
              <a:avLst/>
              <a:gdLst>
                <a:gd name="connsiteX0" fmla="*/ -162 w 23040"/>
                <a:gd name="connsiteY0" fmla="*/ 35484 h 35830"/>
                <a:gd name="connsiteX1" fmla="*/ 22878 w 23040"/>
                <a:gd name="connsiteY1" fmla="*/ -347 h 35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040" h="35830">
                  <a:moveTo>
                    <a:pt x="-162" y="35484"/>
                  </a:moveTo>
                  <a:cubicBezTo>
                    <a:pt x="13726" y="25600"/>
                    <a:pt x="9794" y="13383"/>
                    <a:pt x="22878" y="-347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99" name="任意多边形: 形状 2698">
              <a:extLst>
                <a:ext uri="{FF2B5EF4-FFF2-40B4-BE49-F238E27FC236}">
                  <a16:creationId xmlns:a16="http://schemas.microsoft.com/office/drawing/2014/main" id="{84E4908F-F242-DAE6-BB9F-E0CD56395392}"/>
                </a:ext>
              </a:extLst>
            </p:cNvPr>
            <p:cNvSpPr/>
            <p:nvPr/>
          </p:nvSpPr>
          <p:spPr>
            <a:xfrm flipV="1">
              <a:off x="9311399" y="5463823"/>
              <a:ext cx="277254" cy="273156"/>
            </a:xfrm>
            <a:custGeom>
              <a:avLst/>
              <a:gdLst>
                <a:gd name="connsiteX0" fmla="*/ -51 w 277254"/>
                <a:gd name="connsiteY0" fmla="*/ 260528 h 273156"/>
                <a:gd name="connsiteX1" fmla="*/ 89802 w 277254"/>
                <a:gd name="connsiteY1" fmla="*/ 151338 h 273156"/>
                <a:gd name="connsiteX2" fmla="*/ 179750 w 277254"/>
                <a:gd name="connsiteY2" fmla="*/ 82388 h 273156"/>
                <a:gd name="connsiteX3" fmla="*/ 258759 w 277254"/>
                <a:gd name="connsiteY3" fmla="*/ -335 h 273156"/>
                <a:gd name="connsiteX4" fmla="*/ 239435 w 277254"/>
                <a:gd name="connsiteY4" fmla="*/ 77248 h 273156"/>
                <a:gd name="connsiteX5" fmla="*/ 219798 w 277254"/>
                <a:gd name="connsiteY5" fmla="*/ 126718 h 273156"/>
                <a:gd name="connsiteX6" fmla="*/ 195573 w 277254"/>
                <a:gd name="connsiteY6" fmla="*/ 91963 h 273156"/>
                <a:gd name="connsiteX7" fmla="*/ 178815 w 277254"/>
                <a:gd name="connsiteY7" fmla="*/ 143959 h 273156"/>
                <a:gd name="connsiteX8" fmla="*/ 153637 w 277254"/>
                <a:gd name="connsiteY8" fmla="*/ 110902 h 273156"/>
                <a:gd name="connsiteX9" fmla="*/ 95511 w 277254"/>
                <a:gd name="connsiteY9" fmla="*/ 167327 h 273156"/>
                <a:gd name="connsiteX10" fmla="*/ -53 w 277254"/>
                <a:gd name="connsiteY10" fmla="*/ 260528 h 273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77254" h="273156">
                  <a:moveTo>
                    <a:pt x="-51" y="260528"/>
                  </a:moveTo>
                  <a:cubicBezTo>
                    <a:pt x="41720" y="216644"/>
                    <a:pt x="74236" y="180804"/>
                    <a:pt x="89802" y="151338"/>
                  </a:cubicBezTo>
                  <a:cubicBezTo>
                    <a:pt x="105375" y="121873"/>
                    <a:pt x="140740" y="94029"/>
                    <a:pt x="179750" y="82388"/>
                  </a:cubicBezTo>
                  <a:cubicBezTo>
                    <a:pt x="218754" y="70749"/>
                    <a:pt x="288002" y="38859"/>
                    <a:pt x="258759" y="-335"/>
                  </a:cubicBezTo>
                  <a:cubicBezTo>
                    <a:pt x="289158" y="9272"/>
                    <a:pt x="281111" y="45406"/>
                    <a:pt x="239435" y="77248"/>
                  </a:cubicBezTo>
                  <a:cubicBezTo>
                    <a:pt x="253023" y="96951"/>
                    <a:pt x="242969" y="128914"/>
                    <a:pt x="219798" y="126718"/>
                  </a:cubicBezTo>
                  <a:cubicBezTo>
                    <a:pt x="235412" y="119546"/>
                    <a:pt x="230836" y="84870"/>
                    <a:pt x="195573" y="91963"/>
                  </a:cubicBezTo>
                  <a:cubicBezTo>
                    <a:pt x="213894" y="108676"/>
                    <a:pt x="205365" y="139665"/>
                    <a:pt x="178815" y="143959"/>
                  </a:cubicBezTo>
                  <a:cubicBezTo>
                    <a:pt x="189752" y="131587"/>
                    <a:pt x="189078" y="100536"/>
                    <a:pt x="153637" y="110902"/>
                  </a:cubicBezTo>
                  <a:cubicBezTo>
                    <a:pt x="131281" y="117445"/>
                    <a:pt x="108124" y="141913"/>
                    <a:pt x="95511" y="167327"/>
                  </a:cubicBezTo>
                  <a:cubicBezTo>
                    <a:pt x="82897" y="192741"/>
                    <a:pt x="-3610" y="310702"/>
                    <a:pt x="-53" y="260528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00" name="任意多边形: 形状 2699">
              <a:extLst>
                <a:ext uri="{FF2B5EF4-FFF2-40B4-BE49-F238E27FC236}">
                  <a16:creationId xmlns:a16="http://schemas.microsoft.com/office/drawing/2014/main" id="{0A08A382-EF80-B479-179A-72381E7712D8}"/>
                </a:ext>
              </a:extLst>
            </p:cNvPr>
            <p:cNvSpPr/>
            <p:nvPr/>
          </p:nvSpPr>
          <p:spPr>
            <a:xfrm flipV="1">
              <a:off x="9333031" y="5535042"/>
              <a:ext cx="121305" cy="40745"/>
            </a:xfrm>
            <a:custGeom>
              <a:avLst/>
              <a:gdLst>
                <a:gd name="connsiteX0" fmla="*/ 116428 w 121305"/>
                <a:gd name="connsiteY0" fmla="*/ 40154 h 40745"/>
                <a:gd name="connsiteX1" fmla="*/ 66218 w 121305"/>
                <a:gd name="connsiteY1" fmla="*/ 26215 h 40745"/>
                <a:gd name="connsiteX2" fmla="*/ -161 w 121305"/>
                <a:gd name="connsiteY2" fmla="*/ -343 h 40745"/>
                <a:gd name="connsiteX3" fmla="*/ 85543 w 121305"/>
                <a:gd name="connsiteY3" fmla="*/ 12886 h 40745"/>
                <a:gd name="connsiteX4" fmla="*/ 116428 w 121305"/>
                <a:gd name="connsiteY4" fmla="*/ 40154 h 40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305" h="40745">
                  <a:moveTo>
                    <a:pt x="116428" y="40154"/>
                  </a:moveTo>
                  <a:cubicBezTo>
                    <a:pt x="96454" y="43006"/>
                    <a:pt x="96216" y="20282"/>
                    <a:pt x="66218" y="26215"/>
                  </a:cubicBezTo>
                  <a:cubicBezTo>
                    <a:pt x="36217" y="32151"/>
                    <a:pt x="5967" y="21369"/>
                    <a:pt x="-161" y="-343"/>
                  </a:cubicBezTo>
                  <a:cubicBezTo>
                    <a:pt x="38804" y="25069"/>
                    <a:pt x="66576" y="5302"/>
                    <a:pt x="85543" y="12886"/>
                  </a:cubicBezTo>
                  <a:cubicBezTo>
                    <a:pt x="104508" y="20479"/>
                    <a:pt x="132320" y="31717"/>
                    <a:pt x="116428" y="40154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01" name="任意多边形: 形状 2700">
              <a:extLst>
                <a:ext uri="{FF2B5EF4-FFF2-40B4-BE49-F238E27FC236}">
                  <a16:creationId xmlns:a16="http://schemas.microsoft.com/office/drawing/2014/main" id="{17295FEB-F324-CF25-CAC1-6A999CA39E6D}"/>
                </a:ext>
              </a:extLst>
            </p:cNvPr>
            <p:cNvSpPr/>
            <p:nvPr/>
          </p:nvSpPr>
          <p:spPr>
            <a:xfrm flipV="1">
              <a:off x="9367051" y="5537657"/>
              <a:ext cx="133892" cy="103783"/>
            </a:xfrm>
            <a:custGeom>
              <a:avLst/>
              <a:gdLst>
                <a:gd name="connsiteX0" fmla="*/ 85147 w 133892"/>
                <a:gd name="connsiteY0" fmla="*/ 100812 h 103783"/>
                <a:gd name="connsiteX1" fmla="*/ 34094 w 133892"/>
                <a:gd name="connsiteY1" fmla="*/ 52014 h 103783"/>
                <a:gd name="connsiteX2" fmla="*/ -160 w 133892"/>
                <a:gd name="connsiteY2" fmla="*/ -337 h 103783"/>
                <a:gd name="connsiteX3" fmla="*/ 65094 w 133892"/>
                <a:gd name="connsiteY3" fmla="*/ 57972 h 103783"/>
                <a:gd name="connsiteX4" fmla="*/ 97481 w 133892"/>
                <a:gd name="connsiteY4" fmla="*/ 75576 h 103783"/>
                <a:gd name="connsiteX5" fmla="*/ 73511 w 133892"/>
                <a:gd name="connsiteY5" fmla="*/ 14528 h 103783"/>
                <a:gd name="connsiteX6" fmla="*/ 132560 w 133892"/>
                <a:gd name="connsiteY6" fmla="*/ 103447 h 103783"/>
                <a:gd name="connsiteX7" fmla="*/ 85147 w 133892"/>
                <a:gd name="connsiteY7" fmla="*/ 100812 h 103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3892" h="103783">
                  <a:moveTo>
                    <a:pt x="85147" y="100812"/>
                  </a:moveTo>
                  <a:cubicBezTo>
                    <a:pt x="66403" y="72936"/>
                    <a:pt x="50626" y="97409"/>
                    <a:pt x="34094" y="52014"/>
                  </a:cubicBezTo>
                  <a:cubicBezTo>
                    <a:pt x="28937" y="37863"/>
                    <a:pt x="21188" y="14452"/>
                    <a:pt x="-160" y="-337"/>
                  </a:cubicBezTo>
                  <a:cubicBezTo>
                    <a:pt x="36473" y="2045"/>
                    <a:pt x="44655" y="50629"/>
                    <a:pt x="65094" y="57972"/>
                  </a:cubicBezTo>
                  <a:cubicBezTo>
                    <a:pt x="74968" y="61524"/>
                    <a:pt x="88853" y="67972"/>
                    <a:pt x="97481" y="75576"/>
                  </a:cubicBezTo>
                  <a:cubicBezTo>
                    <a:pt x="81314" y="62948"/>
                    <a:pt x="62500" y="32390"/>
                    <a:pt x="73511" y="14528"/>
                  </a:cubicBezTo>
                  <a:cubicBezTo>
                    <a:pt x="79886" y="52958"/>
                    <a:pt x="143047" y="47799"/>
                    <a:pt x="132560" y="103447"/>
                  </a:cubicBezTo>
                  <a:cubicBezTo>
                    <a:pt x="122482" y="97857"/>
                    <a:pt x="98113" y="92055"/>
                    <a:pt x="85147" y="100812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02" name="任意多边形: 形状 2701">
              <a:extLst>
                <a:ext uri="{FF2B5EF4-FFF2-40B4-BE49-F238E27FC236}">
                  <a16:creationId xmlns:a16="http://schemas.microsoft.com/office/drawing/2014/main" id="{E743F7B1-ADC5-9BD3-5835-2634BD5D46D9}"/>
                </a:ext>
              </a:extLst>
            </p:cNvPr>
            <p:cNvSpPr/>
            <p:nvPr/>
          </p:nvSpPr>
          <p:spPr>
            <a:xfrm flipV="1">
              <a:off x="9377218" y="5461710"/>
              <a:ext cx="66685" cy="68440"/>
            </a:xfrm>
            <a:custGeom>
              <a:avLst/>
              <a:gdLst>
                <a:gd name="connsiteX0" fmla="*/ 13782 w 66685"/>
                <a:gd name="connsiteY0" fmla="*/ 68086 h 68440"/>
                <a:gd name="connsiteX1" fmla="*/ -160 w 66685"/>
                <a:gd name="connsiteY1" fmla="*/ 36625 h 68440"/>
                <a:gd name="connsiteX2" fmla="*/ 38137 w 66685"/>
                <a:gd name="connsiteY2" fmla="*/ 47216 h 68440"/>
                <a:gd name="connsiteX3" fmla="*/ 25683 w 66685"/>
                <a:gd name="connsiteY3" fmla="*/ 12086 h 68440"/>
                <a:gd name="connsiteX4" fmla="*/ 66526 w 66685"/>
                <a:gd name="connsiteY4" fmla="*/ 915 h 68440"/>
                <a:gd name="connsiteX5" fmla="*/ 13782 w 66685"/>
                <a:gd name="connsiteY5" fmla="*/ 68086 h 68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685" h="68440">
                  <a:moveTo>
                    <a:pt x="13782" y="68086"/>
                  </a:moveTo>
                  <a:cubicBezTo>
                    <a:pt x="13974" y="59796"/>
                    <a:pt x="8509" y="42564"/>
                    <a:pt x="-160" y="36625"/>
                  </a:cubicBezTo>
                  <a:cubicBezTo>
                    <a:pt x="10567" y="36361"/>
                    <a:pt x="29464" y="41272"/>
                    <a:pt x="38137" y="47216"/>
                  </a:cubicBezTo>
                  <a:cubicBezTo>
                    <a:pt x="52591" y="34791"/>
                    <a:pt x="46256" y="11037"/>
                    <a:pt x="25683" y="12086"/>
                  </a:cubicBezTo>
                  <a:cubicBezTo>
                    <a:pt x="35010" y="6178"/>
                    <a:pt x="50942" y="-3914"/>
                    <a:pt x="66526" y="915"/>
                  </a:cubicBezTo>
                  <a:cubicBezTo>
                    <a:pt x="63273" y="19855"/>
                    <a:pt x="41280" y="59924"/>
                    <a:pt x="13782" y="68086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03" name="任意多边形: 形状 2702">
              <a:extLst>
                <a:ext uri="{FF2B5EF4-FFF2-40B4-BE49-F238E27FC236}">
                  <a16:creationId xmlns:a16="http://schemas.microsoft.com/office/drawing/2014/main" id="{1010F138-FDF5-5B1B-2EDD-F5B1374070B2}"/>
                </a:ext>
              </a:extLst>
            </p:cNvPr>
            <p:cNvSpPr/>
            <p:nvPr/>
          </p:nvSpPr>
          <p:spPr>
            <a:xfrm flipV="1">
              <a:off x="8854921" y="5212319"/>
              <a:ext cx="711815" cy="338435"/>
            </a:xfrm>
            <a:custGeom>
              <a:avLst/>
              <a:gdLst>
                <a:gd name="connsiteX0" fmla="*/ 329620 w 711815"/>
                <a:gd name="connsiteY0" fmla="*/ 297504 h 338435"/>
                <a:gd name="connsiteX1" fmla="*/ 319073 w 711815"/>
                <a:gd name="connsiteY1" fmla="*/ 312643 h 338435"/>
                <a:gd name="connsiteX2" fmla="*/ 344092 w 711815"/>
                <a:gd name="connsiteY2" fmla="*/ 333007 h 338435"/>
                <a:gd name="connsiteX3" fmla="*/ 479025 w 711815"/>
                <a:gd name="connsiteY3" fmla="*/ 283197 h 338435"/>
                <a:gd name="connsiteX4" fmla="*/ 519272 w 711815"/>
                <a:gd name="connsiteY4" fmla="*/ 256790 h 338435"/>
                <a:gd name="connsiteX5" fmla="*/ 585281 w 711815"/>
                <a:gd name="connsiteY5" fmla="*/ 205074 h 338435"/>
                <a:gd name="connsiteX6" fmla="*/ 599243 w 711815"/>
                <a:gd name="connsiteY6" fmla="*/ 206504 h 338435"/>
                <a:gd name="connsiteX7" fmla="*/ 617868 w 711815"/>
                <a:gd name="connsiteY7" fmla="*/ 151688 h 338435"/>
                <a:gd name="connsiteX8" fmla="*/ 650091 w 711815"/>
                <a:gd name="connsiteY8" fmla="*/ 111484 h 338435"/>
                <a:gd name="connsiteX9" fmla="*/ 678938 w 711815"/>
                <a:gd name="connsiteY9" fmla="*/ 93383 h 338435"/>
                <a:gd name="connsiteX10" fmla="*/ 710930 w 711815"/>
                <a:gd name="connsiteY10" fmla="*/ 57888 h 338435"/>
                <a:gd name="connsiteX11" fmla="*/ 648645 w 711815"/>
                <a:gd name="connsiteY11" fmla="*/ 14574 h 338435"/>
                <a:gd name="connsiteX12" fmla="*/ 577351 w 711815"/>
                <a:gd name="connsiteY12" fmla="*/ 29242 h 338435"/>
                <a:gd name="connsiteX13" fmla="*/ 476630 w 711815"/>
                <a:gd name="connsiteY13" fmla="*/ 79980 h 338435"/>
                <a:gd name="connsiteX14" fmla="*/ 366626 w 711815"/>
                <a:gd name="connsiteY14" fmla="*/ 79957 h 338435"/>
                <a:gd name="connsiteX15" fmla="*/ 303795 w 711815"/>
                <a:gd name="connsiteY15" fmla="*/ 92525 h 338435"/>
                <a:gd name="connsiteX16" fmla="*/ 244316 w 711815"/>
                <a:gd name="connsiteY16" fmla="*/ 125845 h 338435"/>
                <a:gd name="connsiteX17" fmla="*/ 298259 w 711815"/>
                <a:gd name="connsiteY17" fmla="*/ 111282 h 338435"/>
                <a:gd name="connsiteX18" fmla="*/ 348905 w 711815"/>
                <a:gd name="connsiteY18" fmla="*/ 117318 h 338435"/>
                <a:gd name="connsiteX19" fmla="*/ 235463 w 711815"/>
                <a:gd name="connsiteY19" fmla="*/ 177196 h 338435"/>
                <a:gd name="connsiteX20" fmla="*/ 326731 w 711815"/>
                <a:gd name="connsiteY20" fmla="*/ 159676 h 338435"/>
                <a:gd name="connsiteX21" fmla="*/ 252566 w 711815"/>
                <a:gd name="connsiteY21" fmla="*/ 231705 h 338435"/>
                <a:gd name="connsiteX22" fmla="*/ 107214 w 711815"/>
                <a:gd name="connsiteY22" fmla="*/ 225756 h 338435"/>
                <a:gd name="connsiteX23" fmla="*/ -164 w 711815"/>
                <a:gd name="connsiteY23" fmla="*/ 255662 h 338435"/>
                <a:gd name="connsiteX24" fmla="*/ 168857 w 711815"/>
                <a:gd name="connsiteY24" fmla="*/ 242256 h 338435"/>
                <a:gd name="connsiteX25" fmla="*/ 234223 w 711815"/>
                <a:gd name="connsiteY25" fmla="*/ 262924 h 338435"/>
                <a:gd name="connsiteX26" fmla="*/ 252611 w 711815"/>
                <a:gd name="connsiteY26" fmla="*/ 265019 h 338435"/>
                <a:gd name="connsiteX27" fmla="*/ 329622 w 711815"/>
                <a:gd name="connsiteY27" fmla="*/ 297499 h 338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711815" h="338435">
                  <a:moveTo>
                    <a:pt x="329620" y="297504"/>
                  </a:moveTo>
                  <a:cubicBezTo>
                    <a:pt x="328563" y="301387"/>
                    <a:pt x="325693" y="306254"/>
                    <a:pt x="319073" y="312643"/>
                  </a:cubicBezTo>
                  <a:cubicBezTo>
                    <a:pt x="298604" y="332367"/>
                    <a:pt x="324186" y="345877"/>
                    <a:pt x="344092" y="333007"/>
                  </a:cubicBezTo>
                  <a:cubicBezTo>
                    <a:pt x="416372" y="352565"/>
                    <a:pt x="417600" y="301420"/>
                    <a:pt x="479025" y="283197"/>
                  </a:cubicBezTo>
                  <a:cubicBezTo>
                    <a:pt x="500523" y="276820"/>
                    <a:pt x="512065" y="267368"/>
                    <a:pt x="519272" y="256790"/>
                  </a:cubicBezTo>
                  <a:cubicBezTo>
                    <a:pt x="552432" y="257566"/>
                    <a:pt x="577034" y="235891"/>
                    <a:pt x="585281" y="205074"/>
                  </a:cubicBezTo>
                  <a:cubicBezTo>
                    <a:pt x="589708" y="207183"/>
                    <a:pt x="594362" y="207979"/>
                    <a:pt x="599243" y="206504"/>
                  </a:cubicBezTo>
                  <a:cubicBezTo>
                    <a:pt x="620717" y="200011"/>
                    <a:pt x="625613" y="175095"/>
                    <a:pt x="617868" y="151688"/>
                  </a:cubicBezTo>
                  <a:cubicBezTo>
                    <a:pt x="633767" y="145305"/>
                    <a:pt x="645558" y="127969"/>
                    <a:pt x="650091" y="111484"/>
                  </a:cubicBezTo>
                  <a:cubicBezTo>
                    <a:pt x="669719" y="109704"/>
                    <a:pt x="680134" y="103582"/>
                    <a:pt x="678938" y="93383"/>
                  </a:cubicBezTo>
                  <a:cubicBezTo>
                    <a:pt x="696088" y="91232"/>
                    <a:pt x="715674" y="84290"/>
                    <a:pt x="710930" y="57888"/>
                  </a:cubicBezTo>
                  <a:cubicBezTo>
                    <a:pt x="706191" y="31491"/>
                    <a:pt x="681374" y="55923"/>
                    <a:pt x="648645" y="14574"/>
                  </a:cubicBezTo>
                  <a:cubicBezTo>
                    <a:pt x="628458" y="-10929"/>
                    <a:pt x="591107" y="-2341"/>
                    <a:pt x="577351" y="29242"/>
                  </a:cubicBezTo>
                  <a:cubicBezTo>
                    <a:pt x="555343" y="79772"/>
                    <a:pt x="520389" y="107798"/>
                    <a:pt x="476630" y="79980"/>
                  </a:cubicBezTo>
                  <a:cubicBezTo>
                    <a:pt x="432868" y="52158"/>
                    <a:pt x="403670" y="38383"/>
                    <a:pt x="366626" y="79957"/>
                  </a:cubicBezTo>
                  <a:cubicBezTo>
                    <a:pt x="353253" y="94958"/>
                    <a:pt x="328335" y="102031"/>
                    <a:pt x="303795" y="92525"/>
                  </a:cubicBezTo>
                  <a:cubicBezTo>
                    <a:pt x="279263" y="83021"/>
                    <a:pt x="269642" y="112527"/>
                    <a:pt x="244316" y="125845"/>
                  </a:cubicBezTo>
                  <a:cubicBezTo>
                    <a:pt x="277583" y="111310"/>
                    <a:pt x="270797" y="126289"/>
                    <a:pt x="298259" y="111282"/>
                  </a:cubicBezTo>
                  <a:cubicBezTo>
                    <a:pt x="323331" y="97574"/>
                    <a:pt x="331390" y="124050"/>
                    <a:pt x="348905" y="117318"/>
                  </a:cubicBezTo>
                  <a:cubicBezTo>
                    <a:pt x="278441" y="140172"/>
                    <a:pt x="295049" y="161232"/>
                    <a:pt x="235463" y="177196"/>
                  </a:cubicBezTo>
                  <a:cubicBezTo>
                    <a:pt x="274947" y="191391"/>
                    <a:pt x="299298" y="154185"/>
                    <a:pt x="326731" y="159676"/>
                  </a:cubicBezTo>
                  <a:cubicBezTo>
                    <a:pt x="282148" y="189004"/>
                    <a:pt x="280643" y="231226"/>
                    <a:pt x="252566" y="231705"/>
                  </a:cubicBezTo>
                  <a:cubicBezTo>
                    <a:pt x="208390" y="232464"/>
                    <a:pt x="187330" y="168287"/>
                    <a:pt x="107214" y="225756"/>
                  </a:cubicBezTo>
                  <a:cubicBezTo>
                    <a:pt x="68283" y="253686"/>
                    <a:pt x="39185" y="264492"/>
                    <a:pt x="-164" y="255662"/>
                  </a:cubicBezTo>
                  <a:cubicBezTo>
                    <a:pt x="96937" y="316121"/>
                    <a:pt x="123744" y="232132"/>
                    <a:pt x="168857" y="242256"/>
                  </a:cubicBezTo>
                  <a:cubicBezTo>
                    <a:pt x="195515" y="248238"/>
                    <a:pt x="215827" y="252796"/>
                    <a:pt x="234223" y="262924"/>
                  </a:cubicBezTo>
                  <a:cubicBezTo>
                    <a:pt x="240699" y="266488"/>
                    <a:pt x="246752" y="267037"/>
                    <a:pt x="252611" y="265019"/>
                  </a:cubicBezTo>
                  <a:cubicBezTo>
                    <a:pt x="197225" y="330595"/>
                    <a:pt x="260526" y="337996"/>
                    <a:pt x="329622" y="297499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04" name="任意多边形: 形状 2703">
              <a:extLst>
                <a:ext uri="{FF2B5EF4-FFF2-40B4-BE49-F238E27FC236}">
                  <a16:creationId xmlns:a16="http://schemas.microsoft.com/office/drawing/2014/main" id="{FEF5CFA4-B5AC-D556-9C28-882B9E54DF7F}"/>
                </a:ext>
              </a:extLst>
            </p:cNvPr>
            <p:cNvSpPr/>
            <p:nvPr/>
          </p:nvSpPr>
          <p:spPr>
            <a:xfrm flipV="1">
              <a:off x="9447706" y="5456948"/>
              <a:ext cx="86328" cy="50361"/>
            </a:xfrm>
            <a:custGeom>
              <a:avLst/>
              <a:gdLst>
                <a:gd name="connsiteX0" fmla="*/ 86170 w 86328"/>
                <a:gd name="connsiteY0" fmla="*/ 50004 h 50361"/>
                <a:gd name="connsiteX1" fmla="*/ 82366 w 86328"/>
                <a:gd name="connsiteY1" fmla="*/ 40467 h 50361"/>
                <a:gd name="connsiteX2" fmla="*/ 27845 w 86328"/>
                <a:gd name="connsiteY2" fmla="*/ 14560 h 50361"/>
                <a:gd name="connsiteX3" fmla="*/ 4512 w 86328"/>
                <a:gd name="connsiteY3" fmla="*/ 2659 h 50361"/>
                <a:gd name="connsiteX4" fmla="*/ 16533 w 86328"/>
                <a:gd name="connsiteY4" fmla="*/ 39694 h 50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328" h="50361">
                  <a:moveTo>
                    <a:pt x="86170" y="50004"/>
                  </a:moveTo>
                  <a:cubicBezTo>
                    <a:pt x="85837" y="47153"/>
                    <a:pt x="84587" y="43974"/>
                    <a:pt x="82366" y="40467"/>
                  </a:cubicBezTo>
                  <a:cubicBezTo>
                    <a:pt x="71536" y="23371"/>
                    <a:pt x="45395" y="38836"/>
                    <a:pt x="27845" y="14560"/>
                  </a:cubicBezTo>
                  <a:cubicBezTo>
                    <a:pt x="18661" y="1866"/>
                    <a:pt x="12468" y="-4555"/>
                    <a:pt x="4512" y="2659"/>
                  </a:cubicBezTo>
                  <a:cubicBezTo>
                    <a:pt x="-3441" y="9878"/>
                    <a:pt x="-2350" y="28786"/>
                    <a:pt x="16533" y="3969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05" name="任意多边形: 形状 2704">
              <a:extLst>
                <a:ext uri="{FF2B5EF4-FFF2-40B4-BE49-F238E27FC236}">
                  <a16:creationId xmlns:a16="http://schemas.microsoft.com/office/drawing/2014/main" id="{17ABCA0E-4FB2-0FDC-257B-C14DF58B3338}"/>
                </a:ext>
              </a:extLst>
            </p:cNvPr>
            <p:cNvSpPr/>
            <p:nvPr/>
          </p:nvSpPr>
          <p:spPr>
            <a:xfrm flipV="1">
              <a:off x="9199048" y="5217262"/>
              <a:ext cx="14589" cy="18229"/>
            </a:xfrm>
            <a:custGeom>
              <a:avLst/>
              <a:gdLst>
                <a:gd name="connsiteX0" fmla="*/ 14425 w 14589"/>
                <a:gd name="connsiteY0" fmla="*/ -405 h 18229"/>
                <a:gd name="connsiteX1" fmla="*/ -164 w 14589"/>
                <a:gd name="connsiteY1" fmla="*/ 17824 h 18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589" h="18229">
                  <a:moveTo>
                    <a:pt x="14425" y="-405"/>
                  </a:moveTo>
                  <a:cubicBezTo>
                    <a:pt x="10847" y="8200"/>
                    <a:pt x="5572" y="14115"/>
                    <a:pt x="-164" y="1782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06" name="任意多边形: 形状 2705">
              <a:extLst>
                <a:ext uri="{FF2B5EF4-FFF2-40B4-BE49-F238E27FC236}">
                  <a16:creationId xmlns:a16="http://schemas.microsoft.com/office/drawing/2014/main" id="{59F01577-605B-39A4-50DD-BEC198FFEAD6}"/>
                </a:ext>
              </a:extLst>
            </p:cNvPr>
            <p:cNvSpPr/>
            <p:nvPr/>
          </p:nvSpPr>
          <p:spPr>
            <a:xfrm flipV="1">
              <a:off x="9374253" y="5293356"/>
              <a:ext cx="130770" cy="145631"/>
            </a:xfrm>
            <a:custGeom>
              <a:avLst/>
              <a:gdLst>
                <a:gd name="connsiteX0" fmla="*/ -160 w 130770"/>
                <a:gd name="connsiteY0" fmla="*/ 145253 h 145631"/>
                <a:gd name="connsiteX1" fmla="*/ 40509 w 130770"/>
                <a:gd name="connsiteY1" fmla="*/ 75585 h 145631"/>
                <a:gd name="connsiteX2" fmla="*/ 125479 w 130770"/>
                <a:gd name="connsiteY2" fmla="*/ -18 h 145631"/>
                <a:gd name="connsiteX3" fmla="*/ 130611 w 130770"/>
                <a:gd name="connsiteY3" fmla="*/ -379 h 145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0770" h="145631">
                  <a:moveTo>
                    <a:pt x="-160" y="145253"/>
                  </a:moveTo>
                  <a:cubicBezTo>
                    <a:pt x="14780" y="123306"/>
                    <a:pt x="11277" y="95568"/>
                    <a:pt x="40509" y="75585"/>
                  </a:cubicBezTo>
                  <a:cubicBezTo>
                    <a:pt x="68648" y="56344"/>
                    <a:pt x="60064" y="3300"/>
                    <a:pt x="125479" y="-18"/>
                  </a:cubicBezTo>
                  <a:cubicBezTo>
                    <a:pt x="127252" y="-113"/>
                    <a:pt x="128964" y="-230"/>
                    <a:pt x="130611" y="-37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07" name="任意多边形: 形状 2706">
              <a:extLst>
                <a:ext uri="{FF2B5EF4-FFF2-40B4-BE49-F238E27FC236}">
                  <a16:creationId xmlns:a16="http://schemas.microsoft.com/office/drawing/2014/main" id="{6D62DFCA-08AA-1462-202D-FECE7E64B4CE}"/>
                </a:ext>
              </a:extLst>
            </p:cNvPr>
            <p:cNvSpPr/>
            <p:nvPr/>
          </p:nvSpPr>
          <p:spPr>
            <a:xfrm flipV="1">
              <a:off x="9420578" y="5345267"/>
              <a:ext cx="19754" cy="22136"/>
            </a:xfrm>
            <a:custGeom>
              <a:avLst/>
              <a:gdLst>
                <a:gd name="connsiteX0" fmla="*/ 19595 w 19754"/>
                <a:gd name="connsiteY0" fmla="*/ 21755 h 22136"/>
                <a:gd name="connsiteX1" fmla="*/ -160 w 19754"/>
                <a:gd name="connsiteY1" fmla="*/ -381 h 22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754" h="22136">
                  <a:moveTo>
                    <a:pt x="19595" y="21755"/>
                  </a:moveTo>
                  <a:cubicBezTo>
                    <a:pt x="10979" y="17648"/>
                    <a:pt x="3968" y="8731"/>
                    <a:pt x="-160" y="-38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08" name="任意多边形: 形状 2707">
              <a:extLst>
                <a:ext uri="{FF2B5EF4-FFF2-40B4-BE49-F238E27FC236}">
                  <a16:creationId xmlns:a16="http://schemas.microsoft.com/office/drawing/2014/main" id="{BB40572F-33ED-6648-E74B-1ACA4148488D}"/>
                </a:ext>
              </a:extLst>
            </p:cNvPr>
            <p:cNvSpPr/>
            <p:nvPr/>
          </p:nvSpPr>
          <p:spPr>
            <a:xfrm flipV="1">
              <a:off x="9215422" y="5361082"/>
              <a:ext cx="104977" cy="102065"/>
            </a:xfrm>
            <a:custGeom>
              <a:avLst/>
              <a:gdLst>
                <a:gd name="connsiteX0" fmla="*/ 75086 w 104977"/>
                <a:gd name="connsiteY0" fmla="*/ 89174 h 102065"/>
                <a:gd name="connsiteX1" fmla="*/ 6095 w 104977"/>
                <a:gd name="connsiteY1" fmla="*/ 81687 h 102065"/>
                <a:gd name="connsiteX2" fmla="*/ 27412 w 104977"/>
                <a:gd name="connsiteY2" fmla="*/ 10467 h 102065"/>
                <a:gd name="connsiteX3" fmla="*/ 98658 w 104977"/>
                <a:gd name="connsiteY3" fmla="*/ 19786 h 102065"/>
                <a:gd name="connsiteX4" fmla="*/ 75086 w 104977"/>
                <a:gd name="connsiteY4" fmla="*/ 89173 h 102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977" h="102065">
                  <a:moveTo>
                    <a:pt x="75086" y="89174"/>
                  </a:moveTo>
                  <a:cubicBezTo>
                    <a:pt x="38561" y="112309"/>
                    <a:pt x="17419" y="99564"/>
                    <a:pt x="6095" y="81687"/>
                  </a:cubicBezTo>
                  <a:cubicBezTo>
                    <a:pt x="-5229" y="63811"/>
                    <a:pt x="-2900" y="29668"/>
                    <a:pt x="27412" y="10467"/>
                  </a:cubicBezTo>
                  <a:cubicBezTo>
                    <a:pt x="57724" y="-8734"/>
                    <a:pt x="85860" y="-419"/>
                    <a:pt x="98658" y="19786"/>
                  </a:cubicBezTo>
                  <a:cubicBezTo>
                    <a:pt x="111460" y="39996"/>
                    <a:pt x="104622" y="70464"/>
                    <a:pt x="75086" y="89173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09" name="任意多边形: 形状 2708">
              <a:extLst>
                <a:ext uri="{FF2B5EF4-FFF2-40B4-BE49-F238E27FC236}">
                  <a16:creationId xmlns:a16="http://schemas.microsoft.com/office/drawing/2014/main" id="{682AA6C9-15D9-D3FC-92F5-D837F42B140A}"/>
                </a:ext>
              </a:extLst>
            </p:cNvPr>
            <p:cNvSpPr/>
            <p:nvPr/>
          </p:nvSpPr>
          <p:spPr>
            <a:xfrm flipV="1">
              <a:off x="9239524" y="5406670"/>
              <a:ext cx="63363" cy="49095"/>
            </a:xfrm>
            <a:custGeom>
              <a:avLst/>
              <a:gdLst>
                <a:gd name="connsiteX0" fmla="*/ 8836 w 63363"/>
                <a:gd name="connsiteY0" fmla="*/ 713 h 49095"/>
                <a:gd name="connsiteX1" fmla="*/ 904 w 63363"/>
                <a:gd name="connsiteY1" fmla="*/ 28606 h 49095"/>
                <a:gd name="connsiteX2" fmla="*/ 24796 w 63363"/>
                <a:gd name="connsiteY2" fmla="*/ 43965 h 49095"/>
                <a:gd name="connsiteX3" fmla="*/ 48526 w 63363"/>
                <a:gd name="connsiteY3" fmla="*/ 33289 h 49095"/>
                <a:gd name="connsiteX4" fmla="*/ 63201 w 63363"/>
                <a:gd name="connsiteY4" fmla="*/ 581 h 49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363" h="49095">
                  <a:moveTo>
                    <a:pt x="8836" y="713"/>
                  </a:moveTo>
                  <a:cubicBezTo>
                    <a:pt x="14454" y="11310"/>
                    <a:pt x="-4794" y="21328"/>
                    <a:pt x="904" y="28606"/>
                  </a:cubicBezTo>
                  <a:cubicBezTo>
                    <a:pt x="6609" y="35886"/>
                    <a:pt x="17904" y="33087"/>
                    <a:pt x="24796" y="43965"/>
                  </a:cubicBezTo>
                  <a:cubicBezTo>
                    <a:pt x="31690" y="54848"/>
                    <a:pt x="48501" y="45286"/>
                    <a:pt x="48526" y="33289"/>
                  </a:cubicBezTo>
                  <a:cubicBezTo>
                    <a:pt x="48550" y="21297"/>
                    <a:pt x="54288" y="-5754"/>
                    <a:pt x="63201" y="58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10" name="任意多边形: 形状 2709">
              <a:extLst>
                <a:ext uri="{FF2B5EF4-FFF2-40B4-BE49-F238E27FC236}">
                  <a16:creationId xmlns:a16="http://schemas.microsoft.com/office/drawing/2014/main" id="{D12CBE50-594E-5A67-AD19-D0F6D0EA6A78}"/>
                </a:ext>
              </a:extLst>
            </p:cNvPr>
            <p:cNvSpPr/>
            <p:nvPr/>
          </p:nvSpPr>
          <p:spPr>
            <a:xfrm flipV="1">
              <a:off x="9261588" y="5422182"/>
              <a:ext cx="26582" cy="38892"/>
            </a:xfrm>
            <a:custGeom>
              <a:avLst/>
              <a:gdLst>
                <a:gd name="connsiteX0" fmla="*/ 26419 w 26582"/>
                <a:gd name="connsiteY0" fmla="*/ 38528 h 38892"/>
                <a:gd name="connsiteX1" fmla="*/ 145 w 26582"/>
                <a:gd name="connsiteY1" fmla="*/ -365 h 38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582" h="38892">
                  <a:moveTo>
                    <a:pt x="26419" y="38528"/>
                  </a:moveTo>
                  <a:cubicBezTo>
                    <a:pt x="12456" y="35399"/>
                    <a:pt x="-2507" y="20371"/>
                    <a:pt x="145" y="-36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11" name="任意多边形: 形状 2710">
              <a:extLst>
                <a:ext uri="{FF2B5EF4-FFF2-40B4-BE49-F238E27FC236}">
                  <a16:creationId xmlns:a16="http://schemas.microsoft.com/office/drawing/2014/main" id="{77695516-8B8B-18A7-E0F6-52B680843BCF}"/>
                </a:ext>
              </a:extLst>
            </p:cNvPr>
            <p:cNvSpPr/>
            <p:nvPr/>
          </p:nvSpPr>
          <p:spPr>
            <a:xfrm flipV="1">
              <a:off x="9278310" y="5442779"/>
              <a:ext cx="13194" cy="19960"/>
            </a:xfrm>
            <a:custGeom>
              <a:avLst/>
              <a:gdLst>
                <a:gd name="connsiteX0" fmla="*/ 13032 w 13194"/>
                <a:gd name="connsiteY0" fmla="*/ 19598 h 19960"/>
                <a:gd name="connsiteX1" fmla="*/ -163 w 13194"/>
                <a:gd name="connsiteY1" fmla="*/ -362 h 19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194" h="19960">
                  <a:moveTo>
                    <a:pt x="13032" y="19598"/>
                  </a:moveTo>
                  <a:cubicBezTo>
                    <a:pt x="6618" y="15492"/>
                    <a:pt x="175" y="7049"/>
                    <a:pt x="-163" y="-36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12" name="任意多边形: 形状 2711">
              <a:extLst>
                <a:ext uri="{FF2B5EF4-FFF2-40B4-BE49-F238E27FC236}">
                  <a16:creationId xmlns:a16="http://schemas.microsoft.com/office/drawing/2014/main" id="{39E4584E-0037-8770-2068-53D17749BA29}"/>
                </a:ext>
              </a:extLst>
            </p:cNvPr>
            <p:cNvSpPr/>
            <p:nvPr/>
          </p:nvSpPr>
          <p:spPr>
            <a:xfrm flipV="1">
              <a:off x="9454739" y="5482664"/>
              <a:ext cx="39090" cy="30585"/>
            </a:xfrm>
            <a:custGeom>
              <a:avLst/>
              <a:gdLst>
                <a:gd name="connsiteX0" fmla="*/ -159 w 39090"/>
                <a:gd name="connsiteY0" fmla="*/ 6775 h 30585"/>
                <a:gd name="connsiteX1" fmla="*/ 31581 w 39090"/>
                <a:gd name="connsiteY1" fmla="*/ 30232 h 30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090" h="30585">
                  <a:moveTo>
                    <a:pt x="-159" y="6775"/>
                  </a:moveTo>
                  <a:cubicBezTo>
                    <a:pt x="26927" y="-13651"/>
                    <a:pt x="51725" y="14754"/>
                    <a:pt x="31581" y="3023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13" name="任意多边形: 形状 2712">
              <a:extLst>
                <a:ext uri="{FF2B5EF4-FFF2-40B4-BE49-F238E27FC236}">
                  <a16:creationId xmlns:a16="http://schemas.microsoft.com/office/drawing/2014/main" id="{51A735F4-3255-6028-90E9-AB2E40A86A22}"/>
                </a:ext>
              </a:extLst>
            </p:cNvPr>
            <p:cNvSpPr/>
            <p:nvPr/>
          </p:nvSpPr>
          <p:spPr>
            <a:xfrm flipV="1">
              <a:off x="9434002" y="5374747"/>
              <a:ext cx="39310" cy="24217"/>
            </a:xfrm>
            <a:custGeom>
              <a:avLst/>
              <a:gdLst>
                <a:gd name="connsiteX0" fmla="*/ 39152 w 39310"/>
                <a:gd name="connsiteY0" fmla="*/ -375 h 24217"/>
                <a:gd name="connsiteX1" fmla="*/ -159 w 39310"/>
                <a:gd name="connsiteY1" fmla="*/ 10638 h 24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310" h="24217">
                  <a:moveTo>
                    <a:pt x="39152" y="-375"/>
                  </a:moveTo>
                  <a:cubicBezTo>
                    <a:pt x="37239" y="18530"/>
                    <a:pt x="17214" y="37208"/>
                    <a:pt x="-159" y="1063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14" name="任意多边形: 形状 2713">
              <a:extLst>
                <a:ext uri="{FF2B5EF4-FFF2-40B4-BE49-F238E27FC236}">
                  <a16:creationId xmlns:a16="http://schemas.microsoft.com/office/drawing/2014/main" id="{04ACC069-785E-B6D8-ADC8-403626EF6267}"/>
                </a:ext>
              </a:extLst>
            </p:cNvPr>
            <p:cNvSpPr/>
            <p:nvPr/>
          </p:nvSpPr>
          <p:spPr>
            <a:xfrm flipV="1">
              <a:off x="9350885" y="5370436"/>
              <a:ext cx="61960" cy="49904"/>
            </a:xfrm>
            <a:custGeom>
              <a:avLst/>
              <a:gdLst>
                <a:gd name="connsiteX0" fmla="*/ 60950 w 61960"/>
                <a:gd name="connsiteY0" fmla="*/ 3262 h 49904"/>
                <a:gd name="connsiteX1" fmla="*/ 23000 w 61960"/>
                <a:gd name="connsiteY1" fmla="*/ 49082 h 49904"/>
                <a:gd name="connsiteX2" fmla="*/ 9099 w 61960"/>
                <a:gd name="connsiteY2" fmla="*/ -373 h 49904"/>
                <a:gd name="connsiteX3" fmla="*/ 60950 w 61960"/>
                <a:gd name="connsiteY3" fmla="*/ 3262 h 49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960" h="49904">
                  <a:moveTo>
                    <a:pt x="60950" y="3262"/>
                  </a:moveTo>
                  <a:cubicBezTo>
                    <a:pt x="66498" y="33510"/>
                    <a:pt x="43844" y="52760"/>
                    <a:pt x="23000" y="49082"/>
                  </a:cubicBezTo>
                  <a:cubicBezTo>
                    <a:pt x="5655" y="46023"/>
                    <a:pt x="-11161" y="20085"/>
                    <a:pt x="9099" y="-373"/>
                  </a:cubicBezTo>
                  <a:cubicBezTo>
                    <a:pt x="23410" y="4174"/>
                    <a:pt x="47469" y="6902"/>
                    <a:pt x="60950" y="3262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15" name="任意多边形: 形状 2714">
              <a:extLst>
                <a:ext uri="{FF2B5EF4-FFF2-40B4-BE49-F238E27FC236}">
                  <a16:creationId xmlns:a16="http://schemas.microsoft.com/office/drawing/2014/main" id="{9E58597A-EE89-8AF2-7CAA-33386D3F8399}"/>
                </a:ext>
              </a:extLst>
            </p:cNvPr>
            <p:cNvSpPr/>
            <p:nvPr/>
          </p:nvSpPr>
          <p:spPr>
            <a:xfrm flipV="1">
              <a:off x="9373837" y="5383727"/>
              <a:ext cx="37086" cy="33618"/>
            </a:xfrm>
            <a:custGeom>
              <a:avLst/>
              <a:gdLst>
                <a:gd name="connsiteX0" fmla="*/ 36926 w 37086"/>
                <a:gd name="connsiteY0" fmla="*/ 22176 h 33618"/>
                <a:gd name="connsiteX1" fmla="*/ 319 w 37086"/>
                <a:gd name="connsiteY1" fmla="*/ -372 h 33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086" h="33618">
                  <a:moveTo>
                    <a:pt x="36926" y="22176"/>
                  </a:moveTo>
                  <a:cubicBezTo>
                    <a:pt x="30811" y="43474"/>
                    <a:pt x="-4674" y="33009"/>
                    <a:pt x="319" y="-37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16" name="任意多边形: 形状 2715">
              <a:extLst>
                <a:ext uri="{FF2B5EF4-FFF2-40B4-BE49-F238E27FC236}">
                  <a16:creationId xmlns:a16="http://schemas.microsoft.com/office/drawing/2014/main" id="{8CB6C9E2-0E3E-E5E6-732D-0C6D8FB00DEC}"/>
                </a:ext>
              </a:extLst>
            </p:cNvPr>
            <p:cNvSpPr/>
            <p:nvPr/>
          </p:nvSpPr>
          <p:spPr>
            <a:xfrm flipV="1">
              <a:off x="9440892" y="5386632"/>
              <a:ext cx="32420" cy="14939"/>
            </a:xfrm>
            <a:custGeom>
              <a:avLst/>
              <a:gdLst>
                <a:gd name="connsiteX0" fmla="*/ 32261 w 32420"/>
                <a:gd name="connsiteY0" fmla="*/ 2234 h 14939"/>
                <a:gd name="connsiteX1" fmla="*/ -159 w 32420"/>
                <a:gd name="connsiteY1" fmla="*/ -374 h 14939"/>
                <a:gd name="connsiteX2" fmla="*/ 32261 w 32420"/>
                <a:gd name="connsiteY2" fmla="*/ 2234 h 14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420" h="14939">
                  <a:moveTo>
                    <a:pt x="32261" y="2234"/>
                  </a:moveTo>
                  <a:cubicBezTo>
                    <a:pt x="29497" y="16784"/>
                    <a:pt x="6290" y="21410"/>
                    <a:pt x="-159" y="-374"/>
                  </a:cubicBezTo>
                  <a:cubicBezTo>
                    <a:pt x="9338" y="5592"/>
                    <a:pt x="22634" y="7244"/>
                    <a:pt x="32261" y="2234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17" name="任意多边形: 形状 2716">
              <a:extLst>
                <a:ext uri="{FF2B5EF4-FFF2-40B4-BE49-F238E27FC236}">
                  <a16:creationId xmlns:a16="http://schemas.microsoft.com/office/drawing/2014/main" id="{F9F7AF2D-7190-4478-5885-8B87614FEFF3}"/>
                </a:ext>
              </a:extLst>
            </p:cNvPr>
            <p:cNvSpPr/>
            <p:nvPr/>
          </p:nvSpPr>
          <p:spPr>
            <a:xfrm flipV="1">
              <a:off x="9388414" y="5391888"/>
              <a:ext cx="24452" cy="24827"/>
            </a:xfrm>
            <a:custGeom>
              <a:avLst/>
              <a:gdLst>
                <a:gd name="connsiteX0" fmla="*/ 442 w 24452"/>
                <a:gd name="connsiteY0" fmla="*/ 1068 h 24827"/>
                <a:gd name="connsiteX1" fmla="*/ 23444 w 24452"/>
                <a:gd name="connsiteY1" fmla="*/ -372 h 24827"/>
                <a:gd name="connsiteX2" fmla="*/ 21958 w 24452"/>
                <a:gd name="connsiteY2" fmla="*/ 22673 h 24827"/>
                <a:gd name="connsiteX3" fmla="*/ 441 w 24452"/>
                <a:gd name="connsiteY3" fmla="*/ 1068 h 24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452" h="24827">
                  <a:moveTo>
                    <a:pt x="442" y="1068"/>
                  </a:moveTo>
                  <a:cubicBezTo>
                    <a:pt x="9022" y="1621"/>
                    <a:pt x="17322" y="1284"/>
                    <a:pt x="23444" y="-372"/>
                  </a:cubicBezTo>
                  <a:cubicBezTo>
                    <a:pt x="25034" y="8310"/>
                    <a:pt x="24304" y="16087"/>
                    <a:pt x="21958" y="22673"/>
                  </a:cubicBezTo>
                  <a:cubicBezTo>
                    <a:pt x="19448" y="28564"/>
                    <a:pt x="-4200" y="19478"/>
                    <a:pt x="441" y="1068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18" name="任意多边形: 形状 2717">
              <a:extLst>
                <a:ext uri="{FF2B5EF4-FFF2-40B4-BE49-F238E27FC236}">
                  <a16:creationId xmlns:a16="http://schemas.microsoft.com/office/drawing/2014/main" id="{B8A4C6BF-7391-8644-15D1-0D93A8A6917C}"/>
                </a:ext>
              </a:extLst>
            </p:cNvPr>
            <p:cNvSpPr/>
            <p:nvPr/>
          </p:nvSpPr>
          <p:spPr>
            <a:xfrm flipV="1">
              <a:off x="9322818" y="5345014"/>
              <a:ext cx="63222" cy="24184"/>
            </a:xfrm>
            <a:custGeom>
              <a:avLst/>
              <a:gdLst>
                <a:gd name="connsiteX0" fmla="*/ 63061 w 63222"/>
                <a:gd name="connsiteY0" fmla="*/ -381 h 24184"/>
                <a:gd name="connsiteX1" fmla="*/ 32468 w 63222"/>
                <a:gd name="connsiteY1" fmla="*/ 20092 h 24184"/>
                <a:gd name="connsiteX2" fmla="*/ -161 w 63222"/>
                <a:gd name="connsiteY2" fmla="*/ 10267 h 24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3222" h="24184">
                  <a:moveTo>
                    <a:pt x="63061" y="-381"/>
                  </a:moveTo>
                  <a:cubicBezTo>
                    <a:pt x="54981" y="17806"/>
                    <a:pt x="41667" y="25152"/>
                    <a:pt x="32468" y="20092"/>
                  </a:cubicBezTo>
                  <a:cubicBezTo>
                    <a:pt x="22611" y="26879"/>
                    <a:pt x="9578" y="24784"/>
                    <a:pt x="-161" y="10267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19" name="任意多边形: 形状 2718">
              <a:extLst>
                <a:ext uri="{FF2B5EF4-FFF2-40B4-BE49-F238E27FC236}">
                  <a16:creationId xmlns:a16="http://schemas.microsoft.com/office/drawing/2014/main" id="{64FEB63A-6E3C-93DC-C530-09056264145D}"/>
                </a:ext>
              </a:extLst>
            </p:cNvPr>
            <p:cNvSpPr/>
            <p:nvPr/>
          </p:nvSpPr>
          <p:spPr>
            <a:xfrm flipV="1">
              <a:off x="9290664" y="5356810"/>
              <a:ext cx="49775" cy="21556"/>
            </a:xfrm>
            <a:custGeom>
              <a:avLst/>
              <a:gdLst>
                <a:gd name="connsiteX0" fmla="*/ 49613 w 49775"/>
                <a:gd name="connsiteY0" fmla="*/ -379 h 21556"/>
                <a:gd name="connsiteX1" fmla="*/ -162 w 49775"/>
                <a:gd name="connsiteY1" fmla="*/ 5282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9775" h="21556">
                  <a:moveTo>
                    <a:pt x="49613" y="-379"/>
                  </a:moveTo>
                  <a:cubicBezTo>
                    <a:pt x="40163" y="21662"/>
                    <a:pt x="14531" y="31911"/>
                    <a:pt x="-162" y="5282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20" name="任意多边形: 形状 2719">
              <a:extLst>
                <a:ext uri="{FF2B5EF4-FFF2-40B4-BE49-F238E27FC236}">
                  <a16:creationId xmlns:a16="http://schemas.microsoft.com/office/drawing/2014/main" id="{4EE15976-6901-856A-BFC8-DD0EB6B62A49}"/>
                </a:ext>
              </a:extLst>
            </p:cNvPr>
            <p:cNvSpPr/>
            <p:nvPr/>
          </p:nvSpPr>
          <p:spPr>
            <a:xfrm flipV="1">
              <a:off x="9271264" y="5380655"/>
              <a:ext cx="28509" cy="18932"/>
            </a:xfrm>
            <a:custGeom>
              <a:avLst/>
              <a:gdLst>
                <a:gd name="connsiteX0" fmla="*/ -163 w 28509"/>
                <a:gd name="connsiteY0" fmla="*/ 18228 h 18932"/>
                <a:gd name="connsiteX1" fmla="*/ 28347 w 28509"/>
                <a:gd name="connsiteY1" fmla="*/ -374 h 18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509" h="18932">
                  <a:moveTo>
                    <a:pt x="-163" y="18228"/>
                  </a:moveTo>
                  <a:cubicBezTo>
                    <a:pt x="12184" y="19663"/>
                    <a:pt x="26793" y="16947"/>
                    <a:pt x="28347" y="-37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21" name="任意多边形: 形状 2720">
              <a:extLst>
                <a:ext uri="{FF2B5EF4-FFF2-40B4-BE49-F238E27FC236}">
                  <a16:creationId xmlns:a16="http://schemas.microsoft.com/office/drawing/2014/main" id="{EF45B950-4E32-58C1-1699-258E9CFB3203}"/>
                </a:ext>
              </a:extLst>
            </p:cNvPr>
            <p:cNvSpPr/>
            <p:nvPr/>
          </p:nvSpPr>
          <p:spPr>
            <a:xfrm flipV="1">
              <a:off x="9351226" y="5434683"/>
              <a:ext cx="60769" cy="20739"/>
            </a:xfrm>
            <a:custGeom>
              <a:avLst/>
              <a:gdLst>
                <a:gd name="connsiteX0" fmla="*/ 60609 w 60769"/>
                <a:gd name="connsiteY0" fmla="*/ 20376 h 20739"/>
                <a:gd name="connsiteX1" fmla="*/ 46927 w 60769"/>
                <a:gd name="connsiteY1" fmla="*/ -364 h 20739"/>
                <a:gd name="connsiteX2" fmla="*/ -161 w 60769"/>
                <a:gd name="connsiteY2" fmla="*/ 10408 h 20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0769" h="20739">
                  <a:moveTo>
                    <a:pt x="60609" y="20376"/>
                  </a:moveTo>
                  <a:cubicBezTo>
                    <a:pt x="54793" y="18072"/>
                    <a:pt x="48276" y="12944"/>
                    <a:pt x="46927" y="-364"/>
                  </a:cubicBezTo>
                  <a:cubicBezTo>
                    <a:pt x="45879" y="11736"/>
                    <a:pt x="30336" y="21583"/>
                    <a:pt x="-161" y="10408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22" name="任意多边形: 形状 2721">
              <a:extLst>
                <a:ext uri="{FF2B5EF4-FFF2-40B4-BE49-F238E27FC236}">
                  <a16:creationId xmlns:a16="http://schemas.microsoft.com/office/drawing/2014/main" id="{BF4C4F22-0757-2AD0-6D15-26293126D478}"/>
                </a:ext>
              </a:extLst>
            </p:cNvPr>
            <p:cNvSpPr/>
            <p:nvPr/>
          </p:nvSpPr>
          <p:spPr>
            <a:xfrm flipV="1">
              <a:off x="9426681" y="5453250"/>
              <a:ext cx="23057" cy="22856"/>
            </a:xfrm>
            <a:custGeom>
              <a:avLst/>
              <a:gdLst>
                <a:gd name="connsiteX0" fmla="*/ 22898 w 23057"/>
                <a:gd name="connsiteY0" fmla="*/ 18798 h 22856"/>
                <a:gd name="connsiteX1" fmla="*/ 5863 w 23057"/>
                <a:gd name="connsiteY1" fmla="*/ -360 h 22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057" h="22856">
                  <a:moveTo>
                    <a:pt x="22898" y="18798"/>
                  </a:moveTo>
                  <a:cubicBezTo>
                    <a:pt x="1211" y="29267"/>
                    <a:pt x="-6770" y="15810"/>
                    <a:pt x="5863" y="-360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23" name="任意多边形: 形状 2722">
              <a:extLst>
                <a:ext uri="{FF2B5EF4-FFF2-40B4-BE49-F238E27FC236}">
                  <a16:creationId xmlns:a16="http://schemas.microsoft.com/office/drawing/2014/main" id="{5DED2498-667D-18EF-BD2E-5CD58A377FFF}"/>
                </a:ext>
              </a:extLst>
            </p:cNvPr>
            <p:cNvSpPr/>
            <p:nvPr/>
          </p:nvSpPr>
          <p:spPr>
            <a:xfrm flipV="1">
              <a:off x="9314246" y="5307507"/>
              <a:ext cx="22979" cy="20409"/>
            </a:xfrm>
            <a:custGeom>
              <a:avLst/>
              <a:gdLst>
                <a:gd name="connsiteX0" fmla="*/ 22817 w 22979"/>
                <a:gd name="connsiteY0" fmla="*/ 11075 h 20409"/>
                <a:gd name="connsiteX1" fmla="*/ 7386 w 22979"/>
                <a:gd name="connsiteY1" fmla="*/ -388 h 20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979" h="20409">
                  <a:moveTo>
                    <a:pt x="22817" y="11075"/>
                  </a:moveTo>
                  <a:cubicBezTo>
                    <a:pt x="7932" y="25404"/>
                    <a:pt x="-10903" y="23179"/>
                    <a:pt x="7386" y="-388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24" name="任意多边形: 形状 2723">
              <a:extLst>
                <a:ext uri="{FF2B5EF4-FFF2-40B4-BE49-F238E27FC236}">
                  <a16:creationId xmlns:a16="http://schemas.microsoft.com/office/drawing/2014/main" id="{5AE7C40C-9D55-63B2-61B1-FFA78FB5B04B}"/>
                </a:ext>
              </a:extLst>
            </p:cNvPr>
            <p:cNvSpPr/>
            <p:nvPr/>
          </p:nvSpPr>
          <p:spPr>
            <a:xfrm flipV="1">
              <a:off x="9348558" y="5308411"/>
              <a:ext cx="28671" cy="17091"/>
            </a:xfrm>
            <a:custGeom>
              <a:avLst/>
              <a:gdLst>
                <a:gd name="connsiteX0" fmla="*/ 28510 w 28671"/>
                <a:gd name="connsiteY0" fmla="*/ -388 h 17091"/>
                <a:gd name="connsiteX1" fmla="*/ 1891 w 28671"/>
                <a:gd name="connsiteY1" fmla="*/ 8304 h 17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671" h="17091">
                  <a:moveTo>
                    <a:pt x="28510" y="-388"/>
                  </a:moveTo>
                  <a:cubicBezTo>
                    <a:pt x="8113" y="20700"/>
                    <a:pt x="-5544" y="20640"/>
                    <a:pt x="1891" y="830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25" name="任意多边形: 形状 2724">
              <a:extLst>
                <a:ext uri="{FF2B5EF4-FFF2-40B4-BE49-F238E27FC236}">
                  <a16:creationId xmlns:a16="http://schemas.microsoft.com/office/drawing/2014/main" id="{5CBFE985-430C-11B0-049A-DE2919351AC0}"/>
                </a:ext>
              </a:extLst>
            </p:cNvPr>
            <p:cNvSpPr/>
            <p:nvPr/>
          </p:nvSpPr>
          <p:spPr>
            <a:xfrm flipV="1">
              <a:off x="9242069" y="5378247"/>
              <a:ext cx="17753" cy="18997"/>
            </a:xfrm>
            <a:custGeom>
              <a:avLst/>
              <a:gdLst>
                <a:gd name="connsiteX0" fmla="*/ 4147 w 17753"/>
                <a:gd name="connsiteY0" fmla="*/ 18623 h 18997"/>
                <a:gd name="connsiteX1" fmla="*/ 17590 w 17753"/>
                <a:gd name="connsiteY1" fmla="*/ 309 h 18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753" h="18997">
                  <a:moveTo>
                    <a:pt x="4147" y="18623"/>
                  </a:moveTo>
                  <a:cubicBezTo>
                    <a:pt x="-2042" y="10569"/>
                    <a:pt x="-4521" y="-3655"/>
                    <a:pt x="17590" y="309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26" name="任意多边形: 形状 2725">
              <a:extLst>
                <a:ext uri="{FF2B5EF4-FFF2-40B4-BE49-F238E27FC236}">
                  <a16:creationId xmlns:a16="http://schemas.microsoft.com/office/drawing/2014/main" id="{E29ACFD1-734F-4F8B-2EE8-BEF4065BFB0F}"/>
                </a:ext>
              </a:extLst>
            </p:cNvPr>
            <p:cNvSpPr/>
            <p:nvPr/>
          </p:nvSpPr>
          <p:spPr>
            <a:xfrm flipV="1">
              <a:off x="9228461" y="5406822"/>
              <a:ext cx="6369" cy="5764"/>
            </a:xfrm>
            <a:custGeom>
              <a:avLst/>
              <a:gdLst>
                <a:gd name="connsiteX0" fmla="*/ 6206 w 6369"/>
                <a:gd name="connsiteY0" fmla="*/ 5394 h 5764"/>
                <a:gd name="connsiteX1" fmla="*/ -164 w 6369"/>
                <a:gd name="connsiteY1" fmla="*/ -371 h 5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369" h="5764">
                  <a:moveTo>
                    <a:pt x="6206" y="5394"/>
                  </a:moveTo>
                  <a:cubicBezTo>
                    <a:pt x="4728" y="3061"/>
                    <a:pt x="2616" y="586"/>
                    <a:pt x="-164" y="-371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27" name="任意多边形: 形状 2726">
              <a:extLst>
                <a:ext uri="{FF2B5EF4-FFF2-40B4-BE49-F238E27FC236}">
                  <a16:creationId xmlns:a16="http://schemas.microsoft.com/office/drawing/2014/main" id="{5F613A90-F60E-E29F-D400-6121A009B741}"/>
                </a:ext>
              </a:extLst>
            </p:cNvPr>
            <p:cNvSpPr/>
            <p:nvPr/>
          </p:nvSpPr>
          <p:spPr>
            <a:xfrm flipV="1">
              <a:off x="9244511" y="5236229"/>
              <a:ext cx="16586" cy="21288"/>
            </a:xfrm>
            <a:custGeom>
              <a:avLst/>
              <a:gdLst>
                <a:gd name="connsiteX0" fmla="*/ 6230 w 16586"/>
                <a:gd name="connsiteY0" fmla="*/ -401 h 21288"/>
                <a:gd name="connsiteX1" fmla="*/ 16423 w 16586"/>
                <a:gd name="connsiteY1" fmla="*/ 16560 h 21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586" h="21288">
                  <a:moveTo>
                    <a:pt x="6230" y="-401"/>
                  </a:moveTo>
                  <a:cubicBezTo>
                    <a:pt x="-5829" y="13231"/>
                    <a:pt x="65" y="28553"/>
                    <a:pt x="16423" y="16560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28" name="任意多边形: 形状 2727">
              <a:extLst>
                <a:ext uri="{FF2B5EF4-FFF2-40B4-BE49-F238E27FC236}">
                  <a16:creationId xmlns:a16="http://schemas.microsoft.com/office/drawing/2014/main" id="{934C6422-8F16-82D1-34FF-455F8EBE7F07}"/>
                </a:ext>
              </a:extLst>
            </p:cNvPr>
            <p:cNvSpPr/>
            <p:nvPr/>
          </p:nvSpPr>
          <p:spPr>
            <a:xfrm flipV="1">
              <a:off x="9219925" y="5260991"/>
              <a:ext cx="15811" cy="24745"/>
            </a:xfrm>
            <a:custGeom>
              <a:avLst/>
              <a:gdLst>
                <a:gd name="connsiteX0" fmla="*/ 5812 w 15811"/>
                <a:gd name="connsiteY0" fmla="*/ -396 h 24745"/>
                <a:gd name="connsiteX1" fmla="*/ 15647 w 15811"/>
                <a:gd name="connsiteY1" fmla="*/ 21149 h 24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811" h="24745">
                  <a:moveTo>
                    <a:pt x="5812" y="-396"/>
                  </a:moveTo>
                  <a:cubicBezTo>
                    <a:pt x="-7061" y="15383"/>
                    <a:pt x="3031" y="31315"/>
                    <a:pt x="15647" y="21149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29" name="任意多边形: 形状 2728">
              <a:extLst>
                <a:ext uri="{FF2B5EF4-FFF2-40B4-BE49-F238E27FC236}">
                  <a16:creationId xmlns:a16="http://schemas.microsoft.com/office/drawing/2014/main" id="{60ABBF98-AC07-CD3D-344F-0BEEDED311C9}"/>
                </a:ext>
              </a:extLst>
            </p:cNvPr>
            <p:cNvSpPr/>
            <p:nvPr/>
          </p:nvSpPr>
          <p:spPr>
            <a:xfrm flipV="1">
              <a:off x="9252279" y="5273443"/>
              <a:ext cx="13752" cy="23365"/>
            </a:xfrm>
            <a:custGeom>
              <a:avLst/>
              <a:gdLst>
                <a:gd name="connsiteX0" fmla="*/ 8939 w 13752"/>
                <a:gd name="connsiteY0" fmla="*/ -394 h 23365"/>
                <a:gd name="connsiteX1" fmla="*/ 13589 w 13752"/>
                <a:gd name="connsiteY1" fmla="*/ 18984 h 23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752" h="23365">
                  <a:moveTo>
                    <a:pt x="8939" y="-394"/>
                  </a:moveTo>
                  <a:cubicBezTo>
                    <a:pt x="-7155" y="16330"/>
                    <a:pt x="441" y="30038"/>
                    <a:pt x="13589" y="1898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30" name="任意多边形: 形状 2729">
              <a:extLst>
                <a:ext uri="{FF2B5EF4-FFF2-40B4-BE49-F238E27FC236}">
                  <a16:creationId xmlns:a16="http://schemas.microsoft.com/office/drawing/2014/main" id="{EB0C3060-9480-1B23-F631-A219E8CEA1A3}"/>
                </a:ext>
              </a:extLst>
            </p:cNvPr>
            <p:cNvSpPr/>
            <p:nvPr/>
          </p:nvSpPr>
          <p:spPr>
            <a:xfrm flipV="1">
              <a:off x="9269720" y="5254051"/>
              <a:ext cx="19641" cy="21173"/>
            </a:xfrm>
            <a:custGeom>
              <a:avLst/>
              <a:gdLst>
                <a:gd name="connsiteX0" fmla="*/ 19479 w 19641"/>
                <a:gd name="connsiteY0" fmla="*/ 16952 h 21173"/>
                <a:gd name="connsiteX1" fmla="*/ 9040 w 19641"/>
                <a:gd name="connsiteY1" fmla="*/ -398 h 21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641" h="21173">
                  <a:moveTo>
                    <a:pt x="19479" y="16952"/>
                  </a:moveTo>
                  <a:cubicBezTo>
                    <a:pt x="9868" y="24127"/>
                    <a:pt x="-12816" y="22702"/>
                    <a:pt x="9040" y="-398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31" name="任意多边形: 形状 2730">
              <a:extLst>
                <a:ext uri="{FF2B5EF4-FFF2-40B4-BE49-F238E27FC236}">
                  <a16:creationId xmlns:a16="http://schemas.microsoft.com/office/drawing/2014/main" id="{635BC23C-B689-85E0-6419-75FCCCE9B00E}"/>
                </a:ext>
              </a:extLst>
            </p:cNvPr>
            <p:cNvSpPr/>
            <p:nvPr/>
          </p:nvSpPr>
          <p:spPr>
            <a:xfrm flipV="1">
              <a:off x="9281417" y="5288305"/>
              <a:ext cx="21993" cy="16581"/>
            </a:xfrm>
            <a:custGeom>
              <a:avLst/>
              <a:gdLst>
                <a:gd name="connsiteX0" fmla="*/ 21831 w 21993"/>
                <a:gd name="connsiteY0" fmla="*/ 6139 h 16581"/>
                <a:gd name="connsiteX1" fmla="*/ 4632 w 21993"/>
                <a:gd name="connsiteY1" fmla="*/ -392 h 16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993" h="16581">
                  <a:moveTo>
                    <a:pt x="21831" y="6139"/>
                  </a:moveTo>
                  <a:cubicBezTo>
                    <a:pt x="345" y="24648"/>
                    <a:pt x="-5421" y="14689"/>
                    <a:pt x="4632" y="-392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32" name="任意多边形: 形状 2731">
              <a:extLst>
                <a:ext uri="{FF2B5EF4-FFF2-40B4-BE49-F238E27FC236}">
                  <a16:creationId xmlns:a16="http://schemas.microsoft.com/office/drawing/2014/main" id="{C62D9FAD-5680-B415-EEE5-C22B535AC7AC}"/>
                </a:ext>
              </a:extLst>
            </p:cNvPr>
            <p:cNvSpPr/>
            <p:nvPr/>
          </p:nvSpPr>
          <p:spPr>
            <a:xfrm flipV="1">
              <a:off x="9312682" y="5278599"/>
              <a:ext cx="22875" cy="12981"/>
            </a:xfrm>
            <a:custGeom>
              <a:avLst/>
              <a:gdLst>
                <a:gd name="connsiteX0" fmla="*/ 22714 w 22875"/>
                <a:gd name="connsiteY0" fmla="*/ 4022 h 12981"/>
                <a:gd name="connsiteX1" fmla="*/ 3035 w 22875"/>
                <a:gd name="connsiteY1" fmla="*/ -394 h 12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875" h="12981">
                  <a:moveTo>
                    <a:pt x="22714" y="4022"/>
                  </a:moveTo>
                  <a:cubicBezTo>
                    <a:pt x="6664" y="19088"/>
                    <a:pt x="-6447" y="12143"/>
                    <a:pt x="3035" y="-39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33" name="任意多边形: 形状 2732">
              <a:extLst>
                <a:ext uri="{FF2B5EF4-FFF2-40B4-BE49-F238E27FC236}">
                  <a16:creationId xmlns:a16="http://schemas.microsoft.com/office/drawing/2014/main" id="{9CE47A23-9D49-0920-5840-B86F2E52A4F9}"/>
                </a:ext>
              </a:extLst>
            </p:cNvPr>
            <p:cNvSpPr/>
            <p:nvPr/>
          </p:nvSpPr>
          <p:spPr>
            <a:xfrm flipV="1">
              <a:off x="9235193" y="5302400"/>
              <a:ext cx="23779" cy="15602"/>
            </a:xfrm>
            <a:custGeom>
              <a:avLst/>
              <a:gdLst>
                <a:gd name="connsiteX0" fmla="*/ 188 w 23779"/>
                <a:gd name="connsiteY0" fmla="*/ -389 h 15602"/>
                <a:gd name="connsiteX1" fmla="*/ 23616 w 23779"/>
                <a:gd name="connsiteY1" fmla="*/ 7371 h 15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79" h="15602">
                  <a:moveTo>
                    <a:pt x="188" y="-389"/>
                  </a:moveTo>
                  <a:cubicBezTo>
                    <a:pt x="-1941" y="6135"/>
                    <a:pt x="5565" y="26154"/>
                    <a:pt x="23616" y="7371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34" name="任意多边形: 形状 2733">
              <a:extLst>
                <a:ext uri="{FF2B5EF4-FFF2-40B4-BE49-F238E27FC236}">
                  <a16:creationId xmlns:a16="http://schemas.microsoft.com/office/drawing/2014/main" id="{9270517E-8512-94E7-A285-A090A876AA23}"/>
                </a:ext>
              </a:extLst>
            </p:cNvPr>
            <p:cNvSpPr/>
            <p:nvPr/>
          </p:nvSpPr>
          <p:spPr>
            <a:xfrm flipV="1">
              <a:off x="9255252" y="5333372"/>
              <a:ext cx="28037" cy="16162"/>
            </a:xfrm>
            <a:custGeom>
              <a:avLst/>
              <a:gdLst>
                <a:gd name="connsiteX0" fmla="*/ 27874 w 28037"/>
                <a:gd name="connsiteY0" fmla="*/ 8527 h 16162"/>
                <a:gd name="connsiteX1" fmla="*/ 1536 w 28037"/>
                <a:gd name="connsiteY1" fmla="*/ -383 h 16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037" h="16162">
                  <a:moveTo>
                    <a:pt x="27874" y="8527"/>
                  </a:moveTo>
                  <a:cubicBezTo>
                    <a:pt x="15954" y="21520"/>
                    <a:pt x="-6504" y="16147"/>
                    <a:pt x="1536" y="-383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35" name="任意多边形: 形状 2734">
              <a:extLst>
                <a:ext uri="{FF2B5EF4-FFF2-40B4-BE49-F238E27FC236}">
                  <a16:creationId xmlns:a16="http://schemas.microsoft.com/office/drawing/2014/main" id="{330673CA-2633-A5C0-4D9D-C2FA5FC4D347}"/>
                </a:ext>
              </a:extLst>
            </p:cNvPr>
            <p:cNvSpPr/>
            <p:nvPr/>
          </p:nvSpPr>
          <p:spPr>
            <a:xfrm flipV="1">
              <a:off x="9287826" y="5324245"/>
              <a:ext cx="25109" cy="11735"/>
            </a:xfrm>
            <a:custGeom>
              <a:avLst/>
              <a:gdLst>
                <a:gd name="connsiteX0" fmla="*/ 24947 w 25109"/>
                <a:gd name="connsiteY0" fmla="*/ -386 h 11735"/>
                <a:gd name="connsiteX1" fmla="*/ 700 w 25109"/>
                <a:gd name="connsiteY1" fmla="*/ 5174 h 11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109" h="11735">
                  <a:moveTo>
                    <a:pt x="24947" y="-386"/>
                  </a:moveTo>
                  <a:cubicBezTo>
                    <a:pt x="11515" y="11935"/>
                    <a:pt x="-4015" y="15786"/>
                    <a:pt x="700" y="517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36" name="任意多边形: 形状 2735">
              <a:extLst>
                <a:ext uri="{FF2B5EF4-FFF2-40B4-BE49-F238E27FC236}">
                  <a16:creationId xmlns:a16="http://schemas.microsoft.com/office/drawing/2014/main" id="{940180BD-68D2-03FC-AE70-7A075BA26530}"/>
                </a:ext>
              </a:extLst>
            </p:cNvPr>
            <p:cNvSpPr/>
            <p:nvPr/>
          </p:nvSpPr>
          <p:spPr>
            <a:xfrm flipV="1">
              <a:off x="9100406" y="5263341"/>
              <a:ext cx="151672" cy="117261"/>
            </a:xfrm>
            <a:custGeom>
              <a:avLst/>
              <a:gdLst>
                <a:gd name="connsiteX0" fmla="*/ 6982 w 151672"/>
                <a:gd name="connsiteY0" fmla="*/ 95193 h 117261"/>
                <a:gd name="connsiteX1" fmla="*/ 43280 w 151672"/>
                <a:gd name="connsiteY1" fmla="*/ 55066 h 117261"/>
                <a:gd name="connsiteX2" fmla="*/ 117058 w 151672"/>
                <a:gd name="connsiteY2" fmla="*/ -387 h 117261"/>
                <a:gd name="connsiteX3" fmla="*/ 68303 w 151672"/>
                <a:gd name="connsiteY3" fmla="*/ 65345 h 117261"/>
                <a:gd name="connsiteX4" fmla="*/ -165 w 151672"/>
                <a:gd name="connsiteY4" fmla="*/ 111984 h 117261"/>
                <a:gd name="connsiteX5" fmla="*/ 98746 w 151672"/>
                <a:gd name="connsiteY5" fmla="*/ 51512 h 117261"/>
                <a:gd name="connsiteX6" fmla="*/ 131491 w 151672"/>
                <a:gd name="connsiteY6" fmla="*/ 15521 h 117261"/>
                <a:gd name="connsiteX7" fmla="*/ 78075 w 151672"/>
                <a:gd name="connsiteY7" fmla="*/ 116874 h 117261"/>
                <a:gd name="connsiteX8" fmla="*/ 151503 w 151672"/>
                <a:gd name="connsiteY8" fmla="*/ 19182 h 117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1672" h="117261">
                  <a:moveTo>
                    <a:pt x="6982" y="95193"/>
                  </a:moveTo>
                  <a:cubicBezTo>
                    <a:pt x="17752" y="91489"/>
                    <a:pt x="28542" y="78233"/>
                    <a:pt x="43280" y="55066"/>
                  </a:cubicBezTo>
                  <a:cubicBezTo>
                    <a:pt x="52549" y="40475"/>
                    <a:pt x="83819" y="2156"/>
                    <a:pt x="117058" y="-387"/>
                  </a:cubicBezTo>
                  <a:cubicBezTo>
                    <a:pt x="85499" y="6535"/>
                    <a:pt x="90687" y="57704"/>
                    <a:pt x="68303" y="65345"/>
                  </a:cubicBezTo>
                  <a:cubicBezTo>
                    <a:pt x="45922" y="72991"/>
                    <a:pt x="5811" y="88324"/>
                    <a:pt x="-165" y="111984"/>
                  </a:cubicBezTo>
                  <a:cubicBezTo>
                    <a:pt x="34882" y="86515"/>
                    <a:pt x="72856" y="103008"/>
                    <a:pt x="98746" y="51512"/>
                  </a:cubicBezTo>
                  <a:cubicBezTo>
                    <a:pt x="105972" y="37128"/>
                    <a:pt x="117788" y="23113"/>
                    <a:pt x="131491" y="15521"/>
                  </a:cubicBezTo>
                  <a:cubicBezTo>
                    <a:pt x="123386" y="78373"/>
                    <a:pt x="61569" y="80505"/>
                    <a:pt x="78075" y="116874"/>
                  </a:cubicBezTo>
                  <a:cubicBezTo>
                    <a:pt x="84642" y="81676"/>
                    <a:pt x="152193" y="77006"/>
                    <a:pt x="151503" y="1918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37" name="任意多边形: 形状 2736">
              <a:extLst>
                <a:ext uri="{FF2B5EF4-FFF2-40B4-BE49-F238E27FC236}">
                  <a16:creationId xmlns:a16="http://schemas.microsoft.com/office/drawing/2014/main" id="{21119782-F1D4-AAB1-5A5B-AF16FC6055AB}"/>
                </a:ext>
              </a:extLst>
            </p:cNvPr>
            <p:cNvSpPr/>
            <p:nvPr/>
          </p:nvSpPr>
          <p:spPr>
            <a:xfrm flipV="1">
              <a:off x="9440988" y="5395855"/>
              <a:ext cx="31611" cy="5626"/>
            </a:xfrm>
            <a:custGeom>
              <a:avLst/>
              <a:gdLst>
                <a:gd name="connsiteX0" fmla="*/ 31452 w 31611"/>
                <a:gd name="connsiteY0" fmla="*/ 2740 h 5626"/>
                <a:gd name="connsiteX1" fmla="*/ -159 w 31611"/>
                <a:gd name="connsiteY1" fmla="*/ -373 h 5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611" h="5626">
                  <a:moveTo>
                    <a:pt x="31452" y="2740"/>
                  </a:moveTo>
                  <a:cubicBezTo>
                    <a:pt x="21914" y="6565"/>
                    <a:pt x="11073" y="6399"/>
                    <a:pt x="-159" y="-37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38" name="任意多边形: 形状 2737">
              <a:extLst>
                <a:ext uri="{FF2B5EF4-FFF2-40B4-BE49-F238E27FC236}">
                  <a16:creationId xmlns:a16="http://schemas.microsoft.com/office/drawing/2014/main" id="{5FA6C2C8-BB17-411A-DBAA-4DDFB81E28AF}"/>
                </a:ext>
              </a:extLst>
            </p:cNvPr>
            <p:cNvSpPr/>
            <p:nvPr/>
          </p:nvSpPr>
          <p:spPr>
            <a:xfrm flipV="1">
              <a:off x="9181968" y="5252697"/>
              <a:ext cx="3361" cy="21608"/>
            </a:xfrm>
            <a:custGeom>
              <a:avLst/>
              <a:gdLst>
                <a:gd name="connsiteX0" fmla="*/ -46 w 3361"/>
                <a:gd name="connsiteY0" fmla="*/ -398 h 21608"/>
                <a:gd name="connsiteX1" fmla="*/ 2713 w 3361"/>
                <a:gd name="connsiteY1" fmla="*/ 21210 h 21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61" h="21608">
                  <a:moveTo>
                    <a:pt x="-46" y="-398"/>
                  </a:moveTo>
                  <a:cubicBezTo>
                    <a:pt x="-1067" y="8637"/>
                    <a:pt x="4893" y="13222"/>
                    <a:pt x="2713" y="2121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39" name="任意多边形: 形状 2738">
              <a:extLst>
                <a:ext uri="{FF2B5EF4-FFF2-40B4-BE49-F238E27FC236}">
                  <a16:creationId xmlns:a16="http://schemas.microsoft.com/office/drawing/2014/main" id="{C21D241A-591D-E2E1-222D-6C58BF69D034}"/>
                </a:ext>
              </a:extLst>
            </p:cNvPr>
            <p:cNvSpPr/>
            <p:nvPr/>
          </p:nvSpPr>
          <p:spPr>
            <a:xfrm flipV="1">
              <a:off x="9398769" y="5751022"/>
              <a:ext cx="22617" cy="20132"/>
            </a:xfrm>
            <a:custGeom>
              <a:avLst/>
              <a:gdLst>
                <a:gd name="connsiteX0" fmla="*/ 21758 w 22617"/>
                <a:gd name="connsiteY0" fmla="*/ -304 h 20132"/>
                <a:gd name="connsiteX1" fmla="*/ -160 w 22617"/>
                <a:gd name="connsiteY1" fmla="*/ 18763 h 20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617" h="20132">
                  <a:moveTo>
                    <a:pt x="21758" y="-304"/>
                  </a:moveTo>
                  <a:cubicBezTo>
                    <a:pt x="25674" y="11963"/>
                    <a:pt x="12436" y="23432"/>
                    <a:pt x="-160" y="18763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40" name="任意多边形: 形状 2739">
              <a:extLst>
                <a:ext uri="{FF2B5EF4-FFF2-40B4-BE49-F238E27FC236}">
                  <a16:creationId xmlns:a16="http://schemas.microsoft.com/office/drawing/2014/main" id="{6CB2C79B-F774-C3C2-22BD-A87EEAD35326}"/>
                </a:ext>
              </a:extLst>
            </p:cNvPr>
            <p:cNvSpPr/>
            <p:nvPr/>
          </p:nvSpPr>
          <p:spPr>
            <a:xfrm flipV="1">
              <a:off x="9454144" y="5780799"/>
              <a:ext cx="22981" cy="21743"/>
            </a:xfrm>
            <a:custGeom>
              <a:avLst/>
              <a:gdLst>
                <a:gd name="connsiteX0" fmla="*/ -159 w 22981"/>
                <a:gd name="connsiteY0" fmla="*/ 20970 h 21743"/>
                <a:gd name="connsiteX1" fmla="*/ 20336 w 22981"/>
                <a:gd name="connsiteY1" fmla="*/ -298 h 21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981" h="21743">
                  <a:moveTo>
                    <a:pt x="-159" y="20970"/>
                  </a:moveTo>
                  <a:cubicBezTo>
                    <a:pt x="8314" y="24056"/>
                    <a:pt x="30151" y="11539"/>
                    <a:pt x="20336" y="-298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41" name="任意多边形: 形状 2740">
              <a:extLst>
                <a:ext uri="{FF2B5EF4-FFF2-40B4-BE49-F238E27FC236}">
                  <a16:creationId xmlns:a16="http://schemas.microsoft.com/office/drawing/2014/main" id="{9707F433-B40F-8030-F049-CB5E6B79B94E}"/>
                </a:ext>
              </a:extLst>
            </p:cNvPr>
            <p:cNvSpPr/>
            <p:nvPr/>
          </p:nvSpPr>
          <p:spPr>
            <a:xfrm flipV="1">
              <a:off x="9428180" y="5701638"/>
              <a:ext cx="20010" cy="5303"/>
            </a:xfrm>
            <a:custGeom>
              <a:avLst/>
              <a:gdLst>
                <a:gd name="connsiteX0" fmla="*/ 19851 w 20010"/>
                <a:gd name="connsiteY0" fmla="*/ 4886 h 5303"/>
                <a:gd name="connsiteX1" fmla="*/ -160 w 20010"/>
                <a:gd name="connsiteY1" fmla="*/ -315 h 5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010" h="5303">
                  <a:moveTo>
                    <a:pt x="19851" y="4886"/>
                  </a:moveTo>
                  <a:cubicBezTo>
                    <a:pt x="14752" y="5544"/>
                    <a:pt x="4751" y="2945"/>
                    <a:pt x="-160" y="-315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42" name="任意多边形: 形状 2741">
              <a:extLst>
                <a:ext uri="{FF2B5EF4-FFF2-40B4-BE49-F238E27FC236}">
                  <a16:creationId xmlns:a16="http://schemas.microsoft.com/office/drawing/2014/main" id="{1CB6BACC-FE65-8428-550B-CDF24F7F3B3E}"/>
                </a:ext>
              </a:extLst>
            </p:cNvPr>
            <p:cNvSpPr/>
            <p:nvPr/>
          </p:nvSpPr>
          <p:spPr>
            <a:xfrm flipV="1">
              <a:off x="9467093" y="5749478"/>
              <a:ext cx="17649" cy="3935"/>
            </a:xfrm>
            <a:custGeom>
              <a:avLst/>
              <a:gdLst>
                <a:gd name="connsiteX0" fmla="*/ 17491 w 17649"/>
                <a:gd name="connsiteY0" fmla="*/ -306 h 3935"/>
                <a:gd name="connsiteX1" fmla="*/ -159 w 17649"/>
                <a:gd name="connsiteY1" fmla="*/ 3399 h 3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649" h="3935">
                  <a:moveTo>
                    <a:pt x="17491" y="-306"/>
                  </a:moveTo>
                  <a:cubicBezTo>
                    <a:pt x="10165" y="3967"/>
                    <a:pt x="4343" y="3891"/>
                    <a:pt x="-159" y="3399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43" name="任意多边形: 形状 2742">
              <a:extLst>
                <a:ext uri="{FF2B5EF4-FFF2-40B4-BE49-F238E27FC236}">
                  <a16:creationId xmlns:a16="http://schemas.microsoft.com/office/drawing/2014/main" id="{54CEBBAD-3A58-BCD3-E4CD-1665B6746C63}"/>
                </a:ext>
              </a:extLst>
            </p:cNvPr>
            <p:cNvSpPr/>
            <p:nvPr/>
          </p:nvSpPr>
          <p:spPr>
            <a:xfrm flipV="1">
              <a:off x="9374253" y="5669951"/>
              <a:ext cx="20377" cy="12539"/>
            </a:xfrm>
            <a:custGeom>
              <a:avLst/>
              <a:gdLst>
                <a:gd name="connsiteX0" fmla="*/ -161 w 20377"/>
                <a:gd name="connsiteY0" fmla="*/ 12219 h 12539"/>
                <a:gd name="connsiteX1" fmla="*/ 20217 w 20377"/>
                <a:gd name="connsiteY1" fmla="*/ -320 h 12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377" h="12539">
                  <a:moveTo>
                    <a:pt x="-161" y="12219"/>
                  </a:moveTo>
                  <a:cubicBezTo>
                    <a:pt x="4220" y="10821"/>
                    <a:pt x="14177" y="5708"/>
                    <a:pt x="20217" y="-320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44" name="任意多边形: 形状 2743">
              <a:extLst>
                <a:ext uri="{FF2B5EF4-FFF2-40B4-BE49-F238E27FC236}">
                  <a16:creationId xmlns:a16="http://schemas.microsoft.com/office/drawing/2014/main" id="{77BF2B57-F8C0-989B-602B-AC0D1C2D0E75}"/>
                </a:ext>
              </a:extLst>
            </p:cNvPr>
            <p:cNvSpPr/>
            <p:nvPr/>
          </p:nvSpPr>
          <p:spPr>
            <a:xfrm flipV="1">
              <a:off x="9324081" y="5736471"/>
              <a:ext cx="12309" cy="6821"/>
            </a:xfrm>
            <a:custGeom>
              <a:avLst/>
              <a:gdLst>
                <a:gd name="connsiteX0" fmla="*/ 12148 w 12309"/>
                <a:gd name="connsiteY0" fmla="*/ -308 h 6821"/>
                <a:gd name="connsiteX1" fmla="*/ -162 w 12309"/>
                <a:gd name="connsiteY1" fmla="*/ 6514 h 6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309" h="6821">
                  <a:moveTo>
                    <a:pt x="12148" y="-308"/>
                  </a:moveTo>
                  <a:cubicBezTo>
                    <a:pt x="6239" y="852"/>
                    <a:pt x="2430" y="3276"/>
                    <a:pt x="-162" y="651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45" name="任意多边形: 形状 2744">
              <a:extLst>
                <a:ext uri="{FF2B5EF4-FFF2-40B4-BE49-F238E27FC236}">
                  <a16:creationId xmlns:a16="http://schemas.microsoft.com/office/drawing/2014/main" id="{65766AA8-851A-37AB-AF4A-1CE96FF8CAC0}"/>
                </a:ext>
              </a:extLst>
            </p:cNvPr>
            <p:cNvSpPr/>
            <p:nvPr/>
          </p:nvSpPr>
          <p:spPr>
            <a:xfrm flipV="1">
              <a:off x="9426892" y="5728924"/>
              <a:ext cx="4654" cy="21036"/>
            </a:xfrm>
            <a:custGeom>
              <a:avLst/>
              <a:gdLst>
                <a:gd name="connsiteX0" fmla="*/ 4470 w 4654"/>
                <a:gd name="connsiteY0" fmla="*/ -308 h 21036"/>
                <a:gd name="connsiteX1" fmla="*/ -160 w 4654"/>
                <a:gd name="connsiteY1" fmla="*/ 20728 h 21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654" h="21036">
                  <a:moveTo>
                    <a:pt x="4470" y="-308"/>
                  </a:moveTo>
                  <a:cubicBezTo>
                    <a:pt x="4689" y="5657"/>
                    <a:pt x="3474" y="15461"/>
                    <a:pt x="-160" y="20728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46" name="任意多边形: 形状 2745">
              <a:extLst>
                <a:ext uri="{FF2B5EF4-FFF2-40B4-BE49-F238E27FC236}">
                  <a16:creationId xmlns:a16="http://schemas.microsoft.com/office/drawing/2014/main" id="{945195BA-7AF7-60E7-EF1C-C07D9B2EE4E7}"/>
                </a:ext>
              </a:extLst>
            </p:cNvPr>
            <p:cNvSpPr/>
            <p:nvPr/>
          </p:nvSpPr>
          <p:spPr>
            <a:xfrm flipV="1">
              <a:off x="9334486" y="5687312"/>
              <a:ext cx="56985" cy="11877"/>
            </a:xfrm>
            <a:custGeom>
              <a:avLst/>
              <a:gdLst>
                <a:gd name="connsiteX0" fmla="*/ -161 w 56985"/>
                <a:gd name="connsiteY0" fmla="*/ 1062 h 11877"/>
                <a:gd name="connsiteX1" fmla="*/ 56824 w 56985"/>
                <a:gd name="connsiteY1" fmla="*/ 4122 h 11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6985" h="11877">
                  <a:moveTo>
                    <a:pt x="-161" y="1062"/>
                  </a:moveTo>
                  <a:cubicBezTo>
                    <a:pt x="9256" y="-7253"/>
                    <a:pt x="34729" y="25656"/>
                    <a:pt x="56824" y="4122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47" name="任意多边形: 形状 2746">
              <a:extLst>
                <a:ext uri="{FF2B5EF4-FFF2-40B4-BE49-F238E27FC236}">
                  <a16:creationId xmlns:a16="http://schemas.microsoft.com/office/drawing/2014/main" id="{CE312D17-4D50-755B-0F9F-F80FF0BD1EE3}"/>
                </a:ext>
              </a:extLst>
            </p:cNvPr>
            <p:cNvSpPr/>
            <p:nvPr/>
          </p:nvSpPr>
          <p:spPr>
            <a:xfrm flipV="1">
              <a:off x="9379975" y="5713206"/>
              <a:ext cx="1422" cy="20800"/>
            </a:xfrm>
            <a:custGeom>
              <a:avLst/>
              <a:gdLst>
                <a:gd name="connsiteX0" fmla="*/ 1261 w 1422"/>
                <a:gd name="connsiteY0" fmla="*/ -311 h 20800"/>
                <a:gd name="connsiteX1" fmla="*/ 1139 w 1422"/>
                <a:gd name="connsiteY1" fmla="*/ 20489 h 2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2" h="20800">
                  <a:moveTo>
                    <a:pt x="1261" y="-311"/>
                  </a:moveTo>
                  <a:cubicBezTo>
                    <a:pt x="-707" y="5626"/>
                    <a:pt x="-522" y="13775"/>
                    <a:pt x="1139" y="20489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748" name="文本框 2747">
            <a:extLst>
              <a:ext uri="{FF2B5EF4-FFF2-40B4-BE49-F238E27FC236}">
                <a16:creationId xmlns:a16="http://schemas.microsoft.com/office/drawing/2014/main" id="{6F5DE2A8-612B-BB7E-2FA4-E830E14D41F8}"/>
              </a:ext>
            </a:extLst>
          </p:cNvPr>
          <p:cNvSpPr txBox="1"/>
          <p:nvPr/>
        </p:nvSpPr>
        <p:spPr>
          <a:xfrm>
            <a:off x="3960836" y="3484915"/>
            <a:ext cx="47625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>
                <a:solidFill>
                  <a:schemeClr val="accent2">
                    <a:lumMod val="40000"/>
                    <a:lumOff val="60000"/>
                  </a:schemeClr>
                </a:solidFill>
                <a:cs typeface="+mn-ea"/>
                <a:sym typeface="+mn-lt"/>
              </a:rPr>
              <a:t>元旦节主题班会</a:t>
            </a:r>
            <a:r>
              <a:rPr lang="en-US" altLang="zh-CN" b="1" dirty="0">
                <a:solidFill>
                  <a:schemeClr val="accent2">
                    <a:lumMod val="40000"/>
                    <a:lumOff val="60000"/>
                  </a:schemeClr>
                </a:solidFill>
                <a:cs typeface="+mn-ea"/>
                <a:sym typeface="+mn-lt"/>
              </a:rPr>
              <a:t>PPT</a:t>
            </a:r>
            <a:r>
              <a:rPr lang="zh-CN" altLang="en-US" b="1" dirty="0">
                <a:solidFill>
                  <a:schemeClr val="accent2">
                    <a:lumMod val="40000"/>
                    <a:lumOff val="60000"/>
                  </a:schemeClr>
                </a:solidFill>
                <a:cs typeface="+mn-ea"/>
                <a:sym typeface="+mn-lt"/>
              </a:rPr>
              <a:t>模板</a:t>
            </a:r>
          </a:p>
        </p:txBody>
      </p:sp>
      <p:grpSp>
        <p:nvGrpSpPr>
          <p:cNvPr id="3018" name="组合 3017">
            <a:extLst>
              <a:ext uri="{FF2B5EF4-FFF2-40B4-BE49-F238E27FC236}">
                <a16:creationId xmlns:a16="http://schemas.microsoft.com/office/drawing/2014/main" id="{6F285E13-9630-7AFA-2BF9-1FB72AFBC6F6}"/>
              </a:ext>
            </a:extLst>
          </p:cNvPr>
          <p:cNvGrpSpPr/>
          <p:nvPr/>
        </p:nvGrpSpPr>
        <p:grpSpPr>
          <a:xfrm>
            <a:off x="6183084" y="5742886"/>
            <a:ext cx="1920974" cy="307777"/>
            <a:chOff x="1066066" y="4859695"/>
            <a:chExt cx="1920974" cy="307777"/>
          </a:xfrm>
        </p:grpSpPr>
        <p:sp>
          <p:nvSpPr>
            <p:cNvPr id="3019" name="矩形: 圆角 3018">
              <a:extLst>
                <a:ext uri="{FF2B5EF4-FFF2-40B4-BE49-F238E27FC236}">
                  <a16:creationId xmlns:a16="http://schemas.microsoft.com/office/drawing/2014/main" id="{9362D0BE-C54F-9F28-D480-10FC483CFE51}"/>
                </a:ext>
              </a:extLst>
            </p:cNvPr>
            <p:cNvSpPr/>
            <p:nvPr/>
          </p:nvSpPr>
          <p:spPr>
            <a:xfrm>
              <a:off x="1066066" y="4859695"/>
              <a:ext cx="1920974" cy="307777"/>
            </a:xfrm>
            <a:prstGeom prst="roundRect">
              <a:avLst>
                <a:gd name="adj" fmla="val 50000"/>
              </a:avLst>
            </a:prstGeom>
            <a:solidFill>
              <a:srgbClr val="C31A13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020" name="矩形: 圆角 3019">
              <a:extLst>
                <a:ext uri="{FF2B5EF4-FFF2-40B4-BE49-F238E27FC236}">
                  <a16:creationId xmlns:a16="http://schemas.microsoft.com/office/drawing/2014/main" id="{1838DD09-7F0E-3ED0-927B-510BEA1D6C87}"/>
                </a:ext>
              </a:extLst>
            </p:cNvPr>
            <p:cNvSpPr/>
            <p:nvPr/>
          </p:nvSpPr>
          <p:spPr>
            <a:xfrm>
              <a:off x="1748990" y="4867426"/>
              <a:ext cx="1229525" cy="29231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F6F4F0"/>
                </a:gs>
                <a:gs pos="100000">
                  <a:srgbClr val="F5C77B"/>
                </a:gs>
              </a:gsLst>
              <a:lin ang="10800000" scaled="1"/>
              <a:tileRect/>
            </a:gra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021" name="文本框 3020">
              <a:extLst>
                <a:ext uri="{FF2B5EF4-FFF2-40B4-BE49-F238E27FC236}">
                  <a16:creationId xmlns:a16="http://schemas.microsoft.com/office/drawing/2014/main" id="{B2A16A15-FAA6-395D-F69B-A9AFB5C7A671}"/>
                </a:ext>
              </a:extLst>
            </p:cNvPr>
            <p:cNvSpPr txBox="1"/>
            <p:nvPr/>
          </p:nvSpPr>
          <p:spPr>
            <a:xfrm>
              <a:off x="1221701" y="4890398"/>
              <a:ext cx="489068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05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</a:t>
              </a:r>
            </a:p>
          </p:txBody>
        </p:sp>
        <p:sp>
          <p:nvSpPr>
            <p:cNvPr id="3022" name="文本框 3021">
              <a:extLst>
                <a:ext uri="{FF2B5EF4-FFF2-40B4-BE49-F238E27FC236}">
                  <a16:creationId xmlns:a16="http://schemas.microsoft.com/office/drawing/2014/main" id="{FDF8E517-7D48-FB2C-500B-9D6E1809C872}"/>
                </a:ext>
              </a:extLst>
            </p:cNvPr>
            <p:cNvSpPr txBox="1"/>
            <p:nvPr/>
          </p:nvSpPr>
          <p:spPr>
            <a:xfrm>
              <a:off x="1895784" y="4899923"/>
              <a:ext cx="104472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5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dirty="0">
                  <a:sym typeface="+mn-lt"/>
                </a:rPr>
                <a:t>2023.12.22</a:t>
              </a:r>
              <a:endParaRPr lang="zh-CN" altLang="en-US" dirty="0">
                <a:sym typeface="+mn-lt"/>
              </a:endParaRPr>
            </a:p>
          </p:txBody>
        </p:sp>
      </p:grpSp>
      <p:grpSp>
        <p:nvGrpSpPr>
          <p:cNvPr id="3023" name="组合 3022">
            <a:extLst>
              <a:ext uri="{FF2B5EF4-FFF2-40B4-BE49-F238E27FC236}">
                <a16:creationId xmlns:a16="http://schemas.microsoft.com/office/drawing/2014/main" id="{50D203F1-9D73-93EA-25E6-E7765FCBF81F}"/>
              </a:ext>
            </a:extLst>
          </p:cNvPr>
          <p:cNvGrpSpPr/>
          <p:nvPr/>
        </p:nvGrpSpPr>
        <p:grpSpPr>
          <a:xfrm>
            <a:off x="4106634" y="5742886"/>
            <a:ext cx="1920974" cy="307777"/>
            <a:chOff x="1066066" y="4859695"/>
            <a:chExt cx="1920974" cy="307777"/>
          </a:xfrm>
        </p:grpSpPr>
        <p:sp>
          <p:nvSpPr>
            <p:cNvPr id="3024" name="矩形: 圆角 3023">
              <a:extLst>
                <a:ext uri="{FF2B5EF4-FFF2-40B4-BE49-F238E27FC236}">
                  <a16:creationId xmlns:a16="http://schemas.microsoft.com/office/drawing/2014/main" id="{3EBAA01F-0C31-2F99-E909-17B7C6DF2BE3}"/>
                </a:ext>
              </a:extLst>
            </p:cNvPr>
            <p:cNvSpPr/>
            <p:nvPr/>
          </p:nvSpPr>
          <p:spPr>
            <a:xfrm>
              <a:off x="1066066" y="4859695"/>
              <a:ext cx="1920974" cy="307777"/>
            </a:xfrm>
            <a:prstGeom prst="roundRect">
              <a:avLst>
                <a:gd name="adj" fmla="val 50000"/>
              </a:avLst>
            </a:prstGeom>
            <a:solidFill>
              <a:srgbClr val="C31A13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025" name="矩形: 圆角 3024">
              <a:extLst>
                <a:ext uri="{FF2B5EF4-FFF2-40B4-BE49-F238E27FC236}">
                  <a16:creationId xmlns:a16="http://schemas.microsoft.com/office/drawing/2014/main" id="{D6A32FCA-556D-F287-7F87-3E5D86E85B2E}"/>
                </a:ext>
              </a:extLst>
            </p:cNvPr>
            <p:cNvSpPr/>
            <p:nvPr/>
          </p:nvSpPr>
          <p:spPr>
            <a:xfrm>
              <a:off x="1748990" y="4867426"/>
              <a:ext cx="1229525" cy="29231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F6F4F0"/>
                </a:gs>
                <a:gs pos="100000">
                  <a:srgbClr val="F5C77B"/>
                </a:gs>
              </a:gsLst>
              <a:lin ang="10800000" scaled="1"/>
              <a:tileRect/>
            </a:gra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026" name="文本框 3025">
              <a:extLst>
                <a:ext uri="{FF2B5EF4-FFF2-40B4-BE49-F238E27FC236}">
                  <a16:creationId xmlns:a16="http://schemas.microsoft.com/office/drawing/2014/main" id="{999F6AB0-01BC-4033-F1F2-1A129209BA90}"/>
                </a:ext>
              </a:extLst>
            </p:cNvPr>
            <p:cNvSpPr txBox="1"/>
            <p:nvPr/>
          </p:nvSpPr>
          <p:spPr>
            <a:xfrm>
              <a:off x="1193125" y="4890398"/>
              <a:ext cx="60068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05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</a:t>
              </a:r>
            </a:p>
          </p:txBody>
        </p:sp>
        <p:sp>
          <p:nvSpPr>
            <p:cNvPr id="3027" name="文本框 3026">
              <a:extLst>
                <a:ext uri="{FF2B5EF4-FFF2-40B4-BE49-F238E27FC236}">
                  <a16:creationId xmlns:a16="http://schemas.microsoft.com/office/drawing/2014/main" id="{2F01B4BF-C7F0-FF70-CA1F-2F64CECF638A}"/>
                </a:ext>
              </a:extLst>
            </p:cNvPr>
            <p:cNvSpPr txBox="1"/>
            <p:nvPr/>
          </p:nvSpPr>
          <p:spPr>
            <a:xfrm>
              <a:off x="1895784" y="4899923"/>
              <a:ext cx="104472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</p:grpSp>
      <p:pic>
        <p:nvPicPr>
          <p:cNvPr id="3049" name="图片 3048">
            <a:extLst>
              <a:ext uri="{FF2B5EF4-FFF2-40B4-BE49-F238E27FC236}">
                <a16:creationId xmlns:a16="http://schemas.microsoft.com/office/drawing/2014/main" id="{C3F18D2C-0A54-D4AA-D63A-F30442A597E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4189270"/>
            <a:ext cx="4839485" cy="2668731"/>
          </a:xfrm>
          <a:custGeom>
            <a:avLst/>
            <a:gdLst>
              <a:gd name="connsiteX0" fmla="*/ 0 w 4839485"/>
              <a:gd name="connsiteY0" fmla="*/ 0 h 2668731"/>
              <a:gd name="connsiteX1" fmla="*/ 4839485 w 4839485"/>
              <a:gd name="connsiteY1" fmla="*/ 0 h 2668731"/>
              <a:gd name="connsiteX2" fmla="*/ 4839485 w 4839485"/>
              <a:gd name="connsiteY2" fmla="*/ 2668731 h 2668731"/>
              <a:gd name="connsiteX3" fmla="*/ 0 w 4839485"/>
              <a:gd name="connsiteY3" fmla="*/ 2668731 h 26687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39485" h="2668731">
                <a:moveTo>
                  <a:pt x="0" y="0"/>
                </a:moveTo>
                <a:lnTo>
                  <a:pt x="4839485" y="0"/>
                </a:lnTo>
                <a:lnTo>
                  <a:pt x="4839485" y="2668731"/>
                </a:lnTo>
                <a:lnTo>
                  <a:pt x="0" y="2668731"/>
                </a:lnTo>
                <a:close/>
              </a:path>
            </a:pathLst>
          </a:custGeom>
        </p:spPr>
      </p:pic>
      <p:pic>
        <p:nvPicPr>
          <p:cNvPr id="3051" name="图片 3050">
            <a:extLst>
              <a:ext uri="{FF2B5EF4-FFF2-40B4-BE49-F238E27FC236}">
                <a16:creationId xmlns:a16="http://schemas.microsoft.com/office/drawing/2014/main" id="{71FD85B2-B5EE-9A31-6FD7-47611A24F2E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2642518"/>
            <a:ext cx="2560643" cy="4215483"/>
          </a:xfrm>
          <a:custGeom>
            <a:avLst/>
            <a:gdLst>
              <a:gd name="connsiteX0" fmla="*/ 0 w 2560643"/>
              <a:gd name="connsiteY0" fmla="*/ 0 h 4215483"/>
              <a:gd name="connsiteX1" fmla="*/ 2560643 w 2560643"/>
              <a:gd name="connsiteY1" fmla="*/ 0 h 4215483"/>
              <a:gd name="connsiteX2" fmla="*/ 2560643 w 2560643"/>
              <a:gd name="connsiteY2" fmla="*/ 4215483 h 4215483"/>
              <a:gd name="connsiteX3" fmla="*/ 0 w 2560643"/>
              <a:gd name="connsiteY3" fmla="*/ 4215483 h 4215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60643" h="4215483">
                <a:moveTo>
                  <a:pt x="0" y="0"/>
                </a:moveTo>
                <a:lnTo>
                  <a:pt x="2560643" y="0"/>
                </a:lnTo>
                <a:lnTo>
                  <a:pt x="2560643" y="4215483"/>
                </a:lnTo>
                <a:lnTo>
                  <a:pt x="0" y="4215483"/>
                </a:lnTo>
                <a:close/>
              </a:path>
            </a:pathLst>
          </a:custGeom>
        </p:spPr>
      </p:pic>
      <p:pic>
        <p:nvPicPr>
          <p:cNvPr id="3055" name="图片 3054" descr="D:\51PPT模板网\51pptmoban.com\图片.jpg">
            <a:extLst>
              <a:ext uri="{FF2B5EF4-FFF2-40B4-BE49-F238E27FC236}">
                <a16:creationId xmlns:a16="http://schemas.microsoft.com/office/drawing/2014/main" id="{EC309EA1-6407-5395-2D11-7202616AD2ED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7991813">
            <a:off x="1389349" y="3331086"/>
            <a:ext cx="3403008" cy="6679167"/>
          </a:xfrm>
          <a:custGeom>
            <a:avLst/>
            <a:gdLst>
              <a:gd name="connsiteX0" fmla="*/ 3403008 w 3403008"/>
              <a:gd name="connsiteY0" fmla="*/ 0 h 6679167"/>
              <a:gd name="connsiteX1" fmla="*/ 3403008 w 3403008"/>
              <a:gd name="connsiteY1" fmla="*/ 6679167 h 6679167"/>
              <a:gd name="connsiteX2" fmla="*/ 0 w 3403008"/>
              <a:gd name="connsiteY2" fmla="*/ 752433 h 6679167"/>
              <a:gd name="connsiteX3" fmla="*/ 1310450 w 3403008"/>
              <a:gd name="connsiteY3" fmla="*/ 0 h 6679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03008" h="6679167">
                <a:moveTo>
                  <a:pt x="3403008" y="0"/>
                </a:moveTo>
                <a:lnTo>
                  <a:pt x="3403008" y="6679167"/>
                </a:lnTo>
                <a:lnTo>
                  <a:pt x="0" y="752433"/>
                </a:lnTo>
                <a:lnTo>
                  <a:pt x="1310450" y="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232903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1" name="文本框 3720">
            <a:extLst>
              <a:ext uri="{FF2B5EF4-FFF2-40B4-BE49-F238E27FC236}">
                <a16:creationId xmlns:a16="http://schemas.microsoft.com/office/drawing/2014/main" id="{C82E84C3-54A8-3359-FC8D-D050AE6B0FB2}"/>
              </a:ext>
            </a:extLst>
          </p:cNvPr>
          <p:cNvSpPr txBox="1"/>
          <p:nvPr/>
        </p:nvSpPr>
        <p:spPr>
          <a:xfrm>
            <a:off x="5017820" y="135381"/>
            <a:ext cx="21563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F5C77B"/>
                    </a:gs>
                  </a:gsLst>
                  <a:lin ang="5400000" scaled="1"/>
                </a:gradFill>
                <a:latin typeface="字魂扁桃体" pitchFamily="2" charset="-122"/>
                <a:ea typeface="字魂扁桃体" pitchFamily="2" charset="-122"/>
                <a:cs typeface="+mn-ea"/>
              </a:defRPr>
            </a:lvl1pPr>
          </a:lstStyle>
          <a:p>
            <a:r>
              <a:rPr lang="zh-CN" altLang="en-US" sz="3200" dirty="0">
                <a:gradFill>
                  <a:gsLst>
                    <a:gs pos="0">
                      <a:srgbClr val="C31A13"/>
                    </a:gs>
                    <a:gs pos="100000">
                      <a:srgbClr val="FF0000"/>
                    </a:gs>
                  </a:gsLst>
                  <a:lin ang="5400000" scaled="1"/>
                </a:gradFill>
              </a:rPr>
              <a:t>添加标题文本</a:t>
            </a:r>
          </a:p>
        </p:txBody>
      </p:sp>
      <p:sp>
        <p:nvSpPr>
          <p:cNvPr id="3" name="任意多边形 60">
            <a:extLst>
              <a:ext uri="{FF2B5EF4-FFF2-40B4-BE49-F238E27FC236}">
                <a16:creationId xmlns:a16="http://schemas.microsoft.com/office/drawing/2014/main" id="{8A101A4A-3271-8BF3-3396-427CAB285C44}"/>
              </a:ext>
            </a:extLst>
          </p:cNvPr>
          <p:cNvSpPr/>
          <p:nvPr/>
        </p:nvSpPr>
        <p:spPr>
          <a:xfrm>
            <a:off x="3327362" y="3021741"/>
            <a:ext cx="1655666" cy="1655667"/>
          </a:xfrm>
          <a:custGeom>
            <a:avLst/>
            <a:gdLst>
              <a:gd name="connsiteX0" fmla="*/ 1102132 w 2204265"/>
              <a:gd name="connsiteY0" fmla="*/ 321083 h 2204265"/>
              <a:gd name="connsiteX1" fmla="*/ 311557 w 2204265"/>
              <a:gd name="connsiteY1" fmla="*/ 1111658 h 2204265"/>
              <a:gd name="connsiteX2" fmla="*/ 1102132 w 2204265"/>
              <a:gd name="connsiteY2" fmla="*/ 1902233 h 2204265"/>
              <a:gd name="connsiteX3" fmla="*/ 1892707 w 2204265"/>
              <a:gd name="connsiteY3" fmla="*/ 1111658 h 2204265"/>
              <a:gd name="connsiteX4" fmla="*/ 1102132 w 2204265"/>
              <a:gd name="connsiteY4" fmla="*/ 321083 h 2204265"/>
              <a:gd name="connsiteX5" fmla="*/ 977042 w 2204265"/>
              <a:gd name="connsiteY5" fmla="*/ 0 h 2204265"/>
              <a:gd name="connsiteX6" fmla="*/ 1227224 w 2204265"/>
              <a:gd name="connsiteY6" fmla="*/ 0 h 2204265"/>
              <a:gd name="connsiteX7" fmla="*/ 1276006 w 2204265"/>
              <a:gd name="connsiteY7" fmla="*/ 227584 h 2204265"/>
              <a:gd name="connsiteX8" fmla="*/ 1287791 w 2204265"/>
              <a:gd name="connsiteY8" fmla="*/ 229382 h 2204265"/>
              <a:gd name="connsiteX9" fmla="*/ 1387705 w 2204265"/>
              <a:gd name="connsiteY9" fmla="*/ 259057 h 2204265"/>
              <a:gd name="connsiteX10" fmla="*/ 1544868 w 2204265"/>
              <a:gd name="connsiteY10" fmla="*/ 85113 h 2204265"/>
              <a:gd name="connsiteX11" fmla="*/ 1761531 w 2204265"/>
              <a:gd name="connsiteY11" fmla="*/ 210203 h 2204265"/>
              <a:gd name="connsiteX12" fmla="*/ 1691902 w 2204265"/>
              <a:gd name="connsiteY12" fmla="*/ 425756 h 2204265"/>
              <a:gd name="connsiteX13" fmla="*/ 1705003 w 2204265"/>
              <a:gd name="connsiteY13" fmla="*/ 435309 h 2204265"/>
              <a:gd name="connsiteX14" fmla="*/ 1774668 w 2204265"/>
              <a:gd name="connsiteY14" fmla="*/ 502325 h 2204265"/>
              <a:gd name="connsiteX15" fmla="*/ 1782142 w 2204265"/>
              <a:gd name="connsiteY15" fmla="*/ 511190 h 2204265"/>
              <a:gd name="connsiteX16" fmla="*/ 1994063 w 2204265"/>
              <a:gd name="connsiteY16" fmla="*/ 442735 h 2204265"/>
              <a:gd name="connsiteX17" fmla="*/ 2119154 w 2204265"/>
              <a:gd name="connsiteY17" fmla="*/ 659399 h 2204265"/>
              <a:gd name="connsiteX18" fmla="*/ 1961265 w 2204265"/>
              <a:gd name="connsiteY18" fmla="*/ 802053 h 2204265"/>
              <a:gd name="connsiteX19" fmla="*/ 1974042 w 2204265"/>
              <a:gd name="connsiteY19" fmla="*/ 833752 h 2204265"/>
              <a:gd name="connsiteX20" fmla="*/ 1999140 w 2204265"/>
              <a:gd name="connsiteY20" fmla="*/ 933073 h 2204265"/>
              <a:gd name="connsiteX21" fmla="*/ 2204265 w 2204265"/>
              <a:gd name="connsiteY21" fmla="*/ 977042 h 2204265"/>
              <a:gd name="connsiteX22" fmla="*/ 2204265 w 2204265"/>
              <a:gd name="connsiteY22" fmla="*/ 1227224 h 2204265"/>
              <a:gd name="connsiteX23" fmla="*/ 2012137 w 2204265"/>
              <a:gd name="connsiteY23" fmla="*/ 1268406 h 2204265"/>
              <a:gd name="connsiteX24" fmla="*/ 2004638 w 2204265"/>
              <a:gd name="connsiteY24" fmla="*/ 1317545 h 2204265"/>
              <a:gd name="connsiteX25" fmla="*/ 1985237 w 2204265"/>
              <a:gd name="connsiteY25" fmla="*/ 1394985 h 2204265"/>
              <a:gd name="connsiteX26" fmla="*/ 1977636 w 2204265"/>
              <a:gd name="connsiteY26" fmla="*/ 1417004 h 2204265"/>
              <a:gd name="connsiteX27" fmla="*/ 2119154 w 2204265"/>
              <a:gd name="connsiteY27" fmla="*/ 1544868 h 2204265"/>
              <a:gd name="connsiteX28" fmla="*/ 1994063 w 2204265"/>
              <a:gd name="connsiteY28" fmla="*/ 1761531 h 2204265"/>
              <a:gd name="connsiteX29" fmla="*/ 1820151 w 2204265"/>
              <a:gd name="connsiteY29" fmla="*/ 1705353 h 2204265"/>
              <a:gd name="connsiteX30" fmla="*/ 1798711 w 2204265"/>
              <a:gd name="connsiteY30" fmla="*/ 1734758 h 2204265"/>
              <a:gd name="connsiteX31" fmla="*/ 1731696 w 2204265"/>
              <a:gd name="connsiteY31" fmla="*/ 1804423 h 2204265"/>
              <a:gd name="connsiteX32" fmla="*/ 1706998 w 2204265"/>
              <a:gd name="connsiteY32" fmla="*/ 1825242 h 2204265"/>
              <a:gd name="connsiteX33" fmla="*/ 1761531 w 2204265"/>
              <a:gd name="connsiteY33" fmla="*/ 1994062 h 2204265"/>
              <a:gd name="connsiteX34" fmla="*/ 1544868 w 2204265"/>
              <a:gd name="connsiteY34" fmla="*/ 2119153 h 2204265"/>
              <a:gd name="connsiteX35" fmla="*/ 1429863 w 2204265"/>
              <a:gd name="connsiteY35" fmla="*/ 1991868 h 2204265"/>
              <a:gd name="connsiteX36" fmla="*/ 1400268 w 2204265"/>
              <a:gd name="connsiteY36" fmla="*/ 2003797 h 2204265"/>
              <a:gd name="connsiteX37" fmla="*/ 1262745 w 2204265"/>
              <a:gd name="connsiteY37" fmla="*/ 2038549 h 2204265"/>
              <a:gd name="connsiteX38" fmla="*/ 1227224 w 2204265"/>
              <a:gd name="connsiteY38" fmla="*/ 2204265 h 2204265"/>
              <a:gd name="connsiteX39" fmla="*/ 977042 w 2204265"/>
              <a:gd name="connsiteY39" fmla="*/ 2204265 h 2204265"/>
              <a:gd name="connsiteX40" fmla="*/ 941447 w 2204265"/>
              <a:gd name="connsiteY40" fmla="*/ 2038203 h 2204265"/>
              <a:gd name="connsiteX41" fmla="*/ 916475 w 2204265"/>
              <a:gd name="connsiteY41" fmla="*/ 2034392 h 2204265"/>
              <a:gd name="connsiteX42" fmla="*/ 774169 w 2204265"/>
              <a:gd name="connsiteY42" fmla="*/ 1992127 h 2204265"/>
              <a:gd name="connsiteX43" fmla="*/ 659399 w 2204265"/>
              <a:gd name="connsiteY43" fmla="*/ 2119153 h 2204265"/>
              <a:gd name="connsiteX44" fmla="*/ 442735 w 2204265"/>
              <a:gd name="connsiteY44" fmla="*/ 1994062 h 2204265"/>
              <a:gd name="connsiteX45" fmla="*/ 496981 w 2204265"/>
              <a:gd name="connsiteY45" fmla="*/ 1826130 h 2204265"/>
              <a:gd name="connsiteX46" fmla="*/ 391274 w 2204265"/>
              <a:gd name="connsiteY46" fmla="*/ 1717869 h 2204265"/>
              <a:gd name="connsiteX47" fmla="*/ 382878 w 2204265"/>
              <a:gd name="connsiteY47" fmla="*/ 1705753 h 2204265"/>
              <a:gd name="connsiteX48" fmla="*/ 210204 w 2204265"/>
              <a:gd name="connsiteY48" fmla="*/ 1761531 h 2204265"/>
              <a:gd name="connsiteX49" fmla="*/ 85113 w 2204265"/>
              <a:gd name="connsiteY49" fmla="*/ 1544868 h 2204265"/>
              <a:gd name="connsiteX50" fmla="*/ 226733 w 2204265"/>
              <a:gd name="connsiteY50" fmla="*/ 1416912 h 2204265"/>
              <a:gd name="connsiteX51" fmla="*/ 212821 w 2204265"/>
              <a:gd name="connsiteY51" fmla="*/ 1373126 h 2204265"/>
              <a:gd name="connsiteX52" fmla="*/ 191748 w 2204265"/>
              <a:gd name="connsiteY52" fmla="*/ 1268325 h 2204265"/>
              <a:gd name="connsiteX53" fmla="*/ 0 w 2204265"/>
              <a:gd name="connsiteY53" fmla="*/ 1227224 h 2204265"/>
              <a:gd name="connsiteX54" fmla="*/ 0 w 2204265"/>
              <a:gd name="connsiteY54" fmla="*/ 977042 h 2204265"/>
              <a:gd name="connsiteX55" fmla="*/ 203220 w 2204265"/>
              <a:gd name="connsiteY55" fmla="*/ 933481 h 2204265"/>
              <a:gd name="connsiteX56" fmla="*/ 212821 w 2204265"/>
              <a:gd name="connsiteY56" fmla="*/ 890649 h 2204265"/>
              <a:gd name="connsiteX57" fmla="*/ 243470 w 2204265"/>
              <a:gd name="connsiteY57" fmla="*/ 802476 h 2204265"/>
              <a:gd name="connsiteX58" fmla="*/ 85113 w 2204265"/>
              <a:gd name="connsiteY58" fmla="*/ 659399 h 2204265"/>
              <a:gd name="connsiteX59" fmla="*/ 210204 w 2204265"/>
              <a:gd name="connsiteY59" fmla="*/ 442735 h 2204265"/>
              <a:gd name="connsiteX60" fmla="*/ 423776 w 2204265"/>
              <a:gd name="connsiteY60" fmla="*/ 511723 h 2204265"/>
              <a:gd name="connsiteX61" fmla="*/ 470557 w 2204265"/>
              <a:gd name="connsiteY61" fmla="*/ 461243 h 2204265"/>
              <a:gd name="connsiteX62" fmla="*/ 512656 w 2204265"/>
              <a:gd name="connsiteY62" fmla="*/ 426662 h 2204265"/>
              <a:gd name="connsiteX63" fmla="*/ 442735 w 2204265"/>
              <a:gd name="connsiteY63" fmla="*/ 210203 h 2204265"/>
              <a:gd name="connsiteX64" fmla="*/ 659399 w 2204265"/>
              <a:gd name="connsiteY64" fmla="*/ 85113 h 2204265"/>
              <a:gd name="connsiteX65" fmla="*/ 815299 w 2204265"/>
              <a:gd name="connsiteY65" fmla="*/ 257661 h 2204265"/>
              <a:gd name="connsiteX66" fmla="*/ 916475 w 2204265"/>
              <a:gd name="connsiteY66" fmla="*/ 229382 h 2204265"/>
              <a:gd name="connsiteX67" fmla="*/ 928259 w 2204265"/>
              <a:gd name="connsiteY67" fmla="*/ 227584 h 2204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2204265" h="2204265">
                <a:moveTo>
                  <a:pt x="1102132" y="321083"/>
                </a:moveTo>
                <a:cubicBezTo>
                  <a:pt x="665509" y="321083"/>
                  <a:pt x="311557" y="675035"/>
                  <a:pt x="311557" y="1111658"/>
                </a:cubicBezTo>
                <a:cubicBezTo>
                  <a:pt x="311557" y="1548281"/>
                  <a:pt x="665509" y="1902233"/>
                  <a:pt x="1102132" y="1902233"/>
                </a:cubicBezTo>
                <a:cubicBezTo>
                  <a:pt x="1538755" y="1902233"/>
                  <a:pt x="1892707" y="1548281"/>
                  <a:pt x="1892707" y="1111658"/>
                </a:cubicBezTo>
                <a:cubicBezTo>
                  <a:pt x="1892707" y="675035"/>
                  <a:pt x="1538755" y="321083"/>
                  <a:pt x="1102132" y="321083"/>
                </a:cubicBezTo>
                <a:close/>
                <a:moveTo>
                  <a:pt x="977042" y="0"/>
                </a:moveTo>
                <a:lnTo>
                  <a:pt x="1227224" y="0"/>
                </a:lnTo>
                <a:lnTo>
                  <a:pt x="1276006" y="227584"/>
                </a:lnTo>
                <a:lnTo>
                  <a:pt x="1287791" y="229382"/>
                </a:lnTo>
                <a:lnTo>
                  <a:pt x="1387705" y="259057"/>
                </a:lnTo>
                <a:lnTo>
                  <a:pt x="1544868" y="85113"/>
                </a:lnTo>
                <a:lnTo>
                  <a:pt x="1761531" y="210203"/>
                </a:lnTo>
                <a:lnTo>
                  <a:pt x="1691902" y="425756"/>
                </a:lnTo>
                <a:lnTo>
                  <a:pt x="1705003" y="435309"/>
                </a:lnTo>
                <a:cubicBezTo>
                  <a:pt x="1729378" y="456423"/>
                  <a:pt x="1752634" y="478795"/>
                  <a:pt x="1774668" y="502325"/>
                </a:cubicBezTo>
                <a:lnTo>
                  <a:pt x="1782142" y="511190"/>
                </a:lnTo>
                <a:lnTo>
                  <a:pt x="1994063" y="442735"/>
                </a:lnTo>
                <a:lnTo>
                  <a:pt x="2119154" y="659399"/>
                </a:lnTo>
                <a:lnTo>
                  <a:pt x="1961265" y="802053"/>
                </a:lnTo>
                <a:lnTo>
                  <a:pt x="1974042" y="833752"/>
                </a:lnTo>
                <a:lnTo>
                  <a:pt x="1999140" y="933073"/>
                </a:lnTo>
                <a:lnTo>
                  <a:pt x="2204265" y="977042"/>
                </a:lnTo>
                <a:lnTo>
                  <a:pt x="2204265" y="1227224"/>
                </a:lnTo>
                <a:lnTo>
                  <a:pt x="2012137" y="1268406"/>
                </a:lnTo>
                <a:lnTo>
                  <a:pt x="2004638" y="1317545"/>
                </a:lnTo>
                <a:cubicBezTo>
                  <a:pt x="1999269" y="1343782"/>
                  <a:pt x="1992785" y="1369612"/>
                  <a:pt x="1985237" y="1394985"/>
                </a:cubicBezTo>
                <a:lnTo>
                  <a:pt x="1977636" y="1417004"/>
                </a:lnTo>
                <a:lnTo>
                  <a:pt x="2119154" y="1544868"/>
                </a:lnTo>
                <a:lnTo>
                  <a:pt x="1994063" y="1761531"/>
                </a:lnTo>
                <a:lnTo>
                  <a:pt x="1820151" y="1705353"/>
                </a:lnTo>
                <a:lnTo>
                  <a:pt x="1798711" y="1734758"/>
                </a:lnTo>
                <a:cubicBezTo>
                  <a:pt x="1777597" y="1759133"/>
                  <a:pt x="1755225" y="1782388"/>
                  <a:pt x="1731696" y="1804423"/>
                </a:cubicBezTo>
                <a:lnTo>
                  <a:pt x="1706998" y="1825242"/>
                </a:lnTo>
                <a:lnTo>
                  <a:pt x="1761531" y="1994062"/>
                </a:lnTo>
                <a:lnTo>
                  <a:pt x="1544868" y="2119153"/>
                </a:lnTo>
                <a:lnTo>
                  <a:pt x="1429863" y="1991868"/>
                </a:lnTo>
                <a:lnTo>
                  <a:pt x="1400268" y="2003797"/>
                </a:lnTo>
                <a:lnTo>
                  <a:pt x="1262745" y="2038549"/>
                </a:lnTo>
                <a:lnTo>
                  <a:pt x="1227224" y="2204265"/>
                </a:lnTo>
                <a:lnTo>
                  <a:pt x="977042" y="2204265"/>
                </a:lnTo>
                <a:lnTo>
                  <a:pt x="941447" y="2038203"/>
                </a:lnTo>
                <a:lnTo>
                  <a:pt x="916475" y="2034392"/>
                </a:lnTo>
                <a:lnTo>
                  <a:pt x="774169" y="1992127"/>
                </a:lnTo>
                <a:lnTo>
                  <a:pt x="659399" y="2119153"/>
                </a:lnTo>
                <a:lnTo>
                  <a:pt x="442735" y="1994062"/>
                </a:lnTo>
                <a:lnTo>
                  <a:pt x="496981" y="1826130"/>
                </a:lnTo>
                <a:lnTo>
                  <a:pt x="391274" y="1717869"/>
                </a:lnTo>
                <a:lnTo>
                  <a:pt x="382878" y="1705753"/>
                </a:lnTo>
                <a:lnTo>
                  <a:pt x="210204" y="1761531"/>
                </a:lnTo>
                <a:lnTo>
                  <a:pt x="85113" y="1544868"/>
                </a:lnTo>
                <a:lnTo>
                  <a:pt x="226733" y="1416912"/>
                </a:lnTo>
                <a:lnTo>
                  <a:pt x="212821" y="1373126"/>
                </a:lnTo>
                <a:lnTo>
                  <a:pt x="191748" y="1268325"/>
                </a:lnTo>
                <a:lnTo>
                  <a:pt x="0" y="1227224"/>
                </a:lnTo>
                <a:lnTo>
                  <a:pt x="0" y="977042"/>
                </a:lnTo>
                <a:lnTo>
                  <a:pt x="203220" y="933481"/>
                </a:lnTo>
                <a:lnTo>
                  <a:pt x="212821" y="890649"/>
                </a:lnTo>
                <a:lnTo>
                  <a:pt x="243470" y="802476"/>
                </a:lnTo>
                <a:lnTo>
                  <a:pt x="85113" y="659399"/>
                </a:lnTo>
                <a:lnTo>
                  <a:pt x="210204" y="442735"/>
                </a:lnTo>
                <a:lnTo>
                  <a:pt x="423776" y="511723"/>
                </a:lnTo>
                <a:lnTo>
                  <a:pt x="470557" y="461243"/>
                </a:lnTo>
                <a:lnTo>
                  <a:pt x="512656" y="426662"/>
                </a:lnTo>
                <a:lnTo>
                  <a:pt x="442735" y="210203"/>
                </a:lnTo>
                <a:lnTo>
                  <a:pt x="659399" y="85113"/>
                </a:lnTo>
                <a:lnTo>
                  <a:pt x="815299" y="257661"/>
                </a:lnTo>
                <a:lnTo>
                  <a:pt x="916475" y="229382"/>
                </a:lnTo>
                <a:lnTo>
                  <a:pt x="928259" y="227584"/>
                </a:lnTo>
                <a:close/>
              </a:path>
            </a:pathLst>
          </a:custGeom>
          <a:solidFill>
            <a:srgbClr val="C31A13"/>
          </a:solidFill>
          <a:ln w="12700">
            <a:solidFill>
              <a:srgbClr val="C31A1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任意多边形 64">
            <a:extLst>
              <a:ext uri="{FF2B5EF4-FFF2-40B4-BE49-F238E27FC236}">
                <a16:creationId xmlns:a16="http://schemas.microsoft.com/office/drawing/2014/main" id="{CA682B9C-4938-6EC6-D12C-A76020475B1D}"/>
              </a:ext>
            </a:extLst>
          </p:cNvPr>
          <p:cNvSpPr/>
          <p:nvPr/>
        </p:nvSpPr>
        <p:spPr>
          <a:xfrm>
            <a:off x="4568655" y="2076901"/>
            <a:ext cx="1655666" cy="1655667"/>
          </a:xfrm>
          <a:custGeom>
            <a:avLst/>
            <a:gdLst>
              <a:gd name="connsiteX0" fmla="*/ 1102132 w 2204265"/>
              <a:gd name="connsiteY0" fmla="*/ 321083 h 2204265"/>
              <a:gd name="connsiteX1" fmla="*/ 311557 w 2204265"/>
              <a:gd name="connsiteY1" fmla="*/ 1111658 h 2204265"/>
              <a:gd name="connsiteX2" fmla="*/ 1102132 w 2204265"/>
              <a:gd name="connsiteY2" fmla="*/ 1902233 h 2204265"/>
              <a:gd name="connsiteX3" fmla="*/ 1892707 w 2204265"/>
              <a:gd name="connsiteY3" fmla="*/ 1111658 h 2204265"/>
              <a:gd name="connsiteX4" fmla="*/ 1102132 w 2204265"/>
              <a:gd name="connsiteY4" fmla="*/ 321083 h 2204265"/>
              <a:gd name="connsiteX5" fmla="*/ 977042 w 2204265"/>
              <a:gd name="connsiteY5" fmla="*/ 0 h 2204265"/>
              <a:gd name="connsiteX6" fmla="*/ 1227224 w 2204265"/>
              <a:gd name="connsiteY6" fmla="*/ 0 h 2204265"/>
              <a:gd name="connsiteX7" fmla="*/ 1276006 w 2204265"/>
              <a:gd name="connsiteY7" fmla="*/ 227584 h 2204265"/>
              <a:gd name="connsiteX8" fmla="*/ 1287791 w 2204265"/>
              <a:gd name="connsiteY8" fmla="*/ 229382 h 2204265"/>
              <a:gd name="connsiteX9" fmla="*/ 1387705 w 2204265"/>
              <a:gd name="connsiteY9" fmla="*/ 259057 h 2204265"/>
              <a:gd name="connsiteX10" fmla="*/ 1544868 w 2204265"/>
              <a:gd name="connsiteY10" fmla="*/ 85113 h 2204265"/>
              <a:gd name="connsiteX11" fmla="*/ 1761531 w 2204265"/>
              <a:gd name="connsiteY11" fmla="*/ 210203 h 2204265"/>
              <a:gd name="connsiteX12" fmla="*/ 1691902 w 2204265"/>
              <a:gd name="connsiteY12" fmla="*/ 425756 h 2204265"/>
              <a:gd name="connsiteX13" fmla="*/ 1705003 w 2204265"/>
              <a:gd name="connsiteY13" fmla="*/ 435309 h 2204265"/>
              <a:gd name="connsiteX14" fmla="*/ 1774668 w 2204265"/>
              <a:gd name="connsiteY14" fmla="*/ 502325 h 2204265"/>
              <a:gd name="connsiteX15" fmla="*/ 1782142 w 2204265"/>
              <a:gd name="connsiteY15" fmla="*/ 511190 h 2204265"/>
              <a:gd name="connsiteX16" fmla="*/ 1994063 w 2204265"/>
              <a:gd name="connsiteY16" fmla="*/ 442735 h 2204265"/>
              <a:gd name="connsiteX17" fmla="*/ 2119154 w 2204265"/>
              <a:gd name="connsiteY17" fmla="*/ 659399 h 2204265"/>
              <a:gd name="connsiteX18" fmla="*/ 1961265 w 2204265"/>
              <a:gd name="connsiteY18" fmla="*/ 802053 h 2204265"/>
              <a:gd name="connsiteX19" fmla="*/ 1974042 w 2204265"/>
              <a:gd name="connsiteY19" fmla="*/ 833752 h 2204265"/>
              <a:gd name="connsiteX20" fmla="*/ 1999140 w 2204265"/>
              <a:gd name="connsiteY20" fmla="*/ 933073 h 2204265"/>
              <a:gd name="connsiteX21" fmla="*/ 2204265 w 2204265"/>
              <a:gd name="connsiteY21" fmla="*/ 977042 h 2204265"/>
              <a:gd name="connsiteX22" fmla="*/ 2204265 w 2204265"/>
              <a:gd name="connsiteY22" fmla="*/ 1227224 h 2204265"/>
              <a:gd name="connsiteX23" fmla="*/ 2012137 w 2204265"/>
              <a:gd name="connsiteY23" fmla="*/ 1268406 h 2204265"/>
              <a:gd name="connsiteX24" fmla="*/ 2004638 w 2204265"/>
              <a:gd name="connsiteY24" fmla="*/ 1317545 h 2204265"/>
              <a:gd name="connsiteX25" fmla="*/ 1985237 w 2204265"/>
              <a:gd name="connsiteY25" fmla="*/ 1394985 h 2204265"/>
              <a:gd name="connsiteX26" fmla="*/ 1977636 w 2204265"/>
              <a:gd name="connsiteY26" fmla="*/ 1417004 h 2204265"/>
              <a:gd name="connsiteX27" fmla="*/ 2119154 w 2204265"/>
              <a:gd name="connsiteY27" fmla="*/ 1544868 h 2204265"/>
              <a:gd name="connsiteX28" fmla="*/ 1994063 w 2204265"/>
              <a:gd name="connsiteY28" fmla="*/ 1761531 h 2204265"/>
              <a:gd name="connsiteX29" fmla="*/ 1820151 w 2204265"/>
              <a:gd name="connsiteY29" fmla="*/ 1705353 h 2204265"/>
              <a:gd name="connsiteX30" fmla="*/ 1798711 w 2204265"/>
              <a:gd name="connsiteY30" fmla="*/ 1734758 h 2204265"/>
              <a:gd name="connsiteX31" fmla="*/ 1731696 w 2204265"/>
              <a:gd name="connsiteY31" fmla="*/ 1804423 h 2204265"/>
              <a:gd name="connsiteX32" fmla="*/ 1706998 w 2204265"/>
              <a:gd name="connsiteY32" fmla="*/ 1825242 h 2204265"/>
              <a:gd name="connsiteX33" fmla="*/ 1761531 w 2204265"/>
              <a:gd name="connsiteY33" fmla="*/ 1994062 h 2204265"/>
              <a:gd name="connsiteX34" fmla="*/ 1544868 w 2204265"/>
              <a:gd name="connsiteY34" fmla="*/ 2119153 h 2204265"/>
              <a:gd name="connsiteX35" fmla="*/ 1429863 w 2204265"/>
              <a:gd name="connsiteY35" fmla="*/ 1991868 h 2204265"/>
              <a:gd name="connsiteX36" fmla="*/ 1400268 w 2204265"/>
              <a:gd name="connsiteY36" fmla="*/ 2003797 h 2204265"/>
              <a:gd name="connsiteX37" fmla="*/ 1262745 w 2204265"/>
              <a:gd name="connsiteY37" fmla="*/ 2038549 h 2204265"/>
              <a:gd name="connsiteX38" fmla="*/ 1227224 w 2204265"/>
              <a:gd name="connsiteY38" fmla="*/ 2204265 h 2204265"/>
              <a:gd name="connsiteX39" fmla="*/ 977042 w 2204265"/>
              <a:gd name="connsiteY39" fmla="*/ 2204265 h 2204265"/>
              <a:gd name="connsiteX40" fmla="*/ 941447 w 2204265"/>
              <a:gd name="connsiteY40" fmla="*/ 2038203 h 2204265"/>
              <a:gd name="connsiteX41" fmla="*/ 916475 w 2204265"/>
              <a:gd name="connsiteY41" fmla="*/ 2034392 h 2204265"/>
              <a:gd name="connsiteX42" fmla="*/ 774169 w 2204265"/>
              <a:gd name="connsiteY42" fmla="*/ 1992127 h 2204265"/>
              <a:gd name="connsiteX43" fmla="*/ 659399 w 2204265"/>
              <a:gd name="connsiteY43" fmla="*/ 2119153 h 2204265"/>
              <a:gd name="connsiteX44" fmla="*/ 442735 w 2204265"/>
              <a:gd name="connsiteY44" fmla="*/ 1994062 h 2204265"/>
              <a:gd name="connsiteX45" fmla="*/ 496981 w 2204265"/>
              <a:gd name="connsiteY45" fmla="*/ 1826130 h 2204265"/>
              <a:gd name="connsiteX46" fmla="*/ 391274 w 2204265"/>
              <a:gd name="connsiteY46" fmla="*/ 1717869 h 2204265"/>
              <a:gd name="connsiteX47" fmla="*/ 382878 w 2204265"/>
              <a:gd name="connsiteY47" fmla="*/ 1705753 h 2204265"/>
              <a:gd name="connsiteX48" fmla="*/ 210204 w 2204265"/>
              <a:gd name="connsiteY48" fmla="*/ 1761531 h 2204265"/>
              <a:gd name="connsiteX49" fmla="*/ 85113 w 2204265"/>
              <a:gd name="connsiteY49" fmla="*/ 1544868 h 2204265"/>
              <a:gd name="connsiteX50" fmla="*/ 226733 w 2204265"/>
              <a:gd name="connsiteY50" fmla="*/ 1416912 h 2204265"/>
              <a:gd name="connsiteX51" fmla="*/ 212821 w 2204265"/>
              <a:gd name="connsiteY51" fmla="*/ 1373126 h 2204265"/>
              <a:gd name="connsiteX52" fmla="*/ 191748 w 2204265"/>
              <a:gd name="connsiteY52" fmla="*/ 1268325 h 2204265"/>
              <a:gd name="connsiteX53" fmla="*/ 0 w 2204265"/>
              <a:gd name="connsiteY53" fmla="*/ 1227224 h 2204265"/>
              <a:gd name="connsiteX54" fmla="*/ 0 w 2204265"/>
              <a:gd name="connsiteY54" fmla="*/ 977042 h 2204265"/>
              <a:gd name="connsiteX55" fmla="*/ 203220 w 2204265"/>
              <a:gd name="connsiteY55" fmla="*/ 933481 h 2204265"/>
              <a:gd name="connsiteX56" fmla="*/ 212821 w 2204265"/>
              <a:gd name="connsiteY56" fmla="*/ 890649 h 2204265"/>
              <a:gd name="connsiteX57" fmla="*/ 243470 w 2204265"/>
              <a:gd name="connsiteY57" fmla="*/ 802476 h 2204265"/>
              <a:gd name="connsiteX58" fmla="*/ 85113 w 2204265"/>
              <a:gd name="connsiteY58" fmla="*/ 659399 h 2204265"/>
              <a:gd name="connsiteX59" fmla="*/ 210204 w 2204265"/>
              <a:gd name="connsiteY59" fmla="*/ 442735 h 2204265"/>
              <a:gd name="connsiteX60" fmla="*/ 423776 w 2204265"/>
              <a:gd name="connsiteY60" fmla="*/ 511723 h 2204265"/>
              <a:gd name="connsiteX61" fmla="*/ 470557 w 2204265"/>
              <a:gd name="connsiteY61" fmla="*/ 461243 h 2204265"/>
              <a:gd name="connsiteX62" fmla="*/ 512656 w 2204265"/>
              <a:gd name="connsiteY62" fmla="*/ 426662 h 2204265"/>
              <a:gd name="connsiteX63" fmla="*/ 442735 w 2204265"/>
              <a:gd name="connsiteY63" fmla="*/ 210203 h 2204265"/>
              <a:gd name="connsiteX64" fmla="*/ 659399 w 2204265"/>
              <a:gd name="connsiteY64" fmla="*/ 85113 h 2204265"/>
              <a:gd name="connsiteX65" fmla="*/ 815299 w 2204265"/>
              <a:gd name="connsiteY65" fmla="*/ 257661 h 2204265"/>
              <a:gd name="connsiteX66" fmla="*/ 916475 w 2204265"/>
              <a:gd name="connsiteY66" fmla="*/ 229382 h 2204265"/>
              <a:gd name="connsiteX67" fmla="*/ 928259 w 2204265"/>
              <a:gd name="connsiteY67" fmla="*/ 227584 h 2204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2204265" h="2204265">
                <a:moveTo>
                  <a:pt x="1102132" y="321083"/>
                </a:moveTo>
                <a:cubicBezTo>
                  <a:pt x="665509" y="321083"/>
                  <a:pt x="311557" y="675035"/>
                  <a:pt x="311557" y="1111658"/>
                </a:cubicBezTo>
                <a:cubicBezTo>
                  <a:pt x="311557" y="1548281"/>
                  <a:pt x="665509" y="1902233"/>
                  <a:pt x="1102132" y="1902233"/>
                </a:cubicBezTo>
                <a:cubicBezTo>
                  <a:pt x="1538755" y="1902233"/>
                  <a:pt x="1892707" y="1548281"/>
                  <a:pt x="1892707" y="1111658"/>
                </a:cubicBezTo>
                <a:cubicBezTo>
                  <a:pt x="1892707" y="675035"/>
                  <a:pt x="1538755" y="321083"/>
                  <a:pt x="1102132" y="321083"/>
                </a:cubicBezTo>
                <a:close/>
                <a:moveTo>
                  <a:pt x="977042" y="0"/>
                </a:moveTo>
                <a:lnTo>
                  <a:pt x="1227224" y="0"/>
                </a:lnTo>
                <a:lnTo>
                  <a:pt x="1276006" y="227584"/>
                </a:lnTo>
                <a:lnTo>
                  <a:pt x="1287791" y="229382"/>
                </a:lnTo>
                <a:lnTo>
                  <a:pt x="1387705" y="259057"/>
                </a:lnTo>
                <a:lnTo>
                  <a:pt x="1544868" y="85113"/>
                </a:lnTo>
                <a:lnTo>
                  <a:pt x="1761531" y="210203"/>
                </a:lnTo>
                <a:lnTo>
                  <a:pt x="1691902" y="425756"/>
                </a:lnTo>
                <a:lnTo>
                  <a:pt x="1705003" y="435309"/>
                </a:lnTo>
                <a:cubicBezTo>
                  <a:pt x="1729378" y="456423"/>
                  <a:pt x="1752634" y="478795"/>
                  <a:pt x="1774668" y="502325"/>
                </a:cubicBezTo>
                <a:lnTo>
                  <a:pt x="1782142" y="511190"/>
                </a:lnTo>
                <a:lnTo>
                  <a:pt x="1994063" y="442735"/>
                </a:lnTo>
                <a:lnTo>
                  <a:pt x="2119154" y="659399"/>
                </a:lnTo>
                <a:lnTo>
                  <a:pt x="1961265" y="802053"/>
                </a:lnTo>
                <a:lnTo>
                  <a:pt x="1974042" y="833752"/>
                </a:lnTo>
                <a:lnTo>
                  <a:pt x="1999140" y="933073"/>
                </a:lnTo>
                <a:lnTo>
                  <a:pt x="2204265" y="977042"/>
                </a:lnTo>
                <a:lnTo>
                  <a:pt x="2204265" y="1227224"/>
                </a:lnTo>
                <a:lnTo>
                  <a:pt x="2012137" y="1268406"/>
                </a:lnTo>
                <a:lnTo>
                  <a:pt x="2004638" y="1317545"/>
                </a:lnTo>
                <a:cubicBezTo>
                  <a:pt x="1999269" y="1343782"/>
                  <a:pt x="1992785" y="1369612"/>
                  <a:pt x="1985237" y="1394985"/>
                </a:cubicBezTo>
                <a:lnTo>
                  <a:pt x="1977636" y="1417004"/>
                </a:lnTo>
                <a:lnTo>
                  <a:pt x="2119154" y="1544868"/>
                </a:lnTo>
                <a:lnTo>
                  <a:pt x="1994063" y="1761531"/>
                </a:lnTo>
                <a:lnTo>
                  <a:pt x="1820151" y="1705353"/>
                </a:lnTo>
                <a:lnTo>
                  <a:pt x="1798711" y="1734758"/>
                </a:lnTo>
                <a:cubicBezTo>
                  <a:pt x="1777597" y="1759133"/>
                  <a:pt x="1755225" y="1782388"/>
                  <a:pt x="1731696" y="1804423"/>
                </a:cubicBezTo>
                <a:lnTo>
                  <a:pt x="1706998" y="1825242"/>
                </a:lnTo>
                <a:lnTo>
                  <a:pt x="1761531" y="1994062"/>
                </a:lnTo>
                <a:lnTo>
                  <a:pt x="1544868" y="2119153"/>
                </a:lnTo>
                <a:lnTo>
                  <a:pt x="1429863" y="1991868"/>
                </a:lnTo>
                <a:lnTo>
                  <a:pt x="1400268" y="2003797"/>
                </a:lnTo>
                <a:lnTo>
                  <a:pt x="1262745" y="2038549"/>
                </a:lnTo>
                <a:lnTo>
                  <a:pt x="1227224" y="2204265"/>
                </a:lnTo>
                <a:lnTo>
                  <a:pt x="977042" y="2204265"/>
                </a:lnTo>
                <a:lnTo>
                  <a:pt x="941447" y="2038203"/>
                </a:lnTo>
                <a:lnTo>
                  <a:pt x="916475" y="2034392"/>
                </a:lnTo>
                <a:lnTo>
                  <a:pt x="774169" y="1992127"/>
                </a:lnTo>
                <a:lnTo>
                  <a:pt x="659399" y="2119153"/>
                </a:lnTo>
                <a:lnTo>
                  <a:pt x="442735" y="1994062"/>
                </a:lnTo>
                <a:lnTo>
                  <a:pt x="496981" y="1826130"/>
                </a:lnTo>
                <a:lnTo>
                  <a:pt x="391274" y="1717869"/>
                </a:lnTo>
                <a:lnTo>
                  <a:pt x="382878" y="1705753"/>
                </a:lnTo>
                <a:lnTo>
                  <a:pt x="210204" y="1761531"/>
                </a:lnTo>
                <a:lnTo>
                  <a:pt x="85113" y="1544868"/>
                </a:lnTo>
                <a:lnTo>
                  <a:pt x="226733" y="1416912"/>
                </a:lnTo>
                <a:lnTo>
                  <a:pt x="212821" y="1373126"/>
                </a:lnTo>
                <a:lnTo>
                  <a:pt x="191748" y="1268325"/>
                </a:lnTo>
                <a:lnTo>
                  <a:pt x="0" y="1227224"/>
                </a:lnTo>
                <a:lnTo>
                  <a:pt x="0" y="977042"/>
                </a:lnTo>
                <a:lnTo>
                  <a:pt x="203220" y="933481"/>
                </a:lnTo>
                <a:lnTo>
                  <a:pt x="212821" y="890649"/>
                </a:lnTo>
                <a:lnTo>
                  <a:pt x="243470" y="802476"/>
                </a:lnTo>
                <a:lnTo>
                  <a:pt x="85113" y="659399"/>
                </a:lnTo>
                <a:lnTo>
                  <a:pt x="210204" y="442735"/>
                </a:lnTo>
                <a:lnTo>
                  <a:pt x="423776" y="511723"/>
                </a:lnTo>
                <a:lnTo>
                  <a:pt x="470557" y="461243"/>
                </a:lnTo>
                <a:lnTo>
                  <a:pt x="512656" y="426662"/>
                </a:lnTo>
                <a:lnTo>
                  <a:pt x="442735" y="210203"/>
                </a:lnTo>
                <a:lnTo>
                  <a:pt x="659399" y="85113"/>
                </a:lnTo>
                <a:lnTo>
                  <a:pt x="815299" y="257661"/>
                </a:lnTo>
                <a:lnTo>
                  <a:pt x="916475" y="229382"/>
                </a:lnTo>
                <a:lnTo>
                  <a:pt x="928259" y="227584"/>
                </a:lnTo>
                <a:close/>
              </a:path>
            </a:pathLst>
          </a:custGeom>
          <a:solidFill>
            <a:schemeClr val="bg1"/>
          </a:solidFill>
          <a:ln w="25400">
            <a:solidFill>
              <a:srgbClr val="C31A1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任意多边形 72">
            <a:extLst>
              <a:ext uri="{FF2B5EF4-FFF2-40B4-BE49-F238E27FC236}">
                <a16:creationId xmlns:a16="http://schemas.microsoft.com/office/drawing/2014/main" id="{CF9E3688-33EE-1D8A-8F16-8C21B1F9CB1A}"/>
              </a:ext>
            </a:extLst>
          </p:cNvPr>
          <p:cNvSpPr/>
          <p:nvPr/>
        </p:nvSpPr>
        <p:spPr>
          <a:xfrm>
            <a:off x="5868132" y="3021741"/>
            <a:ext cx="1655666" cy="1655667"/>
          </a:xfrm>
          <a:custGeom>
            <a:avLst/>
            <a:gdLst>
              <a:gd name="connsiteX0" fmla="*/ 1102132 w 2204265"/>
              <a:gd name="connsiteY0" fmla="*/ 321083 h 2204265"/>
              <a:gd name="connsiteX1" fmla="*/ 311557 w 2204265"/>
              <a:gd name="connsiteY1" fmla="*/ 1111658 h 2204265"/>
              <a:gd name="connsiteX2" fmla="*/ 1102132 w 2204265"/>
              <a:gd name="connsiteY2" fmla="*/ 1902233 h 2204265"/>
              <a:gd name="connsiteX3" fmla="*/ 1892707 w 2204265"/>
              <a:gd name="connsiteY3" fmla="*/ 1111658 h 2204265"/>
              <a:gd name="connsiteX4" fmla="*/ 1102132 w 2204265"/>
              <a:gd name="connsiteY4" fmla="*/ 321083 h 2204265"/>
              <a:gd name="connsiteX5" fmla="*/ 977042 w 2204265"/>
              <a:gd name="connsiteY5" fmla="*/ 0 h 2204265"/>
              <a:gd name="connsiteX6" fmla="*/ 1227224 w 2204265"/>
              <a:gd name="connsiteY6" fmla="*/ 0 h 2204265"/>
              <a:gd name="connsiteX7" fmla="*/ 1276006 w 2204265"/>
              <a:gd name="connsiteY7" fmla="*/ 227584 h 2204265"/>
              <a:gd name="connsiteX8" fmla="*/ 1287791 w 2204265"/>
              <a:gd name="connsiteY8" fmla="*/ 229382 h 2204265"/>
              <a:gd name="connsiteX9" fmla="*/ 1387705 w 2204265"/>
              <a:gd name="connsiteY9" fmla="*/ 259057 h 2204265"/>
              <a:gd name="connsiteX10" fmla="*/ 1544868 w 2204265"/>
              <a:gd name="connsiteY10" fmla="*/ 85113 h 2204265"/>
              <a:gd name="connsiteX11" fmla="*/ 1761531 w 2204265"/>
              <a:gd name="connsiteY11" fmla="*/ 210203 h 2204265"/>
              <a:gd name="connsiteX12" fmla="*/ 1691902 w 2204265"/>
              <a:gd name="connsiteY12" fmla="*/ 425756 h 2204265"/>
              <a:gd name="connsiteX13" fmla="*/ 1705003 w 2204265"/>
              <a:gd name="connsiteY13" fmla="*/ 435309 h 2204265"/>
              <a:gd name="connsiteX14" fmla="*/ 1774668 w 2204265"/>
              <a:gd name="connsiteY14" fmla="*/ 502325 h 2204265"/>
              <a:gd name="connsiteX15" fmla="*/ 1782142 w 2204265"/>
              <a:gd name="connsiteY15" fmla="*/ 511190 h 2204265"/>
              <a:gd name="connsiteX16" fmla="*/ 1994063 w 2204265"/>
              <a:gd name="connsiteY16" fmla="*/ 442735 h 2204265"/>
              <a:gd name="connsiteX17" fmla="*/ 2119154 w 2204265"/>
              <a:gd name="connsiteY17" fmla="*/ 659399 h 2204265"/>
              <a:gd name="connsiteX18" fmla="*/ 1961265 w 2204265"/>
              <a:gd name="connsiteY18" fmla="*/ 802053 h 2204265"/>
              <a:gd name="connsiteX19" fmla="*/ 1974042 w 2204265"/>
              <a:gd name="connsiteY19" fmla="*/ 833752 h 2204265"/>
              <a:gd name="connsiteX20" fmla="*/ 1999140 w 2204265"/>
              <a:gd name="connsiteY20" fmla="*/ 933073 h 2204265"/>
              <a:gd name="connsiteX21" fmla="*/ 2204265 w 2204265"/>
              <a:gd name="connsiteY21" fmla="*/ 977042 h 2204265"/>
              <a:gd name="connsiteX22" fmla="*/ 2204265 w 2204265"/>
              <a:gd name="connsiteY22" fmla="*/ 1227224 h 2204265"/>
              <a:gd name="connsiteX23" fmla="*/ 2012137 w 2204265"/>
              <a:gd name="connsiteY23" fmla="*/ 1268406 h 2204265"/>
              <a:gd name="connsiteX24" fmla="*/ 2004638 w 2204265"/>
              <a:gd name="connsiteY24" fmla="*/ 1317545 h 2204265"/>
              <a:gd name="connsiteX25" fmla="*/ 1985237 w 2204265"/>
              <a:gd name="connsiteY25" fmla="*/ 1394985 h 2204265"/>
              <a:gd name="connsiteX26" fmla="*/ 1977636 w 2204265"/>
              <a:gd name="connsiteY26" fmla="*/ 1417004 h 2204265"/>
              <a:gd name="connsiteX27" fmla="*/ 2119154 w 2204265"/>
              <a:gd name="connsiteY27" fmla="*/ 1544868 h 2204265"/>
              <a:gd name="connsiteX28" fmla="*/ 1994063 w 2204265"/>
              <a:gd name="connsiteY28" fmla="*/ 1761531 h 2204265"/>
              <a:gd name="connsiteX29" fmla="*/ 1820151 w 2204265"/>
              <a:gd name="connsiteY29" fmla="*/ 1705353 h 2204265"/>
              <a:gd name="connsiteX30" fmla="*/ 1798711 w 2204265"/>
              <a:gd name="connsiteY30" fmla="*/ 1734758 h 2204265"/>
              <a:gd name="connsiteX31" fmla="*/ 1731696 w 2204265"/>
              <a:gd name="connsiteY31" fmla="*/ 1804423 h 2204265"/>
              <a:gd name="connsiteX32" fmla="*/ 1706998 w 2204265"/>
              <a:gd name="connsiteY32" fmla="*/ 1825242 h 2204265"/>
              <a:gd name="connsiteX33" fmla="*/ 1761531 w 2204265"/>
              <a:gd name="connsiteY33" fmla="*/ 1994062 h 2204265"/>
              <a:gd name="connsiteX34" fmla="*/ 1544868 w 2204265"/>
              <a:gd name="connsiteY34" fmla="*/ 2119153 h 2204265"/>
              <a:gd name="connsiteX35" fmla="*/ 1429863 w 2204265"/>
              <a:gd name="connsiteY35" fmla="*/ 1991868 h 2204265"/>
              <a:gd name="connsiteX36" fmla="*/ 1400268 w 2204265"/>
              <a:gd name="connsiteY36" fmla="*/ 2003797 h 2204265"/>
              <a:gd name="connsiteX37" fmla="*/ 1262745 w 2204265"/>
              <a:gd name="connsiteY37" fmla="*/ 2038549 h 2204265"/>
              <a:gd name="connsiteX38" fmla="*/ 1227224 w 2204265"/>
              <a:gd name="connsiteY38" fmla="*/ 2204265 h 2204265"/>
              <a:gd name="connsiteX39" fmla="*/ 977042 w 2204265"/>
              <a:gd name="connsiteY39" fmla="*/ 2204265 h 2204265"/>
              <a:gd name="connsiteX40" fmla="*/ 941447 w 2204265"/>
              <a:gd name="connsiteY40" fmla="*/ 2038203 h 2204265"/>
              <a:gd name="connsiteX41" fmla="*/ 916475 w 2204265"/>
              <a:gd name="connsiteY41" fmla="*/ 2034392 h 2204265"/>
              <a:gd name="connsiteX42" fmla="*/ 774169 w 2204265"/>
              <a:gd name="connsiteY42" fmla="*/ 1992127 h 2204265"/>
              <a:gd name="connsiteX43" fmla="*/ 659399 w 2204265"/>
              <a:gd name="connsiteY43" fmla="*/ 2119153 h 2204265"/>
              <a:gd name="connsiteX44" fmla="*/ 442735 w 2204265"/>
              <a:gd name="connsiteY44" fmla="*/ 1994062 h 2204265"/>
              <a:gd name="connsiteX45" fmla="*/ 496981 w 2204265"/>
              <a:gd name="connsiteY45" fmla="*/ 1826130 h 2204265"/>
              <a:gd name="connsiteX46" fmla="*/ 391274 w 2204265"/>
              <a:gd name="connsiteY46" fmla="*/ 1717869 h 2204265"/>
              <a:gd name="connsiteX47" fmla="*/ 382878 w 2204265"/>
              <a:gd name="connsiteY47" fmla="*/ 1705753 h 2204265"/>
              <a:gd name="connsiteX48" fmla="*/ 210204 w 2204265"/>
              <a:gd name="connsiteY48" fmla="*/ 1761531 h 2204265"/>
              <a:gd name="connsiteX49" fmla="*/ 85113 w 2204265"/>
              <a:gd name="connsiteY49" fmla="*/ 1544868 h 2204265"/>
              <a:gd name="connsiteX50" fmla="*/ 226733 w 2204265"/>
              <a:gd name="connsiteY50" fmla="*/ 1416912 h 2204265"/>
              <a:gd name="connsiteX51" fmla="*/ 212821 w 2204265"/>
              <a:gd name="connsiteY51" fmla="*/ 1373126 h 2204265"/>
              <a:gd name="connsiteX52" fmla="*/ 191748 w 2204265"/>
              <a:gd name="connsiteY52" fmla="*/ 1268325 h 2204265"/>
              <a:gd name="connsiteX53" fmla="*/ 0 w 2204265"/>
              <a:gd name="connsiteY53" fmla="*/ 1227224 h 2204265"/>
              <a:gd name="connsiteX54" fmla="*/ 0 w 2204265"/>
              <a:gd name="connsiteY54" fmla="*/ 977042 h 2204265"/>
              <a:gd name="connsiteX55" fmla="*/ 203220 w 2204265"/>
              <a:gd name="connsiteY55" fmla="*/ 933481 h 2204265"/>
              <a:gd name="connsiteX56" fmla="*/ 212821 w 2204265"/>
              <a:gd name="connsiteY56" fmla="*/ 890649 h 2204265"/>
              <a:gd name="connsiteX57" fmla="*/ 243470 w 2204265"/>
              <a:gd name="connsiteY57" fmla="*/ 802476 h 2204265"/>
              <a:gd name="connsiteX58" fmla="*/ 85113 w 2204265"/>
              <a:gd name="connsiteY58" fmla="*/ 659399 h 2204265"/>
              <a:gd name="connsiteX59" fmla="*/ 210204 w 2204265"/>
              <a:gd name="connsiteY59" fmla="*/ 442735 h 2204265"/>
              <a:gd name="connsiteX60" fmla="*/ 423776 w 2204265"/>
              <a:gd name="connsiteY60" fmla="*/ 511723 h 2204265"/>
              <a:gd name="connsiteX61" fmla="*/ 470557 w 2204265"/>
              <a:gd name="connsiteY61" fmla="*/ 461243 h 2204265"/>
              <a:gd name="connsiteX62" fmla="*/ 512656 w 2204265"/>
              <a:gd name="connsiteY62" fmla="*/ 426662 h 2204265"/>
              <a:gd name="connsiteX63" fmla="*/ 442735 w 2204265"/>
              <a:gd name="connsiteY63" fmla="*/ 210203 h 2204265"/>
              <a:gd name="connsiteX64" fmla="*/ 659399 w 2204265"/>
              <a:gd name="connsiteY64" fmla="*/ 85113 h 2204265"/>
              <a:gd name="connsiteX65" fmla="*/ 815299 w 2204265"/>
              <a:gd name="connsiteY65" fmla="*/ 257661 h 2204265"/>
              <a:gd name="connsiteX66" fmla="*/ 916475 w 2204265"/>
              <a:gd name="connsiteY66" fmla="*/ 229382 h 2204265"/>
              <a:gd name="connsiteX67" fmla="*/ 928259 w 2204265"/>
              <a:gd name="connsiteY67" fmla="*/ 227584 h 2204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2204265" h="2204265">
                <a:moveTo>
                  <a:pt x="1102132" y="321083"/>
                </a:moveTo>
                <a:cubicBezTo>
                  <a:pt x="665509" y="321083"/>
                  <a:pt x="311557" y="675035"/>
                  <a:pt x="311557" y="1111658"/>
                </a:cubicBezTo>
                <a:cubicBezTo>
                  <a:pt x="311557" y="1548281"/>
                  <a:pt x="665509" y="1902233"/>
                  <a:pt x="1102132" y="1902233"/>
                </a:cubicBezTo>
                <a:cubicBezTo>
                  <a:pt x="1538755" y="1902233"/>
                  <a:pt x="1892707" y="1548281"/>
                  <a:pt x="1892707" y="1111658"/>
                </a:cubicBezTo>
                <a:cubicBezTo>
                  <a:pt x="1892707" y="675035"/>
                  <a:pt x="1538755" y="321083"/>
                  <a:pt x="1102132" y="321083"/>
                </a:cubicBezTo>
                <a:close/>
                <a:moveTo>
                  <a:pt x="977042" y="0"/>
                </a:moveTo>
                <a:lnTo>
                  <a:pt x="1227224" y="0"/>
                </a:lnTo>
                <a:lnTo>
                  <a:pt x="1276006" y="227584"/>
                </a:lnTo>
                <a:lnTo>
                  <a:pt x="1287791" y="229382"/>
                </a:lnTo>
                <a:lnTo>
                  <a:pt x="1387705" y="259057"/>
                </a:lnTo>
                <a:lnTo>
                  <a:pt x="1544868" y="85113"/>
                </a:lnTo>
                <a:lnTo>
                  <a:pt x="1761531" y="210203"/>
                </a:lnTo>
                <a:lnTo>
                  <a:pt x="1691902" y="425756"/>
                </a:lnTo>
                <a:lnTo>
                  <a:pt x="1705003" y="435309"/>
                </a:lnTo>
                <a:cubicBezTo>
                  <a:pt x="1729378" y="456423"/>
                  <a:pt x="1752634" y="478795"/>
                  <a:pt x="1774668" y="502325"/>
                </a:cubicBezTo>
                <a:lnTo>
                  <a:pt x="1782142" y="511190"/>
                </a:lnTo>
                <a:lnTo>
                  <a:pt x="1994063" y="442735"/>
                </a:lnTo>
                <a:lnTo>
                  <a:pt x="2119154" y="659399"/>
                </a:lnTo>
                <a:lnTo>
                  <a:pt x="1961265" y="802053"/>
                </a:lnTo>
                <a:lnTo>
                  <a:pt x="1974042" y="833752"/>
                </a:lnTo>
                <a:lnTo>
                  <a:pt x="1999140" y="933073"/>
                </a:lnTo>
                <a:lnTo>
                  <a:pt x="2204265" y="977042"/>
                </a:lnTo>
                <a:lnTo>
                  <a:pt x="2204265" y="1227224"/>
                </a:lnTo>
                <a:lnTo>
                  <a:pt x="2012137" y="1268406"/>
                </a:lnTo>
                <a:lnTo>
                  <a:pt x="2004638" y="1317545"/>
                </a:lnTo>
                <a:cubicBezTo>
                  <a:pt x="1999269" y="1343782"/>
                  <a:pt x="1992785" y="1369612"/>
                  <a:pt x="1985237" y="1394985"/>
                </a:cubicBezTo>
                <a:lnTo>
                  <a:pt x="1977636" y="1417004"/>
                </a:lnTo>
                <a:lnTo>
                  <a:pt x="2119154" y="1544868"/>
                </a:lnTo>
                <a:lnTo>
                  <a:pt x="1994063" y="1761531"/>
                </a:lnTo>
                <a:lnTo>
                  <a:pt x="1820151" y="1705353"/>
                </a:lnTo>
                <a:lnTo>
                  <a:pt x="1798711" y="1734758"/>
                </a:lnTo>
                <a:cubicBezTo>
                  <a:pt x="1777597" y="1759133"/>
                  <a:pt x="1755225" y="1782388"/>
                  <a:pt x="1731696" y="1804423"/>
                </a:cubicBezTo>
                <a:lnTo>
                  <a:pt x="1706998" y="1825242"/>
                </a:lnTo>
                <a:lnTo>
                  <a:pt x="1761531" y="1994062"/>
                </a:lnTo>
                <a:lnTo>
                  <a:pt x="1544868" y="2119153"/>
                </a:lnTo>
                <a:lnTo>
                  <a:pt x="1429863" y="1991868"/>
                </a:lnTo>
                <a:lnTo>
                  <a:pt x="1400268" y="2003797"/>
                </a:lnTo>
                <a:lnTo>
                  <a:pt x="1262745" y="2038549"/>
                </a:lnTo>
                <a:lnTo>
                  <a:pt x="1227224" y="2204265"/>
                </a:lnTo>
                <a:lnTo>
                  <a:pt x="977042" y="2204265"/>
                </a:lnTo>
                <a:lnTo>
                  <a:pt x="941447" y="2038203"/>
                </a:lnTo>
                <a:lnTo>
                  <a:pt x="916475" y="2034392"/>
                </a:lnTo>
                <a:lnTo>
                  <a:pt x="774169" y="1992127"/>
                </a:lnTo>
                <a:lnTo>
                  <a:pt x="659399" y="2119153"/>
                </a:lnTo>
                <a:lnTo>
                  <a:pt x="442735" y="1994062"/>
                </a:lnTo>
                <a:lnTo>
                  <a:pt x="496981" y="1826130"/>
                </a:lnTo>
                <a:lnTo>
                  <a:pt x="391274" y="1717869"/>
                </a:lnTo>
                <a:lnTo>
                  <a:pt x="382878" y="1705753"/>
                </a:lnTo>
                <a:lnTo>
                  <a:pt x="210204" y="1761531"/>
                </a:lnTo>
                <a:lnTo>
                  <a:pt x="85113" y="1544868"/>
                </a:lnTo>
                <a:lnTo>
                  <a:pt x="226733" y="1416912"/>
                </a:lnTo>
                <a:lnTo>
                  <a:pt x="212821" y="1373126"/>
                </a:lnTo>
                <a:lnTo>
                  <a:pt x="191748" y="1268325"/>
                </a:lnTo>
                <a:lnTo>
                  <a:pt x="0" y="1227224"/>
                </a:lnTo>
                <a:lnTo>
                  <a:pt x="0" y="977042"/>
                </a:lnTo>
                <a:lnTo>
                  <a:pt x="203220" y="933481"/>
                </a:lnTo>
                <a:lnTo>
                  <a:pt x="212821" y="890649"/>
                </a:lnTo>
                <a:lnTo>
                  <a:pt x="243470" y="802476"/>
                </a:lnTo>
                <a:lnTo>
                  <a:pt x="85113" y="659399"/>
                </a:lnTo>
                <a:lnTo>
                  <a:pt x="210204" y="442735"/>
                </a:lnTo>
                <a:lnTo>
                  <a:pt x="423776" y="511723"/>
                </a:lnTo>
                <a:lnTo>
                  <a:pt x="470557" y="461243"/>
                </a:lnTo>
                <a:lnTo>
                  <a:pt x="512656" y="426662"/>
                </a:lnTo>
                <a:lnTo>
                  <a:pt x="442735" y="210203"/>
                </a:lnTo>
                <a:lnTo>
                  <a:pt x="659399" y="85113"/>
                </a:lnTo>
                <a:lnTo>
                  <a:pt x="815299" y="257661"/>
                </a:lnTo>
                <a:lnTo>
                  <a:pt x="916475" y="229382"/>
                </a:lnTo>
                <a:lnTo>
                  <a:pt x="928259" y="227584"/>
                </a:lnTo>
                <a:close/>
              </a:path>
            </a:pathLst>
          </a:custGeom>
          <a:solidFill>
            <a:srgbClr val="C31A13"/>
          </a:solidFill>
          <a:ln w="12700">
            <a:solidFill>
              <a:srgbClr val="C31A1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任意多边形 76">
            <a:extLst>
              <a:ext uri="{FF2B5EF4-FFF2-40B4-BE49-F238E27FC236}">
                <a16:creationId xmlns:a16="http://schemas.microsoft.com/office/drawing/2014/main" id="{DAEDE9A4-AB09-2A30-3780-BC65FE696B41}"/>
              </a:ext>
            </a:extLst>
          </p:cNvPr>
          <p:cNvSpPr/>
          <p:nvPr/>
        </p:nvSpPr>
        <p:spPr>
          <a:xfrm>
            <a:off x="7132795" y="2076901"/>
            <a:ext cx="1655666" cy="1655667"/>
          </a:xfrm>
          <a:custGeom>
            <a:avLst/>
            <a:gdLst>
              <a:gd name="connsiteX0" fmla="*/ 1102132 w 2204265"/>
              <a:gd name="connsiteY0" fmla="*/ 321083 h 2204265"/>
              <a:gd name="connsiteX1" fmla="*/ 311557 w 2204265"/>
              <a:gd name="connsiteY1" fmla="*/ 1111658 h 2204265"/>
              <a:gd name="connsiteX2" fmla="*/ 1102132 w 2204265"/>
              <a:gd name="connsiteY2" fmla="*/ 1902233 h 2204265"/>
              <a:gd name="connsiteX3" fmla="*/ 1892707 w 2204265"/>
              <a:gd name="connsiteY3" fmla="*/ 1111658 h 2204265"/>
              <a:gd name="connsiteX4" fmla="*/ 1102132 w 2204265"/>
              <a:gd name="connsiteY4" fmla="*/ 321083 h 2204265"/>
              <a:gd name="connsiteX5" fmla="*/ 977042 w 2204265"/>
              <a:gd name="connsiteY5" fmla="*/ 0 h 2204265"/>
              <a:gd name="connsiteX6" fmla="*/ 1227224 w 2204265"/>
              <a:gd name="connsiteY6" fmla="*/ 0 h 2204265"/>
              <a:gd name="connsiteX7" fmla="*/ 1276006 w 2204265"/>
              <a:gd name="connsiteY7" fmla="*/ 227584 h 2204265"/>
              <a:gd name="connsiteX8" fmla="*/ 1287791 w 2204265"/>
              <a:gd name="connsiteY8" fmla="*/ 229382 h 2204265"/>
              <a:gd name="connsiteX9" fmla="*/ 1387705 w 2204265"/>
              <a:gd name="connsiteY9" fmla="*/ 259057 h 2204265"/>
              <a:gd name="connsiteX10" fmla="*/ 1544868 w 2204265"/>
              <a:gd name="connsiteY10" fmla="*/ 85113 h 2204265"/>
              <a:gd name="connsiteX11" fmla="*/ 1761531 w 2204265"/>
              <a:gd name="connsiteY11" fmla="*/ 210203 h 2204265"/>
              <a:gd name="connsiteX12" fmla="*/ 1691902 w 2204265"/>
              <a:gd name="connsiteY12" fmla="*/ 425756 h 2204265"/>
              <a:gd name="connsiteX13" fmla="*/ 1705003 w 2204265"/>
              <a:gd name="connsiteY13" fmla="*/ 435309 h 2204265"/>
              <a:gd name="connsiteX14" fmla="*/ 1774668 w 2204265"/>
              <a:gd name="connsiteY14" fmla="*/ 502325 h 2204265"/>
              <a:gd name="connsiteX15" fmla="*/ 1782142 w 2204265"/>
              <a:gd name="connsiteY15" fmla="*/ 511190 h 2204265"/>
              <a:gd name="connsiteX16" fmla="*/ 1994063 w 2204265"/>
              <a:gd name="connsiteY16" fmla="*/ 442735 h 2204265"/>
              <a:gd name="connsiteX17" fmla="*/ 2119154 w 2204265"/>
              <a:gd name="connsiteY17" fmla="*/ 659399 h 2204265"/>
              <a:gd name="connsiteX18" fmla="*/ 1961265 w 2204265"/>
              <a:gd name="connsiteY18" fmla="*/ 802053 h 2204265"/>
              <a:gd name="connsiteX19" fmla="*/ 1974042 w 2204265"/>
              <a:gd name="connsiteY19" fmla="*/ 833752 h 2204265"/>
              <a:gd name="connsiteX20" fmla="*/ 1999140 w 2204265"/>
              <a:gd name="connsiteY20" fmla="*/ 933073 h 2204265"/>
              <a:gd name="connsiteX21" fmla="*/ 2204265 w 2204265"/>
              <a:gd name="connsiteY21" fmla="*/ 977042 h 2204265"/>
              <a:gd name="connsiteX22" fmla="*/ 2204265 w 2204265"/>
              <a:gd name="connsiteY22" fmla="*/ 1227224 h 2204265"/>
              <a:gd name="connsiteX23" fmla="*/ 2012137 w 2204265"/>
              <a:gd name="connsiteY23" fmla="*/ 1268406 h 2204265"/>
              <a:gd name="connsiteX24" fmla="*/ 2004638 w 2204265"/>
              <a:gd name="connsiteY24" fmla="*/ 1317545 h 2204265"/>
              <a:gd name="connsiteX25" fmla="*/ 1985237 w 2204265"/>
              <a:gd name="connsiteY25" fmla="*/ 1394985 h 2204265"/>
              <a:gd name="connsiteX26" fmla="*/ 1977636 w 2204265"/>
              <a:gd name="connsiteY26" fmla="*/ 1417004 h 2204265"/>
              <a:gd name="connsiteX27" fmla="*/ 2119154 w 2204265"/>
              <a:gd name="connsiteY27" fmla="*/ 1544868 h 2204265"/>
              <a:gd name="connsiteX28" fmla="*/ 1994063 w 2204265"/>
              <a:gd name="connsiteY28" fmla="*/ 1761531 h 2204265"/>
              <a:gd name="connsiteX29" fmla="*/ 1820151 w 2204265"/>
              <a:gd name="connsiteY29" fmla="*/ 1705353 h 2204265"/>
              <a:gd name="connsiteX30" fmla="*/ 1798711 w 2204265"/>
              <a:gd name="connsiteY30" fmla="*/ 1734758 h 2204265"/>
              <a:gd name="connsiteX31" fmla="*/ 1731696 w 2204265"/>
              <a:gd name="connsiteY31" fmla="*/ 1804423 h 2204265"/>
              <a:gd name="connsiteX32" fmla="*/ 1706998 w 2204265"/>
              <a:gd name="connsiteY32" fmla="*/ 1825242 h 2204265"/>
              <a:gd name="connsiteX33" fmla="*/ 1761531 w 2204265"/>
              <a:gd name="connsiteY33" fmla="*/ 1994062 h 2204265"/>
              <a:gd name="connsiteX34" fmla="*/ 1544868 w 2204265"/>
              <a:gd name="connsiteY34" fmla="*/ 2119153 h 2204265"/>
              <a:gd name="connsiteX35" fmla="*/ 1429863 w 2204265"/>
              <a:gd name="connsiteY35" fmla="*/ 1991868 h 2204265"/>
              <a:gd name="connsiteX36" fmla="*/ 1400268 w 2204265"/>
              <a:gd name="connsiteY36" fmla="*/ 2003797 h 2204265"/>
              <a:gd name="connsiteX37" fmla="*/ 1262745 w 2204265"/>
              <a:gd name="connsiteY37" fmla="*/ 2038549 h 2204265"/>
              <a:gd name="connsiteX38" fmla="*/ 1227224 w 2204265"/>
              <a:gd name="connsiteY38" fmla="*/ 2204265 h 2204265"/>
              <a:gd name="connsiteX39" fmla="*/ 977042 w 2204265"/>
              <a:gd name="connsiteY39" fmla="*/ 2204265 h 2204265"/>
              <a:gd name="connsiteX40" fmla="*/ 941447 w 2204265"/>
              <a:gd name="connsiteY40" fmla="*/ 2038203 h 2204265"/>
              <a:gd name="connsiteX41" fmla="*/ 916475 w 2204265"/>
              <a:gd name="connsiteY41" fmla="*/ 2034392 h 2204265"/>
              <a:gd name="connsiteX42" fmla="*/ 774169 w 2204265"/>
              <a:gd name="connsiteY42" fmla="*/ 1992127 h 2204265"/>
              <a:gd name="connsiteX43" fmla="*/ 659399 w 2204265"/>
              <a:gd name="connsiteY43" fmla="*/ 2119153 h 2204265"/>
              <a:gd name="connsiteX44" fmla="*/ 442735 w 2204265"/>
              <a:gd name="connsiteY44" fmla="*/ 1994062 h 2204265"/>
              <a:gd name="connsiteX45" fmla="*/ 496981 w 2204265"/>
              <a:gd name="connsiteY45" fmla="*/ 1826130 h 2204265"/>
              <a:gd name="connsiteX46" fmla="*/ 391274 w 2204265"/>
              <a:gd name="connsiteY46" fmla="*/ 1717869 h 2204265"/>
              <a:gd name="connsiteX47" fmla="*/ 382878 w 2204265"/>
              <a:gd name="connsiteY47" fmla="*/ 1705753 h 2204265"/>
              <a:gd name="connsiteX48" fmla="*/ 210204 w 2204265"/>
              <a:gd name="connsiteY48" fmla="*/ 1761531 h 2204265"/>
              <a:gd name="connsiteX49" fmla="*/ 85113 w 2204265"/>
              <a:gd name="connsiteY49" fmla="*/ 1544868 h 2204265"/>
              <a:gd name="connsiteX50" fmla="*/ 226733 w 2204265"/>
              <a:gd name="connsiteY50" fmla="*/ 1416912 h 2204265"/>
              <a:gd name="connsiteX51" fmla="*/ 212821 w 2204265"/>
              <a:gd name="connsiteY51" fmla="*/ 1373126 h 2204265"/>
              <a:gd name="connsiteX52" fmla="*/ 191748 w 2204265"/>
              <a:gd name="connsiteY52" fmla="*/ 1268325 h 2204265"/>
              <a:gd name="connsiteX53" fmla="*/ 0 w 2204265"/>
              <a:gd name="connsiteY53" fmla="*/ 1227224 h 2204265"/>
              <a:gd name="connsiteX54" fmla="*/ 0 w 2204265"/>
              <a:gd name="connsiteY54" fmla="*/ 977042 h 2204265"/>
              <a:gd name="connsiteX55" fmla="*/ 203220 w 2204265"/>
              <a:gd name="connsiteY55" fmla="*/ 933481 h 2204265"/>
              <a:gd name="connsiteX56" fmla="*/ 212821 w 2204265"/>
              <a:gd name="connsiteY56" fmla="*/ 890649 h 2204265"/>
              <a:gd name="connsiteX57" fmla="*/ 243470 w 2204265"/>
              <a:gd name="connsiteY57" fmla="*/ 802476 h 2204265"/>
              <a:gd name="connsiteX58" fmla="*/ 85113 w 2204265"/>
              <a:gd name="connsiteY58" fmla="*/ 659399 h 2204265"/>
              <a:gd name="connsiteX59" fmla="*/ 210204 w 2204265"/>
              <a:gd name="connsiteY59" fmla="*/ 442735 h 2204265"/>
              <a:gd name="connsiteX60" fmla="*/ 423776 w 2204265"/>
              <a:gd name="connsiteY60" fmla="*/ 511723 h 2204265"/>
              <a:gd name="connsiteX61" fmla="*/ 470557 w 2204265"/>
              <a:gd name="connsiteY61" fmla="*/ 461243 h 2204265"/>
              <a:gd name="connsiteX62" fmla="*/ 512656 w 2204265"/>
              <a:gd name="connsiteY62" fmla="*/ 426662 h 2204265"/>
              <a:gd name="connsiteX63" fmla="*/ 442735 w 2204265"/>
              <a:gd name="connsiteY63" fmla="*/ 210203 h 2204265"/>
              <a:gd name="connsiteX64" fmla="*/ 659399 w 2204265"/>
              <a:gd name="connsiteY64" fmla="*/ 85113 h 2204265"/>
              <a:gd name="connsiteX65" fmla="*/ 815299 w 2204265"/>
              <a:gd name="connsiteY65" fmla="*/ 257661 h 2204265"/>
              <a:gd name="connsiteX66" fmla="*/ 916475 w 2204265"/>
              <a:gd name="connsiteY66" fmla="*/ 229382 h 2204265"/>
              <a:gd name="connsiteX67" fmla="*/ 928259 w 2204265"/>
              <a:gd name="connsiteY67" fmla="*/ 227584 h 2204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2204265" h="2204265">
                <a:moveTo>
                  <a:pt x="1102132" y="321083"/>
                </a:moveTo>
                <a:cubicBezTo>
                  <a:pt x="665509" y="321083"/>
                  <a:pt x="311557" y="675035"/>
                  <a:pt x="311557" y="1111658"/>
                </a:cubicBezTo>
                <a:cubicBezTo>
                  <a:pt x="311557" y="1548281"/>
                  <a:pt x="665509" y="1902233"/>
                  <a:pt x="1102132" y="1902233"/>
                </a:cubicBezTo>
                <a:cubicBezTo>
                  <a:pt x="1538755" y="1902233"/>
                  <a:pt x="1892707" y="1548281"/>
                  <a:pt x="1892707" y="1111658"/>
                </a:cubicBezTo>
                <a:cubicBezTo>
                  <a:pt x="1892707" y="675035"/>
                  <a:pt x="1538755" y="321083"/>
                  <a:pt x="1102132" y="321083"/>
                </a:cubicBezTo>
                <a:close/>
                <a:moveTo>
                  <a:pt x="977042" y="0"/>
                </a:moveTo>
                <a:lnTo>
                  <a:pt x="1227224" y="0"/>
                </a:lnTo>
                <a:lnTo>
                  <a:pt x="1276006" y="227584"/>
                </a:lnTo>
                <a:lnTo>
                  <a:pt x="1287791" y="229382"/>
                </a:lnTo>
                <a:lnTo>
                  <a:pt x="1387705" y="259057"/>
                </a:lnTo>
                <a:lnTo>
                  <a:pt x="1544868" y="85113"/>
                </a:lnTo>
                <a:lnTo>
                  <a:pt x="1761531" y="210203"/>
                </a:lnTo>
                <a:lnTo>
                  <a:pt x="1691902" y="425756"/>
                </a:lnTo>
                <a:lnTo>
                  <a:pt x="1705003" y="435309"/>
                </a:lnTo>
                <a:cubicBezTo>
                  <a:pt x="1729378" y="456423"/>
                  <a:pt x="1752634" y="478795"/>
                  <a:pt x="1774668" y="502325"/>
                </a:cubicBezTo>
                <a:lnTo>
                  <a:pt x="1782142" y="511190"/>
                </a:lnTo>
                <a:lnTo>
                  <a:pt x="1994063" y="442735"/>
                </a:lnTo>
                <a:lnTo>
                  <a:pt x="2119154" y="659399"/>
                </a:lnTo>
                <a:lnTo>
                  <a:pt x="1961265" y="802053"/>
                </a:lnTo>
                <a:lnTo>
                  <a:pt x="1974042" y="833752"/>
                </a:lnTo>
                <a:lnTo>
                  <a:pt x="1999140" y="933073"/>
                </a:lnTo>
                <a:lnTo>
                  <a:pt x="2204265" y="977042"/>
                </a:lnTo>
                <a:lnTo>
                  <a:pt x="2204265" y="1227224"/>
                </a:lnTo>
                <a:lnTo>
                  <a:pt x="2012137" y="1268406"/>
                </a:lnTo>
                <a:lnTo>
                  <a:pt x="2004638" y="1317545"/>
                </a:lnTo>
                <a:cubicBezTo>
                  <a:pt x="1999269" y="1343782"/>
                  <a:pt x="1992785" y="1369612"/>
                  <a:pt x="1985237" y="1394985"/>
                </a:cubicBezTo>
                <a:lnTo>
                  <a:pt x="1977636" y="1417004"/>
                </a:lnTo>
                <a:lnTo>
                  <a:pt x="2119154" y="1544868"/>
                </a:lnTo>
                <a:lnTo>
                  <a:pt x="1994063" y="1761531"/>
                </a:lnTo>
                <a:lnTo>
                  <a:pt x="1820151" y="1705353"/>
                </a:lnTo>
                <a:lnTo>
                  <a:pt x="1798711" y="1734758"/>
                </a:lnTo>
                <a:cubicBezTo>
                  <a:pt x="1777597" y="1759133"/>
                  <a:pt x="1755225" y="1782388"/>
                  <a:pt x="1731696" y="1804423"/>
                </a:cubicBezTo>
                <a:lnTo>
                  <a:pt x="1706998" y="1825242"/>
                </a:lnTo>
                <a:lnTo>
                  <a:pt x="1761531" y="1994062"/>
                </a:lnTo>
                <a:lnTo>
                  <a:pt x="1544868" y="2119153"/>
                </a:lnTo>
                <a:lnTo>
                  <a:pt x="1429863" y="1991868"/>
                </a:lnTo>
                <a:lnTo>
                  <a:pt x="1400268" y="2003797"/>
                </a:lnTo>
                <a:lnTo>
                  <a:pt x="1262745" y="2038549"/>
                </a:lnTo>
                <a:lnTo>
                  <a:pt x="1227224" y="2204265"/>
                </a:lnTo>
                <a:lnTo>
                  <a:pt x="977042" y="2204265"/>
                </a:lnTo>
                <a:lnTo>
                  <a:pt x="941447" y="2038203"/>
                </a:lnTo>
                <a:lnTo>
                  <a:pt x="916475" y="2034392"/>
                </a:lnTo>
                <a:lnTo>
                  <a:pt x="774169" y="1992127"/>
                </a:lnTo>
                <a:lnTo>
                  <a:pt x="659399" y="2119153"/>
                </a:lnTo>
                <a:lnTo>
                  <a:pt x="442735" y="1994062"/>
                </a:lnTo>
                <a:lnTo>
                  <a:pt x="496981" y="1826130"/>
                </a:lnTo>
                <a:lnTo>
                  <a:pt x="391274" y="1717869"/>
                </a:lnTo>
                <a:lnTo>
                  <a:pt x="382878" y="1705753"/>
                </a:lnTo>
                <a:lnTo>
                  <a:pt x="210204" y="1761531"/>
                </a:lnTo>
                <a:lnTo>
                  <a:pt x="85113" y="1544868"/>
                </a:lnTo>
                <a:lnTo>
                  <a:pt x="226733" y="1416912"/>
                </a:lnTo>
                <a:lnTo>
                  <a:pt x="212821" y="1373126"/>
                </a:lnTo>
                <a:lnTo>
                  <a:pt x="191748" y="1268325"/>
                </a:lnTo>
                <a:lnTo>
                  <a:pt x="0" y="1227224"/>
                </a:lnTo>
                <a:lnTo>
                  <a:pt x="0" y="977042"/>
                </a:lnTo>
                <a:lnTo>
                  <a:pt x="203220" y="933481"/>
                </a:lnTo>
                <a:lnTo>
                  <a:pt x="212821" y="890649"/>
                </a:lnTo>
                <a:lnTo>
                  <a:pt x="243470" y="802476"/>
                </a:lnTo>
                <a:lnTo>
                  <a:pt x="85113" y="659399"/>
                </a:lnTo>
                <a:lnTo>
                  <a:pt x="210204" y="442735"/>
                </a:lnTo>
                <a:lnTo>
                  <a:pt x="423776" y="511723"/>
                </a:lnTo>
                <a:lnTo>
                  <a:pt x="470557" y="461243"/>
                </a:lnTo>
                <a:lnTo>
                  <a:pt x="512656" y="426662"/>
                </a:lnTo>
                <a:lnTo>
                  <a:pt x="442735" y="210203"/>
                </a:lnTo>
                <a:lnTo>
                  <a:pt x="659399" y="85113"/>
                </a:lnTo>
                <a:lnTo>
                  <a:pt x="815299" y="257661"/>
                </a:lnTo>
                <a:lnTo>
                  <a:pt x="916475" y="229382"/>
                </a:lnTo>
                <a:lnTo>
                  <a:pt x="928259" y="227584"/>
                </a:lnTo>
                <a:close/>
              </a:path>
            </a:pathLst>
          </a:custGeom>
          <a:solidFill>
            <a:schemeClr val="bg1"/>
          </a:solidFill>
          <a:ln w="25400">
            <a:solidFill>
              <a:srgbClr val="C31A1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8" name="Group 36">
            <a:extLst>
              <a:ext uri="{FF2B5EF4-FFF2-40B4-BE49-F238E27FC236}">
                <a16:creationId xmlns:a16="http://schemas.microsoft.com/office/drawing/2014/main" id="{57669A25-7CA7-A0DD-CA95-DFA4E6B17041}"/>
              </a:ext>
            </a:extLst>
          </p:cNvPr>
          <p:cNvGrpSpPr>
            <a:grpSpLocks noChangeAspect="1"/>
          </p:cNvGrpSpPr>
          <p:nvPr/>
        </p:nvGrpSpPr>
        <p:grpSpPr>
          <a:xfrm>
            <a:off x="5178747" y="1494811"/>
            <a:ext cx="435482" cy="376137"/>
            <a:chOff x="3321" y="1710"/>
            <a:chExt cx="1042" cy="900"/>
          </a:xfrm>
          <a:solidFill>
            <a:schemeClr val="accent2">
              <a:alpha val="40000"/>
            </a:schemeClr>
          </a:solidFill>
        </p:grpSpPr>
        <p:sp>
          <p:nvSpPr>
            <p:cNvPr id="19" name="Freeform 37">
              <a:extLst>
                <a:ext uri="{FF2B5EF4-FFF2-40B4-BE49-F238E27FC236}">
                  <a16:creationId xmlns:a16="http://schemas.microsoft.com/office/drawing/2014/main" id="{DDD470CD-C37C-9596-990C-463E0BE2B7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21" y="1710"/>
              <a:ext cx="1042" cy="745"/>
            </a:xfrm>
            <a:custGeom>
              <a:avLst/>
              <a:gdLst>
                <a:gd name="T0" fmla="*/ 37 w 438"/>
                <a:gd name="T1" fmla="*/ 255 h 313"/>
                <a:gd name="T2" fmla="*/ 20 w 438"/>
                <a:gd name="T3" fmla="*/ 237 h 313"/>
                <a:gd name="T4" fmla="*/ 20 w 438"/>
                <a:gd name="T5" fmla="*/ 42 h 313"/>
                <a:gd name="T6" fmla="*/ 37 w 438"/>
                <a:gd name="T7" fmla="*/ 25 h 313"/>
                <a:gd name="T8" fmla="*/ 401 w 438"/>
                <a:gd name="T9" fmla="*/ 25 h 313"/>
                <a:gd name="T10" fmla="*/ 418 w 438"/>
                <a:gd name="T11" fmla="*/ 42 h 313"/>
                <a:gd name="T12" fmla="*/ 418 w 438"/>
                <a:gd name="T13" fmla="*/ 237 h 313"/>
                <a:gd name="T14" fmla="*/ 401 w 438"/>
                <a:gd name="T15" fmla="*/ 255 h 313"/>
                <a:gd name="T16" fmla="*/ 37 w 438"/>
                <a:gd name="T17" fmla="*/ 255 h 313"/>
                <a:gd name="T18" fmla="*/ 424 w 438"/>
                <a:gd name="T19" fmla="*/ 0 h 313"/>
                <a:gd name="T20" fmla="*/ 14 w 438"/>
                <a:gd name="T21" fmla="*/ 0 h 313"/>
                <a:gd name="T22" fmla="*/ 0 w 438"/>
                <a:gd name="T23" fmla="*/ 14 h 313"/>
                <a:gd name="T24" fmla="*/ 0 w 438"/>
                <a:gd name="T25" fmla="*/ 298 h 313"/>
                <a:gd name="T26" fmla="*/ 14 w 438"/>
                <a:gd name="T27" fmla="*/ 313 h 313"/>
                <a:gd name="T28" fmla="*/ 424 w 438"/>
                <a:gd name="T29" fmla="*/ 313 h 313"/>
                <a:gd name="T30" fmla="*/ 438 w 438"/>
                <a:gd name="T31" fmla="*/ 298 h 313"/>
                <a:gd name="T32" fmla="*/ 438 w 438"/>
                <a:gd name="T33" fmla="*/ 14 h 313"/>
                <a:gd name="T34" fmla="*/ 424 w 438"/>
                <a:gd name="T35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38" h="313">
                  <a:moveTo>
                    <a:pt x="37" y="255"/>
                  </a:moveTo>
                  <a:cubicBezTo>
                    <a:pt x="28" y="255"/>
                    <a:pt x="20" y="247"/>
                    <a:pt x="20" y="237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33"/>
                    <a:pt x="28" y="25"/>
                    <a:pt x="37" y="25"/>
                  </a:cubicBezTo>
                  <a:cubicBezTo>
                    <a:pt x="401" y="25"/>
                    <a:pt x="401" y="25"/>
                    <a:pt x="401" y="25"/>
                  </a:cubicBezTo>
                  <a:cubicBezTo>
                    <a:pt x="410" y="25"/>
                    <a:pt x="418" y="33"/>
                    <a:pt x="418" y="42"/>
                  </a:cubicBezTo>
                  <a:cubicBezTo>
                    <a:pt x="418" y="237"/>
                    <a:pt x="418" y="237"/>
                    <a:pt x="418" y="237"/>
                  </a:cubicBezTo>
                  <a:cubicBezTo>
                    <a:pt x="418" y="247"/>
                    <a:pt x="410" y="255"/>
                    <a:pt x="401" y="255"/>
                  </a:cubicBezTo>
                  <a:cubicBezTo>
                    <a:pt x="37" y="255"/>
                    <a:pt x="37" y="255"/>
                    <a:pt x="37" y="255"/>
                  </a:cubicBezTo>
                  <a:moveTo>
                    <a:pt x="42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0" y="306"/>
                    <a:pt x="6" y="313"/>
                    <a:pt x="14" y="313"/>
                  </a:cubicBezTo>
                  <a:cubicBezTo>
                    <a:pt x="424" y="313"/>
                    <a:pt x="424" y="313"/>
                    <a:pt x="424" y="313"/>
                  </a:cubicBezTo>
                  <a:cubicBezTo>
                    <a:pt x="432" y="313"/>
                    <a:pt x="438" y="306"/>
                    <a:pt x="438" y="298"/>
                  </a:cubicBezTo>
                  <a:cubicBezTo>
                    <a:pt x="438" y="14"/>
                    <a:pt x="438" y="14"/>
                    <a:pt x="438" y="14"/>
                  </a:cubicBezTo>
                  <a:cubicBezTo>
                    <a:pt x="438" y="6"/>
                    <a:pt x="432" y="0"/>
                    <a:pt x="424" y="0"/>
                  </a:cubicBezTo>
                </a:path>
              </a:pathLst>
            </a:custGeom>
            <a:solidFill>
              <a:srgbClr val="C31A13"/>
            </a:solidFill>
            <a:ln w="12700">
              <a:solidFill>
                <a:srgbClr val="C31A1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0" name="Rectangle 38">
              <a:extLst>
                <a:ext uri="{FF2B5EF4-FFF2-40B4-BE49-F238E27FC236}">
                  <a16:creationId xmlns:a16="http://schemas.microsoft.com/office/drawing/2014/main" id="{8A5FB32E-7AF9-1147-7C81-934E7F2B97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16" y="2465"/>
              <a:ext cx="252" cy="97"/>
            </a:xfrm>
            <a:prstGeom prst="rect">
              <a:avLst/>
            </a:prstGeom>
            <a:solidFill>
              <a:srgbClr val="C31A13"/>
            </a:solidFill>
            <a:ln w="12700">
              <a:solidFill>
                <a:srgbClr val="C31A1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1" name="Rectangle 40">
              <a:extLst>
                <a:ext uri="{FF2B5EF4-FFF2-40B4-BE49-F238E27FC236}">
                  <a16:creationId xmlns:a16="http://schemas.microsoft.com/office/drawing/2014/main" id="{D775100B-AB2C-9D34-12C2-87DE6DDF11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95" y="2570"/>
              <a:ext cx="495" cy="40"/>
            </a:xfrm>
            <a:prstGeom prst="rect">
              <a:avLst/>
            </a:prstGeom>
            <a:solidFill>
              <a:srgbClr val="C31A13"/>
            </a:solidFill>
            <a:ln w="12700">
              <a:solidFill>
                <a:srgbClr val="C31A1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" name="Freeform 42">
              <a:extLst>
                <a:ext uri="{FF2B5EF4-FFF2-40B4-BE49-F238E27FC236}">
                  <a16:creationId xmlns:a16="http://schemas.microsoft.com/office/drawing/2014/main" id="{3425145D-B5BA-82E8-1FEF-4AD17363B239}"/>
                </a:ext>
              </a:extLst>
            </p:cNvPr>
            <p:cNvSpPr/>
            <p:nvPr/>
          </p:nvSpPr>
          <p:spPr bwMode="auto">
            <a:xfrm>
              <a:off x="3433" y="1853"/>
              <a:ext cx="771" cy="400"/>
            </a:xfrm>
            <a:custGeom>
              <a:avLst/>
              <a:gdLst>
                <a:gd name="T0" fmla="*/ 761 w 771"/>
                <a:gd name="T1" fmla="*/ 0 h 400"/>
                <a:gd name="T2" fmla="*/ 657 w 771"/>
                <a:gd name="T3" fmla="*/ 9 h 400"/>
                <a:gd name="T4" fmla="*/ 697 w 771"/>
                <a:gd name="T5" fmla="*/ 43 h 400"/>
                <a:gd name="T6" fmla="*/ 557 w 771"/>
                <a:gd name="T7" fmla="*/ 212 h 400"/>
                <a:gd name="T8" fmla="*/ 419 w 771"/>
                <a:gd name="T9" fmla="*/ 105 h 400"/>
                <a:gd name="T10" fmla="*/ 286 w 771"/>
                <a:gd name="T11" fmla="*/ 278 h 400"/>
                <a:gd name="T12" fmla="*/ 152 w 771"/>
                <a:gd name="T13" fmla="*/ 190 h 400"/>
                <a:gd name="T14" fmla="*/ 0 w 771"/>
                <a:gd name="T15" fmla="*/ 369 h 400"/>
                <a:gd name="T16" fmla="*/ 36 w 771"/>
                <a:gd name="T17" fmla="*/ 400 h 400"/>
                <a:gd name="T18" fmla="*/ 162 w 771"/>
                <a:gd name="T19" fmla="*/ 252 h 400"/>
                <a:gd name="T20" fmla="*/ 298 w 771"/>
                <a:gd name="T21" fmla="*/ 343 h 400"/>
                <a:gd name="T22" fmla="*/ 428 w 771"/>
                <a:gd name="T23" fmla="*/ 171 h 400"/>
                <a:gd name="T24" fmla="*/ 564 w 771"/>
                <a:gd name="T25" fmla="*/ 278 h 400"/>
                <a:gd name="T26" fmla="*/ 733 w 771"/>
                <a:gd name="T27" fmla="*/ 71 h 400"/>
                <a:gd name="T28" fmla="*/ 771 w 771"/>
                <a:gd name="T29" fmla="*/ 105 h 400"/>
                <a:gd name="T30" fmla="*/ 761 w 771"/>
                <a:gd name="T31" fmla="*/ 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71" h="400">
                  <a:moveTo>
                    <a:pt x="761" y="0"/>
                  </a:moveTo>
                  <a:lnTo>
                    <a:pt x="657" y="9"/>
                  </a:lnTo>
                  <a:lnTo>
                    <a:pt x="697" y="43"/>
                  </a:lnTo>
                  <a:lnTo>
                    <a:pt x="557" y="212"/>
                  </a:lnTo>
                  <a:lnTo>
                    <a:pt x="419" y="105"/>
                  </a:lnTo>
                  <a:lnTo>
                    <a:pt x="286" y="278"/>
                  </a:lnTo>
                  <a:lnTo>
                    <a:pt x="152" y="190"/>
                  </a:lnTo>
                  <a:lnTo>
                    <a:pt x="0" y="369"/>
                  </a:lnTo>
                  <a:lnTo>
                    <a:pt x="36" y="400"/>
                  </a:lnTo>
                  <a:lnTo>
                    <a:pt x="162" y="252"/>
                  </a:lnTo>
                  <a:lnTo>
                    <a:pt x="298" y="343"/>
                  </a:lnTo>
                  <a:lnTo>
                    <a:pt x="428" y="171"/>
                  </a:lnTo>
                  <a:lnTo>
                    <a:pt x="564" y="278"/>
                  </a:lnTo>
                  <a:lnTo>
                    <a:pt x="733" y="71"/>
                  </a:lnTo>
                  <a:lnTo>
                    <a:pt x="771" y="105"/>
                  </a:lnTo>
                  <a:lnTo>
                    <a:pt x="761" y="0"/>
                  </a:lnTo>
                  <a:close/>
                </a:path>
              </a:pathLst>
            </a:custGeom>
            <a:solidFill>
              <a:srgbClr val="C31A13"/>
            </a:solidFill>
            <a:ln w="12700">
              <a:solidFill>
                <a:srgbClr val="C31A1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23" name="Freeform 53">
            <a:extLst>
              <a:ext uri="{FF2B5EF4-FFF2-40B4-BE49-F238E27FC236}">
                <a16:creationId xmlns:a16="http://schemas.microsoft.com/office/drawing/2014/main" id="{2C2D128A-7302-5238-44BD-E1C875DEF924}"/>
              </a:ext>
            </a:extLst>
          </p:cNvPr>
          <p:cNvSpPr>
            <a:spLocks noEditPoints="1"/>
          </p:cNvSpPr>
          <p:nvPr/>
        </p:nvSpPr>
        <p:spPr bwMode="auto">
          <a:xfrm>
            <a:off x="4780143" y="4616573"/>
            <a:ext cx="405772" cy="405772"/>
          </a:xfrm>
          <a:custGeom>
            <a:avLst/>
            <a:gdLst>
              <a:gd name="T0" fmla="*/ 166 w 449"/>
              <a:gd name="T1" fmla="*/ 362 h 449"/>
              <a:gd name="T2" fmla="*/ 211 w 449"/>
              <a:gd name="T3" fmla="*/ 317 h 449"/>
              <a:gd name="T4" fmla="*/ 237 w 449"/>
              <a:gd name="T5" fmla="*/ 407 h 449"/>
              <a:gd name="T6" fmla="*/ 302 w 449"/>
              <a:gd name="T7" fmla="*/ 313 h 449"/>
              <a:gd name="T8" fmla="*/ 294 w 449"/>
              <a:gd name="T9" fmla="*/ 393 h 449"/>
              <a:gd name="T10" fmla="*/ 395 w 449"/>
              <a:gd name="T11" fmla="*/ 289 h 449"/>
              <a:gd name="T12" fmla="*/ 294 w 449"/>
              <a:gd name="T13" fmla="*/ 393 h 449"/>
              <a:gd name="T14" fmla="*/ 95 w 449"/>
              <a:gd name="T15" fmla="*/ 353 h 449"/>
              <a:gd name="T16" fmla="*/ 121 w 449"/>
              <a:gd name="T17" fmla="*/ 309 h 449"/>
              <a:gd name="T18" fmla="*/ 237 w 449"/>
              <a:gd name="T19" fmla="*/ 293 h 449"/>
              <a:gd name="T20" fmla="*/ 311 w 449"/>
              <a:gd name="T21" fmla="*/ 191 h 449"/>
              <a:gd name="T22" fmla="*/ 307 w 449"/>
              <a:gd name="T23" fmla="*/ 287 h 449"/>
              <a:gd name="T24" fmla="*/ 211 w 449"/>
              <a:gd name="T25" fmla="*/ 293 h 449"/>
              <a:gd name="T26" fmla="*/ 137 w 449"/>
              <a:gd name="T27" fmla="*/ 226 h 449"/>
              <a:gd name="T28" fmla="*/ 211 w 449"/>
              <a:gd name="T29" fmla="*/ 196 h 449"/>
              <a:gd name="T30" fmla="*/ 333 w 449"/>
              <a:gd name="T31" fmla="*/ 282 h 449"/>
              <a:gd name="T32" fmla="*/ 335 w 449"/>
              <a:gd name="T33" fmla="*/ 188 h 449"/>
              <a:gd name="T34" fmla="*/ 407 w 449"/>
              <a:gd name="T35" fmla="*/ 224 h 449"/>
              <a:gd name="T36" fmla="*/ 116 w 449"/>
              <a:gd name="T37" fmla="*/ 281 h 449"/>
              <a:gd name="T38" fmla="*/ 41 w 449"/>
              <a:gd name="T39" fmla="*/ 224 h 449"/>
              <a:gd name="T40" fmla="*/ 114 w 449"/>
              <a:gd name="T41" fmla="*/ 188 h 449"/>
              <a:gd name="T42" fmla="*/ 116 w 449"/>
              <a:gd name="T43" fmla="*/ 281 h 449"/>
              <a:gd name="T44" fmla="*/ 59 w 449"/>
              <a:gd name="T45" fmla="*/ 146 h 449"/>
              <a:gd name="T46" fmla="*/ 158 w 449"/>
              <a:gd name="T47" fmla="*/ 55 h 449"/>
              <a:gd name="T48" fmla="*/ 331 w 449"/>
              <a:gd name="T49" fmla="*/ 164 h 449"/>
              <a:gd name="T50" fmla="*/ 390 w 449"/>
              <a:gd name="T51" fmla="*/ 147 h 449"/>
              <a:gd name="T52" fmla="*/ 211 w 449"/>
              <a:gd name="T53" fmla="*/ 171 h 449"/>
              <a:gd name="T54" fmla="*/ 210 w 449"/>
              <a:gd name="T55" fmla="*/ 43 h 449"/>
              <a:gd name="T56" fmla="*/ 211 w 449"/>
              <a:gd name="T57" fmla="*/ 171 h 449"/>
              <a:gd name="T58" fmla="*/ 237 w 449"/>
              <a:gd name="T59" fmla="*/ 43 h 449"/>
              <a:gd name="T60" fmla="*/ 308 w 449"/>
              <a:gd name="T61" fmla="*/ 167 h 449"/>
              <a:gd name="T62" fmla="*/ 225 w 449"/>
              <a:gd name="T63" fmla="*/ 0 h 449"/>
              <a:gd name="T64" fmla="*/ 225 w 449"/>
              <a:gd name="T65" fmla="*/ 449 h 449"/>
              <a:gd name="T66" fmla="*/ 225 w 449"/>
              <a:gd name="T67" fmla="*/ 0 h 4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49" h="449">
                <a:moveTo>
                  <a:pt x="211" y="407"/>
                </a:moveTo>
                <a:cubicBezTo>
                  <a:pt x="192" y="407"/>
                  <a:pt x="176" y="387"/>
                  <a:pt x="166" y="362"/>
                </a:cubicBezTo>
                <a:cubicBezTo>
                  <a:pt x="158" y="347"/>
                  <a:pt x="151" y="331"/>
                  <a:pt x="147" y="313"/>
                </a:cubicBezTo>
                <a:cubicBezTo>
                  <a:pt x="168" y="315"/>
                  <a:pt x="189" y="317"/>
                  <a:pt x="211" y="317"/>
                </a:cubicBezTo>
                <a:cubicBezTo>
                  <a:pt x="211" y="407"/>
                  <a:pt x="211" y="407"/>
                  <a:pt x="211" y="407"/>
                </a:cubicBezTo>
                <a:moveTo>
                  <a:pt x="237" y="407"/>
                </a:moveTo>
                <a:cubicBezTo>
                  <a:pt x="237" y="317"/>
                  <a:pt x="237" y="317"/>
                  <a:pt x="237" y="317"/>
                </a:cubicBezTo>
                <a:cubicBezTo>
                  <a:pt x="259" y="317"/>
                  <a:pt x="280" y="315"/>
                  <a:pt x="302" y="313"/>
                </a:cubicBezTo>
                <a:cubicBezTo>
                  <a:pt x="293" y="344"/>
                  <a:pt x="273" y="407"/>
                  <a:pt x="237" y="407"/>
                </a:cubicBezTo>
                <a:moveTo>
                  <a:pt x="294" y="393"/>
                </a:moveTo>
                <a:cubicBezTo>
                  <a:pt x="311" y="370"/>
                  <a:pt x="320" y="343"/>
                  <a:pt x="328" y="310"/>
                </a:cubicBezTo>
                <a:cubicBezTo>
                  <a:pt x="354" y="304"/>
                  <a:pt x="377" y="297"/>
                  <a:pt x="395" y="289"/>
                </a:cubicBezTo>
                <a:cubicBezTo>
                  <a:pt x="386" y="313"/>
                  <a:pt x="373" y="335"/>
                  <a:pt x="354" y="353"/>
                </a:cubicBezTo>
                <a:cubicBezTo>
                  <a:pt x="337" y="371"/>
                  <a:pt x="315" y="384"/>
                  <a:pt x="294" y="393"/>
                </a:cubicBezTo>
                <a:moveTo>
                  <a:pt x="154" y="393"/>
                </a:moveTo>
                <a:cubicBezTo>
                  <a:pt x="133" y="384"/>
                  <a:pt x="112" y="371"/>
                  <a:pt x="95" y="353"/>
                </a:cubicBezTo>
                <a:cubicBezTo>
                  <a:pt x="75" y="335"/>
                  <a:pt x="62" y="312"/>
                  <a:pt x="52" y="286"/>
                </a:cubicBezTo>
                <a:cubicBezTo>
                  <a:pt x="68" y="295"/>
                  <a:pt x="93" y="303"/>
                  <a:pt x="121" y="309"/>
                </a:cubicBezTo>
                <a:cubicBezTo>
                  <a:pt x="128" y="342"/>
                  <a:pt x="138" y="371"/>
                  <a:pt x="154" y="393"/>
                </a:cubicBezTo>
                <a:moveTo>
                  <a:pt x="237" y="293"/>
                </a:moveTo>
                <a:cubicBezTo>
                  <a:pt x="237" y="196"/>
                  <a:pt x="237" y="196"/>
                  <a:pt x="237" y="196"/>
                </a:cubicBezTo>
                <a:cubicBezTo>
                  <a:pt x="263" y="195"/>
                  <a:pt x="287" y="193"/>
                  <a:pt x="311" y="191"/>
                </a:cubicBezTo>
                <a:cubicBezTo>
                  <a:pt x="311" y="203"/>
                  <a:pt x="311" y="214"/>
                  <a:pt x="311" y="226"/>
                </a:cubicBezTo>
                <a:cubicBezTo>
                  <a:pt x="311" y="247"/>
                  <a:pt x="311" y="268"/>
                  <a:pt x="307" y="287"/>
                </a:cubicBezTo>
                <a:cubicBezTo>
                  <a:pt x="284" y="290"/>
                  <a:pt x="261" y="292"/>
                  <a:pt x="237" y="293"/>
                </a:cubicBezTo>
                <a:moveTo>
                  <a:pt x="211" y="293"/>
                </a:moveTo>
                <a:cubicBezTo>
                  <a:pt x="187" y="292"/>
                  <a:pt x="165" y="290"/>
                  <a:pt x="141" y="286"/>
                </a:cubicBezTo>
                <a:cubicBezTo>
                  <a:pt x="138" y="268"/>
                  <a:pt x="137" y="246"/>
                  <a:pt x="137" y="226"/>
                </a:cubicBezTo>
                <a:cubicBezTo>
                  <a:pt x="137" y="214"/>
                  <a:pt x="138" y="203"/>
                  <a:pt x="138" y="191"/>
                </a:cubicBezTo>
                <a:cubicBezTo>
                  <a:pt x="161" y="193"/>
                  <a:pt x="186" y="195"/>
                  <a:pt x="211" y="196"/>
                </a:cubicBezTo>
                <a:cubicBezTo>
                  <a:pt x="211" y="293"/>
                  <a:pt x="211" y="293"/>
                  <a:pt x="211" y="293"/>
                </a:cubicBezTo>
                <a:moveTo>
                  <a:pt x="333" y="282"/>
                </a:moveTo>
                <a:cubicBezTo>
                  <a:pt x="335" y="265"/>
                  <a:pt x="336" y="245"/>
                  <a:pt x="336" y="226"/>
                </a:cubicBezTo>
                <a:cubicBezTo>
                  <a:pt x="336" y="212"/>
                  <a:pt x="336" y="201"/>
                  <a:pt x="335" y="188"/>
                </a:cubicBezTo>
                <a:cubicBezTo>
                  <a:pt x="363" y="185"/>
                  <a:pt x="386" y="177"/>
                  <a:pt x="399" y="171"/>
                </a:cubicBezTo>
                <a:cubicBezTo>
                  <a:pt x="405" y="188"/>
                  <a:pt x="407" y="207"/>
                  <a:pt x="407" y="224"/>
                </a:cubicBezTo>
                <a:cubicBezTo>
                  <a:pt x="407" y="254"/>
                  <a:pt x="405" y="270"/>
                  <a:pt x="333" y="282"/>
                </a:cubicBezTo>
                <a:moveTo>
                  <a:pt x="116" y="281"/>
                </a:moveTo>
                <a:cubicBezTo>
                  <a:pt x="75" y="274"/>
                  <a:pt x="52" y="260"/>
                  <a:pt x="43" y="250"/>
                </a:cubicBezTo>
                <a:cubicBezTo>
                  <a:pt x="41" y="242"/>
                  <a:pt x="41" y="233"/>
                  <a:pt x="41" y="224"/>
                </a:cubicBezTo>
                <a:cubicBezTo>
                  <a:pt x="41" y="206"/>
                  <a:pt x="44" y="187"/>
                  <a:pt x="49" y="171"/>
                </a:cubicBezTo>
                <a:cubicBezTo>
                  <a:pt x="64" y="177"/>
                  <a:pt x="82" y="182"/>
                  <a:pt x="114" y="188"/>
                </a:cubicBezTo>
                <a:cubicBezTo>
                  <a:pt x="113" y="201"/>
                  <a:pt x="112" y="212"/>
                  <a:pt x="112" y="226"/>
                </a:cubicBezTo>
                <a:cubicBezTo>
                  <a:pt x="112" y="245"/>
                  <a:pt x="113" y="264"/>
                  <a:pt x="116" y="281"/>
                </a:cubicBezTo>
                <a:moveTo>
                  <a:pt x="117" y="164"/>
                </a:moveTo>
                <a:cubicBezTo>
                  <a:pt x="76" y="153"/>
                  <a:pt x="65" y="152"/>
                  <a:pt x="59" y="146"/>
                </a:cubicBezTo>
                <a:cubicBezTo>
                  <a:pt x="68" y="128"/>
                  <a:pt x="79" y="110"/>
                  <a:pt x="95" y="96"/>
                </a:cubicBezTo>
                <a:cubicBezTo>
                  <a:pt x="114" y="76"/>
                  <a:pt x="135" y="66"/>
                  <a:pt x="158" y="55"/>
                </a:cubicBezTo>
                <a:cubicBezTo>
                  <a:pt x="138" y="83"/>
                  <a:pt x="124" y="119"/>
                  <a:pt x="117" y="164"/>
                </a:cubicBezTo>
                <a:moveTo>
                  <a:pt x="331" y="164"/>
                </a:moveTo>
                <a:cubicBezTo>
                  <a:pt x="324" y="119"/>
                  <a:pt x="311" y="81"/>
                  <a:pt x="291" y="54"/>
                </a:cubicBezTo>
                <a:cubicBezTo>
                  <a:pt x="333" y="69"/>
                  <a:pt x="370" y="104"/>
                  <a:pt x="390" y="147"/>
                </a:cubicBezTo>
                <a:cubicBezTo>
                  <a:pt x="384" y="151"/>
                  <a:pt x="369" y="157"/>
                  <a:pt x="331" y="164"/>
                </a:cubicBezTo>
                <a:moveTo>
                  <a:pt x="211" y="171"/>
                </a:moveTo>
                <a:cubicBezTo>
                  <a:pt x="187" y="171"/>
                  <a:pt x="164" y="169"/>
                  <a:pt x="141" y="167"/>
                </a:cubicBezTo>
                <a:cubicBezTo>
                  <a:pt x="152" y="104"/>
                  <a:pt x="178" y="55"/>
                  <a:pt x="210" y="43"/>
                </a:cubicBezTo>
                <a:cubicBezTo>
                  <a:pt x="210" y="43"/>
                  <a:pt x="211" y="43"/>
                  <a:pt x="211" y="43"/>
                </a:cubicBezTo>
                <a:cubicBezTo>
                  <a:pt x="211" y="171"/>
                  <a:pt x="211" y="171"/>
                  <a:pt x="211" y="171"/>
                </a:cubicBezTo>
                <a:moveTo>
                  <a:pt x="237" y="171"/>
                </a:moveTo>
                <a:cubicBezTo>
                  <a:pt x="237" y="43"/>
                  <a:pt x="237" y="43"/>
                  <a:pt x="237" y="43"/>
                </a:cubicBezTo>
                <a:cubicBezTo>
                  <a:pt x="242" y="43"/>
                  <a:pt x="249" y="48"/>
                  <a:pt x="255" y="52"/>
                </a:cubicBezTo>
                <a:cubicBezTo>
                  <a:pt x="279" y="74"/>
                  <a:pt x="299" y="117"/>
                  <a:pt x="308" y="167"/>
                </a:cubicBezTo>
                <a:cubicBezTo>
                  <a:pt x="284" y="169"/>
                  <a:pt x="261" y="171"/>
                  <a:pt x="237" y="171"/>
                </a:cubicBezTo>
                <a:moveTo>
                  <a:pt x="225" y="0"/>
                </a:moveTo>
                <a:cubicBezTo>
                  <a:pt x="100" y="0"/>
                  <a:pt x="0" y="100"/>
                  <a:pt x="0" y="224"/>
                </a:cubicBezTo>
                <a:cubicBezTo>
                  <a:pt x="0" y="349"/>
                  <a:pt x="100" y="449"/>
                  <a:pt x="225" y="449"/>
                </a:cubicBezTo>
                <a:cubicBezTo>
                  <a:pt x="350" y="449"/>
                  <a:pt x="449" y="349"/>
                  <a:pt x="449" y="224"/>
                </a:cubicBezTo>
                <a:cubicBezTo>
                  <a:pt x="449" y="100"/>
                  <a:pt x="350" y="0"/>
                  <a:pt x="225" y="0"/>
                </a:cubicBezTo>
              </a:path>
            </a:pathLst>
          </a:custGeom>
          <a:solidFill>
            <a:srgbClr val="C31A13"/>
          </a:solidFill>
          <a:ln w="12700">
            <a:solidFill>
              <a:srgbClr val="C31A1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24" name="Group 46" descr="D:\51PPT模板网\51pptmoban.com\图片.jpg">
            <a:extLst>
              <a:ext uri="{FF2B5EF4-FFF2-40B4-BE49-F238E27FC236}">
                <a16:creationId xmlns:a16="http://schemas.microsoft.com/office/drawing/2014/main" id="{84A3553E-25FE-00F2-0C19-C5C8D3B61094}"/>
              </a:ext>
            </a:extLst>
          </p:cNvPr>
          <p:cNvGrpSpPr>
            <a:grpSpLocks noChangeAspect="1"/>
          </p:cNvGrpSpPr>
          <p:nvPr/>
        </p:nvGrpSpPr>
        <p:grpSpPr>
          <a:xfrm>
            <a:off x="7703998" y="1487697"/>
            <a:ext cx="513260" cy="317764"/>
            <a:chOff x="3098" y="1701"/>
            <a:chExt cx="1486" cy="920"/>
          </a:xfrm>
          <a:solidFill>
            <a:schemeClr val="accent4">
              <a:alpha val="40000"/>
            </a:schemeClr>
          </a:solidFill>
        </p:grpSpPr>
        <p:sp>
          <p:nvSpPr>
            <p:cNvPr id="25" name="Freeform 47">
              <a:extLst>
                <a:ext uri="{FF2B5EF4-FFF2-40B4-BE49-F238E27FC236}">
                  <a16:creationId xmlns:a16="http://schemas.microsoft.com/office/drawing/2014/main" id="{FCF2B430-9631-7EB0-0C25-71D87841FF6A}"/>
                </a:ext>
              </a:extLst>
            </p:cNvPr>
            <p:cNvSpPr/>
            <p:nvPr/>
          </p:nvSpPr>
          <p:spPr bwMode="auto">
            <a:xfrm>
              <a:off x="3468" y="1701"/>
              <a:ext cx="746" cy="920"/>
            </a:xfrm>
            <a:custGeom>
              <a:avLst/>
              <a:gdLst>
                <a:gd name="T0" fmla="*/ 157 w 314"/>
                <a:gd name="T1" fmla="*/ 0 h 386"/>
                <a:gd name="T2" fmla="*/ 68 w 314"/>
                <a:gd name="T3" fmla="*/ 89 h 386"/>
                <a:gd name="T4" fmla="*/ 127 w 314"/>
                <a:gd name="T5" fmla="*/ 172 h 386"/>
                <a:gd name="T6" fmla="*/ 103 w 314"/>
                <a:gd name="T7" fmla="*/ 172 h 386"/>
                <a:gd name="T8" fmla="*/ 16 w 314"/>
                <a:gd name="T9" fmla="*/ 320 h 386"/>
                <a:gd name="T10" fmla="*/ 28 w 314"/>
                <a:gd name="T11" fmla="*/ 386 h 386"/>
                <a:gd name="T12" fmla="*/ 132 w 314"/>
                <a:gd name="T13" fmla="*/ 386 h 386"/>
                <a:gd name="T14" fmla="*/ 154 w 314"/>
                <a:gd name="T15" fmla="*/ 203 h 386"/>
                <a:gd name="T16" fmla="*/ 132 w 314"/>
                <a:gd name="T17" fmla="*/ 180 h 386"/>
                <a:gd name="T18" fmla="*/ 182 w 314"/>
                <a:gd name="T19" fmla="*/ 180 h 386"/>
                <a:gd name="T20" fmla="*/ 160 w 314"/>
                <a:gd name="T21" fmla="*/ 203 h 386"/>
                <a:gd name="T22" fmla="*/ 182 w 314"/>
                <a:gd name="T23" fmla="*/ 386 h 386"/>
                <a:gd name="T24" fmla="*/ 286 w 314"/>
                <a:gd name="T25" fmla="*/ 386 h 386"/>
                <a:gd name="T26" fmla="*/ 298 w 314"/>
                <a:gd name="T27" fmla="*/ 320 h 386"/>
                <a:gd name="T28" fmla="*/ 211 w 314"/>
                <a:gd name="T29" fmla="*/ 172 h 386"/>
                <a:gd name="T30" fmla="*/ 187 w 314"/>
                <a:gd name="T31" fmla="*/ 172 h 386"/>
                <a:gd name="T32" fmla="*/ 246 w 314"/>
                <a:gd name="T33" fmla="*/ 89 h 386"/>
                <a:gd name="T34" fmla="*/ 157 w 314"/>
                <a:gd name="T35" fmla="*/ 0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4" h="386">
                  <a:moveTo>
                    <a:pt x="157" y="0"/>
                  </a:moveTo>
                  <a:cubicBezTo>
                    <a:pt x="108" y="0"/>
                    <a:pt x="68" y="40"/>
                    <a:pt x="68" y="89"/>
                  </a:cubicBezTo>
                  <a:cubicBezTo>
                    <a:pt x="68" y="127"/>
                    <a:pt x="93" y="160"/>
                    <a:pt x="127" y="172"/>
                  </a:cubicBezTo>
                  <a:cubicBezTo>
                    <a:pt x="103" y="172"/>
                    <a:pt x="103" y="172"/>
                    <a:pt x="103" y="172"/>
                  </a:cubicBezTo>
                  <a:cubicBezTo>
                    <a:pt x="55" y="172"/>
                    <a:pt x="26" y="291"/>
                    <a:pt x="16" y="320"/>
                  </a:cubicBezTo>
                  <a:cubicBezTo>
                    <a:pt x="0" y="363"/>
                    <a:pt x="28" y="386"/>
                    <a:pt x="28" y="386"/>
                  </a:cubicBezTo>
                  <a:cubicBezTo>
                    <a:pt x="132" y="386"/>
                    <a:pt x="132" y="386"/>
                    <a:pt x="132" y="386"/>
                  </a:cubicBezTo>
                  <a:cubicBezTo>
                    <a:pt x="154" y="203"/>
                    <a:pt x="154" y="203"/>
                    <a:pt x="154" y="203"/>
                  </a:cubicBezTo>
                  <a:cubicBezTo>
                    <a:pt x="132" y="180"/>
                    <a:pt x="132" y="180"/>
                    <a:pt x="132" y="180"/>
                  </a:cubicBezTo>
                  <a:cubicBezTo>
                    <a:pt x="182" y="180"/>
                    <a:pt x="182" y="180"/>
                    <a:pt x="182" y="180"/>
                  </a:cubicBezTo>
                  <a:cubicBezTo>
                    <a:pt x="160" y="203"/>
                    <a:pt x="160" y="203"/>
                    <a:pt x="160" y="203"/>
                  </a:cubicBezTo>
                  <a:cubicBezTo>
                    <a:pt x="182" y="386"/>
                    <a:pt x="182" y="386"/>
                    <a:pt x="182" y="386"/>
                  </a:cubicBezTo>
                  <a:cubicBezTo>
                    <a:pt x="286" y="386"/>
                    <a:pt x="286" y="386"/>
                    <a:pt x="286" y="386"/>
                  </a:cubicBezTo>
                  <a:cubicBezTo>
                    <a:pt x="286" y="386"/>
                    <a:pt x="314" y="363"/>
                    <a:pt x="298" y="320"/>
                  </a:cubicBezTo>
                  <a:cubicBezTo>
                    <a:pt x="288" y="291"/>
                    <a:pt x="259" y="172"/>
                    <a:pt x="211" y="172"/>
                  </a:cubicBezTo>
                  <a:cubicBezTo>
                    <a:pt x="187" y="172"/>
                    <a:pt x="187" y="172"/>
                    <a:pt x="187" y="172"/>
                  </a:cubicBezTo>
                  <a:cubicBezTo>
                    <a:pt x="221" y="160"/>
                    <a:pt x="246" y="127"/>
                    <a:pt x="246" y="89"/>
                  </a:cubicBezTo>
                  <a:cubicBezTo>
                    <a:pt x="246" y="40"/>
                    <a:pt x="206" y="0"/>
                    <a:pt x="157" y="0"/>
                  </a:cubicBezTo>
                </a:path>
              </a:pathLst>
            </a:custGeom>
            <a:solidFill>
              <a:srgbClr val="C31A13"/>
            </a:solidFill>
            <a:ln w="12700">
              <a:solidFill>
                <a:srgbClr val="C31A1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6" name="Freeform 48">
              <a:extLst>
                <a:ext uri="{FF2B5EF4-FFF2-40B4-BE49-F238E27FC236}">
                  <a16:creationId xmlns:a16="http://schemas.microsoft.com/office/drawing/2014/main" id="{EDD8EF6A-47E8-EBD3-8802-4B82437338F3}"/>
                </a:ext>
              </a:extLst>
            </p:cNvPr>
            <p:cNvSpPr/>
            <p:nvPr/>
          </p:nvSpPr>
          <p:spPr bwMode="auto">
            <a:xfrm>
              <a:off x="3098" y="1871"/>
              <a:ext cx="475" cy="750"/>
            </a:xfrm>
            <a:custGeom>
              <a:avLst/>
              <a:gdLst>
                <a:gd name="T0" fmla="*/ 128 w 200"/>
                <a:gd name="T1" fmla="*/ 0 h 315"/>
                <a:gd name="T2" fmla="*/ 55 w 200"/>
                <a:gd name="T3" fmla="*/ 73 h 315"/>
                <a:gd name="T4" fmla="*/ 103 w 200"/>
                <a:gd name="T5" fmla="*/ 141 h 315"/>
                <a:gd name="T6" fmla="*/ 84 w 200"/>
                <a:gd name="T7" fmla="*/ 141 h 315"/>
                <a:gd name="T8" fmla="*/ 13 w 200"/>
                <a:gd name="T9" fmla="*/ 261 h 315"/>
                <a:gd name="T10" fmla="*/ 23 w 200"/>
                <a:gd name="T11" fmla="*/ 315 h 315"/>
                <a:gd name="T12" fmla="*/ 108 w 200"/>
                <a:gd name="T13" fmla="*/ 315 h 315"/>
                <a:gd name="T14" fmla="*/ 126 w 200"/>
                <a:gd name="T15" fmla="*/ 166 h 315"/>
                <a:gd name="T16" fmla="*/ 107 w 200"/>
                <a:gd name="T17" fmla="*/ 147 h 315"/>
                <a:gd name="T18" fmla="*/ 149 w 200"/>
                <a:gd name="T19" fmla="*/ 147 h 315"/>
                <a:gd name="T20" fmla="*/ 130 w 200"/>
                <a:gd name="T21" fmla="*/ 166 h 315"/>
                <a:gd name="T22" fmla="*/ 148 w 200"/>
                <a:gd name="T23" fmla="*/ 315 h 315"/>
                <a:gd name="T24" fmla="*/ 168 w 200"/>
                <a:gd name="T25" fmla="*/ 315 h 315"/>
                <a:gd name="T26" fmla="*/ 161 w 200"/>
                <a:gd name="T27" fmla="*/ 245 h 315"/>
                <a:gd name="T28" fmla="*/ 166 w 200"/>
                <a:gd name="T29" fmla="*/ 228 h 315"/>
                <a:gd name="T30" fmla="*/ 194 w 200"/>
                <a:gd name="T31" fmla="*/ 152 h 315"/>
                <a:gd name="T32" fmla="*/ 172 w 200"/>
                <a:gd name="T33" fmla="*/ 141 h 315"/>
                <a:gd name="T34" fmla="*/ 152 w 200"/>
                <a:gd name="T35" fmla="*/ 141 h 315"/>
                <a:gd name="T36" fmla="*/ 200 w 200"/>
                <a:gd name="T37" fmla="*/ 73 h 315"/>
                <a:gd name="T38" fmla="*/ 128 w 200"/>
                <a:gd name="T39" fmla="*/ 0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0" h="315">
                  <a:moveTo>
                    <a:pt x="128" y="0"/>
                  </a:moveTo>
                  <a:cubicBezTo>
                    <a:pt x="88" y="0"/>
                    <a:pt x="55" y="33"/>
                    <a:pt x="55" y="73"/>
                  </a:cubicBezTo>
                  <a:cubicBezTo>
                    <a:pt x="55" y="104"/>
                    <a:pt x="76" y="131"/>
                    <a:pt x="103" y="141"/>
                  </a:cubicBezTo>
                  <a:cubicBezTo>
                    <a:pt x="84" y="141"/>
                    <a:pt x="84" y="141"/>
                    <a:pt x="84" y="141"/>
                  </a:cubicBezTo>
                  <a:cubicBezTo>
                    <a:pt x="45" y="141"/>
                    <a:pt x="21" y="238"/>
                    <a:pt x="13" y="261"/>
                  </a:cubicBezTo>
                  <a:cubicBezTo>
                    <a:pt x="0" y="296"/>
                    <a:pt x="23" y="315"/>
                    <a:pt x="23" y="315"/>
                  </a:cubicBezTo>
                  <a:cubicBezTo>
                    <a:pt x="108" y="315"/>
                    <a:pt x="108" y="315"/>
                    <a:pt x="108" y="315"/>
                  </a:cubicBezTo>
                  <a:cubicBezTo>
                    <a:pt x="126" y="166"/>
                    <a:pt x="126" y="166"/>
                    <a:pt x="126" y="166"/>
                  </a:cubicBezTo>
                  <a:cubicBezTo>
                    <a:pt x="107" y="147"/>
                    <a:pt x="107" y="147"/>
                    <a:pt x="107" y="147"/>
                  </a:cubicBezTo>
                  <a:cubicBezTo>
                    <a:pt x="149" y="147"/>
                    <a:pt x="149" y="147"/>
                    <a:pt x="149" y="147"/>
                  </a:cubicBezTo>
                  <a:cubicBezTo>
                    <a:pt x="130" y="166"/>
                    <a:pt x="130" y="166"/>
                    <a:pt x="130" y="166"/>
                  </a:cubicBezTo>
                  <a:cubicBezTo>
                    <a:pt x="148" y="315"/>
                    <a:pt x="148" y="315"/>
                    <a:pt x="148" y="315"/>
                  </a:cubicBezTo>
                  <a:cubicBezTo>
                    <a:pt x="168" y="315"/>
                    <a:pt x="168" y="315"/>
                    <a:pt x="168" y="315"/>
                  </a:cubicBezTo>
                  <a:cubicBezTo>
                    <a:pt x="160" y="303"/>
                    <a:pt x="149" y="279"/>
                    <a:pt x="161" y="245"/>
                  </a:cubicBezTo>
                  <a:cubicBezTo>
                    <a:pt x="162" y="241"/>
                    <a:pt x="164" y="235"/>
                    <a:pt x="166" y="228"/>
                  </a:cubicBezTo>
                  <a:cubicBezTo>
                    <a:pt x="173" y="207"/>
                    <a:pt x="182" y="178"/>
                    <a:pt x="194" y="152"/>
                  </a:cubicBezTo>
                  <a:cubicBezTo>
                    <a:pt x="188" y="145"/>
                    <a:pt x="180" y="141"/>
                    <a:pt x="172" y="141"/>
                  </a:cubicBezTo>
                  <a:cubicBezTo>
                    <a:pt x="152" y="141"/>
                    <a:pt x="152" y="141"/>
                    <a:pt x="152" y="141"/>
                  </a:cubicBezTo>
                  <a:cubicBezTo>
                    <a:pt x="180" y="131"/>
                    <a:pt x="200" y="104"/>
                    <a:pt x="200" y="73"/>
                  </a:cubicBezTo>
                  <a:cubicBezTo>
                    <a:pt x="200" y="33"/>
                    <a:pt x="168" y="0"/>
                    <a:pt x="128" y="0"/>
                  </a:cubicBezTo>
                </a:path>
              </a:pathLst>
            </a:custGeom>
            <a:solidFill>
              <a:srgbClr val="C31A13"/>
            </a:solidFill>
            <a:ln w="12700">
              <a:solidFill>
                <a:srgbClr val="C31A1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7" name="Freeform 49">
              <a:extLst>
                <a:ext uri="{FF2B5EF4-FFF2-40B4-BE49-F238E27FC236}">
                  <a16:creationId xmlns:a16="http://schemas.microsoft.com/office/drawing/2014/main" id="{C970FA17-45CC-6D62-C572-9449968A2B2F}"/>
                </a:ext>
              </a:extLst>
            </p:cNvPr>
            <p:cNvSpPr/>
            <p:nvPr/>
          </p:nvSpPr>
          <p:spPr bwMode="auto">
            <a:xfrm>
              <a:off x="4110" y="1871"/>
              <a:ext cx="474" cy="750"/>
            </a:xfrm>
            <a:custGeom>
              <a:avLst/>
              <a:gdLst>
                <a:gd name="T0" fmla="*/ 72 w 200"/>
                <a:gd name="T1" fmla="*/ 0 h 315"/>
                <a:gd name="T2" fmla="*/ 0 w 200"/>
                <a:gd name="T3" fmla="*/ 73 h 315"/>
                <a:gd name="T4" fmla="*/ 48 w 200"/>
                <a:gd name="T5" fmla="*/ 141 h 315"/>
                <a:gd name="T6" fmla="*/ 28 w 200"/>
                <a:gd name="T7" fmla="*/ 141 h 315"/>
                <a:gd name="T8" fmla="*/ 6 w 200"/>
                <a:gd name="T9" fmla="*/ 152 h 315"/>
                <a:gd name="T10" fmla="*/ 34 w 200"/>
                <a:gd name="T11" fmla="*/ 228 h 315"/>
                <a:gd name="T12" fmla="*/ 39 w 200"/>
                <a:gd name="T13" fmla="*/ 245 h 315"/>
                <a:gd name="T14" fmla="*/ 32 w 200"/>
                <a:gd name="T15" fmla="*/ 315 h 315"/>
                <a:gd name="T16" fmla="*/ 52 w 200"/>
                <a:gd name="T17" fmla="*/ 315 h 315"/>
                <a:gd name="T18" fmla="*/ 70 w 200"/>
                <a:gd name="T19" fmla="*/ 166 h 315"/>
                <a:gd name="T20" fmla="*/ 52 w 200"/>
                <a:gd name="T21" fmla="*/ 147 h 315"/>
                <a:gd name="T22" fmla="*/ 93 w 200"/>
                <a:gd name="T23" fmla="*/ 147 h 315"/>
                <a:gd name="T24" fmla="*/ 74 w 200"/>
                <a:gd name="T25" fmla="*/ 166 h 315"/>
                <a:gd name="T26" fmla="*/ 92 w 200"/>
                <a:gd name="T27" fmla="*/ 315 h 315"/>
                <a:gd name="T28" fmla="*/ 178 w 200"/>
                <a:gd name="T29" fmla="*/ 315 h 315"/>
                <a:gd name="T30" fmla="*/ 187 w 200"/>
                <a:gd name="T31" fmla="*/ 261 h 315"/>
                <a:gd name="T32" fmla="*/ 116 w 200"/>
                <a:gd name="T33" fmla="*/ 141 h 315"/>
                <a:gd name="T34" fmla="*/ 97 w 200"/>
                <a:gd name="T35" fmla="*/ 141 h 315"/>
                <a:gd name="T36" fmla="*/ 145 w 200"/>
                <a:gd name="T37" fmla="*/ 73 h 315"/>
                <a:gd name="T38" fmla="*/ 72 w 200"/>
                <a:gd name="T39" fmla="*/ 0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0" h="315">
                  <a:moveTo>
                    <a:pt x="72" y="0"/>
                  </a:moveTo>
                  <a:cubicBezTo>
                    <a:pt x="32" y="0"/>
                    <a:pt x="0" y="33"/>
                    <a:pt x="0" y="73"/>
                  </a:cubicBezTo>
                  <a:cubicBezTo>
                    <a:pt x="0" y="104"/>
                    <a:pt x="20" y="131"/>
                    <a:pt x="48" y="141"/>
                  </a:cubicBezTo>
                  <a:cubicBezTo>
                    <a:pt x="28" y="141"/>
                    <a:pt x="28" y="141"/>
                    <a:pt x="28" y="141"/>
                  </a:cubicBezTo>
                  <a:cubicBezTo>
                    <a:pt x="20" y="141"/>
                    <a:pt x="13" y="145"/>
                    <a:pt x="6" y="152"/>
                  </a:cubicBezTo>
                  <a:cubicBezTo>
                    <a:pt x="18" y="178"/>
                    <a:pt x="27" y="207"/>
                    <a:pt x="34" y="228"/>
                  </a:cubicBezTo>
                  <a:cubicBezTo>
                    <a:pt x="36" y="235"/>
                    <a:pt x="38" y="241"/>
                    <a:pt x="39" y="245"/>
                  </a:cubicBezTo>
                  <a:cubicBezTo>
                    <a:pt x="52" y="279"/>
                    <a:pt x="40" y="303"/>
                    <a:pt x="32" y="315"/>
                  </a:cubicBezTo>
                  <a:cubicBezTo>
                    <a:pt x="52" y="315"/>
                    <a:pt x="52" y="315"/>
                    <a:pt x="52" y="315"/>
                  </a:cubicBezTo>
                  <a:cubicBezTo>
                    <a:pt x="70" y="166"/>
                    <a:pt x="70" y="166"/>
                    <a:pt x="70" y="166"/>
                  </a:cubicBezTo>
                  <a:cubicBezTo>
                    <a:pt x="52" y="147"/>
                    <a:pt x="52" y="147"/>
                    <a:pt x="52" y="147"/>
                  </a:cubicBezTo>
                  <a:cubicBezTo>
                    <a:pt x="93" y="147"/>
                    <a:pt x="93" y="147"/>
                    <a:pt x="93" y="147"/>
                  </a:cubicBezTo>
                  <a:cubicBezTo>
                    <a:pt x="74" y="166"/>
                    <a:pt x="74" y="166"/>
                    <a:pt x="74" y="166"/>
                  </a:cubicBezTo>
                  <a:cubicBezTo>
                    <a:pt x="92" y="315"/>
                    <a:pt x="92" y="315"/>
                    <a:pt x="92" y="315"/>
                  </a:cubicBezTo>
                  <a:cubicBezTo>
                    <a:pt x="178" y="315"/>
                    <a:pt x="178" y="315"/>
                    <a:pt x="178" y="315"/>
                  </a:cubicBezTo>
                  <a:cubicBezTo>
                    <a:pt x="178" y="315"/>
                    <a:pt x="200" y="296"/>
                    <a:pt x="187" y="261"/>
                  </a:cubicBezTo>
                  <a:cubicBezTo>
                    <a:pt x="179" y="238"/>
                    <a:pt x="156" y="141"/>
                    <a:pt x="116" y="141"/>
                  </a:cubicBezTo>
                  <a:cubicBezTo>
                    <a:pt x="97" y="141"/>
                    <a:pt x="97" y="141"/>
                    <a:pt x="97" y="141"/>
                  </a:cubicBezTo>
                  <a:cubicBezTo>
                    <a:pt x="125" y="131"/>
                    <a:pt x="145" y="104"/>
                    <a:pt x="145" y="73"/>
                  </a:cubicBezTo>
                  <a:cubicBezTo>
                    <a:pt x="145" y="33"/>
                    <a:pt x="112" y="0"/>
                    <a:pt x="72" y="0"/>
                  </a:cubicBezTo>
                </a:path>
              </a:pathLst>
            </a:custGeom>
            <a:solidFill>
              <a:srgbClr val="C31A13"/>
            </a:solidFill>
            <a:ln w="12700">
              <a:solidFill>
                <a:srgbClr val="C31A1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28" name="Freeform 57" descr="D:\51PPT模板网\51pptmoban.com\图片.jpg">
            <a:extLst>
              <a:ext uri="{FF2B5EF4-FFF2-40B4-BE49-F238E27FC236}">
                <a16:creationId xmlns:a16="http://schemas.microsoft.com/office/drawing/2014/main" id="{9F520EF0-F721-FA82-A0D9-AB85A8F9D4B6}"/>
              </a:ext>
            </a:extLst>
          </p:cNvPr>
          <p:cNvSpPr>
            <a:spLocks noEditPoints="1"/>
          </p:cNvSpPr>
          <p:nvPr/>
        </p:nvSpPr>
        <p:spPr bwMode="auto">
          <a:xfrm>
            <a:off x="6695072" y="4853641"/>
            <a:ext cx="358521" cy="359212"/>
          </a:xfrm>
          <a:custGeom>
            <a:avLst/>
            <a:gdLst>
              <a:gd name="T0" fmla="*/ 145 w 437"/>
              <a:gd name="T1" fmla="*/ 119 h 437"/>
              <a:gd name="T2" fmla="*/ 126 w 437"/>
              <a:gd name="T3" fmla="*/ 159 h 437"/>
              <a:gd name="T4" fmla="*/ 197 w 437"/>
              <a:gd name="T5" fmla="*/ 237 h 437"/>
              <a:gd name="T6" fmla="*/ 214 w 437"/>
              <a:gd name="T7" fmla="*/ 245 h 437"/>
              <a:gd name="T8" fmla="*/ 276 w 437"/>
              <a:gd name="T9" fmla="*/ 245 h 437"/>
              <a:gd name="T10" fmla="*/ 276 w 437"/>
              <a:gd name="T11" fmla="*/ 196 h 437"/>
              <a:gd name="T12" fmla="*/ 225 w 437"/>
              <a:gd name="T13" fmla="*/ 196 h 437"/>
              <a:gd name="T14" fmla="*/ 161 w 437"/>
              <a:gd name="T15" fmla="*/ 126 h 437"/>
              <a:gd name="T16" fmla="*/ 145 w 437"/>
              <a:gd name="T17" fmla="*/ 119 h 437"/>
              <a:gd name="T18" fmla="*/ 219 w 437"/>
              <a:gd name="T19" fmla="*/ 388 h 437"/>
              <a:gd name="T20" fmla="*/ 48 w 437"/>
              <a:gd name="T21" fmla="*/ 218 h 437"/>
              <a:gd name="T22" fmla="*/ 219 w 437"/>
              <a:gd name="T23" fmla="*/ 48 h 437"/>
              <a:gd name="T24" fmla="*/ 388 w 437"/>
              <a:gd name="T25" fmla="*/ 218 h 437"/>
              <a:gd name="T26" fmla="*/ 219 w 437"/>
              <a:gd name="T27" fmla="*/ 388 h 437"/>
              <a:gd name="T28" fmla="*/ 219 w 437"/>
              <a:gd name="T29" fmla="*/ 0 h 437"/>
              <a:gd name="T30" fmla="*/ 0 w 437"/>
              <a:gd name="T31" fmla="*/ 218 h 437"/>
              <a:gd name="T32" fmla="*/ 219 w 437"/>
              <a:gd name="T33" fmla="*/ 437 h 437"/>
              <a:gd name="T34" fmla="*/ 437 w 437"/>
              <a:gd name="T35" fmla="*/ 218 h 437"/>
              <a:gd name="T36" fmla="*/ 219 w 437"/>
              <a:gd name="T37" fmla="*/ 0 h 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37" h="437">
                <a:moveTo>
                  <a:pt x="145" y="119"/>
                </a:moveTo>
                <a:cubicBezTo>
                  <a:pt x="127" y="119"/>
                  <a:pt x="110" y="142"/>
                  <a:pt x="126" y="159"/>
                </a:cubicBezTo>
                <a:cubicBezTo>
                  <a:pt x="197" y="237"/>
                  <a:pt x="197" y="237"/>
                  <a:pt x="197" y="237"/>
                </a:cubicBezTo>
                <a:cubicBezTo>
                  <a:pt x="201" y="242"/>
                  <a:pt x="207" y="245"/>
                  <a:pt x="214" y="245"/>
                </a:cubicBezTo>
                <a:cubicBezTo>
                  <a:pt x="276" y="245"/>
                  <a:pt x="276" y="245"/>
                  <a:pt x="276" y="245"/>
                </a:cubicBezTo>
                <a:cubicBezTo>
                  <a:pt x="306" y="245"/>
                  <a:pt x="309" y="196"/>
                  <a:pt x="276" y="196"/>
                </a:cubicBezTo>
                <a:cubicBezTo>
                  <a:pt x="225" y="196"/>
                  <a:pt x="225" y="196"/>
                  <a:pt x="225" y="196"/>
                </a:cubicBezTo>
                <a:cubicBezTo>
                  <a:pt x="161" y="126"/>
                  <a:pt x="161" y="126"/>
                  <a:pt x="161" y="126"/>
                </a:cubicBezTo>
                <a:cubicBezTo>
                  <a:pt x="156" y="121"/>
                  <a:pt x="151" y="119"/>
                  <a:pt x="145" y="119"/>
                </a:cubicBezTo>
                <a:moveTo>
                  <a:pt x="219" y="388"/>
                </a:moveTo>
                <a:cubicBezTo>
                  <a:pt x="124" y="388"/>
                  <a:pt x="48" y="312"/>
                  <a:pt x="48" y="218"/>
                </a:cubicBezTo>
                <a:cubicBezTo>
                  <a:pt x="48" y="124"/>
                  <a:pt x="124" y="48"/>
                  <a:pt x="219" y="48"/>
                </a:cubicBezTo>
                <a:cubicBezTo>
                  <a:pt x="313" y="48"/>
                  <a:pt x="388" y="124"/>
                  <a:pt x="388" y="218"/>
                </a:cubicBezTo>
                <a:cubicBezTo>
                  <a:pt x="388" y="312"/>
                  <a:pt x="313" y="388"/>
                  <a:pt x="219" y="388"/>
                </a:cubicBezTo>
                <a:moveTo>
                  <a:pt x="219" y="0"/>
                </a:moveTo>
                <a:cubicBezTo>
                  <a:pt x="98" y="0"/>
                  <a:pt x="0" y="97"/>
                  <a:pt x="0" y="218"/>
                </a:cubicBezTo>
                <a:cubicBezTo>
                  <a:pt x="0" y="339"/>
                  <a:pt x="98" y="437"/>
                  <a:pt x="219" y="437"/>
                </a:cubicBezTo>
                <a:cubicBezTo>
                  <a:pt x="339" y="437"/>
                  <a:pt x="437" y="339"/>
                  <a:pt x="437" y="218"/>
                </a:cubicBezTo>
                <a:cubicBezTo>
                  <a:pt x="437" y="97"/>
                  <a:pt x="339" y="0"/>
                  <a:pt x="219" y="0"/>
                </a:cubicBezTo>
              </a:path>
            </a:pathLst>
          </a:custGeom>
          <a:solidFill>
            <a:srgbClr val="C31A13"/>
          </a:solidFill>
          <a:ln w="12700">
            <a:solidFill>
              <a:srgbClr val="C31A1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9" name="文本框 122">
            <a:extLst>
              <a:ext uri="{FF2B5EF4-FFF2-40B4-BE49-F238E27FC236}">
                <a16:creationId xmlns:a16="http://schemas.microsoft.com/office/drawing/2014/main" id="{D68C06DF-054B-1C99-545C-D625AE562E47}"/>
              </a:ext>
            </a:extLst>
          </p:cNvPr>
          <p:cNvSpPr txBox="1"/>
          <p:nvPr/>
        </p:nvSpPr>
        <p:spPr>
          <a:xfrm>
            <a:off x="3820695" y="3557186"/>
            <a:ext cx="657551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3200">
                <a:gradFill>
                  <a:gsLst>
                    <a:gs pos="0">
                      <a:srgbClr val="C31A13"/>
                    </a:gs>
                    <a:gs pos="100000">
                      <a:srgbClr val="FF0000"/>
                    </a:gs>
                  </a:gsLst>
                  <a:lin ang="16200000" scaled="1"/>
                </a:gradFill>
                <a:latin typeface="MiSans Semibold" panose="00000700000000000000" pitchFamily="2" charset="-122"/>
                <a:ea typeface="MiSans Semibold" panose="00000700000000000000" pitchFamily="2" charset="-122"/>
              </a:defRPr>
            </a:lvl1pPr>
          </a:lstStyle>
          <a:p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30" name="文本框 125">
            <a:extLst>
              <a:ext uri="{FF2B5EF4-FFF2-40B4-BE49-F238E27FC236}">
                <a16:creationId xmlns:a16="http://schemas.microsoft.com/office/drawing/2014/main" id="{A552EECA-64B0-ECEA-3253-31BF14BC6F3A}"/>
              </a:ext>
            </a:extLst>
          </p:cNvPr>
          <p:cNvSpPr txBox="1"/>
          <p:nvPr/>
        </p:nvSpPr>
        <p:spPr>
          <a:xfrm>
            <a:off x="5043967" y="2588874"/>
            <a:ext cx="710451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3200">
                <a:gradFill>
                  <a:gsLst>
                    <a:gs pos="0">
                      <a:srgbClr val="C31A13"/>
                    </a:gs>
                    <a:gs pos="100000">
                      <a:srgbClr val="FF0000"/>
                    </a:gs>
                  </a:gsLst>
                  <a:lin ang="16200000" scaled="1"/>
                </a:gradFill>
                <a:latin typeface="MiSans Semibold" panose="00000700000000000000" pitchFamily="2" charset="-122"/>
                <a:ea typeface="MiSans Semibold" panose="00000700000000000000" pitchFamily="2" charset="-122"/>
              </a:defRPr>
            </a:lvl1pPr>
          </a:lstStyle>
          <a:p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31" name="文本框 128">
            <a:extLst>
              <a:ext uri="{FF2B5EF4-FFF2-40B4-BE49-F238E27FC236}">
                <a16:creationId xmlns:a16="http://schemas.microsoft.com/office/drawing/2014/main" id="{1EEF7123-CFCD-3D3F-DFB9-AF57F4A4D9C2}"/>
              </a:ext>
            </a:extLst>
          </p:cNvPr>
          <p:cNvSpPr txBox="1"/>
          <p:nvPr/>
        </p:nvSpPr>
        <p:spPr>
          <a:xfrm>
            <a:off x="7610230" y="2612346"/>
            <a:ext cx="721672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3200">
                <a:gradFill>
                  <a:gsLst>
                    <a:gs pos="0">
                      <a:srgbClr val="C31A13"/>
                    </a:gs>
                    <a:gs pos="100000">
                      <a:srgbClr val="FF0000"/>
                    </a:gs>
                  </a:gsLst>
                  <a:lin ang="16200000" scaled="1"/>
                </a:gradFill>
                <a:latin typeface="MiSans Semibold" panose="00000700000000000000" pitchFamily="2" charset="-122"/>
                <a:ea typeface="MiSans Semibold" panose="00000700000000000000" pitchFamily="2" charset="-122"/>
              </a:defRPr>
            </a:lvl1pPr>
          </a:lstStyle>
          <a:p>
            <a:r>
              <a:rPr lang="en-US" altLang="zh-CN" dirty="0"/>
              <a:t>04</a:t>
            </a:r>
            <a:endParaRPr lang="zh-CN" altLang="en-US" dirty="0"/>
          </a:p>
        </p:txBody>
      </p:sp>
      <p:sp>
        <p:nvSpPr>
          <p:cNvPr id="32" name="文本框 131">
            <a:extLst>
              <a:ext uri="{FF2B5EF4-FFF2-40B4-BE49-F238E27FC236}">
                <a16:creationId xmlns:a16="http://schemas.microsoft.com/office/drawing/2014/main" id="{3A7C9291-FCB9-1EF5-0260-5894F39DF4B3}"/>
              </a:ext>
            </a:extLst>
          </p:cNvPr>
          <p:cNvSpPr txBox="1"/>
          <p:nvPr/>
        </p:nvSpPr>
        <p:spPr>
          <a:xfrm>
            <a:off x="6338334" y="3557186"/>
            <a:ext cx="715259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3200">
                <a:gradFill>
                  <a:gsLst>
                    <a:gs pos="0">
                      <a:srgbClr val="C31A13"/>
                    </a:gs>
                    <a:gs pos="100000">
                      <a:srgbClr val="FF0000"/>
                    </a:gs>
                  </a:gsLst>
                  <a:lin ang="16200000" scaled="1"/>
                </a:gradFill>
                <a:latin typeface="MiSans Semibold" panose="00000700000000000000" pitchFamily="2" charset="-122"/>
                <a:ea typeface="MiSans Semibold" panose="00000700000000000000" pitchFamily="2" charset="-122"/>
              </a:defRPr>
            </a:lvl1pPr>
          </a:lstStyle>
          <a:p>
            <a:r>
              <a:rPr lang="en-US" altLang="zh-CN" dirty="0"/>
              <a:t>03</a:t>
            </a:r>
            <a:endParaRPr lang="zh-CN" altLang="en-US" dirty="0"/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47712F84-3C45-D04E-C1A8-598061CA4673}"/>
              </a:ext>
            </a:extLst>
          </p:cNvPr>
          <p:cNvGrpSpPr/>
          <p:nvPr/>
        </p:nvGrpSpPr>
        <p:grpSpPr>
          <a:xfrm>
            <a:off x="8390036" y="1313486"/>
            <a:ext cx="2966425" cy="816522"/>
            <a:chOff x="283598" y="1906534"/>
            <a:chExt cx="2966425" cy="816522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32C534C3-BD65-6B72-24BC-0778394278AA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709AB357-29C9-BA69-5EAA-AF2952B31878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A1616A0A-517C-D902-69B4-43A402E66F04}"/>
              </a:ext>
            </a:extLst>
          </p:cNvPr>
          <p:cNvGrpSpPr/>
          <p:nvPr/>
        </p:nvGrpSpPr>
        <p:grpSpPr>
          <a:xfrm>
            <a:off x="2074667" y="1313486"/>
            <a:ext cx="2984539" cy="816522"/>
            <a:chOff x="283598" y="1906534"/>
            <a:chExt cx="2984539" cy="816522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310FFCA9-FBB2-017B-52B3-9786034D5EA2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65AE57E7-A807-F1ED-1186-30913BFD9DC4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607788D1-192D-77D6-DE55-F6B8495A3B5E}"/>
              </a:ext>
            </a:extLst>
          </p:cNvPr>
          <p:cNvGrpSpPr/>
          <p:nvPr/>
        </p:nvGrpSpPr>
        <p:grpSpPr>
          <a:xfrm>
            <a:off x="7208974" y="4624986"/>
            <a:ext cx="2966425" cy="816522"/>
            <a:chOff x="283598" y="1906534"/>
            <a:chExt cx="2966425" cy="816522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19780237-CEC1-608F-3662-786F3D874A07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A53D3EAF-7B97-754F-8DC2-879511902681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B5B67613-B291-D713-5811-06AA97C329FD}"/>
              </a:ext>
            </a:extLst>
          </p:cNvPr>
          <p:cNvGrpSpPr/>
          <p:nvPr/>
        </p:nvGrpSpPr>
        <p:grpSpPr>
          <a:xfrm>
            <a:off x="1700542" y="4853641"/>
            <a:ext cx="2984539" cy="816522"/>
            <a:chOff x="283598" y="1906534"/>
            <a:chExt cx="2984539" cy="816522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F62EE4AC-1127-D5FB-C925-03DD31D74B83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A9EE5576-ABB1-E59B-C8AF-B6E054359667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72087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1" name="文本框 3720">
            <a:extLst>
              <a:ext uri="{FF2B5EF4-FFF2-40B4-BE49-F238E27FC236}">
                <a16:creationId xmlns:a16="http://schemas.microsoft.com/office/drawing/2014/main" id="{C82E84C3-54A8-3359-FC8D-D050AE6B0FB2}"/>
              </a:ext>
            </a:extLst>
          </p:cNvPr>
          <p:cNvSpPr txBox="1"/>
          <p:nvPr/>
        </p:nvSpPr>
        <p:spPr>
          <a:xfrm>
            <a:off x="5017820" y="135381"/>
            <a:ext cx="21563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F5C77B"/>
                    </a:gs>
                  </a:gsLst>
                  <a:lin ang="5400000" scaled="1"/>
                </a:gradFill>
                <a:latin typeface="字魂扁桃体" pitchFamily="2" charset="-122"/>
                <a:ea typeface="字魂扁桃体" pitchFamily="2" charset="-122"/>
                <a:cs typeface="+mn-ea"/>
              </a:defRPr>
            </a:lvl1pPr>
          </a:lstStyle>
          <a:p>
            <a:r>
              <a:rPr lang="zh-CN" altLang="en-US" sz="3200" dirty="0">
                <a:gradFill>
                  <a:gsLst>
                    <a:gs pos="0">
                      <a:srgbClr val="C31A13"/>
                    </a:gs>
                    <a:gs pos="100000">
                      <a:srgbClr val="FF0000"/>
                    </a:gs>
                  </a:gsLst>
                  <a:lin ang="5400000" scaled="1"/>
                </a:gradFill>
              </a:rPr>
              <a:t>添加标题文本</a:t>
            </a:r>
          </a:p>
        </p:txBody>
      </p:sp>
      <p:sp>
        <p:nvSpPr>
          <p:cNvPr id="2" name="Freeform 5">
            <a:extLst>
              <a:ext uri="{FF2B5EF4-FFF2-40B4-BE49-F238E27FC236}">
                <a16:creationId xmlns:a16="http://schemas.microsoft.com/office/drawing/2014/main" id="{04106118-A911-1C04-2066-B942CEE40C31}"/>
              </a:ext>
            </a:extLst>
          </p:cNvPr>
          <p:cNvSpPr/>
          <p:nvPr/>
        </p:nvSpPr>
        <p:spPr bwMode="auto">
          <a:xfrm>
            <a:off x="1469381" y="1330691"/>
            <a:ext cx="2438402" cy="1277900"/>
          </a:xfrm>
          <a:custGeom>
            <a:avLst/>
            <a:gdLst>
              <a:gd name="T0" fmla="*/ 762 w 762"/>
              <a:gd name="T1" fmla="*/ 89 h 400"/>
              <a:gd name="T2" fmla="*/ 672 w 762"/>
              <a:gd name="T3" fmla="*/ 0 h 400"/>
              <a:gd name="T4" fmla="*/ 89 w 762"/>
              <a:gd name="T5" fmla="*/ 0 h 400"/>
              <a:gd name="T6" fmla="*/ 0 w 762"/>
              <a:gd name="T7" fmla="*/ 89 h 400"/>
              <a:gd name="T8" fmla="*/ 0 w 762"/>
              <a:gd name="T9" fmla="*/ 400 h 400"/>
              <a:gd name="T10" fmla="*/ 762 w 762"/>
              <a:gd name="T11" fmla="*/ 400 h 400"/>
              <a:gd name="T12" fmla="*/ 762 w 762"/>
              <a:gd name="T13" fmla="*/ 89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62" h="400">
                <a:moveTo>
                  <a:pt x="762" y="89"/>
                </a:moveTo>
                <a:cubicBezTo>
                  <a:pt x="762" y="40"/>
                  <a:pt x="722" y="0"/>
                  <a:pt x="672" y="0"/>
                </a:cubicBezTo>
                <a:cubicBezTo>
                  <a:pt x="89" y="0"/>
                  <a:pt x="89" y="0"/>
                  <a:pt x="89" y="0"/>
                </a:cubicBezTo>
                <a:cubicBezTo>
                  <a:pt x="40" y="0"/>
                  <a:pt x="0" y="40"/>
                  <a:pt x="0" y="89"/>
                </a:cubicBezTo>
                <a:cubicBezTo>
                  <a:pt x="0" y="400"/>
                  <a:pt x="0" y="400"/>
                  <a:pt x="0" y="400"/>
                </a:cubicBezTo>
                <a:cubicBezTo>
                  <a:pt x="762" y="400"/>
                  <a:pt x="762" y="400"/>
                  <a:pt x="762" y="400"/>
                </a:cubicBezTo>
                <a:cubicBezTo>
                  <a:pt x="762" y="89"/>
                  <a:pt x="762" y="89"/>
                  <a:pt x="762" y="89"/>
                </a:cubicBezTo>
              </a:path>
            </a:pathLst>
          </a:custGeom>
          <a:solidFill>
            <a:srgbClr val="C31A13"/>
          </a:solidFill>
          <a:ln w="12700">
            <a:solidFill>
              <a:srgbClr val="C31A1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lt1"/>
              </a:solidFill>
              <a:sym typeface="思源黑体" panose="020B0500000000000000" pitchFamily="34" charset="-122"/>
            </a:endParaRP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54B1AA09-326A-EA8F-144C-A840C48B3D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9381" y="2576205"/>
            <a:ext cx="2438402" cy="29687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000">
              <a:latin typeface="阿里巴巴普惠体" panose="00020600040101010101" pitchFamily="18" charset="-122"/>
              <a:ea typeface="阿里巴巴普惠体" panose="00020600040101010101" pitchFamily="18" charset="-122"/>
              <a:sym typeface="思源黑体" panose="020B0500000000000000" pitchFamily="34" charset="-122"/>
            </a:endParaRPr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8141768B-098B-D2CA-F623-6CC169BC36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9381" y="2576205"/>
            <a:ext cx="2438402" cy="29687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000">
              <a:latin typeface="阿里巴巴普惠体" panose="00020600040101010101" pitchFamily="18" charset="-122"/>
              <a:ea typeface="阿里巴巴普惠体" panose="00020600040101010101" pitchFamily="18" charset="-122"/>
              <a:sym typeface="思源黑体" panose="020B0500000000000000" pitchFamily="34" charset="-122"/>
            </a:endParaRPr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A80D460E-84D2-9CD9-984F-80692C5B58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9381" y="2608590"/>
            <a:ext cx="2438402" cy="1920533"/>
          </a:xfrm>
          <a:prstGeom prst="rect">
            <a:avLst/>
          </a:prstGeom>
          <a:solidFill>
            <a:schemeClr val="bg1"/>
          </a:solidFill>
          <a:ln>
            <a:solidFill>
              <a:srgbClr val="C31A13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000">
              <a:latin typeface="阿里巴巴普惠体" panose="00020600040101010101" pitchFamily="18" charset="-122"/>
              <a:ea typeface="阿里巴巴普惠体" panose="00020600040101010101" pitchFamily="18" charset="-122"/>
              <a:sym typeface="思源黑体" panose="020B0500000000000000" pitchFamily="34" charset="-122"/>
            </a:endParaRPr>
          </a:p>
        </p:txBody>
      </p:sp>
      <p:sp>
        <p:nvSpPr>
          <p:cNvPr id="6" name="Freeform 9">
            <a:extLst>
              <a:ext uri="{FF2B5EF4-FFF2-40B4-BE49-F238E27FC236}">
                <a16:creationId xmlns:a16="http://schemas.microsoft.com/office/drawing/2014/main" id="{B1B573BE-3364-342C-FF9F-38896BBCFE67}"/>
              </a:ext>
            </a:extLst>
          </p:cNvPr>
          <p:cNvSpPr/>
          <p:nvPr/>
        </p:nvSpPr>
        <p:spPr bwMode="auto">
          <a:xfrm>
            <a:off x="2071222" y="4525473"/>
            <a:ext cx="1836561" cy="373789"/>
          </a:xfrm>
          <a:custGeom>
            <a:avLst/>
            <a:gdLst>
              <a:gd name="T0" fmla="*/ 1361 w 1361"/>
              <a:gd name="T1" fmla="*/ 0 h 277"/>
              <a:gd name="T2" fmla="*/ 0 w 1361"/>
              <a:gd name="T3" fmla="*/ 277 h 277"/>
              <a:gd name="T4" fmla="*/ 0 w 1361"/>
              <a:gd name="T5" fmla="*/ 0 h 277"/>
              <a:gd name="T6" fmla="*/ 1361 w 1361"/>
              <a:gd name="T7" fmla="*/ 0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61" h="277">
                <a:moveTo>
                  <a:pt x="1361" y="0"/>
                </a:moveTo>
                <a:lnTo>
                  <a:pt x="0" y="277"/>
                </a:lnTo>
                <a:lnTo>
                  <a:pt x="0" y="0"/>
                </a:lnTo>
                <a:lnTo>
                  <a:pt x="1361" y="0"/>
                </a:lnTo>
                <a:close/>
              </a:path>
            </a:pathLst>
          </a:custGeom>
          <a:solidFill>
            <a:srgbClr val="C31A13"/>
          </a:solidFill>
          <a:ln w="12700">
            <a:solidFill>
              <a:srgbClr val="C31A1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lt1"/>
              </a:solidFill>
              <a:sym typeface="思源黑体" panose="020B0500000000000000" pitchFamily="34" charset="-122"/>
            </a:endParaRPr>
          </a:p>
        </p:txBody>
      </p:sp>
      <p:sp>
        <p:nvSpPr>
          <p:cNvPr id="7" name="Freeform 10">
            <a:extLst>
              <a:ext uri="{FF2B5EF4-FFF2-40B4-BE49-F238E27FC236}">
                <a16:creationId xmlns:a16="http://schemas.microsoft.com/office/drawing/2014/main" id="{8A372823-253A-8505-6FD1-6E7A6E657ADE}"/>
              </a:ext>
            </a:extLst>
          </p:cNvPr>
          <p:cNvSpPr/>
          <p:nvPr/>
        </p:nvSpPr>
        <p:spPr bwMode="auto">
          <a:xfrm>
            <a:off x="2071222" y="4633427"/>
            <a:ext cx="1304889" cy="623431"/>
          </a:xfrm>
          <a:custGeom>
            <a:avLst/>
            <a:gdLst>
              <a:gd name="T0" fmla="*/ 0 w 967"/>
              <a:gd name="T1" fmla="*/ 197 h 462"/>
              <a:gd name="T2" fmla="*/ 967 w 967"/>
              <a:gd name="T3" fmla="*/ 462 h 462"/>
              <a:gd name="T4" fmla="*/ 967 w 967"/>
              <a:gd name="T5" fmla="*/ 0 h 462"/>
              <a:gd name="T6" fmla="*/ 0 w 967"/>
              <a:gd name="T7" fmla="*/ 197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65" h="462">
                <a:moveTo>
                  <a:pt x="0" y="197"/>
                </a:moveTo>
                <a:lnTo>
                  <a:pt x="967" y="462"/>
                </a:lnTo>
                <a:lnTo>
                  <a:pt x="967" y="0"/>
                </a:lnTo>
                <a:lnTo>
                  <a:pt x="0" y="197"/>
                </a:lnTo>
                <a:close/>
              </a:path>
            </a:pathLst>
          </a:custGeom>
          <a:solidFill>
            <a:srgbClr val="C31A13">
              <a:alpha val="42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lt1"/>
              </a:solidFill>
              <a:sym typeface="思源黑体" panose="020B0500000000000000" pitchFamily="34" charset="-122"/>
            </a:endParaRPr>
          </a:p>
        </p:txBody>
      </p:sp>
      <p:cxnSp>
        <p:nvCxnSpPr>
          <p:cNvPr id="8" name="Straight Connector 25">
            <a:extLst>
              <a:ext uri="{FF2B5EF4-FFF2-40B4-BE49-F238E27FC236}">
                <a16:creationId xmlns:a16="http://schemas.microsoft.com/office/drawing/2014/main" id="{126B0ADE-972F-1D13-C7A7-B8FE1C5BC98C}"/>
              </a:ext>
            </a:extLst>
          </p:cNvPr>
          <p:cNvCxnSpPr/>
          <p:nvPr/>
        </p:nvCxnSpPr>
        <p:spPr>
          <a:xfrm flipH="1">
            <a:off x="2688582" y="1556718"/>
            <a:ext cx="0" cy="825846"/>
          </a:xfrm>
          <a:prstGeom prst="line">
            <a:avLst/>
          </a:prstGeom>
          <a:ln w="127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Freeform 5">
            <a:extLst>
              <a:ext uri="{FF2B5EF4-FFF2-40B4-BE49-F238E27FC236}">
                <a16:creationId xmlns:a16="http://schemas.microsoft.com/office/drawing/2014/main" id="{6DD8F8A1-E537-790A-6198-4DF238A9ACFB}"/>
              </a:ext>
            </a:extLst>
          </p:cNvPr>
          <p:cNvSpPr/>
          <p:nvPr/>
        </p:nvSpPr>
        <p:spPr bwMode="auto">
          <a:xfrm>
            <a:off x="4889308" y="1330691"/>
            <a:ext cx="2438402" cy="1277900"/>
          </a:xfrm>
          <a:custGeom>
            <a:avLst/>
            <a:gdLst>
              <a:gd name="T0" fmla="*/ 762 w 762"/>
              <a:gd name="T1" fmla="*/ 89 h 400"/>
              <a:gd name="T2" fmla="*/ 672 w 762"/>
              <a:gd name="T3" fmla="*/ 0 h 400"/>
              <a:gd name="T4" fmla="*/ 89 w 762"/>
              <a:gd name="T5" fmla="*/ 0 h 400"/>
              <a:gd name="T6" fmla="*/ 0 w 762"/>
              <a:gd name="T7" fmla="*/ 89 h 400"/>
              <a:gd name="T8" fmla="*/ 0 w 762"/>
              <a:gd name="T9" fmla="*/ 400 h 400"/>
              <a:gd name="T10" fmla="*/ 762 w 762"/>
              <a:gd name="T11" fmla="*/ 400 h 400"/>
              <a:gd name="T12" fmla="*/ 762 w 762"/>
              <a:gd name="T13" fmla="*/ 89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62" h="400">
                <a:moveTo>
                  <a:pt x="762" y="89"/>
                </a:moveTo>
                <a:cubicBezTo>
                  <a:pt x="762" y="40"/>
                  <a:pt x="722" y="0"/>
                  <a:pt x="672" y="0"/>
                </a:cubicBezTo>
                <a:cubicBezTo>
                  <a:pt x="89" y="0"/>
                  <a:pt x="89" y="0"/>
                  <a:pt x="89" y="0"/>
                </a:cubicBezTo>
                <a:cubicBezTo>
                  <a:pt x="40" y="0"/>
                  <a:pt x="0" y="40"/>
                  <a:pt x="0" y="89"/>
                </a:cubicBezTo>
                <a:cubicBezTo>
                  <a:pt x="0" y="400"/>
                  <a:pt x="0" y="400"/>
                  <a:pt x="0" y="400"/>
                </a:cubicBezTo>
                <a:cubicBezTo>
                  <a:pt x="762" y="400"/>
                  <a:pt x="762" y="400"/>
                  <a:pt x="762" y="400"/>
                </a:cubicBezTo>
                <a:cubicBezTo>
                  <a:pt x="762" y="89"/>
                  <a:pt x="762" y="89"/>
                  <a:pt x="762" y="89"/>
                </a:cubicBezTo>
              </a:path>
            </a:pathLst>
          </a:custGeom>
          <a:solidFill>
            <a:schemeClr val="bg1"/>
          </a:solidFill>
          <a:ln w="25400">
            <a:solidFill>
              <a:srgbClr val="C31A1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lt1"/>
              </a:solidFill>
              <a:sym typeface="思源黑体" panose="020B0500000000000000" pitchFamily="34" charset="-122"/>
            </a:endParaRPr>
          </a:p>
        </p:txBody>
      </p:sp>
      <p:sp>
        <p:nvSpPr>
          <p:cNvPr id="10" name="Rectangle 6">
            <a:extLst>
              <a:ext uri="{FF2B5EF4-FFF2-40B4-BE49-F238E27FC236}">
                <a16:creationId xmlns:a16="http://schemas.microsoft.com/office/drawing/2014/main" id="{1BB07E5E-DB05-56EA-91E7-DD51739CB0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89308" y="2576205"/>
            <a:ext cx="2438402" cy="29687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000">
              <a:latin typeface="阿里巴巴普惠体" panose="00020600040101010101" pitchFamily="18" charset="-122"/>
              <a:ea typeface="阿里巴巴普惠体" panose="00020600040101010101" pitchFamily="18" charset="-122"/>
              <a:sym typeface="思源黑体" panose="020B0500000000000000" pitchFamily="34" charset="-122"/>
            </a:endParaRPr>
          </a:p>
        </p:txBody>
      </p:sp>
      <p:sp>
        <p:nvSpPr>
          <p:cNvPr id="11" name="Rectangle 7">
            <a:extLst>
              <a:ext uri="{FF2B5EF4-FFF2-40B4-BE49-F238E27FC236}">
                <a16:creationId xmlns:a16="http://schemas.microsoft.com/office/drawing/2014/main" id="{94669320-8CA5-6344-92DC-39B3D3E2D0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89308" y="2576205"/>
            <a:ext cx="2438402" cy="29687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000">
              <a:latin typeface="阿里巴巴普惠体" panose="00020600040101010101" pitchFamily="18" charset="-122"/>
              <a:ea typeface="阿里巴巴普惠体" panose="00020600040101010101" pitchFamily="18" charset="-122"/>
              <a:sym typeface="思源黑体" panose="020B0500000000000000" pitchFamily="34" charset="-122"/>
            </a:endParaRPr>
          </a:p>
        </p:txBody>
      </p:sp>
      <p:sp>
        <p:nvSpPr>
          <p:cNvPr id="12" name="Rectangle 8">
            <a:extLst>
              <a:ext uri="{FF2B5EF4-FFF2-40B4-BE49-F238E27FC236}">
                <a16:creationId xmlns:a16="http://schemas.microsoft.com/office/drawing/2014/main" id="{1EE15F57-6F6C-F6FB-6BAB-CC070169E9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89308" y="2595890"/>
            <a:ext cx="2438402" cy="1920533"/>
          </a:xfrm>
          <a:prstGeom prst="rect">
            <a:avLst/>
          </a:prstGeom>
          <a:solidFill>
            <a:schemeClr val="bg1"/>
          </a:solidFill>
          <a:ln>
            <a:solidFill>
              <a:srgbClr val="C31A13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000">
              <a:ea typeface="阿里巴巴普惠体" panose="00020600040101010101" pitchFamily="18" charset="-122"/>
              <a:sym typeface="思源黑体" panose="020B0500000000000000" pitchFamily="34" charset="-122"/>
            </a:endParaRPr>
          </a:p>
        </p:txBody>
      </p:sp>
      <p:sp>
        <p:nvSpPr>
          <p:cNvPr id="13" name="Freeform 9">
            <a:extLst>
              <a:ext uri="{FF2B5EF4-FFF2-40B4-BE49-F238E27FC236}">
                <a16:creationId xmlns:a16="http://schemas.microsoft.com/office/drawing/2014/main" id="{B431B825-3AA6-5501-360B-318674D90791}"/>
              </a:ext>
            </a:extLst>
          </p:cNvPr>
          <p:cNvSpPr/>
          <p:nvPr/>
        </p:nvSpPr>
        <p:spPr bwMode="auto">
          <a:xfrm>
            <a:off x="5491149" y="4525473"/>
            <a:ext cx="1836561" cy="373789"/>
          </a:xfrm>
          <a:custGeom>
            <a:avLst/>
            <a:gdLst>
              <a:gd name="T0" fmla="*/ 1361 w 1361"/>
              <a:gd name="T1" fmla="*/ 0 h 277"/>
              <a:gd name="T2" fmla="*/ 0 w 1361"/>
              <a:gd name="T3" fmla="*/ 277 h 277"/>
              <a:gd name="T4" fmla="*/ 0 w 1361"/>
              <a:gd name="T5" fmla="*/ 0 h 277"/>
              <a:gd name="T6" fmla="*/ 1361 w 1361"/>
              <a:gd name="T7" fmla="*/ 0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61" h="277">
                <a:moveTo>
                  <a:pt x="1361" y="0"/>
                </a:moveTo>
                <a:lnTo>
                  <a:pt x="0" y="277"/>
                </a:lnTo>
                <a:lnTo>
                  <a:pt x="0" y="0"/>
                </a:lnTo>
                <a:lnTo>
                  <a:pt x="1361" y="0"/>
                </a:lnTo>
                <a:close/>
              </a:path>
            </a:pathLst>
          </a:custGeom>
          <a:solidFill>
            <a:srgbClr val="C31A13"/>
          </a:solidFill>
          <a:ln w="12700">
            <a:solidFill>
              <a:srgbClr val="C31A1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lt1"/>
              </a:solidFill>
              <a:sym typeface="思源黑体" panose="020B0500000000000000" pitchFamily="34" charset="-122"/>
            </a:endParaRPr>
          </a:p>
        </p:txBody>
      </p:sp>
      <p:sp>
        <p:nvSpPr>
          <p:cNvPr id="14" name="Freeform 10">
            <a:extLst>
              <a:ext uri="{FF2B5EF4-FFF2-40B4-BE49-F238E27FC236}">
                <a16:creationId xmlns:a16="http://schemas.microsoft.com/office/drawing/2014/main" id="{35C42A5C-E679-E49C-89CE-F14B339F7A62}"/>
              </a:ext>
            </a:extLst>
          </p:cNvPr>
          <p:cNvSpPr/>
          <p:nvPr/>
        </p:nvSpPr>
        <p:spPr bwMode="auto">
          <a:xfrm>
            <a:off x="5491149" y="4633427"/>
            <a:ext cx="1304889" cy="623431"/>
          </a:xfrm>
          <a:custGeom>
            <a:avLst/>
            <a:gdLst>
              <a:gd name="T0" fmla="*/ 0 w 967"/>
              <a:gd name="T1" fmla="*/ 197 h 462"/>
              <a:gd name="T2" fmla="*/ 967 w 967"/>
              <a:gd name="T3" fmla="*/ 462 h 462"/>
              <a:gd name="T4" fmla="*/ 967 w 967"/>
              <a:gd name="T5" fmla="*/ 0 h 462"/>
              <a:gd name="T6" fmla="*/ 0 w 967"/>
              <a:gd name="T7" fmla="*/ 197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65" h="462">
                <a:moveTo>
                  <a:pt x="0" y="197"/>
                </a:moveTo>
                <a:lnTo>
                  <a:pt x="967" y="462"/>
                </a:lnTo>
                <a:lnTo>
                  <a:pt x="967" y="0"/>
                </a:lnTo>
                <a:lnTo>
                  <a:pt x="0" y="197"/>
                </a:lnTo>
                <a:close/>
              </a:path>
            </a:pathLst>
          </a:custGeom>
          <a:solidFill>
            <a:srgbClr val="C31A13">
              <a:alpha val="42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lt1"/>
              </a:solidFill>
              <a:sym typeface="思源黑体" panose="020B0500000000000000" pitchFamily="34" charset="-122"/>
            </a:endParaRPr>
          </a:p>
        </p:txBody>
      </p:sp>
      <p:cxnSp>
        <p:nvCxnSpPr>
          <p:cNvPr id="15" name="Straight Connector 34">
            <a:extLst>
              <a:ext uri="{FF2B5EF4-FFF2-40B4-BE49-F238E27FC236}">
                <a16:creationId xmlns:a16="http://schemas.microsoft.com/office/drawing/2014/main" id="{88F1933A-C92F-A1FA-821D-E5B769328363}"/>
              </a:ext>
            </a:extLst>
          </p:cNvPr>
          <p:cNvCxnSpPr/>
          <p:nvPr/>
        </p:nvCxnSpPr>
        <p:spPr>
          <a:xfrm flipH="1">
            <a:off x="6108509" y="1556718"/>
            <a:ext cx="0" cy="825846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5">
            <a:extLst>
              <a:ext uri="{FF2B5EF4-FFF2-40B4-BE49-F238E27FC236}">
                <a16:creationId xmlns:a16="http://schemas.microsoft.com/office/drawing/2014/main" id="{13D3A88D-AA9F-D52F-986F-7263E0CD4EE7}"/>
              </a:ext>
            </a:extLst>
          </p:cNvPr>
          <p:cNvSpPr/>
          <p:nvPr/>
        </p:nvSpPr>
        <p:spPr bwMode="auto">
          <a:xfrm>
            <a:off x="8284217" y="1330691"/>
            <a:ext cx="2438402" cy="1277900"/>
          </a:xfrm>
          <a:custGeom>
            <a:avLst/>
            <a:gdLst>
              <a:gd name="T0" fmla="*/ 762 w 762"/>
              <a:gd name="T1" fmla="*/ 89 h 400"/>
              <a:gd name="T2" fmla="*/ 672 w 762"/>
              <a:gd name="T3" fmla="*/ 0 h 400"/>
              <a:gd name="T4" fmla="*/ 89 w 762"/>
              <a:gd name="T5" fmla="*/ 0 h 400"/>
              <a:gd name="T6" fmla="*/ 0 w 762"/>
              <a:gd name="T7" fmla="*/ 89 h 400"/>
              <a:gd name="T8" fmla="*/ 0 w 762"/>
              <a:gd name="T9" fmla="*/ 400 h 400"/>
              <a:gd name="T10" fmla="*/ 762 w 762"/>
              <a:gd name="T11" fmla="*/ 400 h 400"/>
              <a:gd name="T12" fmla="*/ 762 w 762"/>
              <a:gd name="T13" fmla="*/ 89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62" h="400">
                <a:moveTo>
                  <a:pt x="762" y="89"/>
                </a:moveTo>
                <a:cubicBezTo>
                  <a:pt x="762" y="40"/>
                  <a:pt x="722" y="0"/>
                  <a:pt x="672" y="0"/>
                </a:cubicBezTo>
                <a:cubicBezTo>
                  <a:pt x="89" y="0"/>
                  <a:pt x="89" y="0"/>
                  <a:pt x="89" y="0"/>
                </a:cubicBezTo>
                <a:cubicBezTo>
                  <a:pt x="40" y="0"/>
                  <a:pt x="0" y="40"/>
                  <a:pt x="0" y="89"/>
                </a:cubicBezTo>
                <a:cubicBezTo>
                  <a:pt x="0" y="400"/>
                  <a:pt x="0" y="400"/>
                  <a:pt x="0" y="400"/>
                </a:cubicBezTo>
                <a:cubicBezTo>
                  <a:pt x="762" y="400"/>
                  <a:pt x="762" y="400"/>
                  <a:pt x="762" y="400"/>
                </a:cubicBezTo>
                <a:cubicBezTo>
                  <a:pt x="762" y="89"/>
                  <a:pt x="762" y="89"/>
                  <a:pt x="762" y="89"/>
                </a:cubicBezTo>
              </a:path>
            </a:pathLst>
          </a:custGeom>
          <a:solidFill>
            <a:srgbClr val="C31A13"/>
          </a:solidFill>
          <a:ln w="12700">
            <a:solidFill>
              <a:srgbClr val="C31A1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lt1"/>
              </a:solidFill>
              <a:sym typeface="思源黑体" panose="020B0500000000000000" pitchFamily="34" charset="-122"/>
            </a:endParaRPr>
          </a:p>
        </p:txBody>
      </p:sp>
      <p:sp>
        <p:nvSpPr>
          <p:cNvPr id="17" name="Rectangle 6">
            <a:extLst>
              <a:ext uri="{FF2B5EF4-FFF2-40B4-BE49-F238E27FC236}">
                <a16:creationId xmlns:a16="http://schemas.microsoft.com/office/drawing/2014/main" id="{E1851EC9-86CE-EA9F-337C-20D990A4B8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84217" y="2576205"/>
            <a:ext cx="2438402" cy="29687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000">
              <a:latin typeface="阿里巴巴普惠体" panose="00020600040101010101" pitchFamily="18" charset="-122"/>
              <a:ea typeface="阿里巴巴普惠体" panose="00020600040101010101" pitchFamily="18" charset="-122"/>
              <a:sym typeface="思源黑体" panose="020B0500000000000000" pitchFamily="34" charset="-122"/>
            </a:endParaRPr>
          </a:p>
        </p:txBody>
      </p:sp>
      <p:sp>
        <p:nvSpPr>
          <p:cNvPr id="18" name="Rectangle 7">
            <a:extLst>
              <a:ext uri="{FF2B5EF4-FFF2-40B4-BE49-F238E27FC236}">
                <a16:creationId xmlns:a16="http://schemas.microsoft.com/office/drawing/2014/main" id="{36AADCDA-22E7-6C8C-9885-34FD42AD0C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84217" y="2576205"/>
            <a:ext cx="2438402" cy="29687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000">
              <a:latin typeface="阿里巴巴普惠体" panose="00020600040101010101" pitchFamily="18" charset="-122"/>
              <a:ea typeface="阿里巴巴普惠体" panose="00020600040101010101" pitchFamily="18" charset="-122"/>
              <a:sym typeface="思源黑体" panose="020B0500000000000000" pitchFamily="34" charset="-122"/>
            </a:endParaRPr>
          </a:p>
        </p:txBody>
      </p:sp>
      <p:sp>
        <p:nvSpPr>
          <p:cNvPr id="19" name="Rectangle 8">
            <a:extLst>
              <a:ext uri="{FF2B5EF4-FFF2-40B4-BE49-F238E27FC236}">
                <a16:creationId xmlns:a16="http://schemas.microsoft.com/office/drawing/2014/main" id="{5C5917EB-143E-19DB-13CC-27521F72EA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84217" y="2608590"/>
            <a:ext cx="2438402" cy="1920533"/>
          </a:xfrm>
          <a:prstGeom prst="rect">
            <a:avLst/>
          </a:prstGeom>
          <a:solidFill>
            <a:schemeClr val="bg1"/>
          </a:solidFill>
          <a:ln>
            <a:solidFill>
              <a:srgbClr val="C31A13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000">
              <a:ea typeface="阿里巴巴普惠体" panose="00020600040101010101" pitchFamily="18" charset="-122"/>
              <a:sym typeface="思源黑体" panose="020B0500000000000000" pitchFamily="34" charset="-122"/>
            </a:endParaRPr>
          </a:p>
        </p:txBody>
      </p:sp>
      <p:sp>
        <p:nvSpPr>
          <p:cNvPr id="20" name="Freeform 9">
            <a:extLst>
              <a:ext uri="{FF2B5EF4-FFF2-40B4-BE49-F238E27FC236}">
                <a16:creationId xmlns:a16="http://schemas.microsoft.com/office/drawing/2014/main" id="{1A29ADCB-1A41-88DB-EE0B-BD41341237BA}"/>
              </a:ext>
            </a:extLst>
          </p:cNvPr>
          <p:cNvSpPr/>
          <p:nvPr/>
        </p:nvSpPr>
        <p:spPr bwMode="auto">
          <a:xfrm>
            <a:off x="8886058" y="4525473"/>
            <a:ext cx="1836561" cy="373789"/>
          </a:xfrm>
          <a:custGeom>
            <a:avLst/>
            <a:gdLst>
              <a:gd name="T0" fmla="*/ 1361 w 1361"/>
              <a:gd name="T1" fmla="*/ 0 h 277"/>
              <a:gd name="T2" fmla="*/ 0 w 1361"/>
              <a:gd name="T3" fmla="*/ 277 h 277"/>
              <a:gd name="T4" fmla="*/ 0 w 1361"/>
              <a:gd name="T5" fmla="*/ 0 h 277"/>
              <a:gd name="T6" fmla="*/ 1361 w 1361"/>
              <a:gd name="T7" fmla="*/ 0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61" h="277">
                <a:moveTo>
                  <a:pt x="1361" y="0"/>
                </a:moveTo>
                <a:lnTo>
                  <a:pt x="0" y="277"/>
                </a:lnTo>
                <a:lnTo>
                  <a:pt x="0" y="0"/>
                </a:lnTo>
                <a:lnTo>
                  <a:pt x="1361" y="0"/>
                </a:lnTo>
                <a:close/>
              </a:path>
            </a:pathLst>
          </a:custGeom>
          <a:solidFill>
            <a:srgbClr val="C31A13"/>
          </a:solidFill>
          <a:ln w="12700">
            <a:solidFill>
              <a:srgbClr val="C31A1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lt1"/>
              </a:solidFill>
              <a:sym typeface="思源黑体" panose="020B0500000000000000" pitchFamily="34" charset="-122"/>
            </a:endParaRPr>
          </a:p>
        </p:txBody>
      </p:sp>
      <p:sp>
        <p:nvSpPr>
          <p:cNvPr id="21" name="Freeform 10">
            <a:extLst>
              <a:ext uri="{FF2B5EF4-FFF2-40B4-BE49-F238E27FC236}">
                <a16:creationId xmlns:a16="http://schemas.microsoft.com/office/drawing/2014/main" id="{BF4F08AB-8755-4816-C557-5C99E776FB34}"/>
              </a:ext>
            </a:extLst>
          </p:cNvPr>
          <p:cNvSpPr/>
          <p:nvPr/>
        </p:nvSpPr>
        <p:spPr bwMode="auto">
          <a:xfrm>
            <a:off x="8886058" y="4633427"/>
            <a:ext cx="1304889" cy="623431"/>
          </a:xfrm>
          <a:custGeom>
            <a:avLst/>
            <a:gdLst>
              <a:gd name="T0" fmla="*/ 0 w 967"/>
              <a:gd name="T1" fmla="*/ 197 h 462"/>
              <a:gd name="T2" fmla="*/ 967 w 967"/>
              <a:gd name="T3" fmla="*/ 462 h 462"/>
              <a:gd name="T4" fmla="*/ 967 w 967"/>
              <a:gd name="T5" fmla="*/ 0 h 462"/>
              <a:gd name="T6" fmla="*/ 0 w 967"/>
              <a:gd name="T7" fmla="*/ 197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65" h="462">
                <a:moveTo>
                  <a:pt x="0" y="197"/>
                </a:moveTo>
                <a:lnTo>
                  <a:pt x="967" y="462"/>
                </a:lnTo>
                <a:lnTo>
                  <a:pt x="967" y="0"/>
                </a:lnTo>
                <a:lnTo>
                  <a:pt x="0" y="197"/>
                </a:lnTo>
                <a:close/>
              </a:path>
            </a:pathLst>
          </a:custGeom>
          <a:solidFill>
            <a:srgbClr val="C31A13">
              <a:alpha val="42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lt1"/>
              </a:solidFill>
              <a:sym typeface="思源黑体" panose="020B0500000000000000" pitchFamily="34" charset="-122"/>
            </a:endParaRPr>
          </a:p>
        </p:txBody>
      </p:sp>
      <p:cxnSp>
        <p:nvCxnSpPr>
          <p:cNvPr id="22" name="Straight Connector 43">
            <a:extLst>
              <a:ext uri="{FF2B5EF4-FFF2-40B4-BE49-F238E27FC236}">
                <a16:creationId xmlns:a16="http://schemas.microsoft.com/office/drawing/2014/main" id="{E786190D-6EB1-E308-38FB-CC2E36E87DB4}"/>
              </a:ext>
            </a:extLst>
          </p:cNvPr>
          <p:cNvCxnSpPr/>
          <p:nvPr/>
        </p:nvCxnSpPr>
        <p:spPr>
          <a:xfrm flipH="1">
            <a:off x="9503418" y="1556718"/>
            <a:ext cx="0" cy="825846"/>
          </a:xfrm>
          <a:prstGeom prst="line">
            <a:avLst/>
          </a:prstGeom>
          <a:ln w="127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Group 45" descr="D:\51PPT模板网\51pptmoban.com\图片.jpg">
            <a:extLst>
              <a:ext uri="{FF2B5EF4-FFF2-40B4-BE49-F238E27FC236}">
                <a16:creationId xmlns:a16="http://schemas.microsoft.com/office/drawing/2014/main" id="{D1C8586E-0AAB-294F-B17F-B9ED9FA02E42}"/>
              </a:ext>
            </a:extLst>
          </p:cNvPr>
          <p:cNvGrpSpPr/>
          <p:nvPr/>
        </p:nvGrpSpPr>
        <p:grpSpPr>
          <a:xfrm>
            <a:off x="5076630" y="1774659"/>
            <a:ext cx="856532" cy="407088"/>
            <a:chOff x="10028238" y="2828925"/>
            <a:chExt cx="577850" cy="274638"/>
          </a:xfrm>
          <a:solidFill>
            <a:srgbClr val="C31A13"/>
          </a:solidFill>
        </p:grpSpPr>
        <p:sp>
          <p:nvSpPr>
            <p:cNvPr id="24" name="Freeform 91">
              <a:extLst>
                <a:ext uri="{FF2B5EF4-FFF2-40B4-BE49-F238E27FC236}">
                  <a16:creationId xmlns:a16="http://schemas.microsoft.com/office/drawing/2014/main" id="{E813598A-99AE-EE93-B85A-4F5798EC67A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028238" y="2828925"/>
              <a:ext cx="577850" cy="274638"/>
            </a:xfrm>
            <a:custGeom>
              <a:avLst/>
              <a:gdLst>
                <a:gd name="T0" fmla="*/ 227 w 3643"/>
                <a:gd name="T1" fmla="*/ 1180 h 1728"/>
                <a:gd name="T2" fmla="*/ 163 w 3643"/>
                <a:gd name="T3" fmla="*/ 1377 h 1728"/>
                <a:gd name="T4" fmla="*/ 282 w 3643"/>
                <a:gd name="T5" fmla="*/ 1542 h 1728"/>
                <a:gd name="T6" fmla="*/ 491 w 3643"/>
                <a:gd name="T7" fmla="*/ 1542 h 1728"/>
                <a:gd name="T8" fmla="*/ 611 w 3643"/>
                <a:gd name="T9" fmla="*/ 1377 h 1728"/>
                <a:gd name="T10" fmla="*/ 548 w 3643"/>
                <a:gd name="T11" fmla="*/ 1180 h 1728"/>
                <a:gd name="T12" fmla="*/ 2303 w 3643"/>
                <a:gd name="T13" fmla="*/ 1114 h 1728"/>
                <a:gd name="T14" fmla="*/ 2120 w 3643"/>
                <a:gd name="T15" fmla="*/ 1207 h 1728"/>
                <a:gd name="T16" fmla="*/ 2088 w 3643"/>
                <a:gd name="T17" fmla="*/ 1413 h 1728"/>
                <a:gd name="T18" fmla="*/ 2232 w 3643"/>
                <a:gd name="T19" fmla="*/ 1556 h 1728"/>
                <a:gd name="T20" fmla="*/ 2438 w 3643"/>
                <a:gd name="T21" fmla="*/ 1523 h 1728"/>
                <a:gd name="T22" fmla="*/ 2531 w 3643"/>
                <a:gd name="T23" fmla="*/ 1341 h 1728"/>
                <a:gd name="T24" fmla="*/ 2438 w 3643"/>
                <a:gd name="T25" fmla="*/ 1157 h 1728"/>
                <a:gd name="T26" fmla="*/ 3220 w 3643"/>
                <a:gd name="T27" fmla="*/ 163 h 1728"/>
                <a:gd name="T28" fmla="*/ 3055 w 3643"/>
                <a:gd name="T29" fmla="*/ 282 h 1728"/>
                <a:gd name="T30" fmla="*/ 3055 w 3643"/>
                <a:gd name="T31" fmla="*/ 492 h 1728"/>
                <a:gd name="T32" fmla="*/ 3220 w 3643"/>
                <a:gd name="T33" fmla="*/ 611 h 1728"/>
                <a:gd name="T34" fmla="*/ 3417 w 3643"/>
                <a:gd name="T35" fmla="*/ 547 h 1728"/>
                <a:gd name="T36" fmla="*/ 3480 w 3643"/>
                <a:gd name="T37" fmla="*/ 350 h 1728"/>
                <a:gd name="T38" fmla="*/ 3360 w 3643"/>
                <a:gd name="T39" fmla="*/ 185 h 1728"/>
                <a:gd name="T40" fmla="*/ 1268 w 3643"/>
                <a:gd name="T41" fmla="*/ 172 h 1728"/>
                <a:gd name="T42" fmla="*/ 1124 w 3643"/>
                <a:gd name="T43" fmla="*/ 316 h 1728"/>
                <a:gd name="T44" fmla="*/ 1157 w 3643"/>
                <a:gd name="T45" fmla="*/ 522 h 1728"/>
                <a:gd name="T46" fmla="*/ 1339 w 3643"/>
                <a:gd name="T47" fmla="*/ 615 h 1728"/>
                <a:gd name="T48" fmla="*/ 1523 w 3643"/>
                <a:gd name="T49" fmla="*/ 522 h 1728"/>
                <a:gd name="T50" fmla="*/ 1555 w 3643"/>
                <a:gd name="T51" fmla="*/ 316 h 1728"/>
                <a:gd name="T52" fmla="*/ 1411 w 3643"/>
                <a:gd name="T53" fmla="*/ 172 h 1728"/>
                <a:gd name="T54" fmla="*/ 3396 w 3643"/>
                <a:gd name="T55" fmla="*/ 26 h 1728"/>
                <a:gd name="T56" fmla="*/ 3598 w 3643"/>
                <a:gd name="T57" fmla="*/ 205 h 1728"/>
                <a:gd name="T58" fmla="*/ 3631 w 3643"/>
                <a:gd name="T59" fmla="*/ 482 h 1728"/>
                <a:gd name="T60" fmla="*/ 3477 w 3643"/>
                <a:gd name="T61" fmla="*/ 704 h 1728"/>
                <a:gd name="T62" fmla="*/ 3210 w 3643"/>
                <a:gd name="T63" fmla="*/ 772 h 1728"/>
                <a:gd name="T64" fmla="*/ 2649 w 3643"/>
                <a:gd name="T65" fmla="*/ 1167 h 1728"/>
                <a:gd name="T66" fmla="*/ 2678 w 3643"/>
                <a:gd name="T67" fmla="*/ 1436 h 1728"/>
                <a:gd name="T68" fmla="*/ 2524 w 3643"/>
                <a:gd name="T69" fmla="*/ 1658 h 1728"/>
                <a:gd name="T70" fmla="*/ 2255 w 3643"/>
                <a:gd name="T71" fmla="*/ 1725 h 1728"/>
                <a:gd name="T72" fmla="*/ 2014 w 3643"/>
                <a:gd name="T73" fmla="*/ 1597 h 1728"/>
                <a:gd name="T74" fmla="*/ 1917 w 3643"/>
                <a:gd name="T75" fmla="*/ 1341 h 1728"/>
                <a:gd name="T76" fmla="*/ 1551 w 3643"/>
                <a:gd name="T77" fmla="*/ 711 h 1728"/>
                <a:gd name="T78" fmla="*/ 1294 w 3643"/>
                <a:gd name="T79" fmla="*/ 772 h 1728"/>
                <a:gd name="T80" fmla="*/ 732 w 3643"/>
                <a:gd name="T81" fmla="*/ 1167 h 1728"/>
                <a:gd name="T82" fmla="*/ 762 w 3643"/>
                <a:gd name="T83" fmla="*/ 1436 h 1728"/>
                <a:gd name="T84" fmla="*/ 607 w 3643"/>
                <a:gd name="T85" fmla="*/ 1658 h 1728"/>
                <a:gd name="T86" fmla="*/ 338 w 3643"/>
                <a:gd name="T87" fmla="*/ 1725 h 1728"/>
                <a:gd name="T88" fmla="*/ 97 w 3643"/>
                <a:gd name="T89" fmla="*/ 1597 h 1728"/>
                <a:gd name="T90" fmla="*/ 0 w 3643"/>
                <a:gd name="T91" fmla="*/ 1341 h 1728"/>
                <a:gd name="T92" fmla="*/ 97 w 3643"/>
                <a:gd name="T93" fmla="*/ 1084 h 1728"/>
                <a:gd name="T94" fmla="*/ 338 w 3643"/>
                <a:gd name="T95" fmla="*/ 957 h 1728"/>
                <a:gd name="T96" fmla="*/ 597 w 3643"/>
                <a:gd name="T97" fmla="*/ 1016 h 1728"/>
                <a:gd name="T98" fmla="*/ 952 w 3643"/>
                <a:gd name="T99" fmla="*/ 387 h 1728"/>
                <a:gd name="T100" fmla="*/ 1051 w 3643"/>
                <a:gd name="T101" fmla="*/ 130 h 1728"/>
                <a:gd name="T102" fmla="*/ 1291 w 3643"/>
                <a:gd name="T103" fmla="*/ 2 h 1728"/>
                <a:gd name="T104" fmla="*/ 1561 w 3643"/>
                <a:gd name="T105" fmla="*/ 69 h 1728"/>
                <a:gd name="T106" fmla="*/ 1714 w 3643"/>
                <a:gd name="T107" fmla="*/ 291 h 1728"/>
                <a:gd name="T108" fmla="*/ 1686 w 3643"/>
                <a:gd name="T109" fmla="*/ 560 h 1728"/>
                <a:gd name="T110" fmla="*/ 2255 w 3643"/>
                <a:gd name="T111" fmla="*/ 957 h 1728"/>
                <a:gd name="T112" fmla="*/ 2514 w 3643"/>
                <a:gd name="T113" fmla="*/ 1016 h 1728"/>
                <a:gd name="T114" fmla="*/ 2869 w 3643"/>
                <a:gd name="T115" fmla="*/ 387 h 1728"/>
                <a:gd name="T116" fmla="*/ 2968 w 3643"/>
                <a:gd name="T117" fmla="*/ 130 h 1728"/>
                <a:gd name="T118" fmla="*/ 3208 w 3643"/>
                <a:gd name="T119" fmla="*/ 2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643" h="1728">
                  <a:moveTo>
                    <a:pt x="387" y="1114"/>
                  </a:moveTo>
                  <a:lnTo>
                    <a:pt x="350" y="1116"/>
                  </a:lnTo>
                  <a:lnTo>
                    <a:pt x="315" y="1125"/>
                  </a:lnTo>
                  <a:lnTo>
                    <a:pt x="282" y="1139"/>
                  </a:lnTo>
                  <a:lnTo>
                    <a:pt x="253" y="1157"/>
                  </a:lnTo>
                  <a:lnTo>
                    <a:pt x="227" y="1180"/>
                  </a:lnTo>
                  <a:lnTo>
                    <a:pt x="204" y="1207"/>
                  </a:lnTo>
                  <a:lnTo>
                    <a:pt x="185" y="1237"/>
                  </a:lnTo>
                  <a:lnTo>
                    <a:pt x="171" y="1269"/>
                  </a:lnTo>
                  <a:lnTo>
                    <a:pt x="163" y="1304"/>
                  </a:lnTo>
                  <a:lnTo>
                    <a:pt x="160" y="1341"/>
                  </a:lnTo>
                  <a:lnTo>
                    <a:pt x="163" y="1377"/>
                  </a:lnTo>
                  <a:lnTo>
                    <a:pt x="171" y="1413"/>
                  </a:lnTo>
                  <a:lnTo>
                    <a:pt x="185" y="1445"/>
                  </a:lnTo>
                  <a:lnTo>
                    <a:pt x="204" y="1475"/>
                  </a:lnTo>
                  <a:lnTo>
                    <a:pt x="227" y="1501"/>
                  </a:lnTo>
                  <a:lnTo>
                    <a:pt x="253" y="1523"/>
                  </a:lnTo>
                  <a:lnTo>
                    <a:pt x="282" y="1542"/>
                  </a:lnTo>
                  <a:lnTo>
                    <a:pt x="315" y="1556"/>
                  </a:lnTo>
                  <a:lnTo>
                    <a:pt x="350" y="1564"/>
                  </a:lnTo>
                  <a:lnTo>
                    <a:pt x="387" y="1568"/>
                  </a:lnTo>
                  <a:lnTo>
                    <a:pt x="424" y="1564"/>
                  </a:lnTo>
                  <a:lnTo>
                    <a:pt x="458" y="1556"/>
                  </a:lnTo>
                  <a:lnTo>
                    <a:pt x="491" y="1542"/>
                  </a:lnTo>
                  <a:lnTo>
                    <a:pt x="521" y="1523"/>
                  </a:lnTo>
                  <a:lnTo>
                    <a:pt x="548" y="1501"/>
                  </a:lnTo>
                  <a:lnTo>
                    <a:pt x="570" y="1475"/>
                  </a:lnTo>
                  <a:lnTo>
                    <a:pt x="588" y="1445"/>
                  </a:lnTo>
                  <a:lnTo>
                    <a:pt x="602" y="1413"/>
                  </a:lnTo>
                  <a:lnTo>
                    <a:pt x="611" y="1377"/>
                  </a:lnTo>
                  <a:lnTo>
                    <a:pt x="614" y="1341"/>
                  </a:lnTo>
                  <a:lnTo>
                    <a:pt x="611" y="1304"/>
                  </a:lnTo>
                  <a:lnTo>
                    <a:pt x="602" y="1269"/>
                  </a:lnTo>
                  <a:lnTo>
                    <a:pt x="588" y="1237"/>
                  </a:lnTo>
                  <a:lnTo>
                    <a:pt x="570" y="1207"/>
                  </a:lnTo>
                  <a:lnTo>
                    <a:pt x="548" y="1180"/>
                  </a:lnTo>
                  <a:lnTo>
                    <a:pt x="521" y="1157"/>
                  </a:lnTo>
                  <a:lnTo>
                    <a:pt x="491" y="1139"/>
                  </a:lnTo>
                  <a:lnTo>
                    <a:pt x="458" y="1125"/>
                  </a:lnTo>
                  <a:lnTo>
                    <a:pt x="424" y="1116"/>
                  </a:lnTo>
                  <a:lnTo>
                    <a:pt x="387" y="1114"/>
                  </a:lnTo>
                  <a:close/>
                  <a:moveTo>
                    <a:pt x="2303" y="1114"/>
                  </a:moveTo>
                  <a:lnTo>
                    <a:pt x="2266" y="1116"/>
                  </a:lnTo>
                  <a:lnTo>
                    <a:pt x="2232" y="1125"/>
                  </a:lnTo>
                  <a:lnTo>
                    <a:pt x="2199" y="1139"/>
                  </a:lnTo>
                  <a:lnTo>
                    <a:pt x="2169" y="1157"/>
                  </a:lnTo>
                  <a:lnTo>
                    <a:pt x="2142" y="1180"/>
                  </a:lnTo>
                  <a:lnTo>
                    <a:pt x="2120" y="1207"/>
                  </a:lnTo>
                  <a:lnTo>
                    <a:pt x="2102" y="1237"/>
                  </a:lnTo>
                  <a:lnTo>
                    <a:pt x="2088" y="1269"/>
                  </a:lnTo>
                  <a:lnTo>
                    <a:pt x="2079" y="1304"/>
                  </a:lnTo>
                  <a:lnTo>
                    <a:pt x="2076" y="1341"/>
                  </a:lnTo>
                  <a:lnTo>
                    <a:pt x="2079" y="1377"/>
                  </a:lnTo>
                  <a:lnTo>
                    <a:pt x="2088" y="1413"/>
                  </a:lnTo>
                  <a:lnTo>
                    <a:pt x="2102" y="1445"/>
                  </a:lnTo>
                  <a:lnTo>
                    <a:pt x="2120" y="1475"/>
                  </a:lnTo>
                  <a:lnTo>
                    <a:pt x="2142" y="1501"/>
                  </a:lnTo>
                  <a:lnTo>
                    <a:pt x="2169" y="1523"/>
                  </a:lnTo>
                  <a:lnTo>
                    <a:pt x="2199" y="1542"/>
                  </a:lnTo>
                  <a:lnTo>
                    <a:pt x="2232" y="1556"/>
                  </a:lnTo>
                  <a:lnTo>
                    <a:pt x="2266" y="1564"/>
                  </a:lnTo>
                  <a:lnTo>
                    <a:pt x="2303" y="1568"/>
                  </a:lnTo>
                  <a:lnTo>
                    <a:pt x="2340" y="1564"/>
                  </a:lnTo>
                  <a:lnTo>
                    <a:pt x="2375" y="1556"/>
                  </a:lnTo>
                  <a:lnTo>
                    <a:pt x="2408" y="1542"/>
                  </a:lnTo>
                  <a:lnTo>
                    <a:pt x="2438" y="1523"/>
                  </a:lnTo>
                  <a:lnTo>
                    <a:pt x="2463" y="1501"/>
                  </a:lnTo>
                  <a:lnTo>
                    <a:pt x="2486" y="1475"/>
                  </a:lnTo>
                  <a:lnTo>
                    <a:pt x="2505" y="1445"/>
                  </a:lnTo>
                  <a:lnTo>
                    <a:pt x="2519" y="1413"/>
                  </a:lnTo>
                  <a:lnTo>
                    <a:pt x="2527" y="1377"/>
                  </a:lnTo>
                  <a:lnTo>
                    <a:pt x="2531" y="1341"/>
                  </a:lnTo>
                  <a:lnTo>
                    <a:pt x="2527" y="1304"/>
                  </a:lnTo>
                  <a:lnTo>
                    <a:pt x="2519" y="1269"/>
                  </a:lnTo>
                  <a:lnTo>
                    <a:pt x="2505" y="1237"/>
                  </a:lnTo>
                  <a:lnTo>
                    <a:pt x="2486" y="1207"/>
                  </a:lnTo>
                  <a:lnTo>
                    <a:pt x="2463" y="1180"/>
                  </a:lnTo>
                  <a:lnTo>
                    <a:pt x="2438" y="1157"/>
                  </a:lnTo>
                  <a:lnTo>
                    <a:pt x="2408" y="1139"/>
                  </a:lnTo>
                  <a:lnTo>
                    <a:pt x="2375" y="1125"/>
                  </a:lnTo>
                  <a:lnTo>
                    <a:pt x="2340" y="1116"/>
                  </a:lnTo>
                  <a:lnTo>
                    <a:pt x="2303" y="1114"/>
                  </a:lnTo>
                  <a:close/>
                  <a:moveTo>
                    <a:pt x="3256" y="160"/>
                  </a:moveTo>
                  <a:lnTo>
                    <a:pt x="3220" y="163"/>
                  </a:lnTo>
                  <a:lnTo>
                    <a:pt x="3184" y="172"/>
                  </a:lnTo>
                  <a:lnTo>
                    <a:pt x="3152" y="185"/>
                  </a:lnTo>
                  <a:lnTo>
                    <a:pt x="3122" y="204"/>
                  </a:lnTo>
                  <a:lnTo>
                    <a:pt x="3096" y="226"/>
                  </a:lnTo>
                  <a:lnTo>
                    <a:pt x="3073" y="253"/>
                  </a:lnTo>
                  <a:lnTo>
                    <a:pt x="3055" y="282"/>
                  </a:lnTo>
                  <a:lnTo>
                    <a:pt x="3041" y="316"/>
                  </a:lnTo>
                  <a:lnTo>
                    <a:pt x="3032" y="350"/>
                  </a:lnTo>
                  <a:lnTo>
                    <a:pt x="3030" y="387"/>
                  </a:lnTo>
                  <a:lnTo>
                    <a:pt x="3032" y="424"/>
                  </a:lnTo>
                  <a:lnTo>
                    <a:pt x="3041" y="458"/>
                  </a:lnTo>
                  <a:lnTo>
                    <a:pt x="3055" y="492"/>
                  </a:lnTo>
                  <a:lnTo>
                    <a:pt x="3073" y="522"/>
                  </a:lnTo>
                  <a:lnTo>
                    <a:pt x="3096" y="547"/>
                  </a:lnTo>
                  <a:lnTo>
                    <a:pt x="3122" y="570"/>
                  </a:lnTo>
                  <a:lnTo>
                    <a:pt x="3152" y="589"/>
                  </a:lnTo>
                  <a:lnTo>
                    <a:pt x="3184" y="602"/>
                  </a:lnTo>
                  <a:lnTo>
                    <a:pt x="3220" y="611"/>
                  </a:lnTo>
                  <a:lnTo>
                    <a:pt x="3256" y="615"/>
                  </a:lnTo>
                  <a:lnTo>
                    <a:pt x="3293" y="611"/>
                  </a:lnTo>
                  <a:lnTo>
                    <a:pt x="3328" y="602"/>
                  </a:lnTo>
                  <a:lnTo>
                    <a:pt x="3360" y="589"/>
                  </a:lnTo>
                  <a:lnTo>
                    <a:pt x="3390" y="570"/>
                  </a:lnTo>
                  <a:lnTo>
                    <a:pt x="3417" y="547"/>
                  </a:lnTo>
                  <a:lnTo>
                    <a:pt x="3439" y="522"/>
                  </a:lnTo>
                  <a:lnTo>
                    <a:pt x="3458" y="492"/>
                  </a:lnTo>
                  <a:lnTo>
                    <a:pt x="3472" y="458"/>
                  </a:lnTo>
                  <a:lnTo>
                    <a:pt x="3480" y="424"/>
                  </a:lnTo>
                  <a:lnTo>
                    <a:pt x="3483" y="387"/>
                  </a:lnTo>
                  <a:lnTo>
                    <a:pt x="3480" y="350"/>
                  </a:lnTo>
                  <a:lnTo>
                    <a:pt x="3472" y="316"/>
                  </a:lnTo>
                  <a:lnTo>
                    <a:pt x="3458" y="282"/>
                  </a:lnTo>
                  <a:lnTo>
                    <a:pt x="3439" y="253"/>
                  </a:lnTo>
                  <a:lnTo>
                    <a:pt x="3417" y="226"/>
                  </a:lnTo>
                  <a:lnTo>
                    <a:pt x="3390" y="204"/>
                  </a:lnTo>
                  <a:lnTo>
                    <a:pt x="3360" y="185"/>
                  </a:lnTo>
                  <a:lnTo>
                    <a:pt x="3328" y="172"/>
                  </a:lnTo>
                  <a:lnTo>
                    <a:pt x="3293" y="163"/>
                  </a:lnTo>
                  <a:lnTo>
                    <a:pt x="3256" y="160"/>
                  </a:lnTo>
                  <a:close/>
                  <a:moveTo>
                    <a:pt x="1339" y="160"/>
                  </a:moveTo>
                  <a:lnTo>
                    <a:pt x="1303" y="163"/>
                  </a:lnTo>
                  <a:lnTo>
                    <a:pt x="1268" y="172"/>
                  </a:lnTo>
                  <a:lnTo>
                    <a:pt x="1235" y="185"/>
                  </a:lnTo>
                  <a:lnTo>
                    <a:pt x="1206" y="204"/>
                  </a:lnTo>
                  <a:lnTo>
                    <a:pt x="1179" y="226"/>
                  </a:lnTo>
                  <a:lnTo>
                    <a:pt x="1157" y="253"/>
                  </a:lnTo>
                  <a:lnTo>
                    <a:pt x="1138" y="282"/>
                  </a:lnTo>
                  <a:lnTo>
                    <a:pt x="1124" y="316"/>
                  </a:lnTo>
                  <a:lnTo>
                    <a:pt x="1116" y="350"/>
                  </a:lnTo>
                  <a:lnTo>
                    <a:pt x="1113" y="387"/>
                  </a:lnTo>
                  <a:lnTo>
                    <a:pt x="1116" y="424"/>
                  </a:lnTo>
                  <a:lnTo>
                    <a:pt x="1124" y="458"/>
                  </a:lnTo>
                  <a:lnTo>
                    <a:pt x="1138" y="492"/>
                  </a:lnTo>
                  <a:lnTo>
                    <a:pt x="1157" y="522"/>
                  </a:lnTo>
                  <a:lnTo>
                    <a:pt x="1179" y="547"/>
                  </a:lnTo>
                  <a:lnTo>
                    <a:pt x="1206" y="570"/>
                  </a:lnTo>
                  <a:lnTo>
                    <a:pt x="1235" y="589"/>
                  </a:lnTo>
                  <a:lnTo>
                    <a:pt x="1268" y="602"/>
                  </a:lnTo>
                  <a:lnTo>
                    <a:pt x="1303" y="611"/>
                  </a:lnTo>
                  <a:lnTo>
                    <a:pt x="1339" y="615"/>
                  </a:lnTo>
                  <a:lnTo>
                    <a:pt x="1376" y="611"/>
                  </a:lnTo>
                  <a:lnTo>
                    <a:pt x="1411" y="602"/>
                  </a:lnTo>
                  <a:lnTo>
                    <a:pt x="1443" y="589"/>
                  </a:lnTo>
                  <a:lnTo>
                    <a:pt x="1473" y="570"/>
                  </a:lnTo>
                  <a:lnTo>
                    <a:pt x="1500" y="547"/>
                  </a:lnTo>
                  <a:lnTo>
                    <a:pt x="1523" y="522"/>
                  </a:lnTo>
                  <a:lnTo>
                    <a:pt x="1541" y="492"/>
                  </a:lnTo>
                  <a:lnTo>
                    <a:pt x="1555" y="458"/>
                  </a:lnTo>
                  <a:lnTo>
                    <a:pt x="1564" y="424"/>
                  </a:lnTo>
                  <a:lnTo>
                    <a:pt x="1566" y="387"/>
                  </a:lnTo>
                  <a:lnTo>
                    <a:pt x="1564" y="350"/>
                  </a:lnTo>
                  <a:lnTo>
                    <a:pt x="1555" y="316"/>
                  </a:lnTo>
                  <a:lnTo>
                    <a:pt x="1541" y="282"/>
                  </a:lnTo>
                  <a:lnTo>
                    <a:pt x="1523" y="253"/>
                  </a:lnTo>
                  <a:lnTo>
                    <a:pt x="1500" y="226"/>
                  </a:lnTo>
                  <a:lnTo>
                    <a:pt x="1473" y="204"/>
                  </a:lnTo>
                  <a:lnTo>
                    <a:pt x="1443" y="185"/>
                  </a:lnTo>
                  <a:lnTo>
                    <a:pt x="1411" y="172"/>
                  </a:lnTo>
                  <a:lnTo>
                    <a:pt x="1376" y="163"/>
                  </a:lnTo>
                  <a:lnTo>
                    <a:pt x="1339" y="160"/>
                  </a:lnTo>
                  <a:close/>
                  <a:moveTo>
                    <a:pt x="3256" y="0"/>
                  </a:moveTo>
                  <a:lnTo>
                    <a:pt x="3305" y="2"/>
                  </a:lnTo>
                  <a:lnTo>
                    <a:pt x="3351" y="11"/>
                  </a:lnTo>
                  <a:lnTo>
                    <a:pt x="3396" y="26"/>
                  </a:lnTo>
                  <a:lnTo>
                    <a:pt x="3438" y="46"/>
                  </a:lnTo>
                  <a:lnTo>
                    <a:pt x="3477" y="69"/>
                  </a:lnTo>
                  <a:lnTo>
                    <a:pt x="3513" y="98"/>
                  </a:lnTo>
                  <a:lnTo>
                    <a:pt x="3545" y="130"/>
                  </a:lnTo>
                  <a:lnTo>
                    <a:pt x="3574" y="166"/>
                  </a:lnTo>
                  <a:lnTo>
                    <a:pt x="3598" y="205"/>
                  </a:lnTo>
                  <a:lnTo>
                    <a:pt x="3617" y="247"/>
                  </a:lnTo>
                  <a:lnTo>
                    <a:pt x="3631" y="291"/>
                  </a:lnTo>
                  <a:lnTo>
                    <a:pt x="3640" y="339"/>
                  </a:lnTo>
                  <a:lnTo>
                    <a:pt x="3643" y="387"/>
                  </a:lnTo>
                  <a:lnTo>
                    <a:pt x="3640" y="435"/>
                  </a:lnTo>
                  <a:lnTo>
                    <a:pt x="3631" y="482"/>
                  </a:lnTo>
                  <a:lnTo>
                    <a:pt x="3617" y="527"/>
                  </a:lnTo>
                  <a:lnTo>
                    <a:pt x="3598" y="569"/>
                  </a:lnTo>
                  <a:lnTo>
                    <a:pt x="3574" y="608"/>
                  </a:lnTo>
                  <a:lnTo>
                    <a:pt x="3545" y="644"/>
                  </a:lnTo>
                  <a:lnTo>
                    <a:pt x="3513" y="676"/>
                  </a:lnTo>
                  <a:lnTo>
                    <a:pt x="3477" y="704"/>
                  </a:lnTo>
                  <a:lnTo>
                    <a:pt x="3438" y="729"/>
                  </a:lnTo>
                  <a:lnTo>
                    <a:pt x="3396" y="748"/>
                  </a:lnTo>
                  <a:lnTo>
                    <a:pt x="3351" y="762"/>
                  </a:lnTo>
                  <a:lnTo>
                    <a:pt x="3305" y="771"/>
                  </a:lnTo>
                  <a:lnTo>
                    <a:pt x="3256" y="774"/>
                  </a:lnTo>
                  <a:lnTo>
                    <a:pt x="3210" y="772"/>
                  </a:lnTo>
                  <a:lnTo>
                    <a:pt x="3166" y="763"/>
                  </a:lnTo>
                  <a:lnTo>
                    <a:pt x="3124" y="751"/>
                  </a:lnTo>
                  <a:lnTo>
                    <a:pt x="3083" y="733"/>
                  </a:lnTo>
                  <a:lnTo>
                    <a:pt x="3045" y="711"/>
                  </a:lnTo>
                  <a:lnTo>
                    <a:pt x="2627" y="1129"/>
                  </a:lnTo>
                  <a:lnTo>
                    <a:pt x="2649" y="1167"/>
                  </a:lnTo>
                  <a:lnTo>
                    <a:pt x="2667" y="1208"/>
                  </a:lnTo>
                  <a:lnTo>
                    <a:pt x="2679" y="1250"/>
                  </a:lnTo>
                  <a:lnTo>
                    <a:pt x="2688" y="1294"/>
                  </a:lnTo>
                  <a:lnTo>
                    <a:pt x="2690" y="1341"/>
                  </a:lnTo>
                  <a:lnTo>
                    <a:pt x="2687" y="1389"/>
                  </a:lnTo>
                  <a:lnTo>
                    <a:pt x="2678" y="1436"/>
                  </a:lnTo>
                  <a:lnTo>
                    <a:pt x="2665" y="1480"/>
                  </a:lnTo>
                  <a:lnTo>
                    <a:pt x="2645" y="1522"/>
                  </a:lnTo>
                  <a:lnTo>
                    <a:pt x="2620" y="1562"/>
                  </a:lnTo>
                  <a:lnTo>
                    <a:pt x="2593" y="1597"/>
                  </a:lnTo>
                  <a:lnTo>
                    <a:pt x="2561" y="1629"/>
                  </a:lnTo>
                  <a:lnTo>
                    <a:pt x="2524" y="1658"/>
                  </a:lnTo>
                  <a:lnTo>
                    <a:pt x="2485" y="1683"/>
                  </a:lnTo>
                  <a:lnTo>
                    <a:pt x="2443" y="1701"/>
                  </a:lnTo>
                  <a:lnTo>
                    <a:pt x="2398" y="1716"/>
                  </a:lnTo>
                  <a:lnTo>
                    <a:pt x="2351" y="1725"/>
                  </a:lnTo>
                  <a:lnTo>
                    <a:pt x="2303" y="1728"/>
                  </a:lnTo>
                  <a:lnTo>
                    <a:pt x="2255" y="1725"/>
                  </a:lnTo>
                  <a:lnTo>
                    <a:pt x="2208" y="1716"/>
                  </a:lnTo>
                  <a:lnTo>
                    <a:pt x="2163" y="1701"/>
                  </a:lnTo>
                  <a:lnTo>
                    <a:pt x="2121" y="1683"/>
                  </a:lnTo>
                  <a:lnTo>
                    <a:pt x="2083" y="1658"/>
                  </a:lnTo>
                  <a:lnTo>
                    <a:pt x="2046" y="1629"/>
                  </a:lnTo>
                  <a:lnTo>
                    <a:pt x="2014" y="1597"/>
                  </a:lnTo>
                  <a:lnTo>
                    <a:pt x="1985" y="1562"/>
                  </a:lnTo>
                  <a:lnTo>
                    <a:pt x="1962" y="1522"/>
                  </a:lnTo>
                  <a:lnTo>
                    <a:pt x="1942" y="1480"/>
                  </a:lnTo>
                  <a:lnTo>
                    <a:pt x="1928" y="1436"/>
                  </a:lnTo>
                  <a:lnTo>
                    <a:pt x="1919" y="1389"/>
                  </a:lnTo>
                  <a:lnTo>
                    <a:pt x="1917" y="1341"/>
                  </a:lnTo>
                  <a:lnTo>
                    <a:pt x="1919" y="1296"/>
                  </a:lnTo>
                  <a:lnTo>
                    <a:pt x="1927" y="1253"/>
                  </a:lnTo>
                  <a:lnTo>
                    <a:pt x="1939" y="1212"/>
                  </a:lnTo>
                  <a:lnTo>
                    <a:pt x="1954" y="1172"/>
                  </a:lnTo>
                  <a:lnTo>
                    <a:pt x="1975" y="1136"/>
                  </a:lnTo>
                  <a:lnTo>
                    <a:pt x="1551" y="711"/>
                  </a:lnTo>
                  <a:lnTo>
                    <a:pt x="1513" y="733"/>
                  </a:lnTo>
                  <a:lnTo>
                    <a:pt x="1472" y="751"/>
                  </a:lnTo>
                  <a:lnTo>
                    <a:pt x="1430" y="763"/>
                  </a:lnTo>
                  <a:lnTo>
                    <a:pt x="1386" y="772"/>
                  </a:lnTo>
                  <a:lnTo>
                    <a:pt x="1339" y="774"/>
                  </a:lnTo>
                  <a:lnTo>
                    <a:pt x="1294" y="772"/>
                  </a:lnTo>
                  <a:lnTo>
                    <a:pt x="1249" y="763"/>
                  </a:lnTo>
                  <a:lnTo>
                    <a:pt x="1207" y="751"/>
                  </a:lnTo>
                  <a:lnTo>
                    <a:pt x="1167" y="733"/>
                  </a:lnTo>
                  <a:lnTo>
                    <a:pt x="1128" y="711"/>
                  </a:lnTo>
                  <a:lnTo>
                    <a:pt x="711" y="1129"/>
                  </a:lnTo>
                  <a:lnTo>
                    <a:pt x="732" y="1167"/>
                  </a:lnTo>
                  <a:lnTo>
                    <a:pt x="750" y="1208"/>
                  </a:lnTo>
                  <a:lnTo>
                    <a:pt x="763" y="1250"/>
                  </a:lnTo>
                  <a:lnTo>
                    <a:pt x="771" y="1294"/>
                  </a:lnTo>
                  <a:lnTo>
                    <a:pt x="773" y="1341"/>
                  </a:lnTo>
                  <a:lnTo>
                    <a:pt x="771" y="1389"/>
                  </a:lnTo>
                  <a:lnTo>
                    <a:pt x="762" y="1436"/>
                  </a:lnTo>
                  <a:lnTo>
                    <a:pt x="748" y="1480"/>
                  </a:lnTo>
                  <a:lnTo>
                    <a:pt x="728" y="1522"/>
                  </a:lnTo>
                  <a:lnTo>
                    <a:pt x="705" y="1562"/>
                  </a:lnTo>
                  <a:lnTo>
                    <a:pt x="676" y="1597"/>
                  </a:lnTo>
                  <a:lnTo>
                    <a:pt x="644" y="1629"/>
                  </a:lnTo>
                  <a:lnTo>
                    <a:pt x="607" y="1658"/>
                  </a:lnTo>
                  <a:lnTo>
                    <a:pt x="569" y="1683"/>
                  </a:lnTo>
                  <a:lnTo>
                    <a:pt x="526" y="1701"/>
                  </a:lnTo>
                  <a:lnTo>
                    <a:pt x="482" y="1716"/>
                  </a:lnTo>
                  <a:lnTo>
                    <a:pt x="436" y="1725"/>
                  </a:lnTo>
                  <a:lnTo>
                    <a:pt x="387" y="1728"/>
                  </a:lnTo>
                  <a:lnTo>
                    <a:pt x="338" y="1725"/>
                  </a:lnTo>
                  <a:lnTo>
                    <a:pt x="292" y="1716"/>
                  </a:lnTo>
                  <a:lnTo>
                    <a:pt x="247" y="1701"/>
                  </a:lnTo>
                  <a:lnTo>
                    <a:pt x="205" y="1683"/>
                  </a:lnTo>
                  <a:lnTo>
                    <a:pt x="166" y="1658"/>
                  </a:lnTo>
                  <a:lnTo>
                    <a:pt x="131" y="1629"/>
                  </a:lnTo>
                  <a:lnTo>
                    <a:pt x="97" y="1597"/>
                  </a:lnTo>
                  <a:lnTo>
                    <a:pt x="70" y="1562"/>
                  </a:lnTo>
                  <a:lnTo>
                    <a:pt x="45" y="1522"/>
                  </a:lnTo>
                  <a:lnTo>
                    <a:pt x="27" y="1480"/>
                  </a:lnTo>
                  <a:lnTo>
                    <a:pt x="12" y="1436"/>
                  </a:lnTo>
                  <a:lnTo>
                    <a:pt x="3" y="1389"/>
                  </a:lnTo>
                  <a:lnTo>
                    <a:pt x="0" y="1341"/>
                  </a:lnTo>
                  <a:lnTo>
                    <a:pt x="3" y="1292"/>
                  </a:lnTo>
                  <a:lnTo>
                    <a:pt x="12" y="1245"/>
                  </a:lnTo>
                  <a:lnTo>
                    <a:pt x="27" y="1201"/>
                  </a:lnTo>
                  <a:lnTo>
                    <a:pt x="45" y="1159"/>
                  </a:lnTo>
                  <a:lnTo>
                    <a:pt x="70" y="1119"/>
                  </a:lnTo>
                  <a:lnTo>
                    <a:pt x="97" y="1084"/>
                  </a:lnTo>
                  <a:lnTo>
                    <a:pt x="131" y="1052"/>
                  </a:lnTo>
                  <a:lnTo>
                    <a:pt x="166" y="1023"/>
                  </a:lnTo>
                  <a:lnTo>
                    <a:pt x="205" y="999"/>
                  </a:lnTo>
                  <a:lnTo>
                    <a:pt x="247" y="980"/>
                  </a:lnTo>
                  <a:lnTo>
                    <a:pt x="292" y="965"/>
                  </a:lnTo>
                  <a:lnTo>
                    <a:pt x="338" y="957"/>
                  </a:lnTo>
                  <a:lnTo>
                    <a:pt x="387" y="953"/>
                  </a:lnTo>
                  <a:lnTo>
                    <a:pt x="432" y="957"/>
                  </a:lnTo>
                  <a:lnTo>
                    <a:pt x="477" y="964"/>
                  </a:lnTo>
                  <a:lnTo>
                    <a:pt x="520" y="976"/>
                  </a:lnTo>
                  <a:lnTo>
                    <a:pt x="560" y="994"/>
                  </a:lnTo>
                  <a:lnTo>
                    <a:pt x="597" y="1016"/>
                  </a:lnTo>
                  <a:lnTo>
                    <a:pt x="1015" y="598"/>
                  </a:lnTo>
                  <a:lnTo>
                    <a:pt x="994" y="560"/>
                  </a:lnTo>
                  <a:lnTo>
                    <a:pt x="977" y="520"/>
                  </a:lnTo>
                  <a:lnTo>
                    <a:pt x="963" y="477"/>
                  </a:lnTo>
                  <a:lnTo>
                    <a:pt x="956" y="433"/>
                  </a:lnTo>
                  <a:lnTo>
                    <a:pt x="952" y="387"/>
                  </a:lnTo>
                  <a:lnTo>
                    <a:pt x="956" y="339"/>
                  </a:lnTo>
                  <a:lnTo>
                    <a:pt x="964" y="291"/>
                  </a:lnTo>
                  <a:lnTo>
                    <a:pt x="979" y="247"/>
                  </a:lnTo>
                  <a:lnTo>
                    <a:pt x="998" y="205"/>
                  </a:lnTo>
                  <a:lnTo>
                    <a:pt x="1022" y="166"/>
                  </a:lnTo>
                  <a:lnTo>
                    <a:pt x="1051" y="130"/>
                  </a:lnTo>
                  <a:lnTo>
                    <a:pt x="1083" y="98"/>
                  </a:lnTo>
                  <a:lnTo>
                    <a:pt x="1118" y="69"/>
                  </a:lnTo>
                  <a:lnTo>
                    <a:pt x="1158" y="46"/>
                  </a:lnTo>
                  <a:lnTo>
                    <a:pt x="1200" y="26"/>
                  </a:lnTo>
                  <a:lnTo>
                    <a:pt x="1244" y="11"/>
                  </a:lnTo>
                  <a:lnTo>
                    <a:pt x="1291" y="2"/>
                  </a:lnTo>
                  <a:lnTo>
                    <a:pt x="1339" y="0"/>
                  </a:lnTo>
                  <a:lnTo>
                    <a:pt x="1388" y="2"/>
                  </a:lnTo>
                  <a:lnTo>
                    <a:pt x="1435" y="11"/>
                  </a:lnTo>
                  <a:lnTo>
                    <a:pt x="1479" y="26"/>
                  </a:lnTo>
                  <a:lnTo>
                    <a:pt x="1521" y="46"/>
                  </a:lnTo>
                  <a:lnTo>
                    <a:pt x="1561" y="69"/>
                  </a:lnTo>
                  <a:lnTo>
                    <a:pt x="1596" y="98"/>
                  </a:lnTo>
                  <a:lnTo>
                    <a:pt x="1628" y="130"/>
                  </a:lnTo>
                  <a:lnTo>
                    <a:pt x="1657" y="166"/>
                  </a:lnTo>
                  <a:lnTo>
                    <a:pt x="1681" y="205"/>
                  </a:lnTo>
                  <a:lnTo>
                    <a:pt x="1700" y="247"/>
                  </a:lnTo>
                  <a:lnTo>
                    <a:pt x="1714" y="291"/>
                  </a:lnTo>
                  <a:lnTo>
                    <a:pt x="1723" y="339"/>
                  </a:lnTo>
                  <a:lnTo>
                    <a:pt x="1727" y="387"/>
                  </a:lnTo>
                  <a:lnTo>
                    <a:pt x="1723" y="433"/>
                  </a:lnTo>
                  <a:lnTo>
                    <a:pt x="1716" y="477"/>
                  </a:lnTo>
                  <a:lnTo>
                    <a:pt x="1703" y="520"/>
                  </a:lnTo>
                  <a:lnTo>
                    <a:pt x="1686" y="560"/>
                  </a:lnTo>
                  <a:lnTo>
                    <a:pt x="1664" y="598"/>
                  </a:lnTo>
                  <a:lnTo>
                    <a:pt x="2086" y="1021"/>
                  </a:lnTo>
                  <a:lnTo>
                    <a:pt x="2125" y="997"/>
                  </a:lnTo>
                  <a:lnTo>
                    <a:pt x="2166" y="979"/>
                  </a:lnTo>
                  <a:lnTo>
                    <a:pt x="2210" y="965"/>
                  </a:lnTo>
                  <a:lnTo>
                    <a:pt x="2255" y="957"/>
                  </a:lnTo>
                  <a:lnTo>
                    <a:pt x="2303" y="953"/>
                  </a:lnTo>
                  <a:lnTo>
                    <a:pt x="2349" y="957"/>
                  </a:lnTo>
                  <a:lnTo>
                    <a:pt x="2394" y="964"/>
                  </a:lnTo>
                  <a:lnTo>
                    <a:pt x="2437" y="976"/>
                  </a:lnTo>
                  <a:lnTo>
                    <a:pt x="2476" y="994"/>
                  </a:lnTo>
                  <a:lnTo>
                    <a:pt x="2514" y="1016"/>
                  </a:lnTo>
                  <a:lnTo>
                    <a:pt x="2932" y="598"/>
                  </a:lnTo>
                  <a:lnTo>
                    <a:pt x="2910" y="560"/>
                  </a:lnTo>
                  <a:lnTo>
                    <a:pt x="2892" y="520"/>
                  </a:lnTo>
                  <a:lnTo>
                    <a:pt x="2880" y="477"/>
                  </a:lnTo>
                  <a:lnTo>
                    <a:pt x="2872" y="433"/>
                  </a:lnTo>
                  <a:lnTo>
                    <a:pt x="2869" y="387"/>
                  </a:lnTo>
                  <a:lnTo>
                    <a:pt x="2872" y="339"/>
                  </a:lnTo>
                  <a:lnTo>
                    <a:pt x="2881" y="291"/>
                  </a:lnTo>
                  <a:lnTo>
                    <a:pt x="2896" y="247"/>
                  </a:lnTo>
                  <a:lnTo>
                    <a:pt x="2914" y="205"/>
                  </a:lnTo>
                  <a:lnTo>
                    <a:pt x="2939" y="166"/>
                  </a:lnTo>
                  <a:lnTo>
                    <a:pt x="2968" y="130"/>
                  </a:lnTo>
                  <a:lnTo>
                    <a:pt x="3000" y="98"/>
                  </a:lnTo>
                  <a:lnTo>
                    <a:pt x="3035" y="69"/>
                  </a:lnTo>
                  <a:lnTo>
                    <a:pt x="3075" y="46"/>
                  </a:lnTo>
                  <a:lnTo>
                    <a:pt x="3117" y="26"/>
                  </a:lnTo>
                  <a:lnTo>
                    <a:pt x="3161" y="11"/>
                  </a:lnTo>
                  <a:lnTo>
                    <a:pt x="3208" y="2"/>
                  </a:lnTo>
                  <a:lnTo>
                    <a:pt x="32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000">
                <a:latin typeface="阿里巴巴普惠体" panose="00020600040101010101" pitchFamily="18" charset="-122"/>
                <a:ea typeface="阿里巴巴普惠体" panose="00020600040101010101" pitchFamily="18" charset="-122"/>
                <a:sym typeface="思源黑体" panose="020B0500000000000000" pitchFamily="34" charset="-122"/>
              </a:endParaRPr>
            </a:p>
          </p:txBody>
        </p:sp>
        <p:sp>
          <p:nvSpPr>
            <p:cNvPr id="25" name="Freeform 92">
              <a:extLst>
                <a:ext uri="{FF2B5EF4-FFF2-40B4-BE49-F238E27FC236}">
                  <a16:creationId xmlns:a16="http://schemas.microsoft.com/office/drawing/2014/main" id="{C98538C9-43BB-2CCB-3D2B-58FB3853EB39}"/>
                </a:ext>
              </a:extLst>
            </p:cNvPr>
            <p:cNvSpPr/>
            <p:nvPr/>
          </p:nvSpPr>
          <p:spPr bwMode="auto">
            <a:xfrm>
              <a:off x="10180638" y="2981325"/>
              <a:ext cx="50800" cy="50800"/>
            </a:xfrm>
            <a:custGeom>
              <a:avLst/>
              <a:gdLst>
                <a:gd name="T0" fmla="*/ 242 w 322"/>
                <a:gd name="T1" fmla="*/ 0 h 322"/>
                <a:gd name="T2" fmla="*/ 262 w 322"/>
                <a:gd name="T3" fmla="*/ 2 h 322"/>
                <a:gd name="T4" fmla="*/ 282 w 322"/>
                <a:gd name="T5" fmla="*/ 10 h 322"/>
                <a:gd name="T6" fmla="*/ 299 w 322"/>
                <a:gd name="T7" fmla="*/ 23 h 322"/>
                <a:gd name="T8" fmla="*/ 312 w 322"/>
                <a:gd name="T9" fmla="*/ 40 h 322"/>
                <a:gd name="T10" fmla="*/ 320 w 322"/>
                <a:gd name="T11" fmla="*/ 59 h 322"/>
                <a:gd name="T12" fmla="*/ 322 w 322"/>
                <a:gd name="T13" fmla="*/ 80 h 322"/>
                <a:gd name="T14" fmla="*/ 320 w 322"/>
                <a:gd name="T15" fmla="*/ 99 h 322"/>
                <a:gd name="T16" fmla="*/ 312 w 322"/>
                <a:gd name="T17" fmla="*/ 118 h 322"/>
                <a:gd name="T18" fmla="*/ 299 w 322"/>
                <a:gd name="T19" fmla="*/ 136 h 322"/>
                <a:gd name="T20" fmla="*/ 136 w 322"/>
                <a:gd name="T21" fmla="*/ 299 h 322"/>
                <a:gd name="T22" fmla="*/ 119 w 322"/>
                <a:gd name="T23" fmla="*/ 312 h 322"/>
                <a:gd name="T24" fmla="*/ 100 w 322"/>
                <a:gd name="T25" fmla="*/ 320 h 322"/>
                <a:gd name="T26" fmla="*/ 80 w 322"/>
                <a:gd name="T27" fmla="*/ 322 h 322"/>
                <a:gd name="T28" fmla="*/ 60 w 322"/>
                <a:gd name="T29" fmla="*/ 320 h 322"/>
                <a:gd name="T30" fmla="*/ 40 w 322"/>
                <a:gd name="T31" fmla="*/ 312 h 322"/>
                <a:gd name="T32" fmla="*/ 23 w 322"/>
                <a:gd name="T33" fmla="*/ 299 h 322"/>
                <a:gd name="T34" fmla="*/ 10 w 322"/>
                <a:gd name="T35" fmla="*/ 282 h 322"/>
                <a:gd name="T36" fmla="*/ 2 w 322"/>
                <a:gd name="T37" fmla="*/ 262 h 322"/>
                <a:gd name="T38" fmla="*/ 0 w 322"/>
                <a:gd name="T39" fmla="*/ 242 h 322"/>
                <a:gd name="T40" fmla="*/ 2 w 322"/>
                <a:gd name="T41" fmla="*/ 221 h 322"/>
                <a:gd name="T42" fmla="*/ 10 w 322"/>
                <a:gd name="T43" fmla="*/ 202 h 322"/>
                <a:gd name="T44" fmla="*/ 23 w 322"/>
                <a:gd name="T45" fmla="*/ 186 h 322"/>
                <a:gd name="T46" fmla="*/ 186 w 322"/>
                <a:gd name="T47" fmla="*/ 23 h 322"/>
                <a:gd name="T48" fmla="*/ 202 w 322"/>
                <a:gd name="T49" fmla="*/ 10 h 322"/>
                <a:gd name="T50" fmla="*/ 222 w 322"/>
                <a:gd name="T51" fmla="*/ 2 h 322"/>
                <a:gd name="T52" fmla="*/ 242 w 322"/>
                <a:gd name="T53" fmla="*/ 0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2" h="322">
                  <a:moveTo>
                    <a:pt x="242" y="0"/>
                  </a:moveTo>
                  <a:lnTo>
                    <a:pt x="262" y="2"/>
                  </a:lnTo>
                  <a:lnTo>
                    <a:pt x="282" y="10"/>
                  </a:lnTo>
                  <a:lnTo>
                    <a:pt x="299" y="23"/>
                  </a:lnTo>
                  <a:lnTo>
                    <a:pt x="312" y="40"/>
                  </a:lnTo>
                  <a:lnTo>
                    <a:pt x="320" y="59"/>
                  </a:lnTo>
                  <a:lnTo>
                    <a:pt x="322" y="80"/>
                  </a:lnTo>
                  <a:lnTo>
                    <a:pt x="320" y="99"/>
                  </a:lnTo>
                  <a:lnTo>
                    <a:pt x="312" y="118"/>
                  </a:lnTo>
                  <a:lnTo>
                    <a:pt x="299" y="136"/>
                  </a:lnTo>
                  <a:lnTo>
                    <a:pt x="136" y="299"/>
                  </a:lnTo>
                  <a:lnTo>
                    <a:pt x="119" y="312"/>
                  </a:lnTo>
                  <a:lnTo>
                    <a:pt x="100" y="320"/>
                  </a:lnTo>
                  <a:lnTo>
                    <a:pt x="80" y="322"/>
                  </a:lnTo>
                  <a:lnTo>
                    <a:pt x="60" y="320"/>
                  </a:lnTo>
                  <a:lnTo>
                    <a:pt x="40" y="312"/>
                  </a:lnTo>
                  <a:lnTo>
                    <a:pt x="23" y="299"/>
                  </a:lnTo>
                  <a:lnTo>
                    <a:pt x="10" y="282"/>
                  </a:lnTo>
                  <a:lnTo>
                    <a:pt x="2" y="262"/>
                  </a:lnTo>
                  <a:lnTo>
                    <a:pt x="0" y="242"/>
                  </a:lnTo>
                  <a:lnTo>
                    <a:pt x="2" y="221"/>
                  </a:lnTo>
                  <a:lnTo>
                    <a:pt x="10" y="202"/>
                  </a:lnTo>
                  <a:lnTo>
                    <a:pt x="23" y="186"/>
                  </a:lnTo>
                  <a:lnTo>
                    <a:pt x="186" y="23"/>
                  </a:lnTo>
                  <a:lnTo>
                    <a:pt x="202" y="10"/>
                  </a:lnTo>
                  <a:lnTo>
                    <a:pt x="222" y="2"/>
                  </a:lnTo>
                  <a:lnTo>
                    <a:pt x="2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000">
                <a:latin typeface="阿里巴巴普惠体" panose="00020600040101010101" pitchFamily="18" charset="-122"/>
                <a:ea typeface="阿里巴巴普惠体" panose="00020600040101010101" pitchFamily="18" charset="-122"/>
                <a:sym typeface="思源黑体" panose="020B0500000000000000" pitchFamily="34" charset="-122"/>
              </a:endParaRPr>
            </a:p>
          </p:txBody>
        </p:sp>
        <p:sp>
          <p:nvSpPr>
            <p:cNvPr id="26" name="Freeform 93">
              <a:extLst>
                <a:ext uri="{FF2B5EF4-FFF2-40B4-BE49-F238E27FC236}">
                  <a16:creationId xmlns:a16="http://schemas.microsoft.com/office/drawing/2014/main" id="{084DA432-BBE0-7726-8F36-FCDA0013D546}"/>
                </a:ext>
              </a:extLst>
            </p:cNvPr>
            <p:cNvSpPr/>
            <p:nvPr/>
          </p:nvSpPr>
          <p:spPr bwMode="auto">
            <a:xfrm>
              <a:off x="10402888" y="2900363"/>
              <a:ext cx="50800" cy="50800"/>
            </a:xfrm>
            <a:custGeom>
              <a:avLst/>
              <a:gdLst>
                <a:gd name="T0" fmla="*/ 243 w 323"/>
                <a:gd name="T1" fmla="*/ 0 h 323"/>
                <a:gd name="T2" fmla="*/ 264 w 323"/>
                <a:gd name="T3" fmla="*/ 3 h 323"/>
                <a:gd name="T4" fmla="*/ 282 w 323"/>
                <a:gd name="T5" fmla="*/ 10 h 323"/>
                <a:gd name="T6" fmla="*/ 300 w 323"/>
                <a:gd name="T7" fmla="*/ 24 h 323"/>
                <a:gd name="T8" fmla="*/ 312 w 323"/>
                <a:gd name="T9" fmla="*/ 40 h 323"/>
                <a:gd name="T10" fmla="*/ 320 w 323"/>
                <a:gd name="T11" fmla="*/ 60 h 323"/>
                <a:gd name="T12" fmla="*/ 323 w 323"/>
                <a:gd name="T13" fmla="*/ 80 h 323"/>
                <a:gd name="T14" fmla="*/ 320 w 323"/>
                <a:gd name="T15" fmla="*/ 100 h 323"/>
                <a:gd name="T16" fmla="*/ 312 w 323"/>
                <a:gd name="T17" fmla="*/ 120 h 323"/>
                <a:gd name="T18" fmla="*/ 300 w 323"/>
                <a:gd name="T19" fmla="*/ 137 h 323"/>
                <a:gd name="T20" fmla="*/ 138 w 323"/>
                <a:gd name="T21" fmla="*/ 299 h 323"/>
                <a:gd name="T22" fmla="*/ 120 w 323"/>
                <a:gd name="T23" fmla="*/ 313 h 323"/>
                <a:gd name="T24" fmla="*/ 101 w 323"/>
                <a:gd name="T25" fmla="*/ 320 h 323"/>
                <a:gd name="T26" fmla="*/ 80 w 323"/>
                <a:gd name="T27" fmla="*/ 323 h 323"/>
                <a:gd name="T28" fmla="*/ 60 w 323"/>
                <a:gd name="T29" fmla="*/ 320 h 323"/>
                <a:gd name="T30" fmla="*/ 41 w 323"/>
                <a:gd name="T31" fmla="*/ 313 h 323"/>
                <a:gd name="T32" fmla="*/ 24 w 323"/>
                <a:gd name="T33" fmla="*/ 299 h 323"/>
                <a:gd name="T34" fmla="*/ 12 w 323"/>
                <a:gd name="T35" fmla="*/ 283 h 323"/>
                <a:gd name="T36" fmla="*/ 4 w 323"/>
                <a:gd name="T37" fmla="*/ 263 h 323"/>
                <a:gd name="T38" fmla="*/ 0 w 323"/>
                <a:gd name="T39" fmla="*/ 243 h 323"/>
                <a:gd name="T40" fmla="*/ 4 w 323"/>
                <a:gd name="T41" fmla="*/ 223 h 323"/>
                <a:gd name="T42" fmla="*/ 12 w 323"/>
                <a:gd name="T43" fmla="*/ 203 h 323"/>
                <a:gd name="T44" fmla="*/ 24 w 323"/>
                <a:gd name="T45" fmla="*/ 186 h 323"/>
                <a:gd name="T46" fmla="*/ 186 w 323"/>
                <a:gd name="T47" fmla="*/ 24 h 323"/>
                <a:gd name="T48" fmla="*/ 204 w 323"/>
                <a:gd name="T49" fmla="*/ 10 h 323"/>
                <a:gd name="T50" fmla="*/ 223 w 323"/>
                <a:gd name="T51" fmla="*/ 3 h 323"/>
                <a:gd name="T52" fmla="*/ 243 w 323"/>
                <a:gd name="T53" fmla="*/ 0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3" h="323">
                  <a:moveTo>
                    <a:pt x="243" y="0"/>
                  </a:moveTo>
                  <a:lnTo>
                    <a:pt x="264" y="3"/>
                  </a:lnTo>
                  <a:lnTo>
                    <a:pt x="282" y="10"/>
                  </a:lnTo>
                  <a:lnTo>
                    <a:pt x="300" y="24"/>
                  </a:lnTo>
                  <a:lnTo>
                    <a:pt x="312" y="40"/>
                  </a:lnTo>
                  <a:lnTo>
                    <a:pt x="320" y="60"/>
                  </a:lnTo>
                  <a:lnTo>
                    <a:pt x="323" y="80"/>
                  </a:lnTo>
                  <a:lnTo>
                    <a:pt x="320" y="100"/>
                  </a:lnTo>
                  <a:lnTo>
                    <a:pt x="312" y="120"/>
                  </a:lnTo>
                  <a:lnTo>
                    <a:pt x="300" y="137"/>
                  </a:lnTo>
                  <a:lnTo>
                    <a:pt x="138" y="299"/>
                  </a:lnTo>
                  <a:lnTo>
                    <a:pt x="120" y="313"/>
                  </a:lnTo>
                  <a:lnTo>
                    <a:pt x="101" y="320"/>
                  </a:lnTo>
                  <a:lnTo>
                    <a:pt x="80" y="323"/>
                  </a:lnTo>
                  <a:lnTo>
                    <a:pt x="60" y="320"/>
                  </a:lnTo>
                  <a:lnTo>
                    <a:pt x="41" y="313"/>
                  </a:lnTo>
                  <a:lnTo>
                    <a:pt x="24" y="299"/>
                  </a:lnTo>
                  <a:lnTo>
                    <a:pt x="12" y="283"/>
                  </a:lnTo>
                  <a:lnTo>
                    <a:pt x="4" y="263"/>
                  </a:lnTo>
                  <a:lnTo>
                    <a:pt x="0" y="243"/>
                  </a:lnTo>
                  <a:lnTo>
                    <a:pt x="4" y="223"/>
                  </a:lnTo>
                  <a:lnTo>
                    <a:pt x="12" y="203"/>
                  </a:lnTo>
                  <a:lnTo>
                    <a:pt x="24" y="186"/>
                  </a:lnTo>
                  <a:lnTo>
                    <a:pt x="186" y="24"/>
                  </a:lnTo>
                  <a:lnTo>
                    <a:pt x="204" y="10"/>
                  </a:lnTo>
                  <a:lnTo>
                    <a:pt x="223" y="3"/>
                  </a:lnTo>
                  <a:lnTo>
                    <a:pt x="2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000">
                <a:latin typeface="阿里巴巴普惠体" panose="00020600040101010101" pitchFamily="18" charset="-122"/>
                <a:ea typeface="阿里巴巴普惠体" panose="00020600040101010101" pitchFamily="18" charset="-122"/>
                <a:sym typeface="思源黑体" panose="020B0500000000000000" pitchFamily="34" charset="-122"/>
              </a:endParaRPr>
            </a:p>
          </p:txBody>
        </p:sp>
      </p:grpSp>
      <p:grpSp>
        <p:nvGrpSpPr>
          <p:cNvPr id="27" name="Group 49" descr="D:\51PPT模板网\51pptmoban.com\图片.jpg">
            <a:extLst>
              <a:ext uri="{FF2B5EF4-FFF2-40B4-BE49-F238E27FC236}">
                <a16:creationId xmlns:a16="http://schemas.microsoft.com/office/drawing/2014/main" id="{80A27A3C-5813-025C-02A4-E6D75303E48A}"/>
              </a:ext>
            </a:extLst>
          </p:cNvPr>
          <p:cNvGrpSpPr/>
          <p:nvPr/>
        </p:nvGrpSpPr>
        <p:grpSpPr>
          <a:xfrm>
            <a:off x="8571404" y="1629213"/>
            <a:ext cx="697980" cy="697980"/>
            <a:chOff x="9085263" y="2676525"/>
            <a:chExt cx="579437" cy="579438"/>
          </a:xfrm>
          <a:solidFill>
            <a:schemeClr val="bg1"/>
          </a:solidFill>
        </p:grpSpPr>
        <p:sp>
          <p:nvSpPr>
            <p:cNvPr id="28" name="Freeform 98">
              <a:extLst>
                <a:ext uri="{FF2B5EF4-FFF2-40B4-BE49-F238E27FC236}">
                  <a16:creationId xmlns:a16="http://schemas.microsoft.com/office/drawing/2014/main" id="{C804D9E2-726B-FA91-4CEE-38FE3026F99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85263" y="2676525"/>
              <a:ext cx="579437" cy="579438"/>
            </a:xfrm>
            <a:custGeom>
              <a:avLst/>
              <a:gdLst>
                <a:gd name="T0" fmla="*/ 199 w 3650"/>
                <a:gd name="T1" fmla="*/ 3163 h 3649"/>
                <a:gd name="T2" fmla="*/ 212 w 3650"/>
                <a:gd name="T3" fmla="*/ 3337 h 3649"/>
                <a:gd name="T4" fmla="*/ 345 w 3650"/>
                <a:gd name="T5" fmla="*/ 3450 h 3649"/>
                <a:gd name="T6" fmla="*/ 518 w 3650"/>
                <a:gd name="T7" fmla="*/ 3437 h 3649"/>
                <a:gd name="T8" fmla="*/ 941 w 3650"/>
                <a:gd name="T9" fmla="*/ 2387 h 3649"/>
                <a:gd name="T10" fmla="*/ 2326 w 3650"/>
                <a:gd name="T11" fmla="*/ 187 h 3649"/>
                <a:gd name="T12" fmla="*/ 1968 w 3650"/>
                <a:gd name="T13" fmla="*/ 245 h 3649"/>
                <a:gd name="T14" fmla="*/ 1639 w 3650"/>
                <a:gd name="T15" fmla="*/ 418 h 3649"/>
                <a:gd name="T16" fmla="*/ 1369 w 3650"/>
                <a:gd name="T17" fmla="*/ 710 h 3649"/>
                <a:gd name="T18" fmla="*/ 1216 w 3650"/>
                <a:gd name="T19" fmla="*/ 1080 h 3649"/>
                <a:gd name="T20" fmla="*/ 1201 w 3650"/>
                <a:gd name="T21" fmla="*/ 1487 h 3649"/>
                <a:gd name="T22" fmla="*/ 1327 w 3650"/>
                <a:gd name="T23" fmla="*/ 1867 h 3649"/>
                <a:gd name="T24" fmla="*/ 1582 w 3650"/>
                <a:gd name="T25" fmla="*/ 2181 h 3649"/>
                <a:gd name="T26" fmla="*/ 1916 w 3650"/>
                <a:gd name="T27" fmla="*/ 2383 h 3649"/>
                <a:gd name="T28" fmla="*/ 2288 w 3650"/>
                <a:gd name="T29" fmla="*/ 2458 h 3649"/>
                <a:gd name="T30" fmla="*/ 2663 w 3650"/>
                <a:gd name="T31" fmla="*/ 2408 h 3649"/>
                <a:gd name="T32" fmla="*/ 3007 w 3650"/>
                <a:gd name="T33" fmla="*/ 2232 h 3649"/>
                <a:gd name="T34" fmla="*/ 3283 w 3650"/>
                <a:gd name="T35" fmla="*/ 1936 h 3649"/>
                <a:gd name="T36" fmla="*/ 3437 w 3650"/>
                <a:gd name="T37" fmla="*/ 1566 h 3649"/>
                <a:gd name="T38" fmla="*/ 3451 w 3650"/>
                <a:gd name="T39" fmla="*/ 1159 h 3649"/>
                <a:gd name="T40" fmla="*/ 3324 w 3650"/>
                <a:gd name="T41" fmla="*/ 779 h 3649"/>
                <a:gd name="T42" fmla="*/ 3073 w 3650"/>
                <a:gd name="T43" fmla="*/ 467 h 3649"/>
                <a:gd name="T44" fmla="*/ 2754 w 3650"/>
                <a:gd name="T45" fmla="*/ 270 h 3649"/>
                <a:gd name="T46" fmla="*/ 2399 w 3650"/>
                <a:gd name="T47" fmla="*/ 189 h 3649"/>
                <a:gd name="T48" fmla="*/ 2579 w 3650"/>
                <a:gd name="T49" fmla="*/ 23 h 3649"/>
                <a:gd name="T50" fmla="*/ 2980 w 3650"/>
                <a:gd name="T51" fmla="*/ 172 h 3649"/>
                <a:gd name="T52" fmla="*/ 3323 w 3650"/>
                <a:gd name="T53" fmla="*/ 451 h 3649"/>
                <a:gd name="T54" fmla="*/ 3549 w 3650"/>
                <a:gd name="T55" fmla="*/ 816 h 3649"/>
                <a:gd name="T56" fmla="*/ 3647 w 3650"/>
                <a:gd name="T57" fmla="*/ 1236 h 3649"/>
                <a:gd name="T58" fmla="*/ 3605 w 3650"/>
                <a:gd name="T59" fmla="*/ 1667 h 3649"/>
                <a:gd name="T60" fmla="*/ 3429 w 3650"/>
                <a:gd name="T61" fmla="*/ 2057 h 3649"/>
                <a:gd name="T62" fmla="*/ 3127 w 3650"/>
                <a:gd name="T63" fmla="*/ 2378 h 3649"/>
                <a:gd name="T64" fmla="*/ 2744 w 3650"/>
                <a:gd name="T65" fmla="*/ 2579 h 3649"/>
                <a:gd name="T66" fmla="*/ 2326 w 3650"/>
                <a:gd name="T67" fmla="*/ 2647 h 3649"/>
                <a:gd name="T68" fmla="*/ 1909 w 3650"/>
                <a:gd name="T69" fmla="*/ 2579 h 3649"/>
                <a:gd name="T70" fmla="*/ 1527 w 3650"/>
                <a:gd name="T71" fmla="*/ 2379 h 3649"/>
                <a:gd name="T72" fmla="*/ 1482 w 3650"/>
                <a:gd name="T73" fmla="*/ 2672 h 3649"/>
                <a:gd name="T74" fmla="*/ 1473 w 3650"/>
                <a:gd name="T75" fmla="*/ 2760 h 3649"/>
                <a:gd name="T76" fmla="*/ 595 w 3650"/>
                <a:gd name="T77" fmla="*/ 3608 h 3649"/>
                <a:gd name="T78" fmla="*/ 368 w 3650"/>
                <a:gd name="T79" fmla="*/ 3647 h 3649"/>
                <a:gd name="T80" fmla="*/ 157 w 3650"/>
                <a:gd name="T81" fmla="*/ 3558 h 3649"/>
                <a:gd name="T82" fmla="*/ 23 w 3650"/>
                <a:gd name="T83" fmla="*/ 3371 h 3649"/>
                <a:gd name="T84" fmla="*/ 10 w 3650"/>
                <a:gd name="T85" fmla="*/ 3141 h 3649"/>
                <a:gd name="T86" fmla="*/ 122 w 3650"/>
                <a:gd name="T87" fmla="*/ 2940 h 3649"/>
                <a:gd name="T88" fmla="*/ 941 w 3650"/>
                <a:gd name="T89" fmla="*/ 2160 h 3649"/>
                <a:gd name="T90" fmla="*/ 1168 w 3650"/>
                <a:gd name="T91" fmla="*/ 2348 h 3649"/>
                <a:gd name="T92" fmla="*/ 1136 w 3650"/>
                <a:gd name="T93" fmla="*/ 1905 h 3649"/>
                <a:gd name="T94" fmla="*/ 1013 w 3650"/>
                <a:gd name="T95" fmla="*/ 1497 h 3649"/>
                <a:gd name="T96" fmla="*/ 1028 w 3650"/>
                <a:gd name="T97" fmla="*/ 1063 h 3649"/>
                <a:gd name="T98" fmla="*/ 1178 w 3650"/>
                <a:gd name="T99" fmla="*/ 662 h 3649"/>
                <a:gd name="T100" fmla="*/ 1456 w 3650"/>
                <a:gd name="T101" fmla="*/ 325 h 3649"/>
                <a:gd name="T102" fmla="*/ 1827 w 3650"/>
                <a:gd name="T103" fmla="*/ 96 h 3649"/>
                <a:gd name="T104" fmla="*/ 2241 w 3650"/>
                <a:gd name="T105" fmla="*/ 2 h 3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50" h="3648">
                  <a:moveTo>
                    <a:pt x="675" y="2654"/>
                  </a:moveTo>
                  <a:lnTo>
                    <a:pt x="254" y="3073"/>
                  </a:lnTo>
                  <a:lnTo>
                    <a:pt x="231" y="3100"/>
                  </a:lnTo>
                  <a:lnTo>
                    <a:pt x="212" y="3131"/>
                  </a:lnTo>
                  <a:lnTo>
                    <a:pt x="199" y="3163"/>
                  </a:lnTo>
                  <a:lnTo>
                    <a:pt x="190" y="3198"/>
                  </a:lnTo>
                  <a:lnTo>
                    <a:pt x="188" y="3234"/>
                  </a:lnTo>
                  <a:lnTo>
                    <a:pt x="190" y="3270"/>
                  </a:lnTo>
                  <a:lnTo>
                    <a:pt x="199" y="3304"/>
                  </a:lnTo>
                  <a:lnTo>
                    <a:pt x="212" y="3337"/>
                  </a:lnTo>
                  <a:lnTo>
                    <a:pt x="231" y="3367"/>
                  </a:lnTo>
                  <a:lnTo>
                    <a:pt x="254" y="3395"/>
                  </a:lnTo>
                  <a:lnTo>
                    <a:pt x="282" y="3418"/>
                  </a:lnTo>
                  <a:lnTo>
                    <a:pt x="312" y="3437"/>
                  </a:lnTo>
                  <a:lnTo>
                    <a:pt x="345" y="3450"/>
                  </a:lnTo>
                  <a:lnTo>
                    <a:pt x="379" y="3459"/>
                  </a:lnTo>
                  <a:lnTo>
                    <a:pt x="415" y="3461"/>
                  </a:lnTo>
                  <a:lnTo>
                    <a:pt x="451" y="3459"/>
                  </a:lnTo>
                  <a:lnTo>
                    <a:pt x="486" y="3450"/>
                  </a:lnTo>
                  <a:lnTo>
                    <a:pt x="518" y="3437"/>
                  </a:lnTo>
                  <a:lnTo>
                    <a:pt x="549" y="3418"/>
                  </a:lnTo>
                  <a:lnTo>
                    <a:pt x="576" y="3395"/>
                  </a:lnTo>
                  <a:lnTo>
                    <a:pt x="995" y="2974"/>
                  </a:lnTo>
                  <a:lnTo>
                    <a:pt x="675" y="2654"/>
                  </a:lnTo>
                  <a:close/>
                  <a:moveTo>
                    <a:pt x="941" y="2387"/>
                  </a:moveTo>
                  <a:lnTo>
                    <a:pt x="807" y="2521"/>
                  </a:lnTo>
                  <a:lnTo>
                    <a:pt x="1128" y="2842"/>
                  </a:lnTo>
                  <a:lnTo>
                    <a:pt x="1262" y="2708"/>
                  </a:lnTo>
                  <a:lnTo>
                    <a:pt x="941" y="2387"/>
                  </a:lnTo>
                  <a:close/>
                  <a:moveTo>
                    <a:pt x="2326" y="187"/>
                  </a:moveTo>
                  <a:lnTo>
                    <a:pt x="2253" y="189"/>
                  </a:lnTo>
                  <a:lnTo>
                    <a:pt x="2181" y="197"/>
                  </a:lnTo>
                  <a:lnTo>
                    <a:pt x="2109" y="208"/>
                  </a:lnTo>
                  <a:lnTo>
                    <a:pt x="2037" y="225"/>
                  </a:lnTo>
                  <a:lnTo>
                    <a:pt x="1968" y="245"/>
                  </a:lnTo>
                  <a:lnTo>
                    <a:pt x="1898" y="270"/>
                  </a:lnTo>
                  <a:lnTo>
                    <a:pt x="1831" y="301"/>
                  </a:lnTo>
                  <a:lnTo>
                    <a:pt x="1764" y="335"/>
                  </a:lnTo>
                  <a:lnTo>
                    <a:pt x="1701" y="374"/>
                  </a:lnTo>
                  <a:lnTo>
                    <a:pt x="1639" y="418"/>
                  </a:lnTo>
                  <a:lnTo>
                    <a:pt x="1579" y="467"/>
                  </a:lnTo>
                  <a:lnTo>
                    <a:pt x="1523" y="520"/>
                  </a:lnTo>
                  <a:lnTo>
                    <a:pt x="1467" y="580"/>
                  </a:lnTo>
                  <a:lnTo>
                    <a:pt x="1415" y="644"/>
                  </a:lnTo>
                  <a:lnTo>
                    <a:pt x="1369" y="710"/>
                  </a:lnTo>
                  <a:lnTo>
                    <a:pt x="1327" y="779"/>
                  </a:lnTo>
                  <a:lnTo>
                    <a:pt x="1292" y="851"/>
                  </a:lnTo>
                  <a:lnTo>
                    <a:pt x="1261" y="926"/>
                  </a:lnTo>
                  <a:lnTo>
                    <a:pt x="1235" y="1002"/>
                  </a:lnTo>
                  <a:lnTo>
                    <a:pt x="1216" y="1080"/>
                  </a:lnTo>
                  <a:lnTo>
                    <a:pt x="1201" y="1159"/>
                  </a:lnTo>
                  <a:lnTo>
                    <a:pt x="1192" y="1241"/>
                  </a:lnTo>
                  <a:lnTo>
                    <a:pt x="1190" y="1323"/>
                  </a:lnTo>
                  <a:lnTo>
                    <a:pt x="1192" y="1405"/>
                  </a:lnTo>
                  <a:lnTo>
                    <a:pt x="1201" y="1487"/>
                  </a:lnTo>
                  <a:lnTo>
                    <a:pt x="1216" y="1566"/>
                  </a:lnTo>
                  <a:lnTo>
                    <a:pt x="1235" y="1645"/>
                  </a:lnTo>
                  <a:lnTo>
                    <a:pt x="1261" y="1721"/>
                  </a:lnTo>
                  <a:lnTo>
                    <a:pt x="1292" y="1795"/>
                  </a:lnTo>
                  <a:lnTo>
                    <a:pt x="1327" y="1867"/>
                  </a:lnTo>
                  <a:lnTo>
                    <a:pt x="1369" y="1936"/>
                  </a:lnTo>
                  <a:lnTo>
                    <a:pt x="1415" y="2003"/>
                  </a:lnTo>
                  <a:lnTo>
                    <a:pt x="1467" y="2066"/>
                  </a:lnTo>
                  <a:lnTo>
                    <a:pt x="1523" y="2126"/>
                  </a:lnTo>
                  <a:lnTo>
                    <a:pt x="1582" y="2181"/>
                  </a:lnTo>
                  <a:lnTo>
                    <a:pt x="1644" y="2232"/>
                  </a:lnTo>
                  <a:lnTo>
                    <a:pt x="1709" y="2277"/>
                  </a:lnTo>
                  <a:lnTo>
                    <a:pt x="1776" y="2317"/>
                  </a:lnTo>
                  <a:lnTo>
                    <a:pt x="1845" y="2353"/>
                  </a:lnTo>
                  <a:lnTo>
                    <a:pt x="1916" y="2383"/>
                  </a:lnTo>
                  <a:lnTo>
                    <a:pt x="1989" y="2408"/>
                  </a:lnTo>
                  <a:lnTo>
                    <a:pt x="2062" y="2428"/>
                  </a:lnTo>
                  <a:lnTo>
                    <a:pt x="2137" y="2443"/>
                  </a:lnTo>
                  <a:lnTo>
                    <a:pt x="2212" y="2453"/>
                  </a:lnTo>
                  <a:lnTo>
                    <a:pt x="2288" y="2458"/>
                  </a:lnTo>
                  <a:lnTo>
                    <a:pt x="2364" y="2458"/>
                  </a:lnTo>
                  <a:lnTo>
                    <a:pt x="2440" y="2453"/>
                  </a:lnTo>
                  <a:lnTo>
                    <a:pt x="2515" y="2443"/>
                  </a:lnTo>
                  <a:lnTo>
                    <a:pt x="2589" y="2428"/>
                  </a:lnTo>
                  <a:lnTo>
                    <a:pt x="2663" y="2408"/>
                  </a:lnTo>
                  <a:lnTo>
                    <a:pt x="2735" y="2383"/>
                  </a:lnTo>
                  <a:lnTo>
                    <a:pt x="2807" y="2353"/>
                  </a:lnTo>
                  <a:lnTo>
                    <a:pt x="2876" y="2317"/>
                  </a:lnTo>
                  <a:lnTo>
                    <a:pt x="2943" y="2277"/>
                  </a:lnTo>
                  <a:lnTo>
                    <a:pt x="3007" y="2232"/>
                  </a:lnTo>
                  <a:lnTo>
                    <a:pt x="3070" y="2181"/>
                  </a:lnTo>
                  <a:lnTo>
                    <a:pt x="3129" y="2126"/>
                  </a:lnTo>
                  <a:lnTo>
                    <a:pt x="3185" y="2066"/>
                  </a:lnTo>
                  <a:lnTo>
                    <a:pt x="3236" y="2003"/>
                  </a:lnTo>
                  <a:lnTo>
                    <a:pt x="3283" y="1936"/>
                  </a:lnTo>
                  <a:lnTo>
                    <a:pt x="3324" y="1867"/>
                  </a:lnTo>
                  <a:lnTo>
                    <a:pt x="3360" y="1795"/>
                  </a:lnTo>
                  <a:lnTo>
                    <a:pt x="3391" y="1721"/>
                  </a:lnTo>
                  <a:lnTo>
                    <a:pt x="3417" y="1645"/>
                  </a:lnTo>
                  <a:lnTo>
                    <a:pt x="3437" y="1566"/>
                  </a:lnTo>
                  <a:lnTo>
                    <a:pt x="3451" y="1487"/>
                  </a:lnTo>
                  <a:lnTo>
                    <a:pt x="3460" y="1405"/>
                  </a:lnTo>
                  <a:lnTo>
                    <a:pt x="3462" y="1323"/>
                  </a:lnTo>
                  <a:lnTo>
                    <a:pt x="3460" y="1241"/>
                  </a:lnTo>
                  <a:lnTo>
                    <a:pt x="3451" y="1159"/>
                  </a:lnTo>
                  <a:lnTo>
                    <a:pt x="3437" y="1080"/>
                  </a:lnTo>
                  <a:lnTo>
                    <a:pt x="3417" y="1002"/>
                  </a:lnTo>
                  <a:lnTo>
                    <a:pt x="3391" y="926"/>
                  </a:lnTo>
                  <a:lnTo>
                    <a:pt x="3360" y="851"/>
                  </a:lnTo>
                  <a:lnTo>
                    <a:pt x="3324" y="779"/>
                  </a:lnTo>
                  <a:lnTo>
                    <a:pt x="3283" y="710"/>
                  </a:lnTo>
                  <a:lnTo>
                    <a:pt x="3236" y="644"/>
                  </a:lnTo>
                  <a:lnTo>
                    <a:pt x="3185" y="580"/>
                  </a:lnTo>
                  <a:lnTo>
                    <a:pt x="3129" y="520"/>
                  </a:lnTo>
                  <a:lnTo>
                    <a:pt x="3073" y="467"/>
                  </a:lnTo>
                  <a:lnTo>
                    <a:pt x="3013" y="418"/>
                  </a:lnTo>
                  <a:lnTo>
                    <a:pt x="2951" y="374"/>
                  </a:lnTo>
                  <a:lnTo>
                    <a:pt x="2887" y="335"/>
                  </a:lnTo>
                  <a:lnTo>
                    <a:pt x="2822" y="300"/>
                  </a:lnTo>
                  <a:lnTo>
                    <a:pt x="2754" y="270"/>
                  </a:lnTo>
                  <a:lnTo>
                    <a:pt x="2684" y="245"/>
                  </a:lnTo>
                  <a:lnTo>
                    <a:pt x="2615" y="225"/>
                  </a:lnTo>
                  <a:lnTo>
                    <a:pt x="2543" y="208"/>
                  </a:lnTo>
                  <a:lnTo>
                    <a:pt x="2471" y="197"/>
                  </a:lnTo>
                  <a:lnTo>
                    <a:pt x="2399" y="189"/>
                  </a:lnTo>
                  <a:lnTo>
                    <a:pt x="2326" y="187"/>
                  </a:lnTo>
                  <a:close/>
                  <a:moveTo>
                    <a:pt x="2326" y="0"/>
                  </a:moveTo>
                  <a:lnTo>
                    <a:pt x="2411" y="2"/>
                  </a:lnTo>
                  <a:lnTo>
                    <a:pt x="2495" y="10"/>
                  </a:lnTo>
                  <a:lnTo>
                    <a:pt x="2579" y="23"/>
                  </a:lnTo>
                  <a:lnTo>
                    <a:pt x="2662" y="42"/>
                  </a:lnTo>
                  <a:lnTo>
                    <a:pt x="2744" y="66"/>
                  </a:lnTo>
                  <a:lnTo>
                    <a:pt x="2825" y="96"/>
                  </a:lnTo>
                  <a:lnTo>
                    <a:pt x="2903" y="132"/>
                  </a:lnTo>
                  <a:lnTo>
                    <a:pt x="2980" y="172"/>
                  </a:lnTo>
                  <a:lnTo>
                    <a:pt x="3055" y="217"/>
                  </a:lnTo>
                  <a:lnTo>
                    <a:pt x="3127" y="269"/>
                  </a:lnTo>
                  <a:lnTo>
                    <a:pt x="3197" y="325"/>
                  </a:lnTo>
                  <a:lnTo>
                    <a:pt x="3262" y="387"/>
                  </a:lnTo>
                  <a:lnTo>
                    <a:pt x="3323" y="451"/>
                  </a:lnTo>
                  <a:lnTo>
                    <a:pt x="3378" y="519"/>
                  </a:lnTo>
                  <a:lnTo>
                    <a:pt x="3429" y="589"/>
                  </a:lnTo>
                  <a:lnTo>
                    <a:pt x="3474" y="662"/>
                  </a:lnTo>
                  <a:lnTo>
                    <a:pt x="3514" y="738"/>
                  </a:lnTo>
                  <a:lnTo>
                    <a:pt x="3549" y="816"/>
                  </a:lnTo>
                  <a:lnTo>
                    <a:pt x="3580" y="896"/>
                  </a:lnTo>
                  <a:lnTo>
                    <a:pt x="3605" y="979"/>
                  </a:lnTo>
                  <a:lnTo>
                    <a:pt x="3625" y="1063"/>
                  </a:lnTo>
                  <a:lnTo>
                    <a:pt x="3639" y="1148"/>
                  </a:lnTo>
                  <a:lnTo>
                    <a:pt x="3647" y="1236"/>
                  </a:lnTo>
                  <a:lnTo>
                    <a:pt x="3650" y="1323"/>
                  </a:lnTo>
                  <a:lnTo>
                    <a:pt x="3647" y="1411"/>
                  </a:lnTo>
                  <a:lnTo>
                    <a:pt x="3639" y="1498"/>
                  </a:lnTo>
                  <a:lnTo>
                    <a:pt x="3625" y="1583"/>
                  </a:lnTo>
                  <a:lnTo>
                    <a:pt x="3605" y="1667"/>
                  </a:lnTo>
                  <a:lnTo>
                    <a:pt x="3580" y="1750"/>
                  </a:lnTo>
                  <a:lnTo>
                    <a:pt x="3549" y="1830"/>
                  </a:lnTo>
                  <a:lnTo>
                    <a:pt x="3514" y="1908"/>
                  </a:lnTo>
                  <a:lnTo>
                    <a:pt x="3474" y="1984"/>
                  </a:lnTo>
                  <a:lnTo>
                    <a:pt x="3429" y="2057"/>
                  </a:lnTo>
                  <a:lnTo>
                    <a:pt x="3378" y="2128"/>
                  </a:lnTo>
                  <a:lnTo>
                    <a:pt x="3323" y="2196"/>
                  </a:lnTo>
                  <a:lnTo>
                    <a:pt x="3262" y="2260"/>
                  </a:lnTo>
                  <a:lnTo>
                    <a:pt x="3197" y="2321"/>
                  </a:lnTo>
                  <a:lnTo>
                    <a:pt x="3127" y="2378"/>
                  </a:lnTo>
                  <a:lnTo>
                    <a:pt x="3055" y="2429"/>
                  </a:lnTo>
                  <a:lnTo>
                    <a:pt x="2980" y="2474"/>
                  </a:lnTo>
                  <a:lnTo>
                    <a:pt x="2903" y="2514"/>
                  </a:lnTo>
                  <a:lnTo>
                    <a:pt x="2825" y="2550"/>
                  </a:lnTo>
                  <a:lnTo>
                    <a:pt x="2744" y="2579"/>
                  </a:lnTo>
                  <a:lnTo>
                    <a:pt x="2662" y="2604"/>
                  </a:lnTo>
                  <a:lnTo>
                    <a:pt x="2579" y="2623"/>
                  </a:lnTo>
                  <a:lnTo>
                    <a:pt x="2495" y="2636"/>
                  </a:lnTo>
                  <a:lnTo>
                    <a:pt x="2411" y="2644"/>
                  </a:lnTo>
                  <a:lnTo>
                    <a:pt x="2326" y="2647"/>
                  </a:lnTo>
                  <a:lnTo>
                    <a:pt x="2242" y="2644"/>
                  </a:lnTo>
                  <a:lnTo>
                    <a:pt x="2158" y="2636"/>
                  </a:lnTo>
                  <a:lnTo>
                    <a:pt x="2074" y="2623"/>
                  </a:lnTo>
                  <a:lnTo>
                    <a:pt x="1991" y="2604"/>
                  </a:lnTo>
                  <a:lnTo>
                    <a:pt x="1909" y="2579"/>
                  </a:lnTo>
                  <a:lnTo>
                    <a:pt x="1829" y="2551"/>
                  </a:lnTo>
                  <a:lnTo>
                    <a:pt x="1751" y="2515"/>
                  </a:lnTo>
                  <a:lnTo>
                    <a:pt x="1673" y="2475"/>
                  </a:lnTo>
                  <a:lnTo>
                    <a:pt x="1599" y="2430"/>
                  </a:lnTo>
                  <a:lnTo>
                    <a:pt x="1527" y="2379"/>
                  </a:lnTo>
                  <a:lnTo>
                    <a:pt x="1459" y="2323"/>
                  </a:lnTo>
                  <a:lnTo>
                    <a:pt x="1301" y="2481"/>
                  </a:lnTo>
                  <a:lnTo>
                    <a:pt x="1461" y="2641"/>
                  </a:lnTo>
                  <a:lnTo>
                    <a:pt x="1473" y="2656"/>
                  </a:lnTo>
                  <a:lnTo>
                    <a:pt x="1482" y="2672"/>
                  </a:lnTo>
                  <a:lnTo>
                    <a:pt x="1488" y="2690"/>
                  </a:lnTo>
                  <a:lnTo>
                    <a:pt x="1489" y="2708"/>
                  </a:lnTo>
                  <a:lnTo>
                    <a:pt x="1488" y="2727"/>
                  </a:lnTo>
                  <a:lnTo>
                    <a:pt x="1482" y="2744"/>
                  </a:lnTo>
                  <a:lnTo>
                    <a:pt x="1473" y="2760"/>
                  </a:lnTo>
                  <a:lnTo>
                    <a:pt x="1461" y="2774"/>
                  </a:lnTo>
                  <a:lnTo>
                    <a:pt x="709" y="3527"/>
                  </a:lnTo>
                  <a:lnTo>
                    <a:pt x="674" y="3558"/>
                  </a:lnTo>
                  <a:lnTo>
                    <a:pt x="636" y="3586"/>
                  </a:lnTo>
                  <a:lnTo>
                    <a:pt x="595" y="3608"/>
                  </a:lnTo>
                  <a:lnTo>
                    <a:pt x="552" y="3626"/>
                  </a:lnTo>
                  <a:lnTo>
                    <a:pt x="508" y="3639"/>
                  </a:lnTo>
                  <a:lnTo>
                    <a:pt x="462" y="3647"/>
                  </a:lnTo>
                  <a:lnTo>
                    <a:pt x="415" y="3649"/>
                  </a:lnTo>
                  <a:lnTo>
                    <a:pt x="368" y="3647"/>
                  </a:lnTo>
                  <a:lnTo>
                    <a:pt x="322" y="3639"/>
                  </a:lnTo>
                  <a:lnTo>
                    <a:pt x="278" y="3626"/>
                  </a:lnTo>
                  <a:lnTo>
                    <a:pt x="236" y="3608"/>
                  </a:lnTo>
                  <a:lnTo>
                    <a:pt x="195" y="3586"/>
                  </a:lnTo>
                  <a:lnTo>
                    <a:pt x="157" y="3558"/>
                  </a:lnTo>
                  <a:lnTo>
                    <a:pt x="122" y="3527"/>
                  </a:lnTo>
                  <a:lnTo>
                    <a:pt x="91" y="3492"/>
                  </a:lnTo>
                  <a:lnTo>
                    <a:pt x="63" y="3454"/>
                  </a:lnTo>
                  <a:lnTo>
                    <a:pt x="41" y="3413"/>
                  </a:lnTo>
                  <a:lnTo>
                    <a:pt x="23" y="3371"/>
                  </a:lnTo>
                  <a:lnTo>
                    <a:pt x="10" y="3327"/>
                  </a:lnTo>
                  <a:lnTo>
                    <a:pt x="2" y="3281"/>
                  </a:lnTo>
                  <a:lnTo>
                    <a:pt x="0" y="3234"/>
                  </a:lnTo>
                  <a:lnTo>
                    <a:pt x="2" y="3187"/>
                  </a:lnTo>
                  <a:lnTo>
                    <a:pt x="10" y="3141"/>
                  </a:lnTo>
                  <a:lnTo>
                    <a:pt x="23" y="3097"/>
                  </a:lnTo>
                  <a:lnTo>
                    <a:pt x="41" y="3054"/>
                  </a:lnTo>
                  <a:lnTo>
                    <a:pt x="63" y="3013"/>
                  </a:lnTo>
                  <a:lnTo>
                    <a:pt x="91" y="2975"/>
                  </a:lnTo>
                  <a:lnTo>
                    <a:pt x="122" y="2940"/>
                  </a:lnTo>
                  <a:lnTo>
                    <a:pt x="875" y="2188"/>
                  </a:lnTo>
                  <a:lnTo>
                    <a:pt x="889" y="2176"/>
                  </a:lnTo>
                  <a:lnTo>
                    <a:pt x="905" y="2167"/>
                  </a:lnTo>
                  <a:lnTo>
                    <a:pt x="922" y="2161"/>
                  </a:lnTo>
                  <a:lnTo>
                    <a:pt x="941" y="2160"/>
                  </a:lnTo>
                  <a:lnTo>
                    <a:pt x="959" y="2161"/>
                  </a:lnTo>
                  <a:lnTo>
                    <a:pt x="977" y="2167"/>
                  </a:lnTo>
                  <a:lnTo>
                    <a:pt x="993" y="2176"/>
                  </a:lnTo>
                  <a:lnTo>
                    <a:pt x="1008" y="2188"/>
                  </a:lnTo>
                  <a:lnTo>
                    <a:pt x="1168" y="2348"/>
                  </a:lnTo>
                  <a:lnTo>
                    <a:pt x="1326" y="2190"/>
                  </a:lnTo>
                  <a:lnTo>
                    <a:pt x="1271" y="2124"/>
                  </a:lnTo>
                  <a:lnTo>
                    <a:pt x="1221" y="2053"/>
                  </a:lnTo>
                  <a:lnTo>
                    <a:pt x="1176" y="1980"/>
                  </a:lnTo>
                  <a:lnTo>
                    <a:pt x="1136" y="1905"/>
                  </a:lnTo>
                  <a:lnTo>
                    <a:pt x="1101" y="1827"/>
                  </a:lnTo>
                  <a:lnTo>
                    <a:pt x="1071" y="1747"/>
                  </a:lnTo>
                  <a:lnTo>
                    <a:pt x="1046" y="1666"/>
                  </a:lnTo>
                  <a:lnTo>
                    <a:pt x="1028" y="1582"/>
                  </a:lnTo>
                  <a:lnTo>
                    <a:pt x="1013" y="1497"/>
                  </a:lnTo>
                  <a:lnTo>
                    <a:pt x="1004" y="1410"/>
                  </a:lnTo>
                  <a:lnTo>
                    <a:pt x="1002" y="1323"/>
                  </a:lnTo>
                  <a:lnTo>
                    <a:pt x="1004" y="1236"/>
                  </a:lnTo>
                  <a:lnTo>
                    <a:pt x="1013" y="1148"/>
                  </a:lnTo>
                  <a:lnTo>
                    <a:pt x="1028" y="1063"/>
                  </a:lnTo>
                  <a:lnTo>
                    <a:pt x="1046" y="979"/>
                  </a:lnTo>
                  <a:lnTo>
                    <a:pt x="1072" y="896"/>
                  </a:lnTo>
                  <a:lnTo>
                    <a:pt x="1102" y="816"/>
                  </a:lnTo>
                  <a:lnTo>
                    <a:pt x="1137" y="738"/>
                  </a:lnTo>
                  <a:lnTo>
                    <a:pt x="1178" y="662"/>
                  </a:lnTo>
                  <a:lnTo>
                    <a:pt x="1223" y="589"/>
                  </a:lnTo>
                  <a:lnTo>
                    <a:pt x="1274" y="519"/>
                  </a:lnTo>
                  <a:lnTo>
                    <a:pt x="1329" y="451"/>
                  </a:lnTo>
                  <a:lnTo>
                    <a:pt x="1389" y="387"/>
                  </a:lnTo>
                  <a:lnTo>
                    <a:pt x="1456" y="325"/>
                  </a:lnTo>
                  <a:lnTo>
                    <a:pt x="1525" y="269"/>
                  </a:lnTo>
                  <a:lnTo>
                    <a:pt x="1597" y="217"/>
                  </a:lnTo>
                  <a:lnTo>
                    <a:pt x="1672" y="172"/>
                  </a:lnTo>
                  <a:lnTo>
                    <a:pt x="1749" y="132"/>
                  </a:lnTo>
                  <a:lnTo>
                    <a:pt x="1827" y="96"/>
                  </a:lnTo>
                  <a:lnTo>
                    <a:pt x="1908" y="66"/>
                  </a:lnTo>
                  <a:lnTo>
                    <a:pt x="1990" y="42"/>
                  </a:lnTo>
                  <a:lnTo>
                    <a:pt x="2073" y="23"/>
                  </a:lnTo>
                  <a:lnTo>
                    <a:pt x="2157" y="10"/>
                  </a:lnTo>
                  <a:lnTo>
                    <a:pt x="2241" y="2"/>
                  </a:lnTo>
                  <a:lnTo>
                    <a:pt x="23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000">
                <a:latin typeface="阿里巴巴普惠体" panose="00020600040101010101" pitchFamily="18" charset="-122"/>
                <a:ea typeface="阿里巴巴普惠体" panose="00020600040101010101" pitchFamily="18" charset="-122"/>
                <a:sym typeface="思源黑体" panose="020B0500000000000000" pitchFamily="34" charset="-122"/>
              </a:endParaRPr>
            </a:p>
          </p:txBody>
        </p:sp>
        <p:sp>
          <p:nvSpPr>
            <p:cNvPr id="29" name="Freeform 99">
              <a:extLst>
                <a:ext uri="{FF2B5EF4-FFF2-40B4-BE49-F238E27FC236}">
                  <a16:creationId xmlns:a16="http://schemas.microsoft.com/office/drawing/2014/main" id="{FB103695-E1FA-8F48-AE0B-EADBE64197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09100" y="2741613"/>
              <a:ext cx="290512" cy="290513"/>
            </a:xfrm>
            <a:custGeom>
              <a:avLst/>
              <a:gdLst>
                <a:gd name="T0" fmla="*/ 793 w 1834"/>
                <a:gd name="T1" fmla="*/ 199 h 1834"/>
                <a:gd name="T2" fmla="*/ 613 w 1834"/>
                <a:gd name="T3" fmla="*/ 254 h 1834"/>
                <a:gd name="T4" fmla="*/ 450 w 1834"/>
                <a:gd name="T5" fmla="*/ 356 h 1834"/>
                <a:gd name="T6" fmla="*/ 318 w 1834"/>
                <a:gd name="T7" fmla="*/ 502 h 1834"/>
                <a:gd name="T8" fmla="*/ 230 w 1834"/>
                <a:gd name="T9" fmla="*/ 671 h 1834"/>
                <a:gd name="T10" fmla="*/ 190 w 1834"/>
                <a:gd name="T11" fmla="*/ 855 h 1834"/>
                <a:gd name="T12" fmla="*/ 198 w 1834"/>
                <a:gd name="T13" fmla="*/ 1041 h 1834"/>
                <a:gd name="T14" fmla="*/ 253 w 1834"/>
                <a:gd name="T15" fmla="*/ 1221 h 1834"/>
                <a:gd name="T16" fmla="*/ 356 w 1834"/>
                <a:gd name="T17" fmla="*/ 1384 h 1834"/>
                <a:gd name="T18" fmla="*/ 502 w 1834"/>
                <a:gd name="T19" fmla="*/ 1516 h 1834"/>
                <a:gd name="T20" fmla="*/ 672 w 1834"/>
                <a:gd name="T21" fmla="*/ 1604 h 1834"/>
                <a:gd name="T22" fmla="*/ 855 w 1834"/>
                <a:gd name="T23" fmla="*/ 1644 h 1834"/>
                <a:gd name="T24" fmla="*/ 1041 w 1834"/>
                <a:gd name="T25" fmla="*/ 1636 h 1834"/>
                <a:gd name="T26" fmla="*/ 1220 w 1834"/>
                <a:gd name="T27" fmla="*/ 1581 h 1834"/>
                <a:gd name="T28" fmla="*/ 1384 w 1834"/>
                <a:gd name="T29" fmla="*/ 1478 h 1834"/>
                <a:gd name="T30" fmla="*/ 1517 w 1834"/>
                <a:gd name="T31" fmla="*/ 1332 h 1834"/>
                <a:gd name="T32" fmla="*/ 1604 w 1834"/>
                <a:gd name="T33" fmla="*/ 1163 h 1834"/>
                <a:gd name="T34" fmla="*/ 1644 w 1834"/>
                <a:gd name="T35" fmla="*/ 979 h 1834"/>
                <a:gd name="T36" fmla="*/ 1635 w 1834"/>
                <a:gd name="T37" fmla="*/ 793 h 1834"/>
                <a:gd name="T38" fmla="*/ 1580 w 1834"/>
                <a:gd name="T39" fmla="*/ 614 h 1834"/>
                <a:gd name="T40" fmla="*/ 1478 w 1834"/>
                <a:gd name="T41" fmla="*/ 450 h 1834"/>
                <a:gd name="T42" fmla="*/ 1332 w 1834"/>
                <a:gd name="T43" fmla="*/ 317 h 1834"/>
                <a:gd name="T44" fmla="*/ 1161 w 1834"/>
                <a:gd name="T45" fmla="*/ 230 h 1834"/>
                <a:gd name="T46" fmla="*/ 979 w 1834"/>
                <a:gd name="T47" fmla="*/ 190 h 1834"/>
                <a:gd name="T48" fmla="*/ 988 w 1834"/>
                <a:gd name="T49" fmla="*/ 3 h 1834"/>
                <a:gd name="T50" fmla="*/ 1195 w 1834"/>
                <a:gd name="T51" fmla="*/ 43 h 1834"/>
                <a:gd name="T52" fmla="*/ 1390 w 1834"/>
                <a:gd name="T53" fmla="*/ 132 h 1834"/>
                <a:gd name="T54" fmla="*/ 1565 w 1834"/>
                <a:gd name="T55" fmla="*/ 269 h 1834"/>
                <a:gd name="T56" fmla="*/ 1702 w 1834"/>
                <a:gd name="T57" fmla="*/ 444 h 1834"/>
                <a:gd name="T58" fmla="*/ 1791 w 1834"/>
                <a:gd name="T59" fmla="*/ 639 h 1834"/>
                <a:gd name="T60" fmla="*/ 1831 w 1834"/>
                <a:gd name="T61" fmla="*/ 846 h 1834"/>
                <a:gd name="T62" fmla="*/ 1823 w 1834"/>
                <a:gd name="T63" fmla="*/ 1057 h 1834"/>
                <a:gd name="T64" fmla="*/ 1767 w 1834"/>
                <a:gd name="T65" fmla="*/ 1262 h 1834"/>
                <a:gd name="T66" fmla="*/ 1661 w 1834"/>
                <a:gd name="T67" fmla="*/ 1452 h 1834"/>
                <a:gd name="T68" fmla="*/ 1565 w 1834"/>
                <a:gd name="T69" fmla="*/ 1565 h 1834"/>
                <a:gd name="T70" fmla="*/ 1390 w 1834"/>
                <a:gd name="T71" fmla="*/ 1702 h 1834"/>
                <a:gd name="T72" fmla="*/ 1195 w 1834"/>
                <a:gd name="T73" fmla="*/ 1791 h 1834"/>
                <a:gd name="T74" fmla="*/ 988 w 1834"/>
                <a:gd name="T75" fmla="*/ 1831 h 1834"/>
                <a:gd name="T76" fmla="*/ 777 w 1834"/>
                <a:gd name="T77" fmla="*/ 1823 h 1834"/>
                <a:gd name="T78" fmla="*/ 572 w 1834"/>
                <a:gd name="T79" fmla="*/ 1766 h 1834"/>
                <a:gd name="T80" fmla="*/ 382 w 1834"/>
                <a:gd name="T81" fmla="*/ 1662 h 1834"/>
                <a:gd name="T82" fmla="*/ 218 w 1834"/>
                <a:gd name="T83" fmla="*/ 1510 h 1834"/>
                <a:gd name="T84" fmla="*/ 96 w 1834"/>
                <a:gd name="T85" fmla="*/ 1327 h 1834"/>
                <a:gd name="T86" fmla="*/ 24 w 1834"/>
                <a:gd name="T87" fmla="*/ 1127 h 1834"/>
                <a:gd name="T88" fmla="*/ 0 w 1834"/>
                <a:gd name="T89" fmla="*/ 917 h 1834"/>
                <a:gd name="T90" fmla="*/ 24 w 1834"/>
                <a:gd name="T91" fmla="*/ 707 h 1834"/>
                <a:gd name="T92" fmla="*/ 96 w 1834"/>
                <a:gd name="T93" fmla="*/ 507 h 1834"/>
                <a:gd name="T94" fmla="*/ 218 w 1834"/>
                <a:gd name="T95" fmla="*/ 324 h 1834"/>
                <a:gd name="T96" fmla="*/ 382 w 1834"/>
                <a:gd name="T97" fmla="*/ 173 h 1834"/>
                <a:gd name="T98" fmla="*/ 572 w 1834"/>
                <a:gd name="T99" fmla="*/ 68 h 1834"/>
                <a:gd name="T100" fmla="*/ 777 w 1834"/>
                <a:gd name="T101" fmla="*/ 11 h 1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834" h="1834">
                  <a:moveTo>
                    <a:pt x="917" y="188"/>
                  </a:moveTo>
                  <a:lnTo>
                    <a:pt x="855" y="190"/>
                  </a:lnTo>
                  <a:lnTo>
                    <a:pt x="793" y="199"/>
                  </a:lnTo>
                  <a:lnTo>
                    <a:pt x="732" y="211"/>
                  </a:lnTo>
                  <a:lnTo>
                    <a:pt x="672" y="230"/>
                  </a:lnTo>
                  <a:lnTo>
                    <a:pt x="613" y="254"/>
                  </a:lnTo>
                  <a:lnTo>
                    <a:pt x="556" y="283"/>
                  </a:lnTo>
                  <a:lnTo>
                    <a:pt x="502" y="317"/>
                  </a:lnTo>
                  <a:lnTo>
                    <a:pt x="450" y="356"/>
                  </a:lnTo>
                  <a:lnTo>
                    <a:pt x="402" y="402"/>
                  </a:lnTo>
                  <a:lnTo>
                    <a:pt x="356" y="450"/>
                  </a:lnTo>
                  <a:lnTo>
                    <a:pt x="318" y="502"/>
                  </a:lnTo>
                  <a:lnTo>
                    <a:pt x="283" y="556"/>
                  </a:lnTo>
                  <a:lnTo>
                    <a:pt x="253" y="614"/>
                  </a:lnTo>
                  <a:lnTo>
                    <a:pt x="230" y="671"/>
                  </a:lnTo>
                  <a:lnTo>
                    <a:pt x="211" y="732"/>
                  </a:lnTo>
                  <a:lnTo>
                    <a:pt x="198" y="793"/>
                  </a:lnTo>
                  <a:lnTo>
                    <a:pt x="190" y="855"/>
                  </a:lnTo>
                  <a:lnTo>
                    <a:pt x="188" y="917"/>
                  </a:lnTo>
                  <a:lnTo>
                    <a:pt x="190" y="979"/>
                  </a:lnTo>
                  <a:lnTo>
                    <a:pt x="198" y="1041"/>
                  </a:lnTo>
                  <a:lnTo>
                    <a:pt x="211" y="1102"/>
                  </a:lnTo>
                  <a:lnTo>
                    <a:pt x="230" y="1163"/>
                  </a:lnTo>
                  <a:lnTo>
                    <a:pt x="253" y="1221"/>
                  </a:lnTo>
                  <a:lnTo>
                    <a:pt x="283" y="1278"/>
                  </a:lnTo>
                  <a:lnTo>
                    <a:pt x="318" y="1332"/>
                  </a:lnTo>
                  <a:lnTo>
                    <a:pt x="356" y="1384"/>
                  </a:lnTo>
                  <a:lnTo>
                    <a:pt x="402" y="1432"/>
                  </a:lnTo>
                  <a:lnTo>
                    <a:pt x="450" y="1478"/>
                  </a:lnTo>
                  <a:lnTo>
                    <a:pt x="502" y="1516"/>
                  </a:lnTo>
                  <a:lnTo>
                    <a:pt x="556" y="1551"/>
                  </a:lnTo>
                  <a:lnTo>
                    <a:pt x="613" y="1581"/>
                  </a:lnTo>
                  <a:lnTo>
                    <a:pt x="672" y="1604"/>
                  </a:lnTo>
                  <a:lnTo>
                    <a:pt x="732" y="1623"/>
                  </a:lnTo>
                  <a:lnTo>
                    <a:pt x="793" y="1636"/>
                  </a:lnTo>
                  <a:lnTo>
                    <a:pt x="855" y="1644"/>
                  </a:lnTo>
                  <a:lnTo>
                    <a:pt x="917" y="1646"/>
                  </a:lnTo>
                  <a:lnTo>
                    <a:pt x="979" y="1644"/>
                  </a:lnTo>
                  <a:lnTo>
                    <a:pt x="1041" y="1636"/>
                  </a:lnTo>
                  <a:lnTo>
                    <a:pt x="1102" y="1623"/>
                  </a:lnTo>
                  <a:lnTo>
                    <a:pt x="1161" y="1604"/>
                  </a:lnTo>
                  <a:lnTo>
                    <a:pt x="1220" y="1581"/>
                  </a:lnTo>
                  <a:lnTo>
                    <a:pt x="1278" y="1551"/>
                  </a:lnTo>
                  <a:lnTo>
                    <a:pt x="1332" y="1516"/>
                  </a:lnTo>
                  <a:lnTo>
                    <a:pt x="1384" y="1478"/>
                  </a:lnTo>
                  <a:lnTo>
                    <a:pt x="1432" y="1432"/>
                  </a:lnTo>
                  <a:lnTo>
                    <a:pt x="1478" y="1384"/>
                  </a:lnTo>
                  <a:lnTo>
                    <a:pt x="1517" y="1332"/>
                  </a:lnTo>
                  <a:lnTo>
                    <a:pt x="1551" y="1278"/>
                  </a:lnTo>
                  <a:lnTo>
                    <a:pt x="1580" y="1221"/>
                  </a:lnTo>
                  <a:lnTo>
                    <a:pt x="1604" y="1163"/>
                  </a:lnTo>
                  <a:lnTo>
                    <a:pt x="1623" y="1102"/>
                  </a:lnTo>
                  <a:lnTo>
                    <a:pt x="1635" y="1041"/>
                  </a:lnTo>
                  <a:lnTo>
                    <a:pt x="1644" y="979"/>
                  </a:lnTo>
                  <a:lnTo>
                    <a:pt x="1646" y="917"/>
                  </a:lnTo>
                  <a:lnTo>
                    <a:pt x="1644" y="855"/>
                  </a:lnTo>
                  <a:lnTo>
                    <a:pt x="1635" y="793"/>
                  </a:lnTo>
                  <a:lnTo>
                    <a:pt x="1623" y="732"/>
                  </a:lnTo>
                  <a:lnTo>
                    <a:pt x="1604" y="671"/>
                  </a:lnTo>
                  <a:lnTo>
                    <a:pt x="1580" y="614"/>
                  </a:lnTo>
                  <a:lnTo>
                    <a:pt x="1551" y="556"/>
                  </a:lnTo>
                  <a:lnTo>
                    <a:pt x="1517" y="502"/>
                  </a:lnTo>
                  <a:lnTo>
                    <a:pt x="1478" y="450"/>
                  </a:lnTo>
                  <a:lnTo>
                    <a:pt x="1432" y="402"/>
                  </a:lnTo>
                  <a:lnTo>
                    <a:pt x="1384" y="356"/>
                  </a:lnTo>
                  <a:lnTo>
                    <a:pt x="1332" y="317"/>
                  </a:lnTo>
                  <a:lnTo>
                    <a:pt x="1278" y="283"/>
                  </a:lnTo>
                  <a:lnTo>
                    <a:pt x="1220" y="254"/>
                  </a:lnTo>
                  <a:lnTo>
                    <a:pt x="1161" y="230"/>
                  </a:lnTo>
                  <a:lnTo>
                    <a:pt x="1102" y="211"/>
                  </a:lnTo>
                  <a:lnTo>
                    <a:pt x="1041" y="199"/>
                  </a:lnTo>
                  <a:lnTo>
                    <a:pt x="979" y="190"/>
                  </a:lnTo>
                  <a:lnTo>
                    <a:pt x="917" y="188"/>
                  </a:lnTo>
                  <a:close/>
                  <a:moveTo>
                    <a:pt x="917" y="0"/>
                  </a:moveTo>
                  <a:lnTo>
                    <a:pt x="988" y="3"/>
                  </a:lnTo>
                  <a:lnTo>
                    <a:pt x="1058" y="11"/>
                  </a:lnTo>
                  <a:lnTo>
                    <a:pt x="1127" y="24"/>
                  </a:lnTo>
                  <a:lnTo>
                    <a:pt x="1195" y="43"/>
                  </a:lnTo>
                  <a:lnTo>
                    <a:pt x="1262" y="68"/>
                  </a:lnTo>
                  <a:lnTo>
                    <a:pt x="1327" y="97"/>
                  </a:lnTo>
                  <a:lnTo>
                    <a:pt x="1390" y="132"/>
                  </a:lnTo>
                  <a:lnTo>
                    <a:pt x="1452" y="173"/>
                  </a:lnTo>
                  <a:lnTo>
                    <a:pt x="1510" y="218"/>
                  </a:lnTo>
                  <a:lnTo>
                    <a:pt x="1565" y="269"/>
                  </a:lnTo>
                  <a:lnTo>
                    <a:pt x="1616" y="324"/>
                  </a:lnTo>
                  <a:lnTo>
                    <a:pt x="1661" y="382"/>
                  </a:lnTo>
                  <a:lnTo>
                    <a:pt x="1702" y="444"/>
                  </a:lnTo>
                  <a:lnTo>
                    <a:pt x="1737" y="507"/>
                  </a:lnTo>
                  <a:lnTo>
                    <a:pt x="1767" y="572"/>
                  </a:lnTo>
                  <a:lnTo>
                    <a:pt x="1791" y="639"/>
                  </a:lnTo>
                  <a:lnTo>
                    <a:pt x="1810" y="707"/>
                  </a:lnTo>
                  <a:lnTo>
                    <a:pt x="1823" y="776"/>
                  </a:lnTo>
                  <a:lnTo>
                    <a:pt x="1831" y="846"/>
                  </a:lnTo>
                  <a:lnTo>
                    <a:pt x="1834" y="917"/>
                  </a:lnTo>
                  <a:lnTo>
                    <a:pt x="1831" y="988"/>
                  </a:lnTo>
                  <a:lnTo>
                    <a:pt x="1823" y="1057"/>
                  </a:lnTo>
                  <a:lnTo>
                    <a:pt x="1810" y="1127"/>
                  </a:lnTo>
                  <a:lnTo>
                    <a:pt x="1791" y="1196"/>
                  </a:lnTo>
                  <a:lnTo>
                    <a:pt x="1767" y="1262"/>
                  </a:lnTo>
                  <a:lnTo>
                    <a:pt x="1737" y="1327"/>
                  </a:lnTo>
                  <a:lnTo>
                    <a:pt x="1702" y="1391"/>
                  </a:lnTo>
                  <a:lnTo>
                    <a:pt x="1661" y="1452"/>
                  </a:lnTo>
                  <a:lnTo>
                    <a:pt x="1616" y="1510"/>
                  </a:lnTo>
                  <a:lnTo>
                    <a:pt x="1565" y="1565"/>
                  </a:lnTo>
                  <a:lnTo>
                    <a:pt x="1565" y="1565"/>
                  </a:lnTo>
                  <a:lnTo>
                    <a:pt x="1510" y="1616"/>
                  </a:lnTo>
                  <a:lnTo>
                    <a:pt x="1452" y="1662"/>
                  </a:lnTo>
                  <a:lnTo>
                    <a:pt x="1390" y="1702"/>
                  </a:lnTo>
                  <a:lnTo>
                    <a:pt x="1327" y="1738"/>
                  </a:lnTo>
                  <a:lnTo>
                    <a:pt x="1262" y="1766"/>
                  </a:lnTo>
                  <a:lnTo>
                    <a:pt x="1195" y="1791"/>
                  </a:lnTo>
                  <a:lnTo>
                    <a:pt x="1127" y="1810"/>
                  </a:lnTo>
                  <a:lnTo>
                    <a:pt x="1058" y="1823"/>
                  </a:lnTo>
                  <a:lnTo>
                    <a:pt x="988" y="1831"/>
                  </a:lnTo>
                  <a:lnTo>
                    <a:pt x="917" y="1834"/>
                  </a:lnTo>
                  <a:lnTo>
                    <a:pt x="846" y="1831"/>
                  </a:lnTo>
                  <a:lnTo>
                    <a:pt x="777" y="1823"/>
                  </a:lnTo>
                  <a:lnTo>
                    <a:pt x="707" y="1810"/>
                  </a:lnTo>
                  <a:lnTo>
                    <a:pt x="638" y="1791"/>
                  </a:lnTo>
                  <a:lnTo>
                    <a:pt x="572" y="1766"/>
                  </a:lnTo>
                  <a:lnTo>
                    <a:pt x="507" y="1738"/>
                  </a:lnTo>
                  <a:lnTo>
                    <a:pt x="443" y="1702"/>
                  </a:lnTo>
                  <a:lnTo>
                    <a:pt x="382" y="1662"/>
                  </a:lnTo>
                  <a:lnTo>
                    <a:pt x="324" y="1616"/>
                  </a:lnTo>
                  <a:lnTo>
                    <a:pt x="269" y="1565"/>
                  </a:lnTo>
                  <a:lnTo>
                    <a:pt x="218" y="1510"/>
                  </a:lnTo>
                  <a:lnTo>
                    <a:pt x="172" y="1452"/>
                  </a:lnTo>
                  <a:lnTo>
                    <a:pt x="132" y="1391"/>
                  </a:lnTo>
                  <a:lnTo>
                    <a:pt x="96" y="1327"/>
                  </a:lnTo>
                  <a:lnTo>
                    <a:pt x="68" y="1262"/>
                  </a:lnTo>
                  <a:lnTo>
                    <a:pt x="43" y="1196"/>
                  </a:lnTo>
                  <a:lnTo>
                    <a:pt x="24" y="1127"/>
                  </a:lnTo>
                  <a:lnTo>
                    <a:pt x="11" y="1057"/>
                  </a:lnTo>
                  <a:lnTo>
                    <a:pt x="3" y="988"/>
                  </a:lnTo>
                  <a:lnTo>
                    <a:pt x="0" y="917"/>
                  </a:lnTo>
                  <a:lnTo>
                    <a:pt x="3" y="846"/>
                  </a:lnTo>
                  <a:lnTo>
                    <a:pt x="11" y="776"/>
                  </a:lnTo>
                  <a:lnTo>
                    <a:pt x="24" y="707"/>
                  </a:lnTo>
                  <a:lnTo>
                    <a:pt x="43" y="639"/>
                  </a:lnTo>
                  <a:lnTo>
                    <a:pt x="68" y="572"/>
                  </a:lnTo>
                  <a:lnTo>
                    <a:pt x="96" y="507"/>
                  </a:lnTo>
                  <a:lnTo>
                    <a:pt x="132" y="444"/>
                  </a:lnTo>
                  <a:lnTo>
                    <a:pt x="172" y="382"/>
                  </a:lnTo>
                  <a:lnTo>
                    <a:pt x="218" y="324"/>
                  </a:lnTo>
                  <a:lnTo>
                    <a:pt x="269" y="269"/>
                  </a:lnTo>
                  <a:lnTo>
                    <a:pt x="324" y="218"/>
                  </a:lnTo>
                  <a:lnTo>
                    <a:pt x="382" y="173"/>
                  </a:lnTo>
                  <a:lnTo>
                    <a:pt x="443" y="132"/>
                  </a:lnTo>
                  <a:lnTo>
                    <a:pt x="507" y="97"/>
                  </a:lnTo>
                  <a:lnTo>
                    <a:pt x="572" y="68"/>
                  </a:lnTo>
                  <a:lnTo>
                    <a:pt x="638" y="43"/>
                  </a:lnTo>
                  <a:lnTo>
                    <a:pt x="707" y="24"/>
                  </a:lnTo>
                  <a:lnTo>
                    <a:pt x="777" y="11"/>
                  </a:lnTo>
                  <a:lnTo>
                    <a:pt x="846" y="3"/>
                  </a:lnTo>
                  <a:lnTo>
                    <a:pt x="9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000">
                <a:latin typeface="阿里巴巴普惠体" panose="00020600040101010101" pitchFamily="18" charset="-122"/>
                <a:ea typeface="阿里巴巴普惠体" panose="00020600040101010101" pitchFamily="18" charset="-122"/>
                <a:sym typeface="思源黑体" panose="020B0500000000000000" pitchFamily="34" charset="-122"/>
              </a:endParaRPr>
            </a:p>
          </p:txBody>
        </p:sp>
        <p:sp>
          <p:nvSpPr>
            <p:cNvPr id="30" name="Freeform 100">
              <a:extLst>
                <a:ext uri="{FF2B5EF4-FFF2-40B4-BE49-F238E27FC236}">
                  <a16:creationId xmlns:a16="http://schemas.microsoft.com/office/drawing/2014/main" id="{56B1895B-D363-1EE8-5F36-CF24EDB05760}"/>
                </a:ext>
              </a:extLst>
            </p:cNvPr>
            <p:cNvSpPr/>
            <p:nvPr/>
          </p:nvSpPr>
          <p:spPr bwMode="auto">
            <a:xfrm>
              <a:off x="9394825" y="2808288"/>
              <a:ext cx="119062" cy="47625"/>
            </a:xfrm>
            <a:custGeom>
              <a:avLst/>
              <a:gdLst>
                <a:gd name="T0" fmla="*/ 352 w 753"/>
                <a:gd name="T1" fmla="*/ 0 h 304"/>
                <a:gd name="T2" fmla="*/ 402 w 753"/>
                <a:gd name="T3" fmla="*/ 0 h 304"/>
                <a:gd name="T4" fmla="*/ 452 w 753"/>
                <a:gd name="T5" fmla="*/ 4 h 304"/>
                <a:gd name="T6" fmla="*/ 502 w 753"/>
                <a:gd name="T7" fmla="*/ 15 h 304"/>
                <a:gd name="T8" fmla="*/ 551 w 753"/>
                <a:gd name="T9" fmla="*/ 31 h 304"/>
                <a:gd name="T10" fmla="*/ 598 w 753"/>
                <a:gd name="T11" fmla="*/ 51 h 304"/>
                <a:gd name="T12" fmla="*/ 644 w 753"/>
                <a:gd name="T13" fmla="*/ 77 h 304"/>
                <a:gd name="T14" fmla="*/ 687 w 753"/>
                <a:gd name="T15" fmla="*/ 107 h 304"/>
                <a:gd name="T16" fmla="*/ 727 w 753"/>
                <a:gd name="T17" fmla="*/ 143 h 304"/>
                <a:gd name="T18" fmla="*/ 740 w 753"/>
                <a:gd name="T19" fmla="*/ 160 h 304"/>
                <a:gd name="T20" fmla="*/ 749 w 753"/>
                <a:gd name="T21" fmla="*/ 179 h 304"/>
                <a:gd name="T22" fmla="*/ 753 w 753"/>
                <a:gd name="T23" fmla="*/ 200 h 304"/>
                <a:gd name="T24" fmla="*/ 753 w 753"/>
                <a:gd name="T25" fmla="*/ 220 h 304"/>
                <a:gd name="T26" fmla="*/ 749 w 753"/>
                <a:gd name="T27" fmla="*/ 241 h 304"/>
                <a:gd name="T28" fmla="*/ 740 w 753"/>
                <a:gd name="T29" fmla="*/ 260 h 304"/>
                <a:gd name="T30" fmla="*/ 727 w 753"/>
                <a:gd name="T31" fmla="*/ 276 h 304"/>
                <a:gd name="T32" fmla="*/ 712 w 753"/>
                <a:gd name="T33" fmla="*/ 288 h 304"/>
                <a:gd name="T34" fmla="*/ 696 w 753"/>
                <a:gd name="T35" fmla="*/ 297 h 304"/>
                <a:gd name="T36" fmla="*/ 678 w 753"/>
                <a:gd name="T37" fmla="*/ 302 h 304"/>
                <a:gd name="T38" fmla="*/ 660 w 753"/>
                <a:gd name="T39" fmla="*/ 304 h 304"/>
                <a:gd name="T40" fmla="*/ 643 w 753"/>
                <a:gd name="T41" fmla="*/ 302 h 304"/>
                <a:gd name="T42" fmla="*/ 625 w 753"/>
                <a:gd name="T43" fmla="*/ 297 h 304"/>
                <a:gd name="T44" fmla="*/ 608 w 753"/>
                <a:gd name="T45" fmla="*/ 288 h 304"/>
                <a:gd name="T46" fmla="*/ 594 w 753"/>
                <a:gd name="T47" fmla="*/ 276 h 304"/>
                <a:gd name="T48" fmla="*/ 563 w 753"/>
                <a:gd name="T49" fmla="*/ 249 h 304"/>
                <a:gd name="T50" fmla="*/ 529 w 753"/>
                <a:gd name="T51" fmla="*/ 226 h 304"/>
                <a:gd name="T52" fmla="*/ 492 w 753"/>
                <a:gd name="T53" fmla="*/ 209 h 304"/>
                <a:gd name="T54" fmla="*/ 454 w 753"/>
                <a:gd name="T55" fmla="*/ 197 h 304"/>
                <a:gd name="T56" fmla="*/ 416 w 753"/>
                <a:gd name="T57" fmla="*/ 189 h 304"/>
                <a:gd name="T58" fmla="*/ 377 w 753"/>
                <a:gd name="T59" fmla="*/ 187 h 304"/>
                <a:gd name="T60" fmla="*/ 337 w 753"/>
                <a:gd name="T61" fmla="*/ 189 h 304"/>
                <a:gd name="T62" fmla="*/ 300 w 753"/>
                <a:gd name="T63" fmla="*/ 197 h 304"/>
                <a:gd name="T64" fmla="*/ 262 w 753"/>
                <a:gd name="T65" fmla="*/ 209 h 304"/>
                <a:gd name="T66" fmla="*/ 226 w 753"/>
                <a:gd name="T67" fmla="*/ 226 h 304"/>
                <a:gd name="T68" fmla="*/ 191 w 753"/>
                <a:gd name="T69" fmla="*/ 249 h 304"/>
                <a:gd name="T70" fmla="*/ 160 w 753"/>
                <a:gd name="T71" fmla="*/ 276 h 304"/>
                <a:gd name="T72" fmla="*/ 144 w 753"/>
                <a:gd name="T73" fmla="*/ 289 h 304"/>
                <a:gd name="T74" fmla="*/ 124 w 753"/>
                <a:gd name="T75" fmla="*/ 298 h 304"/>
                <a:gd name="T76" fmla="*/ 104 w 753"/>
                <a:gd name="T77" fmla="*/ 303 h 304"/>
                <a:gd name="T78" fmla="*/ 84 w 753"/>
                <a:gd name="T79" fmla="*/ 303 h 304"/>
                <a:gd name="T80" fmla="*/ 63 w 753"/>
                <a:gd name="T81" fmla="*/ 298 h 304"/>
                <a:gd name="T82" fmla="*/ 44 w 753"/>
                <a:gd name="T83" fmla="*/ 289 h 304"/>
                <a:gd name="T84" fmla="*/ 28 w 753"/>
                <a:gd name="T85" fmla="*/ 276 h 304"/>
                <a:gd name="T86" fmla="*/ 14 w 753"/>
                <a:gd name="T87" fmla="*/ 260 h 304"/>
                <a:gd name="T88" fmla="*/ 4 w 753"/>
                <a:gd name="T89" fmla="*/ 241 h 304"/>
                <a:gd name="T90" fmla="*/ 0 w 753"/>
                <a:gd name="T91" fmla="*/ 220 h 304"/>
                <a:gd name="T92" fmla="*/ 0 w 753"/>
                <a:gd name="T93" fmla="*/ 200 h 304"/>
                <a:gd name="T94" fmla="*/ 4 w 753"/>
                <a:gd name="T95" fmla="*/ 179 h 304"/>
                <a:gd name="T96" fmla="*/ 14 w 753"/>
                <a:gd name="T97" fmla="*/ 160 h 304"/>
                <a:gd name="T98" fmla="*/ 28 w 753"/>
                <a:gd name="T99" fmla="*/ 143 h 304"/>
                <a:gd name="T100" fmla="*/ 67 w 753"/>
                <a:gd name="T101" fmla="*/ 107 h 304"/>
                <a:gd name="T102" fmla="*/ 110 w 753"/>
                <a:gd name="T103" fmla="*/ 77 h 304"/>
                <a:gd name="T104" fmla="*/ 156 w 753"/>
                <a:gd name="T105" fmla="*/ 51 h 304"/>
                <a:gd name="T106" fmla="*/ 202 w 753"/>
                <a:gd name="T107" fmla="*/ 31 h 304"/>
                <a:gd name="T108" fmla="*/ 251 w 753"/>
                <a:gd name="T109" fmla="*/ 15 h 304"/>
                <a:gd name="T110" fmla="*/ 301 w 753"/>
                <a:gd name="T111" fmla="*/ 4 h 304"/>
                <a:gd name="T112" fmla="*/ 352 w 753"/>
                <a:gd name="T113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53" h="304">
                  <a:moveTo>
                    <a:pt x="352" y="0"/>
                  </a:moveTo>
                  <a:lnTo>
                    <a:pt x="402" y="0"/>
                  </a:lnTo>
                  <a:lnTo>
                    <a:pt x="452" y="4"/>
                  </a:lnTo>
                  <a:lnTo>
                    <a:pt x="502" y="15"/>
                  </a:lnTo>
                  <a:lnTo>
                    <a:pt x="551" y="31"/>
                  </a:lnTo>
                  <a:lnTo>
                    <a:pt x="598" y="51"/>
                  </a:lnTo>
                  <a:lnTo>
                    <a:pt x="644" y="77"/>
                  </a:lnTo>
                  <a:lnTo>
                    <a:pt x="687" y="107"/>
                  </a:lnTo>
                  <a:lnTo>
                    <a:pt x="727" y="143"/>
                  </a:lnTo>
                  <a:lnTo>
                    <a:pt x="740" y="160"/>
                  </a:lnTo>
                  <a:lnTo>
                    <a:pt x="749" y="179"/>
                  </a:lnTo>
                  <a:lnTo>
                    <a:pt x="753" y="200"/>
                  </a:lnTo>
                  <a:lnTo>
                    <a:pt x="753" y="220"/>
                  </a:lnTo>
                  <a:lnTo>
                    <a:pt x="749" y="241"/>
                  </a:lnTo>
                  <a:lnTo>
                    <a:pt x="740" y="260"/>
                  </a:lnTo>
                  <a:lnTo>
                    <a:pt x="727" y="276"/>
                  </a:lnTo>
                  <a:lnTo>
                    <a:pt x="712" y="288"/>
                  </a:lnTo>
                  <a:lnTo>
                    <a:pt x="696" y="297"/>
                  </a:lnTo>
                  <a:lnTo>
                    <a:pt x="678" y="302"/>
                  </a:lnTo>
                  <a:lnTo>
                    <a:pt x="660" y="304"/>
                  </a:lnTo>
                  <a:lnTo>
                    <a:pt x="643" y="302"/>
                  </a:lnTo>
                  <a:lnTo>
                    <a:pt x="625" y="297"/>
                  </a:lnTo>
                  <a:lnTo>
                    <a:pt x="608" y="288"/>
                  </a:lnTo>
                  <a:lnTo>
                    <a:pt x="594" y="276"/>
                  </a:lnTo>
                  <a:lnTo>
                    <a:pt x="563" y="249"/>
                  </a:lnTo>
                  <a:lnTo>
                    <a:pt x="529" y="226"/>
                  </a:lnTo>
                  <a:lnTo>
                    <a:pt x="492" y="209"/>
                  </a:lnTo>
                  <a:lnTo>
                    <a:pt x="454" y="197"/>
                  </a:lnTo>
                  <a:lnTo>
                    <a:pt x="416" y="189"/>
                  </a:lnTo>
                  <a:lnTo>
                    <a:pt x="377" y="187"/>
                  </a:lnTo>
                  <a:lnTo>
                    <a:pt x="337" y="189"/>
                  </a:lnTo>
                  <a:lnTo>
                    <a:pt x="300" y="197"/>
                  </a:lnTo>
                  <a:lnTo>
                    <a:pt x="262" y="209"/>
                  </a:lnTo>
                  <a:lnTo>
                    <a:pt x="226" y="226"/>
                  </a:lnTo>
                  <a:lnTo>
                    <a:pt x="191" y="249"/>
                  </a:lnTo>
                  <a:lnTo>
                    <a:pt x="160" y="276"/>
                  </a:lnTo>
                  <a:lnTo>
                    <a:pt x="144" y="289"/>
                  </a:lnTo>
                  <a:lnTo>
                    <a:pt x="124" y="298"/>
                  </a:lnTo>
                  <a:lnTo>
                    <a:pt x="104" y="303"/>
                  </a:lnTo>
                  <a:lnTo>
                    <a:pt x="84" y="303"/>
                  </a:lnTo>
                  <a:lnTo>
                    <a:pt x="63" y="298"/>
                  </a:lnTo>
                  <a:lnTo>
                    <a:pt x="44" y="289"/>
                  </a:lnTo>
                  <a:lnTo>
                    <a:pt x="28" y="276"/>
                  </a:lnTo>
                  <a:lnTo>
                    <a:pt x="14" y="260"/>
                  </a:lnTo>
                  <a:lnTo>
                    <a:pt x="4" y="241"/>
                  </a:lnTo>
                  <a:lnTo>
                    <a:pt x="0" y="220"/>
                  </a:lnTo>
                  <a:lnTo>
                    <a:pt x="0" y="200"/>
                  </a:lnTo>
                  <a:lnTo>
                    <a:pt x="4" y="179"/>
                  </a:lnTo>
                  <a:lnTo>
                    <a:pt x="14" y="160"/>
                  </a:lnTo>
                  <a:lnTo>
                    <a:pt x="28" y="143"/>
                  </a:lnTo>
                  <a:lnTo>
                    <a:pt x="67" y="107"/>
                  </a:lnTo>
                  <a:lnTo>
                    <a:pt x="110" y="77"/>
                  </a:lnTo>
                  <a:lnTo>
                    <a:pt x="156" y="51"/>
                  </a:lnTo>
                  <a:lnTo>
                    <a:pt x="202" y="31"/>
                  </a:lnTo>
                  <a:lnTo>
                    <a:pt x="251" y="15"/>
                  </a:lnTo>
                  <a:lnTo>
                    <a:pt x="301" y="4"/>
                  </a:lnTo>
                  <a:lnTo>
                    <a:pt x="3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000">
                <a:latin typeface="阿里巴巴普惠体" panose="00020600040101010101" pitchFamily="18" charset="-122"/>
                <a:ea typeface="阿里巴巴普惠体" panose="00020600040101010101" pitchFamily="18" charset="-122"/>
                <a:sym typeface="思源黑体" panose="020B0500000000000000" pitchFamily="34" charset="-122"/>
              </a:endParaRPr>
            </a:p>
          </p:txBody>
        </p:sp>
      </p:grpSp>
      <p:sp>
        <p:nvSpPr>
          <p:cNvPr id="31" name="Freeform 164">
            <a:extLst>
              <a:ext uri="{FF2B5EF4-FFF2-40B4-BE49-F238E27FC236}">
                <a16:creationId xmlns:a16="http://schemas.microsoft.com/office/drawing/2014/main" id="{7327F5A4-D99D-3478-B0C0-D94F36298073}"/>
              </a:ext>
            </a:extLst>
          </p:cNvPr>
          <p:cNvSpPr>
            <a:spLocks noEditPoints="1"/>
          </p:cNvSpPr>
          <p:nvPr/>
        </p:nvSpPr>
        <p:spPr bwMode="auto">
          <a:xfrm>
            <a:off x="1716759" y="1660457"/>
            <a:ext cx="713706" cy="635492"/>
          </a:xfrm>
          <a:custGeom>
            <a:avLst/>
            <a:gdLst>
              <a:gd name="T0" fmla="*/ 171 w 3653"/>
              <a:gd name="T1" fmla="*/ 2242 h 3248"/>
              <a:gd name="T2" fmla="*/ 171 w 3653"/>
              <a:gd name="T3" fmla="*/ 2273 h 3248"/>
              <a:gd name="T4" fmla="*/ 1756 w 3653"/>
              <a:gd name="T5" fmla="*/ 3070 h 3248"/>
              <a:gd name="T6" fmla="*/ 1897 w 3653"/>
              <a:gd name="T7" fmla="*/ 3070 h 3248"/>
              <a:gd name="T8" fmla="*/ 3481 w 3653"/>
              <a:gd name="T9" fmla="*/ 2273 h 3248"/>
              <a:gd name="T10" fmla="*/ 3481 w 3653"/>
              <a:gd name="T11" fmla="*/ 2242 h 3248"/>
              <a:gd name="T12" fmla="*/ 2005 w 3653"/>
              <a:gd name="T13" fmla="*/ 2572 h 3248"/>
              <a:gd name="T14" fmla="*/ 1827 w 3653"/>
              <a:gd name="T15" fmla="*/ 2614 h 3248"/>
              <a:gd name="T16" fmla="*/ 1647 w 3653"/>
              <a:gd name="T17" fmla="*/ 2572 h 3248"/>
              <a:gd name="T18" fmla="*/ 1962 w 3653"/>
              <a:gd name="T19" fmla="*/ 1956 h 3248"/>
              <a:gd name="T20" fmla="*/ 1780 w 3653"/>
              <a:gd name="T21" fmla="*/ 1977 h 3248"/>
              <a:gd name="T22" fmla="*/ 571 w 3653"/>
              <a:gd name="T23" fmla="*/ 1401 h 3248"/>
              <a:gd name="T24" fmla="*/ 169 w 3653"/>
              <a:gd name="T25" fmla="*/ 1617 h 3248"/>
              <a:gd name="T26" fmla="*/ 177 w 3653"/>
              <a:gd name="T27" fmla="*/ 1648 h 3248"/>
              <a:gd name="T28" fmla="*/ 1791 w 3653"/>
              <a:gd name="T29" fmla="*/ 2444 h 3248"/>
              <a:gd name="T30" fmla="*/ 1931 w 3653"/>
              <a:gd name="T31" fmla="*/ 2421 h 3248"/>
              <a:gd name="T32" fmla="*/ 3485 w 3653"/>
              <a:gd name="T33" fmla="*/ 1631 h 3248"/>
              <a:gd name="T34" fmla="*/ 3476 w 3653"/>
              <a:gd name="T35" fmla="*/ 1600 h 3248"/>
              <a:gd name="T36" fmla="*/ 1791 w 3653"/>
              <a:gd name="T37" fmla="*/ 171 h 3248"/>
              <a:gd name="T38" fmla="*/ 177 w 3653"/>
              <a:gd name="T39" fmla="*/ 966 h 3248"/>
              <a:gd name="T40" fmla="*/ 169 w 3653"/>
              <a:gd name="T41" fmla="*/ 997 h 3248"/>
              <a:gd name="T42" fmla="*/ 1722 w 3653"/>
              <a:gd name="T43" fmla="*/ 1788 h 3248"/>
              <a:gd name="T44" fmla="*/ 1862 w 3653"/>
              <a:gd name="T45" fmla="*/ 1810 h 3248"/>
              <a:gd name="T46" fmla="*/ 3476 w 3653"/>
              <a:gd name="T47" fmla="*/ 1014 h 3248"/>
              <a:gd name="T48" fmla="*/ 3485 w 3653"/>
              <a:gd name="T49" fmla="*/ 983 h 3248"/>
              <a:gd name="T50" fmla="*/ 1930 w 3653"/>
              <a:gd name="T51" fmla="*/ 192 h 3248"/>
              <a:gd name="T52" fmla="*/ 1827 w 3653"/>
              <a:gd name="T53" fmla="*/ 0 h 3248"/>
              <a:gd name="T54" fmla="*/ 2005 w 3653"/>
              <a:gd name="T55" fmla="*/ 42 h 3248"/>
              <a:gd name="T56" fmla="*/ 3613 w 3653"/>
              <a:gd name="T57" fmla="*/ 870 h 3248"/>
              <a:gd name="T58" fmla="*/ 3653 w 3653"/>
              <a:gd name="T59" fmla="*/ 990 h 3248"/>
              <a:gd name="T60" fmla="*/ 3615 w 3653"/>
              <a:gd name="T61" fmla="*/ 1109 h 3248"/>
              <a:gd name="T62" fmla="*/ 3541 w 3653"/>
              <a:gd name="T63" fmla="*/ 1171 h 3248"/>
              <a:gd name="T64" fmla="*/ 3593 w 3653"/>
              <a:gd name="T65" fmla="*/ 1481 h 3248"/>
              <a:gd name="T66" fmla="*/ 3650 w 3653"/>
              <a:gd name="T67" fmla="*/ 1591 h 3248"/>
              <a:gd name="T68" fmla="*/ 3630 w 3653"/>
              <a:gd name="T69" fmla="*/ 1717 h 3248"/>
              <a:gd name="T70" fmla="*/ 3541 w 3653"/>
              <a:gd name="T71" fmla="*/ 1805 h 3248"/>
              <a:gd name="T72" fmla="*/ 3593 w 3653"/>
              <a:gd name="T73" fmla="*/ 2114 h 3248"/>
              <a:gd name="T74" fmla="*/ 3650 w 3653"/>
              <a:gd name="T75" fmla="*/ 2225 h 3248"/>
              <a:gd name="T76" fmla="*/ 3630 w 3653"/>
              <a:gd name="T77" fmla="*/ 2350 h 3248"/>
              <a:gd name="T78" fmla="*/ 3541 w 3653"/>
              <a:gd name="T79" fmla="*/ 2439 h 3248"/>
              <a:gd name="T80" fmla="*/ 1872 w 3653"/>
              <a:gd name="T81" fmla="*/ 3245 h 3248"/>
              <a:gd name="T82" fmla="*/ 1690 w 3653"/>
              <a:gd name="T83" fmla="*/ 3224 h 3248"/>
              <a:gd name="T84" fmla="*/ 60 w 3653"/>
              <a:gd name="T85" fmla="*/ 2401 h 3248"/>
              <a:gd name="T86" fmla="*/ 2 w 3653"/>
              <a:gd name="T87" fmla="*/ 2290 h 3248"/>
              <a:gd name="T88" fmla="*/ 22 w 3653"/>
              <a:gd name="T89" fmla="*/ 2164 h 3248"/>
              <a:gd name="T90" fmla="*/ 112 w 3653"/>
              <a:gd name="T91" fmla="*/ 2077 h 3248"/>
              <a:gd name="T92" fmla="*/ 60 w 3653"/>
              <a:gd name="T93" fmla="*/ 1768 h 3248"/>
              <a:gd name="T94" fmla="*/ 2 w 3653"/>
              <a:gd name="T95" fmla="*/ 1657 h 3248"/>
              <a:gd name="T96" fmla="*/ 22 w 3653"/>
              <a:gd name="T97" fmla="*/ 1532 h 3248"/>
              <a:gd name="T98" fmla="*/ 112 w 3653"/>
              <a:gd name="T99" fmla="*/ 1443 h 3248"/>
              <a:gd name="T100" fmla="*/ 60 w 3653"/>
              <a:gd name="T101" fmla="*/ 1134 h 3248"/>
              <a:gd name="T102" fmla="*/ 2 w 3653"/>
              <a:gd name="T103" fmla="*/ 1023 h 3248"/>
              <a:gd name="T104" fmla="*/ 22 w 3653"/>
              <a:gd name="T105" fmla="*/ 898 h 3248"/>
              <a:gd name="T106" fmla="*/ 112 w 3653"/>
              <a:gd name="T107" fmla="*/ 809 h 3248"/>
              <a:gd name="T108" fmla="*/ 1780 w 3653"/>
              <a:gd name="T109" fmla="*/ 2 h 3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652" h="3248">
                <a:moveTo>
                  <a:pt x="571" y="2035"/>
                </a:moveTo>
                <a:lnTo>
                  <a:pt x="187" y="2226"/>
                </a:lnTo>
                <a:lnTo>
                  <a:pt x="177" y="2234"/>
                </a:lnTo>
                <a:lnTo>
                  <a:pt x="171" y="2242"/>
                </a:lnTo>
                <a:lnTo>
                  <a:pt x="169" y="2251"/>
                </a:lnTo>
                <a:lnTo>
                  <a:pt x="167" y="2257"/>
                </a:lnTo>
                <a:lnTo>
                  <a:pt x="169" y="2265"/>
                </a:lnTo>
                <a:lnTo>
                  <a:pt x="171" y="2273"/>
                </a:lnTo>
                <a:lnTo>
                  <a:pt x="177" y="2282"/>
                </a:lnTo>
                <a:lnTo>
                  <a:pt x="187" y="2288"/>
                </a:lnTo>
                <a:lnTo>
                  <a:pt x="1722" y="3055"/>
                </a:lnTo>
                <a:lnTo>
                  <a:pt x="1756" y="3070"/>
                </a:lnTo>
                <a:lnTo>
                  <a:pt x="1791" y="3077"/>
                </a:lnTo>
                <a:lnTo>
                  <a:pt x="1827" y="3080"/>
                </a:lnTo>
                <a:lnTo>
                  <a:pt x="1862" y="3077"/>
                </a:lnTo>
                <a:lnTo>
                  <a:pt x="1897" y="3070"/>
                </a:lnTo>
                <a:lnTo>
                  <a:pt x="1931" y="3055"/>
                </a:lnTo>
                <a:lnTo>
                  <a:pt x="3466" y="2288"/>
                </a:lnTo>
                <a:lnTo>
                  <a:pt x="3476" y="2282"/>
                </a:lnTo>
                <a:lnTo>
                  <a:pt x="3481" y="2273"/>
                </a:lnTo>
                <a:lnTo>
                  <a:pt x="3485" y="2265"/>
                </a:lnTo>
                <a:lnTo>
                  <a:pt x="3485" y="2257"/>
                </a:lnTo>
                <a:lnTo>
                  <a:pt x="3485" y="2251"/>
                </a:lnTo>
                <a:lnTo>
                  <a:pt x="3481" y="2242"/>
                </a:lnTo>
                <a:lnTo>
                  <a:pt x="3476" y="2234"/>
                </a:lnTo>
                <a:lnTo>
                  <a:pt x="3466" y="2226"/>
                </a:lnTo>
                <a:lnTo>
                  <a:pt x="3081" y="2035"/>
                </a:lnTo>
                <a:lnTo>
                  <a:pt x="2005" y="2572"/>
                </a:lnTo>
                <a:lnTo>
                  <a:pt x="1962" y="2590"/>
                </a:lnTo>
                <a:lnTo>
                  <a:pt x="1918" y="2603"/>
                </a:lnTo>
                <a:lnTo>
                  <a:pt x="1872" y="2611"/>
                </a:lnTo>
                <a:lnTo>
                  <a:pt x="1827" y="2614"/>
                </a:lnTo>
                <a:lnTo>
                  <a:pt x="1780" y="2611"/>
                </a:lnTo>
                <a:lnTo>
                  <a:pt x="1735" y="2603"/>
                </a:lnTo>
                <a:lnTo>
                  <a:pt x="1690" y="2590"/>
                </a:lnTo>
                <a:lnTo>
                  <a:pt x="1647" y="2572"/>
                </a:lnTo>
                <a:lnTo>
                  <a:pt x="571" y="2035"/>
                </a:lnTo>
                <a:close/>
                <a:moveTo>
                  <a:pt x="3081" y="1401"/>
                </a:moveTo>
                <a:lnTo>
                  <a:pt x="2005" y="1938"/>
                </a:lnTo>
                <a:lnTo>
                  <a:pt x="1962" y="1956"/>
                </a:lnTo>
                <a:lnTo>
                  <a:pt x="1918" y="1969"/>
                </a:lnTo>
                <a:lnTo>
                  <a:pt x="1872" y="1977"/>
                </a:lnTo>
                <a:lnTo>
                  <a:pt x="1827" y="1980"/>
                </a:lnTo>
                <a:lnTo>
                  <a:pt x="1780" y="1977"/>
                </a:lnTo>
                <a:lnTo>
                  <a:pt x="1735" y="1969"/>
                </a:lnTo>
                <a:lnTo>
                  <a:pt x="1690" y="1956"/>
                </a:lnTo>
                <a:lnTo>
                  <a:pt x="1647" y="1938"/>
                </a:lnTo>
                <a:lnTo>
                  <a:pt x="571" y="1401"/>
                </a:lnTo>
                <a:lnTo>
                  <a:pt x="187" y="1593"/>
                </a:lnTo>
                <a:lnTo>
                  <a:pt x="177" y="1600"/>
                </a:lnTo>
                <a:lnTo>
                  <a:pt x="171" y="1608"/>
                </a:lnTo>
                <a:lnTo>
                  <a:pt x="169" y="1617"/>
                </a:lnTo>
                <a:lnTo>
                  <a:pt x="167" y="1624"/>
                </a:lnTo>
                <a:lnTo>
                  <a:pt x="169" y="1631"/>
                </a:lnTo>
                <a:lnTo>
                  <a:pt x="171" y="1639"/>
                </a:lnTo>
                <a:lnTo>
                  <a:pt x="177" y="1648"/>
                </a:lnTo>
                <a:lnTo>
                  <a:pt x="187" y="1655"/>
                </a:lnTo>
                <a:lnTo>
                  <a:pt x="1722" y="2421"/>
                </a:lnTo>
                <a:lnTo>
                  <a:pt x="1756" y="2436"/>
                </a:lnTo>
                <a:lnTo>
                  <a:pt x="1791" y="2444"/>
                </a:lnTo>
                <a:lnTo>
                  <a:pt x="1827" y="2446"/>
                </a:lnTo>
                <a:lnTo>
                  <a:pt x="1862" y="2444"/>
                </a:lnTo>
                <a:lnTo>
                  <a:pt x="1897" y="2436"/>
                </a:lnTo>
                <a:lnTo>
                  <a:pt x="1931" y="2421"/>
                </a:lnTo>
                <a:lnTo>
                  <a:pt x="3466" y="1655"/>
                </a:lnTo>
                <a:lnTo>
                  <a:pt x="3476" y="1648"/>
                </a:lnTo>
                <a:lnTo>
                  <a:pt x="3481" y="1639"/>
                </a:lnTo>
                <a:lnTo>
                  <a:pt x="3485" y="1631"/>
                </a:lnTo>
                <a:lnTo>
                  <a:pt x="3485" y="1624"/>
                </a:lnTo>
                <a:lnTo>
                  <a:pt x="3485" y="1617"/>
                </a:lnTo>
                <a:lnTo>
                  <a:pt x="3481" y="1608"/>
                </a:lnTo>
                <a:lnTo>
                  <a:pt x="3476" y="1600"/>
                </a:lnTo>
                <a:lnTo>
                  <a:pt x="3466" y="1593"/>
                </a:lnTo>
                <a:lnTo>
                  <a:pt x="3081" y="1401"/>
                </a:lnTo>
                <a:close/>
                <a:moveTo>
                  <a:pt x="1827" y="168"/>
                </a:moveTo>
                <a:lnTo>
                  <a:pt x="1791" y="171"/>
                </a:lnTo>
                <a:lnTo>
                  <a:pt x="1756" y="179"/>
                </a:lnTo>
                <a:lnTo>
                  <a:pt x="1722" y="192"/>
                </a:lnTo>
                <a:lnTo>
                  <a:pt x="187" y="959"/>
                </a:lnTo>
                <a:lnTo>
                  <a:pt x="177" y="966"/>
                </a:lnTo>
                <a:lnTo>
                  <a:pt x="171" y="974"/>
                </a:lnTo>
                <a:lnTo>
                  <a:pt x="169" y="983"/>
                </a:lnTo>
                <a:lnTo>
                  <a:pt x="167" y="990"/>
                </a:lnTo>
                <a:lnTo>
                  <a:pt x="169" y="997"/>
                </a:lnTo>
                <a:lnTo>
                  <a:pt x="171" y="1005"/>
                </a:lnTo>
                <a:lnTo>
                  <a:pt x="177" y="1014"/>
                </a:lnTo>
                <a:lnTo>
                  <a:pt x="187" y="1021"/>
                </a:lnTo>
                <a:lnTo>
                  <a:pt x="1722" y="1788"/>
                </a:lnTo>
                <a:lnTo>
                  <a:pt x="1756" y="1802"/>
                </a:lnTo>
                <a:lnTo>
                  <a:pt x="1791" y="1810"/>
                </a:lnTo>
                <a:lnTo>
                  <a:pt x="1827" y="1812"/>
                </a:lnTo>
                <a:lnTo>
                  <a:pt x="1862" y="1810"/>
                </a:lnTo>
                <a:lnTo>
                  <a:pt x="1897" y="1802"/>
                </a:lnTo>
                <a:lnTo>
                  <a:pt x="1931" y="1788"/>
                </a:lnTo>
                <a:lnTo>
                  <a:pt x="3466" y="1021"/>
                </a:lnTo>
                <a:lnTo>
                  <a:pt x="3476" y="1014"/>
                </a:lnTo>
                <a:lnTo>
                  <a:pt x="3481" y="1005"/>
                </a:lnTo>
                <a:lnTo>
                  <a:pt x="3485" y="997"/>
                </a:lnTo>
                <a:lnTo>
                  <a:pt x="3485" y="990"/>
                </a:lnTo>
                <a:lnTo>
                  <a:pt x="3485" y="983"/>
                </a:lnTo>
                <a:lnTo>
                  <a:pt x="3481" y="974"/>
                </a:lnTo>
                <a:lnTo>
                  <a:pt x="3476" y="966"/>
                </a:lnTo>
                <a:lnTo>
                  <a:pt x="3466" y="959"/>
                </a:lnTo>
                <a:lnTo>
                  <a:pt x="1930" y="192"/>
                </a:lnTo>
                <a:lnTo>
                  <a:pt x="1897" y="179"/>
                </a:lnTo>
                <a:lnTo>
                  <a:pt x="1862" y="171"/>
                </a:lnTo>
                <a:lnTo>
                  <a:pt x="1827" y="168"/>
                </a:lnTo>
                <a:close/>
                <a:moveTo>
                  <a:pt x="1827" y="0"/>
                </a:moveTo>
                <a:lnTo>
                  <a:pt x="1872" y="2"/>
                </a:lnTo>
                <a:lnTo>
                  <a:pt x="1918" y="10"/>
                </a:lnTo>
                <a:lnTo>
                  <a:pt x="1962" y="23"/>
                </a:lnTo>
                <a:lnTo>
                  <a:pt x="2005" y="42"/>
                </a:lnTo>
                <a:lnTo>
                  <a:pt x="3541" y="809"/>
                </a:lnTo>
                <a:lnTo>
                  <a:pt x="3569" y="826"/>
                </a:lnTo>
                <a:lnTo>
                  <a:pt x="3593" y="847"/>
                </a:lnTo>
                <a:lnTo>
                  <a:pt x="3613" y="870"/>
                </a:lnTo>
                <a:lnTo>
                  <a:pt x="3630" y="898"/>
                </a:lnTo>
                <a:lnTo>
                  <a:pt x="3642" y="927"/>
                </a:lnTo>
                <a:lnTo>
                  <a:pt x="3650" y="958"/>
                </a:lnTo>
                <a:lnTo>
                  <a:pt x="3653" y="990"/>
                </a:lnTo>
                <a:lnTo>
                  <a:pt x="3650" y="1023"/>
                </a:lnTo>
                <a:lnTo>
                  <a:pt x="3642" y="1054"/>
                </a:lnTo>
                <a:lnTo>
                  <a:pt x="3630" y="1083"/>
                </a:lnTo>
                <a:lnTo>
                  <a:pt x="3615" y="1109"/>
                </a:lnTo>
                <a:lnTo>
                  <a:pt x="3593" y="1134"/>
                </a:lnTo>
                <a:lnTo>
                  <a:pt x="3569" y="1154"/>
                </a:lnTo>
                <a:lnTo>
                  <a:pt x="3541" y="1171"/>
                </a:lnTo>
                <a:lnTo>
                  <a:pt x="3541" y="1171"/>
                </a:lnTo>
                <a:lnTo>
                  <a:pt x="3268" y="1307"/>
                </a:lnTo>
                <a:lnTo>
                  <a:pt x="3541" y="1443"/>
                </a:lnTo>
                <a:lnTo>
                  <a:pt x="3569" y="1460"/>
                </a:lnTo>
                <a:lnTo>
                  <a:pt x="3593" y="1481"/>
                </a:lnTo>
                <a:lnTo>
                  <a:pt x="3613" y="1504"/>
                </a:lnTo>
                <a:lnTo>
                  <a:pt x="3630" y="1532"/>
                </a:lnTo>
                <a:lnTo>
                  <a:pt x="3642" y="1560"/>
                </a:lnTo>
                <a:lnTo>
                  <a:pt x="3650" y="1591"/>
                </a:lnTo>
                <a:lnTo>
                  <a:pt x="3653" y="1624"/>
                </a:lnTo>
                <a:lnTo>
                  <a:pt x="3650" y="1657"/>
                </a:lnTo>
                <a:lnTo>
                  <a:pt x="3642" y="1688"/>
                </a:lnTo>
                <a:lnTo>
                  <a:pt x="3630" y="1717"/>
                </a:lnTo>
                <a:lnTo>
                  <a:pt x="3613" y="1743"/>
                </a:lnTo>
                <a:lnTo>
                  <a:pt x="3593" y="1768"/>
                </a:lnTo>
                <a:lnTo>
                  <a:pt x="3569" y="1788"/>
                </a:lnTo>
                <a:lnTo>
                  <a:pt x="3541" y="1805"/>
                </a:lnTo>
                <a:lnTo>
                  <a:pt x="3268" y="1940"/>
                </a:lnTo>
                <a:lnTo>
                  <a:pt x="3541" y="2077"/>
                </a:lnTo>
                <a:lnTo>
                  <a:pt x="3569" y="2093"/>
                </a:lnTo>
                <a:lnTo>
                  <a:pt x="3593" y="2114"/>
                </a:lnTo>
                <a:lnTo>
                  <a:pt x="3613" y="2138"/>
                </a:lnTo>
                <a:lnTo>
                  <a:pt x="3630" y="2164"/>
                </a:lnTo>
                <a:lnTo>
                  <a:pt x="3642" y="2194"/>
                </a:lnTo>
                <a:lnTo>
                  <a:pt x="3650" y="2225"/>
                </a:lnTo>
                <a:lnTo>
                  <a:pt x="3653" y="2257"/>
                </a:lnTo>
                <a:lnTo>
                  <a:pt x="3650" y="2290"/>
                </a:lnTo>
                <a:lnTo>
                  <a:pt x="3642" y="2322"/>
                </a:lnTo>
                <a:lnTo>
                  <a:pt x="3630" y="2350"/>
                </a:lnTo>
                <a:lnTo>
                  <a:pt x="3615" y="2377"/>
                </a:lnTo>
                <a:lnTo>
                  <a:pt x="3593" y="2401"/>
                </a:lnTo>
                <a:lnTo>
                  <a:pt x="3569" y="2421"/>
                </a:lnTo>
                <a:lnTo>
                  <a:pt x="3541" y="2439"/>
                </a:lnTo>
                <a:lnTo>
                  <a:pt x="2005" y="3206"/>
                </a:lnTo>
                <a:lnTo>
                  <a:pt x="1962" y="3224"/>
                </a:lnTo>
                <a:lnTo>
                  <a:pt x="1918" y="3237"/>
                </a:lnTo>
                <a:lnTo>
                  <a:pt x="1872" y="3245"/>
                </a:lnTo>
                <a:lnTo>
                  <a:pt x="1827" y="3248"/>
                </a:lnTo>
                <a:lnTo>
                  <a:pt x="1780" y="3245"/>
                </a:lnTo>
                <a:lnTo>
                  <a:pt x="1735" y="3237"/>
                </a:lnTo>
                <a:lnTo>
                  <a:pt x="1690" y="3224"/>
                </a:lnTo>
                <a:lnTo>
                  <a:pt x="1647" y="3206"/>
                </a:lnTo>
                <a:lnTo>
                  <a:pt x="112" y="2439"/>
                </a:lnTo>
                <a:lnTo>
                  <a:pt x="84" y="2421"/>
                </a:lnTo>
                <a:lnTo>
                  <a:pt x="60" y="2401"/>
                </a:lnTo>
                <a:lnTo>
                  <a:pt x="39" y="2377"/>
                </a:lnTo>
                <a:lnTo>
                  <a:pt x="22" y="2350"/>
                </a:lnTo>
                <a:lnTo>
                  <a:pt x="10" y="2322"/>
                </a:lnTo>
                <a:lnTo>
                  <a:pt x="2" y="2290"/>
                </a:lnTo>
                <a:lnTo>
                  <a:pt x="0" y="2257"/>
                </a:lnTo>
                <a:lnTo>
                  <a:pt x="2" y="2225"/>
                </a:lnTo>
                <a:lnTo>
                  <a:pt x="10" y="2194"/>
                </a:lnTo>
                <a:lnTo>
                  <a:pt x="22" y="2164"/>
                </a:lnTo>
                <a:lnTo>
                  <a:pt x="39" y="2138"/>
                </a:lnTo>
                <a:lnTo>
                  <a:pt x="60" y="2114"/>
                </a:lnTo>
                <a:lnTo>
                  <a:pt x="84" y="2093"/>
                </a:lnTo>
                <a:lnTo>
                  <a:pt x="112" y="2077"/>
                </a:lnTo>
                <a:lnTo>
                  <a:pt x="384" y="1940"/>
                </a:lnTo>
                <a:lnTo>
                  <a:pt x="112" y="1805"/>
                </a:lnTo>
                <a:lnTo>
                  <a:pt x="84" y="1788"/>
                </a:lnTo>
                <a:lnTo>
                  <a:pt x="60" y="1768"/>
                </a:lnTo>
                <a:lnTo>
                  <a:pt x="39" y="1743"/>
                </a:lnTo>
                <a:lnTo>
                  <a:pt x="22" y="1717"/>
                </a:lnTo>
                <a:lnTo>
                  <a:pt x="10" y="1688"/>
                </a:lnTo>
                <a:lnTo>
                  <a:pt x="2" y="1657"/>
                </a:lnTo>
                <a:lnTo>
                  <a:pt x="0" y="1624"/>
                </a:lnTo>
                <a:lnTo>
                  <a:pt x="2" y="1591"/>
                </a:lnTo>
                <a:lnTo>
                  <a:pt x="10" y="1560"/>
                </a:lnTo>
                <a:lnTo>
                  <a:pt x="22" y="1532"/>
                </a:lnTo>
                <a:lnTo>
                  <a:pt x="39" y="1504"/>
                </a:lnTo>
                <a:lnTo>
                  <a:pt x="60" y="1481"/>
                </a:lnTo>
                <a:lnTo>
                  <a:pt x="84" y="1460"/>
                </a:lnTo>
                <a:lnTo>
                  <a:pt x="112" y="1443"/>
                </a:lnTo>
                <a:lnTo>
                  <a:pt x="384" y="1307"/>
                </a:lnTo>
                <a:lnTo>
                  <a:pt x="112" y="1171"/>
                </a:lnTo>
                <a:lnTo>
                  <a:pt x="84" y="1154"/>
                </a:lnTo>
                <a:lnTo>
                  <a:pt x="60" y="1134"/>
                </a:lnTo>
                <a:lnTo>
                  <a:pt x="39" y="1109"/>
                </a:lnTo>
                <a:lnTo>
                  <a:pt x="22" y="1083"/>
                </a:lnTo>
                <a:lnTo>
                  <a:pt x="10" y="1054"/>
                </a:lnTo>
                <a:lnTo>
                  <a:pt x="2" y="1023"/>
                </a:lnTo>
                <a:lnTo>
                  <a:pt x="0" y="990"/>
                </a:lnTo>
                <a:lnTo>
                  <a:pt x="2" y="958"/>
                </a:lnTo>
                <a:lnTo>
                  <a:pt x="10" y="927"/>
                </a:lnTo>
                <a:lnTo>
                  <a:pt x="22" y="898"/>
                </a:lnTo>
                <a:lnTo>
                  <a:pt x="39" y="870"/>
                </a:lnTo>
                <a:lnTo>
                  <a:pt x="60" y="847"/>
                </a:lnTo>
                <a:lnTo>
                  <a:pt x="84" y="826"/>
                </a:lnTo>
                <a:lnTo>
                  <a:pt x="112" y="809"/>
                </a:lnTo>
                <a:lnTo>
                  <a:pt x="1647" y="42"/>
                </a:lnTo>
                <a:lnTo>
                  <a:pt x="1690" y="23"/>
                </a:lnTo>
                <a:lnTo>
                  <a:pt x="1735" y="10"/>
                </a:lnTo>
                <a:lnTo>
                  <a:pt x="1780" y="2"/>
                </a:lnTo>
                <a:lnTo>
                  <a:pt x="1827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000">
              <a:latin typeface="阿里巴巴普惠体" panose="00020600040101010101" pitchFamily="18" charset="-122"/>
              <a:ea typeface="阿里巴巴普惠体" panose="00020600040101010101" pitchFamily="18" charset="-122"/>
              <a:sym typeface="思源黑体" panose="020B0500000000000000" pitchFamily="34" charset="-122"/>
            </a:endParaRPr>
          </a:p>
        </p:txBody>
      </p:sp>
      <p:sp>
        <p:nvSpPr>
          <p:cNvPr id="32" name="Inhaltsplatzhalter 4">
            <a:extLst>
              <a:ext uri="{FF2B5EF4-FFF2-40B4-BE49-F238E27FC236}">
                <a16:creationId xmlns:a16="http://schemas.microsoft.com/office/drawing/2014/main" id="{EC6B9FBE-3E31-D2D9-01F7-000D757084F2}"/>
              </a:ext>
            </a:extLst>
          </p:cNvPr>
          <p:cNvSpPr txBox="1"/>
          <p:nvPr/>
        </p:nvSpPr>
        <p:spPr>
          <a:xfrm>
            <a:off x="2829941" y="1731982"/>
            <a:ext cx="8320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F5C77B"/>
                    </a:gs>
                  </a:gsLst>
                  <a:lin ang="5400000" scaled="1"/>
                </a:gradFill>
                <a:latin typeface="MiSans Semibold" panose="00000700000000000000" pitchFamily="2" charset="-122"/>
                <a:ea typeface="MiSans Semibold" panose="00000700000000000000" pitchFamily="2" charset="-122"/>
                <a:cs typeface="+mn-ea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ym typeface="思源黑体" panose="020B0500000000000000" pitchFamily="34" charset="-122"/>
              </a:rPr>
              <a:t>01</a:t>
            </a:r>
          </a:p>
        </p:txBody>
      </p:sp>
      <p:sp>
        <p:nvSpPr>
          <p:cNvPr id="33" name="Inhaltsplatzhalter 4">
            <a:extLst>
              <a:ext uri="{FF2B5EF4-FFF2-40B4-BE49-F238E27FC236}">
                <a16:creationId xmlns:a16="http://schemas.microsoft.com/office/drawing/2014/main" id="{E06F9D28-FF56-65E7-8E77-9B6A76A2EB14}"/>
              </a:ext>
            </a:extLst>
          </p:cNvPr>
          <p:cNvSpPr txBox="1"/>
          <p:nvPr/>
        </p:nvSpPr>
        <p:spPr>
          <a:xfrm>
            <a:off x="6288149" y="1731982"/>
            <a:ext cx="710452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3200">
                <a:gradFill>
                  <a:gsLst>
                    <a:gs pos="0">
                      <a:srgbClr val="C31A13"/>
                    </a:gs>
                    <a:gs pos="100000">
                      <a:srgbClr val="FF0000"/>
                    </a:gs>
                  </a:gsLst>
                  <a:lin ang="16200000" scaled="1"/>
                </a:gradFill>
                <a:latin typeface="MiSans Semibold" panose="00000700000000000000" pitchFamily="2" charset="-122"/>
                <a:ea typeface="MiSans Semibold" panose="00000700000000000000" pitchFamily="2" charset="-122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ym typeface="思源黑体" panose="020B0500000000000000" pitchFamily="34" charset="-122"/>
              </a:rPr>
              <a:t>02</a:t>
            </a:r>
          </a:p>
        </p:txBody>
      </p:sp>
      <p:sp>
        <p:nvSpPr>
          <p:cNvPr id="34" name="Inhaltsplatzhalter 4">
            <a:extLst>
              <a:ext uri="{FF2B5EF4-FFF2-40B4-BE49-F238E27FC236}">
                <a16:creationId xmlns:a16="http://schemas.microsoft.com/office/drawing/2014/main" id="{9942658F-8B09-6C89-E5BA-F36CDF28039C}"/>
              </a:ext>
            </a:extLst>
          </p:cNvPr>
          <p:cNvSpPr txBox="1"/>
          <p:nvPr/>
        </p:nvSpPr>
        <p:spPr>
          <a:xfrm>
            <a:off x="9643239" y="1701204"/>
            <a:ext cx="8320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F5C77B"/>
                    </a:gs>
                  </a:gsLst>
                  <a:lin ang="5400000" scaled="1"/>
                </a:gradFill>
                <a:latin typeface="MiSans Semibold" panose="00000700000000000000" pitchFamily="2" charset="-122"/>
                <a:ea typeface="MiSans Semibold" panose="00000700000000000000" pitchFamily="2" charset="-122"/>
                <a:cs typeface="+mn-ea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sym typeface="思源黑体" panose="020B0500000000000000" pitchFamily="34" charset="-122"/>
              </a:rPr>
              <a:t>03</a:t>
            </a: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5BB527D3-34D4-55CF-1B0E-CF947BF366D6}"/>
              </a:ext>
            </a:extLst>
          </p:cNvPr>
          <p:cNvGrpSpPr/>
          <p:nvPr/>
        </p:nvGrpSpPr>
        <p:grpSpPr>
          <a:xfrm>
            <a:off x="1812145" y="3009882"/>
            <a:ext cx="1823042" cy="2495157"/>
            <a:chOff x="855290" y="2190603"/>
            <a:chExt cx="1823042" cy="2495157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6B02C839-CC94-CA31-9486-0EFCE8545A34}"/>
                </a:ext>
              </a:extLst>
            </p:cNvPr>
            <p:cNvSpPr txBox="1"/>
            <p:nvPr/>
          </p:nvSpPr>
          <p:spPr>
            <a:xfrm>
              <a:off x="855290" y="2190603"/>
              <a:ext cx="182304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FAC21010-9481-9977-838F-5CD3BF9D1A63}"/>
                </a:ext>
              </a:extLst>
            </p:cNvPr>
            <p:cNvSpPr txBox="1"/>
            <p:nvPr/>
          </p:nvSpPr>
          <p:spPr>
            <a:xfrm>
              <a:off x="1107959" y="4347206"/>
              <a:ext cx="131895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D08A55E5-A6B7-2738-B9DE-F49647D001DC}"/>
              </a:ext>
            </a:extLst>
          </p:cNvPr>
          <p:cNvGrpSpPr/>
          <p:nvPr/>
        </p:nvGrpSpPr>
        <p:grpSpPr>
          <a:xfrm>
            <a:off x="5196988" y="3009882"/>
            <a:ext cx="1823042" cy="2495157"/>
            <a:chOff x="855290" y="2190603"/>
            <a:chExt cx="1823042" cy="2495157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3AB65DD3-75AF-BD4C-FF6B-B76DF2A6E8F4}"/>
                </a:ext>
              </a:extLst>
            </p:cNvPr>
            <p:cNvSpPr txBox="1"/>
            <p:nvPr/>
          </p:nvSpPr>
          <p:spPr>
            <a:xfrm>
              <a:off x="855290" y="2190603"/>
              <a:ext cx="182304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B1E78DA7-767C-2163-4B1B-4A3F1A7C2268}"/>
                </a:ext>
              </a:extLst>
            </p:cNvPr>
            <p:cNvSpPr txBox="1"/>
            <p:nvPr/>
          </p:nvSpPr>
          <p:spPr>
            <a:xfrm>
              <a:off x="1107959" y="4347206"/>
              <a:ext cx="131895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5E0D0EFD-9AD1-01D8-4E75-0DA6A0F6B040}"/>
              </a:ext>
            </a:extLst>
          </p:cNvPr>
          <p:cNvGrpSpPr/>
          <p:nvPr/>
        </p:nvGrpSpPr>
        <p:grpSpPr>
          <a:xfrm>
            <a:off x="8624675" y="3009882"/>
            <a:ext cx="1823042" cy="2495157"/>
            <a:chOff x="855290" y="2190603"/>
            <a:chExt cx="1823042" cy="2495157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74C9C953-BA42-AE5D-7FC3-DB974DCA9C0C}"/>
                </a:ext>
              </a:extLst>
            </p:cNvPr>
            <p:cNvSpPr txBox="1"/>
            <p:nvPr/>
          </p:nvSpPr>
          <p:spPr>
            <a:xfrm>
              <a:off x="855290" y="2190603"/>
              <a:ext cx="182304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5A4A2C23-84DC-034E-6CA3-944CF1496BCA}"/>
                </a:ext>
              </a:extLst>
            </p:cNvPr>
            <p:cNvSpPr txBox="1"/>
            <p:nvPr/>
          </p:nvSpPr>
          <p:spPr>
            <a:xfrm>
              <a:off x="1107959" y="4347206"/>
              <a:ext cx="131895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73298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dur="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dur="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dur="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dur="5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dur="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dur="5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/>
      <p:bldP spid="33" grpId="0"/>
      <p:bldP spid="3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1" name="文本框 3720">
            <a:extLst>
              <a:ext uri="{FF2B5EF4-FFF2-40B4-BE49-F238E27FC236}">
                <a16:creationId xmlns:a16="http://schemas.microsoft.com/office/drawing/2014/main" id="{C82E84C3-54A8-3359-FC8D-D050AE6B0FB2}"/>
              </a:ext>
            </a:extLst>
          </p:cNvPr>
          <p:cNvSpPr txBox="1"/>
          <p:nvPr/>
        </p:nvSpPr>
        <p:spPr>
          <a:xfrm>
            <a:off x="5017820" y="135381"/>
            <a:ext cx="21563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F5C77B"/>
                    </a:gs>
                  </a:gsLst>
                  <a:lin ang="5400000" scaled="1"/>
                </a:gradFill>
                <a:latin typeface="字魂扁桃体" pitchFamily="2" charset="-122"/>
                <a:ea typeface="字魂扁桃体" pitchFamily="2" charset="-122"/>
                <a:cs typeface="+mn-ea"/>
              </a:defRPr>
            </a:lvl1pPr>
          </a:lstStyle>
          <a:p>
            <a:r>
              <a:rPr lang="zh-CN" altLang="en-US" sz="3200" dirty="0">
                <a:gradFill>
                  <a:gsLst>
                    <a:gs pos="0">
                      <a:srgbClr val="C31A13"/>
                    </a:gs>
                    <a:gs pos="100000">
                      <a:srgbClr val="FF0000"/>
                    </a:gs>
                  </a:gsLst>
                  <a:lin ang="5400000" scaled="1"/>
                </a:gradFill>
              </a:rPr>
              <a:t>添加标题文本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B6041E55-2090-805F-B883-88EB7657AE8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01419" y="1336034"/>
            <a:ext cx="3161910" cy="2107940"/>
          </a:xfrm>
          <a:prstGeom prst="rect">
            <a:avLst/>
          </a:prstGeom>
          <a:ln w="28575">
            <a:noFill/>
          </a:ln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851AE746-20C5-E054-BD66-7FF98F4B2EA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30070" y="1336034"/>
            <a:ext cx="3161910" cy="2107940"/>
          </a:xfrm>
          <a:prstGeom prst="rect">
            <a:avLst/>
          </a:prstGeom>
          <a:ln w="28575">
            <a:noFill/>
          </a:ln>
        </p:spPr>
      </p:pic>
      <p:pic>
        <p:nvPicPr>
          <p:cNvPr id="5" name="图片 4" descr="D:\51PPT模板网\51pptmoban.com\图片.jpg">
            <a:extLst>
              <a:ext uri="{FF2B5EF4-FFF2-40B4-BE49-F238E27FC236}">
                <a16:creationId xmlns:a16="http://schemas.microsoft.com/office/drawing/2014/main" id="{29D754E1-92A3-B800-30BB-F0C2F23A84C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24785" y="1336038"/>
            <a:ext cx="3161905" cy="2107936"/>
          </a:xfrm>
          <a:prstGeom prst="rect">
            <a:avLst/>
          </a:prstGeom>
          <a:ln w="28575">
            <a:noFill/>
          </a:ln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F7E9CB17-E49F-5D3D-ACCB-B65701F3ACBD}"/>
              </a:ext>
            </a:extLst>
          </p:cNvPr>
          <p:cNvSpPr/>
          <p:nvPr/>
        </p:nvSpPr>
        <p:spPr>
          <a:xfrm>
            <a:off x="1127125" y="3672452"/>
            <a:ext cx="9937750" cy="1534548"/>
          </a:xfrm>
          <a:prstGeom prst="rect">
            <a:avLst/>
          </a:prstGeom>
          <a:solidFill>
            <a:srgbClr val="C31A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5455736-DFF5-A68E-ADBD-B13F6A02023E}"/>
              </a:ext>
            </a:extLst>
          </p:cNvPr>
          <p:cNvSpPr txBox="1"/>
          <p:nvPr/>
        </p:nvSpPr>
        <p:spPr>
          <a:xfrm>
            <a:off x="1522879" y="4216466"/>
            <a:ext cx="9165716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F482E63-6872-88E8-97E8-11FEF6E10BCF}"/>
              </a:ext>
            </a:extLst>
          </p:cNvPr>
          <p:cNvSpPr txBox="1"/>
          <p:nvPr/>
        </p:nvSpPr>
        <p:spPr>
          <a:xfrm>
            <a:off x="5017820" y="3890579"/>
            <a:ext cx="22355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F5C77B"/>
                    </a:gs>
                  </a:gsLst>
                  <a:lin ang="5400000" scaled="1"/>
                </a:gradFill>
                <a:latin typeface="+mj-ea"/>
                <a:ea typeface="+mj-ea"/>
                <a:cs typeface="+mn-ea"/>
              </a:defRPr>
            </a:lvl1pPr>
          </a:lstStyle>
          <a:p>
            <a:r>
              <a:rPr lang="zh-CN" altLang="en-US" sz="1600" dirty="0">
                <a:sym typeface="HarmonyOS Sans SC Light" panose="00000400000000000000" pitchFamily="2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621623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BB3516EC-3955-FDA7-E537-710377C60A96}"/>
              </a:ext>
            </a:extLst>
          </p:cNvPr>
          <p:cNvSpPr/>
          <p:nvPr/>
        </p:nvSpPr>
        <p:spPr>
          <a:xfrm>
            <a:off x="0" y="1"/>
            <a:ext cx="12192000" cy="4303783"/>
          </a:xfrm>
          <a:custGeom>
            <a:avLst/>
            <a:gdLst>
              <a:gd name="connsiteX0" fmla="*/ 0 w 12192000"/>
              <a:gd name="connsiteY0" fmla="*/ 0 h 4303783"/>
              <a:gd name="connsiteX1" fmla="*/ 12192000 w 12192000"/>
              <a:gd name="connsiteY1" fmla="*/ 0 h 4303783"/>
              <a:gd name="connsiteX2" fmla="*/ 12192000 w 12192000"/>
              <a:gd name="connsiteY2" fmla="*/ 3470985 h 4303783"/>
              <a:gd name="connsiteX3" fmla="*/ 12016531 w 12192000"/>
              <a:gd name="connsiteY3" fmla="*/ 3526566 h 4303783"/>
              <a:gd name="connsiteX4" fmla="*/ 6096000 w 12192000"/>
              <a:gd name="connsiteY4" fmla="*/ 4303783 h 4303783"/>
              <a:gd name="connsiteX5" fmla="*/ 175469 w 12192000"/>
              <a:gd name="connsiteY5" fmla="*/ 3526566 h 4303783"/>
              <a:gd name="connsiteX6" fmla="*/ 0 w 12192000"/>
              <a:gd name="connsiteY6" fmla="*/ 3470985 h 4303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4303783">
                <a:moveTo>
                  <a:pt x="0" y="0"/>
                </a:moveTo>
                <a:lnTo>
                  <a:pt x="12192000" y="0"/>
                </a:lnTo>
                <a:lnTo>
                  <a:pt x="12192000" y="3470985"/>
                </a:lnTo>
                <a:lnTo>
                  <a:pt x="12016531" y="3526566"/>
                </a:lnTo>
                <a:cubicBezTo>
                  <a:pt x="10407620" y="4012110"/>
                  <a:pt x="8344958" y="4303783"/>
                  <a:pt x="6096000" y="4303783"/>
                </a:cubicBezTo>
                <a:cubicBezTo>
                  <a:pt x="3847043" y="4303783"/>
                  <a:pt x="1784380" y="4012110"/>
                  <a:pt x="175469" y="3526566"/>
                </a:cubicBezTo>
                <a:lnTo>
                  <a:pt x="0" y="3470985"/>
                </a:lnTo>
                <a:close/>
              </a:path>
            </a:pathLst>
          </a:custGeom>
          <a:solidFill>
            <a:srgbClr val="C31A13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字魂扁桃体" pitchFamily="2" charset="-122"/>
              <a:ea typeface="字魂扁桃体" pitchFamily="2" charset="-122"/>
              <a:cs typeface="+mn-ea"/>
              <a:sym typeface="+mn-lt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F9D2B5F8-2368-35AC-5889-5E9966246C7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341401" y="0"/>
            <a:ext cx="5509197" cy="4109165"/>
          </a:xfrm>
          <a:custGeom>
            <a:avLst/>
            <a:gdLst>
              <a:gd name="connsiteX0" fmla="*/ 0 w 5509197"/>
              <a:gd name="connsiteY0" fmla="*/ 0 h 4109165"/>
              <a:gd name="connsiteX1" fmla="*/ 5509197 w 5509197"/>
              <a:gd name="connsiteY1" fmla="*/ 0 h 4109165"/>
              <a:gd name="connsiteX2" fmla="*/ 5509197 w 5509197"/>
              <a:gd name="connsiteY2" fmla="*/ 4109165 h 4109165"/>
              <a:gd name="connsiteX3" fmla="*/ 0 w 5509197"/>
              <a:gd name="connsiteY3" fmla="*/ 4109165 h 4109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09197" h="4109165">
                <a:moveTo>
                  <a:pt x="0" y="0"/>
                </a:moveTo>
                <a:lnTo>
                  <a:pt x="5509197" y="0"/>
                </a:lnTo>
                <a:lnTo>
                  <a:pt x="5509197" y="4109165"/>
                </a:lnTo>
                <a:lnTo>
                  <a:pt x="0" y="4109165"/>
                </a:lnTo>
                <a:close/>
              </a:path>
            </a:pathLst>
          </a:custGeom>
        </p:spPr>
      </p:pic>
      <p:grpSp>
        <p:nvGrpSpPr>
          <p:cNvPr id="1135" name="图形 1133">
            <a:extLst>
              <a:ext uri="{FF2B5EF4-FFF2-40B4-BE49-F238E27FC236}">
                <a16:creationId xmlns:a16="http://schemas.microsoft.com/office/drawing/2014/main" id="{42755505-5638-10E5-D3D7-CE3E2DFDEE61}"/>
              </a:ext>
            </a:extLst>
          </p:cNvPr>
          <p:cNvGrpSpPr/>
          <p:nvPr/>
        </p:nvGrpSpPr>
        <p:grpSpPr>
          <a:xfrm>
            <a:off x="6431141" y="1676211"/>
            <a:ext cx="9839868" cy="4803931"/>
            <a:chOff x="7630955" y="5085628"/>
            <a:chExt cx="2109990" cy="1030120"/>
          </a:xfrm>
          <a:noFill/>
        </p:grpSpPr>
        <p:sp>
          <p:nvSpPr>
            <p:cNvPr id="1136" name="任意多边形: 形状 1135">
              <a:extLst>
                <a:ext uri="{FF2B5EF4-FFF2-40B4-BE49-F238E27FC236}">
                  <a16:creationId xmlns:a16="http://schemas.microsoft.com/office/drawing/2014/main" id="{54FF66A9-1199-5597-4889-9F10A82BDAB8}"/>
                </a:ext>
              </a:extLst>
            </p:cNvPr>
            <p:cNvSpPr/>
            <p:nvPr/>
          </p:nvSpPr>
          <p:spPr>
            <a:xfrm flipV="1">
              <a:off x="8938047" y="5255056"/>
              <a:ext cx="36037" cy="44816"/>
            </a:xfrm>
            <a:custGeom>
              <a:avLst/>
              <a:gdLst>
                <a:gd name="connsiteX0" fmla="*/ 35868 w 36037"/>
                <a:gd name="connsiteY0" fmla="*/ 36482 h 44816"/>
                <a:gd name="connsiteX1" fmla="*/ 5364 w 36037"/>
                <a:gd name="connsiteY1" fmla="*/ 31305 h 44816"/>
                <a:gd name="connsiteX2" fmla="*/ 14146 w 36037"/>
                <a:gd name="connsiteY2" fmla="*/ -396 h 44816"/>
                <a:gd name="connsiteX3" fmla="*/ 35868 w 36037"/>
                <a:gd name="connsiteY3" fmla="*/ 36482 h 44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037" h="44816">
                  <a:moveTo>
                    <a:pt x="35868" y="36482"/>
                  </a:moveTo>
                  <a:cubicBezTo>
                    <a:pt x="26530" y="48391"/>
                    <a:pt x="14818" y="47090"/>
                    <a:pt x="5364" y="31305"/>
                  </a:cubicBezTo>
                  <a:cubicBezTo>
                    <a:pt x="-4094" y="15515"/>
                    <a:pt x="-1594" y="1406"/>
                    <a:pt x="14146" y="-396"/>
                  </a:cubicBezTo>
                  <a:lnTo>
                    <a:pt x="35868" y="36482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37" name="任意多边形: 形状 1136">
              <a:extLst>
                <a:ext uri="{FF2B5EF4-FFF2-40B4-BE49-F238E27FC236}">
                  <a16:creationId xmlns:a16="http://schemas.microsoft.com/office/drawing/2014/main" id="{A1264E76-C719-8BE8-A87D-6AAAFB549FBE}"/>
                </a:ext>
              </a:extLst>
            </p:cNvPr>
            <p:cNvSpPr/>
            <p:nvPr/>
          </p:nvSpPr>
          <p:spPr>
            <a:xfrm flipV="1">
              <a:off x="8960966" y="5228031"/>
              <a:ext cx="42169" cy="40409"/>
            </a:xfrm>
            <a:custGeom>
              <a:avLst/>
              <a:gdLst>
                <a:gd name="connsiteX0" fmla="*/ 42000 w 42169"/>
                <a:gd name="connsiteY0" fmla="*/ 27547 h 40409"/>
                <a:gd name="connsiteX1" fmla="*/ 11450 w 42169"/>
                <a:gd name="connsiteY1" fmla="*/ 32433 h 40409"/>
                <a:gd name="connsiteX2" fmla="*/ 9584 w 42169"/>
                <a:gd name="connsiteY2" fmla="*/ -401 h 40409"/>
                <a:gd name="connsiteX3" fmla="*/ 42001 w 42169"/>
                <a:gd name="connsiteY3" fmla="*/ 27548 h 40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169" h="40409">
                  <a:moveTo>
                    <a:pt x="42000" y="27547"/>
                  </a:moveTo>
                  <a:cubicBezTo>
                    <a:pt x="36982" y="41819"/>
                    <a:pt x="25476" y="44353"/>
                    <a:pt x="11450" y="32433"/>
                  </a:cubicBezTo>
                  <a:cubicBezTo>
                    <a:pt x="-2578" y="20522"/>
                    <a:pt x="-4742" y="6360"/>
                    <a:pt x="9584" y="-401"/>
                  </a:cubicBezTo>
                  <a:lnTo>
                    <a:pt x="42001" y="27548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38" name="任意多边形: 形状 1137">
              <a:extLst>
                <a:ext uri="{FF2B5EF4-FFF2-40B4-BE49-F238E27FC236}">
                  <a16:creationId xmlns:a16="http://schemas.microsoft.com/office/drawing/2014/main" id="{9742F12D-64FA-0F95-5BEC-803ED286F78A}"/>
                </a:ext>
              </a:extLst>
            </p:cNvPr>
            <p:cNvSpPr/>
            <p:nvPr/>
          </p:nvSpPr>
          <p:spPr>
            <a:xfrm flipV="1">
              <a:off x="8993507" y="5208100"/>
              <a:ext cx="44156" cy="37159"/>
            </a:xfrm>
            <a:custGeom>
              <a:avLst/>
              <a:gdLst>
                <a:gd name="connsiteX0" fmla="*/ 43988 w 44156"/>
                <a:gd name="connsiteY0" fmla="*/ 21983 h 37159"/>
                <a:gd name="connsiteX1" fmla="*/ 14612 w 44156"/>
                <a:gd name="connsiteY1" fmla="*/ 31713 h 37159"/>
                <a:gd name="connsiteX2" fmla="*/ 7508 w 44156"/>
                <a:gd name="connsiteY2" fmla="*/ -405 h 37159"/>
                <a:gd name="connsiteX3" fmla="*/ 43987 w 44156"/>
                <a:gd name="connsiteY3" fmla="*/ 21983 h 37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156" h="37159">
                  <a:moveTo>
                    <a:pt x="43988" y="21983"/>
                  </a:moveTo>
                  <a:cubicBezTo>
                    <a:pt x="41327" y="36882"/>
                    <a:pt x="30370" y="41227"/>
                    <a:pt x="14612" y="31713"/>
                  </a:cubicBezTo>
                  <a:cubicBezTo>
                    <a:pt x="-1142" y="22203"/>
                    <a:pt x="-5547" y="8567"/>
                    <a:pt x="7508" y="-405"/>
                  </a:cubicBezTo>
                  <a:lnTo>
                    <a:pt x="43987" y="21983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39" name="任意多边形: 形状 1138">
              <a:extLst>
                <a:ext uri="{FF2B5EF4-FFF2-40B4-BE49-F238E27FC236}">
                  <a16:creationId xmlns:a16="http://schemas.microsoft.com/office/drawing/2014/main" id="{DFE76DC5-6093-2007-F3D2-D2A458AC4C25}"/>
                </a:ext>
              </a:extLst>
            </p:cNvPr>
            <p:cNvSpPr/>
            <p:nvPr/>
          </p:nvSpPr>
          <p:spPr>
            <a:xfrm flipV="1">
              <a:off x="8908812" y="5352376"/>
              <a:ext cx="35854" cy="59642"/>
            </a:xfrm>
            <a:custGeom>
              <a:avLst/>
              <a:gdLst>
                <a:gd name="connsiteX0" fmla="*/ 31050 w 35854"/>
                <a:gd name="connsiteY0" fmla="*/ 58755 h 59642"/>
                <a:gd name="connsiteX1" fmla="*/ -70 w 35854"/>
                <a:gd name="connsiteY1" fmla="*/ 25098 h 59642"/>
                <a:gd name="connsiteX2" fmla="*/ 35684 w 35854"/>
                <a:gd name="connsiteY2" fmla="*/ 2451 h 59642"/>
                <a:gd name="connsiteX3" fmla="*/ 31049 w 35854"/>
                <a:gd name="connsiteY3" fmla="*/ 58755 h 59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854" h="59642">
                  <a:moveTo>
                    <a:pt x="31050" y="58755"/>
                  </a:moveTo>
                  <a:cubicBezTo>
                    <a:pt x="12841" y="62665"/>
                    <a:pt x="-1519" y="43441"/>
                    <a:pt x="-70" y="25098"/>
                  </a:cubicBezTo>
                  <a:cubicBezTo>
                    <a:pt x="1383" y="6761"/>
                    <a:pt x="17006" y="-6404"/>
                    <a:pt x="35684" y="2451"/>
                  </a:cubicBezTo>
                  <a:lnTo>
                    <a:pt x="31049" y="58755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0" name="任意多边形: 形状 1139">
              <a:extLst>
                <a:ext uri="{FF2B5EF4-FFF2-40B4-BE49-F238E27FC236}">
                  <a16:creationId xmlns:a16="http://schemas.microsoft.com/office/drawing/2014/main" id="{049C3973-2D8F-AA8D-AEAB-D0603EDE3AC7}"/>
                </a:ext>
              </a:extLst>
            </p:cNvPr>
            <p:cNvSpPr/>
            <p:nvPr/>
          </p:nvSpPr>
          <p:spPr>
            <a:xfrm flipV="1">
              <a:off x="8846867" y="5293158"/>
              <a:ext cx="103166" cy="69305"/>
            </a:xfrm>
            <a:custGeom>
              <a:avLst/>
              <a:gdLst>
                <a:gd name="connsiteX0" fmla="*/ 102995 w 103166"/>
                <a:gd name="connsiteY0" fmla="*/ 62768 h 69305"/>
                <a:gd name="connsiteX1" fmla="*/ 54548 w 103166"/>
                <a:gd name="connsiteY1" fmla="*/ 49895 h 69305"/>
                <a:gd name="connsiteX2" fmla="*/ -171 w 103166"/>
                <a:gd name="connsiteY2" fmla="*/ -386 h 69305"/>
                <a:gd name="connsiteX3" fmla="*/ 48484 w 103166"/>
                <a:gd name="connsiteY3" fmla="*/ 14531 h 69305"/>
                <a:gd name="connsiteX4" fmla="*/ 93017 w 103166"/>
                <a:gd name="connsiteY4" fmla="*/ 9198 h 69305"/>
                <a:gd name="connsiteX5" fmla="*/ 102995 w 103166"/>
                <a:gd name="connsiteY5" fmla="*/ 62769 h 69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3166" h="69305">
                  <a:moveTo>
                    <a:pt x="102995" y="62768"/>
                  </a:moveTo>
                  <a:cubicBezTo>
                    <a:pt x="91964" y="76293"/>
                    <a:pt x="67449" y="65492"/>
                    <a:pt x="54548" y="49895"/>
                  </a:cubicBezTo>
                  <a:cubicBezTo>
                    <a:pt x="38291" y="30250"/>
                    <a:pt x="3546" y="42452"/>
                    <a:pt x="-171" y="-386"/>
                  </a:cubicBezTo>
                  <a:cubicBezTo>
                    <a:pt x="16373" y="17997"/>
                    <a:pt x="37109" y="20649"/>
                    <a:pt x="48484" y="14531"/>
                  </a:cubicBezTo>
                  <a:cubicBezTo>
                    <a:pt x="59857" y="8421"/>
                    <a:pt x="77654" y="416"/>
                    <a:pt x="93017" y="9198"/>
                  </a:cubicBezTo>
                  <a:lnTo>
                    <a:pt x="102995" y="62769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1" name="任意多边形: 形状 1140">
              <a:extLst>
                <a:ext uri="{FF2B5EF4-FFF2-40B4-BE49-F238E27FC236}">
                  <a16:creationId xmlns:a16="http://schemas.microsoft.com/office/drawing/2014/main" id="{33AEF1F1-B8D2-31A3-1B99-62A87BCD00EE}"/>
                </a:ext>
              </a:extLst>
            </p:cNvPr>
            <p:cNvSpPr/>
            <p:nvPr/>
          </p:nvSpPr>
          <p:spPr>
            <a:xfrm flipV="1">
              <a:off x="8908355" y="5409418"/>
              <a:ext cx="42523" cy="65497"/>
            </a:xfrm>
            <a:custGeom>
              <a:avLst/>
              <a:gdLst>
                <a:gd name="connsiteX0" fmla="*/ 33054 w 42523"/>
                <a:gd name="connsiteY0" fmla="*/ 63919 h 65497"/>
                <a:gd name="connsiteX1" fmla="*/ -31 w 42523"/>
                <a:gd name="connsiteY1" fmla="*/ 27158 h 65497"/>
                <a:gd name="connsiteX2" fmla="*/ 42353 w 42523"/>
                <a:gd name="connsiteY2" fmla="*/ 4667 h 65497"/>
                <a:gd name="connsiteX3" fmla="*/ 33055 w 42523"/>
                <a:gd name="connsiteY3" fmla="*/ 63919 h 65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523" h="65497">
                  <a:moveTo>
                    <a:pt x="33054" y="63919"/>
                  </a:moveTo>
                  <a:cubicBezTo>
                    <a:pt x="14274" y="70372"/>
                    <a:pt x="-1844" y="50087"/>
                    <a:pt x="-31" y="27158"/>
                  </a:cubicBezTo>
                  <a:cubicBezTo>
                    <a:pt x="1518" y="7527"/>
                    <a:pt x="34757" y="-9041"/>
                    <a:pt x="42353" y="4667"/>
                  </a:cubicBezTo>
                  <a:lnTo>
                    <a:pt x="33055" y="63919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2" name="任意多边形: 形状 1141">
              <a:extLst>
                <a:ext uri="{FF2B5EF4-FFF2-40B4-BE49-F238E27FC236}">
                  <a16:creationId xmlns:a16="http://schemas.microsoft.com/office/drawing/2014/main" id="{2AC1045B-ACE6-775E-5EBC-82A26CE665A0}"/>
                </a:ext>
              </a:extLst>
            </p:cNvPr>
            <p:cNvSpPr/>
            <p:nvPr/>
          </p:nvSpPr>
          <p:spPr>
            <a:xfrm flipV="1">
              <a:off x="8846563" y="5498202"/>
              <a:ext cx="60968" cy="74887"/>
            </a:xfrm>
            <a:custGeom>
              <a:avLst/>
              <a:gdLst>
                <a:gd name="connsiteX0" fmla="*/ 58174 w 60968"/>
                <a:gd name="connsiteY0" fmla="*/ 1970 h 74887"/>
                <a:gd name="connsiteX1" fmla="*/ 36118 w 60968"/>
                <a:gd name="connsiteY1" fmla="*/ 39354 h 74887"/>
                <a:gd name="connsiteX2" fmla="*/ 7219 w 60968"/>
                <a:gd name="connsiteY2" fmla="*/ 74540 h 74887"/>
                <a:gd name="connsiteX3" fmla="*/ 9195 w 60968"/>
                <a:gd name="connsiteY3" fmla="*/ 38983 h 74887"/>
                <a:gd name="connsiteX4" fmla="*/ 7020 w 60968"/>
                <a:gd name="connsiteY4" fmla="*/ 17493 h 74887"/>
                <a:gd name="connsiteX5" fmla="*/ 58174 w 60968"/>
                <a:gd name="connsiteY5" fmla="*/ 1970 h 74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968" h="74887">
                  <a:moveTo>
                    <a:pt x="58174" y="1970"/>
                  </a:moveTo>
                  <a:cubicBezTo>
                    <a:pt x="67810" y="15466"/>
                    <a:pt x="48720" y="35184"/>
                    <a:pt x="36118" y="39354"/>
                  </a:cubicBezTo>
                  <a:cubicBezTo>
                    <a:pt x="23512" y="43527"/>
                    <a:pt x="4692" y="59804"/>
                    <a:pt x="7219" y="74540"/>
                  </a:cubicBezTo>
                  <a:cubicBezTo>
                    <a:pt x="-2573" y="67675"/>
                    <a:pt x="-3339" y="54004"/>
                    <a:pt x="9195" y="38983"/>
                  </a:cubicBezTo>
                  <a:cubicBezTo>
                    <a:pt x="18689" y="27615"/>
                    <a:pt x="12978" y="19163"/>
                    <a:pt x="7020" y="17493"/>
                  </a:cubicBezTo>
                  <a:cubicBezTo>
                    <a:pt x="14975" y="10279"/>
                    <a:pt x="41398" y="-6458"/>
                    <a:pt x="58174" y="1970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3" name="任意多边形: 形状 1142">
              <a:extLst>
                <a:ext uri="{FF2B5EF4-FFF2-40B4-BE49-F238E27FC236}">
                  <a16:creationId xmlns:a16="http://schemas.microsoft.com/office/drawing/2014/main" id="{174D6F10-A490-B647-5EB6-C768E8AFB806}"/>
                </a:ext>
              </a:extLst>
            </p:cNvPr>
            <p:cNvSpPr/>
            <p:nvPr/>
          </p:nvSpPr>
          <p:spPr>
            <a:xfrm flipV="1">
              <a:off x="8852440" y="5450979"/>
              <a:ext cx="96284" cy="60612"/>
            </a:xfrm>
            <a:custGeom>
              <a:avLst/>
              <a:gdLst>
                <a:gd name="connsiteX0" fmla="*/ 96113 w 96284"/>
                <a:gd name="connsiteY0" fmla="*/ 37856 h 60612"/>
                <a:gd name="connsiteX1" fmla="*/ 55777 w 96284"/>
                <a:gd name="connsiteY1" fmla="*/ 43807 h 60612"/>
                <a:gd name="connsiteX2" fmla="*/ -171 w 96284"/>
                <a:gd name="connsiteY2" fmla="*/ 56922 h 60612"/>
                <a:gd name="connsiteX3" fmla="*/ 24906 w 96284"/>
                <a:gd name="connsiteY3" fmla="*/ 26881 h 60612"/>
                <a:gd name="connsiteX4" fmla="*/ 91516 w 96284"/>
                <a:gd name="connsiteY4" fmla="*/ 10826 h 60612"/>
                <a:gd name="connsiteX5" fmla="*/ 96113 w 96284"/>
                <a:gd name="connsiteY5" fmla="*/ 37856 h 60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6284" h="60612">
                  <a:moveTo>
                    <a:pt x="96113" y="37856"/>
                  </a:moveTo>
                  <a:cubicBezTo>
                    <a:pt x="84614" y="54947"/>
                    <a:pt x="68409" y="50278"/>
                    <a:pt x="55777" y="43807"/>
                  </a:cubicBezTo>
                  <a:cubicBezTo>
                    <a:pt x="37237" y="34313"/>
                    <a:pt x="21953" y="71219"/>
                    <a:pt x="-171" y="56922"/>
                  </a:cubicBezTo>
                  <a:cubicBezTo>
                    <a:pt x="15907" y="54362"/>
                    <a:pt x="21419" y="34610"/>
                    <a:pt x="24906" y="26881"/>
                  </a:cubicBezTo>
                  <a:cubicBezTo>
                    <a:pt x="34867" y="4777"/>
                    <a:pt x="70111" y="-12646"/>
                    <a:pt x="91516" y="10826"/>
                  </a:cubicBezTo>
                  <a:lnTo>
                    <a:pt x="96113" y="37856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4" name="任意多边形: 形状 1143">
              <a:extLst>
                <a:ext uri="{FF2B5EF4-FFF2-40B4-BE49-F238E27FC236}">
                  <a16:creationId xmlns:a16="http://schemas.microsoft.com/office/drawing/2014/main" id="{FC501774-7B57-376D-3ADC-024ACB2CA37A}"/>
                </a:ext>
              </a:extLst>
            </p:cNvPr>
            <p:cNvSpPr/>
            <p:nvPr/>
          </p:nvSpPr>
          <p:spPr>
            <a:xfrm flipV="1">
              <a:off x="8897967" y="5497905"/>
              <a:ext cx="50741" cy="72820"/>
            </a:xfrm>
            <a:custGeom>
              <a:avLst/>
              <a:gdLst>
                <a:gd name="connsiteX0" fmla="*/ 48085 w 50741"/>
                <a:gd name="connsiteY0" fmla="*/ 72473 h 72820"/>
                <a:gd name="connsiteX1" fmla="*/ 3434 w 50741"/>
                <a:gd name="connsiteY1" fmla="*/ 50120 h 72820"/>
                <a:gd name="connsiteX2" fmla="*/ 11759 w 50741"/>
                <a:gd name="connsiteY2" fmla="*/ -347 h 72820"/>
                <a:gd name="connsiteX3" fmla="*/ 48085 w 50741"/>
                <a:gd name="connsiteY3" fmla="*/ 72472 h 72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741" h="72820">
                  <a:moveTo>
                    <a:pt x="48085" y="72473"/>
                  </a:moveTo>
                  <a:cubicBezTo>
                    <a:pt x="24525" y="70523"/>
                    <a:pt x="9199" y="60081"/>
                    <a:pt x="3434" y="50120"/>
                  </a:cubicBezTo>
                  <a:cubicBezTo>
                    <a:pt x="-2332" y="40160"/>
                    <a:pt x="-2272" y="10172"/>
                    <a:pt x="11759" y="-347"/>
                  </a:cubicBezTo>
                  <a:cubicBezTo>
                    <a:pt x="31384" y="11721"/>
                    <a:pt x="59043" y="45931"/>
                    <a:pt x="48085" y="72472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5" name="任意多边形: 形状 1144">
              <a:extLst>
                <a:ext uri="{FF2B5EF4-FFF2-40B4-BE49-F238E27FC236}">
                  <a16:creationId xmlns:a16="http://schemas.microsoft.com/office/drawing/2014/main" id="{5EE82012-783E-26CD-DD61-ECA84D88B70E}"/>
                </a:ext>
              </a:extLst>
            </p:cNvPr>
            <p:cNvSpPr/>
            <p:nvPr/>
          </p:nvSpPr>
          <p:spPr>
            <a:xfrm flipV="1">
              <a:off x="8832638" y="5527874"/>
              <a:ext cx="24547" cy="27396"/>
            </a:xfrm>
            <a:custGeom>
              <a:avLst/>
              <a:gdLst>
                <a:gd name="connsiteX0" fmla="*/ -172 w 24547"/>
                <a:gd name="connsiteY0" fmla="*/ 23920 h 27396"/>
                <a:gd name="connsiteX1" fmla="*/ 18142 w 24547"/>
                <a:gd name="connsiteY1" fmla="*/ 21032 h 27396"/>
                <a:gd name="connsiteX2" fmla="*/ 20938 w 24547"/>
                <a:gd name="connsiteY2" fmla="*/ -346 h 27396"/>
                <a:gd name="connsiteX3" fmla="*/ -172 w 24547"/>
                <a:gd name="connsiteY3" fmla="*/ 23919 h 27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47" h="27396">
                  <a:moveTo>
                    <a:pt x="-172" y="23920"/>
                  </a:moveTo>
                  <a:cubicBezTo>
                    <a:pt x="3517" y="29745"/>
                    <a:pt x="13546" y="26661"/>
                    <a:pt x="18142" y="21032"/>
                  </a:cubicBezTo>
                  <a:cubicBezTo>
                    <a:pt x="22740" y="15395"/>
                    <a:pt x="27985" y="3903"/>
                    <a:pt x="20938" y="-346"/>
                  </a:cubicBezTo>
                  <a:lnTo>
                    <a:pt x="-172" y="23919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6" name="任意多边形: 形状 1145">
              <a:extLst>
                <a:ext uri="{FF2B5EF4-FFF2-40B4-BE49-F238E27FC236}">
                  <a16:creationId xmlns:a16="http://schemas.microsoft.com/office/drawing/2014/main" id="{69C6A416-69D6-DF4A-01F8-6389A46EAC46}"/>
                </a:ext>
              </a:extLst>
            </p:cNvPr>
            <p:cNvSpPr/>
            <p:nvPr/>
          </p:nvSpPr>
          <p:spPr>
            <a:xfrm flipV="1">
              <a:off x="8765010" y="5436073"/>
              <a:ext cx="38584" cy="42112"/>
            </a:xfrm>
            <a:custGeom>
              <a:avLst/>
              <a:gdLst>
                <a:gd name="connsiteX0" fmla="*/ -173 w 38584"/>
                <a:gd name="connsiteY0" fmla="*/ 34330 h 42112"/>
                <a:gd name="connsiteX1" fmla="*/ 32569 w 38584"/>
                <a:gd name="connsiteY1" fmla="*/ 31015 h 42112"/>
                <a:gd name="connsiteX2" fmla="*/ 27945 w 38584"/>
                <a:gd name="connsiteY2" fmla="*/ -362 h 42112"/>
                <a:gd name="connsiteX3" fmla="*/ -173 w 38584"/>
                <a:gd name="connsiteY3" fmla="*/ 34330 h 42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584" h="42112">
                  <a:moveTo>
                    <a:pt x="-173" y="34330"/>
                  </a:moveTo>
                  <a:cubicBezTo>
                    <a:pt x="2700" y="42310"/>
                    <a:pt x="21602" y="47218"/>
                    <a:pt x="32569" y="31015"/>
                  </a:cubicBezTo>
                  <a:cubicBezTo>
                    <a:pt x="43541" y="14809"/>
                    <a:pt x="37363" y="754"/>
                    <a:pt x="27945" y="-362"/>
                  </a:cubicBezTo>
                  <a:lnTo>
                    <a:pt x="-173" y="34330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7" name="任意多边形: 形状 1146">
              <a:extLst>
                <a:ext uri="{FF2B5EF4-FFF2-40B4-BE49-F238E27FC236}">
                  <a16:creationId xmlns:a16="http://schemas.microsoft.com/office/drawing/2014/main" id="{E654848F-0D08-D0BF-9552-26E81A8D7042}"/>
                </a:ext>
              </a:extLst>
            </p:cNvPr>
            <p:cNvSpPr/>
            <p:nvPr/>
          </p:nvSpPr>
          <p:spPr>
            <a:xfrm flipV="1">
              <a:off x="8793823" y="5476912"/>
              <a:ext cx="44232" cy="54184"/>
            </a:xfrm>
            <a:custGeom>
              <a:avLst/>
              <a:gdLst>
                <a:gd name="connsiteX0" fmla="*/ -172 w 44232"/>
                <a:gd name="connsiteY0" fmla="*/ 50936 h 54184"/>
                <a:gd name="connsiteX1" fmla="*/ 32630 w 44232"/>
                <a:gd name="connsiteY1" fmla="*/ 39957 h 54184"/>
                <a:gd name="connsiteX2" fmla="*/ 38676 w 44232"/>
                <a:gd name="connsiteY2" fmla="*/ -353 h 54184"/>
                <a:gd name="connsiteX3" fmla="*/ -173 w 44232"/>
                <a:gd name="connsiteY3" fmla="*/ 50936 h 54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232" h="54184">
                  <a:moveTo>
                    <a:pt x="-172" y="50936"/>
                  </a:moveTo>
                  <a:cubicBezTo>
                    <a:pt x="1125" y="55558"/>
                    <a:pt x="16948" y="56408"/>
                    <a:pt x="32630" y="39957"/>
                  </a:cubicBezTo>
                  <a:cubicBezTo>
                    <a:pt x="48322" y="23479"/>
                    <a:pt x="45298" y="8569"/>
                    <a:pt x="38676" y="-353"/>
                  </a:cubicBezTo>
                  <a:lnTo>
                    <a:pt x="-173" y="50936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8" name="任意多边形: 形状 1147">
              <a:extLst>
                <a:ext uri="{FF2B5EF4-FFF2-40B4-BE49-F238E27FC236}">
                  <a16:creationId xmlns:a16="http://schemas.microsoft.com/office/drawing/2014/main" id="{3108B339-0691-D800-D2AA-21D1BE5B00A1}"/>
                </a:ext>
              </a:extLst>
            </p:cNvPr>
            <p:cNvSpPr/>
            <p:nvPr/>
          </p:nvSpPr>
          <p:spPr>
            <a:xfrm flipV="1">
              <a:off x="8735857" y="5339591"/>
              <a:ext cx="43254" cy="102711"/>
            </a:xfrm>
            <a:custGeom>
              <a:avLst/>
              <a:gdLst>
                <a:gd name="connsiteX0" fmla="*/ 27074 w 43254"/>
                <a:gd name="connsiteY0" fmla="*/ -374 h 102711"/>
                <a:gd name="connsiteX1" fmla="*/ 40599 w 43254"/>
                <a:gd name="connsiteY1" fmla="*/ 26996 h 102711"/>
                <a:gd name="connsiteX2" fmla="*/ 40575 w 43254"/>
                <a:gd name="connsiteY2" fmla="*/ 71659 h 102711"/>
                <a:gd name="connsiteX3" fmla="*/ 31689 w 43254"/>
                <a:gd name="connsiteY3" fmla="*/ 102338 h 102711"/>
                <a:gd name="connsiteX4" fmla="*/ 20989 w 43254"/>
                <a:gd name="connsiteY4" fmla="*/ 74266 h 102711"/>
                <a:gd name="connsiteX5" fmla="*/ 364 w 43254"/>
                <a:gd name="connsiteY5" fmla="*/ 33969 h 102711"/>
                <a:gd name="connsiteX6" fmla="*/ 27072 w 43254"/>
                <a:gd name="connsiteY6" fmla="*/ -373 h 102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254" h="102711">
                  <a:moveTo>
                    <a:pt x="27074" y="-374"/>
                  </a:moveTo>
                  <a:cubicBezTo>
                    <a:pt x="41464" y="854"/>
                    <a:pt x="46643" y="17179"/>
                    <a:pt x="40599" y="26996"/>
                  </a:cubicBezTo>
                  <a:cubicBezTo>
                    <a:pt x="29591" y="44863"/>
                    <a:pt x="48219" y="61374"/>
                    <a:pt x="40575" y="71659"/>
                  </a:cubicBezTo>
                  <a:cubicBezTo>
                    <a:pt x="32933" y="81943"/>
                    <a:pt x="27647" y="95098"/>
                    <a:pt x="31689" y="102338"/>
                  </a:cubicBezTo>
                  <a:cubicBezTo>
                    <a:pt x="20487" y="95821"/>
                    <a:pt x="17934" y="84914"/>
                    <a:pt x="20989" y="74266"/>
                  </a:cubicBezTo>
                  <a:cubicBezTo>
                    <a:pt x="24044" y="63619"/>
                    <a:pt x="-4391" y="46238"/>
                    <a:pt x="364" y="33969"/>
                  </a:cubicBezTo>
                  <a:lnTo>
                    <a:pt x="27072" y="-373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9" name="任意多边形: 形状 1148">
              <a:extLst>
                <a:ext uri="{FF2B5EF4-FFF2-40B4-BE49-F238E27FC236}">
                  <a16:creationId xmlns:a16="http://schemas.microsoft.com/office/drawing/2014/main" id="{0BF43DBD-DC19-4E1C-364C-05EE3127512F}"/>
                </a:ext>
              </a:extLst>
            </p:cNvPr>
            <p:cNvSpPr/>
            <p:nvPr/>
          </p:nvSpPr>
          <p:spPr>
            <a:xfrm flipV="1">
              <a:off x="8505352" y="5279919"/>
              <a:ext cx="52846" cy="29261"/>
            </a:xfrm>
            <a:custGeom>
              <a:avLst/>
              <a:gdLst>
                <a:gd name="connsiteX0" fmla="*/ 52668 w 52846"/>
                <a:gd name="connsiteY0" fmla="*/ 3883 h 29261"/>
                <a:gd name="connsiteX1" fmla="*/ 17902 w 52846"/>
                <a:gd name="connsiteY1" fmla="*/ 28079 h 29261"/>
                <a:gd name="connsiteX2" fmla="*/ 956 w 52846"/>
                <a:gd name="connsiteY2" fmla="*/ -392 h 29261"/>
                <a:gd name="connsiteX3" fmla="*/ 52668 w 52846"/>
                <a:gd name="connsiteY3" fmla="*/ 3882 h 29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846" h="29261">
                  <a:moveTo>
                    <a:pt x="52668" y="3883"/>
                  </a:moveTo>
                  <a:cubicBezTo>
                    <a:pt x="52633" y="21873"/>
                    <a:pt x="31728" y="31847"/>
                    <a:pt x="17902" y="28079"/>
                  </a:cubicBezTo>
                  <a:cubicBezTo>
                    <a:pt x="4083" y="24308"/>
                    <a:pt x="-3122" y="10359"/>
                    <a:pt x="956" y="-392"/>
                  </a:cubicBezTo>
                  <a:lnTo>
                    <a:pt x="52668" y="3882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0" name="任意多边形: 形状 1149">
              <a:extLst>
                <a:ext uri="{FF2B5EF4-FFF2-40B4-BE49-F238E27FC236}">
                  <a16:creationId xmlns:a16="http://schemas.microsoft.com/office/drawing/2014/main" id="{927F4C09-A610-2BB7-D0F6-1C571A88272B}"/>
                </a:ext>
              </a:extLst>
            </p:cNvPr>
            <p:cNvSpPr/>
            <p:nvPr/>
          </p:nvSpPr>
          <p:spPr>
            <a:xfrm flipV="1">
              <a:off x="8558199" y="5278045"/>
              <a:ext cx="60455" cy="37337"/>
            </a:xfrm>
            <a:custGeom>
              <a:avLst/>
              <a:gdLst>
                <a:gd name="connsiteX0" fmla="*/ 58521 w 60455"/>
                <a:gd name="connsiteY0" fmla="*/ -391 h 37337"/>
                <a:gd name="connsiteX1" fmla="*/ 32895 w 60455"/>
                <a:gd name="connsiteY1" fmla="*/ 36528 h 37337"/>
                <a:gd name="connsiteX2" fmla="*/ -177 w 60455"/>
                <a:gd name="connsiteY2" fmla="*/ 10109 h 37337"/>
                <a:gd name="connsiteX3" fmla="*/ 58521 w 60455"/>
                <a:gd name="connsiteY3" fmla="*/ -392 h 37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455" h="37337">
                  <a:moveTo>
                    <a:pt x="58521" y="-391"/>
                  </a:moveTo>
                  <a:cubicBezTo>
                    <a:pt x="66236" y="18677"/>
                    <a:pt x="46875" y="33666"/>
                    <a:pt x="32895" y="36528"/>
                  </a:cubicBezTo>
                  <a:cubicBezTo>
                    <a:pt x="18921" y="39391"/>
                    <a:pt x="318" y="27220"/>
                    <a:pt x="-177" y="10109"/>
                  </a:cubicBezTo>
                  <a:lnTo>
                    <a:pt x="58521" y="-392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1" name="任意多边形: 形状 1150">
              <a:extLst>
                <a:ext uri="{FF2B5EF4-FFF2-40B4-BE49-F238E27FC236}">
                  <a16:creationId xmlns:a16="http://schemas.microsoft.com/office/drawing/2014/main" id="{A3694006-D382-FAED-267F-68952448BC66}"/>
                </a:ext>
              </a:extLst>
            </p:cNvPr>
            <p:cNvSpPr/>
            <p:nvPr/>
          </p:nvSpPr>
          <p:spPr>
            <a:xfrm flipV="1">
              <a:off x="8615805" y="5241051"/>
              <a:ext cx="45934" cy="91714"/>
            </a:xfrm>
            <a:custGeom>
              <a:avLst/>
              <a:gdLst>
                <a:gd name="connsiteX0" fmla="*/ 33538 w 45934"/>
                <a:gd name="connsiteY0" fmla="*/ -394 h 91714"/>
                <a:gd name="connsiteX1" fmla="*/ 34842 w 45934"/>
                <a:gd name="connsiteY1" fmla="*/ 53237 h 91714"/>
                <a:gd name="connsiteX2" fmla="*/ 9961 w 45934"/>
                <a:gd name="connsiteY2" fmla="*/ 91321 h 91714"/>
                <a:gd name="connsiteX3" fmla="*/ 9260 w 45934"/>
                <a:gd name="connsiteY3" fmla="*/ 55829 h 91714"/>
                <a:gd name="connsiteX4" fmla="*/ 2465 w 45934"/>
                <a:gd name="connsiteY4" fmla="*/ 13302 h 91714"/>
                <a:gd name="connsiteX5" fmla="*/ 33539 w 45934"/>
                <a:gd name="connsiteY5" fmla="*/ -394 h 91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934" h="91714">
                  <a:moveTo>
                    <a:pt x="33538" y="-394"/>
                  </a:moveTo>
                  <a:cubicBezTo>
                    <a:pt x="50033" y="9307"/>
                    <a:pt x="49192" y="39790"/>
                    <a:pt x="34842" y="53237"/>
                  </a:cubicBezTo>
                  <a:cubicBezTo>
                    <a:pt x="22860" y="64459"/>
                    <a:pt x="6713" y="74592"/>
                    <a:pt x="9961" y="91321"/>
                  </a:cubicBezTo>
                  <a:cubicBezTo>
                    <a:pt x="-730" y="81756"/>
                    <a:pt x="3342" y="68834"/>
                    <a:pt x="9260" y="55829"/>
                  </a:cubicBezTo>
                  <a:cubicBezTo>
                    <a:pt x="15178" y="42823"/>
                    <a:pt x="-7702" y="33355"/>
                    <a:pt x="2465" y="13302"/>
                  </a:cubicBezTo>
                  <a:lnTo>
                    <a:pt x="33539" y="-394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2" name="任意多边形: 形状 1151">
              <a:extLst>
                <a:ext uri="{FF2B5EF4-FFF2-40B4-BE49-F238E27FC236}">
                  <a16:creationId xmlns:a16="http://schemas.microsoft.com/office/drawing/2014/main" id="{3D3C1F22-7023-08DF-9DE1-B5E8AE6C673C}"/>
                </a:ext>
              </a:extLst>
            </p:cNvPr>
            <p:cNvSpPr/>
            <p:nvPr/>
          </p:nvSpPr>
          <p:spPr>
            <a:xfrm flipV="1">
              <a:off x="8647615" y="5316216"/>
              <a:ext cx="42747" cy="37869"/>
            </a:xfrm>
            <a:custGeom>
              <a:avLst/>
              <a:gdLst>
                <a:gd name="connsiteX0" fmla="*/ -176 w 42747"/>
                <a:gd name="connsiteY0" fmla="*/ 21412 h 37869"/>
                <a:gd name="connsiteX1" fmla="*/ 31877 w 42747"/>
                <a:gd name="connsiteY1" fmla="*/ 33391 h 37869"/>
                <a:gd name="connsiteX2" fmla="*/ 32572 w 42747"/>
                <a:gd name="connsiteY2" fmla="*/ -385 h 37869"/>
                <a:gd name="connsiteX3" fmla="*/ -176 w 42747"/>
                <a:gd name="connsiteY3" fmla="*/ 21412 h 37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747" h="37869">
                  <a:moveTo>
                    <a:pt x="-176" y="21412"/>
                  </a:moveTo>
                  <a:cubicBezTo>
                    <a:pt x="2945" y="33867"/>
                    <a:pt x="18524" y="43198"/>
                    <a:pt x="31877" y="33391"/>
                  </a:cubicBezTo>
                  <a:cubicBezTo>
                    <a:pt x="45234" y="23589"/>
                    <a:pt x="46762" y="8402"/>
                    <a:pt x="32572" y="-385"/>
                  </a:cubicBezTo>
                  <a:lnTo>
                    <a:pt x="-176" y="21412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3" name="任意多边形: 形状 1152">
              <a:extLst>
                <a:ext uri="{FF2B5EF4-FFF2-40B4-BE49-F238E27FC236}">
                  <a16:creationId xmlns:a16="http://schemas.microsoft.com/office/drawing/2014/main" id="{B2E57972-1348-824B-AC08-FE5A5AD811CA}"/>
                </a:ext>
              </a:extLst>
            </p:cNvPr>
            <p:cNvSpPr/>
            <p:nvPr/>
          </p:nvSpPr>
          <p:spPr>
            <a:xfrm flipV="1">
              <a:off x="8678214" y="5339501"/>
              <a:ext cx="41635" cy="39442"/>
            </a:xfrm>
            <a:custGeom>
              <a:avLst/>
              <a:gdLst>
                <a:gd name="connsiteX0" fmla="*/ -175 w 41635"/>
                <a:gd name="connsiteY0" fmla="*/ 25796 h 39442"/>
                <a:gd name="connsiteX1" fmla="*/ 33239 w 41635"/>
                <a:gd name="connsiteY1" fmla="*/ 33155 h 39442"/>
                <a:gd name="connsiteX2" fmla="*/ 29187 w 41635"/>
                <a:gd name="connsiteY2" fmla="*/ -380 h 39442"/>
                <a:gd name="connsiteX3" fmla="*/ -175 w 41635"/>
                <a:gd name="connsiteY3" fmla="*/ 25796 h 39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635" h="39442">
                  <a:moveTo>
                    <a:pt x="-175" y="25796"/>
                  </a:moveTo>
                  <a:cubicBezTo>
                    <a:pt x="4665" y="37684"/>
                    <a:pt x="21397" y="44737"/>
                    <a:pt x="33239" y="33155"/>
                  </a:cubicBezTo>
                  <a:cubicBezTo>
                    <a:pt x="45084" y="21577"/>
                    <a:pt x="44466" y="6327"/>
                    <a:pt x="29187" y="-380"/>
                  </a:cubicBezTo>
                  <a:lnTo>
                    <a:pt x="-175" y="25796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4" name="任意多边形: 形状 1153">
              <a:extLst>
                <a:ext uri="{FF2B5EF4-FFF2-40B4-BE49-F238E27FC236}">
                  <a16:creationId xmlns:a16="http://schemas.microsoft.com/office/drawing/2014/main" id="{04D96453-C71C-99C0-D7CC-A62D47F2393B}"/>
                </a:ext>
              </a:extLst>
            </p:cNvPr>
            <p:cNvSpPr/>
            <p:nvPr/>
          </p:nvSpPr>
          <p:spPr>
            <a:xfrm flipV="1">
              <a:off x="8705955" y="5364880"/>
              <a:ext cx="41131" cy="39910"/>
            </a:xfrm>
            <a:custGeom>
              <a:avLst/>
              <a:gdLst>
                <a:gd name="connsiteX0" fmla="*/ -175 w 41131"/>
                <a:gd name="connsiteY0" fmla="*/ 27239 h 39910"/>
                <a:gd name="connsiteX1" fmla="*/ 33574 w 41131"/>
                <a:gd name="connsiteY1" fmla="*/ 32921 h 39910"/>
                <a:gd name="connsiteX2" fmla="*/ 27850 w 41131"/>
                <a:gd name="connsiteY2" fmla="*/ -375 h 39910"/>
                <a:gd name="connsiteX3" fmla="*/ -175 w 41131"/>
                <a:gd name="connsiteY3" fmla="*/ 27238 h 39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131" h="39910">
                  <a:moveTo>
                    <a:pt x="-175" y="27239"/>
                  </a:moveTo>
                  <a:cubicBezTo>
                    <a:pt x="5254" y="38872"/>
                    <a:pt x="22322" y="45078"/>
                    <a:pt x="33574" y="32921"/>
                  </a:cubicBezTo>
                  <a:cubicBezTo>
                    <a:pt x="44825" y="20763"/>
                    <a:pt x="43446" y="5560"/>
                    <a:pt x="27850" y="-375"/>
                  </a:cubicBezTo>
                  <a:lnTo>
                    <a:pt x="-175" y="27238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5" name="任意多边形: 形状 1154">
              <a:extLst>
                <a:ext uri="{FF2B5EF4-FFF2-40B4-BE49-F238E27FC236}">
                  <a16:creationId xmlns:a16="http://schemas.microsoft.com/office/drawing/2014/main" id="{1A540EBA-FBA3-3D05-E89F-9D626A5330AD}"/>
                </a:ext>
              </a:extLst>
            </p:cNvPr>
            <p:cNvSpPr/>
            <p:nvPr/>
          </p:nvSpPr>
          <p:spPr>
            <a:xfrm flipV="1">
              <a:off x="8293751" y="5396067"/>
              <a:ext cx="64898" cy="55058"/>
            </a:xfrm>
            <a:custGeom>
              <a:avLst/>
              <a:gdLst>
                <a:gd name="connsiteX0" fmla="*/ 64716 w 64898"/>
                <a:gd name="connsiteY0" fmla="*/ 44054 h 55058"/>
                <a:gd name="connsiteX1" fmla="*/ 7650 w 64898"/>
                <a:gd name="connsiteY1" fmla="*/ 33915 h 55058"/>
                <a:gd name="connsiteX2" fmla="*/ 64716 w 64898"/>
                <a:gd name="connsiteY2" fmla="*/ 44054 h 55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898" h="55058">
                  <a:moveTo>
                    <a:pt x="64716" y="44054"/>
                  </a:moveTo>
                  <a:cubicBezTo>
                    <a:pt x="38677" y="60548"/>
                    <a:pt x="28387" y="58374"/>
                    <a:pt x="7650" y="33915"/>
                  </a:cubicBezTo>
                  <a:cubicBezTo>
                    <a:pt x="-18181" y="3447"/>
                    <a:pt x="24821" y="-29236"/>
                    <a:pt x="64716" y="44054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6" name="任意多边形: 形状 1155">
              <a:extLst>
                <a:ext uri="{FF2B5EF4-FFF2-40B4-BE49-F238E27FC236}">
                  <a16:creationId xmlns:a16="http://schemas.microsoft.com/office/drawing/2014/main" id="{2D2911A2-9728-F63B-2757-D74CD4CF74D0}"/>
                </a:ext>
              </a:extLst>
            </p:cNvPr>
            <p:cNvSpPr/>
            <p:nvPr/>
          </p:nvSpPr>
          <p:spPr>
            <a:xfrm flipV="1">
              <a:off x="8267662" y="5351755"/>
              <a:ext cx="125380" cy="60925"/>
            </a:xfrm>
            <a:custGeom>
              <a:avLst/>
              <a:gdLst>
                <a:gd name="connsiteX0" fmla="*/ 124619 w 125380"/>
                <a:gd name="connsiteY0" fmla="*/ 33223 h 60925"/>
                <a:gd name="connsiteX1" fmla="*/ -183 w 125380"/>
                <a:gd name="connsiteY1" fmla="*/ 60549 h 60925"/>
                <a:gd name="connsiteX2" fmla="*/ 59739 w 125380"/>
                <a:gd name="connsiteY2" fmla="*/ 19324 h 60925"/>
                <a:gd name="connsiteX3" fmla="*/ 124623 w 125380"/>
                <a:gd name="connsiteY3" fmla="*/ 33223 h 60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5380" h="60925">
                  <a:moveTo>
                    <a:pt x="124619" y="33223"/>
                  </a:moveTo>
                  <a:cubicBezTo>
                    <a:pt x="94197" y="73731"/>
                    <a:pt x="32311" y="24170"/>
                    <a:pt x="-183" y="60549"/>
                  </a:cubicBezTo>
                  <a:cubicBezTo>
                    <a:pt x="-278" y="29028"/>
                    <a:pt x="48359" y="29746"/>
                    <a:pt x="59739" y="19324"/>
                  </a:cubicBezTo>
                  <a:cubicBezTo>
                    <a:pt x="79040" y="1655"/>
                    <a:pt x="131230" y="-19967"/>
                    <a:pt x="124623" y="33223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7" name="任意多边形: 形状 1156">
              <a:extLst>
                <a:ext uri="{FF2B5EF4-FFF2-40B4-BE49-F238E27FC236}">
                  <a16:creationId xmlns:a16="http://schemas.microsoft.com/office/drawing/2014/main" id="{8277B411-0657-04B1-E64C-278D58690C94}"/>
                </a:ext>
              </a:extLst>
            </p:cNvPr>
            <p:cNvSpPr/>
            <p:nvPr/>
          </p:nvSpPr>
          <p:spPr>
            <a:xfrm flipV="1">
              <a:off x="8251987" y="5439130"/>
              <a:ext cx="59633" cy="40344"/>
            </a:xfrm>
            <a:custGeom>
              <a:avLst/>
              <a:gdLst>
                <a:gd name="connsiteX0" fmla="*/ 59450 w 59633"/>
                <a:gd name="connsiteY0" fmla="*/ 29785 h 40344"/>
                <a:gd name="connsiteX1" fmla="*/ 236 w 59633"/>
                <a:gd name="connsiteY1" fmla="*/ 18831 h 40344"/>
                <a:gd name="connsiteX2" fmla="*/ 59450 w 59633"/>
                <a:gd name="connsiteY2" fmla="*/ 29785 h 40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633" h="40344">
                  <a:moveTo>
                    <a:pt x="59450" y="29785"/>
                  </a:moveTo>
                  <a:cubicBezTo>
                    <a:pt x="45294" y="51276"/>
                    <a:pt x="4720" y="34503"/>
                    <a:pt x="236" y="18831"/>
                  </a:cubicBezTo>
                  <a:cubicBezTo>
                    <a:pt x="-5458" y="-1077"/>
                    <a:pt x="48396" y="-16031"/>
                    <a:pt x="59450" y="29785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8" name="任意多边形: 形状 1157">
              <a:extLst>
                <a:ext uri="{FF2B5EF4-FFF2-40B4-BE49-F238E27FC236}">
                  <a16:creationId xmlns:a16="http://schemas.microsoft.com/office/drawing/2014/main" id="{63DDAFBD-2A91-BC65-6772-A0FC13803FF5}"/>
                </a:ext>
              </a:extLst>
            </p:cNvPr>
            <p:cNvSpPr/>
            <p:nvPr/>
          </p:nvSpPr>
          <p:spPr>
            <a:xfrm flipV="1">
              <a:off x="7630955" y="5358195"/>
              <a:ext cx="516382" cy="232996"/>
            </a:xfrm>
            <a:custGeom>
              <a:avLst/>
              <a:gdLst>
                <a:gd name="connsiteX0" fmla="*/ 505213 w 516382"/>
                <a:gd name="connsiteY0" fmla="*/ 69592 h 232996"/>
                <a:gd name="connsiteX1" fmla="*/ 507777 w 516382"/>
                <a:gd name="connsiteY1" fmla="*/ 25501 h 232996"/>
                <a:gd name="connsiteX2" fmla="*/ 388215 w 516382"/>
                <a:gd name="connsiteY2" fmla="*/ 8670 h 232996"/>
                <a:gd name="connsiteX3" fmla="*/ 287772 w 516382"/>
                <a:gd name="connsiteY3" fmla="*/ 25462 h 232996"/>
                <a:gd name="connsiteX4" fmla="*/ 369586 w 516382"/>
                <a:gd name="connsiteY4" fmla="*/ 41156 h 232996"/>
                <a:gd name="connsiteX5" fmla="*/ 304038 w 516382"/>
                <a:gd name="connsiteY5" fmla="*/ 39115 h 232996"/>
                <a:gd name="connsiteX6" fmla="*/ 227614 w 516382"/>
                <a:gd name="connsiteY6" fmla="*/ 43970 h 232996"/>
                <a:gd name="connsiteX7" fmla="*/ 121859 w 516382"/>
                <a:gd name="connsiteY7" fmla="*/ 53234 h 232996"/>
                <a:gd name="connsiteX8" fmla="*/ -192 w 516382"/>
                <a:gd name="connsiteY8" fmla="*/ 93520 h 232996"/>
                <a:gd name="connsiteX9" fmla="*/ 107478 w 516382"/>
                <a:gd name="connsiteY9" fmla="*/ 95016 h 232996"/>
                <a:gd name="connsiteX10" fmla="*/ 233161 w 516382"/>
                <a:gd name="connsiteY10" fmla="*/ 90548 h 232996"/>
                <a:gd name="connsiteX11" fmla="*/ 167641 w 516382"/>
                <a:gd name="connsiteY11" fmla="*/ 109182 h 232996"/>
                <a:gd name="connsiteX12" fmla="*/ 77403 w 516382"/>
                <a:gd name="connsiteY12" fmla="*/ 136936 h 232996"/>
                <a:gd name="connsiteX13" fmla="*/ 135620 w 516382"/>
                <a:gd name="connsiteY13" fmla="*/ 135996 h 232996"/>
                <a:gd name="connsiteX14" fmla="*/ 211501 w 516382"/>
                <a:gd name="connsiteY14" fmla="*/ 121692 h 232996"/>
                <a:gd name="connsiteX15" fmla="*/ 322101 w 516382"/>
                <a:gd name="connsiteY15" fmla="*/ 107170 h 232996"/>
                <a:gd name="connsiteX16" fmla="*/ 275454 w 516382"/>
                <a:gd name="connsiteY16" fmla="*/ 126375 h 232996"/>
                <a:gd name="connsiteX17" fmla="*/ 216790 w 516382"/>
                <a:gd name="connsiteY17" fmla="*/ 157548 h 232996"/>
                <a:gd name="connsiteX18" fmla="*/ 306089 w 516382"/>
                <a:gd name="connsiteY18" fmla="*/ 136919 h 232996"/>
                <a:gd name="connsiteX19" fmla="*/ 393175 w 516382"/>
                <a:gd name="connsiteY19" fmla="*/ 96456 h 232996"/>
                <a:gd name="connsiteX20" fmla="*/ 314048 w 516382"/>
                <a:gd name="connsiteY20" fmla="*/ 178709 h 232996"/>
                <a:gd name="connsiteX21" fmla="*/ 264697 w 516382"/>
                <a:gd name="connsiteY21" fmla="*/ 226301 h 232996"/>
                <a:gd name="connsiteX22" fmla="*/ 314622 w 516382"/>
                <a:gd name="connsiteY22" fmla="*/ 208839 h 232996"/>
                <a:gd name="connsiteX23" fmla="*/ 377625 w 516382"/>
                <a:gd name="connsiteY23" fmla="*/ 144968 h 232996"/>
                <a:gd name="connsiteX24" fmla="*/ 442429 w 516382"/>
                <a:gd name="connsiteY24" fmla="*/ 96845 h 232996"/>
                <a:gd name="connsiteX25" fmla="*/ 422821 w 516382"/>
                <a:gd name="connsiteY25" fmla="*/ 124776 h 232996"/>
                <a:gd name="connsiteX26" fmla="*/ 505214 w 516382"/>
                <a:gd name="connsiteY26" fmla="*/ 69592 h 232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16382" h="232996">
                  <a:moveTo>
                    <a:pt x="505213" y="69592"/>
                  </a:moveTo>
                  <a:cubicBezTo>
                    <a:pt x="514122" y="59592"/>
                    <a:pt x="523395" y="45007"/>
                    <a:pt x="507777" y="25501"/>
                  </a:cubicBezTo>
                  <a:cubicBezTo>
                    <a:pt x="492152" y="5992"/>
                    <a:pt x="425435" y="-11646"/>
                    <a:pt x="388215" y="8670"/>
                  </a:cubicBezTo>
                  <a:cubicBezTo>
                    <a:pt x="350984" y="28984"/>
                    <a:pt x="310837" y="-6028"/>
                    <a:pt x="287772" y="25462"/>
                  </a:cubicBezTo>
                  <a:cubicBezTo>
                    <a:pt x="319969" y="12693"/>
                    <a:pt x="340644" y="45333"/>
                    <a:pt x="369586" y="41156"/>
                  </a:cubicBezTo>
                  <a:cubicBezTo>
                    <a:pt x="356958" y="57324"/>
                    <a:pt x="325024" y="25822"/>
                    <a:pt x="304038" y="39115"/>
                  </a:cubicBezTo>
                  <a:cubicBezTo>
                    <a:pt x="283052" y="52409"/>
                    <a:pt x="251782" y="25392"/>
                    <a:pt x="227614" y="43970"/>
                  </a:cubicBezTo>
                  <a:cubicBezTo>
                    <a:pt x="203442" y="62543"/>
                    <a:pt x="173495" y="21242"/>
                    <a:pt x="121859" y="53234"/>
                  </a:cubicBezTo>
                  <a:cubicBezTo>
                    <a:pt x="82362" y="77708"/>
                    <a:pt x="4744" y="62619"/>
                    <a:pt x="-192" y="93520"/>
                  </a:cubicBezTo>
                  <a:cubicBezTo>
                    <a:pt x="41337" y="74839"/>
                    <a:pt x="70068" y="86204"/>
                    <a:pt x="107478" y="95016"/>
                  </a:cubicBezTo>
                  <a:cubicBezTo>
                    <a:pt x="167638" y="109182"/>
                    <a:pt x="198242" y="66378"/>
                    <a:pt x="233161" y="90548"/>
                  </a:cubicBezTo>
                  <a:cubicBezTo>
                    <a:pt x="209308" y="89863"/>
                    <a:pt x="186436" y="96733"/>
                    <a:pt x="167641" y="109182"/>
                  </a:cubicBezTo>
                  <a:cubicBezTo>
                    <a:pt x="144045" y="124809"/>
                    <a:pt x="93390" y="102854"/>
                    <a:pt x="77403" y="136936"/>
                  </a:cubicBezTo>
                  <a:cubicBezTo>
                    <a:pt x="94179" y="129035"/>
                    <a:pt x="108471" y="129238"/>
                    <a:pt x="135620" y="135996"/>
                  </a:cubicBezTo>
                  <a:cubicBezTo>
                    <a:pt x="163423" y="142918"/>
                    <a:pt x="180780" y="116075"/>
                    <a:pt x="211501" y="121692"/>
                  </a:cubicBezTo>
                  <a:cubicBezTo>
                    <a:pt x="259535" y="130471"/>
                    <a:pt x="270800" y="90661"/>
                    <a:pt x="322101" y="107170"/>
                  </a:cubicBezTo>
                  <a:cubicBezTo>
                    <a:pt x="316402" y="116230"/>
                    <a:pt x="297190" y="124588"/>
                    <a:pt x="275454" y="126375"/>
                  </a:cubicBezTo>
                  <a:cubicBezTo>
                    <a:pt x="253718" y="128162"/>
                    <a:pt x="241842" y="155836"/>
                    <a:pt x="216790" y="157548"/>
                  </a:cubicBezTo>
                  <a:cubicBezTo>
                    <a:pt x="233644" y="178996"/>
                    <a:pt x="268858" y="138309"/>
                    <a:pt x="306089" y="136919"/>
                  </a:cubicBezTo>
                  <a:cubicBezTo>
                    <a:pt x="348113" y="135350"/>
                    <a:pt x="370242" y="113976"/>
                    <a:pt x="393175" y="96456"/>
                  </a:cubicBezTo>
                  <a:cubicBezTo>
                    <a:pt x="359490" y="118068"/>
                    <a:pt x="366587" y="158497"/>
                    <a:pt x="314048" y="178709"/>
                  </a:cubicBezTo>
                  <a:cubicBezTo>
                    <a:pt x="291132" y="187520"/>
                    <a:pt x="295247" y="229824"/>
                    <a:pt x="264697" y="226301"/>
                  </a:cubicBezTo>
                  <a:cubicBezTo>
                    <a:pt x="272912" y="237977"/>
                    <a:pt x="300243" y="234278"/>
                    <a:pt x="314622" y="208839"/>
                  </a:cubicBezTo>
                  <a:cubicBezTo>
                    <a:pt x="328999" y="183395"/>
                    <a:pt x="351614" y="199694"/>
                    <a:pt x="377625" y="144968"/>
                  </a:cubicBezTo>
                  <a:cubicBezTo>
                    <a:pt x="388361" y="122381"/>
                    <a:pt x="430627" y="121195"/>
                    <a:pt x="442429" y="96845"/>
                  </a:cubicBezTo>
                  <a:cubicBezTo>
                    <a:pt x="444580" y="105826"/>
                    <a:pt x="436457" y="117501"/>
                    <a:pt x="422821" y="124776"/>
                  </a:cubicBezTo>
                  <a:cubicBezTo>
                    <a:pt x="441570" y="136318"/>
                    <a:pt x="492871" y="100830"/>
                    <a:pt x="505214" y="69592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9" name="任意多边形: 形状 1158">
              <a:extLst>
                <a:ext uri="{FF2B5EF4-FFF2-40B4-BE49-F238E27FC236}">
                  <a16:creationId xmlns:a16="http://schemas.microsoft.com/office/drawing/2014/main" id="{63DD141E-6E2B-870B-AB1F-E4091DE891BB}"/>
                </a:ext>
              </a:extLst>
            </p:cNvPr>
            <p:cNvSpPr/>
            <p:nvPr/>
          </p:nvSpPr>
          <p:spPr>
            <a:xfrm flipV="1">
              <a:off x="8125284" y="5478228"/>
              <a:ext cx="61678" cy="48183"/>
            </a:xfrm>
            <a:custGeom>
              <a:avLst/>
              <a:gdLst>
                <a:gd name="connsiteX0" fmla="*/ 61491 w 61678"/>
                <a:gd name="connsiteY0" fmla="*/ 8150 h 48183"/>
                <a:gd name="connsiteX1" fmla="*/ 6585 w 61678"/>
                <a:gd name="connsiteY1" fmla="*/ 47830 h 48183"/>
                <a:gd name="connsiteX2" fmla="*/ 8731 w 61678"/>
                <a:gd name="connsiteY2" fmla="*/ -353 h 48183"/>
                <a:gd name="connsiteX3" fmla="*/ 61491 w 61678"/>
                <a:gd name="connsiteY3" fmla="*/ 8150 h 48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678" h="48183">
                  <a:moveTo>
                    <a:pt x="61491" y="8150"/>
                  </a:moveTo>
                  <a:cubicBezTo>
                    <a:pt x="52762" y="32199"/>
                    <a:pt x="18968" y="31281"/>
                    <a:pt x="6585" y="47830"/>
                  </a:cubicBezTo>
                  <a:cubicBezTo>
                    <a:pt x="-306" y="36952"/>
                    <a:pt x="-5207" y="17189"/>
                    <a:pt x="8731" y="-353"/>
                  </a:cubicBezTo>
                  <a:cubicBezTo>
                    <a:pt x="16634" y="85"/>
                    <a:pt x="54650" y="5954"/>
                    <a:pt x="61491" y="8150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0" name="任意多边形: 形状 1159">
              <a:extLst>
                <a:ext uri="{FF2B5EF4-FFF2-40B4-BE49-F238E27FC236}">
                  <a16:creationId xmlns:a16="http://schemas.microsoft.com/office/drawing/2014/main" id="{58005D2B-FA07-A0CD-98A5-1A538C884CB1}"/>
                </a:ext>
              </a:extLst>
            </p:cNvPr>
            <p:cNvSpPr/>
            <p:nvPr/>
          </p:nvSpPr>
          <p:spPr>
            <a:xfrm flipV="1">
              <a:off x="8173641" y="5477176"/>
              <a:ext cx="64041" cy="40731"/>
            </a:xfrm>
            <a:custGeom>
              <a:avLst/>
              <a:gdLst>
                <a:gd name="connsiteX0" fmla="*/ 63856 w 64041"/>
                <a:gd name="connsiteY0" fmla="*/ 20363 h 40731"/>
                <a:gd name="connsiteX1" fmla="*/ 3022 w 64041"/>
                <a:gd name="connsiteY1" fmla="*/ 40378 h 40731"/>
                <a:gd name="connsiteX2" fmla="*/ 13166 w 64041"/>
                <a:gd name="connsiteY2" fmla="*/ -354 h 40731"/>
                <a:gd name="connsiteX3" fmla="*/ 63855 w 64041"/>
                <a:gd name="connsiteY3" fmla="*/ 20362 h 40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041" h="40731">
                  <a:moveTo>
                    <a:pt x="63856" y="20363"/>
                  </a:moveTo>
                  <a:cubicBezTo>
                    <a:pt x="45660" y="50946"/>
                    <a:pt x="19579" y="20092"/>
                    <a:pt x="3022" y="40378"/>
                  </a:cubicBezTo>
                  <a:cubicBezTo>
                    <a:pt x="-2351" y="30168"/>
                    <a:pt x="-2212" y="13200"/>
                    <a:pt x="13166" y="-354"/>
                  </a:cubicBezTo>
                  <a:lnTo>
                    <a:pt x="63855" y="20362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1" name="任意多边形: 形状 1160">
              <a:extLst>
                <a:ext uri="{FF2B5EF4-FFF2-40B4-BE49-F238E27FC236}">
                  <a16:creationId xmlns:a16="http://schemas.microsoft.com/office/drawing/2014/main" id="{AF3AF7A6-7AFB-102A-EFC1-5437109AFD60}"/>
                </a:ext>
              </a:extLst>
            </p:cNvPr>
            <p:cNvSpPr/>
            <p:nvPr/>
          </p:nvSpPr>
          <p:spPr>
            <a:xfrm flipV="1">
              <a:off x="8195236" y="5448675"/>
              <a:ext cx="77807" cy="50982"/>
            </a:xfrm>
            <a:custGeom>
              <a:avLst/>
              <a:gdLst>
                <a:gd name="connsiteX0" fmla="*/ 77623 w 77807"/>
                <a:gd name="connsiteY0" fmla="*/ 22706 h 50982"/>
                <a:gd name="connsiteX1" fmla="*/ 21 w 77807"/>
                <a:gd name="connsiteY1" fmla="*/ 50624 h 50982"/>
                <a:gd name="connsiteX2" fmla="*/ 46132 w 77807"/>
                <a:gd name="connsiteY2" fmla="*/ -358 h 50982"/>
                <a:gd name="connsiteX3" fmla="*/ 77623 w 77807"/>
                <a:gd name="connsiteY3" fmla="*/ 22705 h 50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807" h="50982">
                  <a:moveTo>
                    <a:pt x="77623" y="22706"/>
                  </a:moveTo>
                  <a:cubicBezTo>
                    <a:pt x="47835" y="63356"/>
                    <a:pt x="18659" y="28475"/>
                    <a:pt x="21" y="50624"/>
                  </a:cubicBezTo>
                  <a:cubicBezTo>
                    <a:pt x="-2910" y="33970"/>
                    <a:pt x="26080" y="5805"/>
                    <a:pt x="46132" y="-358"/>
                  </a:cubicBezTo>
                  <a:lnTo>
                    <a:pt x="77623" y="22705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2" name="任意多边形: 形状 1161">
              <a:extLst>
                <a:ext uri="{FF2B5EF4-FFF2-40B4-BE49-F238E27FC236}">
                  <a16:creationId xmlns:a16="http://schemas.microsoft.com/office/drawing/2014/main" id="{C8DE0DED-E764-113D-EC43-CDFED8C1EAF7}"/>
                </a:ext>
              </a:extLst>
            </p:cNvPr>
            <p:cNvSpPr/>
            <p:nvPr/>
          </p:nvSpPr>
          <p:spPr>
            <a:xfrm flipV="1">
              <a:off x="8373319" y="5326235"/>
              <a:ext cx="59744" cy="59039"/>
            </a:xfrm>
            <a:custGeom>
              <a:avLst/>
              <a:gdLst>
                <a:gd name="connsiteX0" fmla="*/ 59564 w 59744"/>
                <a:gd name="connsiteY0" fmla="*/ 40579 h 59039"/>
                <a:gd name="connsiteX1" fmla="*/ 14068 w 59744"/>
                <a:gd name="connsiteY1" fmla="*/ 48704 h 59039"/>
                <a:gd name="connsiteX2" fmla="*/ 10750 w 59744"/>
                <a:gd name="connsiteY2" fmla="*/ -381 h 59039"/>
                <a:gd name="connsiteX3" fmla="*/ 59563 w 59744"/>
                <a:gd name="connsiteY3" fmla="*/ 40579 h 59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744" h="59039">
                  <a:moveTo>
                    <a:pt x="59564" y="40579"/>
                  </a:moveTo>
                  <a:cubicBezTo>
                    <a:pt x="58419" y="61990"/>
                    <a:pt x="28639" y="63973"/>
                    <a:pt x="14068" y="48704"/>
                  </a:cubicBezTo>
                  <a:cubicBezTo>
                    <a:pt x="-507" y="33431"/>
                    <a:pt x="-7465" y="3532"/>
                    <a:pt x="10750" y="-381"/>
                  </a:cubicBezTo>
                  <a:lnTo>
                    <a:pt x="59563" y="40579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3" name="任意多边形: 形状 1162">
              <a:extLst>
                <a:ext uri="{FF2B5EF4-FFF2-40B4-BE49-F238E27FC236}">
                  <a16:creationId xmlns:a16="http://schemas.microsoft.com/office/drawing/2014/main" id="{6C463B77-D699-FE68-A1CF-2D0070C656DD}"/>
                </a:ext>
              </a:extLst>
            </p:cNvPr>
            <p:cNvSpPr/>
            <p:nvPr/>
          </p:nvSpPr>
          <p:spPr>
            <a:xfrm flipV="1">
              <a:off x="8426421" y="5296630"/>
              <a:ext cx="62959" cy="47687"/>
            </a:xfrm>
            <a:custGeom>
              <a:avLst/>
              <a:gdLst>
                <a:gd name="connsiteX0" fmla="*/ 62779 w 62959"/>
                <a:gd name="connsiteY0" fmla="*/ 29262 h 47687"/>
                <a:gd name="connsiteX1" fmla="*/ 16013 w 62959"/>
                <a:gd name="connsiteY1" fmla="*/ 37098 h 47687"/>
                <a:gd name="connsiteX2" fmla="*/ 6431 w 62959"/>
                <a:gd name="connsiteY2" fmla="*/ -387 h 47687"/>
                <a:gd name="connsiteX3" fmla="*/ 62779 w 62959"/>
                <a:gd name="connsiteY3" fmla="*/ 29262 h 47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959" h="47687">
                  <a:moveTo>
                    <a:pt x="62779" y="29262"/>
                  </a:moveTo>
                  <a:cubicBezTo>
                    <a:pt x="47221" y="45104"/>
                    <a:pt x="25008" y="56450"/>
                    <a:pt x="16013" y="37098"/>
                  </a:cubicBezTo>
                  <a:cubicBezTo>
                    <a:pt x="7050" y="38419"/>
                    <a:pt x="-9412" y="16723"/>
                    <a:pt x="6431" y="-387"/>
                  </a:cubicBezTo>
                  <a:lnTo>
                    <a:pt x="62779" y="29262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4" name="任意多边形: 形状 1163">
              <a:extLst>
                <a:ext uri="{FF2B5EF4-FFF2-40B4-BE49-F238E27FC236}">
                  <a16:creationId xmlns:a16="http://schemas.microsoft.com/office/drawing/2014/main" id="{ECB3C1D4-8408-48AA-FCBF-A670A53C2D83}"/>
                </a:ext>
              </a:extLst>
            </p:cNvPr>
            <p:cNvSpPr/>
            <p:nvPr/>
          </p:nvSpPr>
          <p:spPr>
            <a:xfrm flipV="1">
              <a:off x="8411485" y="5258948"/>
              <a:ext cx="97540" cy="62055"/>
            </a:xfrm>
            <a:custGeom>
              <a:avLst/>
              <a:gdLst>
                <a:gd name="connsiteX0" fmla="*/ 97360 w 97540"/>
                <a:gd name="connsiteY0" fmla="*/ 10347 h 62055"/>
                <a:gd name="connsiteX1" fmla="*/ 55782 w 97540"/>
                <a:gd name="connsiteY1" fmla="*/ 53023 h 62055"/>
                <a:gd name="connsiteX2" fmla="*/ -180 w 97540"/>
                <a:gd name="connsiteY2" fmla="*/ 55796 h 62055"/>
                <a:gd name="connsiteX3" fmla="*/ 34227 w 97540"/>
                <a:gd name="connsiteY3" fmla="*/ 36183 h 62055"/>
                <a:gd name="connsiteX4" fmla="*/ 74770 w 97540"/>
                <a:gd name="connsiteY4" fmla="*/ -393 h 62055"/>
                <a:gd name="connsiteX5" fmla="*/ 97359 w 97540"/>
                <a:gd name="connsiteY5" fmla="*/ 10347 h 62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7540" h="62055">
                  <a:moveTo>
                    <a:pt x="97360" y="10347"/>
                  </a:moveTo>
                  <a:cubicBezTo>
                    <a:pt x="92777" y="42656"/>
                    <a:pt x="72534" y="54798"/>
                    <a:pt x="55782" y="53023"/>
                  </a:cubicBezTo>
                  <a:cubicBezTo>
                    <a:pt x="24851" y="49747"/>
                    <a:pt x="10746" y="71750"/>
                    <a:pt x="-180" y="55796"/>
                  </a:cubicBezTo>
                  <a:cubicBezTo>
                    <a:pt x="18287" y="57442"/>
                    <a:pt x="21909" y="39085"/>
                    <a:pt x="34227" y="36183"/>
                  </a:cubicBezTo>
                  <a:cubicBezTo>
                    <a:pt x="46543" y="33281"/>
                    <a:pt x="41624" y="9172"/>
                    <a:pt x="74770" y="-393"/>
                  </a:cubicBezTo>
                  <a:lnTo>
                    <a:pt x="97359" y="10347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5" name="任意多边形: 形状 1164">
              <a:extLst>
                <a:ext uri="{FF2B5EF4-FFF2-40B4-BE49-F238E27FC236}">
                  <a16:creationId xmlns:a16="http://schemas.microsoft.com/office/drawing/2014/main" id="{E96155F2-FC74-408F-41CB-C92F67CB75FC}"/>
                </a:ext>
              </a:extLst>
            </p:cNvPr>
            <p:cNvSpPr/>
            <p:nvPr/>
          </p:nvSpPr>
          <p:spPr>
            <a:xfrm flipV="1">
              <a:off x="8267166" y="5553479"/>
              <a:ext cx="47136" cy="59995"/>
            </a:xfrm>
            <a:custGeom>
              <a:avLst/>
              <a:gdLst>
                <a:gd name="connsiteX0" fmla="*/ -21 w 47136"/>
                <a:gd name="connsiteY0" fmla="*/ 16529 h 59995"/>
                <a:gd name="connsiteX1" fmla="*/ 28308 w 47136"/>
                <a:gd name="connsiteY1" fmla="*/ 215 h 59995"/>
                <a:gd name="connsiteX2" fmla="*/ 38598 w 47136"/>
                <a:gd name="connsiteY2" fmla="*/ 56864 h 59995"/>
                <a:gd name="connsiteX3" fmla="*/ -21 w 47136"/>
                <a:gd name="connsiteY3" fmla="*/ 16529 h 59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136" h="59995">
                  <a:moveTo>
                    <a:pt x="-21" y="16529"/>
                  </a:moveTo>
                  <a:cubicBezTo>
                    <a:pt x="-501" y="9751"/>
                    <a:pt x="14732" y="-3159"/>
                    <a:pt x="28308" y="215"/>
                  </a:cubicBezTo>
                  <a:cubicBezTo>
                    <a:pt x="46299" y="4695"/>
                    <a:pt x="54222" y="43698"/>
                    <a:pt x="38598" y="56864"/>
                  </a:cubicBezTo>
                  <a:cubicBezTo>
                    <a:pt x="22980" y="70027"/>
                    <a:pt x="-2457" y="33314"/>
                    <a:pt x="-21" y="16529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6" name="任意多边形: 形状 1165">
              <a:extLst>
                <a:ext uri="{FF2B5EF4-FFF2-40B4-BE49-F238E27FC236}">
                  <a16:creationId xmlns:a16="http://schemas.microsoft.com/office/drawing/2014/main" id="{00EDCCC9-0435-1383-B5DA-F8AE795CF995}"/>
                </a:ext>
              </a:extLst>
            </p:cNvPr>
            <p:cNvSpPr/>
            <p:nvPr/>
          </p:nvSpPr>
          <p:spPr>
            <a:xfrm flipV="1">
              <a:off x="8247326" y="5574754"/>
              <a:ext cx="37731" cy="23374"/>
            </a:xfrm>
            <a:custGeom>
              <a:avLst/>
              <a:gdLst>
                <a:gd name="connsiteX0" fmla="*/ -184 w 37731"/>
                <a:gd name="connsiteY0" fmla="*/ 12733 h 23374"/>
                <a:gd name="connsiteX1" fmla="*/ 36837 w 37731"/>
                <a:gd name="connsiteY1" fmla="*/ 23038 h 23374"/>
                <a:gd name="connsiteX2" fmla="*/ -184 w 37731"/>
                <a:gd name="connsiteY2" fmla="*/ 12733 h 23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731" h="23374">
                  <a:moveTo>
                    <a:pt x="-184" y="12733"/>
                  </a:moveTo>
                  <a:cubicBezTo>
                    <a:pt x="18636" y="-11713"/>
                    <a:pt x="41928" y="1851"/>
                    <a:pt x="36837" y="23038"/>
                  </a:cubicBezTo>
                  <a:cubicBezTo>
                    <a:pt x="30634" y="20980"/>
                    <a:pt x="7964" y="13559"/>
                    <a:pt x="-184" y="12733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7" name="任意多边形: 形状 1166">
              <a:extLst>
                <a:ext uri="{FF2B5EF4-FFF2-40B4-BE49-F238E27FC236}">
                  <a16:creationId xmlns:a16="http://schemas.microsoft.com/office/drawing/2014/main" id="{29E114B6-A587-58CC-A518-9AB7D360ED4F}"/>
                </a:ext>
              </a:extLst>
            </p:cNvPr>
            <p:cNvSpPr/>
            <p:nvPr/>
          </p:nvSpPr>
          <p:spPr>
            <a:xfrm flipV="1">
              <a:off x="7945796" y="5548400"/>
              <a:ext cx="356801" cy="71272"/>
            </a:xfrm>
            <a:custGeom>
              <a:avLst/>
              <a:gdLst>
                <a:gd name="connsiteX0" fmla="*/ 188472 w 356801"/>
                <a:gd name="connsiteY0" fmla="*/ 58921 h 71272"/>
                <a:gd name="connsiteX1" fmla="*/ 94607 w 356801"/>
                <a:gd name="connsiteY1" fmla="*/ 34524 h 71272"/>
                <a:gd name="connsiteX2" fmla="*/ -187 w 356801"/>
                <a:gd name="connsiteY2" fmla="*/ 17253 h 71272"/>
                <a:gd name="connsiteX3" fmla="*/ 99686 w 356801"/>
                <a:gd name="connsiteY3" fmla="*/ 2995 h 71272"/>
                <a:gd name="connsiteX4" fmla="*/ 203369 w 356801"/>
                <a:gd name="connsiteY4" fmla="*/ 22261 h 71272"/>
                <a:gd name="connsiteX5" fmla="*/ 356615 w 356801"/>
                <a:gd name="connsiteY5" fmla="*/ 61319 h 71272"/>
                <a:gd name="connsiteX6" fmla="*/ 188475 w 356801"/>
                <a:gd name="connsiteY6" fmla="*/ 58921 h 71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6801" h="71272">
                  <a:moveTo>
                    <a:pt x="188472" y="58921"/>
                  </a:moveTo>
                  <a:cubicBezTo>
                    <a:pt x="174947" y="47889"/>
                    <a:pt x="149379" y="60816"/>
                    <a:pt x="94607" y="34524"/>
                  </a:cubicBezTo>
                  <a:cubicBezTo>
                    <a:pt x="39835" y="8232"/>
                    <a:pt x="25370" y="42988"/>
                    <a:pt x="-187" y="17253"/>
                  </a:cubicBezTo>
                  <a:cubicBezTo>
                    <a:pt x="49189" y="23000"/>
                    <a:pt x="63710" y="-10786"/>
                    <a:pt x="99686" y="2995"/>
                  </a:cubicBezTo>
                  <a:cubicBezTo>
                    <a:pt x="154323" y="23923"/>
                    <a:pt x="175041" y="2829"/>
                    <a:pt x="203369" y="22261"/>
                  </a:cubicBezTo>
                  <a:cubicBezTo>
                    <a:pt x="243811" y="50005"/>
                    <a:pt x="314822" y="3937"/>
                    <a:pt x="356615" y="61319"/>
                  </a:cubicBezTo>
                  <a:cubicBezTo>
                    <a:pt x="335475" y="81246"/>
                    <a:pt x="218454" y="64983"/>
                    <a:pt x="188475" y="58921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8" name="任意多边形: 形状 1167">
              <a:extLst>
                <a:ext uri="{FF2B5EF4-FFF2-40B4-BE49-F238E27FC236}">
                  <a16:creationId xmlns:a16="http://schemas.microsoft.com/office/drawing/2014/main" id="{5BE05764-658A-8A00-5A8A-296E7265F0E2}"/>
                </a:ext>
              </a:extLst>
            </p:cNvPr>
            <p:cNvSpPr/>
            <p:nvPr/>
          </p:nvSpPr>
          <p:spPr>
            <a:xfrm flipV="1">
              <a:off x="9119936" y="5354410"/>
              <a:ext cx="72003" cy="194001"/>
            </a:xfrm>
            <a:custGeom>
              <a:avLst/>
              <a:gdLst>
                <a:gd name="connsiteX0" fmla="*/ -166 w 72003"/>
                <a:gd name="connsiteY0" fmla="*/ 186827 h 194001"/>
                <a:gd name="connsiteX1" fmla="*/ 27076 w 72003"/>
                <a:gd name="connsiteY1" fmla="*/ 80266 h 194001"/>
                <a:gd name="connsiteX2" fmla="*/ 71838 w 72003"/>
                <a:gd name="connsiteY2" fmla="*/ -363 h 194001"/>
                <a:gd name="connsiteX3" fmla="*/ 47751 w 72003"/>
                <a:gd name="connsiteY3" fmla="*/ 80238 h 194001"/>
                <a:gd name="connsiteX4" fmla="*/ 18305 w 72003"/>
                <a:gd name="connsiteY4" fmla="*/ 193639 h 194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003" h="194001">
                  <a:moveTo>
                    <a:pt x="-166" y="186827"/>
                  </a:moveTo>
                  <a:cubicBezTo>
                    <a:pt x="24523" y="157033"/>
                    <a:pt x="-300" y="116127"/>
                    <a:pt x="27076" y="80266"/>
                  </a:cubicBezTo>
                  <a:cubicBezTo>
                    <a:pt x="54461" y="44407"/>
                    <a:pt x="37774" y="10329"/>
                    <a:pt x="71838" y="-363"/>
                  </a:cubicBezTo>
                  <a:cubicBezTo>
                    <a:pt x="49314" y="24255"/>
                    <a:pt x="71197" y="54499"/>
                    <a:pt x="47751" y="80238"/>
                  </a:cubicBezTo>
                  <a:cubicBezTo>
                    <a:pt x="20256" y="110426"/>
                    <a:pt x="39805" y="169132"/>
                    <a:pt x="18305" y="19363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9" name="任意多边形: 形状 1168">
              <a:extLst>
                <a:ext uri="{FF2B5EF4-FFF2-40B4-BE49-F238E27FC236}">
                  <a16:creationId xmlns:a16="http://schemas.microsoft.com/office/drawing/2014/main" id="{0853FF68-0E3F-B48A-1453-90EF43998081}"/>
                </a:ext>
              </a:extLst>
            </p:cNvPr>
            <p:cNvSpPr/>
            <p:nvPr/>
          </p:nvSpPr>
          <p:spPr>
            <a:xfrm flipV="1">
              <a:off x="9088497" y="5662569"/>
              <a:ext cx="87545" cy="118189"/>
            </a:xfrm>
            <a:custGeom>
              <a:avLst/>
              <a:gdLst>
                <a:gd name="connsiteX0" fmla="*/ 40202 w 87545"/>
                <a:gd name="connsiteY0" fmla="*/ 117878 h 118189"/>
                <a:gd name="connsiteX1" fmla="*/ -166 w 87545"/>
                <a:gd name="connsiteY1" fmla="*/ 86818 h 118189"/>
                <a:gd name="connsiteX2" fmla="*/ 43282 w 87545"/>
                <a:gd name="connsiteY2" fmla="*/ 78903 h 118189"/>
                <a:gd name="connsiteX3" fmla="*/ 21803 w 87545"/>
                <a:gd name="connsiteY3" fmla="*/ 9741 h 118189"/>
                <a:gd name="connsiteX4" fmla="*/ 53438 w 87545"/>
                <a:gd name="connsiteY4" fmla="*/ 48514 h 118189"/>
                <a:gd name="connsiteX5" fmla="*/ 55729 w 87545"/>
                <a:gd name="connsiteY5" fmla="*/ -312 h 118189"/>
                <a:gd name="connsiteX6" fmla="*/ 87379 w 87545"/>
                <a:gd name="connsiteY6" fmla="*/ 65125 h 118189"/>
                <a:gd name="connsiteX7" fmla="*/ 40202 w 87545"/>
                <a:gd name="connsiteY7" fmla="*/ 117877 h 118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7545" h="118189">
                  <a:moveTo>
                    <a:pt x="40202" y="117878"/>
                  </a:moveTo>
                  <a:cubicBezTo>
                    <a:pt x="37767" y="101996"/>
                    <a:pt x="22960" y="80338"/>
                    <a:pt x="-166" y="86818"/>
                  </a:cubicBezTo>
                  <a:cubicBezTo>
                    <a:pt x="6145" y="73564"/>
                    <a:pt x="25630" y="69941"/>
                    <a:pt x="43282" y="78903"/>
                  </a:cubicBezTo>
                  <a:cubicBezTo>
                    <a:pt x="12490" y="58659"/>
                    <a:pt x="4795" y="27597"/>
                    <a:pt x="21803" y="9741"/>
                  </a:cubicBezTo>
                  <a:cubicBezTo>
                    <a:pt x="24641" y="35711"/>
                    <a:pt x="52306" y="31255"/>
                    <a:pt x="53438" y="48514"/>
                  </a:cubicBezTo>
                  <a:cubicBezTo>
                    <a:pt x="62815" y="34949"/>
                    <a:pt x="63007" y="10321"/>
                    <a:pt x="55729" y="-312"/>
                  </a:cubicBezTo>
                  <a:cubicBezTo>
                    <a:pt x="84251" y="7758"/>
                    <a:pt x="70863" y="51089"/>
                    <a:pt x="87379" y="65125"/>
                  </a:cubicBezTo>
                  <a:lnTo>
                    <a:pt x="40202" y="117877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0" name="任意多边形: 形状 1169">
              <a:extLst>
                <a:ext uri="{FF2B5EF4-FFF2-40B4-BE49-F238E27FC236}">
                  <a16:creationId xmlns:a16="http://schemas.microsoft.com/office/drawing/2014/main" id="{7A44012E-C138-DA32-71D3-CCFF51C98470}"/>
                </a:ext>
              </a:extLst>
            </p:cNvPr>
            <p:cNvSpPr/>
            <p:nvPr/>
          </p:nvSpPr>
          <p:spPr>
            <a:xfrm flipV="1">
              <a:off x="8702048" y="5691065"/>
              <a:ext cx="98919" cy="102928"/>
            </a:xfrm>
            <a:custGeom>
              <a:avLst/>
              <a:gdLst>
                <a:gd name="connsiteX0" fmla="*/ 98745 w 98919"/>
                <a:gd name="connsiteY0" fmla="*/ 58846 h 102928"/>
                <a:gd name="connsiteX1" fmla="*/ 64060 w 98919"/>
                <a:gd name="connsiteY1" fmla="*/ 84897 h 102928"/>
                <a:gd name="connsiteX2" fmla="*/ 39806 w 98919"/>
                <a:gd name="connsiteY2" fmla="*/ 101623 h 102928"/>
                <a:gd name="connsiteX3" fmla="*/ 69494 w 98919"/>
                <a:gd name="connsiteY3" fmla="*/ 59948 h 102928"/>
                <a:gd name="connsiteX4" fmla="*/ -174 w 98919"/>
                <a:gd name="connsiteY4" fmla="*/ 53979 h 102928"/>
                <a:gd name="connsiteX5" fmla="*/ 60164 w 98919"/>
                <a:gd name="connsiteY5" fmla="*/ 33183 h 102928"/>
                <a:gd name="connsiteX6" fmla="*/ 39057 w 98919"/>
                <a:gd name="connsiteY6" fmla="*/ 2448 h 102928"/>
                <a:gd name="connsiteX7" fmla="*/ 84321 w 98919"/>
                <a:gd name="connsiteY7" fmla="*/ 20606 h 102928"/>
                <a:gd name="connsiteX8" fmla="*/ 98743 w 98919"/>
                <a:gd name="connsiteY8" fmla="*/ 58844 h 102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8919" h="102928">
                  <a:moveTo>
                    <a:pt x="98745" y="58846"/>
                  </a:moveTo>
                  <a:cubicBezTo>
                    <a:pt x="90288" y="87615"/>
                    <a:pt x="68813" y="71681"/>
                    <a:pt x="64060" y="84897"/>
                  </a:cubicBezTo>
                  <a:cubicBezTo>
                    <a:pt x="59627" y="97237"/>
                    <a:pt x="48583" y="105595"/>
                    <a:pt x="39806" y="101623"/>
                  </a:cubicBezTo>
                  <a:cubicBezTo>
                    <a:pt x="55760" y="90698"/>
                    <a:pt x="39796" y="83117"/>
                    <a:pt x="69494" y="59948"/>
                  </a:cubicBezTo>
                  <a:cubicBezTo>
                    <a:pt x="36470" y="77866"/>
                    <a:pt x="19896" y="38816"/>
                    <a:pt x="-174" y="53979"/>
                  </a:cubicBezTo>
                  <a:cubicBezTo>
                    <a:pt x="8825" y="18329"/>
                    <a:pt x="46084" y="51358"/>
                    <a:pt x="60164" y="33183"/>
                  </a:cubicBezTo>
                  <a:cubicBezTo>
                    <a:pt x="53740" y="35078"/>
                    <a:pt x="59609" y="13392"/>
                    <a:pt x="39057" y="2448"/>
                  </a:cubicBezTo>
                  <a:cubicBezTo>
                    <a:pt x="55044" y="-7135"/>
                    <a:pt x="75241" y="10564"/>
                    <a:pt x="84321" y="20606"/>
                  </a:cubicBezTo>
                  <a:lnTo>
                    <a:pt x="98743" y="58844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1" name="任意多边形: 形状 1170">
              <a:extLst>
                <a:ext uri="{FF2B5EF4-FFF2-40B4-BE49-F238E27FC236}">
                  <a16:creationId xmlns:a16="http://schemas.microsoft.com/office/drawing/2014/main" id="{690335BB-CD75-5296-665D-51F30A8194AD}"/>
                </a:ext>
              </a:extLst>
            </p:cNvPr>
            <p:cNvSpPr/>
            <p:nvPr/>
          </p:nvSpPr>
          <p:spPr>
            <a:xfrm flipV="1">
              <a:off x="8183730" y="5624609"/>
              <a:ext cx="91120" cy="130838"/>
            </a:xfrm>
            <a:custGeom>
              <a:avLst/>
              <a:gdLst>
                <a:gd name="connsiteX0" fmla="*/ 82818 w 91120"/>
                <a:gd name="connsiteY0" fmla="*/ 104467 h 130838"/>
                <a:gd name="connsiteX1" fmla="*/ 50306 w 91120"/>
                <a:gd name="connsiteY1" fmla="*/ 130505 h 130838"/>
                <a:gd name="connsiteX2" fmla="*/ 50389 w 91120"/>
                <a:gd name="connsiteY2" fmla="*/ 121193 h 130838"/>
                <a:gd name="connsiteX3" fmla="*/ 40971 w 91120"/>
                <a:gd name="connsiteY3" fmla="*/ 103740 h 130838"/>
                <a:gd name="connsiteX4" fmla="*/ -185 w 91120"/>
                <a:gd name="connsiteY4" fmla="*/ 95511 h 130838"/>
                <a:gd name="connsiteX5" fmla="*/ 43354 w 91120"/>
                <a:gd name="connsiteY5" fmla="*/ 78275 h 130838"/>
                <a:gd name="connsiteX6" fmla="*/ 31564 w 91120"/>
                <a:gd name="connsiteY6" fmla="*/ 47625 h 130838"/>
                <a:gd name="connsiteX7" fmla="*/ 77796 w 91120"/>
                <a:gd name="connsiteY7" fmla="*/ 57002 h 130838"/>
                <a:gd name="connsiteX8" fmla="*/ 78091 w 91120"/>
                <a:gd name="connsiteY8" fmla="*/ 33403 h 130838"/>
                <a:gd name="connsiteX9" fmla="*/ 75940 w 91120"/>
                <a:gd name="connsiteY9" fmla="*/ 16254 h 130838"/>
                <a:gd name="connsiteX10" fmla="*/ 65988 w 91120"/>
                <a:gd name="connsiteY10" fmla="*/ -318 h 130838"/>
                <a:gd name="connsiteX11" fmla="*/ 82814 w 91120"/>
                <a:gd name="connsiteY11" fmla="*/ 104467 h 130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1120" h="130838">
                  <a:moveTo>
                    <a:pt x="82818" y="104467"/>
                  </a:moveTo>
                  <a:cubicBezTo>
                    <a:pt x="79517" y="114727"/>
                    <a:pt x="61029" y="130245"/>
                    <a:pt x="50306" y="130505"/>
                  </a:cubicBezTo>
                  <a:cubicBezTo>
                    <a:pt x="39581" y="130761"/>
                    <a:pt x="41559" y="127877"/>
                    <a:pt x="50389" y="121193"/>
                  </a:cubicBezTo>
                  <a:cubicBezTo>
                    <a:pt x="59221" y="114505"/>
                    <a:pt x="61703" y="91785"/>
                    <a:pt x="40971" y="103740"/>
                  </a:cubicBezTo>
                  <a:cubicBezTo>
                    <a:pt x="31399" y="109259"/>
                    <a:pt x="20232" y="84753"/>
                    <a:pt x="-185" y="95511"/>
                  </a:cubicBezTo>
                  <a:cubicBezTo>
                    <a:pt x="1628" y="80750"/>
                    <a:pt x="28421" y="72759"/>
                    <a:pt x="43354" y="78275"/>
                  </a:cubicBezTo>
                  <a:cubicBezTo>
                    <a:pt x="36259" y="70519"/>
                    <a:pt x="42873" y="55168"/>
                    <a:pt x="31564" y="47625"/>
                  </a:cubicBezTo>
                  <a:cubicBezTo>
                    <a:pt x="44956" y="36968"/>
                    <a:pt x="56048" y="72959"/>
                    <a:pt x="77796" y="57002"/>
                  </a:cubicBezTo>
                  <a:cubicBezTo>
                    <a:pt x="67732" y="61745"/>
                    <a:pt x="58324" y="38299"/>
                    <a:pt x="78091" y="33403"/>
                  </a:cubicBezTo>
                  <a:cubicBezTo>
                    <a:pt x="65422" y="34891"/>
                    <a:pt x="63338" y="20423"/>
                    <a:pt x="75940" y="16254"/>
                  </a:cubicBezTo>
                  <a:cubicBezTo>
                    <a:pt x="67469" y="18351"/>
                    <a:pt x="59474" y="10890"/>
                    <a:pt x="65988" y="-318"/>
                  </a:cubicBezTo>
                  <a:cubicBezTo>
                    <a:pt x="83437" y="6598"/>
                    <a:pt x="101994" y="59100"/>
                    <a:pt x="82814" y="104467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2" name="任意多边形: 形状 1171">
              <a:extLst>
                <a:ext uri="{FF2B5EF4-FFF2-40B4-BE49-F238E27FC236}">
                  <a16:creationId xmlns:a16="http://schemas.microsoft.com/office/drawing/2014/main" id="{68338F14-B214-33FC-852F-4275489FE1B6}"/>
                </a:ext>
              </a:extLst>
            </p:cNvPr>
            <p:cNvSpPr/>
            <p:nvPr/>
          </p:nvSpPr>
          <p:spPr>
            <a:xfrm flipV="1">
              <a:off x="9061323" y="5388633"/>
              <a:ext cx="436831" cy="440903"/>
            </a:xfrm>
            <a:custGeom>
              <a:avLst/>
              <a:gdLst>
                <a:gd name="connsiteX0" fmla="*/ 235138 w 436831"/>
                <a:gd name="connsiteY0" fmla="*/ 81505 h 440903"/>
                <a:gd name="connsiteX1" fmla="*/ 247937 w 436831"/>
                <a:gd name="connsiteY1" fmla="*/ 36075 h 440903"/>
                <a:gd name="connsiteX2" fmla="*/ 268270 w 436831"/>
                <a:gd name="connsiteY2" fmla="*/ 72557 h 440903"/>
                <a:gd name="connsiteX3" fmla="*/ 274949 w 436831"/>
                <a:gd name="connsiteY3" fmla="*/ 85877 h 440903"/>
                <a:gd name="connsiteX4" fmla="*/ 319914 w 436831"/>
                <a:gd name="connsiteY4" fmla="*/ 95179 h 440903"/>
                <a:gd name="connsiteX5" fmla="*/ 337327 w 436831"/>
                <a:gd name="connsiteY5" fmla="*/ 77078 h 440903"/>
                <a:gd name="connsiteX6" fmla="*/ 308045 w 436831"/>
                <a:gd name="connsiteY6" fmla="*/ 45860 h 440903"/>
                <a:gd name="connsiteX7" fmla="*/ 359242 w 436831"/>
                <a:gd name="connsiteY7" fmla="*/ 58008 h 440903"/>
                <a:gd name="connsiteX8" fmla="*/ 370088 w 436831"/>
                <a:gd name="connsiteY8" fmla="*/ 79179 h 440903"/>
                <a:gd name="connsiteX9" fmla="*/ 392673 w 436831"/>
                <a:gd name="connsiteY9" fmla="*/ 47813 h 440903"/>
                <a:gd name="connsiteX10" fmla="*/ 355819 w 436831"/>
                <a:gd name="connsiteY10" fmla="*/ 6458 h 440903"/>
                <a:gd name="connsiteX11" fmla="*/ 418830 w 436831"/>
                <a:gd name="connsiteY11" fmla="*/ 28372 h 440903"/>
                <a:gd name="connsiteX12" fmla="*/ 423313 w 436831"/>
                <a:gd name="connsiteY12" fmla="*/ 75700 h 440903"/>
                <a:gd name="connsiteX13" fmla="*/ 386720 w 436831"/>
                <a:gd name="connsiteY13" fmla="*/ 127455 h 440903"/>
                <a:gd name="connsiteX14" fmla="*/ 347058 w 436831"/>
                <a:gd name="connsiteY14" fmla="*/ 157499 h 440903"/>
                <a:gd name="connsiteX15" fmla="*/ 328938 w 436831"/>
                <a:gd name="connsiteY15" fmla="*/ 161406 h 440903"/>
                <a:gd name="connsiteX16" fmla="*/ 312845 w 436831"/>
                <a:gd name="connsiteY16" fmla="*/ 159248 h 440903"/>
                <a:gd name="connsiteX17" fmla="*/ 265390 w 436831"/>
                <a:gd name="connsiteY17" fmla="*/ 146933 h 440903"/>
                <a:gd name="connsiteX18" fmla="*/ 191458 w 436831"/>
                <a:gd name="connsiteY18" fmla="*/ 181070 h 440903"/>
                <a:gd name="connsiteX19" fmla="*/ 115946 w 436831"/>
                <a:gd name="connsiteY19" fmla="*/ 256135 h 440903"/>
                <a:gd name="connsiteX20" fmla="*/ 71688 w 436831"/>
                <a:gd name="connsiteY20" fmla="*/ 325545 h 440903"/>
                <a:gd name="connsiteX21" fmla="*/ 46555 w 436831"/>
                <a:gd name="connsiteY21" fmla="*/ 440570 h 440903"/>
                <a:gd name="connsiteX22" fmla="*/ 735 w 436831"/>
                <a:gd name="connsiteY22" fmla="*/ 184264 h 440903"/>
                <a:gd name="connsiteX23" fmla="*/ 66405 w 436831"/>
                <a:gd name="connsiteY23" fmla="*/ 159001 h 440903"/>
                <a:gd name="connsiteX24" fmla="*/ 164278 w 436831"/>
                <a:gd name="connsiteY24" fmla="*/ 88288 h 440903"/>
                <a:gd name="connsiteX25" fmla="*/ 235139 w 436831"/>
                <a:gd name="connsiteY25" fmla="*/ 81498 h 440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36831" h="440903">
                  <a:moveTo>
                    <a:pt x="235138" y="81505"/>
                  </a:moveTo>
                  <a:cubicBezTo>
                    <a:pt x="236761" y="68427"/>
                    <a:pt x="241056" y="50824"/>
                    <a:pt x="247937" y="36075"/>
                  </a:cubicBezTo>
                  <a:cubicBezTo>
                    <a:pt x="250855" y="52768"/>
                    <a:pt x="259436" y="63788"/>
                    <a:pt x="268270" y="72557"/>
                  </a:cubicBezTo>
                  <a:cubicBezTo>
                    <a:pt x="270924" y="75573"/>
                    <a:pt x="273830" y="82372"/>
                    <a:pt x="274949" y="85877"/>
                  </a:cubicBezTo>
                  <a:cubicBezTo>
                    <a:pt x="287502" y="82835"/>
                    <a:pt x="310998" y="86917"/>
                    <a:pt x="319914" y="95179"/>
                  </a:cubicBezTo>
                  <a:cubicBezTo>
                    <a:pt x="322495" y="86629"/>
                    <a:pt x="329575" y="80034"/>
                    <a:pt x="337327" y="77078"/>
                  </a:cubicBezTo>
                  <a:cubicBezTo>
                    <a:pt x="323435" y="71369"/>
                    <a:pt x="324215" y="44325"/>
                    <a:pt x="308045" y="45860"/>
                  </a:cubicBezTo>
                  <a:cubicBezTo>
                    <a:pt x="326212" y="30163"/>
                    <a:pt x="356463" y="47789"/>
                    <a:pt x="359242" y="58008"/>
                  </a:cubicBezTo>
                  <a:cubicBezTo>
                    <a:pt x="363148" y="59654"/>
                    <a:pt x="370693" y="65951"/>
                    <a:pt x="370088" y="79179"/>
                  </a:cubicBezTo>
                  <a:cubicBezTo>
                    <a:pt x="368139" y="60968"/>
                    <a:pt x="381280" y="51449"/>
                    <a:pt x="392673" y="47813"/>
                  </a:cubicBezTo>
                  <a:cubicBezTo>
                    <a:pt x="372387" y="41729"/>
                    <a:pt x="379895" y="12291"/>
                    <a:pt x="355819" y="6458"/>
                  </a:cubicBezTo>
                  <a:cubicBezTo>
                    <a:pt x="400790" y="-17551"/>
                    <a:pt x="404842" y="29938"/>
                    <a:pt x="418830" y="28372"/>
                  </a:cubicBezTo>
                  <a:cubicBezTo>
                    <a:pt x="438166" y="40545"/>
                    <a:pt x="444822" y="65942"/>
                    <a:pt x="423313" y="75700"/>
                  </a:cubicBezTo>
                  <a:cubicBezTo>
                    <a:pt x="423420" y="101744"/>
                    <a:pt x="408732" y="123804"/>
                    <a:pt x="386720" y="127455"/>
                  </a:cubicBezTo>
                  <a:cubicBezTo>
                    <a:pt x="377890" y="146689"/>
                    <a:pt x="362199" y="156529"/>
                    <a:pt x="347058" y="157499"/>
                  </a:cubicBezTo>
                  <a:cubicBezTo>
                    <a:pt x="342446" y="159694"/>
                    <a:pt x="335525" y="161054"/>
                    <a:pt x="328938" y="161406"/>
                  </a:cubicBezTo>
                  <a:cubicBezTo>
                    <a:pt x="322351" y="161759"/>
                    <a:pt x="316093" y="161107"/>
                    <a:pt x="312845" y="159248"/>
                  </a:cubicBezTo>
                  <a:cubicBezTo>
                    <a:pt x="296646" y="162966"/>
                    <a:pt x="280794" y="159985"/>
                    <a:pt x="265390" y="146933"/>
                  </a:cubicBezTo>
                  <a:cubicBezTo>
                    <a:pt x="257172" y="165761"/>
                    <a:pt x="211020" y="174123"/>
                    <a:pt x="191458" y="181070"/>
                  </a:cubicBezTo>
                  <a:cubicBezTo>
                    <a:pt x="171898" y="188010"/>
                    <a:pt x="120299" y="233772"/>
                    <a:pt x="115946" y="256135"/>
                  </a:cubicBezTo>
                  <a:cubicBezTo>
                    <a:pt x="111595" y="278490"/>
                    <a:pt x="91352" y="303289"/>
                    <a:pt x="71688" y="325545"/>
                  </a:cubicBezTo>
                  <a:cubicBezTo>
                    <a:pt x="44648" y="356148"/>
                    <a:pt x="67331" y="392562"/>
                    <a:pt x="46555" y="440570"/>
                  </a:cubicBezTo>
                  <a:cubicBezTo>
                    <a:pt x="17224" y="395981"/>
                    <a:pt x="-4968" y="209660"/>
                    <a:pt x="735" y="184264"/>
                  </a:cubicBezTo>
                  <a:cubicBezTo>
                    <a:pt x="26901" y="189471"/>
                    <a:pt x="56692" y="181484"/>
                    <a:pt x="66405" y="159001"/>
                  </a:cubicBezTo>
                  <a:cubicBezTo>
                    <a:pt x="76116" y="136512"/>
                    <a:pt x="123997" y="86580"/>
                    <a:pt x="164278" y="88288"/>
                  </a:cubicBezTo>
                  <a:cubicBezTo>
                    <a:pt x="186405" y="85419"/>
                    <a:pt x="220164" y="94502"/>
                    <a:pt x="235139" y="81498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3" name="任意多边形: 形状 1172">
              <a:extLst>
                <a:ext uri="{FF2B5EF4-FFF2-40B4-BE49-F238E27FC236}">
                  <a16:creationId xmlns:a16="http://schemas.microsoft.com/office/drawing/2014/main" id="{E5832F3D-0FE4-9681-6A8F-7D0FD61F2110}"/>
                </a:ext>
              </a:extLst>
            </p:cNvPr>
            <p:cNvSpPr/>
            <p:nvPr/>
          </p:nvSpPr>
          <p:spPr>
            <a:xfrm flipV="1">
              <a:off x="8364722" y="5534858"/>
              <a:ext cx="197307" cy="207021"/>
            </a:xfrm>
            <a:custGeom>
              <a:avLst/>
              <a:gdLst>
                <a:gd name="connsiteX0" fmla="*/ -180 w 197307"/>
                <a:gd name="connsiteY0" fmla="*/ 113154 h 207021"/>
                <a:gd name="connsiteX1" fmla="*/ 28188 w 197307"/>
                <a:gd name="connsiteY1" fmla="*/ 78848 h 207021"/>
                <a:gd name="connsiteX2" fmla="*/ 47019 w 197307"/>
                <a:gd name="connsiteY2" fmla="*/ 32071 h 207021"/>
                <a:gd name="connsiteX3" fmla="*/ 91289 w 197307"/>
                <a:gd name="connsiteY3" fmla="*/ -327 h 207021"/>
                <a:gd name="connsiteX4" fmla="*/ 72320 w 197307"/>
                <a:gd name="connsiteY4" fmla="*/ 30750 h 207021"/>
                <a:gd name="connsiteX5" fmla="*/ 79912 w 197307"/>
                <a:gd name="connsiteY5" fmla="*/ 77121 h 207021"/>
                <a:gd name="connsiteX6" fmla="*/ 102766 w 197307"/>
                <a:gd name="connsiteY6" fmla="*/ 98588 h 207021"/>
                <a:gd name="connsiteX7" fmla="*/ 125716 w 197307"/>
                <a:gd name="connsiteY7" fmla="*/ 104737 h 207021"/>
                <a:gd name="connsiteX8" fmla="*/ 162348 w 197307"/>
                <a:gd name="connsiteY8" fmla="*/ 98958 h 207021"/>
                <a:gd name="connsiteX9" fmla="*/ 189192 w 197307"/>
                <a:gd name="connsiteY9" fmla="*/ 69979 h 207021"/>
                <a:gd name="connsiteX10" fmla="*/ 169773 w 197307"/>
                <a:gd name="connsiteY10" fmla="*/ 125291 h 207021"/>
                <a:gd name="connsiteX11" fmla="*/ 140355 w 197307"/>
                <a:gd name="connsiteY11" fmla="*/ 139026 h 207021"/>
                <a:gd name="connsiteX12" fmla="*/ 106123 w 197307"/>
                <a:gd name="connsiteY12" fmla="*/ 146010 h 207021"/>
                <a:gd name="connsiteX13" fmla="*/ 125733 w 197307"/>
                <a:gd name="connsiteY13" fmla="*/ 164083 h 207021"/>
                <a:gd name="connsiteX14" fmla="*/ 152067 w 197307"/>
                <a:gd name="connsiteY14" fmla="*/ 172988 h 207021"/>
                <a:gd name="connsiteX15" fmla="*/ 183572 w 197307"/>
                <a:gd name="connsiteY15" fmla="*/ 157387 h 207021"/>
                <a:gd name="connsiteX16" fmla="*/ 150243 w 197307"/>
                <a:gd name="connsiteY16" fmla="*/ 201918 h 207021"/>
                <a:gd name="connsiteX17" fmla="*/ 105671 w 197307"/>
                <a:gd name="connsiteY17" fmla="*/ 192577 h 207021"/>
                <a:gd name="connsiteX18" fmla="*/ 73661 w 197307"/>
                <a:gd name="connsiteY18" fmla="*/ 164391 h 207021"/>
                <a:gd name="connsiteX19" fmla="*/ 54007 w 197307"/>
                <a:gd name="connsiteY19" fmla="*/ 164320 h 207021"/>
                <a:gd name="connsiteX20" fmla="*/ 29648 w 197307"/>
                <a:gd name="connsiteY20" fmla="*/ 188193 h 207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97307" h="207021">
                  <a:moveTo>
                    <a:pt x="-180" y="113154"/>
                  </a:moveTo>
                  <a:cubicBezTo>
                    <a:pt x="1701" y="92907"/>
                    <a:pt x="20064" y="82363"/>
                    <a:pt x="28188" y="78848"/>
                  </a:cubicBezTo>
                  <a:cubicBezTo>
                    <a:pt x="24068" y="58589"/>
                    <a:pt x="44130" y="46425"/>
                    <a:pt x="47019" y="32071"/>
                  </a:cubicBezTo>
                  <a:cubicBezTo>
                    <a:pt x="49902" y="17719"/>
                    <a:pt x="79545" y="37"/>
                    <a:pt x="91289" y="-327"/>
                  </a:cubicBezTo>
                  <a:cubicBezTo>
                    <a:pt x="84014" y="5375"/>
                    <a:pt x="76864" y="16435"/>
                    <a:pt x="72320" y="30750"/>
                  </a:cubicBezTo>
                  <a:cubicBezTo>
                    <a:pt x="66829" y="48026"/>
                    <a:pt x="84808" y="64220"/>
                    <a:pt x="79912" y="77121"/>
                  </a:cubicBezTo>
                  <a:cubicBezTo>
                    <a:pt x="91830" y="80466"/>
                    <a:pt x="101117" y="92552"/>
                    <a:pt x="102766" y="98588"/>
                  </a:cubicBezTo>
                  <a:cubicBezTo>
                    <a:pt x="112854" y="98185"/>
                    <a:pt x="122725" y="101732"/>
                    <a:pt x="125716" y="104737"/>
                  </a:cubicBezTo>
                  <a:cubicBezTo>
                    <a:pt x="139031" y="97390"/>
                    <a:pt x="154489" y="96861"/>
                    <a:pt x="162348" y="98958"/>
                  </a:cubicBezTo>
                  <a:cubicBezTo>
                    <a:pt x="165015" y="88556"/>
                    <a:pt x="186899" y="86132"/>
                    <a:pt x="189192" y="69979"/>
                  </a:cubicBezTo>
                  <a:cubicBezTo>
                    <a:pt x="207377" y="94397"/>
                    <a:pt x="191509" y="123504"/>
                    <a:pt x="169773" y="125291"/>
                  </a:cubicBezTo>
                  <a:cubicBezTo>
                    <a:pt x="165382" y="132972"/>
                    <a:pt x="146419" y="141722"/>
                    <a:pt x="140355" y="139026"/>
                  </a:cubicBezTo>
                  <a:cubicBezTo>
                    <a:pt x="136396" y="144803"/>
                    <a:pt x="116315" y="146629"/>
                    <a:pt x="106123" y="146010"/>
                  </a:cubicBezTo>
                  <a:cubicBezTo>
                    <a:pt x="116599" y="145361"/>
                    <a:pt x="125886" y="157447"/>
                    <a:pt x="125733" y="164083"/>
                  </a:cubicBezTo>
                  <a:cubicBezTo>
                    <a:pt x="134064" y="162611"/>
                    <a:pt x="147107" y="166874"/>
                    <a:pt x="152067" y="172988"/>
                  </a:cubicBezTo>
                  <a:cubicBezTo>
                    <a:pt x="160410" y="165528"/>
                    <a:pt x="178341" y="162883"/>
                    <a:pt x="183572" y="157387"/>
                  </a:cubicBezTo>
                  <a:cubicBezTo>
                    <a:pt x="181836" y="177005"/>
                    <a:pt x="168081" y="192250"/>
                    <a:pt x="150243" y="201918"/>
                  </a:cubicBezTo>
                  <a:cubicBezTo>
                    <a:pt x="131947" y="212144"/>
                    <a:pt x="116497" y="204506"/>
                    <a:pt x="105671" y="192577"/>
                  </a:cubicBezTo>
                  <a:cubicBezTo>
                    <a:pt x="91237" y="193006"/>
                    <a:pt x="74450" y="174241"/>
                    <a:pt x="73661" y="164391"/>
                  </a:cubicBezTo>
                  <a:cubicBezTo>
                    <a:pt x="67756" y="168399"/>
                    <a:pt x="58433" y="166143"/>
                    <a:pt x="54007" y="164320"/>
                  </a:cubicBezTo>
                  <a:cubicBezTo>
                    <a:pt x="48065" y="172984"/>
                    <a:pt x="38008" y="182898"/>
                    <a:pt x="29648" y="18819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4" name="任意多边形: 形状 1173">
              <a:extLst>
                <a:ext uri="{FF2B5EF4-FFF2-40B4-BE49-F238E27FC236}">
                  <a16:creationId xmlns:a16="http://schemas.microsoft.com/office/drawing/2014/main" id="{6AF9C94F-C2F6-084B-076A-10A363D72D91}"/>
                </a:ext>
              </a:extLst>
            </p:cNvPr>
            <p:cNvSpPr/>
            <p:nvPr/>
          </p:nvSpPr>
          <p:spPr>
            <a:xfrm flipV="1">
              <a:off x="8411752" y="5476451"/>
              <a:ext cx="34632" cy="58005"/>
            </a:xfrm>
            <a:custGeom>
              <a:avLst/>
              <a:gdLst>
                <a:gd name="connsiteX0" fmla="*/ -181 w 34632"/>
                <a:gd name="connsiteY0" fmla="*/ -353 h 58005"/>
                <a:gd name="connsiteX1" fmla="*/ 20548 w 34632"/>
                <a:gd name="connsiteY1" fmla="*/ 24636 h 58005"/>
                <a:gd name="connsiteX2" fmla="*/ 19138 w 34632"/>
                <a:gd name="connsiteY2" fmla="*/ 57653 h 58005"/>
                <a:gd name="connsiteX3" fmla="*/ -180 w 34632"/>
                <a:gd name="connsiteY3" fmla="*/ -353 h 58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632" h="58005">
                  <a:moveTo>
                    <a:pt x="-181" y="-353"/>
                  </a:moveTo>
                  <a:cubicBezTo>
                    <a:pt x="2722" y="11964"/>
                    <a:pt x="13115" y="18127"/>
                    <a:pt x="20548" y="24636"/>
                  </a:cubicBezTo>
                  <a:cubicBezTo>
                    <a:pt x="39497" y="41221"/>
                    <a:pt x="39126" y="48805"/>
                    <a:pt x="19138" y="57653"/>
                  </a:cubicBezTo>
                  <a:cubicBezTo>
                    <a:pt x="11432" y="48922"/>
                    <a:pt x="575" y="11150"/>
                    <a:pt x="-180" y="-353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5" name="任意多边形: 形状 1174">
              <a:extLst>
                <a:ext uri="{FF2B5EF4-FFF2-40B4-BE49-F238E27FC236}">
                  <a16:creationId xmlns:a16="http://schemas.microsoft.com/office/drawing/2014/main" id="{4C2C65CD-1BC8-3BA8-CF03-322A3193389F}"/>
                </a:ext>
              </a:extLst>
            </p:cNvPr>
            <p:cNvSpPr/>
            <p:nvPr/>
          </p:nvSpPr>
          <p:spPr>
            <a:xfrm flipV="1">
              <a:off x="8429373" y="5454293"/>
              <a:ext cx="35801" cy="35408"/>
            </a:xfrm>
            <a:custGeom>
              <a:avLst/>
              <a:gdLst>
                <a:gd name="connsiteX0" fmla="*/ -180 w 35801"/>
                <a:gd name="connsiteY0" fmla="*/ 12273 h 35408"/>
                <a:gd name="connsiteX1" fmla="*/ 27793 w 35801"/>
                <a:gd name="connsiteY1" fmla="*/ 5709 h 35408"/>
                <a:gd name="connsiteX2" fmla="*/ 18879 w 35801"/>
                <a:gd name="connsiteY2" fmla="*/ 35049 h 35408"/>
                <a:gd name="connsiteX3" fmla="*/ -180 w 35801"/>
                <a:gd name="connsiteY3" fmla="*/ 12273 h 35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801" h="35408">
                  <a:moveTo>
                    <a:pt x="-180" y="12273"/>
                  </a:moveTo>
                  <a:cubicBezTo>
                    <a:pt x="1530" y="4651"/>
                    <a:pt x="16693" y="-7947"/>
                    <a:pt x="27793" y="5709"/>
                  </a:cubicBezTo>
                  <a:cubicBezTo>
                    <a:pt x="40535" y="21393"/>
                    <a:pt x="37831" y="32300"/>
                    <a:pt x="18879" y="35049"/>
                  </a:cubicBezTo>
                  <a:cubicBezTo>
                    <a:pt x="15251" y="31897"/>
                    <a:pt x="3794" y="16830"/>
                    <a:pt x="-180" y="12273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6" name="任意多边形: 形状 1175">
              <a:extLst>
                <a:ext uri="{FF2B5EF4-FFF2-40B4-BE49-F238E27FC236}">
                  <a16:creationId xmlns:a16="http://schemas.microsoft.com/office/drawing/2014/main" id="{D883F96D-B340-E02A-28C2-E0391AC39A29}"/>
                </a:ext>
              </a:extLst>
            </p:cNvPr>
            <p:cNvSpPr/>
            <p:nvPr/>
          </p:nvSpPr>
          <p:spPr>
            <a:xfrm flipV="1">
              <a:off x="8448899" y="5434208"/>
              <a:ext cx="40693" cy="33343"/>
            </a:xfrm>
            <a:custGeom>
              <a:avLst/>
              <a:gdLst>
                <a:gd name="connsiteX0" fmla="*/ -180 w 40693"/>
                <a:gd name="connsiteY0" fmla="*/ 13336 h 33343"/>
                <a:gd name="connsiteX1" fmla="*/ 31141 w 40693"/>
                <a:gd name="connsiteY1" fmla="*/ 3028 h 33343"/>
                <a:gd name="connsiteX2" fmla="*/ 29420 w 40693"/>
                <a:gd name="connsiteY2" fmla="*/ 32981 h 33343"/>
                <a:gd name="connsiteX3" fmla="*/ -180 w 40693"/>
                <a:gd name="connsiteY3" fmla="*/ 13337 h 33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693" h="33343">
                  <a:moveTo>
                    <a:pt x="-180" y="13336"/>
                  </a:moveTo>
                  <a:cubicBezTo>
                    <a:pt x="4439" y="6874"/>
                    <a:pt x="14646" y="-6673"/>
                    <a:pt x="31141" y="3028"/>
                  </a:cubicBezTo>
                  <a:cubicBezTo>
                    <a:pt x="44971" y="11162"/>
                    <a:pt x="42735" y="25633"/>
                    <a:pt x="29420" y="32981"/>
                  </a:cubicBezTo>
                  <a:cubicBezTo>
                    <a:pt x="24097" y="31453"/>
                    <a:pt x="9999" y="22952"/>
                    <a:pt x="-180" y="13337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7" name="任意多边形: 形状 1176">
              <a:extLst>
                <a:ext uri="{FF2B5EF4-FFF2-40B4-BE49-F238E27FC236}">
                  <a16:creationId xmlns:a16="http://schemas.microsoft.com/office/drawing/2014/main" id="{217DA063-5A32-1409-9487-B471C87C64E7}"/>
                </a:ext>
              </a:extLst>
            </p:cNvPr>
            <p:cNvSpPr/>
            <p:nvPr/>
          </p:nvSpPr>
          <p:spPr>
            <a:xfrm flipV="1">
              <a:off x="8478353" y="5421661"/>
              <a:ext cx="45624" cy="38676"/>
            </a:xfrm>
            <a:custGeom>
              <a:avLst/>
              <a:gdLst>
                <a:gd name="connsiteX0" fmla="*/ 13 w 45624"/>
                <a:gd name="connsiteY0" fmla="*/ 27433 h 38676"/>
                <a:gd name="connsiteX1" fmla="*/ 23494 w 45624"/>
                <a:gd name="connsiteY1" fmla="*/ 34 h 38676"/>
                <a:gd name="connsiteX2" fmla="*/ 39326 w 45624"/>
                <a:gd name="connsiteY2" fmla="*/ 37923 h 38676"/>
                <a:gd name="connsiteX3" fmla="*/ 13 w 45624"/>
                <a:gd name="connsiteY3" fmla="*/ 27432 h 38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624" h="38676">
                  <a:moveTo>
                    <a:pt x="13" y="27433"/>
                  </a:moveTo>
                  <a:cubicBezTo>
                    <a:pt x="-1387" y="21789"/>
                    <a:pt x="4703" y="-3850"/>
                    <a:pt x="23494" y="34"/>
                  </a:cubicBezTo>
                  <a:cubicBezTo>
                    <a:pt x="42293" y="3920"/>
                    <a:pt x="52877" y="20628"/>
                    <a:pt x="39326" y="37923"/>
                  </a:cubicBezTo>
                  <a:cubicBezTo>
                    <a:pt x="34174" y="40100"/>
                    <a:pt x="9844" y="32643"/>
                    <a:pt x="13" y="27432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8" name="任意多边形: 形状 1177">
              <a:extLst>
                <a:ext uri="{FF2B5EF4-FFF2-40B4-BE49-F238E27FC236}">
                  <a16:creationId xmlns:a16="http://schemas.microsoft.com/office/drawing/2014/main" id="{FDE54D7A-0C53-07E0-47DA-FE7C9FBA1B9F}"/>
                </a:ext>
              </a:extLst>
            </p:cNvPr>
            <p:cNvSpPr/>
            <p:nvPr/>
          </p:nvSpPr>
          <p:spPr>
            <a:xfrm flipV="1">
              <a:off x="8516737" y="5420972"/>
              <a:ext cx="52353" cy="42202"/>
            </a:xfrm>
            <a:custGeom>
              <a:avLst/>
              <a:gdLst>
                <a:gd name="connsiteX0" fmla="*/ 921 w 52353"/>
                <a:gd name="connsiteY0" fmla="*/ 40748 h 42202"/>
                <a:gd name="connsiteX1" fmla="*/ 23691 w 52353"/>
                <a:gd name="connsiteY1" fmla="*/ 188 h 42202"/>
                <a:gd name="connsiteX2" fmla="*/ 50145 w 52353"/>
                <a:gd name="connsiteY2" fmla="*/ 36791 h 42202"/>
                <a:gd name="connsiteX3" fmla="*/ 921 w 52353"/>
                <a:gd name="connsiteY3" fmla="*/ 40747 h 42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353" h="42202">
                  <a:moveTo>
                    <a:pt x="921" y="40748"/>
                  </a:moveTo>
                  <a:cubicBezTo>
                    <a:pt x="-1735" y="28819"/>
                    <a:pt x="-1436" y="5217"/>
                    <a:pt x="23691" y="188"/>
                  </a:cubicBezTo>
                  <a:cubicBezTo>
                    <a:pt x="48825" y="-4839"/>
                    <a:pt x="56275" y="25835"/>
                    <a:pt x="50145" y="36791"/>
                  </a:cubicBezTo>
                  <a:cubicBezTo>
                    <a:pt x="44458" y="39850"/>
                    <a:pt x="15909" y="43778"/>
                    <a:pt x="921" y="40747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9" name="任意多边形: 形状 1178">
              <a:extLst>
                <a:ext uri="{FF2B5EF4-FFF2-40B4-BE49-F238E27FC236}">
                  <a16:creationId xmlns:a16="http://schemas.microsoft.com/office/drawing/2014/main" id="{8FF137A1-0682-7B2F-D5B5-6E3765ED78E1}"/>
                </a:ext>
              </a:extLst>
            </p:cNvPr>
            <p:cNvSpPr/>
            <p:nvPr/>
          </p:nvSpPr>
          <p:spPr>
            <a:xfrm flipV="1">
              <a:off x="8557702" y="5425992"/>
              <a:ext cx="54150" cy="53387"/>
            </a:xfrm>
            <a:custGeom>
              <a:avLst/>
              <a:gdLst>
                <a:gd name="connsiteX0" fmla="*/ 9130 w 54150"/>
                <a:gd name="connsiteY0" fmla="*/ 53025 h 53387"/>
                <a:gd name="connsiteX1" fmla="*/ 16783 w 54150"/>
                <a:gd name="connsiteY1" fmla="*/ 4072 h 53387"/>
                <a:gd name="connsiteX2" fmla="*/ 53236 w 54150"/>
                <a:gd name="connsiteY2" fmla="*/ 33254 h 53387"/>
                <a:gd name="connsiteX3" fmla="*/ 9130 w 54150"/>
                <a:gd name="connsiteY3" fmla="*/ 53024 h 53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150" h="53387">
                  <a:moveTo>
                    <a:pt x="9130" y="53025"/>
                  </a:moveTo>
                  <a:cubicBezTo>
                    <a:pt x="2157" y="45461"/>
                    <a:pt x="-11054" y="21162"/>
                    <a:pt x="16783" y="4072"/>
                  </a:cubicBezTo>
                  <a:cubicBezTo>
                    <a:pt x="44620" y="-13017"/>
                    <a:pt x="57279" y="24163"/>
                    <a:pt x="53236" y="33254"/>
                  </a:cubicBezTo>
                  <a:cubicBezTo>
                    <a:pt x="41965" y="40394"/>
                    <a:pt x="22678" y="52066"/>
                    <a:pt x="9130" y="53024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0" name="任意多边形: 形状 1179">
              <a:extLst>
                <a:ext uri="{FF2B5EF4-FFF2-40B4-BE49-F238E27FC236}">
                  <a16:creationId xmlns:a16="http://schemas.microsoft.com/office/drawing/2014/main" id="{4F8D3162-471F-B5FC-787E-B90CC63C1020}"/>
                </a:ext>
              </a:extLst>
            </p:cNvPr>
            <p:cNvSpPr/>
            <p:nvPr/>
          </p:nvSpPr>
          <p:spPr>
            <a:xfrm flipV="1">
              <a:off x="8595307" y="5447661"/>
              <a:ext cx="56505" cy="66097"/>
            </a:xfrm>
            <a:custGeom>
              <a:avLst/>
              <a:gdLst>
                <a:gd name="connsiteX0" fmla="*/ 16055 w 56505"/>
                <a:gd name="connsiteY0" fmla="*/ 65740 h 66097"/>
                <a:gd name="connsiteX1" fmla="*/ 35843 w 56505"/>
                <a:gd name="connsiteY1" fmla="*/ -157 h 66097"/>
                <a:gd name="connsiteX2" fmla="*/ 16055 w 56505"/>
                <a:gd name="connsiteY2" fmla="*/ 65740 h 66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6505" h="66097">
                  <a:moveTo>
                    <a:pt x="16055" y="65740"/>
                  </a:moveTo>
                  <a:cubicBezTo>
                    <a:pt x="8762" y="61103"/>
                    <a:pt x="-25786" y="22056"/>
                    <a:pt x="35843" y="-157"/>
                  </a:cubicBezTo>
                  <a:cubicBezTo>
                    <a:pt x="43824" y="-3038"/>
                    <a:pt x="87439" y="25421"/>
                    <a:pt x="16055" y="65740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1" name="任意多边形: 形状 1180">
              <a:extLst>
                <a:ext uri="{FF2B5EF4-FFF2-40B4-BE49-F238E27FC236}">
                  <a16:creationId xmlns:a16="http://schemas.microsoft.com/office/drawing/2014/main" id="{B1E56DF7-A755-FA93-628E-3C9B7ACF6DFD}"/>
                </a:ext>
              </a:extLst>
            </p:cNvPr>
            <p:cNvSpPr/>
            <p:nvPr/>
          </p:nvSpPr>
          <p:spPr>
            <a:xfrm flipV="1">
              <a:off x="8629105" y="5470283"/>
              <a:ext cx="55539" cy="73079"/>
            </a:xfrm>
            <a:custGeom>
              <a:avLst/>
              <a:gdLst>
                <a:gd name="connsiteX0" fmla="*/ 9404 w 55539"/>
                <a:gd name="connsiteY0" fmla="*/ 72728 h 73079"/>
                <a:gd name="connsiteX1" fmla="*/ 27896 w 55539"/>
                <a:gd name="connsiteY1" fmla="*/ 2209 h 73079"/>
                <a:gd name="connsiteX2" fmla="*/ 9404 w 55539"/>
                <a:gd name="connsiteY2" fmla="*/ 72728 h 73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539" h="73079">
                  <a:moveTo>
                    <a:pt x="9404" y="72728"/>
                  </a:moveTo>
                  <a:cubicBezTo>
                    <a:pt x="518" y="70738"/>
                    <a:pt x="-13310" y="17967"/>
                    <a:pt x="27896" y="2209"/>
                  </a:cubicBezTo>
                  <a:cubicBezTo>
                    <a:pt x="69105" y="-13543"/>
                    <a:pt x="64741" y="47482"/>
                    <a:pt x="9404" y="72728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2" name="任意多边形: 形状 1181">
              <a:extLst>
                <a:ext uri="{FF2B5EF4-FFF2-40B4-BE49-F238E27FC236}">
                  <a16:creationId xmlns:a16="http://schemas.microsoft.com/office/drawing/2014/main" id="{0DDA7FA7-FA3B-D1FA-11B1-0167A309E22F}"/>
                </a:ext>
              </a:extLst>
            </p:cNvPr>
            <p:cNvSpPr/>
            <p:nvPr/>
          </p:nvSpPr>
          <p:spPr>
            <a:xfrm flipV="1">
              <a:off x="8652480" y="5496596"/>
              <a:ext cx="55325" cy="83579"/>
            </a:xfrm>
            <a:custGeom>
              <a:avLst/>
              <a:gdLst>
                <a:gd name="connsiteX0" fmla="*/ 12937 w 55325"/>
                <a:gd name="connsiteY0" fmla="*/ 83233 h 83579"/>
                <a:gd name="connsiteX1" fmla="*/ 30659 w 55325"/>
                <a:gd name="connsiteY1" fmla="*/ 5034 h 83579"/>
                <a:gd name="connsiteX2" fmla="*/ 12937 w 55325"/>
                <a:gd name="connsiteY2" fmla="*/ 83233 h 83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325" h="83579">
                  <a:moveTo>
                    <a:pt x="12937" y="83233"/>
                  </a:moveTo>
                  <a:cubicBezTo>
                    <a:pt x="-520" y="74884"/>
                    <a:pt x="-14416" y="33586"/>
                    <a:pt x="30659" y="5034"/>
                  </a:cubicBezTo>
                  <a:cubicBezTo>
                    <a:pt x="71505" y="-20839"/>
                    <a:pt x="58296" y="53414"/>
                    <a:pt x="12937" y="83233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3" name="任意多边形: 形状 1182">
              <a:extLst>
                <a:ext uri="{FF2B5EF4-FFF2-40B4-BE49-F238E27FC236}">
                  <a16:creationId xmlns:a16="http://schemas.microsoft.com/office/drawing/2014/main" id="{8CA41C8F-A49D-144F-B300-3D29E183DDB3}"/>
                </a:ext>
              </a:extLst>
            </p:cNvPr>
            <p:cNvSpPr/>
            <p:nvPr/>
          </p:nvSpPr>
          <p:spPr>
            <a:xfrm flipV="1">
              <a:off x="8680429" y="5529457"/>
              <a:ext cx="65401" cy="83917"/>
            </a:xfrm>
            <a:custGeom>
              <a:avLst/>
              <a:gdLst>
                <a:gd name="connsiteX0" fmla="*/ 13684 w 65401"/>
                <a:gd name="connsiteY0" fmla="*/ 83577 h 83917"/>
                <a:gd name="connsiteX1" fmla="*/ 30040 w 65401"/>
                <a:gd name="connsiteY1" fmla="*/ 6243 h 83917"/>
                <a:gd name="connsiteX2" fmla="*/ 13684 w 65401"/>
                <a:gd name="connsiteY2" fmla="*/ 83577 h 83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5401" h="83917">
                  <a:moveTo>
                    <a:pt x="13684" y="83577"/>
                  </a:moveTo>
                  <a:cubicBezTo>
                    <a:pt x="6530" y="78749"/>
                    <a:pt x="-21057" y="43118"/>
                    <a:pt x="30040" y="6243"/>
                  </a:cubicBezTo>
                  <a:cubicBezTo>
                    <a:pt x="67032" y="-20458"/>
                    <a:pt x="92166" y="39852"/>
                    <a:pt x="13684" y="83577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4" name="任意多边形: 形状 1183">
              <a:extLst>
                <a:ext uri="{FF2B5EF4-FFF2-40B4-BE49-F238E27FC236}">
                  <a16:creationId xmlns:a16="http://schemas.microsoft.com/office/drawing/2014/main" id="{07D70CD9-26DC-F0FA-5DA3-A26DC67D60C2}"/>
                </a:ext>
              </a:extLst>
            </p:cNvPr>
            <p:cNvSpPr/>
            <p:nvPr/>
          </p:nvSpPr>
          <p:spPr>
            <a:xfrm flipV="1">
              <a:off x="8723364" y="5581487"/>
              <a:ext cx="62409" cy="77536"/>
            </a:xfrm>
            <a:custGeom>
              <a:avLst/>
              <a:gdLst>
                <a:gd name="connsiteX0" fmla="*/ 17779 w 62409"/>
                <a:gd name="connsiteY0" fmla="*/ 77205 h 77536"/>
                <a:gd name="connsiteX1" fmla="*/ 35143 w 62409"/>
                <a:gd name="connsiteY1" fmla="*/ 5763 h 77536"/>
                <a:gd name="connsiteX2" fmla="*/ 17779 w 62409"/>
                <a:gd name="connsiteY2" fmla="*/ 77205 h 77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2409" h="77536">
                  <a:moveTo>
                    <a:pt x="17779" y="77205"/>
                  </a:moveTo>
                  <a:cubicBezTo>
                    <a:pt x="3788" y="69730"/>
                    <a:pt x="-21666" y="45017"/>
                    <a:pt x="35143" y="5763"/>
                  </a:cubicBezTo>
                  <a:cubicBezTo>
                    <a:pt x="71547" y="-19389"/>
                    <a:pt x="76355" y="39014"/>
                    <a:pt x="17779" y="77205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5" name="任意多边形: 形状 1184">
              <a:extLst>
                <a:ext uri="{FF2B5EF4-FFF2-40B4-BE49-F238E27FC236}">
                  <a16:creationId xmlns:a16="http://schemas.microsoft.com/office/drawing/2014/main" id="{C9073532-F66C-7943-6B7C-F44FED0A0D81}"/>
                </a:ext>
              </a:extLst>
            </p:cNvPr>
            <p:cNvSpPr/>
            <p:nvPr/>
          </p:nvSpPr>
          <p:spPr>
            <a:xfrm flipV="1">
              <a:off x="8768046" y="5621254"/>
              <a:ext cx="47040" cy="60413"/>
            </a:xfrm>
            <a:custGeom>
              <a:avLst/>
              <a:gdLst>
                <a:gd name="connsiteX0" fmla="*/ 15960 w 47040"/>
                <a:gd name="connsiteY0" fmla="*/ 60088 h 60413"/>
                <a:gd name="connsiteX1" fmla="*/ 10775 w 47040"/>
                <a:gd name="connsiteY1" fmla="*/ 8924 h 60413"/>
                <a:gd name="connsiteX2" fmla="*/ 43885 w 47040"/>
                <a:gd name="connsiteY2" fmla="*/ 33686 h 60413"/>
                <a:gd name="connsiteX3" fmla="*/ 15960 w 47040"/>
                <a:gd name="connsiteY3" fmla="*/ 60087 h 60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040" h="60413">
                  <a:moveTo>
                    <a:pt x="15960" y="60088"/>
                  </a:moveTo>
                  <a:cubicBezTo>
                    <a:pt x="25" y="53846"/>
                    <a:pt x="-8159" y="26988"/>
                    <a:pt x="10775" y="8924"/>
                  </a:cubicBezTo>
                  <a:cubicBezTo>
                    <a:pt x="34532" y="-13749"/>
                    <a:pt x="54662" y="9436"/>
                    <a:pt x="43885" y="33686"/>
                  </a:cubicBezTo>
                  <a:cubicBezTo>
                    <a:pt x="33109" y="57937"/>
                    <a:pt x="15960" y="60087"/>
                    <a:pt x="15960" y="60087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6" name="任意多边形: 形状 1185">
              <a:extLst>
                <a:ext uri="{FF2B5EF4-FFF2-40B4-BE49-F238E27FC236}">
                  <a16:creationId xmlns:a16="http://schemas.microsoft.com/office/drawing/2014/main" id="{3052F90C-8DE7-28C2-F2F3-DC47F38F10FC}"/>
                </a:ext>
              </a:extLst>
            </p:cNvPr>
            <p:cNvSpPr/>
            <p:nvPr/>
          </p:nvSpPr>
          <p:spPr>
            <a:xfrm flipV="1">
              <a:off x="8794390" y="5643400"/>
              <a:ext cx="54117" cy="63063"/>
            </a:xfrm>
            <a:custGeom>
              <a:avLst/>
              <a:gdLst>
                <a:gd name="connsiteX0" fmla="*/ 12596 w 54117"/>
                <a:gd name="connsiteY0" fmla="*/ 62743 h 63063"/>
                <a:gd name="connsiteX1" fmla="*/ 27828 w 54117"/>
                <a:gd name="connsiteY1" fmla="*/ 821 h 63063"/>
                <a:gd name="connsiteX2" fmla="*/ 12596 w 54117"/>
                <a:gd name="connsiteY2" fmla="*/ 62743 h 63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4117" h="63063">
                  <a:moveTo>
                    <a:pt x="12596" y="62743"/>
                  </a:moveTo>
                  <a:cubicBezTo>
                    <a:pt x="-513" y="55803"/>
                    <a:pt x="-13397" y="26934"/>
                    <a:pt x="27828" y="821"/>
                  </a:cubicBezTo>
                  <a:cubicBezTo>
                    <a:pt x="36373" y="-4592"/>
                    <a:pt x="90188" y="8151"/>
                    <a:pt x="12596" y="62743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7" name="任意多边形: 形状 1186">
              <a:extLst>
                <a:ext uri="{FF2B5EF4-FFF2-40B4-BE49-F238E27FC236}">
                  <a16:creationId xmlns:a16="http://schemas.microsoft.com/office/drawing/2014/main" id="{532B996F-C950-5910-BAFF-C685604B847F}"/>
                </a:ext>
              </a:extLst>
            </p:cNvPr>
            <p:cNvSpPr/>
            <p:nvPr/>
          </p:nvSpPr>
          <p:spPr>
            <a:xfrm flipV="1">
              <a:off x="7901906" y="5218042"/>
              <a:ext cx="1273031" cy="897707"/>
            </a:xfrm>
            <a:custGeom>
              <a:avLst/>
              <a:gdLst>
                <a:gd name="connsiteX0" fmla="*/ 1265237 w 1273031"/>
                <a:gd name="connsiteY0" fmla="*/ 765517 h 897707"/>
                <a:gd name="connsiteX1" fmla="*/ 1233659 w 1273031"/>
                <a:gd name="connsiteY1" fmla="*/ 751765 h 897707"/>
                <a:gd name="connsiteX2" fmla="*/ 1190630 w 1273031"/>
                <a:gd name="connsiteY2" fmla="*/ 539429 h 897707"/>
                <a:gd name="connsiteX3" fmla="*/ 1057352 w 1273031"/>
                <a:gd name="connsiteY3" fmla="*/ 366836 h 897707"/>
                <a:gd name="connsiteX4" fmla="*/ 1005330 w 1273031"/>
                <a:gd name="connsiteY4" fmla="*/ 343158 h 897707"/>
                <a:gd name="connsiteX5" fmla="*/ 968071 w 1273031"/>
                <a:gd name="connsiteY5" fmla="*/ 310129 h 897707"/>
                <a:gd name="connsiteX6" fmla="*/ 988250 w 1273031"/>
                <a:gd name="connsiteY6" fmla="*/ 276660 h 897707"/>
                <a:gd name="connsiteX7" fmla="*/ 1009315 w 1273031"/>
                <a:gd name="connsiteY7" fmla="*/ 260049 h 897707"/>
                <a:gd name="connsiteX8" fmla="*/ 1039156 w 1273031"/>
                <a:gd name="connsiteY8" fmla="*/ 228078 h 897707"/>
                <a:gd name="connsiteX9" fmla="*/ 1063353 w 1273031"/>
                <a:gd name="connsiteY9" fmla="*/ 197508 h 897707"/>
                <a:gd name="connsiteX10" fmla="*/ 1095319 w 1273031"/>
                <a:gd name="connsiteY10" fmla="*/ 194684 h 897707"/>
                <a:gd name="connsiteX11" fmla="*/ 1132781 w 1273031"/>
                <a:gd name="connsiteY11" fmla="*/ 197083 h 897707"/>
                <a:gd name="connsiteX12" fmla="*/ 1179545 w 1273031"/>
                <a:gd name="connsiteY12" fmla="*/ 205580 h 897707"/>
                <a:gd name="connsiteX13" fmla="*/ 1232551 w 1273031"/>
                <a:gd name="connsiteY13" fmla="*/ 165473 h 897707"/>
                <a:gd name="connsiteX14" fmla="*/ 1176644 w 1273031"/>
                <a:gd name="connsiteY14" fmla="*/ 176924 h 897707"/>
                <a:gd name="connsiteX15" fmla="*/ 1135396 w 1273031"/>
                <a:gd name="connsiteY15" fmla="*/ 161672 h 897707"/>
                <a:gd name="connsiteX16" fmla="*/ 1159619 w 1273031"/>
                <a:gd name="connsiteY16" fmla="*/ 151772 h 897707"/>
                <a:gd name="connsiteX17" fmla="*/ 1187313 w 1273031"/>
                <a:gd name="connsiteY17" fmla="*/ 135318 h 897707"/>
                <a:gd name="connsiteX18" fmla="*/ 1204801 w 1273031"/>
                <a:gd name="connsiteY18" fmla="*/ 107910 h 897707"/>
                <a:gd name="connsiteX19" fmla="*/ 1188474 w 1273031"/>
                <a:gd name="connsiteY19" fmla="*/ 52909 h 897707"/>
                <a:gd name="connsiteX20" fmla="*/ 1183813 w 1273031"/>
                <a:gd name="connsiteY20" fmla="*/ 88529 h 897707"/>
                <a:gd name="connsiteX21" fmla="*/ 1160912 w 1273031"/>
                <a:gd name="connsiteY21" fmla="*/ 107392 h 897707"/>
                <a:gd name="connsiteX22" fmla="*/ 1122907 w 1273031"/>
                <a:gd name="connsiteY22" fmla="*/ 128203 h 897707"/>
                <a:gd name="connsiteX23" fmla="*/ 1077127 w 1273031"/>
                <a:gd name="connsiteY23" fmla="*/ 121258 h 897707"/>
                <a:gd name="connsiteX24" fmla="*/ 1036970 w 1273031"/>
                <a:gd name="connsiteY24" fmla="*/ 92247 h 897707"/>
                <a:gd name="connsiteX25" fmla="*/ 1023004 w 1273031"/>
                <a:gd name="connsiteY25" fmla="*/ 56445 h 897707"/>
                <a:gd name="connsiteX26" fmla="*/ 1040407 w 1273031"/>
                <a:gd name="connsiteY26" fmla="*/ -322 h 897707"/>
                <a:gd name="connsiteX27" fmla="*/ 998523 w 1273031"/>
                <a:gd name="connsiteY27" fmla="*/ 55615 h 897707"/>
                <a:gd name="connsiteX28" fmla="*/ 993189 w 1273031"/>
                <a:gd name="connsiteY28" fmla="*/ 109087 h 897707"/>
                <a:gd name="connsiteX29" fmla="*/ 1023370 w 1273031"/>
                <a:gd name="connsiteY29" fmla="*/ 149868 h 897707"/>
                <a:gd name="connsiteX30" fmla="*/ 983142 w 1273031"/>
                <a:gd name="connsiteY30" fmla="*/ 189505 h 897707"/>
                <a:gd name="connsiteX31" fmla="*/ 951590 w 1273031"/>
                <a:gd name="connsiteY31" fmla="*/ 229098 h 897707"/>
                <a:gd name="connsiteX32" fmla="*/ 920087 w 1273031"/>
                <a:gd name="connsiteY32" fmla="*/ 261028 h 897707"/>
                <a:gd name="connsiteX33" fmla="*/ 899727 w 1273031"/>
                <a:gd name="connsiteY33" fmla="*/ 296799 h 897707"/>
                <a:gd name="connsiteX34" fmla="*/ 882719 w 1273031"/>
                <a:gd name="connsiteY34" fmla="*/ 330984 h 897707"/>
                <a:gd name="connsiteX35" fmla="*/ 883863 w 1273031"/>
                <a:gd name="connsiteY35" fmla="*/ 358571 h 897707"/>
                <a:gd name="connsiteX36" fmla="*/ 896855 w 1273031"/>
                <a:gd name="connsiteY36" fmla="*/ 386828 h 897707"/>
                <a:gd name="connsiteX37" fmla="*/ 916627 w 1273031"/>
                <a:gd name="connsiteY37" fmla="*/ 414597 h 897707"/>
                <a:gd name="connsiteX38" fmla="*/ 930465 w 1273031"/>
                <a:gd name="connsiteY38" fmla="*/ 445036 h 897707"/>
                <a:gd name="connsiteX39" fmla="*/ 767826 w 1273031"/>
                <a:gd name="connsiteY39" fmla="*/ 611212 h 897707"/>
                <a:gd name="connsiteX40" fmla="*/ 509782 w 1273031"/>
                <a:gd name="connsiteY40" fmla="*/ 578642 h 897707"/>
                <a:gd name="connsiteX41" fmla="*/ 414248 w 1273031"/>
                <a:gd name="connsiteY41" fmla="*/ 407192 h 897707"/>
                <a:gd name="connsiteX42" fmla="*/ 417795 w 1273031"/>
                <a:gd name="connsiteY42" fmla="*/ 364652 h 897707"/>
                <a:gd name="connsiteX43" fmla="*/ 414379 w 1273031"/>
                <a:gd name="connsiteY43" fmla="*/ 333054 h 897707"/>
                <a:gd name="connsiteX44" fmla="*/ 433076 w 1273031"/>
                <a:gd name="connsiteY44" fmla="*/ 311411 h 897707"/>
                <a:gd name="connsiteX45" fmla="*/ 466207 w 1273031"/>
                <a:gd name="connsiteY45" fmla="*/ 291512 h 897707"/>
                <a:gd name="connsiteX46" fmla="*/ 473590 w 1273031"/>
                <a:gd name="connsiteY46" fmla="*/ 237831 h 897707"/>
                <a:gd name="connsiteX47" fmla="*/ 432000 w 1273031"/>
                <a:gd name="connsiteY47" fmla="*/ 182495 h 897707"/>
                <a:gd name="connsiteX48" fmla="*/ 448598 w 1273031"/>
                <a:gd name="connsiteY48" fmla="*/ 209557 h 897707"/>
                <a:gd name="connsiteX49" fmla="*/ 448381 w 1273031"/>
                <a:gd name="connsiteY49" fmla="*/ 246175 h 897707"/>
                <a:gd name="connsiteX50" fmla="*/ 434147 w 1273031"/>
                <a:gd name="connsiteY50" fmla="*/ 270985 h 897707"/>
                <a:gd name="connsiteX51" fmla="*/ 411867 w 1273031"/>
                <a:gd name="connsiteY51" fmla="*/ 279648 h 897707"/>
                <a:gd name="connsiteX52" fmla="*/ 404766 w 1273031"/>
                <a:gd name="connsiteY52" fmla="*/ 234053 h 897707"/>
                <a:gd name="connsiteX53" fmla="*/ 381018 w 1273031"/>
                <a:gd name="connsiteY53" fmla="*/ 201721 h 897707"/>
                <a:gd name="connsiteX54" fmla="*/ 342235 w 1273031"/>
                <a:gd name="connsiteY54" fmla="*/ 206689 h 897707"/>
                <a:gd name="connsiteX55" fmla="*/ 368274 w 1273031"/>
                <a:gd name="connsiteY55" fmla="*/ 222862 h 897707"/>
                <a:gd name="connsiteX56" fmla="*/ 371784 w 1273031"/>
                <a:gd name="connsiteY56" fmla="*/ 247319 h 897707"/>
                <a:gd name="connsiteX57" fmla="*/ 341628 w 1273031"/>
                <a:gd name="connsiteY57" fmla="*/ 288223 h 897707"/>
                <a:gd name="connsiteX58" fmla="*/ 242884 w 1273031"/>
                <a:gd name="connsiteY58" fmla="*/ 266063 h 897707"/>
                <a:gd name="connsiteX59" fmla="*/ 249830 w 1273031"/>
                <a:gd name="connsiteY59" fmla="*/ 310958 h 897707"/>
                <a:gd name="connsiteX60" fmla="*/ 330440 w 1273031"/>
                <a:gd name="connsiteY60" fmla="*/ 345383 h 897707"/>
                <a:gd name="connsiteX61" fmla="*/ 357792 w 1273031"/>
                <a:gd name="connsiteY61" fmla="*/ 376526 h 897707"/>
                <a:gd name="connsiteX62" fmla="*/ 351891 w 1273031"/>
                <a:gd name="connsiteY62" fmla="*/ 465206 h 897707"/>
                <a:gd name="connsiteX63" fmla="*/ 398740 w 1273031"/>
                <a:gd name="connsiteY63" fmla="*/ 535722 h 897707"/>
                <a:gd name="connsiteX64" fmla="*/ 322568 w 1273031"/>
                <a:gd name="connsiteY64" fmla="*/ 551297 h 897707"/>
                <a:gd name="connsiteX65" fmla="*/ 33592 w 1273031"/>
                <a:gd name="connsiteY65" fmla="*/ 597125 h 897707"/>
                <a:gd name="connsiteX66" fmla="*/ 17896 w 1273031"/>
                <a:gd name="connsiteY66" fmla="*/ 613598 h 897707"/>
                <a:gd name="connsiteX67" fmla="*/ 173856 w 1273031"/>
                <a:gd name="connsiteY67" fmla="*/ 601930 h 897707"/>
                <a:gd name="connsiteX68" fmla="*/ 457129 w 1273031"/>
                <a:gd name="connsiteY68" fmla="*/ 712173 h 897707"/>
                <a:gd name="connsiteX69" fmla="*/ 922783 w 1273031"/>
                <a:gd name="connsiteY69" fmla="*/ 597994 h 897707"/>
                <a:gd name="connsiteX70" fmla="*/ 1037871 w 1273031"/>
                <a:gd name="connsiteY70" fmla="*/ 697158 h 897707"/>
                <a:gd name="connsiteX71" fmla="*/ 1130944 w 1273031"/>
                <a:gd name="connsiteY71" fmla="*/ 897386 h 897707"/>
                <a:gd name="connsiteX72" fmla="*/ 1265211 w 1273031"/>
                <a:gd name="connsiteY72" fmla="*/ 765500 h 897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1273031" h="897707">
                  <a:moveTo>
                    <a:pt x="1265237" y="765517"/>
                  </a:moveTo>
                  <a:cubicBezTo>
                    <a:pt x="1257619" y="763812"/>
                    <a:pt x="1239042" y="755973"/>
                    <a:pt x="1233659" y="751765"/>
                  </a:cubicBezTo>
                  <a:cubicBezTo>
                    <a:pt x="1175048" y="703942"/>
                    <a:pt x="1200304" y="624499"/>
                    <a:pt x="1190630" y="539429"/>
                  </a:cubicBezTo>
                  <a:cubicBezTo>
                    <a:pt x="1183010" y="472382"/>
                    <a:pt x="1128701" y="393518"/>
                    <a:pt x="1057352" y="366836"/>
                  </a:cubicBezTo>
                  <a:cubicBezTo>
                    <a:pt x="1032945" y="357714"/>
                    <a:pt x="1033749" y="350206"/>
                    <a:pt x="1005330" y="343158"/>
                  </a:cubicBezTo>
                  <a:cubicBezTo>
                    <a:pt x="994426" y="340458"/>
                    <a:pt x="981491" y="336477"/>
                    <a:pt x="968071" y="310129"/>
                  </a:cubicBezTo>
                  <a:cubicBezTo>
                    <a:pt x="981413" y="307128"/>
                    <a:pt x="990554" y="287175"/>
                    <a:pt x="988250" y="276660"/>
                  </a:cubicBezTo>
                  <a:cubicBezTo>
                    <a:pt x="998486" y="275621"/>
                    <a:pt x="1008380" y="267178"/>
                    <a:pt x="1009315" y="260049"/>
                  </a:cubicBezTo>
                  <a:cubicBezTo>
                    <a:pt x="1026465" y="257898"/>
                    <a:pt x="1035374" y="247898"/>
                    <a:pt x="1039156" y="228078"/>
                  </a:cubicBezTo>
                  <a:cubicBezTo>
                    <a:pt x="1050244" y="223236"/>
                    <a:pt x="1060142" y="214785"/>
                    <a:pt x="1063353" y="197508"/>
                  </a:cubicBezTo>
                  <a:cubicBezTo>
                    <a:pt x="1075680" y="204942"/>
                    <a:pt x="1089024" y="201933"/>
                    <a:pt x="1095319" y="194684"/>
                  </a:cubicBezTo>
                  <a:cubicBezTo>
                    <a:pt x="1103402" y="209163"/>
                    <a:pt x="1123794" y="210401"/>
                    <a:pt x="1132781" y="197083"/>
                  </a:cubicBezTo>
                  <a:cubicBezTo>
                    <a:pt x="1140707" y="218200"/>
                    <a:pt x="1166671" y="221360"/>
                    <a:pt x="1179545" y="205580"/>
                  </a:cubicBezTo>
                  <a:cubicBezTo>
                    <a:pt x="1200431" y="207600"/>
                    <a:pt x="1228901" y="190653"/>
                    <a:pt x="1232551" y="165473"/>
                  </a:cubicBezTo>
                  <a:cubicBezTo>
                    <a:pt x="1212111" y="188220"/>
                    <a:pt x="1196150" y="161306"/>
                    <a:pt x="1176644" y="176924"/>
                  </a:cubicBezTo>
                  <a:cubicBezTo>
                    <a:pt x="1172235" y="157936"/>
                    <a:pt x="1152585" y="157857"/>
                    <a:pt x="1135396" y="161672"/>
                  </a:cubicBezTo>
                  <a:cubicBezTo>
                    <a:pt x="1147041" y="160283"/>
                    <a:pt x="1159956" y="159183"/>
                    <a:pt x="1159619" y="151772"/>
                  </a:cubicBezTo>
                  <a:cubicBezTo>
                    <a:pt x="1171698" y="153645"/>
                    <a:pt x="1185643" y="141274"/>
                    <a:pt x="1187313" y="135318"/>
                  </a:cubicBezTo>
                  <a:cubicBezTo>
                    <a:pt x="1199705" y="132099"/>
                    <a:pt x="1208012" y="123300"/>
                    <a:pt x="1204801" y="107910"/>
                  </a:cubicBezTo>
                  <a:cubicBezTo>
                    <a:pt x="1213372" y="90499"/>
                    <a:pt x="1208914" y="62830"/>
                    <a:pt x="1188474" y="52909"/>
                  </a:cubicBezTo>
                  <a:cubicBezTo>
                    <a:pt x="1196195" y="71974"/>
                    <a:pt x="1184049" y="78580"/>
                    <a:pt x="1183813" y="88529"/>
                  </a:cubicBezTo>
                  <a:cubicBezTo>
                    <a:pt x="1170474" y="91535"/>
                    <a:pt x="1159591" y="98429"/>
                    <a:pt x="1160912" y="107392"/>
                  </a:cubicBezTo>
                  <a:cubicBezTo>
                    <a:pt x="1150756" y="105113"/>
                    <a:pt x="1126323" y="112964"/>
                    <a:pt x="1122907" y="128203"/>
                  </a:cubicBezTo>
                  <a:cubicBezTo>
                    <a:pt x="1110547" y="116426"/>
                    <a:pt x="1091119" y="112395"/>
                    <a:pt x="1077127" y="121258"/>
                  </a:cubicBezTo>
                  <a:cubicBezTo>
                    <a:pt x="1074122" y="107919"/>
                    <a:pt x="1051428" y="96157"/>
                    <a:pt x="1036970" y="92247"/>
                  </a:cubicBezTo>
                  <a:cubicBezTo>
                    <a:pt x="1045748" y="76881"/>
                    <a:pt x="1032020" y="63802"/>
                    <a:pt x="1023004" y="56445"/>
                  </a:cubicBezTo>
                  <a:cubicBezTo>
                    <a:pt x="1041239" y="40538"/>
                    <a:pt x="1012820" y="33490"/>
                    <a:pt x="1040407" y="-322"/>
                  </a:cubicBezTo>
                  <a:cubicBezTo>
                    <a:pt x="1019864" y="5066"/>
                    <a:pt x="989890" y="31678"/>
                    <a:pt x="998523" y="55615"/>
                  </a:cubicBezTo>
                  <a:cubicBezTo>
                    <a:pt x="981914" y="67223"/>
                    <a:pt x="981087" y="91710"/>
                    <a:pt x="993189" y="109087"/>
                  </a:cubicBezTo>
                  <a:cubicBezTo>
                    <a:pt x="987850" y="129895"/>
                    <a:pt x="997233" y="148999"/>
                    <a:pt x="1023370" y="149868"/>
                  </a:cubicBezTo>
                  <a:cubicBezTo>
                    <a:pt x="1004878" y="155050"/>
                    <a:pt x="1012079" y="185332"/>
                    <a:pt x="983142" y="189505"/>
                  </a:cubicBezTo>
                  <a:cubicBezTo>
                    <a:pt x="968743" y="191587"/>
                    <a:pt x="944555" y="218849"/>
                    <a:pt x="951590" y="229098"/>
                  </a:cubicBezTo>
                  <a:cubicBezTo>
                    <a:pt x="942000" y="224278"/>
                    <a:pt x="915603" y="245355"/>
                    <a:pt x="920087" y="261028"/>
                  </a:cubicBezTo>
                  <a:cubicBezTo>
                    <a:pt x="907563" y="261886"/>
                    <a:pt x="891214" y="284216"/>
                    <a:pt x="899727" y="296799"/>
                  </a:cubicBezTo>
                  <a:cubicBezTo>
                    <a:pt x="884233" y="298988"/>
                    <a:pt x="874066" y="319041"/>
                    <a:pt x="882719" y="330984"/>
                  </a:cubicBezTo>
                  <a:cubicBezTo>
                    <a:pt x="872435" y="339672"/>
                    <a:pt x="877669" y="350520"/>
                    <a:pt x="883863" y="358571"/>
                  </a:cubicBezTo>
                  <a:cubicBezTo>
                    <a:pt x="876711" y="369639"/>
                    <a:pt x="885585" y="377629"/>
                    <a:pt x="896855" y="386828"/>
                  </a:cubicBezTo>
                  <a:cubicBezTo>
                    <a:pt x="894783" y="399027"/>
                    <a:pt x="904786" y="407941"/>
                    <a:pt x="916627" y="414597"/>
                  </a:cubicBezTo>
                  <a:cubicBezTo>
                    <a:pt x="913779" y="427287"/>
                    <a:pt x="921238" y="435631"/>
                    <a:pt x="930465" y="445036"/>
                  </a:cubicBezTo>
                  <a:cubicBezTo>
                    <a:pt x="895129" y="471775"/>
                    <a:pt x="854093" y="510376"/>
                    <a:pt x="767826" y="611212"/>
                  </a:cubicBezTo>
                  <a:cubicBezTo>
                    <a:pt x="637679" y="763350"/>
                    <a:pt x="520307" y="674344"/>
                    <a:pt x="509782" y="578642"/>
                  </a:cubicBezTo>
                  <a:cubicBezTo>
                    <a:pt x="497630" y="468220"/>
                    <a:pt x="440131" y="479007"/>
                    <a:pt x="414248" y="407192"/>
                  </a:cubicBezTo>
                  <a:cubicBezTo>
                    <a:pt x="427043" y="394732"/>
                    <a:pt x="426939" y="377372"/>
                    <a:pt x="417795" y="364652"/>
                  </a:cubicBezTo>
                  <a:cubicBezTo>
                    <a:pt x="426283" y="358725"/>
                    <a:pt x="427339" y="346626"/>
                    <a:pt x="414379" y="333054"/>
                  </a:cubicBezTo>
                  <a:cubicBezTo>
                    <a:pt x="422624" y="329731"/>
                    <a:pt x="430797" y="321567"/>
                    <a:pt x="433076" y="311411"/>
                  </a:cubicBezTo>
                  <a:cubicBezTo>
                    <a:pt x="444911" y="318070"/>
                    <a:pt x="464266" y="309079"/>
                    <a:pt x="466207" y="291512"/>
                  </a:cubicBezTo>
                  <a:cubicBezTo>
                    <a:pt x="487400" y="280263"/>
                    <a:pt x="487164" y="257544"/>
                    <a:pt x="473590" y="237831"/>
                  </a:cubicBezTo>
                  <a:cubicBezTo>
                    <a:pt x="472158" y="211506"/>
                    <a:pt x="453260" y="190265"/>
                    <a:pt x="432000" y="182495"/>
                  </a:cubicBezTo>
                  <a:cubicBezTo>
                    <a:pt x="438335" y="189920"/>
                    <a:pt x="444553" y="202312"/>
                    <a:pt x="448598" y="209557"/>
                  </a:cubicBezTo>
                  <a:cubicBezTo>
                    <a:pt x="456022" y="222863"/>
                    <a:pt x="439788" y="236911"/>
                    <a:pt x="448381" y="246175"/>
                  </a:cubicBezTo>
                  <a:cubicBezTo>
                    <a:pt x="438563" y="251307"/>
                    <a:pt x="432823" y="262017"/>
                    <a:pt x="434147" y="270985"/>
                  </a:cubicBezTo>
                  <a:cubicBezTo>
                    <a:pt x="425750" y="269766"/>
                    <a:pt x="416997" y="273136"/>
                    <a:pt x="411867" y="279648"/>
                  </a:cubicBezTo>
                  <a:cubicBezTo>
                    <a:pt x="419405" y="268342"/>
                    <a:pt x="415752" y="244518"/>
                    <a:pt x="404766" y="234053"/>
                  </a:cubicBezTo>
                  <a:cubicBezTo>
                    <a:pt x="404295" y="221282"/>
                    <a:pt x="392299" y="204919"/>
                    <a:pt x="381018" y="201721"/>
                  </a:cubicBezTo>
                  <a:cubicBezTo>
                    <a:pt x="368309" y="188534"/>
                    <a:pt x="353206" y="190483"/>
                    <a:pt x="342235" y="206689"/>
                  </a:cubicBezTo>
                  <a:cubicBezTo>
                    <a:pt x="354229" y="206713"/>
                    <a:pt x="363491" y="214455"/>
                    <a:pt x="368274" y="222862"/>
                  </a:cubicBezTo>
                  <a:cubicBezTo>
                    <a:pt x="365787" y="230975"/>
                    <a:pt x="368728" y="241637"/>
                    <a:pt x="371784" y="247319"/>
                  </a:cubicBezTo>
                  <a:cubicBezTo>
                    <a:pt x="355151" y="254587"/>
                    <a:pt x="342296" y="280704"/>
                    <a:pt x="341628" y="288223"/>
                  </a:cubicBezTo>
                  <a:cubicBezTo>
                    <a:pt x="308242" y="309371"/>
                    <a:pt x="264035" y="299455"/>
                    <a:pt x="242884" y="266063"/>
                  </a:cubicBezTo>
                  <a:cubicBezTo>
                    <a:pt x="249208" y="279481"/>
                    <a:pt x="241245" y="301696"/>
                    <a:pt x="249830" y="310958"/>
                  </a:cubicBezTo>
                  <a:cubicBezTo>
                    <a:pt x="258718" y="345621"/>
                    <a:pt x="288914" y="364067"/>
                    <a:pt x="330440" y="345383"/>
                  </a:cubicBezTo>
                  <a:cubicBezTo>
                    <a:pt x="332673" y="359217"/>
                    <a:pt x="356132" y="360152"/>
                    <a:pt x="357792" y="376526"/>
                  </a:cubicBezTo>
                  <a:cubicBezTo>
                    <a:pt x="359908" y="397434"/>
                    <a:pt x="358391" y="427326"/>
                    <a:pt x="351891" y="465206"/>
                  </a:cubicBezTo>
                  <a:cubicBezTo>
                    <a:pt x="379378" y="479375"/>
                    <a:pt x="394694" y="512147"/>
                    <a:pt x="398740" y="535722"/>
                  </a:cubicBezTo>
                  <a:cubicBezTo>
                    <a:pt x="404543" y="569579"/>
                    <a:pt x="389776" y="569712"/>
                    <a:pt x="322568" y="551297"/>
                  </a:cubicBezTo>
                  <a:cubicBezTo>
                    <a:pt x="213046" y="521292"/>
                    <a:pt x="139307" y="595509"/>
                    <a:pt x="33592" y="597125"/>
                  </a:cubicBezTo>
                  <a:cubicBezTo>
                    <a:pt x="5508" y="597551"/>
                    <a:pt x="-17647" y="605626"/>
                    <a:pt x="17896" y="613598"/>
                  </a:cubicBezTo>
                  <a:cubicBezTo>
                    <a:pt x="53445" y="621580"/>
                    <a:pt x="124736" y="606908"/>
                    <a:pt x="173856" y="601930"/>
                  </a:cubicBezTo>
                  <a:cubicBezTo>
                    <a:pt x="265841" y="592613"/>
                    <a:pt x="361951" y="613472"/>
                    <a:pt x="457129" y="712173"/>
                  </a:cubicBezTo>
                  <a:cubicBezTo>
                    <a:pt x="680836" y="944131"/>
                    <a:pt x="826830" y="728467"/>
                    <a:pt x="922783" y="597994"/>
                  </a:cubicBezTo>
                  <a:cubicBezTo>
                    <a:pt x="1012863" y="475490"/>
                    <a:pt x="1058121" y="595032"/>
                    <a:pt x="1037871" y="697158"/>
                  </a:cubicBezTo>
                  <a:cubicBezTo>
                    <a:pt x="1013525" y="819912"/>
                    <a:pt x="1066222" y="870859"/>
                    <a:pt x="1130944" y="897386"/>
                  </a:cubicBezTo>
                  <a:cubicBezTo>
                    <a:pt x="1197760" y="867044"/>
                    <a:pt x="1301966" y="771084"/>
                    <a:pt x="1265211" y="765500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188" name="任意多边形: 形状 1187">
              <a:extLst>
                <a:ext uri="{FF2B5EF4-FFF2-40B4-BE49-F238E27FC236}">
                  <a16:creationId xmlns:a16="http://schemas.microsoft.com/office/drawing/2014/main" id="{B794BD32-C824-28F8-85F7-9CAD092A1F2F}"/>
                </a:ext>
              </a:extLst>
            </p:cNvPr>
            <p:cNvSpPr/>
            <p:nvPr/>
          </p:nvSpPr>
          <p:spPr>
            <a:xfrm flipV="1">
              <a:off x="8919037" y="5329432"/>
              <a:ext cx="208995" cy="438257"/>
            </a:xfrm>
            <a:custGeom>
              <a:avLst/>
              <a:gdLst>
                <a:gd name="connsiteX0" fmla="*/ 208827 w 208995"/>
                <a:gd name="connsiteY0" fmla="*/ 437913 h 438257"/>
                <a:gd name="connsiteX1" fmla="*/ 149981 w 208995"/>
                <a:gd name="connsiteY1" fmla="*/ 302038 h 438257"/>
                <a:gd name="connsiteX2" fmla="*/ -168 w 208995"/>
                <a:gd name="connsiteY2" fmla="*/ -344 h 438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8995" h="438257">
                  <a:moveTo>
                    <a:pt x="208827" y="437913"/>
                  </a:moveTo>
                  <a:cubicBezTo>
                    <a:pt x="152706" y="381983"/>
                    <a:pt x="146435" y="344575"/>
                    <a:pt x="149981" y="302038"/>
                  </a:cubicBezTo>
                  <a:cubicBezTo>
                    <a:pt x="157310" y="214113"/>
                    <a:pt x="107240" y="55758"/>
                    <a:pt x="-168" y="-34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9" name="任意多边形: 形状 1188">
              <a:extLst>
                <a:ext uri="{FF2B5EF4-FFF2-40B4-BE49-F238E27FC236}">
                  <a16:creationId xmlns:a16="http://schemas.microsoft.com/office/drawing/2014/main" id="{17392168-130D-7754-7B86-8A91EC2B6D9B}"/>
                </a:ext>
              </a:extLst>
            </p:cNvPr>
            <p:cNvSpPr/>
            <p:nvPr/>
          </p:nvSpPr>
          <p:spPr>
            <a:xfrm flipV="1">
              <a:off x="8996349" y="5699867"/>
              <a:ext cx="34868" cy="10259"/>
            </a:xfrm>
            <a:custGeom>
              <a:avLst/>
              <a:gdLst>
                <a:gd name="connsiteX0" fmla="*/ -169 w 34868"/>
                <a:gd name="connsiteY0" fmla="*/ 451 h 10259"/>
                <a:gd name="connsiteX1" fmla="*/ 34700 w 34868"/>
                <a:gd name="connsiteY1" fmla="*/ 9944 h 10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868" h="10259">
                  <a:moveTo>
                    <a:pt x="-169" y="451"/>
                  </a:moveTo>
                  <a:cubicBezTo>
                    <a:pt x="7524" y="-1160"/>
                    <a:pt x="23862" y="-1158"/>
                    <a:pt x="34700" y="994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0" name="任意多边形: 形状 1189">
              <a:extLst>
                <a:ext uri="{FF2B5EF4-FFF2-40B4-BE49-F238E27FC236}">
                  <a16:creationId xmlns:a16="http://schemas.microsoft.com/office/drawing/2014/main" id="{4A01B513-8430-0361-CB15-DEE6B5DA63AE}"/>
                </a:ext>
              </a:extLst>
            </p:cNvPr>
            <p:cNvSpPr/>
            <p:nvPr/>
          </p:nvSpPr>
          <p:spPr>
            <a:xfrm flipV="1">
              <a:off x="9018971" y="5668266"/>
              <a:ext cx="37666" cy="15615"/>
            </a:xfrm>
            <a:custGeom>
              <a:avLst/>
              <a:gdLst>
                <a:gd name="connsiteX0" fmla="*/ -168 w 37666"/>
                <a:gd name="connsiteY0" fmla="*/ -320 h 15615"/>
                <a:gd name="connsiteX1" fmla="*/ 37499 w 37666"/>
                <a:gd name="connsiteY1" fmla="*/ 15295 h 15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666" h="15615">
                  <a:moveTo>
                    <a:pt x="-168" y="-320"/>
                  </a:moveTo>
                  <a:cubicBezTo>
                    <a:pt x="8913" y="9714"/>
                    <a:pt x="29478" y="3493"/>
                    <a:pt x="37499" y="15295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1" name="任意多边形: 形状 1190">
              <a:extLst>
                <a:ext uri="{FF2B5EF4-FFF2-40B4-BE49-F238E27FC236}">
                  <a16:creationId xmlns:a16="http://schemas.microsoft.com/office/drawing/2014/main" id="{D89FC3BC-B43C-3F5E-6CCA-F5B9508577D4}"/>
                </a:ext>
              </a:extLst>
            </p:cNvPr>
            <p:cNvSpPr/>
            <p:nvPr/>
          </p:nvSpPr>
          <p:spPr>
            <a:xfrm flipV="1">
              <a:off x="9047188" y="5615735"/>
              <a:ext cx="36180" cy="24449"/>
            </a:xfrm>
            <a:custGeom>
              <a:avLst/>
              <a:gdLst>
                <a:gd name="connsiteX0" fmla="*/ -167 w 36180"/>
                <a:gd name="connsiteY0" fmla="*/ -329 h 24449"/>
                <a:gd name="connsiteX1" fmla="*/ 36013 w 36180"/>
                <a:gd name="connsiteY1" fmla="*/ 24120 h 24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180" h="24449">
                  <a:moveTo>
                    <a:pt x="-167" y="-329"/>
                  </a:moveTo>
                  <a:cubicBezTo>
                    <a:pt x="6051" y="12063"/>
                    <a:pt x="31352" y="10742"/>
                    <a:pt x="36013" y="24120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2" name="任意多边形: 形状 1191">
              <a:extLst>
                <a:ext uri="{FF2B5EF4-FFF2-40B4-BE49-F238E27FC236}">
                  <a16:creationId xmlns:a16="http://schemas.microsoft.com/office/drawing/2014/main" id="{23F8D67E-17F5-1D2C-D35E-E5D7DE7B4343}"/>
                </a:ext>
              </a:extLst>
            </p:cNvPr>
            <p:cNvSpPr/>
            <p:nvPr/>
          </p:nvSpPr>
          <p:spPr>
            <a:xfrm flipV="1">
              <a:off x="9063619" y="5569203"/>
              <a:ext cx="29593" cy="22642"/>
            </a:xfrm>
            <a:custGeom>
              <a:avLst/>
              <a:gdLst>
                <a:gd name="connsiteX0" fmla="*/ -167 w 29593"/>
                <a:gd name="connsiteY0" fmla="*/ -338 h 22642"/>
                <a:gd name="connsiteX1" fmla="*/ 29426 w 29593"/>
                <a:gd name="connsiteY1" fmla="*/ 22304 h 22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593" h="22642">
                  <a:moveTo>
                    <a:pt x="-167" y="-338"/>
                  </a:moveTo>
                  <a:cubicBezTo>
                    <a:pt x="2465" y="7250"/>
                    <a:pt x="27438" y="8856"/>
                    <a:pt x="29426" y="2230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3" name="任意多边形: 形状 1192">
              <a:extLst>
                <a:ext uri="{FF2B5EF4-FFF2-40B4-BE49-F238E27FC236}">
                  <a16:creationId xmlns:a16="http://schemas.microsoft.com/office/drawing/2014/main" id="{55CBA72F-4FF0-DD46-A2C5-39A0C3392FA7}"/>
                </a:ext>
              </a:extLst>
            </p:cNvPr>
            <p:cNvSpPr/>
            <p:nvPr/>
          </p:nvSpPr>
          <p:spPr>
            <a:xfrm flipV="1">
              <a:off x="9076597" y="5521174"/>
              <a:ext cx="18125" cy="21737"/>
            </a:xfrm>
            <a:custGeom>
              <a:avLst/>
              <a:gdLst>
                <a:gd name="connsiteX0" fmla="*/ -167 w 18125"/>
                <a:gd name="connsiteY0" fmla="*/ -347 h 21737"/>
                <a:gd name="connsiteX1" fmla="*/ 17958 w 18125"/>
                <a:gd name="connsiteY1" fmla="*/ 21390 h 21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125" h="21737">
                  <a:moveTo>
                    <a:pt x="-167" y="-347"/>
                  </a:moveTo>
                  <a:cubicBezTo>
                    <a:pt x="1015" y="9254"/>
                    <a:pt x="18088" y="10414"/>
                    <a:pt x="17958" y="21390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4" name="任意多边形: 形状 1193">
              <a:extLst>
                <a:ext uri="{FF2B5EF4-FFF2-40B4-BE49-F238E27FC236}">
                  <a16:creationId xmlns:a16="http://schemas.microsoft.com/office/drawing/2014/main" id="{4944C4E4-C82C-49C8-8189-2243C8D7379A}"/>
                </a:ext>
              </a:extLst>
            </p:cNvPr>
            <p:cNvSpPr/>
            <p:nvPr/>
          </p:nvSpPr>
          <p:spPr>
            <a:xfrm flipV="1">
              <a:off x="9078621" y="5477125"/>
              <a:ext cx="16534" cy="21375"/>
            </a:xfrm>
            <a:custGeom>
              <a:avLst/>
              <a:gdLst>
                <a:gd name="connsiteX0" fmla="*/ -167 w 16534"/>
                <a:gd name="connsiteY0" fmla="*/ -356 h 21375"/>
                <a:gd name="connsiteX1" fmla="*/ 16367 w 16534"/>
                <a:gd name="connsiteY1" fmla="*/ 21020 h 21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534" h="21375">
                  <a:moveTo>
                    <a:pt x="-167" y="-356"/>
                  </a:moveTo>
                  <a:cubicBezTo>
                    <a:pt x="1867" y="5430"/>
                    <a:pt x="16067" y="11954"/>
                    <a:pt x="16367" y="21020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5" name="任意多边形: 形状 1194">
              <a:extLst>
                <a:ext uri="{FF2B5EF4-FFF2-40B4-BE49-F238E27FC236}">
                  <a16:creationId xmlns:a16="http://schemas.microsoft.com/office/drawing/2014/main" id="{B7315018-5A79-133A-0920-0F86DD76B7C1}"/>
                </a:ext>
              </a:extLst>
            </p:cNvPr>
            <p:cNvSpPr/>
            <p:nvPr/>
          </p:nvSpPr>
          <p:spPr>
            <a:xfrm flipV="1">
              <a:off x="9084336" y="5439143"/>
              <a:ext cx="13122" cy="9112"/>
            </a:xfrm>
            <a:custGeom>
              <a:avLst/>
              <a:gdLst>
                <a:gd name="connsiteX0" fmla="*/ -167 w 13122"/>
                <a:gd name="connsiteY0" fmla="*/ -364 h 9112"/>
                <a:gd name="connsiteX1" fmla="*/ 12955 w 13122"/>
                <a:gd name="connsiteY1" fmla="*/ 8749 h 9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122" h="9112">
                  <a:moveTo>
                    <a:pt x="-167" y="-364"/>
                  </a:moveTo>
                  <a:cubicBezTo>
                    <a:pt x="2622" y="594"/>
                    <a:pt x="11792" y="1317"/>
                    <a:pt x="12955" y="8749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6" name="任意多边形: 形状 1195">
              <a:extLst>
                <a:ext uri="{FF2B5EF4-FFF2-40B4-BE49-F238E27FC236}">
                  <a16:creationId xmlns:a16="http://schemas.microsoft.com/office/drawing/2014/main" id="{8EF67261-E52E-A58C-16A0-772660D5076A}"/>
                </a:ext>
              </a:extLst>
            </p:cNvPr>
            <p:cNvSpPr/>
            <p:nvPr/>
          </p:nvSpPr>
          <p:spPr>
            <a:xfrm flipV="1">
              <a:off x="9089455" y="5408399"/>
              <a:ext cx="15037" cy="4221"/>
            </a:xfrm>
            <a:custGeom>
              <a:avLst/>
              <a:gdLst>
                <a:gd name="connsiteX0" fmla="*/ -167 w 15037"/>
                <a:gd name="connsiteY0" fmla="*/ 308 h 4221"/>
                <a:gd name="connsiteX1" fmla="*/ 14871 w 15037"/>
                <a:gd name="connsiteY1" fmla="*/ 3851 h 4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037" h="4221">
                  <a:moveTo>
                    <a:pt x="-167" y="308"/>
                  </a:moveTo>
                  <a:cubicBezTo>
                    <a:pt x="3219" y="70"/>
                    <a:pt x="12275" y="-2398"/>
                    <a:pt x="14871" y="3851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7" name="任意多边形: 形状 1196">
              <a:extLst>
                <a:ext uri="{FF2B5EF4-FFF2-40B4-BE49-F238E27FC236}">
                  <a16:creationId xmlns:a16="http://schemas.microsoft.com/office/drawing/2014/main" id="{92DD2BC7-DAFD-4FCB-3D36-13D4E9B1255F}"/>
                </a:ext>
              </a:extLst>
            </p:cNvPr>
            <p:cNvSpPr/>
            <p:nvPr/>
          </p:nvSpPr>
          <p:spPr>
            <a:xfrm flipV="1">
              <a:off x="8393178" y="5642437"/>
              <a:ext cx="51723" cy="21977"/>
            </a:xfrm>
            <a:custGeom>
              <a:avLst/>
              <a:gdLst>
                <a:gd name="connsiteX0" fmla="*/ -181 w 51723"/>
                <a:gd name="connsiteY0" fmla="*/ 1402 h 21977"/>
                <a:gd name="connsiteX1" fmla="*/ 24058 w 51723"/>
                <a:gd name="connsiteY1" fmla="*/ 18179 h 21977"/>
                <a:gd name="connsiteX2" fmla="*/ 51542 w 51723"/>
                <a:gd name="connsiteY2" fmla="*/ -325 h 21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1723" h="21977">
                  <a:moveTo>
                    <a:pt x="-181" y="1402"/>
                  </a:moveTo>
                  <a:cubicBezTo>
                    <a:pt x="1635" y="11146"/>
                    <a:pt x="18992" y="11038"/>
                    <a:pt x="24058" y="18179"/>
                  </a:cubicBezTo>
                  <a:cubicBezTo>
                    <a:pt x="29122" y="25315"/>
                    <a:pt x="46413" y="22530"/>
                    <a:pt x="51542" y="-325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8" name="任意多边形: 形状 1197">
              <a:extLst>
                <a:ext uri="{FF2B5EF4-FFF2-40B4-BE49-F238E27FC236}">
                  <a16:creationId xmlns:a16="http://schemas.microsoft.com/office/drawing/2014/main" id="{F2C2CE81-7CD2-EF94-2553-D399B91FFF71}"/>
                </a:ext>
              </a:extLst>
            </p:cNvPr>
            <p:cNvSpPr/>
            <p:nvPr/>
          </p:nvSpPr>
          <p:spPr>
            <a:xfrm flipV="1">
              <a:off x="8481094" y="5576260"/>
              <a:ext cx="9596" cy="1178"/>
            </a:xfrm>
            <a:custGeom>
              <a:avLst/>
              <a:gdLst>
                <a:gd name="connsiteX0" fmla="*/ 9417 w 9596"/>
                <a:gd name="connsiteY0" fmla="*/ -339 h 1178"/>
                <a:gd name="connsiteX1" fmla="*/ -180 w 9596"/>
                <a:gd name="connsiteY1" fmla="*/ 840 h 1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96" h="1178">
                  <a:moveTo>
                    <a:pt x="9417" y="-339"/>
                  </a:moveTo>
                  <a:cubicBezTo>
                    <a:pt x="5961" y="213"/>
                    <a:pt x="2645" y="138"/>
                    <a:pt x="-180" y="840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9" name="任意多边形: 形状 1198">
              <a:extLst>
                <a:ext uri="{FF2B5EF4-FFF2-40B4-BE49-F238E27FC236}">
                  <a16:creationId xmlns:a16="http://schemas.microsoft.com/office/drawing/2014/main" id="{4659331D-3E91-76CE-4FC7-043745944C6E}"/>
                </a:ext>
              </a:extLst>
            </p:cNvPr>
            <p:cNvSpPr/>
            <p:nvPr/>
          </p:nvSpPr>
          <p:spPr>
            <a:xfrm flipV="1">
              <a:off x="8478618" y="5625273"/>
              <a:ext cx="12071" cy="11459"/>
            </a:xfrm>
            <a:custGeom>
              <a:avLst/>
              <a:gdLst>
                <a:gd name="connsiteX0" fmla="*/ 11892 w 12071"/>
                <a:gd name="connsiteY0" fmla="*/ -329 h 11459"/>
                <a:gd name="connsiteX1" fmla="*/ -180 w 12071"/>
                <a:gd name="connsiteY1" fmla="*/ 11131 h 11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071" h="11459">
                  <a:moveTo>
                    <a:pt x="11892" y="-329"/>
                  </a:moveTo>
                  <a:cubicBezTo>
                    <a:pt x="8463" y="1569"/>
                    <a:pt x="1911" y="6262"/>
                    <a:pt x="-180" y="11131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0" name="任意多边形: 形状 1199">
              <a:extLst>
                <a:ext uri="{FF2B5EF4-FFF2-40B4-BE49-F238E27FC236}">
                  <a16:creationId xmlns:a16="http://schemas.microsoft.com/office/drawing/2014/main" id="{2BF1CB80-CD66-1C31-3FAE-4EB4D7FD6C0E}"/>
                </a:ext>
              </a:extLst>
            </p:cNvPr>
            <p:cNvSpPr/>
            <p:nvPr/>
          </p:nvSpPr>
          <p:spPr>
            <a:xfrm flipV="1">
              <a:off x="8452633" y="5639642"/>
              <a:ext cx="15078" cy="3281"/>
            </a:xfrm>
            <a:custGeom>
              <a:avLst/>
              <a:gdLst>
                <a:gd name="connsiteX0" fmla="*/ 14898 w 15078"/>
                <a:gd name="connsiteY0" fmla="*/ -327 h 3281"/>
                <a:gd name="connsiteX1" fmla="*/ -180 w 15078"/>
                <a:gd name="connsiteY1" fmla="*/ 2955 h 3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078" h="3281">
                  <a:moveTo>
                    <a:pt x="14898" y="-327"/>
                  </a:moveTo>
                  <a:cubicBezTo>
                    <a:pt x="11312" y="32"/>
                    <a:pt x="3808" y="1516"/>
                    <a:pt x="-180" y="2955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1" name="任意多边形: 形状 1200">
              <a:extLst>
                <a:ext uri="{FF2B5EF4-FFF2-40B4-BE49-F238E27FC236}">
                  <a16:creationId xmlns:a16="http://schemas.microsoft.com/office/drawing/2014/main" id="{0CEA8084-5DEE-8452-FC02-FF69D872C590}"/>
                </a:ext>
              </a:extLst>
            </p:cNvPr>
            <p:cNvSpPr/>
            <p:nvPr/>
          </p:nvSpPr>
          <p:spPr>
            <a:xfrm flipV="1">
              <a:off x="8182047" y="5793180"/>
              <a:ext cx="3724" cy="26854"/>
            </a:xfrm>
            <a:custGeom>
              <a:avLst/>
              <a:gdLst>
                <a:gd name="connsiteX0" fmla="*/ 3538 w 3724"/>
                <a:gd name="connsiteY0" fmla="*/ 26559 h 26854"/>
                <a:gd name="connsiteX1" fmla="*/ 1227 w 3724"/>
                <a:gd name="connsiteY1" fmla="*/ -296 h 26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24" h="26854">
                  <a:moveTo>
                    <a:pt x="3538" y="26559"/>
                  </a:moveTo>
                  <a:cubicBezTo>
                    <a:pt x="-1283" y="19806"/>
                    <a:pt x="-689" y="5274"/>
                    <a:pt x="1227" y="-296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2" name="任意多边形: 形状 1201">
              <a:extLst>
                <a:ext uri="{FF2B5EF4-FFF2-40B4-BE49-F238E27FC236}">
                  <a16:creationId xmlns:a16="http://schemas.microsoft.com/office/drawing/2014/main" id="{F232DEEF-0604-953B-D822-ED2781A397C1}"/>
                </a:ext>
              </a:extLst>
            </p:cNvPr>
            <p:cNvSpPr/>
            <p:nvPr/>
          </p:nvSpPr>
          <p:spPr>
            <a:xfrm flipV="1">
              <a:off x="8208195" y="5795681"/>
              <a:ext cx="18414" cy="20466"/>
            </a:xfrm>
            <a:custGeom>
              <a:avLst/>
              <a:gdLst>
                <a:gd name="connsiteX0" fmla="*/ 18229 w 18414"/>
                <a:gd name="connsiteY0" fmla="*/ 20171 h 20466"/>
                <a:gd name="connsiteX1" fmla="*/ -185 w 18414"/>
                <a:gd name="connsiteY1" fmla="*/ -296 h 20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414" h="20466">
                  <a:moveTo>
                    <a:pt x="18229" y="20171"/>
                  </a:moveTo>
                  <a:cubicBezTo>
                    <a:pt x="10647" y="16805"/>
                    <a:pt x="1920" y="8178"/>
                    <a:pt x="-185" y="-296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3" name="任意多边形: 形状 1202">
              <a:extLst>
                <a:ext uri="{FF2B5EF4-FFF2-40B4-BE49-F238E27FC236}">
                  <a16:creationId xmlns:a16="http://schemas.microsoft.com/office/drawing/2014/main" id="{04DAF459-939E-1ED5-2DAC-5B6302475B3F}"/>
                </a:ext>
              </a:extLst>
            </p:cNvPr>
            <p:cNvSpPr/>
            <p:nvPr/>
          </p:nvSpPr>
          <p:spPr>
            <a:xfrm flipV="1">
              <a:off x="8269026" y="5821313"/>
              <a:ext cx="45007" cy="34374"/>
            </a:xfrm>
            <a:custGeom>
              <a:avLst/>
              <a:gdLst>
                <a:gd name="connsiteX0" fmla="*/ 619 w 45007"/>
                <a:gd name="connsiteY0" fmla="*/ -290 h 34374"/>
                <a:gd name="connsiteX1" fmla="*/ 13018 w 45007"/>
                <a:gd name="connsiteY1" fmla="*/ 26163 h 34374"/>
                <a:gd name="connsiteX2" fmla="*/ 44823 w 45007"/>
                <a:gd name="connsiteY2" fmla="*/ 19629 h 34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007" h="34374">
                  <a:moveTo>
                    <a:pt x="619" y="-290"/>
                  </a:moveTo>
                  <a:cubicBezTo>
                    <a:pt x="-3419" y="8806"/>
                    <a:pt x="8878" y="17899"/>
                    <a:pt x="13018" y="26163"/>
                  </a:cubicBezTo>
                  <a:cubicBezTo>
                    <a:pt x="17166" y="34429"/>
                    <a:pt x="33983" y="41201"/>
                    <a:pt x="44823" y="19629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4" name="任意多边形: 形状 1203">
              <a:extLst>
                <a:ext uri="{FF2B5EF4-FFF2-40B4-BE49-F238E27FC236}">
                  <a16:creationId xmlns:a16="http://schemas.microsoft.com/office/drawing/2014/main" id="{DAD7BDE2-25D6-9F64-67B8-A1D7B6A8BA02}"/>
                </a:ext>
              </a:extLst>
            </p:cNvPr>
            <p:cNvSpPr/>
            <p:nvPr/>
          </p:nvSpPr>
          <p:spPr>
            <a:xfrm flipV="1">
              <a:off x="8232563" y="5770082"/>
              <a:ext cx="18308" cy="13227"/>
            </a:xfrm>
            <a:custGeom>
              <a:avLst/>
              <a:gdLst>
                <a:gd name="connsiteX0" fmla="*/ -185 w 18308"/>
                <a:gd name="connsiteY0" fmla="*/ 12927 h 13227"/>
                <a:gd name="connsiteX1" fmla="*/ 18124 w 18308"/>
                <a:gd name="connsiteY1" fmla="*/ -301 h 13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308" h="13227">
                  <a:moveTo>
                    <a:pt x="-185" y="12927"/>
                  </a:moveTo>
                  <a:cubicBezTo>
                    <a:pt x="7554" y="9662"/>
                    <a:pt x="14690" y="4598"/>
                    <a:pt x="18124" y="-301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5" name="任意多边形: 形状 1204">
              <a:extLst>
                <a:ext uri="{FF2B5EF4-FFF2-40B4-BE49-F238E27FC236}">
                  <a16:creationId xmlns:a16="http://schemas.microsoft.com/office/drawing/2014/main" id="{99F3E342-C689-E042-C030-EB3B292D0A6C}"/>
                </a:ext>
              </a:extLst>
            </p:cNvPr>
            <p:cNvSpPr/>
            <p:nvPr/>
          </p:nvSpPr>
          <p:spPr>
            <a:xfrm flipV="1">
              <a:off x="8323286" y="5804015"/>
              <a:ext cx="11908" cy="9337"/>
            </a:xfrm>
            <a:custGeom>
              <a:avLst/>
              <a:gdLst>
                <a:gd name="connsiteX0" fmla="*/ 11726 w 11908"/>
                <a:gd name="connsiteY0" fmla="*/ 9042 h 9337"/>
                <a:gd name="connsiteX1" fmla="*/ -183 w 11908"/>
                <a:gd name="connsiteY1" fmla="*/ -295 h 9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908" h="9337">
                  <a:moveTo>
                    <a:pt x="11726" y="9042"/>
                  </a:moveTo>
                  <a:cubicBezTo>
                    <a:pt x="5907" y="6734"/>
                    <a:pt x="2179" y="2565"/>
                    <a:pt x="-183" y="-295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6" name="任意多边形: 形状 1205">
              <a:extLst>
                <a:ext uri="{FF2B5EF4-FFF2-40B4-BE49-F238E27FC236}">
                  <a16:creationId xmlns:a16="http://schemas.microsoft.com/office/drawing/2014/main" id="{475311B4-9998-CFAE-6114-A3239D69A506}"/>
                </a:ext>
              </a:extLst>
            </p:cNvPr>
            <p:cNvSpPr/>
            <p:nvPr/>
          </p:nvSpPr>
          <p:spPr>
            <a:xfrm flipV="1">
              <a:off x="8350935" y="5821639"/>
              <a:ext cx="17359" cy="2259"/>
            </a:xfrm>
            <a:custGeom>
              <a:avLst/>
              <a:gdLst>
                <a:gd name="connsiteX0" fmla="*/ 17177 w 17359"/>
                <a:gd name="connsiteY0" fmla="*/ -293 h 2259"/>
                <a:gd name="connsiteX1" fmla="*/ -182 w 17359"/>
                <a:gd name="connsiteY1" fmla="*/ -185 h 2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359" h="2259">
                  <a:moveTo>
                    <a:pt x="17177" y="-293"/>
                  </a:moveTo>
                  <a:cubicBezTo>
                    <a:pt x="11736" y="3154"/>
                    <a:pt x="4614" y="2222"/>
                    <a:pt x="-182" y="-185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7" name="任意多边形: 形状 1206">
              <a:extLst>
                <a:ext uri="{FF2B5EF4-FFF2-40B4-BE49-F238E27FC236}">
                  <a16:creationId xmlns:a16="http://schemas.microsoft.com/office/drawing/2014/main" id="{9CB8DECD-AE83-DA08-2667-35F88DAA063C}"/>
                </a:ext>
              </a:extLst>
            </p:cNvPr>
            <p:cNvSpPr/>
            <p:nvPr/>
          </p:nvSpPr>
          <p:spPr>
            <a:xfrm flipV="1">
              <a:off x="8419014" y="5577201"/>
              <a:ext cx="10623" cy="36866"/>
            </a:xfrm>
            <a:custGeom>
              <a:avLst/>
              <a:gdLst>
                <a:gd name="connsiteX0" fmla="*/ -181 w 10623"/>
                <a:gd name="connsiteY0" fmla="*/ 36531 h 36866"/>
                <a:gd name="connsiteX1" fmla="*/ 8598 w 10623"/>
                <a:gd name="connsiteY1" fmla="*/ -335 h 36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23" h="36866">
                  <a:moveTo>
                    <a:pt x="-181" y="36531"/>
                  </a:moveTo>
                  <a:cubicBezTo>
                    <a:pt x="4684" y="30456"/>
                    <a:pt x="14529" y="10332"/>
                    <a:pt x="8598" y="-335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8" name="任意多边形: 形状 1207">
              <a:extLst>
                <a:ext uri="{FF2B5EF4-FFF2-40B4-BE49-F238E27FC236}">
                  <a16:creationId xmlns:a16="http://schemas.microsoft.com/office/drawing/2014/main" id="{BBEA1135-B007-7E85-9D08-3117426FE8F4}"/>
                </a:ext>
              </a:extLst>
            </p:cNvPr>
            <p:cNvSpPr/>
            <p:nvPr/>
          </p:nvSpPr>
          <p:spPr>
            <a:xfrm flipV="1">
              <a:off x="8504737" y="5539049"/>
              <a:ext cx="12774" cy="29460"/>
            </a:xfrm>
            <a:custGeom>
              <a:avLst/>
              <a:gdLst>
                <a:gd name="connsiteX0" fmla="*/ 12087 w 12774"/>
                <a:gd name="connsiteY0" fmla="*/ -343 h 29460"/>
                <a:gd name="connsiteX1" fmla="*/ 12595 w 12774"/>
                <a:gd name="connsiteY1" fmla="*/ 27109 h 29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774" h="29460">
                  <a:moveTo>
                    <a:pt x="12087" y="-343"/>
                  </a:moveTo>
                  <a:cubicBezTo>
                    <a:pt x="-6705" y="12111"/>
                    <a:pt x="-1780" y="36215"/>
                    <a:pt x="12595" y="27109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9" name="任意多边形: 形状 1208">
              <a:extLst>
                <a:ext uri="{FF2B5EF4-FFF2-40B4-BE49-F238E27FC236}">
                  <a16:creationId xmlns:a16="http://schemas.microsoft.com/office/drawing/2014/main" id="{BE41E364-6876-B761-3BF5-D2598022DF30}"/>
                </a:ext>
              </a:extLst>
            </p:cNvPr>
            <p:cNvSpPr/>
            <p:nvPr/>
          </p:nvSpPr>
          <p:spPr>
            <a:xfrm flipV="1">
              <a:off x="8524251" y="5616140"/>
              <a:ext cx="10492" cy="26447"/>
            </a:xfrm>
            <a:custGeom>
              <a:avLst/>
              <a:gdLst>
                <a:gd name="connsiteX0" fmla="*/ 10314 w 10492"/>
                <a:gd name="connsiteY0" fmla="*/ 26005 h 26447"/>
                <a:gd name="connsiteX1" fmla="*/ 2889 w 10492"/>
                <a:gd name="connsiteY1" fmla="*/ -329 h 26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492" h="26447">
                  <a:moveTo>
                    <a:pt x="10314" y="26005"/>
                  </a:moveTo>
                  <a:cubicBezTo>
                    <a:pt x="963" y="27572"/>
                    <a:pt x="-3663" y="12535"/>
                    <a:pt x="2889" y="-329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0" name="任意多边形: 形状 1209">
              <a:extLst>
                <a:ext uri="{FF2B5EF4-FFF2-40B4-BE49-F238E27FC236}">
                  <a16:creationId xmlns:a16="http://schemas.microsoft.com/office/drawing/2014/main" id="{22A1A942-8416-43FB-54B9-58FDD6FBEAD4}"/>
                </a:ext>
              </a:extLst>
            </p:cNvPr>
            <p:cNvSpPr/>
            <p:nvPr/>
          </p:nvSpPr>
          <p:spPr>
            <a:xfrm flipV="1">
              <a:off x="8411961" y="5698406"/>
              <a:ext cx="22224" cy="11073"/>
            </a:xfrm>
            <a:custGeom>
              <a:avLst/>
              <a:gdLst>
                <a:gd name="connsiteX0" fmla="*/ -152 w 22224"/>
                <a:gd name="connsiteY0" fmla="*/ -315 h 11073"/>
                <a:gd name="connsiteX1" fmla="*/ 22044 w 22224"/>
                <a:gd name="connsiteY1" fmla="*/ 5500 h 11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224" h="11073">
                  <a:moveTo>
                    <a:pt x="-152" y="-315"/>
                  </a:moveTo>
                  <a:cubicBezTo>
                    <a:pt x="-890" y="6690"/>
                    <a:pt x="12582" y="17212"/>
                    <a:pt x="22044" y="5500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1" name="任意多边形: 形状 1210">
              <a:extLst>
                <a:ext uri="{FF2B5EF4-FFF2-40B4-BE49-F238E27FC236}">
                  <a16:creationId xmlns:a16="http://schemas.microsoft.com/office/drawing/2014/main" id="{6F1D989A-E030-0C22-064A-6735F250B20E}"/>
                </a:ext>
              </a:extLst>
            </p:cNvPr>
            <p:cNvSpPr/>
            <p:nvPr/>
          </p:nvSpPr>
          <p:spPr>
            <a:xfrm flipV="1">
              <a:off x="8350435" y="5862330"/>
              <a:ext cx="25422" cy="15274"/>
            </a:xfrm>
            <a:custGeom>
              <a:avLst/>
              <a:gdLst>
                <a:gd name="connsiteX0" fmla="*/ -182 w 25422"/>
                <a:gd name="connsiteY0" fmla="*/ 8060 h 15274"/>
                <a:gd name="connsiteX1" fmla="*/ 25026 w 25422"/>
                <a:gd name="connsiteY1" fmla="*/ -284 h 15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422" h="15274">
                  <a:moveTo>
                    <a:pt x="-182" y="8060"/>
                  </a:moveTo>
                  <a:cubicBezTo>
                    <a:pt x="8100" y="19419"/>
                    <a:pt x="27490" y="16936"/>
                    <a:pt x="25026" y="-28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2" name="任意多边形: 形状 1211">
              <a:extLst>
                <a:ext uri="{FF2B5EF4-FFF2-40B4-BE49-F238E27FC236}">
                  <a16:creationId xmlns:a16="http://schemas.microsoft.com/office/drawing/2014/main" id="{58C70767-4ACB-29C7-8A86-4A29DBB3ABAA}"/>
                </a:ext>
              </a:extLst>
            </p:cNvPr>
            <p:cNvSpPr/>
            <p:nvPr/>
          </p:nvSpPr>
          <p:spPr>
            <a:xfrm flipV="1">
              <a:off x="8273877" y="5855731"/>
              <a:ext cx="33248" cy="25606"/>
            </a:xfrm>
            <a:custGeom>
              <a:avLst/>
              <a:gdLst>
                <a:gd name="connsiteX0" fmla="*/ -184 w 33248"/>
                <a:gd name="connsiteY0" fmla="*/ 12983 h 25606"/>
                <a:gd name="connsiteX1" fmla="*/ 22724 w 33248"/>
                <a:gd name="connsiteY1" fmla="*/ 23791 h 25606"/>
                <a:gd name="connsiteX2" fmla="*/ 32799 w 33248"/>
                <a:gd name="connsiteY2" fmla="*/ -284 h 25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248" h="25606">
                  <a:moveTo>
                    <a:pt x="-184" y="12983"/>
                  </a:moveTo>
                  <a:cubicBezTo>
                    <a:pt x="7091" y="26618"/>
                    <a:pt x="16403" y="26708"/>
                    <a:pt x="22724" y="23791"/>
                  </a:cubicBezTo>
                  <a:cubicBezTo>
                    <a:pt x="29045" y="20874"/>
                    <a:pt x="34325" y="10730"/>
                    <a:pt x="32799" y="-28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3" name="任意多边形: 形状 1212">
              <a:extLst>
                <a:ext uri="{FF2B5EF4-FFF2-40B4-BE49-F238E27FC236}">
                  <a16:creationId xmlns:a16="http://schemas.microsoft.com/office/drawing/2014/main" id="{DFFD129C-F388-EBA3-2749-BF1D94304B3C}"/>
                </a:ext>
              </a:extLst>
            </p:cNvPr>
            <p:cNvSpPr/>
            <p:nvPr/>
          </p:nvSpPr>
          <p:spPr>
            <a:xfrm flipV="1">
              <a:off x="8151957" y="5796192"/>
              <a:ext cx="23735" cy="8298"/>
            </a:xfrm>
            <a:custGeom>
              <a:avLst/>
              <a:gdLst>
                <a:gd name="connsiteX0" fmla="*/ -186 w 23735"/>
                <a:gd name="connsiteY0" fmla="*/ -297 h 8298"/>
                <a:gd name="connsiteX1" fmla="*/ 23549 w 23735"/>
                <a:gd name="connsiteY1" fmla="*/ 5362 h 8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35" h="8298">
                  <a:moveTo>
                    <a:pt x="-186" y="-297"/>
                  </a:moveTo>
                  <a:cubicBezTo>
                    <a:pt x="5515" y="6986"/>
                    <a:pt x="17287" y="10959"/>
                    <a:pt x="23549" y="5362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4" name="任意多边形: 形状 1213">
              <a:extLst>
                <a:ext uri="{FF2B5EF4-FFF2-40B4-BE49-F238E27FC236}">
                  <a16:creationId xmlns:a16="http://schemas.microsoft.com/office/drawing/2014/main" id="{954AFD5F-7309-8E0B-51BC-53A1A99E262E}"/>
                </a:ext>
              </a:extLst>
            </p:cNvPr>
            <p:cNvSpPr/>
            <p:nvPr/>
          </p:nvSpPr>
          <p:spPr>
            <a:xfrm flipV="1">
              <a:off x="9069640" y="5909861"/>
              <a:ext cx="11957" cy="28655"/>
            </a:xfrm>
            <a:custGeom>
              <a:avLst/>
              <a:gdLst>
                <a:gd name="connsiteX0" fmla="*/ 11790 w 11957"/>
                <a:gd name="connsiteY0" fmla="*/ 28383 h 28655"/>
                <a:gd name="connsiteX1" fmla="*/ 8889 w 11957"/>
                <a:gd name="connsiteY1" fmla="*/ -273 h 28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957" h="28655">
                  <a:moveTo>
                    <a:pt x="11790" y="28383"/>
                  </a:moveTo>
                  <a:cubicBezTo>
                    <a:pt x="4402" y="27887"/>
                    <a:pt x="-9362" y="13470"/>
                    <a:pt x="8889" y="-273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5" name="任意多边形: 形状 1214">
              <a:extLst>
                <a:ext uri="{FF2B5EF4-FFF2-40B4-BE49-F238E27FC236}">
                  <a16:creationId xmlns:a16="http://schemas.microsoft.com/office/drawing/2014/main" id="{9173097D-71FB-0157-9989-147DDE061615}"/>
                </a:ext>
              </a:extLst>
            </p:cNvPr>
            <p:cNvSpPr/>
            <p:nvPr/>
          </p:nvSpPr>
          <p:spPr>
            <a:xfrm flipV="1">
              <a:off x="9034293" y="5918315"/>
              <a:ext cx="1019" cy="8406"/>
            </a:xfrm>
            <a:custGeom>
              <a:avLst/>
              <a:gdLst>
                <a:gd name="connsiteX0" fmla="*/ 464 w 1019"/>
                <a:gd name="connsiteY0" fmla="*/ 8133 h 8406"/>
                <a:gd name="connsiteX1" fmla="*/ 851 w 1019"/>
                <a:gd name="connsiteY1" fmla="*/ -274 h 8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19" h="8406">
                  <a:moveTo>
                    <a:pt x="464" y="8133"/>
                  </a:moveTo>
                  <a:cubicBezTo>
                    <a:pt x="-765" y="6193"/>
                    <a:pt x="37" y="1873"/>
                    <a:pt x="851" y="-27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6" name="任意多边形: 形状 1215">
              <a:extLst>
                <a:ext uri="{FF2B5EF4-FFF2-40B4-BE49-F238E27FC236}">
                  <a16:creationId xmlns:a16="http://schemas.microsoft.com/office/drawing/2014/main" id="{E9C793B3-09A5-9F02-F06E-C00314A0BE52}"/>
                </a:ext>
              </a:extLst>
            </p:cNvPr>
            <p:cNvSpPr/>
            <p:nvPr/>
          </p:nvSpPr>
          <p:spPr>
            <a:xfrm flipV="1">
              <a:off x="9085364" y="6004863"/>
              <a:ext cx="21593" cy="22009"/>
            </a:xfrm>
            <a:custGeom>
              <a:avLst/>
              <a:gdLst>
                <a:gd name="connsiteX0" fmla="*/ 21427 w 21593"/>
                <a:gd name="connsiteY0" fmla="*/ 19124 h 22009"/>
                <a:gd name="connsiteX1" fmla="*/ 438 w 21593"/>
                <a:gd name="connsiteY1" fmla="*/ -256 h 22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593" h="22009">
                  <a:moveTo>
                    <a:pt x="21427" y="19124"/>
                  </a:moveTo>
                  <a:cubicBezTo>
                    <a:pt x="18834" y="26210"/>
                    <a:pt x="-4156" y="18717"/>
                    <a:pt x="438" y="-256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7" name="任意多边形: 形状 1216">
              <a:extLst>
                <a:ext uri="{FF2B5EF4-FFF2-40B4-BE49-F238E27FC236}">
                  <a16:creationId xmlns:a16="http://schemas.microsoft.com/office/drawing/2014/main" id="{BB722185-32FF-80A4-143C-E4E985CAF30B}"/>
                </a:ext>
              </a:extLst>
            </p:cNvPr>
            <p:cNvSpPr/>
            <p:nvPr/>
          </p:nvSpPr>
          <p:spPr>
            <a:xfrm flipV="1">
              <a:off x="8900622" y="6051405"/>
              <a:ext cx="24481" cy="8475"/>
            </a:xfrm>
            <a:custGeom>
              <a:avLst/>
              <a:gdLst>
                <a:gd name="connsiteX0" fmla="*/ -171 w 24481"/>
                <a:gd name="connsiteY0" fmla="*/ -249 h 8475"/>
                <a:gd name="connsiteX1" fmla="*/ 24311 w 24481"/>
                <a:gd name="connsiteY1" fmla="*/ 581 h 8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481" h="8475">
                  <a:moveTo>
                    <a:pt x="-171" y="-249"/>
                  </a:moveTo>
                  <a:cubicBezTo>
                    <a:pt x="3927" y="12674"/>
                    <a:pt x="16071" y="9063"/>
                    <a:pt x="24311" y="581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8" name="任意多边形: 形状 1217">
              <a:extLst>
                <a:ext uri="{FF2B5EF4-FFF2-40B4-BE49-F238E27FC236}">
                  <a16:creationId xmlns:a16="http://schemas.microsoft.com/office/drawing/2014/main" id="{C86955ED-E3BD-CFB4-A0AB-1EBC572C91CC}"/>
                </a:ext>
              </a:extLst>
            </p:cNvPr>
            <p:cNvSpPr/>
            <p:nvPr/>
          </p:nvSpPr>
          <p:spPr>
            <a:xfrm flipV="1">
              <a:off x="8925506" y="5965396"/>
              <a:ext cx="25445" cy="2148"/>
            </a:xfrm>
            <a:custGeom>
              <a:avLst/>
              <a:gdLst>
                <a:gd name="connsiteX0" fmla="*/ -170 w 25445"/>
                <a:gd name="connsiteY0" fmla="*/ 1697 h 2148"/>
                <a:gd name="connsiteX1" fmla="*/ 25275 w 25445"/>
                <a:gd name="connsiteY1" fmla="*/ -265 h 2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445" h="2148">
                  <a:moveTo>
                    <a:pt x="-170" y="1697"/>
                  </a:moveTo>
                  <a:cubicBezTo>
                    <a:pt x="8120" y="1888"/>
                    <a:pt x="16660" y="2474"/>
                    <a:pt x="25275" y="-265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9" name="任意多边形: 形状 1218">
              <a:extLst>
                <a:ext uri="{FF2B5EF4-FFF2-40B4-BE49-F238E27FC236}">
                  <a16:creationId xmlns:a16="http://schemas.microsoft.com/office/drawing/2014/main" id="{029C567C-1CCE-D1D9-3286-66569F7A7A69}"/>
                </a:ext>
              </a:extLst>
            </p:cNvPr>
            <p:cNvSpPr/>
            <p:nvPr/>
          </p:nvSpPr>
          <p:spPr>
            <a:xfrm flipV="1">
              <a:off x="8895264" y="5992512"/>
              <a:ext cx="21241" cy="13790"/>
            </a:xfrm>
            <a:custGeom>
              <a:avLst/>
              <a:gdLst>
                <a:gd name="connsiteX0" fmla="*/ -171 w 21241"/>
                <a:gd name="connsiteY0" fmla="*/ -259 h 13790"/>
                <a:gd name="connsiteX1" fmla="*/ 21070 w 21241"/>
                <a:gd name="connsiteY1" fmla="*/ 13510 h 13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241" h="13790">
                  <a:moveTo>
                    <a:pt x="-171" y="-259"/>
                  </a:moveTo>
                  <a:cubicBezTo>
                    <a:pt x="5737" y="9067"/>
                    <a:pt x="15323" y="13889"/>
                    <a:pt x="21070" y="13510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0" name="任意多边形: 形状 1219">
              <a:extLst>
                <a:ext uri="{FF2B5EF4-FFF2-40B4-BE49-F238E27FC236}">
                  <a16:creationId xmlns:a16="http://schemas.microsoft.com/office/drawing/2014/main" id="{98F2588A-2644-6015-65A5-7D3284FEDEDE}"/>
                </a:ext>
              </a:extLst>
            </p:cNvPr>
            <p:cNvSpPr/>
            <p:nvPr/>
          </p:nvSpPr>
          <p:spPr>
            <a:xfrm flipV="1">
              <a:off x="8987084" y="5920696"/>
              <a:ext cx="10336" cy="32657"/>
            </a:xfrm>
            <a:custGeom>
              <a:avLst/>
              <a:gdLst>
                <a:gd name="connsiteX0" fmla="*/ 10168 w 10336"/>
                <a:gd name="connsiteY0" fmla="*/ 32387 h 32657"/>
                <a:gd name="connsiteX1" fmla="*/ -169 w 10336"/>
                <a:gd name="connsiteY1" fmla="*/ -271 h 32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336" h="32657">
                  <a:moveTo>
                    <a:pt x="10168" y="32387"/>
                  </a:moveTo>
                  <a:cubicBezTo>
                    <a:pt x="2252" y="21607"/>
                    <a:pt x="27" y="7773"/>
                    <a:pt x="-169" y="-271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1" name="任意多边形: 形状 1220">
              <a:extLst>
                <a:ext uri="{FF2B5EF4-FFF2-40B4-BE49-F238E27FC236}">
                  <a16:creationId xmlns:a16="http://schemas.microsoft.com/office/drawing/2014/main" id="{F0D56661-4C08-E0C2-28A4-3FFC3EEDDE50}"/>
                </a:ext>
              </a:extLst>
            </p:cNvPr>
            <p:cNvSpPr/>
            <p:nvPr/>
          </p:nvSpPr>
          <p:spPr>
            <a:xfrm flipV="1">
              <a:off x="9071220" y="5978390"/>
              <a:ext cx="18235" cy="2141"/>
            </a:xfrm>
            <a:custGeom>
              <a:avLst/>
              <a:gdLst>
                <a:gd name="connsiteX0" fmla="*/ 18068 w 18235"/>
                <a:gd name="connsiteY0" fmla="*/ 160 h 2141"/>
                <a:gd name="connsiteX1" fmla="*/ -167 w 18235"/>
                <a:gd name="connsiteY1" fmla="*/ -263 h 2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235" h="2141">
                  <a:moveTo>
                    <a:pt x="18068" y="160"/>
                  </a:moveTo>
                  <a:cubicBezTo>
                    <a:pt x="11328" y="1980"/>
                    <a:pt x="4922" y="3045"/>
                    <a:pt x="-167" y="-263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2" name="任意多边形: 形状 1221">
              <a:extLst>
                <a:ext uri="{FF2B5EF4-FFF2-40B4-BE49-F238E27FC236}">
                  <a16:creationId xmlns:a16="http://schemas.microsoft.com/office/drawing/2014/main" id="{108B7EBF-6D7A-1ECF-B972-9F36F3CAF4A6}"/>
                </a:ext>
              </a:extLst>
            </p:cNvPr>
            <p:cNvSpPr/>
            <p:nvPr/>
          </p:nvSpPr>
          <p:spPr>
            <a:xfrm flipV="1">
              <a:off x="9063024" y="6005649"/>
              <a:ext cx="11619" cy="2439"/>
            </a:xfrm>
            <a:custGeom>
              <a:avLst/>
              <a:gdLst>
                <a:gd name="connsiteX0" fmla="*/ -167 w 11619"/>
                <a:gd name="connsiteY0" fmla="*/ -258 h 2439"/>
                <a:gd name="connsiteX1" fmla="*/ 11452 w 11619"/>
                <a:gd name="connsiteY1" fmla="*/ 2181 h 2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619" h="2439">
                  <a:moveTo>
                    <a:pt x="-167" y="-258"/>
                  </a:moveTo>
                  <a:cubicBezTo>
                    <a:pt x="4031" y="352"/>
                    <a:pt x="8863" y="1103"/>
                    <a:pt x="11452" y="2181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3" name="任意多边形: 形状 1222">
              <a:extLst>
                <a:ext uri="{FF2B5EF4-FFF2-40B4-BE49-F238E27FC236}">
                  <a16:creationId xmlns:a16="http://schemas.microsoft.com/office/drawing/2014/main" id="{8ACB88F5-16E7-C548-B1C1-CE16A820F4D8}"/>
                </a:ext>
              </a:extLst>
            </p:cNvPr>
            <p:cNvSpPr/>
            <p:nvPr/>
          </p:nvSpPr>
          <p:spPr>
            <a:xfrm flipV="1">
              <a:off x="8938246" y="5410632"/>
              <a:ext cx="13161" cy="2287"/>
            </a:xfrm>
            <a:custGeom>
              <a:avLst/>
              <a:gdLst>
                <a:gd name="connsiteX0" fmla="*/ -170 w 13161"/>
                <a:gd name="connsiteY0" fmla="*/ 1917 h 2287"/>
                <a:gd name="connsiteX1" fmla="*/ 12991 w 13161"/>
                <a:gd name="connsiteY1" fmla="*/ 1205 h 2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161" h="2287">
                  <a:moveTo>
                    <a:pt x="-170" y="1917"/>
                  </a:moveTo>
                  <a:cubicBezTo>
                    <a:pt x="3185" y="336"/>
                    <a:pt x="9367" y="-1942"/>
                    <a:pt x="12991" y="120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4" name="任意多边形: 形状 1223">
              <a:extLst>
                <a:ext uri="{FF2B5EF4-FFF2-40B4-BE49-F238E27FC236}">
                  <a16:creationId xmlns:a16="http://schemas.microsoft.com/office/drawing/2014/main" id="{6987068C-E1C4-9BAE-0093-4BFE29CD413F}"/>
                </a:ext>
              </a:extLst>
            </p:cNvPr>
            <p:cNvSpPr/>
            <p:nvPr/>
          </p:nvSpPr>
          <p:spPr>
            <a:xfrm flipV="1">
              <a:off x="8302100" y="5519098"/>
              <a:ext cx="12387" cy="43938"/>
            </a:xfrm>
            <a:custGeom>
              <a:avLst/>
              <a:gdLst>
                <a:gd name="connsiteX0" fmla="*/ 6956 w 12387"/>
                <a:gd name="connsiteY0" fmla="*/ 43593 h 43938"/>
                <a:gd name="connsiteX1" fmla="*/ -183 w 12387"/>
                <a:gd name="connsiteY1" fmla="*/ -346 h 43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387" h="43938">
                  <a:moveTo>
                    <a:pt x="6956" y="43593"/>
                  </a:moveTo>
                  <a:cubicBezTo>
                    <a:pt x="14426" y="29606"/>
                    <a:pt x="15449" y="13163"/>
                    <a:pt x="-183" y="-34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5" name="任意多边形: 形状 1224">
              <a:extLst>
                <a:ext uri="{FF2B5EF4-FFF2-40B4-BE49-F238E27FC236}">
                  <a16:creationId xmlns:a16="http://schemas.microsoft.com/office/drawing/2014/main" id="{38806F0E-8996-4036-48B2-CBCC4A0D5D37}"/>
                </a:ext>
              </a:extLst>
            </p:cNvPr>
            <p:cNvSpPr/>
            <p:nvPr/>
          </p:nvSpPr>
          <p:spPr>
            <a:xfrm flipV="1">
              <a:off x="9095408" y="5460043"/>
              <a:ext cx="24340" cy="14874"/>
            </a:xfrm>
            <a:custGeom>
              <a:avLst/>
              <a:gdLst>
                <a:gd name="connsiteX0" fmla="*/ -167 w 24340"/>
                <a:gd name="connsiteY0" fmla="*/ 14515 h 14874"/>
                <a:gd name="connsiteX1" fmla="*/ 24174 w 24340"/>
                <a:gd name="connsiteY1" fmla="*/ -360 h 14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340" h="14874">
                  <a:moveTo>
                    <a:pt x="-167" y="14515"/>
                  </a:moveTo>
                  <a:cubicBezTo>
                    <a:pt x="1858" y="9964"/>
                    <a:pt x="15069" y="1595"/>
                    <a:pt x="24174" y="-36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6" name="任意多边形: 形状 1225">
              <a:extLst>
                <a:ext uri="{FF2B5EF4-FFF2-40B4-BE49-F238E27FC236}">
                  <a16:creationId xmlns:a16="http://schemas.microsoft.com/office/drawing/2014/main" id="{D9E9E1FA-BEB2-9A8C-024E-95A27CE301DC}"/>
                </a:ext>
              </a:extLst>
            </p:cNvPr>
            <p:cNvSpPr/>
            <p:nvPr/>
          </p:nvSpPr>
          <p:spPr>
            <a:xfrm flipV="1">
              <a:off x="9095341" y="5488975"/>
              <a:ext cx="28523" cy="24581"/>
            </a:xfrm>
            <a:custGeom>
              <a:avLst/>
              <a:gdLst>
                <a:gd name="connsiteX0" fmla="*/ 28357 w 28523"/>
                <a:gd name="connsiteY0" fmla="*/ 24228 h 24581"/>
                <a:gd name="connsiteX1" fmla="*/ -166 w 28523"/>
                <a:gd name="connsiteY1" fmla="*/ -172 h 24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523" h="24581">
                  <a:moveTo>
                    <a:pt x="28357" y="24228"/>
                  </a:moveTo>
                  <a:cubicBezTo>
                    <a:pt x="24525" y="19037"/>
                    <a:pt x="13030" y="-2544"/>
                    <a:pt x="-166" y="-17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7" name="任意多边形: 形状 1226">
              <a:extLst>
                <a:ext uri="{FF2B5EF4-FFF2-40B4-BE49-F238E27FC236}">
                  <a16:creationId xmlns:a16="http://schemas.microsoft.com/office/drawing/2014/main" id="{4E361B3F-6992-F445-D8EE-583A8FCB3D37}"/>
                </a:ext>
              </a:extLst>
            </p:cNvPr>
            <p:cNvSpPr/>
            <p:nvPr/>
          </p:nvSpPr>
          <p:spPr>
            <a:xfrm flipV="1">
              <a:off x="9101004" y="5513145"/>
              <a:ext cx="45458" cy="13045"/>
            </a:xfrm>
            <a:custGeom>
              <a:avLst/>
              <a:gdLst>
                <a:gd name="connsiteX0" fmla="*/ -166 w 45458"/>
                <a:gd name="connsiteY0" fmla="*/ 12696 h 13045"/>
                <a:gd name="connsiteX1" fmla="*/ 45292 w 45458"/>
                <a:gd name="connsiteY1" fmla="*/ 6226 h 13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5458" h="13045">
                  <a:moveTo>
                    <a:pt x="-166" y="12696"/>
                  </a:moveTo>
                  <a:cubicBezTo>
                    <a:pt x="7579" y="3434"/>
                    <a:pt x="27753" y="-7708"/>
                    <a:pt x="45292" y="622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8" name="任意多边形: 形状 1227">
              <a:extLst>
                <a:ext uri="{FF2B5EF4-FFF2-40B4-BE49-F238E27FC236}">
                  <a16:creationId xmlns:a16="http://schemas.microsoft.com/office/drawing/2014/main" id="{0AB48491-CF33-ECD3-A57B-FD11B4BC4AE6}"/>
                </a:ext>
              </a:extLst>
            </p:cNvPr>
            <p:cNvSpPr/>
            <p:nvPr/>
          </p:nvSpPr>
          <p:spPr>
            <a:xfrm flipV="1">
              <a:off x="9095031" y="5526123"/>
              <a:ext cx="28239" cy="25764"/>
            </a:xfrm>
            <a:custGeom>
              <a:avLst/>
              <a:gdLst>
                <a:gd name="connsiteX0" fmla="*/ 28072 w 28239"/>
                <a:gd name="connsiteY0" fmla="*/ 25418 h 25764"/>
                <a:gd name="connsiteX1" fmla="*/ -167 w 28239"/>
                <a:gd name="connsiteY1" fmla="*/ -256 h 25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239" h="25764">
                  <a:moveTo>
                    <a:pt x="28072" y="25418"/>
                  </a:moveTo>
                  <a:cubicBezTo>
                    <a:pt x="28200" y="14443"/>
                    <a:pt x="20152" y="-1696"/>
                    <a:pt x="-167" y="-25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9" name="任意多边形: 形状 1228">
              <a:extLst>
                <a:ext uri="{FF2B5EF4-FFF2-40B4-BE49-F238E27FC236}">
                  <a16:creationId xmlns:a16="http://schemas.microsoft.com/office/drawing/2014/main" id="{67357FB9-F101-8E35-BB12-00052D268F64}"/>
                </a:ext>
              </a:extLst>
            </p:cNvPr>
            <p:cNvSpPr/>
            <p:nvPr/>
          </p:nvSpPr>
          <p:spPr>
            <a:xfrm flipV="1">
              <a:off x="9118983" y="5541482"/>
              <a:ext cx="45903" cy="16150"/>
            </a:xfrm>
            <a:custGeom>
              <a:avLst/>
              <a:gdLst>
                <a:gd name="connsiteX0" fmla="*/ -166 w 45903"/>
                <a:gd name="connsiteY0" fmla="*/ 15806 h 16150"/>
                <a:gd name="connsiteX1" fmla="*/ 45738 w 45903"/>
                <a:gd name="connsiteY1" fmla="*/ 11779 h 16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5903" h="16150">
                  <a:moveTo>
                    <a:pt x="-166" y="15806"/>
                  </a:moveTo>
                  <a:cubicBezTo>
                    <a:pt x="8640" y="4785"/>
                    <a:pt x="34429" y="-12093"/>
                    <a:pt x="45738" y="1177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0" name="任意多边形: 形状 1229">
              <a:extLst>
                <a:ext uri="{FF2B5EF4-FFF2-40B4-BE49-F238E27FC236}">
                  <a16:creationId xmlns:a16="http://schemas.microsoft.com/office/drawing/2014/main" id="{65A67F28-AA22-5683-E109-689FBA4FD618}"/>
                </a:ext>
              </a:extLst>
            </p:cNvPr>
            <p:cNvSpPr/>
            <p:nvPr/>
          </p:nvSpPr>
          <p:spPr>
            <a:xfrm flipV="1">
              <a:off x="9144581" y="5557675"/>
              <a:ext cx="35787" cy="33696"/>
            </a:xfrm>
            <a:custGeom>
              <a:avLst/>
              <a:gdLst>
                <a:gd name="connsiteX0" fmla="*/ -165 w 35787"/>
                <a:gd name="connsiteY0" fmla="*/ 33357 h 33696"/>
                <a:gd name="connsiteX1" fmla="*/ 35622 w 35787"/>
                <a:gd name="connsiteY1" fmla="*/ 9057 h 33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787" h="33696">
                  <a:moveTo>
                    <a:pt x="-165" y="33357"/>
                  </a:moveTo>
                  <a:cubicBezTo>
                    <a:pt x="714" y="17557"/>
                    <a:pt x="26788" y="-16928"/>
                    <a:pt x="35622" y="905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1" name="任意多边形: 形状 1230">
              <a:extLst>
                <a:ext uri="{FF2B5EF4-FFF2-40B4-BE49-F238E27FC236}">
                  <a16:creationId xmlns:a16="http://schemas.microsoft.com/office/drawing/2014/main" id="{93E3D7B7-3300-CACD-2D0F-BF7540AB2594}"/>
                </a:ext>
              </a:extLst>
            </p:cNvPr>
            <p:cNvSpPr/>
            <p:nvPr/>
          </p:nvSpPr>
          <p:spPr>
            <a:xfrm flipV="1">
              <a:off x="9093265" y="5555340"/>
              <a:ext cx="42549" cy="22132"/>
            </a:xfrm>
            <a:custGeom>
              <a:avLst/>
              <a:gdLst>
                <a:gd name="connsiteX0" fmla="*/ -166 w 42549"/>
                <a:gd name="connsiteY0" fmla="*/ 7908 h 22132"/>
                <a:gd name="connsiteX1" fmla="*/ 42383 w 42549"/>
                <a:gd name="connsiteY1" fmla="*/ 21792 h 22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549" h="22132">
                  <a:moveTo>
                    <a:pt x="-166" y="7908"/>
                  </a:moveTo>
                  <a:cubicBezTo>
                    <a:pt x="11072" y="-3574"/>
                    <a:pt x="35387" y="-6451"/>
                    <a:pt x="42383" y="2179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2" name="任意多边形: 形状 1231">
              <a:extLst>
                <a:ext uri="{FF2B5EF4-FFF2-40B4-BE49-F238E27FC236}">
                  <a16:creationId xmlns:a16="http://schemas.microsoft.com/office/drawing/2014/main" id="{C9A1495F-B19D-2F3E-D2C4-90DB5AE1E656}"/>
                </a:ext>
              </a:extLst>
            </p:cNvPr>
            <p:cNvSpPr/>
            <p:nvPr/>
          </p:nvSpPr>
          <p:spPr>
            <a:xfrm flipV="1">
              <a:off x="9165398" y="5590655"/>
              <a:ext cx="41127" cy="31078"/>
            </a:xfrm>
            <a:custGeom>
              <a:avLst/>
              <a:gdLst>
                <a:gd name="connsiteX0" fmla="*/ 93 w 41127"/>
                <a:gd name="connsiteY0" fmla="*/ 30745 h 31078"/>
                <a:gd name="connsiteX1" fmla="*/ 40963 w 41127"/>
                <a:gd name="connsiteY1" fmla="*/ 7581 h 31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127" h="31078">
                  <a:moveTo>
                    <a:pt x="93" y="30745"/>
                  </a:moveTo>
                  <a:cubicBezTo>
                    <a:pt x="-3624" y="20574"/>
                    <a:pt x="33991" y="-16321"/>
                    <a:pt x="40963" y="758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3" name="任意多边形: 形状 1232">
              <a:extLst>
                <a:ext uri="{FF2B5EF4-FFF2-40B4-BE49-F238E27FC236}">
                  <a16:creationId xmlns:a16="http://schemas.microsoft.com/office/drawing/2014/main" id="{E76B4D47-832A-9805-5AC1-B056C247B0C8}"/>
                </a:ext>
              </a:extLst>
            </p:cNvPr>
            <p:cNvSpPr/>
            <p:nvPr/>
          </p:nvSpPr>
          <p:spPr>
            <a:xfrm flipV="1">
              <a:off x="9190801" y="5620301"/>
              <a:ext cx="42829" cy="32118"/>
            </a:xfrm>
            <a:custGeom>
              <a:avLst/>
              <a:gdLst>
                <a:gd name="connsiteX0" fmla="*/ 50 w 42829"/>
                <a:gd name="connsiteY0" fmla="*/ 31790 h 32118"/>
                <a:gd name="connsiteX1" fmla="*/ 42665 w 42829"/>
                <a:gd name="connsiteY1" fmla="*/ 15684 h 32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29" h="32118">
                  <a:moveTo>
                    <a:pt x="50" y="31790"/>
                  </a:moveTo>
                  <a:cubicBezTo>
                    <a:pt x="-3603" y="7967"/>
                    <a:pt x="40519" y="-17799"/>
                    <a:pt x="42665" y="1568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4" name="任意多边形: 形状 1233">
              <a:extLst>
                <a:ext uri="{FF2B5EF4-FFF2-40B4-BE49-F238E27FC236}">
                  <a16:creationId xmlns:a16="http://schemas.microsoft.com/office/drawing/2014/main" id="{39BBE7E4-BF65-1858-5629-3F6058C881AC}"/>
                </a:ext>
              </a:extLst>
            </p:cNvPr>
            <p:cNvSpPr/>
            <p:nvPr/>
          </p:nvSpPr>
          <p:spPr>
            <a:xfrm flipV="1">
              <a:off x="9214352" y="5650329"/>
              <a:ext cx="44768" cy="20058"/>
            </a:xfrm>
            <a:custGeom>
              <a:avLst/>
              <a:gdLst>
                <a:gd name="connsiteX0" fmla="*/ -164 w 44768"/>
                <a:gd name="connsiteY0" fmla="*/ 18687 h 20058"/>
                <a:gd name="connsiteX1" fmla="*/ 44605 w 44768"/>
                <a:gd name="connsiteY1" fmla="*/ 19735 h 20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768" h="20058">
                  <a:moveTo>
                    <a:pt x="-164" y="18687"/>
                  </a:moveTo>
                  <a:cubicBezTo>
                    <a:pt x="1742" y="2780"/>
                    <a:pt x="43762" y="-15124"/>
                    <a:pt x="44605" y="1973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5" name="任意多边形: 形状 1234">
              <a:extLst>
                <a:ext uri="{FF2B5EF4-FFF2-40B4-BE49-F238E27FC236}">
                  <a16:creationId xmlns:a16="http://schemas.microsoft.com/office/drawing/2014/main" id="{307C1D46-49C8-89FF-AABF-56F5DE9BDFE1}"/>
                </a:ext>
              </a:extLst>
            </p:cNvPr>
            <p:cNvSpPr/>
            <p:nvPr/>
          </p:nvSpPr>
          <p:spPr>
            <a:xfrm flipV="1">
              <a:off x="9245666" y="5657777"/>
              <a:ext cx="42436" cy="33464"/>
            </a:xfrm>
            <a:custGeom>
              <a:avLst/>
              <a:gdLst>
                <a:gd name="connsiteX0" fmla="*/ -163 w 42436"/>
                <a:gd name="connsiteY0" fmla="*/ 20255 h 33464"/>
                <a:gd name="connsiteX1" fmla="*/ 37950 w 42436"/>
                <a:gd name="connsiteY1" fmla="*/ 33144 h 33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436" h="33464">
                  <a:moveTo>
                    <a:pt x="-163" y="20255"/>
                  </a:moveTo>
                  <a:cubicBezTo>
                    <a:pt x="12223" y="-12633"/>
                    <a:pt x="56054" y="-4461"/>
                    <a:pt x="37950" y="3314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6" name="任意多边形: 形状 1235">
              <a:extLst>
                <a:ext uri="{FF2B5EF4-FFF2-40B4-BE49-F238E27FC236}">
                  <a16:creationId xmlns:a16="http://schemas.microsoft.com/office/drawing/2014/main" id="{C24A791A-B7D1-3C41-EAAF-7DA2A33AFF75}"/>
                </a:ext>
              </a:extLst>
            </p:cNvPr>
            <p:cNvSpPr/>
            <p:nvPr/>
          </p:nvSpPr>
          <p:spPr>
            <a:xfrm flipV="1">
              <a:off x="9284361" y="5682796"/>
              <a:ext cx="44692" cy="21480"/>
            </a:xfrm>
            <a:custGeom>
              <a:avLst/>
              <a:gdLst>
                <a:gd name="connsiteX0" fmla="*/ -162 w 44692"/>
                <a:gd name="connsiteY0" fmla="*/ 16983 h 21480"/>
                <a:gd name="connsiteX1" fmla="*/ 42234 w 44692"/>
                <a:gd name="connsiteY1" fmla="*/ 21164 h 21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692" h="21480">
                  <a:moveTo>
                    <a:pt x="-162" y="16983"/>
                  </a:moveTo>
                  <a:cubicBezTo>
                    <a:pt x="10240" y="-13018"/>
                    <a:pt x="55087" y="1049"/>
                    <a:pt x="42234" y="2116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7" name="任意多边形: 形状 1236">
              <a:extLst>
                <a:ext uri="{FF2B5EF4-FFF2-40B4-BE49-F238E27FC236}">
                  <a16:creationId xmlns:a16="http://schemas.microsoft.com/office/drawing/2014/main" id="{9AA78B27-D0A2-76EE-41CA-42426E86672A}"/>
                </a:ext>
              </a:extLst>
            </p:cNvPr>
            <p:cNvSpPr/>
            <p:nvPr/>
          </p:nvSpPr>
          <p:spPr>
            <a:xfrm flipV="1">
              <a:off x="9122793" y="5574939"/>
              <a:ext cx="30596" cy="8909"/>
            </a:xfrm>
            <a:custGeom>
              <a:avLst/>
              <a:gdLst>
                <a:gd name="connsiteX0" fmla="*/ -166 w 30596"/>
                <a:gd name="connsiteY0" fmla="*/ 8571 h 8909"/>
                <a:gd name="connsiteX1" fmla="*/ 30431 w 30596"/>
                <a:gd name="connsiteY1" fmla="*/ 4432 h 8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596" h="8909">
                  <a:moveTo>
                    <a:pt x="-166" y="8571"/>
                  </a:moveTo>
                  <a:cubicBezTo>
                    <a:pt x="5208" y="2441"/>
                    <a:pt x="19691" y="-5645"/>
                    <a:pt x="30431" y="443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8" name="任意多边形: 形状 1237">
              <a:extLst>
                <a:ext uri="{FF2B5EF4-FFF2-40B4-BE49-F238E27FC236}">
                  <a16:creationId xmlns:a16="http://schemas.microsoft.com/office/drawing/2014/main" id="{77803AD9-BE58-502E-2DF4-6B408BCE7D80}"/>
                </a:ext>
              </a:extLst>
            </p:cNvPr>
            <p:cNvSpPr/>
            <p:nvPr/>
          </p:nvSpPr>
          <p:spPr>
            <a:xfrm flipV="1">
              <a:off x="9139955" y="5583868"/>
              <a:ext cx="37023" cy="32057"/>
            </a:xfrm>
            <a:custGeom>
              <a:avLst/>
              <a:gdLst>
                <a:gd name="connsiteX0" fmla="*/ 2913 w 37023"/>
                <a:gd name="connsiteY0" fmla="*/ 31722 h 32057"/>
                <a:gd name="connsiteX1" fmla="*/ 36858 w 37023"/>
                <a:gd name="connsiteY1" fmla="*/ 4502 h 32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023" h="32057">
                  <a:moveTo>
                    <a:pt x="2913" y="31722"/>
                  </a:moveTo>
                  <a:cubicBezTo>
                    <a:pt x="-9062" y="14535"/>
                    <a:pt x="16361" y="-11094"/>
                    <a:pt x="36858" y="450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9" name="任意多边形: 形状 1238">
              <a:extLst>
                <a:ext uri="{FF2B5EF4-FFF2-40B4-BE49-F238E27FC236}">
                  <a16:creationId xmlns:a16="http://schemas.microsoft.com/office/drawing/2014/main" id="{05E6FC01-1F52-D962-3C3D-4DD3932DE50B}"/>
                </a:ext>
              </a:extLst>
            </p:cNvPr>
            <p:cNvSpPr/>
            <p:nvPr/>
          </p:nvSpPr>
          <p:spPr>
            <a:xfrm flipV="1">
              <a:off x="9159944" y="5615896"/>
              <a:ext cx="36112" cy="26836"/>
            </a:xfrm>
            <a:custGeom>
              <a:avLst/>
              <a:gdLst>
                <a:gd name="connsiteX0" fmla="*/ -50 w 36112"/>
                <a:gd name="connsiteY0" fmla="*/ 26508 h 26836"/>
                <a:gd name="connsiteX1" fmla="*/ 35947 w 36112"/>
                <a:gd name="connsiteY1" fmla="*/ 4256 h 26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112" h="26836">
                  <a:moveTo>
                    <a:pt x="-50" y="26508"/>
                  </a:moveTo>
                  <a:cubicBezTo>
                    <a:pt x="-1995" y="11410"/>
                    <a:pt x="21089" y="-9751"/>
                    <a:pt x="35947" y="425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0" name="任意多边形: 形状 1239">
              <a:extLst>
                <a:ext uri="{FF2B5EF4-FFF2-40B4-BE49-F238E27FC236}">
                  <a16:creationId xmlns:a16="http://schemas.microsoft.com/office/drawing/2014/main" id="{3D855F2C-F97B-9E4A-D80A-12C77F0CF123}"/>
                </a:ext>
              </a:extLst>
            </p:cNvPr>
            <p:cNvSpPr/>
            <p:nvPr/>
          </p:nvSpPr>
          <p:spPr>
            <a:xfrm flipV="1">
              <a:off x="9186566" y="5643281"/>
              <a:ext cx="34296" cy="21850"/>
            </a:xfrm>
            <a:custGeom>
              <a:avLst/>
              <a:gdLst>
                <a:gd name="connsiteX0" fmla="*/ 119 w 34296"/>
                <a:gd name="connsiteY0" fmla="*/ 21527 h 21850"/>
                <a:gd name="connsiteX1" fmla="*/ 34132 w 34296"/>
                <a:gd name="connsiteY1" fmla="*/ 2162 h 21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296" h="21850">
                  <a:moveTo>
                    <a:pt x="119" y="21527"/>
                  </a:moveTo>
                  <a:cubicBezTo>
                    <a:pt x="-2994" y="7160"/>
                    <a:pt x="20284" y="-5946"/>
                    <a:pt x="34132" y="216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1" name="任意多边形: 形状 1240">
              <a:extLst>
                <a:ext uri="{FF2B5EF4-FFF2-40B4-BE49-F238E27FC236}">
                  <a16:creationId xmlns:a16="http://schemas.microsoft.com/office/drawing/2014/main" id="{2CF52D62-D4B8-695B-B463-092767A1DE05}"/>
                </a:ext>
              </a:extLst>
            </p:cNvPr>
            <p:cNvSpPr/>
            <p:nvPr/>
          </p:nvSpPr>
          <p:spPr>
            <a:xfrm flipV="1">
              <a:off x="9207638" y="5665188"/>
              <a:ext cx="46952" cy="27183"/>
            </a:xfrm>
            <a:custGeom>
              <a:avLst/>
              <a:gdLst>
                <a:gd name="connsiteX0" fmla="*/ 1 w 46952"/>
                <a:gd name="connsiteY0" fmla="*/ 26864 h 27183"/>
                <a:gd name="connsiteX1" fmla="*/ 46789 w 46952"/>
                <a:gd name="connsiteY1" fmla="*/ 7034 h 27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6952" h="27183">
                  <a:moveTo>
                    <a:pt x="1" y="26864"/>
                  </a:moveTo>
                  <a:cubicBezTo>
                    <a:pt x="-2605" y="7278"/>
                    <a:pt x="26150" y="-10936"/>
                    <a:pt x="46789" y="703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2" name="任意多边形: 形状 1241">
              <a:extLst>
                <a:ext uri="{FF2B5EF4-FFF2-40B4-BE49-F238E27FC236}">
                  <a16:creationId xmlns:a16="http://schemas.microsoft.com/office/drawing/2014/main" id="{2721D404-0092-21C4-C898-96CF21EEC505}"/>
                </a:ext>
              </a:extLst>
            </p:cNvPr>
            <p:cNvSpPr/>
            <p:nvPr/>
          </p:nvSpPr>
          <p:spPr>
            <a:xfrm flipV="1">
              <a:off x="9243284" y="5691501"/>
              <a:ext cx="44498" cy="16388"/>
            </a:xfrm>
            <a:custGeom>
              <a:avLst/>
              <a:gdLst>
                <a:gd name="connsiteX0" fmla="*/ -163 w 44498"/>
                <a:gd name="connsiteY0" fmla="*/ 16073 h 16388"/>
                <a:gd name="connsiteX1" fmla="*/ 44335 w 44498"/>
                <a:gd name="connsiteY1" fmla="*/ 12392 h 16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498" h="16388">
                  <a:moveTo>
                    <a:pt x="-163" y="16073"/>
                  </a:moveTo>
                  <a:cubicBezTo>
                    <a:pt x="6678" y="1940"/>
                    <a:pt x="32496" y="-10602"/>
                    <a:pt x="44335" y="1239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3" name="任意多边形: 形状 1242">
              <a:extLst>
                <a:ext uri="{FF2B5EF4-FFF2-40B4-BE49-F238E27FC236}">
                  <a16:creationId xmlns:a16="http://schemas.microsoft.com/office/drawing/2014/main" id="{F1232E38-44C6-9F52-FE05-7FEE89030AB7}"/>
                </a:ext>
              </a:extLst>
            </p:cNvPr>
            <p:cNvSpPr/>
            <p:nvPr/>
          </p:nvSpPr>
          <p:spPr>
            <a:xfrm flipV="1">
              <a:off x="9273288" y="5703489"/>
              <a:ext cx="43031" cy="22606"/>
            </a:xfrm>
            <a:custGeom>
              <a:avLst/>
              <a:gdLst>
                <a:gd name="connsiteX0" fmla="*/ -163 w 43031"/>
                <a:gd name="connsiteY0" fmla="*/ 17971 h 22606"/>
                <a:gd name="connsiteX1" fmla="*/ 42869 w 43031"/>
                <a:gd name="connsiteY1" fmla="*/ 22294 h 22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031" h="22606">
                  <a:moveTo>
                    <a:pt x="-163" y="17971"/>
                  </a:moveTo>
                  <a:cubicBezTo>
                    <a:pt x="7931" y="-6212"/>
                    <a:pt x="40001" y="-8015"/>
                    <a:pt x="42869" y="2229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4" name="任意多边形: 形状 1243">
              <a:extLst>
                <a:ext uri="{FF2B5EF4-FFF2-40B4-BE49-F238E27FC236}">
                  <a16:creationId xmlns:a16="http://schemas.microsoft.com/office/drawing/2014/main" id="{BA381924-288F-AA11-90FB-72D394F0125F}"/>
                </a:ext>
              </a:extLst>
            </p:cNvPr>
            <p:cNvSpPr/>
            <p:nvPr/>
          </p:nvSpPr>
          <p:spPr>
            <a:xfrm flipV="1">
              <a:off x="9289600" y="5721789"/>
              <a:ext cx="20997" cy="22081"/>
            </a:xfrm>
            <a:custGeom>
              <a:avLst/>
              <a:gdLst>
                <a:gd name="connsiteX0" fmla="*/ -162 w 20997"/>
                <a:gd name="connsiteY0" fmla="*/ 388 h 22081"/>
                <a:gd name="connsiteX1" fmla="*/ 19378 w 20997"/>
                <a:gd name="connsiteY1" fmla="*/ 21772 h 22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997" h="22081">
                  <a:moveTo>
                    <a:pt x="-162" y="388"/>
                  </a:moveTo>
                  <a:cubicBezTo>
                    <a:pt x="9762" y="-3717"/>
                    <a:pt x="25748" y="11199"/>
                    <a:pt x="19378" y="2177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5" name="任意多边形: 形状 1244">
              <a:extLst>
                <a:ext uri="{FF2B5EF4-FFF2-40B4-BE49-F238E27FC236}">
                  <a16:creationId xmlns:a16="http://schemas.microsoft.com/office/drawing/2014/main" id="{94782AC0-F19B-9DB2-70C9-9C795273C119}"/>
                </a:ext>
              </a:extLst>
            </p:cNvPr>
            <p:cNvSpPr/>
            <p:nvPr/>
          </p:nvSpPr>
          <p:spPr>
            <a:xfrm flipV="1">
              <a:off x="9080526" y="5577059"/>
              <a:ext cx="37370" cy="38136"/>
            </a:xfrm>
            <a:custGeom>
              <a:avLst/>
              <a:gdLst>
                <a:gd name="connsiteX0" fmla="*/ -167 w 37370"/>
                <a:gd name="connsiteY0" fmla="*/ -203 h 38136"/>
                <a:gd name="connsiteX1" fmla="*/ 36975 w 37370"/>
                <a:gd name="connsiteY1" fmla="*/ 37801 h 38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0" h="38136">
                  <a:moveTo>
                    <a:pt x="-167" y="-203"/>
                  </a:moveTo>
                  <a:cubicBezTo>
                    <a:pt x="24889" y="-1911"/>
                    <a:pt x="39215" y="12970"/>
                    <a:pt x="36975" y="3780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6" name="任意多边形: 形状 1245">
              <a:extLst>
                <a:ext uri="{FF2B5EF4-FFF2-40B4-BE49-F238E27FC236}">
                  <a16:creationId xmlns:a16="http://schemas.microsoft.com/office/drawing/2014/main" id="{2EAA7499-B004-7B14-C851-54BFF6139937}"/>
                </a:ext>
              </a:extLst>
            </p:cNvPr>
            <p:cNvSpPr/>
            <p:nvPr/>
          </p:nvSpPr>
          <p:spPr>
            <a:xfrm flipV="1">
              <a:off x="9107315" y="5608038"/>
              <a:ext cx="48768" cy="14608"/>
            </a:xfrm>
            <a:custGeom>
              <a:avLst/>
              <a:gdLst>
                <a:gd name="connsiteX0" fmla="*/ -166 w 48768"/>
                <a:gd name="connsiteY0" fmla="*/ 14277 h 14608"/>
                <a:gd name="connsiteX1" fmla="*/ 48602 w 48768"/>
                <a:gd name="connsiteY1" fmla="*/ 7884 h 14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768" h="14608">
                  <a:moveTo>
                    <a:pt x="-166" y="14277"/>
                  </a:moveTo>
                  <a:cubicBezTo>
                    <a:pt x="7063" y="-103"/>
                    <a:pt x="33889" y="-6751"/>
                    <a:pt x="48602" y="788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7" name="任意多边形: 形状 1246">
              <a:extLst>
                <a:ext uri="{FF2B5EF4-FFF2-40B4-BE49-F238E27FC236}">
                  <a16:creationId xmlns:a16="http://schemas.microsoft.com/office/drawing/2014/main" id="{101DD8EC-0D38-E360-028D-D32467B318A8}"/>
                </a:ext>
              </a:extLst>
            </p:cNvPr>
            <p:cNvSpPr/>
            <p:nvPr/>
          </p:nvSpPr>
          <p:spPr>
            <a:xfrm flipV="1">
              <a:off x="9102969" y="5620063"/>
              <a:ext cx="19148" cy="28263"/>
            </a:xfrm>
            <a:custGeom>
              <a:avLst/>
              <a:gdLst>
                <a:gd name="connsiteX0" fmla="*/ 18824 w 19148"/>
                <a:gd name="connsiteY0" fmla="*/ 27935 h 28263"/>
                <a:gd name="connsiteX1" fmla="*/ -166 w 19148"/>
                <a:gd name="connsiteY1" fmla="*/ -328 h 28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48" h="28263">
                  <a:moveTo>
                    <a:pt x="18824" y="27935"/>
                  </a:moveTo>
                  <a:cubicBezTo>
                    <a:pt x="20018" y="15198"/>
                    <a:pt x="14537" y="3970"/>
                    <a:pt x="-166" y="-32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8" name="任意多边形: 形状 1247">
              <a:extLst>
                <a:ext uri="{FF2B5EF4-FFF2-40B4-BE49-F238E27FC236}">
                  <a16:creationId xmlns:a16="http://schemas.microsoft.com/office/drawing/2014/main" id="{A8211F0D-8256-5A7B-1845-A04B9A21742D}"/>
                </a:ext>
              </a:extLst>
            </p:cNvPr>
            <p:cNvSpPr/>
            <p:nvPr/>
          </p:nvSpPr>
          <p:spPr>
            <a:xfrm flipV="1">
              <a:off x="9120531" y="5634470"/>
              <a:ext cx="27695" cy="42489"/>
            </a:xfrm>
            <a:custGeom>
              <a:avLst/>
              <a:gdLst>
                <a:gd name="connsiteX0" fmla="*/ -166 w 27695"/>
                <a:gd name="connsiteY0" fmla="*/ 42166 h 42489"/>
                <a:gd name="connsiteX1" fmla="*/ 11038 w 27695"/>
                <a:gd name="connsiteY1" fmla="*/ -324 h 4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7695" h="42489">
                  <a:moveTo>
                    <a:pt x="-166" y="42166"/>
                  </a:moveTo>
                  <a:cubicBezTo>
                    <a:pt x="28554" y="41942"/>
                    <a:pt x="39184" y="1989"/>
                    <a:pt x="11038" y="-32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9" name="任意多边形: 形状 1248">
              <a:extLst>
                <a:ext uri="{FF2B5EF4-FFF2-40B4-BE49-F238E27FC236}">
                  <a16:creationId xmlns:a16="http://schemas.microsoft.com/office/drawing/2014/main" id="{BF538263-AEBE-EC48-5E81-372D36AEBE47}"/>
                </a:ext>
              </a:extLst>
            </p:cNvPr>
            <p:cNvSpPr/>
            <p:nvPr/>
          </p:nvSpPr>
          <p:spPr>
            <a:xfrm flipV="1">
              <a:off x="9144938" y="5637467"/>
              <a:ext cx="25905" cy="11275"/>
            </a:xfrm>
            <a:custGeom>
              <a:avLst/>
              <a:gdLst>
                <a:gd name="connsiteX0" fmla="*/ -165 w 25905"/>
                <a:gd name="connsiteY0" fmla="*/ 134 h 11275"/>
                <a:gd name="connsiteX1" fmla="*/ 25740 w 25905"/>
                <a:gd name="connsiteY1" fmla="*/ 10949 h 11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905" h="11275">
                  <a:moveTo>
                    <a:pt x="-165" y="134"/>
                  </a:moveTo>
                  <a:cubicBezTo>
                    <a:pt x="5232" y="-1654"/>
                    <a:pt x="18811" y="1726"/>
                    <a:pt x="25740" y="1094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0" name="任意多边形: 形状 1249">
              <a:extLst>
                <a:ext uri="{FF2B5EF4-FFF2-40B4-BE49-F238E27FC236}">
                  <a16:creationId xmlns:a16="http://schemas.microsoft.com/office/drawing/2014/main" id="{1B294659-D64C-6381-411F-7FFF117BAB26}"/>
                </a:ext>
              </a:extLst>
            </p:cNvPr>
            <p:cNvSpPr/>
            <p:nvPr/>
          </p:nvSpPr>
          <p:spPr>
            <a:xfrm flipV="1">
              <a:off x="9148629" y="5663002"/>
              <a:ext cx="33857" cy="47381"/>
            </a:xfrm>
            <a:custGeom>
              <a:avLst/>
              <a:gdLst>
                <a:gd name="connsiteX0" fmla="*/ -165 w 33857"/>
                <a:gd name="connsiteY0" fmla="*/ 46901 h 47381"/>
                <a:gd name="connsiteX1" fmla="*/ 12032 w 33857"/>
                <a:gd name="connsiteY1" fmla="*/ -30 h 47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857" h="47381">
                  <a:moveTo>
                    <a:pt x="-165" y="46901"/>
                  </a:moveTo>
                  <a:cubicBezTo>
                    <a:pt x="14042" y="50426"/>
                    <a:pt x="60764" y="-4763"/>
                    <a:pt x="12032" y="-3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1" name="任意多边形: 形状 1250">
              <a:extLst>
                <a:ext uri="{FF2B5EF4-FFF2-40B4-BE49-F238E27FC236}">
                  <a16:creationId xmlns:a16="http://schemas.microsoft.com/office/drawing/2014/main" id="{0300CE3C-0F95-B60E-7740-6AEE10797603}"/>
                </a:ext>
              </a:extLst>
            </p:cNvPr>
            <p:cNvSpPr/>
            <p:nvPr/>
          </p:nvSpPr>
          <p:spPr>
            <a:xfrm flipV="1">
              <a:off x="9175128" y="5655901"/>
              <a:ext cx="20412" cy="26565"/>
            </a:xfrm>
            <a:custGeom>
              <a:avLst/>
              <a:gdLst>
                <a:gd name="connsiteX0" fmla="*/ 16080 w 20412"/>
                <a:gd name="connsiteY0" fmla="*/ 26244 h 26565"/>
                <a:gd name="connsiteX1" fmla="*/ -165 w 20412"/>
                <a:gd name="connsiteY1" fmla="*/ 598 h 26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412" h="26565">
                  <a:moveTo>
                    <a:pt x="16080" y="26244"/>
                  </a:moveTo>
                  <a:cubicBezTo>
                    <a:pt x="24645" y="14831"/>
                    <a:pt x="20379" y="-4798"/>
                    <a:pt x="-165" y="59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2" name="任意多边形: 形状 1251">
              <a:extLst>
                <a:ext uri="{FF2B5EF4-FFF2-40B4-BE49-F238E27FC236}">
                  <a16:creationId xmlns:a16="http://schemas.microsoft.com/office/drawing/2014/main" id="{54B94918-419B-D39D-F070-BA16560FDFD1}"/>
                </a:ext>
              </a:extLst>
            </p:cNvPr>
            <p:cNvSpPr/>
            <p:nvPr/>
          </p:nvSpPr>
          <p:spPr>
            <a:xfrm flipV="1">
              <a:off x="9181491" y="5703616"/>
              <a:ext cx="38401" cy="35795"/>
            </a:xfrm>
            <a:custGeom>
              <a:avLst/>
              <a:gdLst>
                <a:gd name="connsiteX0" fmla="*/ -165 w 38401"/>
                <a:gd name="connsiteY0" fmla="*/ 34978 h 35795"/>
                <a:gd name="connsiteX1" fmla="*/ 29756 w 38401"/>
                <a:gd name="connsiteY1" fmla="*/ -312 h 35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401" h="35795">
                  <a:moveTo>
                    <a:pt x="-165" y="34978"/>
                  </a:moveTo>
                  <a:cubicBezTo>
                    <a:pt x="20393" y="39925"/>
                    <a:pt x="54085" y="7145"/>
                    <a:pt x="29756" y="-31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3" name="任意多边形: 形状 1252">
              <a:extLst>
                <a:ext uri="{FF2B5EF4-FFF2-40B4-BE49-F238E27FC236}">
                  <a16:creationId xmlns:a16="http://schemas.microsoft.com/office/drawing/2014/main" id="{1AAB6DF1-C26B-EAC0-08CA-0C9EF42A4369}"/>
                </a:ext>
              </a:extLst>
            </p:cNvPr>
            <p:cNvSpPr/>
            <p:nvPr/>
          </p:nvSpPr>
          <p:spPr>
            <a:xfrm flipV="1">
              <a:off x="9212685" y="5711606"/>
              <a:ext cx="40635" cy="28065"/>
            </a:xfrm>
            <a:custGeom>
              <a:avLst/>
              <a:gdLst>
                <a:gd name="connsiteX0" fmla="*/ -164 w 40635"/>
                <a:gd name="connsiteY0" fmla="*/ 22618 h 28065"/>
                <a:gd name="connsiteX1" fmla="*/ 34317 w 40635"/>
                <a:gd name="connsiteY1" fmla="*/ -311 h 28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0635" h="28065">
                  <a:moveTo>
                    <a:pt x="-164" y="22618"/>
                  </a:moveTo>
                  <a:cubicBezTo>
                    <a:pt x="21846" y="41894"/>
                    <a:pt x="54075" y="787"/>
                    <a:pt x="34317" y="-31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4" name="任意多边形: 形状 1253">
              <a:extLst>
                <a:ext uri="{FF2B5EF4-FFF2-40B4-BE49-F238E27FC236}">
                  <a16:creationId xmlns:a16="http://schemas.microsoft.com/office/drawing/2014/main" id="{916503AF-B94E-7D80-B00B-E9A4781A893F}"/>
                </a:ext>
              </a:extLst>
            </p:cNvPr>
            <p:cNvSpPr/>
            <p:nvPr/>
          </p:nvSpPr>
          <p:spPr>
            <a:xfrm flipV="1">
              <a:off x="9198618" y="5687691"/>
              <a:ext cx="20496" cy="18603"/>
            </a:xfrm>
            <a:custGeom>
              <a:avLst/>
              <a:gdLst>
                <a:gd name="connsiteX0" fmla="*/ 20332 w 20496"/>
                <a:gd name="connsiteY0" fmla="*/ 18287 h 18603"/>
                <a:gd name="connsiteX1" fmla="*/ -164 w 20496"/>
                <a:gd name="connsiteY1" fmla="*/ -316 h 18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496" h="18603">
                  <a:moveTo>
                    <a:pt x="20332" y="18287"/>
                  </a:moveTo>
                  <a:cubicBezTo>
                    <a:pt x="18546" y="12881"/>
                    <a:pt x="11548" y="976"/>
                    <a:pt x="-164" y="-31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5" name="任意多边形: 形状 1254">
              <a:extLst>
                <a:ext uri="{FF2B5EF4-FFF2-40B4-BE49-F238E27FC236}">
                  <a16:creationId xmlns:a16="http://schemas.microsoft.com/office/drawing/2014/main" id="{AD04DC1A-A795-DC7D-41CA-AA763AC17DDC}"/>
                </a:ext>
              </a:extLst>
            </p:cNvPr>
            <p:cNvSpPr/>
            <p:nvPr/>
          </p:nvSpPr>
          <p:spPr>
            <a:xfrm flipV="1">
              <a:off x="9244672" y="5705193"/>
              <a:ext cx="12424" cy="14454"/>
            </a:xfrm>
            <a:custGeom>
              <a:avLst/>
              <a:gdLst>
                <a:gd name="connsiteX0" fmla="*/ 12260 w 12424"/>
                <a:gd name="connsiteY0" fmla="*/ 14141 h 14454"/>
                <a:gd name="connsiteX1" fmla="*/ -164 w 12424"/>
                <a:gd name="connsiteY1" fmla="*/ -313 h 14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24" h="14454">
                  <a:moveTo>
                    <a:pt x="12260" y="14141"/>
                  </a:moveTo>
                  <a:cubicBezTo>
                    <a:pt x="11352" y="9273"/>
                    <a:pt x="6288" y="2137"/>
                    <a:pt x="-164" y="-31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6" name="任意多边形: 形状 1255">
              <a:extLst>
                <a:ext uri="{FF2B5EF4-FFF2-40B4-BE49-F238E27FC236}">
                  <a16:creationId xmlns:a16="http://schemas.microsoft.com/office/drawing/2014/main" id="{73F47BB9-6610-1F3C-128E-E958D956891F}"/>
                </a:ext>
              </a:extLst>
            </p:cNvPr>
            <p:cNvSpPr/>
            <p:nvPr/>
          </p:nvSpPr>
          <p:spPr>
            <a:xfrm flipV="1">
              <a:off x="9268895" y="5722219"/>
              <a:ext cx="14394" cy="17563"/>
            </a:xfrm>
            <a:custGeom>
              <a:avLst/>
              <a:gdLst>
                <a:gd name="connsiteX0" fmla="*/ 14232 w 14394"/>
                <a:gd name="connsiteY0" fmla="*/ 17253 h 17563"/>
                <a:gd name="connsiteX1" fmla="*/ -163 w 14394"/>
                <a:gd name="connsiteY1" fmla="*/ -310 h 17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394" h="17563">
                  <a:moveTo>
                    <a:pt x="14232" y="17253"/>
                  </a:moveTo>
                  <a:cubicBezTo>
                    <a:pt x="13858" y="11503"/>
                    <a:pt x="12572" y="880"/>
                    <a:pt x="-163" y="-31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7" name="任意多边形: 形状 1256">
              <a:extLst>
                <a:ext uri="{FF2B5EF4-FFF2-40B4-BE49-F238E27FC236}">
                  <a16:creationId xmlns:a16="http://schemas.microsoft.com/office/drawing/2014/main" id="{4DF268BC-8D74-3524-4EAD-C8C11918FD3B}"/>
                </a:ext>
              </a:extLst>
            </p:cNvPr>
            <p:cNvSpPr/>
            <p:nvPr/>
          </p:nvSpPr>
          <p:spPr>
            <a:xfrm flipV="1">
              <a:off x="9055077" y="5332765"/>
              <a:ext cx="32340" cy="47047"/>
            </a:xfrm>
            <a:custGeom>
              <a:avLst/>
              <a:gdLst>
                <a:gd name="connsiteX0" fmla="*/ 8613 w 32340"/>
                <a:gd name="connsiteY0" fmla="*/ 46667 h 47047"/>
                <a:gd name="connsiteX1" fmla="*/ 32173 w 32340"/>
                <a:gd name="connsiteY1" fmla="*/ -381 h 47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340" h="47047">
                  <a:moveTo>
                    <a:pt x="8613" y="46667"/>
                  </a:moveTo>
                  <a:cubicBezTo>
                    <a:pt x="-5029" y="24271"/>
                    <a:pt x="-6615" y="4582"/>
                    <a:pt x="32173" y="-38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8" name="任意多边形: 形状 1257">
              <a:extLst>
                <a:ext uri="{FF2B5EF4-FFF2-40B4-BE49-F238E27FC236}">
                  <a16:creationId xmlns:a16="http://schemas.microsoft.com/office/drawing/2014/main" id="{C3D2ECB5-6359-DCA9-9ECD-F3AAB0696A04}"/>
                </a:ext>
              </a:extLst>
            </p:cNvPr>
            <p:cNvSpPr/>
            <p:nvPr/>
          </p:nvSpPr>
          <p:spPr>
            <a:xfrm flipV="1">
              <a:off x="9038853" y="5365151"/>
              <a:ext cx="36154" cy="39700"/>
            </a:xfrm>
            <a:custGeom>
              <a:avLst/>
              <a:gdLst>
                <a:gd name="connsiteX0" fmla="*/ 17454 w 36154"/>
                <a:gd name="connsiteY0" fmla="*/ 39325 h 39700"/>
                <a:gd name="connsiteX1" fmla="*/ 35987 w 36154"/>
                <a:gd name="connsiteY1" fmla="*/ -189 h 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154" h="39700">
                  <a:moveTo>
                    <a:pt x="17454" y="39325"/>
                  </a:moveTo>
                  <a:cubicBezTo>
                    <a:pt x="-9869" y="28858"/>
                    <a:pt x="-6698" y="-3094"/>
                    <a:pt x="35987" y="-18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9" name="任意多边形: 形状 1258">
              <a:extLst>
                <a:ext uri="{FF2B5EF4-FFF2-40B4-BE49-F238E27FC236}">
                  <a16:creationId xmlns:a16="http://schemas.microsoft.com/office/drawing/2014/main" id="{BBC4BA0A-AED5-3C43-B061-2E99F8C3F4A2}"/>
                </a:ext>
              </a:extLst>
            </p:cNvPr>
            <p:cNvSpPr/>
            <p:nvPr/>
          </p:nvSpPr>
          <p:spPr>
            <a:xfrm flipV="1">
              <a:off x="9004802" y="5339826"/>
              <a:ext cx="50350" cy="34022"/>
            </a:xfrm>
            <a:custGeom>
              <a:avLst/>
              <a:gdLst>
                <a:gd name="connsiteX0" fmla="*/ -168 w 50350"/>
                <a:gd name="connsiteY0" fmla="*/ 27367 h 34022"/>
                <a:gd name="connsiteX1" fmla="*/ 50093 w 50350"/>
                <a:gd name="connsiteY1" fmla="*/ 33641 h 34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350" h="34022">
                  <a:moveTo>
                    <a:pt x="-168" y="27367"/>
                  </a:moveTo>
                  <a:cubicBezTo>
                    <a:pt x="6257" y="-7195"/>
                    <a:pt x="52486" y="-14154"/>
                    <a:pt x="50093" y="3364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0" name="任意多边形: 形状 1259">
              <a:extLst>
                <a:ext uri="{FF2B5EF4-FFF2-40B4-BE49-F238E27FC236}">
                  <a16:creationId xmlns:a16="http://schemas.microsoft.com/office/drawing/2014/main" id="{019B3CC7-F07A-AEDC-70BA-38C3FD12BBB3}"/>
                </a:ext>
              </a:extLst>
            </p:cNvPr>
            <p:cNvSpPr/>
            <p:nvPr/>
          </p:nvSpPr>
          <p:spPr>
            <a:xfrm flipV="1">
              <a:off x="9042811" y="5401108"/>
              <a:ext cx="25599" cy="33672"/>
            </a:xfrm>
            <a:custGeom>
              <a:avLst/>
              <a:gdLst>
                <a:gd name="connsiteX0" fmla="*/ 7543 w 25599"/>
                <a:gd name="connsiteY0" fmla="*/ 33304 h 33672"/>
                <a:gd name="connsiteX1" fmla="*/ 25431 w 25599"/>
                <a:gd name="connsiteY1" fmla="*/ -351 h 3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599" h="33672">
                  <a:moveTo>
                    <a:pt x="7543" y="33304"/>
                  </a:moveTo>
                  <a:cubicBezTo>
                    <a:pt x="-9885" y="14394"/>
                    <a:pt x="4894" y="-961"/>
                    <a:pt x="25431" y="-35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1" name="任意多边形: 形状 1260">
              <a:extLst>
                <a:ext uri="{FF2B5EF4-FFF2-40B4-BE49-F238E27FC236}">
                  <a16:creationId xmlns:a16="http://schemas.microsoft.com/office/drawing/2014/main" id="{333299F8-B02C-DE25-8D46-E14A13D921E1}"/>
                </a:ext>
              </a:extLst>
            </p:cNvPr>
            <p:cNvSpPr/>
            <p:nvPr/>
          </p:nvSpPr>
          <p:spPr>
            <a:xfrm flipV="1">
              <a:off x="8981149" y="5338242"/>
              <a:ext cx="34551" cy="55042"/>
            </a:xfrm>
            <a:custGeom>
              <a:avLst/>
              <a:gdLst>
                <a:gd name="connsiteX0" fmla="*/ 3362 w 34551"/>
                <a:gd name="connsiteY0" fmla="*/ 54664 h 55042"/>
                <a:gd name="connsiteX1" fmla="*/ 34383 w 34551"/>
                <a:gd name="connsiteY1" fmla="*/ -379 h 55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551" h="55042">
                  <a:moveTo>
                    <a:pt x="3362" y="54664"/>
                  </a:moveTo>
                  <a:cubicBezTo>
                    <a:pt x="-6565" y="30844"/>
                    <a:pt x="4646" y="-54"/>
                    <a:pt x="34383" y="-37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2" name="任意多边形: 形状 1261">
              <a:extLst>
                <a:ext uri="{FF2B5EF4-FFF2-40B4-BE49-F238E27FC236}">
                  <a16:creationId xmlns:a16="http://schemas.microsoft.com/office/drawing/2014/main" id="{CE358B25-9481-D1B1-E8EF-7C5A17508DD7}"/>
                </a:ext>
              </a:extLst>
            </p:cNvPr>
            <p:cNvSpPr/>
            <p:nvPr/>
          </p:nvSpPr>
          <p:spPr>
            <a:xfrm flipV="1">
              <a:off x="8987302" y="5384558"/>
              <a:ext cx="55712" cy="44988"/>
            </a:xfrm>
            <a:custGeom>
              <a:avLst/>
              <a:gdLst>
                <a:gd name="connsiteX0" fmla="*/ 4949 w 55712"/>
                <a:gd name="connsiteY0" fmla="*/ 44617 h 44988"/>
                <a:gd name="connsiteX1" fmla="*/ 55544 w 55712"/>
                <a:gd name="connsiteY1" fmla="*/ 9299 h 44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5712" h="44988">
                  <a:moveTo>
                    <a:pt x="4949" y="44617"/>
                  </a:moveTo>
                  <a:cubicBezTo>
                    <a:pt x="-14498" y="13917"/>
                    <a:pt x="25647" y="-16412"/>
                    <a:pt x="55544" y="929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3" name="任意多边形: 形状 1262">
              <a:extLst>
                <a:ext uri="{FF2B5EF4-FFF2-40B4-BE49-F238E27FC236}">
                  <a16:creationId xmlns:a16="http://schemas.microsoft.com/office/drawing/2014/main" id="{0C4D89BC-6F3F-E6B2-6F96-E5C6D349C63E}"/>
                </a:ext>
              </a:extLst>
            </p:cNvPr>
            <p:cNvSpPr/>
            <p:nvPr/>
          </p:nvSpPr>
          <p:spPr>
            <a:xfrm flipV="1">
              <a:off x="9015197" y="5429683"/>
              <a:ext cx="53416" cy="37720"/>
            </a:xfrm>
            <a:custGeom>
              <a:avLst/>
              <a:gdLst>
                <a:gd name="connsiteX0" fmla="*/ 152 w 53416"/>
                <a:gd name="connsiteY0" fmla="*/ 37358 h 37720"/>
                <a:gd name="connsiteX1" fmla="*/ 53248 w 53416"/>
                <a:gd name="connsiteY1" fmla="*/ 4269 h 3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3416" h="37720">
                  <a:moveTo>
                    <a:pt x="152" y="37358"/>
                  </a:moveTo>
                  <a:cubicBezTo>
                    <a:pt x="-3971" y="764"/>
                    <a:pt x="32700" y="-6671"/>
                    <a:pt x="53248" y="426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4" name="任意多边形: 形状 1263">
              <a:extLst>
                <a:ext uri="{FF2B5EF4-FFF2-40B4-BE49-F238E27FC236}">
                  <a16:creationId xmlns:a16="http://schemas.microsoft.com/office/drawing/2014/main" id="{A8506DBD-6504-9718-863E-464BC41E3BD2}"/>
                </a:ext>
              </a:extLst>
            </p:cNvPr>
            <p:cNvSpPr/>
            <p:nvPr/>
          </p:nvSpPr>
          <p:spPr>
            <a:xfrm flipV="1">
              <a:off x="9012806" y="5365984"/>
              <a:ext cx="31672" cy="43824"/>
            </a:xfrm>
            <a:custGeom>
              <a:avLst/>
              <a:gdLst>
                <a:gd name="connsiteX0" fmla="*/ 996 w 31672"/>
                <a:gd name="connsiteY0" fmla="*/ 43450 h 43824"/>
                <a:gd name="connsiteX1" fmla="*/ 31504 w 31672"/>
                <a:gd name="connsiteY1" fmla="*/ -375 h 43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672" h="43824">
                  <a:moveTo>
                    <a:pt x="996" y="43450"/>
                  </a:moveTo>
                  <a:cubicBezTo>
                    <a:pt x="-2177" y="26403"/>
                    <a:pt x="-899" y="4357"/>
                    <a:pt x="31504" y="-37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5" name="任意多边形: 形状 1264">
              <a:extLst>
                <a:ext uri="{FF2B5EF4-FFF2-40B4-BE49-F238E27FC236}">
                  <a16:creationId xmlns:a16="http://schemas.microsoft.com/office/drawing/2014/main" id="{3339FF42-6EEB-7D65-5103-815E729D3E0E}"/>
                </a:ext>
              </a:extLst>
            </p:cNvPr>
            <p:cNvSpPr/>
            <p:nvPr/>
          </p:nvSpPr>
          <p:spPr>
            <a:xfrm flipV="1">
              <a:off x="8939749" y="5310144"/>
              <a:ext cx="41755" cy="39122"/>
            </a:xfrm>
            <a:custGeom>
              <a:avLst/>
              <a:gdLst>
                <a:gd name="connsiteX0" fmla="*/ 471 w 41755"/>
                <a:gd name="connsiteY0" fmla="*/ 38737 h 39122"/>
                <a:gd name="connsiteX1" fmla="*/ 41586 w 41755"/>
                <a:gd name="connsiteY1" fmla="*/ -369 h 39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755" h="39122">
                  <a:moveTo>
                    <a:pt x="471" y="38737"/>
                  </a:moveTo>
                  <a:cubicBezTo>
                    <a:pt x="-3164" y="25252"/>
                    <a:pt x="8426" y="-1145"/>
                    <a:pt x="41586" y="-36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6" name="任意多边形: 形状 1265">
              <a:extLst>
                <a:ext uri="{FF2B5EF4-FFF2-40B4-BE49-F238E27FC236}">
                  <a16:creationId xmlns:a16="http://schemas.microsoft.com/office/drawing/2014/main" id="{1EA5E1AD-520E-D73C-748A-D9280D5459CE}"/>
                </a:ext>
              </a:extLst>
            </p:cNvPr>
            <p:cNvSpPr/>
            <p:nvPr/>
          </p:nvSpPr>
          <p:spPr>
            <a:xfrm flipV="1">
              <a:off x="8934109" y="5333718"/>
              <a:ext cx="48708" cy="36307"/>
            </a:xfrm>
            <a:custGeom>
              <a:avLst/>
              <a:gdLst>
                <a:gd name="connsiteX0" fmla="*/ 11349 w 48708"/>
                <a:gd name="connsiteY0" fmla="*/ 35926 h 36307"/>
                <a:gd name="connsiteX1" fmla="*/ 48538 w 48708"/>
                <a:gd name="connsiteY1" fmla="*/ 932 h 36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708" h="36307">
                  <a:moveTo>
                    <a:pt x="11349" y="35926"/>
                  </a:moveTo>
                  <a:cubicBezTo>
                    <a:pt x="-12655" y="25538"/>
                    <a:pt x="1386" y="-7311"/>
                    <a:pt x="48538" y="93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7" name="任意多边形: 形状 1266">
              <a:extLst>
                <a:ext uri="{FF2B5EF4-FFF2-40B4-BE49-F238E27FC236}">
                  <a16:creationId xmlns:a16="http://schemas.microsoft.com/office/drawing/2014/main" id="{3DBC52FD-173A-F8A3-B7B7-C66606B6F7D8}"/>
                </a:ext>
              </a:extLst>
            </p:cNvPr>
            <p:cNvSpPr/>
            <p:nvPr/>
          </p:nvSpPr>
          <p:spPr>
            <a:xfrm flipV="1">
              <a:off x="8939709" y="5365508"/>
              <a:ext cx="49827" cy="48031"/>
            </a:xfrm>
            <a:custGeom>
              <a:avLst/>
              <a:gdLst>
                <a:gd name="connsiteX0" fmla="*/ 6345 w 49827"/>
                <a:gd name="connsiteY0" fmla="*/ 47657 h 48031"/>
                <a:gd name="connsiteX1" fmla="*/ 49658 w 49827"/>
                <a:gd name="connsiteY1" fmla="*/ 1710 h 48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9827" h="48031">
                  <a:moveTo>
                    <a:pt x="6345" y="47657"/>
                  </a:moveTo>
                  <a:cubicBezTo>
                    <a:pt x="-4851" y="18813"/>
                    <a:pt x="-7796" y="-8185"/>
                    <a:pt x="49658" y="171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8" name="任意多边形: 形状 1267">
              <a:extLst>
                <a:ext uri="{FF2B5EF4-FFF2-40B4-BE49-F238E27FC236}">
                  <a16:creationId xmlns:a16="http://schemas.microsoft.com/office/drawing/2014/main" id="{97AB9BE0-A092-5F31-8971-4121A229EC67}"/>
                </a:ext>
              </a:extLst>
            </p:cNvPr>
            <p:cNvSpPr/>
            <p:nvPr/>
          </p:nvSpPr>
          <p:spPr>
            <a:xfrm flipV="1">
              <a:off x="8962892" y="5413133"/>
              <a:ext cx="53201" cy="37125"/>
            </a:xfrm>
            <a:custGeom>
              <a:avLst/>
              <a:gdLst>
                <a:gd name="connsiteX0" fmla="*/ -169 w 53201"/>
                <a:gd name="connsiteY0" fmla="*/ 36759 h 37125"/>
                <a:gd name="connsiteX1" fmla="*/ 53033 w 53201"/>
                <a:gd name="connsiteY1" fmla="*/ 4697 h 37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3201" h="37125">
                  <a:moveTo>
                    <a:pt x="-169" y="36759"/>
                  </a:moveTo>
                  <a:cubicBezTo>
                    <a:pt x="2709" y="12068"/>
                    <a:pt x="16515" y="-10832"/>
                    <a:pt x="53033" y="469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9" name="任意多边形: 形状 1268">
              <a:extLst>
                <a:ext uri="{FF2B5EF4-FFF2-40B4-BE49-F238E27FC236}">
                  <a16:creationId xmlns:a16="http://schemas.microsoft.com/office/drawing/2014/main" id="{DE8F3329-4469-D187-0629-2A145D887A6E}"/>
                </a:ext>
              </a:extLst>
            </p:cNvPr>
            <p:cNvSpPr/>
            <p:nvPr/>
          </p:nvSpPr>
          <p:spPr>
            <a:xfrm flipV="1">
              <a:off x="9015365" y="5459924"/>
              <a:ext cx="53614" cy="43983"/>
            </a:xfrm>
            <a:custGeom>
              <a:avLst/>
              <a:gdLst>
                <a:gd name="connsiteX0" fmla="*/ 10820 w 53614"/>
                <a:gd name="connsiteY0" fmla="*/ 43627 h 43983"/>
                <a:gd name="connsiteX1" fmla="*/ 10724 w 53614"/>
                <a:gd name="connsiteY1" fmla="*/ 3939 h 43983"/>
                <a:gd name="connsiteX2" fmla="*/ 53446 w 53614"/>
                <a:gd name="connsiteY2" fmla="*/ 5188 h 43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3614" h="43983">
                  <a:moveTo>
                    <a:pt x="10820" y="43627"/>
                  </a:moveTo>
                  <a:cubicBezTo>
                    <a:pt x="-2656" y="24939"/>
                    <a:pt x="-4925" y="12763"/>
                    <a:pt x="10724" y="3939"/>
                  </a:cubicBezTo>
                  <a:cubicBezTo>
                    <a:pt x="23064" y="-3025"/>
                    <a:pt x="40442" y="-730"/>
                    <a:pt x="53446" y="518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0" name="任意多边形: 形状 1269">
              <a:extLst>
                <a:ext uri="{FF2B5EF4-FFF2-40B4-BE49-F238E27FC236}">
                  <a16:creationId xmlns:a16="http://schemas.microsoft.com/office/drawing/2014/main" id="{21312089-1E6C-F9C4-879B-AACBDEBEAF12}"/>
                </a:ext>
              </a:extLst>
            </p:cNvPr>
            <p:cNvSpPr/>
            <p:nvPr/>
          </p:nvSpPr>
          <p:spPr>
            <a:xfrm flipV="1">
              <a:off x="9016673" y="5497905"/>
              <a:ext cx="45730" cy="48695"/>
            </a:xfrm>
            <a:custGeom>
              <a:avLst/>
              <a:gdLst>
                <a:gd name="connsiteX0" fmla="*/ 6654 w 45730"/>
                <a:gd name="connsiteY0" fmla="*/ 48346 h 48695"/>
                <a:gd name="connsiteX1" fmla="*/ 45562 w 45730"/>
                <a:gd name="connsiteY1" fmla="*/ -263 h 48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5730" h="48695">
                  <a:moveTo>
                    <a:pt x="6654" y="48346"/>
                  </a:moveTo>
                  <a:cubicBezTo>
                    <a:pt x="-7764" y="26442"/>
                    <a:pt x="-1353" y="-2125"/>
                    <a:pt x="45562" y="-26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1" name="任意多边形: 形状 1270">
              <a:extLst>
                <a:ext uri="{FF2B5EF4-FFF2-40B4-BE49-F238E27FC236}">
                  <a16:creationId xmlns:a16="http://schemas.microsoft.com/office/drawing/2014/main" id="{05D8407F-FCC0-B316-8479-3939E31AB330}"/>
                </a:ext>
              </a:extLst>
            </p:cNvPr>
            <p:cNvSpPr/>
            <p:nvPr/>
          </p:nvSpPr>
          <p:spPr>
            <a:xfrm flipV="1">
              <a:off x="9010775" y="5532552"/>
              <a:ext cx="39870" cy="60931"/>
            </a:xfrm>
            <a:custGeom>
              <a:avLst/>
              <a:gdLst>
                <a:gd name="connsiteX0" fmla="*/ 9694 w 39870"/>
                <a:gd name="connsiteY0" fmla="*/ 60590 h 60931"/>
                <a:gd name="connsiteX1" fmla="*/ 39703 w 39870"/>
                <a:gd name="connsiteY1" fmla="*/ -342 h 60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870" h="60931">
                  <a:moveTo>
                    <a:pt x="9694" y="60590"/>
                  </a:moveTo>
                  <a:cubicBezTo>
                    <a:pt x="-7107" y="47820"/>
                    <a:pt x="-5685" y="8802"/>
                    <a:pt x="39703" y="-34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2" name="任意多边形: 形状 1271">
              <a:extLst>
                <a:ext uri="{FF2B5EF4-FFF2-40B4-BE49-F238E27FC236}">
                  <a16:creationId xmlns:a16="http://schemas.microsoft.com/office/drawing/2014/main" id="{073128E3-C322-912A-B454-BDF62AEABBE5}"/>
                </a:ext>
              </a:extLst>
            </p:cNvPr>
            <p:cNvSpPr/>
            <p:nvPr/>
          </p:nvSpPr>
          <p:spPr>
            <a:xfrm flipV="1">
              <a:off x="8964531" y="5439207"/>
              <a:ext cx="50997" cy="40680"/>
            </a:xfrm>
            <a:custGeom>
              <a:avLst/>
              <a:gdLst>
                <a:gd name="connsiteX0" fmla="*/ 6646 w 50997"/>
                <a:gd name="connsiteY0" fmla="*/ 40319 h 40680"/>
                <a:gd name="connsiteX1" fmla="*/ 50829 w 50997"/>
                <a:gd name="connsiteY1" fmla="*/ 895 h 40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997" h="40680">
                  <a:moveTo>
                    <a:pt x="6646" y="40319"/>
                  </a:moveTo>
                  <a:cubicBezTo>
                    <a:pt x="-9225" y="20424"/>
                    <a:pt x="1487" y="-6513"/>
                    <a:pt x="50829" y="89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3" name="任意多边形: 形状 1272">
              <a:extLst>
                <a:ext uri="{FF2B5EF4-FFF2-40B4-BE49-F238E27FC236}">
                  <a16:creationId xmlns:a16="http://schemas.microsoft.com/office/drawing/2014/main" id="{5EEF39FF-D215-59E2-B9B9-AA95CDEE1F00}"/>
                </a:ext>
              </a:extLst>
            </p:cNvPr>
            <p:cNvSpPr/>
            <p:nvPr/>
          </p:nvSpPr>
          <p:spPr>
            <a:xfrm flipV="1">
              <a:off x="8967985" y="5472783"/>
              <a:ext cx="48914" cy="42391"/>
            </a:xfrm>
            <a:custGeom>
              <a:avLst/>
              <a:gdLst>
                <a:gd name="connsiteX0" fmla="*/ 3787 w 48914"/>
                <a:gd name="connsiteY0" fmla="*/ 42037 h 42391"/>
                <a:gd name="connsiteX1" fmla="*/ 48745 w 48914"/>
                <a:gd name="connsiteY1" fmla="*/ 2121 h 42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914" h="42391">
                  <a:moveTo>
                    <a:pt x="3787" y="42037"/>
                  </a:moveTo>
                  <a:cubicBezTo>
                    <a:pt x="-6127" y="23811"/>
                    <a:pt x="405" y="-9726"/>
                    <a:pt x="48745" y="212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4" name="任意多边形: 形状 1273">
              <a:extLst>
                <a:ext uri="{FF2B5EF4-FFF2-40B4-BE49-F238E27FC236}">
                  <a16:creationId xmlns:a16="http://schemas.microsoft.com/office/drawing/2014/main" id="{289E5DFB-640D-A645-EF03-32E451C472D0}"/>
                </a:ext>
              </a:extLst>
            </p:cNvPr>
            <p:cNvSpPr/>
            <p:nvPr/>
          </p:nvSpPr>
          <p:spPr>
            <a:xfrm flipV="1">
              <a:off x="8963540" y="5503739"/>
              <a:ext cx="47012" cy="47833"/>
            </a:xfrm>
            <a:custGeom>
              <a:avLst/>
              <a:gdLst>
                <a:gd name="connsiteX0" fmla="*/ 8113 w 47012"/>
                <a:gd name="connsiteY0" fmla="*/ 47485 h 47833"/>
                <a:gd name="connsiteX1" fmla="*/ 46844 w 47012"/>
                <a:gd name="connsiteY1" fmla="*/ 1171 h 47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012" h="47833">
                  <a:moveTo>
                    <a:pt x="8113" y="47485"/>
                  </a:moveTo>
                  <a:cubicBezTo>
                    <a:pt x="-13170" y="19036"/>
                    <a:pt x="9008" y="-6987"/>
                    <a:pt x="46844" y="117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5" name="任意多边形: 形状 1274">
              <a:extLst>
                <a:ext uri="{FF2B5EF4-FFF2-40B4-BE49-F238E27FC236}">
                  <a16:creationId xmlns:a16="http://schemas.microsoft.com/office/drawing/2014/main" id="{85D4EFD7-E959-8A8B-0149-ADCFC4E66C3B}"/>
                </a:ext>
              </a:extLst>
            </p:cNvPr>
            <p:cNvSpPr/>
            <p:nvPr/>
          </p:nvSpPr>
          <p:spPr>
            <a:xfrm flipV="1">
              <a:off x="8944318" y="5455281"/>
              <a:ext cx="20041" cy="2486"/>
            </a:xfrm>
            <a:custGeom>
              <a:avLst/>
              <a:gdLst>
                <a:gd name="connsiteX0" fmla="*/ -170 w 20041"/>
                <a:gd name="connsiteY0" fmla="*/ 2125 h 2486"/>
                <a:gd name="connsiteX1" fmla="*/ 19872 w 20041"/>
                <a:gd name="connsiteY1" fmla="*/ 1955 h 2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041" h="2486">
                  <a:moveTo>
                    <a:pt x="-170" y="2125"/>
                  </a:moveTo>
                  <a:cubicBezTo>
                    <a:pt x="5802" y="-2202"/>
                    <a:pt x="14302" y="39"/>
                    <a:pt x="19872" y="195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6" name="任意多边形: 形状 1275">
              <a:extLst>
                <a:ext uri="{FF2B5EF4-FFF2-40B4-BE49-F238E27FC236}">
                  <a16:creationId xmlns:a16="http://schemas.microsoft.com/office/drawing/2014/main" id="{BA6A731E-8183-9164-105D-4BA9F4B187D4}"/>
                </a:ext>
              </a:extLst>
            </p:cNvPr>
            <p:cNvSpPr/>
            <p:nvPr/>
          </p:nvSpPr>
          <p:spPr>
            <a:xfrm flipV="1">
              <a:off x="8943723" y="5485404"/>
              <a:ext cx="24275" cy="3978"/>
            </a:xfrm>
            <a:custGeom>
              <a:avLst/>
              <a:gdLst>
                <a:gd name="connsiteX0" fmla="*/ -170 w 24275"/>
                <a:gd name="connsiteY0" fmla="*/ 3623 h 3978"/>
                <a:gd name="connsiteX1" fmla="*/ 24106 w 24275"/>
                <a:gd name="connsiteY1" fmla="*/ 2401 h 3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275" h="3978">
                  <a:moveTo>
                    <a:pt x="-170" y="3623"/>
                  </a:moveTo>
                  <a:cubicBezTo>
                    <a:pt x="4535" y="-988"/>
                    <a:pt x="17059" y="-1847"/>
                    <a:pt x="24106" y="240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7" name="任意多边形: 形状 1276">
              <a:extLst>
                <a:ext uri="{FF2B5EF4-FFF2-40B4-BE49-F238E27FC236}">
                  <a16:creationId xmlns:a16="http://schemas.microsoft.com/office/drawing/2014/main" id="{C98062E9-B295-967C-18DC-6EC7D50ECD12}"/>
                </a:ext>
              </a:extLst>
            </p:cNvPr>
            <p:cNvSpPr/>
            <p:nvPr/>
          </p:nvSpPr>
          <p:spPr>
            <a:xfrm flipV="1">
              <a:off x="8934912" y="5529457"/>
              <a:ext cx="34349" cy="14618"/>
            </a:xfrm>
            <a:custGeom>
              <a:avLst/>
              <a:gdLst>
                <a:gd name="connsiteX0" fmla="*/ -170 w 34349"/>
                <a:gd name="connsiteY0" fmla="*/ 14272 h 14618"/>
                <a:gd name="connsiteX1" fmla="*/ 34180 w 34349"/>
                <a:gd name="connsiteY1" fmla="*/ 2313 h 14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349" h="14618">
                  <a:moveTo>
                    <a:pt x="-170" y="14272"/>
                  </a:moveTo>
                  <a:cubicBezTo>
                    <a:pt x="1864" y="3728"/>
                    <a:pt x="25797" y="-4902"/>
                    <a:pt x="34180" y="231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8" name="任意多边形: 形状 1277">
              <a:extLst>
                <a:ext uri="{FF2B5EF4-FFF2-40B4-BE49-F238E27FC236}">
                  <a16:creationId xmlns:a16="http://schemas.microsoft.com/office/drawing/2014/main" id="{1BF5FD68-09CD-882F-2C17-628148E53EF0}"/>
                </a:ext>
              </a:extLst>
            </p:cNvPr>
            <p:cNvSpPr/>
            <p:nvPr/>
          </p:nvSpPr>
          <p:spPr>
            <a:xfrm flipV="1">
              <a:off x="8957848" y="5543744"/>
              <a:ext cx="59161" cy="40435"/>
            </a:xfrm>
            <a:custGeom>
              <a:avLst/>
              <a:gdLst>
                <a:gd name="connsiteX0" fmla="*/ 470 w 59161"/>
                <a:gd name="connsiteY0" fmla="*/ 40094 h 40435"/>
                <a:gd name="connsiteX1" fmla="*/ 58993 w 59161"/>
                <a:gd name="connsiteY1" fmla="*/ 9554 h 40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9161" h="40435">
                  <a:moveTo>
                    <a:pt x="470" y="40094"/>
                  </a:moveTo>
                  <a:cubicBezTo>
                    <a:pt x="-5103" y="5505"/>
                    <a:pt x="26725" y="-13018"/>
                    <a:pt x="58993" y="955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9" name="任意多边形: 形状 1278">
              <a:extLst>
                <a:ext uri="{FF2B5EF4-FFF2-40B4-BE49-F238E27FC236}">
                  <a16:creationId xmlns:a16="http://schemas.microsoft.com/office/drawing/2014/main" id="{CF08C537-0A4C-D047-A5B9-5D1AA9B902DA}"/>
                </a:ext>
              </a:extLst>
            </p:cNvPr>
            <p:cNvSpPr/>
            <p:nvPr/>
          </p:nvSpPr>
          <p:spPr>
            <a:xfrm flipV="1">
              <a:off x="9003277" y="5581487"/>
              <a:ext cx="32688" cy="48903"/>
            </a:xfrm>
            <a:custGeom>
              <a:avLst/>
              <a:gdLst>
                <a:gd name="connsiteX0" fmla="*/ 881 w 32688"/>
                <a:gd name="connsiteY0" fmla="*/ 48570 h 48903"/>
                <a:gd name="connsiteX1" fmla="*/ 32521 w 32688"/>
                <a:gd name="connsiteY1" fmla="*/ -334 h 48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688" h="48903">
                  <a:moveTo>
                    <a:pt x="881" y="48570"/>
                  </a:moveTo>
                  <a:cubicBezTo>
                    <a:pt x="-3381" y="28945"/>
                    <a:pt x="4987" y="9489"/>
                    <a:pt x="32521" y="-33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0" name="任意多边形: 形状 1279">
              <a:extLst>
                <a:ext uri="{FF2B5EF4-FFF2-40B4-BE49-F238E27FC236}">
                  <a16:creationId xmlns:a16="http://schemas.microsoft.com/office/drawing/2014/main" id="{1EE5AA9C-4E52-E6C6-0D7C-1CF9C99E6EB4}"/>
                </a:ext>
              </a:extLst>
            </p:cNvPr>
            <p:cNvSpPr/>
            <p:nvPr/>
          </p:nvSpPr>
          <p:spPr>
            <a:xfrm flipV="1">
              <a:off x="8987366" y="5605181"/>
              <a:ext cx="38578" cy="45186"/>
            </a:xfrm>
            <a:custGeom>
              <a:avLst/>
              <a:gdLst>
                <a:gd name="connsiteX0" fmla="*/ 18101 w 38578"/>
                <a:gd name="connsiteY0" fmla="*/ 44857 h 45186"/>
                <a:gd name="connsiteX1" fmla="*/ 38410 w 38578"/>
                <a:gd name="connsiteY1" fmla="*/ 412 h 45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578" h="45186">
                  <a:moveTo>
                    <a:pt x="18101" y="44857"/>
                  </a:moveTo>
                  <a:cubicBezTo>
                    <a:pt x="-9533" y="31325"/>
                    <a:pt x="-8151" y="-6038"/>
                    <a:pt x="38410" y="41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1" name="任意多边形: 形状 1280">
              <a:extLst>
                <a:ext uri="{FF2B5EF4-FFF2-40B4-BE49-F238E27FC236}">
                  <a16:creationId xmlns:a16="http://schemas.microsoft.com/office/drawing/2014/main" id="{13D45851-ACDE-2E25-6A99-B315C1CF4BAA}"/>
                </a:ext>
              </a:extLst>
            </p:cNvPr>
            <p:cNvSpPr/>
            <p:nvPr/>
          </p:nvSpPr>
          <p:spPr>
            <a:xfrm flipV="1">
              <a:off x="8985899" y="5642924"/>
              <a:ext cx="14735" cy="50078"/>
            </a:xfrm>
            <a:custGeom>
              <a:avLst/>
              <a:gdLst>
                <a:gd name="connsiteX0" fmla="*/ 5995 w 14735"/>
                <a:gd name="connsiteY0" fmla="*/ 49757 h 50078"/>
                <a:gd name="connsiteX1" fmla="*/ 14566 w 14735"/>
                <a:gd name="connsiteY1" fmla="*/ -322 h 50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735" h="50078">
                  <a:moveTo>
                    <a:pt x="5995" y="49757"/>
                  </a:moveTo>
                  <a:cubicBezTo>
                    <a:pt x="-4417" y="36753"/>
                    <a:pt x="-1689" y="12693"/>
                    <a:pt x="14566" y="-32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2" name="任意多边形: 形状 1281">
              <a:extLst>
                <a:ext uri="{FF2B5EF4-FFF2-40B4-BE49-F238E27FC236}">
                  <a16:creationId xmlns:a16="http://schemas.microsoft.com/office/drawing/2014/main" id="{DC493EA1-5974-0166-1F1F-4ABBAC3B4320}"/>
                </a:ext>
              </a:extLst>
            </p:cNvPr>
            <p:cNvSpPr/>
            <p:nvPr/>
          </p:nvSpPr>
          <p:spPr>
            <a:xfrm flipV="1">
              <a:off x="8947860" y="5565652"/>
              <a:ext cx="39824" cy="59212"/>
            </a:xfrm>
            <a:custGeom>
              <a:avLst/>
              <a:gdLst>
                <a:gd name="connsiteX0" fmla="*/ 12362 w 39824"/>
                <a:gd name="connsiteY0" fmla="*/ 58877 h 59212"/>
                <a:gd name="connsiteX1" fmla="*/ 39655 w 39824"/>
                <a:gd name="connsiteY1" fmla="*/ -336 h 59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824" h="59212">
                  <a:moveTo>
                    <a:pt x="12362" y="58877"/>
                  </a:moveTo>
                  <a:cubicBezTo>
                    <a:pt x="-12241" y="30356"/>
                    <a:pt x="701" y="921"/>
                    <a:pt x="39655" y="-33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3" name="任意多边形: 形状 1282">
              <a:extLst>
                <a:ext uri="{FF2B5EF4-FFF2-40B4-BE49-F238E27FC236}">
                  <a16:creationId xmlns:a16="http://schemas.microsoft.com/office/drawing/2014/main" id="{67A248C6-7202-310E-0B79-39EF819D4F86}"/>
                </a:ext>
              </a:extLst>
            </p:cNvPr>
            <p:cNvSpPr/>
            <p:nvPr/>
          </p:nvSpPr>
          <p:spPr>
            <a:xfrm flipV="1">
              <a:off x="8917767" y="5559937"/>
              <a:ext cx="31804" cy="22863"/>
            </a:xfrm>
            <a:custGeom>
              <a:avLst/>
              <a:gdLst>
                <a:gd name="connsiteX0" fmla="*/ -170 w 31804"/>
                <a:gd name="connsiteY0" fmla="*/ 22523 h 22863"/>
                <a:gd name="connsiteX1" fmla="*/ 31634 w 31804"/>
                <a:gd name="connsiteY1" fmla="*/ -340 h 22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804" h="22863">
                  <a:moveTo>
                    <a:pt x="-170" y="22523"/>
                  </a:moveTo>
                  <a:cubicBezTo>
                    <a:pt x="3524" y="12015"/>
                    <a:pt x="16244" y="2871"/>
                    <a:pt x="31634" y="-34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4" name="任意多边形: 形状 1283">
              <a:extLst>
                <a:ext uri="{FF2B5EF4-FFF2-40B4-BE49-F238E27FC236}">
                  <a16:creationId xmlns:a16="http://schemas.microsoft.com/office/drawing/2014/main" id="{A896268E-273D-D8F5-035E-C0BDDA13F199}"/>
                </a:ext>
              </a:extLst>
            </p:cNvPr>
            <p:cNvSpPr/>
            <p:nvPr/>
          </p:nvSpPr>
          <p:spPr>
            <a:xfrm flipV="1">
              <a:off x="8941891" y="5610657"/>
              <a:ext cx="44669" cy="46936"/>
            </a:xfrm>
            <a:custGeom>
              <a:avLst/>
              <a:gdLst>
                <a:gd name="connsiteX0" fmla="*/ 11069 w 44669"/>
                <a:gd name="connsiteY0" fmla="*/ 46608 h 46936"/>
                <a:gd name="connsiteX1" fmla="*/ 44500 w 44669"/>
                <a:gd name="connsiteY1" fmla="*/ 3108 h 46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669" h="46936">
                  <a:moveTo>
                    <a:pt x="11069" y="46608"/>
                  </a:moveTo>
                  <a:cubicBezTo>
                    <a:pt x="-12670" y="24614"/>
                    <a:pt x="2472" y="-11659"/>
                    <a:pt x="44500" y="310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5" name="任意多边形: 形状 1284">
              <a:extLst>
                <a:ext uri="{FF2B5EF4-FFF2-40B4-BE49-F238E27FC236}">
                  <a16:creationId xmlns:a16="http://schemas.microsoft.com/office/drawing/2014/main" id="{EA207557-819C-3BFB-0A22-D886E2C6BDB2}"/>
                </a:ext>
              </a:extLst>
            </p:cNvPr>
            <p:cNvSpPr/>
            <p:nvPr/>
          </p:nvSpPr>
          <p:spPr>
            <a:xfrm flipV="1">
              <a:off x="8921749" y="5570890"/>
              <a:ext cx="25143" cy="47233"/>
            </a:xfrm>
            <a:custGeom>
              <a:avLst/>
              <a:gdLst>
                <a:gd name="connsiteX0" fmla="*/ 3707 w 25143"/>
                <a:gd name="connsiteY0" fmla="*/ 46898 h 47233"/>
                <a:gd name="connsiteX1" fmla="*/ 24974 w 25143"/>
                <a:gd name="connsiteY1" fmla="*/ -336 h 47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143" h="47233">
                  <a:moveTo>
                    <a:pt x="3707" y="46898"/>
                  </a:moveTo>
                  <a:cubicBezTo>
                    <a:pt x="-4515" y="33049"/>
                    <a:pt x="-658" y="9913"/>
                    <a:pt x="24974" y="-33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6" name="任意多边形: 形状 1285">
              <a:extLst>
                <a:ext uri="{FF2B5EF4-FFF2-40B4-BE49-F238E27FC236}">
                  <a16:creationId xmlns:a16="http://schemas.microsoft.com/office/drawing/2014/main" id="{FC45E2B9-FDE6-8C31-AEF2-12DE8485F7F0}"/>
                </a:ext>
              </a:extLst>
            </p:cNvPr>
            <p:cNvSpPr/>
            <p:nvPr/>
          </p:nvSpPr>
          <p:spPr>
            <a:xfrm flipV="1">
              <a:off x="8965228" y="5685905"/>
              <a:ext cx="28501" cy="43154"/>
            </a:xfrm>
            <a:custGeom>
              <a:avLst/>
              <a:gdLst>
                <a:gd name="connsiteX0" fmla="*/ 28332 w 28501"/>
                <a:gd name="connsiteY0" fmla="*/ 42840 h 43154"/>
                <a:gd name="connsiteX1" fmla="*/ 5353 w 28501"/>
                <a:gd name="connsiteY1" fmla="*/ -314 h 43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501" h="43154">
                  <a:moveTo>
                    <a:pt x="28332" y="42840"/>
                  </a:moveTo>
                  <a:cubicBezTo>
                    <a:pt x="6144" y="42196"/>
                    <a:pt x="-8781" y="25511"/>
                    <a:pt x="5353" y="-31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7" name="任意多边形: 形状 1286">
              <a:extLst>
                <a:ext uri="{FF2B5EF4-FFF2-40B4-BE49-F238E27FC236}">
                  <a16:creationId xmlns:a16="http://schemas.microsoft.com/office/drawing/2014/main" id="{4B513AB2-6BF2-03E8-6EAC-EEF028B2EC3C}"/>
                </a:ext>
              </a:extLst>
            </p:cNvPr>
            <p:cNvSpPr/>
            <p:nvPr/>
          </p:nvSpPr>
          <p:spPr>
            <a:xfrm flipV="1">
              <a:off x="8953439" y="5656377"/>
              <a:ext cx="14552" cy="42667"/>
            </a:xfrm>
            <a:custGeom>
              <a:avLst/>
              <a:gdLst>
                <a:gd name="connsiteX0" fmla="*/ 5473 w 14552"/>
                <a:gd name="connsiteY0" fmla="*/ 42348 h 42667"/>
                <a:gd name="connsiteX1" fmla="*/ 14383 w 14552"/>
                <a:gd name="connsiteY1" fmla="*/ -320 h 42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552" h="42667">
                  <a:moveTo>
                    <a:pt x="5473" y="42348"/>
                  </a:moveTo>
                  <a:cubicBezTo>
                    <a:pt x="-3843" y="25924"/>
                    <a:pt x="-2123" y="12310"/>
                    <a:pt x="14383" y="-32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8" name="任意多边形: 形状 1287">
              <a:extLst>
                <a:ext uri="{FF2B5EF4-FFF2-40B4-BE49-F238E27FC236}">
                  <a16:creationId xmlns:a16="http://schemas.microsoft.com/office/drawing/2014/main" id="{29898905-123F-551F-1E00-CB651C0FFAFF}"/>
                </a:ext>
              </a:extLst>
            </p:cNvPr>
            <p:cNvSpPr/>
            <p:nvPr/>
          </p:nvSpPr>
          <p:spPr>
            <a:xfrm flipV="1">
              <a:off x="8917387" y="5633637"/>
              <a:ext cx="35158" cy="42710"/>
            </a:xfrm>
            <a:custGeom>
              <a:avLst/>
              <a:gdLst>
                <a:gd name="connsiteX0" fmla="*/ 23785 w 35158"/>
                <a:gd name="connsiteY0" fmla="*/ 42386 h 42710"/>
                <a:gd name="connsiteX1" fmla="*/ 34988 w 35158"/>
                <a:gd name="connsiteY1" fmla="*/ -104 h 42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158" h="42710">
                  <a:moveTo>
                    <a:pt x="23785" y="42386"/>
                  </a:moveTo>
                  <a:cubicBezTo>
                    <a:pt x="-13068" y="35781"/>
                    <a:pt x="-5897" y="-3612"/>
                    <a:pt x="34988" y="-10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9" name="任意多边形: 形状 1288">
              <a:extLst>
                <a:ext uri="{FF2B5EF4-FFF2-40B4-BE49-F238E27FC236}">
                  <a16:creationId xmlns:a16="http://schemas.microsoft.com/office/drawing/2014/main" id="{ADBA0E4B-2D8F-E8FE-65C0-FF3698A46132}"/>
                </a:ext>
              </a:extLst>
            </p:cNvPr>
            <p:cNvSpPr/>
            <p:nvPr/>
          </p:nvSpPr>
          <p:spPr>
            <a:xfrm flipV="1">
              <a:off x="8927234" y="5675904"/>
              <a:ext cx="37982" cy="41548"/>
            </a:xfrm>
            <a:custGeom>
              <a:avLst/>
              <a:gdLst>
                <a:gd name="connsiteX0" fmla="*/ 10009 w 37982"/>
                <a:gd name="connsiteY0" fmla="*/ 41232 h 41548"/>
                <a:gd name="connsiteX1" fmla="*/ 37813 w 37982"/>
                <a:gd name="connsiteY1" fmla="*/ 3470 h 41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982" h="41548">
                  <a:moveTo>
                    <a:pt x="10009" y="41232"/>
                  </a:moveTo>
                  <a:cubicBezTo>
                    <a:pt x="-13274" y="21675"/>
                    <a:pt x="6515" y="-11554"/>
                    <a:pt x="37813" y="347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0" name="任意多边形: 形状 1289">
              <a:extLst>
                <a:ext uri="{FF2B5EF4-FFF2-40B4-BE49-F238E27FC236}">
                  <a16:creationId xmlns:a16="http://schemas.microsoft.com/office/drawing/2014/main" id="{76320188-2EA8-B94F-0C54-612DFB14F151}"/>
                </a:ext>
              </a:extLst>
            </p:cNvPr>
            <p:cNvSpPr/>
            <p:nvPr/>
          </p:nvSpPr>
          <p:spPr>
            <a:xfrm flipV="1">
              <a:off x="8904449" y="5593274"/>
              <a:ext cx="17842" cy="52499"/>
            </a:xfrm>
            <a:custGeom>
              <a:avLst/>
              <a:gdLst>
                <a:gd name="connsiteX0" fmla="*/ 17672 w 17842"/>
                <a:gd name="connsiteY0" fmla="*/ 52168 h 52499"/>
                <a:gd name="connsiteX1" fmla="*/ 15453 w 17842"/>
                <a:gd name="connsiteY1" fmla="*/ -331 h 52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842" h="52499">
                  <a:moveTo>
                    <a:pt x="17672" y="52168"/>
                  </a:moveTo>
                  <a:cubicBezTo>
                    <a:pt x="-6138" y="33495"/>
                    <a:pt x="-5347" y="10669"/>
                    <a:pt x="15453" y="-33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1" name="任意多边形: 形状 1290">
              <a:extLst>
                <a:ext uri="{FF2B5EF4-FFF2-40B4-BE49-F238E27FC236}">
                  <a16:creationId xmlns:a16="http://schemas.microsoft.com/office/drawing/2014/main" id="{362CBA38-4425-E82C-A569-D7A75F97C194}"/>
                </a:ext>
              </a:extLst>
            </p:cNvPr>
            <p:cNvSpPr/>
            <p:nvPr/>
          </p:nvSpPr>
          <p:spPr>
            <a:xfrm flipV="1">
              <a:off x="8891652" y="5569105"/>
              <a:ext cx="20150" cy="33796"/>
            </a:xfrm>
            <a:custGeom>
              <a:avLst/>
              <a:gdLst>
                <a:gd name="connsiteX0" fmla="*/ 2727 w 20150"/>
                <a:gd name="connsiteY0" fmla="*/ 33460 h 33796"/>
                <a:gd name="connsiteX1" fmla="*/ 19980 w 20150"/>
                <a:gd name="connsiteY1" fmla="*/ -337 h 33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150" h="33796">
                  <a:moveTo>
                    <a:pt x="2727" y="33460"/>
                  </a:moveTo>
                  <a:cubicBezTo>
                    <a:pt x="-5213" y="18339"/>
                    <a:pt x="4024" y="5413"/>
                    <a:pt x="19980" y="-33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2" name="任意多边形: 形状 1291">
              <a:extLst>
                <a:ext uri="{FF2B5EF4-FFF2-40B4-BE49-F238E27FC236}">
                  <a16:creationId xmlns:a16="http://schemas.microsoft.com/office/drawing/2014/main" id="{E8017815-BB51-38D1-83A3-524C8E5C841D}"/>
                </a:ext>
              </a:extLst>
            </p:cNvPr>
            <p:cNvSpPr/>
            <p:nvPr/>
          </p:nvSpPr>
          <p:spPr>
            <a:xfrm flipV="1">
              <a:off x="8880417" y="5589941"/>
              <a:ext cx="25075" cy="40058"/>
            </a:xfrm>
            <a:custGeom>
              <a:avLst/>
              <a:gdLst>
                <a:gd name="connsiteX0" fmla="*/ 13248 w 25075"/>
                <a:gd name="connsiteY0" fmla="*/ 39726 h 40058"/>
                <a:gd name="connsiteX1" fmla="*/ 24905 w 25075"/>
                <a:gd name="connsiteY1" fmla="*/ -333 h 40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075" h="40058">
                  <a:moveTo>
                    <a:pt x="13248" y="39726"/>
                  </a:moveTo>
                  <a:cubicBezTo>
                    <a:pt x="-10041" y="26166"/>
                    <a:pt x="-1003" y="5191"/>
                    <a:pt x="24905" y="-33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3" name="任意多边形: 形状 1292">
              <a:extLst>
                <a:ext uri="{FF2B5EF4-FFF2-40B4-BE49-F238E27FC236}">
                  <a16:creationId xmlns:a16="http://schemas.microsoft.com/office/drawing/2014/main" id="{5905C652-17E4-5475-22DE-C8647AFA9AE9}"/>
                </a:ext>
              </a:extLst>
            </p:cNvPr>
            <p:cNvSpPr/>
            <p:nvPr/>
          </p:nvSpPr>
          <p:spPr>
            <a:xfrm flipV="1">
              <a:off x="8930604" y="5715433"/>
              <a:ext cx="10888" cy="37497"/>
            </a:xfrm>
            <a:custGeom>
              <a:avLst/>
              <a:gdLst>
                <a:gd name="connsiteX0" fmla="*/ 9972 w 10888"/>
                <a:gd name="connsiteY0" fmla="*/ 37188 h 37497"/>
                <a:gd name="connsiteX1" fmla="*/ 10719 w 10888"/>
                <a:gd name="connsiteY1" fmla="*/ -309 h 37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888" h="37497">
                  <a:moveTo>
                    <a:pt x="9972" y="37188"/>
                  </a:moveTo>
                  <a:cubicBezTo>
                    <a:pt x="-1648" y="26580"/>
                    <a:pt x="-5611" y="16021"/>
                    <a:pt x="10719" y="-30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4" name="任意多边形: 形状 1293">
              <a:extLst>
                <a:ext uri="{FF2B5EF4-FFF2-40B4-BE49-F238E27FC236}">
                  <a16:creationId xmlns:a16="http://schemas.microsoft.com/office/drawing/2014/main" id="{A03B7725-92B7-45AC-13AC-A305BCF62311}"/>
                </a:ext>
              </a:extLst>
            </p:cNvPr>
            <p:cNvSpPr/>
            <p:nvPr/>
          </p:nvSpPr>
          <p:spPr>
            <a:xfrm flipV="1">
              <a:off x="8891095" y="5733983"/>
              <a:ext cx="39173" cy="43089"/>
            </a:xfrm>
            <a:custGeom>
              <a:avLst/>
              <a:gdLst>
                <a:gd name="connsiteX0" fmla="*/ 39003 w 39173"/>
                <a:gd name="connsiteY0" fmla="*/ 42284 h 43089"/>
                <a:gd name="connsiteX1" fmla="*/ 2226 w 39173"/>
                <a:gd name="connsiteY1" fmla="*/ -305 h 43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173" h="43089">
                  <a:moveTo>
                    <a:pt x="39003" y="42284"/>
                  </a:moveTo>
                  <a:cubicBezTo>
                    <a:pt x="9433" y="46316"/>
                    <a:pt x="-6543" y="25399"/>
                    <a:pt x="2226" y="-30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5" name="任意多边形: 形状 1294">
              <a:extLst>
                <a:ext uri="{FF2B5EF4-FFF2-40B4-BE49-F238E27FC236}">
                  <a16:creationId xmlns:a16="http://schemas.microsoft.com/office/drawing/2014/main" id="{F6516F07-8AD3-2110-5848-E98895436D2B}"/>
                </a:ext>
              </a:extLst>
            </p:cNvPr>
            <p:cNvSpPr/>
            <p:nvPr/>
          </p:nvSpPr>
          <p:spPr>
            <a:xfrm flipV="1">
              <a:off x="8904267" y="5698168"/>
              <a:ext cx="23144" cy="39319"/>
            </a:xfrm>
            <a:custGeom>
              <a:avLst/>
              <a:gdLst>
                <a:gd name="connsiteX0" fmla="*/ 22974 w 23144"/>
                <a:gd name="connsiteY0" fmla="*/ 39007 h 39319"/>
                <a:gd name="connsiteX1" fmla="*/ 2968 w 23144"/>
                <a:gd name="connsiteY1" fmla="*/ -312 h 39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144" h="39319">
                  <a:moveTo>
                    <a:pt x="22974" y="39007"/>
                  </a:moveTo>
                  <a:cubicBezTo>
                    <a:pt x="4035" y="35760"/>
                    <a:pt x="-5568" y="15437"/>
                    <a:pt x="2968" y="-31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6" name="任意多边形: 形状 1295">
              <a:extLst>
                <a:ext uri="{FF2B5EF4-FFF2-40B4-BE49-F238E27FC236}">
                  <a16:creationId xmlns:a16="http://schemas.microsoft.com/office/drawing/2014/main" id="{4CB285EC-EA2E-F2B4-4848-98D2FBC60BA2}"/>
                </a:ext>
              </a:extLst>
            </p:cNvPr>
            <p:cNvSpPr/>
            <p:nvPr/>
          </p:nvSpPr>
          <p:spPr>
            <a:xfrm flipV="1">
              <a:off x="8851730" y="5562556"/>
              <a:ext cx="28624" cy="47452"/>
            </a:xfrm>
            <a:custGeom>
              <a:avLst/>
              <a:gdLst>
                <a:gd name="connsiteX0" fmla="*/ 18479 w 28624"/>
                <a:gd name="connsiteY0" fmla="*/ 47115 h 47452"/>
                <a:gd name="connsiteX1" fmla="*/ 28453 w 28624"/>
                <a:gd name="connsiteY1" fmla="*/ -314 h 47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624" h="47452">
                  <a:moveTo>
                    <a:pt x="18479" y="47115"/>
                  </a:moveTo>
                  <a:cubicBezTo>
                    <a:pt x="-2980" y="42464"/>
                    <a:pt x="-13122" y="-1479"/>
                    <a:pt x="28453" y="-31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7" name="任意多边形: 形状 1296">
              <a:extLst>
                <a:ext uri="{FF2B5EF4-FFF2-40B4-BE49-F238E27FC236}">
                  <a16:creationId xmlns:a16="http://schemas.microsoft.com/office/drawing/2014/main" id="{A8852F2D-9860-71CF-0521-1FB08EFE1F5E}"/>
                </a:ext>
              </a:extLst>
            </p:cNvPr>
            <p:cNvSpPr/>
            <p:nvPr/>
          </p:nvSpPr>
          <p:spPr>
            <a:xfrm flipV="1">
              <a:off x="8893159" y="5656020"/>
              <a:ext cx="24132" cy="46748"/>
            </a:xfrm>
            <a:custGeom>
              <a:avLst/>
              <a:gdLst>
                <a:gd name="connsiteX0" fmla="*/ 23962 w 24132"/>
                <a:gd name="connsiteY0" fmla="*/ 46429 h 46748"/>
                <a:gd name="connsiteX1" fmla="*/ 22117 w 24132"/>
                <a:gd name="connsiteY1" fmla="*/ -320 h 46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132" h="46748">
                  <a:moveTo>
                    <a:pt x="23962" y="46429"/>
                  </a:moveTo>
                  <a:cubicBezTo>
                    <a:pt x="-3267" y="42990"/>
                    <a:pt x="-12090" y="11005"/>
                    <a:pt x="22117" y="-32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8" name="任意多边形: 形状 1297">
              <a:extLst>
                <a:ext uri="{FF2B5EF4-FFF2-40B4-BE49-F238E27FC236}">
                  <a16:creationId xmlns:a16="http://schemas.microsoft.com/office/drawing/2014/main" id="{57C8F534-E69C-5722-A2EA-B0F79DC10601}"/>
                </a:ext>
              </a:extLst>
            </p:cNvPr>
            <p:cNvSpPr/>
            <p:nvPr/>
          </p:nvSpPr>
          <p:spPr>
            <a:xfrm flipV="1">
              <a:off x="8876205" y="5626016"/>
              <a:ext cx="18702" cy="49185"/>
            </a:xfrm>
            <a:custGeom>
              <a:avLst/>
              <a:gdLst>
                <a:gd name="connsiteX0" fmla="*/ 18531 w 18702"/>
                <a:gd name="connsiteY0" fmla="*/ 48861 h 49185"/>
                <a:gd name="connsiteX1" fmla="*/ 16231 w 18702"/>
                <a:gd name="connsiteY1" fmla="*/ -325 h 49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702" h="49185">
                  <a:moveTo>
                    <a:pt x="18531" y="48861"/>
                  </a:moveTo>
                  <a:cubicBezTo>
                    <a:pt x="-7535" y="28342"/>
                    <a:pt x="-4506" y="13361"/>
                    <a:pt x="16231" y="-32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9" name="任意多边形: 形状 1298">
              <a:extLst>
                <a:ext uri="{FF2B5EF4-FFF2-40B4-BE49-F238E27FC236}">
                  <a16:creationId xmlns:a16="http://schemas.microsoft.com/office/drawing/2014/main" id="{D1654F63-B619-BEAF-E757-994930A652AD}"/>
                </a:ext>
              </a:extLst>
            </p:cNvPr>
            <p:cNvSpPr/>
            <p:nvPr/>
          </p:nvSpPr>
          <p:spPr>
            <a:xfrm flipV="1">
              <a:off x="8823278" y="5549102"/>
              <a:ext cx="28533" cy="47133"/>
            </a:xfrm>
            <a:custGeom>
              <a:avLst/>
              <a:gdLst>
                <a:gd name="connsiteX0" fmla="*/ 28238 w 28533"/>
                <a:gd name="connsiteY0" fmla="*/ 46793 h 47133"/>
                <a:gd name="connsiteX1" fmla="*/ 186 w 28533"/>
                <a:gd name="connsiteY1" fmla="*/ 12831 h 47133"/>
                <a:gd name="connsiteX2" fmla="*/ 28361 w 28533"/>
                <a:gd name="connsiteY2" fmla="*/ 3153 h 47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533" h="47133">
                  <a:moveTo>
                    <a:pt x="28238" y="46793"/>
                  </a:moveTo>
                  <a:cubicBezTo>
                    <a:pt x="4675" y="44838"/>
                    <a:pt x="-1882" y="25036"/>
                    <a:pt x="186" y="12831"/>
                  </a:cubicBezTo>
                  <a:cubicBezTo>
                    <a:pt x="2259" y="632"/>
                    <a:pt x="17690" y="-4243"/>
                    <a:pt x="28361" y="315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0" name="任意多边形: 形状 1299">
              <a:extLst>
                <a:ext uri="{FF2B5EF4-FFF2-40B4-BE49-F238E27FC236}">
                  <a16:creationId xmlns:a16="http://schemas.microsoft.com/office/drawing/2014/main" id="{BDFF6E0A-DFD6-CB0A-F8EB-A3B2F73DC08F}"/>
                </a:ext>
              </a:extLst>
            </p:cNvPr>
            <p:cNvSpPr/>
            <p:nvPr/>
          </p:nvSpPr>
          <p:spPr>
            <a:xfrm flipV="1">
              <a:off x="8800674" y="5517432"/>
              <a:ext cx="24225" cy="57970"/>
            </a:xfrm>
            <a:custGeom>
              <a:avLst/>
              <a:gdLst>
                <a:gd name="connsiteX0" fmla="*/ 24052 w 24225"/>
                <a:gd name="connsiteY0" fmla="*/ 57626 h 57970"/>
                <a:gd name="connsiteX1" fmla="*/ 22725 w 24225"/>
                <a:gd name="connsiteY1" fmla="*/ -345 h 57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225" h="57970">
                  <a:moveTo>
                    <a:pt x="24052" y="57626"/>
                  </a:moveTo>
                  <a:cubicBezTo>
                    <a:pt x="-8349" y="46019"/>
                    <a:pt x="-7702" y="7497"/>
                    <a:pt x="22725" y="-34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1" name="任意多边形: 形状 1300">
              <a:extLst>
                <a:ext uri="{FF2B5EF4-FFF2-40B4-BE49-F238E27FC236}">
                  <a16:creationId xmlns:a16="http://schemas.microsoft.com/office/drawing/2014/main" id="{EB47E3EA-15F5-0ABA-1D59-FAF09F174CA9}"/>
                </a:ext>
              </a:extLst>
            </p:cNvPr>
            <p:cNvSpPr/>
            <p:nvPr/>
          </p:nvSpPr>
          <p:spPr>
            <a:xfrm flipV="1">
              <a:off x="8832425" y="5644575"/>
              <a:ext cx="58408" cy="44354"/>
            </a:xfrm>
            <a:custGeom>
              <a:avLst/>
              <a:gdLst>
                <a:gd name="connsiteX0" fmla="*/ 44809 w 58408"/>
                <a:gd name="connsiteY0" fmla="*/ 42588 h 44354"/>
                <a:gd name="connsiteX1" fmla="*/ -54 w 58408"/>
                <a:gd name="connsiteY1" fmla="*/ 18187 h 44354"/>
                <a:gd name="connsiteX2" fmla="*/ 58237 w 58408"/>
                <a:gd name="connsiteY2" fmla="*/ 13932 h 44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8408" h="44354">
                  <a:moveTo>
                    <a:pt x="44809" y="42588"/>
                  </a:moveTo>
                  <a:cubicBezTo>
                    <a:pt x="22359" y="47552"/>
                    <a:pt x="-2079" y="39792"/>
                    <a:pt x="-54" y="18187"/>
                  </a:cubicBezTo>
                  <a:cubicBezTo>
                    <a:pt x="1135" y="5452"/>
                    <a:pt x="29153" y="-13926"/>
                    <a:pt x="58237" y="1393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2" name="任意多边形: 形状 1301">
              <a:extLst>
                <a:ext uri="{FF2B5EF4-FFF2-40B4-BE49-F238E27FC236}">
                  <a16:creationId xmlns:a16="http://schemas.microsoft.com/office/drawing/2014/main" id="{15BF809C-0063-FD38-AE7D-1DFEDF48FE49}"/>
                </a:ext>
              </a:extLst>
            </p:cNvPr>
            <p:cNvSpPr/>
            <p:nvPr/>
          </p:nvSpPr>
          <p:spPr>
            <a:xfrm flipV="1">
              <a:off x="8838609" y="5603752"/>
              <a:ext cx="19269" cy="44794"/>
            </a:xfrm>
            <a:custGeom>
              <a:avLst/>
              <a:gdLst>
                <a:gd name="connsiteX0" fmla="*/ 19098 w 19269"/>
                <a:gd name="connsiteY0" fmla="*/ 44465 h 44794"/>
                <a:gd name="connsiteX1" fmla="*/ 8148 w 19269"/>
                <a:gd name="connsiteY1" fmla="*/ -330 h 44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269" h="44794">
                  <a:moveTo>
                    <a:pt x="19098" y="44465"/>
                  </a:moveTo>
                  <a:cubicBezTo>
                    <a:pt x="-993" y="35954"/>
                    <a:pt x="-6605" y="19360"/>
                    <a:pt x="8148" y="-33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3" name="任意多边形: 形状 1302">
              <a:extLst>
                <a:ext uri="{FF2B5EF4-FFF2-40B4-BE49-F238E27FC236}">
                  <a16:creationId xmlns:a16="http://schemas.microsoft.com/office/drawing/2014/main" id="{14CA979A-18B9-2962-C1FF-BB950DD06261}"/>
                </a:ext>
              </a:extLst>
            </p:cNvPr>
            <p:cNvSpPr/>
            <p:nvPr/>
          </p:nvSpPr>
          <p:spPr>
            <a:xfrm flipV="1">
              <a:off x="8805665" y="5631214"/>
              <a:ext cx="33163" cy="17272"/>
            </a:xfrm>
            <a:custGeom>
              <a:avLst/>
              <a:gdLst>
                <a:gd name="connsiteX0" fmla="*/ 32991 w 33163"/>
                <a:gd name="connsiteY0" fmla="*/ 16784 h 17272"/>
                <a:gd name="connsiteX1" fmla="*/ -173 w 33163"/>
                <a:gd name="connsiteY1" fmla="*/ -327 h 17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163" h="17272">
                  <a:moveTo>
                    <a:pt x="32991" y="16784"/>
                  </a:moveTo>
                  <a:cubicBezTo>
                    <a:pt x="17782" y="17706"/>
                    <a:pt x="5721" y="14996"/>
                    <a:pt x="-173" y="-32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4" name="任意多边形: 形状 1303">
              <a:extLst>
                <a:ext uri="{FF2B5EF4-FFF2-40B4-BE49-F238E27FC236}">
                  <a16:creationId xmlns:a16="http://schemas.microsoft.com/office/drawing/2014/main" id="{C9914FDA-19FE-30C0-A8EE-B933952B1A9C}"/>
                </a:ext>
              </a:extLst>
            </p:cNvPr>
            <p:cNvSpPr/>
            <p:nvPr/>
          </p:nvSpPr>
          <p:spPr>
            <a:xfrm flipV="1">
              <a:off x="8814062" y="5591608"/>
              <a:ext cx="14527" cy="42600"/>
            </a:xfrm>
            <a:custGeom>
              <a:avLst/>
              <a:gdLst>
                <a:gd name="connsiteX0" fmla="*/ 14355 w 14527"/>
                <a:gd name="connsiteY0" fmla="*/ 42268 h 42600"/>
                <a:gd name="connsiteX1" fmla="*/ 4244 w 14527"/>
                <a:gd name="connsiteY1" fmla="*/ -332 h 42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527" h="42600">
                  <a:moveTo>
                    <a:pt x="14355" y="42268"/>
                  </a:moveTo>
                  <a:cubicBezTo>
                    <a:pt x="-1492" y="26713"/>
                    <a:pt x="-3575" y="12246"/>
                    <a:pt x="4244" y="-33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5" name="任意多边形: 形状 1304">
              <a:extLst>
                <a:ext uri="{FF2B5EF4-FFF2-40B4-BE49-F238E27FC236}">
                  <a16:creationId xmlns:a16="http://schemas.microsoft.com/office/drawing/2014/main" id="{7744769B-0DCF-5E6C-7199-C456666E4684}"/>
                </a:ext>
              </a:extLst>
            </p:cNvPr>
            <p:cNvSpPr/>
            <p:nvPr/>
          </p:nvSpPr>
          <p:spPr>
            <a:xfrm flipV="1">
              <a:off x="8779061" y="5605493"/>
              <a:ext cx="35360" cy="17934"/>
            </a:xfrm>
            <a:custGeom>
              <a:avLst/>
              <a:gdLst>
                <a:gd name="connsiteX0" fmla="*/ 35187 w 35360"/>
                <a:gd name="connsiteY0" fmla="*/ 9937 h 17934"/>
                <a:gd name="connsiteX1" fmla="*/ -173 w 35360"/>
                <a:gd name="connsiteY1" fmla="*/ -332 h 17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360" h="17934">
                  <a:moveTo>
                    <a:pt x="35187" y="9937"/>
                  </a:moveTo>
                  <a:cubicBezTo>
                    <a:pt x="18444" y="22182"/>
                    <a:pt x="4826" y="20457"/>
                    <a:pt x="-173" y="-33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6" name="任意多边形: 形状 1305">
              <a:extLst>
                <a:ext uri="{FF2B5EF4-FFF2-40B4-BE49-F238E27FC236}">
                  <a16:creationId xmlns:a16="http://schemas.microsoft.com/office/drawing/2014/main" id="{6AC6ADC3-3DFA-E3D4-7302-24714BD71B65}"/>
                </a:ext>
              </a:extLst>
            </p:cNvPr>
            <p:cNvSpPr/>
            <p:nvPr/>
          </p:nvSpPr>
          <p:spPr>
            <a:xfrm flipV="1">
              <a:off x="8785688" y="5560893"/>
              <a:ext cx="17649" cy="44406"/>
            </a:xfrm>
            <a:custGeom>
              <a:avLst/>
              <a:gdLst>
                <a:gd name="connsiteX0" fmla="*/ 6772 w 17649"/>
                <a:gd name="connsiteY0" fmla="*/ -338 h 44406"/>
                <a:gd name="connsiteX1" fmla="*/ 17476 w 17649"/>
                <a:gd name="connsiteY1" fmla="*/ 44069 h 44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649" h="44406">
                  <a:moveTo>
                    <a:pt x="6772" y="-338"/>
                  </a:moveTo>
                  <a:cubicBezTo>
                    <a:pt x="-6386" y="16708"/>
                    <a:pt x="248" y="33201"/>
                    <a:pt x="17476" y="4406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7" name="任意多边形: 形状 1306">
              <a:extLst>
                <a:ext uri="{FF2B5EF4-FFF2-40B4-BE49-F238E27FC236}">
                  <a16:creationId xmlns:a16="http://schemas.microsoft.com/office/drawing/2014/main" id="{4F9E5634-5135-D777-F5CF-F2120A77F668}"/>
                </a:ext>
              </a:extLst>
            </p:cNvPr>
            <p:cNvSpPr/>
            <p:nvPr/>
          </p:nvSpPr>
          <p:spPr>
            <a:xfrm flipV="1">
              <a:off x="8745104" y="5576066"/>
              <a:ext cx="41337" cy="12313"/>
            </a:xfrm>
            <a:custGeom>
              <a:avLst/>
              <a:gdLst>
                <a:gd name="connsiteX0" fmla="*/ 41164 w 41337"/>
                <a:gd name="connsiteY0" fmla="*/ 5602 h 12313"/>
                <a:gd name="connsiteX1" fmla="*/ -174 w 41337"/>
                <a:gd name="connsiteY1" fmla="*/ -338 h 12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337" h="12313">
                  <a:moveTo>
                    <a:pt x="41164" y="5602"/>
                  </a:moveTo>
                  <a:cubicBezTo>
                    <a:pt x="22015" y="16645"/>
                    <a:pt x="7949" y="12485"/>
                    <a:pt x="-174" y="-33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8" name="任意多边形: 形状 1307">
              <a:extLst>
                <a:ext uri="{FF2B5EF4-FFF2-40B4-BE49-F238E27FC236}">
                  <a16:creationId xmlns:a16="http://schemas.microsoft.com/office/drawing/2014/main" id="{E91CF235-F623-655D-D1F3-E92B3F8711E8}"/>
                </a:ext>
              </a:extLst>
            </p:cNvPr>
            <p:cNvSpPr/>
            <p:nvPr/>
          </p:nvSpPr>
          <p:spPr>
            <a:xfrm flipV="1">
              <a:off x="8772703" y="5493411"/>
              <a:ext cx="34574" cy="50136"/>
            </a:xfrm>
            <a:custGeom>
              <a:avLst/>
              <a:gdLst>
                <a:gd name="connsiteX0" fmla="*/ 34401 w 34574"/>
                <a:gd name="connsiteY0" fmla="*/ 49459 h 50136"/>
                <a:gd name="connsiteX1" fmla="*/ -91 w 34574"/>
                <a:gd name="connsiteY1" fmla="*/ 23383 h 50136"/>
                <a:gd name="connsiteX2" fmla="*/ 27903 w 34574"/>
                <a:gd name="connsiteY2" fmla="*/ -336 h 50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574" h="50136">
                  <a:moveTo>
                    <a:pt x="34401" y="49459"/>
                  </a:moveTo>
                  <a:cubicBezTo>
                    <a:pt x="17105" y="52247"/>
                    <a:pt x="1263" y="36688"/>
                    <a:pt x="-91" y="23383"/>
                  </a:cubicBezTo>
                  <a:cubicBezTo>
                    <a:pt x="-1437" y="10079"/>
                    <a:pt x="14004" y="-788"/>
                    <a:pt x="27903" y="-33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9" name="任意多边形: 形状 1308">
              <a:extLst>
                <a:ext uri="{FF2B5EF4-FFF2-40B4-BE49-F238E27FC236}">
                  <a16:creationId xmlns:a16="http://schemas.microsoft.com/office/drawing/2014/main" id="{D639576B-4900-3C94-780B-E467B2AB3F03}"/>
                </a:ext>
              </a:extLst>
            </p:cNvPr>
            <p:cNvSpPr/>
            <p:nvPr/>
          </p:nvSpPr>
          <p:spPr>
            <a:xfrm flipV="1">
              <a:off x="8761459" y="5455281"/>
              <a:ext cx="18953" cy="49846"/>
            </a:xfrm>
            <a:custGeom>
              <a:avLst/>
              <a:gdLst>
                <a:gd name="connsiteX0" fmla="*/ 16593 w 18953"/>
                <a:gd name="connsiteY0" fmla="*/ 49489 h 49846"/>
                <a:gd name="connsiteX1" fmla="*/ 18780 w 18953"/>
                <a:gd name="connsiteY1" fmla="*/ -357 h 49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953" h="49846">
                  <a:moveTo>
                    <a:pt x="16593" y="49489"/>
                  </a:moveTo>
                  <a:cubicBezTo>
                    <a:pt x="-4698" y="43376"/>
                    <a:pt x="-7554" y="7067"/>
                    <a:pt x="18780" y="-35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0" name="任意多边形: 形状 1309">
              <a:extLst>
                <a:ext uri="{FF2B5EF4-FFF2-40B4-BE49-F238E27FC236}">
                  <a16:creationId xmlns:a16="http://schemas.microsoft.com/office/drawing/2014/main" id="{7E130B6A-4A91-3436-FAFA-1FBD00BFEBAE}"/>
                </a:ext>
              </a:extLst>
            </p:cNvPr>
            <p:cNvSpPr/>
            <p:nvPr/>
          </p:nvSpPr>
          <p:spPr>
            <a:xfrm flipV="1">
              <a:off x="8736224" y="5424205"/>
              <a:ext cx="25561" cy="55441"/>
            </a:xfrm>
            <a:custGeom>
              <a:avLst/>
              <a:gdLst>
                <a:gd name="connsiteX0" fmla="*/ 16944 w 25561"/>
                <a:gd name="connsiteY0" fmla="*/ 55079 h 55441"/>
                <a:gd name="connsiteX1" fmla="*/ 25387 w 25561"/>
                <a:gd name="connsiteY1" fmla="*/ -363 h 55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561" h="55441">
                  <a:moveTo>
                    <a:pt x="16944" y="55079"/>
                  </a:moveTo>
                  <a:cubicBezTo>
                    <a:pt x="-5049" y="46141"/>
                    <a:pt x="-9454" y="10820"/>
                    <a:pt x="25387" y="-36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1" name="任意多边形: 形状 1310">
              <a:extLst>
                <a:ext uri="{FF2B5EF4-FFF2-40B4-BE49-F238E27FC236}">
                  <a16:creationId xmlns:a16="http://schemas.microsoft.com/office/drawing/2014/main" id="{AD724D9E-1348-87CD-362F-5A7B0EFFFBBA}"/>
                </a:ext>
              </a:extLst>
            </p:cNvPr>
            <p:cNvSpPr/>
            <p:nvPr/>
          </p:nvSpPr>
          <p:spPr>
            <a:xfrm flipV="1">
              <a:off x="8715361" y="5542171"/>
              <a:ext cx="46396" cy="33783"/>
            </a:xfrm>
            <a:custGeom>
              <a:avLst/>
              <a:gdLst>
                <a:gd name="connsiteX0" fmla="*/ -174 w 46396"/>
                <a:gd name="connsiteY0" fmla="*/ 19247 h 33783"/>
                <a:gd name="connsiteX1" fmla="*/ 46222 w 46396"/>
                <a:gd name="connsiteY1" fmla="*/ -342 h 33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6396" h="33783">
                  <a:moveTo>
                    <a:pt x="-174" y="19247"/>
                  </a:moveTo>
                  <a:cubicBezTo>
                    <a:pt x="9024" y="40645"/>
                    <a:pt x="37351" y="40670"/>
                    <a:pt x="46222" y="-34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2" name="任意多边形: 形状 1311">
              <a:extLst>
                <a:ext uri="{FF2B5EF4-FFF2-40B4-BE49-F238E27FC236}">
                  <a16:creationId xmlns:a16="http://schemas.microsoft.com/office/drawing/2014/main" id="{975CA078-0D6E-4BBA-6264-6BC3767C5007}"/>
                </a:ext>
              </a:extLst>
            </p:cNvPr>
            <p:cNvSpPr/>
            <p:nvPr/>
          </p:nvSpPr>
          <p:spPr>
            <a:xfrm flipV="1">
              <a:off x="8748576" y="5529100"/>
              <a:ext cx="25959" cy="19492"/>
            </a:xfrm>
            <a:custGeom>
              <a:avLst/>
              <a:gdLst>
                <a:gd name="connsiteX0" fmla="*/ 25785 w 25959"/>
                <a:gd name="connsiteY0" fmla="*/ 19146 h 19492"/>
                <a:gd name="connsiteX1" fmla="*/ -174 w 25959"/>
                <a:gd name="connsiteY1" fmla="*/ -346 h 19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959" h="19492">
                  <a:moveTo>
                    <a:pt x="25785" y="19146"/>
                  </a:moveTo>
                  <a:cubicBezTo>
                    <a:pt x="14220" y="17217"/>
                    <a:pt x="4074" y="8937"/>
                    <a:pt x="-174" y="-34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3" name="任意多边形: 形状 1312">
              <a:extLst>
                <a:ext uri="{FF2B5EF4-FFF2-40B4-BE49-F238E27FC236}">
                  <a16:creationId xmlns:a16="http://schemas.microsoft.com/office/drawing/2014/main" id="{FC6A9072-E15C-9810-38FB-ACAD8D83DE6D}"/>
                </a:ext>
              </a:extLst>
            </p:cNvPr>
            <p:cNvSpPr/>
            <p:nvPr/>
          </p:nvSpPr>
          <p:spPr>
            <a:xfrm flipV="1">
              <a:off x="8709438" y="5394678"/>
              <a:ext cx="26844" cy="53008"/>
            </a:xfrm>
            <a:custGeom>
              <a:avLst/>
              <a:gdLst>
                <a:gd name="connsiteX0" fmla="*/ 17774 w 26844"/>
                <a:gd name="connsiteY0" fmla="*/ 52640 h 53008"/>
                <a:gd name="connsiteX1" fmla="*/ 26670 w 26844"/>
                <a:gd name="connsiteY1" fmla="*/ -368 h 53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844" h="53008">
                  <a:moveTo>
                    <a:pt x="17774" y="52640"/>
                  </a:moveTo>
                  <a:cubicBezTo>
                    <a:pt x="-8837" y="38996"/>
                    <a:pt x="-5846" y="9334"/>
                    <a:pt x="26670" y="-36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4" name="任意多边形: 形状 1313">
              <a:extLst>
                <a:ext uri="{FF2B5EF4-FFF2-40B4-BE49-F238E27FC236}">
                  <a16:creationId xmlns:a16="http://schemas.microsoft.com/office/drawing/2014/main" id="{8E62A0B5-F461-9D43-86C0-51F8FA562F1D}"/>
                </a:ext>
              </a:extLst>
            </p:cNvPr>
            <p:cNvSpPr/>
            <p:nvPr/>
          </p:nvSpPr>
          <p:spPr>
            <a:xfrm flipV="1">
              <a:off x="8734061" y="5494214"/>
              <a:ext cx="30948" cy="48003"/>
            </a:xfrm>
            <a:custGeom>
              <a:avLst/>
              <a:gdLst>
                <a:gd name="connsiteX0" fmla="*/ 30775 w 30948"/>
                <a:gd name="connsiteY0" fmla="*/ 47654 h 48003"/>
                <a:gd name="connsiteX1" fmla="*/ 2543 w 30948"/>
                <a:gd name="connsiteY1" fmla="*/ -350 h 48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48" h="48003">
                  <a:moveTo>
                    <a:pt x="30775" y="47654"/>
                  </a:moveTo>
                  <a:cubicBezTo>
                    <a:pt x="940" y="40958"/>
                    <a:pt x="-4408" y="18759"/>
                    <a:pt x="2543" y="-35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5" name="任意多边形: 形状 1314">
              <a:extLst>
                <a:ext uri="{FF2B5EF4-FFF2-40B4-BE49-F238E27FC236}">
                  <a16:creationId xmlns:a16="http://schemas.microsoft.com/office/drawing/2014/main" id="{5E82C950-7102-C0DA-D5E7-E02A1ED1048C}"/>
                </a:ext>
              </a:extLst>
            </p:cNvPr>
            <p:cNvSpPr/>
            <p:nvPr/>
          </p:nvSpPr>
          <p:spPr>
            <a:xfrm flipV="1">
              <a:off x="8700820" y="5503213"/>
              <a:ext cx="38948" cy="43101"/>
            </a:xfrm>
            <a:custGeom>
              <a:avLst/>
              <a:gdLst>
                <a:gd name="connsiteX0" fmla="*/ 38774 w 38948"/>
                <a:gd name="connsiteY0" fmla="*/ 37821 h 43101"/>
                <a:gd name="connsiteX1" fmla="*/ 5340 w 38948"/>
                <a:gd name="connsiteY1" fmla="*/ -349 h 43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948" h="43101">
                  <a:moveTo>
                    <a:pt x="38774" y="37821"/>
                  </a:moveTo>
                  <a:cubicBezTo>
                    <a:pt x="10942" y="54907"/>
                    <a:pt x="-10799" y="24029"/>
                    <a:pt x="5340" y="-34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6" name="任意多边形: 形状 1315">
              <a:extLst>
                <a:ext uri="{FF2B5EF4-FFF2-40B4-BE49-F238E27FC236}">
                  <a16:creationId xmlns:a16="http://schemas.microsoft.com/office/drawing/2014/main" id="{801794BE-E8E8-B2F3-63A0-A304A725D19A}"/>
                </a:ext>
              </a:extLst>
            </p:cNvPr>
            <p:cNvSpPr/>
            <p:nvPr/>
          </p:nvSpPr>
          <p:spPr>
            <a:xfrm flipV="1">
              <a:off x="8714643" y="5463020"/>
              <a:ext cx="24411" cy="40645"/>
            </a:xfrm>
            <a:custGeom>
              <a:avLst/>
              <a:gdLst>
                <a:gd name="connsiteX0" fmla="*/ 24237 w 24411"/>
                <a:gd name="connsiteY0" fmla="*/ 40289 h 40645"/>
                <a:gd name="connsiteX1" fmla="*/ 5021 w 24411"/>
                <a:gd name="connsiteY1" fmla="*/ -357 h 40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411" h="40645">
                  <a:moveTo>
                    <a:pt x="24237" y="40289"/>
                  </a:moveTo>
                  <a:cubicBezTo>
                    <a:pt x="8041" y="39654"/>
                    <a:pt x="-8995" y="20496"/>
                    <a:pt x="5021" y="-35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7" name="任意多边形: 形状 1316">
              <a:extLst>
                <a:ext uri="{FF2B5EF4-FFF2-40B4-BE49-F238E27FC236}">
                  <a16:creationId xmlns:a16="http://schemas.microsoft.com/office/drawing/2014/main" id="{0FD02DD3-9510-A254-E2E7-30D7B3BD5AC5}"/>
                </a:ext>
              </a:extLst>
            </p:cNvPr>
            <p:cNvSpPr/>
            <p:nvPr/>
          </p:nvSpPr>
          <p:spPr>
            <a:xfrm flipV="1">
              <a:off x="8674150" y="5499699"/>
              <a:ext cx="33829" cy="10589"/>
            </a:xfrm>
            <a:custGeom>
              <a:avLst/>
              <a:gdLst>
                <a:gd name="connsiteX0" fmla="*/ 33654 w 33829"/>
                <a:gd name="connsiteY0" fmla="*/ -353 h 10589"/>
                <a:gd name="connsiteX1" fmla="*/ -175 w 33829"/>
                <a:gd name="connsiteY1" fmla="*/ 389 h 10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829" h="10589">
                  <a:moveTo>
                    <a:pt x="33654" y="-353"/>
                  </a:moveTo>
                  <a:cubicBezTo>
                    <a:pt x="25442" y="12474"/>
                    <a:pt x="7270" y="14729"/>
                    <a:pt x="-175" y="38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8" name="任意多边形: 形状 1317">
              <a:extLst>
                <a:ext uri="{FF2B5EF4-FFF2-40B4-BE49-F238E27FC236}">
                  <a16:creationId xmlns:a16="http://schemas.microsoft.com/office/drawing/2014/main" id="{67503C71-0769-AF26-31BA-94F69D98B49C}"/>
                </a:ext>
              </a:extLst>
            </p:cNvPr>
            <p:cNvSpPr/>
            <p:nvPr/>
          </p:nvSpPr>
          <p:spPr>
            <a:xfrm flipV="1">
              <a:off x="8648567" y="5466127"/>
              <a:ext cx="42228" cy="33564"/>
            </a:xfrm>
            <a:custGeom>
              <a:avLst/>
              <a:gdLst>
                <a:gd name="connsiteX0" fmla="*/ 41496 w 42228"/>
                <a:gd name="connsiteY0" fmla="*/ -357 h 33564"/>
                <a:gd name="connsiteX1" fmla="*/ -176 w 42228"/>
                <a:gd name="connsiteY1" fmla="*/ 18966 h 33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228" h="33564">
                  <a:moveTo>
                    <a:pt x="41496" y="-357"/>
                  </a:moveTo>
                  <a:cubicBezTo>
                    <a:pt x="46755" y="31162"/>
                    <a:pt x="13349" y="46336"/>
                    <a:pt x="-176" y="1896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9" name="任意多边形: 形状 1318">
              <a:extLst>
                <a:ext uri="{FF2B5EF4-FFF2-40B4-BE49-F238E27FC236}">
                  <a16:creationId xmlns:a16="http://schemas.microsoft.com/office/drawing/2014/main" id="{84081924-9032-D358-1BF6-74CC1220DCE2}"/>
                </a:ext>
              </a:extLst>
            </p:cNvPr>
            <p:cNvSpPr/>
            <p:nvPr/>
          </p:nvSpPr>
          <p:spPr>
            <a:xfrm flipV="1">
              <a:off x="8683752" y="5470091"/>
              <a:ext cx="34466" cy="4240"/>
            </a:xfrm>
            <a:custGeom>
              <a:avLst/>
              <a:gdLst>
                <a:gd name="connsiteX0" fmla="*/ 34291 w 34466"/>
                <a:gd name="connsiteY0" fmla="*/ -359 h 4240"/>
                <a:gd name="connsiteX1" fmla="*/ -175 w 34466"/>
                <a:gd name="connsiteY1" fmla="*/ 235 h 4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466" h="4240">
                  <a:moveTo>
                    <a:pt x="34291" y="-359"/>
                  </a:moveTo>
                  <a:cubicBezTo>
                    <a:pt x="26948" y="2662"/>
                    <a:pt x="11273" y="7140"/>
                    <a:pt x="-175" y="23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0" name="任意多边形: 形状 1319">
              <a:extLst>
                <a:ext uri="{FF2B5EF4-FFF2-40B4-BE49-F238E27FC236}">
                  <a16:creationId xmlns:a16="http://schemas.microsoft.com/office/drawing/2014/main" id="{27030E21-ABC3-FE9B-1C23-AF911C96B32C}"/>
                </a:ext>
              </a:extLst>
            </p:cNvPr>
            <p:cNvSpPr/>
            <p:nvPr/>
          </p:nvSpPr>
          <p:spPr>
            <a:xfrm flipV="1">
              <a:off x="8694132" y="5431826"/>
              <a:ext cx="18847" cy="38876"/>
            </a:xfrm>
            <a:custGeom>
              <a:avLst/>
              <a:gdLst>
                <a:gd name="connsiteX0" fmla="*/ 18672 w 18847"/>
                <a:gd name="connsiteY0" fmla="*/ 38514 h 38876"/>
                <a:gd name="connsiteX1" fmla="*/ 4397 w 18847"/>
                <a:gd name="connsiteY1" fmla="*/ -363 h 38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847" h="38876">
                  <a:moveTo>
                    <a:pt x="18672" y="38514"/>
                  </a:moveTo>
                  <a:cubicBezTo>
                    <a:pt x="-2623" y="32403"/>
                    <a:pt x="-3494" y="9537"/>
                    <a:pt x="4397" y="-36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1" name="任意多边形: 形状 1320">
              <a:extLst>
                <a:ext uri="{FF2B5EF4-FFF2-40B4-BE49-F238E27FC236}">
                  <a16:creationId xmlns:a16="http://schemas.microsoft.com/office/drawing/2014/main" id="{DB0A8643-548A-21A9-A156-D72EAB483BA7}"/>
                </a:ext>
              </a:extLst>
            </p:cNvPr>
            <p:cNvSpPr/>
            <p:nvPr/>
          </p:nvSpPr>
          <p:spPr>
            <a:xfrm flipV="1">
              <a:off x="8692735" y="5369199"/>
              <a:ext cx="18709" cy="39313"/>
            </a:xfrm>
            <a:custGeom>
              <a:avLst/>
              <a:gdLst>
                <a:gd name="connsiteX0" fmla="*/ 8044 w 18709"/>
                <a:gd name="connsiteY0" fmla="*/ 38939 h 39313"/>
                <a:gd name="connsiteX1" fmla="*/ 18535 w 18709"/>
                <a:gd name="connsiteY1" fmla="*/ -375 h 39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709" h="39313">
                  <a:moveTo>
                    <a:pt x="8044" y="38939"/>
                  </a:moveTo>
                  <a:cubicBezTo>
                    <a:pt x="-4867" y="23706"/>
                    <a:pt x="-3429" y="11364"/>
                    <a:pt x="18535" y="-37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2" name="任意多边形: 形状 1321">
              <a:extLst>
                <a:ext uri="{FF2B5EF4-FFF2-40B4-BE49-F238E27FC236}">
                  <a16:creationId xmlns:a16="http://schemas.microsoft.com/office/drawing/2014/main" id="{061DD56C-5C4E-CCBB-A2F4-EB39CD8CD8AD}"/>
                </a:ext>
              </a:extLst>
            </p:cNvPr>
            <p:cNvSpPr/>
            <p:nvPr/>
          </p:nvSpPr>
          <p:spPr>
            <a:xfrm flipV="1">
              <a:off x="8681590" y="5395273"/>
              <a:ext cx="19270" cy="42992"/>
            </a:xfrm>
            <a:custGeom>
              <a:avLst/>
              <a:gdLst>
                <a:gd name="connsiteX0" fmla="*/ 13117 w 19270"/>
                <a:gd name="connsiteY0" fmla="*/ 42623 h 42992"/>
                <a:gd name="connsiteX1" fmla="*/ 19095 w 19270"/>
                <a:gd name="connsiteY1" fmla="*/ -369 h 42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270" h="42992">
                  <a:moveTo>
                    <a:pt x="13117" y="42623"/>
                  </a:moveTo>
                  <a:cubicBezTo>
                    <a:pt x="-7848" y="27584"/>
                    <a:pt x="-2630" y="11755"/>
                    <a:pt x="19095" y="-36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3" name="任意多边形: 形状 1322">
              <a:extLst>
                <a:ext uri="{FF2B5EF4-FFF2-40B4-BE49-F238E27FC236}">
                  <a16:creationId xmlns:a16="http://schemas.microsoft.com/office/drawing/2014/main" id="{B95244D1-5363-E499-3FEC-D724A51AD3F2}"/>
                </a:ext>
              </a:extLst>
            </p:cNvPr>
            <p:cNvSpPr/>
            <p:nvPr/>
          </p:nvSpPr>
          <p:spPr>
            <a:xfrm flipV="1">
              <a:off x="8663887" y="5423134"/>
              <a:ext cx="19803" cy="42475"/>
            </a:xfrm>
            <a:custGeom>
              <a:avLst/>
              <a:gdLst>
                <a:gd name="connsiteX0" fmla="*/ 19628 w 19803"/>
                <a:gd name="connsiteY0" fmla="*/ 42112 h 42475"/>
                <a:gd name="connsiteX1" fmla="*/ 4159 w 19803"/>
                <a:gd name="connsiteY1" fmla="*/ -364 h 42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803" h="42475">
                  <a:moveTo>
                    <a:pt x="19628" y="42112"/>
                  </a:moveTo>
                  <a:cubicBezTo>
                    <a:pt x="-2162" y="35220"/>
                    <a:pt x="-3703" y="13872"/>
                    <a:pt x="4159" y="-36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4" name="任意多边形: 形状 1323">
              <a:extLst>
                <a:ext uri="{FF2B5EF4-FFF2-40B4-BE49-F238E27FC236}">
                  <a16:creationId xmlns:a16="http://schemas.microsoft.com/office/drawing/2014/main" id="{34960A3F-FB8E-0CC4-412F-36D898270266}"/>
                </a:ext>
              </a:extLst>
            </p:cNvPr>
            <p:cNvSpPr/>
            <p:nvPr/>
          </p:nvSpPr>
          <p:spPr>
            <a:xfrm flipV="1">
              <a:off x="8625651" y="5432251"/>
              <a:ext cx="40417" cy="29169"/>
            </a:xfrm>
            <a:custGeom>
              <a:avLst/>
              <a:gdLst>
                <a:gd name="connsiteX0" fmla="*/ 40242 w 40417"/>
                <a:gd name="connsiteY0" fmla="*/ 23039 h 29169"/>
                <a:gd name="connsiteX1" fmla="*/ -176 w 40417"/>
                <a:gd name="connsiteY1" fmla="*/ -364 h 29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0417" h="29169">
                  <a:moveTo>
                    <a:pt x="40242" y="23039"/>
                  </a:moveTo>
                  <a:cubicBezTo>
                    <a:pt x="19816" y="39790"/>
                    <a:pt x="74" y="16359"/>
                    <a:pt x="-176" y="-36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5" name="任意多边形: 形状 1324">
              <a:extLst>
                <a:ext uri="{FF2B5EF4-FFF2-40B4-BE49-F238E27FC236}">
                  <a16:creationId xmlns:a16="http://schemas.microsoft.com/office/drawing/2014/main" id="{72FA5C17-4E68-BD29-D454-E96087E0AF77}"/>
                </a:ext>
              </a:extLst>
            </p:cNvPr>
            <p:cNvSpPr/>
            <p:nvPr/>
          </p:nvSpPr>
          <p:spPr>
            <a:xfrm flipV="1">
              <a:off x="8655414" y="5359512"/>
              <a:ext cx="35182" cy="45719"/>
            </a:xfrm>
            <a:custGeom>
              <a:avLst/>
              <a:gdLst>
                <a:gd name="connsiteX0" fmla="*/ 35007 w 35182"/>
                <a:gd name="connsiteY0" fmla="*/ 44944 h 45719"/>
                <a:gd name="connsiteX1" fmla="*/ -155 w 35182"/>
                <a:gd name="connsiteY1" fmla="*/ 20386 h 45719"/>
                <a:gd name="connsiteX2" fmla="*/ 29174 w 35182"/>
                <a:gd name="connsiteY2" fmla="*/ -367 h 4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182" h="45719">
                  <a:moveTo>
                    <a:pt x="35007" y="44944"/>
                  </a:moveTo>
                  <a:cubicBezTo>
                    <a:pt x="17711" y="47731"/>
                    <a:pt x="-888" y="35557"/>
                    <a:pt x="-155" y="20386"/>
                  </a:cubicBezTo>
                  <a:cubicBezTo>
                    <a:pt x="582" y="5220"/>
                    <a:pt x="17564" y="-638"/>
                    <a:pt x="29174" y="-36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6" name="任意多边形: 形状 1325">
              <a:extLst>
                <a:ext uri="{FF2B5EF4-FFF2-40B4-BE49-F238E27FC236}">
                  <a16:creationId xmlns:a16="http://schemas.microsoft.com/office/drawing/2014/main" id="{A2BDAC9E-7572-6A81-699D-B09474519E20}"/>
                </a:ext>
              </a:extLst>
            </p:cNvPr>
            <p:cNvSpPr/>
            <p:nvPr/>
          </p:nvSpPr>
          <p:spPr>
            <a:xfrm flipV="1">
              <a:off x="8639626" y="5392059"/>
              <a:ext cx="17513" cy="41863"/>
            </a:xfrm>
            <a:custGeom>
              <a:avLst/>
              <a:gdLst>
                <a:gd name="connsiteX0" fmla="*/ 17337 w 17513"/>
                <a:gd name="connsiteY0" fmla="*/ 41493 h 41863"/>
                <a:gd name="connsiteX1" fmla="*/ 6062 w 17513"/>
                <a:gd name="connsiteY1" fmla="*/ -370 h 41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513" h="41863">
                  <a:moveTo>
                    <a:pt x="17337" y="41493"/>
                  </a:moveTo>
                  <a:cubicBezTo>
                    <a:pt x="-4764" y="31537"/>
                    <a:pt x="-2787" y="12310"/>
                    <a:pt x="6062" y="-37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7" name="任意多边形: 形状 1326">
              <a:extLst>
                <a:ext uri="{FF2B5EF4-FFF2-40B4-BE49-F238E27FC236}">
                  <a16:creationId xmlns:a16="http://schemas.microsoft.com/office/drawing/2014/main" id="{0FA2DB36-96F7-FDEE-75B7-0F8097508F4C}"/>
                </a:ext>
              </a:extLst>
            </p:cNvPr>
            <p:cNvSpPr/>
            <p:nvPr/>
          </p:nvSpPr>
          <p:spPr>
            <a:xfrm flipV="1">
              <a:off x="8625202" y="5324550"/>
              <a:ext cx="52468" cy="45046"/>
            </a:xfrm>
            <a:custGeom>
              <a:avLst/>
              <a:gdLst>
                <a:gd name="connsiteX0" fmla="*/ 13544 w 52468"/>
                <a:gd name="connsiteY0" fmla="*/ 44664 h 45046"/>
                <a:gd name="connsiteX1" fmla="*/ 13592 w 52468"/>
                <a:gd name="connsiteY1" fmla="*/ 4339 h 45046"/>
                <a:gd name="connsiteX2" fmla="*/ 52292 w 52468"/>
                <a:gd name="connsiteY2" fmla="*/ 19023 h 45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2468" h="45046">
                  <a:moveTo>
                    <a:pt x="13544" y="44664"/>
                  </a:moveTo>
                  <a:cubicBezTo>
                    <a:pt x="-1301" y="40999"/>
                    <a:pt x="-7921" y="18512"/>
                    <a:pt x="13592" y="4339"/>
                  </a:cubicBezTo>
                  <a:cubicBezTo>
                    <a:pt x="30912" y="-7072"/>
                    <a:pt x="50353" y="3922"/>
                    <a:pt x="52292" y="1902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8" name="任意多边形: 形状 1327">
              <a:extLst>
                <a:ext uri="{FF2B5EF4-FFF2-40B4-BE49-F238E27FC236}">
                  <a16:creationId xmlns:a16="http://schemas.microsoft.com/office/drawing/2014/main" id="{8C5D89F3-0758-A70F-8547-288D9F86DAA5}"/>
                </a:ext>
              </a:extLst>
            </p:cNvPr>
            <p:cNvSpPr/>
            <p:nvPr/>
          </p:nvSpPr>
          <p:spPr>
            <a:xfrm flipV="1">
              <a:off x="8621449" y="5362888"/>
              <a:ext cx="19371" cy="44549"/>
            </a:xfrm>
            <a:custGeom>
              <a:avLst/>
              <a:gdLst>
                <a:gd name="connsiteX0" fmla="*/ 14202 w 19371"/>
                <a:gd name="connsiteY0" fmla="*/ 44174 h 44549"/>
                <a:gd name="connsiteX1" fmla="*/ 19195 w 19371"/>
                <a:gd name="connsiteY1" fmla="*/ -375 h 44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371" h="44549">
                  <a:moveTo>
                    <a:pt x="14202" y="44174"/>
                  </a:moveTo>
                  <a:cubicBezTo>
                    <a:pt x="-2643" y="33063"/>
                    <a:pt x="-8951" y="13641"/>
                    <a:pt x="19195" y="-37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9" name="任意多边形: 形状 1328">
              <a:extLst>
                <a:ext uri="{FF2B5EF4-FFF2-40B4-BE49-F238E27FC236}">
                  <a16:creationId xmlns:a16="http://schemas.microsoft.com/office/drawing/2014/main" id="{00588C03-E5AA-8F62-9A12-082B7AADEBDB}"/>
                </a:ext>
              </a:extLst>
            </p:cNvPr>
            <p:cNvSpPr/>
            <p:nvPr/>
          </p:nvSpPr>
          <p:spPr>
            <a:xfrm flipV="1">
              <a:off x="8595598" y="5423371"/>
              <a:ext cx="41062" cy="16812"/>
            </a:xfrm>
            <a:custGeom>
              <a:avLst/>
              <a:gdLst>
                <a:gd name="connsiteX0" fmla="*/ 40885 w 41062"/>
                <a:gd name="connsiteY0" fmla="*/ 848 h 16812"/>
                <a:gd name="connsiteX1" fmla="*/ -177 w 41062"/>
                <a:gd name="connsiteY1" fmla="*/ -366 h 16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062" h="16812">
                  <a:moveTo>
                    <a:pt x="40885" y="848"/>
                  </a:moveTo>
                  <a:cubicBezTo>
                    <a:pt x="29244" y="18571"/>
                    <a:pt x="2804" y="24970"/>
                    <a:pt x="-177" y="-36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0" name="任意多边形: 形状 1329">
              <a:extLst>
                <a:ext uri="{FF2B5EF4-FFF2-40B4-BE49-F238E27FC236}">
                  <a16:creationId xmlns:a16="http://schemas.microsoft.com/office/drawing/2014/main" id="{FD2C90F5-5029-F0BF-088E-5AA5D8FDB10D}"/>
                </a:ext>
              </a:extLst>
            </p:cNvPr>
            <p:cNvSpPr/>
            <p:nvPr/>
          </p:nvSpPr>
          <p:spPr>
            <a:xfrm flipV="1">
              <a:off x="8606182" y="5391702"/>
              <a:ext cx="16786" cy="32669"/>
            </a:xfrm>
            <a:custGeom>
              <a:avLst/>
              <a:gdLst>
                <a:gd name="connsiteX0" fmla="*/ 16610 w 16786"/>
                <a:gd name="connsiteY0" fmla="*/ 32299 h 32669"/>
                <a:gd name="connsiteX1" fmla="*/ 272 w 16786"/>
                <a:gd name="connsiteY1" fmla="*/ -371 h 32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786" h="32669">
                  <a:moveTo>
                    <a:pt x="16610" y="32299"/>
                  </a:moveTo>
                  <a:cubicBezTo>
                    <a:pt x="4096" y="27156"/>
                    <a:pt x="-1939" y="12468"/>
                    <a:pt x="272" y="-37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1" name="任意多边形: 形状 1330">
              <a:extLst>
                <a:ext uri="{FF2B5EF4-FFF2-40B4-BE49-F238E27FC236}">
                  <a16:creationId xmlns:a16="http://schemas.microsoft.com/office/drawing/2014/main" id="{B8D4879A-A1DB-9666-00B2-9140DD9F5900}"/>
                </a:ext>
              </a:extLst>
            </p:cNvPr>
            <p:cNvSpPr/>
            <p:nvPr/>
          </p:nvSpPr>
          <p:spPr>
            <a:xfrm flipV="1">
              <a:off x="8575540" y="5412959"/>
              <a:ext cx="30521" cy="18428"/>
            </a:xfrm>
            <a:custGeom>
              <a:avLst/>
              <a:gdLst>
                <a:gd name="connsiteX0" fmla="*/ 30344 w 30521"/>
                <a:gd name="connsiteY0" fmla="*/ 15148 h 18428"/>
                <a:gd name="connsiteX1" fmla="*/ -177 w 30521"/>
                <a:gd name="connsiteY1" fmla="*/ -368 h 18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521" h="18428">
                  <a:moveTo>
                    <a:pt x="30344" y="15148"/>
                  </a:moveTo>
                  <a:cubicBezTo>
                    <a:pt x="18232" y="20102"/>
                    <a:pt x="4049" y="20917"/>
                    <a:pt x="-177" y="-36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2" name="任意多边形: 形状 1331">
              <a:extLst>
                <a:ext uri="{FF2B5EF4-FFF2-40B4-BE49-F238E27FC236}">
                  <a16:creationId xmlns:a16="http://schemas.microsoft.com/office/drawing/2014/main" id="{558BD383-4F4E-16FF-535B-2841BE0539C8}"/>
                </a:ext>
              </a:extLst>
            </p:cNvPr>
            <p:cNvSpPr/>
            <p:nvPr/>
          </p:nvSpPr>
          <p:spPr>
            <a:xfrm flipV="1">
              <a:off x="8548965" y="5406934"/>
              <a:ext cx="33879" cy="16448"/>
            </a:xfrm>
            <a:custGeom>
              <a:avLst/>
              <a:gdLst>
                <a:gd name="connsiteX0" fmla="*/ 33701 w 33879"/>
                <a:gd name="connsiteY0" fmla="*/ 6547 h 16448"/>
                <a:gd name="connsiteX1" fmla="*/ -86 w 33879"/>
                <a:gd name="connsiteY1" fmla="*/ -370 h 16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879" h="16448">
                  <a:moveTo>
                    <a:pt x="33701" y="6547"/>
                  </a:moveTo>
                  <a:cubicBezTo>
                    <a:pt x="22421" y="19680"/>
                    <a:pt x="-1855" y="20901"/>
                    <a:pt x="-86" y="-37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3" name="任意多边形: 形状 1332">
              <a:extLst>
                <a:ext uri="{FF2B5EF4-FFF2-40B4-BE49-F238E27FC236}">
                  <a16:creationId xmlns:a16="http://schemas.microsoft.com/office/drawing/2014/main" id="{9B9B6906-D011-AA10-45B4-D32EA9DF108D}"/>
                </a:ext>
              </a:extLst>
            </p:cNvPr>
            <p:cNvSpPr/>
            <p:nvPr/>
          </p:nvSpPr>
          <p:spPr>
            <a:xfrm flipV="1">
              <a:off x="8525188" y="5403218"/>
              <a:ext cx="30153" cy="19380"/>
            </a:xfrm>
            <a:custGeom>
              <a:avLst/>
              <a:gdLst>
                <a:gd name="connsiteX0" fmla="*/ 29975 w 30153"/>
                <a:gd name="connsiteY0" fmla="*/ 13977 h 19380"/>
                <a:gd name="connsiteX1" fmla="*/ 194 w 30153"/>
                <a:gd name="connsiteY1" fmla="*/ -370 h 19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153" h="19380">
                  <a:moveTo>
                    <a:pt x="29975" y="13977"/>
                  </a:moveTo>
                  <a:cubicBezTo>
                    <a:pt x="19160" y="23553"/>
                    <a:pt x="-3339" y="19836"/>
                    <a:pt x="194" y="-37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4" name="任意多边形: 形状 1333">
              <a:extLst>
                <a:ext uri="{FF2B5EF4-FFF2-40B4-BE49-F238E27FC236}">
                  <a16:creationId xmlns:a16="http://schemas.microsoft.com/office/drawing/2014/main" id="{6E80A938-A660-4DD1-0571-60F5895B77A9}"/>
                </a:ext>
              </a:extLst>
            </p:cNvPr>
            <p:cNvSpPr/>
            <p:nvPr/>
          </p:nvSpPr>
          <p:spPr>
            <a:xfrm flipV="1">
              <a:off x="8498613" y="5407720"/>
              <a:ext cx="28986" cy="18477"/>
            </a:xfrm>
            <a:custGeom>
              <a:avLst/>
              <a:gdLst>
                <a:gd name="connsiteX0" fmla="*/ 28808 w 28986"/>
                <a:gd name="connsiteY0" fmla="*/ 16625 h 18477"/>
                <a:gd name="connsiteX1" fmla="*/ 618 w 28986"/>
                <a:gd name="connsiteY1" fmla="*/ -369 h 18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986" h="18477">
                  <a:moveTo>
                    <a:pt x="28808" y="16625"/>
                  </a:moveTo>
                  <a:cubicBezTo>
                    <a:pt x="16201" y="20798"/>
                    <a:pt x="-4499" y="16485"/>
                    <a:pt x="618" y="-36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5" name="任意多边形: 形状 1334">
              <a:extLst>
                <a:ext uri="{FF2B5EF4-FFF2-40B4-BE49-F238E27FC236}">
                  <a16:creationId xmlns:a16="http://schemas.microsoft.com/office/drawing/2014/main" id="{380817F3-440E-CF93-D8CD-1DE356F42ED4}"/>
                </a:ext>
              </a:extLst>
            </p:cNvPr>
            <p:cNvSpPr/>
            <p:nvPr/>
          </p:nvSpPr>
          <p:spPr>
            <a:xfrm flipV="1">
              <a:off x="8587719" y="5382568"/>
              <a:ext cx="33344" cy="31474"/>
            </a:xfrm>
            <a:custGeom>
              <a:avLst/>
              <a:gdLst>
                <a:gd name="connsiteX0" fmla="*/ 33168 w 33344"/>
                <a:gd name="connsiteY0" fmla="*/ 30779 h 31474"/>
                <a:gd name="connsiteX1" fmla="*/ -177 w 33344"/>
                <a:gd name="connsiteY1" fmla="*/ -373 h 31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344" h="31474">
                  <a:moveTo>
                    <a:pt x="33168" y="30779"/>
                  </a:moveTo>
                  <a:cubicBezTo>
                    <a:pt x="13194" y="33631"/>
                    <a:pt x="563" y="17126"/>
                    <a:pt x="-177" y="-37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6" name="任意多边形: 形状 1335">
              <a:extLst>
                <a:ext uri="{FF2B5EF4-FFF2-40B4-BE49-F238E27FC236}">
                  <a16:creationId xmlns:a16="http://schemas.microsoft.com/office/drawing/2014/main" id="{D5450C3E-61CA-1C86-7077-45E862C18938}"/>
                </a:ext>
              </a:extLst>
            </p:cNvPr>
            <p:cNvSpPr/>
            <p:nvPr/>
          </p:nvSpPr>
          <p:spPr>
            <a:xfrm flipV="1">
              <a:off x="8588436" y="5339558"/>
              <a:ext cx="36675" cy="52171"/>
            </a:xfrm>
            <a:custGeom>
              <a:avLst/>
              <a:gdLst>
                <a:gd name="connsiteX0" fmla="*/ 36499 w 36675"/>
                <a:gd name="connsiteY0" fmla="*/ 51085 h 52171"/>
                <a:gd name="connsiteX1" fmla="*/ 7712 w 36675"/>
                <a:gd name="connsiteY1" fmla="*/ -379 h 52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675" h="52171">
                  <a:moveTo>
                    <a:pt x="36499" y="51085"/>
                  </a:moveTo>
                  <a:cubicBezTo>
                    <a:pt x="7519" y="56917"/>
                    <a:pt x="-11781" y="25580"/>
                    <a:pt x="7712" y="-37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7" name="任意多边形: 形状 1336">
              <a:extLst>
                <a:ext uri="{FF2B5EF4-FFF2-40B4-BE49-F238E27FC236}">
                  <a16:creationId xmlns:a16="http://schemas.microsoft.com/office/drawing/2014/main" id="{2C431BDA-A6AC-DBBE-958F-89A1C176F0DF}"/>
                </a:ext>
              </a:extLst>
            </p:cNvPr>
            <p:cNvSpPr/>
            <p:nvPr/>
          </p:nvSpPr>
          <p:spPr>
            <a:xfrm flipV="1">
              <a:off x="8560653" y="5377865"/>
              <a:ext cx="29216" cy="29154"/>
            </a:xfrm>
            <a:custGeom>
              <a:avLst/>
              <a:gdLst>
                <a:gd name="connsiteX0" fmla="*/ 29039 w 29216"/>
                <a:gd name="connsiteY0" fmla="*/ 28755 h 29154"/>
                <a:gd name="connsiteX1" fmla="*/ 245 w 29216"/>
                <a:gd name="connsiteY1" fmla="*/ -374 h 29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216" h="29154">
                  <a:moveTo>
                    <a:pt x="29039" y="28755"/>
                  </a:moveTo>
                  <a:cubicBezTo>
                    <a:pt x="9884" y="29457"/>
                    <a:pt x="-2682" y="15636"/>
                    <a:pt x="245" y="-37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8" name="任意多边形: 形状 1337">
              <a:extLst>
                <a:ext uri="{FF2B5EF4-FFF2-40B4-BE49-F238E27FC236}">
                  <a16:creationId xmlns:a16="http://schemas.microsoft.com/office/drawing/2014/main" id="{9E9772D6-D09D-AC67-8A80-3AD9A58CA934}"/>
                </a:ext>
              </a:extLst>
            </p:cNvPr>
            <p:cNvSpPr/>
            <p:nvPr/>
          </p:nvSpPr>
          <p:spPr>
            <a:xfrm flipV="1">
              <a:off x="8583444" y="5307694"/>
              <a:ext cx="16426" cy="41616"/>
            </a:xfrm>
            <a:custGeom>
              <a:avLst/>
              <a:gdLst>
                <a:gd name="connsiteX0" fmla="*/ 16249 w 16426"/>
                <a:gd name="connsiteY0" fmla="*/ 41043 h 41616"/>
                <a:gd name="connsiteX1" fmla="*/ 12882 w 16426"/>
                <a:gd name="connsiteY1" fmla="*/ -386 h 41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426" h="41616">
                  <a:moveTo>
                    <a:pt x="16249" y="41043"/>
                  </a:moveTo>
                  <a:cubicBezTo>
                    <a:pt x="4954" y="43842"/>
                    <a:pt x="-12481" y="14592"/>
                    <a:pt x="12882" y="-38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9" name="任意多边形: 形状 1338">
              <a:extLst>
                <a:ext uri="{FF2B5EF4-FFF2-40B4-BE49-F238E27FC236}">
                  <a16:creationId xmlns:a16="http://schemas.microsoft.com/office/drawing/2014/main" id="{5386F9AE-80EA-668E-503E-6063F0647C0D}"/>
                </a:ext>
              </a:extLst>
            </p:cNvPr>
            <p:cNvSpPr/>
            <p:nvPr/>
          </p:nvSpPr>
          <p:spPr>
            <a:xfrm flipV="1">
              <a:off x="8551020" y="5301333"/>
              <a:ext cx="37717" cy="43209"/>
            </a:xfrm>
            <a:custGeom>
              <a:avLst/>
              <a:gdLst>
                <a:gd name="connsiteX0" fmla="*/ 16883 w 37717"/>
                <a:gd name="connsiteY0" fmla="*/ 42822 h 43209"/>
                <a:gd name="connsiteX1" fmla="*/ 37540 w 37717"/>
                <a:gd name="connsiteY1" fmla="*/ -213 h 43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717" h="43209">
                  <a:moveTo>
                    <a:pt x="16883" y="42822"/>
                  </a:moveTo>
                  <a:cubicBezTo>
                    <a:pt x="-9647" y="42202"/>
                    <a:pt x="-7048" y="-3550"/>
                    <a:pt x="37540" y="-21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0" name="任意多边形: 形状 1339">
              <a:extLst>
                <a:ext uri="{FF2B5EF4-FFF2-40B4-BE49-F238E27FC236}">
                  <a16:creationId xmlns:a16="http://schemas.microsoft.com/office/drawing/2014/main" id="{0283BC3B-D8BF-5C62-4F25-C5386D79DCE4}"/>
                </a:ext>
              </a:extLst>
            </p:cNvPr>
            <p:cNvSpPr/>
            <p:nvPr/>
          </p:nvSpPr>
          <p:spPr>
            <a:xfrm flipV="1">
              <a:off x="8557395" y="5341576"/>
              <a:ext cx="13134" cy="41910"/>
            </a:xfrm>
            <a:custGeom>
              <a:avLst/>
              <a:gdLst>
                <a:gd name="connsiteX0" fmla="*/ 9555 w 13134"/>
                <a:gd name="connsiteY0" fmla="*/ 41531 h 41910"/>
                <a:gd name="connsiteX1" fmla="*/ 12956 w 13134"/>
                <a:gd name="connsiteY1" fmla="*/ -380 h 41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134" h="41910">
                  <a:moveTo>
                    <a:pt x="9555" y="41531"/>
                  </a:moveTo>
                  <a:cubicBezTo>
                    <a:pt x="-1292" y="30427"/>
                    <a:pt x="-6655" y="14226"/>
                    <a:pt x="12956" y="-38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1" name="任意多边形: 形状 1340">
              <a:extLst>
                <a:ext uri="{FF2B5EF4-FFF2-40B4-BE49-F238E27FC236}">
                  <a16:creationId xmlns:a16="http://schemas.microsoft.com/office/drawing/2014/main" id="{B8DEE27A-D916-DBA4-B267-3D2CCF008817}"/>
                </a:ext>
              </a:extLst>
            </p:cNvPr>
            <p:cNvSpPr/>
            <p:nvPr/>
          </p:nvSpPr>
          <p:spPr>
            <a:xfrm flipV="1">
              <a:off x="8531210" y="5359073"/>
              <a:ext cx="26274" cy="44351"/>
            </a:xfrm>
            <a:custGeom>
              <a:avLst/>
              <a:gdLst>
                <a:gd name="connsiteX0" fmla="*/ 26096 w 26274"/>
                <a:gd name="connsiteY0" fmla="*/ 43613 h 44351"/>
                <a:gd name="connsiteX1" fmla="*/ 11300 w 26274"/>
                <a:gd name="connsiteY1" fmla="*/ -376 h 44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274" h="44351">
                  <a:moveTo>
                    <a:pt x="26096" y="43613"/>
                  </a:moveTo>
                  <a:cubicBezTo>
                    <a:pt x="7880" y="47526"/>
                    <a:pt x="-14035" y="18935"/>
                    <a:pt x="11300" y="-37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2" name="任意多边形: 形状 1341">
              <a:extLst>
                <a:ext uri="{FF2B5EF4-FFF2-40B4-BE49-F238E27FC236}">
                  <a16:creationId xmlns:a16="http://schemas.microsoft.com/office/drawing/2014/main" id="{4B4AF1A2-492D-DDE2-7180-5987892AF96F}"/>
                </a:ext>
              </a:extLst>
            </p:cNvPr>
            <p:cNvSpPr/>
            <p:nvPr/>
          </p:nvSpPr>
          <p:spPr>
            <a:xfrm flipV="1">
              <a:off x="8514171" y="5302048"/>
              <a:ext cx="37355" cy="29844"/>
            </a:xfrm>
            <a:custGeom>
              <a:avLst/>
              <a:gdLst>
                <a:gd name="connsiteX0" fmla="*/ 13488 w 37355"/>
                <a:gd name="connsiteY0" fmla="*/ 29456 h 29844"/>
                <a:gd name="connsiteX1" fmla="*/ 37177 w 37355"/>
                <a:gd name="connsiteY1" fmla="*/ 4101 h 29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55" h="29844">
                  <a:moveTo>
                    <a:pt x="13488" y="29456"/>
                  </a:moveTo>
                  <a:cubicBezTo>
                    <a:pt x="-16631" y="24028"/>
                    <a:pt x="8353" y="-13035"/>
                    <a:pt x="37177" y="410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3" name="任意多边形: 形状 1342">
              <a:extLst>
                <a:ext uri="{FF2B5EF4-FFF2-40B4-BE49-F238E27FC236}">
                  <a16:creationId xmlns:a16="http://schemas.microsoft.com/office/drawing/2014/main" id="{34B9E9E5-9F48-C713-D92A-4AF29AFB1285}"/>
                </a:ext>
              </a:extLst>
            </p:cNvPr>
            <p:cNvSpPr/>
            <p:nvPr/>
          </p:nvSpPr>
          <p:spPr>
            <a:xfrm flipV="1">
              <a:off x="8476406" y="5314430"/>
              <a:ext cx="49770" cy="30831"/>
            </a:xfrm>
            <a:custGeom>
              <a:avLst/>
              <a:gdLst>
                <a:gd name="connsiteX0" fmla="*/ 6485 w 49770"/>
                <a:gd name="connsiteY0" fmla="*/ 30446 h 30831"/>
                <a:gd name="connsiteX1" fmla="*/ 49591 w 49770"/>
                <a:gd name="connsiteY1" fmla="*/ 15115 h 30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9770" h="30831">
                  <a:moveTo>
                    <a:pt x="6485" y="30446"/>
                  </a:moveTo>
                  <a:cubicBezTo>
                    <a:pt x="-9982" y="25082"/>
                    <a:pt x="3950" y="-25129"/>
                    <a:pt x="49591" y="1511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4" name="任意多边形: 形状 1343">
              <a:extLst>
                <a:ext uri="{FF2B5EF4-FFF2-40B4-BE49-F238E27FC236}">
                  <a16:creationId xmlns:a16="http://schemas.microsoft.com/office/drawing/2014/main" id="{75A83F63-C9FA-EAF7-47CF-EC9C2B12BE4C}"/>
                </a:ext>
              </a:extLst>
            </p:cNvPr>
            <p:cNvSpPr/>
            <p:nvPr/>
          </p:nvSpPr>
          <p:spPr>
            <a:xfrm flipV="1">
              <a:off x="8526626" y="5331218"/>
              <a:ext cx="13316" cy="33459"/>
            </a:xfrm>
            <a:custGeom>
              <a:avLst/>
              <a:gdLst>
                <a:gd name="connsiteX0" fmla="*/ 3295 w 13316"/>
                <a:gd name="connsiteY0" fmla="*/ 33077 h 33459"/>
                <a:gd name="connsiteX1" fmla="*/ 13138 w 13316"/>
                <a:gd name="connsiteY1" fmla="*/ -382 h 33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316" h="33459">
                  <a:moveTo>
                    <a:pt x="3295" y="33077"/>
                  </a:moveTo>
                  <a:cubicBezTo>
                    <a:pt x="-3311" y="20931"/>
                    <a:pt x="-743" y="9505"/>
                    <a:pt x="13138" y="-38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5" name="任意多边形: 形状 1344">
              <a:extLst>
                <a:ext uri="{FF2B5EF4-FFF2-40B4-BE49-F238E27FC236}">
                  <a16:creationId xmlns:a16="http://schemas.microsoft.com/office/drawing/2014/main" id="{122A2B5C-30A6-83D1-2F8C-34EDFA737E54}"/>
                </a:ext>
              </a:extLst>
            </p:cNvPr>
            <p:cNvSpPr/>
            <p:nvPr/>
          </p:nvSpPr>
          <p:spPr>
            <a:xfrm flipV="1">
              <a:off x="8495265" y="5372987"/>
              <a:ext cx="37216" cy="38278"/>
            </a:xfrm>
            <a:custGeom>
              <a:avLst/>
              <a:gdLst>
                <a:gd name="connsiteX0" fmla="*/ 37037 w 37216"/>
                <a:gd name="connsiteY0" fmla="*/ 35145 h 38278"/>
                <a:gd name="connsiteX1" fmla="*/ 8000 w 37216"/>
                <a:gd name="connsiteY1" fmla="*/ -374 h 38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216" h="38278">
                  <a:moveTo>
                    <a:pt x="37037" y="35145"/>
                  </a:moveTo>
                  <a:cubicBezTo>
                    <a:pt x="11896" y="46170"/>
                    <a:pt x="-13707" y="22088"/>
                    <a:pt x="8000" y="-37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6" name="任意多边形: 形状 1345">
              <a:extLst>
                <a:ext uri="{FF2B5EF4-FFF2-40B4-BE49-F238E27FC236}">
                  <a16:creationId xmlns:a16="http://schemas.microsoft.com/office/drawing/2014/main" id="{35682D91-46BC-D555-E069-9C974B7FCBF7}"/>
                </a:ext>
              </a:extLst>
            </p:cNvPr>
            <p:cNvSpPr/>
            <p:nvPr/>
          </p:nvSpPr>
          <p:spPr>
            <a:xfrm flipV="1">
              <a:off x="8489029" y="5345029"/>
              <a:ext cx="15441" cy="32648"/>
            </a:xfrm>
            <a:custGeom>
              <a:avLst/>
              <a:gdLst>
                <a:gd name="connsiteX0" fmla="*/ 3268 w 15441"/>
                <a:gd name="connsiteY0" fmla="*/ 32268 h 32648"/>
                <a:gd name="connsiteX1" fmla="*/ 15262 w 15441"/>
                <a:gd name="connsiteY1" fmla="*/ -380 h 32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441" h="32648">
                  <a:moveTo>
                    <a:pt x="3268" y="32268"/>
                  </a:moveTo>
                  <a:cubicBezTo>
                    <a:pt x="-4399" y="21881"/>
                    <a:pt x="1210" y="5803"/>
                    <a:pt x="15262" y="-38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7" name="任意多边形: 形状 1346">
              <a:extLst>
                <a:ext uri="{FF2B5EF4-FFF2-40B4-BE49-F238E27FC236}">
                  <a16:creationId xmlns:a16="http://schemas.microsoft.com/office/drawing/2014/main" id="{07BA49E5-0965-AC0C-F08F-ECB770126320}"/>
                </a:ext>
              </a:extLst>
            </p:cNvPr>
            <p:cNvSpPr/>
            <p:nvPr/>
          </p:nvSpPr>
          <p:spPr>
            <a:xfrm flipV="1">
              <a:off x="8468951" y="5406975"/>
              <a:ext cx="32216" cy="28866"/>
            </a:xfrm>
            <a:custGeom>
              <a:avLst/>
              <a:gdLst>
                <a:gd name="connsiteX0" fmla="*/ 32037 w 32216"/>
                <a:gd name="connsiteY0" fmla="*/ 26746 h 28866"/>
                <a:gd name="connsiteX1" fmla="*/ 7787 w 32216"/>
                <a:gd name="connsiteY1" fmla="*/ -368 h 28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216" h="28866">
                  <a:moveTo>
                    <a:pt x="32037" y="26746"/>
                  </a:moveTo>
                  <a:cubicBezTo>
                    <a:pt x="8100" y="35370"/>
                    <a:pt x="-11849" y="9895"/>
                    <a:pt x="7787" y="-36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8" name="任意多边形: 形状 1347">
              <a:extLst>
                <a:ext uri="{FF2B5EF4-FFF2-40B4-BE49-F238E27FC236}">
                  <a16:creationId xmlns:a16="http://schemas.microsoft.com/office/drawing/2014/main" id="{0840E5FA-486D-2888-2BF7-AEC10F32A874}"/>
                </a:ext>
              </a:extLst>
            </p:cNvPr>
            <p:cNvSpPr/>
            <p:nvPr/>
          </p:nvSpPr>
          <p:spPr>
            <a:xfrm flipV="1">
              <a:off x="8445165" y="5419495"/>
              <a:ext cx="25079" cy="35428"/>
            </a:xfrm>
            <a:custGeom>
              <a:avLst/>
              <a:gdLst>
                <a:gd name="connsiteX0" fmla="*/ 5816 w 25079"/>
                <a:gd name="connsiteY0" fmla="*/ -365 h 35428"/>
                <a:gd name="connsiteX1" fmla="*/ 24900 w 25079"/>
                <a:gd name="connsiteY1" fmla="*/ 34921 h 35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079" h="35428">
                  <a:moveTo>
                    <a:pt x="5816" y="-365"/>
                  </a:moveTo>
                  <a:cubicBezTo>
                    <a:pt x="-8350" y="15958"/>
                    <a:pt x="4430" y="36993"/>
                    <a:pt x="24900" y="3492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9" name="任意多边形: 形状 1348">
              <a:extLst>
                <a:ext uri="{FF2B5EF4-FFF2-40B4-BE49-F238E27FC236}">
                  <a16:creationId xmlns:a16="http://schemas.microsoft.com/office/drawing/2014/main" id="{68F45087-386B-783B-4EA4-C7222036F86F}"/>
                </a:ext>
              </a:extLst>
            </p:cNvPr>
            <p:cNvSpPr/>
            <p:nvPr/>
          </p:nvSpPr>
          <p:spPr>
            <a:xfrm flipV="1">
              <a:off x="8424211" y="5427534"/>
              <a:ext cx="24211" cy="39005"/>
            </a:xfrm>
            <a:custGeom>
              <a:avLst/>
              <a:gdLst>
                <a:gd name="connsiteX0" fmla="*/ 24031 w 24211"/>
                <a:gd name="connsiteY0" fmla="*/ 38637 h 39005"/>
                <a:gd name="connsiteX1" fmla="*/ 1697 w 24211"/>
                <a:gd name="connsiteY1" fmla="*/ 5953 h 39005"/>
                <a:gd name="connsiteX2" fmla="*/ 21142 w 24211"/>
                <a:gd name="connsiteY2" fmla="*/ 3980 h 39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211" h="39005">
                  <a:moveTo>
                    <a:pt x="24031" y="38637"/>
                  </a:moveTo>
                  <a:cubicBezTo>
                    <a:pt x="3606" y="39050"/>
                    <a:pt x="-4108" y="13986"/>
                    <a:pt x="1697" y="5953"/>
                  </a:cubicBezTo>
                  <a:cubicBezTo>
                    <a:pt x="7498" y="-2077"/>
                    <a:pt x="16176" y="-2130"/>
                    <a:pt x="21142" y="398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0" name="任意多边形: 形状 1349">
              <a:extLst>
                <a:ext uri="{FF2B5EF4-FFF2-40B4-BE49-F238E27FC236}">
                  <a16:creationId xmlns:a16="http://schemas.microsoft.com/office/drawing/2014/main" id="{4D9E012A-E800-C2CF-4AA3-E0B49F8A90D6}"/>
                </a:ext>
              </a:extLst>
            </p:cNvPr>
            <p:cNvSpPr/>
            <p:nvPr/>
          </p:nvSpPr>
          <p:spPr>
            <a:xfrm flipV="1">
              <a:off x="8406280" y="5455634"/>
              <a:ext cx="19044" cy="38382"/>
            </a:xfrm>
            <a:custGeom>
              <a:avLst/>
              <a:gdLst>
                <a:gd name="connsiteX0" fmla="*/ 18863 w 19044"/>
                <a:gd name="connsiteY0" fmla="*/ 2183 h 38382"/>
                <a:gd name="connsiteX1" fmla="*/ 18155 w 19044"/>
                <a:gd name="connsiteY1" fmla="*/ 38024 h 38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44" h="38382">
                  <a:moveTo>
                    <a:pt x="18863" y="2183"/>
                  </a:moveTo>
                  <a:cubicBezTo>
                    <a:pt x="14021" y="-8905"/>
                    <a:pt x="-21020" y="18734"/>
                    <a:pt x="18155" y="3802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1" name="任意多边形: 形状 1350">
              <a:extLst>
                <a:ext uri="{FF2B5EF4-FFF2-40B4-BE49-F238E27FC236}">
                  <a16:creationId xmlns:a16="http://schemas.microsoft.com/office/drawing/2014/main" id="{865805AB-8511-6C9C-EBF1-078328CC9EA8}"/>
                </a:ext>
              </a:extLst>
            </p:cNvPr>
            <p:cNvSpPr/>
            <p:nvPr/>
          </p:nvSpPr>
          <p:spPr>
            <a:xfrm flipV="1">
              <a:off x="8392773" y="5482427"/>
              <a:ext cx="23494" cy="33918"/>
            </a:xfrm>
            <a:custGeom>
              <a:avLst/>
              <a:gdLst>
                <a:gd name="connsiteX0" fmla="*/ 14393 w 23494"/>
                <a:gd name="connsiteY0" fmla="*/ 33565 h 33918"/>
                <a:gd name="connsiteX1" fmla="*/ 23313 w 23494"/>
                <a:gd name="connsiteY1" fmla="*/ 1226 h 33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94" h="33918">
                  <a:moveTo>
                    <a:pt x="14393" y="33565"/>
                  </a:moveTo>
                  <a:cubicBezTo>
                    <a:pt x="-10791" y="21741"/>
                    <a:pt x="-411" y="-7426"/>
                    <a:pt x="23313" y="122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2" name="任意多边形: 形状 1351">
              <a:extLst>
                <a:ext uri="{FF2B5EF4-FFF2-40B4-BE49-F238E27FC236}">
                  <a16:creationId xmlns:a16="http://schemas.microsoft.com/office/drawing/2014/main" id="{00F9436D-8B23-5F62-624F-0B4C00ABA1FC}"/>
                </a:ext>
              </a:extLst>
            </p:cNvPr>
            <p:cNvSpPr/>
            <p:nvPr/>
          </p:nvSpPr>
          <p:spPr>
            <a:xfrm flipV="1">
              <a:off x="8387185" y="5507430"/>
              <a:ext cx="23966" cy="32400"/>
            </a:xfrm>
            <a:custGeom>
              <a:avLst/>
              <a:gdLst>
                <a:gd name="connsiteX0" fmla="*/ 6645 w 23966"/>
                <a:gd name="connsiteY0" fmla="*/ 32052 h 32400"/>
                <a:gd name="connsiteX1" fmla="*/ 23785 w 23966"/>
                <a:gd name="connsiteY1" fmla="*/ 226 h 3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66" h="32400">
                  <a:moveTo>
                    <a:pt x="6645" y="32052"/>
                  </a:moveTo>
                  <a:cubicBezTo>
                    <a:pt x="-8499" y="19313"/>
                    <a:pt x="3473" y="-4332"/>
                    <a:pt x="23785" y="22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3" name="任意多边形: 形状 1352">
              <a:extLst>
                <a:ext uri="{FF2B5EF4-FFF2-40B4-BE49-F238E27FC236}">
                  <a16:creationId xmlns:a16="http://schemas.microsoft.com/office/drawing/2014/main" id="{20DA77C9-A761-B802-34B2-4AF78BCBE827}"/>
                </a:ext>
              </a:extLst>
            </p:cNvPr>
            <p:cNvSpPr/>
            <p:nvPr/>
          </p:nvSpPr>
          <p:spPr>
            <a:xfrm flipV="1">
              <a:off x="8442100" y="5331694"/>
              <a:ext cx="40878" cy="21723"/>
            </a:xfrm>
            <a:custGeom>
              <a:avLst/>
              <a:gdLst>
                <a:gd name="connsiteX0" fmla="*/ 4237 w 40878"/>
                <a:gd name="connsiteY0" fmla="*/ 21341 h 21723"/>
                <a:gd name="connsiteX1" fmla="*/ 40698 w 40878"/>
                <a:gd name="connsiteY1" fmla="*/ 11857 h 21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0878" h="21723">
                  <a:moveTo>
                    <a:pt x="4237" y="21341"/>
                  </a:moveTo>
                  <a:cubicBezTo>
                    <a:pt x="-11862" y="11395"/>
                    <a:pt x="19665" y="-16200"/>
                    <a:pt x="40698" y="1185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4" name="任意多边形: 形状 1353">
              <a:extLst>
                <a:ext uri="{FF2B5EF4-FFF2-40B4-BE49-F238E27FC236}">
                  <a16:creationId xmlns:a16="http://schemas.microsoft.com/office/drawing/2014/main" id="{CD9F305E-EF47-0572-3648-FF7AC4533B6F}"/>
                </a:ext>
              </a:extLst>
            </p:cNvPr>
            <p:cNvSpPr/>
            <p:nvPr/>
          </p:nvSpPr>
          <p:spPr>
            <a:xfrm flipV="1">
              <a:off x="8417102" y="5346934"/>
              <a:ext cx="47313" cy="30303"/>
            </a:xfrm>
            <a:custGeom>
              <a:avLst/>
              <a:gdLst>
                <a:gd name="connsiteX0" fmla="*/ 6018 w 47313"/>
                <a:gd name="connsiteY0" fmla="*/ 29924 h 30303"/>
                <a:gd name="connsiteX1" fmla="*/ 47133 w 47313"/>
                <a:gd name="connsiteY1" fmla="*/ 23487 h 30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313" h="30303">
                  <a:moveTo>
                    <a:pt x="6018" y="29924"/>
                  </a:moveTo>
                  <a:cubicBezTo>
                    <a:pt x="-18696" y="6380"/>
                    <a:pt x="37844" y="-21273"/>
                    <a:pt x="47133" y="2348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5" name="任意多边形: 形状 1354">
              <a:extLst>
                <a:ext uri="{FF2B5EF4-FFF2-40B4-BE49-F238E27FC236}">
                  <a16:creationId xmlns:a16="http://schemas.microsoft.com/office/drawing/2014/main" id="{025F6BB8-7678-0243-692C-32A5C0894A3C}"/>
                </a:ext>
              </a:extLst>
            </p:cNvPr>
            <p:cNvSpPr/>
            <p:nvPr/>
          </p:nvSpPr>
          <p:spPr>
            <a:xfrm flipV="1">
              <a:off x="8453781" y="5372771"/>
              <a:ext cx="47034" cy="13388"/>
            </a:xfrm>
            <a:custGeom>
              <a:avLst/>
              <a:gdLst>
                <a:gd name="connsiteX0" fmla="*/ -180 w 47034"/>
                <a:gd name="connsiteY0" fmla="*/ 13012 h 13388"/>
                <a:gd name="connsiteX1" fmla="*/ 46855 w 47034"/>
                <a:gd name="connsiteY1" fmla="*/ 9900 h 13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034" h="13388">
                  <a:moveTo>
                    <a:pt x="-180" y="13012"/>
                  </a:moveTo>
                  <a:cubicBezTo>
                    <a:pt x="4495" y="4064"/>
                    <a:pt x="26399" y="-10355"/>
                    <a:pt x="46855" y="990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6" name="任意多边形: 形状 1355">
              <a:extLst>
                <a:ext uri="{FF2B5EF4-FFF2-40B4-BE49-F238E27FC236}">
                  <a16:creationId xmlns:a16="http://schemas.microsoft.com/office/drawing/2014/main" id="{189E3066-6216-E094-63A3-311C5BDF4ED4}"/>
                </a:ext>
              </a:extLst>
            </p:cNvPr>
            <p:cNvSpPr/>
            <p:nvPr/>
          </p:nvSpPr>
          <p:spPr>
            <a:xfrm flipV="1">
              <a:off x="8470406" y="5385510"/>
              <a:ext cx="4143" cy="28146"/>
            </a:xfrm>
            <a:custGeom>
              <a:avLst/>
              <a:gdLst>
                <a:gd name="connsiteX0" fmla="*/ 1650 w 4143"/>
                <a:gd name="connsiteY0" fmla="*/ 27774 h 28146"/>
                <a:gd name="connsiteX1" fmla="*/ 3964 w 4143"/>
                <a:gd name="connsiteY1" fmla="*/ -373 h 28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43" h="28146">
                  <a:moveTo>
                    <a:pt x="1650" y="27774"/>
                  </a:moveTo>
                  <a:cubicBezTo>
                    <a:pt x="-1474" y="19409"/>
                    <a:pt x="-530" y="6287"/>
                    <a:pt x="3964" y="-37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7" name="任意多边形: 形状 1356">
              <a:extLst>
                <a:ext uri="{FF2B5EF4-FFF2-40B4-BE49-F238E27FC236}">
                  <a16:creationId xmlns:a16="http://schemas.microsoft.com/office/drawing/2014/main" id="{57E0443E-9D54-11D8-2663-399CBF94EE09}"/>
                </a:ext>
              </a:extLst>
            </p:cNvPr>
            <p:cNvSpPr/>
            <p:nvPr/>
          </p:nvSpPr>
          <p:spPr>
            <a:xfrm flipV="1">
              <a:off x="8436514" y="5376938"/>
              <a:ext cx="19403" cy="45624"/>
            </a:xfrm>
            <a:custGeom>
              <a:avLst/>
              <a:gdLst>
                <a:gd name="connsiteX0" fmla="*/ 5656 w 19403"/>
                <a:gd name="connsiteY0" fmla="*/ 45252 h 45624"/>
                <a:gd name="connsiteX1" fmla="*/ 19224 w 19403"/>
                <a:gd name="connsiteY1" fmla="*/ -372 h 45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403" h="45624">
                  <a:moveTo>
                    <a:pt x="5656" y="45252"/>
                  </a:moveTo>
                  <a:cubicBezTo>
                    <a:pt x="-6277" y="31574"/>
                    <a:pt x="998" y="9542"/>
                    <a:pt x="19224" y="-37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8" name="任意多边形: 形状 1357">
              <a:extLst>
                <a:ext uri="{FF2B5EF4-FFF2-40B4-BE49-F238E27FC236}">
                  <a16:creationId xmlns:a16="http://schemas.microsoft.com/office/drawing/2014/main" id="{0539FD5F-CB94-BB48-04F0-F0B466F350C2}"/>
                </a:ext>
              </a:extLst>
            </p:cNvPr>
            <p:cNvSpPr/>
            <p:nvPr/>
          </p:nvSpPr>
          <p:spPr>
            <a:xfrm flipV="1">
              <a:off x="8415278" y="5393487"/>
              <a:ext cx="20405" cy="45599"/>
            </a:xfrm>
            <a:custGeom>
              <a:avLst/>
              <a:gdLst>
                <a:gd name="connsiteX0" fmla="*/ 20225 w 20405"/>
                <a:gd name="connsiteY0" fmla="*/ 45230 h 45599"/>
                <a:gd name="connsiteX1" fmla="*/ 13121 w 20405"/>
                <a:gd name="connsiteY1" fmla="*/ -369 h 45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405" h="45599">
                  <a:moveTo>
                    <a:pt x="20225" y="45230"/>
                  </a:moveTo>
                  <a:cubicBezTo>
                    <a:pt x="4294" y="38984"/>
                    <a:pt x="-12703" y="18170"/>
                    <a:pt x="13121" y="-36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9" name="任意多边形: 形状 1358">
              <a:extLst>
                <a:ext uri="{FF2B5EF4-FFF2-40B4-BE49-F238E27FC236}">
                  <a16:creationId xmlns:a16="http://schemas.microsoft.com/office/drawing/2014/main" id="{687E496E-6D7F-5E34-3336-6A35DCF12E13}"/>
                </a:ext>
              </a:extLst>
            </p:cNvPr>
            <p:cNvSpPr/>
            <p:nvPr/>
          </p:nvSpPr>
          <p:spPr>
            <a:xfrm flipV="1">
              <a:off x="8388655" y="5371461"/>
              <a:ext cx="36610" cy="29586"/>
            </a:xfrm>
            <a:custGeom>
              <a:avLst/>
              <a:gdLst>
                <a:gd name="connsiteX0" fmla="*/ 3628 w 36610"/>
                <a:gd name="connsiteY0" fmla="*/ 29212 h 29586"/>
                <a:gd name="connsiteX1" fmla="*/ 36429 w 36610"/>
                <a:gd name="connsiteY1" fmla="*/ 1903 h 29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610" h="29586">
                  <a:moveTo>
                    <a:pt x="3628" y="29212"/>
                  </a:moveTo>
                  <a:cubicBezTo>
                    <a:pt x="-8273" y="19876"/>
                    <a:pt x="9108" y="-8559"/>
                    <a:pt x="36429" y="190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0" name="任意多边形: 形状 1359">
              <a:extLst>
                <a:ext uri="{FF2B5EF4-FFF2-40B4-BE49-F238E27FC236}">
                  <a16:creationId xmlns:a16="http://schemas.microsoft.com/office/drawing/2014/main" id="{086205F4-9F61-6B35-609B-9DEA9371B8DE}"/>
                </a:ext>
              </a:extLst>
            </p:cNvPr>
            <p:cNvSpPr/>
            <p:nvPr/>
          </p:nvSpPr>
          <p:spPr>
            <a:xfrm flipV="1">
              <a:off x="8363138" y="5397298"/>
              <a:ext cx="46556" cy="18138"/>
            </a:xfrm>
            <a:custGeom>
              <a:avLst/>
              <a:gdLst>
                <a:gd name="connsiteX0" fmla="*/ 1878 w 46556"/>
                <a:gd name="connsiteY0" fmla="*/ 17768 h 18138"/>
                <a:gd name="connsiteX1" fmla="*/ 46374 w 46556"/>
                <a:gd name="connsiteY1" fmla="*/ 14082 h 1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6556" h="18138">
                  <a:moveTo>
                    <a:pt x="1878" y="17768"/>
                  </a:moveTo>
                  <a:cubicBezTo>
                    <a:pt x="-6049" y="9989"/>
                    <a:pt x="8932" y="-16650"/>
                    <a:pt x="46374" y="1408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1" name="任意多边形: 形状 1360">
              <a:extLst>
                <a:ext uri="{FF2B5EF4-FFF2-40B4-BE49-F238E27FC236}">
                  <a16:creationId xmlns:a16="http://schemas.microsoft.com/office/drawing/2014/main" id="{EB307839-EF35-24FB-5645-649D8D2D1E67}"/>
                </a:ext>
              </a:extLst>
            </p:cNvPr>
            <p:cNvSpPr/>
            <p:nvPr/>
          </p:nvSpPr>
          <p:spPr>
            <a:xfrm flipV="1">
              <a:off x="8387079" y="5414323"/>
              <a:ext cx="35987" cy="24320"/>
            </a:xfrm>
            <a:custGeom>
              <a:avLst/>
              <a:gdLst>
                <a:gd name="connsiteX0" fmla="*/ -154 w 35987"/>
                <a:gd name="connsiteY0" fmla="*/ 23953 h 24320"/>
                <a:gd name="connsiteX1" fmla="*/ 35806 w 35987"/>
                <a:gd name="connsiteY1" fmla="*/ 3349 h 24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987" h="24320">
                  <a:moveTo>
                    <a:pt x="-154" y="23953"/>
                  </a:moveTo>
                  <a:cubicBezTo>
                    <a:pt x="-866" y="10792"/>
                    <a:pt x="12474" y="-8552"/>
                    <a:pt x="35806" y="334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2" name="任意多边形: 形状 1361">
              <a:extLst>
                <a:ext uri="{FF2B5EF4-FFF2-40B4-BE49-F238E27FC236}">
                  <a16:creationId xmlns:a16="http://schemas.microsoft.com/office/drawing/2014/main" id="{18AF3BBD-5A4F-F5D6-AF1F-984DEDC4F1F4}"/>
                </a:ext>
              </a:extLst>
            </p:cNvPr>
            <p:cNvSpPr/>
            <p:nvPr/>
          </p:nvSpPr>
          <p:spPr>
            <a:xfrm flipV="1">
              <a:off x="8389733" y="5435040"/>
              <a:ext cx="17034" cy="37555"/>
            </a:xfrm>
            <a:custGeom>
              <a:avLst/>
              <a:gdLst>
                <a:gd name="connsiteX0" fmla="*/ 7431 w 17034"/>
                <a:gd name="connsiteY0" fmla="*/ 37194 h 37555"/>
                <a:gd name="connsiteX1" fmla="*/ 16853 w 17034"/>
                <a:gd name="connsiteY1" fmla="*/ -362 h 37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034" h="37555">
                  <a:moveTo>
                    <a:pt x="7431" y="37194"/>
                  </a:moveTo>
                  <a:cubicBezTo>
                    <a:pt x="-5851" y="26545"/>
                    <a:pt x="-1151" y="5599"/>
                    <a:pt x="16853" y="-36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3" name="任意多边形: 形状 1362">
              <a:extLst>
                <a:ext uri="{FF2B5EF4-FFF2-40B4-BE49-F238E27FC236}">
                  <a16:creationId xmlns:a16="http://schemas.microsoft.com/office/drawing/2014/main" id="{7557ED69-C0A8-7FF4-F234-DE26F89C97FE}"/>
                </a:ext>
              </a:extLst>
            </p:cNvPr>
            <p:cNvSpPr/>
            <p:nvPr/>
          </p:nvSpPr>
          <p:spPr>
            <a:xfrm flipV="1">
              <a:off x="8363930" y="5413490"/>
              <a:ext cx="26642" cy="41810"/>
            </a:xfrm>
            <a:custGeom>
              <a:avLst/>
              <a:gdLst>
                <a:gd name="connsiteX0" fmla="*/ 6087 w 26642"/>
                <a:gd name="connsiteY0" fmla="*/ 41445 h 41810"/>
                <a:gd name="connsiteX1" fmla="*/ 26461 w 26642"/>
                <a:gd name="connsiteY1" fmla="*/ -322 h 41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642" h="41810">
                  <a:moveTo>
                    <a:pt x="6087" y="41445"/>
                  </a:moveTo>
                  <a:cubicBezTo>
                    <a:pt x="-9329" y="23985"/>
                    <a:pt x="6075" y="-1562"/>
                    <a:pt x="26461" y="-32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4" name="任意多边形: 形状 1363">
              <a:extLst>
                <a:ext uri="{FF2B5EF4-FFF2-40B4-BE49-F238E27FC236}">
                  <a16:creationId xmlns:a16="http://schemas.microsoft.com/office/drawing/2014/main" id="{72AEC94B-B0CE-5E39-E548-AE3E08A258AB}"/>
                </a:ext>
              </a:extLst>
            </p:cNvPr>
            <p:cNvSpPr/>
            <p:nvPr/>
          </p:nvSpPr>
          <p:spPr>
            <a:xfrm flipV="1">
              <a:off x="8341540" y="5412656"/>
              <a:ext cx="35996" cy="41565"/>
            </a:xfrm>
            <a:custGeom>
              <a:avLst/>
              <a:gdLst>
                <a:gd name="connsiteX0" fmla="*/ 8355 w 35996"/>
                <a:gd name="connsiteY0" fmla="*/ 41200 h 41565"/>
                <a:gd name="connsiteX1" fmla="*/ 35814 w 35996"/>
                <a:gd name="connsiteY1" fmla="*/ 2024 h 41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996" h="41565">
                  <a:moveTo>
                    <a:pt x="8355" y="41200"/>
                  </a:moveTo>
                  <a:cubicBezTo>
                    <a:pt x="-14005" y="20513"/>
                    <a:pt x="11952" y="-8997"/>
                    <a:pt x="35814" y="202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5" name="任意多边形: 形状 1364">
              <a:extLst>
                <a:ext uri="{FF2B5EF4-FFF2-40B4-BE49-F238E27FC236}">
                  <a16:creationId xmlns:a16="http://schemas.microsoft.com/office/drawing/2014/main" id="{468165FA-EB5A-A7F3-67F3-B31AA8AF7EBC}"/>
                </a:ext>
              </a:extLst>
            </p:cNvPr>
            <p:cNvSpPr/>
            <p:nvPr/>
          </p:nvSpPr>
          <p:spPr>
            <a:xfrm flipV="1">
              <a:off x="8362499" y="5454090"/>
              <a:ext cx="33022" cy="39752"/>
            </a:xfrm>
            <a:custGeom>
              <a:avLst/>
              <a:gdLst>
                <a:gd name="connsiteX0" fmla="*/ 1922 w 33022"/>
                <a:gd name="connsiteY0" fmla="*/ 39394 h 39752"/>
                <a:gd name="connsiteX1" fmla="*/ 32841 w 33022"/>
                <a:gd name="connsiteY1" fmla="*/ -339 h 39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022" h="39752">
                  <a:moveTo>
                    <a:pt x="1922" y="39394"/>
                  </a:moveTo>
                  <a:cubicBezTo>
                    <a:pt x="-5777" y="24665"/>
                    <a:pt x="8354" y="-1167"/>
                    <a:pt x="32841" y="-33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6" name="任意多边形: 形状 1365">
              <a:extLst>
                <a:ext uri="{FF2B5EF4-FFF2-40B4-BE49-F238E27FC236}">
                  <a16:creationId xmlns:a16="http://schemas.microsoft.com/office/drawing/2014/main" id="{4B105931-C176-0DEA-E0E5-34A14777D91F}"/>
                </a:ext>
              </a:extLst>
            </p:cNvPr>
            <p:cNvSpPr/>
            <p:nvPr/>
          </p:nvSpPr>
          <p:spPr>
            <a:xfrm flipV="1">
              <a:off x="8317551" y="5441112"/>
              <a:ext cx="35130" cy="16284"/>
            </a:xfrm>
            <a:custGeom>
              <a:avLst/>
              <a:gdLst>
                <a:gd name="connsiteX0" fmla="*/ 673 w 35130"/>
                <a:gd name="connsiteY0" fmla="*/ 15921 h 16284"/>
                <a:gd name="connsiteX1" fmla="*/ 34947 w 35130"/>
                <a:gd name="connsiteY1" fmla="*/ 7279 h 16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130" h="16284">
                  <a:moveTo>
                    <a:pt x="673" y="15921"/>
                  </a:moveTo>
                  <a:cubicBezTo>
                    <a:pt x="-4823" y="10690"/>
                    <a:pt x="17274" y="-12019"/>
                    <a:pt x="34947" y="727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7" name="任意多边形: 形状 1366">
              <a:extLst>
                <a:ext uri="{FF2B5EF4-FFF2-40B4-BE49-F238E27FC236}">
                  <a16:creationId xmlns:a16="http://schemas.microsoft.com/office/drawing/2014/main" id="{1D42FF6E-5478-7804-0B60-63FAA7EBE43B}"/>
                </a:ext>
              </a:extLst>
            </p:cNvPr>
            <p:cNvSpPr/>
            <p:nvPr/>
          </p:nvSpPr>
          <p:spPr>
            <a:xfrm flipV="1">
              <a:off x="8329560" y="5456114"/>
              <a:ext cx="39515" cy="29109"/>
            </a:xfrm>
            <a:custGeom>
              <a:avLst/>
              <a:gdLst>
                <a:gd name="connsiteX0" fmla="*/ 333 w 39515"/>
                <a:gd name="connsiteY0" fmla="*/ 28750 h 29109"/>
                <a:gd name="connsiteX1" fmla="*/ 39333 w 39515"/>
                <a:gd name="connsiteY1" fmla="*/ 3503 h 29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515" h="29109">
                  <a:moveTo>
                    <a:pt x="333" y="28750"/>
                  </a:moveTo>
                  <a:cubicBezTo>
                    <a:pt x="-3547" y="8884"/>
                    <a:pt x="14978" y="-8295"/>
                    <a:pt x="39333" y="350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8" name="任意多边形: 形状 1367">
              <a:extLst>
                <a:ext uri="{FF2B5EF4-FFF2-40B4-BE49-F238E27FC236}">
                  <a16:creationId xmlns:a16="http://schemas.microsoft.com/office/drawing/2014/main" id="{D8077624-3DCB-D2D7-F26C-BDBC0E29A5B9}"/>
                </a:ext>
              </a:extLst>
            </p:cNvPr>
            <p:cNvSpPr/>
            <p:nvPr/>
          </p:nvSpPr>
          <p:spPr>
            <a:xfrm flipV="1">
              <a:off x="8355560" y="5484689"/>
              <a:ext cx="32005" cy="37196"/>
            </a:xfrm>
            <a:custGeom>
              <a:avLst/>
              <a:gdLst>
                <a:gd name="connsiteX0" fmla="*/ 1479 w 32005"/>
                <a:gd name="connsiteY0" fmla="*/ 36843 h 37196"/>
                <a:gd name="connsiteX1" fmla="*/ 31823 w 32005"/>
                <a:gd name="connsiteY1" fmla="*/ -353 h 3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005" h="37196">
                  <a:moveTo>
                    <a:pt x="1479" y="36843"/>
                  </a:moveTo>
                  <a:cubicBezTo>
                    <a:pt x="-5155" y="20352"/>
                    <a:pt x="8716" y="128"/>
                    <a:pt x="31823" y="-35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9" name="任意多边形: 形状 1368">
              <a:extLst>
                <a:ext uri="{FF2B5EF4-FFF2-40B4-BE49-F238E27FC236}">
                  <a16:creationId xmlns:a16="http://schemas.microsoft.com/office/drawing/2014/main" id="{DF874378-43E8-61ED-EB5F-D18CEEC63DBE}"/>
                </a:ext>
              </a:extLst>
            </p:cNvPr>
            <p:cNvSpPr/>
            <p:nvPr/>
          </p:nvSpPr>
          <p:spPr>
            <a:xfrm flipV="1">
              <a:off x="8382395" y="5532195"/>
              <a:ext cx="21791" cy="43514"/>
            </a:xfrm>
            <a:custGeom>
              <a:avLst/>
              <a:gdLst>
                <a:gd name="connsiteX0" fmla="*/ 8220 w 21791"/>
                <a:gd name="connsiteY0" fmla="*/ 43171 h 43514"/>
                <a:gd name="connsiteX1" fmla="*/ 21610 w 21791"/>
                <a:gd name="connsiteY1" fmla="*/ -159 h 43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791" h="43514">
                  <a:moveTo>
                    <a:pt x="8220" y="43171"/>
                  </a:moveTo>
                  <a:cubicBezTo>
                    <a:pt x="-8608" y="26056"/>
                    <a:pt x="1898" y="-2922"/>
                    <a:pt x="21610" y="-15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0" name="任意多边形: 形状 1369">
              <a:extLst>
                <a:ext uri="{FF2B5EF4-FFF2-40B4-BE49-F238E27FC236}">
                  <a16:creationId xmlns:a16="http://schemas.microsoft.com/office/drawing/2014/main" id="{5C6EEB3F-BB16-46FD-C377-0A3C0B5B142A}"/>
                </a:ext>
              </a:extLst>
            </p:cNvPr>
            <p:cNvSpPr/>
            <p:nvPr/>
          </p:nvSpPr>
          <p:spPr>
            <a:xfrm flipV="1">
              <a:off x="8351722" y="5507788"/>
              <a:ext cx="30462" cy="45182"/>
            </a:xfrm>
            <a:custGeom>
              <a:avLst/>
              <a:gdLst>
                <a:gd name="connsiteX0" fmla="*/ 8174 w 30462"/>
                <a:gd name="connsiteY0" fmla="*/ 44835 h 45182"/>
                <a:gd name="connsiteX1" fmla="*/ 30281 w 30462"/>
                <a:gd name="connsiteY1" fmla="*/ -205 h 45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462" h="45182">
                  <a:moveTo>
                    <a:pt x="8174" y="44835"/>
                  </a:moveTo>
                  <a:cubicBezTo>
                    <a:pt x="-11828" y="27011"/>
                    <a:pt x="7493" y="-2652"/>
                    <a:pt x="30281" y="-20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1" name="任意多边形: 形状 1370">
              <a:extLst>
                <a:ext uri="{FF2B5EF4-FFF2-40B4-BE49-F238E27FC236}">
                  <a16:creationId xmlns:a16="http://schemas.microsoft.com/office/drawing/2014/main" id="{CCA03BEF-C6C6-B107-821B-7E357B1FFB75}"/>
                </a:ext>
              </a:extLst>
            </p:cNvPr>
            <p:cNvSpPr/>
            <p:nvPr/>
          </p:nvSpPr>
          <p:spPr>
            <a:xfrm flipV="1">
              <a:off x="8327182" y="5476236"/>
              <a:ext cx="24937" cy="43992"/>
            </a:xfrm>
            <a:custGeom>
              <a:avLst/>
              <a:gdLst>
                <a:gd name="connsiteX0" fmla="*/ 6878 w 24937"/>
                <a:gd name="connsiteY0" fmla="*/ 43638 h 43992"/>
                <a:gd name="connsiteX1" fmla="*/ 24755 w 24937"/>
                <a:gd name="connsiteY1" fmla="*/ -354 h 43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937" h="43992">
                  <a:moveTo>
                    <a:pt x="6878" y="43638"/>
                  </a:moveTo>
                  <a:cubicBezTo>
                    <a:pt x="-7473" y="24417"/>
                    <a:pt x="828" y="2278"/>
                    <a:pt x="24755" y="-35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2" name="任意多边形: 形状 1371">
              <a:extLst>
                <a:ext uri="{FF2B5EF4-FFF2-40B4-BE49-F238E27FC236}">
                  <a16:creationId xmlns:a16="http://schemas.microsoft.com/office/drawing/2014/main" id="{E674C58F-4E14-4A26-D481-1022FD2500B2}"/>
                </a:ext>
              </a:extLst>
            </p:cNvPr>
            <p:cNvSpPr/>
            <p:nvPr/>
          </p:nvSpPr>
          <p:spPr>
            <a:xfrm flipV="1">
              <a:off x="8294195" y="5456233"/>
              <a:ext cx="33119" cy="36383"/>
            </a:xfrm>
            <a:custGeom>
              <a:avLst/>
              <a:gdLst>
                <a:gd name="connsiteX0" fmla="*/ 4145 w 33119"/>
                <a:gd name="connsiteY0" fmla="*/ 36025 h 36383"/>
                <a:gd name="connsiteX1" fmla="*/ 32937 w 33119"/>
                <a:gd name="connsiteY1" fmla="*/ -188 h 36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119" h="36383">
                  <a:moveTo>
                    <a:pt x="4145" y="36025"/>
                  </a:moveTo>
                  <a:cubicBezTo>
                    <a:pt x="-9669" y="26255"/>
                    <a:pt x="12201" y="-2841"/>
                    <a:pt x="32937" y="-18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3" name="任意多边形: 形状 1372">
              <a:extLst>
                <a:ext uri="{FF2B5EF4-FFF2-40B4-BE49-F238E27FC236}">
                  <a16:creationId xmlns:a16="http://schemas.microsoft.com/office/drawing/2014/main" id="{2D4CFD3E-1757-E1B0-E513-9084B9BD7069}"/>
                </a:ext>
              </a:extLst>
            </p:cNvPr>
            <p:cNvSpPr/>
            <p:nvPr/>
          </p:nvSpPr>
          <p:spPr>
            <a:xfrm flipV="1">
              <a:off x="8257685" y="5480998"/>
              <a:ext cx="47427" cy="13586"/>
            </a:xfrm>
            <a:custGeom>
              <a:avLst/>
              <a:gdLst>
                <a:gd name="connsiteX0" fmla="*/ -184 w 47427"/>
                <a:gd name="connsiteY0" fmla="*/ 13231 h 13586"/>
                <a:gd name="connsiteX1" fmla="*/ 47243 w 47427"/>
                <a:gd name="connsiteY1" fmla="*/ 9870 h 13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427" h="13586">
                  <a:moveTo>
                    <a:pt x="-184" y="13231"/>
                  </a:moveTo>
                  <a:cubicBezTo>
                    <a:pt x="1787" y="2"/>
                    <a:pt x="32849" y="-7693"/>
                    <a:pt x="47243" y="987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4" name="任意多边形: 形状 1373">
              <a:extLst>
                <a:ext uri="{FF2B5EF4-FFF2-40B4-BE49-F238E27FC236}">
                  <a16:creationId xmlns:a16="http://schemas.microsoft.com/office/drawing/2014/main" id="{34C02EFD-D31E-B446-C51F-D9B0E93E9F14}"/>
                </a:ext>
              </a:extLst>
            </p:cNvPr>
            <p:cNvSpPr/>
            <p:nvPr/>
          </p:nvSpPr>
          <p:spPr>
            <a:xfrm flipV="1">
              <a:off x="8289236" y="5493976"/>
              <a:ext cx="44598" cy="25893"/>
            </a:xfrm>
            <a:custGeom>
              <a:avLst/>
              <a:gdLst>
                <a:gd name="connsiteX0" fmla="*/ -183 w 44598"/>
                <a:gd name="connsiteY0" fmla="*/ 25542 h 25893"/>
                <a:gd name="connsiteX1" fmla="*/ 44415 w 44598"/>
                <a:gd name="connsiteY1" fmla="*/ 6547 h 25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598" h="25893">
                  <a:moveTo>
                    <a:pt x="-183" y="25542"/>
                  </a:moveTo>
                  <a:cubicBezTo>
                    <a:pt x="2249" y="8750"/>
                    <a:pt x="20706" y="-11110"/>
                    <a:pt x="44415" y="654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5" name="任意多边形: 形状 1374">
              <a:extLst>
                <a:ext uri="{FF2B5EF4-FFF2-40B4-BE49-F238E27FC236}">
                  <a16:creationId xmlns:a16="http://schemas.microsoft.com/office/drawing/2014/main" id="{DB969AC9-6954-0D0B-13B5-7F2ABC516B10}"/>
                </a:ext>
              </a:extLst>
            </p:cNvPr>
            <p:cNvSpPr/>
            <p:nvPr/>
          </p:nvSpPr>
          <p:spPr>
            <a:xfrm flipV="1">
              <a:off x="8315680" y="5520051"/>
              <a:ext cx="43323" cy="32031"/>
            </a:xfrm>
            <a:custGeom>
              <a:avLst/>
              <a:gdLst>
                <a:gd name="connsiteX0" fmla="*/ 2664 w 43323"/>
                <a:gd name="connsiteY0" fmla="*/ 31684 h 32031"/>
                <a:gd name="connsiteX1" fmla="*/ 43141 w 43323"/>
                <a:gd name="connsiteY1" fmla="*/ 8770 h 32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323" h="32031">
                  <a:moveTo>
                    <a:pt x="2664" y="31684"/>
                  </a:moveTo>
                  <a:cubicBezTo>
                    <a:pt x="-8308" y="15223"/>
                    <a:pt x="13980" y="-15776"/>
                    <a:pt x="43141" y="877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6" name="任意多边形: 形状 1375">
              <a:extLst>
                <a:ext uri="{FF2B5EF4-FFF2-40B4-BE49-F238E27FC236}">
                  <a16:creationId xmlns:a16="http://schemas.microsoft.com/office/drawing/2014/main" id="{9057BA37-D63F-7E6D-570B-2BD4297FB601}"/>
                </a:ext>
              </a:extLst>
            </p:cNvPr>
            <p:cNvSpPr/>
            <p:nvPr/>
          </p:nvSpPr>
          <p:spPr>
            <a:xfrm flipV="1">
              <a:off x="8384049" y="5571248"/>
              <a:ext cx="8966" cy="33563"/>
            </a:xfrm>
            <a:custGeom>
              <a:avLst/>
              <a:gdLst>
                <a:gd name="connsiteX0" fmla="*/ 6090 w 8966"/>
                <a:gd name="connsiteY0" fmla="*/ 33227 h 33563"/>
                <a:gd name="connsiteX1" fmla="*/ 8785 w 8966"/>
                <a:gd name="connsiteY1" fmla="*/ -337 h 33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966" h="33563">
                  <a:moveTo>
                    <a:pt x="6090" y="33227"/>
                  </a:moveTo>
                  <a:cubicBezTo>
                    <a:pt x="-1802" y="26788"/>
                    <a:pt x="-3632" y="9711"/>
                    <a:pt x="8785" y="-33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7" name="任意多边形: 形状 1376">
              <a:extLst>
                <a:ext uri="{FF2B5EF4-FFF2-40B4-BE49-F238E27FC236}">
                  <a16:creationId xmlns:a16="http://schemas.microsoft.com/office/drawing/2014/main" id="{DA4CB580-77A9-644A-7023-8AE71D3D7DA5}"/>
                </a:ext>
              </a:extLst>
            </p:cNvPr>
            <p:cNvSpPr/>
            <p:nvPr/>
          </p:nvSpPr>
          <p:spPr>
            <a:xfrm flipV="1">
              <a:off x="8365247" y="5550650"/>
              <a:ext cx="18728" cy="33587"/>
            </a:xfrm>
            <a:custGeom>
              <a:avLst/>
              <a:gdLst>
                <a:gd name="connsiteX0" fmla="*/ 3341 w 18728"/>
                <a:gd name="connsiteY0" fmla="*/ 33247 h 33587"/>
                <a:gd name="connsiteX1" fmla="*/ 18547 w 18728"/>
                <a:gd name="connsiteY1" fmla="*/ -341 h 33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728" h="33587">
                  <a:moveTo>
                    <a:pt x="3341" y="33247"/>
                  </a:moveTo>
                  <a:cubicBezTo>
                    <a:pt x="-4511" y="25152"/>
                    <a:pt x="849" y="3521"/>
                    <a:pt x="18547" y="-34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8" name="任意多边形: 形状 1377">
              <a:extLst>
                <a:ext uri="{FF2B5EF4-FFF2-40B4-BE49-F238E27FC236}">
                  <a16:creationId xmlns:a16="http://schemas.microsoft.com/office/drawing/2014/main" id="{A5760836-4B00-416C-F566-BBF1058BFA3F}"/>
                </a:ext>
              </a:extLst>
            </p:cNvPr>
            <p:cNvSpPr/>
            <p:nvPr/>
          </p:nvSpPr>
          <p:spPr>
            <a:xfrm flipV="1">
              <a:off x="8373731" y="5589821"/>
              <a:ext cx="10516" cy="32726"/>
            </a:xfrm>
            <a:custGeom>
              <a:avLst/>
              <a:gdLst>
                <a:gd name="connsiteX0" fmla="*/ 10335 w 10516"/>
                <a:gd name="connsiteY0" fmla="*/ 32393 h 32726"/>
                <a:gd name="connsiteX1" fmla="*/ 7842 w 10516"/>
                <a:gd name="connsiteY1" fmla="*/ -333 h 32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516" h="32726">
                  <a:moveTo>
                    <a:pt x="10335" y="32393"/>
                  </a:moveTo>
                  <a:cubicBezTo>
                    <a:pt x="48" y="24747"/>
                    <a:pt x="-5879" y="8089"/>
                    <a:pt x="7842" y="-33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9" name="任意多边形: 形状 1378">
              <a:extLst>
                <a:ext uri="{FF2B5EF4-FFF2-40B4-BE49-F238E27FC236}">
                  <a16:creationId xmlns:a16="http://schemas.microsoft.com/office/drawing/2014/main" id="{556D477B-1EC1-5826-9D7E-7709A8F25FE2}"/>
                </a:ext>
              </a:extLst>
            </p:cNvPr>
            <p:cNvSpPr/>
            <p:nvPr/>
          </p:nvSpPr>
          <p:spPr>
            <a:xfrm flipV="1">
              <a:off x="8358743" y="5609586"/>
              <a:ext cx="14908" cy="29822"/>
            </a:xfrm>
            <a:custGeom>
              <a:avLst/>
              <a:gdLst>
                <a:gd name="connsiteX0" fmla="*/ 14727 w 14908"/>
                <a:gd name="connsiteY0" fmla="*/ 29493 h 29822"/>
                <a:gd name="connsiteX1" fmla="*/ 8085 w 14908"/>
                <a:gd name="connsiteY1" fmla="*/ -330 h 29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908" h="29822">
                  <a:moveTo>
                    <a:pt x="14727" y="29493"/>
                  </a:moveTo>
                  <a:cubicBezTo>
                    <a:pt x="-793" y="27349"/>
                    <a:pt x="-6116" y="9484"/>
                    <a:pt x="8085" y="-33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0" name="任意多边形: 形状 1379">
              <a:extLst>
                <a:ext uri="{FF2B5EF4-FFF2-40B4-BE49-F238E27FC236}">
                  <a16:creationId xmlns:a16="http://schemas.microsoft.com/office/drawing/2014/main" id="{5D6AE002-A7C8-8930-8573-275FC46C850B}"/>
                </a:ext>
              </a:extLst>
            </p:cNvPr>
            <p:cNvSpPr/>
            <p:nvPr/>
          </p:nvSpPr>
          <p:spPr>
            <a:xfrm flipV="1">
              <a:off x="8338916" y="5620540"/>
              <a:ext cx="20447" cy="36077"/>
            </a:xfrm>
            <a:custGeom>
              <a:avLst/>
              <a:gdLst>
                <a:gd name="connsiteX0" fmla="*/ 20266 w 20447"/>
                <a:gd name="connsiteY0" fmla="*/ 35750 h 36077"/>
                <a:gd name="connsiteX1" fmla="*/ 11025 w 20447"/>
                <a:gd name="connsiteY1" fmla="*/ -327 h 36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447" h="36077">
                  <a:moveTo>
                    <a:pt x="20266" y="35750"/>
                  </a:moveTo>
                  <a:cubicBezTo>
                    <a:pt x="-268" y="35144"/>
                    <a:pt x="-8754" y="10569"/>
                    <a:pt x="11025" y="-32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1" name="任意多边形: 形状 1380">
              <a:extLst>
                <a:ext uri="{FF2B5EF4-FFF2-40B4-BE49-F238E27FC236}">
                  <a16:creationId xmlns:a16="http://schemas.microsoft.com/office/drawing/2014/main" id="{16DF3956-5E48-5361-37AB-5163D784AB1F}"/>
                </a:ext>
              </a:extLst>
            </p:cNvPr>
            <p:cNvSpPr/>
            <p:nvPr/>
          </p:nvSpPr>
          <p:spPr>
            <a:xfrm flipV="1">
              <a:off x="8338135" y="5551840"/>
              <a:ext cx="31981" cy="30353"/>
            </a:xfrm>
            <a:custGeom>
              <a:avLst/>
              <a:gdLst>
                <a:gd name="connsiteX0" fmla="*/ 3663 w 31981"/>
                <a:gd name="connsiteY0" fmla="*/ 30013 h 30353"/>
                <a:gd name="connsiteX1" fmla="*/ 31799 w 31981"/>
                <a:gd name="connsiteY1" fmla="*/ 5660 h 30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981" h="30353">
                  <a:moveTo>
                    <a:pt x="3663" y="30013"/>
                  </a:moveTo>
                  <a:cubicBezTo>
                    <a:pt x="-9630" y="9027"/>
                    <a:pt x="14436" y="-10574"/>
                    <a:pt x="31799" y="566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2" name="任意多边形: 形状 1381">
              <a:extLst>
                <a:ext uri="{FF2B5EF4-FFF2-40B4-BE49-F238E27FC236}">
                  <a16:creationId xmlns:a16="http://schemas.microsoft.com/office/drawing/2014/main" id="{95605137-BA15-537D-B736-59F78B0191C6}"/>
                </a:ext>
              </a:extLst>
            </p:cNvPr>
            <p:cNvSpPr/>
            <p:nvPr/>
          </p:nvSpPr>
          <p:spPr>
            <a:xfrm flipV="1">
              <a:off x="8344909" y="5582202"/>
              <a:ext cx="16049" cy="35016"/>
            </a:xfrm>
            <a:custGeom>
              <a:avLst/>
              <a:gdLst>
                <a:gd name="connsiteX0" fmla="*/ 7010 w 16049"/>
                <a:gd name="connsiteY0" fmla="*/ 34681 h 35016"/>
                <a:gd name="connsiteX1" fmla="*/ 15867 w 16049"/>
                <a:gd name="connsiteY1" fmla="*/ -335 h 35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49" h="35016">
                  <a:moveTo>
                    <a:pt x="7010" y="34681"/>
                  </a:moveTo>
                  <a:cubicBezTo>
                    <a:pt x="-4756" y="24710"/>
                    <a:pt x="-2280" y="6260"/>
                    <a:pt x="15867" y="-33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3" name="任意多边形: 形状 1382">
              <a:extLst>
                <a:ext uri="{FF2B5EF4-FFF2-40B4-BE49-F238E27FC236}">
                  <a16:creationId xmlns:a16="http://schemas.microsoft.com/office/drawing/2014/main" id="{A5102678-9003-1BA9-76E0-BADA6E46E64B}"/>
                </a:ext>
              </a:extLst>
            </p:cNvPr>
            <p:cNvSpPr/>
            <p:nvPr/>
          </p:nvSpPr>
          <p:spPr>
            <a:xfrm flipV="1">
              <a:off x="8260185" y="5719536"/>
              <a:ext cx="21711" cy="19888"/>
            </a:xfrm>
            <a:custGeom>
              <a:avLst/>
              <a:gdLst>
                <a:gd name="connsiteX0" fmla="*/ -184 w 21711"/>
                <a:gd name="connsiteY0" fmla="*/ 4990 h 19888"/>
                <a:gd name="connsiteX1" fmla="*/ 21436 w 21711"/>
                <a:gd name="connsiteY1" fmla="*/ 8169 h 19888"/>
                <a:gd name="connsiteX2" fmla="*/ 749 w 21711"/>
                <a:gd name="connsiteY2" fmla="*/ 14198 h 19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711" h="19888">
                  <a:moveTo>
                    <a:pt x="-184" y="4990"/>
                  </a:moveTo>
                  <a:cubicBezTo>
                    <a:pt x="116" y="-2282"/>
                    <a:pt x="19908" y="-2837"/>
                    <a:pt x="21436" y="8169"/>
                  </a:cubicBezTo>
                  <a:cubicBezTo>
                    <a:pt x="22968" y="19180"/>
                    <a:pt x="4791" y="24176"/>
                    <a:pt x="749" y="1419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4" name="任意多边形: 形状 1383">
              <a:extLst>
                <a:ext uri="{FF2B5EF4-FFF2-40B4-BE49-F238E27FC236}">
                  <a16:creationId xmlns:a16="http://schemas.microsoft.com/office/drawing/2014/main" id="{77756027-5EBF-26C1-421C-414C6ABF211E}"/>
                </a:ext>
              </a:extLst>
            </p:cNvPr>
            <p:cNvSpPr/>
            <p:nvPr/>
          </p:nvSpPr>
          <p:spPr>
            <a:xfrm flipV="1">
              <a:off x="8260429" y="5701479"/>
              <a:ext cx="24399" cy="23835"/>
            </a:xfrm>
            <a:custGeom>
              <a:avLst/>
              <a:gdLst>
                <a:gd name="connsiteX0" fmla="*/ 19932 w 24399"/>
                <a:gd name="connsiteY0" fmla="*/ -313 h 23835"/>
                <a:gd name="connsiteX1" fmla="*/ -184 w 24399"/>
                <a:gd name="connsiteY1" fmla="*/ 19504 h 23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399" h="23835">
                  <a:moveTo>
                    <a:pt x="19932" y="-313"/>
                  </a:moveTo>
                  <a:cubicBezTo>
                    <a:pt x="32701" y="15554"/>
                    <a:pt x="14219" y="31073"/>
                    <a:pt x="-184" y="1950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5" name="任意多边形: 形状 1384">
              <a:extLst>
                <a:ext uri="{FF2B5EF4-FFF2-40B4-BE49-F238E27FC236}">
                  <a16:creationId xmlns:a16="http://schemas.microsoft.com/office/drawing/2014/main" id="{66933654-9323-445F-A458-C318D704A5CD}"/>
                </a:ext>
              </a:extLst>
            </p:cNvPr>
            <p:cNvSpPr/>
            <p:nvPr/>
          </p:nvSpPr>
          <p:spPr>
            <a:xfrm flipV="1">
              <a:off x="8259047" y="5680082"/>
              <a:ext cx="18495" cy="21539"/>
            </a:xfrm>
            <a:custGeom>
              <a:avLst/>
              <a:gdLst>
                <a:gd name="connsiteX0" fmla="*/ 13932 w 18495"/>
                <a:gd name="connsiteY0" fmla="*/ -317 h 21539"/>
                <a:gd name="connsiteX1" fmla="*/ -184 w 18495"/>
                <a:gd name="connsiteY1" fmla="*/ 19519 h 21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495" h="21539">
                  <a:moveTo>
                    <a:pt x="13932" y="-317"/>
                  </a:moveTo>
                  <a:cubicBezTo>
                    <a:pt x="24397" y="5035"/>
                    <a:pt x="14683" y="27518"/>
                    <a:pt x="-184" y="1951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6" name="任意多边形: 形状 1385">
              <a:extLst>
                <a:ext uri="{FF2B5EF4-FFF2-40B4-BE49-F238E27FC236}">
                  <a16:creationId xmlns:a16="http://schemas.microsoft.com/office/drawing/2014/main" id="{75386047-D635-0E2F-EDC4-B2CAA1ED11EE}"/>
                </a:ext>
              </a:extLst>
            </p:cNvPr>
            <p:cNvSpPr/>
            <p:nvPr/>
          </p:nvSpPr>
          <p:spPr>
            <a:xfrm flipV="1">
              <a:off x="8256379" y="5660612"/>
              <a:ext cx="16766" cy="20053"/>
            </a:xfrm>
            <a:custGeom>
              <a:avLst/>
              <a:gdLst>
                <a:gd name="connsiteX0" fmla="*/ 11957 w 16766"/>
                <a:gd name="connsiteY0" fmla="*/ -321 h 20053"/>
                <a:gd name="connsiteX1" fmla="*/ -184 w 16766"/>
                <a:gd name="connsiteY1" fmla="*/ 16625 h 20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766" h="20053">
                  <a:moveTo>
                    <a:pt x="11957" y="-321"/>
                  </a:moveTo>
                  <a:cubicBezTo>
                    <a:pt x="24494" y="9161"/>
                    <a:pt x="8512" y="26911"/>
                    <a:pt x="-184" y="1662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7" name="任意多边形: 形状 1386">
              <a:extLst>
                <a:ext uri="{FF2B5EF4-FFF2-40B4-BE49-F238E27FC236}">
                  <a16:creationId xmlns:a16="http://schemas.microsoft.com/office/drawing/2014/main" id="{93FD2B0D-FCBD-81A7-9A8E-15F148D4F67E}"/>
                </a:ext>
              </a:extLst>
            </p:cNvPr>
            <p:cNvSpPr/>
            <p:nvPr/>
          </p:nvSpPr>
          <p:spPr>
            <a:xfrm flipV="1">
              <a:off x="8262447" y="5643914"/>
              <a:ext cx="15246" cy="20645"/>
            </a:xfrm>
            <a:custGeom>
              <a:avLst/>
              <a:gdLst>
                <a:gd name="connsiteX0" fmla="*/ -184 w 15246"/>
                <a:gd name="connsiteY0" fmla="*/ 19526 h 20645"/>
                <a:gd name="connsiteX1" fmla="*/ 7936 w 15246"/>
                <a:gd name="connsiteY1" fmla="*/ -324 h 20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246" h="20645">
                  <a:moveTo>
                    <a:pt x="-184" y="19526"/>
                  </a:moveTo>
                  <a:cubicBezTo>
                    <a:pt x="6084" y="24261"/>
                    <a:pt x="25385" y="6592"/>
                    <a:pt x="7936" y="-32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8" name="任意多边形: 形状 1387">
              <a:extLst>
                <a:ext uri="{FF2B5EF4-FFF2-40B4-BE49-F238E27FC236}">
                  <a16:creationId xmlns:a16="http://schemas.microsoft.com/office/drawing/2014/main" id="{26F11AEB-3E68-D604-4A73-0AAB0DB8CBF4}"/>
                </a:ext>
              </a:extLst>
            </p:cNvPr>
            <p:cNvSpPr/>
            <p:nvPr/>
          </p:nvSpPr>
          <p:spPr>
            <a:xfrm flipV="1">
              <a:off x="8274005" y="5663435"/>
              <a:ext cx="11721" cy="27232"/>
            </a:xfrm>
            <a:custGeom>
              <a:avLst/>
              <a:gdLst>
                <a:gd name="connsiteX0" fmla="*/ 3260 w 11721"/>
                <a:gd name="connsiteY0" fmla="*/ -320 h 27232"/>
                <a:gd name="connsiteX1" fmla="*/ -184 w 11721"/>
                <a:gd name="connsiteY1" fmla="*/ 26912 h 27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721" h="27232">
                  <a:moveTo>
                    <a:pt x="3260" y="-320"/>
                  </a:moveTo>
                  <a:cubicBezTo>
                    <a:pt x="16732" y="2033"/>
                    <a:pt x="12447" y="27078"/>
                    <a:pt x="-184" y="2691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9" name="任意多边形: 形状 1388">
              <a:extLst>
                <a:ext uri="{FF2B5EF4-FFF2-40B4-BE49-F238E27FC236}">
                  <a16:creationId xmlns:a16="http://schemas.microsoft.com/office/drawing/2014/main" id="{B3407143-9AB4-A070-73FF-51C1DC4CFA9C}"/>
                </a:ext>
              </a:extLst>
            </p:cNvPr>
            <p:cNvSpPr/>
            <p:nvPr/>
          </p:nvSpPr>
          <p:spPr>
            <a:xfrm flipV="1">
              <a:off x="8298417" y="5748957"/>
              <a:ext cx="21537" cy="34609"/>
            </a:xfrm>
            <a:custGeom>
              <a:avLst/>
              <a:gdLst>
                <a:gd name="connsiteX0" fmla="*/ 21354 w 21537"/>
                <a:gd name="connsiteY0" fmla="*/ 32469 h 34609"/>
                <a:gd name="connsiteX1" fmla="*/ 173 w 21537"/>
                <a:gd name="connsiteY1" fmla="*/ 18380 h 34609"/>
                <a:gd name="connsiteX2" fmla="*/ 17938 w 21537"/>
                <a:gd name="connsiteY2" fmla="*/ 871 h 34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537" h="34609">
                  <a:moveTo>
                    <a:pt x="21354" y="32469"/>
                  </a:moveTo>
                  <a:cubicBezTo>
                    <a:pt x="14058" y="35997"/>
                    <a:pt x="4228" y="35961"/>
                    <a:pt x="173" y="18380"/>
                  </a:cubicBezTo>
                  <a:cubicBezTo>
                    <a:pt x="-2644" y="6186"/>
                    <a:pt x="11989" y="-3804"/>
                    <a:pt x="17938" y="87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0" name="任意多边形: 形状 1389">
              <a:extLst>
                <a:ext uri="{FF2B5EF4-FFF2-40B4-BE49-F238E27FC236}">
                  <a16:creationId xmlns:a16="http://schemas.microsoft.com/office/drawing/2014/main" id="{FBFB3BE0-0AC9-68F3-1B4F-DFA6F38FCB85}"/>
                </a:ext>
              </a:extLst>
            </p:cNvPr>
            <p:cNvSpPr/>
            <p:nvPr/>
          </p:nvSpPr>
          <p:spPr>
            <a:xfrm flipV="1">
              <a:off x="8280213" y="5745529"/>
              <a:ext cx="25216" cy="28750"/>
            </a:xfrm>
            <a:custGeom>
              <a:avLst/>
              <a:gdLst>
                <a:gd name="connsiteX0" fmla="*/ 25033 w 25216"/>
                <a:gd name="connsiteY0" fmla="*/ 22229 h 28750"/>
                <a:gd name="connsiteX1" fmla="*/ -52 w 25216"/>
                <a:gd name="connsiteY1" fmla="*/ 14439 h 28750"/>
                <a:gd name="connsiteX2" fmla="*/ 18884 w 25216"/>
                <a:gd name="connsiteY2" fmla="*/ 1355 h 28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216" h="28750">
                  <a:moveTo>
                    <a:pt x="25033" y="22229"/>
                  </a:moveTo>
                  <a:cubicBezTo>
                    <a:pt x="21132" y="30694"/>
                    <a:pt x="2203" y="32610"/>
                    <a:pt x="-52" y="14439"/>
                  </a:cubicBezTo>
                  <a:cubicBezTo>
                    <a:pt x="-1751" y="752"/>
                    <a:pt x="13498" y="-2856"/>
                    <a:pt x="18884" y="135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1" name="任意多边形: 形状 1390">
              <a:extLst>
                <a:ext uri="{FF2B5EF4-FFF2-40B4-BE49-F238E27FC236}">
                  <a16:creationId xmlns:a16="http://schemas.microsoft.com/office/drawing/2014/main" id="{171695EC-1D3B-EAB6-6E54-65872A17E839}"/>
                </a:ext>
              </a:extLst>
            </p:cNvPr>
            <p:cNvSpPr/>
            <p:nvPr/>
          </p:nvSpPr>
          <p:spPr>
            <a:xfrm flipV="1">
              <a:off x="8255655" y="5748175"/>
              <a:ext cx="24704" cy="12628"/>
            </a:xfrm>
            <a:custGeom>
              <a:avLst/>
              <a:gdLst>
                <a:gd name="connsiteX0" fmla="*/ -178 w 24704"/>
                <a:gd name="connsiteY0" fmla="*/ 12323 h 12628"/>
                <a:gd name="connsiteX1" fmla="*/ 24520 w 24704"/>
                <a:gd name="connsiteY1" fmla="*/ 1034 h 12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704" h="12628">
                  <a:moveTo>
                    <a:pt x="-178" y="12323"/>
                  </a:moveTo>
                  <a:cubicBezTo>
                    <a:pt x="-571" y="4403"/>
                    <a:pt x="17540" y="-3531"/>
                    <a:pt x="24520" y="103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2" name="任意多边形: 形状 1391">
              <a:extLst>
                <a:ext uri="{FF2B5EF4-FFF2-40B4-BE49-F238E27FC236}">
                  <a16:creationId xmlns:a16="http://schemas.microsoft.com/office/drawing/2014/main" id="{86D3B0C8-41BD-9DB1-E386-26B1F3BA5BB6}"/>
                </a:ext>
              </a:extLst>
            </p:cNvPr>
            <p:cNvSpPr/>
            <p:nvPr/>
          </p:nvSpPr>
          <p:spPr>
            <a:xfrm flipV="1">
              <a:off x="8279116" y="5736148"/>
              <a:ext cx="9091" cy="10637"/>
            </a:xfrm>
            <a:custGeom>
              <a:avLst/>
              <a:gdLst>
                <a:gd name="connsiteX0" fmla="*/ -184 w 9091"/>
                <a:gd name="connsiteY0" fmla="*/ 10328 h 10637"/>
                <a:gd name="connsiteX1" fmla="*/ 8872 w 9091"/>
                <a:gd name="connsiteY1" fmla="*/ -308 h 1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091" h="10637">
                  <a:moveTo>
                    <a:pt x="-184" y="10328"/>
                  </a:moveTo>
                  <a:cubicBezTo>
                    <a:pt x="4790" y="10448"/>
                    <a:pt x="9355" y="3474"/>
                    <a:pt x="8872" y="-30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3" name="任意多边形: 形状 1392">
              <a:extLst>
                <a:ext uri="{FF2B5EF4-FFF2-40B4-BE49-F238E27FC236}">
                  <a16:creationId xmlns:a16="http://schemas.microsoft.com/office/drawing/2014/main" id="{9EADEACA-5EB2-1692-E887-2D48EA6A990A}"/>
                </a:ext>
              </a:extLst>
            </p:cNvPr>
            <p:cNvSpPr/>
            <p:nvPr/>
          </p:nvSpPr>
          <p:spPr>
            <a:xfrm flipV="1">
              <a:off x="8323482" y="5639590"/>
              <a:ext cx="15164" cy="32462"/>
            </a:xfrm>
            <a:custGeom>
              <a:avLst/>
              <a:gdLst>
                <a:gd name="connsiteX0" fmla="*/ 14982 w 15164"/>
                <a:gd name="connsiteY0" fmla="*/ 32138 h 32462"/>
                <a:gd name="connsiteX1" fmla="*/ 12931 w 15164"/>
                <a:gd name="connsiteY1" fmla="*/ -324 h 32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164" h="32462">
                  <a:moveTo>
                    <a:pt x="14982" y="32138"/>
                  </a:moveTo>
                  <a:cubicBezTo>
                    <a:pt x="-967" y="31892"/>
                    <a:pt x="-8251" y="4925"/>
                    <a:pt x="12931" y="-32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4" name="任意多边形: 形状 1393">
              <a:extLst>
                <a:ext uri="{FF2B5EF4-FFF2-40B4-BE49-F238E27FC236}">
                  <a16:creationId xmlns:a16="http://schemas.microsoft.com/office/drawing/2014/main" id="{231F4982-2B0A-B08E-5127-694A43C39D14}"/>
                </a:ext>
              </a:extLst>
            </p:cNvPr>
            <p:cNvSpPr/>
            <p:nvPr/>
          </p:nvSpPr>
          <p:spPr>
            <a:xfrm flipV="1">
              <a:off x="8311730" y="5655663"/>
              <a:ext cx="14681" cy="30689"/>
            </a:xfrm>
            <a:custGeom>
              <a:avLst/>
              <a:gdLst>
                <a:gd name="connsiteX0" fmla="*/ 11614 w 14681"/>
                <a:gd name="connsiteY0" fmla="*/ 30368 h 30689"/>
                <a:gd name="connsiteX1" fmla="*/ 14498 w 14681"/>
                <a:gd name="connsiteY1" fmla="*/ -321 h 30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681" h="30689">
                  <a:moveTo>
                    <a:pt x="11614" y="30368"/>
                  </a:moveTo>
                  <a:cubicBezTo>
                    <a:pt x="-1758" y="29032"/>
                    <a:pt x="-7381" y="2108"/>
                    <a:pt x="14498" y="-32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5" name="任意多边形: 形状 1394">
              <a:extLst>
                <a:ext uri="{FF2B5EF4-FFF2-40B4-BE49-F238E27FC236}">
                  <a16:creationId xmlns:a16="http://schemas.microsoft.com/office/drawing/2014/main" id="{11EEBFEE-71FE-7D53-BED3-4EFB0DB7A034}"/>
                </a:ext>
              </a:extLst>
            </p:cNvPr>
            <p:cNvSpPr/>
            <p:nvPr/>
          </p:nvSpPr>
          <p:spPr>
            <a:xfrm flipV="1">
              <a:off x="8304086" y="5677928"/>
              <a:ext cx="12219" cy="30300"/>
            </a:xfrm>
            <a:custGeom>
              <a:avLst/>
              <a:gdLst>
                <a:gd name="connsiteX0" fmla="*/ 8898 w 12219"/>
                <a:gd name="connsiteY0" fmla="*/ 29983 h 30300"/>
                <a:gd name="connsiteX1" fmla="*/ 12037 w 12219"/>
                <a:gd name="connsiteY1" fmla="*/ -317 h 30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219" h="30300">
                  <a:moveTo>
                    <a:pt x="8898" y="29983"/>
                  </a:moveTo>
                  <a:cubicBezTo>
                    <a:pt x="-1253" y="27701"/>
                    <a:pt x="-6186" y="6595"/>
                    <a:pt x="12037" y="-31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6" name="任意多边形: 形状 1395">
              <a:extLst>
                <a:ext uri="{FF2B5EF4-FFF2-40B4-BE49-F238E27FC236}">
                  <a16:creationId xmlns:a16="http://schemas.microsoft.com/office/drawing/2014/main" id="{BA1448D3-2E5E-E937-0373-9DC2E9595FAF}"/>
                </a:ext>
              </a:extLst>
            </p:cNvPr>
            <p:cNvSpPr/>
            <p:nvPr/>
          </p:nvSpPr>
          <p:spPr>
            <a:xfrm flipV="1">
              <a:off x="8285469" y="5678879"/>
              <a:ext cx="19959" cy="6192"/>
            </a:xfrm>
            <a:custGeom>
              <a:avLst/>
              <a:gdLst>
                <a:gd name="connsiteX0" fmla="*/ 19776 w 19959"/>
                <a:gd name="connsiteY0" fmla="*/ -319 h 6192"/>
                <a:gd name="connsiteX1" fmla="*/ -184 w 19959"/>
                <a:gd name="connsiteY1" fmla="*/ 4706 h 6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959" h="6192">
                  <a:moveTo>
                    <a:pt x="19776" y="-319"/>
                  </a:moveTo>
                  <a:cubicBezTo>
                    <a:pt x="17265" y="3452"/>
                    <a:pt x="7394" y="8075"/>
                    <a:pt x="-184" y="470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7" name="任意多边形: 形状 1396">
              <a:extLst>
                <a:ext uri="{FF2B5EF4-FFF2-40B4-BE49-F238E27FC236}">
                  <a16:creationId xmlns:a16="http://schemas.microsoft.com/office/drawing/2014/main" id="{E5A7AFC0-3BD9-C900-F6C9-58D8555FC54D}"/>
                </a:ext>
              </a:extLst>
            </p:cNvPr>
            <p:cNvSpPr/>
            <p:nvPr/>
          </p:nvSpPr>
          <p:spPr>
            <a:xfrm flipV="1">
              <a:off x="8331396" y="5599942"/>
              <a:ext cx="13800" cy="33492"/>
            </a:xfrm>
            <a:custGeom>
              <a:avLst/>
              <a:gdLst>
                <a:gd name="connsiteX0" fmla="*/ 13617 w 13800"/>
                <a:gd name="connsiteY0" fmla="*/ 33161 h 33492"/>
                <a:gd name="connsiteX1" fmla="*/ 8465 w 13800"/>
                <a:gd name="connsiteY1" fmla="*/ -331 h 33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800" h="33492">
                  <a:moveTo>
                    <a:pt x="13617" y="33161"/>
                  </a:moveTo>
                  <a:cubicBezTo>
                    <a:pt x="-99" y="30412"/>
                    <a:pt x="-6606" y="11121"/>
                    <a:pt x="8465" y="-33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8" name="任意多边形: 形状 1397">
              <a:extLst>
                <a:ext uri="{FF2B5EF4-FFF2-40B4-BE49-F238E27FC236}">
                  <a16:creationId xmlns:a16="http://schemas.microsoft.com/office/drawing/2014/main" id="{989944AE-E0A4-2EA4-DA77-2708FDFAB7F8}"/>
                </a:ext>
              </a:extLst>
            </p:cNvPr>
            <p:cNvSpPr/>
            <p:nvPr/>
          </p:nvSpPr>
          <p:spPr>
            <a:xfrm flipV="1">
              <a:off x="8311365" y="5614975"/>
              <a:ext cx="19900" cy="39120"/>
            </a:xfrm>
            <a:custGeom>
              <a:avLst/>
              <a:gdLst>
                <a:gd name="connsiteX0" fmla="*/ 19718 w 19900"/>
                <a:gd name="connsiteY0" fmla="*/ 38704 h 39120"/>
                <a:gd name="connsiteX1" fmla="*/ 12143 w 19900"/>
                <a:gd name="connsiteY1" fmla="*/ -328 h 39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900" h="39120">
                  <a:moveTo>
                    <a:pt x="19718" y="38704"/>
                  </a:moveTo>
                  <a:cubicBezTo>
                    <a:pt x="3660" y="40439"/>
                    <a:pt x="-11723" y="16153"/>
                    <a:pt x="12143" y="-32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9" name="任意多边形: 形状 1398">
              <a:extLst>
                <a:ext uri="{FF2B5EF4-FFF2-40B4-BE49-F238E27FC236}">
                  <a16:creationId xmlns:a16="http://schemas.microsoft.com/office/drawing/2014/main" id="{DCE8ED6A-4DCB-370C-53A6-ECC9BA498129}"/>
                </a:ext>
              </a:extLst>
            </p:cNvPr>
            <p:cNvSpPr/>
            <p:nvPr/>
          </p:nvSpPr>
          <p:spPr>
            <a:xfrm flipV="1">
              <a:off x="8301009" y="5641852"/>
              <a:ext cx="11920" cy="32564"/>
            </a:xfrm>
            <a:custGeom>
              <a:avLst/>
              <a:gdLst>
                <a:gd name="connsiteX0" fmla="*/ 11737 w 11920"/>
                <a:gd name="connsiteY0" fmla="*/ 32241 h 32564"/>
                <a:gd name="connsiteX1" fmla="*/ 10716 w 11920"/>
                <a:gd name="connsiteY1" fmla="*/ -324 h 32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920" h="32564">
                  <a:moveTo>
                    <a:pt x="11737" y="32241"/>
                  </a:moveTo>
                  <a:cubicBezTo>
                    <a:pt x="1497" y="31110"/>
                    <a:pt x="-8496" y="8033"/>
                    <a:pt x="10716" y="-32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0" name="任意多边形: 形状 1399">
              <a:extLst>
                <a:ext uri="{FF2B5EF4-FFF2-40B4-BE49-F238E27FC236}">
                  <a16:creationId xmlns:a16="http://schemas.microsoft.com/office/drawing/2014/main" id="{14072C75-D733-3C9A-3AFB-16BB75C05CF4}"/>
                </a:ext>
              </a:extLst>
            </p:cNvPr>
            <p:cNvSpPr/>
            <p:nvPr/>
          </p:nvSpPr>
          <p:spPr>
            <a:xfrm flipV="1">
              <a:off x="8295931" y="5668284"/>
              <a:ext cx="8188" cy="11168"/>
            </a:xfrm>
            <a:custGeom>
              <a:avLst/>
              <a:gdLst>
                <a:gd name="connsiteX0" fmla="*/ 8005 w 8188"/>
                <a:gd name="connsiteY0" fmla="*/ 10848 h 11168"/>
                <a:gd name="connsiteX1" fmla="*/ -156 w 8188"/>
                <a:gd name="connsiteY1" fmla="*/ -321 h 11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188" h="11168">
                  <a:moveTo>
                    <a:pt x="8005" y="10848"/>
                  </a:moveTo>
                  <a:cubicBezTo>
                    <a:pt x="3873" y="9920"/>
                    <a:pt x="-574" y="3757"/>
                    <a:pt x="-156" y="-32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1" name="任意多边形: 形状 1400">
              <a:extLst>
                <a:ext uri="{FF2B5EF4-FFF2-40B4-BE49-F238E27FC236}">
                  <a16:creationId xmlns:a16="http://schemas.microsoft.com/office/drawing/2014/main" id="{F8439B9B-3E3C-87D9-F419-57BE13E47C93}"/>
                </a:ext>
              </a:extLst>
            </p:cNvPr>
            <p:cNvSpPr/>
            <p:nvPr/>
          </p:nvSpPr>
          <p:spPr>
            <a:xfrm flipV="1">
              <a:off x="8277845" y="5652432"/>
              <a:ext cx="23536" cy="3603"/>
            </a:xfrm>
            <a:custGeom>
              <a:avLst/>
              <a:gdLst>
                <a:gd name="connsiteX0" fmla="*/ 23352 w 23536"/>
                <a:gd name="connsiteY0" fmla="*/ 285 h 3603"/>
                <a:gd name="connsiteX1" fmla="*/ -184 w 23536"/>
                <a:gd name="connsiteY1" fmla="*/ -324 h 3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536" h="3603">
                  <a:moveTo>
                    <a:pt x="23352" y="285"/>
                  </a:moveTo>
                  <a:cubicBezTo>
                    <a:pt x="17011" y="4027"/>
                    <a:pt x="6017" y="4728"/>
                    <a:pt x="-184" y="-32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2" name="任意多边形: 形状 1401">
              <a:extLst>
                <a:ext uri="{FF2B5EF4-FFF2-40B4-BE49-F238E27FC236}">
                  <a16:creationId xmlns:a16="http://schemas.microsoft.com/office/drawing/2014/main" id="{AB2F0B71-A4F7-16A8-9AD7-DC83CE97917C}"/>
                </a:ext>
              </a:extLst>
            </p:cNvPr>
            <p:cNvSpPr/>
            <p:nvPr/>
          </p:nvSpPr>
          <p:spPr>
            <a:xfrm flipV="1">
              <a:off x="8280783" y="5625371"/>
              <a:ext cx="18009" cy="27959"/>
            </a:xfrm>
            <a:custGeom>
              <a:avLst/>
              <a:gdLst>
                <a:gd name="connsiteX0" fmla="*/ -184 w 18009"/>
                <a:gd name="connsiteY0" fmla="*/ 26630 h 27959"/>
                <a:gd name="connsiteX1" fmla="*/ 14865 w 18009"/>
                <a:gd name="connsiteY1" fmla="*/ -327 h 27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009" h="27959">
                  <a:moveTo>
                    <a:pt x="-184" y="26630"/>
                  </a:moveTo>
                  <a:cubicBezTo>
                    <a:pt x="6088" y="31370"/>
                    <a:pt x="25079" y="18796"/>
                    <a:pt x="14865" y="-32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3" name="任意多边形: 形状 1402">
              <a:extLst>
                <a:ext uri="{FF2B5EF4-FFF2-40B4-BE49-F238E27FC236}">
                  <a16:creationId xmlns:a16="http://schemas.microsoft.com/office/drawing/2014/main" id="{342F853A-8A59-86B5-371E-B5ADE014FA1E}"/>
                </a:ext>
              </a:extLst>
            </p:cNvPr>
            <p:cNvSpPr/>
            <p:nvPr/>
          </p:nvSpPr>
          <p:spPr>
            <a:xfrm flipV="1">
              <a:off x="8297002" y="5631907"/>
              <a:ext cx="14618" cy="3342"/>
            </a:xfrm>
            <a:custGeom>
              <a:avLst/>
              <a:gdLst>
                <a:gd name="connsiteX0" fmla="*/ 14435 w 14618"/>
                <a:gd name="connsiteY0" fmla="*/ 2118 h 3342"/>
                <a:gd name="connsiteX1" fmla="*/ -183 w 14618"/>
                <a:gd name="connsiteY1" fmla="*/ -328 h 3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618" h="3342">
                  <a:moveTo>
                    <a:pt x="14435" y="2118"/>
                  </a:moveTo>
                  <a:cubicBezTo>
                    <a:pt x="11344" y="3258"/>
                    <a:pt x="4500" y="4056"/>
                    <a:pt x="-183" y="-32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4" name="任意多边形: 形状 1403">
              <a:extLst>
                <a:ext uri="{FF2B5EF4-FFF2-40B4-BE49-F238E27FC236}">
                  <a16:creationId xmlns:a16="http://schemas.microsoft.com/office/drawing/2014/main" id="{D641039D-C15F-5ECF-AB2E-BAFC60792E56}"/>
                </a:ext>
              </a:extLst>
            </p:cNvPr>
            <p:cNvSpPr/>
            <p:nvPr/>
          </p:nvSpPr>
          <p:spPr>
            <a:xfrm flipV="1">
              <a:off x="8319003" y="5570533"/>
              <a:ext cx="20239" cy="44385"/>
            </a:xfrm>
            <a:custGeom>
              <a:avLst/>
              <a:gdLst>
                <a:gd name="connsiteX0" fmla="*/ 20057 w 20239"/>
                <a:gd name="connsiteY0" fmla="*/ 44049 h 44385"/>
                <a:gd name="connsiteX1" fmla="*/ 10178 w 20239"/>
                <a:gd name="connsiteY1" fmla="*/ -336 h 44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239" h="44385">
                  <a:moveTo>
                    <a:pt x="20057" y="44049"/>
                  </a:moveTo>
                  <a:cubicBezTo>
                    <a:pt x="6903" y="41763"/>
                    <a:pt x="-12320" y="20445"/>
                    <a:pt x="10178" y="-33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5" name="任意多边形: 形状 1404">
              <a:extLst>
                <a:ext uri="{FF2B5EF4-FFF2-40B4-BE49-F238E27FC236}">
                  <a16:creationId xmlns:a16="http://schemas.microsoft.com/office/drawing/2014/main" id="{9B1BDC6D-D870-E5BF-875F-567B7399E1EE}"/>
                </a:ext>
              </a:extLst>
            </p:cNvPr>
            <p:cNvSpPr/>
            <p:nvPr/>
          </p:nvSpPr>
          <p:spPr>
            <a:xfrm flipV="1">
              <a:off x="8291141" y="5606556"/>
              <a:ext cx="24791" cy="15107"/>
            </a:xfrm>
            <a:custGeom>
              <a:avLst/>
              <a:gdLst>
                <a:gd name="connsiteX0" fmla="*/ -183 w 24791"/>
                <a:gd name="connsiteY0" fmla="*/ 12103 h 15107"/>
                <a:gd name="connsiteX1" fmla="*/ 24608 w 24791"/>
                <a:gd name="connsiteY1" fmla="*/ -332 h 15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791" h="15107">
                  <a:moveTo>
                    <a:pt x="-183" y="12103"/>
                  </a:moveTo>
                  <a:cubicBezTo>
                    <a:pt x="3880" y="18517"/>
                    <a:pt x="24616" y="13001"/>
                    <a:pt x="24608" y="-33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6" name="任意多边形: 形状 1405">
              <a:extLst>
                <a:ext uri="{FF2B5EF4-FFF2-40B4-BE49-F238E27FC236}">
                  <a16:creationId xmlns:a16="http://schemas.microsoft.com/office/drawing/2014/main" id="{7E8A496E-0D21-5FCF-0245-F1571414FDCF}"/>
                </a:ext>
              </a:extLst>
            </p:cNvPr>
            <p:cNvSpPr/>
            <p:nvPr/>
          </p:nvSpPr>
          <p:spPr>
            <a:xfrm flipV="1">
              <a:off x="8302068" y="5567438"/>
              <a:ext cx="18163" cy="19961"/>
            </a:xfrm>
            <a:custGeom>
              <a:avLst/>
              <a:gdLst>
                <a:gd name="connsiteX0" fmla="*/ -156 w 18163"/>
                <a:gd name="connsiteY0" fmla="*/ 19623 h 19961"/>
                <a:gd name="connsiteX1" fmla="*/ 17980 w 18163"/>
                <a:gd name="connsiteY1" fmla="*/ -309 h 19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163" h="19961">
                  <a:moveTo>
                    <a:pt x="-156" y="19623"/>
                  </a:moveTo>
                  <a:cubicBezTo>
                    <a:pt x="-710" y="13162"/>
                    <a:pt x="7152" y="-1075"/>
                    <a:pt x="17980" y="-30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7" name="任意多边形: 形状 1406">
              <a:extLst>
                <a:ext uri="{FF2B5EF4-FFF2-40B4-BE49-F238E27FC236}">
                  <a16:creationId xmlns:a16="http://schemas.microsoft.com/office/drawing/2014/main" id="{3EA955AE-F275-5C3B-0720-D6E5AB57026F}"/>
                </a:ext>
              </a:extLst>
            </p:cNvPr>
            <p:cNvSpPr/>
            <p:nvPr/>
          </p:nvSpPr>
          <p:spPr>
            <a:xfrm flipV="1">
              <a:off x="8259593" y="5489690"/>
              <a:ext cx="37712" cy="35770"/>
            </a:xfrm>
            <a:custGeom>
              <a:avLst/>
              <a:gdLst>
                <a:gd name="connsiteX0" fmla="*/ 3861 w 37712"/>
                <a:gd name="connsiteY0" fmla="*/ 35418 h 35770"/>
                <a:gd name="connsiteX1" fmla="*/ 13070 w 37712"/>
                <a:gd name="connsiteY1" fmla="*/ 1816 h 35770"/>
                <a:gd name="connsiteX2" fmla="*/ 37528 w 37712"/>
                <a:gd name="connsiteY2" fmla="*/ 14636 h 35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712" h="35770">
                  <a:moveTo>
                    <a:pt x="3861" y="35418"/>
                  </a:moveTo>
                  <a:cubicBezTo>
                    <a:pt x="-3666" y="24393"/>
                    <a:pt x="-739" y="8382"/>
                    <a:pt x="13070" y="1816"/>
                  </a:cubicBezTo>
                  <a:cubicBezTo>
                    <a:pt x="26877" y="-4755"/>
                    <a:pt x="36738" y="4793"/>
                    <a:pt x="37528" y="1463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8" name="任意多边形: 形状 1407">
              <a:extLst>
                <a:ext uri="{FF2B5EF4-FFF2-40B4-BE49-F238E27FC236}">
                  <a16:creationId xmlns:a16="http://schemas.microsoft.com/office/drawing/2014/main" id="{4560DF87-A5C7-CA3A-CB41-F0550E174B1C}"/>
                </a:ext>
              </a:extLst>
            </p:cNvPr>
            <p:cNvSpPr/>
            <p:nvPr/>
          </p:nvSpPr>
          <p:spPr>
            <a:xfrm flipV="1">
              <a:off x="8263415" y="5524933"/>
              <a:ext cx="11176" cy="28363"/>
            </a:xfrm>
            <a:custGeom>
              <a:avLst/>
              <a:gdLst>
                <a:gd name="connsiteX0" fmla="*/ 10992 w 11176"/>
                <a:gd name="connsiteY0" fmla="*/ 28017 h 28363"/>
                <a:gd name="connsiteX1" fmla="*/ 9356 w 11176"/>
                <a:gd name="connsiteY1" fmla="*/ -346 h 28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176" h="28363">
                  <a:moveTo>
                    <a:pt x="10992" y="28017"/>
                  </a:moveTo>
                  <a:cubicBezTo>
                    <a:pt x="-4204" y="22943"/>
                    <a:pt x="-3068" y="1531"/>
                    <a:pt x="9356" y="-34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9" name="任意多边形: 形状 1408">
              <a:extLst>
                <a:ext uri="{FF2B5EF4-FFF2-40B4-BE49-F238E27FC236}">
                  <a16:creationId xmlns:a16="http://schemas.microsoft.com/office/drawing/2014/main" id="{7298D310-D0F6-CECB-A5A2-4EFAFB5CB01C}"/>
                </a:ext>
              </a:extLst>
            </p:cNvPr>
            <p:cNvSpPr/>
            <p:nvPr/>
          </p:nvSpPr>
          <p:spPr>
            <a:xfrm flipV="1">
              <a:off x="8288998" y="5523742"/>
              <a:ext cx="24595" cy="20478"/>
            </a:xfrm>
            <a:custGeom>
              <a:avLst/>
              <a:gdLst>
                <a:gd name="connsiteX0" fmla="*/ -183 w 24595"/>
                <a:gd name="connsiteY0" fmla="*/ 20132 h 20478"/>
                <a:gd name="connsiteX1" fmla="*/ 24412 w 24595"/>
                <a:gd name="connsiteY1" fmla="*/ -347 h 20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595" h="20478">
                  <a:moveTo>
                    <a:pt x="-183" y="20132"/>
                  </a:moveTo>
                  <a:cubicBezTo>
                    <a:pt x="6097" y="18878"/>
                    <a:pt x="24285" y="10620"/>
                    <a:pt x="24412" y="-34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0" name="任意多边形: 形状 1409">
              <a:extLst>
                <a:ext uri="{FF2B5EF4-FFF2-40B4-BE49-F238E27FC236}">
                  <a16:creationId xmlns:a16="http://schemas.microsoft.com/office/drawing/2014/main" id="{F5FBC01C-3C19-3BB2-B86C-0E7F2BED0CDF}"/>
                </a:ext>
              </a:extLst>
            </p:cNvPr>
            <p:cNvSpPr/>
            <p:nvPr/>
          </p:nvSpPr>
          <p:spPr>
            <a:xfrm flipV="1">
              <a:off x="8231287" y="5492548"/>
              <a:ext cx="29754" cy="19458"/>
            </a:xfrm>
            <a:custGeom>
              <a:avLst/>
              <a:gdLst>
                <a:gd name="connsiteX0" fmla="*/ 1448 w 29754"/>
                <a:gd name="connsiteY0" fmla="*/ 19105 h 19458"/>
                <a:gd name="connsiteX1" fmla="*/ 29570 w 29754"/>
                <a:gd name="connsiteY1" fmla="*/ 749 h 19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754" h="19458">
                  <a:moveTo>
                    <a:pt x="1448" y="19105"/>
                  </a:moveTo>
                  <a:cubicBezTo>
                    <a:pt x="-6129" y="15737"/>
                    <a:pt x="14273" y="-5355"/>
                    <a:pt x="29570" y="74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1" name="任意多边形: 形状 1410">
              <a:extLst>
                <a:ext uri="{FF2B5EF4-FFF2-40B4-BE49-F238E27FC236}">
                  <a16:creationId xmlns:a16="http://schemas.microsoft.com/office/drawing/2014/main" id="{C80A8E62-24C9-9582-DE6F-3DB11C1B0950}"/>
                </a:ext>
              </a:extLst>
            </p:cNvPr>
            <p:cNvSpPr/>
            <p:nvPr/>
          </p:nvSpPr>
          <p:spPr>
            <a:xfrm flipV="1">
              <a:off x="8244658" y="5511598"/>
              <a:ext cx="17652" cy="30065"/>
            </a:xfrm>
            <a:custGeom>
              <a:avLst/>
              <a:gdLst>
                <a:gd name="connsiteX0" fmla="*/ 4389 w 17652"/>
                <a:gd name="connsiteY0" fmla="*/ 29717 h 30065"/>
                <a:gd name="connsiteX1" fmla="*/ 17468 w 17652"/>
                <a:gd name="connsiteY1" fmla="*/ -349 h 3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652" h="30065">
                  <a:moveTo>
                    <a:pt x="4389" y="29717"/>
                  </a:moveTo>
                  <a:cubicBezTo>
                    <a:pt x="-1312" y="22435"/>
                    <a:pt x="-5795" y="6762"/>
                    <a:pt x="17468" y="-34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2" name="任意多边形: 形状 1411">
              <a:extLst>
                <a:ext uri="{FF2B5EF4-FFF2-40B4-BE49-F238E27FC236}">
                  <a16:creationId xmlns:a16="http://schemas.microsoft.com/office/drawing/2014/main" id="{FA4C9A5B-D0D3-A7B3-6F3A-C52590FF5BE2}"/>
                </a:ext>
              </a:extLst>
            </p:cNvPr>
            <p:cNvSpPr/>
            <p:nvPr/>
          </p:nvSpPr>
          <p:spPr>
            <a:xfrm flipV="1">
              <a:off x="8225133" y="5534926"/>
              <a:ext cx="35362" cy="27165"/>
            </a:xfrm>
            <a:custGeom>
              <a:avLst/>
              <a:gdLst>
                <a:gd name="connsiteX0" fmla="*/ 32486 w 35362"/>
                <a:gd name="connsiteY0" fmla="*/ 6096 h 27165"/>
                <a:gd name="connsiteX1" fmla="*/ 13007 w 35362"/>
                <a:gd name="connsiteY1" fmla="*/ 26060 h 27165"/>
                <a:gd name="connsiteX2" fmla="*/ 8265 w 35362"/>
                <a:gd name="connsiteY2" fmla="*/ -343 h 27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362" h="27165">
                  <a:moveTo>
                    <a:pt x="32486" y="6096"/>
                  </a:moveTo>
                  <a:cubicBezTo>
                    <a:pt x="39779" y="10733"/>
                    <a:pt x="31910" y="30967"/>
                    <a:pt x="13007" y="26060"/>
                  </a:cubicBezTo>
                  <a:cubicBezTo>
                    <a:pt x="-5895" y="21152"/>
                    <a:pt x="-1686" y="-570"/>
                    <a:pt x="8265" y="-34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3" name="任意多边形: 形状 1412">
              <a:extLst>
                <a:ext uri="{FF2B5EF4-FFF2-40B4-BE49-F238E27FC236}">
                  <a16:creationId xmlns:a16="http://schemas.microsoft.com/office/drawing/2014/main" id="{9A7FF9FA-6E9E-AF18-CC34-78E76BF7B8EE}"/>
                </a:ext>
              </a:extLst>
            </p:cNvPr>
            <p:cNvSpPr/>
            <p:nvPr/>
          </p:nvSpPr>
          <p:spPr>
            <a:xfrm flipV="1">
              <a:off x="8217490" y="5496953"/>
              <a:ext cx="27341" cy="31716"/>
            </a:xfrm>
            <a:custGeom>
              <a:avLst/>
              <a:gdLst>
                <a:gd name="connsiteX0" fmla="*/ 4886 w 27341"/>
                <a:gd name="connsiteY0" fmla="*/ 31366 h 31716"/>
                <a:gd name="connsiteX1" fmla="*/ 27157 w 27341"/>
                <a:gd name="connsiteY1" fmla="*/ 1196 h 31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7341" h="31716">
                  <a:moveTo>
                    <a:pt x="4886" y="31366"/>
                  </a:moveTo>
                  <a:cubicBezTo>
                    <a:pt x="-7343" y="24956"/>
                    <a:pt x="3501" y="-7781"/>
                    <a:pt x="27157" y="119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4" name="任意多边形: 形状 1413">
              <a:extLst>
                <a:ext uri="{FF2B5EF4-FFF2-40B4-BE49-F238E27FC236}">
                  <a16:creationId xmlns:a16="http://schemas.microsoft.com/office/drawing/2014/main" id="{EC610341-89D8-0F96-B05B-66D2E85A08EB}"/>
                </a:ext>
              </a:extLst>
            </p:cNvPr>
            <p:cNvSpPr/>
            <p:nvPr/>
          </p:nvSpPr>
          <p:spPr>
            <a:xfrm flipV="1">
              <a:off x="8186904" y="5504930"/>
              <a:ext cx="33216" cy="28478"/>
            </a:xfrm>
            <a:custGeom>
              <a:avLst/>
              <a:gdLst>
                <a:gd name="connsiteX0" fmla="*/ 9516 w 33216"/>
                <a:gd name="connsiteY0" fmla="*/ 28129 h 28478"/>
                <a:gd name="connsiteX1" fmla="*/ 11638 w 33216"/>
                <a:gd name="connsiteY1" fmla="*/ 104 h 28478"/>
                <a:gd name="connsiteX2" fmla="*/ 32966 w 33216"/>
                <a:gd name="connsiteY2" fmla="*/ 15718 h 2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216" h="28478">
                  <a:moveTo>
                    <a:pt x="9516" y="28129"/>
                  </a:moveTo>
                  <a:cubicBezTo>
                    <a:pt x="-3936" y="24937"/>
                    <a:pt x="-3556" y="3190"/>
                    <a:pt x="11638" y="104"/>
                  </a:cubicBezTo>
                  <a:cubicBezTo>
                    <a:pt x="26834" y="-2991"/>
                    <a:pt x="33788" y="10573"/>
                    <a:pt x="32966" y="1571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5" name="任意多边形: 形状 1414">
              <a:extLst>
                <a:ext uri="{FF2B5EF4-FFF2-40B4-BE49-F238E27FC236}">
                  <a16:creationId xmlns:a16="http://schemas.microsoft.com/office/drawing/2014/main" id="{F92C066D-1EA5-65F2-540E-1BB0B0FE7464}"/>
                </a:ext>
              </a:extLst>
            </p:cNvPr>
            <p:cNvSpPr/>
            <p:nvPr/>
          </p:nvSpPr>
          <p:spPr>
            <a:xfrm flipV="1">
              <a:off x="8161545" y="5510526"/>
              <a:ext cx="28954" cy="28625"/>
            </a:xfrm>
            <a:custGeom>
              <a:avLst/>
              <a:gdLst>
                <a:gd name="connsiteX0" fmla="*/ 9276 w 28954"/>
                <a:gd name="connsiteY0" fmla="*/ 28277 h 28625"/>
                <a:gd name="connsiteX1" fmla="*/ 5413 w 28954"/>
                <a:gd name="connsiteY1" fmla="*/ 2406 h 28625"/>
                <a:gd name="connsiteX2" fmla="*/ 28768 w 28954"/>
                <a:gd name="connsiteY2" fmla="*/ 10487 h 28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954" h="28625">
                  <a:moveTo>
                    <a:pt x="9276" y="28277"/>
                  </a:moveTo>
                  <a:cubicBezTo>
                    <a:pt x="-1146" y="26435"/>
                    <a:pt x="-3722" y="8191"/>
                    <a:pt x="5413" y="2406"/>
                  </a:cubicBezTo>
                  <a:cubicBezTo>
                    <a:pt x="14543" y="-3377"/>
                    <a:pt x="24736" y="241"/>
                    <a:pt x="28768" y="1048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6" name="任意多边形: 形状 1415">
              <a:extLst>
                <a:ext uri="{FF2B5EF4-FFF2-40B4-BE49-F238E27FC236}">
                  <a16:creationId xmlns:a16="http://schemas.microsoft.com/office/drawing/2014/main" id="{C2E06FEA-5023-F9C8-8492-59FBA1A7F692}"/>
                </a:ext>
              </a:extLst>
            </p:cNvPr>
            <p:cNvSpPr/>
            <p:nvPr/>
          </p:nvSpPr>
          <p:spPr>
            <a:xfrm flipV="1">
              <a:off x="8206574" y="5532910"/>
              <a:ext cx="18584" cy="20234"/>
            </a:xfrm>
            <a:custGeom>
              <a:avLst/>
              <a:gdLst>
                <a:gd name="connsiteX0" fmla="*/ 2110 w 18584"/>
                <a:gd name="connsiteY0" fmla="*/ 19889 h 20234"/>
                <a:gd name="connsiteX1" fmla="*/ 18399 w 18584"/>
                <a:gd name="connsiteY1" fmla="*/ 40 h 20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584" h="20234">
                  <a:moveTo>
                    <a:pt x="2110" y="19889"/>
                  </a:moveTo>
                  <a:cubicBezTo>
                    <a:pt x="-4716" y="11687"/>
                    <a:pt x="4557" y="-2899"/>
                    <a:pt x="18399" y="4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7" name="任意多边形: 形状 1416">
              <a:extLst>
                <a:ext uri="{FF2B5EF4-FFF2-40B4-BE49-F238E27FC236}">
                  <a16:creationId xmlns:a16="http://schemas.microsoft.com/office/drawing/2014/main" id="{D0F2841B-0C7B-323A-459A-031FC64886B7}"/>
                </a:ext>
              </a:extLst>
            </p:cNvPr>
            <p:cNvSpPr/>
            <p:nvPr/>
          </p:nvSpPr>
          <p:spPr>
            <a:xfrm flipV="1">
              <a:off x="8235896" y="5528691"/>
              <a:ext cx="2903" cy="7909"/>
            </a:xfrm>
            <a:custGeom>
              <a:avLst/>
              <a:gdLst>
                <a:gd name="connsiteX0" fmla="*/ -185 w 2903"/>
                <a:gd name="connsiteY0" fmla="*/ -347 h 7909"/>
                <a:gd name="connsiteX1" fmla="*/ 2376 w 2903"/>
                <a:gd name="connsiteY1" fmla="*/ 7562 h 7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03" h="7909">
                  <a:moveTo>
                    <a:pt x="-185" y="-347"/>
                  </a:moveTo>
                  <a:cubicBezTo>
                    <a:pt x="2211" y="860"/>
                    <a:pt x="3337" y="4778"/>
                    <a:pt x="2376" y="756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8" name="任意多边形: 形状 1417">
              <a:extLst>
                <a:ext uri="{FF2B5EF4-FFF2-40B4-BE49-F238E27FC236}">
                  <a16:creationId xmlns:a16="http://schemas.microsoft.com/office/drawing/2014/main" id="{52B4B3B1-A699-F0A7-93F0-7C82AAA2D23B}"/>
                </a:ext>
              </a:extLst>
            </p:cNvPr>
            <p:cNvSpPr/>
            <p:nvPr/>
          </p:nvSpPr>
          <p:spPr>
            <a:xfrm flipV="1">
              <a:off x="8143425" y="5513621"/>
              <a:ext cx="20158" cy="21210"/>
            </a:xfrm>
            <a:custGeom>
              <a:avLst/>
              <a:gdLst>
                <a:gd name="connsiteX0" fmla="*/ 5607 w 20158"/>
                <a:gd name="connsiteY0" fmla="*/ 20862 h 21210"/>
                <a:gd name="connsiteX1" fmla="*/ 19972 w 20158"/>
                <a:gd name="connsiteY1" fmla="*/ 1419 h 21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158" h="21210">
                  <a:moveTo>
                    <a:pt x="5607" y="20862"/>
                  </a:moveTo>
                  <a:cubicBezTo>
                    <a:pt x="-5788" y="19636"/>
                    <a:pt x="-51" y="-7410"/>
                    <a:pt x="19972" y="141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9" name="任意多边形: 形状 1418">
              <a:extLst>
                <a:ext uri="{FF2B5EF4-FFF2-40B4-BE49-F238E27FC236}">
                  <a16:creationId xmlns:a16="http://schemas.microsoft.com/office/drawing/2014/main" id="{88C43998-6D81-B9B1-A4A9-E0B47D9E62B8}"/>
                </a:ext>
              </a:extLst>
            </p:cNvPr>
            <p:cNvSpPr/>
            <p:nvPr/>
          </p:nvSpPr>
          <p:spPr>
            <a:xfrm flipV="1">
              <a:off x="8204112" y="5547316"/>
              <a:ext cx="7909" cy="19980"/>
            </a:xfrm>
            <a:custGeom>
              <a:avLst/>
              <a:gdLst>
                <a:gd name="connsiteX0" fmla="*/ 5405 w 7909"/>
                <a:gd name="connsiteY0" fmla="*/ 19638 h 19980"/>
                <a:gd name="connsiteX1" fmla="*/ 7724 w 7909"/>
                <a:gd name="connsiteY1" fmla="*/ -343 h 19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909" h="19980">
                  <a:moveTo>
                    <a:pt x="5405" y="19638"/>
                  </a:moveTo>
                  <a:cubicBezTo>
                    <a:pt x="-2404" y="18054"/>
                    <a:pt x="-2390" y="890"/>
                    <a:pt x="7724" y="-34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0" name="任意多边形: 形状 1419">
              <a:extLst>
                <a:ext uri="{FF2B5EF4-FFF2-40B4-BE49-F238E27FC236}">
                  <a16:creationId xmlns:a16="http://schemas.microsoft.com/office/drawing/2014/main" id="{8AD8001A-64B5-9AD3-588C-E3F2D07C04A9}"/>
                </a:ext>
              </a:extLst>
            </p:cNvPr>
            <p:cNvSpPr/>
            <p:nvPr/>
          </p:nvSpPr>
          <p:spPr>
            <a:xfrm flipV="1">
              <a:off x="8176879" y="5538982"/>
              <a:ext cx="27474" cy="20737"/>
            </a:xfrm>
            <a:custGeom>
              <a:avLst/>
              <a:gdLst>
                <a:gd name="connsiteX0" fmla="*/ 610 w 27474"/>
                <a:gd name="connsiteY0" fmla="*/ 20393 h 20737"/>
                <a:gd name="connsiteX1" fmla="*/ 27288 w 27474"/>
                <a:gd name="connsiteY1" fmla="*/ 1051 h 20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7474" h="20737">
                  <a:moveTo>
                    <a:pt x="610" y="20393"/>
                  </a:moveTo>
                  <a:cubicBezTo>
                    <a:pt x="-3518" y="11302"/>
                    <a:pt x="8867" y="-5248"/>
                    <a:pt x="27288" y="105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1" name="任意多边形: 形状 1420">
              <a:extLst>
                <a:ext uri="{FF2B5EF4-FFF2-40B4-BE49-F238E27FC236}">
                  <a16:creationId xmlns:a16="http://schemas.microsoft.com/office/drawing/2014/main" id="{BDD0BE59-A4EE-F63A-03FF-FF8FE21415FA}"/>
                </a:ext>
              </a:extLst>
            </p:cNvPr>
            <p:cNvSpPr/>
            <p:nvPr/>
          </p:nvSpPr>
          <p:spPr>
            <a:xfrm flipV="1">
              <a:off x="8176995" y="5553031"/>
              <a:ext cx="5238" cy="17967"/>
            </a:xfrm>
            <a:custGeom>
              <a:avLst/>
              <a:gdLst>
                <a:gd name="connsiteX0" fmla="*/ 4185 w 5238"/>
                <a:gd name="connsiteY0" fmla="*/ 17626 h 17967"/>
                <a:gd name="connsiteX1" fmla="*/ 5053 w 5238"/>
                <a:gd name="connsiteY1" fmla="*/ -342 h 17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238" h="17967">
                  <a:moveTo>
                    <a:pt x="4185" y="17626"/>
                  </a:moveTo>
                  <a:cubicBezTo>
                    <a:pt x="-1662" y="13980"/>
                    <a:pt x="-1905" y="2427"/>
                    <a:pt x="5053" y="-34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2" name="任意多边形: 形状 1421">
              <a:extLst>
                <a:ext uri="{FF2B5EF4-FFF2-40B4-BE49-F238E27FC236}">
                  <a16:creationId xmlns:a16="http://schemas.microsoft.com/office/drawing/2014/main" id="{42DDB07A-97FE-571B-ACD6-F3720BA94A10}"/>
                </a:ext>
              </a:extLst>
            </p:cNvPr>
            <p:cNvSpPr/>
            <p:nvPr/>
          </p:nvSpPr>
          <p:spPr>
            <a:xfrm flipV="1">
              <a:off x="8299551" y="5699002"/>
              <a:ext cx="26063" cy="29259"/>
            </a:xfrm>
            <a:custGeom>
              <a:avLst/>
              <a:gdLst>
                <a:gd name="connsiteX0" fmla="*/ 5813 w 26063"/>
                <a:gd name="connsiteY0" fmla="*/ 28946 h 29259"/>
                <a:gd name="connsiteX1" fmla="*/ 25880 w 26063"/>
                <a:gd name="connsiteY1" fmla="*/ 449 h 29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063" h="29259">
                  <a:moveTo>
                    <a:pt x="5813" y="28946"/>
                  </a:moveTo>
                  <a:cubicBezTo>
                    <a:pt x="-7711" y="20915"/>
                    <a:pt x="2779" y="-5069"/>
                    <a:pt x="25880" y="44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3" name="任意多边形: 形状 1422">
              <a:extLst>
                <a:ext uri="{FF2B5EF4-FFF2-40B4-BE49-F238E27FC236}">
                  <a16:creationId xmlns:a16="http://schemas.microsoft.com/office/drawing/2014/main" id="{40B379DE-083B-55D0-25D8-AB288ED27D80}"/>
                </a:ext>
              </a:extLst>
            </p:cNvPr>
            <p:cNvSpPr/>
            <p:nvPr/>
          </p:nvSpPr>
          <p:spPr>
            <a:xfrm flipV="1">
              <a:off x="8300998" y="5725553"/>
              <a:ext cx="7407" cy="22342"/>
            </a:xfrm>
            <a:custGeom>
              <a:avLst/>
              <a:gdLst>
                <a:gd name="connsiteX0" fmla="*/ 7224 w 7407"/>
                <a:gd name="connsiteY0" fmla="*/ 22033 h 22342"/>
                <a:gd name="connsiteX1" fmla="*/ 1233 w 7407"/>
                <a:gd name="connsiteY1" fmla="*/ -309 h 22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07" h="22342">
                  <a:moveTo>
                    <a:pt x="7224" y="22033"/>
                  </a:moveTo>
                  <a:cubicBezTo>
                    <a:pt x="244" y="17467"/>
                    <a:pt x="-1922" y="6314"/>
                    <a:pt x="1233" y="-30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4" name="任意多边形: 形状 1423">
              <a:extLst>
                <a:ext uri="{FF2B5EF4-FFF2-40B4-BE49-F238E27FC236}">
                  <a16:creationId xmlns:a16="http://schemas.microsoft.com/office/drawing/2014/main" id="{6F441FEF-C460-B5A5-7BA6-1739B4DA562D}"/>
                </a:ext>
              </a:extLst>
            </p:cNvPr>
            <p:cNvSpPr/>
            <p:nvPr/>
          </p:nvSpPr>
          <p:spPr>
            <a:xfrm flipV="1">
              <a:off x="8281616" y="5723818"/>
              <a:ext cx="22708" cy="5923"/>
            </a:xfrm>
            <a:custGeom>
              <a:avLst/>
              <a:gdLst>
                <a:gd name="connsiteX0" fmla="*/ -184 w 22708"/>
                <a:gd name="connsiteY0" fmla="*/ 2093 h 5923"/>
                <a:gd name="connsiteX1" fmla="*/ 22525 w 22708"/>
                <a:gd name="connsiteY1" fmla="*/ -311 h 5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708" h="5923">
                  <a:moveTo>
                    <a:pt x="-184" y="2093"/>
                  </a:moveTo>
                  <a:cubicBezTo>
                    <a:pt x="4869" y="7061"/>
                    <a:pt x="16671" y="7211"/>
                    <a:pt x="22525" y="-31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5" name="任意多边形: 形状 1424">
              <a:extLst>
                <a:ext uri="{FF2B5EF4-FFF2-40B4-BE49-F238E27FC236}">
                  <a16:creationId xmlns:a16="http://schemas.microsoft.com/office/drawing/2014/main" id="{EED1E68B-D6AC-BB23-A9E0-F956D15EF3E3}"/>
                </a:ext>
              </a:extLst>
            </p:cNvPr>
            <p:cNvSpPr/>
            <p:nvPr/>
          </p:nvSpPr>
          <p:spPr>
            <a:xfrm flipV="1">
              <a:off x="8281259" y="5701880"/>
              <a:ext cx="19190" cy="3789"/>
            </a:xfrm>
            <a:custGeom>
              <a:avLst/>
              <a:gdLst>
                <a:gd name="connsiteX0" fmla="*/ -184 w 19190"/>
                <a:gd name="connsiteY0" fmla="*/ -315 h 3789"/>
                <a:gd name="connsiteX1" fmla="*/ 19007 w 19190"/>
                <a:gd name="connsiteY1" fmla="*/ 322 h 3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90" h="3789">
                  <a:moveTo>
                    <a:pt x="-184" y="-315"/>
                  </a:moveTo>
                  <a:cubicBezTo>
                    <a:pt x="4303" y="4193"/>
                    <a:pt x="14622" y="5013"/>
                    <a:pt x="19007" y="32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6" name="任意多边形: 形状 1425">
              <a:extLst>
                <a:ext uri="{FF2B5EF4-FFF2-40B4-BE49-F238E27FC236}">
                  <a16:creationId xmlns:a16="http://schemas.microsoft.com/office/drawing/2014/main" id="{2FAA9B2F-533C-BAB1-6CDF-3F52C7F7B588}"/>
                </a:ext>
              </a:extLst>
            </p:cNvPr>
            <p:cNvSpPr/>
            <p:nvPr/>
          </p:nvSpPr>
          <p:spPr>
            <a:xfrm flipV="1">
              <a:off x="8861993" y="5749491"/>
              <a:ext cx="30414" cy="44123"/>
            </a:xfrm>
            <a:custGeom>
              <a:avLst/>
              <a:gdLst>
                <a:gd name="connsiteX0" fmla="*/ 30243 w 30414"/>
                <a:gd name="connsiteY0" fmla="*/ 40376 h 44123"/>
                <a:gd name="connsiteX1" fmla="*/ 15369 w 30414"/>
                <a:gd name="connsiteY1" fmla="*/ -302 h 44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414" h="44123">
                  <a:moveTo>
                    <a:pt x="30243" y="40376"/>
                  </a:moveTo>
                  <a:cubicBezTo>
                    <a:pt x="2403" y="57460"/>
                    <a:pt x="-13998" y="5776"/>
                    <a:pt x="15369" y="-30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7" name="任意多边形: 形状 1426">
              <a:extLst>
                <a:ext uri="{FF2B5EF4-FFF2-40B4-BE49-F238E27FC236}">
                  <a16:creationId xmlns:a16="http://schemas.microsoft.com/office/drawing/2014/main" id="{6D7C1AB0-B39B-CD13-C913-46BCB031D814}"/>
                </a:ext>
              </a:extLst>
            </p:cNvPr>
            <p:cNvSpPr/>
            <p:nvPr/>
          </p:nvSpPr>
          <p:spPr>
            <a:xfrm flipV="1">
              <a:off x="8855657" y="5779964"/>
              <a:ext cx="14461" cy="25387"/>
            </a:xfrm>
            <a:custGeom>
              <a:avLst/>
              <a:gdLst>
                <a:gd name="connsiteX0" fmla="*/ 6932 w 14461"/>
                <a:gd name="connsiteY0" fmla="*/ 25089 h 25387"/>
                <a:gd name="connsiteX1" fmla="*/ 14290 w 14461"/>
                <a:gd name="connsiteY1" fmla="*/ -265 h 25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461" h="25387">
                  <a:moveTo>
                    <a:pt x="6932" y="25089"/>
                  </a:moveTo>
                  <a:cubicBezTo>
                    <a:pt x="-4167" y="19594"/>
                    <a:pt x="-2661" y="-1235"/>
                    <a:pt x="14290" y="-26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8" name="任意多边形: 形状 1427">
              <a:extLst>
                <a:ext uri="{FF2B5EF4-FFF2-40B4-BE49-F238E27FC236}">
                  <a16:creationId xmlns:a16="http://schemas.microsoft.com/office/drawing/2014/main" id="{67D63F32-FAC8-3B04-5B80-7900144570ED}"/>
                </a:ext>
              </a:extLst>
            </p:cNvPr>
            <p:cNvSpPr/>
            <p:nvPr/>
          </p:nvSpPr>
          <p:spPr>
            <a:xfrm flipV="1">
              <a:off x="8859068" y="5805087"/>
              <a:ext cx="31303" cy="36675"/>
            </a:xfrm>
            <a:custGeom>
              <a:avLst/>
              <a:gdLst>
                <a:gd name="connsiteX0" fmla="*/ 6736 w 31303"/>
                <a:gd name="connsiteY0" fmla="*/ 36383 h 36675"/>
                <a:gd name="connsiteX1" fmla="*/ 31132 w 31303"/>
                <a:gd name="connsiteY1" fmla="*/ 2694 h 3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303" h="36675">
                  <a:moveTo>
                    <a:pt x="6736" y="36383"/>
                  </a:moveTo>
                  <a:cubicBezTo>
                    <a:pt x="-10041" y="27955"/>
                    <a:pt x="5938" y="-11298"/>
                    <a:pt x="31132" y="269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9" name="任意多边形: 形状 1428">
              <a:extLst>
                <a:ext uri="{FF2B5EF4-FFF2-40B4-BE49-F238E27FC236}">
                  <a16:creationId xmlns:a16="http://schemas.microsoft.com/office/drawing/2014/main" id="{177B03FA-5DFD-D96B-405E-538093354F03}"/>
                </a:ext>
              </a:extLst>
            </p:cNvPr>
            <p:cNvSpPr/>
            <p:nvPr/>
          </p:nvSpPr>
          <p:spPr>
            <a:xfrm flipV="1">
              <a:off x="8874669" y="5841043"/>
              <a:ext cx="36401" cy="27661"/>
            </a:xfrm>
            <a:custGeom>
              <a:avLst/>
              <a:gdLst>
                <a:gd name="connsiteX0" fmla="*/ 1017 w 36401"/>
                <a:gd name="connsiteY0" fmla="*/ 27375 h 27661"/>
                <a:gd name="connsiteX1" fmla="*/ 36230 w 36401"/>
                <a:gd name="connsiteY1" fmla="*/ 11608 h 27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401" h="27661">
                  <a:moveTo>
                    <a:pt x="1017" y="27375"/>
                  </a:moveTo>
                  <a:cubicBezTo>
                    <a:pt x="-6717" y="14306"/>
                    <a:pt x="25420" y="-17482"/>
                    <a:pt x="36230" y="1160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0" name="任意多边形: 形状 1429">
              <a:extLst>
                <a:ext uri="{FF2B5EF4-FFF2-40B4-BE49-F238E27FC236}">
                  <a16:creationId xmlns:a16="http://schemas.microsoft.com/office/drawing/2014/main" id="{0D17EBA5-A971-2AFD-6801-20CBA56DCB4F}"/>
                </a:ext>
              </a:extLst>
            </p:cNvPr>
            <p:cNvSpPr/>
            <p:nvPr/>
          </p:nvSpPr>
          <p:spPr>
            <a:xfrm flipV="1">
              <a:off x="8898707" y="5868547"/>
              <a:ext cx="42565" cy="29590"/>
            </a:xfrm>
            <a:custGeom>
              <a:avLst/>
              <a:gdLst>
                <a:gd name="connsiteX0" fmla="*/ -161 w 42565"/>
                <a:gd name="connsiteY0" fmla="*/ 29309 h 29590"/>
                <a:gd name="connsiteX1" fmla="*/ 42395 w 42565"/>
                <a:gd name="connsiteY1" fmla="*/ 10522 h 29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565" h="29590">
                  <a:moveTo>
                    <a:pt x="-161" y="29309"/>
                  </a:moveTo>
                  <a:cubicBezTo>
                    <a:pt x="-819" y="8496"/>
                    <a:pt x="31615" y="-14231"/>
                    <a:pt x="42395" y="1052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1" name="任意多边形: 形状 1430">
              <a:extLst>
                <a:ext uri="{FF2B5EF4-FFF2-40B4-BE49-F238E27FC236}">
                  <a16:creationId xmlns:a16="http://schemas.microsoft.com/office/drawing/2014/main" id="{7EAA6506-5EB6-E442-AF4D-20D614F5E08A}"/>
                </a:ext>
              </a:extLst>
            </p:cNvPr>
            <p:cNvSpPr/>
            <p:nvPr/>
          </p:nvSpPr>
          <p:spPr>
            <a:xfrm flipV="1">
              <a:off x="8924078" y="5898194"/>
              <a:ext cx="41425" cy="27865"/>
            </a:xfrm>
            <a:custGeom>
              <a:avLst/>
              <a:gdLst>
                <a:gd name="connsiteX0" fmla="*/ -170 w 41425"/>
                <a:gd name="connsiteY0" fmla="*/ 27590 h 27865"/>
                <a:gd name="connsiteX1" fmla="*/ 41256 w 41425"/>
                <a:gd name="connsiteY1" fmla="*/ 7888 h 27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425" h="27865">
                  <a:moveTo>
                    <a:pt x="-170" y="27590"/>
                  </a:moveTo>
                  <a:cubicBezTo>
                    <a:pt x="424" y="13058"/>
                    <a:pt x="29125" y="-13835"/>
                    <a:pt x="41256" y="788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2" name="任意多边形: 形状 1431">
              <a:extLst>
                <a:ext uri="{FF2B5EF4-FFF2-40B4-BE49-F238E27FC236}">
                  <a16:creationId xmlns:a16="http://schemas.microsoft.com/office/drawing/2014/main" id="{73A9C64F-5F4D-A069-FD14-EAB17383F44A}"/>
                </a:ext>
              </a:extLst>
            </p:cNvPr>
            <p:cNvSpPr/>
            <p:nvPr/>
          </p:nvSpPr>
          <p:spPr>
            <a:xfrm flipV="1">
              <a:off x="8872110" y="5686381"/>
              <a:ext cx="32587" cy="33448"/>
            </a:xfrm>
            <a:custGeom>
              <a:avLst/>
              <a:gdLst>
                <a:gd name="connsiteX0" fmla="*/ 242 w 32587"/>
                <a:gd name="connsiteY0" fmla="*/ 33133 h 33448"/>
                <a:gd name="connsiteX1" fmla="*/ 32416 w 32587"/>
                <a:gd name="connsiteY1" fmla="*/ -315 h 33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587" h="33448">
                  <a:moveTo>
                    <a:pt x="242" y="33133"/>
                  </a:moveTo>
                  <a:cubicBezTo>
                    <a:pt x="-2723" y="18130"/>
                    <a:pt x="10502" y="3766"/>
                    <a:pt x="32416" y="-31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3" name="任意多边形: 形状 1432">
              <a:extLst>
                <a:ext uri="{FF2B5EF4-FFF2-40B4-BE49-F238E27FC236}">
                  <a16:creationId xmlns:a16="http://schemas.microsoft.com/office/drawing/2014/main" id="{834E7529-E310-2077-7AFF-F5E1C77F9801}"/>
                </a:ext>
              </a:extLst>
            </p:cNvPr>
            <p:cNvSpPr/>
            <p:nvPr/>
          </p:nvSpPr>
          <p:spPr>
            <a:xfrm flipV="1">
              <a:off x="8818674" y="5688643"/>
              <a:ext cx="39018" cy="22579"/>
            </a:xfrm>
            <a:custGeom>
              <a:avLst/>
              <a:gdLst>
                <a:gd name="connsiteX0" fmla="*/ 38080 w 39018"/>
                <a:gd name="connsiteY0" fmla="*/ 22264 h 22579"/>
                <a:gd name="connsiteX1" fmla="*/ -172 w 39018"/>
                <a:gd name="connsiteY1" fmla="*/ 10015 h 22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018" h="22579">
                  <a:moveTo>
                    <a:pt x="38080" y="22264"/>
                  </a:moveTo>
                  <a:cubicBezTo>
                    <a:pt x="44529" y="8381"/>
                    <a:pt x="8412" y="-13392"/>
                    <a:pt x="-172" y="1001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4" name="任意多边形: 形状 1433">
              <a:extLst>
                <a:ext uri="{FF2B5EF4-FFF2-40B4-BE49-F238E27FC236}">
                  <a16:creationId xmlns:a16="http://schemas.microsoft.com/office/drawing/2014/main" id="{44213119-FA80-B43E-6F80-EEB746C6ADF0}"/>
                </a:ext>
              </a:extLst>
            </p:cNvPr>
            <p:cNvSpPr/>
            <p:nvPr/>
          </p:nvSpPr>
          <p:spPr>
            <a:xfrm flipV="1">
              <a:off x="8844425" y="5708408"/>
              <a:ext cx="40933" cy="12799"/>
            </a:xfrm>
            <a:custGeom>
              <a:avLst/>
              <a:gdLst>
                <a:gd name="connsiteX0" fmla="*/ -172 w 40933"/>
                <a:gd name="connsiteY0" fmla="*/ 12486 h 12799"/>
                <a:gd name="connsiteX1" fmla="*/ 40762 w 40933"/>
                <a:gd name="connsiteY1" fmla="*/ 8338 h 12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0933" h="12799">
                  <a:moveTo>
                    <a:pt x="-172" y="12486"/>
                  </a:moveTo>
                  <a:cubicBezTo>
                    <a:pt x="8183" y="-975"/>
                    <a:pt x="25653" y="-6053"/>
                    <a:pt x="40762" y="833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5" name="任意多边形: 形状 1434">
              <a:extLst>
                <a:ext uri="{FF2B5EF4-FFF2-40B4-BE49-F238E27FC236}">
                  <a16:creationId xmlns:a16="http://schemas.microsoft.com/office/drawing/2014/main" id="{147CE773-C8B3-4638-8785-03AF8A2A95F9}"/>
                </a:ext>
              </a:extLst>
            </p:cNvPr>
            <p:cNvSpPr/>
            <p:nvPr/>
          </p:nvSpPr>
          <p:spPr>
            <a:xfrm flipV="1">
              <a:off x="8868476" y="5721147"/>
              <a:ext cx="24008" cy="31879"/>
            </a:xfrm>
            <a:custGeom>
              <a:avLst/>
              <a:gdLst>
                <a:gd name="connsiteX0" fmla="*/ 1019 w 24008"/>
                <a:gd name="connsiteY0" fmla="*/ 31571 h 31879"/>
                <a:gd name="connsiteX1" fmla="*/ 23837 w 24008"/>
                <a:gd name="connsiteY1" fmla="*/ -309 h 31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008" h="31879">
                  <a:moveTo>
                    <a:pt x="1019" y="31571"/>
                  </a:moveTo>
                  <a:cubicBezTo>
                    <a:pt x="-3479" y="21894"/>
                    <a:pt x="4914" y="6778"/>
                    <a:pt x="23837" y="-30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6" name="任意多边形: 形状 1435">
              <a:extLst>
                <a:ext uri="{FF2B5EF4-FFF2-40B4-BE49-F238E27FC236}">
                  <a16:creationId xmlns:a16="http://schemas.microsoft.com/office/drawing/2014/main" id="{78CEAFAD-85D2-091A-17CC-8230EA2AC0DE}"/>
                </a:ext>
              </a:extLst>
            </p:cNvPr>
            <p:cNvSpPr/>
            <p:nvPr/>
          </p:nvSpPr>
          <p:spPr>
            <a:xfrm flipV="1">
              <a:off x="8799005" y="5711503"/>
              <a:ext cx="35687" cy="26198"/>
            </a:xfrm>
            <a:custGeom>
              <a:avLst/>
              <a:gdLst>
                <a:gd name="connsiteX0" fmla="*/ 34651 w 35687"/>
                <a:gd name="connsiteY0" fmla="*/ 25888 h 26198"/>
                <a:gd name="connsiteX1" fmla="*/ -173 w 35687"/>
                <a:gd name="connsiteY1" fmla="*/ 8740 h 26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687" h="26198">
                  <a:moveTo>
                    <a:pt x="34651" y="25888"/>
                  </a:moveTo>
                  <a:cubicBezTo>
                    <a:pt x="41823" y="2825"/>
                    <a:pt x="2057" y="-10096"/>
                    <a:pt x="-173" y="874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7" name="任意多边形: 形状 1436">
              <a:extLst>
                <a:ext uri="{FF2B5EF4-FFF2-40B4-BE49-F238E27FC236}">
                  <a16:creationId xmlns:a16="http://schemas.microsoft.com/office/drawing/2014/main" id="{543E5A3A-D2B3-7AF4-07E0-8B499F42C2BF}"/>
                </a:ext>
              </a:extLst>
            </p:cNvPr>
            <p:cNvSpPr/>
            <p:nvPr/>
          </p:nvSpPr>
          <p:spPr>
            <a:xfrm flipV="1">
              <a:off x="8833233" y="5725315"/>
              <a:ext cx="35998" cy="12502"/>
            </a:xfrm>
            <a:custGeom>
              <a:avLst/>
              <a:gdLst>
                <a:gd name="connsiteX0" fmla="*/ -172 w 35998"/>
                <a:gd name="connsiteY0" fmla="*/ 12193 h 12502"/>
                <a:gd name="connsiteX1" fmla="*/ 35827 w 35998"/>
                <a:gd name="connsiteY1" fmla="*/ 6271 h 12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998" h="12502">
                  <a:moveTo>
                    <a:pt x="-172" y="12193"/>
                  </a:moveTo>
                  <a:cubicBezTo>
                    <a:pt x="3766" y="2080"/>
                    <a:pt x="24775" y="-6872"/>
                    <a:pt x="35827" y="627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8" name="任意多边形: 形状 1437">
              <a:extLst>
                <a:ext uri="{FF2B5EF4-FFF2-40B4-BE49-F238E27FC236}">
                  <a16:creationId xmlns:a16="http://schemas.microsoft.com/office/drawing/2014/main" id="{EDC17B46-BAB5-3E41-ED23-71A924121E4A}"/>
                </a:ext>
              </a:extLst>
            </p:cNvPr>
            <p:cNvSpPr/>
            <p:nvPr/>
          </p:nvSpPr>
          <p:spPr>
            <a:xfrm flipV="1">
              <a:off x="8851448" y="5737816"/>
              <a:ext cx="12609" cy="25517"/>
            </a:xfrm>
            <a:custGeom>
              <a:avLst/>
              <a:gdLst>
                <a:gd name="connsiteX0" fmla="*/ 1378 w 12609"/>
                <a:gd name="connsiteY0" fmla="*/ 25211 h 25517"/>
                <a:gd name="connsiteX1" fmla="*/ 12438 w 12609"/>
                <a:gd name="connsiteY1" fmla="*/ -306 h 25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609" h="25517">
                  <a:moveTo>
                    <a:pt x="1378" y="25211"/>
                  </a:moveTo>
                  <a:cubicBezTo>
                    <a:pt x="-2973" y="14899"/>
                    <a:pt x="2193" y="6726"/>
                    <a:pt x="12438" y="-30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9" name="任意多边形: 形状 1438">
              <a:extLst>
                <a:ext uri="{FF2B5EF4-FFF2-40B4-BE49-F238E27FC236}">
                  <a16:creationId xmlns:a16="http://schemas.microsoft.com/office/drawing/2014/main" id="{697CA111-7C0E-6F11-9EAC-B1E9F07B5FE5}"/>
                </a:ext>
              </a:extLst>
            </p:cNvPr>
            <p:cNvSpPr/>
            <p:nvPr/>
          </p:nvSpPr>
          <p:spPr>
            <a:xfrm flipV="1">
              <a:off x="8820850" y="5735435"/>
              <a:ext cx="35995" cy="24899"/>
            </a:xfrm>
            <a:custGeom>
              <a:avLst/>
              <a:gdLst>
                <a:gd name="connsiteX0" fmla="*/ -172 w 35995"/>
                <a:gd name="connsiteY0" fmla="*/ 24593 h 24899"/>
                <a:gd name="connsiteX1" fmla="*/ 35823 w 35995"/>
                <a:gd name="connsiteY1" fmla="*/ 2337 h 24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995" h="24899">
                  <a:moveTo>
                    <a:pt x="-172" y="24593"/>
                  </a:moveTo>
                  <a:cubicBezTo>
                    <a:pt x="707" y="8794"/>
                    <a:pt x="18166" y="-6623"/>
                    <a:pt x="35823" y="233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0" name="任意多边形: 形状 1439">
              <a:extLst>
                <a:ext uri="{FF2B5EF4-FFF2-40B4-BE49-F238E27FC236}">
                  <a16:creationId xmlns:a16="http://schemas.microsoft.com/office/drawing/2014/main" id="{0BE4AD0A-2CE0-2ACB-8760-0D29C2DD601C}"/>
                </a:ext>
              </a:extLst>
            </p:cNvPr>
            <p:cNvSpPr/>
            <p:nvPr/>
          </p:nvSpPr>
          <p:spPr>
            <a:xfrm flipV="1">
              <a:off x="8839949" y="5760319"/>
              <a:ext cx="15508" cy="31230"/>
            </a:xfrm>
            <a:custGeom>
              <a:avLst/>
              <a:gdLst>
                <a:gd name="connsiteX0" fmla="*/ 2994 w 15508"/>
                <a:gd name="connsiteY0" fmla="*/ 30929 h 31230"/>
                <a:gd name="connsiteX1" fmla="*/ 15336 w 15508"/>
                <a:gd name="connsiteY1" fmla="*/ -301 h 31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508" h="31230">
                  <a:moveTo>
                    <a:pt x="2994" y="30929"/>
                  </a:moveTo>
                  <a:cubicBezTo>
                    <a:pt x="-4430" y="20926"/>
                    <a:pt x="1817" y="4995"/>
                    <a:pt x="15336" y="-30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1" name="任意多边形: 形状 1440">
              <a:extLst>
                <a:ext uri="{FF2B5EF4-FFF2-40B4-BE49-F238E27FC236}">
                  <a16:creationId xmlns:a16="http://schemas.microsoft.com/office/drawing/2014/main" id="{C5749D8E-5114-F783-F738-26BBD12163B2}"/>
                </a:ext>
              </a:extLst>
            </p:cNvPr>
            <p:cNvSpPr/>
            <p:nvPr/>
          </p:nvSpPr>
          <p:spPr>
            <a:xfrm flipV="1">
              <a:off x="8785965" y="5737540"/>
              <a:ext cx="29667" cy="23775"/>
            </a:xfrm>
            <a:custGeom>
              <a:avLst/>
              <a:gdLst>
                <a:gd name="connsiteX0" fmla="*/ -173 w 29667"/>
                <a:gd name="connsiteY0" fmla="*/ 4143 h 23775"/>
                <a:gd name="connsiteX1" fmla="*/ 29494 w 29667"/>
                <a:gd name="connsiteY1" fmla="*/ 23469 h 23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667" h="23775">
                  <a:moveTo>
                    <a:pt x="-173" y="4143"/>
                  </a:moveTo>
                  <a:cubicBezTo>
                    <a:pt x="6731" y="-7305"/>
                    <a:pt x="29671" y="4845"/>
                    <a:pt x="29494" y="2346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2" name="任意多边形: 形状 1441">
              <a:extLst>
                <a:ext uri="{FF2B5EF4-FFF2-40B4-BE49-F238E27FC236}">
                  <a16:creationId xmlns:a16="http://schemas.microsoft.com/office/drawing/2014/main" id="{0567313F-8B70-0F2F-456F-C3D6AC6B0996}"/>
                </a:ext>
              </a:extLst>
            </p:cNvPr>
            <p:cNvSpPr/>
            <p:nvPr/>
          </p:nvSpPr>
          <p:spPr>
            <a:xfrm flipV="1">
              <a:off x="8784774" y="5758375"/>
              <a:ext cx="20853" cy="28307"/>
            </a:xfrm>
            <a:custGeom>
              <a:avLst/>
              <a:gdLst>
                <a:gd name="connsiteX0" fmla="*/ -173 w 20853"/>
                <a:gd name="connsiteY0" fmla="*/ 1891 h 28307"/>
                <a:gd name="connsiteX1" fmla="*/ 19637 w 20853"/>
                <a:gd name="connsiteY1" fmla="*/ 28005 h 28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853" h="28307">
                  <a:moveTo>
                    <a:pt x="-173" y="1891"/>
                  </a:moveTo>
                  <a:cubicBezTo>
                    <a:pt x="11383" y="-6515"/>
                    <a:pt x="24506" y="10758"/>
                    <a:pt x="19637" y="2800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3" name="任意多边形: 形状 1442">
              <a:extLst>
                <a:ext uri="{FF2B5EF4-FFF2-40B4-BE49-F238E27FC236}">
                  <a16:creationId xmlns:a16="http://schemas.microsoft.com/office/drawing/2014/main" id="{FFCA3CCE-FA05-4B22-9966-BB4ADE15CEEF}"/>
                </a:ext>
              </a:extLst>
            </p:cNvPr>
            <p:cNvSpPr/>
            <p:nvPr/>
          </p:nvSpPr>
          <p:spPr>
            <a:xfrm flipV="1">
              <a:off x="8801053" y="5781162"/>
              <a:ext cx="13699" cy="37952"/>
            </a:xfrm>
            <a:custGeom>
              <a:avLst/>
              <a:gdLst>
                <a:gd name="connsiteX0" fmla="*/ 575 w 13699"/>
                <a:gd name="connsiteY0" fmla="*/ 158 h 37952"/>
                <a:gd name="connsiteX1" fmla="*/ -173 w 13699"/>
                <a:gd name="connsiteY1" fmla="*/ 37656 h 3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699" h="37952">
                  <a:moveTo>
                    <a:pt x="575" y="158"/>
                  </a:moveTo>
                  <a:cubicBezTo>
                    <a:pt x="12152" y="-3913"/>
                    <a:pt x="23073" y="20206"/>
                    <a:pt x="-173" y="3765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4" name="任意多边形: 形状 1443">
              <a:extLst>
                <a:ext uri="{FF2B5EF4-FFF2-40B4-BE49-F238E27FC236}">
                  <a16:creationId xmlns:a16="http://schemas.microsoft.com/office/drawing/2014/main" id="{7BBD1A8F-8FDD-FCA6-17EB-9B9A49AE3E4B}"/>
                </a:ext>
              </a:extLst>
            </p:cNvPr>
            <p:cNvSpPr/>
            <p:nvPr/>
          </p:nvSpPr>
          <p:spPr>
            <a:xfrm flipV="1">
              <a:off x="8813538" y="5812973"/>
              <a:ext cx="19026" cy="41681"/>
            </a:xfrm>
            <a:custGeom>
              <a:avLst/>
              <a:gdLst>
                <a:gd name="connsiteX0" fmla="*/ 8449 w 19026"/>
                <a:gd name="connsiteY0" fmla="*/ -14 h 41681"/>
                <a:gd name="connsiteX1" fmla="*/ -173 w 19026"/>
                <a:gd name="connsiteY1" fmla="*/ 41391 h 41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26" h="41681">
                  <a:moveTo>
                    <a:pt x="8449" y="-14"/>
                  </a:moveTo>
                  <a:cubicBezTo>
                    <a:pt x="19887" y="-3447"/>
                    <a:pt x="27626" y="25957"/>
                    <a:pt x="-173" y="4139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5" name="任意多边形: 形状 1444">
              <a:extLst>
                <a:ext uri="{FF2B5EF4-FFF2-40B4-BE49-F238E27FC236}">
                  <a16:creationId xmlns:a16="http://schemas.microsoft.com/office/drawing/2014/main" id="{91DF747A-C73F-1274-199D-11AB64FF91C8}"/>
                </a:ext>
              </a:extLst>
            </p:cNvPr>
            <p:cNvSpPr/>
            <p:nvPr/>
          </p:nvSpPr>
          <p:spPr>
            <a:xfrm flipV="1">
              <a:off x="8832248" y="5847098"/>
              <a:ext cx="27015" cy="39189"/>
            </a:xfrm>
            <a:custGeom>
              <a:avLst/>
              <a:gdLst>
                <a:gd name="connsiteX0" fmla="*/ 21291 w 27015"/>
                <a:gd name="connsiteY0" fmla="*/ -284 h 39189"/>
                <a:gd name="connsiteX1" fmla="*/ -172 w 27015"/>
                <a:gd name="connsiteY1" fmla="*/ 38905 h 39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7015" h="39189">
                  <a:moveTo>
                    <a:pt x="21291" y="-284"/>
                  </a:moveTo>
                  <a:cubicBezTo>
                    <a:pt x="34297" y="5634"/>
                    <a:pt x="23364" y="36515"/>
                    <a:pt x="-172" y="3890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6" name="任意多边形: 形状 1445">
              <a:extLst>
                <a:ext uri="{FF2B5EF4-FFF2-40B4-BE49-F238E27FC236}">
                  <a16:creationId xmlns:a16="http://schemas.microsoft.com/office/drawing/2014/main" id="{F29C2F48-C110-8897-55D2-34052D824D26}"/>
                </a:ext>
              </a:extLst>
            </p:cNvPr>
            <p:cNvSpPr/>
            <p:nvPr/>
          </p:nvSpPr>
          <p:spPr>
            <a:xfrm flipV="1">
              <a:off x="8860012" y="5877243"/>
              <a:ext cx="21758" cy="37264"/>
            </a:xfrm>
            <a:custGeom>
              <a:avLst/>
              <a:gdLst>
                <a:gd name="connsiteX0" fmla="*/ 2934 w 21758"/>
                <a:gd name="connsiteY0" fmla="*/ 2344 h 37264"/>
                <a:gd name="connsiteX1" fmla="*/ -172 w 21758"/>
                <a:gd name="connsiteY1" fmla="*/ 36986 h 37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758" h="37264">
                  <a:moveTo>
                    <a:pt x="2934" y="2344"/>
                  </a:moveTo>
                  <a:cubicBezTo>
                    <a:pt x="12762" y="-8781"/>
                    <a:pt x="41108" y="17912"/>
                    <a:pt x="-172" y="3698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7" name="任意多边形: 形状 1446">
              <a:extLst>
                <a:ext uri="{FF2B5EF4-FFF2-40B4-BE49-F238E27FC236}">
                  <a16:creationId xmlns:a16="http://schemas.microsoft.com/office/drawing/2014/main" id="{CC606CB6-10CF-EDA8-742D-DB50C3DA255B}"/>
                </a:ext>
              </a:extLst>
            </p:cNvPr>
            <p:cNvSpPr/>
            <p:nvPr/>
          </p:nvSpPr>
          <p:spPr>
            <a:xfrm flipV="1">
              <a:off x="8882286" y="5902268"/>
              <a:ext cx="19562" cy="24324"/>
            </a:xfrm>
            <a:custGeom>
              <a:avLst/>
              <a:gdLst>
                <a:gd name="connsiteX0" fmla="*/ 2806 w 19562"/>
                <a:gd name="connsiteY0" fmla="*/ 383 h 24324"/>
                <a:gd name="connsiteX1" fmla="*/ -171 w 19562"/>
                <a:gd name="connsiteY1" fmla="*/ 24050 h 24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562" h="24324">
                  <a:moveTo>
                    <a:pt x="2806" y="383"/>
                  </a:moveTo>
                  <a:cubicBezTo>
                    <a:pt x="15020" y="-3542"/>
                    <a:pt x="34462" y="10823"/>
                    <a:pt x="-171" y="2405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8" name="任意多边形: 形状 1447">
              <a:extLst>
                <a:ext uri="{FF2B5EF4-FFF2-40B4-BE49-F238E27FC236}">
                  <a16:creationId xmlns:a16="http://schemas.microsoft.com/office/drawing/2014/main" id="{7D887632-26D4-1813-E547-718B101FAB5B}"/>
                </a:ext>
              </a:extLst>
            </p:cNvPr>
            <p:cNvSpPr/>
            <p:nvPr/>
          </p:nvSpPr>
          <p:spPr>
            <a:xfrm flipV="1">
              <a:off x="8902357" y="5917741"/>
              <a:ext cx="17939" cy="27098"/>
            </a:xfrm>
            <a:custGeom>
              <a:avLst/>
              <a:gdLst>
                <a:gd name="connsiteX0" fmla="*/ 5000 w 17939"/>
                <a:gd name="connsiteY0" fmla="*/ 2321 h 27098"/>
                <a:gd name="connsiteX1" fmla="*/ -171 w 17939"/>
                <a:gd name="connsiteY1" fmla="*/ 26826 h 27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939" h="27098">
                  <a:moveTo>
                    <a:pt x="5000" y="2321"/>
                  </a:moveTo>
                  <a:cubicBezTo>
                    <a:pt x="11371" y="-8253"/>
                    <a:pt x="32875" y="16244"/>
                    <a:pt x="-171" y="2682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9" name="任意多边形: 形状 1448">
              <a:extLst>
                <a:ext uri="{FF2B5EF4-FFF2-40B4-BE49-F238E27FC236}">
                  <a16:creationId xmlns:a16="http://schemas.microsoft.com/office/drawing/2014/main" id="{8472FCBB-BD96-55F4-F7F4-D39B601BF168}"/>
                </a:ext>
              </a:extLst>
            </p:cNvPr>
            <p:cNvSpPr/>
            <p:nvPr/>
          </p:nvSpPr>
          <p:spPr>
            <a:xfrm flipV="1">
              <a:off x="8804658" y="5758295"/>
              <a:ext cx="38459" cy="12279"/>
            </a:xfrm>
            <a:custGeom>
              <a:avLst/>
              <a:gdLst>
                <a:gd name="connsiteX0" fmla="*/ -172 w 38459"/>
                <a:gd name="connsiteY0" fmla="*/ 11976 h 12279"/>
                <a:gd name="connsiteX1" fmla="*/ 38287 w 38459"/>
                <a:gd name="connsiteY1" fmla="*/ 9939 h 12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459" h="12279">
                  <a:moveTo>
                    <a:pt x="-172" y="11976"/>
                  </a:moveTo>
                  <a:cubicBezTo>
                    <a:pt x="7302" y="-2015"/>
                    <a:pt x="30488" y="-5816"/>
                    <a:pt x="38287" y="993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0" name="任意多边形: 形状 1449">
              <a:extLst>
                <a:ext uri="{FF2B5EF4-FFF2-40B4-BE49-F238E27FC236}">
                  <a16:creationId xmlns:a16="http://schemas.microsoft.com/office/drawing/2014/main" id="{60D8EA06-4FCC-B4FE-ADDD-C6AB6E8DA312}"/>
                </a:ext>
              </a:extLst>
            </p:cNvPr>
            <p:cNvSpPr/>
            <p:nvPr/>
          </p:nvSpPr>
          <p:spPr>
            <a:xfrm flipV="1">
              <a:off x="8809941" y="5770201"/>
              <a:ext cx="20315" cy="20969"/>
            </a:xfrm>
            <a:custGeom>
              <a:avLst/>
              <a:gdLst>
                <a:gd name="connsiteX0" fmla="*/ 20143 w 20315"/>
                <a:gd name="connsiteY0" fmla="*/ 20669 h 20969"/>
                <a:gd name="connsiteX1" fmla="*/ -173 w 20315"/>
                <a:gd name="connsiteY1" fmla="*/ -224 h 20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315" h="20969">
                  <a:moveTo>
                    <a:pt x="20143" y="20669"/>
                  </a:moveTo>
                  <a:cubicBezTo>
                    <a:pt x="19594" y="11210"/>
                    <a:pt x="9423" y="-1402"/>
                    <a:pt x="-173" y="-22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1" name="任意多边形: 形状 1450">
              <a:extLst>
                <a:ext uri="{FF2B5EF4-FFF2-40B4-BE49-F238E27FC236}">
                  <a16:creationId xmlns:a16="http://schemas.microsoft.com/office/drawing/2014/main" id="{B4EC4414-C51E-B492-34C8-2B286EBA7DB7}"/>
                </a:ext>
              </a:extLst>
            </p:cNvPr>
            <p:cNvSpPr/>
            <p:nvPr/>
          </p:nvSpPr>
          <p:spPr>
            <a:xfrm flipV="1">
              <a:off x="8821089" y="5787346"/>
              <a:ext cx="32109" cy="8230"/>
            </a:xfrm>
            <a:custGeom>
              <a:avLst/>
              <a:gdLst>
                <a:gd name="connsiteX0" fmla="*/ -172 w 32109"/>
                <a:gd name="connsiteY0" fmla="*/ 7932 h 8230"/>
                <a:gd name="connsiteX1" fmla="*/ 31938 w 32109"/>
                <a:gd name="connsiteY1" fmla="*/ 4466 h 8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109" h="8230">
                  <a:moveTo>
                    <a:pt x="-172" y="7932"/>
                  </a:moveTo>
                  <a:cubicBezTo>
                    <a:pt x="5628" y="-98"/>
                    <a:pt x="17843" y="-4031"/>
                    <a:pt x="31938" y="446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2" name="任意多边形: 形状 1451">
              <a:extLst>
                <a:ext uri="{FF2B5EF4-FFF2-40B4-BE49-F238E27FC236}">
                  <a16:creationId xmlns:a16="http://schemas.microsoft.com/office/drawing/2014/main" id="{A0462D0A-0836-9BC7-5EA5-D3DD0AF49C29}"/>
                </a:ext>
              </a:extLst>
            </p:cNvPr>
            <p:cNvSpPr/>
            <p:nvPr/>
          </p:nvSpPr>
          <p:spPr>
            <a:xfrm flipV="1">
              <a:off x="8819056" y="5795919"/>
              <a:ext cx="15724" cy="20532"/>
            </a:xfrm>
            <a:custGeom>
              <a:avLst/>
              <a:gdLst>
                <a:gd name="connsiteX0" fmla="*/ 15552 w 15724"/>
                <a:gd name="connsiteY0" fmla="*/ 20237 h 20532"/>
                <a:gd name="connsiteX1" fmla="*/ -172 w 15724"/>
                <a:gd name="connsiteY1" fmla="*/ -296 h 20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724" h="20532">
                  <a:moveTo>
                    <a:pt x="15552" y="20237"/>
                  </a:moveTo>
                  <a:cubicBezTo>
                    <a:pt x="14438" y="13318"/>
                    <a:pt x="8320" y="1943"/>
                    <a:pt x="-172" y="-29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3" name="任意多边形: 形状 1452">
              <a:extLst>
                <a:ext uri="{FF2B5EF4-FFF2-40B4-BE49-F238E27FC236}">
                  <a16:creationId xmlns:a16="http://schemas.microsoft.com/office/drawing/2014/main" id="{E8DBD92D-4A87-DB8C-D0A9-0167B727AF91}"/>
                </a:ext>
              </a:extLst>
            </p:cNvPr>
            <p:cNvSpPr/>
            <p:nvPr/>
          </p:nvSpPr>
          <p:spPr>
            <a:xfrm flipV="1">
              <a:off x="8830733" y="5806515"/>
              <a:ext cx="29573" cy="8231"/>
            </a:xfrm>
            <a:custGeom>
              <a:avLst/>
              <a:gdLst>
                <a:gd name="connsiteX0" fmla="*/ -172 w 29573"/>
                <a:gd name="connsiteY0" fmla="*/ 7937 h 8231"/>
                <a:gd name="connsiteX1" fmla="*/ 29402 w 29573"/>
                <a:gd name="connsiteY1" fmla="*/ 3910 h 8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573" h="8231">
                  <a:moveTo>
                    <a:pt x="-172" y="7937"/>
                  </a:moveTo>
                  <a:cubicBezTo>
                    <a:pt x="5426" y="-2140"/>
                    <a:pt x="19467" y="-2321"/>
                    <a:pt x="29402" y="391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4" name="任意多边形: 形状 1453">
              <a:extLst>
                <a:ext uri="{FF2B5EF4-FFF2-40B4-BE49-F238E27FC236}">
                  <a16:creationId xmlns:a16="http://schemas.microsoft.com/office/drawing/2014/main" id="{10D466B3-9543-0735-BDF3-F73873605F6C}"/>
                </a:ext>
              </a:extLst>
            </p:cNvPr>
            <p:cNvSpPr/>
            <p:nvPr/>
          </p:nvSpPr>
          <p:spPr>
            <a:xfrm flipV="1">
              <a:off x="8832478" y="5814850"/>
              <a:ext cx="18618" cy="30267"/>
            </a:xfrm>
            <a:custGeom>
              <a:avLst/>
              <a:gdLst>
                <a:gd name="connsiteX0" fmla="*/ 17370 w 18618"/>
                <a:gd name="connsiteY0" fmla="*/ 29977 h 30267"/>
                <a:gd name="connsiteX1" fmla="*/ -172 w 18618"/>
                <a:gd name="connsiteY1" fmla="*/ -291 h 30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618" h="30267">
                  <a:moveTo>
                    <a:pt x="17370" y="29977"/>
                  </a:moveTo>
                  <a:cubicBezTo>
                    <a:pt x="21127" y="22154"/>
                    <a:pt x="14994" y="445"/>
                    <a:pt x="-172" y="-29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5" name="任意多边形: 形状 1454">
              <a:extLst>
                <a:ext uri="{FF2B5EF4-FFF2-40B4-BE49-F238E27FC236}">
                  <a16:creationId xmlns:a16="http://schemas.microsoft.com/office/drawing/2014/main" id="{E7E158F5-1DB8-6DAE-183D-11D459045A94}"/>
                </a:ext>
              </a:extLst>
            </p:cNvPr>
            <p:cNvSpPr/>
            <p:nvPr/>
          </p:nvSpPr>
          <p:spPr>
            <a:xfrm flipV="1">
              <a:off x="8843711" y="5840210"/>
              <a:ext cx="30920" cy="8737"/>
            </a:xfrm>
            <a:custGeom>
              <a:avLst/>
              <a:gdLst>
                <a:gd name="connsiteX0" fmla="*/ -172 w 30920"/>
                <a:gd name="connsiteY0" fmla="*/ 8449 h 8737"/>
                <a:gd name="connsiteX1" fmla="*/ 30749 w 30920"/>
                <a:gd name="connsiteY1" fmla="*/ 1388 h 8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20" h="8737">
                  <a:moveTo>
                    <a:pt x="-172" y="8449"/>
                  </a:moveTo>
                  <a:cubicBezTo>
                    <a:pt x="6964" y="3385"/>
                    <a:pt x="17847" y="-3508"/>
                    <a:pt x="30749" y="138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6" name="任意多边形: 形状 1455">
              <a:extLst>
                <a:ext uri="{FF2B5EF4-FFF2-40B4-BE49-F238E27FC236}">
                  <a16:creationId xmlns:a16="http://schemas.microsoft.com/office/drawing/2014/main" id="{D51F7961-7AC5-A430-316D-87A8F8E100E5}"/>
                </a:ext>
              </a:extLst>
            </p:cNvPr>
            <p:cNvSpPr/>
            <p:nvPr/>
          </p:nvSpPr>
          <p:spPr>
            <a:xfrm flipV="1">
              <a:off x="8863715" y="5849139"/>
              <a:ext cx="6671" cy="29922"/>
            </a:xfrm>
            <a:custGeom>
              <a:avLst/>
              <a:gdLst>
                <a:gd name="connsiteX0" fmla="*/ 2445 w 6671"/>
                <a:gd name="connsiteY0" fmla="*/ 29638 h 29922"/>
                <a:gd name="connsiteX1" fmla="*/ -172 w 6671"/>
                <a:gd name="connsiteY1" fmla="*/ -285 h 29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71" h="29922">
                  <a:moveTo>
                    <a:pt x="2445" y="29638"/>
                  </a:moveTo>
                  <a:cubicBezTo>
                    <a:pt x="7819" y="23509"/>
                    <a:pt x="8703" y="7706"/>
                    <a:pt x="-172" y="-28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7" name="任意多边形: 形状 1456">
              <a:extLst>
                <a:ext uri="{FF2B5EF4-FFF2-40B4-BE49-F238E27FC236}">
                  <a16:creationId xmlns:a16="http://schemas.microsoft.com/office/drawing/2014/main" id="{267B1295-26A5-5A0B-C24E-FDE76E12C637}"/>
                </a:ext>
              </a:extLst>
            </p:cNvPr>
            <p:cNvSpPr/>
            <p:nvPr/>
          </p:nvSpPr>
          <p:spPr>
            <a:xfrm flipV="1">
              <a:off x="8866332" y="5875810"/>
              <a:ext cx="33061" cy="4201"/>
            </a:xfrm>
            <a:custGeom>
              <a:avLst/>
              <a:gdLst>
                <a:gd name="connsiteX0" fmla="*/ -171 w 33061"/>
                <a:gd name="connsiteY0" fmla="*/ 3920 h 4201"/>
                <a:gd name="connsiteX1" fmla="*/ 32890 w 33061"/>
                <a:gd name="connsiteY1" fmla="*/ 3671 h 4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061" h="4201">
                  <a:moveTo>
                    <a:pt x="-171" y="3920"/>
                  </a:moveTo>
                  <a:cubicBezTo>
                    <a:pt x="7707" y="18"/>
                    <a:pt x="23731" y="-3052"/>
                    <a:pt x="32890" y="367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8" name="任意多边形: 形状 1457">
              <a:extLst>
                <a:ext uri="{FF2B5EF4-FFF2-40B4-BE49-F238E27FC236}">
                  <a16:creationId xmlns:a16="http://schemas.microsoft.com/office/drawing/2014/main" id="{09A92D51-7D3A-2A6D-458B-621FCB4F23B6}"/>
                </a:ext>
              </a:extLst>
            </p:cNvPr>
            <p:cNvSpPr/>
            <p:nvPr/>
          </p:nvSpPr>
          <p:spPr>
            <a:xfrm flipV="1">
              <a:off x="8889577" y="5879739"/>
              <a:ext cx="5201" cy="25581"/>
            </a:xfrm>
            <a:custGeom>
              <a:avLst/>
              <a:gdLst>
                <a:gd name="connsiteX0" fmla="*/ 2421 w 5201"/>
                <a:gd name="connsiteY0" fmla="*/ 25302 h 25581"/>
                <a:gd name="connsiteX1" fmla="*/ -171 w 5201"/>
                <a:gd name="connsiteY1" fmla="*/ -279 h 25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201" h="25581">
                  <a:moveTo>
                    <a:pt x="2421" y="25302"/>
                  </a:moveTo>
                  <a:cubicBezTo>
                    <a:pt x="6424" y="17867"/>
                    <a:pt x="6018" y="7774"/>
                    <a:pt x="-171" y="-27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9" name="任意多边形: 形状 1458">
              <a:extLst>
                <a:ext uri="{FF2B5EF4-FFF2-40B4-BE49-F238E27FC236}">
                  <a16:creationId xmlns:a16="http://schemas.microsoft.com/office/drawing/2014/main" id="{9185D355-D021-3ACE-C4B7-50CE167D34E0}"/>
                </a:ext>
              </a:extLst>
            </p:cNvPr>
            <p:cNvSpPr/>
            <p:nvPr/>
          </p:nvSpPr>
          <p:spPr>
            <a:xfrm flipV="1">
              <a:off x="8893598" y="5896683"/>
              <a:ext cx="23808" cy="5413"/>
            </a:xfrm>
            <a:custGeom>
              <a:avLst/>
              <a:gdLst>
                <a:gd name="connsiteX0" fmla="*/ -171 w 23808"/>
                <a:gd name="connsiteY0" fmla="*/ 2792 h 5413"/>
                <a:gd name="connsiteX1" fmla="*/ 23638 w 23808"/>
                <a:gd name="connsiteY1" fmla="*/ 5136 h 5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808" h="5413">
                  <a:moveTo>
                    <a:pt x="-171" y="2792"/>
                  </a:moveTo>
                  <a:cubicBezTo>
                    <a:pt x="7457" y="-1495"/>
                    <a:pt x="16523" y="-1795"/>
                    <a:pt x="23638" y="513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0" name="任意多边形: 形状 1459">
              <a:extLst>
                <a:ext uri="{FF2B5EF4-FFF2-40B4-BE49-F238E27FC236}">
                  <a16:creationId xmlns:a16="http://schemas.microsoft.com/office/drawing/2014/main" id="{E6CB74F5-8DDD-3A46-A556-83FDADC3C8F9}"/>
                </a:ext>
              </a:extLst>
            </p:cNvPr>
            <p:cNvSpPr/>
            <p:nvPr/>
          </p:nvSpPr>
          <p:spPr>
            <a:xfrm flipV="1">
              <a:off x="8911933" y="5900932"/>
              <a:ext cx="4768" cy="23420"/>
            </a:xfrm>
            <a:custGeom>
              <a:avLst/>
              <a:gdLst>
                <a:gd name="connsiteX0" fmla="*/ -171 w 4768"/>
                <a:gd name="connsiteY0" fmla="*/ 23145 h 23420"/>
                <a:gd name="connsiteX1" fmla="*/ 2418 w 4768"/>
                <a:gd name="connsiteY1" fmla="*/ -276 h 23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68" h="23420">
                  <a:moveTo>
                    <a:pt x="-171" y="23145"/>
                  </a:moveTo>
                  <a:cubicBezTo>
                    <a:pt x="4039" y="17754"/>
                    <a:pt x="6706" y="7352"/>
                    <a:pt x="2418" y="-27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1" name="任意多边形: 形状 1460">
              <a:extLst>
                <a:ext uri="{FF2B5EF4-FFF2-40B4-BE49-F238E27FC236}">
                  <a16:creationId xmlns:a16="http://schemas.microsoft.com/office/drawing/2014/main" id="{B605A912-8F40-442B-7AE6-313E3A9AF98A}"/>
                </a:ext>
              </a:extLst>
            </p:cNvPr>
            <p:cNvSpPr/>
            <p:nvPr/>
          </p:nvSpPr>
          <p:spPr>
            <a:xfrm flipV="1">
              <a:off x="8916696" y="5917556"/>
              <a:ext cx="18975" cy="3111"/>
            </a:xfrm>
            <a:custGeom>
              <a:avLst/>
              <a:gdLst>
                <a:gd name="connsiteX0" fmla="*/ -170 w 18975"/>
                <a:gd name="connsiteY0" fmla="*/ 1246 h 3111"/>
                <a:gd name="connsiteX1" fmla="*/ 18806 w 18975"/>
                <a:gd name="connsiteY1" fmla="*/ 2838 h 3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975" h="3111">
                  <a:moveTo>
                    <a:pt x="-170" y="1246"/>
                  </a:moveTo>
                  <a:cubicBezTo>
                    <a:pt x="5766" y="-1421"/>
                    <a:pt x="11866" y="-384"/>
                    <a:pt x="18806" y="283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2" name="任意多边形: 形状 1461">
              <a:extLst>
                <a:ext uri="{FF2B5EF4-FFF2-40B4-BE49-F238E27FC236}">
                  <a16:creationId xmlns:a16="http://schemas.microsoft.com/office/drawing/2014/main" id="{856EC88E-62E2-D21A-9BDD-5668545E51B7}"/>
                </a:ext>
              </a:extLst>
            </p:cNvPr>
            <p:cNvSpPr/>
            <p:nvPr/>
          </p:nvSpPr>
          <p:spPr>
            <a:xfrm flipV="1">
              <a:off x="8917779" y="5926173"/>
              <a:ext cx="33395" cy="20293"/>
            </a:xfrm>
            <a:custGeom>
              <a:avLst/>
              <a:gdLst>
                <a:gd name="connsiteX0" fmla="*/ 33036 w 33395"/>
                <a:gd name="connsiteY0" fmla="*/ 20023 h 20293"/>
                <a:gd name="connsiteX1" fmla="*/ -170 w 33395"/>
                <a:gd name="connsiteY1" fmla="*/ 4570 h 20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395" h="20293">
                  <a:moveTo>
                    <a:pt x="33036" y="20023"/>
                  </a:moveTo>
                  <a:cubicBezTo>
                    <a:pt x="35597" y="8594"/>
                    <a:pt x="11502" y="-8812"/>
                    <a:pt x="-170" y="457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3" name="任意多边形: 形状 1462">
              <a:extLst>
                <a:ext uri="{FF2B5EF4-FFF2-40B4-BE49-F238E27FC236}">
                  <a16:creationId xmlns:a16="http://schemas.microsoft.com/office/drawing/2014/main" id="{AE7F2E96-BA24-50A9-CA0E-31AAB2FD242C}"/>
                </a:ext>
              </a:extLst>
            </p:cNvPr>
            <p:cNvSpPr/>
            <p:nvPr/>
          </p:nvSpPr>
          <p:spPr>
            <a:xfrm flipV="1">
              <a:off x="9064357" y="5310494"/>
              <a:ext cx="35694" cy="50132"/>
            </a:xfrm>
            <a:custGeom>
              <a:avLst/>
              <a:gdLst>
                <a:gd name="connsiteX0" fmla="*/ 35528 w 35694"/>
                <a:gd name="connsiteY0" fmla="*/ -385 h 50132"/>
                <a:gd name="connsiteX1" fmla="*/ 18278 w 35694"/>
                <a:gd name="connsiteY1" fmla="*/ 49748 h 50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694" h="50132">
                  <a:moveTo>
                    <a:pt x="35528" y="-385"/>
                  </a:moveTo>
                  <a:cubicBezTo>
                    <a:pt x="15731" y="173"/>
                    <a:pt x="-23347" y="28740"/>
                    <a:pt x="18278" y="4974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4" name="任意多边形: 形状 1463">
              <a:extLst>
                <a:ext uri="{FF2B5EF4-FFF2-40B4-BE49-F238E27FC236}">
                  <a16:creationId xmlns:a16="http://schemas.microsoft.com/office/drawing/2014/main" id="{2B95E4DE-BCF3-A07C-4261-44D2EF4554EB}"/>
                </a:ext>
              </a:extLst>
            </p:cNvPr>
            <p:cNvSpPr/>
            <p:nvPr/>
          </p:nvSpPr>
          <p:spPr>
            <a:xfrm flipV="1">
              <a:off x="9082567" y="5289088"/>
              <a:ext cx="35939" cy="51178"/>
            </a:xfrm>
            <a:custGeom>
              <a:avLst/>
              <a:gdLst>
                <a:gd name="connsiteX0" fmla="*/ 35773 w 35939"/>
                <a:gd name="connsiteY0" fmla="*/ -389 h 51178"/>
                <a:gd name="connsiteX1" fmla="*/ 30625 w 35939"/>
                <a:gd name="connsiteY1" fmla="*/ 50790 h 51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939" h="51178">
                  <a:moveTo>
                    <a:pt x="35773" y="-389"/>
                  </a:moveTo>
                  <a:cubicBezTo>
                    <a:pt x="270" y="6314"/>
                    <a:pt x="-20918" y="50229"/>
                    <a:pt x="30625" y="5079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5" name="任意多边形: 形状 1464">
              <a:extLst>
                <a:ext uri="{FF2B5EF4-FFF2-40B4-BE49-F238E27FC236}">
                  <a16:creationId xmlns:a16="http://schemas.microsoft.com/office/drawing/2014/main" id="{2DFD0742-F2BE-3BB8-AF6E-0C963D4EDCF2}"/>
                </a:ext>
              </a:extLst>
            </p:cNvPr>
            <p:cNvSpPr/>
            <p:nvPr/>
          </p:nvSpPr>
          <p:spPr>
            <a:xfrm flipV="1">
              <a:off x="9061101" y="5270980"/>
              <a:ext cx="47403" cy="50531"/>
            </a:xfrm>
            <a:custGeom>
              <a:avLst/>
              <a:gdLst>
                <a:gd name="connsiteX0" fmla="*/ 47237 w 47403"/>
                <a:gd name="connsiteY0" fmla="*/ 45980 h 50531"/>
                <a:gd name="connsiteX1" fmla="*/ 6969 w 47403"/>
                <a:gd name="connsiteY1" fmla="*/ -392 h 50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403" h="50531">
                  <a:moveTo>
                    <a:pt x="47237" y="45980"/>
                  </a:moveTo>
                  <a:cubicBezTo>
                    <a:pt x="23531" y="60997"/>
                    <a:pt x="-16527" y="33003"/>
                    <a:pt x="6969" y="-39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6" name="任意多边形: 形状 1465">
              <a:extLst>
                <a:ext uri="{FF2B5EF4-FFF2-40B4-BE49-F238E27FC236}">
                  <a16:creationId xmlns:a16="http://schemas.microsoft.com/office/drawing/2014/main" id="{9666AE43-BE87-7752-C55B-2C96AEE48EBF}"/>
                </a:ext>
              </a:extLst>
            </p:cNvPr>
            <p:cNvSpPr/>
            <p:nvPr/>
          </p:nvSpPr>
          <p:spPr>
            <a:xfrm flipV="1">
              <a:off x="9000805" y="5223819"/>
              <a:ext cx="60243" cy="41997"/>
            </a:xfrm>
            <a:custGeom>
              <a:avLst/>
              <a:gdLst>
                <a:gd name="connsiteX0" fmla="*/ 5377 w 60243"/>
                <a:gd name="connsiteY0" fmla="*/ 32661 h 41997"/>
                <a:gd name="connsiteX1" fmla="*/ 28092 w 60243"/>
                <a:gd name="connsiteY1" fmla="*/ -248 h 41997"/>
                <a:gd name="connsiteX2" fmla="*/ 60042 w 60243"/>
                <a:gd name="connsiteY2" fmla="*/ 41596 h 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0243" h="41997">
                  <a:moveTo>
                    <a:pt x="5377" y="32661"/>
                  </a:moveTo>
                  <a:cubicBezTo>
                    <a:pt x="-8472" y="24552"/>
                    <a:pt x="5305" y="-2688"/>
                    <a:pt x="28092" y="-248"/>
                  </a:cubicBezTo>
                  <a:cubicBezTo>
                    <a:pt x="45749" y="1650"/>
                    <a:pt x="60883" y="27444"/>
                    <a:pt x="60042" y="4159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7" name="任意多边形: 形状 1466">
              <a:extLst>
                <a:ext uri="{FF2B5EF4-FFF2-40B4-BE49-F238E27FC236}">
                  <a16:creationId xmlns:a16="http://schemas.microsoft.com/office/drawing/2014/main" id="{6A389B60-F6BC-6043-1AD0-02BB70F55021}"/>
                </a:ext>
              </a:extLst>
            </p:cNvPr>
            <p:cNvSpPr/>
            <p:nvPr/>
          </p:nvSpPr>
          <p:spPr>
            <a:xfrm flipV="1">
              <a:off x="8970223" y="5253827"/>
              <a:ext cx="54916" cy="34179"/>
            </a:xfrm>
            <a:custGeom>
              <a:avLst/>
              <a:gdLst>
                <a:gd name="connsiteX0" fmla="*/ 5717 w 54916"/>
                <a:gd name="connsiteY0" fmla="*/ 33783 h 34179"/>
                <a:gd name="connsiteX1" fmla="*/ 54748 w 54916"/>
                <a:gd name="connsiteY1" fmla="*/ 21787 h 34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4916" h="34179">
                  <a:moveTo>
                    <a:pt x="5717" y="33783"/>
                  </a:moveTo>
                  <a:cubicBezTo>
                    <a:pt x="-18298" y="13057"/>
                    <a:pt x="37841" y="-24677"/>
                    <a:pt x="54748" y="2178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8" name="任意多边形: 形状 1467">
              <a:extLst>
                <a:ext uri="{FF2B5EF4-FFF2-40B4-BE49-F238E27FC236}">
                  <a16:creationId xmlns:a16="http://schemas.microsoft.com/office/drawing/2014/main" id="{25A5D44B-06FD-0434-1BB2-C1086B56D42D}"/>
                </a:ext>
              </a:extLst>
            </p:cNvPr>
            <p:cNvSpPr/>
            <p:nvPr/>
          </p:nvSpPr>
          <p:spPr>
            <a:xfrm flipV="1">
              <a:off x="8947584" y="5287740"/>
              <a:ext cx="55446" cy="28394"/>
            </a:xfrm>
            <a:custGeom>
              <a:avLst/>
              <a:gdLst>
                <a:gd name="connsiteX0" fmla="*/ 1089 w 55446"/>
                <a:gd name="connsiteY0" fmla="*/ 25841 h 28394"/>
                <a:gd name="connsiteX1" fmla="*/ 55277 w 55446"/>
                <a:gd name="connsiteY1" fmla="*/ 28003 h 28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5446" h="28394">
                  <a:moveTo>
                    <a:pt x="1089" y="25841"/>
                  </a:moveTo>
                  <a:cubicBezTo>
                    <a:pt x="-9273" y="5179"/>
                    <a:pt x="47516" y="-22080"/>
                    <a:pt x="55277" y="2800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9" name="任意多边形: 形状 1468">
              <a:extLst>
                <a:ext uri="{FF2B5EF4-FFF2-40B4-BE49-F238E27FC236}">
                  <a16:creationId xmlns:a16="http://schemas.microsoft.com/office/drawing/2014/main" id="{E7E8545F-410F-1B48-5509-05816D48E980}"/>
                </a:ext>
              </a:extLst>
            </p:cNvPr>
            <p:cNvSpPr/>
            <p:nvPr/>
          </p:nvSpPr>
          <p:spPr>
            <a:xfrm flipV="1">
              <a:off x="9016113" y="5280854"/>
              <a:ext cx="26893" cy="36634"/>
            </a:xfrm>
            <a:custGeom>
              <a:avLst/>
              <a:gdLst>
                <a:gd name="connsiteX0" fmla="*/ -168 w 26893"/>
                <a:gd name="connsiteY0" fmla="*/ 36243 h 36634"/>
                <a:gd name="connsiteX1" fmla="*/ 26726 w 26893"/>
                <a:gd name="connsiteY1" fmla="*/ -391 h 36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893" h="36634">
                  <a:moveTo>
                    <a:pt x="-168" y="36243"/>
                  </a:moveTo>
                  <a:cubicBezTo>
                    <a:pt x="416" y="27704"/>
                    <a:pt x="5677" y="10216"/>
                    <a:pt x="26726" y="-39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0" name="任意多边形: 形状 1469">
              <a:extLst>
                <a:ext uri="{FF2B5EF4-FFF2-40B4-BE49-F238E27FC236}">
                  <a16:creationId xmlns:a16="http://schemas.microsoft.com/office/drawing/2014/main" id="{36B9C934-B568-96CE-9E49-8363E5F254E4}"/>
                </a:ext>
              </a:extLst>
            </p:cNvPr>
            <p:cNvSpPr/>
            <p:nvPr/>
          </p:nvSpPr>
          <p:spPr>
            <a:xfrm flipV="1">
              <a:off x="9042531" y="5259185"/>
              <a:ext cx="24690" cy="25404"/>
            </a:xfrm>
            <a:custGeom>
              <a:avLst/>
              <a:gdLst>
                <a:gd name="connsiteX0" fmla="*/ 322 w 24690"/>
                <a:gd name="connsiteY0" fmla="*/ 25008 h 25404"/>
                <a:gd name="connsiteX1" fmla="*/ 24523 w 24690"/>
                <a:gd name="connsiteY1" fmla="*/ -397 h 25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690" h="25404">
                  <a:moveTo>
                    <a:pt x="322" y="25008"/>
                  </a:moveTo>
                  <a:cubicBezTo>
                    <a:pt x="-2364" y="16910"/>
                    <a:pt x="6044" y="3958"/>
                    <a:pt x="24523" y="-39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1" name="任意多边形: 形状 1470">
              <a:extLst>
                <a:ext uri="{FF2B5EF4-FFF2-40B4-BE49-F238E27FC236}">
                  <a16:creationId xmlns:a16="http://schemas.microsoft.com/office/drawing/2014/main" id="{F790C16B-F58B-1BC6-FBD4-5A4A95B48BBA}"/>
                </a:ext>
              </a:extLst>
            </p:cNvPr>
            <p:cNvSpPr/>
            <p:nvPr/>
          </p:nvSpPr>
          <p:spPr>
            <a:xfrm flipV="1">
              <a:off x="8127927" y="5514574"/>
              <a:ext cx="19941" cy="20177"/>
            </a:xfrm>
            <a:custGeom>
              <a:avLst/>
              <a:gdLst>
                <a:gd name="connsiteX0" fmla="*/ 10033 w 19941"/>
                <a:gd name="connsiteY0" fmla="*/ 19829 h 20177"/>
                <a:gd name="connsiteX1" fmla="*/ 19755 w 19941"/>
                <a:gd name="connsiteY1" fmla="*/ 2509 h 20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941" h="20177">
                  <a:moveTo>
                    <a:pt x="10033" y="19829"/>
                  </a:moveTo>
                  <a:cubicBezTo>
                    <a:pt x="-9398" y="18800"/>
                    <a:pt x="1718" y="-9203"/>
                    <a:pt x="19755" y="250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2" name="任意多边形: 形状 1471">
              <a:extLst>
                <a:ext uri="{FF2B5EF4-FFF2-40B4-BE49-F238E27FC236}">
                  <a16:creationId xmlns:a16="http://schemas.microsoft.com/office/drawing/2014/main" id="{CF6A06A5-D72A-BBA0-6FFB-D89D9F5FC8E3}"/>
                </a:ext>
              </a:extLst>
            </p:cNvPr>
            <p:cNvSpPr/>
            <p:nvPr/>
          </p:nvSpPr>
          <p:spPr>
            <a:xfrm flipV="1">
              <a:off x="8112802" y="5515289"/>
              <a:ext cx="19945" cy="20179"/>
            </a:xfrm>
            <a:custGeom>
              <a:avLst/>
              <a:gdLst>
                <a:gd name="connsiteX0" fmla="*/ 10036 w 19945"/>
                <a:gd name="connsiteY0" fmla="*/ 19830 h 20179"/>
                <a:gd name="connsiteX1" fmla="*/ 19758 w 19945"/>
                <a:gd name="connsiteY1" fmla="*/ 2511 h 20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945" h="20179">
                  <a:moveTo>
                    <a:pt x="10036" y="19830"/>
                  </a:moveTo>
                  <a:cubicBezTo>
                    <a:pt x="-9401" y="18805"/>
                    <a:pt x="1718" y="-9206"/>
                    <a:pt x="19758" y="251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3" name="任意多边形: 形状 1472">
              <a:extLst>
                <a:ext uri="{FF2B5EF4-FFF2-40B4-BE49-F238E27FC236}">
                  <a16:creationId xmlns:a16="http://schemas.microsoft.com/office/drawing/2014/main" id="{B813EDD9-C42F-F2D3-036B-F9278B617EE8}"/>
                </a:ext>
              </a:extLst>
            </p:cNvPr>
            <p:cNvSpPr/>
            <p:nvPr/>
          </p:nvSpPr>
          <p:spPr>
            <a:xfrm flipV="1">
              <a:off x="8097204" y="5515407"/>
              <a:ext cx="19943" cy="20183"/>
            </a:xfrm>
            <a:custGeom>
              <a:avLst/>
              <a:gdLst>
                <a:gd name="connsiteX0" fmla="*/ 10037 w 19943"/>
                <a:gd name="connsiteY0" fmla="*/ 19835 h 20183"/>
                <a:gd name="connsiteX1" fmla="*/ 19756 w 19943"/>
                <a:gd name="connsiteY1" fmla="*/ 2509 h 20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943" h="20183">
                  <a:moveTo>
                    <a:pt x="10037" y="19835"/>
                  </a:moveTo>
                  <a:cubicBezTo>
                    <a:pt x="-9403" y="18804"/>
                    <a:pt x="1719" y="-9203"/>
                    <a:pt x="19756" y="250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4" name="任意多边形: 形状 1473">
              <a:extLst>
                <a:ext uri="{FF2B5EF4-FFF2-40B4-BE49-F238E27FC236}">
                  <a16:creationId xmlns:a16="http://schemas.microsoft.com/office/drawing/2014/main" id="{18279D03-C764-3551-0E01-FC3FE1AB949A}"/>
                </a:ext>
              </a:extLst>
            </p:cNvPr>
            <p:cNvSpPr/>
            <p:nvPr/>
          </p:nvSpPr>
          <p:spPr>
            <a:xfrm flipV="1">
              <a:off x="8081121" y="5514644"/>
              <a:ext cx="20085" cy="19432"/>
            </a:xfrm>
            <a:custGeom>
              <a:avLst/>
              <a:gdLst>
                <a:gd name="connsiteX0" fmla="*/ 10284 w 20085"/>
                <a:gd name="connsiteY0" fmla="*/ 19035 h 19432"/>
                <a:gd name="connsiteX1" fmla="*/ 19898 w 20085"/>
                <a:gd name="connsiteY1" fmla="*/ 696 h 19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085" h="19432">
                  <a:moveTo>
                    <a:pt x="10284" y="19035"/>
                  </a:moveTo>
                  <a:cubicBezTo>
                    <a:pt x="-6853" y="20359"/>
                    <a:pt x="-2477" y="-5825"/>
                    <a:pt x="19898" y="69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5" name="任意多边形: 形状 1474">
              <a:extLst>
                <a:ext uri="{FF2B5EF4-FFF2-40B4-BE49-F238E27FC236}">
                  <a16:creationId xmlns:a16="http://schemas.microsoft.com/office/drawing/2014/main" id="{F33B0201-D7BD-AF5C-A0DD-0F82C0298E07}"/>
                </a:ext>
              </a:extLst>
            </p:cNvPr>
            <p:cNvSpPr/>
            <p:nvPr/>
          </p:nvSpPr>
          <p:spPr>
            <a:xfrm flipV="1">
              <a:off x="8064457" y="5512977"/>
              <a:ext cx="20088" cy="19431"/>
            </a:xfrm>
            <a:custGeom>
              <a:avLst/>
              <a:gdLst>
                <a:gd name="connsiteX0" fmla="*/ 10279 w 20088"/>
                <a:gd name="connsiteY0" fmla="*/ 19033 h 19431"/>
                <a:gd name="connsiteX1" fmla="*/ 19901 w 20088"/>
                <a:gd name="connsiteY1" fmla="*/ 695 h 19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088" h="19431">
                  <a:moveTo>
                    <a:pt x="10279" y="19033"/>
                  </a:moveTo>
                  <a:cubicBezTo>
                    <a:pt x="-6854" y="20362"/>
                    <a:pt x="-2474" y="-5825"/>
                    <a:pt x="19901" y="69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6" name="任意多边形: 形状 1475">
              <a:extLst>
                <a:ext uri="{FF2B5EF4-FFF2-40B4-BE49-F238E27FC236}">
                  <a16:creationId xmlns:a16="http://schemas.microsoft.com/office/drawing/2014/main" id="{2F3104AA-0E19-07FB-C83D-2289247C354E}"/>
                </a:ext>
              </a:extLst>
            </p:cNvPr>
            <p:cNvSpPr/>
            <p:nvPr/>
          </p:nvSpPr>
          <p:spPr>
            <a:xfrm flipV="1">
              <a:off x="8151215" y="5534338"/>
              <a:ext cx="27402" cy="18760"/>
            </a:xfrm>
            <a:custGeom>
              <a:avLst/>
              <a:gdLst>
                <a:gd name="connsiteX0" fmla="*/ 1270 w 27402"/>
                <a:gd name="connsiteY0" fmla="*/ 18415 h 18760"/>
                <a:gd name="connsiteX1" fmla="*/ 27217 w 27402"/>
                <a:gd name="connsiteY1" fmla="*/ 3067 h 18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7402" h="18760">
                  <a:moveTo>
                    <a:pt x="1270" y="18415"/>
                  </a:moveTo>
                  <a:cubicBezTo>
                    <a:pt x="-5204" y="8629"/>
                    <a:pt x="11060" y="-7391"/>
                    <a:pt x="27217" y="306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7" name="任意多边形: 形状 1476">
              <a:extLst>
                <a:ext uri="{FF2B5EF4-FFF2-40B4-BE49-F238E27FC236}">
                  <a16:creationId xmlns:a16="http://schemas.microsoft.com/office/drawing/2014/main" id="{90296310-5CE4-18E4-C451-777BD2BA3E6C}"/>
                </a:ext>
              </a:extLst>
            </p:cNvPr>
            <p:cNvSpPr/>
            <p:nvPr/>
          </p:nvSpPr>
          <p:spPr>
            <a:xfrm flipV="1">
              <a:off x="8152740" y="5550888"/>
              <a:ext cx="8322" cy="19980"/>
            </a:xfrm>
            <a:custGeom>
              <a:avLst/>
              <a:gdLst>
                <a:gd name="connsiteX0" fmla="*/ 5817 w 8322"/>
                <a:gd name="connsiteY0" fmla="*/ 19639 h 19980"/>
                <a:gd name="connsiteX1" fmla="*/ 8136 w 8322"/>
                <a:gd name="connsiteY1" fmla="*/ -342 h 19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322" h="19980">
                  <a:moveTo>
                    <a:pt x="5817" y="19639"/>
                  </a:moveTo>
                  <a:cubicBezTo>
                    <a:pt x="-4688" y="15950"/>
                    <a:pt x="220" y="47"/>
                    <a:pt x="8136" y="-34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8" name="任意多边形: 形状 1477">
              <a:extLst>
                <a:ext uri="{FF2B5EF4-FFF2-40B4-BE49-F238E27FC236}">
                  <a16:creationId xmlns:a16="http://schemas.microsoft.com/office/drawing/2014/main" id="{AC19E63B-6FAB-D07B-41B1-4A382BBAE947}"/>
                </a:ext>
              </a:extLst>
            </p:cNvPr>
            <p:cNvSpPr/>
            <p:nvPr/>
          </p:nvSpPr>
          <p:spPr>
            <a:xfrm flipV="1">
              <a:off x="8133024" y="5533743"/>
              <a:ext cx="22552" cy="19781"/>
            </a:xfrm>
            <a:custGeom>
              <a:avLst/>
              <a:gdLst>
                <a:gd name="connsiteX0" fmla="*/ 1244 w 22552"/>
                <a:gd name="connsiteY0" fmla="*/ 19436 h 19781"/>
                <a:gd name="connsiteX1" fmla="*/ 22366 w 22552"/>
                <a:gd name="connsiteY1" fmla="*/ 338 h 19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552" h="19781">
                  <a:moveTo>
                    <a:pt x="1244" y="19436"/>
                  </a:moveTo>
                  <a:cubicBezTo>
                    <a:pt x="-4632" y="11452"/>
                    <a:pt x="8611" y="-3743"/>
                    <a:pt x="22366" y="33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9" name="任意多边形: 形状 1478">
              <a:extLst>
                <a:ext uri="{FF2B5EF4-FFF2-40B4-BE49-F238E27FC236}">
                  <a16:creationId xmlns:a16="http://schemas.microsoft.com/office/drawing/2014/main" id="{0B95E48B-E7EE-324F-4694-170C97F5FE74}"/>
                </a:ext>
              </a:extLst>
            </p:cNvPr>
            <p:cNvSpPr/>
            <p:nvPr/>
          </p:nvSpPr>
          <p:spPr>
            <a:xfrm flipV="1">
              <a:off x="8132536" y="5548150"/>
              <a:ext cx="8660" cy="20601"/>
            </a:xfrm>
            <a:custGeom>
              <a:avLst/>
              <a:gdLst>
                <a:gd name="connsiteX0" fmla="*/ 5186 w 8660"/>
                <a:gd name="connsiteY0" fmla="*/ 20259 h 20601"/>
                <a:gd name="connsiteX1" fmla="*/ 8473 w 8660"/>
                <a:gd name="connsiteY1" fmla="*/ -342 h 20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660" h="20601">
                  <a:moveTo>
                    <a:pt x="5186" y="20259"/>
                  </a:moveTo>
                  <a:cubicBezTo>
                    <a:pt x="-4373" y="16783"/>
                    <a:pt x="139" y="1124"/>
                    <a:pt x="8473" y="-34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80" name="任意多边形: 形状 1479">
              <a:extLst>
                <a:ext uri="{FF2B5EF4-FFF2-40B4-BE49-F238E27FC236}">
                  <a16:creationId xmlns:a16="http://schemas.microsoft.com/office/drawing/2014/main" id="{6CDB5E16-27E7-A1E2-BDB3-30419DBAE261}"/>
                </a:ext>
              </a:extLst>
            </p:cNvPr>
            <p:cNvSpPr/>
            <p:nvPr/>
          </p:nvSpPr>
          <p:spPr>
            <a:xfrm flipV="1">
              <a:off x="8117661" y="5534338"/>
              <a:ext cx="14930" cy="22580"/>
            </a:xfrm>
            <a:custGeom>
              <a:avLst/>
              <a:gdLst>
                <a:gd name="connsiteX0" fmla="*/ 1010 w 14930"/>
                <a:gd name="connsiteY0" fmla="*/ 22235 h 22580"/>
                <a:gd name="connsiteX1" fmla="*/ 14744 w 14930"/>
                <a:gd name="connsiteY1" fmla="*/ -345 h 22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930" h="22580">
                  <a:moveTo>
                    <a:pt x="1010" y="22235"/>
                  </a:moveTo>
                  <a:cubicBezTo>
                    <a:pt x="-2595" y="15263"/>
                    <a:pt x="1931" y="1777"/>
                    <a:pt x="14744" y="-34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81" name="任意多边形: 形状 1480">
              <a:extLst>
                <a:ext uri="{FF2B5EF4-FFF2-40B4-BE49-F238E27FC236}">
                  <a16:creationId xmlns:a16="http://schemas.microsoft.com/office/drawing/2014/main" id="{F710815F-D2C8-57B7-21D7-A11E0C72DD17}"/>
                </a:ext>
              </a:extLst>
            </p:cNvPr>
            <p:cNvSpPr/>
            <p:nvPr/>
          </p:nvSpPr>
          <p:spPr>
            <a:xfrm flipV="1">
              <a:off x="8112065" y="5547197"/>
              <a:ext cx="7150" cy="16398"/>
            </a:xfrm>
            <a:custGeom>
              <a:avLst/>
              <a:gdLst>
                <a:gd name="connsiteX0" fmla="*/ 6963 w 7150"/>
                <a:gd name="connsiteY0" fmla="*/ 16055 h 16398"/>
                <a:gd name="connsiteX1" fmla="*/ 1476 w 7150"/>
                <a:gd name="connsiteY1" fmla="*/ -343 h 16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150" h="16398">
                  <a:moveTo>
                    <a:pt x="6963" y="16055"/>
                  </a:moveTo>
                  <a:cubicBezTo>
                    <a:pt x="859" y="15023"/>
                    <a:pt x="-2367" y="5628"/>
                    <a:pt x="1476" y="-34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82" name="任意多边形: 形状 1481">
              <a:extLst>
                <a:ext uri="{FF2B5EF4-FFF2-40B4-BE49-F238E27FC236}">
                  <a16:creationId xmlns:a16="http://schemas.microsoft.com/office/drawing/2014/main" id="{4CCFEAE7-12C9-A878-4E38-F2258F7A9D5D}"/>
                </a:ext>
              </a:extLst>
            </p:cNvPr>
            <p:cNvSpPr/>
            <p:nvPr/>
          </p:nvSpPr>
          <p:spPr>
            <a:xfrm flipV="1">
              <a:off x="8096967" y="5533743"/>
              <a:ext cx="15448" cy="21905"/>
            </a:xfrm>
            <a:custGeom>
              <a:avLst/>
              <a:gdLst>
                <a:gd name="connsiteX0" fmla="*/ 2177 w 15448"/>
                <a:gd name="connsiteY0" fmla="*/ 21560 h 21905"/>
                <a:gd name="connsiteX1" fmla="*/ 15261 w 15448"/>
                <a:gd name="connsiteY1" fmla="*/ -340 h 21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448" h="21905">
                  <a:moveTo>
                    <a:pt x="2177" y="21560"/>
                  </a:moveTo>
                  <a:cubicBezTo>
                    <a:pt x="-3192" y="16517"/>
                    <a:pt x="340" y="-688"/>
                    <a:pt x="15261" y="-34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83" name="任意多边形: 形状 1482">
              <a:extLst>
                <a:ext uri="{FF2B5EF4-FFF2-40B4-BE49-F238E27FC236}">
                  <a16:creationId xmlns:a16="http://schemas.microsoft.com/office/drawing/2014/main" id="{B277879D-1F5B-0BE2-4655-80A5FAD340BE}"/>
                </a:ext>
              </a:extLst>
            </p:cNvPr>
            <p:cNvSpPr/>
            <p:nvPr/>
          </p:nvSpPr>
          <p:spPr>
            <a:xfrm flipV="1">
              <a:off x="8087387" y="5542078"/>
              <a:ext cx="9682" cy="14810"/>
            </a:xfrm>
            <a:custGeom>
              <a:avLst/>
              <a:gdLst>
                <a:gd name="connsiteX0" fmla="*/ 9495 w 9682"/>
                <a:gd name="connsiteY0" fmla="*/ 14466 h 14810"/>
                <a:gd name="connsiteX1" fmla="*/ 3651 w 9682"/>
                <a:gd name="connsiteY1" fmla="*/ -344 h 14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682" h="14810">
                  <a:moveTo>
                    <a:pt x="9495" y="14466"/>
                  </a:moveTo>
                  <a:cubicBezTo>
                    <a:pt x="201" y="13547"/>
                    <a:pt x="-3702" y="5669"/>
                    <a:pt x="3651" y="-34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84" name="任意多边形: 形状 1483">
              <a:extLst>
                <a:ext uri="{FF2B5EF4-FFF2-40B4-BE49-F238E27FC236}">
                  <a16:creationId xmlns:a16="http://schemas.microsoft.com/office/drawing/2014/main" id="{FA09DA7E-9C1C-621D-D63E-292467359D1E}"/>
                </a:ext>
              </a:extLst>
            </p:cNvPr>
            <p:cNvSpPr/>
            <p:nvPr/>
          </p:nvSpPr>
          <p:spPr>
            <a:xfrm flipV="1">
              <a:off x="8080708" y="5531838"/>
              <a:ext cx="6637" cy="16929"/>
            </a:xfrm>
            <a:custGeom>
              <a:avLst/>
              <a:gdLst>
                <a:gd name="connsiteX0" fmla="*/ 1648 w 6637"/>
                <a:gd name="connsiteY0" fmla="*/ 16584 h 16929"/>
                <a:gd name="connsiteX1" fmla="*/ 6449 w 6637"/>
                <a:gd name="connsiteY1" fmla="*/ -346 h 16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37" h="16929">
                  <a:moveTo>
                    <a:pt x="1648" y="16584"/>
                  </a:moveTo>
                  <a:cubicBezTo>
                    <a:pt x="-1714" y="12994"/>
                    <a:pt x="-652" y="3065"/>
                    <a:pt x="6449" y="-34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85" name="任意多边形: 形状 1484">
              <a:extLst>
                <a:ext uri="{FF2B5EF4-FFF2-40B4-BE49-F238E27FC236}">
                  <a16:creationId xmlns:a16="http://schemas.microsoft.com/office/drawing/2014/main" id="{A8951C0B-AF17-5860-498C-D53BAA7B9D32}"/>
                </a:ext>
              </a:extLst>
            </p:cNvPr>
            <p:cNvSpPr/>
            <p:nvPr/>
          </p:nvSpPr>
          <p:spPr>
            <a:xfrm flipV="1">
              <a:off x="8045768" y="5510396"/>
              <a:ext cx="20588" cy="18923"/>
            </a:xfrm>
            <a:custGeom>
              <a:avLst/>
              <a:gdLst>
                <a:gd name="connsiteX0" fmla="*/ 3607 w 20588"/>
                <a:gd name="connsiteY0" fmla="*/ 18563 h 18923"/>
                <a:gd name="connsiteX1" fmla="*/ 20400 w 20588"/>
                <a:gd name="connsiteY1" fmla="*/ 1662 h 18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588" h="18923">
                  <a:moveTo>
                    <a:pt x="3607" y="18563"/>
                  </a:moveTo>
                  <a:cubicBezTo>
                    <a:pt x="-4705" y="19196"/>
                    <a:pt x="523" y="-7795"/>
                    <a:pt x="20400" y="166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86" name="任意多边形: 形状 1485">
              <a:extLst>
                <a:ext uri="{FF2B5EF4-FFF2-40B4-BE49-F238E27FC236}">
                  <a16:creationId xmlns:a16="http://schemas.microsoft.com/office/drawing/2014/main" id="{A3D29C1B-DE1D-A337-E2E4-E33660F1F94F}"/>
                </a:ext>
              </a:extLst>
            </p:cNvPr>
            <p:cNvSpPr/>
            <p:nvPr/>
          </p:nvSpPr>
          <p:spPr>
            <a:xfrm flipV="1">
              <a:off x="8025314" y="5507632"/>
              <a:ext cx="22404" cy="19500"/>
            </a:xfrm>
            <a:custGeom>
              <a:avLst/>
              <a:gdLst>
                <a:gd name="connsiteX0" fmla="*/ 4296 w 22404"/>
                <a:gd name="connsiteY0" fmla="*/ 19115 h 19500"/>
                <a:gd name="connsiteX1" fmla="*/ 22215 w 22404"/>
                <a:gd name="connsiteY1" fmla="*/ 3132 h 19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404" h="19500">
                  <a:moveTo>
                    <a:pt x="4296" y="19115"/>
                  </a:moveTo>
                  <a:cubicBezTo>
                    <a:pt x="-5818" y="20346"/>
                    <a:pt x="1604" y="-10493"/>
                    <a:pt x="22215" y="313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87" name="任意多边形: 形状 1486">
              <a:extLst>
                <a:ext uri="{FF2B5EF4-FFF2-40B4-BE49-F238E27FC236}">
                  <a16:creationId xmlns:a16="http://schemas.microsoft.com/office/drawing/2014/main" id="{84A5E1CB-A607-2E26-CCBE-6EA1EB45F922}"/>
                </a:ext>
              </a:extLst>
            </p:cNvPr>
            <p:cNvSpPr/>
            <p:nvPr/>
          </p:nvSpPr>
          <p:spPr>
            <a:xfrm flipV="1">
              <a:off x="8066649" y="5538201"/>
              <a:ext cx="13990" cy="11065"/>
            </a:xfrm>
            <a:custGeom>
              <a:avLst/>
              <a:gdLst>
                <a:gd name="connsiteX0" fmla="*/ 13802 w 13990"/>
                <a:gd name="connsiteY0" fmla="*/ 10177 h 11065"/>
                <a:gd name="connsiteX1" fmla="*/ 330 w 13990"/>
                <a:gd name="connsiteY1" fmla="*/ -345 h 11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990" h="11065">
                  <a:moveTo>
                    <a:pt x="13802" y="10177"/>
                  </a:moveTo>
                  <a:cubicBezTo>
                    <a:pt x="6919" y="12631"/>
                    <a:pt x="-2508" y="6353"/>
                    <a:pt x="330" y="-34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88" name="任意多边形: 形状 1487">
              <a:extLst>
                <a:ext uri="{FF2B5EF4-FFF2-40B4-BE49-F238E27FC236}">
                  <a16:creationId xmlns:a16="http://schemas.microsoft.com/office/drawing/2014/main" id="{9F93895F-4A5F-0204-7E34-0364A7354F84}"/>
                </a:ext>
              </a:extLst>
            </p:cNvPr>
            <p:cNvSpPr/>
            <p:nvPr/>
          </p:nvSpPr>
          <p:spPr>
            <a:xfrm flipV="1">
              <a:off x="8058048" y="5529457"/>
              <a:ext cx="9117" cy="15190"/>
            </a:xfrm>
            <a:custGeom>
              <a:avLst/>
              <a:gdLst>
                <a:gd name="connsiteX0" fmla="*/ 852 w 9117"/>
                <a:gd name="connsiteY0" fmla="*/ 14844 h 15190"/>
                <a:gd name="connsiteX1" fmla="*/ 8929 w 9117"/>
                <a:gd name="connsiteY1" fmla="*/ -347 h 15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117" h="15190">
                  <a:moveTo>
                    <a:pt x="852" y="14844"/>
                  </a:moveTo>
                  <a:cubicBezTo>
                    <a:pt x="-2138" y="11839"/>
                    <a:pt x="1550" y="1335"/>
                    <a:pt x="8929" y="-34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89" name="任意多边形: 形状 1488">
              <a:extLst>
                <a:ext uri="{FF2B5EF4-FFF2-40B4-BE49-F238E27FC236}">
                  <a16:creationId xmlns:a16="http://schemas.microsoft.com/office/drawing/2014/main" id="{72F2AC96-2ED4-7FCD-BB6D-C5892547880D}"/>
                </a:ext>
              </a:extLst>
            </p:cNvPr>
            <p:cNvSpPr/>
            <p:nvPr/>
          </p:nvSpPr>
          <p:spPr>
            <a:xfrm flipV="1">
              <a:off x="8044838" y="5527790"/>
              <a:ext cx="8178" cy="15020"/>
            </a:xfrm>
            <a:custGeom>
              <a:avLst/>
              <a:gdLst>
                <a:gd name="connsiteX0" fmla="*/ 7990 w 8178"/>
                <a:gd name="connsiteY0" fmla="*/ 14674 h 15020"/>
                <a:gd name="connsiteX1" fmla="*/ 4194 w 8178"/>
                <a:gd name="connsiteY1" fmla="*/ -347 h 15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178" h="15020">
                  <a:moveTo>
                    <a:pt x="7990" y="14674"/>
                  </a:moveTo>
                  <a:cubicBezTo>
                    <a:pt x="-179" y="14674"/>
                    <a:pt x="-3594" y="2406"/>
                    <a:pt x="4194" y="-34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90" name="任意多边形: 形状 1489">
              <a:extLst>
                <a:ext uri="{FF2B5EF4-FFF2-40B4-BE49-F238E27FC236}">
                  <a16:creationId xmlns:a16="http://schemas.microsoft.com/office/drawing/2014/main" id="{90AA9473-5792-0727-2BD7-11BF72B14695}"/>
                </a:ext>
              </a:extLst>
            </p:cNvPr>
            <p:cNvSpPr/>
            <p:nvPr/>
          </p:nvSpPr>
          <p:spPr>
            <a:xfrm flipV="1">
              <a:off x="8021208" y="5521480"/>
              <a:ext cx="6685" cy="13992"/>
            </a:xfrm>
            <a:custGeom>
              <a:avLst/>
              <a:gdLst>
                <a:gd name="connsiteX0" fmla="*/ 6496 w 6685"/>
                <a:gd name="connsiteY0" fmla="*/ 13644 h 13992"/>
                <a:gd name="connsiteX1" fmla="*/ 5802 w 6685"/>
                <a:gd name="connsiteY1" fmla="*/ -348 h 13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85" h="13992">
                  <a:moveTo>
                    <a:pt x="6496" y="13644"/>
                  </a:moveTo>
                  <a:cubicBezTo>
                    <a:pt x="-1530" y="13009"/>
                    <a:pt x="-3004" y="2513"/>
                    <a:pt x="5802" y="-34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91" name="任意多边形: 形状 1490">
              <a:extLst>
                <a:ext uri="{FF2B5EF4-FFF2-40B4-BE49-F238E27FC236}">
                  <a16:creationId xmlns:a16="http://schemas.microsoft.com/office/drawing/2014/main" id="{9F6EE644-F20F-3B99-7535-25161F733102}"/>
                </a:ext>
              </a:extLst>
            </p:cNvPr>
            <p:cNvSpPr/>
            <p:nvPr/>
          </p:nvSpPr>
          <p:spPr>
            <a:xfrm flipV="1">
              <a:off x="8037990" y="5527195"/>
              <a:ext cx="6812" cy="9867"/>
            </a:xfrm>
            <a:custGeom>
              <a:avLst/>
              <a:gdLst>
                <a:gd name="connsiteX0" fmla="*/ 74 w 6812"/>
                <a:gd name="connsiteY0" fmla="*/ 9520 h 9867"/>
                <a:gd name="connsiteX1" fmla="*/ 6624 w 6812"/>
                <a:gd name="connsiteY1" fmla="*/ -347 h 9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12" h="9867">
                  <a:moveTo>
                    <a:pt x="74" y="9520"/>
                  </a:moveTo>
                  <a:cubicBezTo>
                    <a:pt x="-1087" y="7255"/>
                    <a:pt x="1681" y="877"/>
                    <a:pt x="6624" y="-34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92" name="任意多边形: 形状 1491">
              <a:extLst>
                <a:ext uri="{FF2B5EF4-FFF2-40B4-BE49-F238E27FC236}">
                  <a16:creationId xmlns:a16="http://schemas.microsoft.com/office/drawing/2014/main" id="{BA9B3023-38C4-2253-0125-7E686175AC00}"/>
                </a:ext>
              </a:extLst>
            </p:cNvPr>
            <p:cNvSpPr/>
            <p:nvPr/>
          </p:nvSpPr>
          <p:spPr>
            <a:xfrm flipV="1">
              <a:off x="8002520" y="5505327"/>
              <a:ext cx="18928" cy="21227"/>
            </a:xfrm>
            <a:custGeom>
              <a:avLst/>
              <a:gdLst>
                <a:gd name="connsiteX0" fmla="*/ 8992 w 18928"/>
                <a:gd name="connsiteY0" fmla="*/ 20799 h 21227"/>
                <a:gd name="connsiteX1" fmla="*/ 18739 w 18928"/>
                <a:gd name="connsiteY1" fmla="*/ -351 h 21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928" h="21227">
                  <a:moveTo>
                    <a:pt x="8992" y="20799"/>
                  </a:moveTo>
                  <a:cubicBezTo>
                    <a:pt x="347" y="22187"/>
                    <a:pt x="-10093" y="4845"/>
                    <a:pt x="18739" y="-35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93" name="任意多边形: 形状 1492">
              <a:extLst>
                <a:ext uri="{FF2B5EF4-FFF2-40B4-BE49-F238E27FC236}">
                  <a16:creationId xmlns:a16="http://schemas.microsoft.com/office/drawing/2014/main" id="{C952BC45-A781-FB0F-63E9-5E4D4D49ED52}"/>
                </a:ext>
              </a:extLst>
            </p:cNvPr>
            <p:cNvSpPr/>
            <p:nvPr/>
          </p:nvSpPr>
          <p:spPr>
            <a:xfrm flipV="1">
              <a:off x="7982115" y="5502460"/>
              <a:ext cx="20999" cy="14443"/>
            </a:xfrm>
            <a:custGeom>
              <a:avLst/>
              <a:gdLst>
                <a:gd name="connsiteX0" fmla="*/ 9752 w 20999"/>
                <a:gd name="connsiteY0" fmla="*/ 14002 h 14443"/>
                <a:gd name="connsiteX1" fmla="*/ 20809 w 20999"/>
                <a:gd name="connsiteY1" fmla="*/ -352 h 14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999" h="14443">
                  <a:moveTo>
                    <a:pt x="9752" y="14002"/>
                  </a:moveTo>
                  <a:cubicBezTo>
                    <a:pt x="-2726" y="15369"/>
                    <a:pt x="-7741" y="577"/>
                    <a:pt x="20809" y="-35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94" name="任意多边形: 形状 1493">
              <a:extLst>
                <a:ext uri="{FF2B5EF4-FFF2-40B4-BE49-F238E27FC236}">
                  <a16:creationId xmlns:a16="http://schemas.microsoft.com/office/drawing/2014/main" id="{E3FA2881-9D08-ECE6-24CD-8A55C659E895}"/>
                </a:ext>
              </a:extLst>
            </p:cNvPr>
            <p:cNvSpPr/>
            <p:nvPr/>
          </p:nvSpPr>
          <p:spPr>
            <a:xfrm flipV="1">
              <a:off x="7997917" y="5518979"/>
              <a:ext cx="6283" cy="9899"/>
            </a:xfrm>
            <a:custGeom>
              <a:avLst/>
              <a:gdLst>
                <a:gd name="connsiteX0" fmla="*/ 6094 w 6283"/>
                <a:gd name="connsiteY0" fmla="*/ 9550 h 9899"/>
                <a:gd name="connsiteX1" fmla="*/ 5817 w 6283"/>
                <a:gd name="connsiteY1" fmla="*/ -349 h 9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283" h="9899">
                  <a:moveTo>
                    <a:pt x="6094" y="9550"/>
                  </a:moveTo>
                  <a:cubicBezTo>
                    <a:pt x="2338" y="9205"/>
                    <a:pt x="-5791" y="2379"/>
                    <a:pt x="5817" y="-34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95" name="任意多边形: 形状 1494">
              <a:extLst>
                <a:ext uri="{FF2B5EF4-FFF2-40B4-BE49-F238E27FC236}">
                  <a16:creationId xmlns:a16="http://schemas.microsoft.com/office/drawing/2014/main" id="{AAE0F548-C6A6-A057-0D28-38ACFCD3B234}"/>
                </a:ext>
              </a:extLst>
            </p:cNvPr>
            <p:cNvSpPr/>
            <p:nvPr/>
          </p:nvSpPr>
          <p:spPr>
            <a:xfrm flipV="1">
              <a:off x="7979008" y="5511955"/>
              <a:ext cx="7211" cy="12525"/>
            </a:xfrm>
            <a:custGeom>
              <a:avLst/>
              <a:gdLst>
                <a:gd name="connsiteX0" fmla="*/ 4881 w 7211"/>
                <a:gd name="connsiteY0" fmla="*/ 12175 h 12525"/>
                <a:gd name="connsiteX1" fmla="*/ 7022 w 7211"/>
                <a:gd name="connsiteY1" fmla="*/ -350 h 12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211" h="12525">
                  <a:moveTo>
                    <a:pt x="4881" y="12175"/>
                  </a:moveTo>
                  <a:cubicBezTo>
                    <a:pt x="-1222" y="11135"/>
                    <a:pt x="-3252" y="2345"/>
                    <a:pt x="7022" y="-35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96" name="任意多边形: 形状 1495">
              <a:extLst>
                <a:ext uri="{FF2B5EF4-FFF2-40B4-BE49-F238E27FC236}">
                  <a16:creationId xmlns:a16="http://schemas.microsoft.com/office/drawing/2014/main" id="{9195B533-15CC-5E06-69DA-A0154C6D927F}"/>
                </a:ext>
              </a:extLst>
            </p:cNvPr>
            <p:cNvSpPr/>
            <p:nvPr/>
          </p:nvSpPr>
          <p:spPr>
            <a:xfrm flipV="1">
              <a:off x="7959952" y="5500400"/>
              <a:ext cx="22925" cy="11248"/>
            </a:xfrm>
            <a:custGeom>
              <a:avLst/>
              <a:gdLst>
                <a:gd name="connsiteX0" fmla="*/ 3220 w 22925"/>
                <a:gd name="connsiteY0" fmla="*/ 10891 h 11248"/>
                <a:gd name="connsiteX1" fmla="*/ 22735 w 22925"/>
                <a:gd name="connsiteY1" fmla="*/ 436 h 11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925" h="11248">
                  <a:moveTo>
                    <a:pt x="3220" y="10891"/>
                  </a:moveTo>
                  <a:cubicBezTo>
                    <a:pt x="-6359" y="11239"/>
                    <a:pt x="5542" y="-3924"/>
                    <a:pt x="22735" y="43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97" name="任意多边形: 形状 1496">
              <a:extLst>
                <a:ext uri="{FF2B5EF4-FFF2-40B4-BE49-F238E27FC236}">
                  <a16:creationId xmlns:a16="http://schemas.microsoft.com/office/drawing/2014/main" id="{7CCB6933-A8C9-619F-D8D2-EF349C41FBE0}"/>
                </a:ext>
              </a:extLst>
            </p:cNvPr>
            <p:cNvSpPr/>
            <p:nvPr/>
          </p:nvSpPr>
          <p:spPr>
            <a:xfrm flipV="1">
              <a:off x="7958505" y="5508502"/>
              <a:ext cx="6286" cy="12131"/>
            </a:xfrm>
            <a:custGeom>
              <a:avLst/>
              <a:gdLst>
                <a:gd name="connsiteX0" fmla="*/ 6096 w 6286"/>
                <a:gd name="connsiteY0" fmla="*/ 11780 h 12131"/>
                <a:gd name="connsiteX1" fmla="*/ 5486 w 6286"/>
                <a:gd name="connsiteY1" fmla="*/ -351 h 12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286" h="12131">
                  <a:moveTo>
                    <a:pt x="6096" y="11780"/>
                  </a:moveTo>
                  <a:cubicBezTo>
                    <a:pt x="1021" y="10646"/>
                    <a:pt x="-4766" y="1511"/>
                    <a:pt x="5486" y="-35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98" name="任意多边形: 形状 1497">
              <a:extLst>
                <a:ext uri="{FF2B5EF4-FFF2-40B4-BE49-F238E27FC236}">
                  <a16:creationId xmlns:a16="http://schemas.microsoft.com/office/drawing/2014/main" id="{AE40F5F6-DDAC-BA9B-BEAF-DC49F26A2261}"/>
                </a:ext>
              </a:extLst>
            </p:cNvPr>
            <p:cNvSpPr/>
            <p:nvPr/>
          </p:nvSpPr>
          <p:spPr>
            <a:xfrm flipV="1">
              <a:off x="7939704" y="5499572"/>
              <a:ext cx="19714" cy="13067"/>
            </a:xfrm>
            <a:custGeom>
              <a:avLst/>
              <a:gdLst>
                <a:gd name="connsiteX0" fmla="*/ 2751 w 19714"/>
                <a:gd name="connsiteY0" fmla="*/ 12715 h 13067"/>
                <a:gd name="connsiteX1" fmla="*/ 19523 w 19714"/>
                <a:gd name="connsiteY1" fmla="*/ -352 h 13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714" h="13067">
                  <a:moveTo>
                    <a:pt x="2751" y="12715"/>
                  </a:moveTo>
                  <a:cubicBezTo>
                    <a:pt x="-4125" y="12171"/>
                    <a:pt x="889" y="2464"/>
                    <a:pt x="19523" y="-35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99" name="任意多边形: 形状 1498">
              <a:extLst>
                <a:ext uri="{FF2B5EF4-FFF2-40B4-BE49-F238E27FC236}">
                  <a16:creationId xmlns:a16="http://schemas.microsoft.com/office/drawing/2014/main" id="{9E9D1772-F672-1FDB-0855-0310BC89D9A4}"/>
                </a:ext>
              </a:extLst>
            </p:cNvPr>
            <p:cNvSpPr/>
            <p:nvPr/>
          </p:nvSpPr>
          <p:spPr>
            <a:xfrm flipV="1">
              <a:off x="7937529" y="5508264"/>
              <a:ext cx="7736" cy="10323"/>
            </a:xfrm>
            <a:custGeom>
              <a:avLst/>
              <a:gdLst>
                <a:gd name="connsiteX0" fmla="*/ 7545 w 7736"/>
                <a:gd name="connsiteY0" fmla="*/ 9972 h 10323"/>
                <a:gd name="connsiteX1" fmla="*/ 5362 w 7736"/>
                <a:gd name="connsiteY1" fmla="*/ -351 h 10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736" h="10323">
                  <a:moveTo>
                    <a:pt x="7545" y="9972"/>
                  </a:moveTo>
                  <a:cubicBezTo>
                    <a:pt x="-722" y="8947"/>
                    <a:pt x="-3711" y="2947"/>
                    <a:pt x="5362" y="-35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00" name="任意多边形: 形状 1499">
              <a:extLst>
                <a:ext uri="{FF2B5EF4-FFF2-40B4-BE49-F238E27FC236}">
                  <a16:creationId xmlns:a16="http://schemas.microsoft.com/office/drawing/2014/main" id="{13D4F7DA-8F74-81CA-2171-2FB3AC19091B}"/>
                </a:ext>
              </a:extLst>
            </p:cNvPr>
            <p:cNvSpPr/>
            <p:nvPr/>
          </p:nvSpPr>
          <p:spPr>
            <a:xfrm flipV="1">
              <a:off x="7923015" y="5500644"/>
              <a:ext cx="14770" cy="13037"/>
            </a:xfrm>
            <a:custGeom>
              <a:avLst/>
              <a:gdLst>
                <a:gd name="connsiteX0" fmla="*/ 4319 w 14770"/>
                <a:gd name="connsiteY0" fmla="*/ 12685 h 13037"/>
                <a:gd name="connsiteX1" fmla="*/ 14579 w 14770"/>
                <a:gd name="connsiteY1" fmla="*/ -352 h 13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770" h="13037">
                  <a:moveTo>
                    <a:pt x="4319" y="12685"/>
                  </a:moveTo>
                  <a:cubicBezTo>
                    <a:pt x="-5149" y="11057"/>
                    <a:pt x="1253" y="1827"/>
                    <a:pt x="14579" y="-35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01" name="任意多边形: 形状 1500">
              <a:extLst>
                <a:ext uri="{FF2B5EF4-FFF2-40B4-BE49-F238E27FC236}">
                  <a16:creationId xmlns:a16="http://schemas.microsoft.com/office/drawing/2014/main" id="{3A60B481-E15E-6CD7-FA72-8E7A22FE7B31}"/>
                </a:ext>
              </a:extLst>
            </p:cNvPr>
            <p:cNvSpPr/>
            <p:nvPr/>
          </p:nvSpPr>
          <p:spPr>
            <a:xfrm flipV="1">
              <a:off x="7912757" y="5506629"/>
              <a:ext cx="11196" cy="10481"/>
            </a:xfrm>
            <a:custGeom>
              <a:avLst/>
              <a:gdLst>
                <a:gd name="connsiteX0" fmla="*/ 11005 w 11196"/>
                <a:gd name="connsiteY0" fmla="*/ 9925 h 10481"/>
                <a:gd name="connsiteX1" fmla="*/ 5314 w 11196"/>
                <a:gd name="connsiteY1" fmla="*/ -351 h 10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196" h="10481">
                  <a:moveTo>
                    <a:pt x="11005" y="9925"/>
                  </a:moveTo>
                  <a:cubicBezTo>
                    <a:pt x="-2247" y="11788"/>
                    <a:pt x="-3194" y="406"/>
                    <a:pt x="5314" y="-35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02" name="任意多边形: 形状 1501">
              <a:extLst>
                <a:ext uri="{FF2B5EF4-FFF2-40B4-BE49-F238E27FC236}">
                  <a16:creationId xmlns:a16="http://schemas.microsoft.com/office/drawing/2014/main" id="{B78357AC-786F-7AC3-922A-86F6EE23476C}"/>
                </a:ext>
              </a:extLst>
            </p:cNvPr>
            <p:cNvSpPr/>
            <p:nvPr/>
          </p:nvSpPr>
          <p:spPr>
            <a:xfrm flipV="1">
              <a:off x="8246622" y="5754366"/>
              <a:ext cx="28179" cy="17850"/>
            </a:xfrm>
            <a:custGeom>
              <a:avLst/>
              <a:gdLst>
                <a:gd name="connsiteX0" fmla="*/ 2187 w 28179"/>
                <a:gd name="connsiteY0" fmla="*/ 17547 h 17850"/>
                <a:gd name="connsiteX1" fmla="*/ 9843 w 28179"/>
                <a:gd name="connsiteY1" fmla="*/ 1267 h 17850"/>
                <a:gd name="connsiteX2" fmla="*/ 27994 w 28179"/>
                <a:gd name="connsiteY2" fmla="*/ 11006 h 17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79" h="17850">
                  <a:moveTo>
                    <a:pt x="2187" y="17547"/>
                  </a:moveTo>
                  <a:cubicBezTo>
                    <a:pt x="-3457" y="13917"/>
                    <a:pt x="1724" y="4779"/>
                    <a:pt x="9843" y="1267"/>
                  </a:cubicBezTo>
                  <a:cubicBezTo>
                    <a:pt x="17644" y="-2106"/>
                    <a:pt x="28125" y="-563"/>
                    <a:pt x="27994" y="1100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03" name="任意多边形: 形状 1502">
              <a:extLst>
                <a:ext uri="{FF2B5EF4-FFF2-40B4-BE49-F238E27FC236}">
                  <a16:creationId xmlns:a16="http://schemas.microsoft.com/office/drawing/2014/main" id="{23C685D6-B3DE-A1FC-6F23-F0BB5C716E75}"/>
                </a:ext>
              </a:extLst>
            </p:cNvPr>
            <p:cNvSpPr/>
            <p:nvPr/>
          </p:nvSpPr>
          <p:spPr>
            <a:xfrm flipV="1">
              <a:off x="8268877" y="5771273"/>
              <a:ext cx="25091" cy="8574"/>
            </a:xfrm>
            <a:custGeom>
              <a:avLst/>
              <a:gdLst>
                <a:gd name="connsiteX0" fmla="*/ -184 w 25091"/>
                <a:gd name="connsiteY0" fmla="*/ 8273 h 8574"/>
                <a:gd name="connsiteX1" fmla="*/ 24907 w 25091"/>
                <a:gd name="connsiteY1" fmla="*/ 4904 h 8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091" h="8574">
                  <a:moveTo>
                    <a:pt x="-184" y="8273"/>
                  </a:moveTo>
                  <a:cubicBezTo>
                    <a:pt x="3366" y="-1594"/>
                    <a:pt x="19739" y="-3253"/>
                    <a:pt x="24907" y="490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04" name="任意多边形: 形状 1503">
              <a:extLst>
                <a:ext uri="{FF2B5EF4-FFF2-40B4-BE49-F238E27FC236}">
                  <a16:creationId xmlns:a16="http://schemas.microsoft.com/office/drawing/2014/main" id="{6CD712E6-70A1-9E2E-D59C-1EE373B13BE7}"/>
                </a:ext>
              </a:extLst>
            </p:cNvPr>
            <p:cNvSpPr/>
            <p:nvPr/>
          </p:nvSpPr>
          <p:spPr>
            <a:xfrm flipV="1">
              <a:off x="9118427" y="5124870"/>
              <a:ext cx="100568" cy="106212"/>
            </a:xfrm>
            <a:custGeom>
              <a:avLst/>
              <a:gdLst>
                <a:gd name="connsiteX0" fmla="*/ 100403 w 100568"/>
                <a:gd name="connsiteY0" fmla="*/ 11369 h 106212"/>
                <a:gd name="connsiteX1" fmla="*/ -165 w 100568"/>
                <a:gd name="connsiteY1" fmla="*/ 104479 h 106212"/>
                <a:gd name="connsiteX2" fmla="*/ 82045 w 100568"/>
                <a:gd name="connsiteY2" fmla="*/ -414 h 106212"/>
                <a:gd name="connsiteX3" fmla="*/ 100403 w 100568"/>
                <a:gd name="connsiteY3" fmla="*/ 11369 h 106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568" h="106212">
                  <a:moveTo>
                    <a:pt x="100403" y="11369"/>
                  </a:moveTo>
                  <a:cubicBezTo>
                    <a:pt x="79161" y="46606"/>
                    <a:pt x="32870" y="116228"/>
                    <a:pt x="-165" y="104479"/>
                  </a:cubicBezTo>
                  <a:cubicBezTo>
                    <a:pt x="20978" y="100886"/>
                    <a:pt x="65262" y="62491"/>
                    <a:pt x="82045" y="-414"/>
                  </a:cubicBezTo>
                  <a:lnTo>
                    <a:pt x="100403" y="11369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05" name="任意多边形: 形状 1504">
              <a:extLst>
                <a:ext uri="{FF2B5EF4-FFF2-40B4-BE49-F238E27FC236}">
                  <a16:creationId xmlns:a16="http://schemas.microsoft.com/office/drawing/2014/main" id="{8C29BE80-3506-E771-D57F-E81FA35D719A}"/>
                </a:ext>
              </a:extLst>
            </p:cNvPr>
            <p:cNvSpPr/>
            <p:nvPr/>
          </p:nvSpPr>
          <p:spPr>
            <a:xfrm flipV="1">
              <a:off x="9111865" y="5085628"/>
              <a:ext cx="127013" cy="144030"/>
            </a:xfrm>
            <a:custGeom>
              <a:avLst/>
              <a:gdLst>
                <a:gd name="connsiteX0" fmla="*/ 126849 w 127013"/>
                <a:gd name="connsiteY0" fmla="*/ -417 h 144030"/>
                <a:gd name="connsiteX1" fmla="*/ 73599 w 127013"/>
                <a:gd name="connsiteY1" fmla="*/ 99069 h 144030"/>
                <a:gd name="connsiteX2" fmla="*/ -165 w 127013"/>
                <a:gd name="connsiteY2" fmla="*/ 138464 h 144030"/>
                <a:gd name="connsiteX3" fmla="*/ 79969 w 127013"/>
                <a:gd name="connsiteY3" fmla="*/ 70176 h 144030"/>
                <a:gd name="connsiteX4" fmla="*/ 108557 w 127013"/>
                <a:gd name="connsiteY4" fmla="*/ 2428 h 144030"/>
                <a:gd name="connsiteX5" fmla="*/ 126849 w 127013"/>
                <a:gd name="connsiteY5" fmla="*/ -418 h 14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7013" h="144030">
                  <a:moveTo>
                    <a:pt x="126849" y="-417"/>
                  </a:moveTo>
                  <a:cubicBezTo>
                    <a:pt x="117417" y="64231"/>
                    <a:pt x="90309" y="68271"/>
                    <a:pt x="73599" y="99069"/>
                  </a:cubicBezTo>
                  <a:cubicBezTo>
                    <a:pt x="57907" y="127997"/>
                    <a:pt x="20985" y="155265"/>
                    <a:pt x="-165" y="138464"/>
                  </a:cubicBezTo>
                  <a:cubicBezTo>
                    <a:pt x="46258" y="133269"/>
                    <a:pt x="61999" y="86067"/>
                    <a:pt x="79969" y="70176"/>
                  </a:cubicBezTo>
                  <a:cubicBezTo>
                    <a:pt x="104648" y="48363"/>
                    <a:pt x="106708" y="17294"/>
                    <a:pt x="108557" y="2428"/>
                  </a:cubicBezTo>
                  <a:lnTo>
                    <a:pt x="126849" y="-418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06" name="任意多边形: 形状 1505">
              <a:extLst>
                <a:ext uri="{FF2B5EF4-FFF2-40B4-BE49-F238E27FC236}">
                  <a16:creationId xmlns:a16="http://schemas.microsoft.com/office/drawing/2014/main" id="{DE0679E0-39AC-1260-E0D7-F708A417F98F}"/>
                </a:ext>
              </a:extLst>
            </p:cNvPr>
            <p:cNvSpPr/>
            <p:nvPr/>
          </p:nvSpPr>
          <p:spPr>
            <a:xfrm flipV="1">
              <a:off x="9236367" y="5105043"/>
              <a:ext cx="142346" cy="204984"/>
            </a:xfrm>
            <a:custGeom>
              <a:avLst/>
              <a:gdLst>
                <a:gd name="connsiteX0" fmla="*/ 141177 w 142346"/>
                <a:gd name="connsiteY0" fmla="*/ -406 h 204984"/>
                <a:gd name="connsiteX1" fmla="*/ 96521 w 142346"/>
                <a:gd name="connsiteY1" fmla="*/ 97578 h 204984"/>
                <a:gd name="connsiteX2" fmla="*/ -162 w 142346"/>
                <a:gd name="connsiteY2" fmla="*/ 204557 h 204984"/>
                <a:gd name="connsiteX3" fmla="*/ 80193 w 142346"/>
                <a:gd name="connsiteY3" fmla="*/ 75244 h 204984"/>
                <a:gd name="connsiteX4" fmla="*/ 141175 w 142346"/>
                <a:gd name="connsiteY4" fmla="*/ -409 h 204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346" h="204984">
                  <a:moveTo>
                    <a:pt x="141177" y="-406"/>
                  </a:moveTo>
                  <a:cubicBezTo>
                    <a:pt x="149599" y="54151"/>
                    <a:pt x="102638" y="68255"/>
                    <a:pt x="96521" y="97578"/>
                  </a:cubicBezTo>
                  <a:cubicBezTo>
                    <a:pt x="87611" y="140246"/>
                    <a:pt x="38223" y="205836"/>
                    <a:pt x="-162" y="204557"/>
                  </a:cubicBezTo>
                  <a:cubicBezTo>
                    <a:pt x="60874" y="170251"/>
                    <a:pt x="58270" y="110494"/>
                    <a:pt x="80193" y="75244"/>
                  </a:cubicBezTo>
                  <a:cubicBezTo>
                    <a:pt x="95840" y="50089"/>
                    <a:pt x="105164" y="11508"/>
                    <a:pt x="141175" y="-409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07" name="任意多边形: 形状 1506">
              <a:extLst>
                <a:ext uri="{FF2B5EF4-FFF2-40B4-BE49-F238E27FC236}">
                  <a16:creationId xmlns:a16="http://schemas.microsoft.com/office/drawing/2014/main" id="{7EA4A16B-293B-6133-6AA3-E6E0E5C6398A}"/>
                </a:ext>
              </a:extLst>
            </p:cNvPr>
            <p:cNvSpPr/>
            <p:nvPr/>
          </p:nvSpPr>
          <p:spPr>
            <a:xfrm flipV="1">
              <a:off x="9246319" y="5134217"/>
              <a:ext cx="64473" cy="126876"/>
            </a:xfrm>
            <a:custGeom>
              <a:avLst/>
              <a:gdLst>
                <a:gd name="connsiteX0" fmla="*/ 64311 w 64473"/>
                <a:gd name="connsiteY0" fmla="*/ -407 h 126876"/>
                <a:gd name="connsiteX1" fmla="*/ -163 w 64473"/>
                <a:gd name="connsiteY1" fmla="*/ 126466 h 126876"/>
                <a:gd name="connsiteX2" fmla="*/ 37281 w 64473"/>
                <a:gd name="connsiteY2" fmla="*/ 53199 h 126876"/>
                <a:gd name="connsiteX3" fmla="*/ 64311 w 64473"/>
                <a:gd name="connsiteY3" fmla="*/ -411 h 126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473" h="126876">
                  <a:moveTo>
                    <a:pt x="64311" y="-407"/>
                  </a:moveTo>
                  <a:cubicBezTo>
                    <a:pt x="57555" y="59415"/>
                    <a:pt x="30743" y="125407"/>
                    <a:pt x="-163" y="126466"/>
                  </a:cubicBezTo>
                  <a:cubicBezTo>
                    <a:pt x="28382" y="106203"/>
                    <a:pt x="24664" y="79703"/>
                    <a:pt x="37281" y="53199"/>
                  </a:cubicBezTo>
                  <a:cubicBezTo>
                    <a:pt x="49894" y="26689"/>
                    <a:pt x="28508" y="13557"/>
                    <a:pt x="64311" y="-411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08" name="任意多边形: 形状 1507">
              <a:extLst>
                <a:ext uri="{FF2B5EF4-FFF2-40B4-BE49-F238E27FC236}">
                  <a16:creationId xmlns:a16="http://schemas.microsoft.com/office/drawing/2014/main" id="{B4D581FD-9ADE-7F18-A9FF-C0C8A0579E33}"/>
                </a:ext>
              </a:extLst>
            </p:cNvPr>
            <p:cNvSpPr/>
            <p:nvPr/>
          </p:nvSpPr>
          <p:spPr>
            <a:xfrm flipV="1">
              <a:off x="8973620" y="5168433"/>
              <a:ext cx="141315" cy="72420"/>
            </a:xfrm>
            <a:custGeom>
              <a:avLst/>
              <a:gdLst>
                <a:gd name="connsiteX0" fmla="*/ 141147 w 141315"/>
                <a:gd name="connsiteY0" fmla="*/ 5428 h 72420"/>
                <a:gd name="connsiteX1" fmla="*/ -168 w 141315"/>
                <a:gd name="connsiteY1" fmla="*/ 67721 h 72420"/>
                <a:gd name="connsiteX2" fmla="*/ 141147 w 141315"/>
                <a:gd name="connsiteY2" fmla="*/ 5428 h 72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1315" h="72420">
                  <a:moveTo>
                    <a:pt x="141147" y="5428"/>
                  </a:moveTo>
                  <a:cubicBezTo>
                    <a:pt x="115608" y="39030"/>
                    <a:pt x="54263" y="86601"/>
                    <a:pt x="-168" y="67721"/>
                  </a:cubicBezTo>
                  <a:cubicBezTo>
                    <a:pt x="44933" y="27172"/>
                    <a:pt x="124050" y="-16413"/>
                    <a:pt x="141147" y="5428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09" name="任意多边形: 形状 1508">
              <a:extLst>
                <a:ext uri="{FF2B5EF4-FFF2-40B4-BE49-F238E27FC236}">
                  <a16:creationId xmlns:a16="http://schemas.microsoft.com/office/drawing/2014/main" id="{2182AF02-C6FD-BF6A-3E82-9F62B4C19F01}"/>
                </a:ext>
              </a:extLst>
            </p:cNvPr>
            <p:cNvSpPr/>
            <p:nvPr/>
          </p:nvSpPr>
          <p:spPr>
            <a:xfrm flipV="1">
              <a:off x="8881672" y="5138961"/>
              <a:ext cx="252305" cy="169120"/>
            </a:xfrm>
            <a:custGeom>
              <a:avLst/>
              <a:gdLst>
                <a:gd name="connsiteX0" fmla="*/ 217497 w 252305"/>
                <a:gd name="connsiteY0" fmla="*/ 61826 h 169120"/>
                <a:gd name="connsiteX1" fmla="*/ 124597 w 252305"/>
                <a:gd name="connsiteY1" fmla="*/ 116316 h 169120"/>
                <a:gd name="connsiteX2" fmla="*/ -169 w 252305"/>
                <a:gd name="connsiteY2" fmla="*/ 158323 h 169120"/>
                <a:gd name="connsiteX3" fmla="*/ 122240 w 252305"/>
                <a:gd name="connsiteY3" fmla="*/ 97115 h 169120"/>
                <a:gd name="connsiteX4" fmla="*/ 252137 w 252305"/>
                <a:gd name="connsiteY4" fmla="*/ -406 h 169120"/>
                <a:gd name="connsiteX5" fmla="*/ 217502 w 252305"/>
                <a:gd name="connsiteY5" fmla="*/ 61826 h 169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2305" h="169120">
                  <a:moveTo>
                    <a:pt x="217497" y="61826"/>
                  </a:moveTo>
                  <a:cubicBezTo>
                    <a:pt x="193927" y="98537"/>
                    <a:pt x="154070" y="93358"/>
                    <a:pt x="124597" y="116316"/>
                  </a:cubicBezTo>
                  <a:cubicBezTo>
                    <a:pt x="68447" y="160052"/>
                    <a:pt x="23489" y="183631"/>
                    <a:pt x="-169" y="158323"/>
                  </a:cubicBezTo>
                  <a:cubicBezTo>
                    <a:pt x="53472" y="167356"/>
                    <a:pt x="94983" y="105668"/>
                    <a:pt x="122240" y="97115"/>
                  </a:cubicBezTo>
                  <a:cubicBezTo>
                    <a:pt x="149492" y="88565"/>
                    <a:pt x="232313" y="28484"/>
                    <a:pt x="252137" y="-406"/>
                  </a:cubicBezTo>
                  <a:cubicBezTo>
                    <a:pt x="248979" y="25550"/>
                    <a:pt x="230172" y="44000"/>
                    <a:pt x="217502" y="61826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0" name="任意多边形: 形状 1509">
              <a:extLst>
                <a:ext uri="{FF2B5EF4-FFF2-40B4-BE49-F238E27FC236}">
                  <a16:creationId xmlns:a16="http://schemas.microsoft.com/office/drawing/2014/main" id="{C99DD0BC-FA76-E6F8-01BA-CF5DDF5250F6}"/>
                </a:ext>
              </a:extLst>
            </p:cNvPr>
            <p:cNvSpPr/>
            <p:nvPr/>
          </p:nvSpPr>
          <p:spPr>
            <a:xfrm flipV="1">
              <a:off x="9164607" y="5108832"/>
              <a:ext cx="159278" cy="114515"/>
            </a:xfrm>
            <a:custGeom>
              <a:avLst/>
              <a:gdLst>
                <a:gd name="connsiteX0" fmla="*/ 95778 w 159278"/>
                <a:gd name="connsiteY0" fmla="*/ -416 h 114515"/>
                <a:gd name="connsiteX1" fmla="*/ 159114 w 159278"/>
                <a:gd name="connsiteY1" fmla="*/ 30801 h 114515"/>
                <a:gd name="connsiteX2" fmla="*/ 90831 w 159278"/>
                <a:gd name="connsiteY2" fmla="*/ 36479 h 114515"/>
                <a:gd name="connsiteX3" fmla="*/ -164 w 159278"/>
                <a:gd name="connsiteY3" fmla="*/ 107731 h 114515"/>
                <a:gd name="connsiteX4" fmla="*/ 69976 w 159278"/>
                <a:gd name="connsiteY4" fmla="*/ 6129 h 114515"/>
                <a:gd name="connsiteX5" fmla="*/ 95779 w 159278"/>
                <a:gd name="connsiteY5" fmla="*/ -417 h 114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9278" h="114515">
                  <a:moveTo>
                    <a:pt x="95778" y="-416"/>
                  </a:moveTo>
                  <a:cubicBezTo>
                    <a:pt x="104252" y="30160"/>
                    <a:pt x="121876" y="57113"/>
                    <a:pt x="159114" y="30801"/>
                  </a:cubicBezTo>
                  <a:cubicBezTo>
                    <a:pt x="157031" y="49002"/>
                    <a:pt x="125216" y="77866"/>
                    <a:pt x="90831" y="36479"/>
                  </a:cubicBezTo>
                  <a:cubicBezTo>
                    <a:pt x="68169" y="94396"/>
                    <a:pt x="25371" y="129130"/>
                    <a:pt x="-164" y="107731"/>
                  </a:cubicBezTo>
                  <a:cubicBezTo>
                    <a:pt x="33413" y="112599"/>
                    <a:pt x="58608" y="77584"/>
                    <a:pt x="69976" y="6129"/>
                  </a:cubicBezTo>
                  <a:cubicBezTo>
                    <a:pt x="74705" y="5858"/>
                    <a:pt x="86492" y="3836"/>
                    <a:pt x="95779" y="-417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1" name="任意多边形: 形状 1510">
              <a:extLst>
                <a:ext uri="{FF2B5EF4-FFF2-40B4-BE49-F238E27FC236}">
                  <a16:creationId xmlns:a16="http://schemas.microsoft.com/office/drawing/2014/main" id="{31826CC1-5F5A-0844-2391-369E35C95485}"/>
                </a:ext>
              </a:extLst>
            </p:cNvPr>
            <p:cNvSpPr/>
            <p:nvPr/>
          </p:nvSpPr>
          <p:spPr>
            <a:xfrm flipV="1">
              <a:off x="8992856" y="5097236"/>
              <a:ext cx="219720" cy="171561"/>
            </a:xfrm>
            <a:custGeom>
              <a:avLst/>
              <a:gdLst>
                <a:gd name="connsiteX0" fmla="*/ 186921 w 219720"/>
                <a:gd name="connsiteY0" fmla="*/ 46585 h 171561"/>
                <a:gd name="connsiteX1" fmla="*/ 219553 w 219720"/>
                <a:gd name="connsiteY1" fmla="*/ 97244 h 171561"/>
                <a:gd name="connsiteX2" fmla="*/ 139330 w 219720"/>
                <a:gd name="connsiteY2" fmla="*/ 95242 h 171561"/>
                <a:gd name="connsiteX3" fmla="*/ 11898 w 219720"/>
                <a:gd name="connsiteY3" fmla="*/ 163988 h 171561"/>
                <a:gd name="connsiteX4" fmla="*/ 31687 w 219720"/>
                <a:gd name="connsiteY4" fmla="*/ 114421 h 171561"/>
                <a:gd name="connsiteX5" fmla="*/ 26043 w 219720"/>
                <a:gd name="connsiteY5" fmla="*/ 148489 h 171561"/>
                <a:gd name="connsiteX6" fmla="*/ 152666 w 219720"/>
                <a:gd name="connsiteY6" fmla="*/ 26903 h 171561"/>
                <a:gd name="connsiteX7" fmla="*/ 186916 w 219720"/>
                <a:gd name="connsiteY7" fmla="*/ 46587 h 171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9720" h="171561">
                  <a:moveTo>
                    <a:pt x="186921" y="46585"/>
                  </a:moveTo>
                  <a:cubicBezTo>
                    <a:pt x="172677" y="77388"/>
                    <a:pt x="156032" y="123326"/>
                    <a:pt x="219553" y="97244"/>
                  </a:cubicBezTo>
                  <a:cubicBezTo>
                    <a:pt x="203448" y="125965"/>
                    <a:pt x="164001" y="142783"/>
                    <a:pt x="139330" y="95242"/>
                  </a:cubicBezTo>
                  <a:cubicBezTo>
                    <a:pt x="90786" y="163023"/>
                    <a:pt x="38263" y="183795"/>
                    <a:pt x="11898" y="163988"/>
                  </a:cubicBezTo>
                  <a:cubicBezTo>
                    <a:pt x="-17195" y="142123"/>
                    <a:pt x="13124" y="100587"/>
                    <a:pt x="31687" y="114421"/>
                  </a:cubicBezTo>
                  <a:cubicBezTo>
                    <a:pt x="22336" y="115988"/>
                    <a:pt x="2494" y="140538"/>
                    <a:pt x="26043" y="148489"/>
                  </a:cubicBezTo>
                  <a:cubicBezTo>
                    <a:pt x="49592" y="156440"/>
                    <a:pt x="109549" y="101299"/>
                    <a:pt x="152666" y="26903"/>
                  </a:cubicBezTo>
                  <a:cubicBezTo>
                    <a:pt x="164635" y="6252"/>
                    <a:pt x="227018" y="-31088"/>
                    <a:pt x="186916" y="46587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2" name="任意多边形: 形状 1511">
              <a:extLst>
                <a:ext uri="{FF2B5EF4-FFF2-40B4-BE49-F238E27FC236}">
                  <a16:creationId xmlns:a16="http://schemas.microsoft.com/office/drawing/2014/main" id="{C425CF08-843B-4C27-22B2-180482103F40}"/>
                </a:ext>
              </a:extLst>
            </p:cNvPr>
            <p:cNvSpPr/>
            <p:nvPr/>
          </p:nvSpPr>
          <p:spPr>
            <a:xfrm flipV="1">
              <a:off x="9057801" y="5155784"/>
              <a:ext cx="78229" cy="97924"/>
            </a:xfrm>
            <a:custGeom>
              <a:avLst/>
              <a:gdLst>
                <a:gd name="connsiteX0" fmla="*/ 77803 w 78229"/>
                <a:gd name="connsiteY0" fmla="*/ -409 h 97924"/>
                <a:gd name="connsiteX1" fmla="*/ 12263 w 78229"/>
                <a:gd name="connsiteY1" fmla="*/ 97515 h 97924"/>
                <a:gd name="connsiteX2" fmla="*/ 77803 w 78229"/>
                <a:gd name="connsiteY2" fmla="*/ -409 h 97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8229" h="97924">
                  <a:moveTo>
                    <a:pt x="77803" y="-409"/>
                  </a:moveTo>
                  <a:cubicBezTo>
                    <a:pt x="83247" y="49317"/>
                    <a:pt x="1134" y="53056"/>
                    <a:pt x="12263" y="97515"/>
                  </a:cubicBezTo>
                  <a:cubicBezTo>
                    <a:pt x="-38460" y="54171"/>
                    <a:pt x="82767" y="19141"/>
                    <a:pt x="77803" y="-409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3" name="任意多边形: 形状 1512">
              <a:extLst>
                <a:ext uri="{FF2B5EF4-FFF2-40B4-BE49-F238E27FC236}">
                  <a16:creationId xmlns:a16="http://schemas.microsoft.com/office/drawing/2014/main" id="{8E01ABDB-B8D0-D18E-A935-DFE3B7E17629}"/>
                </a:ext>
              </a:extLst>
            </p:cNvPr>
            <p:cNvSpPr/>
            <p:nvPr/>
          </p:nvSpPr>
          <p:spPr>
            <a:xfrm flipV="1">
              <a:off x="9493196" y="5512416"/>
              <a:ext cx="39762" cy="34274"/>
            </a:xfrm>
            <a:custGeom>
              <a:avLst/>
              <a:gdLst>
                <a:gd name="connsiteX0" fmla="*/ -158 w 39762"/>
                <a:gd name="connsiteY0" fmla="*/ 8551 h 34274"/>
                <a:gd name="connsiteX1" fmla="*/ 11269 w 39762"/>
                <a:gd name="connsiteY1" fmla="*/ 17203 h 34274"/>
                <a:gd name="connsiteX2" fmla="*/ 22650 w 39762"/>
                <a:gd name="connsiteY2" fmla="*/ 25567 h 34274"/>
                <a:gd name="connsiteX3" fmla="*/ 34028 w 39762"/>
                <a:gd name="connsiteY3" fmla="*/ 33926 h 34274"/>
                <a:gd name="connsiteX4" fmla="*/ -158 w 39762"/>
                <a:gd name="connsiteY4" fmla="*/ 8551 h 34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762" h="34274">
                  <a:moveTo>
                    <a:pt x="-158" y="8551"/>
                  </a:moveTo>
                  <a:cubicBezTo>
                    <a:pt x="8510" y="-5741"/>
                    <a:pt x="25698" y="-2790"/>
                    <a:pt x="11269" y="17203"/>
                  </a:cubicBezTo>
                  <a:cubicBezTo>
                    <a:pt x="19939" y="2915"/>
                    <a:pt x="37081" y="5566"/>
                    <a:pt x="22650" y="25567"/>
                  </a:cubicBezTo>
                  <a:cubicBezTo>
                    <a:pt x="31323" y="11273"/>
                    <a:pt x="48459" y="13925"/>
                    <a:pt x="34028" y="33926"/>
                  </a:cubicBezTo>
                  <a:cubicBezTo>
                    <a:pt x="25589" y="31998"/>
                    <a:pt x="6138" y="17631"/>
                    <a:pt x="-158" y="8551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4" name="任意多边形: 形状 1513">
              <a:extLst>
                <a:ext uri="{FF2B5EF4-FFF2-40B4-BE49-F238E27FC236}">
                  <a16:creationId xmlns:a16="http://schemas.microsoft.com/office/drawing/2014/main" id="{51725121-275D-6483-98A0-BDF2C4E8E65C}"/>
                </a:ext>
              </a:extLst>
            </p:cNvPr>
            <p:cNvSpPr/>
            <p:nvPr/>
          </p:nvSpPr>
          <p:spPr>
            <a:xfrm flipV="1">
              <a:off x="9546060" y="5365906"/>
              <a:ext cx="194885" cy="127729"/>
            </a:xfrm>
            <a:custGeom>
              <a:avLst/>
              <a:gdLst>
                <a:gd name="connsiteX0" fmla="*/ -155 w 194885"/>
                <a:gd name="connsiteY0" fmla="*/ 24295 h 127729"/>
                <a:gd name="connsiteX1" fmla="*/ 76015 w 194885"/>
                <a:gd name="connsiteY1" fmla="*/ 74057 h 127729"/>
                <a:gd name="connsiteX2" fmla="*/ 146282 w 194885"/>
                <a:gd name="connsiteY2" fmla="*/ 114490 h 127729"/>
                <a:gd name="connsiteX3" fmla="*/ 194730 w 194885"/>
                <a:gd name="connsiteY3" fmla="*/ 127362 h 127729"/>
                <a:gd name="connsiteX4" fmla="*/ 114131 w 194885"/>
                <a:gd name="connsiteY4" fmla="*/ 70608 h 127729"/>
                <a:gd name="connsiteX5" fmla="*/ 41999 w 194885"/>
                <a:gd name="connsiteY5" fmla="*/ 11751 h 127729"/>
                <a:gd name="connsiteX6" fmla="*/ -154 w 194885"/>
                <a:gd name="connsiteY6" fmla="*/ 24296 h 127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4885" h="127729">
                  <a:moveTo>
                    <a:pt x="-155" y="24295"/>
                  </a:moveTo>
                  <a:cubicBezTo>
                    <a:pt x="46530" y="36103"/>
                    <a:pt x="22623" y="65402"/>
                    <a:pt x="76015" y="74057"/>
                  </a:cubicBezTo>
                  <a:cubicBezTo>
                    <a:pt x="119704" y="81136"/>
                    <a:pt x="107532" y="112004"/>
                    <a:pt x="146282" y="114490"/>
                  </a:cubicBezTo>
                  <a:cubicBezTo>
                    <a:pt x="158771" y="115291"/>
                    <a:pt x="185301" y="115911"/>
                    <a:pt x="194730" y="127362"/>
                  </a:cubicBezTo>
                  <a:cubicBezTo>
                    <a:pt x="188276" y="92252"/>
                    <a:pt x="139573" y="117651"/>
                    <a:pt x="114131" y="70608"/>
                  </a:cubicBezTo>
                  <a:cubicBezTo>
                    <a:pt x="97925" y="40657"/>
                    <a:pt x="80112" y="55449"/>
                    <a:pt x="41999" y="11751"/>
                  </a:cubicBezTo>
                  <a:cubicBezTo>
                    <a:pt x="34043" y="2634"/>
                    <a:pt x="12773" y="-15473"/>
                    <a:pt x="-154" y="24296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5" name="任意多边形: 形状 1514">
              <a:extLst>
                <a:ext uri="{FF2B5EF4-FFF2-40B4-BE49-F238E27FC236}">
                  <a16:creationId xmlns:a16="http://schemas.microsoft.com/office/drawing/2014/main" id="{1BECDE0D-51FA-04A7-B917-AFAEEFAA73A8}"/>
                </a:ext>
              </a:extLst>
            </p:cNvPr>
            <p:cNvSpPr/>
            <p:nvPr/>
          </p:nvSpPr>
          <p:spPr>
            <a:xfrm flipV="1">
              <a:off x="9550108" y="5468172"/>
              <a:ext cx="162387" cy="46471"/>
            </a:xfrm>
            <a:custGeom>
              <a:avLst/>
              <a:gdLst>
                <a:gd name="connsiteX0" fmla="*/ -156 w 162387"/>
                <a:gd name="connsiteY0" fmla="*/ 24242 h 46471"/>
                <a:gd name="connsiteX1" fmla="*/ 70859 w 162387"/>
                <a:gd name="connsiteY1" fmla="*/ 43506 h 46471"/>
                <a:gd name="connsiteX2" fmla="*/ 162232 w 162387"/>
                <a:gd name="connsiteY2" fmla="*/ 10678 h 46471"/>
                <a:gd name="connsiteX3" fmla="*/ 75236 w 162387"/>
                <a:gd name="connsiteY3" fmla="*/ 9153 h 46471"/>
                <a:gd name="connsiteX4" fmla="*/ -156 w 162387"/>
                <a:gd name="connsiteY4" fmla="*/ 24241 h 46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2387" h="46471">
                  <a:moveTo>
                    <a:pt x="-156" y="24242"/>
                  </a:moveTo>
                  <a:cubicBezTo>
                    <a:pt x="36555" y="47811"/>
                    <a:pt x="53991" y="35866"/>
                    <a:pt x="70859" y="43506"/>
                  </a:cubicBezTo>
                  <a:cubicBezTo>
                    <a:pt x="102934" y="58039"/>
                    <a:pt x="119058" y="6988"/>
                    <a:pt x="162232" y="10678"/>
                  </a:cubicBezTo>
                  <a:cubicBezTo>
                    <a:pt x="137245" y="-17600"/>
                    <a:pt x="105131" y="18529"/>
                    <a:pt x="75236" y="9153"/>
                  </a:cubicBezTo>
                  <a:cubicBezTo>
                    <a:pt x="45337" y="-219"/>
                    <a:pt x="25440" y="-690"/>
                    <a:pt x="-156" y="24241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6" name="任意多边形: 形状 1515">
              <a:extLst>
                <a:ext uri="{FF2B5EF4-FFF2-40B4-BE49-F238E27FC236}">
                  <a16:creationId xmlns:a16="http://schemas.microsoft.com/office/drawing/2014/main" id="{C0103D5D-F0E8-F91A-CAE1-EB6BA6F1BB46}"/>
                </a:ext>
              </a:extLst>
            </p:cNvPr>
            <p:cNvSpPr/>
            <p:nvPr/>
          </p:nvSpPr>
          <p:spPr>
            <a:xfrm flipV="1">
              <a:off x="9522623" y="5502874"/>
              <a:ext cx="216117" cy="88806"/>
            </a:xfrm>
            <a:custGeom>
              <a:avLst/>
              <a:gdLst>
                <a:gd name="connsiteX0" fmla="*/ 24353 w 216117"/>
                <a:gd name="connsiteY0" fmla="*/ 87953 h 88806"/>
                <a:gd name="connsiteX1" fmla="*/ 102235 w 216117"/>
                <a:gd name="connsiteY1" fmla="*/ 64758 h 88806"/>
                <a:gd name="connsiteX2" fmla="*/ 215962 w 216117"/>
                <a:gd name="connsiteY2" fmla="*/ 3612 h 88806"/>
                <a:gd name="connsiteX3" fmla="*/ 99666 w 216117"/>
                <a:gd name="connsiteY3" fmla="*/ 43516 h 88806"/>
                <a:gd name="connsiteX4" fmla="*/ 24353 w 216117"/>
                <a:gd name="connsiteY4" fmla="*/ 87952 h 88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6117" h="88806">
                  <a:moveTo>
                    <a:pt x="24353" y="87953"/>
                  </a:moveTo>
                  <a:cubicBezTo>
                    <a:pt x="65341" y="92484"/>
                    <a:pt x="76198" y="65264"/>
                    <a:pt x="102235" y="64758"/>
                  </a:cubicBezTo>
                  <a:cubicBezTo>
                    <a:pt x="167857" y="63483"/>
                    <a:pt x="164990" y="16837"/>
                    <a:pt x="215962" y="3612"/>
                  </a:cubicBezTo>
                  <a:cubicBezTo>
                    <a:pt x="187465" y="-16455"/>
                    <a:pt x="139668" y="46489"/>
                    <a:pt x="99666" y="43516"/>
                  </a:cubicBezTo>
                  <a:cubicBezTo>
                    <a:pt x="59662" y="40538"/>
                    <a:pt x="-48233" y="81660"/>
                    <a:pt x="24353" y="87952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7" name="任意多边形: 形状 1516">
              <a:extLst>
                <a:ext uri="{FF2B5EF4-FFF2-40B4-BE49-F238E27FC236}">
                  <a16:creationId xmlns:a16="http://schemas.microsoft.com/office/drawing/2014/main" id="{556E02B7-CEC3-B9CF-9CBE-D45487F39C3A}"/>
                </a:ext>
              </a:extLst>
            </p:cNvPr>
            <p:cNvSpPr/>
            <p:nvPr/>
          </p:nvSpPr>
          <p:spPr>
            <a:xfrm flipV="1">
              <a:off x="9291327" y="5465370"/>
              <a:ext cx="82652" cy="144023"/>
            </a:xfrm>
            <a:custGeom>
              <a:avLst/>
              <a:gdLst>
                <a:gd name="connsiteX0" fmla="*/ 78121 w 82652"/>
                <a:gd name="connsiteY0" fmla="*/ 890 h 144023"/>
                <a:gd name="connsiteX1" fmla="*/ 68954 w 82652"/>
                <a:gd name="connsiteY1" fmla="*/ 49171 h 144023"/>
                <a:gd name="connsiteX2" fmla="*/ 45761 w 82652"/>
                <a:gd name="connsiteY2" fmla="*/ 91637 h 144023"/>
                <a:gd name="connsiteX3" fmla="*/ 24066 w 82652"/>
                <a:gd name="connsiteY3" fmla="*/ 140772 h 144023"/>
                <a:gd name="connsiteX4" fmla="*/ 12921 w 82652"/>
                <a:gd name="connsiteY4" fmla="*/ 87933 h 144023"/>
                <a:gd name="connsiteX5" fmla="*/ 78120 w 82652"/>
                <a:gd name="connsiteY5" fmla="*/ 890 h 144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2652" h="144023">
                  <a:moveTo>
                    <a:pt x="78121" y="890"/>
                  </a:moveTo>
                  <a:cubicBezTo>
                    <a:pt x="85609" y="13571"/>
                    <a:pt x="84045" y="36893"/>
                    <a:pt x="68954" y="49171"/>
                  </a:cubicBezTo>
                  <a:cubicBezTo>
                    <a:pt x="53866" y="61454"/>
                    <a:pt x="57701" y="82980"/>
                    <a:pt x="45761" y="91637"/>
                  </a:cubicBezTo>
                  <a:cubicBezTo>
                    <a:pt x="33817" y="100291"/>
                    <a:pt x="41409" y="130331"/>
                    <a:pt x="24066" y="140772"/>
                  </a:cubicBezTo>
                  <a:cubicBezTo>
                    <a:pt x="6717" y="151211"/>
                    <a:pt x="-14304" y="133497"/>
                    <a:pt x="12921" y="87933"/>
                  </a:cubicBezTo>
                  <a:cubicBezTo>
                    <a:pt x="40146" y="42369"/>
                    <a:pt x="69677" y="-9005"/>
                    <a:pt x="78120" y="890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8" name="任意多边形: 形状 1517">
              <a:extLst>
                <a:ext uri="{FF2B5EF4-FFF2-40B4-BE49-F238E27FC236}">
                  <a16:creationId xmlns:a16="http://schemas.microsoft.com/office/drawing/2014/main" id="{66B24F7E-8455-2695-F831-7B3A120A9C85}"/>
                </a:ext>
              </a:extLst>
            </p:cNvPr>
            <p:cNvSpPr/>
            <p:nvPr/>
          </p:nvSpPr>
          <p:spPr>
            <a:xfrm flipV="1">
              <a:off x="9259974" y="5584160"/>
              <a:ext cx="63806" cy="24823"/>
            </a:xfrm>
            <a:custGeom>
              <a:avLst/>
              <a:gdLst>
                <a:gd name="connsiteX0" fmla="*/ 52323 w 63806"/>
                <a:gd name="connsiteY0" fmla="*/ 21922 h 24823"/>
                <a:gd name="connsiteX1" fmla="*/ -163 w 63806"/>
                <a:gd name="connsiteY1" fmla="*/ 18144 h 24823"/>
                <a:gd name="connsiteX2" fmla="*/ 63644 w 63806"/>
                <a:gd name="connsiteY2" fmla="*/ 7126 h 24823"/>
                <a:gd name="connsiteX3" fmla="*/ 52323 w 63806"/>
                <a:gd name="connsiteY3" fmla="*/ 21922 h 24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6" h="24823">
                  <a:moveTo>
                    <a:pt x="52323" y="21922"/>
                  </a:moveTo>
                  <a:cubicBezTo>
                    <a:pt x="34735" y="31975"/>
                    <a:pt x="16649" y="8582"/>
                    <a:pt x="-163" y="18144"/>
                  </a:cubicBezTo>
                  <a:cubicBezTo>
                    <a:pt x="14744" y="-8179"/>
                    <a:pt x="42141" y="-1028"/>
                    <a:pt x="63644" y="7126"/>
                  </a:cubicBezTo>
                  <a:lnTo>
                    <a:pt x="52323" y="21922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9" name="任意多边形: 形状 1518">
              <a:extLst>
                <a:ext uri="{FF2B5EF4-FFF2-40B4-BE49-F238E27FC236}">
                  <a16:creationId xmlns:a16="http://schemas.microsoft.com/office/drawing/2014/main" id="{EF37E666-DC92-1A26-78CD-7837A7068681}"/>
                </a:ext>
              </a:extLst>
            </p:cNvPr>
            <p:cNvSpPr/>
            <p:nvPr/>
          </p:nvSpPr>
          <p:spPr>
            <a:xfrm flipV="1">
              <a:off x="9291716" y="5598632"/>
              <a:ext cx="44302" cy="47325"/>
            </a:xfrm>
            <a:custGeom>
              <a:avLst/>
              <a:gdLst>
                <a:gd name="connsiteX0" fmla="*/ 32607 w 44302"/>
                <a:gd name="connsiteY0" fmla="*/ 46996 h 47325"/>
                <a:gd name="connsiteX1" fmla="*/ 5892 w 44302"/>
                <a:gd name="connsiteY1" fmla="*/ -330 h 47325"/>
                <a:gd name="connsiteX2" fmla="*/ 44134 w 44302"/>
                <a:gd name="connsiteY2" fmla="*/ 34250 h 47325"/>
                <a:gd name="connsiteX3" fmla="*/ 32608 w 44302"/>
                <a:gd name="connsiteY3" fmla="*/ 46994 h 47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302" h="47325">
                  <a:moveTo>
                    <a:pt x="32607" y="46996"/>
                  </a:moveTo>
                  <a:cubicBezTo>
                    <a:pt x="9962" y="43915"/>
                    <a:pt x="-10802" y="20588"/>
                    <a:pt x="5892" y="-330"/>
                  </a:cubicBezTo>
                  <a:cubicBezTo>
                    <a:pt x="4268" y="25473"/>
                    <a:pt x="44675" y="11040"/>
                    <a:pt x="44134" y="34250"/>
                  </a:cubicBezTo>
                  <a:lnTo>
                    <a:pt x="32608" y="46994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0" name="任意多边形: 形状 1519">
              <a:extLst>
                <a:ext uri="{FF2B5EF4-FFF2-40B4-BE49-F238E27FC236}">
                  <a16:creationId xmlns:a16="http://schemas.microsoft.com/office/drawing/2014/main" id="{C46A6204-CD53-C60C-21F6-F3AAB9785CF3}"/>
                </a:ext>
              </a:extLst>
            </p:cNvPr>
            <p:cNvSpPr/>
            <p:nvPr/>
          </p:nvSpPr>
          <p:spPr>
            <a:xfrm flipV="1">
              <a:off x="9322436" y="5608752"/>
              <a:ext cx="35044" cy="50015"/>
            </a:xfrm>
            <a:custGeom>
              <a:avLst/>
              <a:gdLst>
                <a:gd name="connsiteX0" fmla="*/ 16175 w 35044"/>
                <a:gd name="connsiteY0" fmla="*/ 49687 h 50015"/>
                <a:gd name="connsiteX1" fmla="*/ -162 w 35044"/>
                <a:gd name="connsiteY1" fmla="*/ 679 h 50015"/>
                <a:gd name="connsiteX2" fmla="*/ 32421 w 35044"/>
                <a:gd name="connsiteY2" fmla="*/ 42665 h 50015"/>
                <a:gd name="connsiteX3" fmla="*/ 16175 w 35044"/>
                <a:gd name="connsiteY3" fmla="*/ 49687 h 50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044" h="50015">
                  <a:moveTo>
                    <a:pt x="16175" y="49687"/>
                  </a:moveTo>
                  <a:cubicBezTo>
                    <a:pt x="-9760" y="34535"/>
                    <a:pt x="18440" y="12858"/>
                    <a:pt x="-162" y="679"/>
                  </a:cubicBezTo>
                  <a:cubicBezTo>
                    <a:pt x="19398" y="-6260"/>
                    <a:pt x="42549" y="24268"/>
                    <a:pt x="32421" y="42665"/>
                  </a:cubicBezTo>
                  <a:lnTo>
                    <a:pt x="16175" y="49687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1" name="任意多边形: 形状 1520">
              <a:extLst>
                <a:ext uri="{FF2B5EF4-FFF2-40B4-BE49-F238E27FC236}">
                  <a16:creationId xmlns:a16="http://schemas.microsoft.com/office/drawing/2014/main" id="{35CC1D1A-582E-2EEB-E663-A8F17779924C}"/>
                </a:ext>
              </a:extLst>
            </p:cNvPr>
            <p:cNvSpPr/>
            <p:nvPr/>
          </p:nvSpPr>
          <p:spPr>
            <a:xfrm flipV="1">
              <a:off x="9255071" y="5475889"/>
              <a:ext cx="118636" cy="142959"/>
            </a:xfrm>
            <a:custGeom>
              <a:avLst/>
              <a:gdLst>
                <a:gd name="connsiteX0" fmla="*/ -161 w 118636"/>
                <a:gd name="connsiteY0" fmla="*/ 130243 h 142959"/>
                <a:gd name="connsiteX1" fmla="*/ 46437 w 118636"/>
                <a:gd name="connsiteY1" fmla="*/ 47363 h 142959"/>
                <a:gd name="connsiteX2" fmla="*/ 100377 w 118636"/>
                <a:gd name="connsiteY2" fmla="*/ 128 h 142959"/>
                <a:gd name="connsiteX3" fmla="*/ 93927 w 118636"/>
                <a:gd name="connsiteY3" fmla="*/ 46688 h 142959"/>
                <a:gd name="connsiteX4" fmla="*/ 65043 w 118636"/>
                <a:gd name="connsiteY4" fmla="*/ 92208 h 142959"/>
                <a:gd name="connsiteX5" fmla="*/ -162 w 118636"/>
                <a:gd name="connsiteY5" fmla="*/ 130243 h 142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636" h="142959">
                  <a:moveTo>
                    <a:pt x="-161" y="130243"/>
                  </a:moveTo>
                  <a:cubicBezTo>
                    <a:pt x="28804" y="114076"/>
                    <a:pt x="44804" y="82732"/>
                    <a:pt x="46437" y="47363"/>
                  </a:cubicBezTo>
                  <a:cubicBezTo>
                    <a:pt x="47474" y="24926"/>
                    <a:pt x="80061" y="-4428"/>
                    <a:pt x="100377" y="128"/>
                  </a:cubicBezTo>
                  <a:cubicBezTo>
                    <a:pt x="120685" y="4689"/>
                    <a:pt x="130431" y="35546"/>
                    <a:pt x="93927" y="46688"/>
                  </a:cubicBezTo>
                  <a:cubicBezTo>
                    <a:pt x="94526" y="64821"/>
                    <a:pt x="69036" y="74436"/>
                    <a:pt x="65043" y="92208"/>
                  </a:cubicBezTo>
                  <a:cubicBezTo>
                    <a:pt x="61056" y="109977"/>
                    <a:pt x="38777" y="167651"/>
                    <a:pt x="-162" y="130243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2" name="任意多边形: 形状 1521">
              <a:extLst>
                <a:ext uri="{FF2B5EF4-FFF2-40B4-BE49-F238E27FC236}">
                  <a16:creationId xmlns:a16="http://schemas.microsoft.com/office/drawing/2014/main" id="{FE0C59ED-D546-797D-9CD8-0388A49264ED}"/>
                </a:ext>
              </a:extLst>
            </p:cNvPr>
            <p:cNvSpPr/>
            <p:nvPr/>
          </p:nvSpPr>
          <p:spPr>
            <a:xfrm flipV="1">
              <a:off x="9330773" y="5571316"/>
              <a:ext cx="18357" cy="18314"/>
            </a:xfrm>
            <a:custGeom>
              <a:avLst/>
              <a:gdLst>
                <a:gd name="connsiteX0" fmla="*/ 18196 w 18357"/>
                <a:gd name="connsiteY0" fmla="*/ 17449 h 18314"/>
                <a:gd name="connsiteX1" fmla="*/ -146 w 18357"/>
                <a:gd name="connsiteY1" fmla="*/ -338 h 18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357" h="18314">
                  <a:moveTo>
                    <a:pt x="18196" y="17449"/>
                  </a:moveTo>
                  <a:cubicBezTo>
                    <a:pt x="9829" y="20568"/>
                    <a:pt x="-628" y="9223"/>
                    <a:pt x="-146" y="-338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3" name="任意多边形: 形状 1522">
              <a:extLst>
                <a:ext uri="{FF2B5EF4-FFF2-40B4-BE49-F238E27FC236}">
                  <a16:creationId xmlns:a16="http://schemas.microsoft.com/office/drawing/2014/main" id="{164EB1EF-948F-35B9-8123-618BAFE3011E}"/>
                </a:ext>
              </a:extLst>
            </p:cNvPr>
            <p:cNvSpPr/>
            <p:nvPr/>
          </p:nvSpPr>
          <p:spPr>
            <a:xfrm flipV="1">
              <a:off x="9352184" y="5589703"/>
              <a:ext cx="8019" cy="11801"/>
            </a:xfrm>
            <a:custGeom>
              <a:avLst/>
              <a:gdLst>
                <a:gd name="connsiteX0" fmla="*/ 7858 w 8019"/>
                <a:gd name="connsiteY0" fmla="*/ 11466 h 11801"/>
                <a:gd name="connsiteX1" fmla="*/ -161 w 8019"/>
                <a:gd name="connsiteY1" fmla="*/ -335 h 11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019" h="11801">
                  <a:moveTo>
                    <a:pt x="7858" y="11466"/>
                  </a:moveTo>
                  <a:cubicBezTo>
                    <a:pt x="7730" y="6103"/>
                    <a:pt x="2731" y="1645"/>
                    <a:pt x="-161" y="-335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4" name="任意多边形: 形状 1523">
              <a:extLst>
                <a:ext uri="{FF2B5EF4-FFF2-40B4-BE49-F238E27FC236}">
                  <a16:creationId xmlns:a16="http://schemas.microsoft.com/office/drawing/2014/main" id="{2CEF3AB8-D84A-AA97-9750-67E240C47176}"/>
                </a:ext>
              </a:extLst>
            </p:cNvPr>
            <p:cNvSpPr/>
            <p:nvPr/>
          </p:nvSpPr>
          <p:spPr>
            <a:xfrm flipV="1">
              <a:off x="9298648" y="5517432"/>
              <a:ext cx="23040" cy="35830"/>
            </a:xfrm>
            <a:custGeom>
              <a:avLst/>
              <a:gdLst>
                <a:gd name="connsiteX0" fmla="*/ -162 w 23040"/>
                <a:gd name="connsiteY0" fmla="*/ 35484 h 35830"/>
                <a:gd name="connsiteX1" fmla="*/ 22878 w 23040"/>
                <a:gd name="connsiteY1" fmla="*/ -347 h 35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040" h="35830">
                  <a:moveTo>
                    <a:pt x="-162" y="35484"/>
                  </a:moveTo>
                  <a:cubicBezTo>
                    <a:pt x="13726" y="25600"/>
                    <a:pt x="9794" y="13383"/>
                    <a:pt x="22878" y="-347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5" name="任意多边形: 形状 1524">
              <a:extLst>
                <a:ext uri="{FF2B5EF4-FFF2-40B4-BE49-F238E27FC236}">
                  <a16:creationId xmlns:a16="http://schemas.microsoft.com/office/drawing/2014/main" id="{258C4DC8-0174-0022-C291-1AA3DA29E421}"/>
                </a:ext>
              </a:extLst>
            </p:cNvPr>
            <p:cNvSpPr/>
            <p:nvPr/>
          </p:nvSpPr>
          <p:spPr>
            <a:xfrm flipV="1">
              <a:off x="9311399" y="5463823"/>
              <a:ext cx="277254" cy="273156"/>
            </a:xfrm>
            <a:custGeom>
              <a:avLst/>
              <a:gdLst>
                <a:gd name="connsiteX0" fmla="*/ -51 w 277254"/>
                <a:gd name="connsiteY0" fmla="*/ 260528 h 273156"/>
                <a:gd name="connsiteX1" fmla="*/ 89802 w 277254"/>
                <a:gd name="connsiteY1" fmla="*/ 151338 h 273156"/>
                <a:gd name="connsiteX2" fmla="*/ 179750 w 277254"/>
                <a:gd name="connsiteY2" fmla="*/ 82388 h 273156"/>
                <a:gd name="connsiteX3" fmla="*/ 258759 w 277254"/>
                <a:gd name="connsiteY3" fmla="*/ -335 h 273156"/>
                <a:gd name="connsiteX4" fmla="*/ 239435 w 277254"/>
                <a:gd name="connsiteY4" fmla="*/ 77248 h 273156"/>
                <a:gd name="connsiteX5" fmla="*/ 219798 w 277254"/>
                <a:gd name="connsiteY5" fmla="*/ 126718 h 273156"/>
                <a:gd name="connsiteX6" fmla="*/ 195573 w 277254"/>
                <a:gd name="connsiteY6" fmla="*/ 91963 h 273156"/>
                <a:gd name="connsiteX7" fmla="*/ 178815 w 277254"/>
                <a:gd name="connsiteY7" fmla="*/ 143959 h 273156"/>
                <a:gd name="connsiteX8" fmla="*/ 153637 w 277254"/>
                <a:gd name="connsiteY8" fmla="*/ 110902 h 273156"/>
                <a:gd name="connsiteX9" fmla="*/ 95511 w 277254"/>
                <a:gd name="connsiteY9" fmla="*/ 167327 h 273156"/>
                <a:gd name="connsiteX10" fmla="*/ -53 w 277254"/>
                <a:gd name="connsiteY10" fmla="*/ 260528 h 273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77254" h="273156">
                  <a:moveTo>
                    <a:pt x="-51" y="260528"/>
                  </a:moveTo>
                  <a:cubicBezTo>
                    <a:pt x="41720" y="216644"/>
                    <a:pt x="74236" y="180804"/>
                    <a:pt x="89802" y="151338"/>
                  </a:cubicBezTo>
                  <a:cubicBezTo>
                    <a:pt x="105375" y="121873"/>
                    <a:pt x="140740" y="94029"/>
                    <a:pt x="179750" y="82388"/>
                  </a:cubicBezTo>
                  <a:cubicBezTo>
                    <a:pt x="218754" y="70749"/>
                    <a:pt x="288002" y="38859"/>
                    <a:pt x="258759" y="-335"/>
                  </a:cubicBezTo>
                  <a:cubicBezTo>
                    <a:pt x="289158" y="9272"/>
                    <a:pt x="281111" y="45406"/>
                    <a:pt x="239435" y="77248"/>
                  </a:cubicBezTo>
                  <a:cubicBezTo>
                    <a:pt x="253023" y="96951"/>
                    <a:pt x="242969" y="128914"/>
                    <a:pt x="219798" y="126718"/>
                  </a:cubicBezTo>
                  <a:cubicBezTo>
                    <a:pt x="235412" y="119546"/>
                    <a:pt x="230836" y="84870"/>
                    <a:pt x="195573" y="91963"/>
                  </a:cubicBezTo>
                  <a:cubicBezTo>
                    <a:pt x="213894" y="108676"/>
                    <a:pt x="205365" y="139665"/>
                    <a:pt x="178815" y="143959"/>
                  </a:cubicBezTo>
                  <a:cubicBezTo>
                    <a:pt x="189752" y="131587"/>
                    <a:pt x="189078" y="100536"/>
                    <a:pt x="153637" y="110902"/>
                  </a:cubicBezTo>
                  <a:cubicBezTo>
                    <a:pt x="131281" y="117445"/>
                    <a:pt x="108124" y="141913"/>
                    <a:pt x="95511" y="167327"/>
                  </a:cubicBezTo>
                  <a:cubicBezTo>
                    <a:pt x="82897" y="192741"/>
                    <a:pt x="-3610" y="310702"/>
                    <a:pt x="-53" y="260528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6" name="任意多边形: 形状 1525">
              <a:extLst>
                <a:ext uri="{FF2B5EF4-FFF2-40B4-BE49-F238E27FC236}">
                  <a16:creationId xmlns:a16="http://schemas.microsoft.com/office/drawing/2014/main" id="{C19D9600-66F2-9890-7D34-BE27ABD89924}"/>
                </a:ext>
              </a:extLst>
            </p:cNvPr>
            <p:cNvSpPr/>
            <p:nvPr/>
          </p:nvSpPr>
          <p:spPr>
            <a:xfrm flipV="1">
              <a:off x="9333031" y="5535042"/>
              <a:ext cx="121305" cy="40745"/>
            </a:xfrm>
            <a:custGeom>
              <a:avLst/>
              <a:gdLst>
                <a:gd name="connsiteX0" fmla="*/ 116428 w 121305"/>
                <a:gd name="connsiteY0" fmla="*/ 40154 h 40745"/>
                <a:gd name="connsiteX1" fmla="*/ 66218 w 121305"/>
                <a:gd name="connsiteY1" fmla="*/ 26215 h 40745"/>
                <a:gd name="connsiteX2" fmla="*/ -161 w 121305"/>
                <a:gd name="connsiteY2" fmla="*/ -343 h 40745"/>
                <a:gd name="connsiteX3" fmla="*/ 85543 w 121305"/>
                <a:gd name="connsiteY3" fmla="*/ 12886 h 40745"/>
                <a:gd name="connsiteX4" fmla="*/ 116428 w 121305"/>
                <a:gd name="connsiteY4" fmla="*/ 40154 h 40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305" h="40745">
                  <a:moveTo>
                    <a:pt x="116428" y="40154"/>
                  </a:moveTo>
                  <a:cubicBezTo>
                    <a:pt x="96454" y="43006"/>
                    <a:pt x="96216" y="20282"/>
                    <a:pt x="66218" y="26215"/>
                  </a:cubicBezTo>
                  <a:cubicBezTo>
                    <a:pt x="36217" y="32151"/>
                    <a:pt x="5967" y="21369"/>
                    <a:pt x="-161" y="-343"/>
                  </a:cubicBezTo>
                  <a:cubicBezTo>
                    <a:pt x="38804" y="25069"/>
                    <a:pt x="66576" y="5302"/>
                    <a:pt x="85543" y="12886"/>
                  </a:cubicBezTo>
                  <a:cubicBezTo>
                    <a:pt x="104508" y="20479"/>
                    <a:pt x="132320" y="31717"/>
                    <a:pt x="116428" y="40154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7" name="任意多边形: 形状 1526">
              <a:extLst>
                <a:ext uri="{FF2B5EF4-FFF2-40B4-BE49-F238E27FC236}">
                  <a16:creationId xmlns:a16="http://schemas.microsoft.com/office/drawing/2014/main" id="{8EC6BE2A-D21F-023E-F2B4-FC6BCE9C1514}"/>
                </a:ext>
              </a:extLst>
            </p:cNvPr>
            <p:cNvSpPr/>
            <p:nvPr/>
          </p:nvSpPr>
          <p:spPr>
            <a:xfrm flipV="1">
              <a:off x="9367051" y="5537657"/>
              <a:ext cx="133892" cy="103783"/>
            </a:xfrm>
            <a:custGeom>
              <a:avLst/>
              <a:gdLst>
                <a:gd name="connsiteX0" fmla="*/ 85147 w 133892"/>
                <a:gd name="connsiteY0" fmla="*/ 100812 h 103783"/>
                <a:gd name="connsiteX1" fmla="*/ 34094 w 133892"/>
                <a:gd name="connsiteY1" fmla="*/ 52014 h 103783"/>
                <a:gd name="connsiteX2" fmla="*/ -160 w 133892"/>
                <a:gd name="connsiteY2" fmla="*/ -337 h 103783"/>
                <a:gd name="connsiteX3" fmla="*/ 65094 w 133892"/>
                <a:gd name="connsiteY3" fmla="*/ 57972 h 103783"/>
                <a:gd name="connsiteX4" fmla="*/ 97481 w 133892"/>
                <a:gd name="connsiteY4" fmla="*/ 75576 h 103783"/>
                <a:gd name="connsiteX5" fmla="*/ 73511 w 133892"/>
                <a:gd name="connsiteY5" fmla="*/ 14528 h 103783"/>
                <a:gd name="connsiteX6" fmla="*/ 132560 w 133892"/>
                <a:gd name="connsiteY6" fmla="*/ 103447 h 103783"/>
                <a:gd name="connsiteX7" fmla="*/ 85147 w 133892"/>
                <a:gd name="connsiteY7" fmla="*/ 100812 h 103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3892" h="103783">
                  <a:moveTo>
                    <a:pt x="85147" y="100812"/>
                  </a:moveTo>
                  <a:cubicBezTo>
                    <a:pt x="66403" y="72936"/>
                    <a:pt x="50626" y="97409"/>
                    <a:pt x="34094" y="52014"/>
                  </a:cubicBezTo>
                  <a:cubicBezTo>
                    <a:pt x="28937" y="37863"/>
                    <a:pt x="21188" y="14452"/>
                    <a:pt x="-160" y="-337"/>
                  </a:cubicBezTo>
                  <a:cubicBezTo>
                    <a:pt x="36473" y="2045"/>
                    <a:pt x="44655" y="50629"/>
                    <a:pt x="65094" y="57972"/>
                  </a:cubicBezTo>
                  <a:cubicBezTo>
                    <a:pt x="74968" y="61524"/>
                    <a:pt x="88853" y="67972"/>
                    <a:pt x="97481" y="75576"/>
                  </a:cubicBezTo>
                  <a:cubicBezTo>
                    <a:pt x="81314" y="62948"/>
                    <a:pt x="62500" y="32390"/>
                    <a:pt x="73511" y="14528"/>
                  </a:cubicBezTo>
                  <a:cubicBezTo>
                    <a:pt x="79886" y="52958"/>
                    <a:pt x="143047" y="47799"/>
                    <a:pt x="132560" y="103447"/>
                  </a:cubicBezTo>
                  <a:cubicBezTo>
                    <a:pt x="122482" y="97857"/>
                    <a:pt x="98113" y="92055"/>
                    <a:pt x="85147" y="100812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8" name="任意多边形: 形状 1527">
              <a:extLst>
                <a:ext uri="{FF2B5EF4-FFF2-40B4-BE49-F238E27FC236}">
                  <a16:creationId xmlns:a16="http://schemas.microsoft.com/office/drawing/2014/main" id="{1B9957AE-2510-D8B9-2C15-A3E5E86271C0}"/>
                </a:ext>
              </a:extLst>
            </p:cNvPr>
            <p:cNvSpPr/>
            <p:nvPr/>
          </p:nvSpPr>
          <p:spPr>
            <a:xfrm flipV="1">
              <a:off x="9377218" y="5461710"/>
              <a:ext cx="66685" cy="68440"/>
            </a:xfrm>
            <a:custGeom>
              <a:avLst/>
              <a:gdLst>
                <a:gd name="connsiteX0" fmla="*/ 13782 w 66685"/>
                <a:gd name="connsiteY0" fmla="*/ 68086 h 68440"/>
                <a:gd name="connsiteX1" fmla="*/ -160 w 66685"/>
                <a:gd name="connsiteY1" fmla="*/ 36625 h 68440"/>
                <a:gd name="connsiteX2" fmla="*/ 38137 w 66685"/>
                <a:gd name="connsiteY2" fmla="*/ 47216 h 68440"/>
                <a:gd name="connsiteX3" fmla="*/ 25683 w 66685"/>
                <a:gd name="connsiteY3" fmla="*/ 12086 h 68440"/>
                <a:gd name="connsiteX4" fmla="*/ 66526 w 66685"/>
                <a:gd name="connsiteY4" fmla="*/ 915 h 68440"/>
                <a:gd name="connsiteX5" fmla="*/ 13782 w 66685"/>
                <a:gd name="connsiteY5" fmla="*/ 68086 h 68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685" h="68440">
                  <a:moveTo>
                    <a:pt x="13782" y="68086"/>
                  </a:moveTo>
                  <a:cubicBezTo>
                    <a:pt x="13974" y="59796"/>
                    <a:pt x="8509" y="42564"/>
                    <a:pt x="-160" y="36625"/>
                  </a:cubicBezTo>
                  <a:cubicBezTo>
                    <a:pt x="10567" y="36361"/>
                    <a:pt x="29464" y="41272"/>
                    <a:pt x="38137" y="47216"/>
                  </a:cubicBezTo>
                  <a:cubicBezTo>
                    <a:pt x="52591" y="34791"/>
                    <a:pt x="46256" y="11037"/>
                    <a:pt x="25683" y="12086"/>
                  </a:cubicBezTo>
                  <a:cubicBezTo>
                    <a:pt x="35010" y="6178"/>
                    <a:pt x="50942" y="-3914"/>
                    <a:pt x="66526" y="915"/>
                  </a:cubicBezTo>
                  <a:cubicBezTo>
                    <a:pt x="63273" y="19855"/>
                    <a:pt x="41280" y="59924"/>
                    <a:pt x="13782" y="68086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9" name="任意多边形: 形状 1528">
              <a:extLst>
                <a:ext uri="{FF2B5EF4-FFF2-40B4-BE49-F238E27FC236}">
                  <a16:creationId xmlns:a16="http://schemas.microsoft.com/office/drawing/2014/main" id="{2C36EB78-1246-9B56-882C-6C4C8DFA111A}"/>
                </a:ext>
              </a:extLst>
            </p:cNvPr>
            <p:cNvSpPr/>
            <p:nvPr/>
          </p:nvSpPr>
          <p:spPr>
            <a:xfrm flipV="1">
              <a:off x="8854921" y="5212319"/>
              <a:ext cx="711815" cy="338435"/>
            </a:xfrm>
            <a:custGeom>
              <a:avLst/>
              <a:gdLst>
                <a:gd name="connsiteX0" fmla="*/ 329620 w 711815"/>
                <a:gd name="connsiteY0" fmla="*/ 297504 h 338435"/>
                <a:gd name="connsiteX1" fmla="*/ 319073 w 711815"/>
                <a:gd name="connsiteY1" fmla="*/ 312643 h 338435"/>
                <a:gd name="connsiteX2" fmla="*/ 344092 w 711815"/>
                <a:gd name="connsiteY2" fmla="*/ 333007 h 338435"/>
                <a:gd name="connsiteX3" fmla="*/ 479025 w 711815"/>
                <a:gd name="connsiteY3" fmla="*/ 283197 h 338435"/>
                <a:gd name="connsiteX4" fmla="*/ 519272 w 711815"/>
                <a:gd name="connsiteY4" fmla="*/ 256790 h 338435"/>
                <a:gd name="connsiteX5" fmla="*/ 585281 w 711815"/>
                <a:gd name="connsiteY5" fmla="*/ 205074 h 338435"/>
                <a:gd name="connsiteX6" fmla="*/ 599243 w 711815"/>
                <a:gd name="connsiteY6" fmla="*/ 206504 h 338435"/>
                <a:gd name="connsiteX7" fmla="*/ 617868 w 711815"/>
                <a:gd name="connsiteY7" fmla="*/ 151688 h 338435"/>
                <a:gd name="connsiteX8" fmla="*/ 650091 w 711815"/>
                <a:gd name="connsiteY8" fmla="*/ 111484 h 338435"/>
                <a:gd name="connsiteX9" fmla="*/ 678938 w 711815"/>
                <a:gd name="connsiteY9" fmla="*/ 93383 h 338435"/>
                <a:gd name="connsiteX10" fmla="*/ 710930 w 711815"/>
                <a:gd name="connsiteY10" fmla="*/ 57888 h 338435"/>
                <a:gd name="connsiteX11" fmla="*/ 648645 w 711815"/>
                <a:gd name="connsiteY11" fmla="*/ 14574 h 338435"/>
                <a:gd name="connsiteX12" fmla="*/ 577351 w 711815"/>
                <a:gd name="connsiteY12" fmla="*/ 29242 h 338435"/>
                <a:gd name="connsiteX13" fmla="*/ 476630 w 711815"/>
                <a:gd name="connsiteY13" fmla="*/ 79980 h 338435"/>
                <a:gd name="connsiteX14" fmla="*/ 366626 w 711815"/>
                <a:gd name="connsiteY14" fmla="*/ 79957 h 338435"/>
                <a:gd name="connsiteX15" fmla="*/ 303795 w 711815"/>
                <a:gd name="connsiteY15" fmla="*/ 92525 h 338435"/>
                <a:gd name="connsiteX16" fmla="*/ 244316 w 711815"/>
                <a:gd name="connsiteY16" fmla="*/ 125845 h 338435"/>
                <a:gd name="connsiteX17" fmla="*/ 298259 w 711815"/>
                <a:gd name="connsiteY17" fmla="*/ 111282 h 338435"/>
                <a:gd name="connsiteX18" fmla="*/ 348905 w 711815"/>
                <a:gd name="connsiteY18" fmla="*/ 117318 h 338435"/>
                <a:gd name="connsiteX19" fmla="*/ 235463 w 711815"/>
                <a:gd name="connsiteY19" fmla="*/ 177196 h 338435"/>
                <a:gd name="connsiteX20" fmla="*/ 326731 w 711815"/>
                <a:gd name="connsiteY20" fmla="*/ 159676 h 338435"/>
                <a:gd name="connsiteX21" fmla="*/ 252566 w 711815"/>
                <a:gd name="connsiteY21" fmla="*/ 231705 h 338435"/>
                <a:gd name="connsiteX22" fmla="*/ 107214 w 711815"/>
                <a:gd name="connsiteY22" fmla="*/ 225756 h 338435"/>
                <a:gd name="connsiteX23" fmla="*/ -164 w 711815"/>
                <a:gd name="connsiteY23" fmla="*/ 255662 h 338435"/>
                <a:gd name="connsiteX24" fmla="*/ 168857 w 711815"/>
                <a:gd name="connsiteY24" fmla="*/ 242256 h 338435"/>
                <a:gd name="connsiteX25" fmla="*/ 234223 w 711815"/>
                <a:gd name="connsiteY25" fmla="*/ 262924 h 338435"/>
                <a:gd name="connsiteX26" fmla="*/ 252611 w 711815"/>
                <a:gd name="connsiteY26" fmla="*/ 265019 h 338435"/>
                <a:gd name="connsiteX27" fmla="*/ 329622 w 711815"/>
                <a:gd name="connsiteY27" fmla="*/ 297499 h 338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711815" h="338435">
                  <a:moveTo>
                    <a:pt x="329620" y="297504"/>
                  </a:moveTo>
                  <a:cubicBezTo>
                    <a:pt x="328563" y="301387"/>
                    <a:pt x="325693" y="306254"/>
                    <a:pt x="319073" y="312643"/>
                  </a:cubicBezTo>
                  <a:cubicBezTo>
                    <a:pt x="298604" y="332367"/>
                    <a:pt x="324186" y="345877"/>
                    <a:pt x="344092" y="333007"/>
                  </a:cubicBezTo>
                  <a:cubicBezTo>
                    <a:pt x="416372" y="352565"/>
                    <a:pt x="417600" y="301420"/>
                    <a:pt x="479025" y="283197"/>
                  </a:cubicBezTo>
                  <a:cubicBezTo>
                    <a:pt x="500523" y="276820"/>
                    <a:pt x="512065" y="267368"/>
                    <a:pt x="519272" y="256790"/>
                  </a:cubicBezTo>
                  <a:cubicBezTo>
                    <a:pt x="552432" y="257566"/>
                    <a:pt x="577034" y="235891"/>
                    <a:pt x="585281" y="205074"/>
                  </a:cubicBezTo>
                  <a:cubicBezTo>
                    <a:pt x="589708" y="207183"/>
                    <a:pt x="594362" y="207979"/>
                    <a:pt x="599243" y="206504"/>
                  </a:cubicBezTo>
                  <a:cubicBezTo>
                    <a:pt x="620717" y="200011"/>
                    <a:pt x="625613" y="175095"/>
                    <a:pt x="617868" y="151688"/>
                  </a:cubicBezTo>
                  <a:cubicBezTo>
                    <a:pt x="633767" y="145305"/>
                    <a:pt x="645558" y="127969"/>
                    <a:pt x="650091" y="111484"/>
                  </a:cubicBezTo>
                  <a:cubicBezTo>
                    <a:pt x="669719" y="109704"/>
                    <a:pt x="680134" y="103582"/>
                    <a:pt x="678938" y="93383"/>
                  </a:cubicBezTo>
                  <a:cubicBezTo>
                    <a:pt x="696088" y="91232"/>
                    <a:pt x="715674" y="84290"/>
                    <a:pt x="710930" y="57888"/>
                  </a:cubicBezTo>
                  <a:cubicBezTo>
                    <a:pt x="706191" y="31491"/>
                    <a:pt x="681374" y="55923"/>
                    <a:pt x="648645" y="14574"/>
                  </a:cubicBezTo>
                  <a:cubicBezTo>
                    <a:pt x="628458" y="-10929"/>
                    <a:pt x="591107" y="-2341"/>
                    <a:pt x="577351" y="29242"/>
                  </a:cubicBezTo>
                  <a:cubicBezTo>
                    <a:pt x="555343" y="79772"/>
                    <a:pt x="520389" y="107798"/>
                    <a:pt x="476630" y="79980"/>
                  </a:cubicBezTo>
                  <a:cubicBezTo>
                    <a:pt x="432868" y="52158"/>
                    <a:pt x="403670" y="38383"/>
                    <a:pt x="366626" y="79957"/>
                  </a:cubicBezTo>
                  <a:cubicBezTo>
                    <a:pt x="353253" y="94958"/>
                    <a:pt x="328335" y="102031"/>
                    <a:pt x="303795" y="92525"/>
                  </a:cubicBezTo>
                  <a:cubicBezTo>
                    <a:pt x="279263" y="83021"/>
                    <a:pt x="269642" y="112527"/>
                    <a:pt x="244316" y="125845"/>
                  </a:cubicBezTo>
                  <a:cubicBezTo>
                    <a:pt x="277583" y="111310"/>
                    <a:pt x="270797" y="126289"/>
                    <a:pt x="298259" y="111282"/>
                  </a:cubicBezTo>
                  <a:cubicBezTo>
                    <a:pt x="323331" y="97574"/>
                    <a:pt x="331390" y="124050"/>
                    <a:pt x="348905" y="117318"/>
                  </a:cubicBezTo>
                  <a:cubicBezTo>
                    <a:pt x="278441" y="140172"/>
                    <a:pt x="295049" y="161232"/>
                    <a:pt x="235463" y="177196"/>
                  </a:cubicBezTo>
                  <a:cubicBezTo>
                    <a:pt x="274947" y="191391"/>
                    <a:pt x="299298" y="154185"/>
                    <a:pt x="326731" y="159676"/>
                  </a:cubicBezTo>
                  <a:cubicBezTo>
                    <a:pt x="282148" y="189004"/>
                    <a:pt x="280643" y="231226"/>
                    <a:pt x="252566" y="231705"/>
                  </a:cubicBezTo>
                  <a:cubicBezTo>
                    <a:pt x="208390" y="232464"/>
                    <a:pt x="187330" y="168287"/>
                    <a:pt x="107214" y="225756"/>
                  </a:cubicBezTo>
                  <a:cubicBezTo>
                    <a:pt x="68283" y="253686"/>
                    <a:pt x="39185" y="264492"/>
                    <a:pt x="-164" y="255662"/>
                  </a:cubicBezTo>
                  <a:cubicBezTo>
                    <a:pt x="96937" y="316121"/>
                    <a:pt x="123744" y="232132"/>
                    <a:pt x="168857" y="242256"/>
                  </a:cubicBezTo>
                  <a:cubicBezTo>
                    <a:pt x="195515" y="248238"/>
                    <a:pt x="215827" y="252796"/>
                    <a:pt x="234223" y="262924"/>
                  </a:cubicBezTo>
                  <a:cubicBezTo>
                    <a:pt x="240699" y="266488"/>
                    <a:pt x="246752" y="267037"/>
                    <a:pt x="252611" y="265019"/>
                  </a:cubicBezTo>
                  <a:cubicBezTo>
                    <a:pt x="197225" y="330595"/>
                    <a:pt x="260526" y="337996"/>
                    <a:pt x="329622" y="297499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30" name="任意多边形: 形状 1529">
              <a:extLst>
                <a:ext uri="{FF2B5EF4-FFF2-40B4-BE49-F238E27FC236}">
                  <a16:creationId xmlns:a16="http://schemas.microsoft.com/office/drawing/2014/main" id="{17453348-B677-3926-1603-103573E57730}"/>
                </a:ext>
              </a:extLst>
            </p:cNvPr>
            <p:cNvSpPr/>
            <p:nvPr/>
          </p:nvSpPr>
          <p:spPr>
            <a:xfrm flipV="1">
              <a:off x="9447706" y="5456948"/>
              <a:ext cx="86328" cy="50361"/>
            </a:xfrm>
            <a:custGeom>
              <a:avLst/>
              <a:gdLst>
                <a:gd name="connsiteX0" fmla="*/ 86170 w 86328"/>
                <a:gd name="connsiteY0" fmla="*/ 50004 h 50361"/>
                <a:gd name="connsiteX1" fmla="*/ 82366 w 86328"/>
                <a:gd name="connsiteY1" fmla="*/ 40467 h 50361"/>
                <a:gd name="connsiteX2" fmla="*/ 27845 w 86328"/>
                <a:gd name="connsiteY2" fmla="*/ 14560 h 50361"/>
                <a:gd name="connsiteX3" fmla="*/ 4512 w 86328"/>
                <a:gd name="connsiteY3" fmla="*/ 2659 h 50361"/>
                <a:gd name="connsiteX4" fmla="*/ 16533 w 86328"/>
                <a:gd name="connsiteY4" fmla="*/ 39694 h 50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328" h="50361">
                  <a:moveTo>
                    <a:pt x="86170" y="50004"/>
                  </a:moveTo>
                  <a:cubicBezTo>
                    <a:pt x="85837" y="47153"/>
                    <a:pt x="84587" y="43974"/>
                    <a:pt x="82366" y="40467"/>
                  </a:cubicBezTo>
                  <a:cubicBezTo>
                    <a:pt x="71536" y="23371"/>
                    <a:pt x="45395" y="38836"/>
                    <a:pt x="27845" y="14560"/>
                  </a:cubicBezTo>
                  <a:cubicBezTo>
                    <a:pt x="18661" y="1866"/>
                    <a:pt x="12468" y="-4555"/>
                    <a:pt x="4512" y="2659"/>
                  </a:cubicBezTo>
                  <a:cubicBezTo>
                    <a:pt x="-3441" y="9878"/>
                    <a:pt x="-2350" y="28786"/>
                    <a:pt x="16533" y="3969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31" name="任意多边形: 形状 1530">
              <a:extLst>
                <a:ext uri="{FF2B5EF4-FFF2-40B4-BE49-F238E27FC236}">
                  <a16:creationId xmlns:a16="http://schemas.microsoft.com/office/drawing/2014/main" id="{84B319C2-0F31-196A-9416-EBB0CE64BC47}"/>
                </a:ext>
              </a:extLst>
            </p:cNvPr>
            <p:cNvSpPr/>
            <p:nvPr/>
          </p:nvSpPr>
          <p:spPr>
            <a:xfrm flipV="1">
              <a:off x="9199048" y="5217262"/>
              <a:ext cx="14589" cy="18229"/>
            </a:xfrm>
            <a:custGeom>
              <a:avLst/>
              <a:gdLst>
                <a:gd name="connsiteX0" fmla="*/ 14425 w 14589"/>
                <a:gd name="connsiteY0" fmla="*/ -405 h 18229"/>
                <a:gd name="connsiteX1" fmla="*/ -164 w 14589"/>
                <a:gd name="connsiteY1" fmla="*/ 17824 h 18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589" h="18229">
                  <a:moveTo>
                    <a:pt x="14425" y="-405"/>
                  </a:moveTo>
                  <a:cubicBezTo>
                    <a:pt x="10847" y="8200"/>
                    <a:pt x="5572" y="14115"/>
                    <a:pt x="-164" y="1782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32" name="任意多边形: 形状 1531">
              <a:extLst>
                <a:ext uri="{FF2B5EF4-FFF2-40B4-BE49-F238E27FC236}">
                  <a16:creationId xmlns:a16="http://schemas.microsoft.com/office/drawing/2014/main" id="{D246C869-5AC4-8503-D921-BE2C5C8C96F5}"/>
                </a:ext>
              </a:extLst>
            </p:cNvPr>
            <p:cNvSpPr/>
            <p:nvPr/>
          </p:nvSpPr>
          <p:spPr>
            <a:xfrm flipV="1">
              <a:off x="9374253" y="5293356"/>
              <a:ext cx="130770" cy="145631"/>
            </a:xfrm>
            <a:custGeom>
              <a:avLst/>
              <a:gdLst>
                <a:gd name="connsiteX0" fmla="*/ -160 w 130770"/>
                <a:gd name="connsiteY0" fmla="*/ 145253 h 145631"/>
                <a:gd name="connsiteX1" fmla="*/ 40509 w 130770"/>
                <a:gd name="connsiteY1" fmla="*/ 75585 h 145631"/>
                <a:gd name="connsiteX2" fmla="*/ 125479 w 130770"/>
                <a:gd name="connsiteY2" fmla="*/ -18 h 145631"/>
                <a:gd name="connsiteX3" fmla="*/ 130611 w 130770"/>
                <a:gd name="connsiteY3" fmla="*/ -379 h 145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0770" h="145631">
                  <a:moveTo>
                    <a:pt x="-160" y="145253"/>
                  </a:moveTo>
                  <a:cubicBezTo>
                    <a:pt x="14780" y="123306"/>
                    <a:pt x="11277" y="95568"/>
                    <a:pt x="40509" y="75585"/>
                  </a:cubicBezTo>
                  <a:cubicBezTo>
                    <a:pt x="68648" y="56344"/>
                    <a:pt x="60064" y="3300"/>
                    <a:pt x="125479" y="-18"/>
                  </a:cubicBezTo>
                  <a:cubicBezTo>
                    <a:pt x="127252" y="-113"/>
                    <a:pt x="128964" y="-230"/>
                    <a:pt x="130611" y="-37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33" name="任意多边形: 形状 1532">
              <a:extLst>
                <a:ext uri="{FF2B5EF4-FFF2-40B4-BE49-F238E27FC236}">
                  <a16:creationId xmlns:a16="http://schemas.microsoft.com/office/drawing/2014/main" id="{FD14A0C7-8FE1-72BB-76DA-A30FAB923042}"/>
                </a:ext>
              </a:extLst>
            </p:cNvPr>
            <p:cNvSpPr/>
            <p:nvPr/>
          </p:nvSpPr>
          <p:spPr>
            <a:xfrm flipV="1">
              <a:off x="9420578" y="5345267"/>
              <a:ext cx="19754" cy="22136"/>
            </a:xfrm>
            <a:custGeom>
              <a:avLst/>
              <a:gdLst>
                <a:gd name="connsiteX0" fmla="*/ 19595 w 19754"/>
                <a:gd name="connsiteY0" fmla="*/ 21755 h 22136"/>
                <a:gd name="connsiteX1" fmla="*/ -160 w 19754"/>
                <a:gd name="connsiteY1" fmla="*/ -381 h 22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754" h="22136">
                  <a:moveTo>
                    <a:pt x="19595" y="21755"/>
                  </a:moveTo>
                  <a:cubicBezTo>
                    <a:pt x="10979" y="17648"/>
                    <a:pt x="3968" y="8731"/>
                    <a:pt x="-160" y="-38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34" name="任意多边形: 形状 1533">
              <a:extLst>
                <a:ext uri="{FF2B5EF4-FFF2-40B4-BE49-F238E27FC236}">
                  <a16:creationId xmlns:a16="http://schemas.microsoft.com/office/drawing/2014/main" id="{F3E7B992-0A93-343F-3EAC-C63FC17700B2}"/>
                </a:ext>
              </a:extLst>
            </p:cNvPr>
            <p:cNvSpPr/>
            <p:nvPr/>
          </p:nvSpPr>
          <p:spPr>
            <a:xfrm flipV="1">
              <a:off x="9215422" y="5361082"/>
              <a:ext cx="104977" cy="102065"/>
            </a:xfrm>
            <a:custGeom>
              <a:avLst/>
              <a:gdLst>
                <a:gd name="connsiteX0" fmla="*/ 75086 w 104977"/>
                <a:gd name="connsiteY0" fmla="*/ 89174 h 102065"/>
                <a:gd name="connsiteX1" fmla="*/ 6095 w 104977"/>
                <a:gd name="connsiteY1" fmla="*/ 81687 h 102065"/>
                <a:gd name="connsiteX2" fmla="*/ 27412 w 104977"/>
                <a:gd name="connsiteY2" fmla="*/ 10467 h 102065"/>
                <a:gd name="connsiteX3" fmla="*/ 98658 w 104977"/>
                <a:gd name="connsiteY3" fmla="*/ 19786 h 102065"/>
                <a:gd name="connsiteX4" fmla="*/ 75086 w 104977"/>
                <a:gd name="connsiteY4" fmla="*/ 89173 h 102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977" h="102065">
                  <a:moveTo>
                    <a:pt x="75086" y="89174"/>
                  </a:moveTo>
                  <a:cubicBezTo>
                    <a:pt x="38561" y="112309"/>
                    <a:pt x="17419" y="99564"/>
                    <a:pt x="6095" y="81687"/>
                  </a:cubicBezTo>
                  <a:cubicBezTo>
                    <a:pt x="-5229" y="63811"/>
                    <a:pt x="-2900" y="29668"/>
                    <a:pt x="27412" y="10467"/>
                  </a:cubicBezTo>
                  <a:cubicBezTo>
                    <a:pt x="57724" y="-8734"/>
                    <a:pt x="85860" y="-419"/>
                    <a:pt x="98658" y="19786"/>
                  </a:cubicBezTo>
                  <a:cubicBezTo>
                    <a:pt x="111460" y="39996"/>
                    <a:pt x="104622" y="70464"/>
                    <a:pt x="75086" y="89173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35" name="任意多边形: 形状 1534">
              <a:extLst>
                <a:ext uri="{FF2B5EF4-FFF2-40B4-BE49-F238E27FC236}">
                  <a16:creationId xmlns:a16="http://schemas.microsoft.com/office/drawing/2014/main" id="{307698A3-F0B7-F9A8-412B-3404080FCF77}"/>
                </a:ext>
              </a:extLst>
            </p:cNvPr>
            <p:cNvSpPr/>
            <p:nvPr/>
          </p:nvSpPr>
          <p:spPr>
            <a:xfrm flipV="1">
              <a:off x="9239524" y="5406670"/>
              <a:ext cx="63363" cy="49095"/>
            </a:xfrm>
            <a:custGeom>
              <a:avLst/>
              <a:gdLst>
                <a:gd name="connsiteX0" fmla="*/ 8836 w 63363"/>
                <a:gd name="connsiteY0" fmla="*/ 713 h 49095"/>
                <a:gd name="connsiteX1" fmla="*/ 904 w 63363"/>
                <a:gd name="connsiteY1" fmla="*/ 28606 h 49095"/>
                <a:gd name="connsiteX2" fmla="*/ 24796 w 63363"/>
                <a:gd name="connsiteY2" fmla="*/ 43965 h 49095"/>
                <a:gd name="connsiteX3" fmla="*/ 48526 w 63363"/>
                <a:gd name="connsiteY3" fmla="*/ 33289 h 49095"/>
                <a:gd name="connsiteX4" fmla="*/ 63201 w 63363"/>
                <a:gd name="connsiteY4" fmla="*/ 581 h 49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363" h="49095">
                  <a:moveTo>
                    <a:pt x="8836" y="713"/>
                  </a:moveTo>
                  <a:cubicBezTo>
                    <a:pt x="14454" y="11310"/>
                    <a:pt x="-4794" y="21328"/>
                    <a:pt x="904" y="28606"/>
                  </a:cubicBezTo>
                  <a:cubicBezTo>
                    <a:pt x="6609" y="35886"/>
                    <a:pt x="17904" y="33087"/>
                    <a:pt x="24796" y="43965"/>
                  </a:cubicBezTo>
                  <a:cubicBezTo>
                    <a:pt x="31690" y="54848"/>
                    <a:pt x="48501" y="45286"/>
                    <a:pt x="48526" y="33289"/>
                  </a:cubicBezTo>
                  <a:cubicBezTo>
                    <a:pt x="48550" y="21297"/>
                    <a:pt x="54288" y="-5754"/>
                    <a:pt x="63201" y="58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36" name="任意多边形: 形状 1535">
              <a:extLst>
                <a:ext uri="{FF2B5EF4-FFF2-40B4-BE49-F238E27FC236}">
                  <a16:creationId xmlns:a16="http://schemas.microsoft.com/office/drawing/2014/main" id="{D911ECE6-2582-B0E7-7F3C-CB716BEB6D34}"/>
                </a:ext>
              </a:extLst>
            </p:cNvPr>
            <p:cNvSpPr/>
            <p:nvPr/>
          </p:nvSpPr>
          <p:spPr>
            <a:xfrm flipV="1">
              <a:off x="9261588" y="5422182"/>
              <a:ext cx="26582" cy="38892"/>
            </a:xfrm>
            <a:custGeom>
              <a:avLst/>
              <a:gdLst>
                <a:gd name="connsiteX0" fmla="*/ 26419 w 26582"/>
                <a:gd name="connsiteY0" fmla="*/ 38528 h 38892"/>
                <a:gd name="connsiteX1" fmla="*/ 145 w 26582"/>
                <a:gd name="connsiteY1" fmla="*/ -365 h 38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582" h="38892">
                  <a:moveTo>
                    <a:pt x="26419" y="38528"/>
                  </a:moveTo>
                  <a:cubicBezTo>
                    <a:pt x="12456" y="35399"/>
                    <a:pt x="-2507" y="20371"/>
                    <a:pt x="145" y="-36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37" name="任意多边形: 形状 1536">
              <a:extLst>
                <a:ext uri="{FF2B5EF4-FFF2-40B4-BE49-F238E27FC236}">
                  <a16:creationId xmlns:a16="http://schemas.microsoft.com/office/drawing/2014/main" id="{E8FB22BF-3901-0F4E-2540-6A2445C8977D}"/>
                </a:ext>
              </a:extLst>
            </p:cNvPr>
            <p:cNvSpPr/>
            <p:nvPr/>
          </p:nvSpPr>
          <p:spPr>
            <a:xfrm flipV="1">
              <a:off x="9278310" y="5442779"/>
              <a:ext cx="13194" cy="19960"/>
            </a:xfrm>
            <a:custGeom>
              <a:avLst/>
              <a:gdLst>
                <a:gd name="connsiteX0" fmla="*/ 13032 w 13194"/>
                <a:gd name="connsiteY0" fmla="*/ 19598 h 19960"/>
                <a:gd name="connsiteX1" fmla="*/ -163 w 13194"/>
                <a:gd name="connsiteY1" fmla="*/ -362 h 19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194" h="19960">
                  <a:moveTo>
                    <a:pt x="13032" y="19598"/>
                  </a:moveTo>
                  <a:cubicBezTo>
                    <a:pt x="6618" y="15492"/>
                    <a:pt x="175" y="7049"/>
                    <a:pt x="-163" y="-36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38" name="任意多边形: 形状 1537">
              <a:extLst>
                <a:ext uri="{FF2B5EF4-FFF2-40B4-BE49-F238E27FC236}">
                  <a16:creationId xmlns:a16="http://schemas.microsoft.com/office/drawing/2014/main" id="{24114FD3-BF8F-9310-16CE-F6A2D3DE237F}"/>
                </a:ext>
              </a:extLst>
            </p:cNvPr>
            <p:cNvSpPr/>
            <p:nvPr/>
          </p:nvSpPr>
          <p:spPr>
            <a:xfrm flipV="1">
              <a:off x="9454739" y="5482664"/>
              <a:ext cx="39090" cy="30585"/>
            </a:xfrm>
            <a:custGeom>
              <a:avLst/>
              <a:gdLst>
                <a:gd name="connsiteX0" fmla="*/ -159 w 39090"/>
                <a:gd name="connsiteY0" fmla="*/ 6775 h 30585"/>
                <a:gd name="connsiteX1" fmla="*/ 31581 w 39090"/>
                <a:gd name="connsiteY1" fmla="*/ 30232 h 30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090" h="30585">
                  <a:moveTo>
                    <a:pt x="-159" y="6775"/>
                  </a:moveTo>
                  <a:cubicBezTo>
                    <a:pt x="26927" y="-13651"/>
                    <a:pt x="51725" y="14754"/>
                    <a:pt x="31581" y="3023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39" name="任意多边形: 形状 1538">
              <a:extLst>
                <a:ext uri="{FF2B5EF4-FFF2-40B4-BE49-F238E27FC236}">
                  <a16:creationId xmlns:a16="http://schemas.microsoft.com/office/drawing/2014/main" id="{31A12A89-BBBA-35BB-BBB0-DEFE6DC1EEA4}"/>
                </a:ext>
              </a:extLst>
            </p:cNvPr>
            <p:cNvSpPr/>
            <p:nvPr/>
          </p:nvSpPr>
          <p:spPr>
            <a:xfrm flipV="1">
              <a:off x="9434002" y="5374747"/>
              <a:ext cx="39310" cy="24217"/>
            </a:xfrm>
            <a:custGeom>
              <a:avLst/>
              <a:gdLst>
                <a:gd name="connsiteX0" fmla="*/ 39152 w 39310"/>
                <a:gd name="connsiteY0" fmla="*/ -375 h 24217"/>
                <a:gd name="connsiteX1" fmla="*/ -159 w 39310"/>
                <a:gd name="connsiteY1" fmla="*/ 10638 h 24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310" h="24217">
                  <a:moveTo>
                    <a:pt x="39152" y="-375"/>
                  </a:moveTo>
                  <a:cubicBezTo>
                    <a:pt x="37239" y="18530"/>
                    <a:pt x="17214" y="37208"/>
                    <a:pt x="-159" y="1063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0" name="任意多边形: 形状 1539">
              <a:extLst>
                <a:ext uri="{FF2B5EF4-FFF2-40B4-BE49-F238E27FC236}">
                  <a16:creationId xmlns:a16="http://schemas.microsoft.com/office/drawing/2014/main" id="{8907E897-3269-38CE-BBCA-265E08182220}"/>
                </a:ext>
              </a:extLst>
            </p:cNvPr>
            <p:cNvSpPr/>
            <p:nvPr/>
          </p:nvSpPr>
          <p:spPr>
            <a:xfrm flipV="1">
              <a:off x="9350885" y="5370436"/>
              <a:ext cx="61960" cy="49904"/>
            </a:xfrm>
            <a:custGeom>
              <a:avLst/>
              <a:gdLst>
                <a:gd name="connsiteX0" fmla="*/ 60950 w 61960"/>
                <a:gd name="connsiteY0" fmla="*/ 3262 h 49904"/>
                <a:gd name="connsiteX1" fmla="*/ 23000 w 61960"/>
                <a:gd name="connsiteY1" fmla="*/ 49082 h 49904"/>
                <a:gd name="connsiteX2" fmla="*/ 9099 w 61960"/>
                <a:gd name="connsiteY2" fmla="*/ -373 h 49904"/>
                <a:gd name="connsiteX3" fmla="*/ 60950 w 61960"/>
                <a:gd name="connsiteY3" fmla="*/ 3262 h 49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960" h="49904">
                  <a:moveTo>
                    <a:pt x="60950" y="3262"/>
                  </a:moveTo>
                  <a:cubicBezTo>
                    <a:pt x="66498" y="33510"/>
                    <a:pt x="43844" y="52760"/>
                    <a:pt x="23000" y="49082"/>
                  </a:cubicBezTo>
                  <a:cubicBezTo>
                    <a:pt x="5655" y="46023"/>
                    <a:pt x="-11161" y="20085"/>
                    <a:pt x="9099" y="-373"/>
                  </a:cubicBezTo>
                  <a:cubicBezTo>
                    <a:pt x="23410" y="4174"/>
                    <a:pt x="47469" y="6902"/>
                    <a:pt x="60950" y="3262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1" name="任意多边形: 形状 1540">
              <a:extLst>
                <a:ext uri="{FF2B5EF4-FFF2-40B4-BE49-F238E27FC236}">
                  <a16:creationId xmlns:a16="http://schemas.microsoft.com/office/drawing/2014/main" id="{D8EA65F2-9672-6E3F-F57D-64F10E3F08E7}"/>
                </a:ext>
              </a:extLst>
            </p:cNvPr>
            <p:cNvSpPr/>
            <p:nvPr/>
          </p:nvSpPr>
          <p:spPr>
            <a:xfrm flipV="1">
              <a:off x="9373837" y="5383727"/>
              <a:ext cx="37086" cy="33618"/>
            </a:xfrm>
            <a:custGeom>
              <a:avLst/>
              <a:gdLst>
                <a:gd name="connsiteX0" fmla="*/ 36926 w 37086"/>
                <a:gd name="connsiteY0" fmla="*/ 22176 h 33618"/>
                <a:gd name="connsiteX1" fmla="*/ 319 w 37086"/>
                <a:gd name="connsiteY1" fmla="*/ -372 h 33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086" h="33618">
                  <a:moveTo>
                    <a:pt x="36926" y="22176"/>
                  </a:moveTo>
                  <a:cubicBezTo>
                    <a:pt x="30811" y="43474"/>
                    <a:pt x="-4674" y="33009"/>
                    <a:pt x="319" y="-37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2" name="任意多边形: 形状 1541">
              <a:extLst>
                <a:ext uri="{FF2B5EF4-FFF2-40B4-BE49-F238E27FC236}">
                  <a16:creationId xmlns:a16="http://schemas.microsoft.com/office/drawing/2014/main" id="{BF541053-877A-B4C7-2CD2-83A3986C0633}"/>
                </a:ext>
              </a:extLst>
            </p:cNvPr>
            <p:cNvSpPr/>
            <p:nvPr/>
          </p:nvSpPr>
          <p:spPr>
            <a:xfrm flipV="1">
              <a:off x="9440892" y="5386632"/>
              <a:ext cx="32420" cy="14939"/>
            </a:xfrm>
            <a:custGeom>
              <a:avLst/>
              <a:gdLst>
                <a:gd name="connsiteX0" fmla="*/ 32261 w 32420"/>
                <a:gd name="connsiteY0" fmla="*/ 2234 h 14939"/>
                <a:gd name="connsiteX1" fmla="*/ -159 w 32420"/>
                <a:gd name="connsiteY1" fmla="*/ -374 h 14939"/>
                <a:gd name="connsiteX2" fmla="*/ 32261 w 32420"/>
                <a:gd name="connsiteY2" fmla="*/ 2234 h 14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420" h="14939">
                  <a:moveTo>
                    <a:pt x="32261" y="2234"/>
                  </a:moveTo>
                  <a:cubicBezTo>
                    <a:pt x="29497" y="16784"/>
                    <a:pt x="6290" y="21410"/>
                    <a:pt x="-159" y="-374"/>
                  </a:cubicBezTo>
                  <a:cubicBezTo>
                    <a:pt x="9338" y="5592"/>
                    <a:pt x="22634" y="7244"/>
                    <a:pt x="32261" y="2234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3" name="任意多边形: 形状 1542">
              <a:extLst>
                <a:ext uri="{FF2B5EF4-FFF2-40B4-BE49-F238E27FC236}">
                  <a16:creationId xmlns:a16="http://schemas.microsoft.com/office/drawing/2014/main" id="{C1869582-1DB3-4D5B-3906-B5F1A51E84CD}"/>
                </a:ext>
              </a:extLst>
            </p:cNvPr>
            <p:cNvSpPr/>
            <p:nvPr/>
          </p:nvSpPr>
          <p:spPr>
            <a:xfrm flipV="1">
              <a:off x="9388414" y="5391888"/>
              <a:ext cx="24452" cy="24827"/>
            </a:xfrm>
            <a:custGeom>
              <a:avLst/>
              <a:gdLst>
                <a:gd name="connsiteX0" fmla="*/ 442 w 24452"/>
                <a:gd name="connsiteY0" fmla="*/ 1068 h 24827"/>
                <a:gd name="connsiteX1" fmla="*/ 23444 w 24452"/>
                <a:gd name="connsiteY1" fmla="*/ -372 h 24827"/>
                <a:gd name="connsiteX2" fmla="*/ 21958 w 24452"/>
                <a:gd name="connsiteY2" fmla="*/ 22673 h 24827"/>
                <a:gd name="connsiteX3" fmla="*/ 441 w 24452"/>
                <a:gd name="connsiteY3" fmla="*/ 1068 h 24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452" h="24827">
                  <a:moveTo>
                    <a:pt x="442" y="1068"/>
                  </a:moveTo>
                  <a:cubicBezTo>
                    <a:pt x="9022" y="1621"/>
                    <a:pt x="17322" y="1284"/>
                    <a:pt x="23444" y="-372"/>
                  </a:cubicBezTo>
                  <a:cubicBezTo>
                    <a:pt x="25034" y="8310"/>
                    <a:pt x="24304" y="16087"/>
                    <a:pt x="21958" y="22673"/>
                  </a:cubicBezTo>
                  <a:cubicBezTo>
                    <a:pt x="19448" y="28564"/>
                    <a:pt x="-4200" y="19478"/>
                    <a:pt x="441" y="1068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4" name="任意多边形: 形状 1543">
              <a:extLst>
                <a:ext uri="{FF2B5EF4-FFF2-40B4-BE49-F238E27FC236}">
                  <a16:creationId xmlns:a16="http://schemas.microsoft.com/office/drawing/2014/main" id="{612CE300-CD69-57F2-75CF-ADC262F94D9F}"/>
                </a:ext>
              </a:extLst>
            </p:cNvPr>
            <p:cNvSpPr/>
            <p:nvPr/>
          </p:nvSpPr>
          <p:spPr>
            <a:xfrm flipV="1">
              <a:off x="9322818" y="5345014"/>
              <a:ext cx="63222" cy="24184"/>
            </a:xfrm>
            <a:custGeom>
              <a:avLst/>
              <a:gdLst>
                <a:gd name="connsiteX0" fmla="*/ 63061 w 63222"/>
                <a:gd name="connsiteY0" fmla="*/ -381 h 24184"/>
                <a:gd name="connsiteX1" fmla="*/ 32468 w 63222"/>
                <a:gd name="connsiteY1" fmla="*/ 20092 h 24184"/>
                <a:gd name="connsiteX2" fmla="*/ -161 w 63222"/>
                <a:gd name="connsiteY2" fmla="*/ 10267 h 24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3222" h="24184">
                  <a:moveTo>
                    <a:pt x="63061" y="-381"/>
                  </a:moveTo>
                  <a:cubicBezTo>
                    <a:pt x="54981" y="17806"/>
                    <a:pt x="41667" y="25152"/>
                    <a:pt x="32468" y="20092"/>
                  </a:cubicBezTo>
                  <a:cubicBezTo>
                    <a:pt x="22611" y="26879"/>
                    <a:pt x="9578" y="24784"/>
                    <a:pt x="-161" y="10267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5" name="任意多边形: 形状 1544">
              <a:extLst>
                <a:ext uri="{FF2B5EF4-FFF2-40B4-BE49-F238E27FC236}">
                  <a16:creationId xmlns:a16="http://schemas.microsoft.com/office/drawing/2014/main" id="{3879D613-FF13-E787-3305-D43FFB072252}"/>
                </a:ext>
              </a:extLst>
            </p:cNvPr>
            <p:cNvSpPr/>
            <p:nvPr/>
          </p:nvSpPr>
          <p:spPr>
            <a:xfrm flipV="1">
              <a:off x="9290664" y="5356810"/>
              <a:ext cx="49775" cy="21556"/>
            </a:xfrm>
            <a:custGeom>
              <a:avLst/>
              <a:gdLst>
                <a:gd name="connsiteX0" fmla="*/ 49613 w 49775"/>
                <a:gd name="connsiteY0" fmla="*/ -379 h 21556"/>
                <a:gd name="connsiteX1" fmla="*/ -162 w 49775"/>
                <a:gd name="connsiteY1" fmla="*/ 5282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9775" h="21556">
                  <a:moveTo>
                    <a:pt x="49613" y="-379"/>
                  </a:moveTo>
                  <a:cubicBezTo>
                    <a:pt x="40163" y="21662"/>
                    <a:pt x="14531" y="31911"/>
                    <a:pt x="-162" y="5282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6" name="任意多边形: 形状 1545">
              <a:extLst>
                <a:ext uri="{FF2B5EF4-FFF2-40B4-BE49-F238E27FC236}">
                  <a16:creationId xmlns:a16="http://schemas.microsoft.com/office/drawing/2014/main" id="{DCC67324-7757-F2FA-09D8-58B38909A515}"/>
                </a:ext>
              </a:extLst>
            </p:cNvPr>
            <p:cNvSpPr/>
            <p:nvPr/>
          </p:nvSpPr>
          <p:spPr>
            <a:xfrm flipV="1">
              <a:off x="9271264" y="5380655"/>
              <a:ext cx="28509" cy="18932"/>
            </a:xfrm>
            <a:custGeom>
              <a:avLst/>
              <a:gdLst>
                <a:gd name="connsiteX0" fmla="*/ -163 w 28509"/>
                <a:gd name="connsiteY0" fmla="*/ 18228 h 18932"/>
                <a:gd name="connsiteX1" fmla="*/ 28347 w 28509"/>
                <a:gd name="connsiteY1" fmla="*/ -374 h 18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509" h="18932">
                  <a:moveTo>
                    <a:pt x="-163" y="18228"/>
                  </a:moveTo>
                  <a:cubicBezTo>
                    <a:pt x="12184" y="19663"/>
                    <a:pt x="26793" y="16947"/>
                    <a:pt x="28347" y="-37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7" name="任意多边形: 形状 1546">
              <a:extLst>
                <a:ext uri="{FF2B5EF4-FFF2-40B4-BE49-F238E27FC236}">
                  <a16:creationId xmlns:a16="http://schemas.microsoft.com/office/drawing/2014/main" id="{0FC7F692-BF8B-D74C-7768-476491DB5C35}"/>
                </a:ext>
              </a:extLst>
            </p:cNvPr>
            <p:cNvSpPr/>
            <p:nvPr/>
          </p:nvSpPr>
          <p:spPr>
            <a:xfrm flipV="1">
              <a:off x="9351226" y="5434683"/>
              <a:ext cx="60769" cy="20739"/>
            </a:xfrm>
            <a:custGeom>
              <a:avLst/>
              <a:gdLst>
                <a:gd name="connsiteX0" fmla="*/ 60609 w 60769"/>
                <a:gd name="connsiteY0" fmla="*/ 20376 h 20739"/>
                <a:gd name="connsiteX1" fmla="*/ 46927 w 60769"/>
                <a:gd name="connsiteY1" fmla="*/ -364 h 20739"/>
                <a:gd name="connsiteX2" fmla="*/ -161 w 60769"/>
                <a:gd name="connsiteY2" fmla="*/ 10408 h 20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0769" h="20739">
                  <a:moveTo>
                    <a:pt x="60609" y="20376"/>
                  </a:moveTo>
                  <a:cubicBezTo>
                    <a:pt x="54793" y="18072"/>
                    <a:pt x="48276" y="12944"/>
                    <a:pt x="46927" y="-364"/>
                  </a:cubicBezTo>
                  <a:cubicBezTo>
                    <a:pt x="45879" y="11736"/>
                    <a:pt x="30336" y="21583"/>
                    <a:pt x="-161" y="10408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8" name="任意多边形: 形状 1547">
              <a:extLst>
                <a:ext uri="{FF2B5EF4-FFF2-40B4-BE49-F238E27FC236}">
                  <a16:creationId xmlns:a16="http://schemas.microsoft.com/office/drawing/2014/main" id="{AF016F75-9E31-2D70-AE7C-489CF0037D91}"/>
                </a:ext>
              </a:extLst>
            </p:cNvPr>
            <p:cNvSpPr/>
            <p:nvPr/>
          </p:nvSpPr>
          <p:spPr>
            <a:xfrm flipV="1">
              <a:off x="9426681" y="5453250"/>
              <a:ext cx="23057" cy="22856"/>
            </a:xfrm>
            <a:custGeom>
              <a:avLst/>
              <a:gdLst>
                <a:gd name="connsiteX0" fmla="*/ 22898 w 23057"/>
                <a:gd name="connsiteY0" fmla="*/ 18798 h 22856"/>
                <a:gd name="connsiteX1" fmla="*/ 5863 w 23057"/>
                <a:gd name="connsiteY1" fmla="*/ -360 h 22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057" h="22856">
                  <a:moveTo>
                    <a:pt x="22898" y="18798"/>
                  </a:moveTo>
                  <a:cubicBezTo>
                    <a:pt x="1211" y="29267"/>
                    <a:pt x="-6770" y="15810"/>
                    <a:pt x="5863" y="-360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9" name="任意多边形: 形状 1548">
              <a:extLst>
                <a:ext uri="{FF2B5EF4-FFF2-40B4-BE49-F238E27FC236}">
                  <a16:creationId xmlns:a16="http://schemas.microsoft.com/office/drawing/2014/main" id="{9FF9A14F-E0D8-356F-C703-81000EF40EA0}"/>
                </a:ext>
              </a:extLst>
            </p:cNvPr>
            <p:cNvSpPr/>
            <p:nvPr/>
          </p:nvSpPr>
          <p:spPr>
            <a:xfrm flipV="1">
              <a:off x="9314246" y="5307507"/>
              <a:ext cx="22979" cy="20409"/>
            </a:xfrm>
            <a:custGeom>
              <a:avLst/>
              <a:gdLst>
                <a:gd name="connsiteX0" fmla="*/ 22817 w 22979"/>
                <a:gd name="connsiteY0" fmla="*/ 11075 h 20409"/>
                <a:gd name="connsiteX1" fmla="*/ 7386 w 22979"/>
                <a:gd name="connsiteY1" fmla="*/ -388 h 20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979" h="20409">
                  <a:moveTo>
                    <a:pt x="22817" y="11075"/>
                  </a:moveTo>
                  <a:cubicBezTo>
                    <a:pt x="7932" y="25404"/>
                    <a:pt x="-10903" y="23179"/>
                    <a:pt x="7386" y="-388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0" name="任意多边形: 形状 1549">
              <a:extLst>
                <a:ext uri="{FF2B5EF4-FFF2-40B4-BE49-F238E27FC236}">
                  <a16:creationId xmlns:a16="http://schemas.microsoft.com/office/drawing/2014/main" id="{0BBB9265-ED0A-67B4-8588-765F6982AA0C}"/>
                </a:ext>
              </a:extLst>
            </p:cNvPr>
            <p:cNvSpPr/>
            <p:nvPr/>
          </p:nvSpPr>
          <p:spPr>
            <a:xfrm flipV="1">
              <a:off x="9348558" y="5308411"/>
              <a:ext cx="28671" cy="17091"/>
            </a:xfrm>
            <a:custGeom>
              <a:avLst/>
              <a:gdLst>
                <a:gd name="connsiteX0" fmla="*/ 28510 w 28671"/>
                <a:gd name="connsiteY0" fmla="*/ -388 h 17091"/>
                <a:gd name="connsiteX1" fmla="*/ 1891 w 28671"/>
                <a:gd name="connsiteY1" fmla="*/ 8304 h 17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671" h="17091">
                  <a:moveTo>
                    <a:pt x="28510" y="-388"/>
                  </a:moveTo>
                  <a:cubicBezTo>
                    <a:pt x="8113" y="20700"/>
                    <a:pt x="-5544" y="20640"/>
                    <a:pt x="1891" y="830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1" name="任意多边形: 形状 1550">
              <a:extLst>
                <a:ext uri="{FF2B5EF4-FFF2-40B4-BE49-F238E27FC236}">
                  <a16:creationId xmlns:a16="http://schemas.microsoft.com/office/drawing/2014/main" id="{BD3A0D7B-44F4-B600-AE0F-F37626C9FDF3}"/>
                </a:ext>
              </a:extLst>
            </p:cNvPr>
            <p:cNvSpPr/>
            <p:nvPr/>
          </p:nvSpPr>
          <p:spPr>
            <a:xfrm flipV="1">
              <a:off x="9242069" y="5378247"/>
              <a:ext cx="17753" cy="18997"/>
            </a:xfrm>
            <a:custGeom>
              <a:avLst/>
              <a:gdLst>
                <a:gd name="connsiteX0" fmla="*/ 4147 w 17753"/>
                <a:gd name="connsiteY0" fmla="*/ 18623 h 18997"/>
                <a:gd name="connsiteX1" fmla="*/ 17590 w 17753"/>
                <a:gd name="connsiteY1" fmla="*/ 309 h 18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753" h="18997">
                  <a:moveTo>
                    <a:pt x="4147" y="18623"/>
                  </a:moveTo>
                  <a:cubicBezTo>
                    <a:pt x="-2042" y="10569"/>
                    <a:pt x="-4521" y="-3655"/>
                    <a:pt x="17590" y="309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2" name="任意多边形: 形状 1551">
              <a:extLst>
                <a:ext uri="{FF2B5EF4-FFF2-40B4-BE49-F238E27FC236}">
                  <a16:creationId xmlns:a16="http://schemas.microsoft.com/office/drawing/2014/main" id="{0BF4C9FC-EE81-0653-5564-9BE8C1CD8CDE}"/>
                </a:ext>
              </a:extLst>
            </p:cNvPr>
            <p:cNvSpPr/>
            <p:nvPr/>
          </p:nvSpPr>
          <p:spPr>
            <a:xfrm flipV="1">
              <a:off x="9228461" y="5406822"/>
              <a:ext cx="6369" cy="5764"/>
            </a:xfrm>
            <a:custGeom>
              <a:avLst/>
              <a:gdLst>
                <a:gd name="connsiteX0" fmla="*/ 6206 w 6369"/>
                <a:gd name="connsiteY0" fmla="*/ 5394 h 5764"/>
                <a:gd name="connsiteX1" fmla="*/ -164 w 6369"/>
                <a:gd name="connsiteY1" fmla="*/ -371 h 5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369" h="5764">
                  <a:moveTo>
                    <a:pt x="6206" y="5394"/>
                  </a:moveTo>
                  <a:cubicBezTo>
                    <a:pt x="4728" y="3061"/>
                    <a:pt x="2616" y="586"/>
                    <a:pt x="-164" y="-371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3" name="任意多边形: 形状 1552">
              <a:extLst>
                <a:ext uri="{FF2B5EF4-FFF2-40B4-BE49-F238E27FC236}">
                  <a16:creationId xmlns:a16="http://schemas.microsoft.com/office/drawing/2014/main" id="{6BDD2C09-83C6-08DF-0BB6-632CE8008A53}"/>
                </a:ext>
              </a:extLst>
            </p:cNvPr>
            <p:cNvSpPr/>
            <p:nvPr/>
          </p:nvSpPr>
          <p:spPr>
            <a:xfrm flipV="1">
              <a:off x="9244511" y="5236229"/>
              <a:ext cx="16586" cy="21288"/>
            </a:xfrm>
            <a:custGeom>
              <a:avLst/>
              <a:gdLst>
                <a:gd name="connsiteX0" fmla="*/ 6230 w 16586"/>
                <a:gd name="connsiteY0" fmla="*/ -401 h 21288"/>
                <a:gd name="connsiteX1" fmla="*/ 16423 w 16586"/>
                <a:gd name="connsiteY1" fmla="*/ 16560 h 21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586" h="21288">
                  <a:moveTo>
                    <a:pt x="6230" y="-401"/>
                  </a:moveTo>
                  <a:cubicBezTo>
                    <a:pt x="-5829" y="13231"/>
                    <a:pt x="65" y="28553"/>
                    <a:pt x="16423" y="16560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4" name="任意多边形: 形状 1553">
              <a:extLst>
                <a:ext uri="{FF2B5EF4-FFF2-40B4-BE49-F238E27FC236}">
                  <a16:creationId xmlns:a16="http://schemas.microsoft.com/office/drawing/2014/main" id="{E2F5E65E-D20D-C10D-6161-BA9D318F8DC5}"/>
                </a:ext>
              </a:extLst>
            </p:cNvPr>
            <p:cNvSpPr/>
            <p:nvPr/>
          </p:nvSpPr>
          <p:spPr>
            <a:xfrm flipV="1">
              <a:off x="9219925" y="5260991"/>
              <a:ext cx="15811" cy="24745"/>
            </a:xfrm>
            <a:custGeom>
              <a:avLst/>
              <a:gdLst>
                <a:gd name="connsiteX0" fmla="*/ 5812 w 15811"/>
                <a:gd name="connsiteY0" fmla="*/ -396 h 24745"/>
                <a:gd name="connsiteX1" fmla="*/ 15647 w 15811"/>
                <a:gd name="connsiteY1" fmla="*/ 21149 h 24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811" h="24745">
                  <a:moveTo>
                    <a:pt x="5812" y="-396"/>
                  </a:moveTo>
                  <a:cubicBezTo>
                    <a:pt x="-7061" y="15383"/>
                    <a:pt x="3031" y="31315"/>
                    <a:pt x="15647" y="21149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5" name="任意多边形: 形状 1554">
              <a:extLst>
                <a:ext uri="{FF2B5EF4-FFF2-40B4-BE49-F238E27FC236}">
                  <a16:creationId xmlns:a16="http://schemas.microsoft.com/office/drawing/2014/main" id="{9E785146-9608-61C1-D98B-5B5CB558DC53}"/>
                </a:ext>
              </a:extLst>
            </p:cNvPr>
            <p:cNvSpPr/>
            <p:nvPr/>
          </p:nvSpPr>
          <p:spPr>
            <a:xfrm flipV="1">
              <a:off x="9252279" y="5273443"/>
              <a:ext cx="13752" cy="23365"/>
            </a:xfrm>
            <a:custGeom>
              <a:avLst/>
              <a:gdLst>
                <a:gd name="connsiteX0" fmla="*/ 8939 w 13752"/>
                <a:gd name="connsiteY0" fmla="*/ -394 h 23365"/>
                <a:gd name="connsiteX1" fmla="*/ 13589 w 13752"/>
                <a:gd name="connsiteY1" fmla="*/ 18984 h 23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752" h="23365">
                  <a:moveTo>
                    <a:pt x="8939" y="-394"/>
                  </a:moveTo>
                  <a:cubicBezTo>
                    <a:pt x="-7155" y="16330"/>
                    <a:pt x="441" y="30038"/>
                    <a:pt x="13589" y="1898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6" name="任意多边形: 形状 1555">
              <a:extLst>
                <a:ext uri="{FF2B5EF4-FFF2-40B4-BE49-F238E27FC236}">
                  <a16:creationId xmlns:a16="http://schemas.microsoft.com/office/drawing/2014/main" id="{BEE7F716-5DE3-54AF-98C8-80190220CB6D}"/>
                </a:ext>
              </a:extLst>
            </p:cNvPr>
            <p:cNvSpPr/>
            <p:nvPr/>
          </p:nvSpPr>
          <p:spPr>
            <a:xfrm flipV="1">
              <a:off x="9269720" y="5254051"/>
              <a:ext cx="19641" cy="21173"/>
            </a:xfrm>
            <a:custGeom>
              <a:avLst/>
              <a:gdLst>
                <a:gd name="connsiteX0" fmla="*/ 19479 w 19641"/>
                <a:gd name="connsiteY0" fmla="*/ 16952 h 21173"/>
                <a:gd name="connsiteX1" fmla="*/ 9040 w 19641"/>
                <a:gd name="connsiteY1" fmla="*/ -398 h 21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641" h="21173">
                  <a:moveTo>
                    <a:pt x="19479" y="16952"/>
                  </a:moveTo>
                  <a:cubicBezTo>
                    <a:pt x="9868" y="24127"/>
                    <a:pt x="-12816" y="22702"/>
                    <a:pt x="9040" y="-398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7" name="任意多边形: 形状 1556">
              <a:extLst>
                <a:ext uri="{FF2B5EF4-FFF2-40B4-BE49-F238E27FC236}">
                  <a16:creationId xmlns:a16="http://schemas.microsoft.com/office/drawing/2014/main" id="{B5D2B2BB-4EAE-3267-50D7-CB7CFCBBF123}"/>
                </a:ext>
              </a:extLst>
            </p:cNvPr>
            <p:cNvSpPr/>
            <p:nvPr/>
          </p:nvSpPr>
          <p:spPr>
            <a:xfrm flipV="1">
              <a:off x="9281417" y="5288305"/>
              <a:ext cx="21993" cy="16581"/>
            </a:xfrm>
            <a:custGeom>
              <a:avLst/>
              <a:gdLst>
                <a:gd name="connsiteX0" fmla="*/ 21831 w 21993"/>
                <a:gd name="connsiteY0" fmla="*/ 6139 h 16581"/>
                <a:gd name="connsiteX1" fmla="*/ 4632 w 21993"/>
                <a:gd name="connsiteY1" fmla="*/ -392 h 16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993" h="16581">
                  <a:moveTo>
                    <a:pt x="21831" y="6139"/>
                  </a:moveTo>
                  <a:cubicBezTo>
                    <a:pt x="345" y="24648"/>
                    <a:pt x="-5421" y="14689"/>
                    <a:pt x="4632" y="-392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8" name="任意多边形: 形状 1557">
              <a:extLst>
                <a:ext uri="{FF2B5EF4-FFF2-40B4-BE49-F238E27FC236}">
                  <a16:creationId xmlns:a16="http://schemas.microsoft.com/office/drawing/2014/main" id="{B2CA10A3-ED08-52C4-CFF9-6406C66F218C}"/>
                </a:ext>
              </a:extLst>
            </p:cNvPr>
            <p:cNvSpPr/>
            <p:nvPr/>
          </p:nvSpPr>
          <p:spPr>
            <a:xfrm flipV="1">
              <a:off x="9312682" y="5278599"/>
              <a:ext cx="22875" cy="12981"/>
            </a:xfrm>
            <a:custGeom>
              <a:avLst/>
              <a:gdLst>
                <a:gd name="connsiteX0" fmla="*/ 22714 w 22875"/>
                <a:gd name="connsiteY0" fmla="*/ 4022 h 12981"/>
                <a:gd name="connsiteX1" fmla="*/ 3035 w 22875"/>
                <a:gd name="connsiteY1" fmla="*/ -394 h 12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875" h="12981">
                  <a:moveTo>
                    <a:pt x="22714" y="4022"/>
                  </a:moveTo>
                  <a:cubicBezTo>
                    <a:pt x="6664" y="19088"/>
                    <a:pt x="-6447" y="12143"/>
                    <a:pt x="3035" y="-39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9" name="任意多边形: 形状 1558">
              <a:extLst>
                <a:ext uri="{FF2B5EF4-FFF2-40B4-BE49-F238E27FC236}">
                  <a16:creationId xmlns:a16="http://schemas.microsoft.com/office/drawing/2014/main" id="{F74A0A67-691F-9605-A3E8-4D01EAF86176}"/>
                </a:ext>
              </a:extLst>
            </p:cNvPr>
            <p:cNvSpPr/>
            <p:nvPr/>
          </p:nvSpPr>
          <p:spPr>
            <a:xfrm flipV="1">
              <a:off x="9235193" y="5302400"/>
              <a:ext cx="23779" cy="15602"/>
            </a:xfrm>
            <a:custGeom>
              <a:avLst/>
              <a:gdLst>
                <a:gd name="connsiteX0" fmla="*/ 188 w 23779"/>
                <a:gd name="connsiteY0" fmla="*/ -389 h 15602"/>
                <a:gd name="connsiteX1" fmla="*/ 23616 w 23779"/>
                <a:gd name="connsiteY1" fmla="*/ 7371 h 15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79" h="15602">
                  <a:moveTo>
                    <a:pt x="188" y="-389"/>
                  </a:moveTo>
                  <a:cubicBezTo>
                    <a:pt x="-1941" y="6135"/>
                    <a:pt x="5565" y="26154"/>
                    <a:pt x="23616" y="7371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0" name="任意多边形: 形状 1559">
              <a:extLst>
                <a:ext uri="{FF2B5EF4-FFF2-40B4-BE49-F238E27FC236}">
                  <a16:creationId xmlns:a16="http://schemas.microsoft.com/office/drawing/2014/main" id="{C0EE1A2F-453E-5DC0-D7C6-1760987691DE}"/>
                </a:ext>
              </a:extLst>
            </p:cNvPr>
            <p:cNvSpPr/>
            <p:nvPr/>
          </p:nvSpPr>
          <p:spPr>
            <a:xfrm flipV="1">
              <a:off x="9255252" y="5333372"/>
              <a:ext cx="28037" cy="16162"/>
            </a:xfrm>
            <a:custGeom>
              <a:avLst/>
              <a:gdLst>
                <a:gd name="connsiteX0" fmla="*/ 27874 w 28037"/>
                <a:gd name="connsiteY0" fmla="*/ 8527 h 16162"/>
                <a:gd name="connsiteX1" fmla="*/ 1536 w 28037"/>
                <a:gd name="connsiteY1" fmla="*/ -383 h 16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037" h="16162">
                  <a:moveTo>
                    <a:pt x="27874" y="8527"/>
                  </a:moveTo>
                  <a:cubicBezTo>
                    <a:pt x="15954" y="21520"/>
                    <a:pt x="-6504" y="16147"/>
                    <a:pt x="1536" y="-383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1" name="任意多边形: 形状 1560">
              <a:extLst>
                <a:ext uri="{FF2B5EF4-FFF2-40B4-BE49-F238E27FC236}">
                  <a16:creationId xmlns:a16="http://schemas.microsoft.com/office/drawing/2014/main" id="{1D844B44-BB85-2EEC-2863-1D7A02033D64}"/>
                </a:ext>
              </a:extLst>
            </p:cNvPr>
            <p:cNvSpPr/>
            <p:nvPr/>
          </p:nvSpPr>
          <p:spPr>
            <a:xfrm flipV="1">
              <a:off x="9287826" y="5324245"/>
              <a:ext cx="25109" cy="11735"/>
            </a:xfrm>
            <a:custGeom>
              <a:avLst/>
              <a:gdLst>
                <a:gd name="connsiteX0" fmla="*/ 24947 w 25109"/>
                <a:gd name="connsiteY0" fmla="*/ -386 h 11735"/>
                <a:gd name="connsiteX1" fmla="*/ 700 w 25109"/>
                <a:gd name="connsiteY1" fmla="*/ 5174 h 11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109" h="11735">
                  <a:moveTo>
                    <a:pt x="24947" y="-386"/>
                  </a:moveTo>
                  <a:cubicBezTo>
                    <a:pt x="11515" y="11935"/>
                    <a:pt x="-4015" y="15786"/>
                    <a:pt x="700" y="517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2" name="任意多边形: 形状 1561">
              <a:extLst>
                <a:ext uri="{FF2B5EF4-FFF2-40B4-BE49-F238E27FC236}">
                  <a16:creationId xmlns:a16="http://schemas.microsoft.com/office/drawing/2014/main" id="{5131CBD8-5ED6-8C5D-4099-E80F8E5F053F}"/>
                </a:ext>
              </a:extLst>
            </p:cNvPr>
            <p:cNvSpPr/>
            <p:nvPr/>
          </p:nvSpPr>
          <p:spPr>
            <a:xfrm flipV="1">
              <a:off x="9100406" y="5263341"/>
              <a:ext cx="151672" cy="117261"/>
            </a:xfrm>
            <a:custGeom>
              <a:avLst/>
              <a:gdLst>
                <a:gd name="connsiteX0" fmla="*/ 6982 w 151672"/>
                <a:gd name="connsiteY0" fmla="*/ 95193 h 117261"/>
                <a:gd name="connsiteX1" fmla="*/ 43280 w 151672"/>
                <a:gd name="connsiteY1" fmla="*/ 55066 h 117261"/>
                <a:gd name="connsiteX2" fmla="*/ 117058 w 151672"/>
                <a:gd name="connsiteY2" fmla="*/ -387 h 117261"/>
                <a:gd name="connsiteX3" fmla="*/ 68303 w 151672"/>
                <a:gd name="connsiteY3" fmla="*/ 65345 h 117261"/>
                <a:gd name="connsiteX4" fmla="*/ -165 w 151672"/>
                <a:gd name="connsiteY4" fmla="*/ 111984 h 117261"/>
                <a:gd name="connsiteX5" fmla="*/ 98746 w 151672"/>
                <a:gd name="connsiteY5" fmla="*/ 51512 h 117261"/>
                <a:gd name="connsiteX6" fmla="*/ 131491 w 151672"/>
                <a:gd name="connsiteY6" fmla="*/ 15521 h 117261"/>
                <a:gd name="connsiteX7" fmla="*/ 78075 w 151672"/>
                <a:gd name="connsiteY7" fmla="*/ 116874 h 117261"/>
                <a:gd name="connsiteX8" fmla="*/ 151503 w 151672"/>
                <a:gd name="connsiteY8" fmla="*/ 19182 h 117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1672" h="117261">
                  <a:moveTo>
                    <a:pt x="6982" y="95193"/>
                  </a:moveTo>
                  <a:cubicBezTo>
                    <a:pt x="17752" y="91489"/>
                    <a:pt x="28542" y="78233"/>
                    <a:pt x="43280" y="55066"/>
                  </a:cubicBezTo>
                  <a:cubicBezTo>
                    <a:pt x="52549" y="40475"/>
                    <a:pt x="83819" y="2156"/>
                    <a:pt x="117058" y="-387"/>
                  </a:cubicBezTo>
                  <a:cubicBezTo>
                    <a:pt x="85499" y="6535"/>
                    <a:pt x="90687" y="57704"/>
                    <a:pt x="68303" y="65345"/>
                  </a:cubicBezTo>
                  <a:cubicBezTo>
                    <a:pt x="45922" y="72991"/>
                    <a:pt x="5811" y="88324"/>
                    <a:pt x="-165" y="111984"/>
                  </a:cubicBezTo>
                  <a:cubicBezTo>
                    <a:pt x="34882" y="86515"/>
                    <a:pt x="72856" y="103008"/>
                    <a:pt x="98746" y="51512"/>
                  </a:cubicBezTo>
                  <a:cubicBezTo>
                    <a:pt x="105972" y="37128"/>
                    <a:pt x="117788" y="23113"/>
                    <a:pt x="131491" y="15521"/>
                  </a:cubicBezTo>
                  <a:cubicBezTo>
                    <a:pt x="123386" y="78373"/>
                    <a:pt x="61569" y="80505"/>
                    <a:pt x="78075" y="116874"/>
                  </a:cubicBezTo>
                  <a:cubicBezTo>
                    <a:pt x="84642" y="81676"/>
                    <a:pt x="152193" y="77006"/>
                    <a:pt x="151503" y="1918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3" name="任意多边形: 形状 1562">
              <a:extLst>
                <a:ext uri="{FF2B5EF4-FFF2-40B4-BE49-F238E27FC236}">
                  <a16:creationId xmlns:a16="http://schemas.microsoft.com/office/drawing/2014/main" id="{EDCF8315-ED50-489C-5A40-910E8AED8C7D}"/>
                </a:ext>
              </a:extLst>
            </p:cNvPr>
            <p:cNvSpPr/>
            <p:nvPr/>
          </p:nvSpPr>
          <p:spPr>
            <a:xfrm flipV="1">
              <a:off x="9440988" y="5395855"/>
              <a:ext cx="31611" cy="5626"/>
            </a:xfrm>
            <a:custGeom>
              <a:avLst/>
              <a:gdLst>
                <a:gd name="connsiteX0" fmla="*/ 31452 w 31611"/>
                <a:gd name="connsiteY0" fmla="*/ 2740 h 5626"/>
                <a:gd name="connsiteX1" fmla="*/ -159 w 31611"/>
                <a:gd name="connsiteY1" fmla="*/ -373 h 5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611" h="5626">
                  <a:moveTo>
                    <a:pt x="31452" y="2740"/>
                  </a:moveTo>
                  <a:cubicBezTo>
                    <a:pt x="21914" y="6565"/>
                    <a:pt x="11073" y="6399"/>
                    <a:pt x="-159" y="-37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4" name="任意多边形: 形状 1563">
              <a:extLst>
                <a:ext uri="{FF2B5EF4-FFF2-40B4-BE49-F238E27FC236}">
                  <a16:creationId xmlns:a16="http://schemas.microsoft.com/office/drawing/2014/main" id="{E9724C7C-012B-7A6F-CD1A-8B72FF479F92}"/>
                </a:ext>
              </a:extLst>
            </p:cNvPr>
            <p:cNvSpPr/>
            <p:nvPr/>
          </p:nvSpPr>
          <p:spPr>
            <a:xfrm flipV="1">
              <a:off x="9181968" y="5252697"/>
              <a:ext cx="3361" cy="21608"/>
            </a:xfrm>
            <a:custGeom>
              <a:avLst/>
              <a:gdLst>
                <a:gd name="connsiteX0" fmla="*/ -46 w 3361"/>
                <a:gd name="connsiteY0" fmla="*/ -398 h 21608"/>
                <a:gd name="connsiteX1" fmla="*/ 2713 w 3361"/>
                <a:gd name="connsiteY1" fmla="*/ 21210 h 21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61" h="21608">
                  <a:moveTo>
                    <a:pt x="-46" y="-398"/>
                  </a:moveTo>
                  <a:cubicBezTo>
                    <a:pt x="-1067" y="8637"/>
                    <a:pt x="4893" y="13222"/>
                    <a:pt x="2713" y="2121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5" name="任意多边形: 形状 1564">
              <a:extLst>
                <a:ext uri="{FF2B5EF4-FFF2-40B4-BE49-F238E27FC236}">
                  <a16:creationId xmlns:a16="http://schemas.microsoft.com/office/drawing/2014/main" id="{17FA9012-D2EC-CAE1-5772-D8E631604DDA}"/>
                </a:ext>
              </a:extLst>
            </p:cNvPr>
            <p:cNvSpPr/>
            <p:nvPr/>
          </p:nvSpPr>
          <p:spPr>
            <a:xfrm flipV="1">
              <a:off x="9398769" y="5751022"/>
              <a:ext cx="22617" cy="20132"/>
            </a:xfrm>
            <a:custGeom>
              <a:avLst/>
              <a:gdLst>
                <a:gd name="connsiteX0" fmla="*/ 21758 w 22617"/>
                <a:gd name="connsiteY0" fmla="*/ -304 h 20132"/>
                <a:gd name="connsiteX1" fmla="*/ -160 w 22617"/>
                <a:gd name="connsiteY1" fmla="*/ 18763 h 20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617" h="20132">
                  <a:moveTo>
                    <a:pt x="21758" y="-304"/>
                  </a:moveTo>
                  <a:cubicBezTo>
                    <a:pt x="25674" y="11963"/>
                    <a:pt x="12436" y="23432"/>
                    <a:pt x="-160" y="18763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6" name="任意多边形: 形状 1565">
              <a:extLst>
                <a:ext uri="{FF2B5EF4-FFF2-40B4-BE49-F238E27FC236}">
                  <a16:creationId xmlns:a16="http://schemas.microsoft.com/office/drawing/2014/main" id="{0E7E8951-8A1D-6EDC-FDC7-CA92ADB58354}"/>
                </a:ext>
              </a:extLst>
            </p:cNvPr>
            <p:cNvSpPr/>
            <p:nvPr/>
          </p:nvSpPr>
          <p:spPr>
            <a:xfrm flipV="1">
              <a:off x="9454144" y="5780799"/>
              <a:ext cx="22981" cy="21743"/>
            </a:xfrm>
            <a:custGeom>
              <a:avLst/>
              <a:gdLst>
                <a:gd name="connsiteX0" fmla="*/ -159 w 22981"/>
                <a:gd name="connsiteY0" fmla="*/ 20970 h 21743"/>
                <a:gd name="connsiteX1" fmla="*/ 20336 w 22981"/>
                <a:gd name="connsiteY1" fmla="*/ -298 h 21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981" h="21743">
                  <a:moveTo>
                    <a:pt x="-159" y="20970"/>
                  </a:moveTo>
                  <a:cubicBezTo>
                    <a:pt x="8314" y="24056"/>
                    <a:pt x="30151" y="11539"/>
                    <a:pt x="20336" y="-298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7" name="任意多边形: 形状 1566">
              <a:extLst>
                <a:ext uri="{FF2B5EF4-FFF2-40B4-BE49-F238E27FC236}">
                  <a16:creationId xmlns:a16="http://schemas.microsoft.com/office/drawing/2014/main" id="{9AD5DF17-F905-49E2-B06B-0A8F50819483}"/>
                </a:ext>
              </a:extLst>
            </p:cNvPr>
            <p:cNvSpPr/>
            <p:nvPr/>
          </p:nvSpPr>
          <p:spPr>
            <a:xfrm flipV="1">
              <a:off x="9428180" y="5701638"/>
              <a:ext cx="20010" cy="5303"/>
            </a:xfrm>
            <a:custGeom>
              <a:avLst/>
              <a:gdLst>
                <a:gd name="connsiteX0" fmla="*/ 19851 w 20010"/>
                <a:gd name="connsiteY0" fmla="*/ 4886 h 5303"/>
                <a:gd name="connsiteX1" fmla="*/ -160 w 20010"/>
                <a:gd name="connsiteY1" fmla="*/ -315 h 5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010" h="5303">
                  <a:moveTo>
                    <a:pt x="19851" y="4886"/>
                  </a:moveTo>
                  <a:cubicBezTo>
                    <a:pt x="14752" y="5544"/>
                    <a:pt x="4751" y="2945"/>
                    <a:pt x="-160" y="-315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8" name="任意多边形: 形状 1567">
              <a:extLst>
                <a:ext uri="{FF2B5EF4-FFF2-40B4-BE49-F238E27FC236}">
                  <a16:creationId xmlns:a16="http://schemas.microsoft.com/office/drawing/2014/main" id="{7B912623-E3E2-E21D-AF2B-351F7EF000B5}"/>
                </a:ext>
              </a:extLst>
            </p:cNvPr>
            <p:cNvSpPr/>
            <p:nvPr/>
          </p:nvSpPr>
          <p:spPr>
            <a:xfrm flipV="1">
              <a:off x="9467093" y="5749478"/>
              <a:ext cx="17649" cy="3935"/>
            </a:xfrm>
            <a:custGeom>
              <a:avLst/>
              <a:gdLst>
                <a:gd name="connsiteX0" fmla="*/ 17491 w 17649"/>
                <a:gd name="connsiteY0" fmla="*/ -306 h 3935"/>
                <a:gd name="connsiteX1" fmla="*/ -159 w 17649"/>
                <a:gd name="connsiteY1" fmla="*/ 3399 h 3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649" h="3935">
                  <a:moveTo>
                    <a:pt x="17491" y="-306"/>
                  </a:moveTo>
                  <a:cubicBezTo>
                    <a:pt x="10165" y="3967"/>
                    <a:pt x="4343" y="3891"/>
                    <a:pt x="-159" y="3399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9" name="任意多边形: 形状 1568">
              <a:extLst>
                <a:ext uri="{FF2B5EF4-FFF2-40B4-BE49-F238E27FC236}">
                  <a16:creationId xmlns:a16="http://schemas.microsoft.com/office/drawing/2014/main" id="{5CA90D1B-03DD-D68B-E745-E22BA19FB3A0}"/>
                </a:ext>
              </a:extLst>
            </p:cNvPr>
            <p:cNvSpPr/>
            <p:nvPr/>
          </p:nvSpPr>
          <p:spPr>
            <a:xfrm flipV="1">
              <a:off x="9374253" y="5669951"/>
              <a:ext cx="20377" cy="12539"/>
            </a:xfrm>
            <a:custGeom>
              <a:avLst/>
              <a:gdLst>
                <a:gd name="connsiteX0" fmla="*/ -161 w 20377"/>
                <a:gd name="connsiteY0" fmla="*/ 12219 h 12539"/>
                <a:gd name="connsiteX1" fmla="*/ 20217 w 20377"/>
                <a:gd name="connsiteY1" fmla="*/ -320 h 12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377" h="12539">
                  <a:moveTo>
                    <a:pt x="-161" y="12219"/>
                  </a:moveTo>
                  <a:cubicBezTo>
                    <a:pt x="4220" y="10821"/>
                    <a:pt x="14177" y="5708"/>
                    <a:pt x="20217" y="-320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70" name="任意多边形: 形状 1569">
              <a:extLst>
                <a:ext uri="{FF2B5EF4-FFF2-40B4-BE49-F238E27FC236}">
                  <a16:creationId xmlns:a16="http://schemas.microsoft.com/office/drawing/2014/main" id="{A49D96DA-79FE-6DCB-6F1F-9CBB0CECCF7A}"/>
                </a:ext>
              </a:extLst>
            </p:cNvPr>
            <p:cNvSpPr/>
            <p:nvPr/>
          </p:nvSpPr>
          <p:spPr>
            <a:xfrm flipV="1">
              <a:off x="9324081" y="5736471"/>
              <a:ext cx="12309" cy="6821"/>
            </a:xfrm>
            <a:custGeom>
              <a:avLst/>
              <a:gdLst>
                <a:gd name="connsiteX0" fmla="*/ 12148 w 12309"/>
                <a:gd name="connsiteY0" fmla="*/ -308 h 6821"/>
                <a:gd name="connsiteX1" fmla="*/ -162 w 12309"/>
                <a:gd name="connsiteY1" fmla="*/ 6514 h 6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309" h="6821">
                  <a:moveTo>
                    <a:pt x="12148" y="-308"/>
                  </a:moveTo>
                  <a:cubicBezTo>
                    <a:pt x="6239" y="852"/>
                    <a:pt x="2430" y="3276"/>
                    <a:pt x="-162" y="651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71" name="任意多边形: 形状 1570">
              <a:extLst>
                <a:ext uri="{FF2B5EF4-FFF2-40B4-BE49-F238E27FC236}">
                  <a16:creationId xmlns:a16="http://schemas.microsoft.com/office/drawing/2014/main" id="{A088AAAB-C680-8871-470F-A39F289E1303}"/>
                </a:ext>
              </a:extLst>
            </p:cNvPr>
            <p:cNvSpPr/>
            <p:nvPr/>
          </p:nvSpPr>
          <p:spPr>
            <a:xfrm flipV="1">
              <a:off x="9426892" y="5728924"/>
              <a:ext cx="4654" cy="21036"/>
            </a:xfrm>
            <a:custGeom>
              <a:avLst/>
              <a:gdLst>
                <a:gd name="connsiteX0" fmla="*/ 4470 w 4654"/>
                <a:gd name="connsiteY0" fmla="*/ -308 h 21036"/>
                <a:gd name="connsiteX1" fmla="*/ -160 w 4654"/>
                <a:gd name="connsiteY1" fmla="*/ 20728 h 21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654" h="21036">
                  <a:moveTo>
                    <a:pt x="4470" y="-308"/>
                  </a:moveTo>
                  <a:cubicBezTo>
                    <a:pt x="4689" y="5657"/>
                    <a:pt x="3474" y="15461"/>
                    <a:pt x="-160" y="20728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72" name="任意多边形: 形状 1571">
              <a:extLst>
                <a:ext uri="{FF2B5EF4-FFF2-40B4-BE49-F238E27FC236}">
                  <a16:creationId xmlns:a16="http://schemas.microsoft.com/office/drawing/2014/main" id="{2E4E40BE-F632-7773-DB98-19B5CCB1DA0D}"/>
                </a:ext>
              </a:extLst>
            </p:cNvPr>
            <p:cNvSpPr/>
            <p:nvPr/>
          </p:nvSpPr>
          <p:spPr>
            <a:xfrm flipV="1">
              <a:off x="9334486" y="5687312"/>
              <a:ext cx="56985" cy="11877"/>
            </a:xfrm>
            <a:custGeom>
              <a:avLst/>
              <a:gdLst>
                <a:gd name="connsiteX0" fmla="*/ -161 w 56985"/>
                <a:gd name="connsiteY0" fmla="*/ 1062 h 11877"/>
                <a:gd name="connsiteX1" fmla="*/ 56824 w 56985"/>
                <a:gd name="connsiteY1" fmla="*/ 4122 h 11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6985" h="11877">
                  <a:moveTo>
                    <a:pt x="-161" y="1062"/>
                  </a:moveTo>
                  <a:cubicBezTo>
                    <a:pt x="9256" y="-7253"/>
                    <a:pt x="34729" y="25656"/>
                    <a:pt x="56824" y="4122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73" name="任意多边形: 形状 1572">
              <a:extLst>
                <a:ext uri="{FF2B5EF4-FFF2-40B4-BE49-F238E27FC236}">
                  <a16:creationId xmlns:a16="http://schemas.microsoft.com/office/drawing/2014/main" id="{E4E9F408-085E-8802-8EB1-09B4D2C3329A}"/>
                </a:ext>
              </a:extLst>
            </p:cNvPr>
            <p:cNvSpPr/>
            <p:nvPr/>
          </p:nvSpPr>
          <p:spPr>
            <a:xfrm flipV="1">
              <a:off x="9379975" y="5713206"/>
              <a:ext cx="1422" cy="20800"/>
            </a:xfrm>
            <a:custGeom>
              <a:avLst/>
              <a:gdLst>
                <a:gd name="connsiteX0" fmla="*/ 1261 w 1422"/>
                <a:gd name="connsiteY0" fmla="*/ -311 h 20800"/>
                <a:gd name="connsiteX1" fmla="*/ 1139 w 1422"/>
                <a:gd name="connsiteY1" fmla="*/ 20489 h 2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2" h="20800">
                  <a:moveTo>
                    <a:pt x="1261" y="-311"/>
                  </a:moveTo>
                  <a:cubicBezTo>
                    <a:pt x="-707" y="5626"/>
                    <a:pt x="-522" y="13775"/>
                    <a:pt x="1139" y="20489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038" name="图形 4">
            <a:extLst>
              <a:ext uri="{FF2B5EF4-FFF2-40B4-BE49-F238E27FC236}">
                <a16:creationId xmlns:a16="http://schemas.microsoft.com/office/drawing/2014/main" id="{45B70F74-7A94-9D99-B5E2-ECD7CCA70E4A}"/>
              </a:ext>
            </a:extLst>
          </p:cNvPr>
          <p:cNvSpPr/>
          <p:nvPr/>
        </p:nvSpPr>
        <p:spPr>
          <a:xfrm>
            <a:off x="1889113" y="3182279"/>
            <a:ext cx="7416800" cy="1118855"/>
          </a:xfrm>
          <a:custGeom>
            <a:avLst/>
            <a:gdLst>
              <a:gd name="connsiteX0" fmla="*/ 12164764 w 12192000"/>
              <a:gd name="connsiteY0" fmla="*/ 1807973 h 1839213"/>
              <a:gd name="connsiteX1" fmla="*/ 12164764 w 12192000"/>
              <a:gd name="connsiteY1" fmla="*/ 1776732 h 1839213"/>
              <a:gd name="connsiteX2" fmla="*/ 12141533 w 12192000"/>
              <a:gd name="connsiteY2" fmla="*/ 1776732 h 1839213"/>
              <a:gd name="connsiteX3" fmla="*/ 12141533 w 12192000"/>
              <a:gd name="connsiteY3" fmla="*/ 1765517 h 1839213"/>
              <a:gd name="connsiteX4" fmla="*/ 12119105 w 12192000"/>
              <a:gd name="connsiteY4" fmla="*/ 1754302 h 1839213"/>
              <a:gd name="connsiteX5" fmla="*/ 12020575 w 12192000"/>
              <a:gd name="connsiteY5" fmla="*/ 1754302 h 1839213"/>
              <a:gd name="connsiteX6" fmla="*/ 12020575 w 12192000"/>
              <a:gd name="connsiteY6" fmla="*/ 1711847 h 1839213"/>
              <a:gd name="connsiteX7" fmla="*/ 12022178 w 12192000"/>
              <a:gd name="connsiteY7" fmla="*/ 1709443 h 1839213"/>
              <a:gd name="connsiteX8" fmla="*/ 12022178 w 12192000"/>
              <a:gd name="connsiteY8" fmla="*/ 1697428 h 1839213"/>
              <a:gd name="connsiteX9" fmla="*/ 12048612 w 12192000"/>
              <a:gd name="connsiteY9" fmla="*/ 1690218 h 1839213"/>
              <a:gd name="connsiteX10" fmla="*/ 12048612 w 12192000"/>
              <a:gd name="connsiteY10" fmla="*/ 1685412 h 1839213"/>
              <a:gd name="connsiteX11" fmla="*/ 12027784 w 12192000"/>
              <a:gd name="connsiteY11" fmla="*/ 1672595 h 1839213"/>
              <a:gd name="connsiteX12" fmla="*/ 12001349 w 12192000"/>
              <a:gd name="connsiteY12" fmla="*/ 1661380 h 1839213"/>
              <a:gd name="connsiteX13" fmla="*/ 12001349 w 12192000"/>
              <a:gd name="connsiteY13" fmla="*/ 1654171 h 1839213"/>
              <a:gd name="connsiteX14" fmla="*/ 11998146 w 12192000"/>
              <a:gd name="connsiteY14" fmla="*/ 1651768 h 1839213"/>
              <a:gd name="connsiteX15" fmla="*/ 11998146 w 12192000"/>
              <a:gd name="connsiteY15" fmla="*/ 1642956 h 1839213"/>
              <a:gd name="connsiteX16" fmla="*/ 12022978 w 12192000"/>
              <a:gd name="connsiteY16" fmla="*/ 1629338 h 1839213"/>
              <a:gd name="connsiteX17" fmla="*/ 12024580 w 12192000"/>
              <a:gd name="connsiteY17" fmla="*/ 1618124 h 1839213"/>
              <a:gd name="connsiteX18" fmla="*/ 11997344 w 12192000"/>
              <a:gd name="connsiteY18" fmla="*/ 1605307 h 1839213"/>
              <a:gd name="connsiteX19" fmla="*/ 11965302 w 12192000"/>
              <a:gd name="connsiteY19" fmla="*/ 1591689 h 1839213"/>
              <a:gd name="connsiteX20" fmla="*/ 11965302 w 12192000"/>
              <a:gd name="connsiteY20" fmla="*/ 1584480 h 1839213"/>
              <a:gd name="connsiteX21" fmla="*/ 11963700 w 12192000"/>
              <a:gd name="connsiteY21" fmla="*/ 1581275 h 1839213"/>
              <a:gd name="connsiteX22" fmla="*/ 11963700 w 12192000"/>
              <a:gd name="connsiteY22" fmla="*/ 1561249 h 1839213"/>
              <a:gd name="connsiteX23" fmla="*/ 11990936 w 12192000"/>
              <a:gd name="connsiteY23" fmla="*/ 1554040 h 1839213"/>
              <a:gd name="connsiteX24" fmla="*/ 11990936 w 12192000"/>
              <a:gd name="connsiteY24" fmla="*/ 1542024 h 1839213"/>
              <a:gd name="connsiteX25" fmla="*/ 11933260 w 12192000"/>
              <a:gd name="connsiteY25" fmla="*/ 1507579 h 1839213"/>
              <a:gd name="connsiteX26" fmla="*/ 11899616 w 12192000"/>
              <a:gd name="connsiteY26" fmla="*/ 1477139 h 1839213"/>
              <a:gd name="connsiteX27" fmla="*/ 11899616 w 12192000"/>
              <a:gd name="connsiteY27" fmla="*/ 1474736 h 1839213"/>
              <a:gd name="connsiteX28" fmla="*/ 11901218 w 12192000"/>
              <a:gd name="connsiteY28" fmla="*/ 1474736 h 1839213"/>
              <a:gd name="connsiteX29" fmla="*/ 11901218 w 12192000"/>
              <a:gd name="connsiteY29" fmla="*/ 1464322 h 1839213"/>
              <a:gd name="connsiteX30" fmla="*/ 11894810 w 12192000"/>
              <a:gd name="connsiteY30" fmla="*/ 1453107 h 1839213"/>
              <a:gd name="connsiteX31" fmla="*/ 11896412 w 12192000"/>
              <a:gd name="connsiteY31" fmla="*/ 1453107 h 1839213"/>
              <a:gd name="connsiteX32" fmla="*/ 11898015 w 12192000"/>
              <a:gd name="connsiteY32" fmla="*/ 1451505 h 1839213"/>
              <a:gd name="connsiteX33" fmla="*/ 11898015 w 12192000"/>
              <a:gd name="connsiteY33" fmla="*/ 1447500 h 1839213"/>
              <a:gd name="connsiteX34" fmla="*/ 11895611 w 12192000"/>
              <a:gd name="connsiteY34" fmla="*/ 1447500 h 1839213"/>
              <a:gd name="connsiteX35" fmla="*/ 11898815 w 12192000"/>
              <a:gd name="connsiteY35" fmla="*/ 1435484 h 1839213"/>
              <a:gd name="connsiteX36" fmla="*/ 11887601 w 12192000"/>
              <a:gd name="connsiteY36" fmla="*/ 1425871 h 1839213"/>
              <a:gd name="connsiteX37" fmla="*/ 11876386 w 12192000"/>
              <a:gd name="connsiteY37" fmla="*/ 1435484 h 1839213"/>
              <a:gd name="connsiteX38" fmla="*/ 11879590 w 12192000"/>
              <a:gd name="connsiteY38" fmla="*/ 1447500 h 1839213"/>
              <a:gd name="connsiteX39" fmla="*/ 11877186 w 12192000"/>
              <a:gd name="connsiteY39" fmla="*/ 1447500 h 1839213"/>
              <a:gd name="connsiteX40" fmla="*/ 11877186 w 12192000"/>
              <a:gd name="connsiteY40" fmla="*/ 1451505 h 1839213"/>
              <a:gd name="connsiteX41" fmla="*/ 11878789 w 12192000"/>
              <a:gd name="connsiteY41" fmla="*/ 1453107 h 1839213"/>
              <a:gd name="connsiteX42" fmla="*/ 11880391 w 12192000"/>
              <a:gd name="connsiteY42" fmla="*/ 1453107 h 1839213"/>
              <a:gd name="connsiteX43" fmla="*/ 11873983 w 12192000"/>
              <a:gd name="connsiteY43" fmla="*/ 1464322 h 1839213"/>
              <a:gd name="connsiteX44" fmla="*/ 11873983 w 12192000"/>
              <a:gd name="connsiteY44" fmla="*/ 1474736 h 1839213"/>
              <a:gd name="connsiteX45" fmla="*/ 11875585 w 12192000"/>
              <a:gd name="connsiteY45" fmla="*/ 1474736 h 1839213"/>
              <a:gd name="connsiteX46" fmla="*/ 11875585 w 12192000"/>
              <a:gd name="connsiteY46" fmla="*/ 1477139 h 1839213"/>
              <a:gd name="connsiteX47" fmla="*/ 11841941 w 12192000"/>
              <a:gd name="connsiteY47" fmla="*/ 1507579 h 1839213"/>
              <a:gd name="connsiteX48" fmla="*/ 11784265 w 12192000"/>
              <a:gd name="connsiteY48" fmla="*/ 1542024 h 1839213"/>
              <a:gd name="connsiteX49" fmla="*/ 11784265 w 12192000"/>
              <a:gd name="connsiteY49" fmla="*/ 1554040 h 1839213"/>
              <a:gd name="connsiteX50" fmla="*/ 11811501 w 12192000"/>
              <a:gd name="connsiteY50" fmla="*/ 1561249 h 1839213"/>
              <a:gd name="connsiteX51" fmla="*/ 11811501 w 12192000"/>
              <a:gd name="connsiteY51" fmla="*/ 1581275 h 1839213"/>
              <a:gd name="connsiteX52" fmla="*/ 11809899 w 12192000"/>
              <a:gd name="connsiteY52" fmla="*/ 1584480 h 1839213"/>
              <a:gd name="connsiteX53" fmla="*/ 11809899 w 12192000"/>
              <a:gd name="connsiteY53" fmla="*/ 1591689 h 1839213"/>
              <a:gd name="connsiteX54" fmla="*/ 11777857 w 12192000"/>
              <a:gd name="connsiteY54" fmla="*/ 1605307 h 1839213"/>
              <a:gd name="connsiteX55" fmla="*/ 11750621 w 12192000"/>
              <a:gd name="connsiteY55" fmla="*/ 1618124 h 1839213"/>
              <a:gd name="connsiteX56" fmla="*/ 11752223 w 12192000"/>
              <a:gd name="connsiteY56" fmla="*/ 1629338 h 1839213"/>
              <a:gd name="connsiteX57" fmla="*/ 11777055 w 12192000"/>
              <a:gd name="connsiteY57" fmla="*/ 1642956 h 1839213"/>
              <a:gd name="connsiteX58" fmla="*/ 11777055 w 12192000"/>
              <a:gd name="connsiteY58" fmla="*/ 1651768 h 1839213"/>
              <a:gd name="connsiteX59" fmla="*/ 11773852 w 12192000"/>
              <a:gd name="connsiteY59" fmla="*/ 1654171 h 1839213"/>
              <a:gd name="connsiteX60" fmla="*/ 11773852 w 12192000"/>
              <a:gd name="connsiteY60" fmla="*/ 1661380 h 1839213"/>
              <a:gd name="connsiteX61" fmla="*/ 11747417 w 12192000"/>
              <a:gd name="connsiteY61" fmla="*/ 1672595 h 1839213"/>
              <a:gd name="connsiteX62" fmla="*/ 11726589 w 12192000"/>
              <a:gd name="connsiteY62" fmla="*/ 1685412 h 1839213"/>
              <a:gd name="connsiteX63" fmla="*/ 11726589 w 12192000"/>
              <a:gd name="connsiteY63" fmla="*/ 1690218 h 1839213"/>
              <a:gd name="connsiteX64" fmla="*/ 11753825 w 12192000"/>
              <a:gd name="connsiteY64" fmla="*/ 1697428 h 1839213"/>
              <a:gd name="connsiteX65" fmla="*/ 11753825 w 12192000"/>
              <a:gd name="connsiteY65" fmla="*/ 1709443 h 1839213"/>
              <a:gd name="connsiteX66" fmla="*/ 11755427 w 12192000"/>
              <a:gd name="connsiteY66" fmla="*/ 1711847 h 1839213"/>
              <a:gd name="connsiteX67" fmla="*/ 11755427 w 12192000"/>
              <a:gd name="connsiteY67" fmla="*/ 1754302 h 1839213"/>
              <a:gd name="connsiteX68" fmla="*/ 11708165 w 12192000"/>
              <a:gd name="connsiteY68" fmla="*/ 1754302 h 1839213"/>
              <a:gd name="connsiteX69" fmla="*/ 11672118 w 12192000"/>
              <a:gd name="connsiteY69" fmla="*/ 1738281 h 1839213"/>
              <a:gd name="connsiteX70" fmla="*/ 11670516 w 12192000"/>
              <a:gd name="connsiteY70" fmla="*/ 1713449 h 1839213"/>
              <a:gd name="connsiteX71" fmla="*/ 11692945 w 12192000"/>
              <a:gd name="connsiteY71" fmla="*/ 1698229 h 1839213"/>
              <a:gd name="connsiteX72" fmla="*/ 11700154 w 12192000"/>
              <a:gd name="connsiteY72" fmla="*/ 1688616 h 1839213"/>
              <a:gd name="connsiteX73" fmla="*/ 11669715 w 12192000"/>
              <a:gd name="connsiteY73" fmla="*/ 1681407 h 1839213"/>
              <a:gd name="connsiteX74" fmla="*/ 11668112 w 12192000"/>
              <a:gd name="connsiteY74" fmla="*/ 1657375 h 1839213"/>
              <a:gd name="connsiteX75" fmla="*/ 11692144 w 12192000"/>
              <a:gd name="connsiteY75" fmla="*/ 1644558 h 1839213"/>
              <a:gd name="connsiteX76" fmla="*/ 11696149 w 12192000"/>
              <a:gd name="connsiteY76" fmla="*/ 1635747 h 1839213"/>
              <a:gd name="connsiteX77" fmla="*/ 11667311 w 12192000"/>
              <a:gd name="connsiteY77" fmla="*/ 1626935 h 1839213"/>
              <a:gd name="connsiteX78" fmla="*/ 11665710 w 12192000"/>
              <a:gd name="connsiteY78" fmla="*/ 1601302 h 1839213"/>
              <a:gd name="connsiteX79" fmla="*/ 11691343 w 12192000"/>
              <a:gd name="connsiteY79" fmla="*/ 1586082 h 1839213"/>
              <a:gd name="connsiteX80" fmla="*/ 11695348 w 12192000"/>
              <a:gd name="connsiteY80" fmla="*/ 1580474 h 1839213"/>
              <a:gd name="connsiteX81" fmla="*/ 11663306 w 12192000"/>
              <a:gd name="connsiteY81" fmla="*/ 1570061 h 1839213"/>
              <a:gd name="connsiteX82" fmla="*/ 11663306 w 12192000"/>
              <a:gd name="connsiteY82" fmla="*/ 1544427 h 1839213"/>
              <a:gd name="connsiteX83" fmla="*/ 11688139 w 12192000"/>
              <a:gd name="connsiteY83" fmla="*/ 1533212 h 1839213"/>
              <a:gd name="connsiteX84" fmla="*/ 11692144 w 12192000"/>
              <a:gd name="connsiteY84" fmla="*/ 1527605 h 1839213"/>
              <a:gd name="connsiteX85" fmla="*/ 11660903 w 12192000"/>
              <a:gd name="connsiteY85" fmla="*/ 1515589 h 1839213"/>
              <a:gd name="connsiteX86" fmla="*/ 11662505 w 12192000"/>
              <a:gd name="connsiteY86" fmla="*/ 1492359 h 1839213"/>
              <a:gd name="connsiteX87" fmla="*/ 11682532 w 12192000"/>
              <a:gd name="connsiteY87" fmla="*/ 1481144 h 1839213"/>
              <a:gd name="connsiteX88" fmla="*/ 11686537 w 12192000"/>
              <a:gd name="connsiteY88" fmla="*/ 1472332 h 1839213"/>
              <a:gd name="connsiteX89" fmla="*/ 11660102 w 12192000"/>
              <a:gd name="connsiteY89" fmla="*/ 1459516 h 1839213"/>
              <a:gd name="connsiteX90" fmla="*/ 11660102 w 12192000"/>
              <a:gd name="connsiteY90" fmla="*/ 1435484 h 1839213"/>
              <a:gd name="connsiteX91" fmla="*/ 11682532 w 12192000"/>
              <a:gd name="connsiteY91" fmla="*/ 1430678 h 1839213"/>
              <a:gd name="connsiteX92" fmla="*/ 11686537 w 12192000"/>
              <a:gd name="connsiteY92" fmla="*/ 1422667 h 1839213"/>
              <a:gd name="connsiteX93" fmla="*/ 11659301 w 12192000"/>
              <a:gd name="connsiteY93" fmla="*/ 1409850 h 1839213"/>
              <a:gd name="connsiteX94" fmla="*/ 11659301 w 12192000"/>
              <a:gd name="connsiteY94" fmla="*/ 1387421 h 1839213"/>
              <a:gd name="connsiteX95" fmla="*/ 11680128 w 12192000"/>
              <a:gd name="connsiteY95" fmla="*/ 1378609 h 1839213"/>
              <a:gd name="connsiteX96" fmla="*/ 11684133 w 12192000"/>
              <a:gd name="connsiteY96" fmla="*/ 1369798 h 1839213"/>
              <a:gd name="connsiteX97" fmla="*/ 11653694 w 12192000"/>
              <a:gd name="connsiteY97" fmla="*/ 1357782 h 1839213"/>
              <a:gd name="connsiteX98" fmla="*/ 11653694 w 12192000"/>
              <a:gd name="connsiteY98" fmla="*/ 1340960 h 1839213"/>
              <a:gd name="connsiteX99" fmla="*/ 11678526 w 12192000"/>
              <a:gd name="connsiteY99" fmla="*/ 1323337 h 1839213"/>
              <a:gd name="connsiteX100" fmla="*/ 11684133 w 12192000"/>
              <a:gd name="connsiteY100" fmla="*/ 1306515 h 1839213"/>
              <a:gd name="connsiteX101" fmla="*/ 11582400 w 12192000"/>
              <a:gd name="connsiteY101" fmla="*/ 1256049 h 1839213"/>
              <a:gd name="connsiteX102" fmla="*/ 11582400 w 12192000"/>
              <a:gd name="connsiteY102" fmla="*/ 1253645 h 1839213"/>
              <a:gd name="connsiteX103" fmla="*/ 11584803 w 12192000"/>
              <a:gd name="connsiteY103" fmla="*/ 1251242 h 1839213"/>
              <a:gd name="connsiteX104" fmla="*/ 11584803 w 12192000"/>
              <a:gd name="connsiteY104" fmla="*/ 1249640 h 1839213"/>
              <a:gd name="connsiteX105" fmla="*/ 11581599 w 12192000"/>
              <a:gd name="connsiteY105" fmla="*/ 1248038 h 1839213"/>
              <a:gd name="connsiteX106" fmla="*/ 11581599 w 12192000"/>
              <a:gd name="connsiteY106" fmla="*/ 1236022 h 1839213"/>
              <a:gd name="connsiteX107" fmla="*/ 11593615 w 12192000"/>
              <a:gd name="connsiteY107" fmla="*/ 1232818 h 1839213"/>
              <a:gd name="connsiteX108" fmla="*/ 11593615 w 12192000"/>
              <a:gd name="connsiteY108" fmla="*/ 1225609 h 1839213"/>
              <a:gd name="connsiteX109" fmla="*/ 11574390 w 12192000"/>
              <a:gd name="connsiteY109" fmla="*/ 1209588 h 1839213"/>
              <a:gd name="connsiteX110" fmla="*/ 11574390 w 12192000"/>
              <a:gd name="connsiteY110" fmla="*/ 1204781 h 1839213"/>
              <a:gd name="connsiteX111" fmla="*/ 11581599 w 12192000"/>
              <a:gd name="connsiteY111" fmla="*/ 1199975 h 1839213"/>
              <a:gd name="connsiteX112" fmla="*/ 11581599 w 12192000"/>
              <a:gd name="connsiteY112" fmla="*/ 1195970 h 1839213"/>
              <a:gd name="connsiteX113" fmla="*/ 11574390 w 12192000"/>
              <a:gd name="connsiteY113" fmla="*/ 1189561 h 1839213"/>
              <a:gd name="connsiteX114" fmla="*/ 11563175 w 12192000"/>
              <a:gd name="connsiteY114" fmla="*/ 1177545 h 1839213"/>
              <a:gd name="connsiteX115" fmla="*/ 11570384 w 12192000"/>
              <a:gd name="connsiteY115" fmla="*/ 1164729 h 1839213"/>
              <a:gd name="connsiteX116" fmla="*/ 11555965 w 12192000"/>
              <a:gd name="connsiteY116" fmla="*/ 1152713 h 1839213"/>
              <a:gd name="connsiteX117" fmla="*/ 11541547 w 12192000"/>
              <a:gd name="connsiteY117" fmla="*/ 1164729 h 1839213"/>
              <a:gd name="connsiteX118" fmla="*/ 11548755 w 12192000"/>
              <a:gd name="connsiteY118" fmla="*/ 1177545 h 1839213"/>
              <a:gd name="connsiteX119" fmla="*/ 11537542 w 12192000"/>
              <a:gd name="connsiteY119" fmla="*/ 1189561 h 1839213"/>
              <a:gd name="connsiteX120" fmla="*/ 11530332 w 12192000"/>
              <a:gd name="connsiteY120" fmla="*/ 1195970 h 1839213"/>
              <a:gd name="connsiteX121" fmla="*/ 11530332 w 12192000"/>
              <a:gd name="connsiteY121" fmla="*/ 1199975 h 1839213"/>
              <a:gd name="connsiteX122" fmla="*/ 11537542 w 12192000"/>
              <a:gd name="connsiteY122" fmla="*/ 1204781 h 1839213"/>
              <a:gd name="connsiteX123" fmla="*/ 11537542 w 12192000"/>
              <a:gd name="connsiteY123" fmla="*/ 1209588 h 1839213"/>
              <a:gd name="connsiteX124" fmla="*/ 11517515 w 12192000"/>
              <a:gd name="connsiteY124" fmla="*/ 1225609 h 1839213"/>
              <a:gd name="connsiteX125" fmla="*/ 11517515 w 12192000"/>
              <a:gd name="connsiteY125" fmla="*/ 1232017 h 1839213"/>
              <a:gd name="connsiteX126" fmla="*/ 11530332 w 12192000"/>
              <a:gd name="connsiteY126" fmla="*/ 1235221 h 1839213"/>
              <a:gd name="connsiteX127" fmla="*/ 11530332 w 12192000"/>
              <a:gd name="connsiteY127" fmla="*/ 1247237 h 1839213"/>
              <a:gd name="connsiteX128" fmla="*/ 11527127 w 12192000"/>
              <a:gd name="connsiteY128" fmla="*/ 1248839 h 1839213"/>
              <a:gd name="connsiteX129" fmla="*/ 11527127 w 12192000"/>
              <a:gd name="connsiteY129" fmla="*/ 1252043 h 1839213"/>
              <a:gd name="connsiteX130" fmla="*/ 11528729 w 12192000"/>
              <a:gd name="connsiteY130" fmla="*/ 1254446 h 1839213"/>
              <a:gd name="connsiteX131" fmla="*/ 11528729 w 12192000"/>
              <a:gd name="connsiteY131" fmla="*/ 1256850 h 1839213"/>
              <a:gd name="connsiteX132" fmla="*/ 11426996 w 12192000"/>
              <a:gd name="connsiteY132" fmla="*/ 1307316 h 1839213"/>
              <a:gd name="connsiteX133" fmla="*/ 11432603 w 12192000"/>
              <a:gd name="connsiteY133" fmla="*/ 1324138 h 1839213"/>
              <a:gd name="connsiteX134" fmla="*/ 11457436 w 12192000"/>
              <a:gd name="connsiteY134" fmla="*/ 1341761 h 1839213"/>
              <a:gd name="connsiteX135" fmla="*/ 11457436 w 12192000"/>
              <a:gd name="connsiteY135" fmla="*/ 1358583 h 1839213"/>
              <a:gd name="connsiteX136" fmla="*/ 11426996 w 12192000"/>
              <a:gd name="connsiteY136" fmla="*/ 1370599 h 1839213"/>
              <a:gd name="connsiteX137" fmla="*/ 11431001 w 12192000"/>
              <a:gd name="connsiteY137" fmla="*/ 1379410 h 1839213"/>
              <a:gd name="connsiteX138" fmla="*/ 11451828 w 12192000"/>
              <a:gd name="connsiteY138" fmla="*/ 1388222 h 1839213"/>
              <a:gd name="connsiteX139" fmla="*/ 11451828 w 12192000"/>
              <a:gd name="connsiteY139" fmla="*/ 1410651 h 1839213"/>
              <a:gd name="connsiteX140" fmla="*/ 11424593 w 12192000"/>
              <a:gd name="connsiteY140" fmla="*/ 1423468 h 1839213"/>
              <a:gd name="connsiteX141" fmla="*/ 11428598 w 12192000"/>
              <a:gd name="connsiteY141" fmla="*/ 1431479 h 1839213"/>
              <a:gd name="connsiteX142" fmla="*/ 11451028 w 12192000"/>
              <a:gd name="connsiteY142" fmla="*/ 1436285 h 1839213"/>
              <a:gd name="connsiteX143" fmla="*/ 11451028 w 12192000"/>
              <a:gd name="connsiteY143" fmla="*/ 1460317 h 1839213"/>
              <a:gd name="connsiteX144" fmla="*/ 11424593 w 12192000"/>
              <a:gd name="connsiteY144" fmla="*/ 1473133 h 1839213"/>
              <a:gd name="connsiteX145" fmla="*/ 11428598 w 12192000"/>
              <a:gd name="connsiteY145" fmla="*/ 1481945 h 1839213"/>
              <a:gd name="connsiteX146" fmla="*/ 11449426 w 12192000"/>
              <a:gd name="connsiteY146" fmla="*/ 1493160 h 1839213"/>
              <a:gd name="connsiteX147" fmla="*/ 11450227 w 12192000"/>
              <a:gd name="connsiteY147" fmla="*/ 1509181 h 1839213"/>
              <a:gd name="connsiteX148" fmla="*/ 11442216 w 12192000"/>
              <a:gd name="connsiteY148" fmla="*/ 1509181 h 1839213"/>
              <a:gd name="connsiteX149" fmla="*/ 11442216 w 12192000"/>
              <a:gd name="connsiteY149" fmla="*/ 1502772 h 1839213"/>
              <a:gd name="connsiteX150" fmla="*/ 11387744 w 12192000"/>
              <a:gd name="connsiteY150" fmla="*/ 1502772 h 1839213"/>
              <a:gd name="connsiteX151" fmla="*/ 11387744 w 12192000"/>
              <a:gd name="connsiteY151" fmla="*/ 1420264 h 1839213"/>
              <a:gd name="connsiteX152" fmla="*/ 11378933 w 12192000"/>
              <a:gd name="connsiteY152" fmla="*/ 1420264 h 1839213"/>
              <a:gd name="connsiteX153" fmla="*/ 11378933 w 12192000"/>
              <a:gd name="connsiteY153" fmla="*/ 1393829 h 1839213"/>
              <a:gd name="connsiteX154" fmla="*/ 11370122 w 12192000"/>
              <a:gd name="connsiteY154" fmla="*/ 1393829 h 1839213"/>
              <a:gd name="connsiteX155" fmla="*/ 11370122 w 12192000"/>
              <a:gd name="connsiteY155" fmla="*/ 1399437 h 1839213"/>
              <a:gd name="connsiteX156" fmla="*/ 11364514 w 12192000"/>
              <a:gd name="connsiteY156" fmla="*/ 1399437 h 1839213"/>
              <a:gd name="connsiteX157" fmla="*/ 11364514 w 12192000"/>
              <a:gd name="connsiteY157" fmla="*/ 1388222 h 1839213"/>
              <a:gd name="connsiteX158" fmla="*/ 11374127 w 12192000"/>
              <a:gd name="connsiteY158" fmla="*/ 1377808 h 1839213"/>
              <a:gd name="connsiteX159" fmla="*/ 11382137 w 12192000"/>
              <a:gd name="connsiteY159" fmla="*/ 1360185 h 1839213"/>
              <a:gd name="connsiteX160" fmla="*/ 11359708 w 12192000"/>
              <a:gd name="connsiteY160" fmla="*/ 1360185 h 1839213"/>
              <a:gd name="connsiteX161" fmla="*/ 11359708 w 12192000"/>
              <a:gd name="connsiteY161" fmla="*/ 1352976 h 1839213"/>
              <a:gd name="connsiteX162" fmla="*/ 11308440 w 12192000"/>
              <a:gd name="connsiteY162" fmla="*/ 1352976 h 1839213"/>
              <a:gd name="connsiteX163" fmla="*/ 11308440 w 12192000"/>
              <a:gd name="connsiteY163" fmla="*/ 1357782 h 1839213"/>
              <a:gd name="connsiteX164" fmla="*/ 11291618 w 12192000"/>
              <a:gd name="connsiteY164" fmla="*/ 1357782 h 1839213"/>
              <a:gd name="connsiteX165" fmla="*/ 11291618 w 12192000"/>
              <a:gd name="connsiteY165" fmla="*/ 1320133 h 1839213"/>
              <a:gd name="connsiteX166" fmla="*/ 11244356 w 12192000"/>
              <a:gd name="connsiteY166" fmla="*/ 1320133 h 1839213"/>
              <a:gd name="connsiteX167" fmla="*/ 11244356 w 12192000"/>
              <a:gd name="connsiteY167" fmla="*/ 1324138 h 1839213"/>
              <a:gd name="connsiteX168" fmla="*/ 11239550 w 12192000"/>
              <a:gd name="connsiteY168" fmla="*/ 1324138 h 1839213"/>
              <a:gd name="connsiteX169" fmla="*/ 11239550 w 12192000"/>
              <a:gd name="connsiteY169" fmla="*/ 1356180 h 1839213"/>
              <a:gd name="connsiteX170" fmla="*/ 11235545 w 12192000"/>
              <a:gd name="connsiteY170" fmla="*/ 1356180 h 1839213"/>
              <a:gd name="connsiteX171" fmla="*/ 11235545 w 12192000"/>
              <a:gd name="connsiteY171" fmla="*/ 1225609 h 1839213"/>
              <a:gd name="connsiteX172" fmla="*/ 11210712 w 12192000"/>
              <a:gd name="connsiteY172" fmla="*/ 1225609 h 1839213"/>
              <a:gd name="connsiteX173" fmla="*/ 11210712 w 12192000"/>
              <a:gd name="connsiteY173" fmla="*/ 1195970 h 1839213"/>
              <a:gd name="connsiteX174" fmla="*/ 11205906 w 12192000"/>
              <a:gd name="connsiteY174" fmla="*/ 1195970 h 1839213"/>
              <a:gd name="connsiteX175" fmla="*/ 11205906 w 12192000"/>
              <a:gd name="connsiteY175" fmla="*/ 1199174 h 1839213"/>
              <a:gd name="connsiteX176" fmla="*/ 11186681 w 12192000"/>
              <a:gd name="connsiteY176" fmla="*/ 1199174 h 1839213"/>
              <a:gd name="connsiteX177" fmla="*/ 11141822 w 12192000"/>
              <a:gd name="connsiteY177" fmla="*/ 1147907 h 1839213"/>
              <a:gd name="connsiteX178" fmla="*/ 11141822 w 12192000"/>
              <a:gd name="connsiteY178" fmla="*/ 1067000 h 1839213"/>
              <a:gd name="connsiteX179" fmla="*/ 11137016 w 12192000"/>
              <a:gd name="connsiteY179" fmla="*/ 1067000 h 1839213"/>
              <a:gd name="connsiteX180" fmla="*/ 11137016 w 12192000"/>
              <a:gd name="connsiteY180" fmla="*/ 1145503 h 1839213"/>
              <a:gd name="connsiteX181" fmla="*/ 11100167 w 12192000"/>
              <a:gd name="connsiteY181" fmla="*/ 1103849 h 1839213"/>
              <a:gd name="connsiteX182" fmla="*/ 11100167 w 12192000"/>
              <a:gd name="connsiteY182" fmla="*/ 1095838 h 1839213"/>
              <a:gd name="connsiteX183" fmla="*/ 11094560 w 12192000"/>
              <a:gd name="connsiteY183" fmla="*/ 1095838 h 1839213"/>
              <a:gd name="connsiteX184" fmla="*/ 11094560 w 12192000"/>
              <a:gd name="connsiteY184" fmla="*/ 1120671 h 1839213"/>
              <a:gd name="connsiteX185" fmla="*/ 11046497 w 12192000"/>
              <a:gd name="connsiteY185" fmla="*/ 1203179 h 1839213"/>
              <a:gd name="connsiteX186" fmla="*/ 11046497 w 12192000"/>
              <a:gd name="connsiteY186" fmla="*/ 1041367 h 1839213"/>
              <a:gd name="connsiteX187" fmla="*/ 11042491 w 12192000"/>
              <a:gd name="connsiteY187" fmla="*/ 1041367 h 1839213"/>
              <a:gd name="connsiteX188" fmla="*/ 11042491 w 12192000"/>
              <a:gd name="connsiteY188" fmla="*/ 1221603 h 1839213"/>
              <a:gd name="connsiteX189" fmla="*/ 11035282 w 12192000"/>
              <a:gd name="connsiteY189" fmla="*/ 1221603 h 1839213"/>
              <a:gd name="connsiteX190" fmla="*/ 11035282 w 12192000"/>
              <a:gd name="connsiteY190" fmla="*/ 1210389 h 1839213"/>
              <a:gd name="connsiteX191" fmla="*/ 11028072 w 12192000"/>
              <a:gd name="connsiteY191" fmla="*/ 1210389 h 1839213"/>
              <a:gd name="connsiteX192" fmla="*/ 11028072 w 12192000"/>
              <a:gd name="connsiteY192" fmla="*/ 1220001 h 1839213"/>
              <a:gd name="connsiteX193" fmla="*/ 11021664 w 12192000"/>
              <a:gd name="connsiteY193" fmla="*/ 1220001 h 1839213"/>
              <a:gd name="connsiteX194" fmla="*/ 11021664 w 12192000"/>
              <a:gd name="connsiteY194" fmla="*/ 1208786 h 1839213"/>
              <a:gd name="connsiteX195" fmla="*/ 11016056 w 12192000"/>
              <a:gd name="connsiteY195" fmla="*/ 1208786 h 1839213"/>
              <a:gd name="connsiteX196" fmla="*/ 11016056 w 12192000"/>
              <a:gd name="connsiteY196" fmla="*/ 1242431 h 1839213"/>
              <a:gd name="connsiteX197" fmla="*/ 11002439 w 12192000"/>
              <a:gd name="connsiteY197" fmla="*/ 1242431 h 1839213"/>
              <a:gd name="connsiteX198" fmla="*/ 11002439 w 12192000"/>
              <a:gd name="connsiteY198" fmla="*/ 1353777 h 1839213"/>
              <a:gd name="connsiteX199" fmla="*/ 10997633 w 12192000"/>
              <a:gd name="connsiteY199" fmla="*/ 1353777 h 1839213"/>
              <a:gd name="connsiteX200" fmla="*/ 10997633 w 12192000"/>
              <a:gd name="connsiteY200" fmla="*/ 1358583 h 1839213"/>
              <a:gd name="connsiteX201" fmla="*/ 11001638 w 12192000"/>
              <a:gd name="connsiteY201" fmla="*/ 1358583 h 1839213"/>
              <a:gd name="connsiteX202" fmla="*/ 11001638 w 12192000"/>
              <a:gd name="connsiteY202" fmla="*/ 1368997 h 1839213"/>
              <a:gd name="connsiteX203" fmla="*/ 10971198 w 12192000"/>
              <a:gd name="connsiteY203" fmla="*/ 1368997 h 1839213"/>
              <a:gd name="connsiteX204" fmla="*/ 10971198 w 12192000"/>
              <a:gd name="connsiteY204" fmla="*/ 1364190 h 1839213"/>
              <a:gd name="connsiteX205" fmla="*/ 10963187 w 12192000"/>
              <a:gd name="connsiteY205" fmla="*/ 1364190 h 1839213"/>
              <a:gd name="connsiteX206" fmla="*/ 10963187 w 12192000"/>
              <a:gd name="connsiteY206" fmla="*/ 1370599 h 1839213"/>
              <a:gd name="connsiteX207" fmla="*/ 10937554 w 12192000"/>
              <a:gd name="connsiteY207" fmla="*/ 1370599 h 1839213"/>
              <a:gd name="connsiteX208" fmla="*/ 10937554 w 12192000"/>
              <a:gd name="connsiteY208" fmla="*/ 1405845 h 1839213"/>
              <a:gd name="connsiteX209" fmla="*/ 10923935 w 12192000"/>
              <a:gd name="connsiteY209" fmla="*/ 1405845 h 1839213"/>
              <a:gd name="connsiteX210" fmla="*/ 10923935 w 12192000"/>
              <a:gd name="connsiteY210" fmla="*/ 1397835 h 1839213"/>
              <a:gd name="connsiteX211" fmla="*/ 10883082 w 12192000"/>
              <a:gd name="connsiteY211" fmla="*/ 1397835 h 1839213"/>
              <a:gd name="connsiteX212" fmla="*/ 10883082 w 12192000"/>
              <a:gd name="connsiteY212" fmla="*/ 1323337 h 1839213"/>
              <a:gd name="connsiteX213" fmla="*/ 10871066 w 12192000"/>
              <a:gd name="connsiteY213" fmla="*/ 1323337 h 1839213"/>
              <a:gd name="connsiteX214" fmla="*/ 10871066 w 12192000"/>
              <a:gd name="connsiteY214" fmla="*/ 1345766 h 1839213"/>
              <a:gd name="connsiteX215" fmla="*/ 10857449 w 12192000"/>
              <a:gd name="connsiteY215" fmla="*/ 1345766 h 1839213"/>
              <a:gd name="connsiteX216" fmla="*/ 10857449 w 12192000"/>
              <a:gd name="connsiteY216" fmla="*/ 1337756 h 1839213"/>
              <a:gd name="connsiteX217" fmla="*/ 10849438 w 12192000"/>
              <a:gd name="connsiteY217" fmla="*/ 1337756 h 1839213"/>
              <a:gd name="connsiteX218" fmla="*/ 10849438 w 12192000"/>
              <a:gd name="connsiteY218" fmla="*/ 1344965 h 1839213"/>
              <a:gd name="connsiteX219" fmla="*/ 10826208 w 12192000"/>
              <a:gd name="connsiteY219" fmla="*/ 1344965 h 1839213"/>
              <a:gd name="connsiteX220" fmla="*/ 10826208 w 12192000"/>
              <a:gd name="connsiteY220" fmla="*/ 1018937 h 1839213"/>
              <a:gd name="connsiteX221" fmla="*/ 10818197 w 12192000"/>
              <a:gd name="connsiteY221" fmla="*/ 1018937 h 1839213"/>
              <a:gd name="connsiteX222" fmla="*/ 10818197 w 12192000"/>
              <a:gd name="connsiteY222" fmla="*/ 1099844 h 1839213"/>
              <a:gd name="connsiteX223" fmla="*/ 10756517 w 12192000"/>
              <a:gd name="connsiteY223" fmla="*/ 1099844 h 1839213"/>
              <a:gd name="connsiteX224" fmla="*/ 10756517 w 12192000"/>
              <a:gd name="connsiteY224" fmla="*/ 1018937 h 1839213"/>
              <a:gd name="connsiteX225" fmla="*/ 10750909 w 12192000"/>
              <a:gd name="connsiteY225" fmla="*/ 1018937 h 1839213"/>
              <a:gd name="connsiteX226" fmla="*/ 10750909 w 12192000"/>
              <a:gd name="connsiteY226" fmla="*/ 1083021 h 1839213"/>
              <a:gd name="connsiteX227" fmla="*/ 10730081 w 12192000"/>
              <a:gd name="connsiteY227" fmla="*/ 1083021 h 1839213"/>
              <a:gd name="connsiteX228" fmla="*/ 10730081 w 12192000"/>
              <a:gd name="connsiteY228" fmla="*/ 1099844 h 1839213"/>
              <a:gd name="connsiteX229" fmla="*/ 10661191 w 12192000"/>
              <a:gd name="connsiteY229" fmla="*/ 1099844 h 1839213"/>
              <a:gd name="connsiteX230" fmla="*/ 10661191 w 12192000"/>
              <a:gd name="connsiteY230" fmla="*/ 1062995 h 1839213"/>
              <a:gd name="connsiteX231" fmla="*/ 10581887 w 12192000"/>
              <a:gd name="connsiteY231" fmla="*/ 1062995 h 1839213"/>
              <a:gd name="connsiteX232" fmla="*/ 10581887 w 12192000"/>
              <a:gd name="connsiteY232" fmla="*/ 1054985 h 1839213"/>
              <a:gd name="connsiteX233" fmla="*/ 10558656 w 12192000"/>
              <a:gd name="connsiteY233" fmla="*/ 1054985 h 1839213"/>
              <a:gd name="connsiteX234" fmla="*/ 10541834 w 12192000"/>
              <a:gd name="connsiteY234" fmla="*/ 1067000 h 1839213"/>
              <a:gd name="connsiteX235" fmla="*/ 10526614 w 12192000"/>
              <a:gd name="connsiteY235" fmla="*/ 1067000 h 1839213"/>
              <a:gd name="connsiteX236" fmla="*/ 10526614 w 12192000"/>
              <a:gd name="connsiteY236" fmla="*/ 1056587 h 1839213"/>
              <a:gd name="connsiteX237" fmla="*/ 10471342 w 12192000"/>
              <a:gd name="connsiteY237" fmla="*/ 1056587 h 1839213"/>
              <a:gd name="connsiteX238" fmla="*/ 10471342 w 12192000"/>
              <a:gd name="connsiteY238" fmla="*/ 1062995 h 1839213"/>
              <a:gd name="connsiteX239" fmla="*/ 10457724 w 12192000"/>
              <a:gd name="connsiteY239" fmla="*/ 1062995 h 1839213"/>
              <a:gd name="connsiteX240" fmla="*/ 10457724 w 12192000"/>
              <a:gd name="connsiteY240" fmla="*/ 1054985 h 1839213"/>
              <a:gd name="connsiteX241" fmla="*/ 10376017 w 12192000"/>
              <a:gd name="connsiteY241" fmla="*/ 1054985 h 1839213"/>
              <a:gd name="connsiteX242" fmla="*/ 10354388 w 12192000"/>
              <a:gd name="connsiteY242" fmla="*/ 1071006 h 1839213"/>
              <a:gd name="connsiteX243" fmla="*/ 10263870 w 12192000"/>
              <a:gd name="connsiteY243" fmla="*/ 1071006 h 1839213"/>
              <a:gd name="connsiteX244" fmla="*/ 10263870 w 12192000"/>
              <a:gd name="connsiteY244" fmla="*/ 1085425 h 1839213"/>
              <a:gd name="connsiteX245" fmla="*/ 10207796 w 12192000"/>
              <a:gd name="connsiteY245" fmla="*/ 1085425 h 1839213"/>
              <a:gd name="connsiteX246" fmla="*/ 10207796 w 12192000"/>
              <a:gd name="connsiteY246" fmla="*/ 1018937 h 1839213"/>
              <a:gd name="connsiteX247" fmla="*/ 10202189 w 12192000"/>
              <a:gd name="connsiteY247" fmla="*/ 1018937 h 1839213"/>
              <a:gd name="connsiteX248" fmla="*/ 10202189 w 12192000"/>
              <a:gd name="connsiteY248" fmla="*/ 1077414 h 1839213"/>
              <a:gd name="connsiteX249" fmla="*/ 10186167 w 12192000"/>
              <a:gd name="connsiteY249" fmla="*/ 1077414 h 1839213"/>
              <a:gd name="connsiteX250" fmla="*/ 10186167 w 12192000"/>
              <a:gd name="connsiteY250" fmla="*/ 1103849 h 1839213"/>
              <a:gd name="connsiteX251" fmla="*/ 10162937 w 12192000"/>
              <a:gd name="connsiteY251" fmla="*/ 1103849 h 1839213"/>
              <a:gd name="connsiteX252" fmla="*/ 10162937 w 12192000"/>
              <a:gd name="connsiteY252" fmla="*/ 1133488 h 1839213"/>
              <a:gd name="connsiteX253" fmla="*/ 10131697 w 12192000"/>
              <a:gd name="connsiteY253" fmla="*/ 1133488 h 1839213"/>
              <a:gd name="connsiteX254" fmla="*/ 10131697 w 12192000"/>
              <a:gd name="connsiteY254" fmla="*/ 1125477 h 1839213"/>
              <a:gd name="connsiteX255" fmla="*/ 10108466 w 12192000"/>
              <a:gd name="connsiteY255" fmla="*/ 1125477 h 1839213"/>
              <a:gd name="connsiteX256" fmla="*/ 10108466 w 12192000"/>
              <a:gd name="connsiteY256" fmla="*/ 1147907 h 1839213"/>
              <a:gd name="connsiteX257" fmla="*/ 10089240 w 12192000"/>
              <a:gd name="connsiteY257" fmla="*/ 1166331 h 1839213"/>
              <a:gd name="connsiteX258" fmla="*/ 10089240 w 12192000"/>
              <a:gd name="connsiteY258" fmla="*/ 1339358 h 1839213"/>
              <a:gd name="connsiteX259" fmla="*/ 10082031 w 12192000"/>
              <a:gd name="connsiteY259" fmla="*/ 1347368 h 1839213"/>
              <a:gd name="connsiteX260" fmla="*/ 10082031 w 12192000"/>
              <a:gd name="connsiteY260" fmla="*/ 1377808 h 1839213"/>
              <a:gd name="connsiteX261" fmla="*/ 10074821 w 12192000"/>
              <a:gd name="connsiteY261" fmla="*/ 1377808 h 1839213"/>
              <a:gd name="connsiteX262" fmla="*/ 10074821 w 12192000"/>
              <a:gd name="connsiteY262" fmla="*/ 1385819 h 1839213"/>
              <a:gd name="connsiteX263" fmla="*/ 10052392 w 12192000"/>
              <a:gd name="connsiteY263" fmla="*/ 1385819 h 1839213"/>
              <a:gd name="connsiteX264" fmla="*/ 10052392 w 12192000"/>
              <a:gd name="connsiteY264" fmla="*/ 785831 h 1839213"/>
              <a:gd name="connsiteX265" fmla="*/ 10016345 w 12192000"/>
              <a:gd name="connsiteY265" fmla="*/ 785831 h 1839213"/>
              <a:gd name="connsiteX266" fmla="*/ 10016345 w 12192000"/>
              <a:gd name="connsiteY266" fmla="*/ 777020 h 1839213"/>
              <a:gd name="connsiteX267" fmla="*/ 10001926 w 12192000"/>
              <a:gd name="connsiteY267" fmla="*/ 777020 h 1839213"/>
              <a:gd name="connsiteX268" fmla="*/ 10001926 w 12192000"/>
              <a:gd name="connsiteY268" fmla="*/ 785030 h 1839213"/>
              <a:gd name="connsiteX269" fmla="*/ 9967481 w 12192000"/>
              <a:gd name="connsiteY269" fmla="*/ 785030 h 1839213"/>
              <a:gd name="connsiteX270" fmla="*/ 9967481 w 12192000"/>
              <a:gd name="connsiteY270" fmla="*/ 563940 h 1839213"/>
              <a:gd name="connsiteX271" fmla="*/ 9917014 w 12192000"/>
              <a:gd name="connsiteY271" fmla="*/ 563940 h 1839213"/>
              <a:gd name="connsiteX272" fmla="*/ 9917014 w 12192000"/>
              <a:gd name="connsiteY272" fmla="*/ 504662 h 1839213"/>
              <a:gd name="connsiteX273" fmla="*/ 9909805 w 12192000"/>
              <a:gd name="connsiteY273" fmla="*/ 504662 h 1839213"/>
              <a:gd name="connsiteX274" fmla="*/ 9909805 w 12192000"/>
              <a:gd name="connsiteY274" fmla="*/ 541511 h 1839213"/>
              <a:gd name="connsiteX275" fmla="*/ 9868951 w 12192000"/>
              <a:gd name="connsiteY275" fmla="*/ 541511 h 1839213"/>
              <a:gd name="connsiteX276" fmla="*/ 9868951 w 12192000"/>
              <a:gd name="connsiteY276" fmla="*/ 528694 h 1839213"/>
              <a:gd name="connsiteX277" fmla="*/ 9863344 w 12192000"/>
              <a:gd name="connsiteY277" fmla="*/ 528694 h 1839213"/>
              <a:gd name="connsiteX278" fmla="*/ 9863344 w 12192000"/>
              <a:gd name="connsiteY278" fmla="*/ 539108 h 1839213"/>
              <a:gd name="connsiteX279" fmla="*/ 9775229 w 12192000"/>
              <a:gd name="connsiteY279" fmla="*/ 539108 h 1839213"/>
              <a:gd name="connsiteX280" fmla="*/ 9775229 w 12192000"/>
              <a:gd name="connsiteY280" fmla="*/ 504662 h 1839213"/>
              <a:gd name="connsiteX281" fmla="*/ 9769621 w 12192000"/>
              <a:gd name="connsiteY281" fmla="*/ 504662 h 1839213"/>
              <a:gd name="connsiteX282" fmla="*/ 9769621 w 12192000"/>
              <a:gd name="connsiteY282" fmla="*/ 552725 h 1839213"/>
              <a:gd name="connsiteX283" fmla="*/ 9756804 w 12192000"/>
              <a:gd name="connsiteY283" fmla="*/ 552725 h 1839213"/>
              <a:gd name="connsiteX284" fmla="*/ 9756804 w 12192000"/>
              <a:gd name="connsiteY284" fmla="*/ 546317 h 1839213"/>
              <a:gd name="connsiteX285" fmla="*/ 9747192 w 12192000"/>
              <a:gd name="connsiteY285" fmla="*/ 546317 h 1839213"/>
              <a:gd name="connsiteX286" fmla="*/ 9747192 w 12192000"/>
              <a:gd name="connsiteY286" fmla="*/ 573553 h 1839213"/>
              <a:gd name="connsiteX287" fmla="*/ 9699129 w 12192000"/>
              <a:gd name="connsiteY287" fmla="*/ 573553 h 1839213"/>
              <a:gd name="connsiteX288" fmla="*/ 9682306 w 12192000"/>
              <a:gd name="connsiteY288" fmla="*/ 585569 h 1839213"/>
              <a:gd name="connsiteX289" fmla="*/ 9682306 w 12192000"/>
              <a:gd name="connsiteY289" fmla="*/ 863533 h 1839213"/>
              <a:gd name="connsiteX290" fmla="*/ 9685510 w 12192000"/>
              <a:gd name="connsiteY290" fmla="*/ 863533 h 1839213"/>
              <a:gd name="connsiteX291" fmla="*/ 9685510 w 12192000"/>
              <a:gd name="connsiteY291" fmla="*/ 877952 h 1839213"/>
              <a:gd name="connsiteX292" fmla="*/ 9682306 w 12192000"/>
              <a:gd name="connsiteY292" fmla="*/ 877952 h 1839213"/>
              <a:gd name="connsiteX293" fmla="*/ 9682306 w 12192000"/>
              <a:gd name="connsiteY293" fmla="*/ 1441091 h 1839213"/>
              <a:gd name="connsiteX294" fmla="*/ 9672694 w 12192000"/>
              <a:gd name="connsiteY294" fmla="*/ 1451505 h 1839213"/>
              <a:gd name="connsiteX295" fmla="*/ 9672694 w 12192000"/>
              <a:gd name="connsiteY295" fmla="*/ 1466725 h 1839213"/>
              <a:gd name="connsiteX296" fmla="*/ 9621426 w 12192000"/>
              <a:gd name="connsiteY296" fmla="*/ 1466725 h 1839213"/>
              <a:gd name="connsiteX297" fmla="*/ 9621426 w 12192000"/>
              <a:gd name="connsiteY297" fmla="*/ 1484348 h 1839213"/>
              <a:gd name="connsiteX298" fmla="*/ 9627835 w 12192000"/>
              <a:gd name="connsiteY298" fmla="*/ 1484348 h 1839213"/>
              <a:gd name="connsiteX299" fmla="*/ 9627835 w 12192000"/>
              <a:gd name="connsiteY299" fmla="*/ 1509181 h 1839213"/>
              <a:gd name="connsiteX300" fmla="*/ 9566955 w 12192000"/>
              <a:gd name="connsiteY300" fmla="*/ 1509181 h 1839213"/>
              <a:gd name="connsiteX301" fmla="*/ 9566955 w 12192000"/>
              <a:gd name="connsiteY301" fmla="*/ 1414657 h 1839213"/>
              <a:gd name="connsiteX302" fmla="*/ 9528505 w 12192000"/>
              <a:gd name="connsiteY302" fmla="*/ 1414657 h 1839213"/>
              <a:gd name="connsiteX303" fmla="*/ 9527704 w 12192000"/>
              <a:gd name="connsiteY303" fmla="*/ 1256850 h 1839213"/>
              <a:gd name="connsiteX304" fmla="*/ 9458814 w 12192000"/>
              <a:gd name="connsiteY304" fmla="*/ 732962 h 1839213"/>
              <a:gd name="connsiteX305" fmla="*/ 9299404 w 12192000"/>
              <a:gd name="connsiteY305" fmla="*/ 485437 h 1839213"/>
              <a:gd name="connsiteX306" fmla="*/ 9139995 w 12192000"/>
              <a:gd name="connsiteY306" fmla="*/ 732962 h 1839213"/>
              <a:gd name="connsiteX307" fmla="*/ 9072706 w 12192000"/>
              <a:gd name="connsiteY307" fmla="*/ 1205582 h 1839213"/>
              <a:gd name="connsiteX308" fmla="*/ 9024643 w 12192000"/>
              <a:gd name="connsiteY308" fmla="*/ 1205582 h 1839213"/>
              <a:gd name="connsiteX309" fmla="*/ 9024643 w 12192000"/>
              <a:gd name="connsiteY309" fmla="*/ 1191163 h 1839213"/>
              <a:gd name="connsiteX310" fmla="*/ 9003816 w 12192000"/>
              <a:gd name="connsiteY310" fmla="*/ 1191163 h 1839213"/>
              <a:gd name="connsiteX311" fmla="*/ 9003816 w 12192000"/>
              <a:gd name="connsiteY311" fmla="*/ 1202378 h 1839213"/>
              <a:gd name="connsiteX312" fmla="*/ 8988596 w 12192000"/>
              <a:gd name="connsiteY312" fmla="*/ 1202378 h 1839213"/>
              <a:gd name="connsiteX313" fmla="*/ 8988596 w 12192000"/>
              <a:gd name="connsiteY313" fmla="*/ 1199174 h 1839213"/>
              <a:gd name="connsiteX314" fmla="*/ 8974978 w 12192000"/>
              <a:gd name="connsiteY314" fmla="*/ 1199174 h 1839213"/>
              <a:gd name="connsiteX315" fmla="*/ 8974978 w 12192000"/>
              <a:gd name="connsiteY315" fmla="*/ 1210389 h 1839213"/>
              <a:gd name="connsiteX316" fmla="*/ 8914099 w 12192000"/>
              <a:gd name="connsiteY316" fmla="*/ 1210389 h 1839213"/>
              <a:gd name="connsiteX317" fmla="*/ 8914099 w 12192000"/>
              <a:gd name="connsiteY317" fmla="*/ 1238425 h 1839213"/>
              <a:gd name="connsiteX318" fmla="*/ 8878852 w 12192000"/>
              <a:gd name="connsiteY318" fmla="*/ 1238425 h 1839213"/>
              <a:gd name="connsiteX319" fmla="*/ 8878852 w 12192000"/>
              <a:gd name="connsiteY319" fmla="*/ 1372201 h 1839213"/>
              <a:gd name="connsiteX320" fmla="*/ 8866036 w 12192000"/>
              <a:gd name="connsiteY320" fmla="*/ 1372201 h 1839213"/>
              <a:gd name="connsiteX321" fmla="*/ 8866036 w 12192000"/>
              <a:gd name="connsiteY321" fmla="*/ 1423468 h 1839213"/>
              <a:gd name="connsiteX322" fmla="*/ 8843606 w 12192000"/>
              <a:gd name="connsiteY322" fmla="*/ 1423468 h 1839213"/>
              <a:gd name="connsiteX323" fmla="*/ 8843606 w 12192000"/>
              <a:gd name="connsiteY323" fmla="*/ 1306515 h 1839213"/>
              <a:gd name="connsiteX324" fmla="*/ 8835595 w 12192000"/>
              <a:gd name="connsiteY324" fmla="*/ 1306515 h 1839213"/>
              <a:gd name="connsiteX325" fmla="*/ 8835595 w 12192000"/>
              <a:gd name="connsiteY325" fmla="*/ 1335353 h 1839213"/>
              <a:gd name="connsiteX326" fmla="*/ 8797144 w 12192000"/>
              <a:gd name="connsiteY326" fmla="*/ 1335353 h 1839213"/>
              <a:gd name="connsiteX327" fmla="*/ 8797144 w 12192000"/>
              <a:gd name="connsiteY327" fmla="*/ 1223205 h 1839213"/>
              <a:gd name="connsiteX328" fmla="*/ 8753888 w 12192000"/>
              <a:gd name="connsiteY328" fmla="*/ 1223205 h 1839213"/>
              <a:gd name="connsiteX329" fmla="*/ 8753888 w 12192000"/>
              <a:gd name="connsiteY329" fmla="*/ 1204781 h 1839213"/>
              <a:gd name="connsiteX330" fmla="*/ 8685799 w 12192000"/>
              <a:gd name="connsiteY330" fmla="*/ 1204781 h 1839213"/>
              <a:gd name="connsiteX331" fmla="*/ 8685799 w 12192000"/>
              <a:gd name="connsiteY331" fmla="*/ 1155917 h 1839213"/>
              <a:gd name="connsiteX332" fmla="*/ 8673783 w 12192000"/>
              <a:gd name="connsiteY332" fmla="*/ 1155917 h 1839213"/>
              <a:gd name="connsiteX333" fmla="*/ 8673783 w 12192000"/>
              <a:gd name="connsiteY333" fmla="*/ 1201577 h 1839213"/>
              <a:gd name="connsiteX334" fmla="*/ 8659364 w 12192000"/>
              <a:gd name="connsiteY334" fmla="*/ 1201577 h 1839213"/>
              <a:gd name="connsiteX335" fmla="*/ 8659364 w 12192000"/>
              <a:gd name="connsiteY335" fmla="*/ 1215996 h 1839213"/>
              <a:gd name="connsiteX336" fmla="*/ 8646547 w 12192000"/>
              <a:gd name="connsiteY336" fmla="*/ 1215996 h 1839213"/>
              <a:gd name="connsiteX337" fmla="*/ 8646547 w 12192000"/>
              <a:gd name="connsiteY337" fmla="*/ 1244033 h 1839213"/>
              <a:gd name="connsiteX338" fmla="*/ 8604091 w 12192000"/>
              <a:gd name="connsiteY338" fmla="*/ 1244033 h 1839213"/>
              <a:gd name="connsiteX339" fmla="*/ 8604091 w 12192000"/>
              <a:gd name="connsiteY339" fmla="*/ 1393028 h 1839213"/>
              <a:gd name="connsiteX340" fmla="*/ 8569647 w 12192000"/>
              <a:gd name="connsiteY340" fmla="*/ 1393028 h 1839213"/>
              <a:gd name="connsiteX341" fmla="*/ 8569647 w 12192000"/>
              <a:gd name="connsiteY341" fmla="*/ 672082 h 1839213"/>
              <a:gd name="connsiteX342" fmla="*/ 8516776 w 12192000"/>
              <a:gd name="connsiteY342" fmla="*/ 672082 h 1839213"/>
              <a:gd name="connsiteX343" fmla="*/ 8516776 w 12192000"/>
              <a:gd name="connsiteY343" fmla="*/ 647250 h 1839213"/>
              <a:gd name="connsiteX344" fmla="*/ 8522384 w 12192000"/>
              <a:gd name="connsiteY344" fmla="*/ 647250 h 1839213"/>
              <a:gd name="connsiteX345" fmla="*/ 8522384 w 12192000"/>
              <a:gd name="connsiteY345" fmla="*/ 292384 h 1839213"/>
              <a:gd name="connsiteX346" fmla="*/ 8512771 w 12192000"/>
              <a:gd name="connsiteY346" fmla="*/ 292384 h 1839213"/>
              <a:gd name="connsiteX347" fmla="*/ 8512771 w 12192000"/>
              <a:gd name="connsiteY347" fmla="*/ 284373 h 1839213"/>
              <a:gd name="connsiteX348" fmla="*/ 8485536 w 12192000"/>
              <a:gd name="connsiteY348" fmla="*/ 284373 h 1839213"/>
              <a:gd name="connsiteX349" fmla="*/ 8485536 w 12192000"/>
              <a:gd name="connsiteY349" fmla="*/ 289981 h 1839213"/>
              <a:gd name="connsiteX350" fmla="*/ 8262043 w 12192000"/>
              <a:gd name="connsiteY350" fmla="*/ 289981 h 1839213"/>
              <a:gd name="connsiteX351" fmla="*/ 8262043 w 12192000"/>
              <a:gd name="connsiteY351" fmla="*/ 297991 h 1839213"/>
              <a:gd name="connsiteX352" fmla="*/ 8213179 w 12192000"/>
              <a:gd name="connsiteY352" fmla="*/ 297991 h 1839213"/>
              <a:gd name="connsiteX353" fmla="*/ 8213179 w 12192000"/>
              <a:gd name="connsiteY353" fmla="*/ 285174 h 1839213"/>
              <a:gd name="connsiteX354" fmla="*/ 8195555 w 12192000"/>
              <a:gd name="connsiteY354" fmla="*/ 285174 h 1839213"/>
              <a:gd name="connsiteX355" fmla="*/ 8195555 w 12192000"/>
              <a:gd name="connsiteY355" fmla="*/ 1401039 h 1839213"/>
              <a:gd name="connsiteX356" fmla="*/ 8138681 w 12192000"/>
              <a:gd name="connsiteY356" fmla="*/ 1401039 h 1839213"/>
              <a:gd name="connsiteX357" fmla="*/ 8138681 w 12192000"/>
              <a:gd name="connsiteY357" fmla="*/ 1415458 h 1839213"/>
              <a:gd name="connsiteX358" fmla="*/ 8123461 w 12192000"/>
              <a:gd name="connsiteY358" fmla="*/ 1415458 h 1839213"/>
              <a:gd name="connsiteX359" fmla="*/ 8123461 w 12192000"/>
              <a:gd name="connsiteY359" fmla="*/ 1409049 h 1839213"/>
              <a:gd name="connsiteX360" fmla="*/ 8067387 w 12192000"/>
              <a:gd name="connsiteY360" fmla="*/ 1409049 h 1839213"/>
              <a:gd name="connsiteX361" fmla="*/ 8067387 w 12192000"/>
              <a:gd name="connsiteY361" fmla="*/ 1354578 h 1839213"/>
              <a:gd name="connsiteX362" fmla="*/ 8060979 w 12192000"/>
              <a:gd name="connsiteY362" fmla="*/ 1354578 h 1839213"/>
              <a:gd name="connsiteX363" fmla="*/ 8060979 w 12192000"/>
              <a:gd name="connsiteY363" fmla="*/ 1438688 h 1839213"/>
              <a:gd name="connsiteX364" fmla="*/ 8000099 w 12192000"/>
              <a:gd name="connsiteY364" fmla="*/ 1438688 h 1839213"/>
              <a:gd name="connsiteX365" fmla="*/ 8000099 w 12192000"/>
              <a:gd name="connsiteY365" fmla="*/ 1563652 h 1839213"/>
              <a:gd name="connsiteX366" fmla="*/ 7994492 w 12192000"/>
              <a:gd name="connsiteY366" fmla="*/ 1563652 h 1839213"/>
              <a:gd name="connsiteX367" fmla="*/ 7965654 w 12192000"/>
              <a:gd name="connsiteY367" fmla="*/ 1303311 h 1839213"/>
              <a:gd name="connsiteX368" fmla="*/ 7965654 w 12192000"/>
              <a:gd name="connsiteY368" fmla="*/ 805057 h 1839213"/>
              <a:gd name="connsiteX369" fmla="*/ 7626809 w 12192000"/>
              <a:gd name="connsiteY369" fmla="*/ 805057 h 1839213"/>
              <a:gd name="connsiteX370" fmla="*/ 7626809 w 12192000"/>
              <a:gd name="connsiteY370" fmla="*/ 1364190 h 1839213"/>
              <a:gd name="connsiteX371" fmla="*/ 7586756 w 12192000"/>
              <a:gd name="connsiteY371" fmla="*/ 1364190 h 1839213"/>
              <a:gd name="connsiteX372" fmla="*/ 7586756 w 12192000"/>
              <a:gd name="connsiteY372" fmla="*/ 1374604 h 1839213"/>
              <a:gd name="connsiteX373" fmla="*/ 7564327 w 12192000"/>
              <a:gd name="connsiteY373" fmla="*/ 1374604 h 1839213"/>
              <a:gd name="connsiteX374" fmla="*/ 7564327 w 12192000"/>
              <a:gd name="connsiteY374" fmla="*/ 1031754 h 1839213"/>
              <a:gd name="connsiteX375" fmla="*/ 7555516 w 12192000"/>
              <a:gd name="connsiteY375" fmla="*/ 1031754 h 1839213"/>
              <a:gd name="connsiteX376" fmla="*/ 7555516 w 12192000"/>
              <a:gd name="connsiteY376" fmla="*/ 867539 h 1839213"/>
              <a:gd name="connsiteX377" fmla="*/ 7502646 w 12192000"/>
              <a:gd name="connsiteY377" fmla="*/ 867539 h 1839213"/>
              <a:gd name="connsiteX378" fmla="*/ 7502646 w 12192000"/>
              <a:gd name="connsiteY378" fmla="*/ 809863 h 1839213"/>
              <a:gd name="connsiteX379" fmla="*/ 7481819 w 12192000"/>
              <a:gd name="connsiteY379" fmla="*/ 809863 h 1839213"/>
              <a:gd name="connsiteX380" fmla="*/ 7481819 w 12192000"/>
              <a:gd name="connsiteY380" fmla="*/ 821078 h 1839213"/>
              <a:gd name="connsiteX381" fmla="*/ 7435358 w 12192000"/>
              <a:gd name="connsiteY381" fmla="*/ 821078 h 1839213"/>
              <a:gd name="connsiteX382" fmla="*/ 7435358 w 12192000"/>
              <a:gd name="connsiteY382" fmla="*/ 809062 h 1839213"/>
              <a:gd name="connsiteX383" fmla="*/ 7381688 w 12192000"/>
              <a:gd name="connsiteY383" fmla="*/ 809062 h 1839213"/>
              <a:gd name="connsiteX384" fmla="*/ 7381688 w 12192000"/>
              <a:gd name="connsiteY384" fmla="*/ 820277 h 1839213"/>
              <a:gd name="connsiteX385" fmla="*/ 7356855 w 12192000"/>
              <a:gd name="connsiteY385" fmla="*/ 820277 h 1839213"/>
              <a:gd name="connsiteX386" fmla="*/ 7356855 w 12192000"/>
              <a:gd name="connsiteY386" fmla="*/ 935628 h 1839213"/>
              <a:gd name="connsiteX387" fmla="*/ 7297577 w 12192000"/>
              <a:gd name="connsiteY387" fmla="*/ 935628 h 1839213"/>
              <a:gd name="connsiteX388" fmla="*/ 7297577 w 12192000"/>
              <a:gd name="connsiteY388" fmla="*/ 1091833 h 1839213"/>
              <a:gd name="connsiteX389" fmla="*/ 7282357 w 12192000"/>
              <a:gd name="connsiteY389" fmla="*/ 1091833 h 1839213"/>
              <a:gd name="connsiteX390" fmla="*/ 7273546 w 12192000"/>
              <a:gd name="connsiteY390" fmla="*/ 1101446 h 1839213"/>
              <a:gd name="connsiteX391" fmla="*/ 7273546 w 12192000"/>
              <a:gd name="connsiteY391" fmla="*/ 1331347 h 1839213"/>
              <a:gd name="connsiteX392" fmla="*/ 7254320 w 12192000"/>
              <a:gd name="connsiteY392" fmla="*/ 1331347 h 1839213"/>
              <a:gd name="connsiteX393" fmla="*/ 7254320 w 12192000"/>
              <a:gd name="connsiteY393" fmla="*/ 1422667 h 1839213"/>
              <a:gd name="connsiteX394" fmla="*/ 7187032 w 12192000"/>
              <a:gd name="connsiteY394" fmla="*/ 1422667 h 1839213"/>
              <a:gd name="connsiteX395" fmla="*/ 7062869 w 12192000"/>
              <a:gd name="connsiteY395" fmla="*/ 416547 h 1839213"/>
              <a:gd name="connsiteX396" fmla="*/ 6476500 w 12192000"/>
              <a:gd name="connsiteY396" fmla="*/ 525490 h 1839213"/>
              <a:gd name="connsiteX397" fmla="*/ 6337918 w 12192000"/>
              <a:gd name="connsiteY397" fmla="*/ 631228 h 1839213"/>
              <a:gd name="connsiteX398" fmla="*/ 6250603 w 12192000"/>
              <a:gd name="connsiteY398" fmla="*/ 1228012 h 1839213"/>
              <a:gd name="connsiteX399" fmla="*/ 6224168 w 12192000"/>
              <a:gd name="connsiteY399" fmla="*/ 1228012 h 1839213"/>
              <a:gd name="connsiteX400" fmla="*/ 6224168 w 12192000"/>
              <a:gd name="connsiteY400" fmla="*/ 1199174 h 1839213"/>
              <a:gd name="connsiteX401" fmla="*/ 6214556 w 12192000"/>
              <a:gd name="connsiteY401" fmla="*/ 1199174 h 1839213"/>
              <a:gd name="connsiteX402" fmla="*/ 6214556 w 12192000"/>
              <a:gd name="connsiteY402" fmla="*/ 1124676 h 1839213"/>
              <a:gd name="connsiteX403" fmla="*/ 6197734 w 12192000"/>
              <a:gd name="connsiteY403" fmla="*/ 1124676 h 1839213"/>
              <a:gd name="connsiteX404" fmla="*/ 6197734 w 12192000"/>
              <a:gd name="connsiteY404" fmla="*/ 1135090 h 1839213"/>
              <a:gd name="connsiteX405" fmla="*/ 6134451 w 12192000"/>
              <a:gd name="connsiteY405" fmla="*/ 1135090 h 1839213"/>
              <a:gd name="connsiteX406" fmla="*/ 6134451 w 12192000"/>
              <a:gd name="connsiteY406" fmla="*/ 1212792 h 1839213"/>
              <a:gd name="connsiteX407" fmla="*/ 6059152 w 12192000"/>
              <a:gd name="connsiteY407" fmla="*/ 1212792 h 1839213"/>
              <a:gd name="connsiteX408" fmla="*/ 6059152 w 12192000"/>
              <a:gd name="connsiteY408" fmla="*/ 1232017 h 1839213"/>
              <a:gd name="connsiteX409" fmla="*/ 6064759 w 12192000"/>
              <a:gd name="connsiteY409" fmla="*/ 1232017 h 1839213"/>
              <a:gd name="connsiteX410" fmla="*/ 6064759 w 12192000"/>
              <a:gd name="connsiteY410" fmla="*/ 1318531 h 1839213"/>
              <a:gd name="connsiteX411" fmla="*/ 6042330 w 12192000"/>
              <a:gd name="connsiteY411" fmla="*/ 1318531 h 1839213"/>
              <a:gd name="connsiteX412" fmla="*/ 6042330 w 12192000"/>
              <a:gd name="connsiteY412" fmla="*/ 1562050 h 1839213"/>
              <a:gd name="connsiteX413" fmla="*/ 6003879 w 12192000"/>
              <a:gd name="connsiteY413" fmla="*/ 1562050 h 1839213"/>
              <a:gd name="connsiteX414" fmla="*/ 6003879 w 12192000"/>
              <a:gd name="connsiteY414" fmla="*/ 1539621 h 1839213"/>
              <a:gd name="connsiteX415" fmla="*/ 5962225 w 12192000"/>
              <a:gd name="connsiteY415" fmla="*/ 1539621 h 1839213"/>
              <a:gd name="connsiteX416" fmla="*/ 5962225 w 12192000"/>
              <a:gd name="connsiteY416" fmla="*/ 1489955 h 1839213"/>
              <a:gd name="connsiteX417" fmla="*/ 5954214 w 12192000"/>
              <a:gd name="connsiteY417" fmla="*/ 1489955 h 1839213"/>
              <a:gd name="connsiteX418" fmla="*/ 5954214 w 12192000"/>
              <a:gd name="connsiteY418" fmla="*/ 1283284 h 1839213"/>
              <a:gd name="connsiteX419" fmla="*/ 5898140 w 12192000"/>
              <a:gd name="connsiteY419" fmla="*/ 1283284 h 1839213"/>
              <a:gd name="connsiteX420" fmla="*/ 5860491 w 12192000"/>
              <a:gd name="connsiteY420" fmla="*/ 620815 h 1839213"/>
              <a:gd name="connsiteX421" fmla="*/ 5818837 w 12192000"/>
              <a:gd name="connsiteY421" fmla="*/ 28838 h 1839213"/>
              <a:gd name="connsiteX422" fmla="*/ 5782789 w 12192000"/>
              <a:gd name="connsiteY422" fmla="*/ 16021 h 1839213"/>
              <a:gd name="connsiteX423" fmla="*/ 5777182 w 12192000"/>
              <a:gd name="connsiteY423" fmla="*/ 16021 h 1839213"/>
              <a:gd name="connsiteX424" fmla="*/ 5777182 w 12192000"/>
              <a:gd name="connsiteY424" fmla="*/ 20026 h 1839213"/>
              <a:gd name="connsiteX425" fmla="*/ 5659427 w 12192000"/>
              <a:gd name="connsiteY425" fmla="*/ 20026 h 1839213"/>
              <a:gd name="connsiteX426" fmla="*/ 5659427 w 12192000"/>
              <a:gd name="connsiteY426" fmla="*/ 0 h 1839213"/>
              <a:gd name="connsiteX427" fmla="*/ 5647412 w 12192000"/>
              <a:gd name="connsiteY427" fmla="*/ 0 h 1839213"/>
              <a:gd name="connsiteX428" fmla="*/ 5647412 w 12192000"/>
              <a:gd name="connsiteY428" fmla="*/ 16021 h 1839213"/>
              <a:gd name="connsiteX429" fmla="*/ 5598548 w 12192000"/>
              <a:gd name="connsiteY429" fmla="*/ 16021 h 1839213"/>
              <a:gd name="connsiteX430" fmla="*/ 5580123 w 12192000"/>
              <a:gd name="connsiteY430" fmla="*/ 686501 h 1839213"/>
              <a:gd name="connsiteX431" fmla="*/ 5580123 w 12192000"/>
              <a:gd name="connsiteY431" fmla="*/ 1188760 h 1839213"/>
              <a:gd name="connsiteX432" fmla="*/ 5557694 w 12192000"/>
              <a:gd name="connsiteY432" fmla="*/ 1188760 h 1839213"/>
              <a:gd name="connsiteX433" fmla="*/ 5557694 w 12192000"/>
              <a:gd name="connsiteY433" fmla="*/ 1272871 h 1839213"/>
              <a:gd name="connsiteX434" fmla="*/ 5543275 w 12192000"/>
              <a:gd name="connsiteY434" fmla="*/ 1272871 h 1839213"/>
              <a:gd name="connsiteX435" fmla="*/ 5543275 w 12192000"/>
              <a:gd name="connsiteY435" fmla="*/ 1292897 h 1839213"/>
              <a:gd name="connsiteX436" fmla="*/ 5496814 w 12192000"/>
              <a:gd name="connsiteY436" fmla="*/ 1292897 h 1839213"/>
              <a:gd name="connsiteX437" fmla="*/ 5496814 w 12192000"/>
              <a:gd name="connsiteY437" fmla="*/ 1256850 h 1839213"/>
              <a:gd name="connsiteX438" fmla="*/ 5475186 w 12192000"/>
              <a:gd name="connsiteY438" fmla="*/ 1256850 h 1839213"/>
              <a:gd name="connsiteX439" fmla="*/ 5475186 w 12192000"/>
              <a:gd name="connsiteY439" fmla="*/ 1273672 h 1839213"/>
              <a:gd name="connsiteX440" fmla="*/ 5368646 w 12192000"/>
              <a:gd name="connsiteY440" fmla="*/ 1273672 h 1839213"/>
              <a:gd name="connsiteX441" fmla="*/ 5368646 w 12192000"/>
              <a:gd name="connsiteY441" fmla="*/ 948445 h 1839213"/>
              <a:gd name="connsiteX442" fmla="*/ 5282132 w 12192000"/>
              <a:gd name="connsiteY442" fmla="*/ 948445 h 1839213"/>
              <a:gd name="connsiteX443" fmla="*/ 5282132 w 12192000"/>
              <a:gd name="connsiteY443" fmla="*/ 930021 h 1839213"/>
              <a:gd name="connsiteX444" fmla="*/ 5246085 w 12192000"/>
              <a:gd name="connsiteY444" fmla="*/ 930021 h 1839213"/>
              <a:gd name="connsiteX445" fmla="*/ 5242080 w 12192000"/>
              <a:gd name="connsiteY445" fmla="*/ 938832 h 1839213"/>
              <a:gd name="connsiteX446" fmla="*/ 5143550 w 12192000"/>
              <a:gd name="connsiteY446" fmla="*/ 938832 h 1839213"/>
              <a:gd name="connsiteX447" fmla="*/ 5143550 w 12192000"/>
              <a:gd name="connsiteY447" fmla="*/ 961262 h 1839213"/>
              <a:gd name="connsiteX448" fmla="*/ 5109105 w 12192000"/>
              <a:gd name="connsiteY448" fmla="*/ 961262 h 1839213"/>
              <a:gd name="connsiteX449" fmla="*/ 5109105 w 12192000"/>
              <a:gd name="connsiteY449" fmla="*/ 1134289 h 1839213"/>
              <a:gd name="connsiteX450" fmla="*/ 5089079 w 12192000"/>
              <a:gd name="connsiteY450" fmla="*/ 1153514 h 1839213"/>
              <a:gd name="connsiteX451" fmla="*/ 5089079 w 12192000"/>
              <a:gd name="connsiteY451" fmla="*/ 1202378 h 1839213"/>
              <a:gd name="connsiteX452" fmla="*/ 5076262 w 12192000"/>
              <a:gd name="connsiteY452" fmla="*/ 1202378 h 1839213"/>
              <a:gd name="connsiteX453" fmla="*/ 5076262 w 12192000"/>
              <a:gd name="connsiteY453" fmla="*/ 1262457 h 1839213"/>
              <a:gd name="connsiteX454" fmla="*/ 4999361 w 12192000"/>
              <a:gd name="connsiteY454" fmla="*/ 1262457 h 1839213"/>
              <a:gd name="connsiteX455" fmla="*/ 4999361 w 12192000"/>
              <a:gd name="connsiteY455" fmla="*/ 1314525 h 1839213"/>
              <a:gd name="connsiteX456" fmla="*/ 4974529 w 12192000"/>
              <a:gd name="connsiteY456" fmla="*/ 1314525 h 1839213"/>
              <a:gd name="connsiteX457" fmla="*/ 4974529 w 12192000"/>
              <a:gd name="connsiteY457" fmla="*/ 1568459 h 1839213"/>
              <a:gd name="connsiteX458" fmla="*/ 4953701 w 12192000"/>
              <a:gd name="connsiteY458" fmla="*/ 1568459 h 1839213"/>
              <a:gd name="connsiteX459" fmla="*/ 4953701 w 12192000"/>
              <a:gd name="connsiteY459" fmla="*/ 904387 h 1839213"/>
              <a:gd name="connsiteX460" fmla="*/ 4898429 w 12192000"/>
              <a:gd name="connsiteY460" fmla="*/ 904387 h 1839213"/>
              <a:gd name="connsiteX461" fmla="*/ 4898429 w 12192000"/>
              <a:gd name="connsiteY461" fmla="*/ 890769 h 1839213"/>
              <a:gd name="connsiteX462" fmla="*/ 4743024 w 12192000"/>
              <a:gd name="connsiteY462" fmla="*/ 890769 h 1839213"/>
              <a:gd name="connsiteX463" fmla="*/ 4743024 w 12192000"/>
              <a:gd name="connsiteY463" fmla="*/ 901984 h 1839213"/>
              <a:gd name="connsiteX464" fmla="*/ 4705375 w 12192000"/>
              <a:gd name="connsiteY464" fmla="*/ 901984 h 1839213"/>
              <a:gd name="connsiteX465" fmla="*/ 4705375 w 12192000"/>
              <a:gd name="connsiteY465" fmla="*/ 1249640 h 1839213"/>
              <a:gd name="connsiteX466" fmla="*/ 4694161 w 12192000"/>
              <a:gd name="connsiteY466" fmla="*/ 1249640 h 1839213"/>
              <a:gd name="connsiteX467" fmla="*/ 4694161 w 12192000"/>
              <a:gd name="connsiteY467" fmla="*/ 1229614 h 1839213"/>
              <a:gd name="connsiteX468" fmla="*/ 4678140 w 12192000"/>
              <a:gd name="connsiteY468" fmla="*/ 1229614 h 1839213"/>
              <a:gd name="connsiteX469" fmla="*/ 4678140 w 12192000"/>
              <a:gd name="connsiteY469" fmla="*/ 1207184 h 1839213"/>
              <a:gd name="connsiteX470" fmla="*/ 4578809 w 12192000"/>
              <a:gd name="connsiteY470" fmla="*/ 1207184 h 1839213"/>
              <a:gd name="connsiteX471" fmla="*/ 4578809 w 12192000"/>
              <a:gd name="connsiteY471" fmla="*/ 1147106 h 1839213"/>
              <a:gd name="connsiteX472" fmla="*/ 4571600 w 12192000"/>
              <a:gd name="connsiteY472" fmla="*/ 1147106 h 1839213"/>
              <a:gd name="connsiteX473" fmla="*/ 4571600 w 12192000"/>
              <a:gd name="connsiteY473" fmla="*/ 1259253 h 1839213"/>
              <a:gd name="connsiteX474" fmla="*/ 4537155 w 12192000"/>
              <a:gd name="connsiteY474" fmla="*/ 1256850 h 1839213"/>
              <a:gd name="connsiteX475" fmla="*/ 4537155 w 12192000"/>
              <a:gd name="connsiteY475" fmla="*/ 986895 h 1839213"/>
              <a:gd name="connsiteX476" fmla="*/ 4532348 w 12192000"/>
              <a:gd name="connsiteY476" fmla="*/ 979686 h 1839213"/>
              <a:gd name="connsiteX477" fmla="*/ 4516327 w 12192000"/>
              <a:gd name="connsiteY477" fmla="*/ 979686 h 1839213"/>
              <a:gd name="connsiteX478" fmla="*/ 4516327 w 12192000"/>
              <a:gd name="connsiteY478" fmla="*/ 967670 h 1839213"/>
              <a:gd name="connsiteX479" fmla="*/ 4470667 w 12192000"/>
              <a:gd name="connsiteY479" fmla="*/ 967670 h 1839213"/>
              <a:gd name="connsiteX480" fmla="*/ 4470667 w 12192000"/>
              <a:gd name="connsiteY480" fmla="*/ 950047 h 1839213"/>
              <a:gd name="connsiteX481" fmla="*/ 4367332 w 12192000"/>
              <a:gd name="connsiteY481" fmla="*/ 950047 h 1839213"/>
              <a:gd name="connsiteX482" fmla="*/ 4367332 w 12192000"/>
              <a:gd name="connsiteY482" fmla="*/ 954052 h 1839213"/>
              <a:gd name="connsiteX483" fmla="*/ 4361724 w 12192000"/>
              <a:gd name="connsiteY483" fmla="*/ 954052 h 1839213"/>
              <a:gd name="connsiteX484" fmla="*/ 4361724 w 12192000"/>
              <a:gd name="connsiteY484" fmla="*/ 942837 h 1839213"/>
              <a:gd name="connsiteX485" fmla="*/ 4346504 w 12192000"/>
              <a:gd name="connsiteY485" fmla="*/ 942837 h 1839213"/>
              <a:gd name="connsiteX486" fmla="*/ 4346504 w 12192000"/>
              <a:gd name="connsiteY486" fmla="*/ 971675 h 1839213"/>
              <a:gd name="connsiteX487" fmla="*/ 4296038 w 12192000"/>
              <a:gd name="connsiteY487" fmla="*/ 971675 h 1839213"/>
              <a:gd name="connsiteX488" fmla="*/ 4296038 w 12192000"/>
              <a:gd name="connsiteY488" fmla="*/ 983691 h 1839213"/>
              <a:gd name="connsiteX489" fmla="*/ 4158257 w 12192000"/>
              <a:gd name="connsiteY489" fmla="*/ 983691 h 1839213"/>
              <a:gd name="connsiteX490" fmla="*/ 4158257 w 12192000"/>
              <a:gd name="connsiteY490" fmla="*/ 997309 h 1839213"/>
              <a:gd name="connsiteX491" fmla="*/ 4098979 w 12192000"/>
              <a:gd name="connsiteY491" fmla="*/ 997309 h 1839213"/>
              <a:gd name="connsiteX492" fmla="*/ 4098979 w 12192000"/>
              <a:gd name="connsiteY492" fmla="*/ 1199174 h 1839213"/>
              <a:gd name="connsiteX493" fmla="*/ 4050115 w 12192000"/>
              <a:gd name="connsiteY493" fmla="*/ 1199174 h 1839213"/>
              <a:gd name="connsiteX494" fmla="*/ 4050115 w 12192000"/>
              <a:gd name="connsiteY494" fmla="*/ 1181551 h 1839213"/>
              <a:gd name="connsiteX495" fmla="*/ 3981225 w 12192000"/>
              <a:gd name="connsiteY495" fmla="*/ 1181551 h 1839213"/>
              <a:gd name="connsiteX496" fmla="*/ 3981225 w 12192000"/>
              <a:gd name="connsiteY496" fmla="*/ 1189561 h 1839213"/>
              <a:gd name="connsiteX497" fmla="*/ 3965204 w 12192000"/>
              <a:gd name="connsiteY497" fmla="*/ 1189561 h 1839213"/>
              <a:gd name="connsiteX498" fmla="*/ 3965204 w 12192000"/>
              <a:gd name="connsiteY498" fmla="*/ 1173540 h 1839213"/>
              <a:gd name="connsiteX499" fmla="*/ 3933162 w 12192000"/>
              <a:gd name="connsiteY499" fmla="*/ 1173540 h 1839213"/>
              <a:gd name="connsiteX500" fmla="*/ 3933162 w 12192000"/>
              <a:gd name="connsiteY500" fmla="*/ 1191964 h 1839213"/>
              <a:gd name="connsiteX501" fmla="*/ 3903523 w 12192000"/>
              <a:gd name="connsiteY501" fmla="*/ 1191964 h 1839213"/>
              <a:gd name="connsiteX502" fmla="*/ 3903523 w 12192000"/>
              <a:gd name="connsiteY502" fmla="*/ 1058189 h 1839213"/>
              <a:gd name="connsiteX503" fmla="*/ 3896313 w 12192000"/>
              <a:gd name="connsiteY503" fmla="*/ 1058189 h 1839213"/>
              <a:gd name="connsiteX504" fmla="*/ 3896313 w 12192000"/>
              <a:gd name="connsiteY504" fmla="*/ 1067801 h 1839213"/>
              <a:gd name="connsiteX505" fmla="*/ 3873884 w 12192000"/>
              <a:gd name="connsiteY505" fmla="*/ 1067801 h 1839213"/>
              <a:gd name="connsiteX506" fmla="*/ 3873884 w 12192000"/>
              <a:gd name="connsiteY506" fmla="*/ 945241 h 1839213"/>
              <a:gd name="connsiteX507" fmla="*/ 3856261 w 12192000"/>
              <a:gd name="connsiteY507" fmla="*/ 945241 h 1839213"/>
              <a:gd name="connsiteX508" fmla="*/ 3856261 w 12192000"/>
              <a:gd name="connsiteY508" fmla="*/ 953251 h 1839213"/>
              <a:gd name="connsiteX509" fmla="*/ 3839439 w 12192000"/>
              <a:gd name="connsiteY509" fmla="*/ 953251 h 1839213"/>
              <a:gd name="connsiteX510" fmla="*/ 3839439 w 12192000"/>
              <a:gd name="connsiteY510" fmla="*/ 949246 h 1839213"/>
              <a:gd name="connsiteX511" fmla="*/ 3821816 w 12192000"/>
              <a:gd name="connsiteY511" fmla="*/ 949246 h 1839213"/>
              <a:gd name="connsiteX512" fmla="*/ 3821816 w 12192000"/>
              <a:gd name="connsiteY512" fmla="*/ 952450 h 1839213"/>
              <a:gd name="connsiteX513" fmla="*/ 3771349 w 12192000"/>
              <a:gd name="connsiteY513" fmla="*/ 952450 h 1839213"/>
              <a:gd name="connsiteX514" fmla="*/ 3771349 w 12192000"/>
              <a:gd name="connsiteY514" fmla="*/ 966068 h 1839213"/>
              <a:gd name="connsiteX515" fmla="*/ 3717679 w 12192000"/>
              <a:gd name="connsiteY515" fmla="*/ 966068 h 1839213"/>
              <a:gd name="connsiteX516" fmla="*/ 3717679 w 12192000"/>
              <a:gd name="connsiteY516" fmla="*/ 913199 h 1839213"/>
              <a:gd name="connsiteX517" fmla="*/ 3714475 w 12192000"/>
              <a:gd name="connsiteY517" fmla="*/ 913199 h 1839213"/>
              <a:gd name="connsiteX518" fmla="*/ 3714475 w 12192000"/>
              <a:gd name="connsiteY518" fmla="*/ 966869 h 1839213"/>
              <a:gd name="connsiteX519" fmla="*/ 3687239 w 12192000"/>
              <a:gd name="connsiteY519" fmla="*/ 966869 h 1839213"/>
              <a:gd name="connsiteX520" fmla="*/ 3687239 w 12192000"/>
              <a:gd name="connsiteY520" fmla="*/ 986895 h 1839213"/>
              <a:gd name="connsiteX521" fmla="*/ 3657600 w 12192000"/>
              <a:gd name="connsiteY521" fmla="*/ 986895 h 1839213"/>
              <a:gd name="connsiteX522" fmla="*/ 3602328 w 12192000"/>
              <a:gd name="connsiteY522" fmla="*/ 1003717 h 1839213"/>
              <a:gd name="connsiteX523" fmla="*/ 3602328 w 12192000"/>
              <a:gd name="connsiteY523" fmla="*/ 1022141 h 1839213"/>
              <a:gd name="connsiteX524" fmla="*/ 3594317 w 12192000"/>
              <a:gd name="connsiteY524" fmla="*/ 1022141 h 1839213"/>
              <a:gd name="connsiteX525" fmla="*/ 3594317 w 12192000"/>
              <a:gd name="connsiteY525" fmla="*/ 1012529 h 1839213"/>
              <a:gd name="connsiteX526" fmla="*/ 3545453 w 12192000"/>
              <a:gd name="connsiteY526" fmla="*/ 1012529 h 1839213"/>
              <a:gd name="connsiteX527" fmla="*/ 3545453 w 12192000"/>
              <a:gd name="connsiteY527" fmla="*/ 461406 h 1839213"/>
              <a:gd name="connsiteX528" fmla="*/ 3402866 w 12192000"/>
              <a:gd name="connsiteY528" fmla="*/ 461406 h 1839213"/>
              <a:gd name="connsiteX529" fmla="*/ 3402866 w 12192000"/>
              <a:gd name="connsiteY529" fmla="*/ 437374 h 1839213"/>
              <a:gd name="connsiteX530" fmla="*/ 3394855 w 12192000"/>
              <a:gd name="connsiteY530" fmla="*/ 437374 h 1839213"/>
              <a:gd name="connsiteX531" fmla="*/ 3394855 w 12192000"/>
              <a:gd name="connsiteY531" fmla="*/ 449390 h 1839213"/>
              <a:gd name="connsiteX532" fmla="*/ 3281106 w 12192000"/>
              <a:gd name="connsiteY532" fmla="*/ 449390 h 1839213"/>
              <a:gd name="connsiteX533" fmla="*/ 3281106 w 12192000"/>
              <a:gd name="connsiteY533" fmla="*/ 781826 h 1839213"/>
              <a:gd name="connsiteX534" fmla="*/ 3208210 w 12192000"/>
              <a:gd name="connsiteY534" fmla="*/ 781826 h 1839213"/>
              <a:gd name="connsiteX535" fmla="*/ 3208210 w 12192000"/>
              <a:gd name="connsiteY535" fmla="*/ 1120671 h 1839213"/>
              <a:gd name="connsiteX536" fmla="*/ 3172163 w 12192000"/>
              <a:gd name="connsiteY536" fmla="*/ 1120671 h 1839213"/>
              <a:gd name="connsiteX537" fmla="*/ 3172163 w 12192000"/>
              <a:gd name="connsiteY537" fmla="*/ 759397 h 1839213"/>
              <a:gd name="connsiteX538" fmla="*/ 2893397 w 12192000"/>
              <a:gd name="connsiteY538" fmla="*/ 759397 h 1839213"/>
              <a:gd name="connsiteX539" fmla="*/ 2893397 w 12192000"/>
              <a:gd name="connsiteY539" fmla="*/ 1132687 h 1839213"/>
              <a:gd name="connsiteX540" fmla="*/ 2881382 w 12192000"/>
              <a:gd name="connsiteY540" fmla="*/ 1132687 h 1839213"/>
              <a:gd name="connsiteX541" fmla="*/ 2881382 w 12192000"/>
              <a:gd name="connsiteY541" fmla="*/ 1173540 h 1839213"/>
              <a:gd name="connsiteX542" fmla="*/ 2840528 w 12192000"/>
              <a:gd name="connsiteY542" fmla="*/ 1173540 h 1839213"/>
              <a:gd name="connsiteX543" fmla="*/ 2840528 w 12192000"/>
              <a:gd name="connsiteY543" fmla="*/ 1115063 h 1839213"/>
              <a:gd name="connsiteX544" fmla="*/ 2830915 w 12192000"/>
              <a:gd name="connsiteY544" fmla="*/ 1115063 h 1839213"/>
              <a:gd name="connsiteX545" fmla="*/ 2830915 w 12192000"/>
              <a:gd name="connsiteY545" fmla="*/ 1275274 h 1839213"/>
              <a:gd name="connsiteX546" fmla="*/ 2806083 w 12192000"/>
              <a:gd name="connsiteY546" fmla="*/ 1275274 h 1839213"/>
              <a:gd name="connsiteX547" fmla="*/ 2806083 w 12192000"/>
              <a:gd name="connsiteY547" fmla="*/ 1452306 h 1839213"/>
              <a:gd name="connsiteX548" fmla="*/ 2783653 w 12192000"/>
              <a:gd name="connsiteY548" fmla="*/ 1452306 h 1839213"/>
              <a:gd name="connsiteX549" fmla="*/ 2783653 w 12192000"/>
              <a:gd name="connsiteY549" fmla="*/ 1422667 h 1839213"/>
              <a:gd name="connsiteX550" fmla="*/ 2754014 w 12192000"/>
              <a:gd name="connsiteY550" fmla="*/ 1422667 h 1839213"/>
              <a:gd name="connsiteX551" fmla="*/ 2754014 w 12192000"/>
              <a:gd name="connsiteY551" fmla="*/ 1161524 h 1839213"/>
              <a:gd name="connsiteX552" fmla="*/ 2726779 w 12192000"/>
              <a:gd name="connsiteY552" fmla="*/ 1161524 h 1839213"/>
              <a:gd name="connsiteX553" fmla="*/ 2726779 w 12192000"/>
              <a:gd name="connsiteY553" fmla="*/ 990099 h 1839213"/>
              <a:gd name="connsiteX554" fmla="*/ 2701946 w 12192000"/>
              <a:gd name="connsiteY554" fmla="*/ 990099 h 1839213"/>
              <a:gd name="connsiteX555" fmla="*/ 2701946 w 12192000"/>
              <a:gd name="connsiteY555" fmla="*/ 903586 h 1839213"/>
              <a:gd name="connsiteX556" fmla="*/ 2698742 w 12192000"/>
              <a:gd name="connsiteY556" fmla="*/ 903586 h 1839213"/>
              <a:gd name="connsiteX557" fmla="*/ 2698742 w 12192000"/>
              <a:gd name="connsiteY557" fmla="*/ 955654 h 1839213"/>
              <a:gd name="connsiteX558" fmla="*/ 2673108 w 12192000"/>
              <a:gd name="connsiteY558" fmla="*/ 938832 h 1839213"/>
              <a:gd name="connsiteX559" fmla="*/ 2673108 w 12192000"/>
              <a:gd name="connsiteY559" fmla="*/ 909193 h 1839213"/>
              <a:gd name="connsiteX560" fmla="*/ 2659490 w 12192000"/>
              <a:gd name="connsiteY560" fmla="*/ 893172 h 1839213"/>
              <a:gd name="connsiteX561" fmla="*/ 2659490 w 12192000"/>
              <a:gd name="connsiteY561" fmla="*/ 873146 h 1839213"/>
              <a:gd name="connsiteX562" fmla="*/ 2651480 w 12192000"/>
              <a:gd name="connsiteY562" fmla="*/ 873146 h 1839213"/>
              <a:gd name="connsiteX563" fmla="*/ 2557757 w 12192000"/>
              <a:gd name="connsiteY563" fmla="*/ 961262 h 1839213"/>
              <a:gd name="connsiteX564" fmla="*/ 2557757 w 12192000"/>
              <a:gd name="connsiteY564" fmla="*/ 968471 h 1839213"/>
              <a:gd name="connsiteX565" fmla="*/ 2545741 w 12192000"/>
              <a:gd name="connsiteY565" fmla="*/ 978885 h 1839213"/>
              <a:gd name="connsiteX566" fmla="*/ 2545741 w 12192000"/>
              <a:gd name="connsiteY566" fmla="*/ 991702 h 1839213"/>
              <a:gd name="connsiteX567" fmla="*/ 2515301 w 12192000"/>
              <a:gd name="connsiteY567" fmla="*/ 991702 h 1839213"/>
              <a:gd name="connsiteX568" fmla="*/ 2515301 w 12192000"/>
              <a:gd name="connsiteY568" fmla="*/ 1124676 h 1839213"/>
              <a:gd name="connsiteX569" fmla="*/ 2503285 w 12192000"/>
              <a:gd name="connsiteY569" fmla="*/ 1124676 h 1839213"/>
              <a:gd name="connsiteX570" fmla="*/ 2503285 w 12192000"/>
              <a:gd name="connsiteY570" fmla="*/ 1271268 h 1839213"/>
              <a:gd name="connsiteX571" fmla="*/ 2496076 w 12192000"/>
              <a:gd name="connsiteY571" fmla="*/ 1271268 h 1839213"/>
              <a:gd name="connsiteX572" fmla="*/ 2496076 w 12192000"/>
              <a:gd name="connsiteY572" fmla="*/ 1284085 h 1839213"/>
              <a:gd name="connsiteX573" fmla="*/ 2475248 w 12192000"/>
              <a:gd name="connsiteY573" fmla="*/ 1306515 h 1839213"/>
              <a:gd name="connsiteX574" fmla="*/ 2475248 w 12192000"/>
              <a:gd name="connsiteY574" fmla="*/ 1322536 h 1839213"/>
              <a:gd name="connsiteX575" fmla="*/ 2448013 w 12192000"/>
              <a:gd name="connsiteY575" fmla="*/ 1322536 h 1839213"/>
              <a:gd name="connsiteX576" fmla="*/ 2448013 w 12192000"/>
              <a:gd name="connsiteY576" fmla="*/ 1340159 h 1839213"/>
              <a:gd name="connsiteX577" fmla="*/ 2453620 w 12192000"/>
              <a:gd name="connsiteY577" fmla="*/ 1340159 h 1839213"/>
              <a:gd name="connsiteX578" fmla="*/ 2453620 w 12192000"/>
              <a:gd name="connsiteY578" fmla="*/ 1390625 h 1839213"/>
              <a:gd name="connsiteX579" fmla="*/ 2413567 w 12192000"/>
              <a:gd name="connsiteY579" fmla="*/ 1390625 h 1839213"/>
              <a:gd name="connsiteX580" fmla="*/ 2413567 w 12192000"/>
              <a:gd name="connsiteY580" fmla="*/ 1419463 h 1839213"/>
              <a:gd name="connsiteX581" fmla="*/ 2410363 w 12192000"/>
              <a:gd name="connsiteY581" fmla="*/ 1416259 h 1839213"/>
              <a:gd name="connsiteX582" fmla="*/ 2403955 w 12192000"/>
              <a:gd name="connsiteY582" fmla="*/ 1407447 h 1839213"/>
              <a:gd name="connsiteX583" fmla="*/ 2382326 w 12192000"/>
              <a:gd name="connsiteY583" fmla="*/ 1407447 h 1839213"/>
              <a:gd name="connsiteX584" fmla="*/ 2382326 w 12192000"/>
              <a:gd name="connsiteY584" fmla="*/ 1398636 h 1839213"/>
              <a:gd name="connsiteX585" fmla="*/ 2363902 w 12192000"/>
              <a:gd name="connsiteY585" fmla="*/ 1398636 h 1839213"/>
              <a:gd name="connsiteX586" fmla="*/ 2363902 w 12192000"/>
              <a:gd name="connsiteY586" fmla="*/ 1391426 h 1839213"/>
              <a:gd name="connsiteX587" fmla="*/ 2348682 w 12192000"/>
              <a:gd name="connsiteY587" fmla="*/ 1391426 h 1839213"/>
              <a:gd name="connsiteX588" fmla="*/ 2340672 w 12192000"/>
              <a:gd name="connsiteY588" fmla="*/ 1384217 h 1839213"/>
              <a:gd name="connsiteX589" fmla="*/ 2340672 w 12192000"/>
              <a:gd name="connsiteY589" fmla="*/ 1374604 h 1839213"/>
              <a:gd name="connsiteX590" fmla="*/ 2312635 w 12192000"/>
              <a:gd name="connsiteY590" fmla="*/ 1374604 h 1839213"/>
              <a:gd name="connsiteX591" fmla="*/ 2312635 w 12192000"/>
              <a:gd name="connsiteY591" fmla="*/ 1368997 h 1839213"/>
              <a:gd name="connsiteX592" fmla="*/ 2303824 w 12192000"/>
              <a:gd name="connsiteY592" fmla="*/ 1368997 h 1839213"/>
              <a:gd name="connsiteX593" fmla="*/ 2303824 w 12192000"/>
              <a:gd name="connsiteY593" fmla="*/ 1374604 h 1839213"/>
              <a:gd name="connsiteX594" fmla="*/ 2265373 w 12192000"/>
              <a:gd name="connsiteY594" fmla="*/ 1374604 h 1839213"/>
              <a:gd name="connsiteX595" fmla="*/ 2265373 w 12192000"/>
              <a:gd name="connsiteY595" fmla="*/ 1408248 h 1839213"/>
              <a:gd name="connsiteX596" fmla="*/ 2238137 w 12192000"/>
              <a:gd name="connsiteY596" fmla="*/ 1408248 h 1839213"/>
              <a:gd name="connsiteX597" fmla="*/ 2238137 w 12192000"/>
              <a:gd name="connsiteY597" fmla="*/ 1429076 h 1839213"/>
              <a:gd name="connsiteX598" fmla="*/ 2227724 w 12192000"/>
              <a:gd name="connsiteY598" fmla="*/ 1429076 h 1839213"/>
              <a:gd name="connsiteX599" fmla="*/ 2227724 w 12192000"/>
              <a:gd name="connsiteY599" fmla="*/ 1437887 h 1839213"/>
              <a:gd name="connsiteX600" fmla="*/ 2181263 w 12192000"/>
              <a:gd name="connsiteY600" fmla="*/ 1437887 h 1839213"/>
              <a:gd name="connsiteX601" fmla="*/ 2181263 w 12192000"/>
              <a:gd name="connsiteY601" fmla="*/ 1335353 h 1839213"/>
              <a:gd name="connsiteX602" fmla="*/ 2178860 w 12192000"/>
              <a:gd name="connsiteY602" fmla="*/ 1335353 h 1839213"/>
              <a:gd name="connsiteX603" fmla="*/ 2178860 w 12192000"/>
              <a:gd name="connsiteY603" fmla="*/ 1254446 h 1839213"/>
              <a:gd name="connsiteX604" fmla="*/ 2182865 w 12192000"/>
              <a:gd name="connsiteY604" fmla="*/ 1254446 h 1839213"/>
              <a:gd name="connsiteX605" fmla="*/ 2182865 w 12192000"/>
              <a:gd name="connsiteY605" fmla="*/ 1236022 h 1839213"/>
              <a:gd name="connsiteX606" fmla="*/ 2174854 w 12192000"/>
              <a:gd name="connsiteY606" fmla="*/ 1210389 h 1839213"/>
              <a:gd name="connsiteX607" fmla="*/ 2162838 w 12192000"/>
              <a:gd name="connsiteY607" fmla="*/ 1210389 h 1839213"/>
              <a:gd name="connsiteX608" fmla="*/ 2162838 w 12192000"/>
              <a:gd name="connsiteY608" fmla="*/ 1195169 h 1839213"/>
              <a:gd name="connsiteX609" fmla="*/ 2084336 w 12192000"/>
              <a:gd name="connsiteY609" fmla="*/ 1159922 h 1839213"/>
              <a:gd name="connsiteX610" fmla="*/ 2008236 w 12192000"/>
              <a:gd name="connsiteY610" fmla="*/ 1151111 h 1839213"/>
              <a:gd name="connsiteX611" fmla="*/ 2004230 w 12192000"/>
              <a:gd name="connsiteY611" fmla="*/ 1157519 h 1839213"/>
              <a:gd name="connsiteX612" fmla="*/ 1994618 w 12192000"/>
              <a:gd name="connsiteY612" fmla="*/ 1157519 h 1839213"/>
              <a:gd name="connsiteX613" fmla="*/ 1994618 w 12192000"/>
              <a:gd name="connsiteY613" fmla="*/ 1114262 h 1839213"/>
              <a:gd name="connsiteX614" fmla="*/ 1990612 w 12192000"/>
              <a:gd name="connsiteY614" fmla="*/ 1114262 h 1839213"/>
              <a:gd name="connsiteX615" fmla="*/ 1990612 w 12192000"/>
              <a:gd name="connsiteY615" fmla="*/ 1157519 h 1839213"/>
              <a:gd name="connsiteX616" fmla="*/ 1973790 w 12192000"/>
              <a:gd name="connsiteY616" fmla="*/ 1157519 h 1839213"/>
              <a:gd name="connsiteX617" fmla="*/ 1973790 w 12192000"/>
              <a:gd name="connsiteY617" fmla="*/ 1121472 h 1839213"/>
              <a:gd name="connsiteX618" fmla="*/ 1968183 w 12192000"/>
              <a:gd name="connsiteY618" fmla="*/ 1121472 h 1839213"/>
              <a:gd name="connsiteX619" fmla="*/ 1956167 w 12192000"/>
              <a:gd name="connsiteY619" fmla="*/ 1109456 h 1839213"/>
              <a:gd name="connsiteX620" fmla="*/ 1952963 w 12192000"/>
              <a:gd name="connsiteY620" fmla="*/ 1109456 h 1839213"/>
              <a:gd name="connsiteX621" fmla="*/ 1952963 w 12192000"/>
              <a:gd name="connsiteY621" fmla="*/ 1134289 h 1839213"/>
              <a:gd name="connsiteX622" fmla="*/ 1933738 w 12192000"/>
              <a:gd name="connsiteY622" fmla="*/ 1134289 h 1839213"/>
              <a:gd name="connsiteX623" fmla="*/ 1933738 w 12192000"/>
              <a:gd name="connsiteY623" fmla="*/ 1142299 h 1839213"/>
              <a:gd name="connsiteX624" fmla="*/ 1938544 w 12192000"/>
              <a:gd name="connsiteY624" fmla="*/ 1145503 h 1839213"/>
              <a:gd name="connsiteX625" fmla="*/ 1938544 w 12192000"/>
              <a:gd name="connsiteY625" fmla="*/ 1150310 h 1839213"/>
              <a:gd name="connsiteX626" fmla="*/ 1866449 w 12192000"/>
              <a:gd name="connsiteY626" fmla="*/ 1150310 h 1839213"/>
              <a:gd name="connsiteX627" fmla="*/ 1866449 w 12192000"/>
              <a:gd name="connsiteY627" fmla="*/ 1157519 h 1839213"/>
              <a:gd name="connsiteX628" fmla="*/ 1794355 w 12192000"/>
              <a:gd name="connsiteY628" fmla="*/ 1171137 h 1839213"/>
              <a:gd name="connsiteX629" fmla="*/ 1736679 w 12192000"/>
              <a:gd name="connsiteY629" fmla="*/ 1192765 h 1839213"/>
              <a:gd name="connsiteX630" fmla="*/ 1729470 w 12192000"/>
              <a:gd name="connsiteY630" fmla="*/ 1192765 h 1839213"/>
              <a:gd name="connsiteX631" fmla="*/ 1729470 w 12192000"/>
              <a:gd name="connsiteY631" fmla="*/ 1207184 h 1839213"/>
              <a:gd name="connsiteX632" fmla="*/ 1721459 w 12192000"/>
              <a:gd name="connsiteY632" fmla="*/ 1207184 h 1839213"/>
              <a:gd name="connsiteX633" fmla="*/ 1721459 w 12192000"/>
              <a:gd name="connsiteY633" fmla="*/ 1203179 h 1839213"/>
              <a:gd name="connsiteX634" fmla="*/ 1703836 w 12192000"/>
              <a:gd name="connsiteY634" fmla="*/ 1203179 h 1839213"/>
              <a:gd name="connsiteX635" fmla="*/ 1703836 w 12192000"/>
              <a:gd name="connsiteY635" fmla="*/ 1207184 h 1839213"/>
              <a:gd name="connsiteX636" fmla="*/ 1698229 w 12192000"/>
              <a:gd name="connsiteY636" fmla="*/ 1207184 h 1839213"/>
              <a:gd name="connsiteX637" fmla="*/ 1668590 w 12192000"/>
              <a:gd name="connsiteY637" fmla="*/ 1227211 h 1839213"/>
              <a:gd name="connsiteX638" fmla="*/ 1647762 w 12192000"/>
              <a:gd name="connsiteY638" fmla="*/ 1246436 h 1839213"/>
              <a:gd name="connsiteX639" fmla="*/ 1647762 w 12192000"/>
              <a:gd name="connsiteY639" fmla="*/ 1331347 h 1839213"/>
              <a:gd name="connsiteX640" fmla="*/ 1642956 w 12192000"/>
              <a:gd name="connsiteY640" fmla="*/ 1331347 h 1839213"/>
              <a:gd name="connsiteX641" fmla="*/ 1642956 w 12192000"/>
              <a:gd name="connsiteY641" fmla="*/ 1406646 h 1839213"/>
              <a:gd name="connsiteX642" fmla="*/ 1590087 w 12192000"/>
              <a:gd name="connsiteY642" fmla="*/ 1406646 h 1839213"/>
              <a:gd name="connsiteX643" fmla="*/ 1590087 w 12192000"/>
              <a:gd name="connsiteY643" fmla="*/ 1416259 h 1839213"/>
              <a:gd name="connsiteX644" fmla="*/ 1582877 w 12192000"/>
              <a:gd name="connsiteY644" fmla="*/ 1416259 h 1839213"/>
              <a:gd name="connsiteX645" fmla="*/ 1582877 w 12192000"/>
              <a:gd name="connsiteY645" fmla="*/ 1421065 h 1839213"/>
              <a:gd name="connsiteX646" fmla="*/ 1556443 w 12192000"/>
              <a:gd name="connsiteY646" fmla="*/ 1421065 h 1839213"/>
              <a:gd name="connsiteX647" fmla="*/ 1556443 w 12192000"/>
              <a:gd name="connsiteY647" fmla="*/ 1426672 h 1839213"/>
              <a:gd name="connsiteX648" fmla="*/ 1546830 w 12192000"/>
              <a:gd name="connsiteY648" fmla="*/ 1426672 h 1839213"/>
              <a:gd name="connsiteX649" fmla="*/ 1546830 w 12192000"/>
              <a:gd name="connsiteY649" fmla="*/ 1429877 h 1839213"/>
              <a:gd name="connsiteX650" fmla="*/ 1543626 w 12192000"/>
              <a:gd name="connsiteY650" fmla="*/ 1429877 h 1839213"/>
              <a:gd name="connsiteX651" fmla="*/ 1543626 w 12192000"/>
              <a:gd name="connsiteY651" fmla="*/ 1420264 h 1839213"/>
              <a:gd name="connsiteX652" fmla="*/ 1517992 w 12192000"/>
              <a:gd name="connsiteY652" fmla="*/ 1420264 h 1839213"/>
              <a:gd name="connsiteX653" fmla="*/ 1517992 w 12192000"/>
              <a:gd name="connsiteY653" fmla="*/ 1441091 h 1839213"/>
              <a:gd name="connsiteX654" fmla="*/ 1522799 w 12192000"/>
              <a:gd name="connsiteY654" fmla="*/ 1441091 h 1839213"/>
              <a:gd name="connsiteX655" fmla="*/ 1522799 w 12192000"/>
              <a:gd name="connsiteY655" fmla="*/ 1457913 h 1839213"/>
              <a:gd name="connsiteX656" fmla="*/ 1493160 w 12192000"/>
              <a:gd name="connsiteY656" fmla="*/ 1457913 h 1839213"/>
              <a:gd name="connsiteX657" fmla="*/ 1493160 w 12192000"/>
              <a:gd name="connsiteY657" fmla="*/ 1527605 h 1839213"/>
              <a:gd name="connsiteX658" fmla="*/ 1458714 w 12192000"/>
              <a:gd name="connsiteY658" fmla="*/ 1527605 h 1839213"/>
              <a:gd name="connsiteX659" fmla="*/ 1435484 w 12192000"/>
              <a:gd name="connsiteY659" fmla="*/ 1010927 h 1839213"/>
              <a:gd name="connsiteX660" fmla="*/ 1449903 w 12192000"/>
              <a:gd name="connsiteY660" fmla="*/ 1006120 h 1839213"/>
              <a:gd name="connsiteX661" fmla="*/ 1449903 w 12192000"/>
              <a:gd name="connsiteY661" fmla="*/ 962864 h 1839213"/>
              <a:gd name="connsiteX662" fmla="*/ 1455510 w 12192000"/>
              <a:gd name="connsiteY662" fmla="*/ 955654 h 1839213"/>
              <a:gd name="connsiteX663" fmla="*/ 1455510 w 12192000"/>
              <a:gd name="connsiteY663" fmla="*/ 929220 h 1839213"/>
              <a:gd name="connsiteX664" fmla="*/ 1470730 w 12192000"/>
              <a:gd name="connsiteY664" fmla="*/ 920408 h 1839213"/>
              <a:gd name="connsiteX665" fmla="*/ 1478741 w 12192000"/>
              <a:gd name="connsiteY665" fmla="*/ 914000 h 1839213"/>
              <a:gd name="connsiteX666" fmla="*/ 1492359 w 12192000"/>
              <a:gd name="connsiteY666" fmla="*/ 883560 h 1839213"/>
              <a:gd name="connsiteX667" fmla="*/ 1492359 w 12192000"/>
              <a:gd name="connsiteY667" fmla="*/ 858727 h 1839213"/>
              <a:gd name="connsiteX668" fmla="*/ 1488353 w 12192000"/>
              <a:gd name="connsiteY668" fmla="*/ 857125 h 1839213"/>
              <a:gd name="connsiteX669" fmla="*/ 1488353 w 12192000"/>
              <a:gd name="connsiteY669" fmla="*/ 850716 h 1839213"/>
              <a:gd name="connsiteX670" fmla="*/ 1485950 w 12192000"/>
              <a:gd name="connsiteY670" fmla="*/ 849114 h 1839213"/>
              <a:gd name="connsiteX671" fmla="*/ 1485950 w 12192000"/>
              <a:gd name="connsiteY671" fmla="*/ 846711 h 1839213"/>
              <a:gd name="connsiteX672" fmla="*/ 1483547 w 12192000"/>
              <a:gd name="connsiteY672" fmla="*/ 845109 h 1839213"/>
              <a:gd name="connsiteX673" fmla="*/ 1483547 w 12192000"/>
              <a:gd name="connsiteY673" fmla="*/ 841104 h 1839213"/>
              <a:gd name="connsiteX674" fmla="*/ 1454709 w 12192000"/>
              <a:gd name="connsiteY674" fmla="*/ 834695 h 1839213"/>
              <a:gd name="connsiteX675" fmla="*/ 1457112 w 12192000"/>
              <a:gd name="connsiteY675" fmla="*/ 831491 h 1839213"/>
              <a:gd name="connsiteX676" fmla="*/ 1463521 w 12192000"/>
              <a:gd name="connsiteY676" fmla="*/ 806659 h 1839213"/>
              <a:gd name="connsiteX677" fmla="*/ 1463521 w 12192000"/>
              <a:gd name="connsiteY677" fmla="*/ 802653 h 1839213"/>
              <a:gd name="connsiteX678" fmla="*/ 1461117 w 12192000"/>
              <a:gd name="connsiteY678" fmla="*/ 802653 h 1839213"/>
              <a:gd name="connsiteX679" fmla="*/ 1461117 w 12192000"/>
              <a:gd name="connsiteY679" fmla="*/ 805057 h 1839213"/>
              <a:gd name="connsiteX680" fmla="*/ 1438688 w 12192000"/>
              <a:gd name="connsiteY680" fmla="*/ 791439 h 1839213"/>
              <a:gd name="connsiteX681" fmla="*/ 1438688 w 12192000"/>
              <a:gd name="connsiteY681" fmla="*/ 771412 h 1839213"/>
              <a:gd name="connsiteX682" fmla="*/ 1433882 w 12192000"/>
              <a:gd name="connsiteY682" fmla="*/ 771412 h 1839213"/>
              <a:gd name="connsiteX683" fmla="*/ 1433882 w 12192000"/>
              <a:gd name="connsiteY683" fmla="*/ 765805 h 1839213"/>
              <a:gd name="connsiteX684" fmla="*/ 1425070 w 12192000"/>
              <a:gd name="connsiteY684" fmla="*/ 764203 h 1839213"/>
              <a:gd name="connsiteX685" fmla="*/ 1423468 w 12192000"/>
              <a:gd name="connsiteY685" fmla="*/ 641642 h 1839213"/>
              <a:gd name="connsiteX686" fmla="*/ 1425070 w 12192000"/>
              <a:gd name="connsiteY686" fmla="*/ 639239 h 1839213"/>
              <a:gd name="connsiteX687" fmla="*/ 1425070 w 12192000"/>
              <a:gd name="connsiteY687" fmla="*/ 635234 h 1839213"/>
              <a:gd name="connsiteX688" fmla="*/ 1421065 w 12192000"/>
              <a:gd name="connsiteY688" fmla="*/ 633632 h 1839213"/>
              <a:gd name="connsiteX689" fmla="*/ 1423468 w 12192000"/>
              <a:gd name="connsiteY689" fmla="*/ 535102 h 1839213"/>
              <a:gd name="connsiteX690" fmla="*/ 1425871 w 12192000"/>
              <a:gd name="connsiteY690" fmla="*/ 528694 h 1839213"/>
              <a:gd name="connsiteX691" fmla="*/ 1421866 w 12192000"/>
              <a:gd name="connsiteY691" fmla="*/ 526291 h 1839213"/>
              <a:gd name="connsiteX692" fmla="*/ 1421866 w 12192000"/>
              <a:gd name="connsiteY692" fmla="*/ 521484 h 1839213"/>
              <a:gd name="connsiteX693" fmla="*/ 1418662 w 12192000"/>
              <a:gd name="connsiteY693" fmla="*/ 519081 h 1839213"/>
              <a:gd name="connsiteX694" fmla="*/ 1417861 w 12192000"/>
              <a:gd name="connsiteY694" fmla="*/ 417348 h 1839213"/>
              <a:gd name="connsiteX695" fmla="*/ 1423468 w 12192000"/>
              <a:gd name="connsiteY695" fmla="*/ 417348 h 1839213"/>
              <a:gd name="connsiteX696" fmla="*/ 1423468 w 12192000"/>
              <a:gd name="connsiteY696" fmla="*/ 412541 h 1839213"/>
              <a:gd name="connsiteX697" fmla="*/ 1417060 w 12192000"/>
              <a:gd name="connsiteY697" fmla="*/ 412541 h 1839213"/>
              <a:gd name="connsiteX698" fmla="*/ 1417060 w 12192000"/>
              <a:gd name="connsiteY698" fmla="*/ 410138 h 1839213"/>
              <a:gd name="connsiteX699" fmla="*/ 1420264 w 12192000"/>
              <a:gd name="connsiteY699" fmla="*/ 408536 h 1839213"/>
              <a:gd name="connsiteX700" fmla="*/ 1420264 w 12192000"/>
              <a:gd name="connsiteY700" fmla="*/ 406133 h 1839213"/>
              <a:gd name="connsiteX701" fmla="*/ 1421065 w 12192000"/>
              <a:gd name="connsiteY701" fmla="*/ 404531 h 1839213"/>
              <a:gd name="connsiteX702" fmla="*/ 1421065 w 12192000"/>
              <a:gd name="connsiteY702" fmla="*/ 401327 h 1839213"/>
              <a:gd name="connsiteX703" fmla="*/ 1416259 w 12192000"/>
              <a:gd name="connsiteY703" fmla="*/ 400526 h 1839213"/>
              <a:gd name="connsiteX704" fmla="*/ 1416259 w 12192000"/>
              <a:gd name="connsiteY704" fmla="*/ 286776 h 1839213"/>
              <a:gd name="connsiteX705" fmla="*/ 1417060 w 12192000"/>
              <a:gd name="connsiteY705" fmla="*/ 286776 h 1839213"/>
              <a:gd name="connsiteX706" fmla="*/ 1417060 w 12192000"/>
              <a:gd name="connsiteY706" fmla="*/ 284373 h 1839213"/>
              <a:gd name="connsiteX707" fmla="*/ 1414657 w 12192000"/>
              <a:gd name="connsiteY707" fmla="*/ 284373 h 1839213"/>
              <a:gd name="connsiteX708" fmla="*/ 1414657 w 12192000"/>
              <a:gd name="connsiteY708" fmla="*/ 266750 h 1839213"/>
              <a:gd name="connsiteX709" fmla="*/ 1412253 w 12192000"/>
              <a:gd name="connsiteY709" fmla="*/ 265148 h 1839213"/>
              <a:gd name="connsiteX710" fmla="*/ 1409850 w 12192000"/>
              <a:gd name="connsiteY710" fmla="*/ 266750 h 1839213"/>
              <a:gd name="connsiteX711" fmla="*/ 1409850 w 12192000"/>
              <a:gd name="connsiteY711" fmla="*/ 284373 h 1839213"/>
              <a:gd name="connsiteX712" fmla="*/ 1407447 w 12192000"/>
              <a:gd name="connsiteY712" fmla="*/ 284373 h 1839213"/>
              <a:gd name="connsiteX713" fmla="*/ 1407447 w 12192000"/>
              <a:gd name="connsiteY713" fmla="*/ 286776 h 1839213"/>
              <a:gd name="connsiteX714" fmla="*/ 1408248 w 12192000"/>
              <a:gd name="connsiteY714" fmla="*/ 286776 h 1839213"/>
              <a:gd name="connsiteX715" fmla="*/ 1408248 w 12192000"/>
              <a:gd name="connsiteY715" fmla="*/ 401327 h 1839213"/>
              <a:gd name="connsiteX716" fmla="*/ 1402641 w 12192000"/>
              <a:gd name="connsiteY716" fmla="*/ 402128 h 1839213"/>
              <a:gd name="connsiteX717" fmla="*/ 1402641 w 12192000"/>
              <a:gd name="connsiteY717" fmla="*/ 405332 h 1839213"/>
              <a:gd name="connsiteX718" fmla="*/ 1403442 w 12192000"/>
              <a:gd name="connsiteY718" fmla="*/ 406934 h 1839213"/>
              <a:gd name="connsiteX719" fmla="*/ 1403442 w 12192000"/>
              <a:gd name="connsiteY719" fmla="*/ 408536 h 1839213"/>
              <a:gd name="connsiteX720" fmla="*/ 1406646 w 12192000"/>
              <a:gd name="connsiteY720" fmla="*/ 410138 h 1839213"/>
              <a:gd name="connsiteX721" fmla="*/ 1406646 w 12192000"/>
              <a:gd name="connsiteY721" fmla="*/ 412541 h 1839213"/>
              <a:gd name="connsiteX722" fmla="*/ 1401840 w 12192000"/>
              <a:gd name="connsiteY722" fmla="*/ 412541 h 1839213"/>
              <a:gd name="connsiteX723" fmla="*/ 1401840 w 12192000"/>
              <a:gd name="connsiteY723" fmla="*/ 417348 h 1839213"/>
              <a:gd name="connsiteX724" fmla="*/ 1407447 w 12192000"/>
              <a:gd name="connsiteY724" fmla="*/ 417348 h 1839213"/>
              <a:gd name="connsiteX725" fmla="*/ 1406646 w 12192000"/>
              <a:gd name="connsiteY725" fmla="*/ 519882 h 1839213"/>
              <a:gd name="connsiteX726" fmla="*/ 1403442 w 12192000"/>
              <a:gd name="connsiteY726" fmla="*/ 522285 h 1839213"/>
              <a:gd name="connsiteX727" fmla="*/ 1403442 w 12192000"/>
              <a:gd name="connsiteY727" fmla="*/ 527092 h 1839213"/>
              <a:gd name="connsiteX728" fmla="*/ 1399437 w 12192000"/>
              <a:gd name="connsiteY728" fmla="*/ 529495 h 1839213"/>
              <a:gd name="connsiteX729" fmla="*/ 1401840 w 12192000"/>
              <a:gd name="connsiteY729" fmla="*/ 535903 h 1839213"/>
              <a:gd name="connsiteX730" fmla="*/ 1404243 w 12192000"/>
              <a:gd name="connsiteY730" fmla="*/ 634433 h 1839213"/>
              <a:gd name="connsiteX731" fmla="*/ 1400238 w 12192000"/>
              <a:gd name="connsiteY731" fmla="*/ 636035 h 1839213"/>
              <a:gd name="connsiteX732" fmla="*/ 1400238 w 12192000"/>
              <a:gd name="connsiteY732" fmla="*/ 640040 h 1839213"/>
              <a:gd name="connsiteX733" fmla="*/ 1401840 w 12192000"/>
              <a:gd name="connsiteY733" fmla="*/ 642443 h 1839213"/>
              <a:gd name="connsiteX734" fmla="*/ 1400238 w 12192000"/>
              <a:gd name="connsiteY734" fmla="*/ 765004 h 1839213"/>
              <a:gd name="connsiteX735" fmla="*/ 1391426 w 12192000"/>
              <a:gd name="connsiteY735" fmla="*/ 766606 h 1839213"/>
              <a:gd name="connsiteX736" fmla="*/ 1391426 w 12192000"/>
              <a:gd name="connsiteY736" fmla="*/ 772214 h 1839213"/>
              <a:gd name="connsiteX737" fmla="*/ 1387421 w 12192000"/>
              <a:gd name="connsiteY737" fmla="*/ 772214 h 1839213"/>
              <a:gd name="connsiteX738" fmla="*/ 1387421 w 12192000"/>
              <a:gd name="connsiteY738" fmla="*/ 793041 h 1839213"/>
              <a:gd name="connsiteX739" fmla="*/ 1364991 w 12192000"/>
              <a:gd name="connsiteY739" fmla="*/ 806659 h 1839213"/>
              <a:gd name="connsiteX740" fmla="*/ 1364991 w 12192000"/>
              <a:gd name="connsiteY740" fmla="*/ 804256 h 1839213"/>
              <a:gd name="connsiteX741" fmla="*/ 1362588 w 12192000"/>
              <a:gd name="connsiteY741" fmla="*/ 804256 h 1839213"/>
              <a:gd name="connsiteX742" fmla="*/ 1362588 w 12192000"/>
              <a:gd name="connsiteY742" fmla="*/ 808261 h 1839213"/>
              <a:gd name="connsiteX743" fmla="*/ 1368997 w 12192000"/>
              <a:gd name="connsiteY743" fmla="*/ 833093 h 1839213"/>
              <a:gd name="connsiteX744" fmla="*/ 1370599 w 12192000"/>
              <a:gd name="connsiteY744" fmla="*/ 836298 h 1839213"/>
              <a:gd name="connsiteX745" fmla="*/ 1341761 w 12192000"/>
              <a:gd name="connsiteY745" fmla="*/ 842706 h 1839213"/>
              <a:gd name="connsiteX746" fmla="*/ 1341761 w 12192000"/>
              <a:gd name="connsiteY746" fmla="*/ 846711 h 1839213"/>
              <a:gd name="connsiteX747" fmla="*/ 1339358 w 12192000"/>
              <a:gd name="connsiteY747" fmla="*/ 848313 h 1839213"/>
              <a:gd name="connsiteX748" fmla="*/ 1339358 w 12192000"/>
              <a:gd name="connsiteY748" fmla="*/ 850716 h 1839213"/>
              <a:gd name="connsiteX749" fmla="*/ 1336955 w 12192000"/>
              <a:gd name="connsiteY749" fmla="*/ 852319 h 1839213"/>
              <a:gd name="connsiteX750" fmla="*/ 1336955 w 12192000"/>
              <a:gd name="connsiteY750" fmla="*/ 858727 h 1839213"/>
              <a:gd name="connsiteX751" fmla="*/ 1332949 w 12192000"/>
              <a:gd name="connsiteY751" fmla="*/ 860329 h 1839213"/>
              <a:gd name="connsiteX752" fmla="*/ 1332949 w 12192000"/>
              <a:gd name="connsiteY752" fmla="*/ 885162 h 1839213"/>
              <a:gd name="connsiteX753" fmla="*/ 1346567 w 12192000"/>
              <a:gd name="connsiteY753" fmla="*/ 915602 h 1839213"/>
              <a:gd name="connsiteX754" fmla="*/ 1354578 w 12192000"/>
              <a:gd name="connsiteY754" fmla="*/ 922010 h 1839213"/>
              <a:gd name="connsiteX755" fmla="*/ 1369798 w 12192000"/>
              <a:gd name="connsiteY755" fmla="*/ 930822 h 1839213"/>
              <a:gd name="connsiteX756" fmla="*/ 1369798 w 12192000"/>
              <a:gd name="connsiteY756" fmla="*/ 958858 h 1839213"/>
              <a:gd name="connsiteX757" fmla="*/ 1375405 w 12192000"/>
              <a:gd name="connsiteY757" fmla="*/ 966068 h 1839213"/>
              <a:gd name="connsiteX758" fmla="*/ 1375405 w 12192000"/>
              <a:gd name="connsiteY758" fmla="*/ 1009325 h 1839213"/>
              <a:gd name="connsiteX759" fmla="*/ 1389824 w 12192000"/>
              <a:gd name="connsiteY759" fmla="*/ 1014131 h 1839213"/>
              <a:gd name="connsiteX760" fmla="*/ 1363389 w 12192000"/>
              <a:gd name="connsiteY760" fmla="*/ 1604506 h 1839213"/>
              <a:gd name="connsiteX761" fmla="*/ 1350573 w 12192000"/>
              <a:gd name="connsiteY761" fmla="*/ 1604506 h 1839213"/>
              <a:gd name="connsiteX762" fmla="*/ 1350573 w 12192000"/>
              <a:gd name="connsiteY762" fmla="*/ 1650967 h 1839213"/>
              <a:gd name="connsiteX763" fmla="*/ 1332949 w 12192000"/>
              <a:gd name="connsiteY763" fmla="*/ 1650967 h 1839213"/>
              <a:gd name="connsiteX764" fmla="*/ 1332949 w 12192000"/>
              <a:gd name="connsiteY764" fmla="*/ 1659778 h 1839213"/>
              <a:gd name="connsiteX765" fmla="*/ 1280881 w 12192000"/>
              <a:gd name="connsiteY765" fmla="*/ 1659778 h 1839213"/>
              <a:gd name="connsiteX766" fmla="*/ 1276876 w 12192000"/>
              <a:gd name="connsiteY766" fmla="*/ 1655773 h 1839213"/>
              <a:gd name="connsiteX767" fmla="*/ 1276876 w 12192000"/>
              <a:gd name="connsiteY767" fmla="*/ 1642956 h 1839213"/>
              <a:gd name="connsiteX768" fmla="*/ 1272870 w 12192000"/>
              <a:gd name="connsiteY768" fmla="*/ 1642956 h 1839213"/>
              <a:gd name="connsiteX769" fmla="*/ 1272870 w 12192000"/>
              <a:gd name="connsiteY769" fmla="*/ 1630139 h 1839213"/>
              <a:gd name="connsiteX770" fmla="*/ 1319331 w 12192000"/>
              <a:gd name="connsiteY770" fmla="*/ 1620527 h 1839213"/>
              <a:gd name="connsiteX771" fmla="*/ 1319331 w 12192000"/>
              <a:gd name="connsiteY771" fmla="*/ 1602103 h 1839213"/>
              <a:gd name="connsiteX772" fmla="*/ 1236823 w 12192000"/>
              <a:gd name="connsiteY772" fmla="*/ 1580474 h 1839213"/>
              <a:gd name="connsiteX773" fmla="*/ 1236823 w 12192000"/>
              <a:gd name="connsiteY773" fmla="*/ 1575668 h 1839213"/>
              <a:gd name="connsiteX774" fmla="*/ 1229614 w 12192000"/>
              <a:gd name="connsiteY774" fmla="*/ 1575668 h 1839213"/>
              <a:gd name="connsiteX775" fmla="*/ 1229614 w 12192000"/>
              <a:gd name="connsiteY775" fmla="*/ 1555642 h 1839213"/>
              <a:gd name="connsiteX776" fmla="*/ 1256048 w 12192000"/>
              <a:gd name="connsiteY776" fmla="*/ 1555642 h 1839213"/>
              <a:gd name="connsiteX777" fmla="*/ 1260054 w 12192000"/>
              <a:gd name="connsiteY777" fmla="*/ 1548432 h 1839213"/>
              <a:gd name="connsiteX778" fmla="*/ 1272870 w 12192000"/>
              <a:gd name="connsiteY778" fmla="*/ 1548432 h 1839213"/>
              <a:gd name="connsiteX779" fmla="*/ 1272870 w 12192000"/>
              <a:gd name="connsiteY779" fmla="*/ 1544427 h 1839213"/>
              <a:gd name="connsiteX780" fmla="*/ 1270467 w 12192000"/>
              <a:gd name="connsiteY780" fmla="*/ 1544427 h 1839213"/>
              <a:gd name="connsiteX781" fmla="*/ 1270467 w 12192000"/>
              <a:gd name="connsiteY781" fmla="*/ 1530008 h 1839213"/>
              <a:gd name="connsiteX782" fmla="*/ 1234420 w 12192000"/>
              <a:gd name="connsiteY782" fmla="*/ 1530008 h 1839213"/>
              <a:gd name="connsiteX783" fmla="*/ 1234420 w 12192000"/>
              <a:gd name="connsiteY783" fmla="*/ 1521196 h 1839213"/>
              <a:gd name="connsiteX784" fmla="*/ 1231216 w 12192000"/>
              <a:gd name="connsiteY784" fmla="*/ 1516390 h 1839213"/>
              <a:gd name="connsiteX785" fmla="*/ 1220802 w 12192000"/>
              <a:gd name="connsiteY785" fmla="*/ 1516390 h 1839213"/>
              <a:gd name="connsiteX786" fmla="*/ 1220802 w 12192000"/>
              <a:gd name="connsiteY786" fmla="*/ 1523600 h 1839213"/>
              <a:gd name="connsiteX787" fmla="*/ 1146304 w 12192000"/>
              <a:gd name="connsiteY787" fmla="*/ 1496364 h 1839213"/>
              <a:gd name="connsiteX788" fmla="*/ 1084623 w 12192000"/>
              <a:gd name="connsiteY788" fmla="*/ 1440290 h 1839213"/>
              <a:gd name="connsiteX789" fmla="*/ 1084623 w 12192000"/>
              <a:gd name="connsiteY789" fmla="*/ 1431479 h 1839213"/>
              <a:gd name="connsiteX790" fmla="*/ 1089430 w 12192000"/>
              <a:gd name="connsiteY790" fmla="*/ 1431479 h 1839213"/>
              <a:gd name="connsiteX791" fmla="*/ 1089430 w 12192000"/>
              <a:gd name="connsiteY791" fmla="*/ 1426672 h 1839213"/>
              <a:gd name="connsiteX792" fmla="*/ 1084623 w 12192000"/>
              <a:gd name="connsiteY792" fmla="*/ 1426672 h 1839213"/>
              <a:gd name="connsiteX793" fmla="*/ 1084623 w 12192000"/>
              <a:gd name="connsiteY793" fmla="*/ 1419463 h 1839213"/>
              <a:gd name="connsiteX794" fmla="*/ 1082220 w 12192000"/>
              <a:gd name="connsiteY794" fmla="*/ 1417861 h 1839213"/>
              <a:gd name="connsiteX795" fmla="*/ 1076613 w 12192000"/>
              <a:gd name="connsiteY795" fmla="*/ 1417861 h 1839213"/>
              <a:gd name="connsiteX796" fmla="*/ 1076613 w 12192000"/>
              <a:gd name="connsiteY796" fmla="*/ 1405845 h 1839213"/>
              <a:gd name="connsiteX797" fmla="*/ 1071006 w 12192000"/>
              <a:gd name="connsiteY797" fmla="*/ 1405845 h 1839213"/>
              <a:gd name="connsiteX798" fmla="*/ 1071006 w 12192000"/>
              <a:gd name="connsiteY798" fmla="*/ 1417060 h 1839213"/>
              <a:gd name="connsiteX799" fmla="*/ 1063796 w 12192000"/>
              <a:gd name="connsiteY799" fmla="*/ 1417060 h 1839213"/>
              <a:gd name="connsiteX800" fmla="*/ 1063796 w 12192000"/>
              <a:gd name="connsiteY800" fmla="*/ 1405845 h 1839213"/>
              <a:gd name="connsiteX801" fmla="*/ 1058990 w 12192000"/>
              <a:gd name="connsiteY801" fmla="*/ 1405845 h 1839213"/>
              <a:gd name="connsiteX802" fmla="*/ 1058990 w 12192000"/>
              <a:gd name="connsiteY802" fmla="*/ 1428275 h 1839213"/>
              <a:gd name="connsiteX803" fmla="*/ 1053382 w 12192000"/>
              <a:gd name="connsiteY803" fmla="*/ 1428275 h 1839213"/>
              <a:gd name="connsiteX804" fmla="*/ 1053382 w 12192000"/>
              <a:gd name="connsiteY804" fmla="*/ 1433081 h 1839213"/>
              <a:gd name="connsiteX805" fmla="*/ 902785 w 12192000"/>
              <a:gd name="connsiteY805" fmla="*/ 1433081 h 1839213"/>
              <a:gd name="connsiteX806" fmla="*/ 748983 w 12192000"/>
              <a:gd name="connsiteY806" fmla="*/ 1433081 h 1839213"/>
              <a:gd name="connsiteX807" fmla="*/ 748983 w 12192000"/>
              <a:gd name="connsiteY807" fmla="*/ 1428275 h 1839213"/>
              <a:gd name="connsiteX808" fmla="*/ 743376 w 12192000"/>
              <a:gd name="connsiteY808" fmla="*/ 1428275 h 1839213"/>
              <a:gd name="connsiteX809" fmla="*/ 743376 w 12192000"/>
              <a:gd name="connsiteY809" fmla="*/ 1405845 h 1839213"/>
              <a:gd name="connsiteX810" fmla="*/ 738569 w 12192000"/>
              <a:gd name="connsiteY810" fmla="*/ 1405845 h 1839213"/>
              <a:gd name="connsiteX811" fmla="*/ 738569 w 12192000"/>
              <a:gd name="connsiteY811" fmla="*/ 1417060 h 1839213"/>
              <a:gd name="connsiteX812" fmla="*/ 731360 w 12192000"/>
              <a:gd name="connsiteY812" fmla="*/ 1417060 h 1839213"/>
              <a:gd name="connsiteX813" fmla="*/ 731360 w 12192000"/>
              <a:gd name="connsiteY813" fmla="*/ 1405845 h 1839213"/>
              <a:gd name="connsiteX814" fmla="*/ 725752 w 12192000"/>
              <a:gd name="connsiteY814" fmla="*/ 1405845 h 1839213"/>
              <a:gd name="connsiteX815" fmla="*/ 725752 w 12192000"/>
              <a:gd name="connsiteY815" fmla="*/ 1417861 h 1839213"/>
              <a:gd name="connsiteX816" fmla="*/ 720145 w 12192000"/>
              <a:gd name="connsiteY816" fmla="*/ 1417861 h 1839213"/>
              <a:gd name="connsiteX817" fmla="*/ 717742 w 12192000"/>
              <a:gd name="connsiteY817" fmla="*/ 1419463 h 1839213"/>
              <a:gd name="connsiteX818" fmla="*/ 717742 w 12192000"/>
              <a:gd name="connsiteY818" fmla="*/ 1426672 h 1839213"/>
              <a:gd name="connsiteX819" fmla="*/ 712936 w 12192000"/>
              <a:gd name="connsiteY819" fmla="*/ 1426672 h 1839213"/>
              <a:gd name="connsiteX820" fmla="*/ 712936 w 12192000"/>
              <a:gd name="connsiteY820" fmla="*/ 1431479 h 1839213"/>
              <a:gd name="connsiteX821" fmla="*/ 717742 w 12192000"/>
              <a:gd name="connsiteY821" fmla="*/ 1431479 h 1839213"/>
              <a:gd name="connsiteX822" fmla="*/ 717742 w 12192000"/>
              <a:gd name="connsiteY822" fmla="*/ 1440290 h 1839213"/>
              <a:gd name="connsiteX823" fmla="*/ 656061 w 12192000"/>
              <a:gd name="connsiteY823" fmla="*/ 1496364 h 1839213"/>
              <a:gd name="connsiteX824" fmla="*/ 581563 w 12192000"/>
              <a:gd name="connsiteY824" fmla="*/ 1523600 h 1839213"/>
              <a:gd name="connsiteX825" fmla="*/ 581563 w 12192000"/>
              <a:gd name="connsiteY825" fmla="*/ 1516390 h 1839213"/>
              <a:gd name="connsiteX826" fmla="*/ 571150 w 12192000"/>
              <a:gd name="connsiteY826" fmla="*/ 1516390 h 1839213"/>
              <a:gd name="connsiteX827" fmla="*/ 567945 w 12192000"/>
              <a:gd name="connsiteY827" fmla="*/ 1521196 h 1839213"/>
              <a:gd name="connsiteX828" fmla="*/ 567945 w 12192000"/>
              <a:gd name="connsiteY828" fmla="*/ 1530008 h 1839213"/>
              <a:gd name="connsiteX829" fmla="*/ 531898 w 12192000"/>
              <a:gd name="connsiteY829" fmla="*/ 1530008 h 1839213"/>
              <a:gd name="connsiteX830" fmla="*/ 531898 w 12192000"/>
              <a:gd name="connsiteY830" fmla="*/ 1544427 h 1839213"/>
              <a:gd name="connsiteX831" fmla="*/ 528694 w 12192000"/>
              <a:gd name="connsiteY831" fmla="*/ 1544427 h 1839213"/>
              <a:gd name="connsiteX832" fmla="*/ 528694 w 12192000"/>
              <a:gd name="connsiteY832" fmla="*/ 1548432 h 1839213"/>
              <a:gd name="connsiteX833" fmla="*/ 541511 w 12192000"/>
              <a:gd name="connsiteY833" fmla="*/ 1548432 h 1839213"/>
              <a:gd name="connsiteX834" fmla="*/ 545516 w 12192000"/>
              <a:gd name="connsiteY834" fmla="*/ 1555642 h 1839213"/>
              <a:gd name="connsiteX835" fmla="*/ 571951 w 12192000"/>
              <a:gd name="connsiteY835" fmla="*/ 1555642 h 1839213"/>
              <a:gd name="connsiteX836" fmla="*/ 571951 w 12192000"/>
              <a:gd name="connsiteY836" fmla="*/ 1575668 h 1839213"/>
              <a:gd name="connsiteX837" fmla="*/ 564741 w 12192000"/>
              <a:gd name="connsiteY837" fmla="*/ 1575668 h 1839213"/>
              <a:gd name="connsiteX838" fmla="*/ 564741 w 12192000"/>
              <a:gd name="connsiteY838" fmla="*/ 1580474 h 1839213"/>
              <a:gd name="connsiteX839" fmla="*/ 482233 w 12192000"/>
              <a:gd name="connsiteY839" fmla="*/ 1602103 h 1839213"/>
              <a:gd name="connsiteX840" fmla="*/ 482233 w 12192000"/>
              <a:gd name="connsiteY840" fmla="*/ 1619726 h 1839213"/>
              <a:gd name="connsiteX841" fmla="*/ 528694 w 12192000"/>
              <a:gd name="connsiteY841" fmla="*/ 1629338 h 1839213"/>
              <a:gd name="connsiteX842" fmla="*/ 528694 w 12192000"/>
              <a:gd name="connsiteY842" fmla="*/ 1642155 h 1839213"/>
              <a:gd name="connsiteX843" fmla="*/ 524689 w 12192000"/>
              <a:gd name="connsiteY843" fmla="*/ 1642155 h 1839213"/>
              <a:gd name="connsiteX844" fmla="*/ 524689 w 12192000"/>
              <a:gd name="connsiteY844" fmla="*/ 1654972 h 1839213"/>
              <a:gd name="connsiteX845" fmla="*/ 520683 w 12192000"/>
              <a:gd name="connsiteY845" fmla="*/ 1658977 h 1839213"/>
              <a:gd name="connsiteX846" fmla="*/ 266750 w 12192000"/>
              <a:gd name="connsiteY846" fmla="*/ 1658977 h 1839213"/>
              <a:gd name="connsiteX847" fmla="*/ 266750 w 12192000"/>
              <a:gd name="connsiteY847" fmla="*/ 1654972 h 1839213"/>
              <a:gd name="connsiteX848" fmla="*/ 261143 w 12192000"/>
              <a:gd name="connsiteY848" fmla="*/ 1654972 h 1839213"/>
              <a:gd name="connsiteX849" fmla="*/ 261143 w 12192000"/>
              <a:gd name="connsiteY849" fmla="*/ 1662182 h 1839213"/>
              <a:gd name="connsiteX850" fmla="*/ 256336 w 12192000"/>
              <a:gd name="connsiteY850" fmla="*/ 1662182 h 1839213"/>
              <a:gd name="connsiteX851" fmla="*/ 256336 w 12192000"/>
              <a:gd name="connsiteY851" fmla="*/ 1670993 h 1839213"/>
              <a:gd name="connsiteX852" fmla="*/ 260342 w 12192000"/>
              <a:gd name="connsiteY852" fmla="*/ 1670993 h 1839213"/>
              <a:gd name="connsiteX853" fmla="*/ 260342 w 12192000"/>
              <a:gd name="connsiteY853" fmla="*/ 1683810 h 1839213"/>
              <a:gd name="connsiteX854" fmla="*/ 251530 w 12192000"/>
              <a:gd name="connsiteY854" fmla="*/ 1683810 h 1839213"/>
              <a:gd name="connsiteX855" fmla="*/ 251530 w 12192000"/>
              <a:gd name="connsiteY855" fmla="*/ 1689417 h 1839213"/>
              <a:gd name="connsiteX856" fmla="*/ 251530 w 12192000"/>
              <a:gd name="connsiteY856" fmla="*/ 1725465 h 1839213"/>
              <a:gd name="connsiteX857" fmla="*/ 202666 w 12192000"/>
              <a:gd name="connsiteY857" fmla="*/ 1725465 h 1839213"/>
              <a:gd name="connsiteX858" fmla="*/ 202666 w 12192000"/>
              <a:gd name="connsiteY858" fmla="*/ 1747894 h 1839213"/>
              <a:gd name="connsiteX859" fmla="*/ 120158 w 12192000"/>
              <a:gd name="connsiteY859" fmla="*/ 1747894 h 1839213"/>
              <a:gd name="connsiteX860" fmla="*/ 120158 w 12192000"/>
              <a:gd name="connsiteY860" fmla="*/ 1758308 h 1839213"/>
              <a:gd name="connsiteX861" fmla="*/ 106540 w 12192000"/>
              <a:gd name="connsiteY861" fmla="*/ 1758308 h 1839213"/>
              <a:gd name="connsiteX862" fmla="*/ 106540 w 12192000"/>
              <a:gd name="connsiteY862" fmla="*/ 1766318 h 1839213"/>
              <a:gd name="connsiteX863" fmla="*/ 112147 w 12192000"/>
              <a:gd name="connsiteY863" fmla="*/ 1766318 h 1839213"/>
              <a:gd name="connsiteX864" fmla="*/ 112147 w 12192000"/>
              <a:gd name="connsiteY864" fmla="*/ 1777533 h 1839213"/>
              <a:gd name="connsiteX865" fmla="*/ 20827 w 12192000"/>
              <a:gd name="connsiteY865" fmla="*/ 1777533 h 1839213"/>
              <a:gd name="connsiteX866" fmla="*/ 20827 w 12192000"/>
              <a:gd name="connsiteY866" fmla="*/ 1793554 h 1839213"/>
              <a:gd name="connsiteX867" fmla="*/ 12817 w 12192000"/>
              <a:gd name="connsiteY867" fmla="*/ 1793554 h 1839213"/>
              <a:gd name="connsiteX868" fmla="*/ 12817 w 12192000"/>
              <a:gd name="connsiteY868" fmla="*/ 1788748 h 1839213"/>
              <a:gd name="connsiteX869" fmla="*/ 0 w 12192000"/>
              <a:gd name="connsiteY869" fmla="*/ 1788748 h 1839213"/>
              <a:gd name="connsiteX870" fmla="*/ 0 w 12192000"/>
              <a:gd name="connsiteY870" fmla="*/ 1839214 h 1839213"/>
              <a:gd name="connsiteX871" fmla="*/ 12192000 w 12192000"/>
              <a:gd name="connsiteY871" fmla="*/ 1839214 h 1839213"/>
              <a:gd name="connsiteX872" fmla="*/ 12192000 w 12192000"/>
              <a:gd name="connsiteY872" fmla="*/ 1807172 h 1839213"/>
              <a:gd name="connsiteX873" fmla="*/ 12164764 w 12192000"/>
              <a:gd name="connsiteY873" fmla="*/ 1807172 h 1839213"/>
              <a:gd name="connsiteX874" fmla="*/ 2412767 w 12192000"/>
              <a:gd name="connsiteY874" fmla="*/ 1433081 h 1839213"/>
              <a:gd name="connsiteX875" fmla="*/ 2412767 w 12192000"/>
              <a:gd name="connsiteY875" fmla="*/ 1420264 h 1839213"/>
              <a:gd name="connsiteX876" fmla="*/ 2415170 w 12192000"/>
              <a:gd name="connsiteY876" fmla="*/ 1420264 h 1839213"/>
              <a:gd name="connsiteX877" fmla="*/ 2415170 w 12192000"/>
              <a:gd name="connsiteY877" fmla="*/ 1433081 h 1839213"/>
              <a:gd name="connsiteX878" fmla="*/ 2412767 w 12192000"/>
              <a:gd name="connsiteY878" fmla="*/ 1433081 h 1839213"/>
              <a:gd name="connsiteX879" fmla="*/ 6799323 w 12192000"/>
              <a:gd name="connsiteY879" fmla="*/ 1419463 h 1839213"/>
              <a:gd name="connsiteX880" fmla="*/ 6799323 w 12192000"/>
              <a:gd name="connsiteY880" fmla="*/ 1430678 h 1839213"/>
              <a:gd name="connsiteX881" fmla="*/ 6785705 w 12192000"/>
              <a:gd name="connsiteY881" fmla="*/ 1443494 h 1839213"/>
              <a:gd name="connsiteX882" fmla="*/ 6743250 w 12192000"/>
              <a:gd name="connsiteY882" fmla="*/ 1443494 h 1839213"/>
              <a:gd name="connsiteX883" fmla="*/ 6743250 w 12192000"/>
              <a:gd name="connsiteY883" fmla="*/ 1408248 h 1839213"/>
              <a:gd name="connsiteX884" fmla="*/ 6702396 w 12192000"/>
              <a:gd name="connsiteY884" fmla="*/ 1408248 h 1839213"/>
              <a:gd name="connsiteX885" fmla="*/ 6702396 w 12192000"/>
              <a:gd name="connsiteY885" fmla="*/ 1417861 h 1839213"/>
              <a:gd name="connsiteX886" fmla="*/ 6716815 w 12192000"/>
              <a:gd name="connsiteY886" fmla="*/ 1417861 h 1839213"/>
              <a:gd name="connsiteX887" fmla="*/ 6716815 w 12192000"/>
              <a:gd name="connsiteY887" fmla="*/ 1438688 h 1839213"/>
              <a:gd name="connsiteX888" fmla="*/ 6603066 w 12192000"/>
              <a:gd name="connsiteY888" fmla="*/ 1438688 h 1839213"/>
              <a:gd name="connsiteX889" fmla="*/ 6603066 w 12192000"/>
              <a:gd name="connsiteY889" fmla="*/ 1231216 h 1839213"/>
              <a:gd name="connsiteX890" fmla="*/ 6587045 w 12192000"/>
              <a:gd name="connsiteY890" fmla="*/ 1231216 h 1839213"/>
              <a:gd name="connsiteX891" fmla="*/ 6587045 w 12192000"/>
              <a:gd name="connsiteY891" fmla="*/ 1195169 h 1839213"/>
              <a:gd name="connsiteX892" fmla="*/ 6561411 w 12192000"/>
              <a:gd name="connsiteY892" fmla="*/ 1195169 h 1839213"/>
              <a:gd name="connsiteX893" fmla="*/ 6561411 w 12192000"/>
              <a:gd name="connsiteY893" fmla="*/ 1179949 h 1839213"/>
              <a:gd name="connsiteX894" fmla="*/ 6550997 w 12192000"/>
              <a:gd name="connsiteY894" fmla="*/ 1179949 h 1839213"/>
              <a:gd name="connsiteX895" fmla="*/ 6550997 w 12192000"/>
              <a:gd name="connsiteY895" fmla="*/ 1188760 h 1839213"/>
              <a:gd name="connsiteX896" fmla="*/ 6542987 w 12192000"/>
              <a:gd name="connsiteY896" fmla="*/ 1188760 h 1839213"/>
              <a:gd name="connsiteX897" fmla="*/ 6594254 w 12192000"/>
              <a:gd name="connsiteY897" fmla="*/ 808261 h 1839213"/>
              <a:gd name="connsiteX898" fmla="*/ 6771286 w 12192000"/>
              <a:gd name="connsiteY898" fmla="*/ 808261 h 1839213"/>
              <a:gd name="connsiteX899" fmla="*/ 6831365 w 12192000"/>
              <a:gd name="connsiteY899" fmla="*/ 1419463 h 1839213"/>
              <a:gd name="connsiteX900" fmla="*/ 6799323 w 12192000"/>
              <a:gd name="connsiteY900" fmla="*/ 1419463 h 1839213"/>
              <a:gd name="connsiteX901" fmla="*/ 9199273 w 12192000"/>
              <a:gd name="connsiteY901" fmla="*/ 711334 h 1839213"/>
              <a:gd name="connsiteX902" fmla="*/ 9292194 w 12192000"/>
              <a:gd name="connsiteY902" fmla="*/ 535903 h 1839213"/>
              <a:gd name="connsiteX903" fmla="*/ 9365090 w 12192000"/>
              <a:gd name="connsiteY903" fmla="*/ 711334 h 1839213"/>
              <a:gd name="connsiteX904" fmla="*/ 9199273 w 12192000"/>
              <a:gd name="connsiteY904" fmla="*/ 711334 h 1839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</a:cxnLst>
            <a:rect l="l" t="t" r="r" b="b"/>
            <a:pathLst>
              <a:path w="12192000" h="1839213">
                <a:moveTo>
                  <a:pt x="12164764" y="1807973"/>
                </a:moveTo>
                <a:lnTo>
                  <a:pt x="12164764" y="1776732"/>
                </a:lnTo>
                <a:lnTo>
                  <a:pt x="12141533" y="1776732"/>
                </a:lnTo>
                <a:lnTo>
                  <a:pt x="12141533" y="1765517"/>
                </a:lnTo>
                <a:lnTo>
                  <a:pt x="12119105" y="1754302"/>
                </a:lnTo>
                <a:lnTo>
                  <a:pt x="12020575" y="1754302"/>
                </a:lnTo>
                <a:lnTo>
                  <a:pt x="12020575" y="1711847"/>
                </a:lnTo>
                <a:lnTo>
                  <a:pt x="12022178" y="1709443"/>
                </a:lnTo>
                <a:lnTo>
                  <a:pt x="12022178" y="1697428"/>
                </a:lnTo>
                <a:cubicBezTo>
                  <a:pt x="12022178" y="1697428"/>
                  <a:pt x="12044606" y="1695826"/>
                  <a:pt x="12048612" y="1690218"/>
                </a:cubicBezTo>
                <a:cubicBezTo>
                  <a:pt x="12049412" y="1689417"/>
                  <a:pt x="12048612" y="1687014"/>
                  <a:pt x="12048612" y="1685412"/>
                </a:cubicBezTo>
                <a:cubicBezTo>
                  <a:pt x="12048612" y="1683009"/>
                  <a:pt x="12038999" y="1677401"/>
                  <a:pt x="12027784" y="1672595"/>
                </a:cubicBezTo>
                <a:cubicBezTo>
                  <a:pt x="12016570" y="1668590"/>
                  <a:pt x="12001349" y="1661380"/>
                  <a:pt x="12001349" y="1661380"/>
                </a:cubicBezTo>
                <a:lnTo>
                  <a:pt x="12001349" y="1654171"/>
                </a:lnTo>
                <a:lnTo>
                  <a:pt x="11998146" y="1651768"/>
                </a:lnTo>
                <a:lnTo>
                  <a:pt x="11998146" y="1642956"/>
                </a:lnTo>
                <a:cubicBezTo>
                  <a:pt x="11998146" y="1642956"/>
                  <a:pt x="12018172" y="1633344"/>
                  <a:pt x="12022978" y="1629338"/>
                </a:cubicBezTo>
                <a:cubicBezTo>
                  <a:pt x="12028585" y="1625333"/>
                  <a:pt x="12026984" y="1620527"/>
                  <a:pt x="12024580" y="1618124"/>
                </a:cubicBezTo>
                <a:cubicBezTo>
                  <a:pt x="12019774" y="1612516"/>
                  <a:pt x="12013365" y="1610113"/>
                  <a:pt x="11997344" y="1605307"/>
                </a:cubicBezTo>
                <a:cubicBezTo>
                  <a:pt x="11982125" y="1600501"/>
                  <a:pt x="11965302" y="1591689"/>
                  <a:pt x="11965302" y="1591689"/>
                </a:cubicBezTo>
                <a:lnTo>
                  <a:pt x="11965302" y="1584480"/>
                </a:lnTo>
                <a:lnTo>
                  <a:pt x="11963700" y="1581275"/>
                </a:lnTo>
                <a:lnTo>
                  <a:pt x="11963700" y="1561249"/>
                </a:lnTo>
                <a:lnTo>
                  <a:pt x="11990936" y="1554040"/>
                </a:lnTo>
                <a:cubicBezTo>
                  <a:pt x="11990936" y="1554040"/>
                  <a:pt x="11991737" y="1550034"/>
                  <a:pt x="11990936" y="1542024"/>
                </a:cubicBezTo>
                <a:cubicBezTo>
                  <a:pt x="11990135" y="1534013"/>
                  <a:pt x="11957292" y="1521196"/>
                  <a:pt x="11933260" y="1507579"/>
                </a:cubicBezTo>
                <a:cubicBezTo>
                  <a:pt x="11910030" y="1493961"/>
                  <a:pt x="11899616" y="1477139"/>
                  <a:pt x="11899616" y="1477139"/>
                </a:cubicBezTo>
                <a:lnTo>
                  <a:pt x="11899616" y="1474736"/>
                </a:lnTo>
                <a:lnTo>
                  <a:pt x="11901218" y="1474736"/>
                </a:lnTo>
                <a:lnTo>
                  <a:pt x="11901218" y="1464322"/>
                </a:lnTo>
                <a:cubicBezTo>
                  <a:pt x="11894810" y="1459516"/>
                  <a:pt x="11894810" y="1453107"/>
                  <a:pt x="11894810" y="1453107"/>
                </a:cubicBezTo>
                <a:lnTo>
                  <a:pt x="11896412" y="1453107"/>
                </a:lnTo>
                <a:lnTo>
                  <a:pt x="11898015" y="1451505"/>
                </a:lnTo>
                <a:lnTo>
                  <a:pt x="11898015" y="1447500"/>
                </a:lnTo>
                <a:lnTo>
                  <a:pt x="11895611" y="1447500"/>
                </a:lnTo>
                <a:cubicBezTo>
                  <a:pt x="11895611" y="1447500"/>
                  <a:pt x="11898815" y="1444296"/>
                  <a:pt x="11898815" y="1435484"/>
                </a:cubicBezTo>
                <a:cubicBezTo>
                  <a:pt x="11898815" y="1426672"/>
                  <a:pt x="11887601" y="1425871"/>
                  <a:pt x="11887601" y="1425871"/>
                </a:cubicBezTo>
                <a:cubicBezTo>
                  <a:pt x="11887601" y="1425871"/>
                  <a:pt x="11876386" y="1425871"/>
                  <a:pt x="11876386" y="1435484"/>
                </a:cubicBezTo>
                <a:cubicBezTo>
                  <a:pt x="11876386" y="1444296"/>
                  <a:pt x="11879590" y="1447500"/>
                  <a:pt x="11879590" y="1447500"/>
                </a:cubicBezTo>
                <a:lnTo>
                  <a:pt x="11877186" y="1447500"/>
                </a:lnTo>
                <a:lnTo>
                  <a:pt x="11877186" y="1451505"/>
                </a:lnTo>
                <a:lnTo>
                  <a:pt x="11878789" y="1453107"/>
                </a:lnTo>
                <a:lnTo>
                  <a:pt x="11880391" y="1453107"/>
                </a:lnTo>
                <a:cubicBezTo>
                  <a:pt x="11880391" y="1453107"/>
                  <a:pt x="11881192" y="1459516"/>
                  <a:pt x="11873983" y="1464322"/>
                </a:cubicBezTo>
                <a:lnTo>
                  <a:pt x="11873983" y="1474736"/>
                </a:lnTo>
                <a:lnTo>
                  <a:pt x="11875585" y="1474736"/>
                </a:lnTo>
                <a:lnTo>
                  <a:pt x="11875585" y="1477139"/>
                </a:lnTo>
                <a:cubicBezTo>
                  <a:pt x="11875585" y="1477139"/>
                  <a:pt x="11865171" y="1493961"/>
                  <a:pt x="11841941" y="1507579"/>
                </a:cubicBezTo>
                <a:cubicBezTo>
                  <a:pt x="11818710" y="1521196"/>
                  <a:pt x="11785066" y="1534013"/>
                  <a:pt x="11784265" y="1542024"/>
                </a:cubicBezTo>
                <a:cubicBezTo>
                  <a:pt x="11783464" y="1550034"/>
                  <a:pt x="11784265" y="1554040"/>
                  <a:pt x="11784265" y="1554040"/>
                </a:cubicBezTo>
                <a:lnTo>
                  <a:pt x="11811501" y="1561249"/>
                </a:lnTo>
                <a:lnTo>
                  <a:pt x="11811501" y="1581275"/>
                </a:lnTo>
                <a:lnTo>
                  <a:pt x="11809899" y="1584480"/>
                </a:lnTo>
                <a:lnTo>
                  <a:pt x="11809899" y="1591689"/>
                </a:lnTo>
                <a:cubicBezTo>
                  <a:pt x="11809899" y="1591689"/>
                  <a:pt x="11793878" y="1600501"/>
                  <a:pt x="11777857" y="1605307"/>
                </a:cubicBezTo>
                <a:cubicBezTo>
                  <a:pt x="11762637" y="1610113"/>
                  <a:pt x="11756228" y="1612516"/>
                  <a:pt x="11750621" y="1618124"/>
                </a:cubicBezTo>
                <a:cubicBezTo>
                  <a:pt x="11749018" y="1620527"/>
                  <a:pt x="11747417" y="1625333"/>
                  <a:pt x="11752223" y="1629338"/>
                </a:cubicBezTo>
                <a:cubicBezTo>
                  <a:pt x="11757831" y="1633344"/>
                  <a:pt x="11777055" y="1642956"/>
                  <a:pt x="11777055" y="1642956"/>
                </a:cubicBezTo>
                <a:lnTo>
                  <a:pt x="11777055" y="1651768"/>
                </a:lnTo>
                <a:lnTo>
                  <a:pt x="11773852" y="1654171"/>
                </a:lnTo>
                <a:lnTo>
                  <a:pt x="11773852" y="1661380"/>
                </a:lnTo>
                <a:cubicBezTo>
                  <a:pt x="11773852" y="1661380"/>
                  <a:pt x="11758631" y="1668590"/>
                  <a:pt x="11747417" y="1672595"/>
                </a:cubicBezTo>
                <a:cubicBezTo>
                  <a:pt x="11736202" y="1676600"/>
                  <a:pt x="11726589" y="1683009"/>
                  <a:pt x="11726589" y="1685412"/>
                </a:cubicBezTo>
                <a:cubicBezTo>
                  <a:pt x="11726589" y="1687014"/>
                  <a:pt x="11725789" y="1689417"/>
                  <a:pt x="11726589" y="1690218"/>
                </a:cubicBezTo>
                <a:cubicBezTo>
                  <a:pt x="11730595" y="1695826"/>
                  <a:pt x="11753825" y="1697428"/>
                  <a:pt x="11753825" y="1697428"/>
                </a:cubicBezTo>
                <a:lnTo>
                  <a:pt x="11753825" y="1709443"/>
                </a:lnTo>
                <a:lnTo>
                  <a:pt x="11755427" y="1711847"/>
                </a:lnTo>
                <a:lnTo>
                  <a:pt x="11755427" y="1754302"/>
                </a:lnTo>
                <a:lnTo>
                  <a:pt x="11708165" y="1754302"/>
                </a:lnTo>
                <a:lnTo>
                  <a:pt x="11672118" y="1738281"/>
                </a:lnTo>
                <a:lnTo>
                  <a:pt x="11670516" y="1713449"/>
                </a:lnTo>
                <a:lnTo>
                  <a:pt x="11692945" y="1698229"/>
                </a:lnTo>
                <a:lnTo>
                  <a:pt x="11700154" y="1688616"/>
                </a:lnTo>
                <a:lnTo>
                  <a:pt x="11669715" y="1681407"/>
                </a:lnTo>
                <a:lnTo>
                  <a:pt x="11668112" y="1657375"/>
                </a:lnTo>
                <a:lnTo>
                  <a:pt x="11692144" y="1644558"/>
                </a:lnTo>
                <a:lnTo>
                  <a:pt x="11696149" y="1635747"/>
                </a:lnTo>
                <a:lnTo>
                  <a:pt x="11667311" y="1626935"/>
                </a:lnTo>
                <a:lnTo>
                  <a:pt x="11665710" y="1601302"/>
                </a:lnTo>
                <a:lnTo>
                  <a:pt x="11691343" y="1586082"/>
                </a:lnTo>
                <a:lnTo>
                  <a:pt x="11695348" y="1580474"/>
                </a:lnTo>
                <a:lnTo>
                  <a:pt x="11663306" y="1570061"/>
                </a:lnTo>
                <a:lnTo>
                  <a:pt x="11663306" y="1544427"/>
                </a:lnTo>
                <a:lnTo>
                  <a:pt x="11688139" y="1533212"/>
                </a:lnTo>
                <a:lnTo>
                  <a:pt x="11692144" y="1527605"/>
                </a:lnTo>
                <a:lnTo>
                  <a:pt x="11660903" y="1515589"/>
                </a:lnTo>
                <a:lnTo>
                  <a:pt x="11662505" y="1492359"/>
                </a:lnTo>
                <a:lnTo>
                  <a:pt x="11682532" y="1481144"/>
                </a:lnTo>
                <a:lnTo>
                  <a:pt x="11686537" y="1472332"/>
                </a:lnTo>
                <a:lnTo>
                  <a:pt x="11660102" y="1459516"/>
                </a:lnTo>
                <a:lnTo>
                  <a:pt x="11660102" y="1435484"/>
                </a:lnTo>
                <a:lnTo>
                  <a:pt x="11682532" y="1430678"/>
                </a:lnTo>
                <a:lnTo>
                  <a:pt x="11686537" y="1422667"/>
                </a:lnTo>
                <a:lnTo>
                  <a:pt x="11659301" y="1409850"/>
                </a:lnTo>
                <a:lnTo>
                  <a:pt x="11659301" y="1387421"/>
                </a:lnTo>
                <a:lnTo>
                  <a:pt x="11680128" y="1378609"/>
                </a:lnTo>
                <a:lnTo>
                  <a:pt x="11684133" y="1369798"/>
                </a:lnTo>
                <a:lnTo>
                  <a:pt x="11653694" y="1357782"/>
                </a:lnTo>
                <a:lnTo>
                  <a:pt x="11653694" y="1340960"/>
                </a:lnTo>
                <a:lnTo>
                  <a:pt x="11678526" y="1323337"/>
                </a:lnTo>
                <a:lnTo>
                  <a:pt x="11684133" y="1306515"/>
                </a:lnTo>
                <a:lnTo>
                  <a:pt x="11582400" y="1256049"/>
                </a:lnTo>
                <a:lnTo>
                  <a:pt x="11582400" y="1253645"/>
                </a:lnTo>
                <a:lnTo>
                  <a:pt x="11584803" y="1251242"/>
                </a:lnTo>
                <a:lnTo>
                  <a:pt x="11584803" y="1249640"/>
                </a:lnTo>
                <a:lnTo>
                  <a:pt x="11581599" y="1248038"/>
                </a:lnTo>
                <a:lnTo>
                  <a:pt x="11581599" y="1236022"/>
                </a:lnTo>
                <a:lnTo>
                  <a:pt x="11593615" y="1232818"/>
                </a:lnTo>
                <a:lnTo>
                  <a:pt x="11593615" y="1225609"/>
                </a:lnTo>
                <a:lnTo>
                  <a:pt x="11574390" y="1209588"/>
                </a:lnTo>
                <a:lnTo>
                  <a:pt x="11574390" y="1204781"/>
                </a:lnTo>
                <a:lnTo>
                  <a:pt x="11581599" y="1199975"/>
                </a:lnTo>
                <a:lnTo>
                  <a:pt x="11581599" y="1195970"/>
                </a:lnTo>
                <a:lnTo>
                  <a:pt x="11574390" y="1189561"/>
                </a:lnTo>
                <a:lnTo>
                  <a:pt x="11563175" y="1177545"/>
                </a:lnTo>
                <a:cubicBezTo>
                  <a:pt x="11563175" y="1177545"/>
                  <a:pt x="11570384" y="1177545"/>
                  <a:pt x="11570384" y="1164729"/>
                </a:cubicBezTo>
                <a:cubicBezTo>
                  <a:pt x="11570384" y="1152713"/>
                  <a:pt x="11555965" y="1152713"/>
                  <a:pt x="11555965" y="1152713"/>
                </a:cubicBezTo>
                <a:cubicBezTo>
                  <a:pt x="11555965" y="1152713"/>
                  <a:pt x="11542348" y="1152713"/>
                  <a:pt x="11541547" y="1164729"/>
                </a:cubicBezTo>
                <a:cubicBezTo>
                  <a:pt x="11540745" y="1176744"/>
                  <a:pt x="11548755" y="1177545"/>
                  <a:pt x="11548755" y="1177545"/>
                </a:cubicBezTo>
                <a:lnTo>
                  <a:pt x="11537542" y="1189561"/>
                </a:lnTo>
                <a:lnTo>
                  <a:pt x="11530332" y="1195970"/>
                </a:lnTo>
                <a:lnTo>
                  <a:pt x="11530332" y="1199975"/>
                </a:lnTo>
                <a:lnTo>
                  <a:pt x="11537542" y="1204781"/>
                </a:lnTo>
                <a:lnTo>
                  <a:pt x="11537542" y="1209588"/>
                </a:lnTo>
                <a:lnTo>
                  <a:pt x="11517515" y="1225609"/>
                </a:lnTo>
                <a:lnTo>
                  <a:pt x="11517515" y="1232017"/>
                </a:lnTo>
                <a:lnTo>
                  <a:pt x="11530332" y="1235221"/>
                </a:lnTo>
                <a:lnTo>
                  <a:pt x="11530332" y="1247237"/>
                </a:lnTo>
                <a:lnTo>
                  <a:pt x="11527127" y="1248839"/>
                </a:lnTo>
                <a:lnTo>
                  <a:pt x="11527127" y="1252043"/>
                </a:lnTo>
                <a:lnTo>
                  <a:pt x="11528729" y="1254446"/>
                </a:lnTo>
                <a:lnTo>
                  <a:pt x="11528729" y="1256850"/>
                </a:lnTo>
                <a:lnTo>
                  <a:pt x="11426996" y="1307316"/>
                </a:lnTo>
                <a:lnTo>
                  <a:pt x="11432603" y="1324138"/>
                </a:lnTo>
                <a:lnTo>
                  <a:pt x="11457436" y="1341761"/>
                </a:lnTo>
                <a:lnTo>
                  <a:pt x="11457436" y="1358583"/>
                </a:lnTo>
                <a:lnTo>
                  <a:pt x="11426996" y="1370599"/>
                </a:lnTo>
                <a:lnTo>
                  <a:pt x="11431001" y="1379410"/>
                </a:lnTo>
                <a:lnTo>
                  <a:pt x="11451828" y="1388222"/>
                </a:lnTo>
                <a:lnTo>
                  <a:pt x="11451828" y="1410651"/>
                </a:lnTo>
                <a:lnTo>
                  <a:pt x="11424593" y="1423468"/>
                </a:lnTo>
                <a:lnTo>
                  <a:pt x="11428598" y="1431479"/>
                </a:lnTo>
                <a:lnTo>
                  <a:pt x="11451028" y="1436285"/>
                </a:lnTo>
                <a:lnTo>
                  <a:pt x="11451028" y="1460317"/>
                </a:lnTo>
                <a:lnTo>
                  <a:pt x="11424593" y="1473133"/>
                </a:lnTo>
                <a:lnTo>
                  <a:pt x="11428598" y="1481945"/>
                </a:lnTo>
                <a:lnTo>
                  <a:pt x="11449426" y="1493160"/>
                </a:lnTo>
                <a:lnTo>
                  <a:pt x="11450227" y="1509181"/>
                </a:lnTo>
                <a:lnTo>
                  <a:pt x="11442216" y="1509181"/>
                </a:lnTo>
                <a:lnTo>
                  <a:pt x="11442216" y="1502772"/>
                </a:lnTo>
                <a:lnTo>
                  <a:pt x="11387744" y="1502772"/>
                </a:lnTo>
                <a:lnTo>
                  <a:pt x="11387744" y="1420264"/>
                </a:lnTo>
                <a:lnTo>
                  <a:pt x="11378933" y="1420264"/>
                </a:lnTo>
                <a:lnTo>
                  <a:pt x="11378933" y="1393829"/>
                </a:lnTo>
                <a:lnTo>
                  <a:pt x="11370122" y="1393829"/>
                </a:lnTo>
                <a:lnTo>
                  <a:pt x="11370122" y="1399437"/>
                </a:lnTo>
                <a:lnTo>
                  <a:pt x="11364514" y="1399437"/>
                </a:lnTo>
                <a:lnTo>
                  <a:pt x="11364514" y="1388222"/>
                </a:lnTo>
                <a:cubicBezTo>
                  <a:pt x="11364514" y="1388222"/>
                  <a:pt x="11367718" y="1387421"/>
                  <a:pt x="11374127" y="1377808"/>
                </a:cubicBezTo>
                <a:cubicBezTo>
                  <a:pt x="11379734" y="1368196"/>
                  <a:pt x="11382137" y="1360185"/>
                  <a:pt x="11382137" y="1360185"/>
                </a:cubicBezTo>
                <a:lnTo>
                  <a:pt x="11359708" y="1360185"/>
                </a:lnTo>
                <a:lnTo>
                  <a:pt x="11359708" y="1352976"/>
                </a:lnTo>
                <a:lnTo>
                  <a:pt x="11308440" y="1352976"/>
                </a:lnTo>
                <a:lnTo>
                  <a:pt x="11308440" y="1357782"/>
                </a:lnTo>
                <a:cubicBezTo>
                  <a:pt x="11308440" y="1357782"/>
                  <a:pt x="11291618" y="1359384"/>
                  <a:pt x="11291618" y="1357782"/>
                </a:cubicBezTo>
                <a:cubicBezTo>
                  <a:pt x="11291618" y="1356180"/>
                  <a:pt x="11291618" y="1320133"/>
                  <a:pt x="11291618" y="1320133"/>
                </a:cubicBezTo>
                <a:lnTo>
                  <a:pt x="11244356" y="1320133"/>
                </a:lnTo>
                <a:lnTo>
                  <a:pt x="11244356" y="1324138"/>
                </a:lnTo>
                <a:lnTo>
                  <a:pt x="11239550" y="1324138"/>
                </a:lnTo>
                <a:lnTo>
                  <a:pt x="11239550" y="1356180"/>
                </a:lnTo>
                <a:lnTo>
                  <a:pt x="11235545" y="1356180"/>
                </a:lnTo>
                <a:lnTo>
                  <a:pt x="11235545" y="1225609"/>
                </a:lnTo>
                <a:lnTo>
                  <a:pt x="11210712" y="1225609"/>
                </a:lnTo>
                <a:lnTo>
                  <a:pt x="11210712" y="1195970"/>
                </a:lnTo>
                <a:lnTo>
                  <a:pt x="11205906" y="1195970"/>
                </a:lnTo>
                <a:lnTo>
                  <a:pt x="11205906" y="1199174"/>
                </a:lnTo>
                <a:lnTo>
                  <a:pt x="11186681" y="1199174"/>
                </a:lnTo>
                <a:lnTo>
                  <a:pt x="11141822" y="1147907"/>
                </a:lnTo>
                <a:lnTo>
                  <a:pt x="11141822" y="1067000"/>
                </a:lnTo>
                <a:lnTo>
                  <a:pt x="11137016" y="1067000"/>
                </a:lnTo>
                <a:lnTo>
                  <a:pt x="11137016" y="1145503"/>
                </a:lnTo>
                <a:lnTo>
                  <a:pt x="11100167" y="1103849"/>
                </a:lnTo>
                <a:lnTo>
                  <a:pt x="11100167" y="1095838"/>
                </a:lnTo>
                <a:lnTo>
                  <a:pt x="11094560" y="1095838"/>
                </a:lnTo>
                <a:lnTo>
                  <a:pt x="11094560" y="1120671"/>
                </a:lnTo>
                <a:lnTo>
                  <a:pt x="11046497" y="1203179"/>
                </a:lnTo>
                <a:lnTo>
                  <a:pt x="11046497" y="1041367"/>
                </a:lnTo>
                <a:lnTo>
                  <a:pt x="11042491" y="1041367"/>
                </a:lnTo>
                <a:lnTo>
                  <a:pt x="11042491" y="1221603"/>
                </a:lnTo>
                <a:lnTo>
                  <a:pt x="11035282" y="1221603"/>
                </a:lnTo>
                <a:lnTo>
                  <a:pt x="11035282" y="1210389"/>
                </a:lnTo>
                <a:lnTo>
                  <a:pt x="11028072" y="1210389"/>
                </a:lnTo>
                <a:lnTo>
                  <a:pt x="11028072" y="1220001"/>
                </a:lnTo>
                <a:lnTo>
                  <a:pt x="11021664" y="1220001"/>
                </a:lnTo>
                <a:lnTo>
                  <a:pt x="11021664" y="1208786"/>
                </a:lnTo>
                <a:lnTo>
                  <a:pt x="11016056" y="1208786"/>
                </a:lnTo>
                <a:lnTo>
                  <a:pt x="11016056" y="1242431"/>
                </a:lnTo>
                <a:lnTo>
                  <a:pt x="11002439" y="1242431"/>
                </a:lnTo>
                <a:lnTo>
                  <a:pt x="11002439" y="1353777"/>
                </a:lnTo>
                <a:lnTo>
                  <a:pt x="10997633" y="1353777"/>
                </a:lnTo>
                <a:lnTo>
                  <a:pt x="10997633" y="1358583"/>
                </a:lnTo>
                <a:lnTo>
                  <a:pt x="11001638" y="1358583"/>
                </a:lnTo>
                <a:lnTo>
                  <a:pt x="11001638" y="1368997"/>
                </a:lnTo>
                <a:lnTo>
                  <a:pt x="10971198" y="1368997"/>
                </a:lnTo>
                <a:lnTo>
                  <a:pt x="10971198" y="1364190"/>
                </a:lnTo>
                <a:lnTo>
                  <a:pt x="10963187" y="1364190"/>
                </a:lnTo>
                <a:lnTo>
                  <a:pt x="10963187" y="1370599"/>
                </a:lnTo>
                <a:lnTo>
                  <a:pt x="10937554" y="1370599"/>
                </a:lnTo>
                <a:lnTo>
                  <a:pt x="10937554" y="1405845"/>
                </a:lnTo>
                <a:lnTo>
                  <a:pt x="10923935" y="1405845"/>
                </a:lnTo>
                <a:lnTo>
                  <a:pt x="10923935" y="1397835"/>
                </a:lnTo>
                <a:lnTo>
                  <a:pt x="10883082" y="1397835"/>
                </a:lnTo>
                <a:lnTo>
                  <a:pt x="10883082" y="1323337"/>
                </a:lnTo>
                <a:lnTo>
                  <a:pt x="10871066" y="1323337"/>
                </a:lnTo>
                <a:lnTo>
                  <a:pt x="10871066" y="1345766"/>
                </a:lnTo>
                <a:lnTo>
                  <a:pt x="10857449" y="1345766"/>
                </a:lnTo>
                <a:lnTo>
                  <a:pt x="10857449" y="1337756"/>
                </a:lnTo>
                <a:lnTo>
                  <a:pt x="10849438" y="1337756"/>
                </a:lnTo>
                <a:lnTo>
                  <a:pt x="10849438" y="1344965"/>
                </a:lnTo>
                <a:lnTo>
                  <a:pt x="10826208" y="1344965"/>
                </a:lnTo>
                <a:lnTo>
                  <a:pt x="10826208" y="1018937"/>
                </a:lnTo>
                <a:lnTo>
                  <a:pt x="10818197" y="1018937"/>
                </a:lnTo>
                <a:lnTo>
                  <a:pt x="10818197" y="1099844"/>
                </a:lnTo>
                <a:lnTo>
                  <a:pt x="10756517" y="1099844"/>
                </a:lnTo>
                <a:lnTo>
                  <a:pt x="10756517" y="1018937"/>
                </a:lnTo>
                <a:lnTo>
                  <a:pt x="10750909" y="1018937"/>
                </a:lnTo>
                <a:lnTo>
                  <a:pt x="10750909" y="1083021"/>
                </a:lnTo>
                <a:lnTo>
                  <a:pt x="10730081" y="1083021"/>
                </a:lnTo>
                <a:lnTo>
                  <a:pt x="10730081" y="1099844"/>
                </a:lnTo>
                <a:lnTo>
                  <a:pt x="10661191" y="1099844"/>
                </a:lnTo>
                <a:lnTo>
                  <a:pt x="10661191" y="1062995"/>
                </a:lnTo>
                <a:lnTo>
                  <a:pt x="10581887" y="1062995"/>
                </a:lnTo>
                <a:lnTo>
                  <a:pt x="10581887" y="1054985"/>
                </a:lnTo>
                <a:lnTo>
                  <a:pt x="10558656" y="1054985"/>
                </a:lnTo>
                <a:lnTo>
                  <a:pt x="10541834" y="1067000"/>
                </a:lnTo>
                <a:lnTo>
                  <a:pt x="10526614" y="1067000"/>
                </a:lnTo>
                <a:lnTo>
                  <a:pt x="10526614" y="1056587"/>
                </a:lnTo>
                <a:lnTo>
                  <a:pt x="10471342" y="1056587"/>
                </a:lnTo>
                <a:lnTo>
                  <a:pt x="10471342" y="1062995"/>
                </a:lnTo>
                <a:lnTo>
                  <a:pt x="10457724" y="1062995"/>
                </a:lnTo>
                <a:lnTo>
                  <a:pt x="10457724" y="1054985"/>
                </a:lnTo>
                <a:lnTo>
                  <a:pt x="10376017" y="1054985"/>
                </a:lnTo>
                <a:lnTo>
                  <a:pt x="10354388" y="1071006"/>
                </a:lnTo>
                <a:lnTo>
                  <a:pt x="10263870" y="1071006"/>
                </a:lnTo>
                <a:lnTo>
                  <a:pt x="10263870" y="1085425"/>
                </a:lnTo>
                <a:lnTo>
                  <a:pt x="10207796" y="1085425"/>
                </a:lnTo>
                <a:lnTo>
                  <a:pt x="10207796" y="1018937"/>
                </a:lnTo>
                <a:lnTo>
                  <a:pt x="10202189" y="1018937"/>
                </a:lnTo>
                <a:lnTo>
                  <a:pt x="10202189" y="1077414"/>
                </a:lnTo>
                <a:lnTo>
                  <a:pt x="10186167" y="1077414"/>
                </a:lnTo>
                <a:lnTo>
                  <a:pt x="10186167" y="1103849"/>
                </a:lnTo>
                <a:lnTo>
                  <a:pt x="10162937" y="1103849"/>
                </a:lnTo>
                <a:lnTo>
                  <a:pt x="10162937" y="1133488"/>
                </a:lnTo>
                <a:lnTo>
                  <a:pt x="10131697" y="1133488"/>
                </a:lnTo>
                <a:lnTo>
                  <a:pt x="10131697" y="1125477"/>
                </a:lnTo>
                <a:lnTo>
                  <a:pt x="10108466" y="1125477"/>
                </a:lnTo>
                <a:lnTo>
                  <a:pt x="10108466" y="1147907"/>
                </a:lnTo>
                <a:lnTo>
                  <a:pt x="10089240" y="1166331"/>
                </a:lnTo>
                <a:lnTo>
                  <a:pt x="10089240" y="1339358"/>
                </a:lnTo>
                <a:lnTo>
                  <a:pt x="10082031" y="1347368"/>
                </a:lnTo>
                <a:lnTo>
                  <a:pt x="10082031" y="1377808"/>
                </a:lnTo>
                <a:lnTo>
                  <a:pt x="10074821" y="1377808"/>
                </a:lnTo>
                <a:lnTo>
                  <a:pt x="10074821" y="1385819"/>
                </a:lnTo>
                <a:lnTo>
                  <a:pt x="10052392" y="1385819"/>
                </a:lnTo>
                <a:lnTo>
                  <a:pt x="10052392" y="785831"/>
                </a:lnTo>
                <a:lnTo>
                  <a:pt x="10016345" y="785831"/>
                </a:lnTo>
                <a:lnTo>
                  <a:pt x="10016345" y="777020"/>
                </a:lnTo>
                <a:lnTo>
                  <a:pt x="10001926" y="777020"/>
                </a:lnTo>
                <a:lnTo>
                  <a:pt x="10001926" y="785030"/>
                </a:lnTo>
                <a:lnTo>
                  <a:pt x="9967481" y="785030"/>
                </a:lnTo>
                <a:lnTo>
                  <a:pt x="9967481" y="563940"/>
                </a:lnTo>
                <a:lnTo>
                  <a:pt x="9917014" y="563940"/>
                </a:lnTo>
                <a:lnTo>
                  <a:pt x="9917014" y="504662"/>
                </a:lnTo>
                <a:lnTo>
                  <a:pt x="9909805" y="504662"/>
                </a:lnTo>
                <a:lnTo>
                  <a:pt x="9909805" y="541511"/>
                </a:lnTo>
                <a:lnTo>
                  <a:pt x="9868951" y="541511"/>
                </a:lnTo>
                <a:lnTo>
                  <a:pt x="9868951" y="528694"/>
                </a:lnTo>
                <a:lnTo>
                  <a:pt x="9863344" y="528694"/>
                </a:lnTo>
                <a:lnTo>
                  <a:pt x="9863344" y="539108"/>
                </a:lnTo>
                <a:lnTo>
                  <a:pt x="9775229" y="539108"/>
                </a:lnTo>
                <a:lnTo>
                  <a:pt x="9775229" y="504662"/>
                </a:lnTo>
                <a:lnTo>
                  <a:pt x="9769621" y="504662"/>
                </a:lnTo>
                <a:lnTo>
                  <a:pt x="9769621" y="552725"/>
                </a:lnTo>
                <a:lnTo>
                  <a:pt x="9756804" y="552725"/>
                </a:lnTo>
                <a:lnTo>
                  <a:pt x="9756804" y="546317"/>
                </a:lnTo>
                <a:lnTo>
                  <a:pt x="9747192" y="546317"/>
                </a:lnTo>
                <a:lnTo>
                  <a:pt x="9747192" y="573553"/>
                </a:lnTo>
                <a:lnTo>
                  <a:pt x="9699129" y="573553"/>
                </a:lnTo>
                <a:lnTo>
                  <a:pt x="9682306" y="585569"/>
                </a:lnTo>
                <a:lnTo>
                  <a:pt x="9682306" y="863533"/>
                </a:lnTo>
                <a:lnTo>
                  <a:pt x="9685510" y="863533"/>
                </a:lnTo>
                <a:lnTo>
                  <a:pt x="9685510" y="877952"/>
                </a:lnTo>
                <a:lnTo>
                  <a:pt x="9682306" y="877952"/>
                </a:lnTo>
                <a:lnTo>
                  <a:pt x="9682306" y="1441091"/>
                </a:lnTo>
                <a:lnTo>
                  <a:pt x="9672694" y="1451505"/>
                </a:lnTo>
                <a:lnTo>
                  <a:pt x="9672694" y="1466725"/>
                </a:lnTo>
                <a:lnTo>
                  <a:pt x="9621426" y="1466725"/>
                </a:lnTo>
                <a:lnTo>
                  <a:pt x="9621426" y="1484348"/>
                </a:lnTo>
                <a:lnTo>
                  <a:pt x="9627835" y="1484348"/>
                </a:lnTo>
                <a:lnTo>
                  <a:pt x="9627835" y="1509181"/>
                </a:lnTo>
                <a:lnTo>
                  <a:pt x="9566955" y="1509181"/>
                </a:lnTo>
                <a:lnTo>
                  <a:pt x="9566955" y="1414657"/>
                </a:lnTo>
                <a:lnTo>
                  <a:pt x="9528505" y="1414657"/>
                </a:lnTo>
                <a:cubicBezTo>
                  <a:pt x="9529305" y="1365793"/>
                  <a:pt x="9528505" y="1312122"/>
                  <a:pt x="9527704" y="1256850"/>
                </a:cubicBezTo>
                <a:cubicBezTo>
                  <a:pt x="9524499" y="1085425"/>
                  <a:pt x="9494861" y="860329"/>
                  <a:pt x="9458814" y="732962"/>
                </a:cubicBezTo>
                <a:cubicBezTo>
                  <a:pt x="9413954" y="571150"/>
                  <a:pt x="9344263" y="485437"/>
                  <a:pt x="9299404" y="485437"/>
                </a:cubicBezTo>
                <a:cubicBezTo>
                  <a:pt x="9254545" y="485437"/>
                  <a:pt x="9184853" y="571150"/>
                  <a:pt x="9139995" y="732962"/>
                </a:cubicBezTo>
                <a:cubicBezTo>
                  <a:pt x="9107953" y="848313"/>
                  <a:pt x="9080717" y="1042969"/>
                  <a:pt x="9072706" y="1205582"/>
                </a:cubicBezTo>
                <a:lnTo>
                  <a:pt x="9024643" y="1205582"/>
                </a:lnTo>
                <a:lnTo>
                  <a:pt x="9024643" y="1191163"/>
                </a:lnTo>
                <a:lnTo>
                  <a:pt x="9003816" y="1191163"/>
                </a:lnTo>
                <a:lnTo>
                  <a:pt x="9003816" y="1202378"/>
                </a:lnTo>
                <a:lnTo>
                  <a:pt x="8988596" y="1202378"/>
                </a:lnTo>
                <a:lnTo>
                  <a:pt x="8988596" y="1199174"/>
                </a:lnTo>
                <a:lnTo>
                  <a:pt x="8974978" y="1199174"/>
                </a:lnTo>
                <a:lnTo>
                  <a:pt x="8974978" y="1210389"/>
                </a:lnTo>
                <a:lnTo>
                  <a:pt x="8914099" y="1210389"/>
                </a:lnTo>
                <a:lnTo>
                  <a:pt x="8914099" y="1238425"/>
                </a:lnTo>
                <a:lnTo>
                  <a:pt x="8878852" y="1238425"/>
                </a:lnTo>
                <a:lnTo>
                  <a:pt x="8878852" y="1372201"/>
                </a:lnTo>
                <a:lnTo>
                  <a:pt x="8866036" y="1372201"/>
                </a:lnTo>
                <a:lnTo>
                  <a:pt x="8866036" y="1423468"/>
                </a:lnTo>
                <a:lnTo>
                  <a:pt x="8843606" y="1423468"/>
                </a:lnTo>
                <a:lnTo>
                  <a:pt x="8843606" y="1306515"/>
                </a:lnTo>
                <a:lnTo>
                  <a:pt x="8835595" y="1306515"/>
                </a:lnTo>
                <a:lnTo>
                  <a:pt x="8835595" y="1335353"/>
                </a:lnTo>
                <a:lnTo>
                  <a:pt x="8797144" y="1335353"/>
                </a:lnTo>
                <a:lnTo>
                  <a:pt x="8797144" y="1223205"/>
                </a:lnTo>
                <a:lnTo>
                  <a:pt x="8753888" y="1223205"/>
                </a:lnTo>
                <a:lnTo>
                  <a:pt x="8753888" y="1204781"/>
                </a:lnTo>
                <a:lnTo>
                  <a:pt x="8685799" y="1204781"/>
                </a:lnTo>
                <a:lnTo>
                  <a:pt x="8685799" y="1155917"/>
                </a:lnTo>
                <a:lnTo>
                  <a:pt x="8673783" y="1155917"/>
                </a:lnTo>
                <a:lnTo>
                  <a:pt x="8673783" y="1201577"/>
                </a:lnTo>
                <a:lnTo>
                  <a:pt x="8659364" y="1201577"/>
                </a:lnTo>
                <a:lnTo>
                  <a:pt x="8659364" y="1215996"/>
                </a:lnTo>
                <a:lnTo>
                  <a:pt x="8646547" y="1215996"/>
                </a:lnTo>
                <a:lnTo>
                  <a:pt x="8646547" y="1244033"/>
                </a:lnTo>
                <a:lnTo>
                  <a:pt x="8604091" y="1244033"/>
                </a:lnTo>
                <a:lnTo>
                  <a:pt x="8604091" y="1393028"/>
                </a:lnTo>
                <a:lnTo>
                  <a:pt x="8569647" y="1393028"/>
                </a:lnTo>
                <a:lnTo>
                  <a:pt x="8569647" y="672082"/>
                </a:lnTo>
                <a:lnTo>
                  <a:pt x="8516776" y="672082"/>
                </a:lnTo>
                <a:lnTo>
                  <a:pt x="8516776" y="647250"/>
                </a:lnTo>
                <a:lnTo>
                  <a:pt x="8522384" y="647250"/>
                </a:lnTo>
                <a:lnTo>
                  <a:pt x="8522384" y="292384"/>
                </a:lnTo>
                <a:lnTo>
                  <a:pt x="8512771" y="292384"/>
                </a:lnTo>
                <a:lnTo>
                  <a:pt x="8512771" y="284373"/>
                </a:lnTo>
                <a:lnTo>
                  <a:pt x="8485536" y="284373"/>
                </a:lnTo>
                <a:lnTo>
                  <a:pt x="8485536" y="289981"/>
                </a:lnTo>
                <a:lnTo>
                  <a:pt x="8262043" y="289981"/>
                </a:lnTo>
                <a:lnTo>
                  <a:pt x="8262043" y="297991"/>
                </a:lnTo>
                <a:lnTo>
                  <a:pt x="8213179" y="297991"/>
                </a:lnTo>
                <a:lnTo>
                  <a:pt x="8213179" y="285174"/>
                </a:lnTo>
                <a:lnTo>
                  <a:pt x="8195555" y="285174"/>
                </a:lnTo>
                <a:lnTo>
                  <a:pt x="8195555" y="1401039"/>
                </a:lnTo>
                <a:lnTo>
                  <a:pt x="8138681" y="1401039"/>
                </a:lnTo>
                <a:lnTo>
                  <a:pt x="8138681" y="1415458"/>
                </a:lnTo>
                <a:lnTo>
                  <a:pt x="8123461" y="1415458"/>
                </a:lnTo>
                <a:lnTo>
                  <a:pt x="8123461" y="1409049"/>
                </a:lnTo>
                <a:lnTo>
                  <a:pt x="8067387" y="1409049"/>
                </a:lnTo>
                <a:lnTo>
                  <a:pt x="8067387" y="1354578"/>
                </a:lnTo>
                <a:lnTo>
                  <a:pt x="8060979" y="1354578"/>
                </a:lnTo>
                <a:lnTo>
                  <a:pt x="8060979" y="1438688"/>
                </a:lnTo>
                <a:lnTo>
                  <a:pt x="8000099" y="1438688"/>
                </a:lnTo>
                <a:lnTo>
                  <a:pt x="8000099" y="1563652"/>
                </a:lnTo>
                <a:lnTo>
                  <a:pt x="7994492" y="1563652"/>
                </a:lnTo>
                <a:lnTo>
                  <a:pt x="7965654" y="1303311"/>
                </a:lnTo>
                <a:lnTo>
                  <a:pt x="7965654" y="805057"/>
                </a:lnTo>
                <a:lnTo>
                  <a:pt x="7626809" y="805057"/>
                </a:lnTo>
                <a:lnTo>
                  <a:pt x="7626809" y="1364190"/>
                </a:lnTo>
                <a:lnTo>
                  <a:pt x="7586756" y="1364190"/>
                </a:lnTo>
                <a:lnTo>
                  <a:pt x="7586756" y="1374604"/>
                </a:lnTo>
                <a:lnTo>
                  <a:pt x="7564327" y="1374604"/>
                </a:lnTo>
                <a:lnTo>
                  <a:pt x="7564327" y="1031754"/>
                </a:lnTo>
                <a:lnTo>
                  <a:pt x="7555516" y="1031754"/>
                </a:lnTo>
                <a:lnTo>
                  <a:pt x="7555516" y="867539"/>
                </a:lnTo>
                <a:lnTo>
                  <a:pt x="7502646" y="867539"/>
                </a:lnTo>
                <a:lnTo>
                  <a:pt x="7502646" y="809863"/>
                </a:lnTo>
                <a:lnTo>
                  <a:pt x="7481819" y="809863"/>
                </a:lnTo>
                <a:lnTo>
                  <a:pt x="7481819" y="821078"/>
                </a:lnTo>
                <a:lnTo>
                  <a:pt x="7435358" y="821078"/>
                </a:lnTo>
                <a:lnTo>
                  <a:pt x="7435358" y="809062"/>
                </a:lnTo>
                <a:lnTo>
                  <a:pt x="7381688" y="809062"/>
                </a:lnTo>
                <a:lnTo>
                  <a:pt x="7381688" y="820277"/>
                </a:lnTo>
                <a:lnTo>
                  <a:pt x="7356855" y="820277"/>
                </a:lnTo>
                <a:lnTo>
                  <a:pt x="7356855" y="935628"/>
                </a:lnTo>
                <a:lnTo>
                  <a:pt x="7297577" y="935628"/>
                </a:lnTo>
                <a:lnTo>
                  <a:pt x="7297577" y="1091833"/>
                </a:lnTo>
                <a:lnTo>
                  <a:pt x="7282357" y="1091833"/>
                </a:lnTo>
                <a:lnTo>
                  <a:pt x="7273546" y="1101446"/>
                </a:lnTo>
                <a:lnTo>
                  <a:pt x="7273546" y="1331347"/>
                </a:lnTo>
                <a:lnTo>
                  <a:pt x="7254320" y="1331347"/>
                </a:lnTo>
                <a:lnTo>
                  <a:pt x="7254320" y="1422667"/>
                </a:lnTo>
                <a:lnTo>
                  <a:pt x="7187032" y="1422667"/>
                </a:lnTo>
                <a:lnTo>
                  <a:pt x="7062869" y="416547"/>
                </a:lnTo>
                <a:lnTo>
                  <a:pt x="6476500" y="525490"/>
                </a:lnTo>
                <a:lnTo>
                  <a:pt x="6337918" y="631228"/>
                </a:lnTo>
                <a:lnTo>
                  <a:pt x="6250603" y="1228012"/>
                </a:lnTo>
                <a:lnTo>
                  <a:pt x="6224168" y="1228012"/>
                </a:lnTo>
                <a:lnTo>
                  <a:pt x="6224168" y="1199174"/>
                </a:lnTo>
                <a:lnTo>
                  <a:pt x="6214556" y="1199174"/>
                </a:lnTo>
                <a:lnTo>
                  <a:pt x="6214556" y="1124676"/>
                </a:lnTo>
                <a:lnTo>
                  <a:pt x="6197734" y="1124676"/>
                </a:lnTo>
                <a:lnTo>
                  <a:pt x="6197734" y="1135090"/>
                </a:lnTo>
                <a:lnTo>
                  <a:pt x="6134451" y="1135090"/>
                </a:lnTo>
                <a:lnTo>
                  <a:pt x="6134451" y="1212792"/>
                </a:lnTo>
                <a:lnTo>
                  <a:pt x="6059152" y="1212792"/>
                </a:lnTo>
                <a:lnTo>
                  <a:pt x="6059152" y="1232017"/>
                </a:lnTo>
                <a:lnTo>
                  <a:pt x="6064759" y="1232017"/>
                </a:lnTo>
                <a:lnTo>
                  <a:pt x="6064759" y="1318531"/>
                </a:lnTo>
                <a:lnTo>
                  <a:pt x="6042330" y="1318531"/>
                </a:lnTo>
                <a:lnTo>
                  <a:pt x="6042330" y="1562050"/>
                </a:lnTo>
                <a:lnTo>
                  <a:pt x="6003879" y="1562050"/>
                </a:lnTo>
                <a:lnTo>
                  <a:pt x="6003879" y="1539621"/>
                </a:lnTo>
                <a:lnTo>
                  <a:pt x="5962225" y="1539621"/>
                </a:lnTo>
                <a:lnTo>
                  <a:pt x="5962225" y="1489955"/>
                </a:lnTo>
                <a:lnTo>
                  <a:pt x="5954214" y="1489955"/>
                </a:lnTo>
                <a:lnTo>
                  <a:pt x="5954214" y="1283284"/>
                </a:lnTo>
                <a:lnTo>
                  <a:pt x="5898140" y="1283284"/>
                </a:lnTo>
                <a:cubicBezTo>
                  <a:pt x="5898140" y="1283284"/>
                  <a:pt x="5874910" y="841104"/>
                  <a:pt x="5860491" y="620815"/>
                </a:cubicBezTo>
                <a:cubicBezTo>
                  <a:pt x="5846072" y="400526"/>
                  <a:pt x="5818837" y="28838"/>
                  <a:pt x="5818837" y="28838"/>
                </a:cubicBezTo>
                <a:lnTo>
                  <a:pt x="5782789" y="16021"/>
                </a:lnTo>
                <a:lnTo>
                  <a:pt x="5777182" y="16021"/>
                </a:lnTo>
                <a:lnTo>
                  <a:pt x="5777182" y="20026"/>
                </a:lnTo>
                <a:lnTo>
                  <a:pt x="5659427" y="20026"/>
                </a:lnTo>
                <a:lnTo>
                  <a:pt x="5659427" y="0"/>
                </a:lnTo>
                <a:lnTo>
                  <a:pt x="5647412" y="0"/>
                </a:lnTo>
                <a:lnTo>
                  <a:pt x="5647412" y="16021"/>
                </a:lnTo>
                <a:lnTo>
                  <a:pt x="5598548" y="16021"/>
                </a:lnTo>
                <a:cubicBezTo>
                  <a:pt x="5598548" y="16021"/>
                  <a:pt x="5582527" y="549521"/>
                  <a:pt x="5580123" y="686501"/>
                </a:cubicBezTo>
                <a:cubicBezTo>
                  <a:pt x="5577720" y="822680"/>
                  <a:pt x="5580123" y="1188760"/>
                  <a:pt x="5580123" y="1188760"/>
                </a:cubicBezTo>
                <a:lnTo>
                  <a:pt x="5557694" y="1188760"/>
                </a:lnTo>
                <a:lnTo>
                  <a:pt x="5557694" y="1272871"/>
                </a:lnTo>
                <a:lnTo>
                  <a:pt x="5543275" y="1272871"/>
                </a:lnTo>
                <a:lnTo>
                  <a:pt x="5543275" y="1292897"/>
                </a:lnTo>
                <a:lnTo>
                  <a:pt x="5496814" y="1292897"/>
                </a:lnTo>
                <a:lnTo>
                  <a:pt x="5496814" y="1256850"/>
                </a:lnTo>
                <a:lnTo>
                  <a:pt x="5475186" y="1256850"/>
                </a:lnTo>
                <a:lnTo>
                  <a:pt x="5475186" y="1273672"/>
                </a:lnTo>
                <a:lnTo>
                  <a:pt x="5368646" y="1273672"/>
                </a:lnTo>
                <a:lnTo>
                  <a:pt x="5368646" y="948445"/>
                </a:lnTo>
                <a:lnTo>
                  <a:pt x="5282132" y="948445"/>
                </a:lnTo>
                <a:lnTo>
                  <a:pt x="5282132" y="930021"/>
                </a:lnTo>
                <a:lnTo>
                  <a:pt x="5246085" y="930021"/>
                </a:lnTo>
                <a:lnTo>
                  <a:pt x="5242080" y="938832"/>
                </a:lnTo>
                <a:lnTo>
                  <a:pt x="5143550" y="938832"/>
                </a:lnTo>
                <a:lnTo>
                  <a:pt x="5143550" y="961262"/>
                </a:lnTo>
                <a:lnTo>
                  <a:pt x="5109105" y="961262"/>
                </a:lnTo>
                <a:lnTo>
                  <a:pt x="5109105" y="1134289"/>
                </a:lnTo>
                <a:lnTo>
                  <a:pt x="5089079" y="1153514"/>
                </a:lnTo>
                <a:lnTo>
                  <a:pt x="5089079" y="1202378"/>
                </a:lnTo>
                <a:lnTo>
                  <a:pt x="5076262" y="1202378"/>
                </a:lnTo>
                <a:lnTo>
                  <a:pt x="5076262" y="1262457"/>
                </a:lnTo>
                <a:lnTo>
                  <a:pt x="4999361" y="1262457"/>
                </a:lnTo>
                <a:lnTo>
                  <a:pt x="4999361" y="1314525"/>
                </a:lnTo>
                <a:lnTo>
                  <a:pt x="4974529" y="1314525"/>
                </a:lnTo>
                <a:lnTo>
                  <a:pt x="4974529" y="1568459"/>
                </a:lnTo>
                <a:lnTo>
                  <a:pt x="4953701" y="1568459"/>
                </a:lnTo>
                <a:lnTo>
                  <a:pt x="4953701" y="904387"/>
                </a:lnTo>
                <a:lnTo>
                  <a:pt x="4898429" y="904387"/>
                </a:lnTo>
                <a:lnTo>
                  <a:pt x="4898429" y="890769"/>
                </a:lnTo>
                <a:lnTo>
                  <a:pt x="4743024" y="890769"/>
                </a:lnTo>
                <a:lnTo>
                  <a:pt x="4743024" y="901984"/>
                </a:lnTo>
                <a:lnTo>
                  <a:pt x="4705375" y="901984"/>
                </a:lnTo>
                <a:lnTo>
                  <a:pt x="4705375" y="1249640"/>
                </a:lnTo>
                <a:lnTo>
                  <a:pt x="4694161" y="1249640"/>
                </a:lnTo>
                <a:lnTo>
                  <a:pt x="4694161" y="1229614"/>
                </a:lnTo>
                <a:lnTo>
                  <a:pt x="4678140" y="1229614"/>
                </a:lnTo>
                <a:lnTo>
                  <a:pt x="4678140" y="1207184"/>
                </a:lnTo>
                <a:lnTo>
                  <a:pt x="4578809" y="1207184"/>
                </a:lnTo>
                <a:lnTo>
                  <a:pt x="4578809" y="1147106"/>
                </a:lnTo>
                <a:lnTo>
                  <a:pt x="4571600" y="1147106"/>
                </a:lnTo>
                <a:lnTo>
                  <a:pt x="4571600" y="1259253"/>
                </a:lnTo>
                <a:lnTo>
                  <a:pt x="4537155" y="1256850"/>
                </a:lnTo>
                <a:lnTo>
                  <a:pt x="4537155" y="986895"/>
                </a:lnTo>
                <a:lnTo>
                  <a:pt x="4532348" y="979686"/>
                </a:lnTo>
                <a:lnTo>
                  <a:pt x="4516327" y="979686"/>
                </a:lnTo>
                <a:lnTo>
                  <a:pt x="4516327" y="967670"/>
                </a:lnTo>
                <a:lnTo>
                  <a:pt x="4470667" y="967670"/>
                </a:lnTo>
                <a:lnTo>
                  <a:pt x="4470667" y="950047"/>
                </a:lnTo>
                <a:lnTo>
                  <a:pt x="4367332" y="950047"/>
                </a:lnTo>
                <a:lnTo>
                  <a:pt x="4367332" y="954052"/>
                </a:lnTo>
                <a:lnTo>
                  <a:pt x="4361724" y="954052"/>
                </a:lnTo>
                <a:lnTo>
                  <a:pt x="4361724" y="942837"/>
                </a:lnTo>
                <a:lnTo>
                  <a:pt x="4346504" y="942837"/>
                </a:lnTo>
                <a:lnTo>
                  <a:pt x="4346504" y="971675"/>
                </a:lnTo>
                <a:lnTo>
                  <a:pt x="4296038" y="971675"/>
                </a:lnTo>
                <a:lnTo>
                  <a:pt x="4296038" y="983691"/>
                </a:lnTo>
                <a:lnTo>
                  <a:pt x="4158257" y="983691"/>
                </a:lnTo>
                <a:lnTo>
                  <a:pt x="4158257" y="997309"/>
                </a:lnTo>
                <a:lnTo>
                  <a:pt x="4098979" y="997309"/>
                </a:lnTo>
                <a:lnTo>
                  <a:pt x="4098979" y="1199174"/>
                </a:lnTo>
                <a:lnTo>
                  <a:pt x="4050115" y="1199174"/>
                </a:lnTo>
                <a:lnTo>
                  <a:pt x="4050115" y="1181551"/>
                </a:lnTo>
                <a:lnTo>
                  <a:pt x="3981225" y="1181551"/>
                </a:lnTo>
                <a:lnTo>
                  <a:pt x="3981225" y="1189561"/>
                </a:lnTo>
                <a:lnTo>
                  <a:pt x="3965204" y="1189561"/>
                </a:lnTo>
                <a:lnTo>
                  <a:pt x="3965204" y="1173540"/>
                </a:lnTo>
                <a:lnTo>
                  <a:pt x="3933162" y="1173540"/>
                </a:lnTo>
                <a:lnTo>
                  <a:pt x="3933162" y="1191964"/>
                </a:lnTo>
                <a:lnTo>
                  <a:pt x="3903523" y="1191964"/>
                </a:lnTo>
                <a:lnTo>
                  <a:pt x="3903523" y="1058189"/>
                </a:lnTo>
                <a:lnTo>
                  <a:pt x="3896313" y="1058189"/>
                </a:lnTo>
                <a:lnTo>
                  <a:pt x="3896313" y="1067801"/>
                </a:lnTo>
                <a:lnTo>
                  <a:pt x="3873884" y="1067801"/>
                </a:lnTo>
                <a:lnTo>
                  <a:pt x="3873884" y="945241"/>
                </a:lnTo>
                <a:lnTo>
                  <a:pt x="3856261" y="945241"/>
                </a:lnTo>
                <a:lnTo>
                  <a:pt x="3856261" y="953251"/>
                </a:lnTo>
                <a:lnTo>
                  <a:pt x="3839439" y="953251"/>
                </a:lnTo>
                <a:lnTo>
                  <a:pt x="3839439" y="949246"/>
                </a:lnTo>
                <a:lnTo>
                  <a:pt x="3821816" y="949246"/>
                </a:lnTo>
                <a:lnTo>
                  <a:pt x="3821816" y="952450"/>
                </a:lnTo>
                <a:lnTo>
                  <a:pt x="3771349" y="952450"/>
                </a:lnTo>
                <a:lnTo>
                  <a:pt x="3771349" y="966068"/>
                </a:lnTo>
                <a:lnTo>
                  <a:pt x="3717679" y="966068"/>
                </a:lnTo>
                <a:lnTo>
                  <a:pt x="3717679" y="913199"/>
                </a:lnTo>
                <a:lnTo>
                  <a:pt x="3714475" y="913199"/>
                </a:lnTo>
                <a:lnTo>
                  <a:pt x="3714475" y="966869"/>
                </a:lnTo>
                <a:lnTo>
                  <a:pt x="3687239" y="966869"/>
                </a:lnTo>
                <a:lnTo>
                  <a:pt x="3687239" y="986895"/>
                </a:lnTo>
                <a:lnTo>
                  <a:pt x="3657600" y="986895"/>
                </a:lnTo>
                <a:lnTo>
                  <a:pt x="3602328" y="1003717"/>
                </a:lnTo>
                <a:lnTo>
                  <a:pt x="3602328" y="1022141"/>
                </a:lnTo>
                <a:lnTo>
                  <a:pt x="3594317" y="1022141"/>
                </a:lnTo>
                <a:lnTo>
                  <a:pt x="3594317" y="1012529"/>
                </a:lnTo>
                <a:lnTo>
                  <a:pt x="3545453" y="1012529"/>
                </a:lnTo>
                <a:lnTo>
                  <a:pt x="3545453" y="461406"/>
                </a:lnTo>
                <a:lnTo>
                  <a:pt x="3402866" y="461406"/>
                </a:lnTo>
                <a:lnTo>
                  <a:pt x="3402866" y="437374"/>
                </a:lnTo>
                <a:lnTo>
                  <a:pt x="3394855" y="437374"/>
                </a:lnTo>
                <a:lnTo>
                  <a:pt x="3394855" y="449390"/>
                </a:lnTo>
                <a:lnTo>
                  <a:pt x="3281106" y="449390"/>
                </a:lnTo>
                <a:lnTo>
                  <a:pt x="3281106" y="781826"/>
                </a:lnTo>
                <a:lnTo>
                  <a:pt x="3208210" y="781826"/>
                </a:lnTo>
                <a:lnTo>
                  <a:pt x="3208210" y="1120671"/>
                </a:lnTo>
                <a:lnTo>
                  <a:pt x="3172163" y="1120671"/>
                </a:lnTo>
                <a:lnTo>
                  <a:pt x="3172163" y="759397"/>
                </a:lnTo>
                <a:lnTo>
                  <a:pt x="2893397" y="759397"/>
                </a:lnTo>
                <a:lnTo>
                  <a:pt x="2893397" y="1132687"/>
                </a:lnTo>
                <a:lnTo>
                  <a:pt x="2881382" y="1132687"/>
                </a:lnTo>
                <a:lnTo>
                  <a:pt x="2881382" y="1173540"/>
                </a:lnTo>
                <a:lnTo>
                  <a:pt x="2840528" y="1173540"/>
                </a:lnTo>
                <a:lnTo>
                  <a:pt x="2840528" y="1115063"/>
                </a:lnTo>
                <a:lnTo>
                  <a:pt x="2830915" y="1115063"/>
                </a:lnTo>
                <a:lnTo>
                  <a:pt x="2830915" y="1275274"/>
                </a:lnTo>
                <a:lnTo>
                  <a:pt x="2806083" y="1275274"/>
                </a:lnTo>
                <a:lnTo>
                  <a:pt x="2806083" y="1452306"/>
                </a:lnTo>
                <a:lnTo>
                  <a:pt x="2783653" y="1452306"/>
                </a:lnTo>
                <a:lnTo>
                  <a:pt x="2783653" y="1422667"/>
                </a:lnTo>
                <a:lnTo>
                  <a:pt x="2754014" y="1422667"/>
                </a:lnTo>
                <a:lnTo>
                  <a:pt x="2754014" y="1161524"/>
                </a:lnTo>
                <a:lnTo>
                  <a:pt x="2726779" y="1161524"/>
                </a:lnTo>
                <a:lnTo>
                  <a:pt x="2726779" y="990099"/>
                </a:lnTo>
                <a:lnTo>
                  <a:pt x="2701946" y="990099"/>
                </a:lnTo>
                <a:lnTo>
                  <a:pt x="2701946" y="903586"/>
                </a:lnTo>
                <a:lnTo>
                  <a:pt x="2698742" y="903586"/>
                </a:lnTo>
                <a:lnTo>
                  <a:pt x="2698742" y="955654"/>
                </a:lnTo>
                <a:lnTo>
                  <a:pt x="2673108" y="938832"/>
                </a:lnTo>
                <a:lnTo>
                  <a:pt x="2673108" y="909193"/>
                </a:lnTo>
                <a:lnTo>
                  <a:pt x="2659490" y="893172"/>
                </a:lnTo>
                <a:lnTo>
                  <a:pt x="2659490" y="873146"/>
                </a:lnTo>
                <a:lnTo>
                  <a:pt x="2651480" y="873146"/>
                </a:lnTo>
                <a:lnTo>
                  <a:pt x="2557757" y="961262"/>
                </a:lnTo>
                <a:lnTo>
                  <a:pt x="2557757" y="968471"/>
                </a:lnTo>
                <a:lnTo>
                  <a:pt x="2545741" y="978885"/>
                </a:lnTo>
                <a:lnTo>
                  <a:pt x="2545741" y="991702"/>
                </a:lnTo>
                <a:lnTo>
                  <a:pt x="2515301" y="991702"/>
                </a:lnTo>
                <a:lnTo>
                  <a:pt x="2515301" y="1124676"/>
                </a:lnTo>
                <a:lnTo>
                  <a:pt x="2503285" y="1124676"/>
                </a:lnTo>
                <a:lnTo>
                  <a:pt x="2503285" y="1271268"/>
                </a:lnTo>
                <a:lnTo>
                  <a:pt x="2496076" y="1271268"/>
                </a:lnTo>
                <a:lnTo>
                  <a:pt x="2496076" y="1284085"/>
                </a:lnTo>
                <a:lnTo>
                  <a:pt x="2475248" y="1306515"/>
                </a:lnTo>
                <a:lnTo>
                  <a:pt x="2475248" y="1322536"/>
                </a:lnTo>
                <a:lnTo>
                  <a:pt x="2448013" y="1322536"/>
                </a:lnTo>
                <a:lnTo>
                  <a:pt x="2448013" y="1340159"/>
                </a:lnTo>
                <a:lnTo>
                  <a:pt x="2453620" y="1340159"/>
                </a:lnTo>
                <a:lnTo>
                  <a:pt x="2453620" y="1390625"/>
                </a:lnTo>
                <a:lnTo>
                  <a:pt x="2413567" y="1390625"/>
                </a:lnTo>
                <a:lnTo>
                  <a:pt x="2413567" y="1419463"/>
                </a:lnTo>
                <a:lnTo>
                  <a:pt x="2410363" y="1416259"/>
                </a:lnTo>
                <a:lnTo>
                  <a:pt x="2403955" y="1407447"/>
                </a:lnTo>
                <a:lnTo>
                  <a:pt x="2382326" y="1407447"/>
                </a:lnTo>
                <a:lnTo>
                  <a:pt x="2382326" y="1398636"/>
                </a:lnTo>
                <a:lnTo>
                  <a:pt x="2363902" y="1398636"/>
                </a:lnTo>
                <a:lnTo>
                  <a:pt x="2363902" y="1391426"/>
                </a:lnTo>
                <a:lnTo>
                  <a:pt x="2348682" y="1391426"/>
                </a:lnTo>
                <a:lnTo>
                  <a:pt x="2340672" y="1384217"/>
                </a:lnTo>
                <a:lnTo>
                  <a:pt x="2340672" y="1374604"/>
                </a:lnTo>
                <a:lnTo>
                  <a:pt x="2312635" y="1374604"/>
                </a:lnTo>
                <a:lnTo>
                  <a:pt x="2312635" y="1368997"/>
                </a:lnTo>
                <a:lnTo>
                  <a:pt x="2303824" y="1368997"/>
                </a:lnTo>
                <a:lnTo>
                  <a:pt x="2303824" y="1374604"/>
                </a:lnTo>
                <a:lnTo>
                  <a:pt x="2265373" y="1374604"/>
                </a:lnTo>
                <a:lnTo>
                  <a:pt x="2265373" y="1408248"/>
                </a:lnTo>
                <a:lnTo>
                  <a:pt x="2238137" y="1408248"/>
                </a:lnTo>
                <a:lnTo>
                  <a:pt x="2238137" y="1429076"/>
                </a:lnTo>
                <a:lnTo>
                  <a:pt x="2227724" y="1429076"/>
                </a:lnTo>
                <a:lnTo>
                  <a:pt x="2227724" y="1437887"/>
                </a:lnTo>
                <a:lnTo>
                  <a:pt x="2181263" y="1437887"/>
                </a:lnTo>
                <a:lnTo>
                  <a:pt x="2181263" y="1335353"/>
                </a:lnTo>
                <a:lnTo>
                  <a:pt x="2178860" y="1335353"/>
                </a:lnTo>
                <a:lnTo>
                  <a:pt x="2178860" y="1254446"/>
                </a:lnTo>
                <a:lnTo>
                  <a:pt x="2182865" y="1254446"/>
                </a:lnTo>
                <a:lnTo>
                  <a:pt x="2182865" y="1236022"/>
                </a:lnTo>
                <a:cubicBezTo>
                  <a:pt x="2182865" y="1236022"/>
                  <a:pt x="2183666" y="1210389"/>
                  <a:pt x="2174854" y="1210389"/>
                </a:cubicBezTo>
                <a:lnTo>
                  <a:pt x="2162838" y="1210389"/>
                </a:lnTo>
                <a:lnTo>
                  <a:pt x="2162838" y="1195169"/>
                </a:lnTo>
                <a:cubicBezTo>
                  <a:pt x="2162838" y="1195169"/>
                  <a:pt x="2132399" y="1169535"/>
                  <a:pt x="2084336" y="1159922"/>
                </a:cubicBezTo>
                <a:cubicBezTo>
                  <a:pt x="2036272" y="1150310"/>
                  <a:pt x="2008236" y="1151111"/>
                  <a:pt x="2008236" y="1151111"/>
                </a:cubicBezTo>
                <a:lnTo>
                  <a:pt x="2004230" y="1157519"/>
                </a:lnTo>
                <a:lnTo>
                  <a:pt x="1994618" y="1157519"/>
                </a:lnTo>
                <a:lnTo>
                  <a:pt x="1994618" y="1114262"/>
                </a:lnTo>
                <a:lnTo>
                  <a:pt x="1990612" y="1114262"/>
                </a:lnTo>
                <a:lnTo>
                  <a:pt x="1990612" y="1157519"/>
                </a:lnTo>
                <a:lnTo>
                  <a:pt x="1973790" y="1157519"/>
                </a:lnTo>
                <a:lnTo>
                  <a:pt x="1973790" y="1121472"/>
                </a:lnTo>
                <a:lnTo>
                  <a:pt x="1968183" y="1121472"/>
                </a:lnTo>
                <a:lnTo>
                  <a:pt x="1956167" y="1109456"/>
                </a:lnTo>
                <a:lnTo>
                  <a:pt x="1952963" y="1109456"/>
                </a:lnTo>
                <a:lnTo>
                  <a:pt x="1952963" y="1134289"/>
                </a:lnTo>
                <a:lnTo>
                  <a:pt x="1933738" y="1134289"/>
                </a:lnTo>
                <a:lnTo>
                  <a:pt x="1933738" y="1142299"/>
                </a:lnTo>
                <a:lnTo>
                  <a:pt x="1938544" y="1145503"/>
                </a:lnTo>
                <a:lnTo>
                  <a:pt x="1938544" y="1150310"/>
                </a:lnTo>
                <a:lnTo>
                  <a:pt x="1866449" y="1150310"/>
                </a:lnTo>
                <a:lnTo>
                  <a:pt x="1866449" y="1157519"/>
                </a:lnTo>
                <a:cubicBezTo>
                  <a:pt x="1866449" y="1157519"/>
                  <a:pt x="1820790" y="1164729"/>
                  <a:pt x="1794355" y="1171137"/>
                </a:cubicBezTo>
                <a:cubicBezTo>
                  <a:pt x="1767920" y="1178347"/>
                  <a:pt x="1736679" y="1192765"/>
                  <a:pt x="1736679" y="1192765"/>
                </a:cubicBezTo>
                <a:lnTo>
                  <a:pt x="1729470" y="1192765"/>
                </a:lnTo>
                <a:lnTo>
                  <a:pt x="1729470" y="1207184"/>
                </a:lnTo>
                <a:lnTo>
                  <a:pt x="1721459" y="1207184"/>
                </a:lnTo>
                <a:lnTo>
                  <a:pt x="1721459" y="1203179"/>
                </a:lnTo>
                <a:lnTo>
                  <a:pt x="1703836" y="1203179"/>
                </a:lnTo>
                <a:lnTo>
                  <a:pt x="1703836" y="1207184"/>
                </a:lnTo>
                <a:lnTo>
                  <a:pt x="1698229" y="1207184"/>
                </a:lnTo>
                <a:cubicBezTo>
                  <a:pt x="1698229" y="1207184"/>
                  <a:pt x="1682208" y="1215996"/>
                  <a:pt x="1668590" y="1227211"/>
                </a:cubicBezTo>
                <a:cubicBezTo>
                  <a:pt x="1654972" y="1237624"/>
                  <a:pt x="1647762" y="1246436"/>
                  <a:pt x="1647762" y="1246436"/>
                </a:cubicBezTo>
                <a:lnTo>
                  <a:pt x="1647762" y="1331347"/>
                </a:lnTo>
                <a:lnTo>
                  <a:pt x="1642956" y="1331347"/>
                </a:lnTo>
                <a:lnTo>
                  <a:pt x="1642956" y="1406646"/>
                </a:lnTo>
                <a:lnTo>
                  <a:pt x="1590087" y="1406646"/>
                </a:lnTo>
                <a:lnTo>
                  <a:pt x="1590087" y="1416259"/>
                </a:lnTo>
                <a:lnTo>
                  <a:pt x="1582877" y="1416259"/>
                </a:lnTo>
                <a:lnTo>
                  <a:pt x="1582877" y="1421065"/>
                </a:lnTo>
                <a:lnTo>
                  <a:pt x="1556443" y="1421065"/>
                </a:lnTo>
                <a:lnTo>
                  <a:pt x="1556443" y="1426672"/>
                </a:lnTo>
                <a:lnTo>
                  <a:pt x="1546830" y="1426672"/>
                </a:lnTo>
                <a:lnTo>
                  <a:pt x="1546830" y="1429877"/>
                </a:lnTo>
                <a:lnTo>
                  <a:pt x="1543626" y="1429877"/>
                </a:lnTo>
                <a:lnTo>
                  <a:pt x="1543626" y="1420264"/>
                </a:lnTo>
                <a:lnTo>
                  <a:pt x="1517992" y="1420264"/>
                </a:lnTo>
                <a:lnTo>
                  <a:pt x="1517992" y="1441091"/>
                </a:lnTo>
                <a:lnTo>
                  <a:pt x="1522799" y="1441091"/>
                </a:lnTo>
                <a:lnTo>
                  <a:pt x="1522799" y="1457913"/>
                </a:lnTo>
                <a:lnTo>
                  <a:pt x="1493160" y="1457913"/>
                </a:lnTo>
                <a:lnTo>
                  <a:pt x="1493160" y="1527605"/>
                </a:lnTo>
                <a:lnTo>
                  <a:pt x="1458714" y="1527605"/>
                </a:lnTo>
                <a:lnTo>
                  <a:pt x="1435484" y="1010927"/>
                </a:lnTo>
                <a:lnTo>
                  <a:pt x="1449903" y="1006120"/>
                </a:lnTo>
                <a:lnTo>
                  <a:pt x="1449903" y="962864"/>
                </a:lnTo>
                <a:lnTo>
                  <a:pt x="1455510" y="955654"/>
                </a:lnTo>
                <a:lnTo>
                  <a:pt x="1455510" y="929220"/>
                </a:lnTo>
                <a:lnTo>
                  <a:pt x="1470730" y="920408"/>
                </a:lnTo>
                <a:lnTo>
                  <a:pt x="1478741" y="914000"/>
                </a:lnTo>
                <a:lnTo>
                  <a:pt x="1492359" y="883560"/>
                </a:lnTo>
                <a:lnTo>
                  <a:pt x="1492359" y="858727"/>
                </a:lnTo>
                <a:lnTo>
                  <a:pt x="1488353" y="857125"/>
                </a:lnTo>
                <a:lnTo>
                  <a:pt x="1488353" y="850716"/>
                </a:lnTo>
                <a:lnTo>
                  <a:pt x="1485950" y="849114"/>
                </a:lnTo>
                <a:lnTo>
                  <a:pt x="1485950" y="846711"/>
                </a:lnTo>
                <a:lnTo>
                  <a:pt x="1483547" y="845109"/>
                </a:lnTo>
                <a:lnTo>
                  <a:pt x="1483547" y="841104"/>
                </a:lnTo>
                <a:lnTo>
                  <a:pt x="1454709" y="834695"/>
                </a:lnTo>
                <a:lnTo>
                  <a:pt x="1457112" y="831491"/>
                </a:lnTo>
                <a:lnTo>
                  <a:pt x="1463521" y="806659"/>
                </a:lnTo>
                <a:lnTo>
                  <a:pt x="1463521" y="802653"/>
                </a:lnTo>
                <a:lnTo>
                  <a:pt x="1461117" y="802653"/>
                </a:lnTo>
                <a:lnTo>
                  <a:pt x="1461117" y="805057"/>
                </a:lnTo>
                <a:lnTo>
                  <a:pt x="1438688" y="791439"/>
                </a:lnTo>
                <a:lnTo>
                  <a:pt x="1438688" y="771412"/>
                </a:lnTo>
                <a:lnTo>
                  <a:pt x="1433882" y="771412"/>
                </a:lnTo>
                <a:lnTo>
                  <a:pt x="1433882" y="765805"/>
                </a:lnTo>
                <a:lnTo>
                  <a:pt x="1425070" y="764203"/>
                </a:lnTo>
                <a:lnTo>
                  <a:pt x="1423468" y="641642"/>
                </a:lnTo>
                <a:lnTo>
                  <a:pt x="1425070" y="639239"/>
                </a:lnTo>
                <a:lnTo>
                  <a:pt x="1425070" y="635234"/>
                </a:lnTo>
                <a:lnTo>
                  <a:pt x="1421065" y="633632"/>
                </a:lnTo>
                <a:lnTo>
                  <a:pt x="1423468" y="535102"/>
                </a:lnTo>
                <a:lnTo>
                  <a:pt x="1425871" y="528694"/>
                </a:lnTo>
                <a:lnTo>
                  <a:pt x="1421866" y="526291"/>
                </a:lnTo>
                <a:lnTo>
                  <a:pt x="1421866" y="521484"/>
                </a:lnTo>
                <a:lnTo>
                  <a:pt x="1418662" y="519081"/>
                </a:lnTo>
                <a:lnTo>
                  <a:pt x="1417861" y="417348"/>
                </a:lnTo>
                <a:lnTo>
                  <a:pt x="1423468" y="417348"/>
                </a:lnTo>
                <a:lnTo>
                  <a:pt x="1423468" y="412541"/>
                </a:lnTo>
                <a:lnTo>
                  <a:pt x="1417060" y="412541"/>
                </a:lnTo>
                <a:lnTo>
                  <a:pt x="1417060" y="410138"/>
                </a:lnTo>
                <a:lnTo>
                  <a:pt x="1420264" y="408536"/>
                </a:lnTo>
                <a:lnTo>
                  <a:pt x="1420264" y="406133"/>
                </a:lnTo>
                <a:lnTo>
                  <a:pt x="1421065" y="404531"/>
                </a:lnTo>
                <a:lnTo>
                  <a:pt x="1421065" y="401327"/>
                </a:lnTo>
                <a:lnTo>
                  <a:pt x="1416259" y="400526"/>
                </a:lnTo>
                <a:lnTo>
                  <a:pt x="1416259" y="286776"/>
                </a:lnTo>
                <a:lnTo>
                  <a:pt x="1417060" y="286776"/>
                </a:lnTo>
                <a:lnTo>
                  <a:pt x="1417060" y="284373"/>
                </a:lnTo>
                <a:lnTo>
                  <a:pt x="1414657" y="284373"/>
                </a:lnTo>
                <a:lnTo>
                  <a:pt x="1414657" y="266750"/>
                </a:lnTo>
                <a:lnTo>
                  <a:pt x="1412253" y="265148"/>
                </a:lnTo>
                <a:lnTo>
                  <a:pt x="1409850" y="266750"/>
                </a:lnTo>
                <a:lnTo>
                  <a:pt x="1409850" y="284373"/>
                </a:lnTo>
                <a:lnTo>
                  <a:pt x="1407447" y="284373"/>
                </a:lnTo>
                <a:lnTo>
                  <a:pt x="1407447" y="286776"/>
                </a:lnTo>
                <a:lnTo>
                  <a:pt x="1408248" y="286776"/>
                </a:lnTo>
                <a:lnTo>
                  <a:pt x="1408248" y="401327"/>
                </a:lnTo>
                <a:lnTo>
                  <a:pt x="1402641" y="402128"/>
                </a:lnTo>
                <a:lnTo>
                  <a:pt x="1402641" y="405332"/>
                </a:lnTo>
                <a:lnTo>
                  <a:pt x="1403442" y="406934"/>
                </a:lnTo>
                <a:lnTo>
                  <a:pt x="1403442" y="408536"/>
                </a:lnTo>
                <a:lnTo>
                  <a:pt x="1406646" y="410138"/>
                </a:lnTo>
                <a:lnTo>
                  <a:pt x="1406646" y="412541"/>
                </a:lnTo>
                <a:lnTo>
                  <a:pt x="1401840" y="412541"/>
                </a:lnTo>
                <a:lnTo>
                  <a:pt x="1401840" y="417348"/>
                </a:lnTo>
                <a:lnTo>
                  <a:pt x="1407447" y="417348"/>
                </a:lnTo>
                <a:lnTo>
                  <a:pt x="1406646" y="519882"/>
                </a:lnTo>
                <a:lnTo>
                  <a:pt x="1403442" y="522285"/>
                </a:lnTo>
                <a:lnTo>
                  <a:pt x="1403442" y="527092"/>
                </a:lnTo>
                <a:lnTo>
                  <a:pt x="1399437" y="529495"/>
                </a:lnTo>
                <a:lnTo>
                  <a:pt x="1401840" y="535903"/>
                </a:lnTo>
                <a:lnTo>
                  <a:pt x="1404243" y="634433"/>
                </a:lnTo>
                <a:lnTo>
                  <a:pt x="1400238" y="636035"/>
                </a:lnTo>
                <a:lnTo>
                  <a:pt x="1400238" y="640040"/>
                </a:lnTo>
                <a:lnTo>
                  <a:pt x="1401840" y="642443"/>
                </a:lnTo>
                <a:lnTo>
                  <a:pt x="1400238" y="765004"/>
                </a:lnTo>
                <a:lnTo>
                  <a:pt x="1391426" y="766606"/>
                </a:lnTo>
                <a:lnTo>
                  <a:pt x="1391426" y="772214"/>
                </a:lnTo>
                <a:lnTo>
                  <a:pt x="1387421" y="772214"/>
                </a:lnTo>
                <a:lnTo>
                  <a:pt x="1387421" y="793041"/>
                </a:lnTo>
                <a:lnTo>
                  <a:pt x="1364991" y="806659"/>
                </a:lnTo>
                <a:lnTo>
                  <a:pt x="1364991" y="804256"/>
                </a:lnTo>
                <a:lnTo>
                  <a:pt x="1362588" y="804256"/>
                </a:lnTo>
                <a:lnTo>
                  <a:pt x="1362588" y="808261"/>
                </a:lnTo>
                <a:lnTo>
                  <a:pt x="1368997" y="833093"/>
                </a:lnTo>
                <a:lnTo>
                  <a:pt x="1370599" y="836298"/>
                </a:lnTo>
                <a:lnTo>
                  <a:pt x="1341761" y="842706"/>
                </a:lnTo>
                <a:lnTo>
                  <a:pt x="1341761" y="846711"/>
                </a:lnTo>
                <a:lnTo>
                  <a:pt x="1339358" y="848313"/>
                </a:lnTo>
                <a:lnTo>
                  <a:pt x="1339358" y="850716"/>
                </a:lnTo>
                <a:lnTo>
                  <a:pt x="1336955" y="852319"/>
                </a:lnTo>
                <a:lnTo>
                  <a:pt x="1336955" y="858727"/>
                </a:lnTo>
                <a:lnTo>
                  <a:pt x="1332949" y="860329"/>
                </a:lnTo>
                <a:lnTo>
                  <a:pt x="1332949" y="885162"/>
                </a:lnTo>
                <a:lnTo>
                  <a:pt x="1346567" y="915602"/>
                </a:lnTo>
                <a:lnTo>
                  <a:pt x="1354578" y="922010"/>
                </a:lnTo>
                <a:lnTo>
                  <a:pt x="1369798" y="930822"/>
                </a:lnTo>
                <a:lnTo>
                  <a:pt x="1369798" y="958858"/>
                </a:lnTo>
                <a:lnTo>
                  <a:pt x="1375405" y="966068"/>
                </a:lnTo>
                <a:lnTo>
                  <a:pt x="1375405" y="1009325"/>
                </a:lnTo>
                <a:lnTo>
                  <a:pt x="1389824" y="1014131"/>
                </a:lnTo>
                <a:lnTo>
                  <a:pt x="1363389" y="1604506"/>
                </a:lnTo>
                <a:lnTo>
                  <a:pt x="1350573" y="1604506"/>
                </a:lnTo>
                <a:lnTo>
                  <a:pt x="1350573" y="1650967"/>
                </a:lnTo>
                <a:lnTo>
                  <a:pt x="1332949" y="1650967"/>
                </a:lnTo>
                <a:lnTo>
                  <a:pt x="1332949" y="1659778"/>
                </a:lnTo>
                <a:lnTo>
                  <a:pt x="1280881" y="1659778"/>
                </a:lnTo>
                <a:lnTo>
                  <a:pt x="1276876" y="1655773"/>
                </a:lnTo>
                <a:lnTo>
                  <a:pt x="1276876" y="1642956"/>
                </a:lnTo>
                <a:lnTo>
                  <a:pt x="1272870" y="1642956"/>
                </a:lnTo>
                <a:lnTo>
                  <a:pt x="1272870" y="1630139"/>
                </a:lnTo>
                <a:lnTo>
                  <a:pt x="1319331" y="1620527"/>
                </a:lnTo>
                <a:lnTo>
                  <a:pt x="1319331" y="1602103"/>
                </a:lnTo>
                <a:cubicBezTo>
                  <a:pt x="1256849" y="1594893"/>
                  <a:pt x="1236823" y="1580474"/>
                  <a:pt x="1236823" y="1580474"/>
                </a:cubicBezTo>
                <a:lnTo>
                  <a:pt x="1236823" y="1575668"/>
                </a:lnTo>
                <a:lnTo>
                  <a:pt x="1229614" y="1575668"/>
                </a:lnTo>
                <a:lnTo>
                  <a:pt x="1229614" y="1555642"/>
                </a:lnTo>
                <a:lnTo>
                  <a:pt x="1256048" y="1555642"/>
                </a:lnTo>
                <a:lnTo>
                  <a:pt x="1260054" y="1548432"/>
                </a:lnTo>
                <a:lnTo>
                  <a:pt x="1272870" y="1548432"/>
                </a:lnTo>
                <a:lnTo>
                  <a:pt x="1272870" y="1544427"/>
                </a:lnTo>
                <a:lnTo>
                  <a:pt x="1270467" y="1544427"/>
                </a:lnTo>
                <a:lnTo>
                  <a:pt x="1270467" y="1530008"/>
                </a:lnTo>
                <a:lnTo>
                  <a:pt x="1234420" y="1530008"/>
                </a:lnTo>
                <a:lnTo>
                  <a:pt x="1234420" y="1521196"/>
                </a:lnTo>
                <a:lnTo>
                  <a:pt x="1231216" y="1516390"/>
                </a:lnTo>
                <a:lnTo>
                  <a:pt x="1220802" y="1516390"/>
                </a:lnTo>
                <a:lnTo>
                  <a:pt x="1220802" y="1523600"/>
                </a:lnTo>
                <a:cubicBezTo>
                  <a:pt x="1220802" y="1523600"/>
                  <a:pt x="1183153" y="1516390"/>
                  <a:pt x="1146304" y="1496364"/>
                </a:cubicBezTo>
                <a:cubicBezTo>
                  <a:pt x="1109456" y="1477139"/>
                  <a:pt x="1084623" y="1440290"/>
                  <a:pt x="1084623" y="1440290"/>
                </a:cubicBezTo>
                <a:lnTo>
                  <a:pt x="1084623" y="1431479"/>
                </a:lnTo>
                <a:lnTo>
                  <a:pt x="1089430" y="1431479"/>
                </a:lnTo>
                <a:lnTo>
                  <a:pt x="1089430" y="1426672"/>
                </a:lnTo>
                <a:lnTo>
                  <a:pt x="1084623" y="1426672"/>
                </a:lnTo>
                <a:lnTo>
                  <a:pt x="1084623" y="1419463"/>
                </a:lnTo>
                <a:lnTo>
                  <a:pt x="1082220" y="1417861"/>
                </a:lnTo>
                <a:lnTo>
                  <a:pt x="1076613" y="1417861"/>
                </a:lnTo>
                <a:lnTo>
                  <a:pt x="1076613" y="1405845"/>
                </a:lnTo>
                <a:lnTo>
                  <a:pt x="1071006" y="1405845"/>
                </a:lnTo>
                <a:lnTo>
                  <a:pt x="1071006" y="1417060"/>
                </a:lnTo>
                <a:lnTo>
                  <a:pt x="1063796" y="1417060"/>
                </a:lnTo>
                <a:lnTo>
                  <a:pt x="1063796" y="1405845"/>
                </a:lnTo>
                <a:lnTo>
                  <a:pt x="1058990" y="1405845"/>
                </a:lnTo>
                <a:lnTo>
                  <a:pt x="1058990" y="1428275"/>
                </a:lnTo>
                <a:lnTo>
                  <a:pt x="1053382" y="1428275"/>
                </a:lnTo>
                <a:lnTo>
                  <a:pt x="1053382" y="1433081"/>
                </a:lnTo>
                <a:lnTo>
                  <a:pt x="902785" y="1433081"/>
                </a:lnTo>
                <a:lnTo>
                  <a:pt x="748983" y="1433081"/>
                </a:lnTo>
                <a:lnTo>
                  <a:pt x="748983" y="1428275"/>
                </a:lnTo>
                <a:lnTo>
                  <a:pt x="743376" y="1428275"/>
                </a:lnTo>
                <a:lnTo>
                  <a:pt x="743376" y="1405845"/>
                </a:lnTo>
                <a:lnTo>
                  <a:pt x="738569" y="1405845"/>
                </a:lnTo>
                <a:lnTo>
                  <a:pt x="738569" y="1417060"/>
                </a:lnTo>
                <a:lnTo>
                  <a:pt x="731360" y="1417060"/>
                </a:lnTo>
                <a:lnTo>
                  <a:pt x="731360" y="1405845"/>
                </a:lnTo>
                <a:lnTo>
                  <a:pt x="725752" y="1405845"/>
                </a:lnTo>
                <a:lnTo>
                  <a:pt x="725752" y="1417861"/>
                </a:lnTo>
                <a:lnTo>
                  <a:pt x="720145" y="1417861"/>
                </a:lnTo>
                <a:lnTo>
                  <a:pt x="717742" y="1419463"/>
                </a:lnTo>
                <a:lnTo>
                  <a:pt x="717742" y="1426672"/>
                </a:lnTo>
                <a:lnTo>
                  <a:pt x="712936" y="1426672"/>
                </a:lnTo>
                <a:lnTo>
                  <a:pt x="712936" y="1431479"/>
                </a:lnTo>
                <a:lnTo>
                  <a:pt x="717742" y="1431479"/>
                </a:lnTo>
                <a:lnTo>
                  <a:pt x="717742" y="1440290"/>
                </a:lnTo>
                <a:cubicBezTo>
                  <a:pt x="717742" y="1440290"/>
                  <a:pt x="692909" y="1476338"/>
                  <a:pt x="656061" y="1496364"/>
                </a:cubicBezTo>
                <a:cubicBezTo>
                  <a:pt x="618412" y="1516390"/>
                  <a:pt x="581563" y="1523600"/>
                  <a:pt x="581563" y="1523600"/>
                </a:cubicBezTo>
                <a:lnTo>
                  <a:pt x="581563" y="1516390"/>
                </a:lnTo>
                <a:lnTo>
                  <a:pt x="571150" y="1516390"/>
                </a:lnTo>
                <a:lnTo>
                  <a:pt x="567945" y="1521196"/>
                </a:lnTo>
                <a:lnTo>
                  <a:pt x="567945" y="1530008"/>
                </a:lnTo>
                <a:lnTo>
                  <a:pt x="531898" y="1530008"/>
                </a:lnTo>
                <a:lnTo>
                  <a:pt x="531898" y="1544427"/>
                </a:lnTo>
                <a:lnTo>
                  <a:pt x="528694" y="1544427"/>
                </a:lnTo>
                <a:lnTo>
                  <a:pt x="528694" y="1548432"/>
                </a:lnTo>
                <a:lnTo>
                  <a:pt x="541511" y="1548432"/>
                </a:lnTo>
                <a:lnTo>
                  <a:pt x="545516" y="1555642"/>
                </a:lnTo>
                <a:lnTo>
                  <a:pt x="571951" y="1555642"/>
                </a:lnTo>
                <a:lnTo>
                  <a:pt x="571951" y="1575668"/>
                </a:lnTo>
                <a:lnTo>
                  <a:pt x="564741" y="1575668"/>
                </a:lnTo>
                <a:lnTo>
                  <a:pt x="564741" y="1580474"/>
                </a:lnTo>
                <a:cubicBezTo>
                  <a:pt x="564741" y="1580474"/>
                  <a:pt x="544715" y="1594893"/>
                  <a:pt x="482233" y="1602103"/>
                </a:cubicBezTo>
                <a:lnTo>
                  <a:pt x="482233" y="1619726"/>
                </a:lnTo>
                <a:lnTo>
                  <a:pt x="528694" y="1629338"/>
                </a:lnTo>
                <a:lnTo>
                  <a:pt x="528694" y="1642155"/>
                </a:lnTo>
                <a:lnTo>
                  <a:pt x="524689" y="1642155"/>
                </a:lnTo>
                <a:lnTo>
                  <a:pt x="524689" y="1654972"/>
                </a:lnTo>
                <a:lnTo>
                  <a:pt x="520683" y="1658977"/>
                </a:lnTo>
                <a:lnTo>
                  <a:pt x="266750" y="1658977"/>
                </a:lnTo>
                <a:lnTo>
                  <a:pt x="266750" y="1654972"/>
                </a:lnTo>
                <a:lnTo>
                  <a:pt x="261143" y="1654972"/>
                </a:lnTo>
                <a:lnTo>
                  <a:pt x="261143" y="1662182"/>
                </a:lnTo>
                <a:lnTo>
                  <a:pt x="256336" y="1662182"/>
                </a:lnTo>
                <a:lnTo>
                  <a:pt x="256336" y="1670993"/>
                </a:lnTo>
                <a:lnTo>
                  <a:pt x="260342" y="1670993"/>
                </a:lnTo>
                <a:lnTo>
                  <a:pt x="260342" y="1683810"/>
                </a:lnTo>
                <a:lnTo>
                  <a:pt x="251530" y="1683810"/>
                </a:lnTo>
                <a:lnTo>
                  <a:pt x="251530" y="1689417"/>
                </a:lnTo>
                <a:lnTo>
                  <a:pt x="251530" y="1725465"/>
                </a:lnTo>
                <a:lnTo>
                  <a:pt x="202666" y="1725465"/>
                </a:lnTo>
                <a:lnTo>
                  <a:pt x="202666" y="1747894"/>
                </a:lnTo>
                <a:lnTo>
                  <a:pt x="120158" y="1747894"/>
                </a:lnTo>
                <a:lnTo>
                  <a:pt x="120158" y="1758308"/>
                </a:lnTo>
                <a:lnTo>
                  <a:pt x="106540" y="1758308"/>
                </a:lnTo>
                <a:lnTo>
                  <a:pt x="106540" y="1766318"/>
                </a:lnTo>
                <a:lnTo>
                  <a:pt x="112147" y="1766318"/>
                </a:lnTo>
                <a:lnTo>
                  <a:pt x="112147" y="1777533"/>
                </a:lnTo>
                <a:lnTo>
                  <a:pt x="20827" y="1777533"/>
                </a:lnTo>
                <a:lnTo>
                  <a:pt x="20827" y="1793554"/>
                </a:lnTo>
                <a:lnTo>
                  <a:pt x="12817" y="1793554"/>
                </a:lnTo>
                <a:lnTo>
                  <a:pt x="12817" y="1788748"/>
                </a:lnTo>
                <a:lnTo>
                  <a:pt x="0" y="1788748"/>
                </a:lnTo>
                <a:lnTo>
                  <a:pt x="0" y="1839214"/>
                </a:lnTo>
                <a:lnTo>
                  <a:pt x="12192000" y="1839214"/>
                </a:lnTo>
                <a:lnTo>
                  <a:pt x="12192000" y="1807172"/>
                </a:lnTo>
                <a:lnTo>
                  <a:pt x="12164764" y="1807172"/>
                </a:lnTo>
                <a:close/>
                <a:moveTo>
                  <a:pt x="2412767" y="1433081"/>
                </a:moveTo>
                <a:lnTo>
                  <a:pt x="2412767" y="1420264"/>
                </a:lnTo>
                <a:lnTo>
                  <a:pt x="2415170" y="1420264"/>
                </a:lnTo>
                <a:lnTo>
                  <a:pt x="2415170" y="1433081"/>
                </a:lnTo>
                <a:lnTo>
                  <a:pt x="2412767" y="1433081"/>
                </a:lnTo>
                <a:close/>
                <a:moveTo>
                  <a:pt x="6799323" y="1419463"/>
                </a:moveTo>
                <a:lnTo>
                  <a:pt x="6799323" y="1430678"/>
                </a:lnTo>
                <a:lnTo>
                  <a:pt x="6785705" y="1443494"/>
                </a:lnTo>
                <a:lnTo>
                  <a:pt x="6743250" y="1443494"/>
                </a:lnTo>
                <a:lnTo>
                  <a:pt x="6743250" y="1408248"/>
                </a:lnTo>
                <a:lnTo>
                  <a:pt x="6702396" y="1408248"/>
                </a:lnTo>
                <a:lnTo>
                  <a:pt x="6702396" y="1417861"/>
                </a:lnTo>
                <a:lnTo>
                  <a:pt x="6716815" y="1417861"/>
                </a:lnTo>
                <a:lnTo>
                  <a:pt x="6716815" y="1438688"/>
                </a:lnTo>
                <a:lnTo>
                  <a:pt x="6603066" y="1438688"/>
                </a:lnTo>
                <a:lnTo>
                  <a:pt x="6603066" y="1231216"/>
                </a:lnTo>
                <a:lnTo>
                  <a:pt x="6587045" y="1231216"/>
                </a:lnTo>
                <a:lnTo>
                  <a:pt x="6587045" y="1195169"/>
                </a:lnTo>
                <a:lnTo>
                  <a:pt x="6561411" y="1195169"/>
                </a:lnTo>
                <a:lnTo>
                  <a:pt x="6561411" y="1179949"/>
                </a:lnTo>
                <a:lnTo>
                  <a:pt x="6550997" y="1179949"/>
                </a:lnTo>
                <a:lnTo>
                  <a:pt x="6550997" y="1188760"/>
                </a:lnTo>
                <a:lnTo>
                  <a:pt x="6542987" y="1188760"/>
                </a:lnTo>
                <a:lnTo>
                  <a:pt x="6594254" y="808261"/>
                </a:lnTo>
                <a:lnTo>
                  <a:pt x="6771286" y="808261"/>
                </a:lnTo>
                <a:lnTo>
                  <a:pt x="6831365" y="1419463"/>
                </a:lnTo>
                <a:lnTo>
                  <a:pt x="6799323" y="1419463"/>
                </a:lnTo>
                <a:close/>
                <a:moveTo>
                  <a:pt x="9199273" y="711334"/>
                </a:moveTo>
                <a:cubicBezTo>
                  <a:pt x="9199273" y="711334"/>
                  <a:pt x="9238524" y="535903"/>
                  <a:pt x="9292194" y="535903"/>
                </a:cubicBezTo>
                <a:cubicBezTo>
                  <a:pt x="9345064" y="535903"/>
                  <a:pt x="9365090" y="711334"/>
                  <a:pt x="9365090" y="711334"/>
                </a:cubicBezTo>
                <a:lnTo>
                  <a:pt x="9199273" y="711334"/>
                </a:lnTo>
                <a:close/>
              </a:path>
            </a:pathLst>
          </a:custGeom>
          <a:gradFill flip="none" rotWithShape="1">
            <a:gsLst>
              <a:gs pos="0">
                <a:schemeClr val="accent2">
                  <a:lumMod val="40000"/>
                  <a:lumOff val="60000"/>
                </a:schemeClr>
              </a:gs>
              <a:gs pos="100000">
                <a:srgbClr val="C31A13">
                  <a:alpha val="0"/>
                </a:srgbClr>
              </a:gs>
            </a:gsLst>
            <a:lin ang="5400000" scaled="1"/>
            <a:tileRect/>
          </a:gradFill>
          <a:ln w="4846" cap="flat">
            <a:noFill/>
            <a:prstDash val="solid"/>
            <a:miter/>
          </a:ln>
          <a:effectLst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2309" name="图形 1133">
            <a:extLst>
              <a:ext uri="{FF2B5EF4-FFF2-40B4-BE49-F238E27FC236}">
                <a16:creationId xmlns:a16="http://schemas.microsoft.com/office/drawing/2014/main" id="{477B8561-02EA-DB44-2D03-72DD85244FA5}"/>
              </a:ext>
            </a:extLst>
          </p:cNvPr>
          <p:cNvGrpSpPr/>
          <p:nvPr/>
        </p:nvGrpSpPr>
        <p:grpSpPr>
          <a:xfrm flipH="1">
            <a:off x="-5240533" y="-757835"/>
            <a:ext cx="10349976" cy="4803931"/>
            <a:chOff x="7630955" y="5085628"/>
            <a:chExt cx="2109990" cy="1030120"/>
          </a:xfrm>
          <a:noFill/>
        </p:grpSpPr>
        <p:sp>
          <p:nvSpPr>
            <p:cNvPr id="2310" name="任意多边形: 形状 2309">
              <a:extLst>
                <a:ext uri="{FF2B5EF4-FFF2-40B4-BE49-F238E27FC236}">
                  <a16:creationId xmlns:a16="http://schemas.microsoft.com/office/drawing/2014/main" id="{92C7225D-EF5C-2DDD-5483-86C3D11549CE}"/>
                </a:ext>
              </a:extLst>
            </p:cNvPr>
            <p:cNvSpPr/>
            <p:nvPr/>
          </p:nvSpPr>
          <p:spPr>
            <a:xfrm flipV="1">
              <a:off x="8938047" y="5255056"/>
              <a:ext cx="36037" cy="44816"/>
            </a:xfrm>
            <a:custGeom>
              <a:avLst/>
              <a:gdLst>
                <a:gd name="connsiteX0" fmla="*/ 35868 w 36037"/>
                <a:gd name="connsiteY0" fmla="*/ 36482 h 44816"/>
                <a:gd name="connsiteX1" fmla="*/ 5364 w 36037"/>
                <a:gd name="connsiteY1" fmla="*/ 31305 h 44816"/>
                <a:gd name="connsiteX2" fmla="*/ 14146 w 36037"/>
                <a:gd name="connsiteY2" fmla="*/ -396 h 44816"/>
                <a:gd name="connsiteX3" fmla="*/ 35868 w 36037"/>
                <a:gd name="connsiteY3" fmla="*/ 36482 h 44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037" h="44816">
                  <a:moveTo>
                    <a:pt x="35868" y="36482"/>
                  </a:moveTo>
                  <a:cubicBezTo>
                    <a:pt x="26530" y="48391"/>
                    <a:pt x="14818" y="47090"/>
                    <a:pt x="5364" y="31305"/>
                  </a:cubicBezTo>
                  <a:cubicBezTo>
                    <a:pt x="-4094" y="15515"/>
                    <a:pt x="-1594" y="1406"/>
                    <a:pt x="14146" y="-396"/>
                  </a:cubicBezTo>
                  <a:lnTo>
                    <a:pt x="35868" y="36482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11" name="任意多边形: 形状 2310">
              <a:extLst>
                <a:ext uri="{FF2B5EF4-FFF2-40B4-BE49-F238E27FC236}">
                  <a16:creationId xmlns:a16="http://schemas.microsoft.com/office/drawing/2014/main" id="{2258EE8A-C974-67A6-DDD2-080E842BCF98}"/>
                </a:ext>
              </a:extLst>
            </p:cNvPr>
            <p:cNvSpPr/>
            <p:nvPr/>
          </p:nvSpPr>
          <p:spPr>
            <a:xfrm flipV="1">
              <a:off x="8960966" y="5228031"/>
              <a:ext cx="42169" cy="40409"/>
            </a:xfrm>
            <a:custGeom>
              <a:avLst/>
              <a:gdLst>
                <a:gd name="connsiteX0" fmla="*/ 42000 w 42169"/>
                <a:gd name="connsiteY0" fmla="*/ 27547 h 40409"/>
                <a:gd name="connsiteX1" fmla="*/ 11450 w 42169"/>
                <a:gd name="connsiteY1" fmla="*/ 32433 h 40409"/>
                <a:gd name="connsiteX2" fmla="*/ 9584 w 42169"/>
                <a:gd name="connsiteY2" fmla="*/ -401 h 40409"/>
                <a:gd name="connsiteX3" fmla="*/ 42001 w 42169"/>
                <a:gd name="connsiteY3" fmla="*/ 27548 h 40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169" h="40409">
                  <a:moveTo>
                    <a:pt x="42000" y="27547"/>
                  </a:moveTo>
                  <a:cubicBezTo>
                    <a:pt x="36982" y="41819"/>
                    <a:pt x="25476" y="44353"/>
                    <a:pt x="11450" y="32433"/>
                  </a:cubicBezTo>
                  <a:cubicBezTo>
                    <a:pt x="-2578" y="20522"/>
                    <a:pt x="-4742" y="6360"/>
                    <a:pt x="9584" y="-401"/>
                  </a:cubicBezTo>
                  <a:lnTo>
                    <a:pt x="42001" y="27548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12" name="任意多边形: 形状 2311">
              <a:extLst>
                <a:ext uri="{FF2B5EF4-FFF2-40B4-BE49-F238E27FC236}">
                  <a16:creationId xmlns:a16="http://schemas.microsoft.com/office/drawing/2014/main" id="{6B6700E8-C771-218B-9514-67FCF382C4F1}"/>
                </a:ext>
              </a:extLst>
            </p:cNvPr>
            <p:cNvSpPr/>
            <p:nvPr/>
          </p:nvSpPr>
          <p:spPr>
            <a:xfrm flipV="1">
              <a:off x="8993507" y="5208100"/>
              <a:ext cx="44156" cy="37159"/>
            </a:xfrm>
            <a:custGeom>
              <a:avLst/>
              <a:gdLst>
                <a:gd name="connsiteX0" fmla="*/ 43988 w 44156"/>
                <a:gd name="connsiteY0" fmla="*/ 21983 h 37159"/>
                <a:gd name="connsiteX1" fmla="*/ 14612 w 44156"/>
                <a:gd name="connsiteY1" fmla="*/ 31713 h 37159"/>
                <a:gd name="connsiteX2" fmla="*/ 7508 w 44156"/>
                <a:gd name="connsiteY2" fmla="*/ -405 h 37159"/>
                <a:gd name="connsiteX3" fmla="*/ 43987 w 44156"/>
                <a:gd name="connsiteY3" fmla="*/ 21983 h 37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156" h="37159">
                  <a:moveTo>
                    <a:pt x="43988" y="21983"/>
                  </a:moveTo>
                  <a:cubicBezTo>
                    <a:pt x="41327" y="36882"/>
                    <a:pt x="30370" y="41227"/>
                    <a:pt x="14612" y="31713"/>
                  </a:cubicBezTo>
                  <a:cubicBezTo>
                    <a:pt x="-1142" y="22203"/>
                    <a:pt x="-5547" y="8567"/>
                    <a:pt x="7508" y="-405"/>
                  </a:cubicBezTo>
                  <a:lnTo>
                    <a:pt x="43987" y="21983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13" name="任意多边形: 形状 2312">
              <a:extLst>
                <a:ext uri="{FF2B5EF4-FFF2-40B4-BE49-F238E27FC236}">
                  <a16:creationId xmlns:a16="http://schemas.microsoft.com/office/drawing/2014/main" id="{27AAB011-DF86-E67B-BC4F-25CD71731F97}"/>
                </a:ext>
              </a:extLst>
            </p:cNvPr>
            <p:cNvSpPr/>
            <p:nvPr/>
          </p:nvSpPr>
          <p:spPr>
            <a:xfrm flipV="1">
              <a:off x="8908812" y="5352376"/>
              <a:ext cx="35854" cy="59642"/>
            </a:xfrm>
            <a:custGeom>
              <a:avLst/>
              <a:gdLst>
                <a:gd name="connsiteX0" fmla="*/ 31050 w 35854"/>
                <a:gd name="connsiteY0" fmla="*/ 58755 h 59642"/>
                <a:gd name="connsiteX1" fmla="*/ -70 w 35854"/>
                <a:gd name="connsiteY1" fmla="*/ 25098 h 59642"/>
                <a:gd name="connsiteX2" fmla="*/ 35684 w 35854"/>
                <a:gd name="connsiteY2" fmla="*/ 2451 h 59642"/>
                <a:gd name="connsiteX3" fmla="*/ 31049 w 35854"/>
                <a:gd name="connsiteY3" fmla="*/ 58755 h 59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854" h="59642">
                  <a:moveTo>
                    <a:pt x="31050" y="58755"/>
                  </a:moveTo>
                  <a:cubicBezTo>
                    <a:pt x="12841" y="62665"/>
                    <a:pt x="-1519" y="43441"/>
                    <a:pt x="-70" y="25098"/>
                  </a:cubicBezTo>
                  <a:cubicBezTo>
                    <a:pt x="1383" y="6761"/>
                    <a:pt x="17006" y="-6404"/>
                    <a:pt x="35684" y="2451"/>
                  </a:cubicBezTo>
                  <a:lnTo>
                    <a:pt x="31049" y="58755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14" name="任意多边形: 形状 2313">
              <a:extLst>
                <a:ext uri="{FF2B5EF4-FFF2-40B4-BE49-F238E27FC236}">
                  <a16:creationId xmlns:a16="http://schemas.microsoft.com/office/drawing/2014/main" id="{FA24D567-FF10-5BC8-F532-7FD1FD1EF4DA}"/>
                </a:ext>
              </a:extLst>
            </p:cNvPr>
            <p:cNvSpPr/>
            <p:nvPr/>
          </p:nvSpPr>
          <p:spPr>
            <a:xfrm flipV="1">
              <a:off x="8846867" y="5293158"/>
              <a:ext cx="103166" cy="69305"/>
            </a:xfrm>
            <a:custGeom>
              <a:avLst/>
              <a:gdLst>
                <a:gd name="connsiteX0" fmla="*/ 102995 w 103166"/>
                <a:gd name="connsiteY0" fmla="*/ 62768 h 69305"/>
                <a:gd name="connsiteX1" fmla="*/ 54548 w 103166"/>
                <a:gd name="connsiteY1" fmla="*/ 49895 h 69305"/>
                <a:gd name="connsiteX2" fmla="*/ -171 w 103166"/>
                <a:gd name="connsiteY2" fmla="*/ -386 h 69305"/>
                <a:gd name="connsiteX3" fmla="*/ 48484 w 103166"/>
                <a:gd name="connsiteY3" fmla="*/ 14531 h 69305"/>
                <a:gd name="connsiteX4" fmla="*/ 93017 w 103166"/>
                <a:gd name="connsiteY4" fmla="*/ 9198 h 69305"/>
                <a:gd name="connsiteX5" fmla="*/ 102995 w 103166"/>
                <a:gd name="connsiteY5" fmla="*/ 62769 h 69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3166" h="69305">
                  <a:moveTo>
                    <a:pt x="102995" y="62768"/>
                  </a:moveTo>
                  <a:cubicBezTo>
                    <a:pt x="91964" y="76293"/>
                    <a:pt x="67449" y="65492"/>
                    <a:pt x="54548" y="49895"/>
                  </a:cubicBezTo>
                  <a:cubicBezTo>
                    <a:pt x="38291" y="30250"/>
                    <a:pt x="3546" y="42452"/>
                    <a:pt x="-171" y="-386"/>
                  </a:cubicBezTo>
                  <a:cubicBezTo>
                    <a:pt x="16373" y="17997"/>
                    <a:pt x="37109" y="20649"/>
                    <a:pt x="48484" y="14531"/>
                  </a:cubicBezTo>
                  <a:cubicBezTo>
                    <a:pt x="59857" y="8421"/>
                    <a:pt x="77654" y="416"/>
                    <a:pt x="93017" y="9198"/>
                  </a:cubicBezTo>
                  <a:lnTo>
                    <a:pt x="102995" y="62769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15" name="任意多边形: 形状 2314">
              <a:extLst>
                <a:ext uri="{FF2B5EF4-FFF2-40B4-BE49-F238E27FC236}">
                  <a16:creationId xmlns:a16="http://schemas.microsoft.com/office/drawing/2014/main" id="{0D7714BA-001D-6106-F6C8-28CBFA7B1B24}"/>
                </a:ext>
              </a:extLst>
            </p:cNvPr>
            <p:cNvSpPr/>
            <p:nvPr/>
          </p:nvSpPr>
          <p:spPr>
            <a:xfrm flipV="1">
              <a:off x="8908355" y="5409418"/>
              <a:ext cx="42523" cy="65497"/>
            </a:xfrm>
            <a:custGeom>
              <a:avLst/>
              <a:gdLst>
                <a:gd name="connsiteX0" fmla="*/ 33054 w 42523"/>
                <a:gd name="connsiteY0" fmla="*/ 63919 h 65497"/>
                <a:gd name="connsiteX1" fmla="*/ -31 w 42523"/>
                <a:gd name="connsiteY1" fmla="*/ 27158 h 65497"/>
                <a:gd name="connsiteX2" fmla="*/ 42353 w 42523"/>
                <a:gd name="connsiteY2" fmla="*/ 4667 h 65497"/>
                <a:gd name="connsiteX3" fmla="*/ 33055 w 42523"/>
                <a:gd name="connsiteY3" fmla="*/ 63919 h 65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523" h="65497">
                  <a:moveTo>
                    <a:pt x="33054" y="63919"/>
                  </a:moveTo>
                  <a:cubicBezTo>
                    <a:pt x="14274" y="70372"/>
                    <a:pt x="-1844" y="50087"/>
                    <a:pt x="-31" y="27158"/>
                  </a:cubicBezTo>
                  <a:cubicBezTo>
                    <a:pt x="1518" y="7527"/>
                    <a:pt x="34757" y="-9041"/>
                    <a:pt x="42353" y="4667"/>
                  </a:cubicBezTo>
                  <a:lnTo>
                    <a:pt x="33055" y="63919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16" name="任意多边形: 形状 2315">
              <a:extLst>
                <a:ext uri="{FF2B5EF4-FFF2-40B4-BE49-F238E27FC236}">
                  <a16:creationId xmlns:a16="http://schemas.microsoft.com/office/drawing/2014/main" id="{31475880-94B8-AA47-8638-70BE4A2540B9}"/>
                </a:ext>
              </a:extLst>
            </p:cNvPr>
            <p:cNvSpPr/>
            <p:nvPr/>
          </p:nvSpPr>
          <p:spPr>
            <a:xfrm flipV="1">
              <a:off x="8846563" y="5498202"/>
              <a:ext cx="60968" cy="74887"/>
            </a:xfrm>
            <a:custGeom>
              <a:avLst/>
              <a:gdLst>
                <a:gd name="connsiteX0" fmla="*/ 58174 w 60968"/>
                <a:gd name="connsiteY0" fmla="*/ 1970 h 74887"/>
                <a:gd name="connsiteX1" fmla="*/ 36118 w 60968"/>
                <a:gd name="connsiteY1" fmla="*/ 39354 h 74887"/>
                <a:gd name="connsiteX2" fmla="*/ 7219 w 60968"/>
                <a:gd name="connsiteY2" fmla="*/ 74540 h 74887"/>
                <a:gd name="connsiteX3" fmla="*/ 9195 w 60968"/>
                <a:gd name="connsiteY3" fmla="*/ 38983 h 74887"/>
                <a:gd name="connsiteX4" fmla="*/ 7020 w 60968"/>
                <a:gd name="connsiteY4" fmla="*/ 17493 h 74887"/>
                <a:gd name="connsiteX5" fmla="*/ 58174 w 60968"/>
                <a:gd name="connsiteY5" fmla="*/ 1970 h 74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968" h="74887">
                  <a:moveTo>
                    <a:pt x="58174" y="1970"/>
                  </a:moveTo>
                  <a:cubicBezTo>
                    <a:pt x="67810" y="15466"/>
                    <a:pt x="48720" y="35184"/>
                    <a:pt x="36118" y="39354"/>
                  </a:cubicBezTo>
                  <a:cubicBezTo>
                    <a:pt x="23512" y="43527"/>
                    <a:pt x="4692" y="59804"/>
                    <a:pt x="7219" y="74540"/>
                  </a:cubicBezTo>
                  <a:cubicBezTo>
                    <a:pt x="-2573" y="67675"/>
                    <a:pt x="-3339" y="54004"/>
                    <a:pt x="9195" y="38983"/>
                  </a:cubicBezTo>
                  <a:cubicBezTo>
                    <a:pt x="18689" y="27615"/>
                    <a:pt x="12978" y="19163"/>
                    <a:pt x="7020" y="17493"/>
                  </a:cubicBezTo>
                  <a:cubicBezTo>
                    <a:pt x="14975" y="10279"/>
                    <a:pt x="41398" y="-6458"/>
                    <a:pt x="58174" y="1970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17" name="任意多边形: 形状 2316">
              <a:extLst>
                <a:ext uri="{FF2B5EF4-FFF2-40B4-BE49-F238E27FC236}">
                  <a16:creationId xmlns:a16="http://schemas.microsoft.com/office/drawing/2014/main" id="{80FD1E2B-AFDD-3221-1269-11DB61BF836B}"/>
                </a:ext>
              </a:extLst>
            </p:cNvPr>
            <p:cNvSpPr/>
            <p:nvPr/>
          </p:nvSpPr>
          <p:spPr>
            <a:xfrm flipV="1">
              <a:off x="8852440" y="5450979"/>
              <a:ext cx="96284" cy="60612"/>
            </a:xfrm>
            <a:custGeom>
              <a:avLst/>
              <a:gdLst>
                <a:gd name="connsiteX0" fmla="*/ 96113 w 96284"/>
                <a:gd name="connsiteY0" fmla="*/ 37856 h 60612"/>
                <a:gd name="connsiteX1" fmla="*/ 55777 w 96284"/>
                <a:gd name="connsiteY1" fmla="*/ 43807 h 60612"/>
                <a:gd name="connsiteX2" fmla="*/ -171 w 96284"/>
                <a:gd name="connsiteY2" fmla="*/ 56922 h 60612"/>
                <a:gd name="connsiteX3" fmla="*/ 24906 w 96284"/>
                <a:gd name="connsiteY3" fmla="*/ 26881 h 60612"/>
                <a:gd name="connsiteX4" fmla="*/ 91516 w 96284"/>
                <a:gd name="connsiteY4" fmla="*/ 10826 h 60612"/>
                <a:gd name="connsiteX5" fmla="*/ 96113 w 96284"/>
                <a:gd name="connsiteY5" fmla="*/ 37856 h 60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6284" h="60612">
                  <a:moveTo>
                    <a:pt x="96113" y="37856"/>
                  </a:moveTo>
                  <a:cubicBezTo>
                    <a:pt x="84614" y="54947"/>
                    <a:pt x="68409" y="50278"/>
                    <a:pt x="55777" y="43807"/>
                  </a:cubicBezTo>
                  <a:cubicBezTo>
                    <a:pt x="37237" y="34313"/>
                    <a:pt x="21953" y="71219"/>
                    <a:pt x="-171" y="56922"/>
                  </a:cubicBezTo>
                  <a:cubicBezTo>
                    <a:pt x="15907" y="54362"/>
                    <a:pt x="21419" y="34610"/>
                    <a:pt x="24906" y="26881"/>
                  </a:cubicBezTo>
                  <a:cubicBezTo>
                    <a:pt x="34867" y="4777"/>
                    <a:pt x="70111" y="-12646"/>
                    <a:pt x="91516" y="10826"/>
                  </a:cubicBezTo>
                  <a:lnTo>
                    <a:pt x="96113" y="37856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18" name="任意多边形: 形状 2317">
              <a:extLst>
                <a:ext uri="{FF2B5EF4-FFF2-40B4-BE49-F238E27FC236}">
                  <a16:creationId xmlns:a16="http://schemas.microsoft.com/office/drawing/2014/main" id="{BFBEC3F2-2211-33B3-B1EA-7DA618E6FBFE}"/>
                </a:ext>
              </a:extLst>
            </p:cNvPr>
            <p:cNvSpPr/>
            <p:nvPr/>
          </p:nvSpPr>
          <p:spPr>
            <a:xfrm flipV="1">
              <a:off x="8897967" y="5497905"/>
              <a:ext cx="50741" cy="72820"/>
            </a:xfrm>
            <a:custGeom>
              <a:avLst/>
              <a:gdLst>
                <a:gd name="connsiteX0" fmla="*/ 48085 w 50741"/>
                <a:gd name="connsiteY0" fmla="*/ 72473 h 72820"/>
                <a:gd name="connsiteX1" fmla="*/ 3434 w 50741"/>
                <a:gd name="connsiteY1" fmla="*/ 50120 h 72820"/>
                <a:gd name="connsiteX2" fmla="*/ 11759 w 50741"/>
                <a:gd name="connsiteY2" fmla="*/ -347 h 72820"/>
                <a:gd name="connsiteX3" fmla="*/ 48085 w 50741"/>
                <a:gd name="connsiteY3" fmla="*/ 72472 h 72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741" h="72820">
                  <a:moveTo>
                    <a:pt x="48085" y="72473"/>
                  </a:moveTo>
                  <a:cubicBezTo>
                    <a:pt x="24525" y="70523"/>
                    <a:pt x="9199" y="60081"/>
                    <a:pt x="3434" y="50120"/>
                  </a:cubicBezTo>
                  <a:cubicBezTo>
                    <a:pt x="-2332" y="40160"/>
                    <a:pt x="-2272" y="10172"/>
                    <a:pt x="11759" y="-347"/>
                  </a:cubicBezTo>
                  <a:cubicBezTo>
                    <a:pt x="31384" y="11721"/>
                    <a:pt x="59043" y="45931"/>
                    <a:pt x="48085" y="72472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19" name="任意多边形: 形状 2318">
              <a:extLst>
                <a:ext uri="{FF2B5EF4-FFF2-40B4-BE49-F238E27FC236}">
                  <a16:creationId xmlns:a16="http://schemas.microsoft.com/office/drawing/2014/main" id="{6D55C852-7B04-E431-E13D-C51944B616FB}"/>
                </a:ext>
              </a:extLst>
            </p:cNvPr>
            <p:cNvSpPr/>
            <p:nvPr/>
          </p:nvSpPr>
          <p:spPr>
            <a:xfrm flipV="1">
              <a:off x="8832638" y="5527874"/>
              <a:ext cx="24547" cy="27396"/>
            </a:xfrm>
            <a:custGeom>
              <a:avLst/>
              <a:gdLst>
                <a:gd name="connsiteX0" fmla="*/ -172 w 24547"/>
                <a:gd name="connsiteY0" fmla="*/ 23920 h 27396"/>
                <a:gd name="connsiteX1" fmla="*/ 18142 w 24547"/>
                <a:gd name="connsiteY1" fmla="*/ 21032 h 27396"/>
                <a:gd name="connsiteX2" fmla="*/ 20938 w 24547"/>
                <a:gd name="connsiteY2" fmla="*/ -346 h 27396"/>
                <a:gd name="connsiteX3" fmla="*/ -172 w 24547"/>
                <a:gd name="connsiteY3" fmla="*/ 23919 h 27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47" h="27396">
                  <a:moveTo>
                    <a:pt x="-172" y="23920"/>
                  </a:moveTo>
                  <a:cubicBezTo>
                    <a:pt x="3517" y="29745"/>
                    <a:pt x="13546" y="26661"/>
                    <a:pt x="18142" y="21032"/>
                  </a:cubicBezTo>
                  <a:cubicBezTo>
                    <a:pt x="22740" y="15395"/>
                    <a:pt x="27985" y="3903"/>
                    <a:pt x="20938" y="-346"/>
                  </a:cubicBezTo>
                  <a:lnTo>
                    <a:pt x="-172" y="23919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20" name="任意多边形: 形状 2319">
              <a:extLst>
                <a:ext uri="{FF2B5EF4-FFF2-40B4-BE49-F238E27FC236}">
                  <a16:creationId xmlns:a16="http://schemas.microsoft.com/office/drawing/2014/main" id="{D74CF858-641D-3C96-1019-3EE06BA7BE50}"/>
                </a:ext>
              </a:extLst>
            </p:cNvPr>
            <p:cNvSpPr/>
            <p:nvPr/>
          </p:nvSpPr>
          <p:spPr>
            <a:xfrm flipV="1">
              <a:off x="8765010" y="5436073"/>
              <a:ext cx="38584" cy="42112"/>
            </a:xfrm>
            <a:custGeom>
              <a:avLst/>
              <a:gdLst>
                <a:gd name="connsiteX0" fmla="*/ -173 w 38584"/>
                <a:gd name="connsiteY0" fmla="*/ 34330 h 42112"/>
                <a:gd name="connsiteX1" fmla="*/ 32569 w 38584"/>
                <a:gd name="connsiteY1" fmla="*/ 31015 h 42112"/>
                <a:gd name="connsiteX2" fmla="*/ 27945 w 38584"/>
                <a:gd name="connsiteY2" fmla="*/ -362 h 42112"/>
                <a:gd name="connsiteX3" fmla="*/ -173 w 38584"/>
                <a:gd name="connsiteY3" fmla="*/ 34330 h 42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584" h="42112">
                  <a:moveTo>
                    <a:pt x="-173" y="34330"/>
                  </a:moveTo>
                  <a:cubicBezTo>
                    <a:pt x="2700" y="42310"/>
                    <a:pt x="21602" y="47218"/>
                    <a:pt x="32569" y="31015"/>
                  </a:cubicBezTo>
                  <a:cubicBezTo>
                    <a:pt x="43541" y="14809"/>
                    <a:pt x="37363" y="754"/>
                    <a:pt x="27945" y="-362"/>
                  </a:cubicBezTo>
                  <a:lnTo>
                    <a:pt x="-173" y="34330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21" name="任意多边形: 形状 2320">
              <a:extLst>
                <a:ext uri="{FF2B5EF4-FFF2-40B4-BE49-F238E27FC236}">
                  <a16:creationId xmlns:a16="http://schemas.microsoft.com/office/drawing/2014/main" id="{E5B84337-0924-5015-A6DB-A6AEB8ED5E23}"/>
                </a:ext>
              </a:extLst>
            </p:cNvPr>
            <p:cNvSpPr/>
            <p:nvPr/>
          </p:nvSpPr>
          <p:spPr>
            <a:xfrm flipV="1">
              <a:off x="8793823" y="5476912"/>
              <a:ext cx="44232" cy="54184"/>
            </a:xfrm>
            <a:custGeom>
              <a:avLst/>
              <a:gdLst>
                <a:gd name="connsiteX0" fmla="*/ -172 w 44232"/>
                <a:gd name="connsiteY0" fmla="*/ 50936 h 54184"/>
                <a:gd name="connsiteX1" fmla="*/ 32630 w 44232"/>
                <a:gd name="connsiteY1" fmla="*/ 39957 h 54184"/>
                <a:gd name="connsiteX2" fmla="*/ 38676 w 44232"/>
                <a:gd name="connsiteY2" fmla="*/ -353 h 54184"/>
                <a:gd name="connsiteX3" fmla="*/ -173 w 44232"/>
                <a:gd name="connsiteY3" fmla="*/ 50936 h 54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232" h="54184">
                  <a:moveTo>
                    <a:pt x="-172" y="50936"/>
                  </a:moveTo>
                  <a:cubicBezTo>
                    <a:pt x="1125" y="55558"/>
                    <a:pt x="16948" y="56408"/>
                    <a:pt x="32630" y="39957"/>
                  </a:cubicBezTo>
                  <a:cubicBezTo>
                    <a:pt x="48322" y="23479"/>
                    <a:pt x="45298" y="8569"/>
                    <a:pt x="38676" y="-353"/>
                  </a:cubicBezTo>
                  <a:lnTo>
                    <a:pt x="-173" y="50936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22" name="任意多边形: 形状 2321">
              <a:extLst>
                <a:ext uri="{FF2B5EF4-FFF2-40B4-BE49-F238E27FC236}">
                  <a16:creationId xmlns:a16="http://schemas.microsoft.com/office/drawing/2014/main" id="{50513606-A378-CBDA-22EE-F1812218F7C6}"/>
                </a:ext>
              </a:extLst>
            </p:cNvPr>
            <p:cNvSpPr/>
            <p:nvPr/>
          </p:nvSpPr>
          <p:spPr>
            <a:xfrm flipV="1">
              <a:off x="8735857" y="5339591"/>
              <a:ext cx="43254" cy="102711"/>
            </a:xfrm>
            <a:custGeom>
              <a:avLst/>
              <a:gdLst>
                <a:gd name="connsiteX0" fmla="*/ 27074 w 43254"/>
                <a:gd name="connsiteY0" fmla="*/ -374 h 102711"/>
                <a:gd name="connsiteX1" fmla="*/ 40599 w 43254"/>
                <a:gd name="connsiteY1" fmla="*/ 26996 h 102711"/>
                <a:gd name="connsiteX2" fmla="*/ 40575 w 43254"/>
                <a:gd name="connsiteY2" fmla="*/ 71659 h 102711"/>
                <a:gd name="connsiteX3" fmla="*/ 31689 w 43254"/>
                <a:gd name="connsiteY3" fmla="*/ 102338 h 102711"/>
                <a:gd name="connsiteX4" fmla="*/ 20989 w 43254"/>
                <a:gd name="connsiteY4" fmla="*/ 74266 h 102711"/>
                <a:gd name="connsiteX5" fmla="*/ 364 w 43254"/>
                <a:gd name="connsiteY5" fmla="*/ 33969 h 102711"/>
                <a:gd name="connsiteX6" fmla="*/ 27072 w 43254"/>
                <a:gd name="connsiteY6" fmla="*/ -373 h 102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254" h="102711">
                  <a:moveTo>
                    <a:pt x="27074" y="-374"/>
                  </a:moveTo>
                  <a:cubicBezTo>
                    <a:pt x="41464" y="854"/>
                    <a:pt x="46643" y="17179"/>
                    <a:pt x="40599" y="26996"/>
                  </a:cubicBezTo>
                  <a:cubicBezTo>
                    <a:pt x="29591" y="44863"/>
                    <a:pt x="48219" y="61374"/>
                    <a:pt x="40575" y="71659"/>
                  </a:cubicBezTo>
                  <a:cubicBezTo>
                    <a:pt x="32933" y="81943"/>
                    <a:pt x="27647" y="95098"/>
                    <a:pt x="31689" y="102338"/>
                  </a:cubicBezTo>
                  <a:cubicBezTo>
                    <a:pt x="20487" y="95821"/>
                    <a:pt x="17934" y="84914"/>
                    <a:pt x="20989" y="74266"/>
                  </a:cubicBezTo>
                  <a:cubicBezTo>
                    <a:pt x="24044" y="63619"/>
                    <a:pt x="-4391" y="46238"/>
                    <a:pt x="364" y="33969"/>
                  </a:cubicBezTo>
                  <a:lnTo>
                    <a:pt x="27072" y="-373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23" name="任意多边形: 形状 2322">
              <a:extLst>
                <a:ext uri="{FF2B5EF4-FFF2-40B4-BE49-F238E27FC236}">
                  <a16:creationId xmlns:a16="http://schemas.microsoft.com/office/drawing/2014/main" id="{6ABA29BE-3D8A-B9D3-879C-7D56AE1CB516}"/>
                </a:ext>
              </a:extLst>
            </p:cNvPr>
            <p:cNvSpPr/>
            <p:nvPr/>
          </p:nvSpPr>
          <p:spPr>
            <a:xfrm flipV="1">
              <a:off x="8505352" y="5279919"/>
              <a:ext cx="52846" cy="29261"/>
            </a:xfrm>
            <a:custGeom>
              <a:avLst/>
              <a:gdLst>
                <a:gd name="connsiteX0" fmla="*/ 52668 w 52846"/>
                <a:gd name="connsiteY0" fmla="*/ 3883 h 29261"/>
                <a:gd name="connsiteX1" fmla="*/ 17902 w 52846"/>
                <a:gd name="connsiteY1" fmla="*/ 28079 h 29261"/>
                <a:gd name="connsiteX2" fmla="*/ 956 w 52846"/>
                <a:gd name="connsiteY2" fmla="*/ -392 h 29261"/>
                <a:gd name="connsiteX3" fmla="*/ 52668 w 52846"/>
                <a:gd name="connsiteY3" fmla="*/ 3882 h 29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846" h="29261">
                  <a:moveTo>
                    <a:pt x="52668" y="3883"/>
                  </a:moveTo>
                  <a:cubicBezTo>
                    <a:pt x="52633" y="21873"/>
                    <a:pt x="31728" y="31847"/>
                    <a:pt x="17902" y="28079"/>
                  </a:cubicBezTo>
                  <a:cubicBezTo>
                    <a:pt x="4083" y="24308"/>
                    <a:pt x="-3122" y="10359"/>
                    <a:pt x="956" y="-392"/>
                  </a:cubicBezTo>
                  <a:lnTo>
                    <a:pt x="52668" y="3882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24" name="任意多边形: 形状 2323">
              <a:extLst>
                <a:ext uri="{FF2B5EF4-FFF2-40B4-BE49-F238E27FC236}">
                  <a16:creationId xmlns:a16="http://schemas.microsoft.com/office/drawing/2014/main" id="{76870BAE-9CB6-4122-AA95-A371936F60E4}"/>
                </a:ext>
              </a:extLst>
            </p:cNvPr>
            <p:cNvSpPr/>
            <p:nvPr/>
          </p:nvSpPr>
          <p:spPr>
            <a:xfrm flipV="1">
              <a:off x="8558199" y="5278045"/>
              <a:ext cx="60455" cy="37337"/>
            </a:xfrm>
            <a:custGeom>
              <a:avLst/>
              <a:gdLst>
                <a:gd name="connsiteX0" fmla="*/ 58521 w 60455"/>
                <a:gd name="connsiteY0" fmla="*/ -391 h 37337"/>
                <a:gd name="connsiteX1" fmla="*/ 32895 w 60455"/>
                <a:gd name="connsiteY1" fmla="*/ 36528 h 37337"/>
                <a:gd name="connsiteX2" fmla="*/ -177 w 60455"/>
                <a:gd name="connsiteY2" fmla="*/ 10109 h 37337"/>
                <a:gd name="connsiteX3" fmla="*/ 58521 w 60455"/>
                <a:gd name="connsiteY3" fmla="*/ -392 h 37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455" h="37337">
                  <a:moveTo>
                    <a:pt x="58521" y="-391"/>
                  </a:moveTo>
                  <a:cubicBezTo>
                    <a:pt x="66236" y="18677"/>
                    <a:pt x="46875" y="33666"/>
                    <a:pt x="32895" y="36528"/>
                  </a:cubicBezTo>
                  <a:cubicBezTo>
                    <a:pt x="18921" y="39391"/>
                    <a:pt x="318" y="27220"/>
                    <a:pt x="-177" y="10109"/>
                  </a:cubicBezTo>
                  <a:lnTo>
                    <a:pt x="58521" y="-392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25" name="任意多边形: 形状 2324">
              <a:extLst>
                <a:ext uri="{FF2B5EF4-FFF2-40B4-BE49-F238E27FC236}">
                  <a16:creationId xmlns:a16="http://schemas.microsoft.com/office/drawing/2014/main" id="{70722B1A-DB74-547B-16F5-F499A8029854}"/>
                </a:ext>
              </a:extLst>
            </p:cNvPr>
            <p:cNvSpPr/>
            <p:nvPr/>
          </p:nvSpPr>
          <p:spPr>
            <a:xfrm flipV="1">
              <a:off x="8615805" y="5241051"/>
              <a:ext cx="45934" cy="91714"/>
            </a:xfrm>
            <a:custGeom>
              <a:avLst/>
              <a:gdLst>
                <a:gd name="connsiteX0" fmla="*/ 33538 w 45934"/>
                <a:gd name="connsiteY0" fmla="*/ -394 h 91714"/>
                <a:gd name="connsiteX1" fmla="*/ 34842 w 45934"/>
                <a:gd name="connsiteY1" fmla="*/ 53237 h 91714"/>
                <a:gd name="connsiteX2" fmla="*/ 9961 w 45934"/>
                <a:gd name="connsiteY2" fmla="*/ 91321 h 91714"/>
                <a:gd name="connsiteX3" fmla="*/ 9260 w 45934"/>
                <a:gd name="connsiteY3" fmla="*/ 55829 h 91714"/>
                <a:gd name="connsiteX4" fmla="*/ 2465 w 45934"/>
                <a:gd name="connsiteY4" fmla="*/ 13302 h 91714"/>
                <a:gd name="connsiteX5" fmla="*/ 33539 w 45934"/>
                <a:gd name="connsiteY5" fmla="*/ -394 h 91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934" h="91714">
                  <a:moveTo>
                    <a:pt x="33538" y="-394"/>
                  </a:moveTo>
                  <a:cubicBezTo>
                    <a:pt x="50033" y="9307"/>
                    <a:pt x="49192" y="39790"/>
                    <a:pt x="34842" y="53237"/>
                  </a:cubicBezTo>
                  <a:cubicBezTo>
                    <a:pt x="22860" y="64459"/>
                    <a:pt x="6713" y="74592"/>
                    <a:pt x="9961" y="91321"/>
                  </a:cubicBezTo>
                  <a:cubicBezTo>
                    <a:pt x="-730" y="81756"/>
                    <a:pt x="3342" y="68834"/>
                    <a:pt x="9260" y="55829"/>
                  </a:cubicBezTo>
                  <a:cubicBezTo>
                    <a:pt x="15178" y="42823"/>
                    <a:pt x="-7702" y="33355"/>
                    <a:pt x="2465" y="13302"/>
                  </a:cubicBezTo>
                  <a:lnTo>
                    <a:pt x="33539" y="-394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26" name="任意多边形: 形状 2325">
              <a:extLst>
                <a:ext uri="{FF2B5EF4-FFF2-40B4-BE49-F238E27FC236}">
                  <a16:creationId xmlns:a16="http://schemas.microsoft.com/office/drawing/2014/main" id="{14ABAFB0-B033-6000-B4F6-77F159E5B982}"/>
                </a:ext>
              </a:extLst>
            </p:cNvPr>
            <p:cNvSpPr/>
            <p:nvPr/>
          </p:nvSpPr>
          <p:spPr>
            <a:xfrm flipV="1">
              <a:off x="8647615" y="5316216"/>
              <a:ext cx="42747" cy="37869"/>
            </a:xfrm>
            <a:custGeom>
              <a:avLst/>
              <a:gdLst>
                <a:gd name="connsiteX0" fmla="*/ -176 w 42747"/>
                <a:gd name="connsiteY0" fmla="*/ 21412 h 37869"/>
                <a:gd name="connsiteX1" fmla="*/ 31877 w 42747"/>
                <a:gd name="connsiteY1" fmla="*/ 33391 h 37869"/>
                <a:gd name="connsiteX2" fmla="*/ 32572 w 42747"/>
                <a:gd name="connsiteY2" fmla="*/ -385 h 37869"/>
                <a:gd name="connsiteX3" fmla="*/ -176 w 42747"/>
                <a:gd name="connsiteY3" fmla="*/ 21412 h 37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747" h="37869">
                  <a:moveTo>
                    <a:pt x="-176" y="21412"/>
                  </a:moveTo>
                  <a:cubicBezTo>
                    <a:pt x="2945" y="33867"/>
                    <a:pt x="18524" y="43198"/>
                    <a:pt x="31877" y="33391"/>
                  </a:cubicBezTo>
                  <a:cubicBezTo>
                    <a:pt x="45234" y="23589"/>
                    <a:pt x="46762" y="8402"/>
                    <a:pt x="32572" y="-385"/>
                  </a:cubicBezTo>
                  <a:lnTo>
                    <a:pt x="-176" y="21412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27" name="任意多边形: 形状 2326">
              <a:extLst>
                <a:ext uri="{FF2B5EF4-FFF2-40B4-BE49-F238E27FC236}">
                  <a16:creationId xmlns:a16="http://schemas.microsoft.com/office/drawing/2014/main" id="{84B70DB5-FDC7-2762-345F-B225BB3BCDFB}"/>
                </a:ext>
              </a:extLst>
            </p:cNvPr>
            <p:cNvSpPr/>
            <p:nvPr/>
          </p:nvSpPr>
          <p:spPr>
            <a:xfrm flipV="1">
              <a:off x="8678214" y="5339501"/>
              <a:ext cx="41635" cy="39442"/>
            </a:xfrm>
            <a:custGeom>
              <a:avLst/>
              <a:gdLst>
                <a:gd name="connsiteX0" fmla="*/ -175 w 41635"/>
                <a:gd name="connsiteY0" fmla="*/ 25796 h 39442"/>
                <a:gd name="connsiteX1" fmla="*/ 33239 w 41635"/>
                <a:gd name="connsiteY1" fmla="*/ 33155 h 39442"/>
                <a:gd name="connsiteX2" fmla="*/ 29187 w 41635"/>
                <a:gd name="connsiteY2" fmla="*/ -380 h 39442"/>
                <a:gd name="connsiteX3" fmla="*/ -175 w 41635"/>
                <a:gd name="connsiteY3" fmla="*/ 25796 h 39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635" h="39442">
                  <a:moveTo>
                    <a:pt x="-175" y="25796"/>
                  </a:moveTo>
                  <a:cubicBezTo>
                    <a:pt x="4665" y="37684"/>
                    <a:pt x="21397" y="44737"/>
                    <a:pt x="33239" y="33155"/>
                  </a:cubicBezTo>
                  <a:cubicBezTo>
                    <a:pt x="45084" y="21577"/>
                    <a:pt x="44466" y="6327"/>
                    <a:pt x="29187" y="-380"/>
                  </a:cubicBezTo>
                  <a:lnTo>
                    <a:pt x="-175" y="25796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28" name="任意多边形: 形状 2327">
              <a:extLst>
                <a:ext uri="{FF2B5EF4-FFF2-40B4-BE49-F238E27FC236}">
                  <a16:creationId xmlns:a16="http://schemas.microsoft.com/office/drawing/2014/main" id="{4603FA67-1C8B-41C6-AF41-DD9AE886FC68}"/>
                </a:ext>
              </a:extLst>
            </p:cNvPr>
            <p:cNvSpPr/>
            <p:nvPr/>
          </p:nvSpPr>
          <p:spPr>
            <a:xfrm flipV="1">
              <a:off x="8705955" y="5364880"/>
              <a:ext cx="41131" cy="39910"/>
            </a:xfrm>
            <a:custGeom>
              <a:avLst/>
              <a:gdLst>
                <a:gd name="connsiteX0" fmla="*/ -175 w 41131"/>
                <a:gd name="connsiteY0" fmla="*/ 27239 h 39910"/>
                <a:gd name="connsiteX1" fmla="*/ 33574 w 41131"/>
                <a:gd name="connsiteY1" fmla="*/ 32921 h 39910"/>
                <a:gd name="connsiteX2" fmla="*/ 27850 w 41131"/>
                <a:gd name="connsiteY2" fmla="*/ -375 h 39910"/>
                <a:gd name="connsiteX3" fmla="*/ -175 w 41131"/>
                <a:gd name="connsiteY3" fmla="*/ 27238 h 39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131" h="39910">
                  <a:moveTo>
                    <a:pt x="-175" y="27239"/>
                  </a:moveTo>
                  <a:cubicBezTo>
                    <a:pt x="5254" y="38872"/>
                    <a:pt x="22322" y="45078"/>
                    <a:pt x="33574" y="32921"/>
                  </a:cubicBezTo>
                  <a:cubicBezTo>
                    <a:pt x="44825" y="20763"/>
                    <a:pt x="43446" y="5560"/>
                    <a:pt x="27850" y="-375"/>
                  </a:cubicBezTo>
                  <a:lnTo>
                    <a:pt x="-175" y="27238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29" name="任意多边形: 形状 2328">
              <a:extLst>
                <a:ext uri="{FF2B5EF4-FFF2-40B4-BE49-F238E27FC236}">
                  <a16:creationId xmlns:a16="http://schemas.microsoft.com/office/drawing/2014/main" id="{0652C43F-F63B-9CFA-D378-45A0378B4C76}"/>
                </a:ext>
              </a:extLst>
            </p:cNvPr>
            <p:cNvSpPr/>
            <p:nvPr/>
          </p:nvSpPr>
          <p:spPr>
            <a:xfrm flipV="1">
              <a:off x="8293751" y="5396067"/>
              <a:ext cx="64898" cy="55058"/>
            </a:xfrm>
            <a:custGeom>
              <a:avLst/>
              <a:gdLst>
                <a:gd name="connsiteX0" fmla="*/ 64716 w 64898"/>
                <a:gd name="connsiteY0" fmla="*/ 44054 h 55058"/>
                <a:gd name="connsiteX1" fmla="*/ 7650 w 64898"/>
                <a:gd name="connsiteY1" fmla="*/ 33915 h 55058"/>
                <a:gd name="connsiteX2" fmla="*/ 64716 w 64898"/>
                <a:gd name="connsiteY2" fmla="*/ 44054 h 55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898" h="55058">
                  <a:moveTo>
                    <a:pt x="64716" y="44054"/>
                  </a:moveTo>
                  <a:cubicBezTo>
                    <a:pt x="38677" y="60548"/>
                    <a:pt x="28387" y="58374"/>
                    <a:pt x="7650" y="33915"/>
                  </a:cubicBezTo>
                  <a:cubicBezTo>
                    <a:pt x="-18181" y="3447"/>
                    <a:pt x="24821" y="-29236"/>
                    <a:pt x="64716" y="44054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30" name="任意多边形: 形状 2329">
              <a:extLst>
                <a:ext uri="{FF2B5EF4-FFF2-40B4-BE49-F238E27FC236}">
                  <a16:creationId xmlns:a16="http://schemas.microsoft.com/office/drawing/2014/main" id="{F162F166-CCF6-B3DA-2C1A-3177C0183DF2}"/>
                </a:ext>
              </a:extLst>
            </p:cNvPr>
            <p:cNvSpPr/>
            <p:nvPr/>
          </p:nvSpPr>
          <p:spPr>
            <a:xfrm flipV="1">
              <a:off x="8267662" y="5351755"/>
              <a:ext cx="125380" cy="60925"/>
            </a:xfrm>
            <a:custGeom>
              <a:avLst/>
              <a:gdLst>
                <a:gd name="connsiteX0" fmla="*/ 124619 w 125380"/>
                <a:gd name="connsiteY0" fmla="*/ 33223 h 60925"/>
                <a:gd name="connsiteX1" fmla="*/ -183 w 125380"/>
                <a:gd name="connsiteY1" fmla="*/ 60549 h 60925"/>
                <a:gd name="connsiteX2" fmla="*/ 59739 w 125380"/>
                <a:gd name="connsiteY2" fmla="*/ 19324 h 60925"/>
                <a:gd name="connsiteX3" fmla="*/ 124623 w 125380"/>
                <a:gd name="connsiteY3" fmla="*/ 33223 h 60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5380" h="60925">
                  <a:moveTo>
                    <a:pt x="124619" y="33223"/>
                  </a:moveTo>
                  <a:cubicBezTo>
                    <a:pt x="94197" y="73731"/>
                    <a:pt x="32311" y="24170"/>
                    <a:pt x="-183" y="60549"/>
                  </a:cubicBezTo>
                  <a:cubicBezTo>
                    <a:pt x="-278" y="29028"/>
                    <a:pt x="48359" y="29746"/>
                    <a:pt x="59739" y="19324"/>
                  </a:cubicBezTo>
                  <a:cubicBezTo>
                    <a:pt x="79040" y="1655"/>
                    <a:pt x="131230" y="-19967"/>
                    <a:pt x="124623" y="33223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31" name="任意多边形: 形状 2330">
              <a:extLst>
                <a:ext uri="{FF2B5EF4-FFF2-40B4-BE49-F238E27FC236}">
                  <a16:creationId xmlns:a16="http://schemas.microsoft.com/office/drawing/2014/main" id="{9AA1517A-2FCF-B48E-024D-96ADC25DCD65}"/>
                </a:ext>
              </a:extLst>
            </p:cNvPr>
            <p:cNvSpPr/>
            <p:nvPr/>
          </p:nvSpPr>
          <p:spPr>
            <a:xfrm flipV="1">
              <a:off x="8251987" y="5439130"/>
              <a:ext cx="59633" cy="40344"/>
            </a:xfrm>
            <a:custGeom>
              <a:avLst/>
              <a:gdLst>
                <a:gd name="connsiteX0" fmla="*/ 59450 w 59633"/>
                <a:gd name="connsiteY0" fmla="*/ 29785 h 40344"/>
                <a:gd name="connsiteX1" fmla="*/ 236 w 59633"/>
                <a:gd name="connsiteY1" fmla="*/ 18831 h 40344"/>
                <a:gd name="connsiteX2" fmla="*/ 59450 w 59633"/>
                <a:gd name="connsiteY2" fmla="*/ 29785 h 40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633" h="40344">
                  <a:moveTo>
                    <a:pt x="59450" y="29785"/>
                  </a:moveTo>
                  <a:cubicBezTo>
                    <a:pt x="45294" y="51276"/>
                    <a:pt x="4720" y="34503"/>
                    <a:pt x="236" y="18831"/>
                  </a:cubicBezTo>
                  <a:cubicBezTo>
                    <a:pt x="-5458" y="-1077"/>
                    <a:pt x="48396" y="-16031"/>
                    <a:pt x="59450" y="29785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32" name="任意多边形: 形状 2331">
              <a:extLst>
                <a:ext uri="{FF2B5EF4-FFF2-40B4-BE49-F238E27FC236}">
                  <a16:creationId xmlns:a16="http://schemas.microsoft.com/office/drawing/2014/main" id="{613785F5-037F-A41C-75EF-A80417709183}"/>
                </a:ext>
              </a:extLst>
            </p:cNvPr>
            <p:cNvSpPr/>
            <p:nvPr/>
          </p:nvSpPr>
          <p:spPr>
            <a:xfrm flipV="1">
              <a:off x="7630955" y="5358195"/>
              <a:ext cx="516382" cy="232996"/>
            </a:xfrm>
            <a:custGeom>
              <a:avLst/>
              <a:gdLst>
                <a:gd name="connsiteX0" fmla="*/ 505213 w 516382"/>
                <a:gd name="connsiteY0" fmla="*/ 69592 h 232996"/>
                <a:gd name="connsiteX1" fmla="*/ 507777 w 516382"/>
                <a:gd name="connsiteY1" fmla="*/ 25501 h 232996"/>
                <a:gd name="connsiteX2" fmla="*/ 388215 w 516382"/>
                <a:gd name="connsiteY2" fmla="*/ 8670 h 232996"/>
                <a:gd name="connsiteX3" fmla="*/ 287772 w 516382"/>
                <a:gd name="connsiteY3" fmla="*/ 25462 h 232996"/>
                <a:gd name="connsiteX4" fmla="*/ 369586 w 516382"/>
                <a:gd name="connsiteY4" fmla="*/ 41156 h 232996"/>
                <a:gd name="connsiteX5" fmla="*/ 304038 w 516382"/>
                <a:gd name="connsiteY5" fmla="*/ 39115 h 232996"/>
                <a:gd name="connsiteX6" fmla="*/ 227614 w 516382"/>
                <a:gd name="connsiteY6" fmla="*/ 43970 h 232996"/>
                <a:gd name="connsiteX7" fmla="*/ 121859 w 516382"/>
                <a:gd name="connsiteY7" fmla="*/ 53234 h 232996"/>
                <a:gd name="connsiteX8" fmla="*/ -192 w 516382"/>
                <a:gd name="connsiteY8" fmla="*/ 93520 h 232996"/>
                <a:gd name="connsiteX9" fmla="*/ 107478 w 516382"/>
                <a:gd name="connsiteY9" fmla="*/ 95016 h 232996"/>
                <a:gd name="connsiteX10" fmla="*/ 233161 w 516382"/>
                <a:gd name="connsiteY10" fmla="*/ 90548 h 232996"/>
                <a:gd name="connsiteX11" fmla="*/ 167641 w 516382"/>
                <a:gd name="connsiteY11" fmla="*/ 109182 h 232996"/>
                <a:gd name="connsiteX12" fmla="*/ 77403 w 516382"/>
                <a:gd name="connsiteY12" fmla="*/ 136936 h 232996"/>
                <a:gd name="connsiteX13" fmla="*/ 135620 w 516382"/>
                <a:gd name="connsiteY13" fmla="*/ 135996 h 232996"/>
                <a:gd name="connsiteX14" fmla="*/ 211501 w 516382"/>
                <a:gd name="connsiteY14" fmla="*/ 121692 h 232996"/>
                <a:gd name="connsiteX15" fmla="*/ 322101 w 516382"/>
                <a:gd name="connsiteY15" fmla="*/ 107170 h 232996"/>
                <a:gd name="connsiteX16" fmla="*/ 275454 w 516382"/>
                <a:gd name="connsiteY16" fmla="*/ 126375 h 232996"/>
                <a:gd name="connsiteX17" fmla="*/ 216790 w 516382"/>
                <a:gd name="connsiteY17" fmla="*/ 157548 h 232996"/>
                <a:gd name="connsiteX18" fmla="*/ 306089 w 516382"/>
                <a:gd name="connsiteY18" fmla="*/ 136919 h 232996"/>
                <a:gd name="connsiteX19" fmla="*/ 393175 w 516382"/>
                <a:gd name="connsiteY19" fmla="*/ 96456 h 232996"/>
                <a:gd name="connsiteX20" fmla="*/ 314048 w 516382"/>
                <a:gd name="connsiteY20" fmla="*/ 178709 h 232996"/>
                <a:gd name="connsiteX21" fmla="*/ 264697 w 516382"/>
                <a:gd name="connsiteY21" fmla="*/ 226301 h 232996"/>
                <a:gd name="connsiteX22" fmla="*/ 314622 w 516382"/>
                <a:gd name="connsiteY22" fmla="*/ 208839 h 232996"/>
                <a:gd name="connsiteX23" fmla="*/ 377625 w 516382"/>
                <a:gd name="connsiteY23" fmla="*/ 144968 h 232996"/>
                <a:gd name="connsiteX24" fmla="*/ 442429 w 516382"/>
                <a:gd name="connsiteY24" fmla="*/ 96845 h 232996"/>
                <a:gd name="connsiteX25" fmla="*/ 422821 w 516382"/>
                <a:gd name="connsiteY25" fmla="*/ 124776 h 232996"/>
                <a:gd name="connsiteX26" fmla="*/ 505214 w 516382"/>
                <a:gd name="connsiteY26" fmla="*/ 69592 h 232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16382" h="232996">
                  <a:moveTo>
                    <a:pt x="505213" y="69592"/>
                  </a:moveTo>
                  <a:cubicBezTo>
                    <a:pt x="514122" y="59592"/>
                    <a:pt x="523395" y="45007"/>
                    <a:pt x="507777" y="25501"/>
                  </a:cubicBezTo>
                  <a:cubicBezTo>
                    <a:pt x="492152" y="5992"/>
                    <a:pt x="425435" y="-11646"/>
                    <a:pt x="388215" y="8670"/>
                  </a:cubicBezTo>
                  <a:cubicBezTo>
                    <a:pt x="350984" y="28984"/>
                    <a:pt x="310837" y="-6028"/>
                    <a:pt x="287772" y="25462"/>
                  </a:cubicBezTo>
                  <a:cubicBezTo>
                    <a:pt x="319969" y="12693"/>
                    <a:pt x="340644" y="45333"/>
                    <a:pt x="369586" y="41156"/>
                  </a:cubicBezTo>
                  <a:cubicBezTo>
                    <a:pt x="356958" y="57324"/>
                    <a:pt x="325024" y="25822"/>
                    <a:pt x="304038" y="39115"/>
                  </a:cubicBezTo>
                  <a:cubicBezTo>
                    <a:pt x="283052" y="52409"/>
                    <a:pt x="251782" y="25392"/>
                    <a:pt x="227614" y="43970"/>
                  </a:cubicBezTo>
                  <a:cubicBezTo>
                    <a:pt x="203442" y="62543"/>
                    <a:pt x="173495" y="21242"/>
                    <a:pt x="121859" y="53234"/>
                  </a:cubicBezTo>
                  <a:cubicBezTo>
                    <a:pt x="82362" y="77708"/>
                    <a:pt x="4744" y="62619"/>
                    <a:pt x="-192" y="93520"/>
                  </a:cubicBezTo>
                  <a:cubicBezTo>
                    <a:pt x="41337" y="74839"/>
                    <a:pt x="70068" y="86204"/>
                    <a:pt x="107478" y="95016"/>
                  </a:cubicBezTo>
                  <a:cubicBezTo>
                    <a:pt x="167638" y="109182"/>
                    <a:pt x="198242" y="66378"/>
                    <a:pt x="233161" y="90548"/>
                  </a:cubicBezTo>
                  <a:cubicBezTo>
                    <a:pt x="209308" y="89863"/>
                    <a:pt x="186436" y="96733"/>
                    <a:pt x="167641" y="109182"/>
                  </a:cubicBezTo>
                  <a:cubicBezTo>
                    <a:pt x="144045" y="124809"/>
                    <a:pt x="93390" y="102854"/>
                    <a:pt x="77403" y="136936"/>
                  </a:cubicBezTo>
                  <a:cubicBezTo>
                    <a:pt x="94179" y="129035"/>
                    <a:pt x="108471" y="129238"/>
                    <a:pt x="135620" y="135996"/>
                  </a:cubicBezTo>
                  <a:cubicBezTo>
                    <a:pt x="163423" y="142918"/>
                    <a:pt x="180780" y="116075"/>
                    <a:pt x="211501" y="121692"/>
                  </a:cubicBezTo>
                  <a:cubicBezTo>
                    <a:pt x="259535" y="130471"/>
                    <a:pt x="270800" y="90661"/>
                    <a:pt x="322101" y="107170"/>
                  </a:cubicBezTo>
                  <a:cubicBezTo>
                    <a:pt x="316402" y="116230"/>
                    <a:pt x="297190" y="124588"/>
                    <a:pt x="275454" y="126375"/>
                  </a:cubicBezTo>
                  <a:cubicBezTo>
                    <a:pt x="253718" y="128162"/>
                    <a:pt x="241842" y="155836"/>
                    <a:pt x="216790" y="157548"/>
                  </a:cubicBezTo>
                  <a:cubicBezTo>
                    <a:pt x="233644" y="178996"/>
                    <a:pt x="268858" y="138309"/>
                    <a:pt x="306089" y="136919"/>
                  </a:cubicBezTo>
                  <a:cubicBezTo>
                    <a:pt x="348113" y="135350"/>
                    <a:pt x="370242" y="113976"/>
                    <a:pt x="393175" y="96456"/>
                  </a:cubicBezTo>
                  <a:cubicBezTo>
                    <a:pt x="359490" y="118068"/>
                    <a:pt x="366587" y="158497"/>
                    <a:pt x="314048" y="178709"/>
                  </a:cubicBezTo>
                  <a:cubicBezTo>
                    <a:pt x="291132" y="187520"/>
                    <a:pt x="295247" y="229824"/>
                    <a:pt x="264697" y="226301"/>
                  </a:cubicBezTo>
                  <a:cubicBezTo>
                    <a:pt x="272912" y="237977"/>
                    <a:pt x="300243" y="234278"/>
                    <a:pt x="314622" y="208839"/>
                  </a:cubicBezTo>
                  <a:cubicBezTo>
                    <a:pt x="328999" y="183395"/>
                    <a:pt x="351614" y="199694"/>
                    <a:pt x="377625" y="144968"/>
                  </a:cubicBezTo>
                  <a:cubicBezTo>
                    <a:pt x="388361" y="122381"/>
                    <a:pt x="430627" y="121195"/>
                    <a:pt x="442429" y="96845"/>
                  </a:cubicBezTo>
                  <a:cubicBezTo>
                    <a:pt x="444580" y="105826"/>
                    <a:pt x="436457" y="117501"/>
                    <a:pt x="422821" y="124776"/>
                  </a:cubicBezTo>
                  <a:cubicBezTo>
                    <a:pt x="441570" y="136318"/>
                    <a:pt x="492871" y="100830"/>
                    <a:pt x="505214" y="69592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33" name="任意多边形: 形状 2332">
              <a:extLst>
                <a:ext uri="{FF2B5EF4-FFF2-40B4-BE49-F238E27FC236}">
                  <a16:creationId xmlns:a16="http://schemas.microsoft.com/office/drawing/2014/main" id="{FE08A868-6535-12F8-FA40-EC5965DB32AC}"/>
                </a:ext>
              </a:extLst>
            </p:cNvPr>
            <p:cNvSpPr/>
            <p:nvPr/>
          </p:nvSpPr>
          <p:spPr>
            <a:xfrm flipV="1">
              <a:off x="8125284" y="5478228"/>
              <a:ext cx="61678" cy="48183"/>
            </a:xfrm>
            <a:custGeom>
              <a:avLst/>
              <a:gdLst>
                <a:gd name="connsiteX0" fmla="*/ 61491 w 61678"/>
                <a:gd name="connsiteY0" fmla="*/ 8150 h 48183"/>
                <a:gd name="connsiteX1" fmla="*/ 6585 w 61678"/>
                <a:gd name="connsiteY1" fmla="*/ 47830 h 48183"/>
                <a:gd name="connsiteX2" fmla="*/ 8731 w 61678"/>
                <a:gd name="connsiteY2" fmla="*/ -353 h 48183"/>
                <a:gd name="connsiteX3" fmla="*/ 61491 w 61678"/>
                <a:gd name="connsiteY3" fmla="*/ 8150 h 48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678" h="48183">
                  <a:moveTo>
                    <a:pt x="61491" y="8150"/>
                  </a:moveTo>
                  <a:cubicBezTo>
                    <a:pt x="52762" y="32199"/>
                    <a:pt x="18968" y="31281"/>
                    <a:pt x="6585" y="47830"/>
                  </a:cubicBezTo>
                  <a:cubicBezTo>
                    <a:pt x="-306" y="36952"/>
                    <a:pt x="-5207" y="17189"/>
                    <a:pt x="8731" y="-353"/>
                  </a:cubicBezTo>
                  <a:cubicBezTo>
                    <a:pt x="16634" y="85"/>
                    <a:pt x="54650" y="5954"/>
                    <a:pt x="61491" y="8150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34" name="任意多边形: 形状 2333">
              <a:extLst>
                <a:ext uri="{FF2B5EF4-FFF2-40B4-BE49-F238E27FC236}">
                  <a16:creationId xmlns:a16="http://schemas.microsoft.com/office/drawing/2014/main" id="{48434D10-6924-3595-10F4-1085984A0368}"/>
                </a:ext>
              </a:extLst>
            </p:cNvPr>
            <p:cNvSpPr/>
            <p:nvPr/>
          </p:nvSpPr>
          <p:spPr>
            <a:xfrm flipV="1">
              <a:off x="8173641" y="5477176"/>
              <a:ext cx="64041" cy="40731"/>
            </a:xfrm>
            <a:custGeom>
              <a:avLst/>
              <a:gdLst>
                <a:gd name="connsiteX0" fmla="*/ 63856 w 64041"/>
                <a:gd name="connsiteY0" fmla="*/ 20363 h 40731"/>
                <a:gd name="connsiteX1" fmla="*/ 3022 w 64041"/>
                <a:gd name="connsiteY1" fmla="*/ 40378 h 40731"/>
                <a:gd name="connsiteX2" fmla="*/ 13166 w 64041"/>
                <a:gd name="connsiteY2" fmla="*/ -354 h 40731"/>
                <a:gd name="connsiteX3" fmla="*/ 63855 w 64041"/>
                <a:gd name="connsiteY3" fmla="*/ 20362 h 40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041" h="40731">
                  <a:moveTo>
                    <a:pt x="63856" y="20363"/>
                  </a:moveTo>
                  <a:cubicBezTo>
                    <a:pt x="45660" y="50946"/>
                    <a:pt x="19579" y="20092"/>
                    <a:pt x="3022" y="40378"/>
                  </a:cubicBezTo>
                  <a:cubicBezTo>
                    <a:pt x="-2351" y="30168"/>
                    <a:pt x="-2212" y="13200"/>
                    <a:pt x="13166" y="-354"/>
                  </a:cubicBezTo>
                  <a:lnTo>
                    <a:pt x="63855" y="20362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35" name="任意多边形: 形状 2334">
              <a:extLst>
                <a:ext uri="{FF2B5EF4-FFF2-40B4-BE49-F238E27FC236}">
                  <a16:creationId xmlns:a16="http://schemas.microsoft.com/office/drawing/2014/main" id="{DE065472-1FD6-406F-91C9-B13274AFFA59}"/>
                </a:ext>
              </a:extLst>
            </p:cNvPr>
            <p:cNvSpPr/>
            <p:nvPr/>
          </p:nvSpPr>
          <p:spPr>
            <a:xfrm flipV="1">
              <a:off x="8195236" y="5448675"/>
              <a:ext cx="77807" cy="50982"/>
            </a:xfrm>
            <a:custGeom>
              <a:avLst/>
              <a:gdLst>
                <a:gd name="connsiteX0" fmla="*/ 77623 w 77807"/>
                <a:gd name="connsiteY0" fmla="*/ 22706 h 50982"/>
                <a:gd name="connsiteX1" fmla="*/ 21 w 77807"/>
                <a:gd name="connsiteY1" fmla="*/ 50624 h 50982"/>
                <a:gd name="connsiteX2" fmla="*/ 46132 w 77807"/>
                <a:gd name="connsiteY2" fmla="*/ -358 h 50982"/>
                <a:gd name="connsiteX3" fmla="*/ 77623 w 77807"/>
                <a:gd name="connsiteY3" fmla="*/ 22705 h 50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807" h="50982">
                  <a:moveTo>
                    <a:pt x="77623" y="22706"/>
                  </a:moveTo>
                  <a:cubicBezTo>
                    <a:pt x="47835" y="63356"/>
                    <a:pt x="18659" y="28475"/>
                    <a:pt x="21" y="50624"/>
                  </a:cubicBezTo>
                  <a:cubicBezTo>
                    <a:pt x="-2910" y="33970"/>
                    <a:pt x="26080" y="5805"/>
                    <a:pt x="46132" y="-358"/>
                  </a:cubicBezTo>
                  <a:lnTo>
                    <a:pt x="77623" y="22705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36" name="任意多边形: 形状 2335">
              <a:extLst>
                <a:ext uri="{FF2B5EF4-FFF2-40B4-BE49-F238E27FC236}">
                  <a16:creationId xmlns:a16="http://schemas.microsoft.com/office/drawing/2014/main" id="{E9886D8A-5EF6-BE77-18BE-5F110AAAF586}"/>
                </a:ext>
              </a:extLst>
            </p:cNvPr>
            <p:cNvSpPr/>
            <p:nvPr/>
          </p:nvSpPr>
          <p:spPr>
            <a:xfrm flipV="1">
              <a:off x="8373319" y="5326235"/>
              <a:ext cx="59744" cy="59039"/>
            </a:xfrm>
            <a:custGeom>
              <a:avLst/>
              <a:gdLst>
                <a:gd name="connsiteX0" fmla="*/ 59564 w 59744"/>
                <a:gd name="connsiteY0" fmla="*/ 40579 h 59039"/>
                <a:gd name="connsiteX1" fmla="*/ 14068 w 59744"/>
                <a:gd name="connsiteY1" fmla="*/ 48704 h 59039"/>
                <a:gd name="connsiteX2" fmla="*/ 10750 w 59744"/>
                <a:gd name="connsiteY2" fmla="*/ -381 h 59039"/>
                <a:gd name="connsiteX3" fmla="*/ 59563 w 59744"/>
                <a:gd name="connsiteY3" fmla="*/ 40579 h 59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744" h="59039">
                  <a:moveTo>
                    <a:pt x="59564" y="40579"/>
                  </a:moveTo>
                  <a:cubicBezTo>
                    <a:pt x="58419" y="61990"/>
                    <a:pt x="28639" y="63973"/>
                    <a:pt x="14068" y="48704"/>
                  </a:cubicBezTo>
                  <a:cubicBezTo>
                    <a:pt x="-507" y="33431"/>
                    <a:pt x="-7465" y="3532"/>
                    <a:pt x="10750" y="-381"/>
                  </a:cubicBezTo>
                  <a:lnTo>
                    <a:pt x="59563" y="40579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37" name="任意多边形: 形状 2336">
              <a:extLst>
                <a:ext uri="{FF2B5EF4-FFF2-40B4-BE49-F238E27FC236}">
                  <a16:creationId xmlns:a16="http://schemas.microsoft.com/office/drawing/2014/main" id="{7BAB351E-8210-B2D4-4C1A-08435FD8B39D}"/>
                </a:ext>
              </a:extLst>
            </p:cNvPr>
            <p:cNvSpPr/>
            <p:nvPr/>
          </p:nvSpPr>
          <p:spPr>
            <a:xfrm flipV="1">
              <a:off x="8426421" y="5296630"/>
              <a:ext cx="62959" cy="47687"/>
            </a:xfrm>
            <a:custGeom>
              <a:avLst/>
              <a:gdLst>
                <a:gd name="connsiteX0" fmla="*/ 62779 w 62959"/>
                <a:gd name="connsiteY0" fmla="*/ 29262 h 47687"/>
                <a:gd name="connsiteX1" fmla="*/ 16013 w 62959"/>
                <a:gd name="connsiteY1" fmla="*/ 37098 h 47687"/>
                <a:gd name="connsiteX2" fmla="*/ 6431 w 62959"/>
                <a:gd name="connsiteY2" fmla="*/ -387 h 47687"/>
                <a:gd name="connsiteX3" fmla="*/ 62779 w 62959"/>
                <a:gd name="connsiteY3" fmla="*/ 29262 h 47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959" h="47687">
                  <a:moveTo>
                    <a:pt x="62779" y="29262"/>
                  </a:moveTo>
                  <a:cubicBezTo>
                    <a:pt x="47221" y="45104"/>
                    <a:pt x="25008" y="56450"/>
                    <a:pt x="16013" y="37098"/>
                  </a:cubicBezTo>
                  <a:cubicBezTo>
                    <a:pt x="7050" y="38419"/>
                    <a:pt x="-9412" y="16723"/>
                    <a:pt x="6431" y="-387"/>
                  </a:cubicBezTo>
                  <a:lnTo>
                    <a:pt x="62779" y="29262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38" name="任意多边形: 形状 2337">
              <a:extLst>
                <a:ext uri="{FF2B5EF4-FFF2-40B4-BE49-F238E27FC236}">
                  <a16:creationId xmlns:a16="http://schemas.microsoft.com/office/drawing/2014/main" id="{4D29E187-B03D-98D5-3493-4A19D1B092ED}"/>
                </a:ext>
              </a:extLst>
            </p:cNvPr>
            <p:cNvSpPr/>
            <p:nvPr/>
          </p:nvSpPr>
          <p:spPr>
            <a:xfrm flipV="1">
              <a:off x="8411485" y="5258948"/>
              <a:ext cx="97540" cy="62055"/>
            </a:xfrm>
            <a:custGeom>
              <a:avLst/>
              <a:gdLst>
                <a:gd name="connsiteX0" fmla="*/ 97360 w 97540"/>
                <a:gd name="connsiteY0" fmla="*/ 10347 h 62055"/>
                <a:gd name="connsiteX1" fmla="*/ 55782 w 97540"/>
                <a:gd name="connsiteY1" fmla="*/ 53023 h 62055"/>
                <a:gd name="connsiteX2" fmla="*/ -180 w 97540"/>
                <a:gd name="connsiteY2" fmla="*/ 55796 h 62055"/>
                <a:gd name="connsiteX3" fmla="*/ 34227 w 97540"/>
                <a:gd name="connsiteY3" fmla="*/ 36183 h 62055"/>
                <a:gd name="connsiteX4" fmla="*/ 74770 w 97540"/>
                <a:gd name="connsiteY4" fmla="*/ -393 h 62055"/>
                <a:gd name="connsiteX5" fmla="*/ 97359 w 97540"/>
                <a:gd name="connsiteY5" fmla="*/ 10347 h 62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7540" h="62055">
                  <a:moveTo>
                    <a:pt x="97360" y="10347"/>
                  </a:moveTo>
                  <a:cubicBezTo>
                    <a:pt x="92777" y="42656"/>
                    <a:pt x="72534" y="54798"/>
                    <a:pt x="55782" y="53023"/>
                  </a:cubicBezTo>
                  <a:cubicBezTo>
                    <a:pt x="24851" y="49747"/>
                    <a:pt x="10746" y="71750"/>
                    <a:pt x="-180" y="55796"/>
                  </a:cubicBezTo>
                  <a:cubicBezTo>
                    <a:pt x="18287" y="57442"/>
                    <a:pt x="21909" y="39085"/>
                    <a:pt x="34227" y="36183"/>
                  </a:cubicBezTo>
                  <a:cubicBezTo>
                    <a:pt x="46543" y="33281"/>
                    <a:pt x="41624" y="9172"/>
                    <a:pt x="74770" y="-393"/>
                  </a:cubicBezTo>
                  <a:lnTo>
                    <a:pt x="97359" y="10347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39" name="任意多边形: 形状 2338">
              <a:extLst>
                <a:ext uri="{FF2B5EF4-FFF2-40B4-BE49-F238E27FC236}">
                  <a16:creationId xmlns:a16="http://schemas.microsoft.com/office/drawing/2014/main" id="{C05C6FA7-F368-8DFE-267A-594FDD246342}"/>
                </a:ext>
              </a:extLst>
            </p:cNvPr>
            <p:cNvSpPr/>
            <p:nvPr/>
          </p:nvSpPr>
          <p:spPr>
            <a:xfrm flipV="1">
              <a:off x="8267166" y="5553479"/>
              <a:ext cx="47136" cy="59995"/>
            </a:xfrm>
            <a:custGeom>
              <a:avLst/>
              <a:gdLst>
                <a:gd name="connsiteX0" fmla="*/ -21 w 47136"/>
                <a:gd name="connsiteY0" fmla="*/ 16529 h 59995"/>
                <a:gd name="connsiteX1" fmla="*/ 28308 w 47136"/>
                <a:gd name="connsiteY1" fmla="*/ 215 h 59995"/>
                <a:gd name="connsiteX2" fmla="*/ 38598 w 47136"/>
                <a:gd name="connsiteY2" fmla="*/ 56864 h 59995"/>
                <a:gd name="connsiteX3" fmla="*/ -21 w 47136"/>
                <a:gd name="connsiteY3" fmla="*/ 16529 h 59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136" h="59995">
                  <a:moveTo>
                    <a:pt x="-21" y="16529"/>
                  </a:moveTo>
                  <a:cubicBezTo>
                    <a:pt x="-501" y="9751"/>
                    <a:pt x="14732" y="-3159"/>
                    <a:pt x="28308" y="215"/>
                  </a:cubicBezTo>
                  <a:cubicBezTo>
                    <a:pt x="46299" y="4695"/>
                    <a:pt x="54222" y="43698"/>
                    <a:pt x="38598" y="56864"/>
                  </a:cubicBezTo>
                  <a:cubicBezTo>
                    <a:pt x="22980" y="70027"/>
                    <a:pt x="-2457" y="33314"/>
                    <a:pt x="-21" y="16529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40" name="任意多边形: 形状 2339">
              <a:extLst>
                <a:ext uri="{FF2B5EF4-FFF2-40B4-BE49-F238E27FC236}">
                  <a16:creationId xmlns:a16="http://schemas.microsoft.com/office/drawing/2014/main" id="{8DC741A2-9EC6-222E-514C-A3ECCC70FDDB}"/>
                </a:ext>
              </a:extLst>
            </p:cNvPr>
            <p:cNvSpPr/>
            <p:nvPr/>
          </p:nvSpPr>
          <p:spPr>
            <a:xfrm flipV="1">
              <a:off x="8247326" y="5574754"/>
              <a:ext cx="37731" cy="23374"/>
            </a:xfrm>
            <a:custGeom>
              <a:avLst/>
              <a:gdLst>
                <a:gd name="connsiteX0" fmla="*/ -184 w 37731"/>
                <a:gd name="connsiteY0" fmla="*/ 12733 h 23374"/>
                <a:gd name="connsiteX1" fmla="*/ 36837 w 37731"/>
                <a:gd name="connsiteY1" fmla="*/ 23038 h 23374"/>
                <a:gd name="connsiteX2" fmla="*/ -184 w 37731"/>
                <a:gd name="connsiteY2" fmla="*/ 12733 h 23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731" h="23374">
                  <a:moveTo>
                    <a:pt x="-184" y="12733"/>
                  </a:moveTo>
                  <a:cubicBezTo>
                    <a:pt x="18636" y="-11713"/>
                    <a:pt x="41928" y="1851"/>
                    <a:pt x="36837" y="23038"/>
                  </a:cubicBezTo>
                  <a:cubicBezTo>
                    <a:pt x="30634" y="20980"/>
                    <a:pt x="7964" y="13559"/>
                    <a:pt x="-184" y="12733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41" name="任意多边形: 形状 2340">
              <a:extLst>
                <a:ext uri="{FF2B5EF4-FFF2-40B4-BE49-F238E27FC236}">
                  <a16:creationId xmlns:a16="http://schemas.microsoft.com/office/drawing/2014/main" id="{3D8C9996-09CF-CA99-11AC-FBAE5638FF95}"/>
                </a:ext>
              </a:extLst>
            </p:cNvPr>
            <p:cNvSpPr/>
            <p:nvPr/>
          </p:nvSpPr>
          <p:spPr>
            <a:xfrm flipV="1">
              <a:off x="7945796" y="5548400"/>
              <a:ext cx="356801" cy="71272"/>
            </a:xfrm>
            <a:custGeom>
              <a:avLst/>
              <a:gdLst>
                <a:gd name="connsiteX0" fmla="*/ 188472 w 356801"/>
                <a:gd name="connsiteY0" fmla="*/ 58921 h 71272"/>
                <a:gd name="connsiteX1" fmla="*/ 94607 w 356801"/>
                <a:gd name="connsiteY1" fmla="*/ 34524 h 71272"/>
                <a:gd name="connsiteX2" fmla="*/ -187 w 356801"/>
                <a:gd name="connsiteY2" fmla="*/ 17253 h 71272"/>
                <a:gd name="connsiteX3" fmla="*/ 99686 w 356801"/>
                <a:gd name="connsiteY3" fmla="*/ 2995 h 71272"/>
                <a:gd name="connsiteX4" fmla="*/ 203369 w 356801"/>
                <a:gd name="connsiteY4" fmla="*/ 22261 h 71272"/>
                <a:gd name="connsiteX5" fmla="*/ 356615 w 356801"/>
                <a:gd name="connsiteY5" fmla="*/ 61319 h 71272"/>
                <a:gd name="connsiteX6" fmla="*/ 188475 w 356801"/>
                <a:gd name="connsiteY6" fmla="*/ 58921 h 71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6801" h="71272">
                  <a:moveTo>
                    <a:pt x="188472" y="58921"/>
                  </a:moveTo>
                  <a:cubicBezTo>
                    <a:pt x="174947" y="47889"/>
                    <a:pt x="149379" y="60816"/>
                    <a:pt x="94607" y="34524"/>
                  </a:cubicBezTo>
                  <a:cubicBezTo>
                    <a:pt x="39835" y="8232"/>
                    <a:pt x="25370" y="42988"/>
                    <a:pt x="-187" y="17253"/>
                  </a:cubicBezTo>
                  <a:cubicBezTo>
                    <a:pt x="49189" y="23000"/>
                    <a:pt x="63710" y="-10786"/>
                    <a:pt x="99686" y="2995"/>
                  </a:cubicBezTo>
                  <a:cubicBezTo>
                    <a:pt x="154323" y="23923"/>
                    <a:pt x="175041" y="2829"/>
                    <a:pt x="203369" y="22261"/>
                  </a:cubicBezTo>
                  <a:cubicBezTo>
                    <a:pt x="243811" y="50005"/>
                    <a:pt x="314822" y="3937"/>
                    <a:pt x="356615" y="61319"/>
                  </a:cubicBezTo>
                  <a:cubicBezTo>
                    <a:pt x="335475" y="81246"/>
                    <a:pt x="218454" y="64983"/>
                    <a:pt x="188475" y="58921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42" name="任意多边形: 形状 2341">
              <a:extLst>
                <a:ext uri="{FF2B5EF4-FFF2-40B4-BE49-F238E27FC236}">
                  <a16:creationId xmlns:a16="http://schemas.microsoft.com/office/drawing/2014/main" id="{9C79584F-4D8D-B51D-07D6-241309737983}"/>
                </a:ext>
              </a:extLst>
            </p:cNvPr>
            <p:cNvSpPr/>
            <p:nvPr/>
          </p:nvSpPr>
          <p:spPr>
            <a:xfrm flipV="1">
              <a:off x="9119936" y="5354410"/>
              <a:ext cx="72003" cy="194001"/>
            </a:xfrm>
            <a:custGeom>
              <a:avLst/>
              <a:gdLst>
                <a:gd name="connsiteX0" fmla="*/ -166 w 72003"/>
                <a:gd name="connsiteY0" fmla="*/ 186827 h 194001"/>
                <a:gd name="connsiteX1" fmla="*/ 27076 w 72003"/>
                <a:gd name="connsiteY1" fmla="*/ 80266 h 194001"/>
                <a:gd name="connsiteX2" fmla="*/ 71838 w 72003"/>
                <a:gd name="connsiteY2" fmla="*/ -363 h 194001"/>
                <a:gd name="connsiteX3" fmla="*/ 47751 w 72003"/>
                <a:gd name="connsiteY3" fmla="*/ 80238 h 194001"/>
                <a:gd name="connsiteX4" fmla="*/ 18305 w 72003"/>
                <a:gd name="connsiteY4" fmla="*/ 193639 h 194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003" h="194001">
                  <a:moveTo>
                    <a:pt x="-166" y="186827"/>
                  </a:moveTo>
                  <a:cubicBezTo>
                    <a:pt x="24523" y="157033"/>
                    <a:pt x="-300" y="116127"/>
                    <a:pt x="27076" y="80266"/>
                  </a:cubicBezTo>
                  <a:cubicBezTo>
                    <a:pt x="54461" y="44407"/>
                    <a:pt x="37774" y="10329"/>
                    <a:pt x="71838" y="-363"/>
                  </a:cubicBezTo>
                  <a:cubicBezTo>
                    <a:pt x="49314" y="24255"/>
                    <a:pt x="71197" y="54499"/>
                    <a:pt x="47751" y="80238"/>
                  </a:cubicBezTo>
                  <a:cubicBezTo>
                    <a:pt x="20256" y="110426"/>
                    <a:pt x="39805" y="169132"/>
                    <a:pt x="18305" y="19363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43" name="任意多边形: 形状 2342">
              <a:extLst>
                <a:ext uri="{FF2B5EF4-FFF2-40B4-BE49-F238E27FC236}">
                  <a16:creationId xmlns:a16="http://schemas.microsoft.com/office/drawing/2014/main" id="{C11FE318-CE6A-21BA-7838-315299242018}"/>
                </a:ext>
              </a:extLst>
            </p:cNvPr>
            <p:cNvSpPr/>
            <p:nvPr/>
          </p:nvSpPr>
          <p:spPr>
            <a:xfrm flipV="1">
              <a:off x="9088497" y="5662569"/>
              <a:ext cx="87545" cy="118189"/>
            </a:xfrm>
            <a:custGeom>
              <a:avLst/>
              <a:gdLst>
                <a:gd name="connsiteX0" fmla="*/ 40202 w 87545"/>
                <a:gd name="connsiteY0" fmla="*/ 117878 h 118189"/>
                <a:gd name="connsiteX1" fmla="*/ -166 w 87545"/>
                <a:gd name="connsiteY1" fmla="*/ 86818 h 118189"/>
                <a:gd name="connsiteX2" fmla="*/ 43282 w 87545"/>
                <a:gd name="connsiteY2" fmla="*/ 78903 h 118189"/>
                <a:gd name="connsiteX3" fmla="*/ 21803 w 87545"/>
                <a:gd name="connsiteY3" fmla="*/ 9741 h 118189"/>
                <a:gd name="connsiteX4" fmla="*/ 53438 w 87545"/>
                <a:gd name="connsiteY4" fmla="*/ 48514 h 118189"/>
                <a:gd name="connsiteX5" fmla="*/ 55729 w 87545"/>
                <a:gd name="connsiteY5" fmla="*/ -312 h 118189"/>
                <a:gd name="connsiteX6" fmla="*/ 87379 w 87545"/>
                <a:gd name="connsiteY6" fmla="*/ 65125 h 118189"/>
                <a:gd name="connsiteX7" fmla="*/ 40202 w 87545"/>
                <a:gd name="connsiteY7" fmla="*/ 117877 h 118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7545" h="118189">
                  <a:moveTo>
                    <a:pt x="40202" y="117878"/>
                  </a:moveTo>
                  <a:cubicBezTo>
                    <a:pt x="37767" y="101996"/>
                    <a:pt x="22960" y="80338"/>
                    <a:pt x="-166" y="86818"/>
                  </a:cubicBezTo>
                  <a:cubicBezTo>
                    <a:pt x="6145" y="73564"/>
                    <a:pt x="25630" y="69941"/>
                    <a:pt x="43282" y="78903"/>
                  </a:cubicBezTo>
                  <a:cubicBezTo>
                    <a:pt x="12490" y="58659"/>
                    <a:pt x="4795" y="27597"/>
                    <a:pt x="21803" y="9741"/>
                  </a:cubicBezTo>
                  <a:cubicBezTo>
                    <a:pt x="24641" y="35711"/>
                    <a:pt x="52306" y="31255"/>
                    <a:pt x="53438" y="48514"/>
                  </a:cubicBezTo>
                  <a:cubicBezTo>
                    <a:pt x="62815" y="34949"/>
                    <a:pt x="63007" y="10321"/>
                    <a:pt x="55729" y="-312"/>
                  </a:cubicBezTo>
                  <a:cubicBezTo>
                    <a:pt x="84251" y="7758"/>
                    <a:pt x="70863" y="51089"/>
                    <a:pt x="87379" y="65125"/>
                  </a:cubicBezTo>
                  <a:lnTo>
                    <a:pt x="40202" y="117877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44" name="任意多边形: 形状 2343">
              <a:extLst>
                <a:ext uri="{FF2B5EF4-FFF2-40B4-BE49-F238E27FC236}">
                  <a16:creationId xmlns:a16="http://schemas.microsoft.com/office/drawing/2014/main" id="{C60DF476-A2F1-102D-C701-C0E33454A172}"/>
                </a:ext>
              </a:extLst>
            </p:cNvPr>
            <p:cNvSpPr/>
            <p:nvPr/>
          </p:nvSpPr>
          <p:spPr>
            <a:xfrm flipV="1">
              <a:off x="8702048" y="5691065"/>
              <a:ext cx="98919" cy="102928"/>
            </a:xfrm>
            <a:custGeom>
              <a:avLst/>
              <a:gdLst>
                <a:gd name="connsiteX0" fmla="*/ 98745 w 98919"/>
                <a:gd name="connsiteY0" fmla="*/ 58846 h 102928"/>
                <a:gd name="connsiteX1" fmla="*/ 64060 w 98919"/>
                <a:gd name="connsiteY1" fmla="*/ 84897 h 102928"/>
                <a:gd name="connsiteX2" fmla="*/ 39806 w 98919"/>
                <a:gd name="connsiteY2" fmla="*/ 101623 h 102928"/>
                <a:gd name="connsiteX3" fmla="*/ 69494 w 98919"/>
                <a:gd name="connsiteY3" fmla="*/ 59948 h 102928"/>
                <a:gd name="connsiteX4" fmla="*/ -174 w 98919"/>
                <a:gd name="connsiteY4" fmla="*/ 53979 h 102928"/>
                <a:gd name="connsiteX5" fmla="*/ 60164 w 98919"/>
                <a:gd name="connsiteY5" fmla="*/ 33183 h 102928"/>
                <a:gd name="connsiteX6" fmla="*/ 39057 w 98919"/>
                <a:gd name="connsiteY6" fmla="*/ 2448 h 102928"/>
                <a:gd name="connsiteX7" fmla="*/ 84321 w 98919"/>
                <a:gd name="connsiteY7" fmla="*/ 20606 h 102928"/>
                <a:gd name="connsiteX8" fmla="*/ 98743 w 98919"/>
                <a:gd name="connsiteY8" fmla="*/ 58844 h 102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8919" h="102928">
                  <a:moveTo>
                    <a:pt x="98745" y="58846"/>
                  </a:moveTo>
                  <a:cubicBezTo>
                    <a:pt x="90288" y="87615"/>
                    <a:pt x="68813" y="71681"/>
                    <a:pt x="64060" y="84897"/>
                  </a:cubicBezTo>
                  <a:cubicBezTo>
                    <a:pt x="59627" y="97237"/>
                    <a:pt x="48583" y="105595"/>
                    <a:pt x="39806" y="101623"/>
                  </a:cubicBezTo>
                  <a:cubicBezTo>
                    <a:pt x="55760" y="90698"/>
                    <a:pt x="39796" y="83117"/>
                    <a:pt x="69494" y="59948"/>
                  </a:cubicBezTo>
                  <a:cubicBezTo>
                    <a:pt x="36470" y="77866"/>
                    <a:pt x="19896" y="38816"/>
                    <a:pt x="-174" y="53979"/>
                  </a:cubicBezTo>
                  <a:cubicBezTo>
                    <a:pt x="8825" y="18329"/>
                    <a:pt x="46084" y="51358"/>
                    <a:pt x="60164" y="33183"/>
                  </a:cubicBezTo>
                  <a:cubicBezTo>
                    <a:pt x="53740" y="35078"/>
                    <a:pt x="59609" y="13392"/>
                    <a:pt x="39057" y="2448"/>
                  </a:cubicBezTo>
                  <a:cubicBezTo>
                    <a:pt x="55044" y="-7135"/>
                    <a:pt x="75241" y="10564"/>
                    <a:pt x="84321" y="20606"/>
                  </a:cubicBezTo>
                  <a:lnTo>
                    <a:pt x="98743" y="58844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45" name="任意多边形: 形状 2344">
              <a:extLst>
                <a:ext uri="{FF2B5EF4-FFF2-40B4-BE49-F238E27FC236}">
                  <a16:creationId xmlns:a16="http://schemas.microsoft.com/office/drawing/2014/main" id="{8B61374A-3215-D1D0-0D81-DE38C3C08C88}"/>
                </a:ext>
              </a:extLst>
            </p:cNvPr>
            <p:cNvSpPr/>
            <p:nvPr/>
          </p:nvSpPr>
          <p:spPr>
            <a:xfrm flipV="1">
              <a:off x="8183730" y="5624609"/>
              <a:ext cx="91120" cy="130838"/>
            </a:xfrm>
            <a:custGeom>
              <a:avLst/>
              <a:gdLst>
                <a:gd name="connsiteX0" fmla="*/ 82818 w 91120"/>
                <a:gd name="connsiteY0" fmla="*/ 104467 h 130838"/>
                <a:gd name="connsiteX1" fmla="*/ 50306 w 91120"/>
                <a:gd name="connsiteY1" fmla="*/ 130505 h 130838"/>
                <a:gd name="connsiteX2" fmla="*/ 50389 w 91120"/>
                <a:gd name="connsiteY2" fmla="*/ 121193 h 130838"/>
                <a:gd name="connsiteX3" fmla="*/ 40971 w 91120"/>
                <a:gd name="connsiteY3" fmla="*/ 103740 h 130838"/>
                <a:gd name="connsiteX4" fmla="*/ -185 w 91120"/>
                <a:gd name="connsiteY4" fmla="*/ 95511 h 130838"/>
                <a:gd name="connsiteX5" fmla="*/ 43354 w 91120"/>
                <a:gd name="connsiteY5" fmla="*/ 78275 h 130838"/>
                <a:gd name="connsiteX6" fmla="*/ 31564 w 91120"/>
                <a:gd name="connsiteY6" fmla="*/ 47625 h 130838"/>
                <a:gd name="connsiteX7" fmla="*/ 77796 w 91120"/>
                <a:gd name="connsiteY7" fmla="*/ 57002 h 130838"/>
                <a:gd name="connsiteX8" fmla="*/ 78091 w 91120"/>
                <a:gd name="connsiteY8" fmla="*/ 33403 h 130838"/>
                <a:gd name="connsiteX9" fmla="*/ 75940 w 91120"/>
                <a:gd name="connsiteY9" fmla="*/ 16254 h 130838"/>
                <a:gd name="connsiteX10" fmla="*/ 65988 w 91120"/>
                <a:gd name="connsiteY10" fmla="*/ -318 h 130838"/>
                <a:gd name="connsiteX11" fmla="*/ 82814 w 91120"/>
                <a:gd name="connsiteY11" fmla="*/ 104467 h 130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1120" h="130838">
                  <a:moveTo>
                    <a:pt x="82818" y="104467"/>
                  </a:moveTo>
                  <a:cubicBezTo>
                    <a:pt x="79517" y="114727"/>
                    <a:pt x="61029" y="130245"/>
                    <a:pt x="50306" y="130505"/>
                  </a:cubicBezTo>
                  <a:cubicBezTo>
                    <a:pt x="39581" y="130761"/>
                    <a:pt x="41559" y="127877"/>
                    <a:pt x="50389" y="121193"/>
                  </a:cubicBezTo>
                  <a:cubicBezTo>
                    <a:pt x="59221" y="114505"/>
                    <a:pt x="61703" y="91785"/>
                    <a:pt x="40971" y="103740"/>
                  </a:cubicBezTo>
                  <a:cubicBezTo>
                    <a:pt x="31399" y="109259"/>
                    <a:pt x="20232" y="84753"/>
                    <a:pt x="-185" y="95511"/>
                  </a:cubicBezTo>
                  <a:cubicBezTo>
                    <a:pt x="1628" y="80750"/>
                    <a:pt x="28421" y="72759"/>
                    <a:pt x="43354" y="78275"/>
                  </a:cubicBezTo>
                  <a:cubicBezTo>
                    <a:pt x="36259" y="70519"/>
                    <a:pt x="42873" y="55168"/>
                    <a:pt x="31564" y="47625"/>
                  </a:cubicBezTo>
                  <a:cubicBezTo>
                    <a:pt x="44956" y="36968"/>
                    <a:pt x="56048" y="72959"/>
                    <a:pt x="77796" y="57002"/>
                  </a:cubicBezTo>
                  <a:cubicBezTo>
                    <a:pt x="67732" y="61745"/>
                    <a:pt x="58324" y="38299"/>
                    <a:pt x="78091" y="33403"/>
                  </a:cubicBezTo>
                  <a:cubicBezTo>
                    <a:pt x="65422" y="34891"/>
                    <a:pt x="63338" y="20423"/>
                    <a:pt x="75940" y="16254"/>
                  </a:cubicBezTo>
                  <a:cubicBezTo>
                    <a:pt x="67469" y="18351"/>
                    <a:pt x="59474" y="10890"/>
                    <a:pt x="65988" y="-318"/>
                  </a:cubicBezTo>
                  <a:cubicBezTo>
                    <a:pt x="83437" y="6598"/>
                    <a:pt x="101994" y="59100"/>
                    <a:pt x="82814" y="104467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46" name="任意多边形: 形状 2345">
              <a:extLst>
                <a:ext uri="{FF2B5EF4-FFF2-40B4-BE49-F238E27FC236}">
                  <a16:creationId xmlns:a16="http://schemas.microsoft.com/office/drawing/2014/main" id="{AC0FA7D7-AD8A-2AFA-4DB4-654504D2C36C}"/>
                </a:ext>
              </a:extLst>
            </p:cNvPr>
            <p:cNvSpPr/>
            <p:nvPr/>
          </p:nvSpPr>
          <p:spPr>
            <a:xfrm flipV="1">
              <a:off x="9061323" y="5388633"/>
              <a:ext cx="436831" cy="440903"/>
            </a:xfrm>
            <a:custGeom>
              <a:avLst/>
              <a:gdLst>
                <a:gd name="connsiteX0" fmla="*/ 235138 w 436831"/>
                <a:gd name="connsiteY0" fmla="*/ 81505 h 440903"/>
                <a:gd name="connsiteX1" fmla="*/ 247937 w 436831"/>
                <a:gd name="connsiteY1" fmla="*/ 36075 h 440903"/>
                <a:gd name="connsiteX2" fmla="*/ 268270 w 436831"/>
                <a:gd name="connsiteY2" fmla="*/ 72557 h 440903"/>
                <a:gd name="connsiteX3" fmla="*/ 274949 w 436831"/>
                <a:gd name="connsiteY3" fmla="*/ 85877 h 440903"/>
                <a:gd name="connsiteX4" fmla="*/ 319914 w 436831"/>
                <a:gd name="connsiteY4" fmla="*/ 95179 h 440903"/>
                <a:gd name="connsiteX5" fmla="*/ 337327 w 436831"/>
                <a:gd name="connsiteY5" fmla="*/ 77078 h 440903"/>
                <a:gd name="connsiteX6" fmla="*/ 308045 w 436831"/>
                <a:gd name="connsiteY6" fmla="*/ 45860 h 440903"/>
                <a:gd name="connsiteX7" fmla="*/ 359242 w 436831"/>
                <a:gd name="connsiteY7" fmla="*/ 58008 h 440903"/>
                <a:gd name="connsiteX8" fmla="*/ 370088 w 436831"/>
                <a:gd name="connsiteY8" fmla="*/ 79179 h 440903"/>
                <a:gd name="connsiteX9" fmla="*/ 392673 w 436831"/>
                <a:gd name="connsiteY9" fmla="*/ 47813 h 440903"/>
                <a:gd name="connsiteX10" fmla="*/ 355819 w 436831"/>
                <a:gd name="connsiteY10" fmla="*/ 6458 h 440903"/>
                <a:gd name="connsiteX11" fmla="*/ 418830 w 436831"/>
                <a:gd name="connsiteY11" fmla="*/ 28372 h 440903"/>
                <a:gd name="connsiteX12" fmla="*/ 423313 w 436831"/>
                <a:gd name="connsiteY12" fmla="*/ 75700 h 440903"/>
                <a:gd name="connsiteX13" fmla="*/ 386720 w 436831"/>
                <a:gd name="connsiteY13" fmla="*/ 127455 h 440903"/>
                <a:gd name="connsiteX14" fmla="*/ 347058 w 436831"/>
                <a:gd name="connsiteY14" fmla="*/ 157499 h 440903"/>
                <a:gd name="connsiteX15" fmla="*/ 328938 w 436831"/>
                <a:gd name="connsiteY15" fmla="*/ 161406 h 440903"/>
                <a:gd name="connsiteX16" fmla="*/ 312845 w 436831"/>
                <a:gd name="connsiteY16" fmla="*/ 159248 h 440903"/>
                <a:gd name="connsiteX17" fmla="*/ 265390 w 436831"/>
                <a:gd name="connsiteY17" fmla="*/ 146933 h 440903"/>
                <a:gd name="connsiteX18" fmla="*/ 191458 w 436831"/>
                <a:gd name="connsiteY18" fmla="*/ 181070 h 440903"/>
                <a:gd name="connsiteX19" fmla="*/ 115946 w 436831"/>
                <a:gd name="connsiteY19" fmla="*/ 256135 h 440903"/>
                <a:gd name="connsiteX20" fmla="*/ 71688 w 436831"/>
                <a:gd name="connsiteY20" fmla="*/ 325545 h 440903"/>
                <a:gd name="connsiteX21" fmla="*/ 46555 w 436831"/>
                <a:gd name="connsiteY21" fmla="*/ 440570 h 440903"/>
                <a:gd name="connsiteX22" fmla="*/ 735 w 436831"/>
                <a:gd name="connsiteY22" fmla="*/ 184264 h 440903"/>
                <a:gd name="connsiteX23" fmla="*/ 66405 w 436831"/>
                <a:gd name="connsiteY23" fmla="*/ 159001 h 440903"/>
                <a:gd name="connsiteX24" fmla="*/ 164278 w 436831"/>
                <a:gd name="connsiteY24" fmla="*/ 88288 h 440903"/>
                <a:gd name="connsiteX25" fmla="*/ 235139 w 436831"/>
                <a:gd name="connsiteY25" fmla="*/ 81498 h 440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36831" h="440903">
                  <a:moveTo>
                    <a:pt x="235138" y="81505"/>
                  </a:moveTo>
                  <a:cubicBezTo>
                    <a:pt x="236761" y="68427"/>
                    <a:pt x="241056" y="50824"/>
                    <a:pt x="247937" y="36075"/>
                  </a:cubicBezTo>
                  <a:cubicBezTo>
                    <a:pt x="250855" y="52768"/>
                    <a:pt x="259436" y="63788"/>
                    <a:pt x="268270" y="72557"/>
                  </a:cubicBezTo>
                  <a:cubicBezTo>
                    <a:pt x="270924" y="75573"/>
                    <a:pt x="273830" y="82372"/>
                    <a:pt x="274949" y="85877"/>
                  </a:cubicBezTo>
                  <a:cubicBezTo>
                    <a:pt x="287502" y="82835"/>
                    <a:pt x="310998" y="86917"/>
                    <a:pt x="319914" y="95179"/>
                  </a:cubicBezTo>
                  <a:cubicBezTo>
                    <a:pt x="322495" y="86629"/>
                    <a:pt x="329575" y="80034"/>
                    <a:pt x="337327" y="77078"/>
                  </a:cubicBezTo>
                  <a:cubicBezTo>
                    <a:pt x="323435" y="71369"/>
                    <a:pt x="324215" y="44325"/>
                    <a:pt x="308045" y="45860"/>
                  </a:cubicBezTo>
                  <a:cubicBezTo>
                    <a:pt x="326212" y="30163"/>
                    <a:pt x="356463" y="47789"/>
                    <a:pt x="359242" y="58008"/>
                  </a:cubicBezTo>
                  <a:cubicBezTo>
                    <a:pt x="363148" y="59654"/>
                    <a:pt x="370693" y="65951"/>
                    <a:pt x="370088" y="79179"/>
                  </a:cubicBezTo>
                  <a:cubicBezTo>
                    <a:pt x="368139" y="60968"/>
                    <a:pt x="381280" y="51449"/>
                    <a:pt x="392673" y="47813"/>
                  </a:cubicBezTo>
                  <a:cubicBezTo>
                    <a:pt x="372387" y="41729"/>
                    <a:pt x="379895" y="12291"/>
                    <a:pt x="355819" y="6458"/>
                  </a:cubicBezTo>
                  <a:cubicBezTo>
                    <a:pt x="400790" y="-17551"/>
                    <a:pt x="404842" y="29938"/>
                    <a:pt x="418830" y="28372"/>
                  </a:cubicBezTo>
                  <a:cubicBezTo>
                    <a:pt x="438166" y="40545"/>
                    <a:pt x="444822" y="65942"/>
                    <a:pt x="423313" y="75700"/>
                  </a:cubicBezTo>
                  <a:cubicBezTo>
                    <a:pt x="423420" y="101744"/>
                    <a:pt x="408732" y="123804"/>
                    <a:pt x="386720" y="127455"/>
                  </a:cubicBezTo>
                  <a:cubicBezTo>
                    <a:pt x="377890" y="146689"/>
                    <a:pt x="362199" y="156529"/>
                    <a:pt x="347058" y="157499"/>
                  </a:cubicBezTo>
                  <a:cubicBezTo>
                    <a:pt x="342446" y="159694"/>
                    <a:pt x="335525" y="161054"/>
                    <a:pt x="328938" y="161406"/>
                  </a:cubicBezTo>
                  <a:cubicBezTo>
                    <a:pt x="322351" y="161759"/>
                    <a:pt x="316093" y="161107"/>
                    <a:pt x="312845" y="159248"/>
                  </a:cubicBezTo>
                  <a:cubicBezTo>
                    <a:pt x="296646" y="162966"/>
                    <a:pt x="280794" y="159985"/>
                    <a:pt x="265390" y="146933"/>
                  </a:cubicBezTo>
                  <a:cubicBezTo>
                    <a:pt x="257172" y="165761"/>
                    <a:pt x="211020" y="174123"/>
                    <a:pt x="191458" y="181070"/>
                  </a:cubicBezTo>
                  <a:cubicBezTo>
                    <a:pt x="171898" y="188010"/>
                    <a:pt x="120299" y="233772"/>
                    <a:pt x="115946" y="256135"/>
                  </a:cubicBezTo>
                  <a:cubicBezTo>
                    <a:pt x="111595" y="278490"/>
                    <a:pt x="91352" y="303289"/>
                    <a:pt x="71688" y="325545"/>
                  </a:cubicBezTo>
                  <a:cubicBezTo>
                    <a:pt x="44648" y="356148"/>
                    <a:pt x="67331" y="392562"/>
                    <a:pt x="46555" y="440570"/>
                  </a:cubicBezTo>
                  <a:cubicBezTo>
                    <a:pt x="17224" y="395981"/>
                    <a:pt x="-4968" y="209660"/>
                    <a:pt x="735" y="184264"/>
                  </a:cubicBezTo>
                  <a:cubicBezTo>
                    <a:pt x="26901" y="189471"/>
                    <a:pt x="56692" y="181484"/>
                    <a:pt x="66405" y="159001"/>
                  </a:cubicBezTo>
                  <a:cubicBezTo>
                    <a:pt x="76116" y="136512"/>
                    <a:pt x="123997" y="86580"/>
                    <a:pt x="164278" y="88288"/>
                  </a:cubicBezTo>
                  <a:cubicBezTo>
                    <a:pt x="186405" y="85419"/>
                    <a:pt x="220164" y="94502"/>
                    <a:pt x="235139" y="81498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47" name="任意多边形: 形状 2346">
              <a:extLst>
                <a:ext uri="{FF2B5EF4-FFF2-40B4-BE49-F238E27FC236}">
                  <a16:creationId xmlns:a16="http://schemas.microsoft.com/office/drawing/2014/main" id="{995A39FD-865B-D805-B97A-E2A63BE98151}"/>
                </a:ext>
              </a:extLst>
            </p:cNvPr>
            <p:cNvSpPr/>
            <p:nvPr/>
          </p:nvSpPr>
          <p:spPr>
            <a:xfrm flipV="1">
              <a:off x="8364722" y="5534858"/>
              <a:ext cx="197307" cy="207021"/>
            </a:xfrm>
            <a:custGeom>
              <a:avLst/>
              <a:gdLst>
                <a:gd name="connsiteX0" fmla="*/ -180 w 197307"/>
                <a:gd name="connsiteY0" fmla="*/ 113154 h 207021"/>
                <a:gd name="connsiteX1" fmla="*/ 28188 w 197307"/>
                <a:gd name="connsiteY1" fmla="*/ 78848 h 207021"/>
                <a:gd name="connsiteX2" fmla="*/ 47019 w 197307"/>
                <a:gd name="connsiteY2" fmla="*/ 32071 h 207021"/>
                <a:gd name="connsiteX3" fmla="*/ 91289 w 197307"/>
                <a:gd name="connsiteY3" fmla="*/ -327 h 207021"/>
                <a:gd name="connsiteX4" fmla="*/ 72320 w 197307"/>
                <a:gd name="connsiteY4" fmla="*/ 30750 h 207021"/>
                <a:gd name="connsiteX5" fmla="*/ 79912 w 197307"/>
                <a:gd name="connsiteY5" fmla="*/ 77121 h 207021"/>
                <a:gd name="connsiteX6" fmla="*/ 102766 w 197307"/>
                <a:gd name="connsiteY6" fmla="*/ 98588 h 207021"/>
                <a:gd name="connsiteX7" fmla="*/ 125716 w 197307"/>
                <a:gd name="connsiteY7" fmla="*/ 104737 h 207021"/>
                <a:gd name="connsiteX8" fmla="*/ 162348 w 197307"/>
                <a:gd name="connsiteY8" fmla="*/ 98958 h 207021"/>
                <a:gd name="connsiteX9" fmla="*/ 189192 w 197307"/>
                <a:gd name="connsiteY9" fmla="*/ 69979 h 207021"/>
                <a:gd name="connsiteX10" fmla="*/ 169773 w 197307"/>
                <a:gd name="connsiteY10" fmla="*/ 125291 h 207021"/>
                <a:gd name="connsiteX11" fmla="*/ 140355 w 197307"/>
                <a:gd name="connsiteY11" fmla="*/ 139026 h 207021"/>
                <a:gd name="connsiteX12" fmla="*/ 106123 w 197307"/>
                <a:gd name="connsiteY12" fmla="*/ 146010 h 207021"/>
                <a:gd name="connsiteX13" fmla="*/ 125733 w 197307"/>
                <a:gd name="connsiteY13" fmla="*/ 164083 h 207021"/>
                <a:gd name="connsiteX14" fmla="*/ 152067 w 197307"/>
                <a:gd name="connsiteY14" fmla="*/ 172988 h 207021"/>
                <a:gd name="connsiteX15" fmla="*/ 183572 w 197307"/>
                <a:gd name="connsiteY15" fmla="*/ 157387 h 207021"/>
                <a:gd name="connsiteX16" fmla="*/ 150243 w 197307"/>
                <a:gd name="connsiteY16" fmla="*/ 201918 h 207021"/>
                <a:gd name="connsiteX17" fmla="*/ 105671 w 197307"/>
                <a:gd name="connsiteY17" fmla="*/ 192577 h 207021"/>
                <a:gd name="connsiteX18" fmla="*/ 73661 w 197307"/>
                <a:gd name="connsiteY18" fmla="*/ 164391 h 207021"/>
                <a:gd name="connsiteX19" fmla="*/ 54007 w 197307"/>
                <a:gd name="connsiteY19" fmla="*/ 164320 h 207021"/>
                <a:gd name="connsiteX20" fmla="*/ 29648 w 197307"/>
                <a:gd name="connsiteY20" fmla="*/ 188193 h 207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97307" h="207021">
                  <a:moveTo>
                    <a:pt x="-180" y="113154"/>
                  </a:moveTo>
                  <a:cubicBezTo>
                    <a:pt x="1701" y="92907"/>
                    <a:pt x="20064" y="82363"/>
                    <a:pt x="28188" y="78848"/>
                  </a:cubicBezTo>
                  <a:cubicBezTo>
                    <a:pt x="24068" y="58589"/>
                    <a:pt x="44130" y="46425"/>
                    <a:pt x="47019" y="32071"/>
                  </a:cubicBezTo>
                  <a:cubicBezTo>
                    <a:pt x="49902" y="17719"/>
                    <a:pt x="79545" y="37"/>
                    <a:pt x="91289" y="-327"/>
                  </a:cubicBezTo>
                  <a:cubicBezTo>
                    <a:pt x="84014" y="5375"/>
                    <a:pt x="76864" y="16435"/>
                    <a:pt x="72320" y="30750"/>
                  </a:cubicBezTo>
                  <a:cubicBezTo>
                    <a:pt x="66829" y="48026"/>
                    <a:pt x="84808" y="64220"/>
                    <a:pt x="79912" y="77121"/>
                  </a:cubicBezTo>
                  <a:cubicBezTo>
                    <a:pt x="91830" y="80466"/>
                    <a:pt x="101117" y="92552"/>
                    <a:pt x="102766" y="98588"/>
                  </a:cubicBezTo>
                  <a:cubicBezTo>
                    <a:pt x="112854" y="98185"/>
                    <a:pt x="122725" y="101732"/>
                    <a:pt x="125716" y="104737"/>
                  </a:cubicBezTo>
                  <a:cubicBezTo>
                    <a:pt x="139031" y="97390"/>
                    <a:pt x="154489" y="96861"/>
                    <a:pt x="162348" y="98958"/>
                  </a:cubicBezTo>
                  <a:cubicBezTo>
                    <a:pt x="165015" y="88556"/>
                    <a:pt x="186899" y="86132"/>
                    <a:pt x="189192" y="69979"/>
                  </a:cubicBezTo>
                  <a:cubicBezTo>
                    <a:pt x="207377" y="94397"/>
                    <a:pt x="191509" y="123504"/>
                    <a:pt x="169773" y="125291"/>
                  </a:cubicBezTo>
                  <a:cubicBezTo>
                    <a:pt x="165382" y="132972"/>
                    <a:pt x="146419" y="141722"/>
                    <a:pt x="140355" y="139026"/>
                  </a:cubicBezTo>
                  <a:cubicBezTo>
                    <a:pt x="136396" y="144803"/>
                    <a:pt x="116315" y="146629"/>
                    <a:pt x="106123" y="146010"/>
                  </a:cubicBezTo>
                  <a:cubicBezTo>
                    <a:pt x="116599" y="145361"/>
                    <a:pt x="125886" y="157447"/>
                    <a:pt x="125733" y="164083"/>
                  </a:cubicBezTo>
                  <a:cubicBezTo>
                    <a:pt x="134064" y="162611"/>
                    <a:pt x="147107" y="166874"/>
                    <a:pt x="152067" y="172988"/>
                  </a:cubicBezTo>
                  <a:cubicBezTo>
                    <a:pt x="160410" y="165528"/>
                    <a:pt x="178341" y="162883"/>
                    <a:pt x="183572" y="157387"/>
                  </a:cubicBezTo>
                  <a:cubicBezTo>
                    <a:pt x="181836" y="177005"/>
                    <a:pt x="168081" y="192250"/>
                    <a:pt x="150243" y="201918"/>
                  </a:cubicBezTo>
                  <a:cubicBezTo>
                    <a:pt x="131947" y="212144"/>
                    <a:pt x="116497" y="204506"/>
                    <a:pt x="105671" y="192577"/>
                  </a:cubicBezTo>
                  <a:cubicBezTo>
                    <a:pt x="91237" y="193006"/>
                    <a:pt x="74450" y="174241"/>
                    <a:pt x="73661" y="164391"/>
                  </a:cubicBezTo>
                  <a:cubicBezTo>
                    <a:pt x="67756" y="168399"/>
                    <a:pt x="58433" y="166143"/>
                    <a:pt x="54007" y="164320"/>
                  </a:cubicBezTo>
                  <a:cubicBezTo>
                    <a:pt x="48065" y="172984"/>
                    <a:pt x="38008" y="182898"/>
                    <a:pt x="29648" y="18819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48" name="任意多边形: 形状 2347">
              <a:extLst>
                <a:ext uri="{FF2B5EF4-FFF2-40B4-BE49-F238E27FC236}">
                  <a16:creationId xmlns:a16="http://schemas.microsoft.com/office/drawing/2014/main" id="{9FF6C976-EA93-3F1F-882E-5D9E29242C1E}"/>
                </a:ext>
              </a:extLst>
            </p:cNvPr>
            <p:cNvSpPr/>
            <p:nvPr/>
          </p:nvSpPr>
          <p:spPr>
            <a:xfrm flipV="1">
              <a:off x="8411752" y="5476451"/>
              <a:ext cx="34632" cy="58005"/>
            </a:xfrm>
            <a:custGeom>
              <a:avLst/>
              <a:gdLst>
                <a:gd name="connsiteX0" fmla="*/ -181 w 34632"/>
                <a:gd name="connsiteY0" fmla="*/ -353 h 58005"/>
                <a:gd name="connsiteX1" fmla="*/ 20548 w 34632"/>
                <a:gd name="connsiteY1" fmla="*/ 24636 h 58005"/>
                <a:gd name="connsiteX2" fmla="*/ 19138 w 34632"/>
                <a:gd name="connsiteY2" fmla="*/ 57653 h 58005"/>
                <a:gd name="connsiteX3" fmla="*/ -180 w 34632"/>
                <a:gd name="connsiteY3" fmla="*/ -353 h 58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632" h="58005">
                  <a:moveTo>
                    <a:pt x="-181" y="-353"/>
                  </a:moveTo>
                  <a:cubicBezTo>
                    <a:pt x="2722" y="11964"/>
                    <a:pt x="13115" y="18127"/>
                    <a:pt x="20548" y="24636"/>
                  </a:cubicBezTo>
                  <a:cubicBezTo>
                    <a:pt x="39497" y="41221"/>
                    <a:pt x="39126" y="48805"/>
                    <a:pt x="19138" y="57653"/>
                  </a:cubicBezTo>
                  <a:cubicBezTo>
                    <a:pt x="11432" y="48922"/>
                    <a:pt x="575" y="11150"/>
                    <a:pt x="-180" y="-353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49" name="任意多边形: 形状 2348">
              <a:extLst>
                <a:ext uri="{FF2B5EF4-FFF2-40B4-BE49-F238E27FC236}">
                  <a16:creationId xmlns:a16="http://schemas.microsoft.com/office/drawing/2014/main" id="{F785B98F-420C-9A2B-61BE-DF5A9DCA8F34}"/>
                </a:ext>
              </a:extLst>
            </p:cNvPr>
            <p:cNvSpPr/>
            <p:nvPr/>
          </p:nvSpPr>
          <p:spPr>
            <a:xfrm flipV="1">
              <a:off x="8429373" y="5454293"/>
              <a:ext cx="35801" cy="35408"/>
            </a:xfrm>
            <a:custGeom>
              <a:avLst/>
              <a:gdLst>
                <a:gd name="connsiteX0" fmla="*/ -180 w 35801"/>
                <a:gd name="connsiteY0" fmla="*/ 12273 h 35408"/>
                <a:gd name="connsiteX1" fmla="*/ 27793 w 35801"/>
                <a:gd name="connsiteY1" fmla="*/ 5709 h 35408"/>
                <a:gd name="connsiteX2" fmla="*/ 18879 w 35801"/>
                <a:gd name="connsiteY2" fmla="*/ 35049 h 35408"/>
                <a:gd name="connsiteX3" fmla="*/ -180 w 35801"/>
                <a:gd name="connsiteY3" fmla="*/ 12273 h 35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801" h="35408">
                  <a:moveTo>
                    <a:pt x="-180" y="12273"/>
                  </a:moveTo>
                  <a:cubicBezTo>
                    <a:pt x="1530" y="4651"/>
                    <a:pt x="16693" y="-7947"/>
                    <a:pt x="27793" y="5709"/>
                  </a:cubicBezTo>
                  <a:cubicBezTo>
                    <a:pt x="40535" y="21393"/>
                    <a:pt x="37831" y="32300"/>
                    <a:pt x="18879" y="35049"/>
                  </a:cubicBezTo>
                  <a:cubicBezTo>
                    <a:pt x="15251" y="31897"/>
                    <a:pt x="3794" y="16830"/>
                    <a:pt x="-180" y="12273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50" name="任意多边形: 形状 2349">
              <a:extLst>
                <a:ext uri="{FF2B5EF4-FFF2-40B4-BE49-F238E27FC236}">
                  <a16:creationId xmlns:a16="http://schemas.microsoft.com/office/drawing/2014/main" id="{F81DABBB-46A5-E5F5-925E-3ED1D70F4945}"/>
                </a:ext>
              </a:extLst>
            </p:cNvPr>
            <p:cNvSpPr/>
            <p:nvPr/>
          </p:nvSpPr>
          <p:spPr>
            <a:xfrm flipV="1">
              <a:off x="8448899" y="5434208"/>
              <a:ext cx="40693" cy="33343"/>
            </a:xfrm>
            <a:custGeom>
              <a:avLst/>
              <a:gdLst>
                <a:gd name="connsiteX0" fmla="*/ -180 w 40693"/>
                <a:gd name="connsiteY0" fmla="*/ 13336 h 33343"/>
                <a:gd name="connsiteX1" fmla="*/ 31141 w 40693"/>
                <a:gd name="connsiteY1" fmla="*/ 3028 h 33343"/>
                <a:gd name="connsiteX2" fmla="*/ 29420 w 40693"/>
                <a:gd name="connsiteY2" fmla="*/ 32981 h 33343"/>
                <a:gd name="connsiteX3" fmla="*/ -180 w 40693"/>
                <a:gd name="connsiteY3" fmla="*/ 13337 h 33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693" h="33343">
                  <a:moveTo>
                    <a:pt x="-180" y="13336"/>
                  </a:moveTo>
                  <a:cubicBezTo>
                    <a:pt x="4439" y="6874"/>
                    <a:pt x="14646" y="-6673"/>
                    <a:pt x="31141" y="3028"/>
                  </a:cubicBezTo>
                  <a:cubicBezTo>
                    <a:pt x="44971" y="11162"/>
                    <a:pt x="42735" y="25633"/>
                    <a:pt x="29420" y="32981"/>
                  </a:cubicBezTo>
                  <a:cubicBezTo>
                    <a:pt x="24097" y="31453"/>
                    <a:pt x="9999" y="22952"/>
                    <a:pt x="-180" y="13337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51" name="任意多边形: 形状 2350">
              <a:extLst>
                <a:ext uri="{FF2B5EF4-FFF2-40B4-BE49-F238E27FC236}">
                  <a16:creationId xmlns:a16="http://schemas.microsoft.com/office/drawing/2014/main" id="{54C352DF-9E43-45D2-D4BD-20D9458AB4D6}"/>
                </a:ext>
              </a:extLst>
            </p:cNvPr>
            <p:cNvSpPr/>
            <p:nvPr/>
          </p:nvSpPr>
          <p:spPr>
            <a:xfrm flipV="1">
              <a:off x="8478353" y="5421661"/>
              <a:ext cx="45624" cy="38676"/>
            </a:xfrm>
            <a:custGeom>
              <a:avLst/>
              <a:gdLst>
                <a:gd name="connsiteX0" fmla="*/ 13 w 45624"/>
                <a:gd name="connsiteY0" fmla="*/ 27433 h 38676"/>
                <a:gd name="connsiteX1" fmla="*/ 23494 w 45624"/>
                <a:gd name="connsiteY1" fmla="*/ 34 h 38676"/>
                <a:gd name="connsiteX2" fmla="*/ 39326 w 45624"/>
                <a:gd name="connsiteY2" fmla="*/ 37923 h 38676"/>
                <a:gd name="connsiteX3" fmla="*/ 13 w 45624"/>
                <a:gd name="connsiteY3" fmla="*/ 27432 h 38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624" h="38676">
                  <a:moveTo>
                    <a:pt x="13" y="27433"/>
                  </a:moveTo>
                  <a:cubicBezTo>
                    <a:pt x="-1387" y="21789"/>
                    <a:pt x="4703" y="-3850"/>
                    <a:pt x="23494" y="34"/>
                  </a:cubicBezTo>
                  <a:cubicBezTo>
                    <a:pt x="42293" y="3920"/>
                    <a:pt x="52877" y="20628"/>
                    <a:pt x="39326" y="37923"/>
                  </a:cubicBezTo>
                  <a:cubicBezTo>
                    <a:pt x="34174" y="40100"/>
                    <a:pt x="9844" y="32643"/>
                    <a:pt x="13" y="27432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52" name="任意多边形: 形状 2351">
              <a:extLst>
                <a:ext uri="{FF2B5EF4-FFF2-40B4-BE49-F238E27FC236}">
                  <a16:creationId xmlns:a16="http://schemas.microsoft.com/office/drawing/2014/main" id="{F4ED7507-C2A9-1DCB-BAC2-35BE4CDB1A54}"/>
                </a:ext>
              </a:extLst>
            </p:cNvPr>
            <p:cNvSpPr/>
            <p:nvPr/>
          </p:nvSpPr>
          <p:spPr>
            <a:xfrm flipV="1">
              <a:off x="8516737" y="5420972"/>
              <a:ext cx="52353" cy="42202"/>
            </a:xfrm>
            <a:custGeom>
              <a:avLst/>
              <a:gdLst>
                <a:gd name="connsiteX0" fmla="*/ 921 w 52353"/>
                <a:gd name="connsiteY0" fmla="*/ 40748 h 42202"/>
                <a:gd name="connsiteX1" fmla="*/ 23691 w 52353"/>
                <a:gd name="connsiteY1" fmla="*/ 188 h 42202"/>
                <a:gd name="connsiteX2" fmla="*/ 50145 w 52353"/>
                <a:gd name="connsiteY2" fmla="*/ 36791 h 42202"/>
                <a:gd name="connsiteX3" fmla="*/ 921 w 52353"/>
                <a:gd name="connsiteY3" fmla="*/ 40747 h 42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353" h="42202">
                  <a:moveTo>
                    <a:pt x="921" y="40748"/>
                  </a:moveTo>
                  <a:cubicBezTo>
                    <a:pt x="-1735" y="28819"/>
                    <a:pt x="-1436" y="5217"/>
                    <a:pt x="23691" y="188"/>
                  </a:cubicBezTo>
                  <a:cubicBezTo>
                    <a:pt x="48825" y="-4839"/>
                    <a:pt x="56275" y="25835"/>
                    <a:pt x="50145" y="36791"/>
                  </a:cubicBezTo>
                  <a:cubicBezTo>
                    <a:pt x="44458" y="39850"/>
                    <a:pt x="15909" y="43778"/>
                    <a:pt x="921" y="40747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53" name="任意多边形: 形状 2352">
              <a:extLst>
                <a:ext uri="{FF2B5EF4-FFF2-40B4-BE49-F238E27FC236}">
                  <a16:creationId xmlns:a16="http://schemas.microsoft.com/office/drawing/2014/main" id="{3750DA78-8EB9-5FB8-60EC-B60BD5D9F229}"/>
                </a:ext>
              </a:extLst>
            </p:cNvPr>
            <p:cNvSpPr/>
            <p:nvPr/>
          </p:nvSpPr>
          <p:spPr>
            <a:xfrm flipV="1">
              <a:off x="8557702" y="5425992"/>
              <a:ext cx="54150" cy="53387"/>
            </a:xfrm>
            <a:custGeom>
              <a:avLst/>
              <a:gdLst>
                <a:gd name="connsiteX0" fmla="*/ 9130 w 54150"/>
                <a:gd name="connsiteY0" fmla="*/ 53025 h 53387"/>
                <a:gd name="connsiteX1" fmla="*/ 16783 w 54150"/>
                <a:gd name="connsiteY1" fmla="*/ 4072 h 53387"/>
                <a:gd name="connsiteX2" fmla="*/ 53236 w 54150"/>
                <a:gd name="connsiteY2" fmla="*/ 33254 h 53387"/>
                <a:gd name="connsiteX3" fmla="*/ 9130 w 54150"/>
                <a:gd name="connsiteY3" fmla="*/ 53024 h 53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150" h="53387">
                  <a:moveTo>
                    <a:pt x="9130" y="53025"/>
                  </a:moveTo>
                  <a:cubicBezTo>
                    <a:pt x="2157" y="45461"/>
                    <a:pt x="-11054" y="21162"/>
                    <a:pt x="16783" y="4072"/>
                  </a:cubicBezTo>
                  <a:cubicBezTo>
                    <a:pt x="44620" y="-13017"/>
                    <a:pt x="57279" y="24163"/>
                    <a:pt x="53236" y="33254"/>
                  </a:cubicBezTo>
                  <a:cubicBezTo>
                    <a:pt x="41965" y="40394"/>
                    <a:pt x="22678" y="52066"/>
                    <a:pt x="9130" y="53024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54" name="任意多边形: 形状 2353">
              <a:extLst>
                <a:ext uri="{FF2B5EF4-FFF2-40B4-BE49-F238E27FC236}">
                  <a16:creationId xmlns:a16="http://schemas.microsoft.com/office/drawing/2014/main" id="{F8153EB8-90DF-3CF4-EF93-8DC587436332}"/>
                </a:ext>
              </a:extLst>
            </p:cNvPr>
            <p:cNvSpPr/>
            <p:nvPr/>
          </p:nvSpPr>
          <p:spPr>
            <a:xfrm flipV="1">
              <a:off x="8595307" y="5447661"/>
              <a:ext cx="56505" cy="66097"/>
            </a:xfrm>
            <a:custGeom>
              <a:avLst/>
              <a:gdLst>
                <a:gd name="connsiteX0" fmla="*/ 16055 w 56505"/>
                <a:gd name="connsiteY0" fmla="*/ 65740 h 66097"/>
                <a:gd name="connsiteX1" fmla="*/ 35843 w 56505"/>
                <a:gd name="connsiteY1" fmla="*/ -157 h 66097"/>
                <a:gd name="connsiteX2" fmla="*/ 16055 w 56505"/>
                <a:gd name="connsiteY2" fmla="*/ 65740 h 66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6505" h="66097">
                  <a:moveTo>
                    <a:pt x="16055" y="65740"/>
                  </a:moveTo>
                  <a:cubicBezTo>
                    <a:pt x="8762" y="61103"/>
                    <a:pt x="-25786" y="22056"/>
                    <a:pt x="35843" y="-157"/>
                  </a:cubicBezTo>
                  <a:cubicBezTo>
                    <a:pt x="43824" y="-3038"/>
                    <a:pt x="87439" y="25421"/>
                    <a:pt x="16055" y="65740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55" name="任意多边形: 形状 2354">
              <a:extLst>
                <a:ext uri="{FF2B5EF4-FFF2-40B4-BE49-F238E27FC236}">
                  <a16:creationId xmlns:a16="http://schemas.microsoft.com/office/drawing/2014/main" id="{FA876B65-1FE8-8674-1AA8-82096E774B73}"/>
                </a:ext>
              </a:extLst>
            </p:cNvPr>
            <p:cNvSpPr/>
            <p:nvPr/>
          </p:nvSpPr>
          <p:spPr>
            <a:xfrm flipV="1">
              <a:off x="8629105" y="5470283"/>
              <a:ext cx="55539" cy="73079"/>
            </a:xfrm>
            <a:custGeom>
              <a:avLst/>
              <a:gdLst>
                <a:gd name="connsiteX0" fmla="*/ 9404 w 55539"/>
                <a:gd name="connsiteY0" fmla="*/ 72728 h 73079"/>
                <a:gd name="connsiteX1" fmla="*/ 27896 w 55539"/>
                <a:gd name="connsiteY1" fmla="*/ 2209 h 73079"/>
                <a:gd name="connsiteX2" fmla="*/ 9404 w 55539"/>
                <a:gd name="connsiteY2" fmla="*/ 72728 h 73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539" h="73079">
                  <a:moveTo>
                    <a:pt x="9404" y="72728"/>
                  </a:moveTo>
                  <a:cubicBezTo>
                    <a:pt x="518" y="70738"/>
                    <a:pt x="-13310" y="17967"/>
                    <a:pt x="27896" y="2209"/>
                  </a:cubicBezTo>
                  <a:cubicBezTo>
                    <a:pt x="69105" y="-13543"/>
                    <a:pt x="64741" y="47482"/>
                    <a:pt x="9404" y="72728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56" name="任意多边形: 形状 2355">
              <a:extLst>
                <a:ext uri="{FF2B5EF4-FFF2-40B4-BE49-F238E27FC236}">
                  <a16:creationId xmlns:a16="http://schemas.microsoft.com/office/drawing/2014/main" id="{01211D4C-A57A-6000-C655-0584787BDC35}"/>
                </a:ext>
              </a:extLst>
            </p:cNvPr>
            <p:cNvSpPr/>
            <p:nvPr/>
          </p:nvSpPr>
          <p:spPr>
            <a:xfrm flipV="1">
              <a:off x="8652480" y="5496596"/>
              <a:ext cx="55325" cy="83579"/>
            </a:xfrm>
            <a:custGeom>
              <a:avLst/>
              <a:gdLst>
                <a:gd name="connsiteX0" fmla="*/ 12937 w 55325"/>
                <a:gd name="connsiteY0" fmla="*/ 83233 h 83579"/>
                <a:gd name="connsiteX1" fmla="*/ 30659 w 55325"/>
                <a:gd name="connsiteY1" fmla="*/ 5034 h 83579"/>
                <a:gd name="connsiteX2" fmla="*/ 12937 w 55325"/>
                <a:gd name="connsiteY2" fmla="*/ 83233 h 83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325" h="83579">
                  <a:moveTo>
                    <a:pt x="12937" y="83233"/>
                  </a:moveTo>
                  <a:cubicBezTo>
                    <a:pt x="-520" y="74884"/>
                    <a:pt x="-14416" y="33586"/>
                    <a:pt x="30659" y="5034"/>
                  </a:cubicBezTo>
                  <a:cubicBezTo>
                    <a:pt x="71505" y="-20839"/>
                    <a:pt x="58296" y="53414"/>
                    <a:pt x="12937" y="83233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57" name="任意多边形: 形状 2356">
              <a:extLst>
                <a:ext uri="{FF2B5EF4-FFF2-40B4-BE49-F238E27FC236}">
                  <a16:creationId xmlns:a16="http://schemas.microsoft.com/office/drawing/2014/main" id="{BCACEBB2-3958-ECEA-D553-43DD1E853A14}"/>
                </a:ext>
              </a:extLst>
            </p:cNvPr>
            <p:cNvSpPr/>
            <p:nvPr/>
          </p:nvSpPr>
          <p:spPr>
            <a:xfrm flipV="1">
              <a:off x="8680429" y="5529457"/>
              <a:ext cx="65401" cy="83917"/>
            </a:xfrm>
            <a:custGeom>
              <a:avLst/>
              <a:gdLst>
                <a:gd name="connsiteX0" fmla="*/ 13684 w 65401"/>
                <a:gd name="connsiteY0" fmla="*/ 83577 h 83917"/>
                <a:gd name="connsiteX1" fmla="*/ 30040 w 65401"/>
                <a:gd name="connsiteY1" fmla="*/ 6243 h 83917"/>
                <a:gd name="connsiteX2" fmla="*/ 13684 w 65401"/>
                <a:gd name="connsiteY2" fmla="*/ 83577 h 83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5401" h="83917">
                  <a:moveTo>
                    <a:pt x="13684" y="83577"/>
                  </a:moveTo>
                  <a:cubicBezTo>
                    <a:pt x="6530" y="78749"/>
                    <a:pt x="-21057" y="43118"/>
                    <a:pt x="30040" y="6243"/>
                  </a:cubicBezTo>
                  <a:cubicBezTo>
                    <a:pt x="67032" y="-20458"/>
                    <a:pt x="92166" y="39852"/>
                    <a:pt x="13684" y="83577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58" name="任意多边形: 形状 2357">
              <a:extLst>
                <a:ext uri="{FF2B5EF4-FFF2-40B4-BE49-F238E27FC236}">
                  <a16:creationId xmlns:a16="http://schemas.microsoft.com/office/drawing/2014/main" id="{E1530AD7-3CE0-9803-BF42-938DF30BB044}"/>
                </a:ext>
              </a:extLst>
            </p:cNvPr>
            <p:cNvSpPr/>
            <p:nvPr/>
          </p:nvSpPr>
          <p:spPr>
            <a:xfrm flipV="1">
              <a:off x="8723364" y="5581487"/>
              <a:ext cx="62409" cy="77536"/>
            </a:xfrm>
            <a:custGeom>
              <a:avLst/>
              <a:gdLst>
                <a:gd name="connsiteX0" fmla="*/ 17779 w 62409"/>
                <a:gd name="connsiteY0" fmla="*/ 77205 h 77536"/>
                <a:gd name="connsiteX1" fmla="*/ 35143 w 62409"/>
                <a:gd name="connsiteY1" fmla="*/ 5763 h 77536"/>
                <a:gd name="connsiteX2" fmla="*/ 17779 w 62409"/>
                <a:gd name="connsiteY2" fmla="*/ 77205 h 77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2409" h="77536">
                  <a:moveTo>
                    <a:pt x="17779" y="77205"/>
                  </a:moveTo>
                  <a:cubicBezTo>
                    <a:pt x="3788" y="69730"/>
                    <a:pt x="-21666" y="45017"/>
                    <a:pt x="35143" y="5763"/>
                  </a:cubicBezTo>
                  <a:cubicBezTo>
                    <a:pt x="71547" y="-19389"/>
                    <a:pt x="76355" y="39014"/>
                    <a:pt x="17779" y="77205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59" name="任意多边形: 形状 2358">
              <a:extLst>
                <a:ext uri="{FF2B5EF4-FFF2-40B4-BE49-F238E27FC236}">
                  <a16:creationId xmlns:a16="http://schemas.microsoft.com/office/drawing/2014/main" id="{772FCFB0-6003-DA5C-1E0D-7A22C6FEE3FB}"/>
                </a:ext>
              </a:extLst>
            </p:cNvPr>
            <p:cNvSpPr/>
            <p:nvPr/>
          </p:nvSpPr>
          <p:spPr>
            <a:xfrm flipV="1">
              <a:off x="8768046" y="5621254"/>
              <a:ext cx="47040" cy="60413"/>
            </a:xfrm>
            <a:custGeom>
              <a:avLst/>
              <a:gdLst>
                <a:gd name="connsiteX0" fmla="*/ 15960 w 47040"/>
                <a:gd name="connsiteY0" fmla="*/ 60088 h 60413"/>
                <a:gd name="connsiteX1" fmla="*/ 10775 w 47040"/>
                <a:gd name="connsiteY1" fmla="*/ 8924 h 60413"/>
                <a:gd name="connsiteX2" fmla="*/ 43885 w 47040"/>
                <a:gd name="connsiteY2" fmla="*/ 33686 h 60413"/>
                <a:gd name="connsiteX3" fmla="*/ 15960 w 47040"/>
                <a:gd name="connsiteY3" fmla="*/ 60087 h 60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040" h="60413">
                  <a:moveTo>
                    <a:pt x="15960" y="60088"/>
                  </a:moveTo>
                  <a:cubicBezTo>
                    <a:pt x="25" y="53846"/>
                    <a:pt x="-8159" y="26988"/>
                    <a:pt x="10775" y="8924"/>
                  </a:cubicBezTo>
                  <a:cubicBezTo>
                    <a:pt x="34532" y="-13749"/>
                    <a:pt x="54662" y="9436"/>
                    <a:pt x="43885" y="33686"/>
                  </a:cubicBezTo>
                  <a:cubicBezTo>
                    <a:pt x="33109" y="57937"/>
                    <a:pt x="15960" y="60087"/>
                    <a:pt x="15960" y="60087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60" name="任意多边形: 形状 2359">
              <a:extLst>
                <a:ext uri="{FF2B5EF4-FFF2-40B4-BE49-F238E27FC236}">
                  <a16:creationId xmlns:a16="http://schemas.microsoft.com/office/drawing/2014/main" id="{F0133187-5028-C771-5C7D-641A410B07C8}"/>
                </a:ext>
              </a:extLst>
            </p:cNvPr>
            <p:cNvSpPr/>
            <p:nvPr/>
          </p:nvSpPr>
          <p:spPr>
            <a:xfrm flipV="1">
              <a:off x="8794390" y="5643400"/>
              <a:ext cx="54117" cy="63063"/>
            </a:xfrm>
            <a:custGeom>
              <a:avLst/>
              <a:gdLst>
                <a:gd name="connsiteX0" fmla="*/ 12596 w 54117"/>
                <a:gd name="connsiteY0" fmla="*/ 62743 h 63063"/>
                <a:gd name="connsiteX1" fmla="*/ 27828 w 54117"/>
                <a:gd name="connsiteY1" fmla="*/ 821 h 63063"/>
                <a:gd name="connsiteX2" fmla="*/ 12596 w 54117"/>
                <a:gd name="connsiteY2" fmla="*/ 62743 h 63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4117" h="63063">
                  <a:moveTo>
                    <a:pt x="12596" y="62743"/>
                  </a:moveTo>
                  <a:cubicBezTo>
                    <a:pt x="-513" y="55803"/>
                    <a:pt x="-13397" y="26934"/>
                    <a:pt x="27828" y="821"/>
                  </a:cubicBezTo>
                  <a:cubicBezTo>
                    <a:pt x="36373" y="-4592"/>
                    <a:pt x="90188" y="8151"/>
                    <a:pt x="12596" y="62743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61" name="任意多边形: 形状 2360">
              <a:extLst>
                <a:ext uri="{FF2B5EF4-FFF2-40B4-BE49-F238E27FC236}">
                  <a16:creationId xmlns:a16="http://schemas.microsoft.com/office/drawing/2014/main" id="{D1E6139F-C9A4-AD21-EB2D-124DB53A1AF7}"/>
                </a:ext>
              </a:extLst>
            </p:cNvPr>
            <p:cNvSpPr/>
            <p:nvPr/>
          </p:nvSpPr>
          <p:spPr>
            <a:xfrm flipV="1">
              <a:off x="7901906" y="5218042"/>
              <a:ext cx="1273031" cy="897707"/>
            </a:xfrm>
            <a:custGeom>
              <a:avLst/>
              <a:gdLst>
                <a:gd name="connsiteX0" fmla="*/ 1265237 w 1273031"/>
                <a:gd name="connsiteY0" fmla="*/ 765517 h 897707"/>
                <a:gd name="connsiteX1" fmla="*/ 1233659 w 1273031"/>
                <a:gd name="connsiteY1" fmla="*/ 751765 h 897707"/>
                <a:gd name="connsiteX2" fmla="*/ 1190630 w 1273031"/>
                <a:gd name="connsiteY2" fmla="*/ 539429 h 897707"/>
                <a:gd name="connsiteX3" fmla="*/ 1057352 w 1273031"/>
                <a:gd name="connsiteY3" fmla="*/ 366836 h 897707"/>
                <a:gd name="connsiteX4" fmla="*/ 1005330 w 1273031"/>
                <a:gd name="connsiteY4" fmla="*/ 343158 h 897707"/>
                <a:gd name="connsiteX5" fmla="*/ 968071 w 1273031"/>
                <a:gd name="connsiteY5" fmla="*/ 310129 h 897707"/>
                <a:gd name="connsiteX6" fmla="*/ 988250 w 1273031"/>
                <a:gd name="connsiteY6" fmla="*/ 276660 h 897707"/>
                <a:gd name="connsiteX7" fmla="*/ 1009315 w 1273031"/>
                <a:gd name="connsiteY7" fmla="*/ 260049 h 897707"/>
                <a:gd name="connsiteX8" fmla="*/ 1039156 w 1273031"/>
                <a:gd name="connsiteY8" fmla="*/ 228078 h 897707"/>
                <a:gd name="connsiteX9" fmla="*/ 1063353 w 1273031"/>
                <a:gd name="connsiteY9" fmla="*/ 197508 h 897707"/>
                <a:gd name="connsiteX10" fmla="*/ 1095319 w 1273031"/>
                <a:gd name="connsiteY10" fmla="*/ 194684 h 897707"/>
                <a:gd name="connsiteX11" fmla="*/ 1132781 w 1273031"/>
                <a:gd name="connsiteY11" fmla="*/ 197083 h 897707"/>
                <a:gd name="connsiteX12" fmla="*/ 1179545 w 1273031"/>
                <a:gd name="connsiteY12" fmla="*/ 205580 h 897707"/>
                <a:gd name="connsiteX13" fmla="*/ 1232551 w 1273031"/>
                <a:gd name="connsiteY13" fmla="*/ 165473 h 897707"/>
                <a:gd name="connsiteX14" fmla="*/ 1176644 w 1273031"/>
                <a:gd name="connsiteY14" fmla="*/ 176924 h 897707"/>
                <a:gd name="connsiteX15" fmla="*/ 1135396 w 1273031"/>
                <a:gd name="connsiteY15" fmla="*/ 161672 h 897707"/>
                <a:gd name="connsiteX16" fmla="*/ 1159619 w 1273031"/>
                <a:gd name="connsiteY16" fmla="*/ 151772 h 897707"/>
                <a:gd name="connsiteX17" fmla="*/ 1187313 w 1273031"/>
                <a:gd name="connsiteY17" fmla="*/ 135318 h 897707"/>
                <a:gd name="connsiteX18" fmla="*/ 1204801 w 1273031"/>
                <a:gd name="connsiteY18" fmla="*/ 107910 h 897707"/>
                <a:gd name="connsiteX19" fmla="*/ 1188474 w 1273031"/>
                <a:gd name="connsiteY19" fmla="*/ 52909 h 897707"/>
                <a:gd name="connsiteX20" fmla="*/ 1183813 w 1273031"/>
                <a:gd name="connsiteY20" fmla="*/ 88529 h 897707"/>
                <a:gd name="connsiteX21" fmla="*/ 1160912 w 1273031"/>
                <a:gd name="connsiteY21" fmla="*/ 107392 h 897707"/>
                <a:gd name="connsiteX22" fmla="*/ 1122907 w 1273031"/>
                <a:gd name="connsiteY22" fmla="*/ 128203 h 897707"/>
                <a:gd name="connsiteX23" fmla="*/ 1077127 w 1273031"/>
                <a:gd name="connsiteY23" fmla="*/ 121258 h 897707"/>
                <a:gd name="connsiteX24" fmla="*/ 1036970 w 1273031"/>
                <a:gd name="connsiteY24" fmla="*/ 92247 h 897707"/>
                <a:gd name="connsiteX25" fmla="*/ 1023004 w 1273031"/>
                <a:gd name="connsiteY25" fmla="*/ 56445 h 897707"/>
                <a:gd name="connsiteX26" fmla="*/ 1040407 w 1273031"/>
                <a:gd name="connsiteY26" fmla="*/ -322 h 897707"/>
                <a:gd name="connsiteX27" fmla="*/ 998523 w 1273031"/>
                <a:gd name="connsiteY27" fmla="*/ 55615 h 897707"/>
                <a:gd name="connsiteX28" fmla="*/ 993189 w 1273031"/>
                <a:gd name="connsiteY28" fmla="*/ 109087 h 897707"/>
                <a:gd name="connsiteX29" fmla="*/ 1023370 w 1273031"/>
                <a:gd name="connsiteY29" fmla="*/ 149868 h 897707"/>
                <a:gd name="connsiteX30" fmla="*/ 983142 w 1273031"/>
                <a:gd name="connsiteY30" fmla="*/ 189505 h 897707"/>
                <a:gd name="connsiteX31" fmla="*/ 951590 w 1273031"/>
                <a:gd name="connsiteY31" fmla="*/ 229098 h 897707"/>
                <a:gd name="connsiteX32" fmla="*/ 920087 w 1273031"/>
                <a:gd name="connsiteY32" fmla="*/ 261028 h 897707"/>
                <a:gd name="connsiteX33" fmla="*/ 899727 w 1273031"/>
                <a:gd name="connsiteY33" fmla="*/ 296799 h 897707"/>
                <a:gd name="connsiteX34" fmla="*/ 882719 w 1273031"/>
                <a:gd name="connsiteY34" fmla="*/ 330984 h 897707"/>
                <a:gd name="connsiteX35" fmla="*/ 883863 w 1273031"/>
                <a:gd name="connsiteY35" fmla="*/ 358571 h 897707"/>
                <a:gd name="connsiteX36" fmla="*/ 896855 w 1273031"/>
                <a:gd name="connsiteY36" fmla="*/ 386828 h 897707"/>
                <a:gd name="connsiteX37" fmla="*/ 916627 w 1273031"/>
                <a:gd name="connsiteY37" fmla="*/ 414597 h 897707"/>
                <a:gd name="connsiteX38" fmla="*/ 930465 w 1273031"/>
                <a:gd name="connsiteY38" fmla="*/ 445036 h 897707"/>
                <a:gd name="connsiteX39" fmla="*/ 767826 w 1273031"/>
                <a:gd name="connsiteY39" fmla="*/ 611212 h 897707"/>
                <a:gd name="connsiteX40" fmla="*/ 509782 w 1273031"/>
                <a:gd name="connsiteY40" fmla="*/ 578642 h 897707"/>
                <a:gd name="connsiteX41" fmla="*/ 414248 w 1273031"/>
                <a:gd name="connsiteY41" fmla="*/ 407192 h 897707"/>
                <a:gd name="connsiteX42" fmla="*/ 417795 w 1273031"/>
                <a:gd name="connsiteY42" fmla="*/ 364652 h 897707"/>
                <a:gd name="connsiteX43" fmla="*/ 414379 w 1273031"/>
                <a:gd name="connsiteY43" fmla="*/ 333054 h 897707"/>
                <a:gd name="connsiteX44" fmla="*/ 433076 w 1273031"/>
                <a:gd name="connsiteY44" fmla="*/ 311411 h 897707"/>
                <a:gd name="connsiteX45" fmla="*/ 466207 w 1273031"/>
                <a:gd name="connsiteY45" fmla="*/ 291512 h 897707"/>
                <a:gd name="connsiteX46" fmla="*/ 473590 w 1273031"/>
                <a:gd name="connsiteY46" fmla="*/ 237831 h 897707"/>
                <a:gd name="connsiteX47" fmla="*/ 432000 w 1273031"/>
                <a:gd name="connsiteY47" fmla="*/ 182495 h 897707"/>
                <a:gd name="connsiteX48" fmla="*/ 448598 w 1273031"/>
                <a:gd name="connsiteY48" fmla="*/ 209557 h 897707"/>
                <a:gd name="connsiteX49" fmla="*/ 448381 w 1273031"/>
                <a:gd name="connsiteY49" fmla="*/ 246175 h 897707"/>
                <a:gd name="connsiteX50" fmla="*/ 434147 w 1273031"/>
                <a:gd name="connsiteY50" fmla="*/ 270985 h 897707"/>
                <a:gd name="connsiteX51" fmla="*/ 411867 w 1273031"/>
                <a:gd name="connsiteY51" fmla="*/ 279648 h 897707"/>
                <a:gd name="connsiteX52" fmla="*/ 404766 w 1273031"/>
                <a:gd name="connsiteY52" fmla="*/ 234053 h 897707"/>
                <a:gd name="connsiteX53" fmla="*/ 381018 w 1273031"/>
                <a:gd name="connsiteY53" fmla="*/ 201721 h 897707"/>
                <a:gd name="connsiteX54" fmla="*/ 342235 w 1273031"/>
                <a:gd name="connsiteY54" fmla="*/ 206689 h 897707"/>
                <a:gd name="connsiteX55" fmla="*/ 368274 w 1273031"/>
                <a:gd name="connsiteY55" fmla="*/ 222862 h 897707"/>
                <a:gd name="connsiteX56" fmla="*/ 371784 w 1273031"/>
                <a:gd name="connsiteY56" fmla="*/ 247319 h 897707"/>
                <a:gd name="connsiteX57" fmla="*/ 341628 w 1273031"/>
                <a:gd name="connsiteY57" fmla="*/ 288223 h 897707"/>
                <a:gd name="connsiteX58" fmla="*/ 242884 w 1273031"/>
                <a:gd name="connsiteY58" fmla="*/ 266063 h 897707"/>
                <a:gd name="connsiteX59" fmla="*/ 249830 w 1273031"/>
                <a:gd name="connsiteY59" fmla="*/ 310958 h 897707"/>
                <a:gd name="connsiteX60" fmla="*/ 330440 w 1273031"/>
                <a:gd name="connsiteY60" fmla="*/ 345383 h 897707"/>
                <a:gd name="connsiteX61" fmla="*/ 357792 w 1273031"/>
                <a:gd name="connsiteY61" fmla="*/ 376526 h 897707"/>
                <a:gd name="connsiteX62" fmla="*/ 351891 w 1273031"/>
                <a:gd name="connsiteY62" fmla="*/ 465206 h 897707"/>
                <a:gd name="connsiteX63" fmla="*/ 398740 w 1273031"/>
                <a:gd name="connsiteY63" fmla="*/ 535722 h 897707"/>
                <a:gd name="connsiteX64" fmla="*/ 322568 w 1273031"/>
                <a:gd name="connsiteY64" fmla="*/ 551297 h 897707"/>
                <a:gd name="connsiteX65" fmla="*/ 33592 w 1273031"/>
                <a:gd name="connsiteY65" fmla="*/ 597125 h 897707"/>
                <a:gd name="connsiteX66" fmla="*/ 17896 w 1273031"/>
                <a:gd name="connsiteY66" fmla="*/ 613598 h 897707"/>
                <a:gd name="connsiteX67" fmla="*/ 173856 w 1273031"/>
                <a:gd name="connsiteY67" fmla="*/ 601930 h 897707"/>
                <a:gd name="connsiteX68" fmla="*/ 457129 w 1273031"/>
                <a:gd name="connsiteY68" fmla="*/ 712173 h 897707"/>
                <a:gd name="connsiteX69" fmla="*/ 922783 w 1273031"/>
                <a:gd name="connsiteY69" fmla="*/ 597994 h 897707"/>
                <a:gd name="connsiteX70" fmla="*/ 1037871 w 1273031"/>
                <a:gd name="connsiteY70" fmla="*/ 697158 h 897707"/>
                <a:gd name="connsiteX71" fmla="*/ 1130944 w 1273031"/>
                <a:gd name="connsiteY71" fmla="*/ 897386 h 897707"/>
                <a:gd name="connsiteX72" fmla="*/ 1265211 w 1273031"/>
                <a:gd name="connsiteY72" fmla="*/ 765500 h 897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1273031" h="897707">
                  <a:moveTo>
                    <a:pt x="1265237" y="765517"/>
                  </a:moveTo>
                  <a:cubicBezTo>
                    <a:pt x="1257619" y="763812"/>
                    <a:pt x="1239042" y="755973"/>
                    <a:pt x="1233659" y="751765"/>
                  </a:cubicBezTo>
                  <a:cubicBezTo>
                    <a:pt x="1175048" y="703942"/>
                    <a:pt x="1200304" y="624499"/>
                    <a:pt x="1190630" y="539429"/>
                  </a:cubicBezTo>
                  <a:cubicBezTo>
                    <a:pt x="1183010" y="472382"/>
                    <a:pt x="1128701" y="393518"/>
                    <a:pt x="1057352" y="366836"/>
                  </a:cubicBezTo>
                  <a:cubicBezTo>
                    <a:pt x="1032945" y="357714"/>
                    <a:pt x="1033749" y="350206"/>
                    <a:pt x="1005330" y="343158"/>
                  </a:cubicBezTo>
                  <a:cubicBezTo>
                    <a:pt x="994426" y="340458"/>
                    <a:pt x="981491" y="336477"/>
                    <a:pt x="968071" y="310129"/>
                  </a:cubicBezTo>
                  <a:cubicBezTo>
                    <a:pt x="981413" y="307128"/>
                    <a:pt x="990554" y="287175"/>
                    <a:pt x="988250" y="276660"/>
                  </a:cubicBezTo>
                  <a:cubicBezTo>
                    <a:pt x="998486" y="275621"/>
                    <a:pt x="1008380" y="267178"/>
                    <a:pt x="1009315" y="260049"/>
                  </a:cubicBezTo>
                  <a:cubicBezTo>
                    <a:pt x="1026465" y="257898"/>
                    <a:pt x="1035374" y="247898"/>
                    <a:pt x="1039156" y="228078"/>
                  </a:cubicBezTo>
                  <a:cubicBezTo>
                    <a:pt x="1050244" y="223236"/>
                    <a:pt x="1060142" y="214785"/>
                    <a:pt x="1063353" y="197508"/>
                  </a:cubicBezTo>
                  <a:cubicBezTo>
                    <a:pt x="1075680" y="204942"/>
                    <a:pt x="1089024" y="201933"/>
                    <a:pt x="1095319" y="194684"/>
                  </a:cubicBezTo>
                  <a:cubicBezTo>
                    <a:pt x="1103402" y="209163"/>
                    <a:pt x="1123794" y="210401"/>
                    <a:pt x="1132781" y="197083"/>
                  </a:cubicBezTo>
                  <a:cubicBezTo>
                    <a:pt x="1140707" y="218200"/>
                    <a:pt x="1166671" y="221360"/>
                    <a:pt x="1179545" y="205580"/>
                  </a:cubicBezTo>
                  <a:cubicBezTo>
                    <a:pt x="1200431" y="207600"/>
                    <a:pt x="1228901" y="190653"/>
                    <a:pt x="1232551" y="165473"/>
                  </a:cubicBezTo>
                  <a:cubicBezTo>
                    <a:pt x="1212111" y="188220"/>
                    <a:pt x="1196150" y="161306"/>
                    <a:pt x="1176644" y="176924"/>
                  </a:cubicBezTo>
                  <a:cubicBezTo>
                    <a:pt x="1172235" y="157936"/>
                    <a:pt x="1152585" y="157857"/>
                    <a:pt x="1135396" y="161672"/>
                  </a:cubicBezTo>
                  <a:cubicBezTo>
                    <a:pt x="1147041" y="160283"/>
                    <a:pt x="1159956" y="159183"/>
                    <a:pt x="1159619" y="151772"/>
                  </a:cubicBezTo>
                  <a:cubicBezTo>
                    <a:pt x="1171698" y="153645"/>
                    <a:pt x="1185643" y="141274"/>
                    <a:pt x="1187313" y="135318"/>
                  </a:cubicBezTo>
                  <a:cubicBezTo>
                    <a:pt x="1199705" y="132099"/>
                    <a:pt x="1208012" y="123300"/>
                    <a:pt x="1204801" y="107910"/>
                  </a:cubicBezTo>
                  <a:cubicBezTo>
                    <a:pt x="1213372" y="90499"/>
                    <a:pt x="1208914" y="62830"/>
                    <a:pt x="1188474" y="52909"/>
                  </a:cubicBezTo>
                  <a:cubicBezTo>
                    <a:pt x="1196195" y="71974"/>
                    <a:pt x="1184049" y="78580"/>
                    <a:pt x="1183813" y="88529"/>
                  </a:cubicBezTo>
                  <a:cubicBezTo>
                    <a:pt x="1170474" y="91535"/>
                    <a:pt x="1159591" y="98429"/>
                    <a:pt x="1160912" y="107392"/>
                  </a:cubicBezTo>
                  <a:cubicBezTo>
                    <a:pt x="1150756" y="105113"/>
                    <a:pt x="1126323" y="112964"/>
                    <a:pt x="1122907" y="128203"/>
                  </a:cubicBezTo>
                  <a:cubicBezTo>
                    <a:pt x="1110547" y="116426"/>
                    <a:pt x="1091119" y="112395"/>
                    <a:pt x="1077127" y="121258"/>
                  </a:cubicBezTo>
                  <a:cubicBezTo>
                    <a:pt x="1074122" y="107919"/>
                    <a:pt x="1051428" y="96157"/>
                    <a:pt x="1036970" y="92247"/>
                  </a:cubicBezTo>
                  <a:cubicBezTo>
                    <a:pt x="1045748" y="76881"/>
                    <a:pt x="1032020" y="63802"/>
                    <a:pt x="1023004" y="56445"/>
                  </a:cubicBezTo>
                  <a:cubicBezTo>
                    <a:pt x="1041239" y="40538"/>
                    <a:pt x="1012820" y="33490"/>
                    <a:pt x="1040407" y="-322"/>
                  </a:cubicBezTo>
                  <a:cubicBezTo>
                    <a:pt x="1019864" y="5066"/>
                    <a:pt x="989890" y="31678"/>
                    <a:pt x="998523" y="55615"/>
                  </a:cubicBezTo>
                  <a:cubicBezTo>
                    <a:pt x="981914" y="67223"/>
                    <a:pt x="981087" y="91710"/>
                    <a:pt x="993189" y="109087"/>
                  </a:cubicBezTo>
                  <a:cubicBezTo>
                    <a:pt x="987850" y="129895"/>
                    <a:pt x="997233" y="148999"/>
                    <a:pt x="1023370" y="149868"/>
                  </a:cubicBezTo>
                  <a:cubicBezTo>
                    <a:pt x="1004878" y="155050"/>
                    <a:pt x="1012079" y="185332"/>
                    <a:pt x="983142" y="189505"/>
                  </a:cubicBezTo>
                  <a:cubicBezTo>
                    <a:pt x="968743" y="191587"/>
                    <a:pt x="944555" y="218849"/>
                    <a:pt x="951590" y="229098"/>
                  </a:cubicBezTo>
                  <a:cubicBezTo>
                    <a:pt x="942000" y="224278"/>
                    <a:pt x="915603" y="245355"/>
                    <a:pt x="920087" y="261028"/>
                  </a:cubicBezTo>
                  <a:cubicBezTo>
                    <a:pt x="907563" y="261886"/>
                    <a:pt x="891214" y="284216"/>
                    <a:pt x="899727" y="296799"/>
                  </a:cubicBezTo>
                  <a:cubicBezTo>
                    <a:pt x="884233" y="298988"/>
                    <a:pt x="874066" y="319041"/>
                    <a:pt x="882719" y="330984"/>
                  </a:cubicBezTo>
                  <a:cubicBezTo>
                    <a:pt x="872435" y="339672"/>
                    <a:pt x="877669" y="350520"/>
                    <a:pt x="883863" y="358571"/>
                  </a:cubicBezTo>
                  <a:cubicBezTo>
                    <a:pt x="876711" y="369639"/>
                    <a:pt x="885585" y="377629"/>
                    <a:pt x="896855" y="386828"/>
                  </a:cubicBezTo>
                  <a:cubicBezTo>
                    <a:pt x="894783" y="399027"/>
                    <a:pt x="904786" y="407941"/>
                    <a:pt x="916627" y="414597"/>
                  </a:cubicBezTo>
                  <a:cubicBezTo>
                    <a:pt x="913779" y="427287"/>
                    <a:pt x="921238" y="435631"/>
                    <a:pt x="930465" y="445036"/>
                  </a:cubicBezTo>
                  <a:cubicBezTo>
                    <a:pt x="895129" y="471775"/>
                    <a:pt x="854093" y="510376"/>
                    <a:pt x="767826" y="611212"/>
                  </a:cubicBezTo>
                  <a:cubicBezTo>
                    <a:pt x="637679" y="763350"/>
                    <a:pt x="520307" y="674344"/>
                    <a:pt x="509782" y="578642"/>
                  </a:cubicBezTo>
                  <a:cubicBezTo>
                    <a:pt x="497630" y="468220"/>
                    <a:pt x="440131" y="479007"/>
                    <a:pt x="414248" y="407192"/>
                  </a:cubicBezTo>
                  <a:cubicBezTo>
                    <a:pt x="427043" y="394732"/>
                    <a:pt x="426939" y="377372"/>
                    <a:pt x="417795" y="364652"/>
                  </a:cubicBezTo>
                  <a:cubicBezTo>
                    <a:pt x="426283" y="358725"/>
                    <a:pt x="427339" y="346626"/>
                    <a:pt x="414379" y="333054"/>
                  </a:cubicBezTo>
                  <a:cubicBezTo>
                    <a:pt x="422624" y="329731"/>
                    <a:pt x="430797" y="321567"/>
                    <a:pt x="433076" y="311411"/>
                  </a:cubicBezTo>
                  <a:cubicBezTo>
                    <a:pt x="444911" y="318070"/>
                    <a:pt x="464266" y="309079"/>
                    <a:pt x="466207" y="291512"/>
                  </a:cubicBezTo>
                  <a:cubicBezTo>
                    <a:pt x="487400" y="280263"/>
                    <a:pt x="487164" y="257544"/>
                    <a:pt x="473590" y="237831"/>
                  </a:cubicBezTo>
                  <a:cubicBezTo>
                    <a:pt x="472158" y="211506"/>
                    <a:pt x="453260" y="190265"/>
                    <a:pt x="432000" y="182495"/>
                  </a:cubicBezTo>
                  <a:cubicBezTo>
                    <a:pt x="438335" y="189920"/>
                    <a:pt x="444553" y="202312"/>
                    <a:pt x="448598" y="209557"/>
                  </a:cubicBezTo>
                  <a:cubicBezTo>
                    <a:pt x="456022" y="222863"/>
                    <a:pt x="439788" y="236911"/>
                    <a:pt x="448381" y="246175"/>
                  </a:cubicBezTo>
                  <a:cubicBezTo>
                    <a:pt x="438563" y="251307"/>
                    <a:pt x="432823" y="262017"/>
                    <a:pt x="434147" y="270985"/>
                  </a:cubicBezTo>
                  <a:cubicBezTo>
                    <a:pt x="425750" y="269766"/>
                    <a:pt x="416997" y="273136"/>
                    <a:pt x="411867" y="279648"/>
                  </a:cubicBezTo>
                  <a:cubicBezTo>
                    <a:pt x="419405" y="268342"/>
                    <a:pt x="415752" y="244518"/>
                    <a:pt x="404766" y="234053"/>
                  </a:cubicBezTo>
                  <a:cubicBezTo>
                    <a:pt x="404295" y="221282"/>
                    <a:pt x="392299" y="204919"/>
                    <a:pt x="381018" y="201721"/>
                  </a:cubicBezTo>
                  <a:cubicBezTo>
                    <a:pt x="368309" y="188534"/>
                    <a:pt x="353206" y="190483"/>
                    <a:pt x="342235" y="206689"/>
                  </a:cubicBezTo>
                  <a:cubicBezTo>
                    <a:pt x="354229" y="206713"/>
                    <a:pt x="363491" y="214455"/>
                    <a:pt x="368274" y="222862"/>
                  </a:cubicBezTo>
                  <a:cubicBezTo>
                    <a:pt x="365787" y="230975"/>
                    <a:pt x="368728" y="241637"/>
                    <a:pt x="371784" y="247319"/>
                  </a:cubicBezTo>
                  <a:cubicBezTo>
                    <a:pt x="355151" y="254587"/>
                    <a:pt x="342296" y="280704"/>
                    <a:pt x="341628" y="288223"/>
                  </a:cubicBezTo>
                  <a:cubicBezTo>
                    <a:pt x="308242" y="309371"/>
                    <a:pt x="264035" y="299455"/>
                    <a:pt x="242884" y="266063"/>
                  </a:cubicBezTo>
                  <a:cubicBezTo>
                    <a:pt x="249208" y="279481"/>
                    <a:pt x="241245" y="301696"/>
                    <a:pt x="249830" y="310958"/>
                  </a:cubicBezTo>
                  <a:cubicBezTo>
                    <a:pt x="258718" y="345621"/>
                    <a:pt x="288914" y="364067"/>
                    <a:pt x="330440" y="345383"/>
                  </a:cubicBezTo>
                  <a:cubicBezTo>
                    <a:pt x="332673" y="359217"/>
                    <a:pt x="356132" y="360152"/>
                    <a:pt x="357792" y="376526"/>
                  </a:cubicBezTo>
                  <a:cubicBezTo>
                    <a:pt x="359908" y="397434"/>
                    <a:pt x="358391" y="427326"/>
                    <a:pt x="351891" y="465206"/>
                  </a:cubicBezTo>
                  <a:cubicBezTo>
                    <a:pt x="379378" y="479375"/>
                    <a:pt x="394694" y="512147"/>
                    <a:pt x="398740" y="535722"/>
                  </a:cubicBezTo>
                  <a:cubicBezTo>
                    <a:pt x="404543" y="569579"/>
                    <a:pt x="389776" y="569712"/>
                    <a:pt x="322568" y="551297"/>
                  </a:cubicBezTo>
                  <a:cubicBezTo>
                    <a:pt x="213046" y="521292"/>
                    <a:pt x="139307" y="595509"/>
                    <a:pt x="33592" y="597125"/>
                  </a:cubicBezTo>
                  <a:cubicBezTo>
                    <a:pt x="5508" y="597551"/>
                    <a:pt x="-17647" y="605626"/>
                    <a:pt x="17896" y="613598"/>
                  </a:cubicBezTo>
                  <a:cubicBezTo>
                    <a:pt x="53445" y="621580"/>
                    <a:pt x="124736" y="606908"/>
                    <a:pt x="173856" y="601930"/>
                  </a:cubicBezTo>
                  <a:cubicBezTo>
                    <a:pt x="265841" y="592613"/>
                    <a:pt x="361951" y="613472"/>
                    <a:pt x="457129" y="712173"/>
                  </a:cubicBezTo>
                  <a:cubicBezTo>
                    <a:pt x="680836" y="944131"/>
                    <a:pt x="826830" y="728467"/>
                    <a:pt x="922783" y="597994"/>
                  </a:cubicBezTo>
                  <a:cubicBezTo>
                    <a:pt x="1012863" y="475490"/>
                    <a:pt x="1058121" y="595032"/>
                    <a:pt x="1037871" y="697158"/>
                  </a:cubicBezTo>
                  <a:cubicBezTo>
                    <a:pt x="1013525" y="819912"/>
                    <a:pt x="1066222" y="870859"/>
                    <a:pt x="1130944" y="897386"/>
                  </a:cubicBezTo>
                  <a:cubicBezTo>
                    <a:pt x="1197760" y="867044"/>
                    <a:pt x="1301966" y="771084"/>
                    <a:pt x="1265211" y="765500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62" name="任意多边形: 形状 2361">
              <a:extLst>
                <a:ext uri="{FF2B5EF4-FFF2-40B4-BE49-F238E27FC236}">
                  <a16:creationId xmlns:a16="http://schemas.microsoft.com/office/drawing/2014/main" id="{7B2D3433-813B-A436-8824-573A5AA8FB74}"/>
                </a:ext>
              </a:extLst>
            </p:cNvPr>
            <p:cNvSpPr/>
            <p:nvPr/>
          </p:nvSpPr>
          <p:spPr>
            <a:xfrm flipV="1">
              <a:off x="8919037" y="5329432"/>
              <a:ext cx="208995" cy="438257"/>
            </a:xfrm>
            <a:custGeom>
              <a:avLst/>
              <a:gdLst>
                <a:gd name="connsiteX0" fmla="*/ 208827 w 208995"/>
                <a:gd name="connsiteY0" fmla="*/ 437913 h 438257"/>
                <a:gd name="connsiteX1" fmla="*/ 149981 w 208995"/>
                <a:gd name="connsiteY1" fmla="*/ 302038 h 438257"/>
                <a:gd name="connsiteX2" fmla="*/ -168 w 208995"/>
                <a:gd name="connsiteY2" fmla="*/ -344 h 438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8995" h="438257">
                  <a:moveTo>
                    <a:pt x="208827" y="437913"/>
                  </a:moveTo>
                  <a:cubicBezTo>
                    <a:pt x="152706" y="381983"/>
                    <a:pt x="146435" y="344575"/>
                    <a:pt x="149981" y="302038"/>
                  </a:cubicBezTo>
                  <a:cubicBezTo>
                    <a:pt x="157310" y="214113"/>
                    <a:pt x="107240" y="55758"/>
                    <a:pt x="-168" y="-34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63" name="任意多边形: 形状 2362">
              <a:extLst>
                <a:ext uri="{FF2B5EF4-FFF2-40B4-BE49-F238E27FC236}">
                  <a16:creationId xmlns:a16="http://schemas.microsoft.com/office/drawing/2014/main" id="{35E9618C-9222-5E38-7808-DE765193F78D}"/>
                </a:ext>
              </a:extLst>
            </p:cNvPr>
            <p:cNvSpPr/>
            <p:nvPr/>
          </p:nvSpPr>
          <p:spPr>
            <a:xfrm flipV="1">
              <a:off x="8996349" y="5699867"/>
              <a:ext cx="34868" cy="10259"/>
            </a:xfrm>
            <a:custGeom>
              <a:avLst/>
              <a:gdLst>
                <a:gd name="connsiteX0" fmla="*/ -169 w 34868"/>
                <a:gd name="connsiteY0" fmla="*/ 451 h 10259"/>
                <a:gd name="connsiteX1" fmla="*/ 34700 w 34868"/>
                <a:gd name="connsiteY1" fmla="*/ 9944 h 10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868" h="10259">
                  <a:moveTo>
                    <a:pt x="-169" y="451"/>
                  </a:moveTo>
                  <a:cubicBezTo>
                    <a:pt x="7524" y="-1160"/>
                    <a:pt x="23862" y="-1158"/>
                    <a:pt x="34700" y="994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64" name="任意多边形: 形状 2363">
              <a:extLst>
                <a:ext uri="{FF2B5EF4-FFF2-40B4-BE49-F238E27FC236}">
                  <a16:creationId xmlns:a16="http://schemas.microsoft.com/office/drawing/2014/main" id="{E9F4219C-A90F-C1A8-6120-3ABF759FE63D}"/>
                </a:ext>
              </a:extLst>
            </p:cNvPr>
            <p:cNvSpPr/>
            <p:nvPr/>
          </p:nvSpPr>
          <p:spPr>
            <a:xfrm flipV="1">
              <a:off x="9018971" y="5668266"/>
              <a:ext cx="37666" cy="15615"/>
            </a:xfrm>
            <a:custGeom>
              <a:avLst/>
              <a:gdLst>
                <a:gd name="connsiteX0" fmla="*/ -168 w 37666"/>
                <a:gd name="connsiteY0" fmla="*/ -320 h 15615"/>
                <a:gd name="connsiteX1" fmla="*/ 37499 w 37666"/>
                <a:gd name="connsiteY1" fmla="*/ 15295 h 15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666" h="15615">
                  <a:moveTo>
                    <a:pt x="-168" y="-320"/>
                  </a:moveTo>
                  <a:cubicBezTo>
                    <a:pt x="8913" y="9714"/>
                    <a:pt x="29478" y="3493"/>
                    <a:pt x="37499" y="15295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65" name="任意多边形: 形状 2364">
              <a:extLst>
                <a:ext uri="{FF2B5EF4-FFF2-40B4-BE49-F238E27FC236}">
                  <a16:creationId xmlns:a16="http://schemas.microsoft.com/office/drawing/2014/main" id="{6B07BB3E-AF18-2748-FCC3-7EE050359C1F}"/>
                </a:ext>
              </a:extLst>
            </p:cNvPr>
            <p:cNvSpPr/>
            <p:nvPr/>
          </p:nvSpPr>
          <p:spPr>
            <a:xfrm flipV="1">
              <a:off x="9047188" y="5615735"/>
              <a:ext cx="36180" cy="24449"/>
            </a:xfrm>
            <a:custGeom>
              <a:avLst/>
              <a:gdLst>
                <a:gd name="connsiteX0" fmla="*/ -167 w 36180"/>
                <a:gd name="connsiteY0" fmla="*/ -329 h 24449"/>
                <a:gd name="connsiteX1" fmla="*/ 36013 w 36180"/>
                <a:gd name="connsiteY1" fmla="*/ 24120 h 24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180" h="24449">
                  <a:moveTo>
                    <a:pt x="-167" y="-329"/>
                  </a:moveTo>
                  <a:cubicBezTo>
                    <a:pt x="6051" y="12063"/>
                    <a:pt x="31352" y="10742"/>
                    <a:pt x="36013" y="24120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66" name="任意多边形: 形状 2365">
              <a:extLst>
                <a:ext uri="{FF2B5EF4-FFF2-40B4-BE49-F238E27FC236}">
                  <a16:creationId xmlns:a16="http://schemas.microsoft.com/office/drawing/2014/main" id="{15A3F038-5F69-47C0-2F63-689B071BD577}"/>
                </a:ext>
              </a:extLst>
            </p:cNvPr>
            <p:cNvSpPr/>
            <p:nvPr/>
          </p:nvSpPr>
          <p:spPr>
            <a:xfrm flipV="1">
              <a:off x="9063619" y="5569203"/>
              <a:ext cx="29593" cy="22642"/>
            </a:xfrm>
            <a:custGeom>
              <a:avLst/>
              <a:gdLst>
                <a:gd name="connsiteX0" fmla="*/ -167 w 29593"/>
                <a:gd name="connsiteY0" fmla="*/ -338 h 22642"/>
                <a:gd name="connsiteX1" fmla="*/ 29426 w 29593"/>
                <a:gd name="connsiteY1" fmla="*/ 22304 h 22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593" h="22642">
                  <a:moveTo>
                    <a:pt x="-167" y="-338"/>
                  </a:moveTo>
                  <a:cubicBezTo>
                    <a:pt x="2465" y="7250"/>
                    <a:pt x="27438" y="8856"/>
                    <a:pt x="29426" y="2230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67" name="任意多边形: 形状 2366">
              <a:extLst>
                <a:ext uri="{FF2B5EF4-FFF2-40B4-BE49-F238E27FC236}">
                  <a16:creationId xmlns:a16="http://schemas.microsoft.com/office/drawing/2014/main" id="{44FF140F-0EF3-DF17-0C3A-6FE248650404}"/>
                </a:ext>
              </a:extLst>
            </p:cNvPr>
            <p:cNvSpPr/>
            <p:nvPr/>
          </p:nvSpPr>
          <p:spPr>
            <a:xfrm flipV="1">
              <a:off x="9076597" y="5521174"/>
              <a:ext cx="18125" cy="21737"/>
            </a:xfrm>
            <a:custGeom>
              <a:avLst/>
              <a:gdLst>
                <a:gd name="connsiteX0" fmla="*/ -167 w 18125"/>
                <a:gd name="connsiteY0" fmla="*/ -347 h 21737"/>
                <a:gd name="connsiteX1" fmla="*/ 17958 w 18125"/>
                <a:gd name="connsiteY1" fmla="*/ 21390 h 21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125" h="21737">
                  <a:moveTo>
                    <a:pt x="-167" y="-347"/>
                  </a:moveTo>
                  <a:cubicBezTo>
                    <a:pt x="1015" y="9254"/>
                    <a:pt x="18088" y="10414"/>
                    <a:pt x="17958" y="21390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68" name="任意多边形: 形状 2367">
              <a:extLst>
                <a:ext uri="{FF2B5EF4-FFF2-40B4-BE49-F238E27FC236}">
                  <a16:creationId xmlns:a16="http://schemas.microsoft.com/office/drawing/2014/main" id="{FAFDD0AA-E50A-648E-8867-3D03922C5A02}"/>
                </a:ext>
              </a:extLst>
            </p:cNvPr>
            <p:cNvSpPr/>
            <p:nvPr/>
          </p:nvSpPr>
          <p:spPr>
            <a:xfrm flipV="1">
              <a:off x="9078621" y="5477125"/>
              <a:ext cx="16534" cy="21375"/>
            </a:xfrm>
            <a:custGeom>
              <a:avLst/>
              <a:gdLst>
                <a:gd name="connsiteX0" fmla="*/ -167 w 16534"/>
                <a:gd name="connsiteY0" fmla="*/ -356 h 21375"/>
                <a:gd name="connsiteX1" fmla="*/ 16367 w 16534"/>
                <a:gd name="connsiteY1" fmla="*/ 21020 h 21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534" h="21375">
                  <a:moveTo>
                    <a:pt x="-167" y="-356"/>
                  </a:moveTo>
                  <a:cubicBezTo>
                    <a:pt x="1867" y="5430"/>
                    <a:pt x="16067" y="11954"/>
                    <a:pt x="16367" y="21020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69" name="任意多边形: 形状 2368">
              <a:extLst>
                <a:ext uri="{FF2B5EF4-FFF2-40B4-BE49-F238E27FC236}">
                  <a16:creationId xmlns:a16="http://schemas.microsoft.com/office/drawing/2014/main" id="{29E95C38-F1B2-C2BE-A695-4089F9079CC7}"/>
                </a:ext>
              </a:extLst>
            </p:cNvPr>
            <p:cNvSpPr/>
            <p:nvPr/>
          </p:nvSpPr>
          <p:spPr>
            <a:xfrm flipV="1">
              <a:off x="9084336" y="5439143"/>
              <a:ext cx="13122" cy="9112"/>
            </a:xfrm>
            <a:custGeom>
              <a:avLst/>
              <a:gdLst>
                <a:gd name="connsiteX0" fmla="*/ -167 w 13122"/>
                <a:gd name="connsiteY0" fmla="*/ -364 h 9112"/>
                <a:gd name="connsiteX1" fmla="*/ 12955 w 13122"/>
                <a:gd name="connsiteY1" fmla="*/ 8749 h 9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122" h="9112">
                  <a:moveTo>
                    <a:pt x="-167" y="-364"/>
                  </a:moveTo>
                  <a:cubicBezTo>
                    <a:pt x="2622" y="594"/>
                    <a:pt x="11792" y="1317"/>
                    <a:pt x="12955" y="8749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70" name="任意多边形: 形状 2369">
              <a:extLst>
                <a:ext uri="{FF2B5EF4-FFF2-40B4-BE49-F238E27FC236}">
                  <a16:creationId xmlns:a16="http://schemas.microsoft.com/office/drawing/2014/main" id="{F058A03C-2AD9-CFFD-9A30-F072C047B596}"/>
                </a:ext>
              </a:extLst>
            </p:cNvPr>
            <p:cNvSpPr/>
            <p:nvPr/>
          </p:nvSpPr>
          <p:spPr>
            <a:xfrm flipV="1">
              <a:off x="9089455" y="5408399"/>
              <a:ext cx="15037" cy="4221"/>
            </a:xfrm>
            <a:custGeom>
              <a:avLst/>
              <a:gdLst>
                <a:gd name="connsiteX0" fmla="*/ -167 w 15037"/>
                <a:gd name="connsiteY0" fmla="*/ 308 h 4221"/>
                <a:gd name="connsiteX1" fmla="*/ 14871 w 15037"/>
                <a:gd name="connsiteY1" fmla="*/ 3851 h 4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037" h="4221">
                  <a:moveTo>
                    <a:pt x="-167" y="308"/>
                  </a:moveTo>
                  <a:cubicBezTo>
                    <a:pt x="3219" y="70"/>
                    <a:pt x="12275" y="-2398"/>
                    <a:pt x="14871" y="3851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71" name="任意多边形: 形状 2370">
              <a:extLst>
                <a:ext uri="{FF2B5EF4-FFF2-40B4-BE49-F238E27FC236}">
                  <a16:creationId xmlns:a16="http://schemas.microsoft.com/office/drawing/2014/main" id="{83CB37B3-CEF1-F66F-BDAB-12ADBD561676}"/>
                </a:ext>
              </a:extLst>
            </p:cNvPr>
            <p:cNvSpPr/>
            <p:nvPr/>
          </p:nvSpPr>
          <p:spPr>
            <a:xfrm flipV="1">
              <a:off x="8393178" y="5642437"/>
              <a:ext cx="51723" cy="21977"/>
            </a:xfrm>
            <a:custGeom>
              <a:avLst/>
              <a:gdLst>
                <a:gd name="connsiteX0" fmla="*/ -181 w 51723"/>
                <a:gd name="connsiteY0" fmla="*/ 1402 h 21977"/>
                <a:gd name="connsiteX1" fmla="*/ 24058 w 51723"/>
                <a:gd name="connsiteY1" fmla="*/ 18179 h 21977"/>
                <a:gd name="connsiteX2" fmla="*/ 51542 w 51723"/>
                <a:gd name="connsiteY2" fmla="*/ -325 h 21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1723" h="21977">
                  <a:moveTo>
                    <a:pt x="-181" y="1402"/>
                  </a:moveTo>
                  <a:cubicBezTo>
                    <a:pt x="1635" y="11146"/>
                    <a:pt x="18992" y="11038"/>
                    <a:pt x="24058" y="18179"/>
                  </a:cubicBezTo>
                  <a:cubicBezTo>
                    <a:pt x="29122" y="25315"/>
                    <a:pt x="46413" y="22530"/>
                    <a:pt x="51542" y="-325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72" name="任意多边形: 形状 2371">
              <a:extLst>
                <a:ext uri="{FF2B5EF4-FFF2-40B4-BE49-F238E27FC236}">
                  <a16:creationId xmlns:a16="http://schemas.microsoft.com/office/drawing/2014/main" id="{6227D20B-B654-02FE-7814-CD0917E99874}"/>
                </a:ext>
              </a:extLst>
            </p:cNvPr>
            <p:cNvSpPr/>
            <p:nvPr/>
          </p:nvSpPr>
          <p:spPr>
            <a:xfrm flipV="1">
              <a:off x="8481094" y="5576260"/>
              <a:ext cx="9596" cy="1178"/>
            </a:xfrm>
            <a:custGeom>
              <a:avLst/>
              <a:gdLst>
                <a:gd name="connsiteX0" fmla="*/ 9417 w 9596"/>
                <a:gd name="connsiteY0" fmla="*/ -339 h 1178"/>
                <a:gd name="connsiteX1" fmla="*/ -180 w 9596"/>
                <a:gd name="connsiteY1" fmla="*/ 840 h 1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96" h="1178">
                  <a:moveTo>
                    <a:pt x="9417" y="-339"/>
                  </a:moveTo>
                  <a:cubicBezTo>
                    <a:pt x="5961" y="213"/>
                    <a:pt x="2645" y="138"/>
                    <a:pt x="-180" y="840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73" name="任意多边形: 形状 2372">
              <a:extLst>
                <a:ext uri="{FF2B5EF4-FFF2-40B4-BE49-F238E27FC236}">
                  <a16:creationId xmlns:a16="http://schemas.microsoft.com/office/drawing/2014/main" id="{EBFD6223-0A5C-7FA9-BD38-05DDDFAC471B}"/>
                </a:ext>
              </a:extLst>
            </p:cNvPr>
            <p:cNvSpPr/>
            <p:nvPr/>
          </p:nvSpPr>
          <p:spPr>
            <a:xfrm flipV="1">
              <a:off x="8478618" y="5625273"/>
              <a:ext cx="12071" cy="11459"/>
            </a:xfrm>
            <a:custGeom>
              <a:avLst/>
              <a:gdLst>
                <a:gd name="connsiteX0" fmla="*/ 11892 w 12071"/>
                <a:gd name="connsiteY0" fmla="*/ -329 h 11459"/>
                <a:gd name="connsiteX1" fmla="*/ -180 w 12071"/>
                <a:gd name="connsiteY1" fmla="*/ 11131 h 11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071" h="11459">
                  <a:moveTo>
                    <a:pt x="11892" y="-329"/>
                  </a:moveTo>
                  <a:cubicBezTo>
                    <a:pt x="8463" y="1569"/>
                    <a:pt x="1911" y="6262"/>
                    <a:pt x="-180" y="11131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74" name="任意多边形: 形状 2373">
              <a:extLst>
                <a:ext uri="{FF2B5EF4-FFF2-40B4-BE49-F238E27FC236}">
                  <a16:creationId xmlns:a16="http://schemas.microsoft.com/office/drawing/2014/main" id="{03D6BDEE-26EC-62CA-29A8-B66D48D52751}"/>
                </a:ext>
              </a:extLst>
            </p:cNvPr>
            <p:cNvSpPr/>
            <p:nvPr/>
          </p:nvSpPr>
          <p:spPr>
            <a:xfrm flipV="1">
              <a:off x="8452633" y="5639642"/>
              <a:ext cx="15078" cy="3281"/>
            </a:xfrm>
            <a:custGeom>
              <a:avLst/>
              <a:gdLst>
                <a:gd name="connsiteX0" fmla="*/ 14898 w 15078"/>
                <a:gd name="connsiteY0" fmla="*/ -327 h 3281"/>
                <a:gd name="connsiteX1" fmla="*/ -180 w 15078"/>
                <a:gd name="connsiteY1" fmla="*/ 2955 h 3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078" h="3281">
                  <a:moveTo>
                    <a:pt x="14898" y="-327"/>
                  </a:moveTo>
                  <a:cubicBezTo>
                    <a:pt x="11312" y="32"/>
                    <a:pt x="3808" y="1516"/>
                    <a:pt x="-180" y="2955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75" name="任意多边形: 形状 2374">
              <a:extLst>
                <a:ext uri="{FF2B5EF4-FFF2-40B4-BE49-F238E27FC236}">
                  <a16:creationId xmlns:a16="http://schemas.microsoft.com/office/drawing/2014/main" id="{B96F0D10-F494-A456-DFE6-6C7F2F788828}"/>
                </a:ext>
              </a:extLst>
            </p:cNvPr>
            <p:cNvSpPr/>
            <p:nvPr/>
          </p:nvSpPr>
          <p:spPr>
            <a:xfrm flipV="1">
              <a:off x="8182047" y="5793180"/>
              <a:ext cx="3724" cy="26854"/>
            </a:xfrm>
            <a:custGeom>
              <a:avLst/>
              <a:gdLst>
                <a:gd name="connsiteX0" fmla="*/ 3538 w 3724"/>
                <a:gd name="connsiteY0" fmla="*/ 26559 h 26854"/>
                <a:gd name="connsiteX1" fmla="*/ 1227 w 3724"/>
                <a:gd name="connsiteY1" fmla="*/ -296 h 26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24" h="26854">
                  <a:moveTo>
                    <a:pt x="3538" y="26559"/>
                  </a:moveTo>
                  <a:cubicBezTo>
                    <a:pt x="-1283" y="19806"/>
                    <a:pt x="-689" y="5274"/>
                    <a:pt x="1227" y="-296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76" name="任意多边形: 形状 2375">
              <a:extLst>
                <a:ext uri="{FF2B5EF4-FFF2-40B4-BE49-F238E27FC236}">
                  <a16:creationId xmlns:a16="http://schemas.microsoft.com/office/drawing/2014/main" id="{A9E9C835-5823-A17C-4424-F43EF6D4B608}"/>
                </a:ext>
              </a:extLst>
            </p:cNvPr>
            <p:cNvSpPr/>
            <p:nvPr/>
          </p:nvSpPr>
          <p:spPr>
            <a:xfrm flipV="1">
              <a:off x="8208195" y="5795681"/>
              <a:ext cx="18414" cy="20466"/>
            </a:xfrm>
            <a:custGeom>
              <a:avLst/>
              <a:gdLst>
                <a:gd name="connsiteX0" fmla="*/ 18229 w 18414"/>
                <a:gd name="connsiteY0" fmla="*/ 20171 h 20466"/>
                <a:gd name="connsiteX1" fmla="*/ -185 w 18414"/>
                <a:gd name="connsiteY1" fmla="*/ -296 h 20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414" h="20466">
                  <a:moveTo>
                    <a:pt x="18229" y="20171"/>
                  </a:moveTo>
                  <a:cubicBezTo>
                    <a:pt x="10647" y="16805"/>
                    <a:pt x="1920" y="8178"/>
                    <a:pt x="-185" y="-296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77" name="任意多边形: 形状 2376">
              <a:extLst>
                <a:ext uri="{FF2B5EF4-FFF2-40B4-BE49-F238E27FC236}">
                  <a16:creationId xmlns:a16="http://schemas.microsoft.com/office/drawing/2014/main" id="{1CB6C6BF-0F86-703A-940F-07C943F4CB4D}"/>
                </a:ext>
              </a:extLst>
            </p:cNvPr>
            <p:cNvSpPr/>
            <p:nvPr/>
          </p:nvSpPr>
          <p:spPr>
            <a:xfrm flipV="1">
              <a:off x="8269026" y="5821313"/>
              <a:ext cx="45007" cy="34374"/>
            </a:xfrm>
            <a:custGeom>
              <a:avLst/>
              <a:gdLst>
                <a:gd name="connsiteX0" fmla="*/ 619 w 45007"/>
                <a:gd name="connsiteY0" fmla="*/ -290 h 34374"/>
                <a:gd name="connsiteX1" fmla="*/ 13018 w 45007"/>
                <a:gd name="connsiteY1" fmla="*/ 26163 h 34374"/>
                <a:gd name="connsiteX2" fmla="*/ 44823 w 45007"/>
                <a:gd name="connsiteY2" fmla="*/ 19629 h 34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007" h="34374">
                  <a:moveTo>
                    <a:pt x="619" y="-290"/>
                  </a:moveTo>
                  <a:cubicBezTo>
                    <a:pt x="-3419" y="8806"/>
                    <a:pt x="8878" y="17899"/>
                    <a:pt x="13018" y="26163"/>
                  </a:cubicBezTo>
                  <a:cubicBezTo>
                    <a:pt x="17166" y="34429"/>
                    <a:pt x="33983" y="41201"/>
                    <a:pt x="44823" y="19629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78" name="任意多边形: 形状 2377">
              <a:extLst>
                <a:ext uri="{FF2B5EF4-FFF2-40B4-BE49-F238E27FC236}">
                  <a16:creationId xmlns:a16="http://schemas.microsoft.com/office/drawing/2014/main" id="{DA28ED29-6551-A7B9-A805-8AA856B77F1F}"/>
                </a:ext>
              </a:extLst>
            </p:cNvPr>
            <p:cNvSpPr/>
            <p:nvPr/>
          </p:nvSpPr>
          <p:spPr>
            <a:xfrm flipV="1">
              <a:off x="8232563" y="5770082"/>
              <a:ext cx="18308" cy="13227"/>
            </a:xfrm>
            <a:custGeom>
              <a:avLst/>
              <a:gdLst>
                <a:gd name="connsiteX0" fmla="*/ -185 w 18308"/>
                <a:gd name="connsiteY0" fmla="*/ 12927 h 13227"/>
                <a:gd name="connsiteX1" fmla="*/ 18124 w 18308"/>
                <a:gd name="connsiteY1" fmla="*/ -301 h 13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308" h="13227">
                  <a:moveTo>
                    <a:pt x="-185" y="12927"/>
                  </a:moveTo>
                  <a:cubicBezTo>
                    <a:pt x="7554" y="9662"/>
                    <a:pt x="14690" y="4598"/>
                    <a:pt x="18124" y="-301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79" name="任意多边形: 形状 2378">
              <a:extLst>
                <a:ext uri="{FF2B5EF4-FFF2-40B4-BE49-F238E27FC236}">
                  <a16:creationId xmlns:a16="http://schemas.microsoft.com/office/drawing/2014/main" id="{C2D94CDF-3079-EC9D-F1D7-3D730BD83CA5}"/>
                </a:ext>
              </a:extLst>
            </p:cNvPr>
            <p:cNvSpPr/>
            <p:nvPr/>
          </p:nvSpPr>
          <p:spPr>
            <a:xfrm flipV="1">
              <a:off x="8323286" y="5804015"/>
              <a:ext cx="11908" cy="9337"/>
            </a:xfrm>
            <a:custGeom>
              <a:avLst/>
              <a:gdLst>
                <a:gd name="connsiteX0" fmla="*/ 11726 w 11908"/>
                <a:gd name="connsiteY0" fmla="*/ 9042 h 9337"/>
                <a:gd name="connsiteX1" fmla="*/ -183 w 11908"/>
                <a:gd name="connsiteY1" fmla="*/ -295 h 9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908" h="9337">
                  <a:moveTo>
                    <a:pt x="11726" y="9042"/>
                  </a:moveTo>
                  <a:cubicBezTo>
                    <a:pt x="5907" y="6734"/>
                    <a:pt x="2179" y="2565"/>
                    <a:pt x="-183" y="-295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80" name="任意多边形: 形状 2379">
              <a:extLst>
                <a:ext uri="{FF2B5EF4-FFF2-40B4-BE49-F238E27FC236}">
                  <a16:creationId xmlns:a16="http://schemas.microsoft.com/office/drawing/2014/main" id="{30D357C3-54CB-A711-07AA-45E93B5002B8}"/>
                </a:ext>
              </a:extLst>
            </p:cNvPr>
            <p:cNvSpPr/>
            <p:nvPr/>
          </p:nvSpPr>
          <p:spPr>
            <a:xfrm flipV="1">
              <a:off x="8350935" y="5821639"/>
              <a:ext cx="17359" cy="2259"/>
            </a:xfrm>
            <a:custGeom>
              <a:avLst/>
              <a:gdLst>
                <a:gd name="connsiteX0" fmla="*/ 17177 w 17359"/>
                <a:gd name="connsiteY0" fmla="*/ -293 h 2259"/>
                <a:gd name="connsiteX1" fmla="*/ -182 w 17359"/>
                <a:gd name="connsiteY1" fmla="*/ -185 h 2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359" h="2259">
                  <a:moveTo>
                    <a:pt x="17177" y="-293"/>
                  </a:moveTo>
                  <a:cubicBezTo>
                    <a:pt x="11736" y="3154"/>
                    <a:pt x="4614" y="2222"/>
                    <a:pt x="-182" y="-185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81" name="任意多边形: 形状 2380">
              <a:extLst>
                <a:ext uri="{FF2B5EF4-FFF2-40B4-BE49-F238E27FC236}">
                  <a16:creationId xmlns:a16="http://schemas.microsoft.com/office/drawing/2014/main" id="{8E96A2C6-A31E-2AC1-C207-01042A207AAD}"/>
                </a:ext>
              </a:extLst>
            </p:cNvPr>
            <p:cNvSpPr/>
            <p:nvPr/>
          </p:nvSpPr>
          <p:spPr>
            <a:xfrm flipV="1">
              <a:off x="8419014" y="5577201"/>
              <a:ext cx="10623" cy="36866"/>
            </a:xfrm>
            <a:custGeom>
              <a:avLst/>
              <a:gdLst>
                <a:gd name="connsiteX0" fmla="*/ -181 w 10623"/>
                <a:gd name="connsiteY0" fmla="*/ 36531 h 36866"/>
                <a:gd name="connsiteX1" fmla="*/ 8598 w 10623"/>
                <a:gd name="connsiteY1" fmla="*/ -335 h 36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23" h="36866">
                  <a:moveTo>
                    <a:pt x="-181" y="36531"/>
                  </a:moveTo>
                  <a:cubicBezTo>
                    <a:pt x="4684" y="30456"/>
                    <a:pt x="14529" y="10332"/>
                    <a:pt x="8598" y="-335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82" name="任意多边形: 形状 2381">
              <a:extLst>
                <a:ext uri="{FF2B5EF4-FFF2-40B4-BE49-F238E27FC236}">
                  <a16:creationId xmlns:a16="http://schemas.microsoft.com/office/drawing/2014/main" id="{3982D08B-F198-56BF-F2F1-5C03E9724442}"/>
                </a:ext>
              </a:extLst>
            </p:cNvPr>
            <p:cNvSpPr/>
            <p:nvPr/>
          </p:nvSpPr>
          <p:spPr>
            <a:xfrm flipV="1">
              <a:off x="8504737" y="5539049"/>
              <a:ext cx="12774" cy="29460"/>
            </a:xfrm>
            <a:custGeom>
              <a:avLst/>
              <a:gdLst>
                <a:gd name="connsiteX0" fmla="*/ 12087 w 12774"/>
                <a:gd name="connsiteY0" fmla="*/ -343 h 29460"/>
                <a:gd name="connsiteX1" fmla="*/ 12595 w 12774"/>
                <a:gd name="connsiteY1" fmla="*/ 27109 h 29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774" h="29460">
                  <a:moveTo>
                    <a:pt x="12087" y="-343"/>
                  </a:moveTo>
                  <a:cubicBezTo>
                    <a:pt x="-6705" y="12111"/>
                    <a:pt x="-1780" y="36215"/>
                    <a:pt x="12595" y="27109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83" name="任意多边形: 形状 2382">
              <a:extLst>
                <a:ext uri="{FF2B5EF4-FFF2-40B4-BE49-F238E27FC236}">
                  <a16:creationId xmlns:a16="http://schemas.microsoft.com/office/drawing/2014/main" id="{2ACA60A3-9C1A-55D1-E474-F6769AC61730}"/>
                </a:ext>
              </a:extLst>
            </p:cNvPr>
            <p:cNvSpPr/>
            <p:nvPr/>
          </p:nvSpPr>
          <p:spPr>
            <a:xfrm flipV="1">
              <a:off x="8524251" y="5616140"/>
              <a:ext cx="10492" cy="26447"/>
            </a:xfrm>
            <a:custGeom>
              <a:avLst/>
              <a:gdLst>
                <a:gd name="connsiteX0" fmla="*/ 10314 w 10492"/>
                <a:gd name="connsiteY0" fmla="*/ 26005 h 26447"/>
                <a:gd name="connsiteX1" fmla="*/ 2889 w 10492"/>
                <a:gd name="connsiteY1" fmla="*/ -329 h 26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492" h="26447">
                  <a:moveTo>
                    <a:pt x="10314" y="26005"/>
                  </a:moveTo>
                  <a:cubicBezTo>
                    <a:pt x="963" y="27572"/>
                    <a:pt x="-3663" y="12535"/>
                    <a:pt x="2889" y="-329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84" name="任意多边形: 形状 2383">
              <a:extLst>
                <a:ext uri="{FF2B5EF4-FFF2-40B4-BE49-F238E27FC236}">
                  <a16:creationId xmlns:a16="http://schemas.microsoft.com/office/drawing/2014/main" id="{6439363A-647D-AFD4-C2D1-1F6E0550E24D}"/>
                </a:ext>
              </a:extLst>
            </p:cNvPr>
            <p:cNvSpPr/>
            <p:nvPr/>
          </p:nvSpPr>
          <p:spPr>
            <a:xfrm flipV="1">
              <a:off x="8411961" y="5698406"/>
              <a:ext cx="22224" cy="11073"/>
            </a:xfrm>
            <a:custGeom>
              <a:avLst/>
              <a:gdLst>
                <a:gd name="connsiteX0" fmla="*/ -152 w 22224"/>
                <a:gd name="connsiteY0" fmla="*/ -315 h 11073"/>
                <a:gd name="connsiteX1" fmla="*/ 22044 w 22224"/>
                <a:gd name="connsiteY1" fmla="*/ 5500 h 11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224" h="11073">
                  <a:moveTo>
                    <a:pt x="-152" y="-315"/>
                  </a:moveTo>
                  <a:cubicBezTo>
                    <a:pt x="-890" y="6690"/>
                    <a:pt x="12582" y="17212"/>
                    <a:pt x="22044" y="5500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85" name="任意多边形: 形状 2384">
              <a:extLst>
                <a:ext uri="{FF2B5EF4-FFF2-40B4-BE49-F238E27FC236}">
                  <a16:creationId xmlns:a16="http://schemas.microsoft.com/office/drawing/2014/main" id="{E0C52011-BCC4-E674-871A-011B17A98B02}"/>
                </a:ext>
              </a:extLst>
            </p:cNvPr>
            <p:cNvSpPr/>
            <p:nvPr/>
          </p:nvSpPr>
          <p:spPr>
            <a:xfrm flipV="1">
              <a:off x="8350435" y="5862330"/>
              <a:ext cx="25422" cy="15274"/>
            </a:xfrm>
            <a:custGeom>
              <a:avLst/>
              <a:gdLst>
                <a:gd name="connsiteX0" fmla="*/ -182 w 25422"/>
                <a:gd name="connsiteY0" fmla="*/ 8060 h 15274"/>
                <a:gd name="connsiteX1" fmla="*/ 25026 w 25422"/>
                <a:gd name="connsiteY1" fmla="*/ -284 h 15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422" h="15274">
                  <a:moveTo>
                    <a:pt x="-182" y="8060"/>
                  </a:moveTo>
                  <a:cubicBezTo>
                    <a:pt x="8100" y="19419"/>
                    <a:pt x="27490" y="16936"/>
                    <a:pt x="25026" y="-28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86" name="任意多边形: 形状 2385">
              <a:extLst>
                <a:ext uri="{FF2B5EF4-FFF2-40B4-BE49-F238E27FC236}">
                  <a16:creationId xmlns:a16="http://schemas.microsoft.com/office/drawing/2014/main" id="{6447CB40-999F-52E2-B7C7-1CBA91AE6699}"/>
                </a:ext>
              </a:extLst>
            </p:cNvPr>
            <p:cNvSpPr/>
            <p:nvPr/>
          </p:nvSpPr>
          <p:spPr>
            <a:xfrm flipV="1">
              <a:off x="8273877" y="5855731"/>
              <a:ext cx="33248" cy="25606"/>
            </a:xfrm>
            <a:custGeom>
              <a:avLst/>
              <a:gdLst>
                <a:gd name="connsiteX0" fmla="*/ -184 w 33248"/>
                <a:gd name="connsiteY0" fmla="*/ 12983 h 25606"/>
                <a:gd name="connsiteX1" fmla="*/ 22724 w 33248"/>
                <a:gd name="connsiteY1" fmla="*/ 23791 h 25606"/>
                <a:gd name="connsiteX2" fmla="*/ 32799 w 33248"/>
                <a:gd name="connsiteY2" fmla="*/ -284 h 25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248" h="25606">
                  <a:moveTo>
                    <a:pt x="-184" y="12983"/>
                  </a:moveTo>
                  <a:cubicBezTo>
                    <a:pt x="7091" y="26618"/>
                    <a:pt x="16403" y="26708"/>
                    <a:pt x="22724" y="23791"/>
                  </a:cubicBezTo>
                  <a:cubicBezTo>
                    <a:pt x="29045" y="20874"/>
                    <a:pt x="34325" y="10730"/>
                    <a:pt x="32799" y="-28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87" name="任意多边形: 形状 2386">
              <a:extLst>
                <a:ext uri="{FF2B5EF4-FFF2-40B4-BE49-F238E27FC236}">
                  <a16:creationId xmlns:a16="http://schemas.microsoft.com/office/drawing/2014/main" id="{08A0270B-F240-40EA-C104-2C949F2C3A88}"/>
                </a:ext>
              </a:extLst>
            </p:cNvPr>
            <p:cNvSpPr/>
            <p:nvPr/>
          </p:nvSpPr>
          <p:spPr>
            <a:xfrm flipV="1">
              <a:off x="8151957" y="5796192"/>
              <a:ext cx="23735" cy="8298"/>
            </a:xfrm>
            <a:custGeom>
              <a:avLst/>
              <a:gdLst>
                <a:gd name="connsiteX0" fmla="*/ -186 w 23735"/>
                <a:gd name="connsiteY0" fmla="*/ -297 h 8298"/>
                <a:gd name="connsiteX1" fmla="*/ 23549 w 23735"/>
                <a:gd name="connsiteY1" fmla="*/ 5362 h 8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35" h="8298">
                  <a:moveTo>
                    <a:pt x="-186" y="-297"/>
                  </a:moveTo>
                  <a:cubicBezTo>
                    <a:pt x="5515" y="6986"/>
                    <a:pt x="17287" y="10959"/>
                    <a:pt x="23549" y="5362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88" name="任意多边形: 形状 2387">
              <a:extLst>
                <a:ext uri="{FF2B5EF4-FFF2-40B4-BE49-F238E27FC236}">
                  <a16:creationId xmlns:a16="http://schemas.microsoft.com/office/drawing/2014/main" id="{042ED137-503F-8F88-3234-C9B3898415AB}"/>
                </a:ext>
              </a:extLst>
            </p:cNvPr>
            <p:cNvSpPr/>
            <p:nvPr/>
          </p:nvSpPr>
          <p:spPr>
            <a:xfrm flipV="1">
              <a:off x="9069640" y="5909861"/>
              <a:ext cx="11957" cy="28655"/>
            </a:xfrm>
            <a:custGeom>
              <a:avLst/>
              <a:gdLst>
                <a:gd name="connsiteX0" fmla="*/ 11790 w 11957"/>
                <a:gd name="connsiteY0" fmla="*/ 28383 h 28655"/>
                <a:gd name="connsiteX1" fmla="*/ 8889 w 11957"/>
                <a:gd name="connsiteY1" fmla="*/ -273 h 28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957" h="28655">
                  <a:moveTo>
                    <a:pt x="11790" y="28383"/>
                  </a:moveTo>
                  <a:cubicBezTo>
                    <a:pt x="4402" y="27887"/>
                    <a:pt x="-9362" y="13470"/>
                    <a:pt x="8889" y="-273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89" name="任意多边形: 形状 2388">
              <a:extLst>
                <a:ext uri="{FF2B5EF4-FFF2-40B4-BE49-F238E27FC236}">
                  <a16:creationId xmlns:a16="http://schemas.microsoft.com/office/drawing/2014/main" id="{1DC0B4F3-7A78-106D-FE82-2AB5D5FA8E21}"/>
                </a:ext>
              </a:extLst>
            </p:cNvPr>
            <p:cNvSpPr/>
            <p:nvPr/>
          </p:nvSpPr>
          <p:spPr>
            <a:xfrm flipV="1">
              <a:off x="9034293" y="5918315"/>
              <a:ext cx="1019" cy="8406"/>
            </a:xfrm>
            <a:custGeom>
              <a:avLst/>
              <a:gdLst>
                <a:gd name="connsiteX0" fmla="*/ 464 w 1019"/>
                <a:gd name="connsiteY0" fmla="*/ 8133 h 8406"/>
                <a:gd name="connsiteX1" fmla="*/ 851 w 1019"/>
                <a:gd name="connsiteY1" fmla="*/ -274 h 8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19" h="8406">
                  <a:moveTo>
                    <a:pt x="464" y="8133"/>
                  </a:moveTo>
                  <a:cubicBezTo>
                    <a:pt x="-765" y="6193"/>
                    <a:pt x="37" y="1873"/>
                    <a:pt x="851" y="-27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90" name="任意多边形: 形状 2389">
              <a:extLst>
                <a:ext uri="{FF2B5EF4-FFF2-40B4-BE49-F238E27FC236}">
                  <a16:creationId xmlns:a16="http://schemas.microsoft.com/office/drawing/2014/main" id="{5099A57B-BCF3-CC5E-93C3-E4E378112A74}"/>
                </a:ext>
              </a:extLst>
            </p:cNvPr>
            <p:cNvSpPr/>
            <p:nvPr/>
          </p:nvSpPr>
          <p:spPr>
            <a:xfrm flipV="1">
              <a:off x="9085364" y="6004863"/>
              <a:ext cx="21593" cy="22009"/>
            </a:xfrm>
            <a:custGeom>
              <a:avLst/>
              <a:gdLst>
                <a:gd name="connsiteX0" fmla="*/ 21427 w 21593"/>
                <a:gd name="connsiteY0" fmla="*/ 19124 h 22009"/>
                <a:gd name="connsiteX1" fmla="*/ 438 w 21593"/>
                <a:gd name="connsiteY1" fmla="*/ -256 h 22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593" h="22009">
                  <a:moveTo>
                    <a:pt x="21427" y="19124"/>
                  </a:moveTo>
                  <a:cubicBezTo>
                    <a:pt x="18834" y="26210"/>
                    <a:pt x="-4156" y="18717"/>
                    <a:pt x="438" y="-256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91" name="任意多边形: 形状 2390">
              <a:extLst>
                <a:ext uri="{FF2B5EF4-FFF2-40B4-BE49-F238E27FC236}">
                  <a16:creationId xmlns:a16="http://schemas.microsoft.com/office/drawing/2014/main" id="{C4F1C376-B11C-6F68-8C0F-C08D090A4E60}"/>
                </a:ext>
              </a:extLst>
            </p:cNvPr>
            <p:cNvSpPr/>
            <p:nvPr/>
          </p:nvSpPr>
          <p:spPr>
            <a:xfrm flipV="1">
              <a:off x="8900622" y="6051405"/>
              <a:ext cx="24481" cy="8475"/>
            </a:xfrm>
            <a:custGeom>
              <a:avLst/>
              <a:gdLst>
                <a:gd name="connsiteX0" fmla="*/ -171 w 24481"/>
                <a:gd name="connsiteY0" fmla="*/ -249 h 8475"/>
                <a:gd name="connsiteX1" fmla="*/ 24311 w 24481"/>
                <a:gd name="connsiteY1" fmla="*/ 581 h 8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481" h="8475">
                  <a:moveTo>
                    <a:pt x="-171" y="-249"/>
                  </a:moveTo>
                  <a:cubicBezTo>
                    <a:pt x="3927" y="12674"/>
                    <a:pt x="16071" y="9063"/>
                    <a:pt x="24311" y="581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92" name="任意多边形: 形状 2391">
              <a:extLst>
                <a:ext uri="{FF2B5EF4-FFF2-40B4-BE49-F238E27FC236}">
                  <a16:creationId xmlns:a16="http://schemas.microsoft.com/office/drawing/2014/main" id="{5E8BA86D-5C89-E385-6EF9-A94EB0CD44E1}"/>
                </a:ext>
              </a:extLst>
            </p:cNvPr>
            <p:cNvSpPr/>
            <p:nvPr/>
          </p:nvSpPr>
          <p:spPr>
            <a:xfrm flipV="1">
              <a:off x="8925506" y="5965396"/>
              <a:ext cx="25445" cy="2148"/>
            </a:xfrm>
            <a:custGeom>
              <a:avLst/>
              <a:gdLst>
                <a:gd name="connsiteX0" fmla="*/ -170 w 25445"/>
                <a:gd name="connsiteY0" fmla="*/ 1697 h 2148"/>
                <a:gd name="connsiteX1" fmla="*/ 25275 w 25445"/>
                <a:gd name="connsiteY1" fmla="*/ -265 h 2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445" h="2148">
                  <a:moveTo>
                    <a:pt x="-170" y="1697"/>
                  </a:moveTo>
                  <a:cubicBezTo>
                    <a:pt x="8120" y="1888"/>
                    <a:pt x="16660" y="2474"/>
                    <a:pt x="25275" y="-265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93" name="任意多边形: 形状 2392">
              <a:extLst>
                <a:ext uri="{FF2B5EF4-FFF2-40B4-BE49-F238E27FC236}">
                  <a16:creationId xmlns:a16="http://schemas.microsoft.com/office/drawing/2014/main" id="{2BF27EE9-41E8-C727-2A95-ACD93E41FF2C}"/>
                </a:ext>
              </a:extLst>
            </p:cNvPr>
            <p:cNvSpPr/>
            <p:nvPr/>
          </p:nvSpPr>
          <p:spPr>
            <a:xfrm flipV="1">
              <a:off x="8895264" y="5992512"/>
              <a:ext cx="21241" cy="13790"/>
            </a:xfrm>
            <a:custGeom>
              <a:avLst/>
              <a:gdLst>
                <a:gd name="connsiteX0" fmla="*/ -171 w 21241"/>
                <a:gd name="connsiteY0" fmla="*/ -259 h 13790"/>
                <a:gd name="connsiteX1" fmla="*/ 21070 w 21241"/>
                <a:gd name="connsiteY1" fmla="*/ 13510 h 13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241" h="13790">
                  <a:moveTo>
                    <a:pt x="-171" y="-259"/>
                  </a:moveTo>
                  <a:cubicBezTo>
                    <a:pt x="5737" y="9067"/>
                    <a:pt x="15323" y="13889"/>
                    <a:pt x="21070" y="13510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94" name="任意多边形: 形状 2393">
              <a:extLst>
                <a:ext uri="{FF2B5EF4-FFF2-40B4-BE49-F238E27FC236}">
                  <a16:creationId xmlns:a16="http://schemas.microsoft.com/office/drawing/2014/main" id="{9DC25444-8D84-4C11-EE71-E13C234A31EC}"/>
                </a:ext>
              </a:extLst>
            </p:cNvPr>
            <p:cNvSpPr/>
            <p:nvPr/>
          </p:nvSpPr>
          <p:spPr>
            <a:xfrm flipV="1">
              <a:off x="8987084" y="5920696"/>
              <a:ext cx="10336" cy="32657"/>
            </a:xfrm>
            <a:custGeom>
              <a:avLst/>
              <a:gdLst>
                <a:gd name="connsiteX0" fmla="*/ 10168 w 10336"/>
                <a:gd name="connsiteY0" fmla="*/ 32387 h 32657"/>
                <a:gd name="connsiteX1" fmla="*/ -169 w 10336"/>
                <a:gd name="connsiteY1" fmla="*/ -271 h 32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336" h="32657">
                  <a:moveTo>
                    <a:pt x="10168" y="32387"/>
                  </a:moveTo>
                  <a:cubicBezTo>
                    <a:pt x="2252" y="21607"/>
                    <a:pt x="27" y="7773"/>
                    <a:pt x="-169" y="-271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95" name="任意多边形: 形状 2394">
              <a:extLst>
                <a:ext uri="{FF2B5EF4-FFF2-40B4-BE49-F238E27FC236}">
                  <a16:creationId xmlns:a16="http://schemas.microsoft.com/office/drawing/2014/main" id="{4446B35E-28DB-395A-B74F-3880B87CF320}"/>
                </a:ext>
              </a:extLst>
            </p:cNvPr>
            <p:cNvSpPr/>
            <p:nvPr/>
          </p:nvSpPr>
          <p:spPr>
            <a:xfrm flipV="1">
              <a:off x="9071220" y="5978390"/>
              <a:ext cx="18235" cy="2141"/>
            </a:xfrm>
            <a:custGeom>
              <a:avLst/>
              <a:gdLst>
                <a:gd name="connsiteX0" fmla="*/ 18068 w 18235"/>
                <a:gd name="connsiteY0" fmla="*/ 160 h 2141"/>
                <a:gd name="connsiteX1" fmla="*/ -167 w 18235"/>
                <a:gd name="connsiteY1" fmla="*/ -263 h 2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235" h="2141">
                  <a:moveTo>
                    <a:pt x="18068" y="160"/>
                  </a:moveTo>
                  <a:cubicBezTo>
                    <a:pt x="11328" y="1980"/>
                    <a:pt x="4922" y="3045"/>
                    <a:pt x="-167" y="-263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96" name="任意多边形: 形状 2395">
              <a:extLst>
                <a:ext uri="{FF2B5EF4-FFF2-40B4-BE49-F238E27FC236}">
                  <a16:creationId xmlns:a16="http://schemas.microsoft.com/office/drawing/2014/main" id="{ECD92E7E-F832-D71F-FBC1-5AB5975645EF}"/>
                </a:ext>
              </a:extLst>
            </p:cNvPr>
            <p:cNvSpPr/>
            <p:nvPr/>
          </p:nvSpPr>
          <p:spPr>
            <a:xfrm flipV="1">
              <a:off x="9063024" y="6005649"/>
              <a:ext cx="11619" cy="2439"/>
            </a:xfrm>
            <a:custGeom>
              <a:avLst/>
              <a:gdLst>
                <a:gd name="connsiteX0" fmla="*/ -167 w 11619"/>
                <a:gd name="connsiteY0" fmla="*/ -258 h 2439"/>
                <a:gd name="connsiteX1" fmla="*/ 11452 w 11619"/>
                <a:gd name="connsiteY1" fmla="*/ 2181 h 2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619" h="2439">
                  <a:moveTo>
                    <a:pt x="-167" y="-258"/>
                  </a:moveTo>
                  <a:cubicBezTo>
                    <a:pt x="4031" y="352"/>
                    <a:pt x="8863" y="1103"/>
                    <a:pt x="11452" y="2181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97" name="任意多边形: 形状 2396">
              <a:extLst>
                <a:ext uri="{FF2B5EF4-FFF2-40B4-BE49-F238E27FC236}">
                  <a16:creationId xmlns:a16="http://schemas.microsoft.com/office/drawing/2014/main" id="{BE2E1E7F-E514-C937-EC2E-80E33C611015}"/>
                </a:ext>
              </a:extLst>
            </p:cNvPr>
            <p:cNvSpPr/>
            <p:nvPr/>
          </p:nvSpPr>
          <p:spPr>
            <a:xfrm flipV="1">
              <a:off x="8938246" y="5410632"/>
              <a:ext cx="13161" cy="2287"/>
            </a:xfrm>
            <a:custGeom>
              <a:avLst/>
              <a:gdLst>
                <a:gd name="connsiteX0" fmla="*/ -170 w 13161"/>
                <a:gd name="connsiteY0" fmla="*/ 1917 h 2287"/>
                <a:gd name="connsiteX1" fmla="*/ 12991 w 13161"/>
                <a:gd name="connsiteY1" fmla="*/ 1205 h 2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161" h="2287">
                  <a:moveTo>
                    <a:pt x="-170" y="1917"/>
                  </a:moveTo>
                  <a:cubicBezTo>
                    <a:pt x="3185" y="336"/>
                    <a:pt x="9367" y="-1942"/>
                    <a:pt x="12991" y="120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98" name="任意多边形: 形状 2397">
              <a:extLst>
                <a:ext uri="{FF2B5EF4-FFF2-40B4-BE49-F238E27FC236}">
                  <a16:creationId xmlns:a16="http://schemas.microsoft.com/office/drawing/2014/main" id="{01E04AF6-2AD7-BE6C-266A-5A36BC1F58D9}"/>
                </a:ext>
              </a:extLst>
            </p:cNvPr>
            <p:cNvSpPr/>
            <p:nvPr/>
          </p:nvSpPr>
          <p:spPr>
            <a:xfrm flipV="1">
              <a:off x="8302100" y="5519098"/>
              <a:ext cx="12387" cy="43938"/>
            </a:xfrm>
            <a:custGeom>
              <a:avLst/>
              <a:gdLst>
                <a:gd name="connsiteX0" fmla="*/ 6956 w 12387"/>
                <a:gd name="connsiteY0" fmla="*/ 43593 h 43938"/>
                <a:gd name="connsiteX1" fmla="*/ -183 w 12387"/>
                <a:gd name="connsiteY1" fmla="*/ -346 h 43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387" h="43938">
                  <a:moveTo>
                    <a:pt x="6956" y="43593"/>
                  </a:moveTo>
                  <a:cubicBezTo>
                    <a:pt x="14426" y="29606"/>
                    <a:pt x="15449" y="13163"/>
                    <a:pt x="-183" y="-34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99" name="任意多边形: 形状 2398">
              <a:extLst>
                <a:ext uri="{FF2B5EF4-FFF2-40B4-BE49-F238E27FC236}">
                  <a16:creationId xmlns:a16="http://schemas.microsoft.com/office/drawing/2014/main" id="{26545BED-54F6-98C7-24B4-0AA714A23936}"/>
                </a:ext>
              </a:extLst>
            </p:cNvPr>
            <p:cNvSpPr/>
            <p:nvPr/>
          </p:nvSpPr>
          <p:spPr>
            <a:xfrm flipV="1">
              <a:off x="9095408" y="5460043"/>
              <a:ext cx="24340" cy="14874"/>
            </a:xfrm>
            <a:custGeom>
              <a:avLst/>
              <a:gdLst>
                <a:gd name="connsiteX0" fmla="*/ -167 w 24340"/>
                <a:gd name="connsiteY0" fmla="*/ 14515 h 14874"/>
                <a:gd name="connsiteX1" fmla="*/ 24174 w 24340"/>
                <a:gd name="connsiteY1" fmla="*/ -360 h 14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340" h="14874">
                  <a:moveTo>
                    <a:pt x="-167" y="14515"/>
                  </a:moveTo>
                  <a:cubicBezTo>
                    <a:pt x="1858" y="9964"/>
                    <a:pt x="15069" y="1595"/>
                    <a:pt x="24174" y="-36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00" name="任意多边形: 形状 2399">
              <a:extLst>
                <a:ext uri="{FF2B5EF4-FFF2-40B4-BE49-F238E27FC236}">
                  <a16:creationId xmlns:a16="http://schemas.microsoft.com/office/drawing/2014/main" id="{C22176B5-8EB0-E0E6-B3E9-41ADFC832F2F}"/>
                </a:ext>
              </a:extLst>
            </p:cNvPr>
            <p:cNvSpPr/>
            <p:nvPr/>
          </p:nvSpPr>
          <p:spPr>
            <a:xfrm flipV="1">
              <a:off x="9095341" y="5488975"/>
              <a:ext cx="28523" cy="24581"/>
            </a:xfrm>
            <a:custGeom>
              <a:avLst/>
              <a:gdLst>
                <a:gd name="connsiteX0" fmla="*/ 28357 w 28523"/>
                <a:gd name="connsiteY0" fmla="*/ 24228 h 24581"/>
                <a:gd name="connsiteX1" fmla="*/ -166 w 28523"/>
                <a:gd name="connsiteY1" fmla="*/ -172 h 24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523" h="24581">
                  <a:moveTo>
                    <a:pt x="28357" y="24228"/>
                  </a:moveTo>
                  <a:cubicBezTo>
                    <a:pt x="24525" y="19037"/>
                    <a:pt x="13030" y="-2544"/>
                    <a:pt x="-166" y="-17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01" name="任意多边形: 形状 2400">
              <a:extLst>
                <a:ext uri="{FF2B5EF4-FFF2-40B4-BE49-F238E27FC236}">
                  <a16:creationId xmlns:a16="http://schemas.microsoft.com/office/drawing/2014/main" id="{FB329C12-9151-C046-B5EE-2764A414D363}"/>
                </a:ext>
              </a:extLst>
            </p:cNvPr>
            <p:cNvSpPr/>
            <p:nvPr/>
          </p:nvSpPr>
          <p:spPr>
            <a:xfrm flipV="1">
              <a:off x="9101004" y="5513145"/>
              <a:ext cx="45458" cy="13045"/>
            </a:xfrm>
            <a:custGeom>
              <a:avLst/>
              <a:gdLst>
                <a:gd name="connsiteX0" fmla="*/ -166 w 45458"/>
                <a:gd name="connsiteY0" fmla="*/ 12696 h 13045"/>
                <a:gd name="connsiteX1" fmla="*/ 45292 w 45458"/>
                <a:gd name="connsiteY1" fmla="*/ 6226 h 13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5458" h="13045">
                  <a:moveTo>
                    <a:pt x="-166" y="12696"/>
                  </a:moveTo>
                  <a:cubicBezTo>
                    <a:pt x="7579" y="3434"/>
                    <a:pt x="27753" y="-7708"/>
                    <a:pt x="45292" y="622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02" name="任意多边形: 形状 2401">
              <a:extLst>
                <a:ext uri="{FF2B5EF4-FFF2-40B4-BE49-F238E27FC236}">
                  <a16:creationId xmlns:a16="http://schemas.microsoft.com/office/drawing/2014/main" id="{558F52C5-E02C-BADC-F947-B09ED45B45CC}"/>
                </a:ext>
              </a:extLst>
            </p:cNvPr>
            <p:cNvSpPr/>
            <p:nvPr/>
          </p:nvSpPr>
          <p:spPr>
            <a:xfrm flipV="1">
              <a:off x="9095031" y="5526123"/>
              <a:ext cx="28239" cy="25764"/>
            </a:xfrm>
            <a:custGeom>
              <a:avLst/>
              <a:gdLst>
                <a:gd name="connsiteX0" fmla="*/ 28072 w 28239"/>
                <a:gd name="connsiteY0" fmla="*/ 25418 h 25764"/>
                <a:gd name="connsiteX1" fmla="*/ -167 w 28239"/>
                <a:gd name="connsiteY1" fmla="*/ -256 h 25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239" h="25764">
                  <a:moveTo>
                    <a:pt x="28072" y="25418"/>
                  </a:moveTo>
                  <a:cubicBezTo>
                    <a:pt x="28200" y="14443"/>
                    <a:pt x="20152" y="-1696"/>
                    <a:pt x="-167" y="-25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03" name="任意多边形: 形状 2402">
              <a:extLst>
                <a:ext uri="{FF2B5EF4-FFF2-40B4-BE49-F238E27FC236}">
                  <a16:creationId xmlns:a16="http://schemas.microsoft.com/office/drawing/2014/main" id="{549B27A8-974E-C2BA-907B-F5A5CEB129EC}"/>
                </a:ext>
              </a:extLst>
            </p:cNvPr>
            <p:cNvSpPr/>
            <p:nvPr/>
          </p:nvSpPr>
          <p:spPr>
            <a:xfrm flipV="1">
              <a:off x="9118983" y="5541482"/>
              <a:ext cx="45903" cy="16150"/>
            </a:xfrm>
            <a:custGeom>
              <a:avLst/>
              <a:gdLst>
                <a:gd name="connsiteX0" fmla="*/ -166 w 45903"/>
                <a:gd name="connsiteY0" fmla="*/ 15806 h 16150"/>
                <a:gd name="connsiteX1" fmla="*/ 45738 w 45903"/>
                <a:gd name="connsiteY1" fmla="*/ 11779 h 16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5903" h="16150">
                  <a:moveTo>
                    <a:pt x="-166" y="15806"/>
                  </a:moveTo>
                  <a:cubicBezTo>
                    <a:pt x="8640" y="4785"/>
                    <a:pt x="34429" y="-12093"/>
                    <a:pt x="45738" y="1177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04" name="任意多边形: 形状 2403">
              <a:extLst>
                <a:ext uri="{FF2B5EF4-FFF2-40B4-BE49-F238E27FC236}">
                  <a16:creationId xmlns:a16="http://schemas.microsoft.com/office/drawing/2014/main" id="{4717E01D-2A79-9813-C996-6ECE320855D0}"/>
                </a:ext>
              </a:extLst>
            </p:cNvPr>
            <p:cNvSpPr/>
            <p:nvPr/>
          </p:nvSpPr>
          <p:spPr>
            <a:xfrm flipV="1">
              <a:off x="9144581" y="5557675"/>
              <a:ext cx="35787" cy="33696"/>
            </a:xfrm>
            <a:custGeom>
              <a:avLst/>
              <a:gdLst>
                <a:gd name="connsiteX0" fmla="*/ -165 w 35787"/>
                <a:gd name="connsiteY0" fmla="*/ 33357 h 33696"/>
                <a:gd name="connsiteX1" fmla="*/ 35622 w 35787"/>
                <a:gd name="connsiteY1" fmla="*/ 9057 h 33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787" h="33696">
                  <a:moveTo>
                    <a:pt x="-165" y="33357"/>
                  </a:moveTo>
                  <a:cubicBezTo>
                    <a:pt x="714" y="17557"/>
                    <a:pt x="26788" y="-16928"/>
                    <a:pt x="35622" y="905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05" name="任意多边形: 形状 2404">
              <a:extLst>
                <a:ext uri="{FF2B5EF4-FFF2-40B4-BE49-F238E27FC236}">
                  <a16:creationId xmlns:a16="http://schemas.microsoft.com/office/drawing/2014/main" id="{2A7B2154-C7B5-78B3-C7C6-4F37E05B0702}"/>
                </a:ext>
              </a:extLst>
            </p:cNvPr>
            <p:cNvSpPr/>
            <p:nvPr/>
          </p:nvSpPr>
          <p:spPr>
            <a:xfrm flipV="1">
              <a:off x="9093265" y="5555340"/>
              <a:ext cx="42549" cy="22132"/>
            </a:xfrm>
            <a:custGeom>
              <a:avLst/>
              <a:gdLst>
                <a:gd name="connsiteX0" fmla="*/ -166 w 42549"/>
                <a:gd name="connsiteY0" fmla="*/ 7908 h 22132"/>
                <a:gd name="connsiteX1" fmla="*/ 42383 w 42549"/>
                <a:gd name="connsiteY1" fmla="*/ 21792 h 22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549" h="22132">
                  <a:moveTo>
                    <a:pt x="-166" y="7908"/>
                  </a:moveTo>
                  <a:cubicBezTo>
                    <a:pt x="11072" y="-3574"/>
                    <a:pt x="35387" y="-6451"/>
                    <a:pt x="42383" y="2179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06" name="任意多边形: 形状 2405">
              <a:extLst>
                <a:ext uri="{FF2B5EF4-FFF2-40B4-BE49-F238E27FC236}">
                  <a16:creationId xmlns:a16="http://schemas.microsoft.com/office/drawing/2014/main" id="{0718D5DD-BAE4-9A65-C964-FA198D048870}"/>
                </a:ext>
              </a:extLst>
            </p:cNvPr>
            <p:cNvSpPr/>
            <p:nvPr/>
          </p:nvSpPr>
          <p:spPr>
            <a:xfrm flipV="1">
              <a:off x="9165398" y="5590655"/>
              <a:ext cx="41127" cy="31078"/>
            </a:xfrm>
            <a:custGeom>
              <a:avLst/>
              <a:gdLst>
                <a:gd name="connsiteX0" fmla="*/ 93 w 41127"/>
                <a:gd name="connsiteY0" fmla="*/ 30745 h 31078"/>
                <a:gd name="connsiteX1" fmla="*/ 40963 w 41127"/>
                <a:gd name="connsiteY1" fmla="*/ 7581 h 31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127" h="31078">
                  <a:moveTo>
                    <a:pt x="93" y="30745"/>
                  </a:moveTo>
                  <a:cubicBezTo>
                    <a:pt x="-3624" y="20574"/>
                    <a:pt x="33991" y="-16321"/>
                    <a:pt x="40963" y="758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07" name="任意多边形: 形状 2406">
              <a:extLst>
                <a:ext uri="{FF2B5EF4-FFF2-40B4-BE49-F238E27FC236}">
                  <a16:creationId xmlns:a16="http://schemas.microsoft.com/office/drawing/2014/main" id="{CB44461D-5FA7-A6B4-05D4-710A7CC167AB}"/>
                </a:ext>
              </a:extLst>
            </p:cNvPr>
            <p:cNvSpPr/>
            <p:nvPr/>
          </p:nvSpPr>
          <p:spPr>
            <a:xfrm flipV="1">
              <a:off x="9190801" y="5620301"/>
              <a:ext cx="42829" cy="32118"/>
            </a:xfrm>
            <a:custGeom>
              <a:avLst/>
              <a:gdLst>
                <a:gd name="connsiteX0" fmla="*/ 50 w 42829"/>
                <a:gd name="connsiteY0" fmla="*/ 31790 h 32118"/>
                <a:gd name="connsiteX1" fmla="*/ 42665 w 42829"/>
                <a:gd name="connsiteY1" fmla="*/ 15684 h 32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29" h="32118">
                  <a:moveTo>
                    <a:pt x="50" y="31790"/>
                  </a:moveTo>
                  <a:cubicBezTo>
                    <a:pt x="-3603" y="7967"/>
                    <a:pt x="40519" y="-17799"/>
                    <a:pt x="42665" y="1568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08" name="任意多边形: 形状 2407">
              <a:extLst>
                <a:ext uri="{FF2B5EF4-FFF2-40B4-BE49-F238E27FC236}">
                  <a16:creationId xmlns:a16="http://schemas.microsoft.com/office/drawing/2014/main" id="{0131BC0A-8158-CC8D-13D0-4F1CC3546BF1}"/>
                </a:ext>
              </a:extLst>
            </p:cNvPr>
            <p:cNvSpPr/>
            <p:nvPr/>
          </p:nvSpPr>
          <p:spPr>
            <a:xfrm flipV="1">
              <a:off x="9214352" y="5650329"/>
              <a:ext cx="44768" cy="20058"/>
            </a:xfrm>
            <a:custGeom>
              <a:avLst/>
              <a:gdLst>
                <a:gd name="connsiteX0" fmla="*/ -164 w 44768"/>
                <a:gd name="connsiteY0" fmla="*/ 18687 h 20058"/>
                <a:gd name="connsiteX1" fmla="*/ 44605 w 44768"/>
                <a:gd name="connsiteY1" fmla="*/ 19735 h 20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768" h="20058">
                  <a:moveTo>
                    <a:pt x="-164" y="18687"/>
                  </a:moveTo>
                  <a:cubicBezTo>
                    <a:pt x="1742" y="2780"/>
                    <a:pt x="43762" y="-15124"/>
                    <a:pt x="44605" y="1973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09" name="任意多边形: 形状 2408">
              <a:extLst>
                <a:ext uri="{FF2B5EF4-FFF2-40B4-BE49-F238E27FC236}">
                  <a16:creationId xmlns:a16="http://schemas.microsoft.com/office/drawing/2014/main" id="{849CA18B-BFA8-B136-6C94-C7C0C11153A4}"/>
                </a:ext>
              </a:extLst>
            </p:cNvPr>
            <p:cNvSpPr/>
            <p:nvPr/>
          </p:nvSpPr>
          <p:spPr>
            <a:xfrm flipV="1">
              <a:off x="9245666" y="5657777"/>
              <a:ext cx="42436" cy="33464"/>
            </a:xfrm>
            <a:custGeom>
              <a:avLst/>
              <a:gdLst>
                <a:gd name="connsiteX0" fmla="*/ -163 w 42436"/>
                <a:gd name="connsiteY0" fmla="*/ 20255 h 33464"/>
                <a:gd name="connsiteX1" fmla="*/ 37950 w 42436"/>
                <a:gd name="connsiteY1" fmla="*/ 33144 h 33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436" h="33464">
                  <a:moveTo>
                    <a:pt x="-163" y="20255"/>
                  </a:moveTo>
                  <a:cubicBezTo>
                    <a:pt x="12223" y="-12633"/>
                    <a:pt x="56054" y="-4461"/>
                    <a:pt x="37950" y="3314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10" name="任意多边形: 形状 2409">
              <a:extLst>
                <a:ext uri="{FF2B5EF4-FFF2-40B4-BE49-F238E27FC236}">
                  <a16:creationId xmlns:a16="http://schemas.microsoft.com/office/drawing/2014/main" id="{FFE8075E-A107-DB73-D463-201E8C70C751}"/>
                </a:ext>
              </a:extLst>
            </p:cNvPr>
            <p:cNvSpPr/>
            <p:nvPr/>
          </p:nvSpPr>
          <p:spPr>
            <a:xfrm flipV="1">
              <a:off x="9284361" y="5682796"/>
              <a:ext cx="44692" cy="21480"/>
            </a:xfrm>
            <a:custGeom>
              <a:avLst/>
              <a:gdLst>
                <a:gd name="connsiteX0" fmla="*/ -162 w 44692"/>
                <a:gd name="connsiteY0" fmla="*/ 16983 h 21480"/>
                <a:gd name="connsiteX1" fmla="*/ 42234 w 44692"/>
                <a:gd name="connsiteY1" fmla="*/ 21164 h 21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692" h="21480">
                  <a:moveTo>
                    <a:pt x="-162" y="16983"/>
                  </a:moveTo>
                  <a:cubicBezTo>
                    <a:pt x="10240" y="-13018"/>
                    <a:pt x="55087" y="1049"/>
                    <a:pt x="42234" y="2116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11" name="任意多边形: 形状 2410">
              <a:extLst>
                <a:ext uri="{FF2B5EF4-FFF2-40B4-BE49-F238E27FC236}">
                  <a16:creationId xmlns:a16="http://schemas.microsoft.com/office/drawing/2014/main" id="{7AF1B28D-A28B-5AC2-8A8E-E58469EAA73A}"/>
                </a:ext>
              </a:extLst>
            </p:cNvPr>
            <p:cNvSpPr/>
            <p:nvPr/>
          </p:nvSpPr>
          <p:spPr>
            <a:xfrm flipV="1">
              <a:off x="9122793" y="5574939"/>
              <a:ext cx="30596" cy="8909"/>
            </a:xfrm>
            <a:custGeom>
              <a:avLst/>
              <a:gdLst>
                <a:gd name="connsiteX0" fmla="*/ -166 w 30596"/>
                <a:gd name="connsiteY0" fmla="*/ 8571 h 8909"/>
                <a:gd name="connsiteX1" fmla="*/ 30431 w 30596"/>
                <a:gd name="connsiteY1" fmla="*/ 4432 h 8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596" h="8909">
                  <a:moveTo>
                    <a:pt x="-166" y="8571"/>
                  </a:moveTo>
                  <a:cubicBezTo>
                    <a:pt x="5208" y="2441"/>
                    <a:pt x="19691" y="-5645"/>
                    <a:pt x="30431" y="443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12" name="任意多边形: 形状 2411">
              <a:extLst>
                <a:ext uri="{FF2B5EF4-FFF2-40B4-BE49-F238E27FC236}">
                  <a16:creationId xmlns:a16="http://schemas.microsoft.com/office/drawing/2014/main" id="{FB6E7040-CE21-86A8-FEE5-589A2D6C765E}"/>
                </a:ext>
              </a:extLst>
            </p:cNvPr>
            <p:cNvSpPr/>
            <p:nvPr/>
          </p:nvSpPr>
          <p:spPr>
            <a:xfrm flipV="1">
              <a:off x="9139955" y="5583868"/>
              <a:ext cx="37023" cy="32057"/>
            </a:xfrm>
            <a:custGeom>
              <a:avLst/>
              <a:gdLst>
                <a:gd name="connsiteX0" fmla="*/ 2913 w 37023"/>
                <a:gd name="connsiteY0" fmla="*/ 31722 h 32057"/>
                <a:gd name="connsiteX1" fmla="*/ 36858 w 37023"/>
                <a:gd name="connsiteY1" fmla="*/ 4502 h 32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023" h="32057">
                  <a:moveTo>
                    <a:pt x="2913" y="31722"/>
                  </a:moveTo>
                  <a:cubicBezTo>
                    <a:pt x="-9062" y="14535"/>
                    <a:pt x="16361" y="-11094"/>
                    <a:pt x="36858" y="450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13" name="任意多边形: 形状 2412">
              <a:extLst>
                <a:ext uri="{FF2B5EF4-FFF2-40B4-BE49-F238E27FC236}">
                  <a16:creationId xmlns:a16="http://schemas.microsoft.com/office/drawing/2014/main" id="{0A5215F9-6538-4670-EEEB-C3D392B60DB4}"/>
                </a:ext>
              </a:extLst>
            </p:cNvPr>
            <p:cNvSpPr/>
            <p:nvPr/>
          </p:nvSpPr>
          <p:spPr>
            <a:xfrm flipV="1">
              <a:off x="9159944" y="5615896"/>
              <a:ext cx="36112" cy="26836"/>
            </a:xfrm>
            <a:custGeom>
              <a:avLst/>
              <a:gdLst>
                <a:gd name="connsiteX0" fmla="*/ -50 w 36112"/>
                <a:gd name="connsiteY0" fmla="*/ 26508 h 26836"/>
                <a:gd name="connsiteX1" fmla="*/ 35947 w 36112"/>
                <a:gd name="connsiteY1" fmla="*/ 4256 h 26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112" h="26836">
                  <a:moveTo>
                    <a:pt x="-50" y="26508"/>
                  </a:moveTo>
                  <a:cubicBezTo>
                    <a:pt x="-1995" y="11410"/>
                    <a:pt x="21089" y="-9751"/>
                    <a:pt x="35947" y="425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14" name="任意多边形: 形状 2413">
              <a:extLst>
                <a:ext uri="{FF2B5EF4-FFF2-40B4-BE49-F238E27FC236}">
                  <a16:creationId xmlns:a16="http://schemas.microsoft.com/office/drawing/2014/main" id="{3BD3D8D3-41D9-97AD-A3F4-1A287EC7DA56}"/>
                </a:ext>
              </a:extLst>
            </p:cNvPr>
            <p:cNvSpPr/>
            <p:nvPr/>
          </p:nvSpPr>
          <p:spPr>
            <a:xfrm flipV="1">
              <a:off x="9186566" y="5643281"/>
              <a:ext cx="34296" cy="21850"/>
            </a:xfrm>
            <a:custGeom>
              <a:avLst/>
              <a:gdLst>
                <a:gd name="connsiteX0" fmla="*/ 119 w 34296"/>
                <a:gd name="connsiteY0" fmla="*/ 21527 h 21850"/>
                <a:gd name="connsiteX1" fmla="*/ 34132 w 34296"/>
                <a:gd name="connsiteY1" fmla="*/ 2162 h 21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296" h="21850">
                  <a:moveTo>
                    <a:pt x="119" y="21527"/>
                  </a:moveTo>
                  <a:cubicBezTo>
                    <a:pt x="-2994" y="7160"/>
                    <a:pt x="20284" y="-5946"/>
                    <a:pt x="34132" y="216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15" name="任意多边形: 形状 2414">
              <a:extLst>
                <a:ext uri="{FF2B5EF4-FFF2-40B4-BE49-F238E27FC236}">
                  <a16:creationId xmlns:a16="http://schemas.microsoft.com/office/drawing/2014/main" id="{5944A3D0-8126-15E2-10A3-7C21095E44D3}"/>
                </a:ext>
              </a:extLst>
            </p:cNvPr>
            <p:cNvSpPr/>
            <p:nvPr/>
          </p:nvSpPr>
          <p:spPr>
            <a:xfrm flipV="1">
              <a:off x="9207638" y="5665188"/>
              <a:ext cx="46952" cy="27183"/>
            </a:xfrm>
            <a:custGeom>
              <a:avLst/>
              <a:gdLst>
                <a:gd name="connsiteX0" fmla="*/ 1 w 46952"/>
                <a:gd name="connsiteY0" fmla="*/ 26864 h 27183"/>
                <a:gd name="connsiteX1" fmla="*/ 46789 w 46952"/>
                <a:gd name="connsiteY1" fmla="*/ 7034 h 27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6952" h="27183">
                  <a:moveTo>
                    <a:pt x="1" y="26864"/>
                  </a:moveTo>
                  <a:cubicBezTo>
                    <a:pt x="-2605" y="7278"/>
                    <a:pt x="26150" y="-10936"/>
                    <a:pt x="46789" y="703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16" name="任意多边形: 形状 2415">
              <a:extLst>
                <a:ext uri="{FF2B5EF4-FFF2-40B4-BE49-F238E27FC236}">
                  <a16:creationId xmlns:a16="http://schemas.microsoft.com/office/drawing/2014/main" id="{1FA8F999-E389-EDB0-F158-A26959844A95}"/>
                </a:ext>
              </a:extLst>
            </p:cNvPr>
            <p:cNvSpPr/>
            <p:nvPr/>
          </p:nvSpPr>
          <p:spPr>
            <a:xfrm flipV="1">
              <a:off x="9243284" y="5691501"/>
              <a:ext cx="44498" cy="16388"/>
            </a:xfrm>
            <a:custGeom>
              <a:avLst/>
              <a:gdLst>
                <a:gd name="connsiteX0" fmla="*/ -163 w 44498"/>
                <a:gd name="connsiteY0" fmla="*/ 16073 h 16388"/>
                <a:gd name="connsiteX1" fmla="*/ 44335 w 44498"/>
                <a:gd name="connsiteY1" fmla="*/ 12392 h 16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498" h="16388">
                  <a:moveTo>
                    <a:pt x="-163" y="16073"/>
                  </a:moveTo>
                  <a:cubicBezTo>
                    <a:pt x="6678" y="1940"/>
                    <a:pt x="32496" y="-10602"/>
                    <a:pt x="44335" y="1239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17" name="任意多边形: 形状 2416">
              <a:extLst>
                <a:ext uri="{FF2B5EF4-FFF2-40B4-BE49-F238E27FC236}">
                  <a16:creationId xmlns:a16="http://schemas.microsoft.com/office/drawing/2014/main" id="{C6F0C446-851B-7D0B-37A1-3D6CC457BB7F}"/>
                </a:ext>
              </a:extLst>
            </p:cNvPr>
            <p:cNvSpPr/>
            <p:nvPr/>
          </p:nvSpPr>
          <p:spPr>
            <a:xfrm flipV="1">
              <a:off x="9273288" y="5703489"/>
              <a:ext cx="43031" cy="22606"/>
            </a:xfrm>
            <a:custGeom>
              <a:avLst/>
              <a:gdLst>
                <a:gd name="connsiteX0" fmla="*/ -163 w 43031"/>
                <a:gd name="connsiteY0" fmla="*/ 17971 h 22606"/>
                <a:gd name="connsiteX1" fmla="*/ 42869 w 43031"/>
                <a:gd name="connsiteY1" fmla="*/ 22294 h 22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031" h="22606">
                  <a:moveTo>
                    <a:pt x="-163" y="17971"/>
                  </a:moveTo>
                  <a:cubicBezTo>
                    <a:pt x="7931" y="-6212"/>
                    <a:pt x="40001" y="-8015"/>
                    <a:pt x="42869" y="2229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18" name="任意多边形: 形状 2417">
              <a:extLst>
                <a:ext uri="{FF2B5EF4-FFF2-40B4-BE49-F238E27FC236}">
                  <a16:creationId xmlns:a16="http://schemas.microsoft.com/office/drawing/2014/main" id="{3C695C0B-E8D4-4AC1-ABB0-5C8705C6CE09}"/>
                </a:ext>
              </a:extLst>
            </p:cNvPr>
            <p:cNvSpPr/>
            <p:nvPr/>
          </p:nvSpPr>
          <p:spPr>
            <a:xfrm flipV="1">
              <a:off x="9289600" y="5721789"/>
              <a:ext cx="20997" cy="22081"/>
            </a:xfrm>
            <a:custGeom>
              <a:avLst/>
              <a:gdLst>
                <a:gd name="connsiteX0" fmla="*/ -162 w 20997"/>
                <a:gd name="connsiteY0" fmla="*/ 388 h 22081"/>
                <a:gd name="connsiteX1" fmla="*/ 19378 w 20997"/>
                <a:gd name="connsiteY1" fmla="*/ 21772 h 22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997" h="22081">
                  <a:moveTo>
                    <a:pt x="-162" y="388"/>
                  </a:moveTo>
                  <a:cubicBezTo>
                    <a:pt x="9762" y="-3717"/>
                    <a:pt x="25748" y="11199"/>
                    <a:pt x="19378" y="2177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19" name="任意多边形: 形状 2418">
              <a:extLst>
                <a:ext uri="{FF2B5EF4-FFF2-40B4-BE49-F238E27FC236}">
                  <a16:creationId xmlns:a16="http://schemas.microsoft.com/office/drawing/2014/main" id="{AE85C45D-13EB-AC6A-7F44-7A3192722CCC}"/>
                </a:ext>
              </a:extLst>
            </p:cNvPr>
            <p:cNvSpPr/>
            <p:nvPr/>
          </p:nvSpPr>
          <p:spPr>
            <a:xfrm flipV="1">
              <a:off x="9080526" y="5577059"/>
              <a:ext cx="37370" cy="38136"/>
            </a:xfrm>
            <a:custGeom>
              <a:avLst/>
              <a:gdLst>
                <a:gd name="connsiteX0" fmla="*/ -167 w 37370"/>
                <a:gd name="connsiteY0" fmla="*/ -203 h 38136"/>
                <a:gd name="connsiteX1" fmla="*/ 36975 w 37370"/>
                <a:gd name="connsiteY1" fmla="*/ 37801 h 38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0" h="38136">
                  <a:moveTo>
                    <a:pt x="-167" y="-203"/>
                  </a:moveTo>
                  <a:cubicBezTo>
                    <a:pt x="24889" y="-1911"/>
                    <a:pt x="39215" y="12970"/>
                    <a:pt x="36975" y="3780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20" name="任意多边形: 形状 2419">
              <a:extLst>
                <a:ext uri="{FF2B5EF4-FFF2-40B4-BE49-F238E27FC236}">
                  <a16:creationId xmlns:a16="http://schemas.microsoft.com/office/drawing/2014/main" id="{ACB5C085-F146-9D6F-E814-BE34458AD1E9}"/>
                </a:ext>
              </a:extLst>
            </p:cNvPr>
            <p:cNvSpPr/>
            <p:nvPr/>
          </p:nvSpPr>
          <p:spPr>
            <a:xfrm flipV="1">
              <a:off x="9107315" y="5608038"/>
              <a:ext cx="48768" cy="14608"/>
            </a:xfrm>
            <a:custGeom>
              <a:avLst/>
              <a:gdLst>
                <a:gd name="connsiteX0" fmla="*/ -166 w 48768"/>
                <a:gd name="connsiteY0" fmla="*/ 14277 h 14608"/>
                <a:gd name="connsiteX1" fmla="*/ 48602 w 48768"/>
                <a:gd name="connsiteY1" fmla="*/ 7884 h 14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768" h="14608">
                  <a:moveTo>
                    <a:pt x="-166" y="14277"/>
                  </a:moveTo>
                  <a:cubicBezTo>
                    <a:pt x="7063" y="-103"/>
                    <a:pt x="33889" y="-6751"/>
                    <a:pt x="48602" y="788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21" name="任意多边形: 形状 2420">
              <a:extLst>
                <a:ext uri="{FF2B5EF4-FFF2-40B4-BE49-F238E27FC236}">
                  <a16:creationId xmlns:a16="http://schemas.microsoft.com/office/drawing/2014/main" id="{FFF310D2-C254-5FEC-2328-1027C49BB942}"/>
                </a:ext>
              </a:extLst>
            </p:cNvPr>
            <p:cNvSpPr/>
            <p:nvPr/>
          </p:nvSpPr>
          <p:spPr>
            <a:xfrm flipV="1">
              <a:off x="9102969" y="5620063"/>
              <a:ext cx="19148" cy="28263"/>
            </a:xfrm>
            <a:custGeom>
              <a:avLst/>
              <a:gdLst>
                <a:gd name="connsiteX0" fmla="*/ 18824 w 19148"/>
                <a:gd name="connsiteY0" fmla="*/ 27935 h 28263"/>
                <a:gd name="connsiteX1" fmla="*/ -166 w 19148"/>
                <a:gd name="connsiteY1" fmla="*/ -328 h 28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48" h="28263">
                  <a:moveTo>
                    <a:pt x="18824" y="27935"/>
                  </a:moveTo>
                  <a:cubicBezTo>
                    <a:pt x="20018" y="15198"/>
                    <a:pt x="14537" y="3970"/>
                    <a:pt x="-166" y="-32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22" name="任意多边形: 形状 2421">
              <a:extLst>
                <a:ext uri="{FF2B5EF4-FFF2-40B4-BE49-F238E27FC236}">
                  <a16:creationId xmlns:a16="http://schemas.microsoft.com/office/drawing/2014/main" id="{03AD482E-54EA-B348-CFF5-3B2B53A2C6BC}"/>
                </a:ext>
              </a:extLst>
            </p:cNvPr>
            <p:cNvSpPr/>
            <p:nvPr/>
          </p:nvSpPr>
          <p:spPr>
            <a:xfrm flipV="1">
              <a:off x="9120531" y="5634470"/>
              <a:ext cx="27695" cy="42489"/>
            </a:xfrm>
            <a:custGeom>
              <a:avLst/>
              <a:gdLst>
                <a:gd name="connsiteX0" fmla="*/ -166 w 27695"/>
                <a:gd name="connsiteY0" fmla="*/ 42166 h 42489"/>
                <a:gd name="connsiteX1" fmla="*/ 11038 w 27695"/>
                <a:gd name="connsiteY1" fmla="*/ -324 h 4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7695" h="42489">
                  <a:moveTo>
                    <a:pt x="-166" y="42166"/>
                  </a:moveTo>
                  <a:cubicBezTo>
                    <a:pt x="28554" y="41942"/>
                    <a:pt x="39184" y="1989"/>
                    <a:pt x="11038" y="-32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23" name="任意多边形: 形状 2422">
              <a:extLst>
                <a:ext uri="{FF2B5EF4-FFF2-40B4-BE49-F238E27FC236}">
                  <a16:creationId xmlns:a16="http://schemas.microsoft.com/office/drawing/2014/main" id="{5D056EF7-93CC-8C32-6D67-C069EF106C86}"/>
                </a:ext>
              </a:extLst>
            </p:cNvPr>
            <p:cNvSpPr/>
            <p:nvPr/>
          </p:nvSpPr>
          <p:spPr>
            <a:xfrm flipV="1">
              <a:off x="9144938" y="5637467"/>
              <a:ext cx="25905" cy="11275"/>
            </a:xfrm>
            <a:custGeom>
              <a:avLst/>
              <a:gdLst>
                <a:gd name="connsiteX0" fmla="*/ -165 w 25905"/>
                <a:gd name="connsiteY0" fmla="*/ 134 h 11275"/>
                <a:gd name="connsiteX1" fmla="*/ 25740 w 25905"/>
                <a:gd name="connsiteY1" fmla="*/ 10949 h 11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905" h="11275">
                  <a:moveTo>
                    <a:pt x="-165" y="134"/>
                  </a:moveTo>
                  <a:cubicBezTo>
                    <a:pt x="5232" y="-1654"/>
                    <a:pt x="18811" y="1726"/>
                    <a:pt x="25740" y="1094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24" name="任意多边形: 形状 2423">
              <a:extLst>
                <a:ext uri="{FF2B5EF4-FFF2-40B4-BE49-F238E27FC236}">
                  <a16:creationId xmlns:a16="http://schemas.microsoft.com/office/drawing/2014/main" id="{2AB635A3-940D-379D-9856-F801D42E0104}"/>
                </a:ext>
              </a:extLst>
            </p:cNvPr>
            <p:cNvSpPr/>
            <p:nvPr/>
          </p:nvSpPr>
          <p:spPr>
            <a:xfrm flipV="1">
              <a:off x="9148629" y="5663002"/>
              <a:ext cx="33857" cy="47381"/>
            </a:xfrm>
            <a:custGeom>
              <a:avLst/>
              <a:gdLst>
                <a:gd name="connsiteX0" fmla="*/ -165 w 33857"/>
                <a:gd name="connsiteY0" fmla="*/ 46901 h 47381"/>
                <a:gd name="connsiteX1" fmla="*/ 12032 w 33857"/>
                <a:gd name="connsiteY1" fmla="*/ -30 h 47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857" h="47381">
                  <a:moveTo>
                    <a:pt x="-165" y="46901"/>
                  </a:moveTo>
                  <a:cubicBezTo>
                    <a:pt x="14042" y="50426"/>
                    <a:pt x="60764" y="-4763"/>
                    <a:pt x="12032" y="-3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25" name="任意多边形: 形状 2424">
              <a:extLst>
                <a:ext uri="{FF2B5EF4-FFF2-40B4-BE49-F238E27FC236}">
                  <a16:creationId xmlns:a16="http://schemas.microsoft.com/office/drawing/2014/main" id="{483411D6-D621-B526-9115-08B8D3767DB9}"/>
                </a:ext>
              </a:extLst>
            </p:cNvPr>
            <p:cNvSpPr/>
            <p:nvPr/>
          </p:nvSpPr>
          <p:spPr>
            <a:xfrm flipV="1">
              <a:off x="9175128" y="5655901"/>
              <a:ext cx="20412" cy="26565"/>
            </a:xfrm>
            <a:custGeom>
              <a:avLst/>
              <a:gdLst>
                <a:gd name="connsiteX0" fmla="*/ 16080 w 20412"/>
                <a:gd name="connsiteY0" fmla="*/ 26244 h 26565"/>
                <a:gd name="connsiteX1" fmla="*/ -165 w 20412"/>
                <a:gd name="connsiteY1" fmla="*/ 598 h 26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412" h="26565">
                  <a:moveTo>
                    <a:pt x="16080" y="26244"/>
                  </a:moveTo>
                  <a:cubicBezTo>
                    <a:pt x="24645" y="14831"/>
                    <a:pt x="20379" y="-4798"/>
                    <a:pt x="-165" y="59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26" name="任意多边形: 形状 2425">
              <a:extLst>
                <a:ext uri="{FF2B5EF4-FFF2-40B4-BE49-F238E27FC236}">
                  <a16:creationId xmlns:a16="http://schemas.microsoft.com/office/drawing/2014/main" id="{5EC1D4F6-ECE3-7BCD-EB92-F3539E426927}"/>
                </a:ext>
              </a:extLst>
            </p:cNvPr>
            <p:cNvSpPr/>
            <p:nvPr/>
          </p:nvSpPr>
          <p:spPr>
            <a:xfrm flipV="1">
              <a:off x="9181491" y="5703616"/>
              <a:ext cx="38401" cy="35795"/>
            </a:xfrm>
            <a:custGeom>
              <a:avLst/>
              <a:gdLst>
                <a:gd name="connsiteX0" fmla="*/ -165 w 38401"/>
                <a:gd name="connsiteY0" fmla="*/ 34978 h 35795"/>
                <a:gd name="connsiteX1" fmla="*/ 29756 w 38401"/>
                <a:gd name="connsiteY1" fmla="*/ -312 h 35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401" h="35795">
                  <a:moveTo>
                    <a:pt x="-165" y="34978"/>
                  </a:moveTo>
                  <a:cubicBezTo>
                    <a:pt x="20393" y="39925"/>
                    <a:pt x="54085" y="7145"/>
                    <a:pt x="29756" y="-31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27" name="任意多边形: 形状 2426">
              <a:extLst>
                <a:ext uri="{FF2B5EF4-FFF2-40B4-BE49-F238E27FC236}">
                  <a16:creationId xmlns:a16="http://schemas.microsoft.com/office/drawing/2014/main" id="{872C0F3D-EA8E-FAB0-4B46-6CBF54EBFC5C}"/>
                </a:ext>
              </a:extLst>
            </p:cNvPr>
            <p:cNvSpPr/>
            <p:nvPr/>
          </p:nvSpPr>
          <p:spPr>
            <a:xfrm flipV="1">
              <a:off x="9212685" y="5711606"/>
              <a:ext cx="40635" cy="28065"/>
            </a:xfrm>
            <a:custGeom>
              <a:avLst/>
              <a:gdLst>
                <a:gd name="connsiteX0" fmla="*/ -164 w 40635"/>
                <a:gd name="connsiteY0" fmla="*/ 22618 h 28065"/>
                <a:gd name="connsiteX1" fmla="*/ 34317 w 40635"/>
                <a:gd name="connsiteY1" fmla="*/ -311 h 28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0635" h="28065">
                  <a:moveTo>
                    <a:pt x="-164" y="22618"/>
                  </a:moveTo>
                  <a:cubicBezTo>
                    <a:pt x="21846" y="41894"/>
                    <a:pt x="54075" y="787"/>
                    <a:pt x="34317" y="-31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28" name="任意多边形: 形状 2427">
              <a:extLst>
                <a:ext uri="{FF2B5EF4-FFF2-40B4-BE49-F238E27FC236}">
                  <a16:creationId xmlns:a16="http://schemas.microsoft.com/office/drawing/2014/main" id="{DA5BDB15-4867-8364-75B1-967151DE857B}"/>
                </a:ext>
              </a:extLst>
            </p:cNvPr>
            <p:cNvSpPr/>
            <p:nvPr/>
          </p:nvSpPr>
          <p:spPr>
            <a:xfrm flipV="1">
              <a:off x="9198618" y="5687691"/>
              <a:ext cx="20496" cy="18603"/>
            </a:xfrm>
            <a:custGeom>
              <a:avLst/>
              <a:gdLst>
                <a:gd name="connsiteX0" fmla="*/ 20332 w 20496"/>
                <a:gd name="connsiteY0" fmla="*/ 18287 h 18603"/>
                <a:gd name="connsiteX1" fmla="*/ -164 w 20496"/>
                <a:gd name="connsiteY1" fmla="*/ -316 h 18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496" h="18603">
                  <a:moveTo>
                    <a:pt x="20332" y="18287"/>
                  </a:moveTo>
                  <a:cubicBezTo>
                    <a:pt x="18546" y="12881"/>
                    <a:pt x="11548" y="976"/>
                    <a:pt x="-164" y="-31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29" name="任意多边形: 形状 2428">
              <a:extLst>
                <a:ext uri="{FF2B5EF4-FFF2-40B4-BE49-F238E27FC236}">
                  <a16:creationId xmlns:a16="http://schemas.microsoft.com/office/drawing/2014/main" id="{009874B7-D3AF-FB85-6292-9B171E32B8CD}"/>
                </a:ext>
              </a:extLst>
            </p:cNvPr>
            <p:cNvSpPr/>
            <p:nvPr/>
          </p:nvSpPr>
          <p:spPr>
            <a:xfrm flipV="1">
              <a:off x="9244672" y="5705193"/>
              <a:ext cx="12424" cy="14454"/>
            </a:xfrm>
            <a:custGeom>
              <a:avLst/>
              <a:gdLst>
                <a:gd name="connsiteX0" fmla="*/ 12260 w 12424"/>
                <a:gd name="connsiteY0" fmla="*/ 14141 h 14454"/>
                <a:gd name="connsiteX1" fmla="*/ -164 w 12424"/>
                <a:gd name="connsiteY1" fmla="*/ -313 h 14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24" h="14454">
                  <a:moveTo>
                    <a:pt x="12260" y="14141"/>
                  </a:moveTo>
                  <a:cubicBezTo>
                    <a:pt x="11352" y="9273"/>
                    <a:pt x="6288" y="2137"/>
                    <a:pt x="-164" y="-31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30" name="任意多边形: 形状 2429">
              <a:extLst>
                <a:ext uri="{FF2B5EF4-FFF2-40B4-BE49-F238E27FC236}">
                  <a16:creationId xmlns:a16="http://schemas.microsoft.com/office/drawing/2014/main" id="{11F8ADAE-85BB-F0BC-62A3-6A5D28F1107C}"/>
                </a:ext>
              </a:extLst>
            </p:cNvPr>
            <p:cNvSpPr/>
            <p:nvPr/>
          </p:nvSpPr>
          <p:spPr>
            <a:xfrm flipV="1">
              <a:off x="9268895" y="5722219"/>
              <a:ext cx="14394" cy="17563"/>
            </a:xfrm>
            <a:custGeom>
              <a:avLst/>
              <a:gdLst>
                <a:gd name="connsiteX0" fmla="*/ 14232 w 14394"/>
                <a:gd name="connsiteY0" fmla="*/ 17253 h 17563"/>
                <a:gd name="connsiteX1" fmla="*/ -163 w 14394"/>
                <a:gd name="connsiteY1" fmla="*/ -310 h 17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394" h="17563">
                  <a:moveTo>
                    <a:pt x="14232" y="17253"/>
                  </a:moveTo>
                  <a:cubicBezTo>
                    <a:pt x="13858" y="11503"/>
                    <a:pt x="12572" y="880"/>
                    <a:pt x="-163" y="-31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31" name="任意多边形: 形状 2430">
              <a:extLst>
                <a:ext uri="{FF2B5EF4-FFF2-40B4-BE49-F238E27FC236}">
                  <a16:creationId xmlns:a16="http://schemas.microsoft.com/office/drawing/2014/main" id="{767259EF-9B18-1EFC-9878-434C03FE106E}"/>
                </a:ext>
              </a:extLst>
            </p:cNvPr>
            <p:cNvSpPr/>
            <p:nvPr/>
          </p:nvSpPr>
          <p:spPr>
            <a:xfrm flipV="1">
              <a:off x="9055077" y="5332765"/>
              <a:ext cx="32340" cy="47047"/>
            </a:xfrm>
            <a:custGeom>
              <a:avLst/>
              <a:gdLst>
                <a:gd name="connsiteX0" fmla="*/ 8613 w 32340"/>
                <a:gd name="connsiteY0" fmla="*/ 46667 h 47047"/>
                <a:gd name="connsiteX1" fmla="*/ 32173 w 32340"/>
                <a:gd name="connsiteY1" fmla="*/ -381 h 47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340" h="47047">
                  <a:moveTo>
                    <a:pt x="8613" y="46667"/>
                  </a:moveTo>
                  <a:cubicBezTo>
                    <a:pt x="-5029" y="24271"/>
                    <a:pt x="-6615" y="4582"/>
                    <a:pt x="32173" y="-38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32" name="任意多边形: 形状 2431">
              <a:extLst>
                <a:ext uri="{FF2B5EF4-FFF2-40B4-BE49-F238E27FC236}">
                  <a16:creationId xmlns:a16="http://schemas.microsoft.com/office/drawing/2014/main" id="{0C2BCCC9-3488-DEFA-F309-C7EDD5EF21C9}"/>
                </a:ext>
              </a:extLst>
            </p:cNvPr>
            <p:cNvSpPr/>
            <p:nvPr/>
          </p:nvSpPr>
          <p:spPr>
            <a:xfrm flipV="1">
              <a:off x="9038853" y="5365151"/>
              <a:ext cx="36154" cy="39700"/>
            </a:xfrm>
            <a:custGeom>
              <a:avLst/>
              <a:gdLst>
                <a:gd name="connsiteX0" fmla="*/ 17454 w 36154"/>
                <a:gd name="connsiteY0" fmla="*/ 39325 h 39700"/>
                <a:gd name="connsiteX1" fmla="*/ 35987 w 36154"/>
                <a:gd name="connsiteY1" fmla="*/ -189 h 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154" h="39700">
                  <a:moveTo>
                    <a:pt x="17454" y="39325"/>
                  </a:moveTo>
                  <a:cubicBezTo>
                    <a:pt x="-9869" y="28858"/>
                    <a:pt x="-6698" y="-3094"/>
                    <a:pt x="35987" y="-18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33" name="任意多边形: 形状 2432">
              <a:extLst>
                <a:ext uri="{FF2B5EF4-FFF2-40B4-BE49-F238E27FC236}">
                  <a16:creationId xmlns:a16="http://schemas.microsoft.com/office/drawing/2014/main" id="{1F3D7AFF-E11C-D5B9-769A-266F00EEE029}"/>
                </a:ext>
              </a:extLst>
            </p:cNvPr>
            <p:cNvSpPr/>
            <p:nvPr/>
          </p:nvSpPr>
          <p:spPr>
            <a:xfrm flipV="1">
              <a:off x="9004802" y="5339826"/>
              <a:ext cx="50350" cy="34022"/>
            </a:xfrm>
            <a:custGeom>
              <a:avLst/>
              <a:gdLst>
                <a:gd name="connsiteX0" fmla="*/ -168 w 50350"/>
                <a:gd name="connsiteY0" fmla="*/ 27367 h 34022"/>
                <a:gd name="connsiteX1" fmla="*/ 50093 w 50350"/>
                <a:gd name="connsiteY1" fmla="*/ 33641 h 34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350" h="34022">
                  <a:moveTo>
                    <a:pt x="-168" y="27367"/>
                  </a:moveTo>
                  <a:cubicBezTo>
                    <a:pt x="6257" y="-7195"/>
                    <a:pt x="52486" y="-14154"/>
                    <a:pt x="50093" y="3364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34" name="任意多边形: 形状 2433">
              <a:extLst>
                <a:ext uri="{FF2B5EF4-FFF2-40B4-BE49-F238E27FC236}">
                  <a16:creationId xmlns:a16="http://schemas.microsoft.com/office/drawing/2014/main" id="{B1101E0A-3FFB-5E20-A3C2-C87954D0C365}"/>
                </a:ext>
              </a:extLst>
            </p:cNvPr>
            <p:cNvSpPr/>
            <p:nvPr/>
          </p:nvSpPr>
          <p:spPr>
            <a:xfrm flipV="1">
              <a:off x="9042811" y="5401108"/>
              <a:ext cx="25599" cy="33672"/>
            </a:xfrm>
            <a:custGeom>
              <a:avLst/>
              <a:gdLst>
                <a:gd name="connsiteX0" fmla="*/ 7543 w 25599"/>
                <a:gd name="connsiteY0" fmla="*/ 33304 h 33672"/>
                <a:gd name="connsiteX1" fmla="*/ 25431 w 25599"/>
                <a:gd name="connsiteY1" fmla="*/ -351 h 3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599" h="33672">
                  <a:moveTo>
                    <a:pt x="7543" y="33304"/>
                  </a:moveTo>
                  <a:cubicBezTo>
                    <a:pt x="-9885" y="14394"/>
                    <a:pt x="4894" y="-961"/>
                    <a:pt x="25431" y="-35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35" name="任意多边形: 形状 2434">
              <a:extLst>
                <a:ext uri="{FF2B5EF4-FFF2-40B4-BE49-F238E27FC236}">
                  <a16:creationId xmlns:a16="http://schemas.microsoft.com/office/drawing/2014/main" id="{23F902B1-F0C8-F892-855F-519A628A7F2A}"/>
                </a:ext>
              </a:extLst>
            </p:cNvPr>
            <p:cNvSpPr/>
            <p:nvPr/>
          </p:nvSpPr>
          <p:spPr>
            <a:xfrm flipV="1">
              <a:off x="8981149" y="5338242"/>
              <a:ext cx="34551" cy="55042"/>
            </a:xfrm>
            <a:custGeom>
              <a:avLst/>
              <a:gdLst>
                <a:gd name="connsiteX0" fmla="*/ 3362 w 34551"/>
                <a:gd name="connsiteY0" fmla="*/ 54664 h 55042"/>
                <a:gd name="connsiteX1" fmla="*/ 34383 w 34551"/>
                <a:gd name="connsiteY1" fmla="*/ -379 h 55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551" h="55042">
                  <a:moveTo>
                    <a:pt x="3362" y="54664"/>
                  </a:moveTo>
                  <a:cubicBezTo>
                    <a:pt x="-6565" y="30844"/>
                    <a:pt x="4646" y="-54"/>
                    <a:pt x="34383" y="-37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36" name="任意多边形: 形状 2435">
              <a:extLst>
                <a:ext uri="{FF2B5EF4-FFF2-40B4-BE49-F238E27FC236}">
                  <a16:creationId xmlns:a16="http://schemas.microsoft.com/office/drawing/2014/main" id="{591E97AC-7D78-B8F2-6ED5-E55625AAEC3A}"/>
                </a:ext>
              </a:extLst>
            </p:cNvPr>
            <p:cNvSpPr/>
            <p:nvPr/>
          </p:nvSpPr>
          <p:spPr>
            <a:xfrm flipV="1">
              <a:off x="8987302" y="5384558"/>
              <a:ext cx="55712" cy="44988"/>
            </a:xfrm>
            <a:custGeom>
              <a:avLst/>
              <a:gdLst>
                <a:gd name="connsiteX0" fmla="*/ 4949 w 55712"/>
                <a:gd name="connsiteY0" fmla="*/ 44617 h 44988"/>
                <a:gd name="connsiteX1" fmla="*/ 55544 w 55712"/>
                <a:gd name="connsiteY1" fmla="*/ 9299 h 44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5712" h="44988">
                  <a:moveTo>
                    <a:pt x="4949" y="44617"/>
                  </a:moveTo>
                  <a:cubicBezTo>
                    <a:pt x="-14498" y="13917"/>
                    <a:pt x="25647" y="-16412"/>
                    <a:pt x="55544" y="929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37" name="任意多边形: 形状 2436">
              <a:extLst>
                <a:ext uri="{FF2B5EF4-FFF2-40B4-BE49-F238E27FC236}">
                  <a16:creationId xmlns:a16="http://schemas.microsoft.com/office/drawing/2014/main" id="{3B2F6C0B-A0E6-E08B-B432-D03FCA9E977C}"/>
                </a:ext>
              </a:extLst>
            </p:cNvPr>
            <p:cNvSpPr/>
            <p:nvPr/>
          </p:nvSpPr>
          <p:spPr>
            <a:xfrm flipV="1">
              <a:off x="9015197" y="5429683"/>
              <a:ext cx="53416" cy="37720"/>
            </a:xfrm>
            <a:custGeom>
              <a:avLst/>
              <a:gdLst>
                <a:gd name="connsiteX0" fmla="*/ 152 w 53416"/>
                <a:gd name="connsiteY0" fmla="*/ 37358 h 37720"/>
                <a:gd name="connsiteX1" fmla="*/ 53248 w 53416"/>
                <a:gd name="connsiteY1" fmla="*/ 4269 h 3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3416" h="37720">
                  <a:moveTo>
                    <a:pt x="152" y="37358"/>
                  </a:moveTo>
                  <a:cubicBezTo>
                    <a:pt x="-3971" y="764"/>
                    <a:pt x="32700" y="-6671"/>
                    <a:pt x="53248" y="426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38" name="任意多边形: 形状 2437">
              <a:extLst>
                <a:ext uri="{FF2B5EF4-FFF2-40B4-BE49-F238E27FC236}">
                  <a16:creationId xmlns:a16="http://schemas.microsoft.com/office/drawing/2014/main" id="{BEDCEDA1-162C-0F44-BBF0-C3041E31BDE2}"/>
                </a:ext>
              </a:extLst>
            </p:cNvPr>
            <p:cNvSpPr/>
            <p:nvPr/>
          </p:nvSpPr>
          <p:spPr>
            <a:xfrm flipV="1">
              <a:off x="9012806" y="5365984"/>
              <a:ext cx="31672" cy="43824"/>
            </a:xfrm>
            <a:custGeom>
              <a:avLst/>
              <a:gdLst>
                <a:gd name="connsiteX0" fmla="*/ 996 w 31672"/>
                <a:gd name="connsiteY0" fmla="*/ 43450 h 43824"/>
                <a:gd name="connsiteX1" fmla="*/ 31504 w 31672"/>
                <a:gd name="connsiteY1" fmla="*/ -375 h 43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672" h="43824">
                  <a:moveTo>
                    <a:pt x="996" y="43450"/>
                  </a:moveTo>
                  <a:cubicBezTo>
                    <a:pt x="-2177" y="26403"/>
                    <a:pt x="-899" y="4357"/>
                    <a:pt x="31504" y="-37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39" name="任意多边形: 形状 2438">
              <a:extLst>
                <a:ext uri="{FF2B5EF4-FFF2-40B4-BE49-F238E27FC236}">
                  <a16:creationId xmlns:a16="http://schemas.microsoft.com/office/drawing/2014/main" id="{2B417628-703A-A5CE-4B17-B5A6E0284DEE}"/>
                </a:ext>
              </a:extLst>
            </p:cNvPr>
            <p:cNvSpPr/>
            <p:nvPr/>
          </p:nvSpPr>
          <p:spPr>
            <a:xfrm flipV="1">
              <a:off x="8939749" y="5310144"/>
              <a:ext cx="41755" cy="39122"/>
            </a:xfrm>
            <a:custGeom>
              <a:avLst/>
              <a:gdLst>
                <a:gd name="connsiteX0" fmla="*/ 471 w 41755"/>
                <a:gd name="connsiteY0" fmla="*/ 38737 h 39122"/>
                <a:gd name="connsiteX1" fmla="*/ 41586 w 41755"/>
                <a:gd name="connsiteY1" fmla="*/ -369 h 39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755" h="39122">
                  <a:moveTo>
                    <a:pt x="471" y="38737"/>
                  </a:moveTo>
                  <a:cubicBezTo>
                    <a:pt x="-3164" y="25252"/>
                    <a:pt x="8426" y="-1145"/>
                    <a:pt x="41586" y="-36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40" name="任意多边形: 形状 2439">
              <a:extLst>
                <a:ext uri="{FF2B5EF4-FFF2-40B4-BE49-F238E27FC236}">
                  <a16:creationId xmlns:a16="http://schemas.microsoft.com/office/drawing/2014/main" id="{4394EF05-2D30-6E45-947A-0B478DF68E16}"/>
                </a:ext>
              </a:extLst>
            </p:cNvPr>
            <p:cNvSpPr/>
            <p:nvPr/>
          </p:nvSpPr>
          <p:spPr>
            <a:xfrm flipV="1">
              <a:off x="8934109" y="5333718"/>
              <a:ext cx="48708" cy="36307"/>
            </a:xfrm>
            <a:custGeom>
              <a:avLst/>
              <a:gdLst>
                <a:gd name="connsiteX0" fmla="*/ 11349 w 48708"/>
                <a:gd name="connsiteY0" fmla="*/ 35926 h 36307"/>
                <a:gd name="connsiteX1" fmla="*/ 48538 w 48708"/>
                <a:gd name="connsiteY1" fmla="*/ 932 h 36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708" h="36307">
                  <a:moveTo>
                    <a:pt x="11349" y="35926"/>
                  </a:moveTo>
                  <a:cubicBezTo>
                    <a:pt x="-12655" y="25538"/>
                    <a:pt x="1386" y="-7311"/>
                    <a:pt x="48538" y="93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41" name="任意多边形: 形状 2440">
              <a:extLst>
                <a:ext uri="{FF2B5EF4-FFF2-40B4-BE49-F238E27FC236}">
                  <a16:creationId xmlns:a16="http://schemas.microsoft.com/office/drawing/2014/main" id="{20506F6A-C256-A895-ABBD-569839D376FA}"/>
                </a:ext>
              </a:extLst>
            </p:cNvPr>
            <p:cNvSpPr/>
            <p:nvPr/>
          </p:nvSpPr>
          <p:spPr>
            <a:xfrm flipV="1">
              <a:off x="8939709" y="5365508"/>
              <a:ext cx="49827" cy="48031"/>
            </a:xfrm>
            <a:custGeom>
              <a:avLst/>
              <a:gdLst>
                <a:gd name="connsiteX0" fmla="*/ 6345 w 49827"/>
                <a:gd name="connsiteY0" fmla="*/ 47657 h 48031"/>
                <a:gd name="connsiteX1" fmla="*/ 49658 w 49827"/>
                <a:gd name="connsiteY1" fmla="*/ 1710 h 48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9827" h="48031">
                  <a:moveTo>
                    <a:pt x="6345" y="47657"/>
                  </a:moveTo>
                  <a:cubicBezTo>
                    <a:pt x="-4851" y="18813"/>
                    <a:pt x="-7796" y="-8185"/>
                    <a:pt x="49658" y="171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42" name="任意多边形: 形状 2441">
              <a:extLst>
                <a:ext uri="{FF2B5EF4-FFF2-40B4-BE49-F238E27FC236}">
                  <a16:creationId xmlns:a16="http://schemas.microsoft.com/office/drawing/2014/main" id="{9C0B5EBF-3BA7-1269-7467-790310399E54}"/>
                </a:ext>
              </a:extLst>
            </p:cNvPr>
            <p:cNvSpPr/>
            <p:nvPr/>
          </p:nvSpPr>
          <p:spPr>
            <a:xfrm flipV="1">
              <a:off x="8962892" y="5413133"/>
              <a:ext cx="53201" cy="37125"/>
            </a:xfrm>
            <a:custGeom>
              <a:avLst/>
              <a:gdLst>
                <a:gd name="connsiteX0" fmla="*/ -169 w 53201"/>
                <a:gd name="connsiteY0" fmla="*/ 36759 h 37125"/>
                <a:gd name="connsiteX1" fmla="*/ 53033 w 53201"/>
                <a:gd name="connsiteY1" fmla="*/ 4697 h 37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3201" h="37125">
                  <a:moveTo>
                    <a:pt x="-169" y="36759"/>
                  </a:moveTo>
                  <a:cubicBezTo>
                    <a:pt x="2709" y="12068"/>
                    <a:pt x="16515" y="-10832"/>
                    <a:pt x="53033" y="469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43" name="任意多边形: 形状 2442">
              <a:extLst>
                <a:ext uri="{FF2B5EF4-FFF2-40B4-BE49-F238E27FC236}">
                  <a16:creationId xmlns:a16="http://schemas.microsoft.com/office/drawing/2014/main" id="{E5409A8D-940F-621F-C136-00D020182587}"/>
                </a:ext>
              </a:extLst>
            </p:cNvPr>
            <p:cNvSpPr/>
            <p:nvPr/>
          </p:nvSpPr>
          <p:spPr>
            <a:xfrm flipV="1">
              <a:off x="9015365" y="5459924"/>
              <a:ext cx="53614" cy="43983"/>
            </a:xfrm>
            <a:custGeom>
              <a:avLst/>
              <a:gdLst>
                <a:gd name="connsiteX0" fmla="*/ 10820 w 53614"/>
                <a:gd name="connsiteY0" fmla="*/ 43627 h 43983"/>
                <a:gd name="connsiteX1" fmla="*/ 10724 w 53614"/>
                <a:gd name="connsiteY1" fmla="*/ 3939 h 43983"/>
                <a:gd name="connsiteX2" fmla="*/ 53446 w 53614"/>
                <a:gd name="connsiteY2" fmla="*/ 5188 h 43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3614" h="43983">
                  <a:moveTo>
                    <a:pt x="10820" y="43627"/>
                  </a:moveTo>
                  <a:cubicBezTo>
                    <a:pt x="-2656" y="24939"/>
                    <a:pt x="-4925" y="12763"/>
                    <a:pt x="10724" y="3939"/>
                  </a:cubicBezTo>
                  <a:cubicBezTo>
                    <a:pt x="23064" y="-3025"/>
                    <a:pt x="40442" y="-730"/>
                    <a:pt x="53446" y="518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44" name="任意多边形: 形状 2443">
              <a:extLst>
                <a:ext uri="{FF2B5EF4-FFF2-40B4-BE49-F238E27FC236}">
                  <a16:creationId xmlns:a16="http://schemas.microsoft.com/office/drawing/2014/main" id="{8B2C2CE1-04AE-4BB7-E236-A69E507BB670}"/>
                </a:ext>
              </a:extLst>
            </p:cNvPr>
            <p:cNvSpPr/>
            <p:nvPr/>
          </p:nvSpPr>
          <p:spPr>
            <a:xfrm flipV="1">
              <a:off x="9016673" y="5497905"/>
              <a:ext cx="45730" cy="48695"/>
            </a:xfrm>
            <a:custGeom>
              <a:avLst/>
              <a:gdLst>
                <a:gd name="connsiteX0" fmla="*/ 6654 w 45730"/>
                <a:gd name="connsiteY0" fmla="*/ 48346 h 48695"/>
                <a:gd name="connsiteX1" fmla="*/ 45562 w 45730"/>
                <a:gd name="connsiteY1" fmla="*/ -263 h 48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5730" h="48695">
                  <a:moveTo>
                    <a:pt x="6654" y="48346"/>
                  </a:moveTo>
                  <a:cubicBezTo>
                    <a:pt x="-7764" y="26442"/>
                    <a:pt x="-1353" y="-2125"/>
                    <a:pt x="45562" y="-26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45" name="任意多边形: 形状 2444">
              <a:extLst>
                <a:ext uri="{FF2B5EF4-FFF2-40B4-BE49-F238E27FC236}">
                  <a16:creationId xmlns:a16="http://schemas.microsoft.com/office/drawing/2014/main" id="{73F647B7-8AB3-5888-AC06-CEA2802FEF7D}"/>
                </a:ext>
              </a:extLst>
            </p:cNvPr>
            <p:cNvSpPr/>
            <p:nvPr/>
          </p:nvSpPr>
          <p:spPr>
            <a:xfrm flipV="1">
              <a:off x="9010775" y="5532552"/>
              <a:ext cx="39870" cy="60931"/>
            </a:xfrm>
            <a:custGeom>
              <a:avLst/>
              <a:gdLst>
                <a:gd name="connsiteX0" fmla="*/ 9694 w 39870"/>
                <a:gd name="connsiteY0" fmla="*/ 60590 h 60931"/>
                <a:gd name="connsiteX1" fmla="*/ 39703 w 39870"/>
                <a:gd name="connsiteY1" fmla="*/ -342 h 60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870" h="60931">
                  <a:moveTo>
                    <a:pt x="9694" y="60590"/>
                  </a:moveTo>
                  <a:cubicBezTo>
                    <a:pt x="-7107" y="47820"/>
                    <a:pt x="-5685" y="8802"/>
                    <a:pt x="39703" y="-34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46" name="任意多边形: 形状 2445">
              <a:extLst>
                <a:ext uri="{FF2B5EF4-FFF2-40B4-BE49-F238E27FC236}">
                  <a16:creationId xmlns:a16="http://schemas.microsoft.com/office/drawing/2014/main" id="{78B56F72-4970-5EB6-0967-DF57BF928BAE}"/>
                </a:ext>
              </a:extLst>
            </p:cNvPr>
            <p:cNvSpPr/>
            <p:nvPr/>
          </p:nvSpPr>
          <p:spPr>
            <a:xfrm flipV="1">
              <a:off x="8964531" y="5439207"/>
              <a:ext cx="50997" cy="40680"/>
            </a:xfrm>
            <a:custGeom>
              <a:avLst/>
              <a:gdLst>
                <a:gd name="connsiteX0" fmla="*/ 6646 w 50997"/>
                <a:gd name="connsiteY0" fmla="*/ 40319 h 40680"/>
                <a:gd name="connsiteX1" fmla="*/ 50829 w 50997"/>
                <a:gd name="connsiteY1" fmla="*/ 895 h 40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997" h="40680">
                  <a:moveTo>
                    <a:pt x="6646" y="40319"/>
                  </a:moveTo>
                  <a:cubicBezTo>
                    <a:pt x="-9225" y="20424"/>
                    <a:pt x="1487" y="-6513"/>
                    <a:pt x="50829" y="89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47" name="任意多边形: 形状 2446">
              <a:extLst>
                <a:ext uri="{FF2B5EF4-FFF2-40B4-BE49-F238E27FC236}">
                  <a16:creationId xmlns:a16="http://schemas.microsoft.com/office/drawing/2014/main" id="{E3E1A1EF-0485-AC14-D5D6-856DF144B394}"/>
                </a:ext>
              </a:extLst>
            </p:cNvPr>
            <p:cNvSpPr/>
            <p:nvPr/>
          </p:nvSpPr>
          <p:spPr>
            <a:xfrm flipV="1">
              <a:off x="8967985" y="5472783"/>
              <a:ext cx="48914" cy="42391"/>
            </a:xfrm>
            <a:custGeom>
              <a:avLst/>
              <a:gdLst>
                <a:gd name="connsiteX0" fmla="*/ 3787 w 48914"/>
                <a:gd name="connsiteY0" fmla="*/ 42037 h 42391"/>
                <a:gd name="connsiteX1" fmla="*/ 48745 w 48914"/>
                <a:gd name="connsiteY1" fmla="*/ 2121 h 42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914" h="42391">
                  <a:moveTo>
                    <a:pt x="3787" y="42037"/>
                  </a:moveTo>
                  <a:cubicBezTo>
                    <a:pt x="-6127" y="23811"/>
                    <a:pt x="405" y="-9726"/>
                    <a:pt x="48745" y="212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48" name="任意多边形: 形状 2447">
              <a:extLst>
                <a:ext uri="{FF2B5EF4-FFF2-40B4-BE49-F238E27FC236}">
                  <a16:creationId xmlns:a16="http://schemas.microsoft.com/office/drawing/2014/main" id="{15876D4B-7FDD-2619-33E4-884115F3371E}"/>
                </a:ext>
              </a:extLst>
            </p:cNvPr>
            <p:cNvSpPr/>
            <p:nvPr/>
          </p:nvSpPr>
          <p:spPr>
            <a:xfrm flipV="1">
              <a:off x="8963540" y="5503739"/>
              <a:ext cx="47012" cy="47833"/>
            </a:xfrm>
            <a:custGeom>
              <a:avLst/>
              <a:gdLst>
                <a:gd name="connsiteX0" fmla="*/ 8113 w 47012"/>
                <a:gd name="connsiteY0" fmla="*/ 47485 h 47833"/>
                <a:gd name="connsiteX1" fmla="*/ 46844 w 47012"/>
                <a:gd name="connsiteY1" fmla="*/ 1171 h 47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012" h="47833">
                  <a:moveTo>
                    <a:pt x="8113" y="47485"/>
                  </a:moveTo>
                  <a:cubicBezTo>
                    <a:pt x="-13170" y="19036"/>
                    <a:pt x="9008" y="-6987"/>
                    <a:pt x="46844" y="117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49" name="任意多边形: 形状 2448">
              <a:extLst>
                <a:ext uri="{FF2B5EF4-FFF2-40B4-BE49-F238E27FC236}">
                  <a16:creationId xmlns:a16="http://schemas.microsoft.com/office/drawing/2014/main" id="{5C439B86-28A6-A7AE-F3E4-D8F37D15D9AB}"/>
                </a:ext>
              </a:extLst>
            </p:cNvPr>
            <p:cNvSpPr/>
            <p:nvPr/>
          </p:nvSpPr>
          <p:spPr>
            <a:xfrm flipV="1">
              <a:off x="8944318" y="5455281"/>
              <a:ext cx="20041" cy="2486"/>
            </a:xfrm>
            <a:custGeom>
              <a:avLst/>
              <a:gdLst>
                <a:gd name="connsiteX0" fmla="*/ -170 w 20041"/>
                <a:gd name="connsiteY0" fmla="*/ 2125 h 2486"/>
                <a:gd name="connsiteX1" fmla="*/ 19872 w 20041"/>
                <a:gd name="connsiteY1" fmla="*/ 1955 h 2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041" h="2486">
                  <a:moveTo>
                    <a:pt x="-170" y="2125"/>
                  </a:moveTo>
                  <a:cubicBezTo>
                    <a:pt x="5802" y="-2202"/>
                    <a:pt x="14302" y="39"/>
                    <a:pt x="19872" y="195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50" name="任意多边形: 形状 2449">
              <a:extLst>
                <a:ext uri="{FF2B5EF4-FFF2-40B4-BE49-F238E27FC236}">
                  <a16:creationId xmlns:a16="http://schemas.microsoft.com/office/drawing/2014/main" id="{11919655-3BFB-B717-4DF0-4B1CF875E3CF}"/>
                </a:ext>
              </a:extLst>
            </p:cNvPr>
            <p:cNvSpPr/>
            <p:nvPr/>
          </p:nvSpPr>
          <p:spPr>
            <a:xfrm flipV="1">
              <a:off x="8943723" y="5485404"/>
              <a:ext cx="24275" cy="3978"/>
            </a:xfrm>
            <a:custGeom>
              <a:avLst/>
              <a:gdLst>
                <a:gd name="connsiteX0" fmla="*/ -170 w 24275"/>
                <a:gd name="connsiteY0" fmla="*/ 3623 h 3978"/>
                <a:gd name="connsiteX1" fmla="*/ 24106 w 24275"/>
                <a:gd name="connsiteY1" fmla="*/ 2401 h 3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275" h="3978">
                  <a:moveTo>
                    <a:pt x="-170" y="3623"/>
                  </a:moveTo>
                  <a:cubicBezTo>
                    <a:pt x="4535" y="-988"/>
                    <a:pt x="17059" y="-1847"/>
                    <a:pt x="24106" y="240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51" name="任意多边形: 形状 2450">
              <a:extLst>
                <a:ext uri="{FF2B5EF4-FFF2-40B4-BE49-F238E27FC236}">
                  <a16:creationId xmlns:a16="http://schemas.microsoft.com/office/drawing/2014/main" id="{93E3154C-6613-6253-AADF-3FF96EF246EB}"/>
                </a:ext>
              </a:extLst>
            </p:cNvPr>
            <p:cNvSpPr/>
            <p:nvPr/>
          </p:nvSpPr>
          <p:spPr>
            <a:xfrm flipV="1">
              <a:off x="8934912" y="5529457"/>
              <a:ext cx="34349" cy="14618"/>
            </a:xfrm>
            <a:custGeom>
              <a:avLst/>
              <a:gdLst>
                <a:gd name="connsiteX0" fmla="*/ -170 w 34349"/>
                <a:gd name="connsiteY0" fmla="*/ 14272 h 14618"/>
                <a:gd name="connsiteX1" fmla="*/ 34180 w 34349"/>
                <a:gd name="connsiteY1" fmla="*/ 2313 h 14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349" h="14618">
                  <a:moveTo>
                    <a:pt x="-170" y="14272"/>
                  </a:moveTo>
                  <a:cubicBezTo>
                    <a:pt x="1864" y="3728"/>
                    <a:pt x="25797" y="-4902"/>
                    <a:pt x="34180" y="231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52" name="任意多边形: 形状 2451">
              <a:extLst>
                <a:ext uri="{FF2B5EF4-FFF2-40B4-BE49-F238E27FC236}">
                  <a16:creationId xmlns:a16="http://schemas.microsoft.com/office/drawing/2014/main" id="{927AE184-CD93-3D5C-1D01-9541A3B7A65F}"/>
                </a:ext>
              </a:extLst>
            </p:cNvPr>
            <p:cNvSpPr/>
            <p:nvPr/>
          </p:nvSpPr>
          <p:spPr>
            <a:xfrm flipV="1">
              <a:off x="8957848" y="5543744"/>
              <a:ext cx="59161" cy="40435"/>
            </a:xfrm>
            <a:custGeom>
              <a:avLst/>
              <a:gdLst>
                <a:gd name="connsiteX0" fmla="*/ 470 w 59161"/>
                <a:gd name="connsiteY0" fmla="*/ 40094 h 40435"/>
                <a:gd name="connsiteX1" fmla="*/ 58993 w 59161"/>
                <a:gd name="connsiteY1" fmla="*/ 9554 h 40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9161" h="40435">
                  <a:moveTo>
                    <a:pt x="470" y="40094"/>
                  </a:moveTo>
                  <a:cubicBezTo>
                    <a:pt x="-5103" y="5505"/>
                    <a:pt x="26725" y="-13018"/>
                    <a:pt x="58993" y="955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53" name="任意多边形: 形状 2452">
              <a:extLst>
                <a:ext uri="{FF2B5EF4-FFF2-40B4-BE49-F238E27FC236}">
                  <a16:creationId xmlns:a16="http://schemas.microsoft.com/office/drawing/2014/main" id="{BF0BE7CC-5E76-3B09-772B-DC6A60132858}"/>
                </a:ext>
              </a:extLst>
            </p:cNvPr>
            <p:cNvSpPr/>
            <p:nvPr/>
          </p:nvSpPr>
          <p:spPr>
            <a:xfrm flipV="1">
              <a:off x="9003277" y="5581487"/>
              <a:ext cx="32688" cy="48903"/>
            </a:xfrm>
            <a:custGeom>
              <a:avLst/>
              <a:gdLst>
                <a:gd name="connsiteX0" fmla="*/ 881 w 32688"/>
                <a:gd name="connsiteY0" fmla="*/ 48570 h 48903"/>
                <a:gd name="connsiteX1" fmla="*/ 32521 w 32688"/>
                <a:gd name="connsiteY1" fmla="*/ -334 h 48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688" h="48903">
                  <a:moveTo>
                    <a:pt x="881" y="48570"/>
                  </a:moveTo>
                  <a:cubicBezTo>
                    <a:pt x="-3381" y="28945"/>
                    <a:pt x="4987" y="9489"/>
                    <a:pt x="32521" y="-33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54" name="任意多边形: 形状 2453">
              <a:extLst>
                <a:ext uri="{FF2B5EF4-FFF2-40B4-BE49-F238E27FC236}">
                  <a16:creationId xmlns:a16="http://schemas.microsoft.com/office/drawing/2014/main" id="{E29D35D0-ABDA-BF9D-9FC5-D51BA8AC40C0}"/>
                </a:ext>
              </a:extLst>
            </p:cNvPr>
            <p:cNvSpPr/>
            <p:nvPr/>
          </p:nvSpPr>
          <p:spPr>
            <a:xfrm flipV="1">
              <a:off x="8987366" y="5605181"/>
              <a:ext cx="38578" cy="45186"/>
            </a:xfrm>
            <a:custGeom>
              <a:avLst/>
              <a:gdLst>
                <a:gd name="connsiteX0" fmla="*/ 18101 w 38578"/>
                <a:gd name="connsiteY0" fmla="*/ 44857 h 45186"/>
                <a:gd name="connsiteX1" fmla="*/ 38410 w 38578"/>
                <a:gd name="connsiteY1" fmla="*/ 412 h 45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578" h="45186">
                  <a:moveTo>
                    <a:pt x="18101" y="44857"/>
                  </a:moveTo>
                  <a:cubicBezTo>
                    <a:pt x="-9533" y="31325"/>
                    <a:pt x="-8151" y="-6038"/>
                    <a:pt x="38410" y="41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55" name="任意多边形: 形状 2454">
              <a:extLst>
                <a:ext uri="{FF2B5EF4-FFF2-40B4-BE49-F238E27FC236}">
                  <a16:creationId xmlns:a16="http://schemas.microsoft.com/office/drawing/2014/main" id="{F8A3AD15-239A-7540-F29D-46474BD86B7A}"/>
                </a:ext>
              </a:extLst>
            </p:cNvPr>
            <p:cNvSpPr/>
            <p:nvPr/>
          </p:nvSpPr>
          <p:spPr>
            <a:xfrm flipV="1">
              <a:off x="8985899" y="5642924"/>
              <a:ext cx="14735" cy="50078"/>
            </a:xfrm>
            <a:custGeom>
              <a:avLst/>
              <a:gdLst>
                <a:gd name="connsiteX0" fmla="*/ 5995 w 14735"/>
                <a:gd name="connsiteY0" fmla="*/ 49757 h 50078"/>
                <a:gd name="connsiteX1" fmla="*/ 14566 w 14735"/>
                <a:gd name="connsiteY1" fmla="*/ -322 h 50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735" h="50078">
                  <a:moveTo>
                    <a:pt x="5995" y="49757"/>
                  </a:moveTo>
                  <a:cubicBezTo>
                    <a:pt x="-4417" y="36753"/>
                    <a:pt x="-1689" y="12693"/>
                    <a:pt x="14566" y="-32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56" name="任意多边形: 形状 2455">
              <a:extLst>
                <a:ext uri="{FF2B5EF4-FFF2-40B4-BE49-F238E27FC236}">
                  <a16:creationId xmlns:a16="http://schemas.microsoft.com/office/drawing/2014/main" id="{2137AFC6-C84D-94B5-1177-FB8CAC06985D}"/>
                </a:ext>
              </a:extLst>
            </p:cNvPr>
            <p:cNvSpPr/>
            <p:nvPr/>
          </p:nvSpPr>
          <p:spPr>
            <a:xfrm flipV="1">
              <a:off x="8947860" y="5565652"/>
              <a:ext cx="39824" cy="59212"/>
            </a:xfrm>
            <a:custGeom>
              <a:avLst/>
              <a:gdLst>
                <a:gd name="connsiteX0" fmla="*/ 12362 w 39824"/>
                <a:gd name="connsiteY0" fmla="*/ 58877 h 59212"/>
                <a:gd name="connsiteX1" fmla="*/ 39655 w 39824"/>
                <a:gd name="connsiteY1" fmla="*/ -336 h 59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824" h="59212">
                  <a:moveTo>
                    <a:pt x="12362" y="58877"/>
                  </a:moveTo>
                  <a:cubicBezTo>
                    <a:pt x="-12241" y="30356"/>
                    <a:pt x="701" y="921"/>
                    <a:pt x="39655" y="-33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57" name="任意多边形: 形状 2456">
              <a:extLst>
                <a:ext uri="{FF2B5EF4-FFF2-40B4-BE49-F238E27FC236}">
                  <a16:creationId xmlns:a16="http://schemas.microsoft.com/office/drawing/2014/main" id="{E10FA6E5-90A1-1E3E-AD85-4ABC0E2F1116}"/>
                </a:ext>
              </a:extLst>
            </p:cNvPr>
            <p:cNvSpPr/>
            <p:nvPr/>
          </p:nvSpPr>
          <p:spPr>
            <a:xfrm flipV="1">
              <a:off x="8917767" y="5559937"/>
              <a:ext cx="31804" cy="22863"/>
            </a:xfrm>
            <a:custGeom>
              <a:avLst/>
              <a:gdLst>
                <a:gd name="connsiteX0" fmla="*/ -170 w 31804"/>
                <a:gd name="connsiteY0" fmla="*/ 22523 h 22863"/>
                <a:gd name="connsiteX1" fmla="*/ 31634 w 31804"/>
                <a:gd name="connsiteY1" fmla="*/ -340 h 22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804" h="22863">
                  <a:moveTo>
                    <a:pt x="-170" y="22523"/>
                  </a:moveTo>
                  <a:cubicBezTo>
                    <a:pt x="3524" y="12015"/>
                    <a:pt x="16244" y="2871"/>
                    <a:pt x="31634" y="-34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58" name="任意多边形: 形状 2457">
              <a:extLst>
                <a:ext uri="{FF2B5EF4-FFF2-40B4-BE49-F238E27FC236}">
                  <a16:creationId xmlns:a16="http://schemas.microsoft.com/office/drawing/2014/main" id="{503CB238-47EE-E6D2-6262-A9757771044B}"/>
                </a:ext>
              </a:extLst>
            </p:cNvPr>
            <p:cNvSpPr/>
            <p:nvPr/>
          </p:nvSpPr>
          <p:spPr>
            <a:xfrm flipV="1">
              <a:off x="8941891" y="5610657"/>
              <a:ext cx="44669" cy="46936"/>
            </a:xfrm>
            <a:custGeom>
              <a:avLst/>
              <a:gdLst>
                <a:gd name="connsiteX0" fmla="*/ 11069 w 44669"/>
                <a:gd name="connsiteY0" fmla="*/ 46608 h 46936"/>
                <a:gd name="connsiteX1" fmla="*/ 44500 w 44669"/>
                <a:gd name="connsiteY1" fmla="*/ 3108 h 46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669" h="46936">
                  <a:moveTo>
                    <a:pt x="11069" y="46608"/>
                  </a:moveTo>
                  <a:cubicBezTo>
                    <a:pt x="-12670" y="24614"/>
                    <a:pt x="2472" y="-11659"/>
                    <a:pt x="44500" y="310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59" name="任意多边形: 形状 2458">
              <a:extLst>
                <a:ext uri="{FF2B5EF4-FFF2-40B4-BE49-F238E27FC236}">
                  <a16:creationId xmlns:a16="http://schemas.microsoft.com/office/drawing/2014/main" id="{F3C6C26F-35D5-199C-4D82-AFEA3F9D1AA2}"/>
                </a:ext>
              </a:extLst>
            </p:cNvPr>
            <p:cNvSpPr/>
            <p:nvPr/>
          </p:nvSpPr>
          <p:spPr>
            <a:xfrm flipV="1">
              <a:off x="8921749" y="5570890"/>
              <a:ext cx="25143" cy="47233"/>
            </a:xfrm>
            <a:custGeom>
              <a:avLst/>
              <a:gdLst>
                <a:gd name="connsiteX0" fmla="*/ 3707 w 25143"/>
                <a:gd name="connsiteY0" fmla="*/ 46898 h 47233"/>
                <a:gd name="connsiteX1" fmla="*/ 24974 w 25143"/>
                <a:gd name="connsiteY1" fmla="*/ -336 h 47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143" h="47233">
                  <a:moveTo>
                    <a:pt x="3707" y="46898"/>
                  </a:moveTo>
                  <a:cubicBezTo>
                    <a:pt x="-4515" y="33049"/>
                    <a:pt x="-658" y="9913"/>
                    <a:pt x="24974" y="-33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60" name="任意多边形: 形状 2459">
              <a:extLst>
                <a:ext uri="{FF2B5EF4-FFF2-40B4-BE49-F238E27FC236}">
                  <a16:creationId xmlns:a16="http://schemas.microsoft.com/office/drawing/2014/main" id="{2EBD36BB-4B49-A285-615D-758E3E14C2E9}"/>
                </a:ext>
              </a:extLst>
            </p:cNvPr>
            <p:cNvSpPr/>
            <p:nvPr/>
          </p:nvSpPr>
          <p:spPr>
            <a:xfrm flipV="1">
              <a:off x="8965228" y="5685905"/>
              <a:ext cx="28501" cy="43154"/>
            </a:xfrm>
            <a:custGeom>
              <a:avLst/>
              <a:gdLst>
                <a:gd name="connsiteX0" fmla="*/ 28332 w 28501"/>
                <a:gd name="connsiteY0" fmla="*/ 42840 h 43154"/>
                <a:gd name="connsiteX1" fmla="*/ 5353 w 28501"/>
                <a:gd name="connsiteY1" fmla="*/ -314 h 43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501" h="43154">
                  <a:moveTo>
                    <a:pt x="28332" y="42840"/>
                  </a:moveTo>
                  <a:cubicBezTo>
                    <a:pt x="6144" y="42196"/>
                    <a:pt x="-8781" y="25511"/>
                    <a:pt x="5353" y="-31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61" name="任意多边形: 形状 2460">
              <a:extLst>
                <a:ext uri="{FF2B5EF4-FFF2-40B4-BE49-F238E27FC236}">
                  <a16:creationId xmlns:a16="http://schemas.microsoft.com/office/drawing/2014/main" id="{2986AC35-E0AA-5E57-74DC-E510098B99DA}"/>
                </a:ext>
              </a:extLst>
            </p:cNvPr>
            <p:cNvSpPr/>
            <p:nvPr/>
          </p:nvSpPr>
          <p:spPr>
            <a:xfrm flipV="1">
              <a:off x="8953439" y="5656377"/>
              <a:ext cx="14552" cy="42667"/>
            </a:xfrm>
            <a:custGeom>
              <a:avLst/>
              <a:gdLst>
                <a:gd name="connsiteX0" fmla="*/ 5473 w 14552"/>
                <a:gd name="connsiteY0" fmla="*/ 42348 h 42667"/>
                <a:gd name="connsiteX1" fmla="*/ 14383 w 14552"/>
                <a:gd name="connsiteY1" fmla="*/ -320 h 42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552" h="42667">
                  <a:moveTo>
                    <a:pt x="5473" y="42348"/>
                  </a:moveTo>
                  <a:cubicBezTo>
                    <a:pt x="-3843" y="25924"/>
                    <a:pt x="-2123" y="12310"/>
                    <a:pt x="14383" y="-32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62" name="任意多边形: 形状 2461">
              <a:extLst>
                <a:ext uri="{FF2B5EF4-FFF2-40B4-BE49-F238E27FC236}">
                  <a16:creationId xmlns:a16="http://schemas.microsoft.com/office/drawing/2014/main" id="{BF03E747-1EF6-30EF-13A7-E5C424931F93}"/>
                </a:ext>
              </a:extLst>
            </p:cNvPr>
            <p:cNvSpPr/>
            <p:nvPr/>
          </p:nvSpPr>
          <p:spPr>
            <a:xfrm flipV="1">
              <a:off x="8917387" y="5633637"/>
              <a:ext cx="35158" cy="42710"/>
            </a:xfrm>
            <a:custGeom>
              <a:avLst/>
              <a:gdLst>
                <a:gd name="connsiteX0" fmla="*/ 23785 w 35158"/>
                <a:gd name="connsiteY0" fmla="*/ 42386 h 42710"/>
                <a:gd name="connsiteX1" fmla="*/ 34988 w 35158"/>
                <a:gd name="connsiteY1" fmla="*/ -104 h 42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158" h="42710">
                  <a:moveTo>
                    <a:pt x="23785" y="42386"/>
                  </a:moveTo>
                  <a:cubicBezTo>
                    <a:pt x="-13068" y="35781"/>
                    <a:pt x="-5897" y="-3612"/>
                    <a:pt x="34988" y="-10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63" name="任意多边形: 形状 2462">
              <a:extLst>
                <a:ext uri="{FF2B5EF4-FFF2-40B4-BE49-F238E27FC236}">
                  <a16:creationId xmlns:a16="http://schemas.microsoft.com/office/drawing/2014/main" id="{FB77E4C1-1009-52FA-D7DE-13E7FD2A7815}"/>
                </a:ext>
              </a:extLst>
            </p:cNvPr>
            <p:cNvSpPr/>
            <p:nvPr/>
          </p:nvSpPr>
          <p:spPr>
            <a:xfrm flipV="1">
              <a:off x="8927234" y="5675904"/>
              <a:ext cx="37982" cy="41548"/>
            </a:xfrm>
            <a:custGeom>
              <a:avLst/>
              <a:gdLst>
                <a:gd name="connsiteX0" fmla="*/ 10009 w 37982"/>
                <a:gd name="connsiteY0" fmla="*/ 41232 h 41548"/>
                <a:gd name="connsiteX1" fmla="*/ 37813 w 37982"/>
                <a:gd name="connsiteY1" fmla="*/ 3470 h 41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982" h="41548">
                  <a:moveTo>
                    <a:pt x="10009" y="41232"/>
                  </a:moveTo>
                  <a:cubicBezTo>
                    <a:pt x="-13274" y="21675"/>
                    <a:pt x="6515" y="-11554"/>
                    <a:pt x="37813" y="347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64" name="任意多边形: 形状 2463">
              <a:extLst>
                <a:ext uri="{FF2B5EF4-FFF2-40B4-BE49-F238E27FC236}">
                  <a16:creationId xmlns:a16="http://schemas.microsoft.com/office/drawing/2014/main" id="{4A39F204-83DA-17A9-233E-DD3826DF16BB}"/>
                </a:ext>
              </a:extLst>
            </p:cNvPr>
            <p:cNvSpPr/>
            <p:nvPr/>
          </p:nvSpPr>
          <p:spPr>
            <a:xfrm flipV="1">
              <a:off x="8904449" y="5593274"/>
              <a:ext cx="17842" cy="52499"/>
            </a:xfrm>
            <a:custGeom>
              <a:avLst/>
              <a:gdLst>
                <a:gd name="connsiteX0" fmla="*/ 17672 w 17842"/>
                <a:gd name="connsiteY0" fmla="*/ 52168 h 52499"/>
                <a:gd name="connsiteX1" fmla="*/ 15453 w 17842"/>
                <a:gd name="connsiteY1" fmla="*/ -331 h 52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842" h="52499">
                  <a:moveTo>
                    <a:pt x="17672" y="52168"/>
                  </a:moveTo>
                  <a:cubicBezTo>
                    <a:pt x="-6138" y="33495"/>
                    <a:pt x="-5347" y="10669"/>
                    <a:pt x="15453" y="-33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65" name="任意多边形: 形状 2464">
              <a:extLst>
                <a:ext uri="{FF2B5EF4-FFF2-40B4-BE49-F238E27FC236}">
                  <a16:creationId xmlns:a16="http://schemas.microsoft.com/office/drawing/2014/main" id="{288BBCB7-BC86-37D8-51BA-B2794461D22A}"/>
                </a:ext>
              </a:extLst>
            </p:cNvPr>
            <p:cNvSpPr/>
            <p:nvPr/>
          </p:nvSpPr>
          <p:spPr>
            <a:xfrm flipV="1">
              <a:off x="8891652" y="5569105"/>
              <a:ext cx="20150" cy="33796"/>
            </a:xfrm>
            <a:custGeom>
              <a:avLst/>
              <a:gdLst>
                <a:gd name="connsiteX0" fmla="*/ 2727 w 20150"/>
                <a:gd name="connsiteY0" fmla="*/ 33460 h 33796"/>
                <a:gd name="connsiteX1" fmla="*/ 19980 w 20150"/>
                <a:gd name="connsiteY1" fmla="*/ -337 h 33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150" h="33796">
                  <a:moveTo>
                    <a:pt x="2727" y="33460"/>
                  </a:moveTo>
                  <a:cubicBezTo>
                    <a:pt x="-5213" y="18339"/>
                    <a:pt x="4024" y="5413"/>
                    <a:pt x="19980" y="-33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66" name="任意多边形: 形状 2465">
              <a:extLst>
                <a:ext uri="{FF2B5EF4-FFF2-40B4-BE49-F238E27FC236}">
                  <a16:creationId xmlns:a16="http://schemas.microsoft.com/office/drawing/2014/main" id="{FA71A1F0-54AA-9DAF-02F7-69A994826858}"/>
                </a:ext>
              </a:extLst>
            </p:cNvPr>
            <p:cNvSpPr/>
            <p:nvPr/>
          </p:nvSpPr>
          <p:spPr>
            <a:xfrm flipV="1">
              <a:off x="8880417" y="5589941"/>
              <a:ext cx="25075" cy="40058"/>
            </a:xfrm>
            <a:custGeom>
              <a:avLst/>
              <a:gdLst>
                <a:gd name="connsiteX0" fmla="*/ 13248 w 25075"/>
                <a:gd name="connsiteY0" fmla="*/ 39726 h 40058"/>
                <a:gd name="connsiteX1" fmla="*/ 24905 w 25075"/>
                <a:gd name="connsiteY1" fmla="*/ -333 h 40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075" h="40058">
                  <a:moveTo>
                    <a:pt x="13248" y="39726"/>
                  </a:moveTo>
                  <a:cubicBezTo>
                    <a:pt x="-10041" y="26166"/>
                    <a:pt x="-1003" y="5191"/>
                    <a:pt x="24905" y="-33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67" name="任意多边形: 形状 2466">
              <a:extLst>
                <a:ext uri="{FF2B5EF4-FFF2-40B4-BE49-F238E27FC236}">
                  <a16:creationId xmlns:a16="http://schemas.microsoft.com/office/drawing/2014/main" id="{9D3C4C5A-7315-060B-49D3-C1D9E9275D80}"/>
                </a:ext>
              </a:extLst>
            </p:cNvPr>
            <p:cNvSpPr/>
            <p:nvPr/>
          </p:nvSpPr>
          <p:spPr>
            <a:xfrm flipV="1">
              <a:off x="8930604" y="5715433"/>
              <a:ext cx="10888" cy="37497"/>
            </a:xfrm>
            <a:custGeom>
              <a:avLst/>
              <a:gdLst>
                <a:gd name="connsiteX0" fmla="*/ 9972 w 10888"/>
                <a:gd name="connsiteY0" fmla="*/ 37188 h 37497"/>
                <a:gd name="connsiteX1" fmla="*/ 10719 w 10888"/>
                <a:gd name="connsiteY1" fmla="*/ -309 h 37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888" h="37497">
                  <a:moveTo>
                    <a:pt x="9972" y="37188"/>
                  </a:moveTo>
                  <a:cubicBezTo>
                    <a:pt x="-1648" y="26580"/>
                    <a:pt x="-5611" y="16021"/>
                    <a:pt x="10719" y="-30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68" name="任意多边形: 形状 2467">
              <a:extLst>
                <a:ext uri="{FF2B5EF4-FFF2-40B4-BE49-F238E27FC236}">
                  <a16:creationId xmlns:a16="http://schemas.microsoft.com/office/drawing/2014/main" id="{09689263-D71C-71B1-FB41-336254B9CCD9}"/>
                </a:ext>
              </a:extLst>
            </p:cNvPr>
            <p:cNvSpPr/>
            <p:nvPr/>
          </p:nvSpPr>
          <p:spPr>
            <a:xfrm flipV="1">
              <a:off x="8891095" y="5733983"/>
              <a:ext cx="39173" cy="43089"/>
            </a:xfrm>
            <a:custGeom>
              <a:avLst/>
              <a:gdLst>
                <a:gd name="connsiteX0" fmla="*/ 39003 w 39173"/>
                <a:gd name="connsiteY0" fmla="*/ 42284 h 43089"/>
                <a:gd name="connsiteX1" fmla="*/ 2226 w 39173"/>
                <a:gd name="connsiteY1" fmla="*/ -305 h 43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173" h="43089">
                  <a:moveTo>
                    <a:pt x="39003" y="42284"/>
                  </a:moveTo>
                  <a:cubicBezTo>
                    <a:pt x="9433" y="46316"/>
                    <a:pt x="-6543" y="25399"/>
                    <a:pt x="2226" y="-30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69" name="任意多边形: 形状 2468">
              <a:extLst>
                <a:ext uri="{FF2B5EF4-FFF2-40B4-BE49-F238E27FC236}">
                  <a16:creationId xmlns:a16="http://schemas.microsoft.com/office/drawing/2014/main" id="{363C9CFD-E878-39FB-43E8-1013A53358F9}"/>
                </a:ext>
              </a:extLst>
            </p:cNvPr>
            <p:cNvSpPr/>
            <p:nvPr/>
          </p:nvSpPr>
          <p:spPr>
            <a:xfrm flipV="1">
              <a:off x="8904267" y="5698168"/>
              <a:ext cx="23144" cy="39319"/>
            </a:xfrm>
            <a:custGeom>
              <a:avLst/>
              <a:gdLst>
                <a:gd name="connsiteX0" fmla="*/ 22974 w 23144"/>
                <a:gd name="connsiteY0" fmla="*/ 39007 h 39319"/>
                <a:gd name="connsiteX1" fmla="*/ 2968 w 23144"/>
                <a:gd name="connsiteY1" fmla="*/ -312 h 39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144" h="39319">
                  <a:moveTo>
                    <a:pt x="22974" y="39007"/>
                  </a:moveTo>
                  <a:cubicBezTo>
                    <a:pt x="4035" y="35760"/>
                    <a:pt x="-5568" y="15437"/>
                    <a:pt x="2968" y="-31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70" name="任意多边形: 形状 2469">
              <a:extLst>
                <a:ext uri="{FF2B5EF4-FFF2-40B4-BE49-F238E27FC236}">
                  <a16:creationId xmlns:a16="http://schemas.microsoft.com/office/drawing/2014/main" id="{5B4F6E20-CB11-DA15-658D-4F7B5627BF12}"/>
                </a:ext>
              </a:extLst>
            </p:cNvPr>
            <p:cNvSpPr/>
            <p:nvPr/>
          </p:nvSpPr>
          <p:spPr>
            <a:xfrm flipV="1">
              <a:off x="8851730" y="5562556"/>
              <a:ext cx="28624" cy="47452"/>
            </a:xfrm>
            <a:custGeom>
              <a:avLst/>
              <a:gdLst>
                <a:gd name="connsiteX0" fmla="*/ 18479 w 28624"/>
                <a:gd name="connsiteY0" fmla="*/ 47115 h 47452"/>
                <a:gd name="connsiteX1" fmla="*/ 28453 w 28624"/>
                <a:gd name="connsiteY1" fmla="*/ -314 h 47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624" h="47452">
                  <a:moveTo>
                    <a:pt x="18479" y="47115"/>
                  </a:moveTo>
                  <a:cubicBezTo>
                    <a:pt x="-2980" y="42464"/>
                    <a:pt x="-13122" y="-1479"/>
                    <a:pt x="28453" y="-31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71" name="任意多边形: 形状 2470">
              <a:extLst>
                <a:ext uri="{FF2B5EF4-FFF2-40B4-BE49-F238E27FC236}">
                  <a16:creationId xmlns:a16="http://schemas.microsoft.com/office/drawing/2014/main" id="{D3BDC260-DF27-D2D6-DF82-5D231069DDB4}"/>
                </a:ext>
              </a:extLst>
            </p:cNvPr>
            <p:cNvSpPr/>
            <p:nvPr/>
          </p:nvSpPr>
          <p:spPr>
            <a:xfrm flipV="1">
              <a:off x="8893159" y="5656020"/>
              <a:ext cx="24132" cy="46748"/>
            </a:xfrm>
            <a:custGeom>
              <a:avLst/>
              <a:gdLst>
                <a:gd name="connsiteX0" fmla="*/ 23962 w 24132"/>
                <a:gd name="connsiteY0" fmla="*/ 46429 h 46748"/>
                <a:gd name="connsiteX1" fmla="*/ 22117 w 24132"/>
                <a:gd name="connsiteY1" fmla="*/ -320 h 46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132" h="46748">
                  <a:moveTo>
                    <a:pt x="23962" y="46429"/>
                  </a:moveTo>
                  <a:cubicBezTo>
                    <a:pt x="-3267" y="42990"/>
                    <a:pt x="-12090" y="11005"/>
                    <a:pt x="22117" y="-32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72" name="任意多边形: 形状 2471">
              <a:extLst>
                <a:ext uri="{FF2B5EF4-FFF2-40B4-BE49-F238E27FC236}">
                  <a16:creationId xmlns:a16="http://schemas.microsoft.com/office/drawing/2014/main" id="{2BA69ECD-DF5E-60C6-E36C-A5388BEBF137}"/>
                </a:ext>
              </a:extLst>
            </p:cNvPr>
            <p:cNvSpPr/>
            <p:nvPr/>
          </p:nvSpPr>
          <p:spPr>
            <a:xfrm flipV="1">
              <a:off x="8876205" y="5626016"/>
              <a:ext cx="18702" cy="49185"/>
            </a:xfrm>
            <a:custGeom>
              <a:avLst/>
              <a:gdLst>
                <a:gd name="connsiteX0" fmla="*/ 18531 w 18702"/>
                <a:gd name="connsiteY0" fmla="*/ 48861 h 49185"/>
                <a:gd name="connsiteX1" fmla="*/ 16231 w 18702"/>
                <a:gd name="connsiteY1" fmla="*/ -325 h 49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702" h="49185">
                  <a:moveTo>
                    <a:pt x="18531" y="48861"/>
                  </a:moveTo>
                  <a:cubicBezTo>
                    <a:pt x="-7535" y="28342"/>
                    <a:pt x="-4506" y="13361"/>
                    <a:pt x="16231" y="-32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73" name="任意多边形: 形状 2472">
              <a:extLst>
                <a:ext uri="{FF2B5EF4-FFF2-40B4-BE49-F238E27FC236}">
                  <a16:creationId xmlns:a16="http://schemas.microsoft.com/office/drawing/2014/main" id="{7DDFCB8E-6544-3273-35FB-99838D73ABAD}"/>
                </a:ext>
              </a:extLst>
            </p:cNvPr>
            <p:cNvSpPr/>
            <p:nvPr/>
          </p:nvSpPr>
          <p:spPr>
            <a:xfrm flipV="1">
              <a:off x="8823278" y="5549102"/>
              <a:ext cx="28533" cy="47133"/>
            </a:xfrm>
            <a:custGeom>
              <a:avLst/>
              <a:gdLst>
                <a:gd name="connsiteX0" fmla="*/ 28238 w 28533"/>
                <a:gd name="connsiteY0" fmla="*/ 46793 h 47133"/>
                <a:gd name="connsiteX1" fmla="*/ 186 w 28533"/>
                <a:gd name="connsiteY1" fmla="*/ 12831 h 47133"/>
                <a:gd name="connsiteX2" fmla="*/ 28361 w 28533"/>
                <a:gd name="connsiteY2" fmla="*/ 3153 h 47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533" h="47133">
                  <a:moveTo>
                    <a:pt x="28238" y="46793"/>
                  </a:moveTo>
                  <a:cubicBezTo>
                    <a:pt x="4675" y="44838"/>
                    <a:pt x="-1882" y="25036"/>
                    <a:pt x="186" y="12831"/>
                  </a:cubicBezTo>
                  <a:cubicBezTo>
                    <a:pt x="2259" y="632"/>
                    <a:pt x="17690" y="-4243"/>
                    <a:pt x="28361" y="315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74" name="任意多边形: 形状 2473">
              <a:extLst>
                <a:ext uri="{FF2B5EF4-FFF2-40B4-BE49-F238E27FC236}">
                  <a16:creationId xmlns:a16="http://schemas.microsoft.com/office/drawing/2014/main" id="{C88BB5E1-5EC8-BA85-DA68-90EDD245589D}"/>
                </a:ext>
              </a:extLst>
            </p:cNvPr>
            <p:cNvSpPr/>
            <p:nvPr/>
          </p:nvSpPr>
          <p:spPr>
            <a:xfrm flipV="1">
              <a:off x="8800674" y="5517432"/>
              <a:ext cx="24225" cy="57970"/>
            </a:xfrm>
            <a:custGeom>
              <a:avLst/>
              <a:gdLst>
                <a:gd name="connsiteX0" fmla="*/ 24052 w 24225"/>
                <a:gd name="connsiteY0" fmla="*/ 57626 h 57970"/>
                <a:gd name="connsiteX1" fmla="*/ 22725 w 24225"/>
                <a:gd name="connsiteY1" fmla="*/ -345 h 57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225" h="57970">
                  <a:moveTo>
                    <a:pt x="24052" y="57626"/>
                  </a:moveTo>
                  <a:cubicBezTo>
                    <a:pt x="-8349" y="46019"/>
                    <a:pt x="-7702" y="7497"/>
                    <a:pt x="22725" y="-34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75" name="任意多边形: 形状 2474">
              <a:extLst>
                <a:ext uri="{FF2B5EF4-FFF2-40B4-BE49-F238E27FC236}">
                  <a16:creationId xmlns:a16="http://schemas.microsoft.com/office/drawing/2014/main" id="{4F7FD263-7EB1-781A-10FB-A036312974B2}"/>
                </a:ext>
              </a:extLst>
            </p:cNvPr>
            <p:cNvSpPr/>
            <p:nvPr/>
          </p:nvSpPr>
          <p:spPr>
            <a:xfrm flipV="1">
              <a:off x="8832425" y="5644575"/>
              <a:ext cx="58408" cy="44354"/>
            </a:xfrm>
            <a:custGeom>
              <a:avLst/>
              <a:gdLst>
                <a:gd name="connsiteX0" fmla="*/ 44809 w 58408"/>
                <a:gd name="connsiteY0" fmla="*/ 42588 h 44354"/>
                <a:gd name="connsiteX1" fmla="*/ -54 w 58408"/>
                <a:gd name="connsiteY1" fmla="*/ 18187 h 44354"/>
                <a:gd name="connsiteX2" fmla="*/ 58237 w 58408"/>
                <a:gd name="connsiteY2" fmla="*/ 13932 h 44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8408" h="44354">
                  <a:moveTo>
                    <a:pt x="44809" y="42588"/>
                  </a:moveTo>
                  <a:cubicBezTo>
                    <a:pt x="22359" y="47552"/>
                    <a:pt x="-2079" y="39792"/>
                    <a:pt x="-54" y="18187"/>
                  </a:cubicBezTo>
                  <a:cubicBezTo>
                    <a:pt x="1135" y="5452"/>
                    <a:pt x="29153" y="-13926"/>
                    <a:pt x="58237" y="1393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76" name="任意多边形: 形状 2475">
              <a:extLst>
                <a:ext uri="{FF2B5EF4-FFF2-40B4-BE49-F238E27FC236}">
                  <a16:creationId xmlns:a16="http://schemas.microsoft.com/office/drawing/2014/main" id="{92F5D37C-5DB8-D6A8-F8D3-0F15028B76F5}"/>
                </a:ext>
              </a:extLst>
            </p:cNvPr>
            <p:cNvSpPr/>
            <p:nvPr/>
          </p:nvSpPr>
          <p:spPr>
            <a:xfrm flipV="1">
              <a:off x="8838609" y="5603752"/>
              <a:ext cx="19269" cy="44794"/>
            </a:xfrm>
            <a:custGeom>
              <a:avLst/>
              <a:gdLst>
                <a:gd name="connsiteX0" fmla="*/ 19098 w 19269"/>
                <a:gd name="connsiteY0" fmla="*/ 44465 h 44794"/>
                <a:gd name="connsiteX1" fmla="*/ 8148 w 19269"/>
                <a:gd name="connsiteY1" fmla="*/ -330 h 44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269" h="44794">
                  <a:moveTo>
                    <a:pt x="19098" y="44465"/>
                  </a:moveTo>
                  <a:cubicBezTo>
                    <a:pt x="-993" y="35954"/>
                    <a:pt x="-6605" y="19360"/>
                    <a:pt x="8148" y="-33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77" name="任意多边形: 形状 2476">
              <a:extLst>
                <a:ext uri="{FF2B5EF4-FFF2-40B4-BE49-F238E27FC236}">
                  <a16:creationId xmlns:a16="http://schemas.microsoft.com/office/drawing/2014/main" id="{D68319C2-8546-E65F-ADF4-858BFCFCF08F}"/>
                </a:ext>
              </a:extLst>
            </p:cNvPr>
            <p:cNvSpPr/>
            <p:nvPr/>
          </p:nvSpPr>
          <p:spPr>
            <a:xfrm flipV="1">
              <a:off x="8805665" y="5631214"/>
              <a:ext cx="33163" cy="17272"/>
            </a:xfrm>
            <a:custGeom>
              <a:avLst/>
              <a:gdLst>
                <a:gd name="connsiteX0" fmla="*/ 32991 w 33163"/>
                <a:gd name="connsiteY0" fmla="*/ 16784 h 17272"/>
                <a:gd name="connsiteX1" fmla="*/ -173 w 33163"/>
                <a:gd name="connsiteY1" fmla="*/ -327 h 17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163" h="17272">
                  <a:moveTo>
                    <a:pt x="32991" y="16784"/>
                  </a:moveTo>
                  <a:cubicBezTo>
                    <a:pt x="17782" y="17706"/>
                    <a:pt x="5721" y="14996"/>
                    <a:pt x="-173" y="-32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78" name="任意多边形: 形状 2477">
              <a:extLst>
                <a:ext uri="{FF2B5EF4-FFF2-40B4-BE49-F238E27FC236}">
                  <a16:creationId xmlns:a16="http://schemas.microsoft.com/office/drawing/2014/main" id="{476FA9AE-F0DB-E25D-F996-2F090BDD87DB}"/>
                </a:ext>
              </a:extLst>
            </p:cNvPr>
            <p:cNvSpPr/>
            <p:nvPr/>
          </p:nvSpPr>
          <p:spPr>
            <a:xfrm flipV="1">
              <a:off x="8814062" y="5591608"/>
              <a:ext cx="14527" cy="42600"/>
            </a:xfrm>
            <a:custGeom>
              <a:avLst/>
              <a:gdLst>
                <a:gd name="connsiteX0" fmla="*/ 14355 w 14527"/>
                <a:gd name="connsiteY0" fmla="*/ 42268 h 42600"/>
                <a:gd name="connsiteX1" fmla="*/ 4244 w 14527"/>
                <a:gd name="connsiteY1" fmla="*/ -332 h 42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527" h="42600">
                  <a:moveTo>
                    <a:pt x="14355" y="42268"/>
                  </a:moveTo>
                  <a:cubicBezTo>
                    <a:pt x="-1492" y="26713"/>
                    <a:pt x="-3575" y="12246"/>
                    <a:pt x="4244" y="-33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79" name="任意多边形: 形状 2478">
              <a:extLst>
                <a:ext uri="{FF2B5EF4-FFF2-40B4-BE49-F238E27FC236}">
                  <a16:creationId xmlns:a16="http://schemas.microsoft.com/office/drawing/2014/main" id="{5B1C79AD-201C-56C2-7B41-3A263D21DBF5}"/>
                </a:ext>
              </a:extLst>
            </p:cNvPr>
            <p:cNvSpPr/>
            <p:nvPr/>
          </p:nvSpPr>
          <p:spPr>
            <a:xfrm flipV="1">
              <a:off x="8779061" y="5605493"/>
              <a:ext cx="35360" cy="17934"/>
            </a:xfrm>
            <a:custGeom>
              <a:avLst/>
              <a:gdLst>
                <a:gd name="connsiteX0" fmla="*/ 35187 w 35360"/>
                <a:gd name="connsiteY0" fmla="*/ 9937 h 17934"/>
                <a:gd name="connsiteX1" fmla="*/ -173 w 35360"/>
                <a:gd name="connsiteY1" fmla="*/ -332 h 17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360" h="17934">
                  <a:moveTo>
                    <a:pt x="35187" y="9937"/>
                  </a:moveTo>
                  <a:cubicBezTo>
                    <a:pt x="18444" y="22182"/>
                    <a:pt x="4826" y="20457"/>
                    <a:pt x="-173" y="-33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80" name="任意多边形: 形状 2479">
              <a:extLst>
                <a:ext uri="{FF2B5EF4-FFF2-40B4-BE49-F238E27FC236}">
                  <a16:creationId xmlns:a16="http://schemas.microsoft.com/office/drawing/2014/main" id="{12285A4B-E489-3353-9A9A-44AA546FFED5}"/>
                </a:ext>
              </a:extLst>
            </p:cNvPr>
            <p:cNvSpPr/>
            <p:nvPr/>
          </p:nvSpPr>
          <p:spPr>
            <a:xfrm flipV="1">
              <a:off x="8785688" y="5560893"/>
              <a:ext cx="17649" cy="44406"/>
            </a:xfrm>
            <a:custGeom>
              <a:avLst/>
              <a:gdLst>
                <a:gd name="connsiteX0" fmla="*/ 6772 w 17649"/>
                <a:gd name="connsiteY0" fmla="*/ -338 h 44406"/>
                <a:gd name="connsiteX1" fmla="*/ 17476 w 17649"/>
                <a:gd name="connsiteY1" fmla="*/ 44069 h 44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649" h="44406">
                  <a:moveTo>
                    <a:pt x="6772" y="-338"/>
                  </a:moveTo>
                  <a:cubicBezTo>
                    <a:pt x="-6386" y="16708"/>
                    <a:pt x="248" y="33201"/>
                    <a:pt x="17476" y="4406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81" name="任意多边形: 形状 2480">
              <a:extLst>
                <a:ext uri="{FF2B5EF4-FFF2-40B4-BE49-F238E27FC236}">
                  <a16:creationId xmlns:a16="http://schemas.microsoft.com/office/drawing/2014/main" id="{1D217655-D469-BB53-277D-E788851CE6F6}"/>
                </a:ext>
              </a:extLst>
            </p:cNvPr>
            <p:cNvSpPr/>
            <p:nvPr/>
          </p:nvSpPr>
          <p:spPr>
            <a:xfrm flipV="1">
              <a:off x="8745104" y="5576066"/>
              <a:ext cx="41337" cy="12313"/>
            </a:xfrm>
            <a:custGeom>
              <a:avLst/>
              <a:gdLst>
                <a:gd name="connsiteX0" fmla="*/ 41164 w 41337"/>
                <a:gd name="connsiteY0" fmla="*/ 5602 h 12313"/>
                <a:gd name="connsiteX1" fmla="*/ -174 w 41337"/>
                <a:gd name="connsiteY1" fmla="*/ -338 h 12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337" h="12313">
                  <a:moveTo>
                    <a:pt x="41164" y="5602"/>
                  </a:moveTo>
                  <a:cubicBezTo>
                    <a:pt x="22015" y="16645"/>
                    <a:pt x="7949" y="12485"/>
                    <a:pt x="-174" y="-33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82" name="任意多边形: 形状 2481">
              <a:extLst>
                <a:ext uri="{FF2B5EF4-FFF2-40B4-BE49-F238E27FC236}">
                  <a16:creationId xmlns:a16="http://schemas.microsoft.com/office/drawing/2014/main" id="{D53A861A-7E2B-6700-3DFA-8B5119B8A692}"/>
                </a:ext>
              </a:extLst>
            </p:cNvPr>
            <p:cNvSpPr/>
            <p:nvPr/>
          </p:nvSpPr>
          <p:spPr>
            <a:xfrm flipV="1">
              <a:off x="8772703" y="5493411"/>
              <a:ext cx="34574" cy="50136"/>
            </a:xfrm>
            <a:custGeom>
              <a:avLst/>
              <a:gdLst>
                <a:gd name="connsiteX0" fmla="*/ 34401 w 34574"/>
                <a:gd name="connsiteY0" fmla="*/ 49459 h 50136"/>
                <a:gd name="connsiteX1" fmla="*/ -91 w 34574"/>
                <a:gd name="connsiteY1" fmla="*/ 23383 h 50136"/>
                <a:gd name="connsiteX2" fmla="*/ 27903 w 34574"/>
                <a:gd name="connsiteY2" fmla="*/ -336 h 50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574" h="50136">
                  <a:moveTo>
                    <a:pt x="34401" y="49459"/>
                  </a:moveTo>
                  <a:cubicBezTo>
                    <a:pt x="17105" y="52247"/>
                    <a:pt x="1263" y="36688"/>
                    <a:pt x="-91" y="23383"/>
                  </a:cubicBezTo>
                  <a:cubicBezTo>
                    <a:pt x="-1437" y="10079"/>
                    <a:pt x="14004" y="-788"/>
                    <a:pt x="27903" y="-33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83" name="任意多边形: 形状 2482">
              <a:extLst>
                <a:ext uri="{FF2B5EF4-FFF2-40B4-BE49-F238E27FC236}">
                  <a16:creationId xmlns:a16="http://schemas.microsoft.com/office/drawing/2014/main" id="{5F2CB429-BF2A-279B-A7BD-05C81EAD0A53}"/>
                </a:ext>
              </a:extLst>
            </p:cNvPr>
            <p:cNvSpPr/>
            <p:nvPr/>
          </p:nvSpPr>
          <p:spPr>
            <a:xfrm flipV="1">
              <a:off x="8761459" y="5455281"/>
              <a:ext cx="18953" cy="49846"/>
            </a:xfrm>
            <a:custGeom>
              <a:avLst/>
              <a:gdLst>
                <a:gd name="connsiteX0" fmla="*/ 16593 w 18953"/>
                <a:gd name="connsiteY0" fmla="*/ 49489 h 49846"/>
                <a:gd name="connsiteX1" fmla="*/ 18780 w 18953"/>
                <a:gd name="connsiteY1" fmla="*/ -357 h 49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953" h="49846">
                  <a:moveTo>
                    <a:pt x="16593" y="49489"/>
                  </a:moveTo>
                  <a:cubicBezTo>
                    <a:pt x="-4698" y="43376"/>
                    <a:pt x="-7554" y="7067"/>
                    <a:pt x="18780" y="-35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84" name="任意多边形: 形状 2483">
              <a:extLst>
                <a:ext uri="{FF2B5EF4-FFF2-40B4-BE49-F238E27FC236}">
                  <a16:creationId xmlns:a16="http://schemas.microsoft.com/office/drawing/2014/main" id="{F7F94115-654A-14E9-29BA-0F4E73C77268}"/>
                </a:ext>
              </a:extLst>
            </p:cNvPr>
            <p:cNvSpPr/>
            <p:nvPr/>
          </p:nvSpPr>
          <p:spPr>
            <a:xfrm flipV="1">
              <a:off x="8736224" y="5424205"/>
              <a:ext cx="25561" cy="55441"/>
            </a:xfrm>
            <a:custGeom>
              <a:avLst/>
              <a:gdLst>
                <a:gd name="connsiteX0" fmla="*/ 16944 w 25561"/>
                <a:gd name="connsiteY0" fmla="*/ 55079 h 55441"/>
                <a:gd name="connsiteX1" fmla="*/ 25387 w 25561"/>
                <a:gd name="connsiteY1" fmla="*/ -363 h 55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561" h="55441">
                  <a:moveTo>
                    <a:pt x="16944" y="55079"/>
                  </a:moveTo>
                  <a:cubicBezTo>
                    <a:pt x="-5049" y="46141"/>
                    <a:pt x="-9454" y="10820"/>
                    <a:pt x="25387" y="-36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85" name="任意多边形: 形状 2484">
              <a:extLst>
                <a:ext uri="{FF2B5EF4-FFF2-40B4-BE49-F238E27FC236}">
                  <a16:creationId xmlns:a16="http://schemas.microsoft.com/office/drawing/2014/main" id="{24E17DA1-A223-C412-CD09-F9A8CDC6E783}"/>
                </a:ext>
              </a:extLst>
            </p:cNvPr>
            <p:cNvSpPr/>
            <p:nvPr/>
          </p:nvSpPr>
          <p:spPr>
            <a:xfrm flipV="1">
              <a:off x="8715361" y="5542171"/>
              <a:ext cx="46396" cy="33783"/>
            </a:xfrm>
            <a:custGeom>
              <a:avLst/>
              <a:gdLst>
                <a:gd name="connsiteX0" fmla="*/ -174 w 46396"/>
                <a:gd name="connsiteY0" fmla="*/ 19247 h 33783"/>
                <a:gd name="connsiteX1" fmla="*/ 46222 w 46396"/>
                <a:gd name="connsiteY1" fmla="*/ -342 h 33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6396" h="33783">
                  <a:moveTo>
                    <a:pt x="-174" y="19247"/>
                  </a:moveTo>
                  <a:cubicBezTo>
                    <a:pt x="9024" y="40645"/>
                    <a:pt x="37351" y="40670"/>
                    <a:pt x="46222" y="-34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86" name="任意多边形: 形状 2485">
              <a:extLst>
                <a:ext uri="{FF2B5EF4-FFF2-40B4-BE49-F238E27FC236}">
                  <a16:creationId xmlns:a16="http://schemas.microsoft.com/office/drawing/2014/main" id="{C2D399F5-29EB-008F-EE68-E9A8F4DC801F}"/>
                </a:ext>
              </a:extLst>
            </p:cNvPr>
            <p:cNvSpPr/>
            <p:nvPr/>
          </p:nvSpPr>
          <p:spPr>
            <a:xfrm flipV="1">
              <a:off x="8748576" y="5529100"/>
              <a:ext cx="25959" cy="19492"/>
            </a:xfrm>
            <a:custGeom>
              <a:avLst/>
              <a:gdLst>
                <a:gd name="connsiteX0" fmla="*/ 25785 w 25959"/>
                <a:gd name="connsiteY0" fmla="*/ 19146 h 19492"/>
                <a:gd name="connsiteX1" fmla="*/ -174 w 25959"/>
                <a:gd name="connsiteY1" fmla="*/ -346 h 19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959" h="19492">
                  <a:moveTo>
                    <a:pt x="25785" y="19146"/>
                  </a:moveTo>
                  <a:cubicBezTo>
                    <a:pt x="14220" y="17217"/>
                    <a:pt x="4074" y="8937"/>
                    <a:pt x="-174" y="-34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87" name="任意多边形: 形状 2486">
              <a:extLst>
                <a:ext uri="{FF2B5EF4-FFF2-40B4-BE49-F238E27FC236}">
                  <a16:creationId xmlns:a16="http://schemas.microsoft.com/office/drawing/2014/main" id="{8404C66B-EAC0-7E92-7772-72FA2A9793F8}"/>
                </a:ext>
              </a:extLst>
            </p:cNvPr>
            <p:cNvSpPr/>
            <p:nvPr/>
          </p:nvSpPr>
          <p:spPr>
            <a:xfrm flipV="1">
              <a:off x="8709438" y="5394678"/>
              <a:ext cx="26844" cy="53008"/>
            </a:xfrm>
            <a:custGeom>
              <a:avLst/>
              <a:gdLst>
                <a:gd name="connsiteX0" fmla="*/ 17774 w 26844"/>
                <a:gd name="connsiteY0" fmla="*/ 52640 h 53008"/>
                <a:gd name="connsiteX1" fmla="*/ 26670 w 26844"/>
                <a:gd name="connsiteY1" fmla="*/ -368 h 53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844" h="53008">
                  <a:moveTo>
                    <a:pt x="17774" y="52640"/>
                  </a:moveTo>
                  <a:cubicBezTo>
                    <a:pt x="-8837" y="38996"/>
                    <a:pt x="-5846" y="9334"/>
                    <a:pt x="26670" y="-36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88" name="任意多边形: 形状 2487">
              <a:extLst>
                <a:ext uri="{FF2B5EF4-FFF2-40B4-BE49-F238E27FC236}">
                  <a16:creationId xmlns:a16="http://schemas.microsoft.com/office/drawing/2014/main" id="{44B0B526-1841-5F0D-E613-75C71823E31F}"/>
                </a:ext>
              </a:extLst>
            </p:cNvPr>
            <p:cNvSpPr/>
            <p:nvPr/>
          </p:nvSpPr>
          <p:spPr>
            <a:xfrm flipV="1">
              <a:off x="8734061" y="5494214"/>
              <a:ext cx="30948" cy="48003"/>
            </a:xfrm>
            <a:custGeom>
              <a:avLst/>
              <a:gdLst>
                <a:gd name="connsiteX0" fmla="*/ 30775 w 30948"/>
                <a:gd name="connsiteY0" fmla="*/ 47654 h 48003"/>
                <a:gd name="connsiteX1" fmla="*/ 2543 w 30948"/>
                <a:gd name="connsiteY1" fmla="*/ -350 h 48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48" h="48003">
                  <a:moveTo>
                    <a:pt x="30775" y="47654"/>
                  </a:moveTo>
                  <a:cubicBezTo>
                    <a:pt x="940" y="40958"/>
                    <a:pt x="-4408" y="18759"/>
                    <a:pt x="2543" y="-35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89" name="任意多边形: 形状 2488">
              <a:extLst>
                <a:ext uri="{FF2B5EF4-FFF2-40B4-BE49-F238E27FC236}">
                  <a16:creationId xmlns:a16="http://schemas.microsoft.com/office/drawing/2014/main" id="{28F18451-14D8-A415-9406-AC578A096C8A}"/>
                </a:ext>
              </a:extLst>
            </p:cNvPr>
            <p:cNvSpPr/>
            <p:nvPr/>
          </p:nvSpPr>
          <p:spPr>
            <a:xfrm flipV="1">
              <a:off x="8700820" y="5503213"/>
              <a:ext cx="38948" cy="43101"/>
            </a:xfrm>
            <a:custGeom>
              <a:avLst/>
              <a:gdLst>
                <a:gd name="connsiteX0" fmla="*/ 38774 w 38948"/>
                <a:gd name="connsiteY0" fmla="*/ 37821 h 43101"/>
                <a:gd name="connsiteX1" fmla="*/ 5340 w 38948"/>
                <a:gd name="connsiteY1" fmla="*/ -349 h 43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948" h="43101">
                  <a:moveTo>
                    <a:pt x="38774" y="37821"/>
                  </a:moveTo>
                  <a:cubicBezTo>
                    <a:pt x="10942" y="54907"/>
                    <a:pt x="-10799" y="24029"/>
                    <a:pt x="5340" y="-34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90" name="任意多边形: 形状 2489">
              <a:extLst>
                <a:ext uri="{FF2B5EF4-FFF2-40B4-BE49-F238E27FC236}">
                  <a16:creationId xmlns:a16="http://schemas.microsoft.com/office/drawing/2014/main" id="{22D5E92C-D5A1-4418-B231-BBAD2632141B}"/>
                </a:ext>
              </a:extLst>
            </p:cNvPr>
            <p:cNvSpPr/>
            <p:nvPr/>
          </p:nvSpPr>
          <p:spPr>
            <a:xfrm flipV="1">
              <a:off x="8714643" y="5463020"/>
              <a:ext cx="24411" cy="40645"/>
            </a:xfrm>
            <a:custGeom>
              <a:avLst/>
              <a:gdLst>
                <a:gd name="connsiteX0" fmla="*/ 24237 w 24411"/>
                <a:gd name="connsiteY0" fmla="*/ 40289 h 40645"/>
                <a:gd name="connsiteX1" fmla="*/ 5021 w 24411"/>
                <a:gd name="connsiteY1" fmla="*/ -357 h 40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411" h="40645">
                  <a:moveTo>
                    <a:pt x="24237" y="40289"/>
                  </a:moveTo>
                  <a:cubicBezTo>
                    <a:pt x="8041" y="39654"/>
                    <a:pt x="-8995" y="20496"/>
                    <a:pt x="5021" y="-35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91" name="任意多边形: 形状 2490">
              <a:extLst>
                <a:ext uri="{FF2B5EF4-FFF2-40B4-BE49-F238E27FC236}">
                  <a16:creationId xmlns:a16="http://schemas.microsoft.com/office/drawing/2014/main" id="{D228BE12-0EE5-64D4-0C00-C18CC392594E}"/>
                </a:ext>
              </a:extLst>
            </p:cNvPr>
            <p:cNvSpPr/>
            <p:nvPr/>
          </p:nvSpPr>
          <p:spPr>
            <a:xfrm flipV="1">
              <a:off x="8674150" y="5499699"/>
              <a:ext cx="33829" cy="10589"/>
            </a:xfrm>
            <a:custGeom>
              <a:avLst/>
              <a:gdLst>
                <a:gd name="connsiteX0" fmla="*/ 33654 w 33829"/>
                <a:gd name="connsiteY0" fmla="*/ -353 h 10589"/>
                <a:gd name="connsiteX1" fmla="*/ -175 w 33829"/>
                <a:gd name="connsiteY1" fmla="*/ 389 h 10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829" h="10589">
                  <a:moveTo>
                    <a:pt x="33654" y="-353"/>
                  </a:moveTo>
                  <a:cubicBezTo>
                    <a:pt x="25442" y="12474"/>
                    <a:pt x="7270" y="14729"/>
                    <a:pt x="-175" y="38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92" name="任意多边形: 形状 2491">
              <a:extLst>
                <a:ext uri="{FF2B5EF4-FFF2-40B4-BE49-F238E27FC236}">
                  <a16:creationId xmlns:a16="http://schemas.microsoft.com/office/drawing/2014/main" id="{2E8875CF-0B55-C86B-A20B-C82D56BC617C}"/>
                </a:ext>
              </a:extLst>
            </p:cNvPr>
            <p:cNvSpPr/>
            <p:nvPr/>
          </p:nvSpPr>
          <p:spPr>
            <a:xfrm flipV="1">
              <a:off x="8648567" y="5466127"/>
              <a:ext cx="42228" cy="33564"/>
            </a:xfrm>
            <a:custGeom>
              <a:avLst/>
              <a:gdLst>
                <a:gd name="connsiteX0" fmla="*/ 41496 w 42228"/>
                <a:gd name="connsiteY0" fmla="*/ -357 h 33564"/>
                <a:gd name="connsiteX1" fmla="*/ -176 w 42228"/>
                <a:gd name="connsiteY1" fmla="*/ 18966 h 33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228" h="33564">
                  <a:moveTo>
                    <a:pt x="41496" y="-357"/>
                  </a:moveTo>
                  <a:cubicBezTo>
                    <a:pt x="46755" y="31162"/>
                    <a:pt x="13349" y="46336"/>
                    <a:pt x="-176" y="1896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93" name="任意多边形: 形状 2492">
              <a:extLst>
                <a:ext uri="{FF2B5EF4-FFF2-40B4-BE49-F238E27FC236}">
                  <a16:creationId xmlns:a16="http://schemas.microsoft.com/office/drawing/2014/main" id="{B7873901-DE14-52AB-37E2-782B54C49037}"/>
                </a:ext>
              </a:extLst>
            </p:cNvPr>
            <p:cNvSpPr/>
            <p:nvPr/>
          </p:nvSpPr>
          <p:spPr>
            <a:xfrm flipV="1">
              <a:off x="8683752" y="5470091"/>
              <a:ext cx="34466" cy="4240"/>
            </a:xfrm>
            <a:custGeom>
              <a:avLst/>
              <a:gdLst>
                <a:gd name="connsiteX0" fmla="*/ 34291 w 34466"/>
                <a:gd name="connsiteY0" fmla="*/ -359 h 4240"/>
                <a:gd name="connsiteX1" fmla="*/ -175 w 34466"/>
                <a:gd name="connsiteY1" fmla="*/ 235 h 4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466" h="4240">
                  <a:moveTo>
                    <a:pt x="34291" y="-359"/>
                  </a:moveTo>
                  <a:cubicBezTo>
                    <a:pt x="26948" y="2662"/>
                    <a:pt x="11273" y="7140"/>
                    <a:pt x="-175" y="23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94" name="任意多边形: 形状 2493">
              <a:extLst>
                <a:ext uri="{FF2B5EF4-FFF2-40B4-BE49-F238E27FC236}">
                  <a16:creationId xmlns:a16="http://schemas.microsoft.com/office/drawing/2014/main" id="{43621B83-391C-47FD-1024-A5853D7832C4}"/>
                </a:ext>
              </a:extLst>
            </p:cNvPr>
            <p:cNvSpPr/>
            <p:nvPr/>
          </p:nvSpPr>
          <p:spPr>
            <a:xfrm flipV="1">
              <a:off x="8694132" y="5431826"/>
              <a:ext cx="18847" cy="38876"/>
            </a:xfrm>
            <a:custGeom>
              <a:avLst/>
              <a:gdLst>
                <a:gd name="connsiteX0" fmla="*/ 18672 w 18847"/>
                <a:gd name="connsiteY0" fmla="*/ 38514 h 38876"/>
                <a:gd name="connsiteX1" fmla="*/ 4397 w 18847"/>
                <a:gd name="connsiteY1" fmla="*/ -363 h 38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847" h="38876">
                  <a:moveTo>
                    <a:pt x="18672" y="38514"/>
                  </a:moveTo>
                  <a:cubicBezTo>
                    <a:pt x="-2623" y="32403"/>
                    <a:pt x="-3494" y="9537"/>
                    <a:pt x="4397" y="-36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95" name="任意多边形: 形状 2494">
              <a:extLst>
                <a:ext uri="{FF2B5EF4-FFF2-40B4-BE49-F238E27FC236}">
                  <a16:creationId xmlns:a16="http://schemas.microsoft.com/office/drawing/2014/main" id="{A322C47B-4CD6-66AC-CC4B-1F477FAD74AE}"/>
                </a:ext>
              </a:extLst>
            </p:cNvPr>
            <p:cNvSpPr/>
            <p:nvPr/>
          </p:nvSpPr>
          <p:spPr>
            <a:xfrm flipV="1">
              <a:off x="8692735" y="5369199"/>
              <a:ext cx="18709" cy="39313"/>
            </a:xfrm>
            <a:custGeom>
              <a:avLst/>
              <a:gdLst>
                <a:gd name="connsiteX0" fmla="*/ 8044 w 18709"/>
                <a:gd name="connsiteY0" fmla="*/ 38939 h 39313"/>
                <a:gd name="connsiteX1" fmla="*/ 18535 w 18709"/>
                <a:gd name="connsiteY1" fmla="*/ -375 h 39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709" h="39313">
                  <a:moveTo>
                    <a:pt x="8044" y="38939"/>
                  </a:moveTo>
                  <a:cubicBezTo>
                    <a:pt x="-4867" y="23706"/>
                    <a:pt x="-3429" y="11364"/>
                    <a:pt x="18535" y="-37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96" name="任意多边形: 形状 2495">
              <a:extLst>
                <a:ext uri="{FF2B5EF4-FFF2-40B4-BE49-F238E27FC236}">
                  <a16:creationId xmlns:a16="http://schemas.microsoft.com/office/drawing/2014/main" id="{0443FBE2-A73A-59FD-F11A-E78D8507071E}"/>
                </a:ext>
              </a:extLst>
            </p:cNvPr>
            <p:cNvSpPr/>
            <p:nvPr/>
          </p:nvSpPr>
          <p:spPr>
            <a:xfrm flipV="1">
              <a:off x="8681590" y="5395273"/>
              <a:ext cx="19270" cy="42992"/>
            </a:xfrm>
            <a:custGeom>
              <a:avLst/>
              <a:gdLst>
                <a:gd name="connsiteX0" fmla="*/ 13117 w 19270"/>
                <a:gd name="connsiteY0" fmla="*/ 42623 h 42992"/>
                <a:gd name="connsiteX1" fmla="*/ 19095 w 19270"/>
                <a:gd name="connsiteY1" fmla="*/ -369 h 42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270" h="42992">
                  <a:moveTo>
                    <a:pt x="13117" y="42623"/>
                  </a:moveTo>
                  <a:cubicBezTo>
                    <a:pt x="-7848" y="27584"/>
                    <a:pt x="-2630" y="11755"/>
                    <a:pt x="19095" y="-36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97" name="任意多边形: 形状 2496">
              <a:extLst>
                <a:ext uri="{FF2B5EF4-FFF2-40B4-BE49-F238E27FC236}">
                  <a16:creationId xmlns:a16="http://schemas.microsoft.com/office/drawing/2014/main" id="{19F582F8-6696-9F4C-CEC6-1C338BF66429}"/>
                </a:ext>
              </a:extLst>
            </p:cNvPr>
            <p:cNvSpPr/>
            <p:nvPr/>
          </p:nvSpPr>
          <p:spPr>
            <a:xfrm flipV="1">
              <a:off x="8663887" y="5423134"/>
              <a:ext cx="19803" cy="42475"/>
            </a:xfrm>
            <a:custGeom>
              <a:avLst/>
              <a:gdLst>
                <a:gd name="connsiteX0" fmla="*/ 19628 w 19803"/>
                <a:gd name="connsiteY0" fmla="*/ 42112 h 42475"/>
                <a:gd name="connsiteX1" fmla="*/ 4159 w 19803"/>
                <a:gd name="connsiteY1" fmla="*/ -364 h 42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803" h="42475">
                  <a:moveTo>
                    <a:pt x="19628" y="42112"/>
                  </a:moveTo>
                  <a:cubicBezTo>
                    <a:pt x="-2162" y="35220"/>
                    <a:pt x="-3703" y="13872"/>
                    <a:pt x="4159" y="-36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98" name="任意多边形: 形状 2497">
              <a:extLst>
                <a:ext uri="{FF2B5EF4-FFF2-40B4-BE49-F238E27FC236}">
                  <a16:creationId xmlns:a16="http://schemas.microsoft.com/office/drawing/2014/main" id="{24B17F1A-A039-1E37-FB76-DA97EEDAB661}"/>
                </a:ext>
              </a:extLst>
            </p:cNvPr>
            <p:cNvSpPr/>
            <p:nvPr/>
          </p:nvSpPr>
          <p:spPr>
            <a:xfrm flipV="1">
              <a:off x="8625651" y="5432251"/>
              <a:ext cx="40417" cy="29169"/>
            </a:xfrm>
            <a:custGeom>
              <a:avLst/>
              <a:gdLst>
                <a:gd name="connsiteX0" fmla="*/ 40242 w 40417"/>
                <a:gd name="connsiteY0" fmla="*/ 23039 h 29169"/>
                <a:gd name="connsiteX1" fmla="*/ -176 w 40417"/>
                <a:gd name="connsiteY1" fmla="*/ -364 h 29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0417" h="29169">
                  <a:moveTo>
                    <a:pt x="40242" y="23039"/>
                  </a:moveTo>
                  <a:cubicBezTo>
                    <a:pt x="19816" y="39790"/>
                    <a:pt x="74" y="16359"/>
                    <a:pt x="-176" y="-36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99" name="任意多边形: 形状 2498">
              <a:extLst>
                <a:ext uri="{FF2B5EF4-FFF2-40B4-BE49-F238E27FC236}">
                  <a16:creationId xmlns:a16="http://schemas.microsoft.com/office/drawing/2014/main" id="{3E4E05AC-C2E5-01A7-FBF7-3652E90388FB}"/>
                </a:ext>
              </a:extLst>
            </p:cNvPr>
            <p:cNvSpPr/>
            <p:nvPr/>
          </p:nvSpPr>
          <p:spPr>
            <a:xfrm flipV="1">
              <a:off x="8655414" y="5359512"/>
              <a:ext cx="35182" cy="45719"/>
            </a:xfrm>
            <a:custGeom>
              <a:avLst/>
              <a:gdLst>
                <a:gd name="connsiteX0" fmla="*/ 35007 w 35182"/>
                <a:gd name="connsiteY0" fmla="*/ 44944 h 45719"/>
                <a:gd name="connsiteX1" fmla="*/ -155 w 35182"/>
                <a:gd name="connsiteY1" fmla="*/ 20386 h 45719"/>
                <a:gd name="connsiteX2" fmla="*/ 29174 w 35182"/>
                <a:gd name="connsiteY2" fmla="*/ -367 h 4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182" h="45719">
                  <a:moveTo>
                    <a:pt x="35007" y="44944"/>
                  </a:moveTo>
                  <a:cubicBezTo>
                    <a:pt x="17711" y="47731"/>
                    <a:pt x="-888" y="35557"/>
                    <a:pt x="-155" y="20386"/>
                  </a:cubicBezTo>
                  <a:cubicBezTo>
                    <a:pt x="582" y="5220"/>
                    <a:pt x="17564" y="-638"/>
                    <a:pt x="29174" y="-36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00" name="任意多边形: 形状 2499">
              <a:extLst>
                <a:ext uri="{FF2B5EF4-FFF2-40B4-BE49-F238E27FC236}">
                  <a16:creationId xmlns:a16="http://schemas.microsoft.com/office/drawing/2014/main" id="{C699339E-75B3-A75E-C1EC-60A75F7D1FB0}"/>
                </a:ext>
              </a:extLst>
            </p:cNvPr>
            <p:cNvSpPr/>
            <p:nvPr/>
          </p:nvSpPr>
          <p:spPr>
            <a:xfrm flipV="1">
              <a:off x="8639626" y="5392059"/>
              <a:ext cx="17513" cy="41863"/>
            </a:xfrm>
            <a:custGeom>
              <a:avLst/>
              <a:gdLst>
                <a:gd name="connsiteX0" fmla="*/ 17337 w 17513"/>
                <a:gd name="connsiteY0" fmla="*/ 41493 h 41863"/>
                <a:gd name="connsiteX1" fmla="*/ 6062 w 17513"/>
                <a:gd name="connsiteY1" fmla="*/ -370 h 41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513" h="41863">
                  <a:moveTo>
                    <a:pt x="17337" y="41493"/>
                  </a:moveTo>
                  <a:cubicBezTo>
                    <a:pt x="-4764" y="31537"/>
                    <a:pt x="-2787" y="12310"/>
                    <a:pt x="6062" y="-37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01" name="任意多边形: 形状 2500">
              <a:extLst>
                <a:ext uri="{FF2B5EF4-FFF2-40B4-BE49-F238E27FC236}">
                  <a16:creationId xmlns:a16="http://schemas.microsoft.com/office/drawing/2014/main" id="{C2282EE3-5CDB-47C5-9BF0-539A49EC2BE5}"/>
                </a:ext>
              </a:extLst>
            </p:cNvPr>
            <p:cNvSpPr/>
            <p:nvPr/>
          </p:nvSpPr>
          <p:spPr>
            <a:xfrm flipV="1">
              <a:off x="8625202" y="5324550"/>
              <a:ext cx="52468" cy="45046"/>
            </a:xfrm>
            <a:custGeom>
              <a:avLst/>
              <a:gdLst>
                <a:gd name="connsiteX0" fmla="*/ 13544 w 52468"/>
                <a:gd name="connsiteY0" fmla="*/ 44664 h 45046"/>
                <a:gd name="connsiteX1" fmla="*/ 13592 w 52468"/>
                <a:gd name="connsiteY1" fmla="*/ 4339 h 45046"/>
                <a:gd name="connsiteX2" fmla="*/ 52292 w 52468"/>
                <a:gd name="connsiteY2" fmla="*/ 19023 h 45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2468" h="45046">
                  <a:moveTo>
                    <a:pt x="13544" y="44664"/>
                  </a:moveTo>
                  <a:cubicBezTo>
                    <a:pt x="-1301" y="40999"/>
                    <a:pt x="-7921" y="18512"/>
                    <a:pt x="13592" y="4339"/>
                  </a:cubicBezTo>
                  <a:cubicBezTo>
                    <a:pt x="30912" y="-7072"/>
                    <a:pt x="50353" y="3922"/>
                    <a:pt x="52292" y="1902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02" name="任意多边形: 形状 2501">
              <a:extLst>
                <a:ext uri="{FF2B5EF4-FFF2-40B4-BE49-F238E27FC236}">
                  <a16:creationId xmlns:a16="http://schemas.microsoft.com/office/drawing/2014/main" id="{82DEFF85-3097-4B83-C3D0-EC9BA1C148BC}"/>
                </a:ext>
              </a:extLst>
            </p:cNvPr>
            <p:cNvSpPr/>
            <p:nvPr/>
          </p:nvSpPr>
          <p:spPr>
            <a:xfrm flipV="1">
              <a:off x="8621449" y="5362888"/>
              <a:ext cx="19371" cy="44549"/>
            </a:xfrm>
            <a:custGeom>
              <a:avLst/>
              <a:gdLst>
                <a:gd name="connsiteX0" fmla="*/ 14202 w 19371"/>
                <a:gd name="connsiteY0" fmla="*/ 44174 h 44549"/>
                <a:gd name="connsiteX1" fmla="*/ 19195 w 19371"/>
                <a:gd name="connsiteY1" fmla="*/ -375 h 44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371" h="44549">
                  <a:moveTo>
                    <a:pt x="14202" y="44174"/>
                  </a:moveTo>
                  <a:cubicBezTo>
                    <a:pt x="-2643" y="33063"/>
                    <a:pt x="-8951" y="13641"/>
                    <a:pt x="19195" y="-37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03" name="任意多边形: 形状 2502">
              <a:extLst>
                <a:ext uri="{FF2B5EF4-FFF2-40B4-BE49-F238E27FC236}">
                  <a16:creationId xmlns:a16="http://schemas.microsoft.com/office/drawing/2014/main" id="{ED8010AE-D468-C171-B3C4-6443BAA20983}"/>
                </a:ext>
              </a:extLst>
            </p:cNvPr>
            <p:cNvSpPr/>
            <p:nvPr/>
          </p:nvSpPr>
          <p:spPr>
            <a:xfrm flipV="1">
              <a:off x="8595598" y="5423371"/>
              <a:ext cx="41062" cy="16812"/>
            </a:xfrm>
            <a:custGeom>
              <a:avLst/>
              <a:gdLst>
                <a:gd name="connsiteX0" fmla="*/ 40885 w 41062"/>
                <a:gd name="connsiteY0" fmla="*/ 848 h 16812"/>
                <a:gd name="connsiteX1" fmla="*/ -177 w 41062"/>
                <a:gd name="connsiteY1" fmla="*/ -366 h 16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062" h="16812">
                  <a:moveTo>
                    <a:pt x="40885" y="848"/>
                  </a:moveTo>
                  <a:cubicBezTo>
                    <a:pt x="29244" y="18571"/>
                    <a:pt x="2804" y="24970"/>
                    <a:pt x="-177" y="-36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04" name="任意多边形: 形状 2503">
              <a:extLst>
                <a:ext uri="{FF2B5EF4-FFF2-40B4-BE49-F238E27FC236}">
                  <a16:creationId xmlns:a16="http://schemas.microsoft.com/office/drawing/2014/main" id="{07B3ADC2-5BE0-E174-3650-AFC82EF1B14C}"/>
                </a:ext>
              </a:extLst>
            </p:cNvPr>
            <p:cNvSpPr/>
            <p:nvPr/>
          </p:nvSpPr>
          <p:spPr>
            <a:xfrm flipV="1">
              <a:off x="8606182" y="5391702"/>
              <a:ext cx="16786" cy="32669"/>
            </a:xfrm>
            <a:custGeom>
              <a:avLst/>
              <a:gdLst>
                <a:gd name="connsiteX0" fmla="*/ 16610 w 16786"/>
                <a:gd name="connsiteY0" fmla="*/ 32299 h 32669"/>
                <a:gd name="connsiteX1" fmla="*/ 272 w 16786"/>
                <a:gd name="connsiteY1" fmla="*/ -371 h 32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786" h="32669">
                  <a:moveTo>
                    <a:pt x="16610" y="32299"/>
                  </a:moveTo>
                  <a:cubicBezTo>
                    <a:pt x="4096" y="27156"/>
                    <a:pt x="-1939" y="12468"/>
                    <a:pt x="272" y="-37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05" name="任意多边形: 形状 2504">
              <a:extLst>
                <a:ext uri="{FF2B5EF4-FFF2-40B4-BE49-F238E27FC236}">
                  <a16:creationId xmlns:a16="http://schemas.microsoft.com/office/drawing/2014/main" id="{487A011C-7C21-DD7C-5620-E008F3B792F2}"/>
                </a:ext>
              </a:extLst>
            </p:cNvPr>
            <p:cNvSpPr/>
            <p:nvPr/>
          </p:nvSpPr>
          <p:spPr>
            <a:xfrm flipV="1">
              <a:off x="8575540" y="5412959"/>
              <a:ext cx="30521" cy="18428"/>
            </a:xfrm>
            <a:custGeom>
              <a:avLst/>
              <a:gdLst>
                <a:gd name="connsiteX0" fmla="*/ 30344 w 30521"/>
                <a:gd name="connsiteY0" fmla="*/ 15148 h 18428"/>
                <a:gd name="connsiteX1" fmla="*/ -177 w 30521"/>
                <a:gd name="connsiteY1" fmla="*/ -368 h 18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521" h="18428">
                  <a:moveTo>
                    <a:pt x="30344" y="15148"/>
                  </a:moveTo>
                  <a:cubicBezTo>
                    <a:pt x="18232" y="20102"/>
                    <a:pt x="4049" y="20917"/>
                    <a:pt x="-177" y="-36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06" name="任意多边形: 形状 2505">
              <a:extLst>
                <a:ext uri="{FF2B5EF4-FFF2-40B4-BE49-F238E27FC236}">
                  <a16:creationId xmlns:a16="http://schemas.microsoft.com/office/drawing/2014/main" id="{D794A3F4-9799-3A9C-9AB0-40BF122466A0}"/>
                </a:ext>
              </a:extLst>
            </p:cNvPr>
            <p:cNvSpPr/>
            <p:nvPr/>
          </p:nvSpPr>
          <p:spPr>
            <a:xfrm flipV="1">
              <a:off x="8548965" y="5406934"/>
              <a:ext cx="33879" cy="16448"/>
            </a:xfrm>
            <a:custGeom>
              <a:avLst/>
              <a:gdLst>
                <a:gd name="connsiteX0" fmla="*/ 33701 w 33879"/>
                <a:gd name="connsiteY0" fmla="*/ 6547 h 16448"/>
                <a:gd name="connsiteX1" fmla="*/ -86 w 33879"/>
                <a:gd name="connsiteY1" fmla="*/ -370 h 16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879" h="16448">
                  <a:moveTo>
                    <a:pt x="33701" y="6547"/>
                  </a:moveTo>
                  <a:cubicBezTo>
                    <a:pt x="22421" y="19680"/>
                    <a:pt x="-1855" y="20901"/>
                    <a:pt x="-86" y="-37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07" name="任意多边形: 形状 2506">
              <a:extLst>
                <a:ext uri="{FF2B5EF4-FFF2-40B4-BE49-F238E27FC236}">
                  <a16:creationId xmlns:a16="http://schemas.microsoft.com/office/drawing/2014/main" id="{7DE69774-05F4-37EB-1D38-3FAA5AD7388E}"/>
                </a:ext>
              </a:extLst>
            </p:cNvPr>
            <p:cNvSpPr/>
            <p:nvPr/>
          </p:nvSpPr>
          <p:spPr>
            <a:xfrm flipV="1">
              <a:off x="8525188" y="5403218"/>
              <a:ext cx="30153" cy="19380"/>
            </a:xfrm>
            <a:custGeom>
              <a:avLst/>
              <a:gdLst>
                <a:gd name="connsiteX0" fmla="*/ 29975 w 30153"/>
                <a:gd name="connsiteY0" fmla="*/ 13977 h 19380"/>
                <a:gd name="connsiteX1" fmla="*/ 194 w 30153"/>
                <a:gd name="connsiteY1" fmla="*/ -370 h 19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153" h="19380">
                  <a:moveTo>
                    <a:pt x="29975" y="13977"/>
                  </a:moveTo>
                  <a:cubicBezTo>
                    <a:pt x="19160" y="23553"/>
                    <a:pt x="-3339" y="19836"/>
                    <a:pt x="194" y="-37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08" name="任意多边形: 形状 2507">
              <a:extLst>
                <a:ext uri="{FF2B5EF4-FFF2-40B4-BE49-F238E27FC236}">
                  <a16:creationId xmlns:a16="http://schemas.microsoft.com/office/drawing/2014/main" id="{D79B6C26-82B2-3FB1-58D9-B01B830C39DD}"/>
                </a:ext>
              </a:extLst>
            </p:cNvPr>
            <p:cNvSpPr/>
            <p:nvPr/>
          </p:nvSpPr>
          <p:spPr>
            <a:xfrm flipV="1">
              <a:off x="8498613" y="5407720"/>
              <a:ext cx="28986" cy="18477"/>
            </a:xfrm>
            <a:custGeom>
              <a:avLst/>
              <a:gdLst>
                <a:gd name="connsiteX0" fmla="*/ 28808 w 28986"/>
                <a:gd name="connsiteY0" fmla="*/ 16625 h 18477"/>
                <a:gd name="connsiteX1" fmla="*/ 618 w 28986"/>
                <a:gd name="connsiteY1" fmla="*/ -369 h 18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986" h="18477">
                  <a:moveTo>
                    <a:pt x="28808" y="16625"/>
                  </a:moveTo>
                  <a:cubicBezTo>
                    <a:pt x="16201" y="20798"/>
                    <a:pt x="-4499" y="16485"/>
                    <a:pt x="618" y="-36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09" name="任意多边形: 形状 2508">
              <a:extLst>
                <a:ext uri="{FF2B5EF4-FFF2-40B4-BE49-F238E27FC236}">
                  <a16:creationId xmlns:a16="http://schemas.microsoft.com/office/drawing/2014/main" id="{5CE66ACE-7B52-D055-A667-9B636F59A32D}"/>
                </a:ext>
              </a:extLst>
            </p:cNvPr>
            <p:cNvSpPr/>
            <p:nvPr/>
          </p:nvSpPr>
          <p:spPr>
            <a:xfrm flipV="1">
              <a:off x="8587719" y="5382568"/>
              <a:ext cx="33344" cy="31474"/>
            </a:xfrm>
            <a:custGeom>
              <a:avLst/>
              <a:gdLst>
                <a:gd name="connsiteX0" fmla="*/ 33168 w 33344"/>
                <a:gd name="connsiteY0" fmla="*/ 30779 h 31474"/>
                <a:gd name="connsiteX1" fmla="*/ -177 w 33344"/>
                <a:gd name="connsiteY1" fmla="*/ -373 h 31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344" h="31474">
                  <a:moveTo>
                    <a:pt x="33168" y="30779"/>
                  </a:moveTo>
                  <a:cubicBezTo>
                    <a:pt x="13194" y="33631"/>
                    <a:pt x="563" y="17126"/>
                    <a:pt x="-177" y="-37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10" name="任意多边形: 形状 2509">
              <a:extLst>
                <a:ext uri="{FF2B5EF4-FFF2-40B4-BE49-F238E27FC236}">
                  <a16:creationId xmlns:a16="http://schemas.microsoft.com/office/drawing/2014/main" id="{889A6F1D-E212-782C-48E7-144F839CE506}"/>
                </a:ext>
              </a:extLst>
            </p:cNvPr>
            <p:cNvSpPr/>
            <p:nvPr/>
          </p:nvSpPr>
          <p:spPr>
            <a:xfrm flipV="1">
              <a:off x="8588436" y="5339558"/>
              <a:ext cx="36675" cy="52171"/>
            </a:xfrm>
            <a:custGeom>
              <a:avLst/>
              <a:gdLst>
                <a:gd name="connsiteX0" fmla="*/ 36499 w 36675"/>
                <a:gd name="connsiteY0" fmla="*/ 51085 h 52171"/>
                <a:gd name="connsiteX1" fmla="*/ 7712 w 36675"/>
                <a:gd name="connsiteY1" fmla="*/ -379 h 52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675" h="52171">
                  <a:moveTo>
                    <a:pt x="36499" y="51085"/>
                  </a:moveTo>
                  <a:cubicBezTo>
                    <a:pt x="7519" y="56917"/>
                    <a:pt x="-11781" y="25580"/>
                    <a:pt x="7712" y="-37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11" name="任意多边形: 形状 2510">
              <a:extLst>
                <a:ext uri="{FF2B5EF4-FFF2-40B4-BE49-F238E27FC236}">
                  <a16:creationId xmlns:a16="http://schemas.microsoft.com/office/drawing/2014/main" id="{A6E97584-0533-3A92-E2C9-EBB245A77690}"/>
                </a:ext>
              </a:extLst>
            </p:cNvPr>
            <p:cNvSpPr/>
            <p:nvPr/>
          </p:nvSpPr>
          <p:spPr>
            <a:xfrm flipV="1">
              <a:off x="8560653" y="5377865"/>
              <a:ext cx="29216" cy="29154"/>
            </a:xfrm>
            <a:custGeom>
              <a:avLst/>
              <a:gdLst>
                <a:gd name="connsiteX0" fmla="*/ 29039 w 29216"/>
                <a:gd name="connsiteY0" fmla="*/ 28755 h 29154"/>
                <a:gd name="connsiteX1" fmla="*/ 245 w 29216"/>
                <a:gd name="connsiteY1" fmla="*/ -374 h 29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216" h="29154">
                  <a:moveTo>
                    <a:pt x="29039" y="28755"/>
                  </a:moveTo>
                  <a:cubicBezTo>
                    <a:pt x="9884" y="29457"/>
                    <a:pt x="-2682" y="15636"/>
                    <a:pt x="245" y="-37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12" name="任意多边形: 形状 2511">
              <a:extLst>
                <a:ext uri="{FF2B5EF4-FFF2-40B4-BE49-F238E27FC236}">
                  <a16:creationId xmlns:a16="http://schemas.microsoft.com/office/drawing/2014/main" id="{4647697A-982E-DCAD-5202-712444A87DCF}"/>
                </a:ext>
              </a:extLst>
            </p:cNvPr>
            <p:cNvSpPr/>
            <p:nvPr/>
          </p:nvSpPr>
          <p:spPr>
            <a:xfrm flipV="1">
              <a:off x="8583444" y="5307694"/>
              <a:ext cx="16426" cy="41616"/>
            </a:xfrm>
            <a:custGeom>
              <a:avLst/>
              <a:gdLst>
                <a:gd name="connsiteX0" fmla="*/ 16249 w 16426"/>
                <a:gd name="connsiteY0" fmla="*/ 41043 h 41616"/>
                <a:gd name="connsiteX1" fmla="*/ 12882 w 16426"/>
                <a:gd name="connsiteY1" fmla="*/ -386 h 41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426" h="41616">
                  <a:moveTo>
                    <a:pt x="16249" y="41043"/>
                  </a:moveTo>
                  <a:cubicBezTo>
                    <a:pt x="4954" y="43842"/>
                    <a:pt x="-12481" y="14592"/>
                    <a:pt x="12882" y="-38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13" name="任意多边形: 形状 2512">
              <a:extLst>
                <a:ext uri="{FF2B5EF4-FFF2-40B4-BE49-F238E27FC236}">
                  <a16:creationId xmlns:a16="http://schemas.microsoft.com/office/drawing/2014/main" id="{20D5AC1C-DDC6-5699-58DE-F630F81A629C}"/>
                </a:ext>
              </a:extLst>
            </p:cNvPr>
            <p:cNvSpPr/>
            <p:nvPr/>
          </p:nvSpPr>
          <p:spPr>
            <a:xfrm flipV="1">
              <a:off x="8551020" y="5301333"/>
              <a:ext cx="37717" cy="43209"/>
            </a:xfrm>
            <a:custGeom>
              <a:avLst/>
              <a:gdLst>
                <a:gd name="connsiteX0" fmla="*/ 16883 w 37717"/>
                <a:gd name="connsiteY0" fmla="*/ 42822 h 43209"/>
                <a:gd name="connsiteX1" fmla="*/ 37540 w 37717"/>
                <a:gd name="connsiteY1" fmla="*/ -213 h 43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717" h="43209">
                  <a:moveTo>
                    <a:pt x="16883" y="42822"/>
                  </a:moveTo>
                  <a:cubicBezTo>
                    <a:pt x="-9647" y="42202"/>
                    <a:pt x="-7048" y="-3550"/>
                    <a:pt x="37540" y="-21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14" name="任意多边形: 形状 2513">
              <a:extLst>
                <a:ext uri="{FF2B5EF4-FFF2-40B4-BE49-F238E27FC236}">
                  <a16:creationId xmlns:a16="http://schemas.microsoft.com/office/drawing/2014/main" id="{6E90C94E-0B6D-3B26-BAA5-3AE9104A2F82}"/>
                </a:ext>
              </a:extLst>
            </p:cNvPr>
            <p:cNvSpPr/>
            <p:nvPr/>
          </p:nvSpPr>
          <p:spPr>
            <a:xfrm flipV="1">
              <a:off x="8557395" y="5341576"/>
              <a:ext cx="13134" cy="41910"/>
            </a:xfrm>
            <a:custGeom>
              <a:avLst/>
              <a:gdLst>
                <a:gd name="connsiteX0" fmla="*/ 9555 w 13134"/>
                <a:gd name="connsiteY0" fmla="*/ 41531 h 41910"/>
                <a:gd name="connsiteX1" fmla="*/ 12956 w 13134"/>
                <a:gd name="connsiteY1" fmla="*/ -380 h 41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134" h="41910">
                  <a:moveTo>
                    <a:pt x="9555" y="41531"/>
                  </a:moveTo>
                  <a:cubicBezTo>
                    <a:pt x="-1292" y="30427"/>
                    <a:pt x="-6655" y="14226"/>
                    <a:pt x="12956" y="-38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15" name="任意多边形: 形状 2514">
              <a:extLst>
                <a:ext uri="{FF2B5EF4-FFF2-40B4-BE49-F238E27FC236}">
                  <a16:creationId xmlns:a16="http://schemas.microsoft.com/office/drawing/2014/main" id="{B6456274-A0D0-61A0-7515-3BD671647D7D}"/>
                </a:ext>
              </a:extLst>
            </p:cNvPr>
            <p:cNvSpPr/>
            <p:nvPr/>
          </p:nvSpPr>
          <p:spPr>
            <a:xfrm flipV="1">
              <a:off x="8531210" y="5359073"/>
              <a:ext cx="26274" cy="44351"/>
            </a:xfrm>
            <a:custGeom>
              <a:avLst/>
              <a:gdLst>
                <a:gd name="connsiteX0" fmla="*/ 26096 w 26274"/>
                <a:gd name="connsiteY0" fmla="*/ 43613 h 44351"/>
                <a:gd name="connsiteX1" fmla="*/ 11300 w 26274"/>
                <a:gd name="connsiteY1" fmla="*/ -376 h 44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274" h="44351">
                  <a:moveTo>
                    <a:pt x="26096" y="43613"/>
                  </a:moveTo>
                  <a:cubicBezTo>
                    <a:pt x="7880" y="47526"/>
                    <a:pt x="-14035" y="18935"/>
                    <a:pt x="11300" y="-37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16" name="任意多边形: 形状 2515">
              <a:extLst>
                <a:ext uri="{FF2B5EF4-FFF2-40B4-BE49-F238E27FC236}">
                  <a16:creationId xmlns:a16="http://schemas.microsoft.com/office/drawing/2014/main" id="{87D481AD-197C-09A4-C9E9-E357B3E133D5}"/>
                </a:ext>
              </a:extLst>
            </p:cNvPr>
            <p:cNvSpPr/>
            <p:nvPr/>
          </p:nvSpPr>
          <p:spPr>
            <a:xfrm flipV="1">
              <a:off x="8514171" y="5302048"/>
              <a:ext cx="37355" cy="29844"/>
            </a:xfrm>
            <a:custGeom>
              <a:avLst/>
              <a:gdLst>
                <a:gd name="connsiteX0" fmla="*/ 13488 w 37355"/>
                <a:gd name="connsiteY0" fmla="*/ 29456 h 29844"/>
                <a:gd name="connsiteX1" fmla="*/ 37177 w 37355"/>
                <a:gd name="connsiteY1" fmla="*/ 4101 h 29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55" h="29844">
                  <a:moveTo>
                    <a:pt x="13488" y="29456"/>
                  </a:moveTo>
                  <a:cubicBezTo>
                    <a:pt x="-16631" y="24028"/>
                    <a:pt x="8353" y="-13035"/>
                    <a:pt x="37177" y="410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17" name="任意多边形: 形状 2516">
              <a:extLst>
                <a:ext uri="{FF2B5EF4-FFF2-40B4-BE49-F238E27FC236}">
                  <a16:creationId xmlns:a16="http://schemas.microsoft.com/office/drawing/2014/main" id="{F084A30E-98CE-AFD1-0C9E-636FFD444EEF}"/>
                </a:ext>
              </a:extLst>
            </p:cNvPr>
            <p:cNvSpPr/>
            <p:nvPr/>
          </p:nvSpPr>
          <p:spPr>
            <a:xfrm flipV="1">
              <a:off x="8476406" y="5314430"/>
              <a:ext cx="49770" cy="30831"/>
            </a:xfrm>
            <a:custGeom>
              <a:avLst/>
              <a:gdLst>
                <a:gd name="connsiteX0" fmla="*/ 6485 w 49770"/>
                <a:gd name="connsiteY0" fmla="*/ 30446 h 30831"/>
                <a:gd name="connsiteX1" fmla="*/ 49591 w 49770"/>
                <a:gd name="connsiteY1" fmla="*/ 15115 h 30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9770" h="30831">
                  <a:moveTo>
                    <a:pt x="6485" y="30446"/>
                  </a:moveTo>
                  <a:cubicBezTo>
                    <a:pt x="-9982" y="25082"/>
                    <a:pt x="3950" y="-25129"/>
                    <a:pt x="49591" y="1511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18" name="任意多边形: 形状 2517">
              <a:extLst>
                <a:ext uri="{FF2B5EF4-FFF2-40B4-BE49-F238E27FC236}">
                  <a16:creationId xmlns:a16="http://schemas.microsoft.com/office/drawing/2014/main" id="{B4F9DBF3-0382-558C-65C3-E3A9D799B3F0}"/>
                </a:ext>
              </a:extLst>
            </p:cNvPr>
            <p:cNvSpPr/>
            <p:nvPr/>
          </p:nvSpPr>
          <p:spPr>
            <a:xfrm flipV="1">
              <a:off x="8526626" y="5331218"/>
              <a:ext cx="13316" cy="33459"/>
            </a:xfrm>
            <a:custGeom>
              <a:avLst/>
              <a:gdLst>
                <a:gd name="connsiteX0" fmla="*/ 3295 w 13316"/>
                <a:gd name="connsiteY0" fmla="*/ 33077 h 33459"/>
                <a:gd name="connsiteX1" fmla="*/ 13138 w 13316"/>
                <a:gd name="connsiteY1" fmla="*/ -382 h 33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316" h="33459">
                  <a:moveTo>
                    <a:pt x="3295" y="33077"/>
                  </a:moveTo>
                  <a:cubicBezTo>
                    <a:pt x="-3311" y="20931"/>
                    <a:pt x="-743" y="9505"/>
                    <a:pt x="13138" y="-38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19" name="任意多边形: 形状 2518">
              <a:extLst>
                <a:ext uri="{FF2B5EF4-FFF2-40B4-BE49-F238E27FC236}">
                  <a16:creationId xmlns:a16="http://schemas.microsoft.com/office/drawing/2014/main" id="{77DC1B94-93AB-4E99-1181-8DD7F625C124}"/>
                </a:ext>
              </a:extLst>
            </p:cNvPr>
            <p:cNvSpPr/>
            <p:nvPr/>
          </p:nvSpPr>
          <p:spPr>
            <a:xfrm flipV="1">
              <a:off x="8495265" y="5372987"/>
              <a:ext cx="37216" cy="38278"/>
            </a:xfrm>
            <a:custGeom>
              <a:avLst/>
              <a:gdLst>
                <a:gd name="connsiteX0" fmla="*/ 37037 w 37216"/>
                <a:gd name="connsiteY0" fmla="*/ 35145 h 38278"/>
                <a:gd name="connsiteX1" fmla="*/ 8000 w 37216"/>
                <a:gd name="connsiteY1" fmla="*/ -374 h 38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216" h="38278">
                  <a:moveTo>
                    <a:pt x="37037" y="35145"/>
                  </a:moveTo>
                  <a:cubicBezTo>
                    <a:pt x="11896" y="46170"/>
                    <a:pt x="-13707" y="22088"/>
                    <a:pt x="8000" y="-37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20" name="任意多边形: 形状 2519">
              <a:extLst>
                <a:ext uri="{FF2B5EF4-FFF2-40B4-BE49-F238E27FC236}">
                  <a16:creationId xmlns:a16="http://schemas.microsoft.com/office/drawing/2014/main" id="{B9A10EC9-3BFC-4435-2B19-2B5667380866}"/>
                </a:ext>
              </a:extLst>
            </p:cNvPr>
            <p:cNvSpPr/>
            <p:nvPr/>
          </p:nvSpPr>
          <p:spPr>
            <a:xfrm flipV="1">
              <a:off x="8489029" y="5345029"/>
              <a:ext cx="15441" cy="32648"/>
            </a:xfrm>
            <a:custGeom>
              <a:avLst/>
              <a:gdLst>
                <a:gd name="connsiteX0" fmla="*/ 3268 w 15441"/>
                <a:gd name="connsiteY0" fmla="*/ 32268 h 32648"/>
                <a:gd name="connsiteX1" fmla="*/ 15262 w 15441"/>
                <a:gd name="connsiteY1" fmla="*/ -380 h 32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441" h="32648">
                  <a:moveTo>
                    <a:pt x="3268" y="32268"/>
                  </a:moveTo>
                  <a:cubicBezTo>
                    <a:pt x="-4399" y="21881"/>
                    <a:pt x="1210" y="5803"/>
                    <a:pt x="15262" y="-38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21" name="任意多边形: 形状 2520">
              <a:extLst>
                <a:ext uri="{FF2B5EF4-FFF2-40B4-BE49-F238E27FC236}">
                  <a16:creationId xmlns:a16="http://schemas.microsoft.com/office/drawing/2014/main" id="{9271AD2F-0C5F-340E-50E5-47863E07F2F9}"/>
                </a:ext>
              </a:extLst>
            </p:cNvPr>
            <p:cNvSpPr/>
            <p:nvPr/>
          </p:nvSpPr>
          <p:spPr>
            <a:xfrm flipV="1">
              <a:off x="8468951" y="5406975"/>
              <a:ext cx="32216" cy="28866"/>
            </a:xfrm>
            <a:custGeom>
              <a:avLst/>
              <a:gdLst>
                <a:gd name="connsiteX0" fmla="*/ 32037 w 32216"/>
                <a:gd name="connsiteY0" fmla="*/ 26746 h 28866"/>
                <a:gd name="connsiteX1" fmla="*/ 7787 w 32216"/>
                <a:gd name="connsiteY1" fmla="*/ -368 h 28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216" h="28866">
                  <a:moveTo>
                    <a:pt x="32037" y="26746"/>
                  </a:moveTo>
                  <a:cubicBezTo>
                    <a:pt x="8100" y="35370"/>
                    <a:pt x="-11849" y="9895"/>
                    <a:pt x="7787" y="-36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22" name="任意多边形: 形状 2521">
              <a:extLst>
                <a:ext uri="{FF2B5EF4-FFF2-40B4-BE49-F238E27FC236}">
                  <a16:creationId xmlns:a16="http://schemas.microsoft.com/office/drawing/2014/main" id="{81A36F19-67D4-DE95-FE3D-BA6F5D3548C4}"/>
                </a:ext>
              </a:extLst>
            </p:cNvPr>
            <p:cNvSpPr/>
            <p:nvPr/>
          </p:nvSpPr>
          <p:spPr>
            <a:xfrm flipV="1">
              <a:off x="8445165" y="5419495"/>
              <a:ext cx="25079" cy="35428"/>
            </a:xfrm>
            <a:custGeom>
              <a:avLst/>
              <a:gdLst>
                <a:gd name="connsiteX0" fmla="*/ 5816 w 25079"/>
                <a:gd name="connsiteY0" fmla="*/ -365 h 35428"/>
                <a:gd name="connsiteX1" fmla="*/ 24900 w 25079"/>
                <a:gd name="connsiteY1" fmla="*/ 34921 h 35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079" h="35428">
                  <a:moveTo>
                    <a:pt x="5816" y="-365"/>
                  </a:moveTo>
                  <a:cubicBezTo>
                    <a:pt x="-8350" y="15958"/>
                    <a:pt x="4430" y="36993"/>
                    <a:pt x="24900" y="3492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23" name="任意多边形: 形状 2522">
              <a:extLst>
                <a:ext uri="{FF2B5EF4-FFF2-40B4-BE49-F238E27FC236}">
                  <a16:creationId xmlns:a16="http://schemas.microsoft.com/office/drawing/2014/main" id="{A1BB8CE9-3D66-A26F-1F8C-F3E224654BB9}"/>
                </a:ext>
              </a:extLst>
            </p:cNvPr>
            <p:cNvSpPr/>
            <p:nvPr/>
          </p:nvSpPr>
          <p:spPr>
            <a:xfrm flipV="1">
              <a:off x="8424211" y="5427534"/>
              <a:ext cx="24211" cy="39005"/>
            </a:xfrm>
            <a:custGeom>
              <a:avLst/>
              <a:gdLst>
                <a:gd name="connsiteX0" fmla="*/ 24031 w 24211"/>
                <a:gd name="connsiteY0" fmla="*/ 38637 h 39005"/>
                <a:gd name="connsiteX1" fmla="*/ 1697 w 24211"/>
                <a:gd name="connsiteY1" fmla="*/ 5953 h 39005"/>
                <a:gd name="connsiteX2" fmla="*/ 21142 w 24211"/>
                <a:gd name="connsiteY2" fmla="*/ 3980 h 39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211" h="39005">
                  <a:moveTo>
                    <a:pt x="24031" y="38637"/>
                  </a:moveTo>
                  <a:cubicBezTo>
                    <a:pt x="3606" y="39050"/>
                    <a:pt x="-4108" y="13986"/>
                    <a:pt x="1697" y="5953"/>
                  </a:cubicBezTo>
                  <a:cubicBezTo>
                    <a:pt x="7498" y="-2077"/>
                    <a:pt x="16176" y="-2130"/>
                    <a:pt x="21142" y="398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24" name="任意多边形: 形状 2523">
              <a:extLst>
                <a:ext uri="{FF2B5EF4-FFF2-40B4-BE49-F238E27FC236}">
                  <a16:creationId xmlns:a16="http://schemas.microsoft.com/office/drawing/2014/main" id="{12472A60-7D19-5446-FB31-668CF1687A37}"/>
                </a:ext>
              </a:extLst>
            </p:cNvPr>
            <p:cNvSpPr/>
            <p:nvPr/>
          </p:nvSpPr>
          <p:spPr>
            <a:xfrm flipV="1">
              <a:off x="8406280" y="5455634"/>
              <a:ext cx="19044" cy="38382"/>
            </a:xfrm>
            <a:custGeom>
              <a:avLst/>
              <a:gdLst>
                <a:gd name="connsiteX0" fmla="*/ 18863 w 19044"/>
                <a:gd name="connsiteY0" fmla="*/ 2183 h 38382"/>
                <a:gd name="connsiteX1" fmla="*/ 18155 w 19044"/>
                <a:gd name="connsiteY1" fmla="*/ 38024 h 38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44" h="38382">
                  <a:moveTo>
                    <a:pt x="18863" y="2183"/>
                  </a:moveTo>
                  <a:cubicBezTo>
                    <a:pt x="14021" y="-8905"/>
                    <a:pt x="-21020" y="18734"/>
                    <a:pt x="18155" y="3802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25" name="任意多边形: 形状 2524">
              <a:extLst>
                <a:ext uri="{FF2B5EF4-FFF2-40B4-BE49-F238E27FC236}">
                  <a16:creationId xmlns:a16="http://schemas.microsoft.com/office/drawing/2014/main" id="{5EC0CE9B-FEE0-9CC8-9966-698FB04F3099}"/>
                </a:ext>
              </a:extLst>
            </p:cNvPr>
            <p:cNvSpPr/>
            <p:nvPr/>
          </p:nvSpPr>
          <p:spPr>
            <a:xfrm flipV="1">
              <a:off x="8392773" y="5482427"/>
              <a:ext cx="23494" cy="33918"/>
            </a:xfrm>
            <a:custGeom>
              <a:avLst/>
              <a:gdLst>
                <a:gd name="connsiteX0" fmla="*/ 14393 w 23494"/>
                <a:gd name="connsiteY0" fmla="*/ 33565 h 33918"/>
                <a:gd name="connsiteX1" fmla="*/ 23313 w 23494"/>
                <a:gd name="connsiteY1" fmla="*/ 1226 h 33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94" h="33918">
                  <a:moveTo>
                    <a:pt x="14393" y="33565"/>
                  </a:moveTo>
                  <a:cubicBezTo>
                    <a:pt x="-10791" y="21741"/>
                    <a:pt x="-411" y="-7426"/>
                    <a:pt x="23313" y="122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26" name="任意多边形: 形状 2525">
              <a:extLst>
                <a:ext uri="{FF2B5EF4-FFF2-40B4-BE49-F238E27FC236}">
                  <a16:creationId xmlns:a16="http://schemas.microsoft.com/office/drawing/2014/main" id="{A16D120D-EC25-F7E1-CE83-1A6DFFADA833}"/>
                </a:ext>
              </a:extLst>
            </p:cNvPr>
            <p:cNvSpPr/>
            <p:nvPr/>
          </p:nvSpPr>
          <p:spPr>
            <a:xfrm flipV="1">
              <a:off x="8387185" y="5507430"/>
              <a:ext cx="23966" cy="32400"/>
            </a:xfrm>
            <a:custGeom>
              <a:avLst/>
              <a:gdLst>
                <a:gd name="connsiteX0" fmla="*/ 6645 w 23966"/>
                <a:gd name="connsiteY0" fmla="*/ 32052 h 32400"/>
                <a:gd name="connsiteX1" fmla="*/ 23785 w 23966"/>
                <a:gd name="connsiteY1" fmla="*/ 226 h 3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66" h="32400">
                  <a:moveTo>
                    <a:pt x="6645" y="32052"/>
                  </a:moveTo>
                  <a:cubicBezTo>
                    <a:pt x="-8499" y="19313"/>
                    <a:pt x="3473" y="-4332"/>
                    <a:pt x="23785" y="22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27" name="任意多边形: 形状 2526">
              <a:extLst>
                <a:ext uri="{FF2B5EF4-FFF2-40B4-BE49-F238E27FC236}">
                  <a16:creationId xmlns:a16="http://schemas.microsoft.com/office/drawing/2014/main" id="{3BCC3219-61D6-4054-FE72-69B992F84EF7}"/>
                </a:ext>
              </a:extLst>
            </p:cNvPr>
            <p:cNvSpPr/>
            <p:nvPr/>
          </p:nvSpPr>
          <p:spPr>
            <a:xfrm flipV="1">
              <a:off x="8442100" y="5331694"/>
              <a:ext cx="40878" cy="21723"/>
            </a:xfrm>
            <a:custGeom>
              <a:avLst/>
              <a:gdLst>
                <a:gd name="connsiteX0" fmla="*/ 4237 w 40878"/>
                <a:gd name="connsiteY0" fmla="*/ 21341 h 21723"/>
                <a:gd name="connsiteX1" fmla="*/ 40698 w 40878"/>
                <a:gd name="connsiteY1" fmla="*/ 11857 h 21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0878" h="21723">
                  <a:moveTo>
                    <a:pt x="4237" y="21341"/>
                  </a:moveTo>
                  <a:cubicBezTo>
                    <a:pt x="-11862" y="11395"/>
                    <a:pt x="19665" y="-16200"/>
                    <a:pt x="40698" y="1185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28" name="任意多边形: 形状 2527">
              <a:extLst>
                <a:ext uri="{FF2B5EF4-FFF2-40B4-BE49-F238E27FC236}">
                  <a16:creationId xmlns:a16="http://schemas.microsoft.com/office/drawing/2014/main" id="{7F0529EA-9A3E-7A76-A6B5-D56BCC0B03E3}"/>
                </a:ext>
              </a:extLst>
            </p:cNvPr>
            <p:cNvSpPr/>
            <p:nvPr/>
          </p:nvSpPr>
          <p:spPr>
            <a:xfrm flipV="1">
              <a:off x="8417102" y="5346934"/>
              <a:ext cx="47313" cy="30303"/>
            </a:xfrm>
            <a:custGeom>
              <a:avLst/>
              <a:gdLst>
                <a:gd name="connsiteX0" fmla="*/ 6018 w 47313"/>
                <a:gd name="connsiteY0" fmla="*/ 29924 h 30303"/>
                <a:gd name="connsiteX1" fmla="*/ 47133 w 47313"/>
                <a:gd name="connsiteY1" fmla="*/ 23487 h 30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313" h="30303">
                  <a:moveTo>
                    <a:pt x="6018" y="29924"/>
                  </a:moveTo>
                  <a:cubicBezTo>
                    <a:pt x="-18696" y="6380"/>
                    <a:pt x="37844" y="-21273"/>
                    <a:pt x="47133" y="2348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29" name="任意多边形: 形状 2528">
              <a:extLst>
                <a:ext uri="{FF2B5EF4-FFF2-40B4-BE49-F238E27FC236}">
                  <a16:creationId xmlns:a16="http://schemas.microsoft.com/office/drawing/2014/main" id="{D0AEF847-76A4-4F90-3CBA-C0815258F5F2}"/>
                </a:ext>
              </a:extLst>
            </p:cNvPr>
            <p:cNvSpPr/>
            <p:nvPr/>
          </p:nvSpPr>
          <p:spPr>
            <a:xfrm flipV="1">
              <a:off x="8453781" y="5372771"/>
              <a:ext cx="47034" cy="13388"/>
            </a:xfrm>
            <a:custGeom>
              <a:avLst/>
              <a:gdLst>
                <a:gd name="connsiteX0" fmla="*/ -180 w 47034"/>
                <a:gd name="connsiteY0" fmla="*/ 13012 h 13388"/>
                <a:gd name="connsiteX1" fmla="*/ 46855 w 47034"/>
                <a:gd name="connsiteY1" fmla="*/ 9900 h 13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034" h="13388">
                  <a:moveTo>
                    <a:pt x="-180" y="13012"/>
                  </a:moveTo>
                  <a:cubicBezTo>
                    <a:pt x="4495" y="4064"/>
                    <a:pt x="26399" y="-10355"/>
                    <a:pt x="46855" y="990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30" name="任意多边形: 形状 2529">
              <a:extLst>
                <a:ext uri="{FF2B5EF4-FFF2-40B4-BE49-F238E27FC236}">
                  <a16:creationId xmlns:a16="http://schemas.microsoft.com/office/drawing/2014/main" id="{F1586DEE-E45E-BCD4-A28A-71158A81606B}"/>
                </a:ext>
              </a:extLst>
            </p:cNvPr>
            <p:cNvSpPr/>
            <p:nvPr/>
          </p:nvSpPr>
          <p:spPr>
            <a:xfrm flipV="1">
              <a:off x="8470406" y="5385510"/>
              <a:ext cx="4143" cy="28146"/>
            </a:xfrm>
            <a:custGeom>
              <a:avLst/>
              <a:gdLst>
                <a:gd name="connsiteX0" fmla="*/ 1650 w 4143"/>
                <a:gd name="connsiteY0" fmla="*/ 27774 h 28146"/>
                <a:gd name="connsiteX1" fmla="*/ 3964 w 4143"/>
                <a:gd name="connsiteY1" fmla="*/ -373 h 28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43" h="28146">
                  <a:moveTo>
                    <a:pt x="1650" y="27774"/>
                  </a:moveTo>
                  <a:cubicBezTo>
                    <a:pt x="-1474" y="19409"/>
                    <a:pt x="-530" y="6287"/>
                    <a:pt x="3964" y="-37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31" name="任意多边形: 形状 2530">
              <a:extLst>
                <a:ext uri="{FF2B5EF4-FFF2-40B4-BE49-F238E27FC236}">
                  <a16:creationId xmlns:a16="http://schemas.microsoft.com/office/drawing/2014/main" id="{BE22B30B-3C33-F298-B473-46F55E33BE8F}"/>
                </a:ext>
              </a:extLst>
            </p:cNvPr>
            <p:cNvSpPr/>
            <p:nvPr/>
          </p:nvSpPr>
          <p:spPr>
            <a:xfrm flipV="1">
              <a:off x="8436514" y="5376938"/>
              <a:ext cx="19403" cy="45624"/>
            </a:xfrm>
            <a:custGeom>
              <a:avLst/>
              <a:gdLst>
                <a:gd name="connsiteX0" fmla="*/ 5656 w 19403"/>
                <a:gd name="connsiteY0" fmla="*/ 45252 h 45624"/>
                <a:gd name="connsiteX1" fmla="*/ 19224 w 19403"/>
                <a:gd name="connsiteY1" fmla="*/ -372 h 45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403" h="45624">
                  <a:moveTo>
                    <a:pt x="5656" y="45252"/>
                  </a:moveTo>
                  <a:cubicBezTo>
                    <a:pt x="-6277" y="31574"/>
                    <a:pt x="998" y="9542"/>
                    <a:pt x="19224" y="-37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32" name="任意多边形: 形状 2531">
              <a:extLst>
                <a:ext uri="{FF2B5EF4-FFF2-40B4-BE49-F238E27FC236}">
                  <a16:creationId xmlns:a16="http://schemas.microsoft.com/office/drawing/2014/main" id="{C9147AC0-2058-298E-4108-E243FF711099}"/>
                </a:ext>
              </a:extLst>
            </p:cNvPr>
            <p:cNvSpPr/>
            <p:nvPr/>
          </p:nvSpPr>
          <p:spPr>
            <a:xfrm flipV="1">
              <a:off x="8415278" y="5393487"/>
              <a:ext cx="20405" cy="45599"/>
            </a:xfrm>
            <a:custGeom>
              <a:avLst/>
              <a:gdLst>
                <a:gd name="connsiteX0" fmla="*/ 20225 w 20405"/>
                <a:gd name="connsiteY0" fmla="*/ 45230 h 45599"/>
                <a:gd name="connsiteX1" fmla="*/ 13121 w 20405"/>
                <a:gd name="connsiteY1" fmla="*/ -369 h 45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405" h="45599">
                  <a:moveTo>
                    <a:pt x="20225" y="45230"/>
                  </a:moveTo>
                  <a:cubicBezTo>
                    <a:pt x="4294" y="38984"/>
                    <a:pt x="-12703" y="18170"/>
                    <a:pt x="13121" y="-36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33" name="任意多边形: 形状 2532">
              <a:extLst>
                <a:ext uri="{FF2B5EF4-FFF2-40B4-BE49-F238E27FC236}">
                  <a16:creationId xmlns:a16="http://schemas.microsoft.com/office/drawing/2014/main" id="{968AFD48-B260-5404-098A-97F7FA4DADD6}"/>
                </a:ext>
              </a:extLst>
            </p:cNvPr>
            <p:cNvSpPr/>
            <p:nvPr/>
          </p:nvSpPr>
          <p:spPr>
            <a:xfrm flipV="1">
              <a:off x="8388655" y="5371461"/>
              <a:ext cx="36610" cy="29586"/>
            </a:xfrm>
            <a:custGeom>
              <a:avLst/>
              <a:gdLst>
                <a:gd name="connsiteX0" fmla="*/ 3628 w 36610"/>
                <a:gd name="connsiteY0" fmla="*/ 29212 h 29586"/>
                <a:gd name="connsiteX1" fmla="*/ 36429 w 36610"/>
                <a:gd name="connsiteY1" fmla="*/ 1903 h 29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610" h="29586">
                  <a:moveTo>
                    <a:pt x="3628" y="29212"/>
                  </a:moveTo>
                  <a:cubicBezTo>
                    <a:pt x="-8273" y="19876"/>
                    <a:pt x="9108" y="-8559"/>
                    <a:pt x="36429" y="190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34" name="任意多边形: 形状 2533">
              <a:extLst>
                <a:ext uri="{FF2B5EF4-FFF2-40B4-BE49-F238E27FC236}">
                  <a16:creationId xmlns:a16="http://schemas.microsoft.com/office/drawing/2014/main" id="{28527CF7-2CE8-114C-C055-ADD581CDFB28}"/>
                </a:ext>
              </a:extLst>
            </p:cNvPr>
            <p:cNvSpPr/>
            <p:nvPr/>
          </p:nvSpPr>
          <p:spPr>
            <a:xfrm flipV="1">
              <a:off x="8363138" y="5397298"/>
              <a:ext cx="46556" cy="18138"/>
            </a:xfrm>
            <a:custGeom>
              <a:avLst/>
              <a:gdLst>
                <a:gd name="connsiteX0" fmla="*/ 1878 w 46556"/>
                <a:gd name="connsiteY0" fmla="*/ 17768 h 18138"/>
                <a:gd name="connsiteX1" fmla="*/ 46374 w 46556"/>
                <a:gd name="connsiteY1" fmla="*/ 14082 h 1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6556" h="18138">
                  <a:moveTo>
                    <a:pt x="1878" y="17768"/>
                  </a:moveTo>
                  <a:cubicBezTo>
                    <a:pt x="-6049" y="9989"/>
                    <a:pt x="8932" y="-16650"/>
                    <a:pt x="46374" y="1408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35" name="任意多边形: 形状 2534">
              <a:extLst>
                <a:ext uri="{FF2B5EF4-FFF2-40B4-BE49-F238E27FC236}">
                  <a16:creationId xmlns:a16="http://schemas.microsoft.com/office/drawing/2014/main" id="{DF09FB1E-82B0-336A-C5AD-32A702A41C6D}"/>
                </a:ext>
              </a:extLst>
            </p:cNvPr>
            <p:cNvSpPr/>
            <p:nvPr/>
          </p:nvSpPr>
          <p:spPr>
            <a:xfrm flipV="1">
              <a:off x="8387079" y="5414323"/>
              <a:ext cx="35987" cy="24320"/>
            </a:xfrm>
            <a:custGeom>
              <a:avLst/>
              <a:gdLst>
                <a:gd name="connsiteX0" fmla="*/ -154 w 35987"/>
                <a:gd name="connsiteY0" fmla="*/ 23953 h 24320"/>
                <a:gd name="connsiteX1" fmla="*/ 35806 w 35987"/>
                <a:gd name="connsiteY1" fmla="*/ 3349 h 24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987" h="24320">
                  <a:moveTo>
                    <a:pt x="-154" y="23953"/>
                  </a:moveTo>
                  <a:cubicBezTo>
                    <a:pt x="-866" y="10792"/>
                    <a:pt x="12474" y="-8552"/>
                    <a:pt x="35806" y="334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36" name="任意多边形: 形状 2535">
              <a:extLst>
                <a:ext uri="{FF2B5EF4-FFF2-40B4-BE49-F238E27FC236}">
                  <a16:creationId xmlns:a16="http://schemas.microsoft.com/office/drawing/2014/main" id="{2D0D3AA7-696F-6C15-4126-5E39FD1042BF}"/>
                </a:ext>
              </a:extLst>
            </p:cNvPr>
            <p:cNvSpPr/>
            <p:nvPr/>
          </p:nvSpPr>
          <p:spPr>
            <a:xfrm flipV="1">
              <a:off x="8389733" y="5435040"/>
              <a:ext cx="17034" cy="37555"/>
            </a:xfrm>
            <a:custGeom>
              <a:avLst/>
              <a:gdLst>
                <a:gd name="connsiteX0" fmla="*/ 7431 w 17034"/>
                <a:gd name="connsiteY0" fmla="*/ 37194 h 37555"/>
                <a:gd name="connsiteX1" fmla="*/ 16853 w 17034"/>
                <a:gd name="connsiteY1" fmla="*/ -362 h 37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034" h="37555">
                  <a:moveTo>
                    <a:pt x="7431" y="37194"/>
                  </a:moveTo>
                  <a:cubicBezTo>
                    <a:pt x="-5851" y="26545"/>
                    <a:pt x="-1151" y="5599"/>
                    <a:pt x="16853" y="-36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37" name="任意多边形: 形状 2536">
              <a:extLst>
                <a:ext uri="{FF2B5EF4-FFF2-40B4-BE49-F238E27FC236}">
                  <a16:creationId xmlns:a16="http://schemas.microsoft.com/office/drawing/2014/main" id="{98B39135-9F0D-C728-B6CF-D3007277A09E}"/>
                </a:ext>
              </a:extLst>
            </p:cNvPr>
            <p:cNvSpPr/>
            <p:nvPr/>
          </p:nvSpPr>
          <p:spPr>
            <a:xfrm flipV="1">
              <a:off x="8363930" y="5413490"/>
              <a:ext cx="26642" cy="41810"/>
            </a:xfrm>
            <a:custGeom>
              <a:avLst/>
              <a:gdLst>
                <a:gd name="connsiteX0" fmla="*/ 6087 w 26642"/>
                <a:gd name="connsiteY0" fmla="*/ 41445 h 41810"/>
                <a:gd name="connsiteX1" fmla="*/ 26461 w 26642"/>
                <a:gd name="connsiteY1" fmla="*/ -322 h 41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642" h="41810">
                  <a:moveTo>
                    <a:pt x="6087" y="41445"/>
                  </a:moveTo>
                  <a:cubicBezTo>
                    <a:pt x="-9329" y="23985"/>
                    <a:pt x="6075" y="-1562"/>
                    <a:pt x="26461" y="-32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38" name="任意多边形: 形状 2537">
              <a:extLst>
                <a:ext uri="{FF2B5EF4-FFF2-40B4-BE49-F238E27FC236}">
                  <a16:creationId xmlns:a16="http://schemas.microsoft.com/office/drawing/2014/main" id="{1AAC577E-A652-2C95-85A9-31C01FDEA8BD}"/>
                </a:ext>
              </a:extLst>
            </p:cNvPr>
            <p:cNvSpPr/>
            <p:nvPr/>
          </p:nvSpPr>
          <p:spPr>
            <a:xfrm flipV="1">
              <a:off x="8341540" y="5412656"/>
              <a:ext cx="35996" cy="41565"/>
            </a:xfrm>
            <a:custGeom>
              <a:avLst/>
              <a:gdLst>
                <a:gd name="connsiteX0" fmla="*/ 8355 w 35996"/>
                <a:gd name="connsiteY0" fmla="*/ 41200 h 41565"/>
                <a:gd name="connsiteX1" fmla="*/ 35814 w 35996"/>
                <a:gd name="connsiteY1" fmla="*/ 2024 h 41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996" h="41565">
                  <a:moveTo>
                    <a:pt x="8355" y="41200"/>
                  </a:moveTo>
                  <a:cubicBezTo>
                    <a:pt x="-14005" y="20513"/>
                    <a:pt x="11952" y="-8997"/>
                    <a:pt x="35814" y="202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39" name="任意多边形: 形状 2538">
              <a:extLst>
                <a:ext uri="{FF2B5EF4-FFF2-40B4-BE49-F238E27FC236}">
                  <a16:creationId xmlns:a16="http://schemas.microsoft.com/office/drawing/2014/main" id="{1E307802-5C38-45F4-49BC-8B2962784B36}"/>
                </a:ext>
              </a:extLst>
            </p:cNvPr>
            <p:cNvSpPr/>
            <p:nvPr/>
          </p:nvSpPr>
          <p:spPr>
            <a:xfrm flipV="1">
              <a:off x="8362499" y="5454090"/>
              <a:ext cx="33022" cy="39752"/>
            </a:xfrm>
            <a:custGeom>
              <a:avLst/>
              <a:gdLst>
                <a:gd name="connsiteX0" fmla="*/ 1922 w 33022"/>
                <a:gd name="connsiteY0" fmla="*/ 39394 h 39752"/>
                <a:gd name="connsiteX1" fmla="*/ 32841 w 33022"/>
                <a:gd name="connsiteY1" fmla="*/ -339 h 39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022" h="39752">
                  <a:moveTo>
                    <a:pt x="1922" y="39394"/>
                  </a:moveTo>
                  <a:cubicBezTo>
                    <a:pt x="-5777" y="24665"/>
                    <a:pt x="8354" y="-1167"/>
                    <a:pt x="32841" y="-33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40" name="任意多边形: 形状 2539">
              <a:extLst>
                <a:ext uri="{FF2B5EF4-FFF2-40B4-BE49-F238E27FC236}">
                  <a16:creationId xmlns:a16="http://schemas.microsoft.com/office/drawing/2014/main" id="{DA0553C1-273A-E050-96CC-BE2C0880620A}"/>
                </a:ext>
              </a:extLst>
            </p:cNvPr>
            <p:cNvSpPr/>
            <p:nvPr/>
          </p:nvSpPr>
          <p:spPr>
            <a:xfrm flipV="1">
              <a:off x="8317551" y="5441112"/>
              <a:ext cx="35130" cy="16284"/>
            </a:xfrm>
            <a:custGeom>
              <a:avLst/>
              <a:gdLst>
                <a:gd name="connsiteX0" fmla="*/ 673 w 35130"/>
                <a:gd name="connsiteY0" fmla="*/ 15921 h 16284"/>
                <a:gd name="connsiteX1" fmla="*/ 34947 w 35130"/>
                <a:gd name="connsiteY1" fmla="*/ 7279 h 16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130" h="16284">
                  <a:moveTo>
                    <a:pt x="673" y="15921"/>
                  </a:moveTo>
                  <a:cubicBezTo>
                    <a:pt x="-4823" y="10690"/>
                    <a:pt x="17274" y="-12019"/>
                    <a:pt x="34947" y="727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41" name="任意多边形: 形状 2540">
              <a:extLst>
                <a:ext uri="{FF2B5EF4-FFF2-40B4-BE49-F238E27FC236}">
                  <a16:creationId xmlns:a16="http://schemas.microsoft.com/office/drawing/2014/main" id="{2401BBA0-E92A-6A82-3D83-D6A80C30FB4B}"/>
                </a:ext>
              </a:extLst>
            </p:cNvPr>
            <p:cNvSpPr/>
            <p:nvPr/>
          </p:nvSpPr>
          <p:spPr>
            <a:xfrm flipV="1">
              <a:off x="8329560" y="5456114"/>
              <a:ext cx="39515" cy="29109"/>
            </a:xfrm>
            <a:custGeom>
              <a:avLst/>
              <a:gdLst>
                <a:gd name="connsiteX0" fmla="*/ 333 w 39515"/>
                <a:gd name="connsiteY0" fmla="*/ 28750 h 29109"/>
                <a:gd name="connsiteX1" fmla="*/ 39333 w 39515"/>
                <a:gd name="connsiteY1" fmla="*/ 3503 h 29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515" h="29109">
                  <a:moveTo>
                    <a:pt x="333" y="28750"/>
                  </a:moveTo>
                  <a:cubicBezTo>
                    <a:pt x="-3547" y="8884"/>
                    <a:pt x="14978" y="-8295"/>
                    <a:pt x="39333" y="350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42" name="任意多边形: 形状 2541">
              <a:extLst>
                <a:ext uri="{FF2B5EF4-FFF2-40B4-BE49-F238E27FC236}">
                  <a16:creationId xmlns:a16="http://schemas.microsoft.com/office/drawing/2014/main" id="{B33098D7-8F3E-A5AD-1DA9-A18B7532D819}"/>
                </a:ext>
              </a:extLst>
            </p:cNvPr>
            <p:cNvSpPr/>
            <p:nvPr/>
          </p:nvSpPr>
          <p:spPr>
            <a:xfrm flipV="1">
              <a:off x="8355560" y="5484689"/>
              <a:ext cx="32005" cy="37196"/>
            </a:xfrm>
            <a:custGeom>
              <a:avLst/>
              <a:gdLst>
                <a:gd name="connsiteX0" fmla="*/ 1479 w 32005"/>
                <a:gd name="connsiteY0" fmla="*/ 36843 h 37196"/>
                <a:gd name="connsiteX1" fmla="*/ 31823 w 32005"/>
                <a:gd name="connsiteY1" fmla="*/ -353 h 3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005" h="37196">
                  <a:moveTo>
                    <a:pt x="1479" y="36843"/>
                  </a:moveTo>
                  <a:cubicBezTo>
                    <a:pt x="-5155" y="20352"/>
                    <a:pt x="8716" y="128"/>
                    <a:pt x="31823" y="-35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43" name="任意多边形: 形状 2542">
              <a:extLst>
                <a:ext uri="{FF2B5EF4-FFF2-40B4-BE49-F238E27FC236}">
                  <a16:creationId xmlns:a16="http://schemas.microsoft.com/office/drawing/2014/main" id="{79E98D5C-C1C6-7DAF-C6C6-132649C4A57E}"/>
                </a:ext>
              </a:extLst>
            </p:cNvPr>
            <p:cNvSpPr/>
            <p:nvPr/>
          </p:nvSpPr>
          <p:spPr>
            <a:xfrm flipV="1">
              <a:off x="8382395" y="5532195"/>
              <a:ext cx="21791" cy="43514"/>
            </a:xfrm>
            <a:custGeom>
              <a:avLst/>
              <a:gdLst>
                <a:gd name="connsiteX0" fmla="*/ 8220 w 21791"/>
                <a:gd name="connsiteY0" fmla="*/ 43171 h 43514"/>
                <a:gd name="connsiteX1" fmla="*/ 21610 w 21791"/>
                <a:gd name="connsiteY1" fmla="*/ -159 h 43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791" h="43514">
                  <a:moveTo>
                    <a:pt x="8220" y="43171"/>
                  </a:moveTo>
                  <a:cubicBezTo>
                    <a:pt x="-8608" y="26056"/>
                    <a:pt x="1898" y="-2922"/>
                    <a:pt x="21610" y="-15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44" name="任意多边形: 形状 2543">
              <a:extLst>
                <a:ext uri="{FF2B5EF4-FFF2-40B4-BE49-F238E27FC236}">
                  <a16:creationId xmlns:a16="http://schemas.microsoft.com/office/drawing/2014/main" id="{8F0C0294-5C65-7C30-B62C-37BEDAB97A5D}"/>
                </a:ext>
              </a:extLst>
            </p:cNvPr>
            <p:cNvSpPr/>
            <p:nvPr/>
          </p:nvSpPr>
          <p:spPr>
            <a:xfrm flipV="1">
              <a:off x="8351722" y="5507788"/>
              <a:ext cx="30462" cy="45182"/>
            </a:xfrm>
            <a:custGeom>
              <a:avLst/>
              <a:gdLst>
                <a:gd name="connsiteX0" fmla="*/ 8174 w 30462"/>
                <a:gd name="connsiteY0" fmla="*/ 44835 h 45182"/>
                <a:gd name="connsiteX1" fmla="*/ 30281 w 30462"/>
                <a:gd name="connsiteY1" fmla="*/ -205 h 45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462" h="45182">
                  <a:moveTo>
                    <a:pt x="8174" y="44835"/>
                  </a:moveTo>
                  <a:cubicBezTo>
                    <a:pt x="-11828" y="27011"/>
                    <a:pt x="7493" y="-2652"/>
                    <a:pt x="30281" y="-20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45" name="任意多边形: 形状 2544">
              <a:extLst>
                <a:ext uri="{FF2B5EF4-FFF2-40B4-BE49-F238E27FC236}">
                  <a16:creationId xmlns:a16="http://schemas.microsoft.com/office/drawing/2014/main" id="{A6DB9637-13E4-0C9B-1A4A-4093234F7334}"/>
                </a:ext>
              </a:extLst>
            </p:cNvPr>
            <p:cNvSpPr/>
            <p:nvPr/>
          </p:nvSpPr>
          <p:spPr>
            <a:xfrm flipV="1">
              <a:off x="8327182" y="5476236"/>
              <a:ext cx="24937" cy="43992"/>
            </a:xfrm>
            <a:custGeom>
              <a:avLst/>
              <a:gdLst>
                <a:gd name="connsiteX0" fmla="*/ 6878 w 24937"/>
                <a:gd name="connsiteY0" fmla="*/ 43638 h 43992"/>
                <a:gd name="connsiteX1" fmla="*/ 24755 w 24937"/>
                <a:gd name="connsiteY1" fmla="*/ -354 h 43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937" h="43992">
                  <a:moveTo>
                    <a:pt x="6878" y="43638"/>
                  </a:moveTo>
                  <a:cubicBezTo>
                    <a:pt x="-7473" y="24417"/>
                    <a:pt x="828" y="2278"/>
                    <a:pt x="24755" y="-35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46" name="任意多边形: 形状 2545">
              <a:extLst>
                <a:ext uri="{FF2B5EF4-FFF2-40B4-BE49-F238E27FC236}">
                  <a16:creationId xmlns:a16="http://schemas.microsoft.com/office/drawing/2014/main" id="{DAFA418D-F3A5-EC21-D726-9B0F977FB17C}"/>
                </a:ext>
              </a:extLst>
            </p:cNvPr>
            <p:cNvSpPr/>
            <p:nvPr/>
          </p:nvSpPr>
          <p:spPr>
            <a:xfrm flipV="1">
              <a:off x="8294195" y="5456233"/>
              <a:ext cx="33119" cy="36383"/>
            </a:xfrm>
            <a:custGeom>
              <a:avLst/>
              <a:gdLst>
                <a:gd name="connsiteX0" fmla="*/ 4145 w 33119"/>
                <a:gd name="connsiteY0" fmla="*/ 36025 h 36383"/>
                <a:gd name="connsiteX1" fmla="*/ 32937 w 33119"/>
                <a:gd name="connsiteY1" fmla="*/ -188 h 36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119" h="36383">
                  <a:moveTo>
                    <a:pt x="4145" y="36025"/>
                  </a:moveTo>
                  <a:cubicBezTo>
                    <a:pt x="-9669" y="26255"/>
                    <a:pt x="12201" y="-2841"/>
                    <a:pt x="32937" y="-18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47" name="任意多边形: 形状 2546">
              <a:extLst>
                <a:ext uri="{FF2B5EF4-FFF2-40B4-BE49-F238E27FC236}">
                  <a16:creationId xmlns:a16="http://schemas.microsoft.com/office/drawing/2014/main" id="{46A12C79-4636-292E-A01F-EF8D7983347B}"/>
                </a:ext>
              </a:extLst>
            </p:cNvPr>
            <p:cNvSpPr/>
            <p:nvPr/>
          </p:nvSpPr>
          <p:spPr>
            <a:xfrm flipV="1">
              <a:off x="8257685" y="5480998"/>
              <a:ext cx="47427" cy="13586"/>
            </a:xfrm>
            <a:custGeom>
              <a:avLst/>
              <a:gdLst>
                <a:gd name="connsiteX0" fmla="*/ -184 w 47427"/>
                <a:gd name="connsiteY0" fmla="*/ 13231 h 13586"/>
                <a:gd name="connsiteX1" fmla="*/ 47243 w 47427"/>
                <a:gd name="connsiteY1" fmla="*/ 9870 h 13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427" h="13586">
                  <a:moveTo>
                    <a:pt x="-184" y="13231"/>
                  </a:moveTo>
                  <a:cubicBezTo>
                    <a:pt x="1787" y="2"/>
                    <a:pt x="32849" y="-7693"/>
                    <a:pt x="47243" y="987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48" name="任意多边形: 形状 2547">
              <a:extLst>
                <a:ext uri="{FF2B5EF4-FFF2-40B4-BE49-F238E27FC236}">
                  <a16:creationId xmlns:a16="http://schemas.microsoft.com/office/drawing/2014/main" id="{EC57250D-8BA9-AE46-00C9-F84A227C9B69}"/>
                </a:ext>
              </a:extLst>
            </p:cNvPr>
            <p:cNvSpPr/>
            <p:nvPr/>
          </p:nvSpPr>
          <p:spPr>
            <a:xfrm flipV="1">
              <a:off x="8289236" y="5493976"/>
              <a:ext cx="44598" cy="25893"/>
            </a:xfrm>
            <a:custGeom>
              <a:avLst/>
              <a:gdLst>
                <a:gd name="connsiteX0" fmla="*/ -183 w 44598"/>
                <a:gd name="connsiteY0" fmla="*/ 25542 h 25893"/>
                <a:gd name="connsiteX1" fmla="*/ 44415 w 44598"/>
                <a:gd name="connsiteY1" fmla="*/ 6547 h 25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598" h="25893">
                  <a:moveTo>
                    <a:pt x="-183" y="25542"/>
                  </a:moveTo>
                  <a:cubicBezTo>
                    <a:pt x="2249" y="8750"/>
                    <a:pt x="20706" y="-11110"/>
                    <a:pt x="44415" y="654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49" name="任意多边形: 形状 2548">
              <a:extLst>
                <a:ext uri="{FF2B5EF4-FFF2-40B4-BE49-F238E27FC236}">
                  <a16:creationId xmlns:a16="http://schemas.microsoft.com/office/drawing/2014/main" id="{A8F8898E-912E-5EBE-77C3-806097FF8AE2}"/>
                </a:ext>
              </a:extLst>
            </p:cNvPr>
            <p:cNvSpPr/>
            <p:nvPr/>
          </p:nvSpPr>
          <p:spPr>
            <a:xfrm flipV="1">
              <a:off x="8315680" y="5520051"/>
              <a:ext cx="43323" cy="32031"/>
            </a:xfrm>
            <a:custGeom>
              <a:avLst/>
              <a:gdLst>
                <a:gd name="connsiteX0" fmla="*/ 2664 w 43323"/>
                <a:gd name="connsiteY0" fmla="*/ 31684 h 32031"/>
                <a:gd name="connsiteX1" fmla="*/ 43141 w 43323"/>
                <a:gd name="connsiteY1" fmla="*/ 8770 h 32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323" h="32031">
                  <a:moveTo>
                    <a:pt x="2664" y="31684"/>
                  </a:moveTo>
                  <a:cubicBezTo>
                    <a:pt x="-8308" y="15223"/>
                    <a:pt x="13980" y="-15776"/>
                    <a:pt x="43141" y="877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50" name="任意多边形: 形状 2549">
              <a:extLst>
                <a:ext uri="{FF2B5EF4-FFF2-40B4-BE49-F238E27FC236}">
                  <a16:creationId xmlns:a16="http://schemas.microsoft.com/office/drawing/2014/main" id="{1A26B63B-879F-E646-85F8-0D80CB390783}"/>
                </a:ext>
              </a:extLst>
            </p:cNvPr>
            <p:cNvSpPr/>
            <p:nvPr/>
          </p:nvSpPr>
          <p:spPr>
            <a:xfrm flipV="1">
              <a:off x="8384049" y="5571248"/>
              <a:ext cx="8966" cy="33563"/>
            </a:xfrm>
            <a:custGeom>
              <a:avLst/>
              <a:gdLst>
                <a:gd name="connsiteX0" fmla="*/ 6090 w 8966"/>
                <a:gd name="connsiteY0" fmla="*/ 33227 h 33563"/>
                <a:gd name="connsiteX1" fmla="*/ 8785 w 8966"/>
                <a:gd name="connsiteY1" fmla="*/ -337 h 33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966" h="33563">
                  <a:moveTo>
                    <a:pt x="6090" y="33227"/>
                  </a:moveTo>
                  <a:cubicBezTo>
                    <a:pt x="-1802" y="26788"/>
                    <a:pt x="-3632" y="9711"/>
                    <a:pt x="8785" y="-33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51" name="任意多边形: 形状 2550">
              <a:extLst>
                <a:ext uri="{FF2B5EF4-FFF2-40B4-BE49-F238E27FC236}">
                  <a16:creationId xmlns:a16="http://schemas.microsoft.com/office/drawing/2014/main" id="{3C8E8642-E4CF-642B-ADD7-02C7B2EA43A2}"/>
                </a:ext>
              </a:extLst>
            </p:cNvPr>
            <p:cNvSpPr/>
            <p:nvPr/>
          </p:nvSpPr>
          <p:spPr>
            <a:xfrm flipV="1">
              <a:off x="8365247" y="5550650"/>
              <a:ext cx="18728" cy="33587"/>
            </a:xfrm>
            <a:custGeom>
              <a:avLst/>
              <a:gdLst>
                <a:gd name="connsiteX0" fmla="*/ 3341 w 18728"/>
                <a:gd name="connsiteY0" fmla="*/ 33247 h 33587"/>
                <a:gd name="connsiteX1" fmla="*/ 18547 w 18728"/>
                <a:gd name="connsiteY1" fmla="*/ -341 h 33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728" h="33587">
                  <a:moveTo>
                    <a:pt x="3341" y="33247"/>
                  </a:moveTo>
                  <a:cubicBezTo>
                    <a:pt x="-4511" y="25152"/>
                    <a:pt x="849" y="3521"/>
                    <a:pt x="18547" y="-34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52" name="任意多边形: 形状 2551">
              <a:extLst>
                <a:ext uri="{FF2B5EF4-FFF2-40B4-BE49-F238E27FC236}">
                  <a16:creationId xmlns:a16="http://schemas.microsoft.com/office/drawing/2014/main" id="{2EED9F66-E1A4-3287-F1B4-9ECACAA846D9}"/>
                </a:ext>
              </a:extLst>
            </p:cNvPr>
            <p:cNvSpPr/>
            <p:nvPr/>
          </p:nvSpPr>
          <p:spPr>
            <a:xfrm flipV="1">
              <a:off x="8373731" y="5589821"/>
              <a:ext cx="10516" cy="32726"/>
            </a:xfrm>
            <a:custGeom>
              <a:avLst/>
              <a:gdLst>
                <a:gd name="connsiteX0" fmla="*/ 10335 w 10516"/>
                <a:gd name="connsiteY0" fmla="*/ 32393 h 32726"/>
                <a:gd name="connsiteX1" fmla="*/ 7842 w 10516"/>
                <a:gd name="connsiteY1" fmla="*/ -333 h 32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516" h="32726">
                  <a:moveTo>
                    <a:pt x="10335" y="32393"/>
                  </a:moveTo>
                  <a:cubicBezTo>
                    <a:pt x="48" y="24747"/>
                    <a:pt x="-5879" y="8089"/>
                    <a:pt x="7842" y="-33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53" name="任意多边形: 形状 2552">
              <a:extLst>
                <a:ext uri="{FF2B5EF4-FFF2-40B4-BE49-F238E27FC236}">
                  <a16:creationId xmlns:a16="http://schemas.microsoft.com/office/drawing/2014/main" id="{CB3CFF13-39F5-10C8-87BE-799E8782AA29}"/>
                </a:ext>
              </a:extLst>
            </p:cNvPr>
            <p:cNvSpPr/>
            <p:nvPr/>
          </p:nvSpPr>
          <p:spPr>
            <a:xfrm flipV="1">
              <a:off x="8358743" y="5609586"/>
              <a:ext cx="14908" cy="29822"/>
            </a:xfrm>
            <a:custGeom>
              <a:avLst/>
              <a:gdLst>
                <a:gd name="connsiteX0" fmla="*/ 14727 w 14908"/>
                <a:gd name="connsiteY0" fmla="*/ 29493 h 29822"/>
                <a:gd name="connsiteX1" fmla="*/ 8085 w 14908"/>
                <a:gd name="connsiteY1" fmla="*/ -330 h 29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908" h="29822">
                  <a:moveTo>
                    <a:pt x="14727" y="29493"/>
                  </a:moveTo>
                  <a:cubicBezTo>
                    <a:pt x="-793" y="27349"/>
                    <a:pt x="-6116" y="9484"/>
                    <a:pt x="8085" y="-33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54" name="任意多边形: 形状 2553">
              <a:extLst>
                <a:ext uri="{FF2B5EF4-FFF2-40B4-BE49-F238E27FC236}">
                  <a16:creationId xmlns:a16="http://schemas.microsoft.com/office/drawing/2014/main" id="{1A15443B-0DF7-6624-DBE0-B369A6C3A8CC}"/>
                </a:ext>
              </a:extLst>
            </p:cNvPr>
            <p:cNvSpPr/>
            <p:nvPr/>
          </p:nvSpPr>
          <p:spPr>
            <a:xfrm flipV="1">
              <a:off x="8338916" y="5620540"/>
              <a:ext cx="20447" cy="36077"/>
            </a:xfrm>
            <a:custGeom>
              <a:avLst/>
              <a:gdLst>
                <a:gd name="connsiteX0" fmla="*/ 20266 w 20447"/>
                <a:gd name="connsiteY0" fmla="*/ 35750 h 36077"/>
                <a:gd name="connsiteX1" fmla="*/ 11025 w 20447"/>
                <a:gd name="connsiteY1" fmla="*/ -327 h 36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447" h="36077">
                  <a:moveTo>
                    <a:pt x="20266" y="35750"/>
                  </a:moveTo>
                  <a:cubicBezTo>
                    <a:pt x="-268" y="35144"/>
                    <a:pt x="-8754" y="10569"/>
                    <a:pt x="11025" y="-32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55" name="任意多边形: 形状 2554">
              <a:extLst>
                <a:ext uri="{FF2B5EF4-FFF2-40B4-BE49-F238E27FC236}">
                  <a16:creationId xmlns:a16="http://schemas.microsoft.com/office/drawing/2014/main" id="{2C02CB83-435E-54C9-4891-FA7BEEDB43E5}"/>
                </a:ext>
              </a:extLst>
            </p:cNvPr>
            <p:cNvSpPr/>
            <p:nvPr/>
          </p:nvSpPr>
          <p:spPr>
            <a:xfrm flipV="1">
              <a:off x="8338135" y="5551840"/>
              <a:ext cx="31981" cy="30353"/>
            </a:xfrm>
            <a:custGeom>
              <a:avLst/>
              <a:gdLst>
                <a:gd name="connsiteX0" fmla="*/ 3663 w 31981"/>
                <a:gd name="connsiteY0" fmla="*/ 30013 h 30353"/>
                <a:gd name="connsiteX1" fmla="*/ 31799 w 31981"/>
                <a:gd name="connsiteY1" fmla="*/ 5660 h 30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981" h="30353">
                  <a:moveTo>
                    <a:pt x="3663" y="30013"/>
                  </a:moveTo>
                  <a:cubicBezTo>
                    <a:pt x="-9630" y="9027"/>
                    <a:pt x="14436" y="-10574"/>
                    <a:pt x="31799" y="566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56" name="任意多边形: 形状 2555">
              <a:extLst>
                <a:ext uri="{FF2B5EF4-FFF2-40B4-BE49-F238E27FC236}">
                  <a16:creationId xmlns:a16="http://schemas.microsoft.com/office/drawing/2014/main" id="{C84629D1-7240-133C-E04A-F714DDBBE74F}"/>
                </a:ext>
              </a:extLst>
            </p:cNvPr>
            <p:cNvSpPr/>
            <p:nvPr/>
          </p:nvSpPr>
          <p:spPr>
            <a:xfrm flipV="1">
              <a:off x="8344909" y="5582202"/>
              <a:ext cx="16049" cy="35016"/>
            </a:xfrm>
            <a:custGeom>
              <a:avLst/>
              <a:gdLst>
                <a:gd name="connsiteX0" fmla="*/ 7010 w 16049"/>
                <a:gd name="connsiteY0" fmla="*/ 34681 h 35016"/>
                <a:gd name="connsiteX1" fmla="*/ 15867 w 16049"/>
                <a:gd name="connsiteY1" fmla="*/ -335 h 35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49" h="35016">
                  <a:moveTo>
                    <a:pt x="7010" y="34681"/>
                  </a:moveTo>
                  <a:cubicBezTo>
                    <a:pt x="-4756" y="24710"/>
                    <a:pt x="-2280" y="6260"/>
                    <a:pt x="15867" y="-33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57" name="任意多边形: 形状 2556">
              <a:extLst>
                <a:ext uri="{FF2B5EF4-FFF2-40B4-BE49-F238E27FC236}">
                  <a16:creationId xmlns:a16="http://schemas.microsoft.com/office/drawing/2014/main" id="{29BB977D-9644-86E4-5452-7B9488638D3C}"/>
                </a:ext>
              </a:extLst>
            </p:cNvPr>
            <p:cNvSpPr/>
            <p:nvPr/>
          </p:nvSpPr>
          <p:spPr>
            <a:xfrm flipV="1">
              <a:off x="8260185" y="5719536"/>
              <a:ext cx="21711" cy="19888"/>
            </a:xfrm>
            <a:custGeom>
              <a:avLst/>
              <a:gdLst>
                <a:gd name="connsiteX0" fmla="*/ -184 w 21711"/>
                <a:gd name="connsiteY0" fmla="*/ 4990 h 19888"/>
                <a:gd name="connsiteX1" fmla="*/ 21436 w 21711"/>
                <a:gd name="connsiteY1" fmla="*/ 8169 h 19888"/>
                <a:gd name="connsiteX2" fmla="*/ 749 w 21711"/>
                <a:gd name="connsiteY2" fmla="*/ 14198 h 19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711" h="19888">
                  <a:moveTo>
                    <a:pt x="-184" y="4990"/>
                  </a:moveTo>
                  <a:cubicBezTo>
                    <a:pt x="116" y="-2282"/>
                    <a:pt x="19908" y="-2837"/>
                    <a:pt x="21436" y="8169"/>
                  </a:cubicBezTo>
                  <a:cubicBezTo>
                    <a:pt x="22968" y="19180"/>
                    <a:pt x="4791" y="24176"/>
                    <a:pt x="749" y="1419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58" name="任意多边形: 形状 2557">
              <a:extLst>
                <a:ext uri="{FF2B5EF4-FFF2-40B4-BE49-F238E27FC236}">
                  <a16:creationId xmlns:a16="http://schemas.microsoft.com/office/drawing/2014/main" id="{953D75E2-FEB2-05D1-5759-12290F1DC18E}"/>
                </a:ext>
              </a:extLst>
            </p:cNvPr>
            <p:cNvSpPr/>
            <p:nvPr/>
          </p:nvSpPr>
          <p:spPr>
            <a:xfrm flipV="1">
              <a:off x="8260429" y="5701479"/>
              <a:ext cx="24399" cy="23835"/>
            </a:xfrm>
            <a:custGeom>
              <a:avLst/>
              <a:gdLst>
                <a:gd name="connsiteX0" fmla="*/ 19932 w 24399"/>
                <a:gd name="connsiteY0" fmla="*/ -313 h 23835"/>
                <a:gd name="connsiteX1" fmla="*/ -184 w 24399"/>
                <a:gd name="connsiteY1" fmla="*/ 19504 h 23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399" h="23835">
                  <a:moveTo>
                    <a:pt x="19932" y="-313"/>
                  </a:moveTo>
                  <a:cubicBezTo>
                    <a:pt x="32701" y="15554"/>
                    <a:pt x="14219" y="31073"/>
                    <a:pt x="-184" y="1950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59" name="任意多边形: 形状 2558">
              <a:extLst>
                <a:ext uri="{FF2B5EF4-FFF2-40B4-BE49-F238E27FC236}">
                  <a16:creationId xmlns:a16="http://schemas.microsoft.com/office/drawing/2014/main" id="{41983555-B66B-531F-70C6-ED3CCC6941A3}"/>
                </a:ext>
              </a:extLst>
            </p:cNvPr>
            <p:cNvSpPr/>
            <p:nvPr/>
          </p:nvSpPr>
          <p:spPr>
            <a:xfrm flipV="1">
              <a:off x="8259047" y="5680082"/>
              <a:ext cx="18495" cy="21539"/>
            </a:xfrm>
            <a:custGeom>
              <a:avLst/>
              <a:gdLst>
                <a:gd name="connsiteX0" fmla="*/ 13932 w 18495"/>
                <a:gd name="connsiteY0" fmla="*/ -317 h 21539"/>
                <a:gd name="connsiteX1" fmla="*/ -184 w 18495"/>
                <a:gd name="connsiteY1" fmla="*/ 19519 h 21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495" h="21539">
                  <a:moveTo>
                    <a:pt x="13932" y="-317"/>
                  </a:moveTo>
                  <a:cubicBezTo>
                    <a:pt x="24397" y="5035"/>
                    <a:pt x="14683" y="27518"/>
                    <a:pt x="-184" y="1951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60" name="任意多边形: 形状 2559">
              <a:extLst>
                <a:ext uri="{FF2B5EF4-FFF2-40B4-BE49-F238E27FC236}">
                  <a16:creationId xmlns:a16="http://schemas.microsoft.com/office/drawing/2014/main" id="{2D331FC9-A7B5-A55B-D125-CB575542CC12}"/>
                </a:ext>
              </a:extLst>
            </p:cNvPr>
            <p:cNvSpPr/>
            <p:nvPr/>
          </p:nvSpPr>
          <p:spPr>
            <a:xfrm flipV="1">
              <a:off x="8256379" y="5660612"/>
              <a:ext cx="16766" cy="20053"/>
            </a:xfrm>
            <a:custGeom>
              <a:avLst/>
              <a:gdLst>
                <a:gd name="connsiteX0" fmla="*/ 11957 w 16766"/>
                <a:gd name="connsiteY0" fmla="*/ -321 h 20053"/>
                <a:gd name="connsiteX1" fmla="*/ -184 w 16766"/>
                <a:gd name="connsiteY1" fmla="*/ 16625 h 20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766" h="20053">
                  <a:moveTo>
                    <a:pt x="11957" y="-321"/>
                  </a:moveTo>
                  <a:cubicBezTo>
                    <a:pt x="24494" y="9161"/>
                    <a:pt x="8512" y="26911"/>
                    <a:pt x="-184" y="1662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61" name="任意多边形: 形状 2560">
              <a:extLst>
                <a:ext uri="{FF2B5EF4-FFF2-40B4-BE49-F238E27FC236}">
                  <a16:creationId xmlns:a16="http://schemas.microsoft.com/office/drawing/2014/main" id="{75F15F0B-516B-EE69-1776-459186CFD28E}"/>
                </a:ext>
              </a:extLst>
            </p:cNvPr>
            <p:cNvSpPr/>
            <p:nvPr/>
          </p:nvSpPr>
          <p:spPr>
            <a:xfrm flipV="1">
              <a:off x="8262447" y="5643914"/>
              <a:ext cx="15246" cy="20645"/>
            </a:xfrm>
            <a:custGeom>
              <a:avLst/>
              <a:gdLst>
                <a:gd name="connsiteX0" fmla="*/ -184 w 15246"/>
                <a:gd name="connsiteY0" fmla="*/ 19526 h 20645"/>
                <a:gd name="connsiteX1" fmla="*/ 7936 w 15246"/>
                <a:gd name="connsiteY1" fmla="*/ -324 h 20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246" h="20645">
                  <a:moveTo>
                    <a:pt x="-184" y="19526"/>
                  </a:moveTo>
                  <a:cubicBezTo>
                    <a:pt x="6084" y="24261"/>
                    <a:pt x="25385" y="6592"/>
                    <a:pt x="7936" y="-32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62" name="任意多边形: 形状 2561">
              <a:extLst>
                <a:ext uri="{FF2B5EF4-FFF2-40B4-BE49-F238E27FC236}">
                  <a16:creationId xmlns:a16="http://schemas.microsoft.com/office/drawing/2014/main" id="{4E288CA0-99F1-A6A5-CC43-B8533304D59F}"/>
                </a:ext>
              </a:extLst>
            </p:cNvPr>
            <p:cNvSpPr/>
            <p:nvPr/>
          </p:nvSpPr>
          <p:spPr>
            <a:xfrm flipV="1">
              <a:off x="8274005" y="5663435"/>
              <a:ext cx="11721" cy="27232"/>
            </a:xfrm>
            <a:custGeom>
              <a:avLst/>
              <a:gdLst>
                <a:gd name="connsiteX0" fmla="*/ 3260 w 11721"/>
                <a:gd name="connsiteY0" fmla="*/ -320 h 27232"/>
                <a:gd name="connsiteX1" fmla="*/ -184 w 11721"/>
                <a:gd name="connsiteY1" fmla="*/ 26912 h 27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721" h="27232">
                  <a:moveTo>
                    <a:pt x="3260" y="-320"/>
                  </a:moveTo>
                  <a:cubicBezTo>
                    <a:pt x="16732" y="2033"/>
                    <a:pt x="12447" y="27078"/>
                    <a:pt x="-184" y="2691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63" name="任意多边形: 形状 2562">
              <a:extLst>
                <a:ext uri="{FF2B5EF4-FFF2-40B4-BE49-F238E27FC236}">
                  <a16:creationId xmlns:a16="http://schemas.microsoft.com/office/drawing/2014/main" id="{1ED58442-D84B-2CD5-E68B-966071758068}"/>
                </a:ext>
              </a:extLst>
            </p:cNvPr>
            <p:cNvSpPr/>
            <p:nvPr/>
          </p:nvSpPr>
          <p:spPr>
            <a:xfrm flipV="1">
              <a:off x="8298417" y="5748957"/>
              <a:ext cx="21537" cy="34609"/>
            </a:xfrm>
            <a:custGeom>
              <a:avLst/>
              <a:gdLst>
                <a:gd name="connsiteX0" fmla="*/ 21354 w 21537"/>
                <a:gd name="connsiteY0" fmla="*/ 32469 h 34609"/>
                <a:gd name="connsiteX1" fmla="*/ 173 w 21537"/>
                <a:gd name="connsiteY1" fmla="*/ 18380 h 34609"/>
                <a:gd name="connsiteX2" fmla="*/ 17938 w 21537"/>
                <a:gd name="connsiteY2" fmla="*/ 871 h 34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537" h="34609">
                  <a:moveTo>
                    <a:pt x="21354" y="32469"/>
                  </a:moveTo>
                  <a:cubicBezTo>
                    <a:pt x="14058" y="35997"/>
                    <a:pt x="4228" y="35961"/>
                    <a:pt x="173" y="18380"/>
                  </a:cubicBezTo>
                  <a:cubicBezTo>
                    <a:pt x="-2644" y="6186"/>
                    <a:pt x="11989" y="-3804"/>
                    <a:pt x="17938" y="87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64" name="任意多边形: 形状 2563">
              <a:extLst>
                <a:ext uri="{FF2B5EF4-FFF2-40B4-BE49-F238E27FC236}">
                  <a16:creationId xmlns:a16="http://schemas.microsoft.com/office/drawing/2014/main" id="{BB971BA6-1415-7AF5-BCF9-93ABC3E1AC80}"/>
                </a:ext>
              </a:extLst>
            </p:cNvPr>
            <p:cNvSpPr/>
            <p:nvPr/>
          </p:nvSpPr>
          <p:spPr>
            <a:xfrm flipV="1">
              <a:off x="8280213" y="5745529"/>
              <a:ext cx="25216" cy="28750"/>
            </a:xfrm>
            <a:custGeom>
              <a:avLst/>
              <a:gdLst>
                <a:gd name="connsiteX0" fmla="*/ 25033 w 25216"/>
                <a:gd name="connsiteY0" fmla="*/ 22229 h 28750"/>
                <a:gd name="connsiteX1" fmla="*/ -52 w 25216"/>
                <a:gd name="connsiteY1" fmla="*/ 14439 h 28750"/>
                <a:gd name="connsiteX2" fmla="*/ 18884 w 25216"/>
                <a:gd name="connsiteY2" fmla="*/ 1355 h 28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216" h="28750">
                  <a:moveTo>
                    <a:pt x="25033" y="22229"/>
                  </a:moveTo>
                  <a:cubicBezTo>
                    <a:pt x="21132" y="30694"/>
                    <a:pt x="2203" y="32610"/>
                    <a:pt x="-52" y="14439"/>
                  </a:cubicBezTo>
                  <a:cubicBezTo>
                    <a:pt x="-1751" y="752"/>
                    <a:pt x="13498" y="-2856"/>
                    <a:pt x="18884" y="135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65" name="任意多边形: 形状 2564">
              <a:extLst>
                <a:ext uri="{FF2B5EF4-FFF2-40B4-BE49-F238E27FC236}">
                  <a16:creationId xmlns:a16="http://schemas.microsoft.com/office/drawing/2014/main" id="{B48A60F5-33FE-BB4E-7B34-9CD4F489D888}"/>
                </a:ext>
              </a:extLst>
            </p:cNvPr>
            <p:cNvSpPr/>
            <p:nvPr/>
          </p:nvSpPr>
          <p:spPr>
            <a:xfrm flipV="1">
              <a:off x="8255655" y="5748175"/>
              <a:ext cx="24704" cy="12628"/>
            </a:xfrm>
            <a:custGeom>
              <a:avLst/>
              <a:gdLst>
                <a:gd name="connsiteX0" fmla="*/ -178 w 24704"/>
                <a:gd name="connsiteY0" fmla="*/ 12323 h 12628"/>
                <a:gd name="connsiteX1" fmla="*/ 24520 w 24704"/>
                <a:gd name="connsiteY1" fmla="*/ 1034 h 12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704" h="12628">
                  <a:moveTo>
                    <a:pt x="-178" y="12323"/>
                  </a:moveTo>
                  <a:cubicBezTo>
                    <a:pt x="-571" y="4403"/>
                    <a:pt x="17540" y="-3531"/>
                    <a:pt x="24520" y="103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66" name="任意多边形: 形状 2565">
              <a:extLst>
                <a:ext uri="{FF2B5EF4-FFF2-40B4-BE49-F238E27FC236}">
                  <a16:creationId xmlns:a16="http://schemas.microsoft.com/office/drawing/2014/main" id="{AE63005F-F6C5-599F-6599-1CB629827086}"/>
                </a:ext>
              </a:extLst>
            </p:cNvPr>
            <p:cNvSpPr/>
            <p:nvPr/>
          </p:nvSpPr>
          <p:spPr>
            <a:xfrm flipV="1">
              <a:off x="8279116" y="5736148"/>
              <a:ext cx="9091" cy="10637"/>
            </a:xfrm>
            <a:custGeom>
              <a:avLst/>
              <a:gdLst>
                <a:gd name="connsiteX0" fmla="*/ -184 w 9091"/>
                <a:gd name="connsiteY0" fmla="*/ 10328 h 10637"/>
                <a:gd name="connsiteX1" fmla="*/ 8872 w 9091"/>
                <a:gd name="connsiteY1" fmla="*/ -308 h 1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091" h="10637">
                  <a:moveTo>
                    <a:pt x="-184" y="10328"/>
                  </a:moveTo>
                  <a:cubicBezTo>
                    <a:pt x="4790" y="10448"/>
                    <a:pt x="9355" y="3474"/>
                    <a:pt x="8872" y="-30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67" name="任意多边形: 形状 2566">
              <a:extLst>
                <a:ext uri="{FF2B5EF4-FFF2-40B4-BE49-F238E27FC236}">
                  <a16:creationId xmlns:a16="http://schemas.microsoft.com/office/drawing/2014/main" id="{521D309C-AF38-6063-0643-CE6E8F861176}"/>
                </a:ext>
              </a:extLst>
            </p:cNvPr>
            <p:cNvSpPr/>
            <p:nvPr/>
          </p:nvSpPr>
          <p:spPr>
            <a:xfrm flipV="1">
              <a:off x="8323482" y="5639590"/>
              <a:ext cx="15164" cy="32462"/>
            </a:xfrm>
            <a:custGeom>
              <a:avLst/>
              <a:gdLst>
                <a:gd name="connsiteX0" fmla="*/ 14982 w 15164"/>
                <a:gd name="connsiteY0" fmla="*/ 32138 h 32462"/>
                <a:gd name="connsiteX1" fmla="*/ 12931 w 15164"/>
                <a:gd name="connsiteY1" fmla="*/ -324 h 32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164" h="32462">
                  <a:moveTo>
                    <a:pt x="14982" y="32138"/>
                  </a:moveTo>
                  <a:cubicBezTo>
                    <a:pt x="-967" y="31892"/>
                    <a:pt x="-8251" y="4925"/>
                    <a:pt x="12931" y="-32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68" name="任意多边形: 形状 2567">
              <a:extLst>
                <a:ext uri="{FF2B5EF4-FFF2-40B4-BE49-F238E27FC236}">
                  <a16:creationId xmlns:a16="http://schemas.microsoft.com/office/drawing/2014/main" id="{3B33A81C-6461-FBC5-7771-6D85F2A2B99D}"/>
                </a:ext>
              </a:extLst>
            </p:cNvPr>
            <p:cNvSpPr/>
            <p:nvPr/>
          </p:nvSpPr>
          <p:spPr>
            <a:xfrm flipV="1">
              <a:off x="8311730" y="5655663"/>
              <a:ext cx="14681" cy="30689"/>
            </a:xfrm>
            <a:custGeom>
              <a:avLst/>
              <a:gdLst>
                <a:gd name="connsiteX0" fmla="*/ 11614 w 14681"/>
                <a:gd name="connsiteY0" fmla="*/ 30368 h 30689"/>
                <a:gd name="connsiteX1" fmla="*/ 14498 w 14681"/>
                <a:gd name="connsiteY1" fmla="*/ -321 h 30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681" h="30689">
                  <a:moveTo>
                    <a:pt x="11614" y="30368"/>
                  </a:moveTo>
                  <a:cubicBezTo>
                    <a:pt x="-1758" y="29032"/>
                    <a:pt x="-7381" y="2108"/>
                    <a:pt x="14498" y="-32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69" name="任意多边形: 形状 2568">
              <a:extLst>
                <a:ext uri="{FF2B5EF4-FFF2-40B4-BE49-F238E27FC236}">
                  <a16:creationId xmlns:a16="http://schemas.microsoft.com/office/drawing/2014/main" id="{FA99561C-A09D-082B-D518-EE13ECD7BEC8}"/>
                </a:ext>
              </a:extLst>
            </p:cNvPr>
            <p:cNvSpPr/>
            <p:nvPr/>
          </p:nvSpPr>
          <p:spPr>
            <a:xfrm flipV="1">
              <a:off x="8304086" y="5677928"/>
              <a:ext cx="12219" cy="30300"/>
            </a:xfrm>
            <a:custGeom>
              <a:avLst/>
              <a:gdLst>
                <a:gd name="connsiteX0" fmla="*/ 8898 w 12219"/>
                <a:gd name="connsiteY0" fmla="*/ 29983 h 30300"/>
                <a:gd name="connsiteX1" fmla="*/ 12037 w 12219"/>
                <a:gd name="connsiteY1" fmla="*/ -317 h 30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219" h="30300">
                  <a:moveTo>
                    <a:pt x="8898" y="29983"/>
                  </a:moveTo>
                  <a:cubicBezTo>
                    <a:pt x="-1253" y="27701"/>
                    <a:pt x="-6186" y="6595"/>
                    <a:pt x="12037" y="-31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70" name="任意多边形: 形状 2569">
              <a:extLst>
                <a:ext uri="{FF2B5EF4-FFF2-40B4-BE49-F238E27FC236}">
                  <a16:creationId xmlns:a16="http://schemas.microsoft.com/office/drawing/2014/main" id="{E243D49F-F03B-12E2-927D-B3C905670550}"/>
                </a:ext>
              </a:extLst>
            </p:cNvPr>
            <p:cNvSpPr/>
            <p:nvPr/>
          </p:nvSpPr>
          <p:spPr>
            <a:xfrm flipV="1">
              <a:off x="8285469" y="5678879"/>
              <a:ext cx="19959" cy="6192"/>
            </a:xfrm>
            <a:custGeom>
              <a:avLst/>
              <a:gdLst>
                <a:gd name="connsiteX0" fmla="*/ 19776 w 19959"/>
                <a:gd name="connsiteY0" fmla="*/ -319 h 6192"/>
                <a:gd name="connsiteX1" fmla="*/ -184 w 19959"/>
                <a:gd name="connsiteY1" fmla="*/ 4706 h 6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959" h="6192">
                  <a:moveTo>
                    <a:pt x="19776" y="-319"/>
                  </a:moveTo>
                  <a:cubicBezTo>
                    <a:pt x="17265" y="3452"/>
                    <a:pt x="7394" y="8075"/>
                    <a:pt x="-184" y="470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71" name="任意多边形: 形状 2570">
              <a:extLst>
                <a:ext uri="{FF2B5EF4-FFF2-40B4-BE49-F238E27FC236}">
                  <a16:creationId xmlns:a16="http://schemas.microsoft.com/office/drawing/2014/main" id="{064ADAF3-E13B-7214-9470-2C430C22B45C}"/>
                </a:ext>
              </a:extLst>
            </p:cNvPr>
            <p:cNvSpPr/>
            <p:nvPr/>
          </p:nvSpPr>
          <p:spPr>
            <a:xfrm flipV="1">
              <a:off x="8331396" y="5599942"/>
              <a:ext cx="13800" cy="33492"/>
            </a:xfrm>
            <a:custGeom>
              <a:avLst/>
              <a:gdLst>
                <a:gd name="connsiteX0" fmla="*/ 13617 w 13800"/>
                <a:gd name="connsiteY0" fmla="*/ 33161 h 33492"/>
                <a:gd name="connsiteX1" fmla="*/ 8465 w 13800"/>
                <a:gd name="connsiteY1" fmla="*/ -331 h 33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800" h="33492">
                  <a:moveTo>
                    <a:pt x="13617" y="33161"/>
                  </a:moveTo>
                  <a:cubicBezTo>
                    <a:pt x="-99" y="30412"/>
                    <a:pt x="-6606" y="11121"/>
                    <a:pt x="8465" y="-33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72" name="任意多边形: 形状 2571">
              <a:extLst>
                <a:ext uri="{FF2B5EF4-FFF2-40B4-BE49-F238E27FC236}">
                  <a16:creationId xmlns:a16="http://schemas.microsoft.com/office/drawing/2014/main" id="{6B25DDE2-C794-9B9D-E465-D9DB3FAD02BE}"/>
                </a:ext>
              </a:extLst>
            </p:cNvPr>
            <p:cNvSpPr/>
            <p:nvPr/>
          </p:nvSpPr>
          <p:spPr>
            <a:xfrm flipV="1">
              <a:off x="8311365" y="5614975"/>
              <a:ext cx="19900" cy="39120"/>
            </a:xfrm>
            <a:custGeom>
              <a:avLst/>
              <a:gdLst>
                <a:gd name="connsiteX0" fmla="*/ 19718 w 19900"/>
                <a:gd name="connsiteY0" fmla="*/ 38704 h 39120"/>
                <a:gd name="connsiteX1" fmla="*/ 12143 w 19900"/>
                <a:gd name="connsiteY1" fmla="*/ -328 h 39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900" h="39120">
                  <a:moveTo>
                    <a:pt x="19718" y="38704"/>
                  </a:moveTo>
                  <a:cubicBezTo>
                    <a:pt x="3660" y="40439"/>
                    <a:pt x="-11723" y="16153"/>
                    <a:pt x="12143" y="-32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73" name="任意多边形: 形状 2572">
              <a:extLst>
                <a:ext uri="{FF2B5EF4-FFF2-40B4-BE49-F238E27FC236}">
                  <a16:creationId xmlns:a16="http://schemas.microsoft.com/office/drawing/2014/main" id="{0F3FEA9D-32D8-C83A-B31D-4AFBA23EB1C7}"/>
                </a:ext>
              </a:extLst>
            </p:cNvPr>
            <p:cNvSpPr/>
            <p:nvPr/>
          </p:nvSpPr>
          <p:spPr>
            <a:xfrm flipV="1">
              <a:off x="8301009" y="5641852"/>
              <a:ext cx="11920" cy="32564"/>
            </a:xfrm>
            <a:custGeom>
              <a:avLst/>
              <a:gdLst>
                <a:gd name="connsiteX0" fmla="*/ 11737 w 11920"/>
                <a:gd name="connsiteY0" fmla="*/ 32241 h 32564"/>
                <a:gd name="connsiteX1" fmla="*/ 10716 w 11920"/>
                <a:gd name="connsiteY1" fmla="*/ -324 h 32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920" h="32564">
                  <a:moveTo>
                    <a:pt x="11737" y="32241"/>
                  </a:moveTo>
                  <a:cubicBezTo>
                    <a:pt x="1497" y="31110"/>
                    <a:pt x="-8496" y="8033"/>
                    <a:pt x="10716" y="-32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74" name="任意多边形: 形状 2573">
              <a:extLst>
                <a:ext uri="{FF2B5EF4-FFF2-40B4-BE49-F238E27FC236}">
                  <a16:creationId xmlns:a16="http://schemas.microsoft.com/office/drawing/2014/main" id="{C6F732DC-45F0-981C-CD78-0E63F4228075}"/>
                </a:ext>
              </a:extLst>
            </p:cNvPr>
            <p:cNvSpPr/>
            <p:nvPr/>
          </p:nvSpPr>
          <p:spPr>
            <a:xfrm flipV="1">
              <a:off x="8295931" y="5668284"/>
              <a:ext cx="8188" cy="11168"/>
            </a:xfrm>
            <a:custGeom>
              <a:avLst/>
              <a:gdLst>
                <a:gd name="connsiteX0" fmla="*/ 8005 w 8188"/>
                <a:gd name="connsiteY0" fmla="*/ 10848 h 11168"/>
                <a:gd name="connsiteX1" fmla="*/ -156 w 8188"/>
                <a:gd name="connsiteY1" fmla="*/ -321 h 11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188" h="11168">
                  <a:moveTo>
                    <a:pt x="8005" y="10848"/>
                  </a:moveTo>
                  <a:cubicBezTo>
                    <a:pt x="3873" y="9920"/>
                    <a:pt x="-574" y="3757"/>
                    <a:pt x="-156" y="-32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75" name="任意多边形: 形状 2574">
              <a:extLst>
                <a:ext uri="{FF2B5EF4-FFF2-40B4-BE49-F238E27FC236}">
                  <a16:creationId xmlns:a16="http://schemas.microsoft.com/office/drawing/2014/main" id="{84713471-DD6E-3F70-D975-643A9F693276}"/>
                </a:ext>
              </a:extLst>
            </p:cNvPr>
            <p:cNvSpPr/>
            <p:nvPr/>
          </p:nvSpPr>
          <p:spPr>
            <a:xfrm flipV="1">
              <a:off x="8277845" y="5652432"/>
              <a:ext cx="23536" cy="3603"/>
            </a:xfrm>
            <a:custGeom>
              <a:avLst/>
              <a:gdLst>
                <a:gd name="connsiteX0" fmla="*/ 23352 w 23536"/>
                <a:gd name="connsiteY0" fmla="*/ 285 h 3603"/>
                <a:gd name="connsiteX1" fmla="*/ -184 w 23536"/>
                <a:gd name="connsiteY1" fmla="*/ -324 h 3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536" h="3603">
                  <a:moveTo>
                    <a:pt x="23352" y="285"/>
                  </a:moveTo>
                  <a:cubicBezTo>
                    <a:pt x="17011" y="4027"/>
                    <a:pt x="6017" y="4728"/>
                    <a:pt x="-184" y="-32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76" name="任意多边形: 形状 2575">
              <a:extLst>
                <a:ext uri="{FF2B5EF4-FFF2-40B4-BE49-F238E27FC236}">
                  <a16:creationId xmlns:a16="http://schemas.microsoft.com/office/drawing/2014/main" id="{7E9574D7-73E3-FB05-485D-0E7F7E2CD934}"/>
                </a:ext>
              </a:extLst>
            </p:cNvPr>
            <p:cNvSpPr/>
            <p:nvPr/>
          </p:nvSpPr>
          <p:spPr>
            <a:xfrm flipV="1">
              <a:off x="8280783" y="5625371"/>
              <a:ext cx="18009" cy="27959"/>
            </a:xfrm>
            <a:custGeom>
              <a:avLst/>
              <a:gdLst>
                <a:gd name="connsiteX0" fmla="*/ -184 w 18009"/>
                <a:gd name="connsiteY0" fmla="*/ 26630 h 27959"/>
                <a:gd name="connsiteX1" fmla="*/ 14865 w 18009"/>
                <a:gd name="connsiteY1" fmla="*/ -327 h 27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009" h="27959">
                  <a:moveTo>
                    <a:pt x="-184" y="26630"/>
                  </a:moveTo>
                  <a:cubicBezTo>
                    <a:pt x="6088" y="31370"/>
                    <a:pt x="25079" y="18796"/>
                    <a:pt x="14865" y="-32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77" name="任意多边形: 形状 2576">
              <a:extLst>
                <a:ext uri="{FF2B5EF4-FFF2-40B4-BE49-F238E27FC236}">
                  <a16:creationId xmlns:a16="http://schemas.microsoft.com/office/drawing/2014/main" id="{1C7FC687-E404-0CDC-E6FA-9B04C2F0601F}"/>
                </a:ext>
              </a:extLst>
            </p:cNvPr>
            <p:cNvSpPr/>
            <p:nvPr/>
          </p:nvSpPr>
          <p:spPr>
            <a:xfrm flipV="1">
              <a:off x="8297002" y="5631907"/>
              <a:ext cx="14618" cy="3342"/>
            </a:xfrm>
            <a:custGeom>
              <a:avLst/>
              <a:gdLst>
                <a:gd name="connsiteX0" fmla="*/ 14435 w 14618"/>
                <a:gd name="connsiteY0" fmla="*/ 2118 h 3342"/>
                <a:gd name="connsiteX1" fmla="*/ -183 w 14618"/>
                <a:gd name="connsiteY1" fmla="*/ -328 h 3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618" h="3342">
                  <a:moveTo>
                    <a:pt x="14435" y="2118"/>
                  </a:moveTo>
                  <a:cubicBezTo>
                    <a:pt x="11344" y="3258"/>
                    <a:pt x="4500" y="4056"/>
                    <a:pt x="-183" y="-32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78" name="任意多边形: 形状 2577">
              <a:extLst>
                <a:ext uri="{FF2B5EF4-FFF2-40B4-BE49-F238E27FC236}">
                  <a16:creationId xmlns:a16="http://schemas.microsoft.com/office/drawing/2014/main" id="{D317C545-E6E6-1CF4-6CF0-28CE58DAEF1C}"/>
                </a:ext>
              </a:extLst>
            </p:cNvPr>
            <p:cNvSpPr/>
            <p:nvPr/>
          </p:nvSpPr>
          <p:spPr>
            <a:xfrm flipV="1">
              <a:off x="8319003" y="5570533"/>
              <a:ext cx="20239" cy="44385"/>
            </a:xfrm>
            <a:custGeom>
              <a:avLst/>
              <a:gdLst>
                <a:gd name="connsiteX0" fmla="*/ 20057 w 20239"/>
                <a:gd name="connsiteY0" fmla="*/ 44049 h 44385"/>
                <a:gd name="connsiteX1" fmla="*/ 10178 w 20239"/>
                <a:gd name="connsiteY1" fmla="*/ -336 h 44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239" h="44385">
                  <a:moveTo>
                    <a:pt x="20057" y="44049"/>
                  </a:moveTo>
                  <a:cubicBezTo>
                    <a:pt x="6903" y="41763"/>
                    <a:pt x="-12320" y="20445"/>
                    <a:pt x="10178" y="-33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79" name="任意多边形: 形状 2578">
              <a:extLst>
                <a:ext uri="{FF2B5EF4-FFF2-40B4-BE49-F238E27FC236}">
                  <a16:creationId xmlns:a16="http://schemas.microsoft.com/office/drawing/2014/main" id="{36DEBFEE-CDF3-EF56-5830-30D2CD409731}"/>
                </a:ext>
              </a:extLst>
            </p:cNvPr>
            <p:cNvSpPr/>
            <p:nvPr/>
          </p:nvSpPr>
          <p:spPr>
            <a:xfrm flipV="1">
              <a:off x="8291141" y="5606556"/>
              <a:ext cx="24791" cy="15107"/>
            </a:xfrm>
            <a:custGeom>
              <a:avLst/>
              <a:gdLst>
                <a:gd name="connsiteX0" fmla="*/ -183 w 24791"/>
                <a:gd name="connsiteY0" fmla="*/ 12103 h 15107"/>
                <a:gd name="connsiteX1" fmla="*/ 24608 w 24791"/>
                <a:gd name="connsiteY1" fmla="*/ -332 h 15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791" h="15107">
                  <a:moveTo>
                    <a:pt x="-183" y="12103"/>
                  </a:moveTo>
                  <a:cubicBezTo>
                    <a:pt x="3880" y="18517"/>
                    <a:pt x="24616" y="13001"/>
                    <a:pt x="24608" y="-33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80" name="任意多边形: 形状 2579">
              <a:extLst>
                <a:ext uri="{FF2B5EF4-FFF2-40B4-BE49-F238E27FC236}">
                  <a16:creationId xmlns:a16="http://schemas.microsoft.com/office/drawing/2014/main" id="{2D3C6662-1493-A42D-B8C6-E5663337CFD5}"/>
                </a:ext>
              </a:extLst>
            </p:cNvPr>
            <p:cNvSpPr/>
            <p:nvPr/>
          </p:nvSpPr>
          <p:spPr>
            <a:xfrm flipV="1">
              <a:off x="8302068" y="5567438"/>
              <a:ext cx="18163" cy="19961"/>
            </a:xfrm>
            <a:custGeom>
              <a:avLst/>
              <a:gdLst>
                <a:gd name="connsiteX0" fmla="*/ -156 w 18163"/>
                <a:gd name="connsiteY0" fmla="*/ 19623 h 19961"/>
                <a:gd name="connsiteX1" fmla="*/ 17980 w 18163"/>
                <a:gd name="connsiteY1" fmla="*/ -309 h 19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163" h="19961">
                  <a:moveTo>
                    <a:pt x="-156" y="19623"/>
                  </a:moveTo>
                  <a:cubicBezTo>
                    <a:pt x="-710" y="13162"/>
                    <a:pt x="7152" y="-1075"/>
                    <a:pt x="17980" y="-30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81" name="任意多边形: 形状 2580">
              <a:extLst>
                <a:ext uri="{FF2B5EF4-FFF2-40B4-BE49-F238E27FC236}">
                  <a16:creationId xmlns:a16="http://schemas.microsoft.com/office/drawing/2014/main" id="{387F7658-1A87-647C-924C-1C2C9319472A}"/>
                </a:ext>
              </a:extLst>
            </p:cNvPr>
            <p:cNvSpPr/>
            <p:nvPr/>
          </p:nvSpPr>
          <p:spPr>
            <a:xfrm flipV="1">
              <a:off x="8259593" y="5489690"/>
              <a:ext cx="37712" cy="35770"/>
            </a:xfrm>
            <a:custGeom>
              <a:avLst/>
              <a:gdLst>
                <a:gd name="connsiteX0" fmla="*/ 3861 w 37712"/>
                <a:gd name="connsiteY0" fmla="*/ 35418 h 35770"/>
                <a:gd name="connsiteX1" fmla="*/ 13070 w 37712"/>
                <a:gd name="connsiteY1" fmla="*/ 1816 h 35770"/>
                <a:gd name="connsiteX2" fmla="*/ 37528 w 37712"/>
                <a:gd name="connsiteY2" fmla="*/ 14636 h 35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712" h="35770">
                  <a:moveTo>
                    <a:pt x="3861" y="35418"/>
                  </a:moveTo>
                  <a:cubicBezTo>
                    <a:pt x="-3666" y="24393"/>
                    <a:pt x="-739" y="8382"/>
                    <a:pt x="13070" y="1816"/>
                  </a:cubicBezTo>
                  <a:cubicBezTo>
                    <a:pt x="26877" y="-4755"/>
                    <a:pt x="36738" y="4793"/>
                    <a:pt x="37528" y="1463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82" name="任意多边形: 形状 2581">
              <a:extLst>
                <a:ext uri="{FF2B5EF4-FFF2-40B4-BE49-F238E27FC236}">
                  <a16:creationId xmlns:a16="http://schemas.microsoft.com/office/drawing/2014/main" id="{682206BF-9B64-3691-2473-2008F21D8685}"/>
                </a:ext>
              </a:extLst>
            </p:cNvPr>
            <p:cNvSpPr/>
            <p:nvPr/>
          </p:nvSpPr>
          <p:spPr>
            <a:xfrm flipV="1">
              <a:off x="8263415" y="5524933"/>
              <a:ext cx="11176" cy="28363"/>
            </a:xfrm>
            <a:custGeom>
              <a:avLst/>
              <a:gdLst>
                <a:gd name="connsiteX0" fmla="*/ 10992 w 11176"/>
                <a:gd name="connsiteY0" fmla="*/ 28017 h 28363"/>
                <a:gd name="connsiteX1" fmla="*/ 9356 w 11176"/>
                <a:gd name="connsiteY1" fmla="*/ -346 h 28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176" h="28363">
                  <a:moveTo>
                    <a:pt x="10992" y="28017"/>
                  </a:moveTo>
                  <a:cubicBezTo>
                    <a:pt x="-4204" y="22943"/>
                    <a:pt x="-3068" y="1531"/>
                    <a:pt x="9356" y="-34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83" name="任意多边形: 形状 2582">
              <a:extLst>
                <a:ext uri="{FF2B5EF4-FFF2-40B4-BE49-F238E27FC236}">
                  <a16:creationId xmlns:a16="http://schemas.microsoft.com/office/drawing/2014/main" id="{FBA419A1-3E05-43C1-A2EF-D715EA75C95A}"/>
                </a:ext>
              </a:extLst>
            </p:cNvPr>
            <p:cNvSpPr/>
            <p:nvPr/>
          </p:nvSpPr>
          <p:spPr>
            <a:xfrm flipV="1">
              <a:off x="8288998" y="5523742"/>
              <a:ext cx="24595" cy="20478"/>
            </a:xfrm>
            <a:custGeom>
              <a:avLst/>
              <a:gdLst>
                <a:gd name="connsiteX0" fmla="*/ -183 w 24595"/>
                <a:gd name="connsiteY0" fmla="*/ 20132 h 20478"/>
                <a:gd name="connsiteX1" fmla="*/ 24412 w 24595"/>
                <a:gd name="connsiteY1" fmla="*/ -347 h 20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595" h="20478">
                  <a:moveTo>
                    <a:pt x="-183" y="20132"/>
                  </a:moveTo>
                  <a:cubicBezTo>
                    <a:pt x="6097" y="18878"/>
                    <a:pt x="24285" y="10620"/>
                    <a:pt x="24412" y="-34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84" name="任意多边形: 形状 2583">
              <a:extLst>
                <a:ext uri="{FF2B5EF4-FFF2-40B4-BE49-F238E27FC236}">
                  <a16:creationId xmlns:a16="http://schemas.microsoft.com/office/drawing/2014/main" id="{FD742F96-F50E-BE49-D8D8-DBB2E237F077}"/>
                </a:ext>
              </a:extLst>
            </p:cNvPr>
            <p:cNvSpPr/>
            <p:nvPr/>
          </p:nvSpPr>
          <p:spPr>
            <a:xfrm flipV="1">
              <a:off x="8231287" y="5492548"/>
              <a:ext cx="29754" cy="19458"/>
            </a:xfrm>
            <a:custGeom>
              <a:avLst/>
              <a:gdLst>
                <a:gd name="connsiteX0" fmla="*/ 1448 w 29754"/>
                <a:gd name="connsiteY0" fmla="*/ 19105 h 19458"/>
                <a:gd name="connsiteX1" fmla="*/ 29570 w 29754"/>
                <a:gd name="connsiteY1" fmla="*/ 749 h 19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754" h="19458">
                  <a:moveTo>
                    <a:pt x="1448" y="19105"/>
                  </a:moveTo>
                  <a:cubicBezTo>
                    <a:pt x="-6129" y="15737"/>
                    <a:pt x="14273" y="-5355"/>
                    <a:pt x="29570" y="74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85" name="任意多边形: 形状 2584">
              <a:extLst>
                <a:ext uri="{FF2B5EF4-FFF2-40B4-BE49-F238E27FC236}">
                  <a16:creationId xmlns:a16="http://schemas.microsoft.com/office/drawing/2014/main" id="{C0895BA0-A381-BB55-4BEA-D1549E28DD9E}"/>
                </a:ext>
              </a:extLst>
            </p:cNvPr>
            <p:cNvSpPr/>
            <p:nvPr/>
          </p:nvSpPr>
          <p:spPr>
            <a:xfrm flipV="1">
              <a:off x="8244658" y="5511598"/>
              <a:ext cx="17652" cy="30065"/>
            </a:xfrm>
            <a:custGeom>
              <a:avLst/>
              <a:gdLst>
                <a:gd name="connsiteX0" fmla="*/ 4389 w 17652"/>
                <a:gd name="connsiteY0" fmla="*/ 29717 h 30065"/>
                <a:gd name="connsiteX1" fmla="*/ 17468 w 17652"/>
                <a:gd name="connsiteY1" fmla="*/ -349 h 3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652" h="30065">
                  <a:moveTo>
                    <a:pt x="4389" y="29717"/>
                  </a:moveTo>
                  <a:cubicBezTo>
                    <a:pt x="-1312" y="22435"/>
                    <a:pt x="-5795" y="6762"/>
                    <a:pt x="17468" y="-34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86" name="任意多边形: 形状 2585">
              <a:extLst>
                <a:ext uri="{FF2B5EF4-FFF2-40B4-BE49-F238E27FC236}">
                  <a16:creationId xmlns:a16="http://schemas.microsoft.com/office/drawing/2014/main" id="{FE1E4BF7-7BCC-1D05-0507-8D2309881C78}"/>
                </a:ext>
              </a:extLst>
            </p:cNvPr>
            <p:cNvSpPr/>
            <p:nvPr/>
          </p:nvSpPr>
          <p:spPr>
            <a:xfrm flipV="1">
              <a:off x="8225133" y="5534926"/>
              <a:ext cx="35362" cy="27165"/>
            </a:xfrm>
            <a:custGeom>
              <a:avLst/>
              <a:gdLst>
                <a:gd name="connsiteX0" fmla="*/ 32486 w 35362"/>
                <a:gd name="connsiteY0" fmla="*/ 6096 h 27165"/>
                <a:gd name="connsiteX1" fmla="*/ 13007 w 35362"/>
                <a:gd name="connsiteY1" fmla="*/ 26060 h 27165"/>
                <a:gd name="connsiteX2" fmla="*/ 8265 w 35362"/>
                <a:gd name="connsiteY2" fmla="*/ -343 h 27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362" h="27165">
                  <a:moveTo>
                    <a:pt x="32486" y="6096"/>
                  </a:moveTo>
                  <a:cubicBezTo>
                    <a:pt x="39779" y="10733"/>
                    <a:pt x="31910" y="30967"/>
                    <a:pt x="13007" y="26060"/>
                  </a:cubicBezTo>
                  <a:cubicBezTo>
                    <a:pt x="-5895" y="21152"/>
                    <a:pt x="-1686" y="-570"/>
                    <a:pt x="8265" y="-34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87" name="任意多边形: 形状 2586">
              <a:extLst>
                <a:ext uri="{FF2B5EF4-FFF2-40B4-BE49-F238E27FC236}">
                  <a16:creationId xmlns:a16="http://schemas.microsoft.com/office/drawing/2014/main" id="{1695B638-5C9B-E555-9FD9-FBAB45D7F108}"/>
                </a:ext>
              </a:extLst>
            </p:cNvPr>
            <p:cNvSpPr/>
            <p:nvPr/>
          </p:nvSpPr>
          <p:spPr>
            <a:xfrm flipV="1">
              <a:off x="8217490" y="5496953"/>
              <a:ext cx="27341" cy="31716"/>
            </a:xfrm>
            <a:custGeom>
              <a:avLst/>
              <a:gdLst>
                <a:gd name="connsiteX0" fmla="*/ 4886 w 27341"/>
                <a:gd name="connsiteY0" fmla="*/ 31366 h 31716"/>
                <a:gd name="connsiteX1" fmla="*/ 27157 w 27341"/>
                <a:gd name="connsiteY1" fmla="*/ 1196 h 31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7341" h="31716">
                  <a:moveTo>
                    <a:pt x="4886" y="31366"/>
                  </a:moveTo>
                  <a:cubicBezTo>
                    <a:pt x="-7343" y="24956"/>
                    <a:pt x="3501" y="-7781"/>
                    <a:pt x="27157" y="119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88" name="任意多边形: 形状 2587">
              <a:extLst>
                <a:ext uri="{FF2B5EF4-FFF2-40B4-BE49-F238E27FC236}">
                  <a16:creationId xmlns:a16="http://schemas.microsoft.com/office/drawing/2014/main" id="{F244986B-F8C3-CD58-80BE-20F76B5A03CE}"/>
                </a:ext>
              </a:extLst>
            </p:cNvPr>
            <p:cNvSpPr/>
            <p:nvPr/>
          </p:nvSpPr>
          <p:spPr>
            <a:xfrm flipV="1">
              <a:off x="8186904" y="5504930"/>
              <a:ext cx="33216" cy="28478"/>
            </a:xfrm>
            <a:custGeom>
              <a:avLst/>
              <a:gdLst>
                <a:gd name="connsiteX0" fmla="*/ 9516 w 33216"/>
                <a:gd name="connsiteY0" fmla="*/ 28129 h 28478"/>
                <a:gd name="connsiteX1" fmla="*/ 11638 w 33216"/>
                <a:gd name="connsiteY1" fmla="*/ 104 h 28478"/>
                <a:gd name="connsiteX2" fmla="*/ 32966 w 33216"/>
                <a:gd name="connsiteY2" fmla="*/ 15718 h 2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216" h="28478">
                  <a:moveTo>
                    <a:pt x="9516" y="28129"/>
                  </a:moveTo>
                  <a:cubicBezTo>
                    <a:pt x="-3936" y="24937"/>
                    <a:pt x="-3556" y="3190"/>
                    <a:pt x="11638" y="104"/>
                  </a:cubicBezTo>
                  <a:cubicBezTo>
                    <a:pt x="26834" y="-2991"/>
                    <a:pt x="33788" y="10573"/>
                    <a:pt x="32966" y="1571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89" name="任意多边形: 形状 2588">
              <a:extLst>
                <a:ext uri="{FF2B5EF4-FFF2-40B4-BE49-F238E27FC236}">
                  <a16:creationId xmlns:a16="http://schemas.microsoft.com/office/drawing/2014/main" id="{556D04E2-54EF-7852-A1CE-F5A3A519C40C}"/>
                </a:ext>
              </a:extLst>
            </p:cNvPr>
            <p:cNvSpPr/>
            <p:nvPr/>
          </p:nvSpPr>
          <p:spPr>
            <a:xfrm flipV="1">
              <a:off x="8161545" y="5510526"/>
              <a:ext cx="28954" cy="28625"/>
            </a:xfrm>
            <a:custGeom>
              <a:avLst/>
              <a:gdLst>
                <a:gd name="connsiteX0" fmla="*/ 9276 w 28954"/>
                <a:gd name="connsiteY0" fmla="*/ 28277 h 28625"/>
                <a:gd name="connsiteX1" fmla="*/ 5413 w 28954"/>
                <a:gd name="connsiteY1" fmla="*/ 2406 h 28625"/>
                <a:gd name="connsiteX2" fmla="*/ 28768 w 28954"/>
                <a:gd name="connsiteY2" fmla="*/ 10487 h 28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954" h="28625">
                  <a:moveTo>
                    <a:pt x="9276" y="28277"/>
                  </a:moveTo>
                  <a:cubicBezTo>
                    <a:pt x="-1146" y="26435"/>
                    <a:pt x="-3722" y="8191"/>
                    <a:pt x="5413" y="2406"/>
                  </a:cubicBezTo>
                  <a:cubicBezTo>
                    <a:pt x="14543" y="-3377"/>
                    <a:pt x="24736" y="241"/>
                    <a:pt x="28768" y="1048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90" name="任意多边形: 形状 2589">
              <a:extLst>
                <a:ext uri="{FF2B5EF4-FFF2-40B4-BE49-F238E27FC236}">
                  <a16:creationId xmlns:a16="http://schemas.microsoft.com/office/drawing/2014/main" id="{E4156703-664A-AAC5-D59E-C038B8AC2047}"/>
                </a:ext>
              </a:extLst>
            </p:cNvPr>
            <p:cNvSpPr/>
            <p:nvPr/>
          </p:nvSpPr>
          <p:spPr>
            <a:xfrm flipV="1">
              <a:off x="8206574" y="5532910"/>
              <a:ext cx="18584" cy="20234"/>
            </a:xfrm>
            <a:custGeom>
              <a:avLst/>
              <a:gdLst>
                <a:gd name="connsiteX0" fmla="*/ 2110 w 18584"/>
                <a:gd name="connsiteY0" fmla="*/ 19889 h 20234"/>
                <a:gd name="connsiteX1" fmla="*/ 18399 w 18584"/>
                <a:gd name="connsiteY1" fmla="*/ 40 h 20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584" h="20234">
                  <a:moveTo>
                    <a:pt x="2110" y="19889"/>
                  </a:moveTo>
                  <a:cubicBezTo>
                    <a:pt x="-4716" y="11687"/>
                    <a:pt x="4557" y="-2899"/>
                    <a:pt x="18399" y="4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91" name="任意多边形: 形状 2590">
              <a:extLst>
                <a:ext uri="{FF2B5EF4-FFF2-40B4-BE49-F238E27FC236}">
                  <a16:creationId xmlns:a16="http://schemas.microsoft.com/office/drawing/2014/main" id="{A2DB6336-F8C8-7456-144B-DEACAD1CB85B}"/>
                </a:ext>
              </a:extLst>
            </p:cNvPr>
            <p:cNvSpPr/>
            <p:nvPr/>
          </p:nvSpPr>
          <p:spPr>
            <a:xfrm flipV="1">
              <a:off x="8235896" y="5528691"/>
              <a:ext cx="2903" cy="7909"/>
            </a:xfrm>
            <a:custGeom>
              <a:avLst/>
              <a:gdLst>
                <a:gd name="connsiteX0" fmla="*/ -185 w 2903"/>
                <a:gd name="connsiteY0" fmla="*/ -347 h 7909"/>
                <a:gd name="connsiteX1" fmla="*/ 2376 w 2903"/>
                <a:gd name="connsiteY1" fmla="*/ 7562 h 7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03" h="7909">
                  <a:moveTo>
                    <a:pt x="-185" y="-347"/>
                  </a:moveTo>
                  <a:cubicBezTo>
                    <a:pt x="2211" y="860"/>
                    <a:pt x="3337" y="4778"/>
                    <a:pt x="2376" y="756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92" name="任意多边形: 形状 2591">
              <a:extLst>
                <a:ext uri="{FF2B5EF4-FFF2-40B4-BE49-F238E27FC236}">
                  <a16:creationId xmlns:a16="http://schemas.microsoft.com/office/drawing/2014/main" id="{B9F12B23-74C7-58B8-8C95-04D167E9ACCA}"/>
                </a:ext>
              </a:extLst>
            </p:cNvPr>
            <p:cNvSpPr/>
            <p:nvPr/>
          </p:nvSpPr>
          <p:spPr>
            <a:xfrm flipV="1">
              <a:off x="8143425" y="5513621"/>
              <a:ext cx="20158" cy="21210"/>
            </a:xfrm>
            <a:custGeom>
              <a:avLst/>
              <a:gdLst>
                <a:gd name="connsiteX0" fmla="*/ 5607 w 20158"/>
                <a:gd name="connsiteY0" fmla="*/ 20862 h 21210"/>
                <a:gd name="connsiteX1" fmla="*/ 19972 w 20158"/>
                <a:gd name="connsiteY1" fmla="*/ 1419 h 21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158" h="21210">
                  <a:moveTo>
                    <a:pt x="5607" y="20862"/>
                  </a:moveTo>
                  <a:cubicBezTo>
                    <a:pt x="-5788" y="19636"/>
                    <a:pt x="-51" y="-7410"/>
                    <a:pt x="19972" y="141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93" name="任意多边形: 形状 2592">
              <a:extLst>
                <a:ext uri="{FF2B5EF4-FFF2-40B4-BE49-F238E27FC236}">
                  <a16:creationId xmlns:a16="http://schemas.microsoft.com/office/drawing/2014/main" id="{666867E6-B53C-36A0-634F-A503C40A3BA7}"/>
                </a:ext>
              </a:extLst>
            </p:cNvPr>
            <p:cNvSpPr/>
            <p:nvPr/>
          </p:nvSpPr>
          <p:spPr>
            <a:xfrm flipV="1">
              <a:off x="8204112" y="5547316"/>
              <a:ext cx="7909" cy="19980"/>
            </a:xfrm>
            <a:custGeom>
              <a:avLst/>
              <a:gdLst>
                <a:gd name="connsiteX0" fmla="*/ 5405 w 7909"/>
                <a:gd name="connsiteY0" fmla="*/ 19638 h 19980"/>
                <a:gd name="connsiteX1" fmla="*/ 7724 w 7909"/>
                <a:gd name="connsiteY1" fmla="*/ -343 h 19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909" h="19980">
                  <a:moveTo>
                    <a:pt x="5405" y="19638"/>
                  </a:moveTo>
                  <a:cubicBezTo>
                    <a:pt x="-2404" y="18054"/>
                    <a:pt x="-2390" y="890"/>
                    <a:pt x="7724" y="-34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94" name="任意多边形: 形状 2593">
              <a:extLst>
                <a:ext uri="{FF2B5EF4-FFF2-40B4-BE49-F238E27FC236}">
                  <a16:creationId xmlns:a16="http://schemas.microsoft.com/office/drawing/2014/main" id="{1AE5BE54-6BE4-61FA-F88F-196F56896D25}"/>
                </a:ext>
              </a:extLst>
            </p:cNvPr>
            <p:cNvSpPr/>
            <p:nvPr/>
          </p:nvSpPr>
          <p:spPr>
            <a:xfrm flipV="1">
              <a:off x="8176879" y="5538982"/>
              <a:ext cx="27474" cy="20737"/>
            </a:xfrm>
            <a:custGeom>
              <a:avLst/>
              <a:gdLst>
                <a:gd name="connsiteX0" fmla="*/ 610 w 27474"/>
                <a:gd name="connsiteY0" fmla="*/ 20393 h 20737"/>
                <a:gd name="connsiteX1" fmla="*/ 27288 w 27474"/>
                <a:gd name="connsiteY1" fmla="*/ 1051 h 20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7474" h="20737">
                  <a:moveTo>
                    <a:pt x="610" y="20393"/>
                  </a:moveTo>
                  <a:cubicBezTo>
                    <a:pt x="-3518" y="11302"/>
                    <a:pt x="8867" y="-5248"/>
                    <a:pt x="27288" y="105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95" name="任意多边形: 形状 2594">
              <a:extLst>
                <a:ext uri="{FF2B5EF4-FFF2-40B4-BE49-F238E27FC236}">
                  <a16:creationId xmlns:a16="http://schemas.microsoft.com/office/drawing/2014/main" id="{4CFBFFCD-289B-8D1C-C18D-B6E0D4E02634}"/>
                </a:ext>
              </a:extLst>
            </p:cNvPr>
            <p:cNvSpPr/>
            <p:nvPr/>
          </p:nvSpPr>
          <p:spPr>
            <a:xfrm flipV="1">
              <a:off x="8176995" y="5553031"/>
              <a:ext cx="5238" cy="17967"/>
            </a:xfrm>
            <a:custGeom>
              <a:avLst/>
              <a:gdLst>
                <a:gd name="connsiteX0" fmla="*/ 4185 w 5238"/>
                <a:gd name="connsiteY0" fmla="*/ 17626 h 17967"/>
                <a:gd name="connsiteX1" fmla="*/ 5053 w 5238"/>
                <a:gd name="connsiteY1" fmla="*/ -342 h 17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238" h="17967">
                  <a:moveTo>
                    <a:pt x="4185" y="17626"/>
                  </a:moveTo>
                  <a:cubicBezTo>
                    <a:pt x="-1662" y="13980"/>
                    <a:pt x="-1905" y="2427"/>
                    <a:pt x="5053" y="-34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96" name="任意多边形: 形状 2595">
              <a:extLst>
                <a:ext uri="{FF2B5EF4-FFF2-40B4-BE49-F238E27FC236}">
                  <a16:creationId xmlns:a16="http://schemas.microsoft.com/office/drawing/2014/main" id="{C9584D32-3AAC-F6AF-4A87-445D6463A176}"/>
                </a:ext>
              </a:extLst>
            </p:cNvPr>
            <p:cNvSpPr/>
            <p:nvPr/>
          </p:nvSpPr>
          <p:spPr>
            <a:xfrm flipV="1">
              <a:off x="8299551" y="5699002"/>
              <a:ext cx="26063" cy="29259"/>
            </a:xfrm>
            <a:custGeom>
              <a:avLst/>
              <a:gdLst>
                <a:gd name="connsiteX0" fmla="*/ 5813 w 26063"/>
                <a:gd name="connsiteY0" fmla="*/ 28946 h 29259"/>
                <a:gd name="connsiteX1" fmla="*/ 25880 w 26063"/>
                <a:gd name="connsiteY1" fmla="*/ 449 h 29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063" h="29259">
                  <a:moveTo>
                    <a:pt x="5813" y="28946"/>
                  </a:moveTo>
                  <a:cubicBezTo>
                    <a:pt x="-7711" y="20915"/>
                    <a:pt x="2779" y="-5069"/>
                    <a:pt x="25880" y="44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97" name="任意多边形: 形状 2596">
              <a:extLst>
                <a:ext uri="{FF2B5EF4-FFF2-40B4-BE49-F238E27FC236}">
                  <a16:creationId xmlns:a16="http://schemas.microsoft.com/office/drawing/2014/main" id="{61F50393-BF35-3EAC-C360-91AB729AE3F9}"/>
                </a:ext>
              </a:extLst>
            </p:cNvPr>
            <p:cNvSpPr/>
            <p:nvPr/>
          </p:nvSpPr>
          <p:spPr>
            <a:xfrm flipV="1">
              <a:off x="8300998" y="5725553"/>
              <a:ext cx="7407" cy="22342"/>
            </a:xfrm>
            <a:custGeom>
              <a:avLst/>
              <a:gdLst>
                <a:gd name="connsiteX0" fmla="*/ 7224 w 7407"/>
                <a:gd name="connsiteY0" fmla="*/ 22033 h 22342"/>
                <a:gd name="connsiteX1" fmla="*/ 1233 w 7407"/>
                <a:gd name="connsiteY1" fmla="*/ -309 h 22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07" h="22342">
                  <a:moveTo>
                    <a:pt x="7224" y="22033"/>
                  </a:moveTo>
                  <a:cubicBezTo>
                    <a:pt x="244" y="17467"/>
                    <a:pt x="-1922" y="6314"/>
                    <a:pt x="1233" y="-30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98" name="任意多边形: 形状 2597">
              <a:extLst>
                <a:ext uri="{FF2B5EF4-FFF2-40B4-BE49-F238E27FC236}">
                  <a16:creationId xmlns:a16="http://schemas.microsoft.com/office/drawing/2014/main" id="{1F799EA8-0A44-F890-CDF1-C9ECDDD13F9F}"/>
                </a:ext>
              </a:extLst>
            </p:cNvPr>
            <p:cNvSpPr/>
            <p:nvPr/>
          </p:nvSpPr>
          <p:spPr>
            <a:xfrm flipV="1">
              <a:off x="8281616" y="5723818"/>
              <a:ext cx="22708" cy="5923"/>
            </a:xfrm>
            <a:custGeom>
              <a:avLst/>
              <a:gdLst>
                <a:gd name="connsiteX0" fmla="*/ -184 w 22708"/>
                <a:gd name="connsiteY0" fmla="*/ 2093 h 5923"/>
                <a:gd name="connsiteX1" fmla="*/ 22525 w 22708"/>
                <a:gd name="connsiteY1" fmla="*/ -311 h 5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708" h="5923">
                  <a:moveTo>
                    <a:pt x="-184" y="2093"/>
                  </a:moveTo>
                  <a:cubicBezTo>
                    <a:pt x="4869" y="7061"/>
                    <a:pt x="16671" y="7211"/>
                    <a:pt x="22525" y="-31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99" name="任意多边形: 形状 2598">
              <a:extLst>
                <a:ext uri="{FF2B5EF4-FFF2-40B4-BE49-F238E27FC236}">
                  <a16:creationId xmlns:a16="http://schemas.microsoft.com/office/drawing/2014/main" id="{AA009C16-2DCA-7F7F-D87F-B047B8193FBD}"/>
                </a:ext>
              </a:extLst>
            </p:cNvPr>
            <p:cNvSpPr/>
            <p:nvPr/>
          </p:nvSpPr>
          <p:spPr>
            <a:xfrm flipV="1">
              <a:off x="8281259" y="5701880"/>
              <a:ext cx="19190" cy="3789"/>
            </a:xfrm>
            <a:custGeom>
              <a:avLst/>
              <a:gdLst>
                <a:gd name="connsiteX0" fmla="*/ -184 w 19190"/>
                <a:gd name="connsiteY0" fmla="*/ -315 h 3789"/>
                <a:gd name="connsiteX1" fmla="*/ 19007 w 19190"/>
                <a:gd name="connsiteY1" fmla="*/ 322 h 3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90" h="3789">
                  <a:moveTo>
                    <a:pt x="-184" y="-315"/>
                  </a:moveTo>
                  <a:cubicBezTo>
                    <a:pt x="4303" y="4193"/>
                    <a:pt x="14622" y="5013"/>
                    <a:pt x="19007" y="32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00" name="任意多边形: 形状 2599">
              <a:extLst>
                <a:ext uri="{FF2B5EF4-FFF2-40B4-BE49-F238E27FC236}">
                  <a16:creationId xmlns:a16="http://schemas.microsoft.com/office/drawing/2014/main" id="{D1A89286-E9C3-AB27-3964-7227F16B7E9E}"/>
                </a:ext>
              </a:extLst>
            </p:cNvPr>
            <p:cNvSpPr/>
            <p:nvPr/>
          </p:nvSpPr>
          <p:spPr>
            <a:xfrm flipV="1">
              <a:off x="8861993" y="5749491"/>
              <a:ext cx="30414" cy="44123"/>
            </a:xfrm>
            <a:custGeom>
              <a:avLst/>
              <a:gdLst>
                <a:gd name="connsiteX0" fmla="*/ 30243 w 30414"/>
                <a:gd name="connsiteY0" fmla="*/ 40376 h 44123"/>
                <a:gd name="connsiteX1" fmla="*/ 15369 w 30414"/>
                <a:gd name="connsiteY1" fmla="*/ -302 h 44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414" h="44123">
                  <a:moveTo>
                    <a:pt x="30243" y="40376"/>
                  </a:moveTo>
                  <a:cubicBezTo>
                    <a:pt x="2403" y="57460"/>
                    <a:pt x="-13998" y="5776"/>
                    <a:pt x="15369" y="-30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01" name="任意多边形: 形状 2600">
              <a:extLst>
                <a:ext uri="{FF2B5EF4-FFF2-40B4-BE49-F238E27FC236}">
                  <a16:creationId xmlns:a16="http://schemas.microsoft.com/office/drawing/2014/main" id="{0BBBE5E4-23E5-F786-FAC5-03420C35AA3C}"/>
                </a:ext>
              </a:extLst>
            </p:cNvPr>
            <p:cNvSpPr/>
            <p:nvPr/>
          </p:nvSpPr>
          <p:spPr>
            <a:xfrm flipV="1">
              <a:off x="8855657" y="5779964"/>
              <a:ext cx="14461" cy="25387"/>
            </a:xfrm>
            <a:custGeom>
              <a:avLst/>
              <a:gdLst>
                <a:gd name="connsiteX0" fmla="*/ 6932 w 14461"/>
                <a:gd name="connsiteY0" fmla="*/ 25089 h 25387"/>
                <a:gd name="connsiteX1" fmla="*/ 14290 w 14461"/>
                <a:gd name="connsiteY1" fmla="*/ -265 h 25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461" h="25387">
                  <a:moveTo>
                    <a:pt x="6932" y="25089"/>
                  </a:moveTo>
                  <a:cubicBezTo>
                    <a:pt x="-4167" y="19594"/>
                    <a:pt x="-2661" y="-1235"/>
                    <a:pt x="14290" y="-26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02" name="任意多边形: 形状 2601">
              <a:extLst>
                <a:ext uri="{FF2B5EF4-FFF2-40B4-BE49-F238E27FC236}">
                  <a16:creationId xmlns:a16="http://schemas.microsoft.com/office/drawing/2014/main" id="{B807C5FD-AEB2-4518-D6BC-9F9FE7C483B1}"/>
                </a:ext>
              </a:extLst>
            </p:cNvPr>
            <p:cNvSpPr/>
            <p:nvPr/>
          </p:nvSpPr>
          <p:spPr>
            <a:xfrm flipV="1">
              <a:off x="8859068" y="5805087"/>
              <a:ext cx="31303" cy="36675"/>
            </a:xfrm>
            <a:custGeom>
              <a:avLst/>
              <a:gdLst>
                <a:gd name="connsiteX0" fmla="*/ 6736 w 31303"/>
                <a:gd name="connsiteY0" fmla="*/ 36383 h 36675"/>
                <a:gd name="connsiteX1" fmla="*/ 31132 w 31303"/>
                <a:gd name="connsiteY1" fmla="*/ 2694 h 3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303" h="36675">
                  <a:moveTo>
                    <a:pt x="6736" y="36383"/>
                  </a:moveTo>
                  <a:cubicBezTo>
                    <a:pt x="-10041" y="27955"/>
                    <a:pt x="5938" y="-11298"/>
                    <a:pt x="31132" y="269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03" name="任意多边形: 形状 2602">
              <a:extLst>
                <a:ext uri="{FF2B5EF4-FFF2-40B4-BE49-F238E27FC236}">
                  <a16:creationId xmlns:a16="http://schemas.microsoft.com/office/drawing/2014/main" id="{3D814FF8-A35B-4976-3FF0-6B85B34967D6}"/>
                </a:ext>
              </a:extLst>
            </p:cNvPr>
            <p:cNvSpPr/>
            <p:nvPr/>
          </p:nvSpPr>
          <p:spPr>
            <a:xfrm flipV="1">
              <a:off x="8874669" y="5841043"/>
              <a:ext cx="36401" cy="27661"/>
            </a:xfrm>
            <a:custGeom>
              <a:avLst/>
              <a:gdLst>
                <a:gd name="connsiteX0" fmla="*/ 1017 w 36401"/>
                <a:gd name="connsiteY0" fmla="*/ 27375 h 27661"/>
                <a:gd name="connsiteX1" fmla="*/ 36230 w 36401"/>
                <a:gd name="connsiteY1" fmla="*/ 11608 h 27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401" h="27661">
                  <a:moveTo>
                    <a:pt x="1017" y="27375"/>
                  </a:moveTo>
                  <a:cubicBezTo>
                    <a:pt x="-6717" y="14306"/>
                    <a:pt x="25420" y="-17482"/>
                    <a:pt x="36230" y="1160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04" name="任意多边形: 形状 2603">
              <a:extLst>
                <a:ext uri="{FF2B5EF4-FFF2-40B4-BE49-F238E27FC236}">
                  <a16:creationId xmlns:a16="http://schemas.microsoft.com/office/drawing/2014/main" id="{85212E35-8FC3-105D-D146-156975589128}"/>
                </a:ext>
              </a:extLst>
            </p:cNvPr>
            <p:cNvSpPr/>
            <p:nvPr/>
          </p:nvSpPr>
          <p:spPr>
            <a:xfrm flipV="1">
              <a:off x="8898707" y="5868547"/>
              <a:ext cx="42565" cy="29590"/>
            </a:xfrm>
            <a:custGeom>
              <a:avLst/>
              <a:gdLst>
                <a:gd name="connsiteX0" fmla="*/ -161 w 42565"/>
                <a:gd name="connsiteY0" fmla="*/ 29309 h 29590"/>
                <a:gd name="connsiteX1" fmla="*/ 42395 w 42565"/>
                <a:gd name="connsiteY1" fmla="*/ 10522 h 29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565" h="29590">
                  <a:moveTo>
                    <a:pt x="-161" y="29309"/>
                  </a:moveTo>
                  <a:cubicBezTo>
                    <a:pt x="-819" y="8496"/>
                    <a:pt x="31615" y="-14231"/>
                    <a:pt x="42395" y="1052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05" name="任意多边形: 形状 2604">
              <a:extLst>
                <a:ext uri="{FF2B5EF4-FFF2-40B4-BE49-F238E27FC236}">
                  <a16:creationId xmlns:a16="http://schemas.microsoft.com/office/drawing/2014/main" id="{1ED5EBBF-117E-10E3-E6EB-A200CD08BB43}"/>
                </a:ext>
              </a:extLst>
            </p:cNvPr>
            <p:cNvSpPr/>
            <p:nvPr/>
          </p:nvSpPr>
          <p:spPr>
            <a:xfrm flipV="1">
              <a:off x="8924078" y="5898194"/>
              <a:ext cx="41425" cy="27865"/>
            </a:xfrm>
            <a:custGeom>
              <a:avLst/>
              <a:gdLst>
                <a:gd name="connsiteX0" fmla="*/ -170 w 41425"/>
                <a:gd name="connsiteY0" fmla="*/ 27590 h 27865"/>
                <a:gd name="connsiteX1" fmla="*/ 41256 w 41425"/>
                <a:gd name="connsiteY1" fmla="*/ 7888 h 27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425" h="27865">
                  <a:moveTo>
                    <a:pt x="-170" y="27590"/>
                  </a:moveTo>
                  <a:cubicBezTo>
                    <a:pt x="424" y="13058"/>
                    <a:pt x="29125" y="-13835"/>
                    <a:pt x="41256" y="788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06" name="任意多边形: 形状 2605">
              <a:extLst>
                <a:ext uri="{FF2B5EF4-FFF2-40B4-BE49-F238E27FC236}">
                  <a16:creationId xmlns:a16="http://schemas.microsoft.com/office/drawing/2014/main" id="{B54F51D8-DE71-A7B9-CD0C-29F08AF5B360}"/>
                </a:ext>
              </a:extLst>
            </p:cNvPr>
            <p:cNvSpPr/>
            <p:nvPr/>
          </p:nvSpPr>
          <p:spPr>
            <a:xfrm flipV="1">
              <a:off x="8872110" y="5686381"/>
              <a:ext cx="32587" cy="33448"/>
            </a:xfrm>
            <a:custGeom>
              <a:avLst/>
              <a:gdLst>
                <a:gd name="connsiteX0" fmla="*/ 242 w 32587"/>
                <a:gd name="connsiteY0" fmla="*/ 33133 h 33448"/>
                <a:gd name="connsiteX1" fmla="*/ 32416 w 32587"/>
                <a:gd name="connsiteY1" fmla="*/ -315 h 33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587" h="33448">
                  <a:moveTo>
                    <a:pt x="242" y="33133"/>
                  </a:moveTo>
                  <a:cubicBezTo>
                    <a:pt x="-2723" y="18130"/>
                    <a:pt x="10502" y="3766"/>
                    <a:pt x="32416" y="-31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07" name="任意多边形: 形状 2606">
              <a:extLst>
                <a:ext uri="{FF2B5EF4-FFF2-40B4-BE49-F238E27FC236}">
                  <a16:creationId xmlns:a16="http://schemas.microsoft.com/office/drawing/2014/main" id="{99C4DD82-E010-AFA0-62B0-50B80552AF63}"/>
                </a:ext>
              </a:extLst>
            </p:cNvPr>
            <p:cNvSpPr/>
            <p:nvPr/>
          </p:nvSpPr>
          <p:spPr>
            <a:xfrm flipV="1">
              <a:off x="8818674" y="5688643"/>
              <a:ext cx="39018" cy="22579"/>
            </a:xfrm>
            <a:custGeom>
              <a:avLst/>
              <a:gdLst>
                <a:gd name="connsiteX0" fmla="*/ 38080 w 39018"/>
                <a:gd name="connsiteY0" fmla="*/ 22264 h 22579"/>
                <a:gd name="connsiteX1" fmla="*/ -172 w 39018"/>
                <a:gd name="connsiteY1" fmla="*/ 10015 h 22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018" h="22579">
                  <a:moveTo>
                    <a:pt x="38080" y="22264"/>
                  </a:moveTo>
                  <a:cubicBezTo>
                    <a:pt x="44529" y="8381"/>
                    <a:pt x="8412" y="-13392"/>
                    <a:pt x="-172" y="1001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08" name="任意多边形: 形状 2607">
              <a:extLst>
                <a:ext uri="{FF2B5EF4-FFF2-40B4-BE49-F238E27FC236}">
                  <a16:creationId xmlns:a16="http://schemas.microsoft.com/office/drawing/2014/main" id="{095257CA-7A40-5876-5D19-056FBF469E5D}"/>
                </a:ext>
              </a:extLst>
            </p:cNvPr>
            <p:cNvSpPr/>
            <p:nvPr/>
          </p:nvSpPr>
          <p:spPr>
            <a:xfrm flipV="1">
              <a:off x="8844425" y="5708408"/>
              <a:ext cx="40933" cy="12799"/>
            </a:xfrm>
            <a:custGeom>
              <a:avLst/>
              <a:gdLst>
                <a:gd name="connsiteX0" fmla="*/ -172 w 40933"/>
                <a:gd name="connsiteY0" fmla="*/ 12486 h 12799"/>
                <a:gd name="connsiteX1" fmla="*/ 40762 w 40933"/>
                <a:gd name="connsiteY1" fmla="*/ 8338 h 12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0933" h="12799">
                  <a:moveTo>
                    <a:pt x="-172" y="12486"/>
                  </a:moveTo>
                  <a:cubicBezTo>
                    <a:pt x="8183" y="-975"/>
                    <a:pt x="25653" y="-6053"/>
                    <a:pt x="40762" y="833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09" name="任意多边形: 形状 2608">
              <a:extLst>
                <a:ext uri="{FF2B5EF4-FFF2-40B4-BE49-F238E27FC236}">
                  <a16:creationId xmlns:a16="http://schemas.microsoft.com/office/drawing/2014/main" id="{62234108-1F1C-6F86-8030-BC8F73E39F88}"/>
                </a:ext>
              </a:extLst>
            </p:cNvPr>
            <p:cNvSpPr/>
            <p:nvPr/>
          </p:nvSpPr>
          <p:spPr>
            <a:xfrm flipV="1">
              <a:off x="8868476" y="5721147"/>
              <a:ext cx="24008" cy="31879"/>
            </a:xfrm>
            <a:custGeom>
              <a:avLst/>
              <a:gdLst>
                <a:gd name="connsiteX0" fmla="*/ 1019 w 24008"/>
                <a:gd name="connsiteY0" fmla="*/ 31571 h 31879"/>
                <a:gd name="connsiteX1" fmla="*/ 23837 w 24008"/>
                <a:gd name="connsiteY1" fmla="*/ -309 h 31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008" h="31879">
                  <a:moveTo>
                    <a:pt x="1019" y="31571"/>
                  </a:moveTo>
                  <a:cubicBezTo>
                    <a:pt x="-3479" y="21894"/>
                    <a:pt x="4914" y="6778"/>
                    <a:pt x="23837" y="-30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10" name="任意多边形: 形状 2609">
              <a:extLst>
                <a:ext uri="{FF2B5EF4-FFF2-40B4-BE49-F238E27FC236}">
                  <a16:creationId xmlns:a16="http://schemas.microsoft.com/office/drawing/2014/main" id="{192CD95C-0558-C9E2-467A-05F7C033020B}"/>
                </a:ext>
              </a:extLst>
            </p:cNvPr>
            <p:cNvSpPr/>
            <p:nvPr/>
          </p:nvSpPr>
          <p:spPr>
            <a:xfrm flipV="1">
              <a:off x="8799005" y="5711503"/>
              <a:ext cx="35687" cy="26198"/>
            </a:xfrm>
            <a:custGeom>
              <a:avLst/>
              <a:gdLst>
                <a:gd name="connsiteX0" fmla="*/ 34651 w 35687"/>
                <a:gd name="connsiteY0" fmla="*/ 25888 h 26198"/>
                <a:gd name="connsiteX1" fmla="*/ -173 w 35687"/>
                <a:gd name="connsiteY1" fmla="*/ 8740 h 26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687" h="26198">
                  <a:moveTo>
                    <a:pt x="34651" y="25888"/>
                  </a:moveTo>
                  <a:cubicBezTo>
                    <a:pt x="41823" y="2825"/>
                    <a:pt x="2057" y="-10096"/>
                    <a:pt x="-173" y="874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11" name="任意多边形: 形状 2610">
              <a:extLst>
                <a:ext uri="{FF2B5EF4-FFF2-40B4-BE49-F238E27FC236}">
                  <a16:creationId xmlns:a16="http://schemas.microsoft.com/office/drawing/2014/main" id="{B1EF4640-4973-C173-2249-7D027F847F50}"/>
                </a:ext>
              </a:extLst>
            </p:cNvPr>
            <p:cNvSpPr/>
            <p:nvPr/>
          </p:nvSpPr>
          <p:spPr>
            <a:xfrm flipV="1">
              <a:off x="8833233" y="5725315"/>
              <a:ext cx="35998" cy="12502"/>
            </a:xfrm>
            <a:custGeom>
              <a:avLst/>
              <a:gdLst>
                <a:gd name="connsiteX0" fmla="*/ -172 w 35998"/>
                <a:gd name="connsiteY0" fmla="*/ 12193 h 12502"/>
                <a:gd name="connsiteX1" fmla="*/ 35827 w 35998"/>
                <a:gd name="connsiteY1" fmla="*/ 6271 h 12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998" h="12502">
                  <a:moveTo>
                    <a:pt x="-172" y="12193"/>
                  </a:moveTo>
                  <a:cubicBezTo>
                    <a:pt x="3766" y="2080"/>
                    <a:pt x="24775" y="-6872"/>
                    <a:pt x="35827" y="627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12" name="任意多边形: 形状 2611">
              <a:extLst>
                <a:ext uri="{FF2B5EF4-FFF2-40B4-BE49-F238E27FC236}">
                  <a16:creationId xmlns:a16="http://schemas.microsoft.com/office/drawing/2014/main" id="{FC92DB53-7834-982A-CE57-4137A3BBE93A}"/>
                </a:ext>
              </a:extLst>
            </p:cNvPr>
            <p:cNvSpPr/>
            <p:nvPr/>
          </p:nvSpPr>
          <p:spPr>
            <a:xfrm flipV="1">
              <a:off x="8851448" y="5737816"/>
              <a:ext cx="12609" cy="25517"/>
            </a:xfrm>
            <a:custGeom>
              <a:avLst/>
              <a:gdLst>
                <a:gd name="connsiteX0" fmla="*/ 1378 w 12609"/>
                <a:gd name="connsiteY0" fmla="*/ 25211 h 25517"/>
                <a:gd name="connsiteX1" fmla="*/ 12438 w 12609"/>
                <a:gd name="connsiteY1" fmla="*/ -306 h 25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609" h="25517">
                  <a:moveTo>
                    <a:pt x="1378" y="25211"/>
                  </a:moveTo>
                  <a:cubicBezTo>
                    <a:pt x="-2973" y="14899"/>
                    <a:pt x="2193" y="6726"/>
                    <a:pt x="12438" y="-30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13" name="任意多边形: 形状 2612">
              <a:extLst>
                <a:ext uri="{FF2B5EF4-FFF2-40B4-BE49-F238E27FC236}">
                  <a16:creationId xmlns:a16="http://schemas.microsoft.com/office/drawing/2014/main" id="{2A0EECED-4234-F821-BB0F-34B3FD2AC4A7}"/>
                </a:ext>
              </a:extLst>
            </p:cNvPr>
            <p:cNvSpPr/>
            <p:nvPr/>
          </p:nvSpPr>
          <p:spPr>
            <a:xfrm flipV="1">
              <a:off x="8820850" y="5735435"/>
              <a:ext cx="35995" cy="24899"/>
            </a:xfrm>
            <a:custGeom>
              <a:avLst/>
              <a:gdLst>
                <a:gd name="connsiteX0" fmla="*/ -172 w 35995"/>
                <a:gd name="connsiteY0" fmla="*/ 24593 h 24899"/>
                <a:gd name="connsiteX1" fmla="*/ 35823 w 35995"/>
                <a:gd name="connsiteY1" fmla="*/ 2337 h 24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995" h="24899">
                  <a:moveTo>
                    <a:pt x="-172" y="24593"/>
                  </a:moveTo>
                  <a:cubicBezTo>
                    <a:pt x="707" y="8794"/>
                    <a:pt x="18166" y="-6623"/>
                    <a:pt x="35823" y="233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14" name="任意多边形: 形状 2613">
              <a:extLst>
                <a:ext uri="{FF2B5EF4-FFF2-40B4-BE49-F238E27FC236}">
                  <a16:creationId xmlns:a16="http://schemas.microsoft.com/office/drawing/2014/main" id="{779A0167-0C98-DAB1-5B38-3485680EA8B9}"/>
                </a:ext>
              </a:extLst>
            </p:cNvPr>
            <p:cNvSpPr/>
            <p:nvPr/>
          </p:nvSpPr>
          <p:spPr>
            <a:xfrm flipV="1">
              <a:off x="8839949" y="5760319"/>
              <a:ext cx="15508" cy="31230"/>
            </a:xfrm>
            <a:custGeom>
              <a:avLst/>
              <a:gdLst>
                <a:gd name="connsiteX0" fmla="*/ 2994 w 15508"/>
                <a:gd name="connsiteY0" fmla="*/ 30929 h 31230"/>
                <a:gd name="connsiteX1" fmla="*/ 15336 w 15508"/>
                <a:gd name="connsiteY1" fmla="*/ -301 h 31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508" h="31230">
                  <a:moveTo>
                    <a:pt x="2994" y="30929"/>
                  </a:moveTo>
                  <a:cubicBezTo>
                    <a:pt x="-4430" y="20926"/>
                    <a:pt x="1817" y="4995"/>
                    <a:pt x="15336" y="-30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15" name="任意多边形: 形状 2614">
              <a:extLst>
                <a:ext uri="{FF2B5EF4-FFF2-40B4-BE49-F238E27FC236}">
                  <a16:creationId xmlns:a16="http://schemas.microsoft.com/office/drawing/2014/main" id="{BEE86020-C346-BE61-B29D-9089BCB985F7}"/>
                </a:ext>
              </a:extLst>
            </p:cNvPr>
            <p:cNvSpPr/>
            <p:nvPr/>
          </p:nvSpPr>
          <p:spPr>
            <a:xfrm flipV="1">
              <a:off x="8785965" y="5737540"/>
              <a:ext cx="29667" cy="23775"/>
            </a:xfrm>
            <a:custGeom>
              <a:avLst/>
              <a:gdLst>
                <a:gd name="connsiteX0" fmla="*/ -173 w 29667"/>
                <a:gd name="connsiteY0" fmla="*/ 4143 h 23775"/>
                <a:gd name="connsiteX1" fmla="*/ 29494 w 29667"/>
                <a:gd name="connsiteY1" fmla="*/ 23469 h 23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667" h="23775">
                  <a:moveTo>
                    <a:pt x="-173" y="4143"/>
                  </a:moveTo>
                  <a:cubicBezTo>
                    <a:pt x="6731" y="-7305"/>
                    <a:pt x="29671" y="4845"/>
                    <a:pt x="29494" y="2346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16" name="任意多边形: 形状 2615">
              <a:extLst>
                <a:ext uri="{FF2B5EF4-FFF2-40B4-BE49-F238E27FC236}">
                  <a16:creationId xmlns:a16="http://schemas.microsoft.com/office/drawing/2014/main" id="{50011568-ADC7-9B5C-866A-646A3D5B008D}"/>
                </a:ext>
              </a:extLst>
            </p:cNvPr>
            <p:cNvSpPr/>
            <p:nvPr/>
          </p:nvSpPr>
          <p:spPr>
            <a:xfrm flipV="1">
              <a:off x="8784774" y="5758375"/>
              <a:ext cx="20853" cy="28307"/>
            </a:xfrm>
            <a:custGeom>
              <a:avLst/>
              <a:gdLst>
                <a:gd name="connsiteX0" fmla="*/ -173 w 20853"/>
                <a:gd name="connsiteY0" fmla="*/ 1891 h 28307"/>
                <a:gd name="connsiteX1" fmla="*/ 19637 w 20853"/>
                <a:gd name="connsiteY1" fmla="*/ 28005 h 28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853" h="28307">
                  <a:moveTo>
                    <a:pt x="-173" y="1891"/>
                  </a:moveTo>
                  <a:cubicBezTo>
                    <a:pt x="11383" y="-6515"/>
                    <a:pt x="24506" y="10758"/>
                    <a:pt x="19637" y="2800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17" name="任意多边形: 形状 2616">
              <a:extLst>
                <a:ext uri="{FF2B5EF4-FFF2-40B4-BE49-F238E27FC236}">
                  <a16:creationId xmlns:a16="http://schemas.microsoft.com/office/drawing/2014/main" id="{02FE06F5-8F2C-5621-2C96-948FE8705463}"/>
                </a:ext>
              </a:extLst>
            </p:cNvPr>
            <p:cNvSpPr/>
            <p:nvPr/>
          </p:nvSpPr>
          <p:spPr>
            <a:xfrm flipV="1">
              <a:off x="8801053" y="5781162"/>
              <a:ext cx="13699" cy="37952"/>
            </a:xfrm>
            <a:custGeom>
              <a:avLst/>
              <a:gdLst>
                <a:gd name="connsiteX0" fmla="*/ 575 w 13699"/>
                <a:gd name="connsiteY0" fmla="*/ 158 h 37952"/>
                <a:gd name="connsiteX1" fmla="*/ -173 w 13699"/>
                <a:gd name="connsiteY1" fmla="*/ 37656 h 3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699" h="37952">
                  <a:moveTo>
                    <a:pt x="575" y="158"/>
                  </a:moveTo>
                  <a:cubicBezTo>
                    <a:pt x="12152" y="-3913"/>
                    <a:pt x="23073" y="20206"/>
                    <a:pt x="-173" y="3765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18" name="任意多边形: 形状 2617">
              <a:extLst>
                <a:ext uri="{FF2B5EF4-FFF2-40B4-BE49-F238E27FC236}">
                  <a16:creationId xmlns:a16="http://schemas.microsoft.com/office/drawing/2014/main" id="{32A4227C-9E21-AEAA-1BD8-A8512258E510}"/>
                </a:ext>
              </a:extLst>
            </p:cNvPr>
            <p:cNvSpPr/>
            <p:nvPr/>
          </p:nvSpPr>
          <p:spPr>
            <a:xfrm flipV="1">
              <a:off x="8813538" y="5812973"/>
              <a:ext cx="19026" cy="41681"/>
            </a:xfrm>
            <a:custGeom>
              <a:avLst/>
              <a:gdLst>
                <a:gd name="connsiteX0" fmla="*/ 8449 w 19026"/>
                <a:gd name="connsiteY0" fmla="*/ -14 h 41681"/>
                <a:gd name="connsiteX1" fmla="*/ -173 w 19026"/>
                <a:gd name="connsiteY1" fmla="*/ 41391 h 41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26" h="41681">
                  <a:moveTo>
                    <a:pt x="8449" y="-14"/>
                  </a:moveTo>
                  <a:cubicBezTo>
                    <a:pt x="19887" y="-3447"/>
                    <a:pt x="27626" y="25957"/>
                    <a:pt x="-173" y="4139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19" name="任意多边形: 形状 2618">
              <a:extLst>
                <a:ext uri="{FF2B5EF4-FFF2-40B4-BE49-F238E27FC236}">
                  <a16:creationId xmlns:a16="http://schemas.microsoft.com/office/drawing/2014/main" id="{B0017DC7-7923-A395-890E-CC988BABB7D1}"/>
                </a:ext>
              </a:extLst>
            </p:cNvPr>
            <p:cNvSpPr/>
            <p:nvPr/>
          </p:nvSpPr>
          <p:spPr>
            <a:xfrm flipV="1">
              <a:off x="8832248" y="5847098"/>
              <a:ext cx="27015" cy="39189"/>
            </a:xfrm>
            <a:custGeom>
              <a:avLst/>
              <a:gdLst>
                <a:gd name="connsiteX0" fmla="*/ 21291 w 27015"/>
                <a:gd name="connsiteY0" fmla="*/ -284 h 39189"/>
                <a:gd name="connsiteX1" fmla="*/ -172 w 27015"/>
                <a:gd name="connsiteY1" fmla="*/ 38905 h 39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7015" h="39189">
                  <a:moveTo>
                    <a:pt x="21291" y="-284"/>
                  </a:moveTo>
                  <a:cubicBezTo>
                    <a:pt x="34297" y="5634"/>
                    <a:pt x="23364" y="36515"/>
                    <a:pt x="-172" y="3890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20" name="任意多边形: 形状 2619">
              <a:extLst>
                <a:ext uri="{FF2B5EF4-FFF2-40B4-BE49-F238E27FC236}">
                  <a16:creationId xmlns:a16="http://schemas.microsoft.com/office/drawing/2014/main" id="{1C162D94-6D5F-2BA6-7B54-C45D05D7E5D7}"/>
                </a:ext>
              </a:extLst>
            </p:cNvPr>
            <p:cNvSpPr/>
            <p:nvPr/>
          </p:nvSpPr>
          <p:spPr>
            <a:xfrm flipV="1">
              <a:off x="8860012" y="5877243"/>
              <a:ext cx="21758" cy="37264"/>
            </a:xfrm>
            <a:custGeom>
              <a:avLst/>
              <a:gdLst>
                <a:gd name="connsiteX0" fmla="*/ 2934 w 21758"/>
                <a:gd name="connsiteY0" fmla="*/ 2344 h 37264"/>
                <a:gd name="connsiteX1" fmla="*/ -172 w 21758"/>
                <a:gd name="connsiteY1" fmla="*/ 36986 h 37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758" h="37264">
                  <a:moveTo>
                    <a:pt x="2934" y="2344"/>
                  </a:moveTo>
                  <a:cubicBezTo>
                    <a:pt x="12762" y="-8781"/>
                    <a:pt x="41108" y="17912"/>
                    <a:pt x="-172" y="3698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21" name="任意多边形: 形状 2620">
              <a:extLst>
                <a:ext uri="{FF2B5EF4-FFF2-40B4-BE49-F238E27FC236}">
                  <a16:creationId xmlns:a16="http://schemas.microsoft.com/office/drawing/2014/main" id="{88C451F7-D791-48D0-F489-24F4E970491F}"/>
                </a:ext>
              </a:extLst>
            </p:cNvPr>
            <p:cNvSpPr/>
            <p:nvPr/>
          </p:nvSpPr>
          <p:spPr>
            <a:xfrm flipV="1">
              <a:off x="8882286" y="5902268"/>
              <a:ext cx="19562" cy="24324"/>
            </a:xfrm>
            <a:custGeom>
              <a:avLst/>
              <a:gdLst>
                <a:gd name="connsiteX0" fmla="*/ 2806 w 19562"/>
                <a:gd name="connsiteY0" fmla="*/ 383 h 24324"/>
                <a:gd name="connsiteX1" fmla="*/ -171 w 19562"/>
                <a:gd name="connsiteY1" fmla="*/ 24050 h 24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562" h="24324">
                  <a:moveTo>
                    <a:pt x="2806" y="383"/>
                  </a:moveTo>
                  <a:cubicBezTo>
                    <a:pt x="15020" y="-3542"/>
                    <a:pt x="34462" y="10823"/>
                    <a:pt x="-171" y="2405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22" name="任意多边形: 形状 2621">
              <a:extLst>
                <a:ext uri="{FF2B5EF4-FFF2-40B4-BE49-F238E27FC236}">
                  <a16:creationId xmlns:a16="http://schemas.microsoft.com/office/drawing/2014/main" id="{D6B45C9D-0D49-D058-C7E4-2A872F10F4CC}"/>
                </a:ext>
              </a:extLst>
            </p:cNvPr>
            <p:cNvSpPr/>
            <p:nvPr/>
          </p:nvSpPr>
          <p:spPr>
            <a:xfrm flipV="1">
              <a:off x="8902357" y="5917741"/>
              <a:ext cx="17939" cy="27098"/>
            </a:xfrm>
            <a:custGeom>
              <a:avLst/>
              <a:gdLst>
                <a:gd name="connsiteX0" fmla="*/ 5000 w 17939"/>
                <a:gd name="connsiteY0" fmla="*/ 2321 h 27098"/>
                <a:gd name="connsiteX1" fmla="*/ -171 w 17939"/>
                <a:gd name="connsiteY1" fmla="*/ 26826 h 27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939" h="27098">
                  <a:moveTo>
                    <a:pt x="5000" y="2321"/>
                  </a:moveTo>
                  <a:cubicBezTo>
                    <a:pt x="11371" y="-8253"/>
                    <a:pt x="32875" y="16244"/>
                    <a:pt x="-171" y="2682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23" name="任意多边形: 形状 2622">
              <a:extLst>
                <a:ext uri="{FF2B5EF4-FFF2-40B4-BE49-F238E27FC236}">
                  <a16:creationId xmlns:a16="http://schemas.microsoft.com/office/drawing/2014/main" id="{77396707-2BAD-8685-D525-F47C154CFBCC}"/>
                </a:ext>
              </a:extLst>
            </p:cNvPr>
            <p:cNvSpPr/>
            <p:nvPr/>
          </p:nvSpPr>
          <p:spPr>
            <a:xfrm flipV="1">
              <a:off x="8804658" y="5758295"/>
              <a:ext cx="38459" cy="12279"/>
            </a:xfrm>
            <a:custGeom>
              <a:avLst/>
              <a:gdLst>
                <a:gd name="connsiteX0" fmla="*/ -172 w 38459"/>
                <a:gd name="connsiteY0" fmla="*/ 11976 h 12279"/>
                <a:gd name="connsiteX1" fmla="*/ 38287 w 38459"/>
                <a:gd name="connsiteY1" fmla="*/ 9939 h 12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459" h="12279">
                  <a:moveTo>
                    <a:pt x="-172" y="11976"/>
                  </a:moveTo>
                  <a:cubicBezTo>
                    <a:pt x="7302" y="-2015"/>
                    <a:pt x="30488" y="-5816"/>
                    <a:pt x="38287" y="993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24" name="任意多边形: 形状 2623">
              <a:extLst>
                <a:ext uri="{FF2B5EF4-FFF2-40B4-BE49-F238E27FC236}">
                  <a16:creationId xmlns:a16="http://schemas.microsoft.com/office/drawing/2014/main" id="{5CC30FA3-ED42-F306-6EF3-185BAB4BB656}"/>
                </a:ext>
              </a:extLst>
            </p:cNvPr>
            <p:cNvSpPr/>
            <p:nvPr/>
          </p:nvSpPr>
          <p:spPr>
            <a:xfrm flipV="1">
              <a:off x="8809941" y="5770201"/>
              <a:ext cx="20315" cy="20969"/>
            </a:xfrm>
            <a:custGeom>
              <a:avLst/>
              <a:gdLst>
                <a:gd name="connsiteX0" fmla="*/ 20143 w 20315"/>
                <a:gd name="connsiteY0" fmla="*/ 20669 h 20969"/>
                <a:gd name="connsiteX1" fmla="*/ -173 w 20315"/>
                <a:gd name="connsiteY1" fmla="*/ -224 h 20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315" h="20969">
                  <a:moveTo>
                    <a:pt x="20143" y="20669"/>
                  </a:moveTo>
                  <a:cubicBezTo>
                    <a:pt x="19594" y="11210"/>
                    <a:pt x="9423" y="-1402"/>
                    <a:pt x="-173" y="-22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25" name="任意多边形: 形状 2624">
              <a:extLst>
                <a:ext uri="{FF2B5EF4-FFF2-40B4-BE49-F238E27FC236}">
                  <a16:creationId xmlns:a16="http://schemas.microsoft.com/office/drawing/2014/main" id="{63E85AB8-C910-18D9-5A89-5429C2323FCB}"/>
                </a:ext>
              </a:extLst>
            </p:cNvPr>
            <p:cNvSpPr/>
            <p:nvPr/>
          </p:nvSpPr>
          <p:spPr>
            <a:xfrm flipV="1">
              <a:off x="8821089" y="5787346"/>
              <a:ext cx="32109" cy="8230"/>
            </a:xfrm>
            <a:custGeom>
              <a:avLst/>
              <a:gdLst>
                <a:gd name="connsiteX0" fmla="*/ -172 w 32109"/>
                <a:gd name="connsiteY0" fmla="*/ 7932 h 8230"/>
                <a:gd name="connsiteX1" fmla="*/ 31938 w 32109"/>
                <a:gd name="connsiteY1" fmla="*/ 4466 h 8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109" h="8230">
                  <a:moveTo>
                    <a:pt x="-172" y="7932"/>
                  </a:moveTo>
                  <a:cubicBezTo>
                    <a:pt x="5628" y="-98"/>
                    <a:pt x="17843" y="-4031"/>
                    <a:pt x="31938" y="446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26" name="任意多边形: 形状 2625">
              <a:extLst>
                <a:ext uri="{FF2B5EF4-FFF2-40B4-BE49-F238E27FC236}">
                  <a16:creationId xmlns:a16="http://schemas.microsoft.com/office/drawing/2014/main" id="{A9980473-A7EF-1CA8-28CC-8CD8C9DC412D}"/>
                </a:ext>
              </a:extLst>
            </p:cNvPr>
            <p:cNvSpPr/>
            <p:nvPr/>
          </p:nvSpPr>
          <p:spPr>
            <a:xfrm flipV="1">
              <a:off x="8819056" y="5795919"/>
              <a:ext cx="15724" cy="20532"/>
            </a:xfrm>
            <a:custGeom>
              <a:avLst/>
              <a:gdLst>
                <a:gd name="connsiteX0" fmla="*/ 15552 w 15724"/>
                <a:gd name="connsiteY0" fmla="*/ 20237 h 20532"/>
                <a:gd name="connsiteX1" fmla="*/ -172 w 15724"/>
                <a:gd name="connsiteY1" fmla="*/ -296 h 20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724" h="20532">
                  <a:moveTo>
                    <a:pt x="15552" y="20237"/>
                  </a:moveTo>
                  <a:cubicBezTo>
                    <a:pt x="14438" y="13318"/>
                    <a:pt x="8320" y="1943"/>
                    <a:pt x="-172" y="-29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27" name="任意多边形: 形状 2626">
              <a:extLst>
                <a:ext uri="{FF2B5EF4-FFF2-40B4-BE49-F238E27FC236}">
                  <a16:creationId xmlns:a16="http://schemas.microsoft.com/office/drawing/2014/main" id="{FB89CD99-FA35-1B3C-A409-38A0A98DD103}"/>
                </a:ext>
              </a:extLst>
            </p:cNvPr>
            <p:cNvSpPr/>
            <p:nvPr/>
          </p:nvSpPr>
          <p:spPr>
            <a:xfrm flipV="1">
              <a:off x="8830733" y="5806515"/>
              <a:ext cx="29573" cy="8231"/>
            </a:xfrm>
            <a:custGeom>
              <a:avLst/>
              <a:gdLst>
                <a:gd name="connsiteX0" fmla="*/ -172 w 29573"/>
                <a:gd name="connsiteY0" fmla="*/ 7937 h 8231"/>
                <a:gd name="connsiteX1" fmla="*/ 29402 w 29573"/>
                <a:gd name="connsiteY1" fmla="*/ 3910 h 8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573" h="8231">
                  <a:moveTo>
                    <a:pt x="-172" y="7937"/>
                  </a:moveTo>
                  <a:cubicBezTo>
                    <a:pt x="5426" y="-2140"/>
                    <a:pt x="19467" y="-2321"/>
                    <a:pt x="29402" y="391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28" name="任意多边形: 形状 2627">
              <a:extLst>
                <a:ext uri="{FF2B5EF4-FFF2-40B4-BE49-F238E27FC236}">
                  <a16:creationId xmlns:a16="http://schemas.microsoft.com/office/drawing/2014/main" id="{7D2F4C08-F675-0F58-6ABF-BE3F5A3E596A}"/>
                </a:ext>
              </a:extLst>
            </p:cNvPr>
            <p:cNvSpPr/>
            <p:nvPr/>
          </p:nvSpPr>
          <p:spPr>
            <a:xfrm flipV="1">
              <a:off x="8832478" y="5814850"/>
              <a:ext cx="18618" cy="30267"/>
            </a:xfrm>
            <a:custGeom>
              <a:avLst/>
              <a:gdLst>
                <a:gd name="connsiteX0" fmla="*/ 17370 w 18618"/>
                <a:gd name="connsiteY0" fmla="*/ 29977 h 30267"/>
                <a:gd name="connsiteX1" fmla="*/ -172 w 18618"/>
                <a:gd name="connsiteY1" fmla="*/ -291 h 30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618" h="30267">
                  <a:moveTo>
                    <a:pt x="17370" y="29977"/>
                  </a:moveTo>
                  <a:cubicBezTo>
                    <a:pt x="21127" y="22154"/>
                    <a:pt x="14994" y="445"/>
                    <a:pt x="-172" y="-29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29" name="任意多边形: 形状 2628">
              <a:extLst>
                <a:ext uri="{FF2B5EF4-FFF2-40B4-BE49-F238E27FC236}">
                  <a16:creationId xmlns:a16="http://schemas.microsoft.com/office/drawing/2014/main" id="{1936C23C-F540-9A16-3B84-3688EE935E67}"/>
                </a:ext>
              </a:extLst>
            </p:cNvPr>
            <p:cNvSpPr/>
            <p:nvPr/>
          </p:nvSpPr>
          <p:spPr>
            <a:xfrm flipV="1">
              <a:off x="8843711" y="5840210"/>
              <a:ext cx="30920" cy="8737"/>
            </a:xfrm>
            <a:custGeom>
              <a:avLst/>
              <a:gdLst>
                <a:gd name="connsiteX0" fmla="*/ -172 w 30920"/>
                <a:gd name="connsiteY0" fmla="*/ 8449 h 8737"/>
                <a:gd name="connsiteX1" fmla="*/ 30749 w 30920"/>
                <a:gd name="connsiteY1" fmla="*/ 1388 h 8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20" h="8737">
                  <a:moveTo>
                    <a:pt x="-172" y="8449"/>
                  </a:moveTo>
                  <a:cubicBezTo>
                    <a:pt x="6964" y="3385"/>
                    <a:pt x="17847" y="-3508"/>
                    <a:pt x="30749" y="138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30" name="任意多边形: 形状 2629">
              <a:extLst>
                <a:ext uri="{FF2B5EF4-FFF2-40B4-BE49-F238E27FC236}">
                  <a16:creationId xmlns:a16="http://schemas.microsoft.com/office/drawing/2014/main" id="{0E2D69AD-EDB3-B722-8876-3549D58E83E6}"/>
                </a:ext>
              </a:extLst>
            </p:cNvPr>
            <p:cNvSpPr/>
            <p:nvPr/>
          </p:nvSpPr>
          <p:spPr>
            <a:xfrm flipV="1">
              <a:off x="8863715" y="5849139"/>
              <a:ext cx="6671" cy="29922"/>
            </a:xfrm>
            <a:custGeom>
              <a:avLst/>
              <a:gdLst>
                <a:gd name="connsiteX0" fmla="*/ 2445 w 6671"/>
                <a:gd name="connsiteY0" fmla="*/ 29638 h 29922"/>
                <a:gd name="connsiteX1" fmla="*/ -172 w 6671"/>
                <a:gd name="connsiteY1" fmla="*/ -285 h 29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71" h="29922">
                  <a:moveTo>
                    <a:pt x="2445" y="29638"/>
                  </a:moveTo>
                  <a:cubicBezTo>
                    <a:pt x="7819" y="23509"/>
                    <a:pt x="8703" y="7706"/>
                    <a:pt x="-172" y="-28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31" name="任意多边形: 形状 2630">
              <a:extLst>
                <a:ext uri="{FF2B5EF4-FFF2-40B4-BE49-F238E27FC236}">
                  <a16:creationId xmlns:a16="http://schemas.microsoft.com/office/drawing/2014/main" id="{66D355BE-8347-43EA-51D2-4E36D5A32318}"/>
                </a:ext>
              </a:extLst>
            </p:cNvPr>
            <p:cNvSpPr/>
            <p:nvPr/>
          </p:nvSpPr>
          <p:spPr>
            <a:xfrm flipV="1">
              <a:off x="8866332" y="5875810"/>
              <a:ext cx="33061" cy="4201"/>
            </a:xfrm>
            <a:custGeom>
              <a:avLst/>
              <a:gdLst>
                <a:gd name="connsiteX0" fmla="*/ -171 w 33061"/>
                <a:gd name="connsiteY0" fmla="*/ 3920 h 4201"/>
                <a:gd name="connsiteX1" fmla="*/ 32890 w 33061"/>
                <a:gd name="connsiteY1" fmla="*/ 3671 h 4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061" h="4201">
                  <a:moveTo>
                    <a:pt x="-171" y="3920"/>
                  </a:moveTo>
                  <a:cubicBezTo>
                    <a:pt x="7707" y="18"/>
                    <a:pt x="23731" y="-3052"/>
                    <a:pt x="32890" y="367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32" name="任意多边形: 形状 2631">
              <a:extLst>
                <a:ext uri="{FF2B5EF4-FFF2-40B4-BE49-F238E27FC236}">
                  <a16:creationId xmlns:a16="http://schemas.microsoft.com/office/drawing/2014/main" id="{537D8D31-06D2-DF00-023F-FCD101BDF2EC}"/>
                </a:ext>
              </a:extLst>
            </p:cNvPr>
            <p:cNvSpPr/>
            <p:nvPr/>
          </p:nvSpPr>
          <p:spPr>
            <a:xfrm flipV="1">
              <a:off x="8889577" y="5879739"/>
              <a:ext cx="5201" cy="25581"/>
            </a:xfrm>
            <a:custGeom>
              <a:avLst/>
              <a:gdLst>
                <a:gd name="connsiteX0" fmla="*/ 2421 w 5201"/>
                <a:gd name="connsiteY0" fmla="*/ 25302 h 25581"/>
                <a:gd name="connsiteX1" fmla="*/ -171 w 5201"/>
                <a:gd name="connsiteY1" fmla="*/ -279 h 25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201" h="25581">
                  <a:moveTo>
                    <a:pt x="2421" y="25302"/>
                  </a:moveTo>
                  <a:cubicBezTo>
                    <a:pt x="6424" y="17867"/>
                    <a:pt x="6018" y="7774"/>
                    <a:pt x="-171" y="-27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33" name="任意多边形: 形状 2632">
              <a:extLst>
                <a:ext uri="{FF2B5EF4-FFF2-40B4-BE49-F238E27FC236}">
                  <a16:creationId xmlns:a16="http://schemas.microsoft.com/office/drawing/2014/main" id="{B11002F8-69EA-8C10-7C05-E8AC63C16927}"/>
                </a:ext>
              </a:extLst>
            </p:cNvPr>
            <p:cNvSpPr/>
            <p:nvPr/>
          </p:nvSpPr>
          <p:spPr>
            <a:xfrm flipV="1">
              <a:off x="8893598" y="5896683"/>
              <a:ext cx="23808" cy="5413"/>
            </a:xfrm>
            <a:custGeom>
              <a:avLst/>
              <a:gdLst>
                <a:gd name="connsiteX0" fmla="*/ -171 w 23808"/>
                <a:gd name="connsiteY0" fmla="*/ 2792 h 5413"/>
                <a:gd name="connsiteX1" fmla="*/ 23638 w 23808"/>
                <a:gd name="connsiteY1" fmla="*/ 5136 h 5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808" h="5413">
                  <a:moveTo>
                    <a:pt x="-171" y="2792"/>
                  </a:moveTo>
                  <a:cubicBezTo>
                    <a:pt x="7457" y="-1495"/>
                    <a:pt x="16523" y="-1795"/>
                    <a:pt x="23638" y="513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34" name="任意多边形: 形状 2633">
              <a:extLst>
                <a:ext uri="{FF2B5EF4-FFF2-40B4-BE49-F238E27FC236}">
                  <a16:creationId xmlns:a16="http://schemas.microsoft.com/office/drawing/2014/main" id="{14CE959D-6C62-3930-74BD-8D46BAEB8DBC}"/>
                </a:ext>
              </a:extLst>
            </p:cNvPr>
            <p:cNvSpPr/>
            <p:nvPr/>
          </p:nvSpPr>
          <p:spPr>
            <a:xfrm flipV="1">
              <a:off x="8911933" y="5900932"/>
              <a:ext cx="4768" cy="23420"/>
            </a:xfrm>
            <a:custGeom>
              <a:avLst/>
              <a:gdLst>
                <a:gd name="connsiteX0" fmla="*/ -171 w 4768"/>
                <a:gd name="connsiteY0" fmla="*/ 23145 h 23420"/>
                <a:gd name="connsiteX1" fmla="*/ 2418 w 4768"/>
                <a:gd name="connsiteY1" fmla="*/ -276 h 23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68" h="23420">
                  <a:moveTo>
                    <a:pt x="-171" y="23145"/>
                  </a:moveTo>
                  <a:cubicBezTo>
                    <a:pt x="4039" y="17754"/>
                    <a:pt x="6706" y="7352"/>
                    <a:pt x="2418" y="-27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35" name="任意多边形: 形状 2634">
              <a:extLst>
                <a:ext uri="{FF2B5EF4-FFF2-40B4-BE49-F238E27FC236}">
                  <a16:creationId xmlns:a16="http://schemas.microsoft.com/office/drawing/2014/main" id="{0AD07A31-D371-CA08-366C-72E116E985DA}"/>
                </a:ext>
              </a:extLst>
            </p:cNvPr>
            <p:cNvSpPr/>
            <p:nvPr/>
          </p:nvSpPr>
          <p:spPr>
            <a:xfrm flipV="1">
              <a:off x="8916696" y="5917556"/>
              <a:ext cx="18975" cy="3111"/>
            </a:xfrm>
            <a:custGeom>
              <a:avLst/>
              <a:gdLst>
                <a:gd name="connsiteX0" fmla="*/ -170 w 18975"/>
                <a:gd name="connsiteY0" fmla="*/ 1246 h 3111"/>
                <a:gd name="connsiteX1" fmla="*/ 18806 w 18975"/>
                <a:gd name="connsiteY1" fmla="*/ 2838 h 3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975" h="3111">
                  <a:moveTo>
                    <a:pt x="-170" y="1246"/>
                  </a:moveTo>
                  <a:cubicBezTo>
                    <a:pt x="5766" y="-1421"/>
                    <a:pt x="11866" y="-384"/>
                    <a:pt x="18806" y="283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36" name="任意多边形: 形状 2635">
              <a:extLst>
                <a:ext uri="{FF2B5EF4-FFF2-40B4-BE49-F238E27FC236}">
                  <a16:creationId xmlns:a16="http://schemas.microsoft.com/office/drawing/2014/main" id="{4F58E1C4-5CA9-0D85-9995-31A369C6C6FD}"/>
                </a:ext>
              </a:extLst>
            </p:cNvPr>
            <p:cNvSpPr/>
            <p:nvPr/>
          </p:nvSpPr>
          <p:spPr>
            <a:xfrm flipV="1">
              <a:off x="8917779" y="5926173"/>
              <a:ext cx="33395" cy="20293"/>
            </a:xfrm>
            <a:custGeom>
              <a:avLst/>
              <a:gdLst>
                <a:gd name="connsiteX0" fmla="*/ 33036 w 33395"/>
                <a:gd name="connsiteY0" fmla="*/ 20023 h 20293"/>
                <a:gd name="connsiteX1" fmla="*/ -170 w 33395"/>
                <a:gd name="connsiteY1" fmla="*/ 4570 h 20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395" h="20293">
                  <a:moveTo>
                    <a:pt x="33036" y="20023"/>
                  </a:moveTo>
                  <a:cubicBezTo>
                    <a:pt x="35597" y="8594"/>
                    <a:pt x="11502" y="-8812"/>
                    <a:pt x="-170" y="457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37" name="任意多边形: 形状 2636">
              <a:extLst>
                <a:ext uri="{FF2B5EF4-FFF2-40B4-BE49-F238E27FC236}">
                  <a16:creationId xmlns:a16="http://schemas.microsoft.com/office/drawing/2014/main" id="{10A9B070-0926-39F0-7B75-F4ECF227C89B}"/>
                </a:ext>
              </a:extLst>
            </p:cNvPr>
            <p:cNvSpPr/>
            <p:nvPr/>
          </p:nvSpPr>
          <p:spPr>
            <a:xfrm flipV="1">
              <a:off x="9064357" y="5310494"/>
              <a:ext cx="35694" cy="50132"/>
            </a:xfrm>
            <a:custGeom>
              <a:avLst/>
              <a:gdLst>
                <a:gd name="connsiteX0" fmla="*/ 35528 w 35694"/>
                <a:gd name="connsiteY0" fmla="*/ -385 h 50132"/>
                <a:gd name="connsiteX1" fmla="*/ 18278 w 35694"/>
                <a:gd name="connsiteY1" fmla="*/ 49748 h 50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694" h="50132">
                  <a:moveTo>
                    <a:pt x="35528" y="-385"/>
                  </a:moveTo>
                  <a:cubicBezTo>
                    <a:pt x="15731" y="173"/>
                    <a:pt x="-23347" y="28740"/>
                    <a:pt x="18278" y="4974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38" name="任意多边形: 形状 2637">
              <a:extLst>
                <a:ext uri="{FF2B5EF4-FFF2-40B4-BE49-F238E27FC236}">
                  <a16:creationId xmlns:a16="http://schemas.microsoft.com/office/drawing/2014/main" id="{949A6C55-C16E-D7E4-5715-0A9EC87811DD}"/>
                </a:ext>
              </a:extLst>
            </p:cNvPr>
            <p:cNvSpPr/>
            <p:nvPr/>
          </p:nvSpPr>
          <p:spPr>
            <a:xfrm flipV="1">
              <a:off x="9082567" y="5289088"/>
              <a:ext cx="35939" cy="51178"/>
            </a:xfrm>
            <a:custGeom>
              <a:avLst/>
              <a:gdLst>
                <a:gd name="connsiteX0" fmla="*/ 35773 w 35939"/>
                <a:gd name="connsiteY0" fmla="*/ -389 h 51178"/>
                <a:gd name="connsiteX1" fmla="*/ 30625 w 35939"/>
                <a:gd name="connsiteY1" fmla="*/ 50790 h 51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939" h="51178">
                  <a:moveTo>
                    <a:pt x="35773" y="-389"/>
                  </a:moveTo>
                  <a:cubicBezTo>
                    <a:pt x="270" y="6314"/>
                    <a:pt x="-20918" y="50229"/>
                    <a:pt x="30625" y="5079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39" name="任意多边形: 形状 2638">
              <a:extLst>
                <a:ext uri="{FF2B5EF4-FFF2-40B4-BE49-F238E27FC236}">
                  <a16:creationId xmlns:a16="http://schemas.microsoft.com/office/drawing/2014/main" id="{6A971EBF-E7FD-4E8A-F508-15D1ACD16267}"/>
                </a:ext>
              </a:extLst>
            </p:cNvPr>
            <p:cNvSpPr/>
            <p:nvPr/>
          </p:nvSpPr>
          <p:spPr>
            <a:xfrm flipV="1">
              <a:off x="9061101" y="5270980"/>
              <a:ext cx="47403" cy="50531"/>
            </a:xfrm>
            <a:custGeom>
              <a:avLst/>
              <a:gdLst>
                <a:gd name="connsiteX0" fmla="*/ 47237 w 47403"/>
                <a:gd name="connsiteY0" fmla="*/ 45980 h 50531"/>
                <a:gd name="connsiteX1" fmla="*/ 6969 w 47403"/>
                <a:gd name="connsiteY1" fmla="*/ -392 h 50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403" h="50531">
                  <a:moveTo>
                    <a:pt x="47237" y="45980"/>
                  </a:moveTo>
                  <a:cubicBezTo>
                    <a:pt x="23531" y="60997"/>
                    <a:pt x="-16527" y="33003"/>
                    <a:pt x="6969" y="-39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40" name="任意多边形: 形状 2639">
              <a:extLst>
                <a:ext uri="{FF2B5EF4-FFF2-40B4-BE49-F238E27FC236}">
                  <a16:creationId xmlns:a16="http://schemas.microsoft.com/office/drawing/2014/main" id="{8A1EA40D-DC23-F552-006C-1085B05FBF07}"/>
                </a:ext>
              </a:extLst>
            </p:cNvPr>
            <p:cNvSpPr/>
            <p:nvPr/>
          </p:nvSpPr>
          <p:spPr>
            <a:xfrm flipV="1">
              <a:off x="9000805" y="5223819"/>
              <a:ext cx="60243" cy="41997"/>
            </a:xfrm>
            <a:custGeom>
              <a:avLst/>
              <a:gdLst>
                <a:gd name="connsiteX0" fmla="*/ 5377 w 60243"/>
                <a:gd name="connsiteY0" fmla="*/ 32661 h 41997"/>
                <a:gd name="connsiteX1" fmla="*/ 28092 w 60243"/>
                <a:gd name="connsiteY1" fmla="*/ -248 h 41997"/>
                <a:gd name="connsiteX2" fmla="*/ 60042 w 60243"/>
                <a:gd name="connsiteY2" fmla="*/ 41596 h 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0243" h="41997">
                  <a:moveTo>
                    <a:pt x="5377" y="32661"/>
                  </a:moveTo>
                  <a:cubicBezTo>
                    <a:pt x="-8472" y="24552"/>
                    <a:pt x="5305" y="-2688"/>
                    <a:pt x="28092" y="-248"/>
                  </a:cubicBezTo>
                  <a:cubicBezTo>
                    <a:pt x="45749" y="1650"/>
                    <a:pt x="60883" y="27444"/>
                    <a:pt x="60042" y="4159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41" name="任意多边形: 形状 2640">
              <a:extLst>
                <a:ext uri="{FF2B5EF4-FFF2-40B4-BE49-F238E27FC236}">
                  <a16:creationId xmlns:a16="http://schemas.microsoft.com/office/drawing/2014/main" id="{EBB70750-6379-684E-BE2B-F2AEC6AA03EA}"/>
                </a:ext>
              </a:extLst>
            </p:cNvPr>
            <p:cNvSpPr/>
            <p:nvPr/>
          </p:nvSpPr>
          <p:spPr>
            <a:xfrm flipV="1">
              <a:off x="8970223" y="5253827"/>
              <a:ext cx="54916" cy="34179"/>
            </a:xfrm>
            <a:custGeom>
              <a:avLst/>
              <a:gdLst>
                <a:gd name="connsiteX0" fmla="*/ 5717 w 54916"/>
                <a:gd name="connsiteY0" fmla="*/ 33783 h 34179"/>
                <a:gd name="connsiteX1" fmla="*/ 54748 w 54916"/>
                <a:gd name="connsiteY1" fmla="*/ 21787 h 34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4916" h="34179">
                  <a:moveTo>
                    <a:pt x="5717" y="33783"/>
                  </a:moveTo>
                  <a:cubicBezTo>
                    <a:pt x="-18298" y="13057"/>
                    <a:pt x="37841" y="-24677"/>
                    <a:pt x="54748" y="2178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42" name="任意多边形: 形状 2641">
              <a:extLst>
                <a:ext uri="{FF2B5EF4-FFF2-40B4-BE49-F238E27FC236}">
                  <a16:creationId xmlns:a16="http://schemas.microsoft.com/office/drawing/2014/main" id="{9419BDFE-C499-E50F-7F94-B40ACB655808}"/>
                </a:ext>
              </a:extLst>
            </p:cNvPr>
            <p:cNvSpPr/>
            <p:nvPr/>
          </p:nvSpPr>
          <p:spPr>
            <a:xfrm flipV="1">
              <a:off x="8947584" y="5287740"/>
              <a:ext cx="55446" cy="28394"/>
            </a:xfrm>
            <a:custGeom>
              <a:avLst/>
              <a:gdLst>
                <a:gd name="connsiteX0" fmla="*/ 1089 w 55446"/>
                <a:gd name="connsiteY0" fmla="*/ 25841 h 28394"/>
                <a:gd name="connsiteX1" fmla="*/ 55277 w 55446"/>
                <a:gd name="connsiteY1" fmla="*/ 28003 h 28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5446" h="28394">
                  <a:moveTo>
                    <a:pt x="1089" y="25841"/>
                  </a:moveTo>
                  <a:cubicBezTo>
                    <a:pt x="-9273" y="5179"/>
                    <a:pt x="47516" y="-22080"/>
                    <a:pt x="55277" y="2800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43" name="任意多边形: 形状 2642">
              <a:extLst>
                <a:ext uri="{FF2B5EF4-FFF2-40B4-BE49-F238E27FC236}">
                  <a16:creationId xmlns:a16="http://schemas.microsoft.com/office/drawing/2014/main" id="{82409EB2-5BA3-652C-95A9-54E28A0995D7}"/>
                </a:ext>
              </a:extLst>
            </p:cNvPr>
            <p:cNvSpPr/>
            <p:nvPr/>
          </p:nvSpPr>
          <p:spPr>
            <a:xfrm flipV="1">
              <a:off x="9016113" y="5280854"/>
              <a:ext cx="26893" cy="36634"/>
            </a:xfrm>
            <a:custGeom>
              <a:avLst/>
              <a:gdLst>
                <a:gd name="connsiteX0" fmla="*/ -168 w 26893"/>
                <a:gd name="connsiteY0" fmla="*/ 36243 h 36634"/>
                <a:gd name="connsiteX1" fmla="*/ 26726 w 26893"/>
                <a:gd name="connsiteY1" fmla="*/ -391 h 36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893" h="36634">
                  <a:moveTo>
                    <a:pt x="-168" y="36243"/>
                  </a:moveTo>
                  <a:cubicBezTo>
                    <a:pt x="416" y="27704"/>
                    <a:pt x="5677" y="10216"/>
                    <a:pt x="26726" y="-39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44" name="任意多边形: 形状 2643">
              <a:extLst>
                <a:ext uri="{FF2B5EF4-FFF2-40B4-BE49-F238E27FC236}">
                  <a16:creationId xmlns:a16="http://schemas.microsoft.com/office/drawing/2014/main" id="{3B4DBF9A-D25C-34AD-4AF8-314C09838156}"/>
                </a:ext>
              </a:extLst>
            </p:cNvPr>
            <p:cNvSpPr/>
            <p:nvPr/>
          </p:nvSpPr>
          <p:spPr>
            <a:xfrm flipV="1">
              <a:off x="9042531" y="5259185"/>
              <a:ext cx="24690" cy="25404"/>
            </a:xfrm>
            <a:custGeom>
              <a:avLst/>
              <a:gdLst>
                <a:gd name="connsiteX0" fmla="*/ 322 w 24690"/>
                <a:gd name="connsiteY0" fmla="*/ 25008 h 25404"/>
                <a:gd name="connsiteX1" fmla="*/ 24523 w 24690"/>
                <a:gd name="connsiteY1" fmla="*/ -397 h 25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690" h="25404">
                  <a:moveTo>
                    <a:pt x="322" y="25008"/>
                  </a:moveTo>
                  <a:cubicBezTo>
                    <a:pt x="-2364" y="16910"/>
                    <a:pt x="6044" y="3958"/>
                    <a:pt x="24523" y="-39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45" name="任意多边形: 形状 2644">
              <a:extLst>
                <a:ext uri="{FF2B5EF4-FFF2-40B4-BE49-F238E27FC236}">
                  <a16:creationId xmlns:a16="http://schemas.microsoft.com/office/drawing/2014/main" id="{C16E410F-2BD7-4A75-B714-A49843974D45}"/>
                </a:ext>
              </a:extLst>
            </p:cNvPr>
            <p:cNvSpPr/>
            <p:nvPr/>
          </p:nvSpPr>
          <p:spPr>
            <a:xfrm flipV="1">
              <a:off x="8127927" y="5514574"/>
              <a:ext cx="19941" cy="20177"/>
            </a:xfrm>
            <a:custGeom>
              <a:avLst/>
              <a:gdLst>
                <a:gd name="connsiteX0" fmla="*/ 10033 w 19941"/>
                <a:gd name="connsiteY0" fmla="*/ 19829 h 20177"/>
                <a:gd name="connsiteX1" fmla="*/ 19755 w 19941"/>
                <a:gd name="connsiteY1" fmla="*/ 2509 h 20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941" h="20177">
                  <a:moveTo>
                    <a:pt x="10033" y="19829"/>
                  </a:moveTo>
                  <a:cubicBezTo>
                    <a:pt x="-9398" y="18800"/>
                    <a:pt x="1718" y="-9203"/>
                    <a:pt x="19755" y="250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46" name="任意多边形: 形状 2645">
              <a:extLst>
                <a:ext uri="{FF2B5EF4-FFF2-40B4-BE49-F238E27FC236}">
                  <a16:creationId xmlns:a16="http://schemas.microsoft.com/office/drawing/2014/main" id="{3EF7E011-D35E-C15F-7637-3BDF3D636658}"/>
                </a:ext>
              </a:extLst>
            </p:cNvPr>
            <p:cNvSpPr/>
            <p:nvPr/>
          </p:nvSpPr>
          <p:spPr>
            <a:xfrm flipV="1">
              <a:off x="8112802" y="5515289"/>
              <a:ext cx="19945" cy="20179"/>
            </a:xfrm>
            <a:custGeom>
              <a:avLst/>
              <a:gdLst>
                <a:gd name="connsiteX0" fmla="*/ 10036 w 19945"/>
                <a:gd name="connsiteY0" fmla="*/ 19830 h 20179"/>
                <a:gd name="connsiteX1" fmla="*/ 19758 w 19945"/>
                <a:gd name="connsiteY1" fmla="*/ 2511 h 20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945" h="20179">
                  <a:moveTo>
                    <a:pt x="10036" y="19830"/>
                  </a:moveTo>
                  <a:cubicBezTo>
                    <a:pt x="-9401" y="18805"/>
                    <a:pt x="1718" y="-9206"/>
                    <a:pt x="19758" y="251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47" name="任意多边形: 形状 2646">
              <a:extLst>
                <a:ext uri="{FF2B5EF4-FFF2-40B4-BE49-F238E27FC236}">
                  <a16:creationId xmlns:a16="http://schemas.microsoft.com/office/drawing/2014/main" id="{E1A6DF18-540B-16A6-4107-6E34A3E3A71E}"/>
                </a:ext>
              </a:extLst>
            </p:cNvPr>
            <p:cNvSpPr/>
            <p:nvPr/>
          </p:nvSpPr>
          <p:spPr>
            <a:xfrm flipV="1">
              <a:off x="8097204" y="5515407"/>
              <a:ext cx="19943" cy="20183"/>
            </a:xfrm>
            <a:custGeom>
              <a:avLst/>
              <a:gdLst>
                <a:gd name="connsiteX0" fmla="*/ 10037 w 19943"/>
                <a:gd name="connsiteY0" fmla="*/ 19835 h 20183"/>
                <a:gd name="connsiteX1" fmla="*/ 19756 w 19943"/>
                <a:gd name="connsiteY1" fmla="*/ 2509 h 20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943" h="20183">
                  <a:moveTo>
                    <a:pt x="10037" y="19835"/>
                  </a:moveTo>
                  <a:cubicBezTo>
                    <a:pt x="-9403" y="18804"/>
                    <a:pt x="1719" y="-9203"/>
                    <a:pt x="19756" y="250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48" name="任意多边形: 形状 2647">
              <a:extLst>
                <a:ext uri="{FF2B5EF4-FFF2-40B4-BE49-F238E27FC236}">
                  <a16:creationId xmlns:a16="http://schemas.microsoft.com/office/drawing/2014/main" id="{1CC2B6C4-4520-92FE-DA99-1DDA41763BF7}"/>
                </a:ext>
              </a:extLst>
            </p:cNvPr>
            <p:cNvSpPr/>
            <p:nvPr/>
          </p:nvSpPr>
          <p:spPr>
            <a:xfrm flipV="1">
              <a:off x="8081121" y="5514644"/>
              <a:ext cx="20085" cy="19432"/>
            </a:xfrm>
            <a:custGeom>
              <a:avLst/>
              <a:gdLst>
                <a:gd name="connsiteX0" fmla="*/ 10284 w 20085"/>
                <a:gd name="connsiteY0" fmla="*/ 19035 h 19432"/>
                <a:gd name="connsiteX1" fmla="*/ 19898 w 20085"/>
                <a:gd name="connsiteY1" fmla="*/ 696 h 19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085" h="19432">
                  <a:moveTo>
                    <a:pt x="10284" y="19035"/>
                  </a:moveTo>
                  <a:cubicBezTo>
                    <a:pt x="-6853" y="20359"/>
                    <a:pt x="-2477" y="-5825"/>
                    <a:pt x="19898" y="69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49" name="任意多边形: 形状 2648">
              <a:extLst>
                <a:ext uri="{FF2B5EF4-FFF2-40B4-BE49-F238E27FC236}">
                  <a16:creationId xmlns:a16="http://schemas.microsoft.com/office/drawing/2014/main" id="{6CF63B3F-A461-2889-FB8C-93F1D2960AA0}"/>
                </a:ext>
              </a:extLst>
            </p:cNvPr>
            <p:cNvSpPr/>
            <p:nvPr/>
          </p:nvSpPr>
          <p:spPr>
            <a:xfrm flipV="1">
              <a:off x="8064457" y="5512977"/>
              <a:ext cx="20088" cy="19431"/>
            </a:xfrm>
            <a:custGeom>
              <a:avLst/>
              <a:gdLst>
                <a:gd name="connsiteX0" fmla="*/ 10279 w 20088"/>
                <a:gd name="connsiteY0" fmla="*/ 19033 h 19431"/>
                <a:gd name="connsiteX1" fmla="*/ 19901 w 20088"/>
                <a:gd name="connsiteY1" fmla="*/ 695 h 19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088" h="19431">
                  <a:moveTo>
                    <a:pt x="10279" y="19033"/>
                  </a:moveTo>
                  <a:cubicBezTo>
                    <a:pt x="-6854" y="20362"/>
                    <a:pt x="-2474" y="-5825"/>
                    <a:pt x="19901" y="69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50" name="任意多边形: 形状 2649">
              <a:extLst>
                <a:ext uri="{FF2B5EF4-FFF2-40B4-BE49-F238E27FC236}">
                  <a16:creationId xmlns:a16="http://schemas.microsoft.com/office/drawing/2014/main" id="{9EFA9CD5-07C0-4DA2-3E36-08CDB753A923}"/>
                </a:ext>
              </a:extLst>
            </p:cNvPr>
            <p:cNvSpPr/>
            <p:nvPr/>
          </p:nvSpPr>
          <p:spPr>
            <a:xfrm flipV="1">
              <a:off x="8151215" y="5534338"/>
              <a:ext cx="27402" cy="18760"/>
            </a:xfrm>
            <a:custGeom>
              <a:avLst/>
              <a:gdLst>
                <a:gd name="connsiteX0" fmla="*/ 1270 w 27402"/>
                <a:gd name="connsiteY0" fmla="*/ 18415 h 18760"/>
                <a:gd name="connsiteX1" fmla="*/ 27217 w 27402"/>
                <a:gd name="connsiteY1" fmla="*/ 3067 h 18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7402" h="18760">
                  <a:moveTo>
                    <a:pt x="1270" y="18415"/>
                  </a:moveTo>
                  <a:cubicBezTo>
                    <a:pt x="-5204" y="8629"/>
                    <a:pt x="11060" y="-7391"/>
                    <a:pt x="27217" y="306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51" name="任意多边形: 形状 2650">
              <a:extLst>
                <a:ext uri="{FF2B5EF4-FFF2-40B4-BE49-F238E27FC236}">
                  <a16:creationId xmlns:a16="http://schemas.microsoft.com/office/drawing/2014/main" id="{32CFD2BF-0C13-5040-1476-E254C4CCC01B}"/>
                </a:ext>
              </a:extLst>
            </p:cNvPr>
            <p:cNvSpPr/>
            <p:nvPr/>
          </p:nvSpPr>
          <p:spPr>
            <a:xfrm flipV="1">
              <a:off x="8152740" y="5550888"/>
              <a:ext cx="8322" cy="19980"/>
            </a:xfrm>
            <a:custGeom>
              <a:avLst/>
              <a:gdLst>
                <a:gd name="connsiteX0" fmla="*/ 5817 w 8322"/>
                <a:gd name="connsiteY0" fmla="*/ 19639 h 19980"/>
                <a:gd name="connsiteX1" fmla="*/ 8136 w 8322"/>
                <a:gd name="connsiteY1" fmla="*/ -342 h 19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322" h="19980">
                  <a:moveTo>
                    <a:pt x="5817" y="19639"/>
                  </a:moveTo>
                  <a:cubicBezTo>
                    <a:pt x="-4688" y="15950"/>
                    <a:pt x="220" y="47"/>
                    <a:pt x="8136" y="-34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52" name="任意多边形: 形状 2651">
              <a:extLst>
                <a:ext uri="{FF2B5EF4-FFF2-40B4-BE49-F238E27FC236}">
                  <a16:creationId xmlns:a16="http://schemas.microsoft.com/office/drawing/2014/main" id="{C8999259-AE6E-C896-CA66-6258C68F5B7F}"/>
                </a:ext>
              </a:extLst>
            </p:cNvPr>
            <p:cNvSpPr/>
            <p:nvPr/>
          </p:nvSpPr>
          <p:spPr>
            <a:xfrm flipV="1">
              <a:off x="8133024" y="5533743"/>
              <a:ext cx="22552" cy="19781"/>
            </a:xfrm>
            <a:custGeom>
              <a:avLst/>
              <a:gdLst>
                <a:gd name="connsiteX0" fmla="*/ 1244 w 22552"/>
                <a:gd name="connsiteY0" fmla="*/ 19436 h 19781"/>
                <a:gd name="connsiteX1" fmla="*/ 22366 w 22552"/>
                <a:gd name="connsiteY1" fmla="*/ 338 h 19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552" h="19781">
                  <a:moveTo>
                    <a:pt x="1244" y="19436"/>
                  </a:moveTo>
                  <a:cubicBezTo>
                    <a:pt x="-4632" y="11452"/>
                    <a:pt x="8611" y="-3743"/>
                    <a:pt x="22366" y="33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53" name="任意多边形: 形状 2652">
              <a:extLst>
                <a:ext uri="{FF2B5EF4-FFF2-40B4-BE49-F238E27FC236}">
                  <a16:creationId xmlns:a16="http://schemas.microsoft.com/office/drawing/2014/main" id="{35415DF9-6C7A-54DC-A67B-946057B258EF}"/>
                </a:ext>
              </a:extLst>
            </p:cNvPr>
            <p:cNvSpPr/>
            <p:nvPr/>
          </p:nvSpPr>
          <p:spPr>
            <a:xfrm flipV="1">
              <a:off x="8132536" y="5548150"/>
              <a:ext cx="8660" cy="20601"/>
            </a:xfrm>
            <a:custGeom>
              <a:avLst/>
              <a:gdLst>
                <a:gd name="connsiteX0" fmla="*/ 5186 w 8660"/>
                <a:gd name="connsiteY0" fmla="*/ 20259 h 20601"/>
                <a:gd name="connsiteX1" fmla="*/ 8473 w 8660"/>
                <a:gd name="connsiteY1" fmla="*/ -342 h 20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660" h="20601">
                  <a:moveTo>
                    <a:pt x="5186" y="20259"/>
                  </a:moveTo>
                  <a:cubicBezTo>
                    <a:pt x="-4373" y="16783"/>
                    <a:pt x="139" y="1124"/>
                    <a:pt x="8473" y="-34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54" name="任意多边形: 形状 2653">
              <a:extLst>
                <a:ext uri="{FF2B5EF4-FFF2-40B4-BE49-F238E27FC236}">
                  <a16:creationId xmlns:a16="http://schemas.microsoft.com/office/drawing/2014/main" id="{2474F0AF-BC32-5881-8D55-CF04182283A1}"/>
                </a:ext>
              </a:extLst>
            </p:cNvPr>
            <p:cNvSpPr/>
            <p:nvPr/>
          </p:nvSpPr>
          <p:spPr>
            <a:xfrm flipV="1">
              <a:off x="8117661" y="5534338"/>
              <a:ext cx="14930" cy="22580"/>
            </a:xfrm>
            <a:custGeom>
              <a:avLst/>
              <a:gdLst>
                <a:gd name="connsiteX0" fmla="*/ 1010 w 14930"/>
                <a:gd name="connsiteY0" fmla="*/ 22235 h 22580"/>
                <a:gd name="connsiteX1" fmla="*/ 14744 w 14930"/>
                <a:gd name="connsiteY1" fmla="*/ -345 h 22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930" h="22580">
                  <a:moveTo>
                    <a:pt x="1010" y="22235"/>
                  </a:moveTo>
                  <a:cubicBezTo>
                    <a:pt x="-2595" y="15263"/>
                    <a:pt x="1931" y="1777"/>
                    <a:pt x="14744" y="-34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55" name="任意多边形: 形状 2654">
              <a:extLst>
                <a:ext uri="{FF2B5EF4-FFF2-40B4-BE49-F238E27FC236}">
                  <a16:creationId xmlns:a16="http://schemas.microsoft.com/office/drawing/2014/main" id="{148B2979-AAF6-7F06-1AF4-FA7EC1DFEBC7}"/>
                </a:ext>
              </a:extLst>
            </p:cNvPr>
            <p:cNvSpPr/>
            <p:nvPr/>
          </p:nvSpPr>
          <p:spPr>
            <a:xfrm flipV="1">
              <a:off x="8112065" y="5547197"/>
              <a:ext cx="7150" cy="16398"/>
            </a:xfrm>
            <a:custGeom>
              <a:avLst/>
              <a:gdLst>
                <a:gd name="connsiteX0" fmla="*/ 6963 w 7150"/>
                <a:gd name="connsiteY0" fmla="*/ 16055 h 16398"/>
                <a:gd name="connsiteX1" fmla="*/ 1476 w 7150"/>
                <a:gd name="connsiteY1" fmla="*/ -343 h 16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150" h="16398">
                  <a:moveTo>
                    <a:pt x="6963" y="16055"/>
                  </a:moveTo>
                  <a:cubicBezTo>
                    <a:pt x="859" y="15023"/>
                    <a:pt x="-2367" y="5628"/>
                    <a:pt x="1476" y="-34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56" name="任意多边形: 形状 2655">
              <a:extLst>
                <a:ext uri="{FF2B5EF4-FFF2-40B4-BE49-F238E27FC236}">
                  <a16:creationId xmlns:a16="http://schemas.microsoft.com/office/drawing/2014/main" id="{8EA160C1-F7BC-37F6-FEC9-F8C9C65710FC}"/>
                </a:ext>
              </a:extLst>
            </p:cNvPr>
            <p:cNvSpPr/>
            <p:nvPr/>
          </p:nvSpPr>
          <p:spPr>
            <a:xfrm flipV="1">
              <a:off x="8096967" y="5533743"/>
              <a:ext cx="15448" cy="21905"/>
            </a:xfrm>
            <a:custGeom>
              <a:avLst/>
              <a:gdLst>
                <a:gd name="connsiteX0" fmla="*/ 2177 w 15448"/>
                <a:gd name="connsiteY0" fmla="*/ 21560 h 21905"/>
                <a:gd name="connsiteX1" fmla="*/ 15261 w 15448"/>
                <a:gd name="connsiteY1" fmla="*/ -340 h 21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448" h="21905">
                  <a:moveTo>
                    <a:pt x="2177" y="21560"/>
                  </a:moveTo>
                  <a:cubicBezTo>
                    <a:pt x="-3192" y="16517"/>
                    <a:pt x="340" y="-688"/>
                    <a:pt x="15261" y="-34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57" name="任意多边形: 形状 2656">
              <a:extLst>
                <a:ext uri="{FF2B5EF4-FFF2-40B4-BE49-F238E27FC236}">
                  <a16:creationId xmlns:a16="http://schemas.microsoft.com/office/drawing/2014/main" id="{8CB47D37-57B8-1218-A719-B08F4FF66A7B}"/>
                </a:ext>
              </a:extLst>
            </p:cNvPr>
            <p:cNvSpPr/>
            <p:nvPr/>
          </p:nvSpPr>
          <p:spPr>
            <a:xfrm flipV="1">
              <a:off x="8087387" y="5542078"/>
              <a:ext cx="9682" cy="14810"/>
            </a:xfrm>
            <a:custGeom>
              <a:avLst/>
              <a:gdLst>
                <a:gd name="connsiteX0" fmla="*/ 9495 w 9682"/>
                <a:gd name="connsiteY0" fmla="*/ 14466 h 14810"/>
                <a:gd name="connsiteX1" fmla="*/ 3651 w 9682"/>
                <a:gd name="connsiteY1" fmla="*/ -344 h 14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682" h="14810">
                  <a:moveTo>
                    <a:pt x="9495" y="14466"/>
                  </a:moveTo>
                  <a:cubicBezTo>
                    <a:pt x="201" y="13547"/>
                    <a:pt x="-3702" y="5669"/>
                    <a:pt x="3651" y="-34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58" name="任意多边形: 形状 2657">
              <a:extLst>
                <a:ext uri="{FF2B5EF4-FFF2-40B4-BE49-F238E27FC236}">
                  <a16:creationId xmlns:a16="http://schemas.microsoft.com/office/drawing/2014/main" id="{67413550-BD63-53AE-2C93-650F2E54E0DC}"/>
                </a:ext>
              </a:extLst>
            </p:cNvPr>
            <p:cNvSpPr/>
            <p:nvPr/>
          </p:nvSpPr>
          <p:spPr>
            <a:xfrm flipV="1">
              <a:off x="8080708" y="5531838"/>
              <a:ext cx="6637" cy="16929"/>
            </a:xfrm>
            <a:custGeom>
              <a:avLst/>
              <a:gdLst>
                <a:gd name="connsiteX0" fmla="*/ 1648 w 6637"/>
                <a:gd name="connsiteY0" fmla="*/ 16584 h 16929"/>
                <a:gd name="connsiteX1" fmla="*/ 6449 w 6637"/>
                <a:gd name="connsiteY1" fmla="*/ -346 h 16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37" h="16929">
                  <a:moveTo>
                    <a:pt x="1648" y="16584"/>
                  </a:moveTo>
                  <a:cubicBezTo>
                    <a:pt x="-1714" y="12994"/>
                    <a:pt x="-652" y="3065"/>
                    <a:pt x="6449" y="-34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59" name="任意多边形: 形状 2658">
              <a:extLst>
                <a:ext uri="{FF2B5EF4-FFF2-40B4-BE49-F238E27FC236}">
                  <a16:creationId xmlns:a16="http://schemas.microsoft.com/office/drawing/2014/main" id="{3A0853E1-3335-3B0B-2610-0D12EF0FCA97}"/>
                </a:ext>
              </a:extLst>
            </p:cNvPr>
            <p:cNvSpPr/>
            <p:nvPr/>
          </p:nvSpPr>
          <p:spPr>
            <a:xfrm flipV="1">
              <a:off x="8045768" y="5510396"/>
              <a:ext cx="20588" cy="18923"/>
            </a:xfrm>
            <a:custGeom>
              <a:avLst/>
              <a:gdLst>
                <a:gd name="connsiteX0" fmla="*/ 3607 w 20588"/>
                <a:gd name="connsiteY0" fmla="*/ 18563 h 18923"/>
                <a:gd name="connsiteX1" fmla="*/ 20400 w 20588"/>
                <a:gd name="connsiteY1" fmla="*/ 1662 h 18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588" h="18923">
                  <a:moveTo>
                    <a:pt x="3607" y="18563"/>
                  </a:moveTo>
                  <a:cubicBezTo>
                    <a:pt x="-4705" y="19196"/>
                    <a:pt x="523" y="-7795"/>
                    <a:pt x="20400" y="166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60" name="任意多边形: 形状 2659">
              <a:extLst>
                <a:ext uri="{FF2B5EF4-FFF2-40B4-BE49-F238E27FC236}">
                  <a16:creationId xmlns:a16="http://schemas.microsoft.com/office/drawing/2014/main" id="{9522E7F4-ABC1-C746-8ADD-6B7D4A122573}"/>
                </a:ext>
              </a:extLst>
            </p:cNvPr>
            <p:cNvSpPr/>
            <p:nvPr/>
          </p:nvSpPr>
          <p:spPr>
            <a:xfrm flipV="1">
              <a:off x="8025314" y="5507632"/>
              <a:ext cx="22404" cy="19500"/>
            </a:xfrm>
            <a:custGeom>
              <a:avLst/>
              <a:gdLst>
                <a:gd name="connsiteX0" fmla="*/ 4296 w 22404"/>
                <a:gd name="connsiteY0" fmla="*/ 19115 h 19500"/>
                <a:gd name="connsiteX1" fmla="*/ 22215 w 22404"/>
                <a:gd name="connsiteY1" fmla="*/ 3132 h 19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404" h="19500">
                  <a:moveTo>
                    <a:pt x="4296" y="19115"/>
                  </a:moveTo>
                  <a:cubicBezTo>
                    <a:pt x="-5818" y="20346"/>
                    <a:pt x="1604" y="-10493"/>
                    <a:pt x="22215" y="313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61" name="任意多边形: 形状 2660">
              <a:extLst>
                <a:ext uri="{FF2B5EF4-FFF2-40B4-BE49-F238E27FC236}">
                  <a16:creationId xmlns:a16="http://schemas.microsoft.com/office/drawing/2014/main" id="{7EF428C2-8FCF-4993-9A35-CBFF185BFC52}"/>
                </a:ext>
              </a:extLst>
            </p:cNvPr>
            <p:cNvSpPr/>
            <p:nvPr/>
          </p:nvSpPr>
          <p:spPr>
            <a:xfrm flipV="1">
              <a:off x="8066649" y="5538201"/>
              <a:ext cx="13990" cy="11065"/>
            </a:xfrm>
            <a:custGeom>
              <a:avLst/>
              <a:gdLst>
                <a:gd name="connsiteX0" fmla="*/ 13802 w 13990"/>
                <a:gd name="connsiteY0" fmla="*/ 10177 h 11065"/>
                <a:gd name="connsiteX1" fmla="*/ 330 w 13990"/>
                <a:gd name="connsiteY1" fmla="*/ -345 h 11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990" h="11065">
                  <a:moveTo>
                    <a:pt x="13802" y="10177"/>
                  </a:moveTo>
                  <a:cubicBezTo>
                    <a:pt x="6919" y="12631"/>
                    <a:pt x="-2508" y="6353"/>
                    <a:pt x="330" y="-34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62" name="任意多边形: 形状 2661">
              <a:extLst>
                <a:ext uri="{FF2B5EF4-FFF2-40B4-BE49-F238E27FC236}">
                  <a16:creationId xmlns:a16="http://schemas.microsoft.com/office/drawing/2014/main" id="{E49092F9-4093-C7F7-5573-B1F6CE122144}"/>
                </a:ext>
              </a:extLst>
            </p:cNvPr>
            <p:cNvSpPr/>
            <p:nvPr/>
          </p:nvSpPr>
          <p:spPr>
            <a:xfrm flipV="1">
              <a:off x="8058048" y="5529457"/>
              <a:ext cx="9117" cy="15190"/>
            </a:xfrm>
            <a:custGeom>
              <a:avLst/>
              <a:gdLst>
                <a:gd name="connsiteX0" fmla="*/ 852 w 9117"/>
                <a:gd name="connsiteY0" fmla="*/ 14844 h 15190"/>
                <a:gd name="connsiteX1" fmla="*/ 8929 w 9117"/>
                <a:gd name="connsiteY1" fmla="*/ -347 h 15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117" h="15190">
                  <a:moveTo>
                    <a:pt x="852" y="14844"/>
                  </a:moveTo>
                  <a:cubicBezTo>
                    <a:pt x="-2138" y="11839"/>
                    <a:pt x="1550" y="1335"/>
                    <a:pt x="8929" y="-34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63" name="任意多边形: 形状 2662">
              <a:extLst>
                <a:ext uri="{FF2B5EF4-FFF2-40B4-BE49-F238E27FC236}">
                  <a16:creationId xmlns:a16="http://schemas.microsoft.com/office/drawing/2014/main" id="{F2E4E3D1-CB36-1362-BE45-DA09DFE19A4F}"/>
                </a:ext>
              </a:extLst>
            </p:cNvPr>
            <p:cNvSpPr/>
            <p:nvPr/>
          </p:nvSpPr>
          <p:spPr>
            <a:xfrm flipV="1">
              <a:off x="8044838" y="5527790"/>
              <a:ext cx="8178" cy="15020"/>
            </a:xfrm>
            <a:custGeom>
              <a:avLst/>
              <a:gdLst>
                <a:gd name="connsiteX0" fmla="*/ 7990 w 8178"/>
                <a:gd name="connsiteY0" fmla="*/ 14674 h 15020"/>
                <a:gd name="connsiteX1" fmla="*/ 4194 w 8178"/>
                <a:gd name="connsiteY1" fmla="*/ -347 h 15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178" h="15020">
                  <a:moveTo>
                    <a:pt x="7990" y="14674"/>
                  </a:moveTo>
                  <a:cubicBezTo>
                    <a:pt x="-179" y="14674"/>
                    <a:pt x="-3594" y="2406"/>
                    <a:pt x="4194" y="-34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64" name="任意多边形: 形状 2663">
              <a:extLst>
                <a:ext uri="{FF2B5EF4-FFF2-40B4-BE49-F238E27FC236}">
                  <a16:creationId xmlns:a16="http://schemas.microsoft.com/office/drawing/2014/main" id="{EAA9DC31-001A-F61D-DE05-9233ABC22B45}"/>
                </a:ext>
              </a:extLst>
            </p:cNvPr>
            <p:cNvSpPr/>
            <p:nvPr/>
          </p:nvSpPr>
          <p:spPr>
            <a:xfrm flipV="1">
              <a:off x="8021208" y="5521480"/>
              <a:ext cx="6685" cy="13992"/>
            </a:xfrm>
            <a:custGeom>
              <a:avLst/>
              <a:gdLst>
                <a:gd name="connsiteX0" fmla="*/ 6496 w 6685"/>
                <a:gd name="connsiteY0" fmla="*/ 13644 h 13992"/>
                <a:gd name="connsiteX1" fmla="*/ 5802 w 6685"/>
                <a:gd name="connsiteY1" fmla="*/ -348 h 13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85" h="13992">
                  <a:moveTo>
                    <a:pt x="6496" y="13644"/>
                  </a:moveTo>
                  <a:cubicBezTo>
                    <a:pt x="-1530" y="13009"/>
                    <a:pt x="-3004" y="2513"/>
                    <a:pt x="5802" y="-34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65" name="任意多边形: 形状 2664">
              <a:extLst>
                <a:ext uri="{FF2B5EF4-FFF2-40B4-BE49-F238E27FC236}">
                  <a16:creationId xmlns:a16="http://schemas.microsoft.com/office/drawing/2014/main" id="{AEE6933D-B829-7BAE-F360-C0C536B6F132}"/>
                </a:ext>
              </a:extLst>
            </p:cNvPr>
            <p:cNvSpPr/>
            <p:nvPr/>
          </p:nvSpPr>
          <p:spPr>
            <a:xfrm flipV="1">
              <a:off x="8037990" y="5527195"/>
              <a:ext cx="6812" cy="9867"/>
            </a:xfrm>
            <a:custGeom>
              <a:avLst/>
              <a:gdLst>
                <a:gd name="connsiteX0" fmla="*/ 74 w 6812"/>
                <a:gd name="connsiteY0" fmla="*/ 9520 h 9867"/>
                <a:gd name="connsiteX1" fmla="*/ 6624 w 6812"/>
                <a:gd name="connsiteY1" fmla="*/ -347 h 9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12" h="9867">
                  <a:moveTo>
                    <a:pt x="74" y="9520"/>
                  </a:moveTo>
                  <a:cubicBezTo>
                    <a:pt x="-1087" y="7255"/>
                    <a:pt x="1681" y="877"/>
                    <a:pt x="6624" y="-34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66" name="任意多边形: 形状 2665">
              <a:extLst>
                <a:ext uri="{FF2B5EF4-FFF2-40B4-BE49-F238E27FC236}">
                  <a16:creationId xmlns:a16="http://schemas.microsoft.com/office/drawing/2014/main" id="{A97C4EC7-8ADA-4F40-73E2-AF1E310EBCDF}"/>
                </a:ext>
              </a:extLst>
            </p:cNvPr>
            <p:cNvSpPr/>
            <p:nvPr/>
          </p:nvSpPr>
          <p:spPr>
            <a:xfrm flipV="1">
              <a:off x="8002520" y="5505327"/>
              <a:ext cx="18928" cy="21227"/>
            </a:xfrm>
            <a:custGeom>
              <a:avLst/>
              <a:gdLst>
                <a:gd name="connsiteX0" fmla="*/ 8992 w 18928"/>
                <a:gd name="connsiteY0" fmla="*/ 20799 h 21227"/>
                <a:gd name="connsiteX1" fmla="*/ 18739 w 18928"/>
                <a:gd name="connsiteY1" fmla="*/ -351 h 21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928" h="21227">
                  <a:moveTo>
                    <a:pt x="8992" y="20799"/>
                  </a:moveTo>
                  <a:cubicBezTo>
                    <a:pt x="347" y="22187"/>
                    <a:pt x="-10093" y="4845"/>
                    <a:pt x="18739" y="-35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67" name="任意多边形: 形状 2666">
              <a:extLst>
                <a:ext uri="{FF2B5EF4-FFF2-40B4-BE49-F238E27FC236}">
                  <a16:creationId xmlns:a16="http://schemas.microsoft.com/office/drawing/2014/main" id="{1DD157F6-6998-8148-5FBB-0D7D979DD588}"/>
                </a:ext>
              </a:extLst>
            </p:cNvPr>
            <p:cNvSpPr/>
            <p:nvPr/>
          </p:nvSpPr>
          <p:spPr>
            <a:xfrm flipV="1">
              <a:off x="7982115" y="5502460"/>
              <a:ext cx="20999" cy="14443"/>
            </a:xfrm>
            <a:custGeom>
              <a:avLst/>
              <a:gdLst>
                <a:gd name="connsiteX0" fmla="*/ 9752 w 20999"/>
                <a:gd name="connsiteY0" fmla="*/ 14002 h 14443"/>
                <a:gd name="connsiteX1" fmla="*/ 20809 w 20999"/>
                <a:gd name="connsiteY1" fmla="*/ -352 h 14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999" h="14443">
                  <a:moveTo>
                    <a:pt x="9752" y="14002"/>
                  </a:moveTo>
                  <a:cubicBezTo>
                    <a:pt x="-2726" y="15369"/>
                    <a:pt x="-7741" y="577"/>
                    <a:pt x="20809" y="-35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68" name="任意多边形: 形状 2667">
              <a:extLst>
                <a:ext uri="{FF2B5EF4-FFF2-40B4-BE49-F238E27FC236}">
                  <a16:creationId xmlns:a16="http://schemas.microsoft.com/office/drawing/2014/main" id="{45137D03-01BD-58CD-8FFE-C2DD1878F220}"/>
                </a:ext>
              </a:extLst>
            </p:cNvPr>
            <p:cNvSpPr/>
            <p:nvPr/>
          </p:nvSpPr>
          <p:spPr>
            <a:xfrm flipV="1">
              <a:off x="7997917" y="5518979"/>
              <a:ext cx="6283" cy="9899"/>
            </a:xfrm>
            <a:custGeom>
              <a:avLst/>
              <a:gdLst>
                <a:gd name="connsiteX0" fmla="*/ 6094 w 6283"/>
                <a:gd name="connsiteY0" fmla="*/ 9550 h 9899"/>
                <a:gd name="connsiteX1" fmla="*/ 5817 w 6283"/>
                <a:gd name="connsiteY1" fmla="*/ -349 h 9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283" h="9899">
                  <a:moveTo>
                    <a:pt x="6094" y="9550"/>
                  </a:moveTo>
                  <a:cubicBezTo>
                    <a:pt x="2338" y="9205"/>
                    <a:pt x="-5791" y="2379"/>
                    <a:pt x="5817" y="-34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69" name="任意多边形: 形状 2668">
              <a:extLst>
                <a:ext uri="{FF2B5EF4-FFF2-40B4-BE49-F238E27FC236}">
                  <a16:creationId xmlns:a16="http://schemas.microsoft.com/office/drawing/2014/main" id="{CD70D403-E58E-AD0A-0148-2F8340F8923D}"/>
                </a:ext>
              </a:extLst>
            </p:cNvPr>
            <p:cNvSpPr/>
            <p:nvPr/>
          </p:nvSpPr>
          <p:spPr>
            <a:xfrm flipV="1">
              <a:off x="7979008" y="5511955"/>
              <a:ext cx="7211" cy="12525"/>
            </a:xfrm>
            <a:custGeom>
              <a:avLst/>
              <a:gdLst>
                <a:gd name="connsiteX0" fmla="*/ 4881 w 7211"/>
                <a:gd name="connsiteY0" fmla="*/ 12175 h 12525"/>
                <a:gd name="connsiteX1" fmla="*/ 7022 w 7211"/>
                <a:gd name="connsiteY1" fmla="*/ -350 h 12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211" h="12525">
                  <a:moveTo>
                    <a:pt x="4881" y="12175"/>
                  </a:moveTo>
                  <a:cubicBezTo>
                    <a:pt x="-1222" y="11135"/>
                    <a:pt x="-3252" y="2345"/>
                    <a:pt x="7022" y="-35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70" name="任意多边形: 形状 2669">
              <a:extLst>
                <a:ext uri="{FF2B5EF4-FFF2-40B4-BE49-F238E27FC236}">
                  <a16:creationId xmlns:a16="http://schemas.microsoft.com/office/drawing/2014/main" id="{E2E328CA-5E8C-C16B-F183-A492313771B9}"/>
                </a:ext>
              </a:extLst>
            </p:cNvPr>
            <p:cNvSpPr/>
            <p:nvPr/>
          </p:nvSpPr>
          <p:spPr>
            <a:xfrm flipV="1">
              <a:off x="7959952" y="5500400"/>
              <a:ext cx="22925" cy="11248"/>
            </a:xfrm>
            <a:custGeom>
              <a:avLst/>
              <a:gdLst>
                <a:gd name="connsiteX0" fmla="*/ 3220 w 22925"/>
                <a:gd name="connsiteY0" fmla="*/ 10891 h 11248"/>
                <a:gd name="connsiteX1" fmla="*/ 22735 w 22925"/>
                <a:gd name="connsiteY1" fmla="*/ 436 h 11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925" h="11248">
                  <a:moveTo>
                    <a:pt x="3220" y="10891"/>
                  </a:moveTo>
                  <a:cubicBezTo>
                    <a:pt x="-6359" y="11239"/>
                    <a:pt x="5542" y="-3924"/>
                    <a:pt x="22735" y="43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71" name="任意多边形: 形状 2670">
              <a:extLst>
                <a:ext uri="{FF2B5EF4-FFF2-40B4-BE49-F238E27FC236}">
                  <a16:creationId xmlns:a16="http://schemas.microsoft.com/office/drawing/2014/main" id="{D65290CF-B51E-8D55-437E-84872A671297}"/>
                </a:ext>
              </a:extLst>
            </p:cNvPr>
            <p:cNvSpPr/>
            <p:nvPr/>
          </p:nvSpPr>
          <p:spPr>
            <a:xfrm flipV="1">
              <a:off x="7958505" y="5508502"/>
              <a:ext cx="6286" cy="12131"/>
            </a:xfrm>
            <a:custGeom>
              <a:avLst/>
              <a:gdLst>
                <a:gd name="connsiteX0" fmla="*/ 6096 w 6286"/>
                <a:gd name="connsiteY0" fmla="*/ 11780 h 12131"/>
                <a:gd name="connsiteX1" fmla="*/ 5486 w 6286"/>
                <a:gd name="connsiteY1" fmla="*/ -351 h 12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286" h="12131">
                  <a:moveTo>
                    <a:pt x="6096" y="11780"/>
                  </a:moveTo>
                  <a:cubicBezTo>
                    <a:pt x="1021" y="10646"/>
                    <a:pt x="-4766" y="1511"/>
                    <a:pt x="5486" y="-35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72" name="任意多边形: 形状 2671">
              <a:extLst>
                <a:ext uri="{FF2B5EF4-FFF2-40B4-BE49-F238E27FC236}">
                  <a16:creationId xmlns:a16="http://schemas.microsoft.com/office/drawing/2014/main" id="{863064DD-967F-EBEA-149D-96B76777B73E}"/>
                </a:ext>
              </a:extLst>
            </p:cNvPr>
            <p:cNvSpPr/>
            <p:nvPr/>
          </p:nvSpPr>
          <p:spPr>
            <a:xfrm flipV="1">
              <a:off x="7939704" y="5499572"/>
              <a:ext cx="19714" cy="13067"/>
            </a:xfrm>
            <a:custGeom>
              <a:avLst/>
              <a:gdLst>
                <a:gd name="connsiteX0" fmla="*/ 2751 w 19714"/>
                <a:gd name="connsiteY0" fmla="*/ 12715 h 13067"/>
                <a:gd name="connsiteX1" fmla="*/ 19523 w 19714"/>
                <a:gd name="connsiteY1" fmla="*/ -352 h 13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714" h="13067">
                  <a:moveTo>
                    <a:pt x="2751" y="12715"/>
                  </a:moveTo>
                  <a:cubicBezTo>
                    <a:pt x="-4125" y="12171"/>
                    <a:pt x="889" y="2464"/>
                    <a:pt x="19523" y="-35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73" name="任意多边形: 形状 2672">
              <a:extLst>
                <a:ext uri="{FF2B5EF4-FFF2-40B4-BE49-F238E27FC236}">
                  <a16:creationId xmlns:a16="http://schemas.microsoft.com/office/drawing/2014/main" id="{E5788393-3524-20A9-D2FA-F0C1AD6C7EC4}"/>
                </a:ext>
              </a:extLst>
            </p:cNvPr>
            <p:cNvSpPr/>
            <p:nvPr/>
          </p:nvSpPr>
          <p:spPr>
            <a:xfrm flipV="1">
              <a:off x="7937529" y="5508264"/>
              <a:ext cx="7736" cy="10323"/>
            </a:xfrm>
            <a:custGeom>
              <a:avLst/>
              <a:gdLst>
                <a:gd name="connsiteX0" fmla="*/ 7545 w 7736"/>
                <a:gd name="connsiteY0" fmla="*/ 9972 h 10323"/>
                <a:gd name="connsiteX1" fmla="*/ 5362 w 7736"/>
                <a:gd name="connsiteY1" fmla="*/ -351 h 10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736" h="10323">
                  <a:moveTo>
                    <a:pt x="7545" y="9972"/>
                  </a:moveTo>
                  <a:cubicBezTo>
                    <a:pt x="-722" y="8947"/>
                    <a:pt x="-3711" y="2947"/>
                    <a:pt x="5362" y="-35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74" name="任意多边形: 形状 2673">
              <a:extLst>
                <a:ext uri="{FF2B5EF4-FFF2-40B4-BE49-F238E27FC236}">
                  <a16:creationId xmlns:a16="http://schemas.microsoft.com/office/drawing/2014/main" id="{C51273A4-1F87-5BAD-883A-DB5E6CCE5528}"/>
                </a:ext>
              </a:extLst>
            </p:cNvPr>
            <p:cNvSpPr/>
            <p:nvPr/>
          </p:nvSpPr>
          <p:spPr>
            <a:xfrm flipV="1">
              <a:off x="7923015" y="5500644"/>
              <a:ext cx="14770" cy="13037"/>
            </a:xfrm>
            <a:custGeom>
              <a:avLst/>
              <a:gdLst>
                <a:gd name="connsiteX0" fmla="*/ 4319 w 14770"/>
                <a:gd name="connsiteY0" fmla="*/ 12685 h 13037"/>
                <a:gd name="connsiteX1" fmla="*/ 14579 w 14770"/>
                <a:gd name="connsiteY1" fmla="*/ -352 h 13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770" h="13037">
                  <a:moveTo>
                    <a:pt x="4319" y="12685"/>
                  </a:moveTo>
                  <a:cubicBezTo>
                    <a:pt x="-5149" y="11057"/>
                    <a:pt x="1253" y="1827"/>
                    <a:pt x="14579" y="-35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75" name="任意多边形: 形状 2674">
              <a:extLst>
                <a:ext uri="{FF2B5EF4-FFF2-40B4-BE49-F238E27FC236}">
                  <a16:creationId xmlns:a16="http://schemas.microsoft.com/office/drawing/2014/main" id="{68CA0A01-DA74-F690-2928-A31F10576902}"/>
                </a:ext>
              </a:extLst>
            </p:cNvPr>
            <p:cNvSpPr/>
            <p:nvPr/>
          </p:nvSpPr>
          <p:spPr>
            <a:xfrm flipV="1">
              <a:off x="7912757" y="5506629"/>
              <a:ext cx="11196" cy="10481"/>
            </a:xfrm>
            <a:custGeom>
              <a:avLst/>
              <a:gdLst>
                <a:gd name="connsiteX0" fmla="*/ 11005 w 11196"/>
                <a:gd name="connsiteY0" fmla="*/ 9925 h 10481"/>
                <a:gd name="connsiteX1" fmla="*/ 5314 w 11196"/>
                <a:gd name="connsiteY1" fmla="*/ -351 h 10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196" h="10481">
                  <a:moveTo>
                    <a:pt x="11005" y="9925"/>
                  </a:moveTo>
                  <a:cubicBezTo>
                    <a:pt x="-2247" y="11788"/>
                    <a:pt x="-3194" y="406"/>
                    <a:pt x="5314" y="-35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76" name="任意多边形: 形状 2675">
              <a:extLst>
                <a:ext uri="{FF2B5EF4-FFF2-40B4-BE49-F238E27FC236}">
                  <a16:creationId xmlns:a16="http://schemas.microsoft.com/office/drawing/2014/main" id="{78E7EE7B-0A84-55B9-5D15-4D7ED8C4626B}"/>
                </a:ext>
              </a:extLst>
            </p:cNvPr>
            <p:cNvSpPr/>
            <p:nvPr/>
          </p:nvSpPr>
          <p:spPr>
            <a:xfrm flipV="1">
              <a:off x="8246622" y="5754366"/>
              <a:ext cx="28179" cy="17850"/>
            </a:xfrm>
            <a:custGeom>
              <a:avLst/>
              <a:gdLst>
                <a:gd name="connsiteX0" fmla="*/ 2187 w 28179"/>
                <a:gd name="connsiteY0" fmla="*/ 17547 h 17850"/>
                <a:gd name="connsiteX1" fmla="*/ 9843 w 28179"/>
                <a:gd name="connsiteY1" fmla="*/ 1267 h 17850"/>
                <a:gd name="connsiteX2" fmla="*/ 27994 w 28179"/>
                <a:gd name="connsiteY2" fmla="*/ 11006 h 17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79" h="17850">
                  <a:moveTo>
                    <a:pt x="2187" y="17547"/>
                  </a:moveTo>
                  <a:cubicBezTo>
                    <a:pt x="-3457" y="13917"/>
                    <a:pt x="1724" y="4779"/>
                    <a:pt x="9843" y="1267"/>
                  </a:cubicBezTo>
                  <a:cubicBezTo>
                    <a:pt x="17644" y="-2106"/>
                    <a:pt x="28125" y="-563"/>
                    <a:pt x="27994" y="1100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77" name="任意多边形: 形状 2676">
              <a:extLst>
                <a:ext uri="{FF2B5EF4-FFF2-40B4-BE49-F238E27FC236}">
                  <a16:creationId xmlns:a16="http://schemas.microsoft.com/office/drawing/2014/main" id="{6D5F0DDC-BF0B-B593-8F0E-37E6EB2ED11B}"/>
                </a:ext>
              </a:extLst>
            </p:cNvPr>
            <p:cNvSpPr/>
            <p:nvPr/>
          </p:nvSpPr>
          <p:spPr>
            <a:xfrm flipV="1">
              <a:off x="8268877" y="5771273"/>
              <a:ext cx="25091" cy="8574"/>
            </a:xfrm>
            <a:custGeom>
              <a:avLst/>
              <a:gdLst>
                <a:gd name="connsiteX0" fmla="*/ -184 w 25091"/>
                <a:gd name="connsiteY0" fmla="*/ 8273 h 8574"/>
                <a:gd name="connsiteX1" fmla="*/ 24907 w 25091"/>
                <a:gd name="connsiteY1" fmla="*/ 4904 h 8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091" h="8574">
                  <a:moveTo>
                    <a:pt x="-184" y="8273"/>
                  </a:moveTo>
                  <a:cubicBezTo>
                    <a:pt x="3366" y="-1594"/>
                    <a:pt x="19739" y="-3253"/>
                    <a:pt x="24907" y="490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78" name="任意多边形: 形状 2677">
              <a:extLst>
                <a:ext uri="{FF2B5EF4-FFF2-40B4-BE49-F238E27FC236}">
                  <a16:creationId xmlns:a16="http://schemas.microsoft.com/office/drawing/2014/main" id="{6976DCCF-9EBA-A14E-395A-B13D81A430D7}"/>
                </a:ext>
              </a:extLst>
            </p:cNvPr>
            <p:cNvSpPr/>
            <p:nvPr/>
          </p:nvSpPr>
          <p:spPr>
            <a:xfrm flipV="1">
              <a:off x="9118427" y="5124870"/>
              <a:ext cx="100568" cy="106212"/>
            </a:xfrm>
            <a:custGeom>
              <a:avLst/>
              <a:gdLst>
                <a:gd name="connsiteX0" fmla="*/ 100403 w 100568"/>
                <a:gd name="connsiteY0" fmla="*/ 11369 h 106212"/>
                <a:gd name="connsiteX1" fmla="*/ -165 w 100568"/>
                <a:gd name="connsiteY1" fmla="*/ 104479 h 106212"/>
                <a:gd name="connsiteX2" fmla="*/ 82045 w 100568"/>
                <a:gd name="connsiteY2" fmla="*/ -414 h 106212"/>
                <a:gd name="connsiteX3" fmla="*/ 100403 w 100568"/>
                <a:gd name="connsiteY3" fmla="*/ 11369 h 106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568" h="106212">
                  <a:moveTo>
                    <a:pt x="100403" y="11369"/>
                  </a:moveTo>
                  <a:cubicBezTo>
                    <a:pt x="79161" y="46606"/>
                    <a:pt x="32870" y="116228"/>
                    <a:pt x="-165" y="104479"/>
                  </a:cubicBezTo>
                  <a:cubicBezTo>
                    <a:pt x="20978" y="100886"/>
                    <a:pt x="65262" y="62491"/>
                    <a:pt x="82045" y="-414"/>
                  </a:cubicBezTo>
                  <a:lnTo>
                    <a:pt x="100403" y="11369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79" name="任意多边形: 形状 2678">
              <a:extLst>
                <a:ext uri="{FF2B5EF4-FFF2-40B4-BE49-F238E27FC236}">
                  <a16:creationId xmlns:a16="http://schemas.microsoft.com/office/drawing/2014/main" id="{97B63CD0-4792-1BE2-1FE3-C325813B2679}"/>
                </a:ext>
              </a:extLst>
            </p:cNvPr>
            <p:cNvSpPr/>
            <p:nvPr/>
          </p:nvSpPr>
          <p:spPr>
            <a:xfrm flipV="1">
              <a:off x="9111865" y="5085628"/>
              <a:ext cx="127013" cy="144030"/>
            </a:xfrm>
            <a:custGeom>
              <a:avLst/>
              <a:gdLst>
                <a:gd name="connsiteX0" fmla="*/ 126849 w 127013"/>
                <a:gd name="connsiteY0" fmla="*/ -417 h 144030"/>
                <a:gd name="connsiteX1" fmla="*/ 73599 w 127013"/>
                <a:gd name="connsiteY1" fmla="*/ 99069 h 144030"/>
                <a:gd name="connsiteX2" fmla="*/ -165 w 127013"/>
                <a:gd name="connsiteY2" fmla="*/ 138464 h 144030"/>
                <a:gd name="connsiteX3" fmla="*/ 79969 w 127013"/>
                <a:gd name="connsiteY3" fmla="*/ 70176 h 144030"/>
                <a:gd name="connsiteX4" fmla="*/ 108557 w 127013"/>
                <a:gd name="connsiteY4" fmla="*/ 2428 h 144030"/>
                <a:gd name="connsiteX5" fmla="*/ 126849 w 127013"/>
                <a:gd name="connsiteY5" fmla="*/ -418 h 14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7013" h="144030">
                  <a:moveTo>
                    <a:pt x="126849" y="-417"/>
                  </a:moveTo>
                  <a:cubicBezTo>
                    <a:pt x="117417" y="64231"/>
                    <a:pt x="90309" y="68271"/>
                    <a:pt x="73599" y="99069"/>
                  </a:cubicBezTo>
                  <a:cubicBezTo>
                    <a:pt x="57907" y="127997"/>
                    <a:pt x="20985" y="155265"/>
                    <a:pt x="-165" y="138464"/>
                  </a:cubicBezTo>
                  <a:cubicBezTo>
                    <a:pt x="46258" y="133269"/>
                    <a:pt x="61999" y="86067"/>
                    <a:pt x="79969" y="70176"/>
                  </a:cubicBezTo>
                  <a:cubicBezTo>
                    <a:pt x="104648" y="48363"/>
                    <a:pt x="106708" y="17294"/>
                    <a:pt x="108557" y="2428"/>
                  </a:cubicBezTo>
                  <a:lnTo>
                    <a:pt x="126849" y="-418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80" name="任意多边形: 形状 2679">
              <a:extLst>
                <a:ext uri="{FF2B5EF4-FFF2-40B4-BE49-F238E27FC236}">
                  <a16:creationId xmlns:a16="http://schemas.microsoft.com/office/drawing/2014/main" id="{220E730B-EA5E-C9BA-3A2E-AD42F90C89FF}"/>
                </a:ext>
              </a:extLst>
            </p:cNvPr>
            <p:cNvSpPr/>
            <p:nvPr/>
          </p:nvSpPr>
          <p:spPr>
            <a:xfrm flipV="1">
              <a:off x="9236367" y="5105043"/>
              <a:ext cx="142346" cy="204984"/>
            </a:xfrm>
            <a:custGeom>
              <a:avLst/>
              <a:gdLst>
                <a:gd name="connsiteX0" fmla="*/ 141177 w 142346"/>
                <a:gd name="connsiteY0" fmla="*/ -406 h 204984"/>
                <a:gd name="connsiteX1" fmla="*/ 96521 w 142346"/>
                <a:gd name="connsiteY1" fmla="*/ 97578 h 204984"/>
                <a:gd name="connsiteX2" fmla="*/ -162 w 142346"/>
                <a:gd name="connsiteY2" fmla="*/ 204557 h 204984"/>
                <a:gd name="connsiteX3" fmla="*/ 80193 w 142346"/>
                <a:gd name="connsiteY3" fmla="*/ 75244 h 204984"/>
                <a:gd name="connsiteX4" fmla="*/ 141175 w 142346"/>
                <a:gd name="connsiteY4" fmla="*/ -409 h 204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346" h="204984">
                  <a:moveTo>
                    <a:pt x="141177" y="-406"/>
                  </a:moveTo>
                  <a:cubicBezTo>
                    <a:pt x="149599" y="54151"/>
                    <a:pt x="102638" y="68255"/>
                    <a:pt x="96521" y="97578"/>
                  </a:cubicBezTo>
                  <a:cubicBezTo>
                    <a:pt x="87611" y="140246"/>
                    <a:pt x="38223" y="205836"/>
                    <a:pt x="-162" y="204557"/>
                  </a:cubicBezTo>
                  <a:cubicBezTo>
                    <a:pt x="60874" y="170251"/>
                    <a:pt x="58270" y="110494"/>
                    <a:pt x="80193" y="75244"/>
                  </a:cubicBezTo>
                  <a:cubicBezTo>
                    <a:pt x="95840" y="50089"/>
                    <a:pt x="105164" y="11508"/>
                    <a:pt x="141175" y="-409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81" name="任意多边形: 形状 2680">
              <a:extLst>
                <a:ext uri="{FF2B5EF4-FFF2-40B4-BE49-F238E27FC236}">
                  <a16:creationId xmlns:a16="http://schemas.microsoft.com/office/drawing/2014/main" id="{97B4D5D4-C9FA-50DC-4F50-84684E40753B}"/>
                </a:ext>
              </a:extLst>
            </p:cNvPr>
            <p:cNvSpPr/>
            <p:nvPr/>
          </p:nvSpPr>
          <p:spPr>
            <a:xfrm flipV="1">
              <a:off x="9246319" y="5134217"/>
              <a:ext cx="64473" cy="126876"/>
            </a:xfrm>
            <a:custGeom>
              <a:avLst/>
              <a:gdLst>
                <a:gd name="connsiteX0" fmla="*/ 64311 w 64473"/>
                <a:gd name="connsiteY0" fmla="*/ -407 h 126876"/>
                <a:gd name="connsiteX1" fmla="*/ -163 w 64473"/>
                <a:gd name="connsiteY1" fmla="*/ 126466 h 126876"/>
                <a:gd name="connsiteX2" fmla="*/ 37281 w 64473"/>
                <a:gd name="connsiteY2" fmla="*/ 53199 h 126876"/>
                <a:gd name="connsiteX3" fmla="*/ 64311 w 64473"/>
                <a:gd name="connsiteY3" fmla="*/ -411 h 126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473" h="126876">
                  <a:moveTo>
                    <a:pt x="64311" y="-407"/>
                  </a:moveTo>
                  <a:cubicBezTo>
                    <a:pt x="57555" y="59415"/>
                    <a:pt x="30743" y="125407"/>
                    <a:pt x="-163" y="126466"/>
                  </a:cubicBezTo>
                  <a:cubicBezTo>
                    <a:pt x="28382" y="106203"/>
                    <a:pt x="24664" y="79703"/>
                    <a:pt x="37281" y="53199"/>
                  </a:cubicBezTo>
                  <a:cubicBezTo>
                    <a:pt x="49894" y="26689"/>
                    <a:pt x="28508" y="13557"/>
                    <a:pt x="64311" y="-411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82" name="任意多边形: 形状 2681">
              <a:extLst>
                <a:ext uri="{FF2B5EF4-FFF2-40B4-BE49-F238E27FC236}">
                  <a16:creationId xmlns:a16="http://schemas.microsoft.com/office/drawing/2014/main" id="{4A2F17DE-8353-2AA2-99E5-1B670F8A7EFE}"/>
                </a:ext>
              </a:extLst>
            </p:cNvPr>
            <p:cNvSpPr/>
            <p:nvPr/>
          </p:nvSpPr>
          <p:spPr>
            <a:xfrm flipV="1">
              <a:off x="8973620" y="5168433"/>
              <a:ext cx="141315" cy="72420"/>
            </a:xfrm>
            <a:custGeom>
              <a:avLst/>
              <a:gdLst>
                <a:gd name="connsiteX0" fmla="*/ 141147 w 141315"/>
                <a:gd name="connsiteY0" fmla="*/ 5428 h 72420"/>
                <a:gd name="connsiteX1" fmla="*/ -168 w 141315"/>
                <a:gd name="connsiteY1" fmla="*/ 67721 h 72420"/>
                <a:gd name="connsiteX2" fmla="*/ 141147 w 141315"/>
                <a:gd name="connsiteY2" fmla="*/ 5428 h 72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1315" h="72420">
                  <a:moveTo>
                    <a:pt x="141147" y="5428"/>
                  </a:moveTo>
                  <a:cubicBezTo>
                    <a:pt x="115608" y="39030"/>
                    <a:pt x="54263" y="86601"/>
                    <a:pt x="-168" y="67721"/>
                  </a:cubicBezTo>
                  <a:cubicBezTo>
                    <a:pt x="44933" y="27172"/>
                    <a:pt x="124050" y="-16413"/>
                    <a:pt x="141147" y="5428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83" name="任意多边形: 形状 2682">
              <a:extLst>
                <a:ext uri="{FF2B5EF4-FFF2-40B4-BE49-F238E27FC236}">
                  <a16:creationId xmlns:a16="http://schemas.microsoft.com/office/drawing/2014/main" id="{8E438396-A26A-33C7-D4E3-D3F3D78BD37A}"/>
                </a:ext>
              </a:extLst>
            </p:cNvPr>
            <p:cNvSpPr/>
            <p:nvPr/>
          </p:nvSpPr>
          <p:spPr>
            <a:xfrm flipV="1">
              <a:off x="8881672" y="5138961"/>
              <a:ext cx="252305" cy="169120"/>
            </a:xfrm>
            <a:custGeom>
              <a:avLst/>
              <a:gdLst>
                <a:gd name="connsiteX0" fmla="*/ 217497 w 252305"/>
                <a:gd name="connsiteY0" fmla="*/ 61826 h 169120"/>
                <a:gd name="connsiteX1" fmla="*/ 124597 w 252305"/>
                <a:gd name="connsiteY1" fmla="*/ 116316 h 169120"/>
                <a:gd name="connsiteX2" fmla="*/ -169 w 252305"/>
                <a:gd name="connsiteY2" fmla="*/ 158323 h 169120"/>
                <a:gd name="connsiteX3" fmla="*/ 122240 w 252305"/>
                <a:gd name="connsiteY3" fmla="*/ 97115 h 169120"/>
                <a:gd name="connsiteX4" fmla="*/ 252137 w 252305"/>
                <a:gd name="connsiteY4" fmla="*/ -406 h 169120"/>
                <a:gd name="connsiteX5" fmla="*/ 217502 w 252305"/>
                <a:gd name="connsiteY5" fmla="*/ 61826 h 169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2305" h="169120">
                  <a:moveTo>
                    <a:pt x="217497" y="61826"/>
                  </a:moveTo>
                  <a:cubicBezTo>
                    <a:pt x="193927" y="98537"/>
                    <a:pt x="154070" y="93358"/>
                    <a:pt x="124597" y="116316"/>
                  </a:cubicBezTo>
                  <a:cubicBezTo>
                    <a:pt x="68447" y="160052"/>
                    <a:pt x="23489" y="183631"/>
                    <a:pt x="-169" y="158323"/>
                  </a:cubicBezTo>
                  <a:cubicBezTo>
                    <a:pt x="53472" y="167356"/>
                    <a:pt x="94983" y="105668"/>
                    <a:pt x="122240" y="97115"/>
                  </a:cubicBezTo>
                  <a:cubicBezTo>
                    <a:pt x="149492" y="88565"/>
                    <a:pt x="232313" y="28484"/>
                    <a:pt x="252137" y="-406"/>
                  </a:cubicBezTo>
                  <a:cubicBezTo>
                    <a:pt x="248979" y="25550"/>
                    <a:pt x="230172" y="44000"/>
                    <a:pt x="217502" y="61826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84" name="任意多边形: 形状 2683">
              <a:extLst>
                <a:ext uri="{FF2B5EF4-FFF2-40B4-BE49-F238E27FC236}">
                  <a16:creationId xmlns:a16="http://schemas.microsoft.com/office/drawing/2014/main" id="{38935EB6-91CC-B48F-F02B-DBBB3CAF7B9B}"/>
                </a:ext>
              </a:extLst>
            </p:cNvPr>
            <p:cNvSpPr/>
            <p:nvPr/>
          </p:nvSpPr>
          <p:spPr>
            <a:xfrm flipV="1">
              <a:off x="9164607" y="5108832"/>
              <a:ext cx="159278" cy="114515"/>
            </a:xfrm>
            <a:custGeom>
              <a:avLst/>
              <a:gdLst>
                <a:gd name="connsiteX0" fmla="*/ 95778 w 159278"/>
                <a:gd name="connsiteY0" fmla="*/ -416 h 114515"/>
                <a:gd name="connsiteX1" fmla="*/ 159114 w 159278"/>
                <a:gd name="connsiteY1" fmla="*/ 30801 h 114515"/>
                <a:gd name="connsiteX2" fmla="*/ 90831 w 159278"/>
                <a:gd name="connsiteY2" fmla="*/ 36479 h 114515"/>
                <a:gd name="connsiteX3" fmla="*/ -164 w 159278"/>
                <a:gd name="connsiteY3" fmla="*/ 107731 h 114515"/>
                <a:gd name="connsiteX4" fmla="*/ 69976 w 159278"/>
                <a:gd name="connsiteY4" fmla="*/ 6129 h 114515"/>
                <a:gd name="connsiteX5" fmla="*/ 95779 w 159278"/>
                <a:gd name="connsiteY5" fmla="*/ -417 h 114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9278" h="114515">
                  <a:moveTo>
                    <a:pt x="95778" y="-416"/>
                  </a:moveTo>
                  <a:cubicBezTo>
                    <a:pt x="104252" y="30160"/>
                    <a:pt x="121876" y="57113"/>
                    <a:pt x="159114" y="30801"/>
                  </a:cubicBezTo>
                  <a:cubicBezTo>
                    <a:pt x="157031" y="49002"/>
                    <a:pt x="125216" y="77866"/>
                    <a:pt x="90831" y="36479"/>
                  </a:cubicBezTo>
                  <a:cubicBezTo>
                    <a:pt x="68169" y="94396"/>
                    <a:pt x="25371" y="129130"/>
                    <a:pt x="-164" y="107731"/>
                  </a:cubicBezTo>
                  <a:cubicBezTo>
                    <a:pt x="33413" y="112599"/>
                    <a:pt x="58608" y="77584"/>
                    <a:pt x="69976" y="6129"/>
                  </a:cubicBezTo>
                  <a:cubicBezTo>
                    <a:pt x="74705" y="5858"/>
                    <a:pt x="86492" y="3836"/>
                    <a:pt x="95779" y="-417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85" name="任意多边形: 形状 2684">
              <a:extLst>
                <a:ext uri="{FF2B5EF4-FFF2-40B4-BE49-F238E27FC236}">
                  <a16:creationId xmlns:a16="http://schemas.microsoft.com/office/drawing/2014/main" id="{C4AD70B5-14A1-4B63-AF51-CC47177ABDA2}"/>
                </a:ext>
              </a:extLst>
            </p:cNvPr>
            <p:cNvSpPr/>
            <p:nvPr/>
          </p:nvSpPr>
          <p:spPr>
            <a:xfrm flipV="1">
              <a:off x="8992856" y="5097236"/>
              <a:ext cx="219720" cy="171561"/>
            </a:xfrm>
            <a:custGeom>
              <a:avLst/>
              <a:gdLst>
                <a:gd name="connsiteX0" fmla="*/ 186921 w 219720"/>
                <a:gd name="connsiteY0" fmla="*/ 46585 h 171561"/>
                <a:gd name="connsiteX1" fmla="*/ 219553 w 219720"/>
                <a:gd name="connsiteY1" fmla="*/ 97244 h 171561"/>
                <a:gd name="connsiteX2" fmla="*/ 139330 w 219720"/>
                <a:gd name="connsiteY2" fmla="*/ 95242 h 171561"/>
                <a:gd name="connsiteX3" fmla="*/ 11898 w 219720"/>
                <a:gd name="connsiteY3" fmla="*/ 163988 h 171561"/>
                <a:gd name="connsiteX4" fmla="*/ 31687 w 219720"/>
                <a:gd name="connsiteY4" fmla="*/ 114421 h 171561"/>
                <a:gd name="connsiteX5" fmla="*/ 26043 w 219720"/>
                <a:gd name="connsiteY5" fmla="*/ 148489 h 171561"/>
                <a:gd name="connsiteX6" fmla="*/ 152666 w 219720"/>
                <a:gd name="connsiteY6" fmla="*/ 26903 h 171561"/>
                <a:gd name="connsiteX7" fmla="*/ 186916 w 219720"/>
                <a:gd name="connsiteY7" fmla="*/ 46587 h 171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9720" h="171561">
                  <a:moveTo>
                    <a:pt x="186921" y="46585"/>
                  </a:moveTo>
                  <a:cubicBezTo>
                    <a:pt x="172677" y="77388"/>
                    <a:pt x="156032" y="123326"/>
                    <a:pt x="219553" y="97244"/>
                  </a:cubicBezTo>
                  <a:cubicBezTo>
                    <a:pt x="203448" y="125965"/>
                    <a:pt x="164001" y="142783"/>
                    <a:pt x="139330" y="95242"/>
                  </a:cubicBezTo>
                  <a:cubicBezTo>
                    <a:pt x="90786" y="163023"/>
                    <a:pt x="38263" y="183795"/>
                    <a:pt x="11898" y="163988"/>
                  </a:cubicBezTo>
                  <a:cubicBezTo>
                    <a:pt x="-17195" y="142123"/>
                    <a:pt x="13124" y="100587"/>
                    <a:pt x="31687" y="114421"/>
                  </a:cubicBezTo>
                  <a:cubicBezTo>
                    <a:pt x="22336" y="115988"/>
                    <a:pt x="2494" y="140538"/>
                    <a:pt x="26043" y="148489"/>
                  </a:cubicBezTo>
                  <a:cubicBezTo>
                    <a:pt x="49592" y="156440"/>
                    <a:pt x="109549" y="101299"/>
                    <a:pt x="152666" y="26903"/>
                  </a:cubicBezTo>
                  <a:cubicBezTo>
                    <a:pt x="164635" y="6252"/>
                    <a:pt x="227018" y="-31088"/>
                    <a:pt x="186916" y="46587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86" name="任意多边形: 形状 2685">
              <a:extLst>
                <a:ext uri="{FF2B5EF4-FFF2-40B4-BE49-F238E27FC236}">
                  <a16:creationId xmlns:a16="http://schemas.microsoft.com/office/drawing/2014/main" id="{F9C84D7F-528E-1817-7945-CDB5B07FC6DE}"/>
                </a:ext>
              </a:extLst>
            </p:cNvPr>
            <p:cNvSpPr/>
            <p:nvPr/>
          </p:nvSpPr>
          <p:spPr>
            <a:xfrm flipV="1">
              <a:off x="9057801" y="5155784"/>
              <a:ext cx="78229" cy="97924"/>
            </a:xfrm>
            <a:custGeom>
              <a:avLst/>
              <a:gdLst>
                <a:gd name="connsiteX0" fmla="*/ 77803 w 78229"/>
                <a:gd name="connsiteY0" fmla="*/ -409 h 97924"/>
                <a:gd name="connsiteX1" fmla="*/ 12263 w 78229"/>
                <a:gd name="connsiteY1" fmla="*/ 97515 h 97924"/>
                <a:gd name="connsiteX2" fmla="*/ 77803 w 78229"/>
                <a:gd name="connsiteY2" fmla="*/ -409 h 97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8229" h="97924">
                  <a:moveTo>
                    <a:pt x="77803" y="-409"/>
                  </a:moveTo>
                  <a:cubicBezTo>
                    <a:pt x="83247" y="49317"/>
                    <a:pt x="1134" y="53056"/>
                    <a:pt x="12263" y="97515"/>
                  </a:cubicBezTo>
                  <a:cubicBezTo>
                    <a:pt x="-38460" y="54171"/>
                    <a:pt x="82767" y="19141"/>
                    <a:pt x="77803" y="-409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87" name="任意多边形: 形状 2686">
              <a:extLst>
                <a:ext uri="{FF2B5EF4-FFF2-40B4-BE49-F238E27FC236}">
                  <a16:creationId xmlns:a16="http://schemas.microsoft.com/office/drawing/2014/main" id="{13F20982-6B65-B258-4BE7-083E9F9EF00E}"/>
                </a:ext>
              </a:extLst>
            </p:cNvPr>
            <p:cNvSpPr/>
            <p:nvPr/>
          </p:nvSpPr>
          <p:spPr>
            <a:xfrm flipV="1">
              <a:off x="9493196" y="5512416"/>
              <a:ext cx="39762" cy="34274"/>
            </a:xfrm>
            <a:custGeom>
              <a:avLst/>
              <a:gdLst>
                <a:gd name="connsiteX0" fmla="*/ -158 w 39762"/>
                <a:gd name="connsiteY0" fmla="*/ 8551 h 34274"/>
                <a:gd name="connsiteX1" fmla="*/ 11269 w 39762"/>
                <a:gd name="connsiteY1" fmla="*/ 17203 h 34274"/>
                <a:gd name="connsiteX2" fmla="*/ 22650 w 39762"/>
                <a:gd name="connsiteY2" fmla="*/ 25567 h 34274"/>
                <a:gd name="connsiteX3" fmla="*/ 34028 w 39762"/>
                <a:gd name="connsiteY3" fmla="*/ 33926 h 34274"/>
                <a:gd name="connsiteX4" fmla="*/ -158 w 39762"/>
                <a:gd name="connsiteY4" fmla="*/ 8551 h 34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762" h="34274">
                  <a:moveTo>
                    <a:pt x="-158" y="8551"/>
                  </a:moveTo>
                  <a:cubicBezTo>
                    <a:pt x="8510" y="-5741"/>
                    <a:pt x="25698" y="-2790"/>
                    <a:pt x="11269" y="17203"/>
                  </a:cubicBezTo>
                  <a:cubicBezTo>
                    <a:pt x="19939" y="2915"/>
                    <a:pt x="37081" y="5566"/>
                    <a:pt x="22650" y="25567"/>
                  </a:cubicBezTo>
                  <a:cubicBezTo>
                    <a:pt x="31323" y="11273"/>
                    <a:pt x="48459" y="13925"/>
                    <a:pt x="34028" y="33926"/>
                  </a:cubicBezTo>
                  <a:cubicBezTo>
                    <a:pt x="25589" y="31998"/>
                    <a:pt x="6138" y="17631"/>
                    <a:pt x="-158" y="8551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88" name="任意多边形: 形状 2687">
              <a:extLst>
                <a:ext uri="{FF2B5EF4-FFF2-40B4-BE49-F238E27FC236}">
                  <a16:creationId xmlns:a16="http://schemas.microsoft.com/office/drawing/2014/main" id="{F59E40EF-23EB-EC1A-9C58-E1E49719FAE7}"/>
                </a:ext>
              </a:extLst>
            </p:cNvPr>
            <p:cNvSpPr/>
            <p:nvPr/>
          </p:nvSpPr>
          <p:spPr>
            <a:xfrm flipV="1">
              <a:off x="9546060" y="5365906"/>
              <a:ext cx="194885" cy="127729"/>
            </a:xfrm>
            <a:custGeom>
              <a:avLst/>
              <a:gdLst>
                <a:gd name="connsiteX0" fmla="*/ -155 w 194885"/>
                <a:gd name="connsiteY0" fmla="*/ 24295 h 127729"/>
                <a:gd name="connsiteX1" fmla="*/ 76015 w 194885"/>
                <a:gd name="connsiteY1" fmla="*/ 74057 h 127729"/>
                <a:gd name="connsiteX2" fmla="*/ 146282 w 194885"/>
                <a:gd name="connsiteY2" fmla="*/ 114490 h 127729"/>
                <a:gd name="connsiteX3" fmla="*/ 194730 w 194885"/>
                <a:gd name="connsiteY3" fmla="*/ 127362 h 127729"/>
                <a:gd name="connsiteX4" fmla="*/ 114131 w 194885"/>
                <a:gd name="connsiteY4" fmla="*/ 70608 h 127729"/>
                <a:gd name="connsiteX5" fmla="*/ 41999 w 194885"/>
                <a:gd name="connsiteY5" fmla="*/ 11751 h 127729"/>
                <a:gd name="connsiteX6" fmla="*/ -154 w 194885"/>
                <a:gd name="connsiteY6" fmla="*/ 24296 h 127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4885" h="127729">
                  <a:moveTo>
                    <a:pt x="-155" y="24295"/>
                  </a:moveTo>
                  <a:cubicBezTo>
                    <a:pt x="46530" y="36103"/>
                    <a:pt x="22623" y="65402"/>
                    <a:pt x="76015" y="74057"/>
                  </a:cubicBezTo>
                  <a:cubicBezTo>
                    <a:pt x="119704" y="81136"/>
                    <a:pt x="107532" y="112004"/>
                    <a:pt x="146282" y="114490"/>
                  </a:cubicBezTo>
                  <a:cubicBezTo>
                    <a:pt x="158771" y="115291"/>
                    <a:pt x="185301" y="115911"/>
                    <a:pt x="194730" y="127362"/>
                  </a:cubicBezTo>
                  <a:cubicBezTo>
                    <a:pt x="188276" y="92252"/>
                    <a:pt x="139573" y="117651"/>
                    <a:pt x="114131" y="70608"/>
                  </a:cubicBezTo>
                  <a:cubicBezTo>
                    <a:pt x="97925" y="40657"/>
                    <a:pt x="80112" y="55449"/>
                    <a:pt x="41999" y="11751"/>
                  </a:cubicBezTo>
                  <a:cubicBezTo>
                    <a:pt x="34043" y="2634"/>
                    <a:pt x="12773" y="-15473"/>
                    <a:pt x="-154" y="24296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89" name="任意多边形: 形状 2688">
              <a:extLst>
                <a:ext uri="{FF2B5EF4-FFF2-40B4-BE49-F238E27FC236}">
                  <a16:creationId xmlns:a16="http://schemas.microsoft.com/office/drawing/2014/main" id="{FA37E881-D257-9D21-02E5-1960CF1DCD09}"/>
                </a:ext>
              </a:extLst>
            </p:cNvPr>
            <p:cNvSpPr/>
            <p:nvPr/>
          </p:nvSpPr>
          <p:spPr>
            <a:xfrm flipV="1">
              <a:off x="9550108" y="5468172"/>
              <a:ext cx="162387" cy="46471"/>
            </a:xfrm>
            <a:custGeom>
              <a:avLst/>
              <a:gdLst>
                <a:gd name="connsiteX0" fmla="*/ -156 w 162387"/>
                <a:gd name="connsiteY0" fmla="*/ 24242 h 46471"/>
                <a:gd name="connsiteX1" fmla="*/ 70859 w 162387"/>
                <a:gd name="connsiteY1" fmla="*/ 43506 h 46471"/>
                <a:gd name="connsiteX2" fmla="*/ 162232 w 162387"/>
                <a:gd name="connsiteY2" fmla="*/ 10678 h 46471"/>
                <a:gd name="connsiteX3" fmla="*/ 75236 w 162387"/>
                <a:gd name="connsiteY3" fmla="*/ 9153 h 46471"/>
                <a:gd name="connsiteX4" fmla="*/ -156 w 162387"/>
                <a:gd name="connsiteY4" fmla="*/ 24241 h 46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2387" h="46471">
                  <a:moveTo>
                    <a:pt x="-156" y="24242"/>
                  </a:moveTo>
                  <a:cubicBezTo>
                    <a:pt x="36555" y="47811"/>
                    <a:pt x="53991" y="35866"/>
                    <a:pt x="70859" y="43506"/>
                  </a:cubicBezTo>
                  <a:cubicBezTo>
                    <a:pt x="102934" y="58039"/>
                    <a:pt x="119058" y="6988"/>
                    <a:pt x="162232" y="10678"/>
                  </a:cubicBezTo>
                  <a:cubicBezTo>
                    <a:pt x="137245" y="-17600"/>
                    <a:pt x="105131" y="18529"/>
                    <a:pt x="75236" y="9153"/>
                  </a:cubicBezTo>
                  <a:cubicBezTo>
                    <a:pt x="45337" y="-219"/>
                    <a:pt x="25440" y="-690"/>
                    <a:pt x="-156" y="24241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90" name="任意多边形: 形状 2689">
              <a:extLst>
                <a:ext uri="{FF2B5EF4-FFF2-40B4-BE49-F238E27FC236}">
                  <a16:creationId xmlns:a16="http://schemas.microsoft.com/office/drawing/2014/main" id="{8F49C7D8-F75B-C451-7DF9-81E90BC568A1}"/>
                </a:ext>
              </a:extLst>
            </p:cNvPr>
            <p:cNvSpPr/>
            <p:nvPr/>
          </p:nvSpPr>
          <p:spPr>
            <a:xfrm flipV="1">
              <a:off x="9522623" y="5502874"/>
              <a:ext cx="216117" cy="88806"/>
            </a:xfrm>
            <a:custGeom>
              <a:avLst/>
              <a:gdLst>
                <a:gd name="connsiteX0" fmla="*/ 24353 w 216117"/>
                <a:gd name="connsiteY0" fmla="*/ 87953 h 88806"/>
                <a:gd name="connsiteX1" fmla="*/ 102235 w 216117"/>
                <a:gd name="connsiteY1" fmla="*/ 64758 h 88806"/>
                <a:gd name="connsiteX2" fmla="*/ 215962 w 216117"/>
                <a:gd name="connsiteY2" fmla="*/ 3612 h 88806"/>
                <a:gd name="connsiteX3" fmla="*/ 99666 w 216117"/>
                <a:gd name="connsiteY3" fmla="*/ 43516 h 88806"/>
                <a:gd name="connsiteX4" fmla="*/ 24353 w 216117"/>
                <a:gd name="connsiteY4" fmla="*/ 87952 h 88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6117" h="88806">
                  <a:moveTo>
                    <a:pt x="24353" y="87953"/>
                  </a:moveTo>
                  <a:cubicBezTo>
                    <a:pt x="65341" y="92484"/>
                    <a:pt x="76198" y="65264"/>
                    <a:pt x="102235" y="64758"/>
                  </a:cubicBezTo>
                  <a:cubicBezTo>
                    <a:pt x="167857" y="63483"/>
                    <a:pt x="164990" y="16837"/>
                    <a:pt x="215962" y="3612"/>
                  </a:cubicBezTo>
                  <a:cubicBezTo>
                    <a:pt x="187465" y="-16455"/>
                    <a:pt x="139668" y="46489"/>
                    <a:pt x="99666" y="43516"/>
                  </a:cubicBezTo>
                  <a:cubicBezTo>
                    <a:pt x="59662" y="40538"/>
                    <a:pt x="-48233" y="81660"/>
                    <a:pt x="24353" y="87952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91" name="任意多边形: 形状 2690">
              <a:extLst>
                <a:ext uri="{FF2B5EF4-FFF2-40B4-BE49-F238E27FC236}">
                  <a16:creationId xmlns:a16="http://schemas.microsoft.com/office/drawing/2014/main" id="{4FCD0D14-850F-CD0C-3EAF-45A0200DE526}"/>
                </a:ext>
              </a:extLst>
            </p:cNvPr>
            <p:cNvSpPr/>
            <p:nvPr/>
          </p:nvSpPr>
          <p:spPr>
            <a:xfrm flipV="1">
              <a:off x="9291327" y="5465370"/>
              <a:ext cx="82652" cy="144023"/>
            </a:xfrm>
            <a:custGeom>
              <a:avLst/>
              <a:gdLst>
                <a:gd name="connsiteX0" fmla="*/ 78121 w 82652"/>
                <a:gd name="connsiteY0" fmla="*/ 890 h 144023"/>
                <a:gd name="connsiteX1" fmla="*/ 68954 w 82652"/>
                <a:gd name="connsiteY1" fmla="*/ 49171 h 144023"/>
                <a:gd name="connsiteX2" fmla="*/ 45761 w 82652"/>
                <a:gd name="connsiteY2" fmla="*/ 91637 h 144023"/>
                <a:gd name="connsiteX3" fmla="*/ 24066 w 82652"/>
                <a:gd name="connsiteY3" fmla="*/ 140772 h 144023"/>
                <a:gd name="connsiteX4" fmla="*/ 12921 w 82652"/>
                <a:gd name="connsiteY4" fmla="*/ 87933 h 144023"/>
                <a:gd name="connsiteX5" fmla="*/ 78120 w 82652"/>
                <a:gd name="connsiteY5" fmla="*/ 890 h 144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2652" h="144023">
                  <a:moveTo>
                    <a:pt x="78121" y="890"/>
                  </a:moveTo>
                  <a:cubicBezTo>
                    <a:pt x="85609" y="13571"/>
                    <a:pt x="84045" y="36893"/>
                    <a:pt x="68954" y="49171"/>
                  </a:cubicBezTo>
                  <a:cubicBezTo>
                    <a:pt x="53866" y="61454"/>
                    <a:pt x="57701" y="82980"/>
                    <a:pt x="45761" y="91637"/>
                  </a:cubicBezTo>
                  <a:cubicBezTo>
                    <a:pt x="33817" y="100291"/>
                    <a:pt x="41409" y="130331"/>
                    <a:pt x="24066" y="140772"/>
                  </a:cubicBezTo>
                  <a:cubicBezTo>
                    <a:pt x="6717" y="151211"/>
                    <a:pt x="-14304" y="133497"/>
                    <a:pt x="12921" y="87933"/>
                  </a:cubicBezTo>
                  <a:cubicBezTo>
                    <a:pt x="40146" y="42369"/>
                    <a:pt x="69677" y="-9005"/>
                    <a:pt x="78120" y="890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92" name="任意多边形: 形状 2691">
              <a:extLst>
                <a:ext uri="{FF2B5EF4-FFF2-40B4-BE49-F238E27FC236}">
                  <a16:creationId xmlns:a16="http://schemas.microsoft.com/office/drawing/2014/main" id="{C9EB07FC-0DB4-C963-5FE9-729EFA2F3C96}"/>
                </a:ext>
              </a:extLst>
            </p:cNvPr>
            <p:cNvSpPr/>
            <p:nvPr/>
          </p:nvSpPr>
          <p:spPr>
            <a:xfrm flipV="1">
              <a:off x="9259974" y="5584160"/>
              <a:ext cx="63806" cy="24823"/>
            </a:xfrm>
            <a:custGeom>
              <a:avLst/>
              <a:gdLst>
                <a:gd name="connsiteX0" fmla="*/ 52323 w 63806"/>
                <a:gd name="connsiteY0" fmla="*/ 21922 h 24823"/>
                <a:gd name="connsiteX1" fmla="*/ -163 w 63806"/>
                <a:gd name="connsiteY1" fmla="*/ 18144 h 24823"/>
                <a:gd name="connsiteX2" fmla="*/ 63644 w 63806"/>
                <a:gd name="connsiteY2" fmla="*/ 7126 h 24823"/>
                <a:gd name="connsiteX3" fmla="*/ 52323 w 63806"/>
                <a:gd name="connsiteY3" fmla="*/ 21922 h 24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6" h="24823">
                  <a:moveTo>
                    <a:pt x="52323" y="21922"/>
                  </a:moveTo>
                  <a:cubicBezTo>
                    <a:pt x="34735" y="31975"/>
                    <a:pt x="16649" y="8582"/>
                    <a:pt x="-163" y="18144"/>
                  </a:cubicBezTo>
                  <a:cubicBezTo>
                    <a:pt x="14744" y="-8179"/>
                    <a:pt x="42141" y="-1028"/>
                    <a:pt x="63644" y="7126"/>
                  </a:cubicBezTo>
                  <a:lnTo>
                    <a:pt x="52323" y="21922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93" name="任意多边形: 形状 2692">
              <a:extLst>
                <a:ext uri="{FF2B5EF4-FFF2-40B4-BE49-F238E27FC236}">
                  <a16:creationId xmlns:a16="http://schemas.microsoft.com/office/drawing/2014/main" id="{7BFC3F9D-F638-9D25-3F48-4EFE8E464CA0}"/>
                </a:ext>
              </a:extLst>
            </p:cNvPr>
            <p:cNvSpPr/>
            <p:nvPr/>
          </p:nvSpPr>
          <p:spPr>
            <a:xfrm flipV="1">
              <a:off x="9291716" y="5598632"/>
              <a:ext cx="44302" cy="47325"/>
            </a:xfrm>
            <a:custGeom>
              <a:avLst/>
              <a:gdLst>
                <a:gd name="connsiteX0" fmla="*/ 32607 w 44302"/>
                <a:gd name="connsiteY0" fmla="*/ 46996 h 47325"/>
                <a:gd name="connsiteX1" fmla="*/ 5892 w 44302"/>
                <a:gd name="connsiteY1" fmla="*/ -330 h 47325"/>
                <a:gd name="connsiteX2" fmla="*/ 44134 w 44302"/>
                <a:gd name="connsiteY2" fmla="*/ 34250 h 47325"/>
                <a:gd name="connsiteX3" fmla="*/ 32608 w 44302"/>
                <a:gd name="connsiteY3" fmla="*/ 46994 h 47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302" h="47325">
                  <a:moveTo>
                    <a:pt x="32607" y="46996"/>
                  </a:moveTo>
                  <a:cubicBezTo>
                    <a:pt x="9962" y="43915"/>
                    <a:pt x="-10802" y="20588"/>
                    <a:pt x="5892" y="-330"/>
                  </a:cubicBezTo>
                  <a:cubicBezTo>
                    <a:pt x="4268" y="25473"/>
                    <a:pt x="44675" y="11040"/>
                    <a:pt x="44134" y="34250"/>
                  </a:cubicBezTo>
                  <a:lnTo>
                    <a:pt x="32608" y="46994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94" name="任意多边形: 形状 2693">
              <a:extLst>
                <a:ext uri="{FF2B5EF4-FFF2-40B4-BE49-F238E27FC236}">
                  <a16:creationId xmlns:a16="http://schemas.microsoft.com/office/drawing/2014/main" id="{25F266C3-7286-B3F1-FDF6-C1DC73E32057}"/>
                </a:ext>
              </a:extLst>
            </p:cNvPr>
            <p:cNvSpPr/>
            <p:nvPr/>
          </p:nvSpPr>
          <p:spPr>
            <a:xfrm flipV="1">
              <a:off x="9322436" y="5608752"/>
              <a:ext cx="35044" cy="50015"/>
            </a:xfrm>
            <a:custGeom>
              <a:avLst/>
              <a:gdLst>
                <a:gd name="connsiteX0" fmla="*/ 16175 w 35044"/>
                <a:gd name="connsiteY0" fmla="*/ 49687 h 50015"/>
                <a:gd name="connsiteX1" fmla="*/ -162 w 35044"/>
                <a:gd name="connsiteY1" fmla="*/ 679 h 50015"/>
                <a:gd name="connsiteX2" fmla="*/ 32421 w 35044"/>
                <a:gd name="connsiteY2" fmla="*/ 42665 h 50015"/>
                <a:gd name="connsiteX3" fmla="*/ 16175 w 35044"/>
                <a:gd name="connsiteY3" fmla="*/ 49687 h 50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044" h="50015">
                  <a:moveTo>
                    <a:pt x="16175" y="49687"/>
                  </a:moveTo>
                  <a:cubicBezTo>
                    <a:pt x="-9760" y="34535"/>
                    <a:pt x="18440" y="12858"/>
                    <a:pt x="-162" y="679"/>
                  </a:cubicBezTo>
                  <a:cubicBezTo>
                    <a:pt x="19398" y="-6260"/>
                    <a:pt x="42549" y="24268"/>
                    <a:pt x="32421" y="42665"/>
                  </a:cubicBezTo>
                  <a:lnTo>
                    <a:pt x="16175" y="49687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95" name="任意多边形: 形状 2694">
              <a:extLst>
                <a:ext uri="{FF2B5EF4-FFF2-40B4-BE49-F238E27FC236}">
                  <a16:creationId xmlns:a16="http://schemas.microsoft.com/office/drawing/2014/main" id="{723A949E-9EA1-7BB7-3245-2D9F18512703}"/>
                </a:ext>
              </a:extLst>
            </p:cNvPr>
            <p:cNvSpPr/>
            <p:nvPr/>
          </p:nvSpPr>
          <p:spPr>
            <a:xfrm flipV="1">
              <a:off x="9255071" y="5475889"/>
              <a:ext cx="118636" cy="142959"/>
            </a:xfrm>
            <a:custGeom>
              <a:avLst/>
              <a:gdLst>
                <a:gd name="connsiteX0" fmla="*/ -161 w 118636"/>
                <a:gd name="connsiteY0" fmla="*/ 130243 h 142959"/>
                <a:gd name="connsiteX1" fmla="*/ 46437 w 118636"/>
                <a:gd name="connsiteY1" fmla="*/ 47363 h 142959"/>
                <a:gd name="connsiteX2" fmla="*/ 100377 w 118636"/>
                <a:gd name="connsiteY2" fmla="*/ 128 h 142959"/>
                <a:gd name="connsiteX3" fmla="*/ 93927 w 118636"/>
                <a:gd name="connsiteY3" fmla="*/ 46688 h 142959"/>
                <a:gd name="connsiteX4" fmla="*/ 65043 w 118636"/>
                <a:gd name="connsiteY4" fmla="*/ 92208 h 142959"/>
                <a:gd name="connsiteX5" fmla="*/ -162 w 118636"/>
                <a:gd name="connsiteY5" fmla="*/ 130243 h 142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636" h="142959">
                  <a:moveTo>
                    <a:pt x="-161" y="130243"/>
                  </a:moveTo>
                  <a:cubicBezTo>
                    <a:pt x="28804" y="114076"/>
                    <a:pt x="44804" y="82732"/>
                    <a:pt x="46437" y="47363"/>
                  </a:cubicBezTo>
                  <a:cubicBezTo>
                    <a:pt x="47474" y="24926"/>
                    <a:pt x="80061" y="-4428"/>
                    <a:pt x="100377" y="128"/>
                  </a:cubicBezTo>
                  <a:cubicBezTo>
                    <a:pt x="120685" y="4689"/>
                    <a:pt x="130431" y="35546"/>
                    <a:pt x="93927" y="46688"/>
                  </a:cubicBezTo>
                  <a:cubicBezTo>
                    <a:pt x="94526" y="64821"/>
                    <a:pt x="69036" y="74436"/>
                    <a:pt x="65043" y="92208"/>
                  </a:cubicBezTo>
                  <a:cubicBezTo>
                    <a:pt x="61056" y="109977"/>
                    <a:pt x="38777" y="167651"/>
                    <a:pt x="-162" y="130243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96" name="任意多边形: 形状 2695">
              <a:extLst>
                <a:ext uri="{FF2B5EF4-FFF2-40B4-BE49-F238E27FC236}">
                  <a16:creationId xmlns:a16="http://schemas.microsoft.com/office/drawing/2014/main" id="{56EC8535-68CE-EDA0-83CC-DAE95685155D}"/>
                </a:ext>
              </a:extLst>
            </p:cNvPr>
            <p:cNvSpPr/>
            <p:nvPr/>
          </p:nvSpPr>
          <p:spPr>
            <a:xfrm flipV="1">
              <a:off x="9330773" y="5571316"/>
              <a:ext cx="18357" cy="18314"/>
            </a:xfrm>
            <a:custGeom>
              <a:avLst/>
              <a:gdLst>
                <a:gd name="connsiteX0" fmla="*/ 18196 w 18357"/>
                <a:gd name="connsiteY0" fmla="*/ 17449 h 18314"/>
                <a:gd name="connsiteX1" fmla="*/ -146 w 18357"/>
                <a:gd name="connsiteY1" fmla="*/ -338 h 18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357" h="18314">
                  <a:moveTo>
                    <a:pt x="18196" y="17449"/>
                  </a:moveTo>
                  <a:cubicBezTo>
                    <a:pt x="9829" y="20568"/>
                    <a:pt x="-628" y="9223"/>
                    <a:pt x="-146" y="-338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97" name="任意多边形: 形状 2696">
              <a:extLst>
                <a:ext uri="{FF2B5EF4-FFF2-40B4-BE49-F238E27FC236}">
                  <a16:creationId xmlns:a16="http://schemas.microsoft.com/office/drawing/2014/main" id="{25D19255-5A10-DBAA-CE26-C44FD1B5572B}"/>
                </a:ext>
              </a:extLst>
            </p:cNvPr>
            <p:cNvSpPr/>
            <p:nvPr/>
          </p:nvSpPr>
          <p:spPr>
            <a:xfrm flipV="1">
              <a:off x="9352184" y="5589703"/>
              <a:ext cx="8019" cy="11801"/>
            </a:xfrm>
            <a:custGeom>
              <a:avLst/>
              <a:gdLst>
                <a:gd name="connsiteX0" fmla="*/ 7858 w 8019"/>
                <a:gd name="connsiteY0" fmla="*/ 11466 h 11801"/>
                <a:gd name="connsiteX1" fmla="*/ -161 w 8019"/>
                <a:gd name="connsiteY1" fmla="*/ -335 h 11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019" h="11801">
                  <a:moveTo>
                    <a:pt x="7858" y="11466"/>
                  </a:moveTo>
                  <a:cubicBezTo>
                    <a:pt x="7730" y="6103"/>
                    <a:pt x="2731" y="1645"/>
                    <a:pt x="-161" y="-335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98" name="任意多边形: 形状 2697">
              <a:extLst>
                <a:ext uri="{FF2B5EF4-FFF2-40B4-BE49-F238E27FC236}">
                  <a16:creationId xmlns:a16="http://schemas.microsoft.com/office/drawing/2014/main" id="{F928B663-DC66-0276-D7EA-7AB2711C8BE9}"/>
                </a:ext>
              </a:extLst>
            </p:cNvPr>
            <p:cNvSpPr/>
            <p:nvPr/>
          </p:nvSpPr>
          <p:spPr>
            <a:xfrm flipV="1">
              <a:off x="9298648" y="5517432"/>
              <a:ext cx="23040" cy="35830"/>
            </a:xfrm>
            <a:custGeom>
              <a:avLst/>
              <a:gdLst>
                <a:gd name="connsiteX0" fmla="*/ -162 w 23040"/>
                <a:gd name="connsiteY0" fmla="*/ 35484 h 35830"/>
                <a:gd name="connsiteX1" fmla="*/ 22878 w 23040"/>
                <a:gd name="connsiteY1" fmla="*/ -347 h 35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040" h="35830">
                  <a:moveTo>
                    <a:pt x="-162" y="35484"/>
                  </a:moveTo>
                  <a:cubicBezTo>
                    <a:pt x="13726" y="25600"/>
                    <a:pt x="9794" y="13383"/>
                    <a:pt x="22878" y="-347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99" name="任意多边形: 形状 2698">
              <a:extLst>
                <a:ext uri="{FF2B5EF4-FFF2-40B4-BE49-F238E27FC236}">
                  <a16:creationId xmlns:a16="http://schemas.microsoft.com/office/drawing/2014/main" id="{84E4908F-F242-DAE6-BB9F-E0CD56395392}"/>
                </a:ext>
              </a:extLst>
            </p:cNvPr>
            <p:cNvSpPr/>
            <p:nvPr/>
          </p:nvSpPr>
          <p:spPr>
            <a:xfrm flipV="1">
              <a:off x="9311399" y="5463823"/>
              <a:ext cx="277254" cy="273156"/>
            </a:xfrm>
            <a:custGeom>
              <a:avLst/>
              <a:gdLst>
                <a:gd name="connsiteX0" fmla="*/ -51 w 277254"/>
                <a:gd name="connsiteY0" fmla="*/ 260528 h 273156"/>
                <a:gd name="connsiteX1" fmla="*/ 89802 w 277254"/>
                <a:gd name="connsiteY1" fmla="*/ 151338 h 273156"/>
                <a:gd name="connsiteX2" fmla="*/ 179750 w 277254"/>
                <a:gd name="connsiteY2" fmla="*/ 82388 h 273156"/>
                <a:gd name="connsiteX3" fmla="*/ 258759 w 277254"/>
                <a:gd name="connsiteY3" fmla="*/ -335 h 273156"/>
                <a:gd name="connsiteX4" fmla="*/ 239435 w 277254"/>
                <a:gd name="connsiteY4" fmla="*/ 77248 h 273156"/>
                <a:gd name="connsiteX5" fmla="*/ 219798 w 277254"/>
                <a:gd name="connsiteY5" fmla="*/ 126718 h 273156"/>
                <a:gd name="connsiteX6" fmla="*/ 195573 w 277254"/>
                <a:gd name="connsiteY6" fmla="*/ 91963 h 273156"/>
                <a:gd name="connsiteX7" fmla="*/ 178815 w 277254"/>
                <a:gd name="connsiteY7" fmla="*/ 143959 h 273156"/>
                <a:gd name="connsiteX8" fmla="*/ 153637 w 277254"/>
                <a:gd name="connsiteY8" fmla="*/ 110902 h 273156"/>
                <a:gd name="connsiteX9" fmla="*/ 95511 w 277254"/>
                <a:gd name="connsiteY9" fmla="*/ 167327 h 273156"/>
                <a:gd name="connsiteX10" fmla="*/ -53 w 277254"/>
                <a:gd name="connsiteY10" fmla="*/ 260528 h 273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77254" h="273156">
                  <a:moveTo>
                    <a:pt x="-51" y="260528"/>
                  </a:moveTo>
                  <a:cubicBezTo>
                    <a:pt x="41720" y="216644"/>
                    <a:pt x="74236" y="180804"/>
                    <a:pt x="89802" y="151338"/>
                  </a:cubicBezTo>
                  <a:cubicBezTo>
                    <a:pt x="105375" y="121873"/>
                    <a:pt x="140740" y="94029"/>
                    <a:pt x="179750" y="82388"/>
                  </a:cubicBezTo>
                  <a:cubicBezTo>
                    <a:pt x="218754" y="70749"/>
                    <a:pt x="288002" y="38859"/>
                    <a:pt x="258759" y="-335"/>
                  </a:cubicBezTo>
                  <a:cubicBezTo>
                    <a:pt x="289158" y="9272"/>
                    <a:pt x="281111" y="45406"/>
                    <a:pt x="239435" y="77248"/>
                  </a:cubicBezTo>
                  <a:cubicBezTo>
                    <a:pt x="253023" y="96951"/>
                    <a:pt x="242969" y="128914"/>
                    <a:pt x="219798" y="126718"/>
                  </a:cubicBezTo>
                  <a:cubicBezTo>
                    <a:pt x="235412" y="119546"/>
                    <a:pt x="230836" y="84870"/>
                    <a:pt x="195573" y="91963"/>
                  </a:cubicBezTo>
                  <a:cubicBezTo>
                    <a:pt x="213894" y="108676"/>
                    <a:pt x="205365" y="139665"/>
                    <a:pt x="178815" y="143959"/>
                  </a:cubicBezTo>
                  <a:cubicBezTo>
                    <a:pt x="189752" y="131587"/>
                    <a:pt x="189078" y="100536"/>
                    <a:pt x="153637" y="110902"/>
                  </a:cubicBezTo>
                  <a:cubicBezTo>
                    <a:pt x="131281" y="117445"/>
                    <a:pt x="108124" y="141913"/>
                    <a:pt x="95511" y="167327"/>
                  </a:cubicBezTo>
                  <a:cubicBezTo>
                    <a:pt x="82897" y="192741"/>
                    <a:pt x="-3610" y="310702"/>
                    <a:pt x="-53" y="260528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00" name="任意多边形: 形状 2699">
              <a:extLst>
                <a:ext uri="{FF2B5EF4-FFF2-40B4-BE49-F238E27FC236}">
                  <a16:creationId xmlns:a16="http://schemas.microsoft.com/office/drawing/2014/main" id="{0A08A382-EF80-B479-179A-72381E7712D8}"/>
                </a:ext>
              </a:extLst>
            </p:cNvPr>
            <p:cNvSpPr/>
            <p:nvPr/>
          </p:nvSpPr>
          <p:spPr>
            <a:xfrm flipV="1">
              <a:off x="9333031" y="5535042"/>
              <a:ext cx="121305" cy="40745"/>
            </a:xfrm>
            <a:custGeom>
              <a:avLst/>
              <a:gdLst>
                <a:gd name="connsiteX0" fmla="*/ 116428 w 121305"/>
                <a:gd name="connsiteY0" fmla="*/ 40154 h 40745"/>
                <a:gd name="connsiteX1" fmla="*/ 66218 w 121305"/>
                <a:gd name="connsiteY1" fmla="*/ 26215 h 40745"/>
                <a:gd name="connsiteX2" fmla="*/ -161 w 121305"/>
                <a:gd name="connsiteY2" fmla="*/ -343 h 40745"/>
                <a:gd name="connsiteX3" fmla="*/ 85543 w 121305"/>
                <a:gd name="connsiteY3" fmla="*/ 12886 h 40745"/>
                <a:gd name="connsiteX4" fmla="*/ 116428 w 121305"/>
                <a:gd name="connsiteY4" fmla="*/ 40154 h 40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305" h="40745">
                  <a:moveTo>
                    <a:pt x="116428" y="40154"/>
                  </a:moveTo>
                  <a:cubicBezTo>
                    <a:pt x="96454" y="43006"/>
                    <a:pt x="96216" y="20282"/>
                    <a:pt x="66218" y="26215"/>
                  </a:cubicBezTo>
                  <a:cubicBezTo>
                    <a:pt x="36217" y="32151"/>
                    <a:pt x="5967" y="21369"/>
                    <a:pt x="-161" y="-343"/>
                  </a:cubicBezTo>
                  <a:cubicBezTo>
                    <a:pt x="38804" y="25069"/>
                    <a:pt x="66576" y="5302"/>
                    <a:pt x="85543" y="12886"/>
                  </a:cubicBezTo>
                  <a:cubicBezTo>
                    <a:pt x="104508" y="20479"/>
                    <a:pt x="132320" y="31717"/>
                    <a:pt x="116428" y="40154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01" name="任意多边形: 形状 2700">
              <a:extLst>
                <a:ext uri="{FF2B5EF4-FFF2-40B4-BE49-F238E27FC236}">
                  <a16:creationId xmlns:a16="http://schemas.microsoft.com/office/drawing/2014/main" id="{17295FEB-F324-CF25-CAC1-6A999CA39E6D}"/>
                </a:ext>
              </a:extLst>
            </p:cNvPr>
            <p:cNvSpPr/>
            <p:nvPr/>
          </p:nvSpPr>
          <p:spPr>
            <a:xfrm flipV="1">
              <a:off x="9367051" y="5537657"/>
              <a:ext cx="133892" cy="103783"/>
            </a:xfrm>
            <a:custGeom>
              <a:avLst/>
              <a:gdLst>
                <a:gd name="connsiteX0" fmla="*/ 85147 w 133892"/>
                <a:gd name="connsiteY0" fmla="*/ 100812 h 103783"/>
                <a:gd name="connsiteX1" fmla="*/ 34094 w 133892"/>
                <a:gd name="connsiteY1" fmla="*/ 52014 h 103783"/>
                <a:gd name="connsiteX2" fmla="*/ -160 w 133892"/>
                <a:gd name="connsiteY2" fmla="*/ -337 h 103783"/>
                <a:gd name="connsiteX3" fmla="*/ 65094 w 133892"/>
                <a:gd name="connsiteY3" fmla="*/ 57972 h 103783"/>
                <a:gd name="connsiteX4" fmla="*/ 97481 w 133892"/>
                <a:gd name="connsiteY4" fmla="*/ 75576 h 103783"/>
                <a:gd name="connsiteX5" fmla="*/ 73511 w 133892"/>
                <a:gd name="connsiteY5" fmla="*/ 14528 h 103783"/>
                <a:gd name="connsiteX6" fmla="*/ 132560 w 133892"/>
                <a:gd name="connsiteY6" fmla="*/ 103447 h 103783"/>
                <a:gd name="connsiteX7" fmla="*/ 85147 w 133892"/>
                <a:gd name="connsiteY7" fmla="*/ 100812 h 103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3892" h="103783">
                  <a:moveTo>
                    <a:pt x="85147" y="100812"/>
                  </a:moveTo>
                  <a:cubicBezTo>
                    <a:pt x="66403" y="72936"/>
                    <a:pt x="50626" y="97409"/>
                    <a:pt x="34094" y="52014"/>
                  </a:cubicBezTo>
                  <a:cubicBezTo>
                    <a:pt x="28937" y="37863"/>
                    <a:pt x="21188" y="14452"/>
                    <a:pt x="-160" y="-337"/>
                  </a:cubicBezTo>
                  <a:cubicBezTo>
                    <a:pt x="36473" y="2045"/>
                    <a:pt x="44655" y="50629"/>
                    <a:pt x="65094" y="57972"/>
                  </a:cubicBezTo>
                  <a:cubicBezTo>
                    <a:pt x="74968" y="61524"/>
                    <a:pt x="88853" y="67972"/>
                    <a:pt x="97481" y="75576"/>
                  </a:cubicBezTo>
                  <a:cubicBezTo>
                    <a:pt x="81314" y="62948"/>
                    <a:pt x="62500" y="32390"/>
                    <a:pt x="73511" y="14528"/>
                  </a:cubicBezTo>
                  <a:cubicBezTo>
                    <a:pt x="79886" y="52958"/>
                    <a:pt x="143047" y="47799"/>
                    <a:pt x="132560" y="103447"/>
                  </a:cubicBezTo>
                  <a:cubicBezTo>
                    <a:pt x="122482" y="97857"/>
                    <a:pt x="98113" y="92055"/>
                    <a:pt x="85147" y="100812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02" name="任意多边形: 形状 2701">
              <a:extLst>
                <a:ext uri="{FF2B5EF4-FFF2-40B4-BE49-F238E27FC236}">
                  <a16:creationId xmlns:a16="http://schemas.microsoft.com/office/drawing/2014/main" id="{E743F7B1-ADC5-9BD3-5835-2634BD5D46D9}"/>
                </a:ext>
              </a:extLst>
            </p:cNvPr>
            <p:cNvSpPr/>
            <p:nvPr/>
          </p:nvSpPr>
          <p:spPr>
            <a:xfrm flipV="1">
              <a:off x="9377218" y="5461710"/>
              <a:ext cx="66685" cy="68440"/>
            </a:xfrm>
            <a:custGeom>
              <a:avLst/>
              <a:gdLst>
                <a:gd name="connsiteX0" fmla="*/ 13782 w 66685"/>
                <a:gd name="connsiteY0" fmla="*/ 68086 h 68440"/>
                <a:gd name="connsiteX1" fmla="*/ -160 w 66685"/>
                <a:gd name="connsiteY1" fmla="*/ 36625 h 68440"/>
                <a:gd name="connsiteX2" fmla="*/ 38137 w 66685"/>
                <a:gd name="connsiteY2" fmla="*/ 47216 h 68440"/>
                <a:gd name="connsiteX3" fmla="*/ 25683 w 66685"/>
                <a:gd name="connsiteY3" fmla="*/ 12086 h 68440"/>
                <a:gd name="connsiteX4" fmla="*/ 66526 w 66685"/>
                <a:gd name="connsiteY4" fmla="*/ 915 h 68440"/>
                <a:gd name="connsiteX5" fmla="*/ 13782 w 66685"/>
                <a:gd name="connsiteY5" fmla="*/ 68086 h 68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685" h="68440">
                  <a:moveTo>
                    <a:pt x="13782" y="68086"/>
                  </a:moveTo>
                  <a:cubicBezTo>
                    <a:pt x="13974" y="59796"/>
                    <a:pt x="8509" y="42564"/>
                    <a:pt x="-160" y="36625"/>
                  </a:cubicBezTo>
                  <a:cubicBezTo>
                    <a:pt x="10567" y="36361"/>
                    <a:pt x="29464" y="41272"/>
                    <a:pt x="38137" y="47216"/>
                  </a:cubicBezTo>
                  <a:cubicBezTo>
                    <a:pt x="52591" y="34791"/>
                    <a:pt x="46256" y="11037"/>
                    <a:pt x="25683" y="12086"/>
                  </a:cubicBezTo>
                  <a:cubicBezTo>
                    <a:pt x="35010" y="6178"/>
                    <a:pt x="50942" y="-3914"/>
                    <a:pt x="66526" y="915"/>
                  </a:cubicBezTo>
                  <a:cubicBezTo>
                    <a:pt x="63273" y="19855"/>
                    <a:pt x="41280" y="59924"/>
                    <a:pt x="13782" y="68086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03" name="任意多边形: 形状 2702">
              <a:extLst>
                <a:ext uri="{FF2B5EF4-FFF2-40B4-BE49-F238E27FC236}">
                  <a16:creationId xmlns:a16="http://schemas.microsoft.com/office/drawing/2014/main" id="{1010F138-FDF5-5B1B-2EDD-F5B1374070B2}"/>
                </a:ext>
              </a:extLst>
            </p:cNvPr>
            <p:cNvSpPr/>
            <p:nvPr/>
          </p:nvSpPr>
          <p:spPr>
            <a:xfrm flipV="1">
              <a:off x="8854921" y="5212319"/>
              <a:ext cx="711815" cy="338435"/>
            </a:xfrm>
            <a:custGeom>
              <a:avLst/>
              <a:gdLst>
                <a:gd name="connsiteX0" fmla="*/ 329620 w 711815"/>
                <a:gd name="connsiteY0" fmla="*/ 297504 h 338435"/>
                <a:gd name="connsiteX1" fmla="*/ 319073 w 711815"/>
                <a:gd name="connsiteY1" fmla="*/ 312643 h 338435"/>
                <a:gd name="connsiteX2" fmla="*/ 344092 w 711815"/>
                <a:gd name="connsiteY2" fmla="*/ 333007 h 338435"/>
                <a:gd name="connsiteX3" fmla="*/ 479025 w 711815"/>
                <a:gd name="connsiteY3" fmla="*/ 283197 h 338435"/>
                <a:gd name="connsiteX4" fmla="*/ 519272 w 711815"/>
                <a:gd name="connsiteY4" fmla="*/ 256790 h 338435"/>
                <a:gd name="connsiteX5" fmla="*/ 585281 w 711815"/>
                <a:gd name="connsiteY5" fmla="*/ 205074 h 338435"/>
                <a:gd name="connsiteX6" fmla="*/ 599243 w 711815"/>
                <a:gd name="connsiteY6" fmla="*/ 206504 h 338435"/>
                <a:gd name="connsiteX7" fmla="*/ 617868 w 711815"/>
                <a:gd name="connsiteY7" fmla="*/ 151688 h 338435"/>
                <a:gd name="connsiteX8" fmla="*/ 650091 w 711815"/>
                <a:gd name="connsiteY8" fmla="*/ 111484 h 338435"/>
                <a:gd name="connsiteX9" fmla="*/ 678938 w 711815"/>
                <a:gd name="connsiteY9" fmla="*/ 93383 h 338435"/>
                <a:gd name="connsiteX10" fmla="*/ 710930 w 711815"/>
                <a:gd name="connsiteY10" fmla="*/ 57888 h 338435"/>
                <a:gd name="connsiteX11" fmla="*/ 648645 w 711815"/>
                <a:gd name="connsiteY11" fmla="*/ 14574 h 338435"/>
                <a:gd name="connsiteX12" fmla="*/ 577351 w 711815"/>
                <a:gd name="connsiteY12" fmla="*/ 29242 h 338435"/>
                <a:gd name="connsiteX13" fmla="*/ 476630 w 711815"/>
                <a:gd name="connsiteY13" fmla="*/ 79980 h 338435"/>
                <a:gd name="connsiteX14" fmla="*/ 366626 w 711815"/>
                <a:gd name="connsiteY14" fmla="*/ 79957 h 338435"/>
                <a:gd name="connsiteX15" fmla="*/ 303795 w 711815"/>
                <a:gd name="connsiteY15" fmla="*/ 92525 h 338435"/>
                <a:gd name="connsiteX16" fmla="*/ 244316 w 711815"/>
                <a:gd name="connsiteY16" fmla="*/ 125845 h 338435"/>
                <a:gd name="connsiteX17" fmla="*/ 298259 w 711815"/>
                <a:gd name="connsiteY17" fmla="*/ 111282 h 338435"/>
                <a:gd name="connsiteX18" fmla="*/ 348905 w 711815"/>
                <a:gd name="connsiteY18" fmla="*/ 117318 h 338435"/>
                <a:gd name="connsiteX19" fmla="*/ 235463 w 711815"/>
                <a:gd name="connsiteY19" fmla="*/ 177196 h 338435"/>
                <a:gd name="connsiteX20" fmla="*/ 326731 w 711815"/>
                <a:gd name="connsiteY20" fmla="*/ 159676 h 338435"/>
                <a:gd name="connsiteX21" fmla="*/ 252566 w 711815"/>
                <a:gd name="connsiteY21" fmla="*/ 231705 h 338435"/>
                <a:gd name="connsiteX22" fmla="*/ 107214 w 711815"/>
                <a:gd name="connsiteY22" fmla="*/ 225756 h 338435"/>
                <a:gd name="connsiteX23" fmla="*/ -164 w 711815"/>
                <a:gd name="connsiteY23" fmla="*/ 255662 h 338435"/>
                <a:gd name="connsiteX24" fmla="*/ 168857 w 711815"/>
                <a:gd name="connsiteY24" fmla="*/ 242256 h 338435"/>
                <a:gd name="connsiteX25" fmla="*/ 234223 w 711815"/>
                <a:gd name="connsiteY25" fmla="*/ 262924 h 338435"/>
                <a:gd name="connsiteX26" fmla="*/ 252611 w 711815"/>
                <a:gd name="connsiteY26" fmla="*/ 265019 h 338435"/>
                <a:gd name="connsiteX27" fmla="*/ 329622 w 711815"/>
                <a:gd name="connsiteY27" fmla="*/ 297499 h 338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711815" h="338435">
                  <a:moveTo>
                    <a:pt x="329620" y="297504"/>
                  </a:moveTo>
                  <a:cubicBezTo>
                    <a:pt x="328563" y="301387"/>
                    <a:pt x="325693" y="306254"/>
                    <a:pt x="319073" y="312643"/>
                  </a:cubicBezTo>
                  <a:cubicBezTo>
                    <a:pt x="298604" y="332367"/>
                    <a:pt x="324186" y="345877"/>
                    <a:pt x="344092" y="333007"/>
                  </a:cubicBezTo>
                  <a:cubicBezTo>
                    <a:pt x="416372" y="352565"/>
                    <a:pt x="417600" y="301420"/>
                    <a:pt x="479025" y="283197"/>
                  </a:cubicBezTo>
                  <a:cubicBezTo>
                    <a:pt x="500523" y="276820"/>
                    <a:pt x="512065" y="267368"/>
                    <a:pt x="519272" y="256790"/>
                  </a:cubicBezTo>
                  <a:cubicBezTo>
                    <a:pt x="552432" y="257566"/>
                    <a:pt x="577034" y="235891"/>
                    <a:pt x="585281" y="205074"/>
                  </a:cubicBezTo>
                  <a:cubicBezTo>
                    <a:pt x="589708" y="207183"/>
                    <a:pt x="594362" y="207979"/>
                    <a:pt x="599243" y="206504"/>
                  </a:cubicBezTo>
                  <a:cubicBezTo>
                    <a:pt x="620717" y="200011"/>
                    <a:pt x="625613" y="175095"/>
                    <a:pt x="617868" y="151688"/>
                  </a:cubicBezTo>
                  <a:cubicBezTo>
                    <a:pt x="633767" y="145305"/>
                    <a:pt x="645558" y="127969"/>
                    <a:pt x="650091" y="111484"/>
                  </a:cubicBezTo>
                  <a:cubicBezTo>
                    <a:pt x="669719" y="109704"/>
                    <a:pt x="680134" y="103582"/>
                    <a:pt x="678938" y="93383"/>
                  </a:cubicBezTo>
                  <a:cubicBezTo>
                    <a:pt x="696088" y="91232"/>
                    <a:pt x="715674" y="84290"/>
                    <a:pt x="710930" y="57888"/>
                  </a:cubicBezTo>
                  <a:cubicBezTo>
                    <a:pt x="706191" y="31491"/>
                    <a:pt x="681374" y="55923"/>
                    <a:pt x="648645" y="14574"/>
                  </a:cubicBezTo>
                  <a:cubicBezTo>
                    <a:pt x="628458" y="-10929"/>
                    <a:pt x="591107" y="-2341"/>
                    <a:pt x="577351" y="29242"/>
                  </a:cubicBezTo>
                  <a:cubicBezTo>
                    <a:pt x="555343" y="79772"/>
                    <a:pt x="520389" y="107798"/>
                    <a:pt x="476630" y="79980"/>
                  </a:cubicBezTo>
                  <a:cubicBezTo>
                    <a:pt x="432868" y="52158"/>
                    <a:pt x="403670" y="38383"/>
                    <a:pt x="366626" y="79957"/>
                  </a:cubicBezTo>
                  <a:cubicBezTo>
                    <a:pt x="353253" y="94958"/>
                    <a:pt x="328335" y="102031"/>
                    <a:pt x="303795" y="92525"/>
                  </a:cubicBezTo>
                  <a:cubicBezTo>
                    <a:pt x="279263" y="83021"/>
                    <a:pt x="269642" y="112527"/>
                    <a:pt x="244316" y="125845"/>
                  </a:cubicBezTo>
                  <a:cubicBezTo>
                    <a:pt x="277583" y="111310"/>
                    <a:pt x="270797" y="126289"/>
                    <a:pt x="298259" y="111282"/>
                  </a:cubicBezTo>
                  <a:cubicBezTo>
                    <a:pt x="323331" y="97574"/>
                    <a:pt x="331390" y="124050"/>
                    <a:pt x="348905" y="117318"/>
                  </a:cubicBezTo>
                  <a:cubicBezTo>
                    <a:pt x="278441" y="140172"/>
                    <a:pt x="295049" y="161232"/>
                    <a:pt x="235463" y="177196"/>
                  </a:cubicBezTo>
                  <a:cubicBezTo>
                    <a:pt x="274947" y="191391"/>
                    <a:pt x="299298" y="154185"/>
                    <a:pt x="326731" y="159676"/>
                  </a:cubicBezTo>
                  <a:cubicBezTo>
                    <a:pt x="282148" y="189004"/>
                    <a:pt x="280643" y="231226"/>
                    <a:pt x="252566" y="231705"/>
                  </a:cubicBezTo>
                  <a:cubicBezTo>
                    <a:pt x="208390" y="232464"/>
                    <a:pt x="187330" y="168287"/>
                    <a:pt x="107214" y="225756"/>
                  </a:cubicBezTo>
                  <a:cubicBezTo>
                    <a:pt x="68283" y="253686"/>
                    <a:pt x="39185" y="264492"/>
                    <a:pt x="-164" y="255662"/>
                  </a:cubicBezTo>
                  <a:cubicBezTo>
                    <a:pt x="96937" y="316121"/>
                    <a:pt x="123744" y="232132"/>
                    <a:pt x="168857" y="242256"/>
                  </a:cubicBezTo>
                  <a:cubicBezTo>
                    <a:pt x="195515" y="248238"/>
                    <a:pt x="215827" y="252796"/>
                    <a:pt x="234223" y="262924"/>
                  </a:cubicBezTo>
                  <a:cubicBezTo>
                    <a:pt x="240699" y="266488"/>
                    <a:pt x="246752" y="267037"/>
                    <a:pt x="252611" y="265019"/>
                  </a:cubicBezTo>
                  <a:cubicBezTo>
                    <a:pt x="197225" y="330595"/>
                    <a:pt x="260526" y="337996"/>
                    <a:pt x="329622" y="297499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04" name="任意多边形: 形状 2703">
              <a:extLst>
                <a:ext uri="{FF2B5EF4-FFF2-40B4-BE49-F238E27FC236}">
                  <a16:creationId xmlns:a16="http://schemas.microsoft.com/office/drawing/2014/main" id="{FEF5CFA4-B5AC-D556-9C28-882B9E54DF7F}"/>
                </a:ext>
              </a:extLst>
            </p:cNvPr>
            <p:cNvSpPr/>
            <p:nvPr/>
          </p:nvSpPr>
          <p:spPr>
            <a:xfrm flipV="1">
              <a:off x="9447706" y="5456948"/>
              <a:ext cx="86328" cy="50361"/>
            </a:xfrm>
            <a:custGeom>
              <a:avLst/>
              <a:gdLst>
                <a:gd name="connsiteX0" fmla="*/ 86170 w 86328"/>
                <a:gd name="connsiteY0" fmla="*/ 50004 h 50361"/>
                <a:gd name="connsiteX1" fmla="*/ 82366 w 86328"/>
                <a:gd name="connsiteY1" fmla="*/ 40467 h 50361"/>
                <a:gd name="connsiteX2" fmla="*/ 27845 w 86328"/>
                <a:gd name="connsiteY2" fmla="*/ 14560 h 50361"/>
                <a:gd name="connsiteX3" fmla="*/ 4512 w 86328"/>
                <a:gd name="connsiteY3" fmla="*/ 2659 h 50361"/>
                <a:gd name="connsiteX4" fmla="*/ 16533 w 86328"/>
                <a:gd name="connsiteY4" fmla="*/ 39694 h 50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328" h="50361">
                  <a:moveTo>
                    <a:pt x="86170" y="50004"/>
                  </a:moveTo>
                  <a:cubicBezTo>
                    <a:pt x="85837" y="47153"/>
                    <a:pt x="84587" y="43974"/>
                    <a:pt x="82366" y="40467"/>
                  </a:cubicBezTo>
                  <a:cubicBezTo>
                    <a:pt x="71536" y="23371"/>
                    <a:pt x="45395" y="38836"/>
                    <a:pt x="27845" y="14560"/>
                  </a:cubicBezTo>
                  <a:cubicBezTo>
                    <a:pt x="18661" y="1866"/>
                    <a:pt x="12468" y="-4555"/>
                    <a:pt x="4512" y="2659"/>
                  </a:cubicBezTo>
                  <a:cubicBezTo>
                    <a:pt x="-3441" y="9878"/>
                    <a:pt x="-2350" y="28786"/>
                    <a:pt x="16533" y="3969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05" name="任意多边形: 形状 2704">
              <a:extLst>
                <a:ext uri="{FF2B5EF4-FFF2-40B4-BE49-F238E27FC236}">
                  <a16:creationId xmlns:a16="http://schemas.microsoft.com/office/drawing/2014/main" id="{17ABCA0E-4FB2-0FDC-257B-C14DF58B3338}"/>
                </a:ext>
              </a:extLst>
            </p:cNvPr>
            <p:cNvSpPr/>
            <p:nvPr/>
          </p:nvSpPr>
          <p:spPr>
            <a:xfrm flipV="1">
              <a:off x="9199048" y="5217262"/>
              <a:ext cx="14589" cy="18229"/>
            </a:xfrm>
            <a:custGeom>
              <a:avLst/>
              <a:gdLst>
                <a:gd name="connsiteX0" fmla="*/ 14425 w 14589"/>
                <a:gd name="connsiteY0" fmla="*/ -405 h 18229"/>
                <a:gd name="connsiteX1" fmla="*/ -164 w 14589"/>
                <a:gd name="connsiteY1" fmla="*/ 17824 h 18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589" h="18229">
                  <a:moveTo>
                    <a:pt x="14425" y="-405"/>
                  </a:moveTo>
                  <a:cubicBezTo>
                    <a:pt x="10847" y="8200"/>
                    <a:pt x="5572" y="14115"/>
                    <a:pt x="-164" y="1782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06" name="任意多边形: 形状 2705">
              <a:extLst>
                <a:ext uri="{FF2B5EF4-FFF2-40B4-BE49-F238E27FC236}">
                  <a16:creationId xmlns:a16="http://schemas.microsoft.com/office/drawing/2014/main" id="{59F01577-605B-39A4-50DD-BEC198FFEAD6}"/>
                </a:ext>
              </a:extLst>
            </p:cNvPr>
            <p:cNvSpPr/>
            <p:nvPr/>
          </p:nvSpPr>
          <p:spPr>
            <a:xfrm flipV="1">
              <a:off x="9374253" y="5293356"/>
              <a:ext cx="130770" cy="145631"/>
            </a:xfrm>
            <a:custGeom>
              <a:avLst/>
              <a:gdLst>
                <a:gd name="connsiteX0" fmla="*/ -160 w 130770"/>
                <a:gd name="connsiteY0" fmla="*/ 145253 h 145631"/>
                <a:gd name="connsiteX1" fmla="*/ 40509 w 130770"/>
                <a:gd name="connsiteY1" fmla="*/ 75585 h 145631"/>
                <a:gd name="connsiteX2" fmla="*/ 125479 w 130770"/>
                <a:gd name="connsiteY2" fmla="*/ -18 h 145631"/>
                <a:gd name="connsiteX3" fmla="*/ 130611 w 130770"/>
                <a:gd name="connsiteY3" fmla="*/ -379 h 145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0770" h="145631">
                  <a:moveTo>
                    <a:pt x="-160" y="145253"/>
                  </a:moveTo>
                  <a:cubicBezTo>
                    <a:pt x="14780" y="123306"/>
                    <a:pt x="11277" y="95568"/>
                    <a:pt x="40509" y="75585"/>
                  </a:cubicBezTo>
                  <a:cubicBezTo>
                    <a:pt x="68648" y="56344"/>
                    <a:pt x="60064" y="3300"/>
                    <a:pt x="125479" y="-18"/>
                  </a:cubicBezTo>
                  <a:cubicBezTo>
                    <a:pt x="127252" y="-113"/>
                    <a:pt x="128964" y="-230"/>
                    <a:pt x="130611" y="-37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07" name="任意多边形: 形状 2706">
              <a:extLst>
                <a:ext uri="{FF2B5EF4-FFF2-40B4-BE49-F238E27FC236}">
                  <a16:creationId xmlns:a16="http://schemas.microsoft.com/office/drawing/2014/main" id="{6D62DFCA-08AA-1462-202D-FECE7E64B4CE}"/>
                </a:ext>
              </a:extLst>
            </p:cNvPr>
            <p:cNvSpPr/>
            <p:nvPr/>
          </p:nvSpPr>
          <p:spPr>
            <a:xfrm flipV="1">
              <a:off x="9420578" y="5345267"/>
              <a:ext cx="19754" cy="22136"/>
            </a:xfrm>
            <a:custGeom>
              <a:avLst/>
              <a:gdLst>
                <a:gd name="connsiteX0" fmla="*/ 19595 w 19754"/>
                <a:gd name="connsiteY0" fmla="*/ 21755 h 22136"/>
                <a:gd name="connsiteX1" fmla="*/ -160 w 19754"/>
                <a:gd name="connsiteY1" fmla="*/ -381 h 22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754" h="22136">
                  <a:moveTo>
                    <a:pt x="19595" y="21755"/>
                  </a:moveTo>
                  <a:cubicBezTo>
                    <a:pt x="10979" y="17648"/>
                    <a:pt x="3968" y="8731"/>
                    <a:pt x="-160" y="-38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08" name="任意多边形: 形状 2707">
              <a:extLst>
                <a:ext uri="{FF2B5EF4-FFF2-40B4-BE49-F238E27FC236}">
                  <a16:creationId xmlns:a16="http://schemas.microsoft.com/office/drawing/2014/main" id="{BB40572F-33ED-6648-E74B-1ACA4148488D}"/>
                </a:ext>
              </a:extLst>
            </p:cNvPr>
            <p:cNvSpPr/>
            <p:nvPr/>
          </p:nvSpPr>
          <p:spPr>
            <a:xfrm flipV="1">
              <a:off x="9215422" y="5361082"/>
              <a:ext cx="104977" cy="102065"/>
            </a:xfrm>
            <a:custGeom>
              <a:avLst/>
              <a:gdLst>
                <a:gd name="connsiteX0" fmla="*/ 75086 w 104977"/>
                <a:gd name="connsiteY0" fmla="*/ 89174 h 102065"/>
                <a:gd name="connsiteX1" fmla="*/ 6095 w 104977"/>
                <a:gd name="connsiteY1" fmla="*/ 81687 h 102065"/>
                <a:gd name="connsiteX2" fmla="*/ 27412 w 104977"/>
                <a:gd name="connsiteY2" fmla="*/ 10467 h 102065"/>
                <a:gd name="connsiteX3" fmla="*/ 98658 w 104977"/>
                <a:gd name="connsiteY3" fmla="*/ 19786 h 102065"/>
                <a:gd name="connsiteX4" fmla="*/ 75086 w 104977"/>
                <a:gd name="connsiteY4" fmla="*/ 89173 h 102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977" h="102065">
                  <a:moveTo>
                    <a:pt x="75086" y="89174"/>
                  </a:moveTo>
                  <a:cubicBezTo>
                    <a:pt x="38561" y="112309"/>
                    <a:pt x="17419" y="99564"/>
                    <a:pt x="6095" y="81687"/>
                  </a:cubicBezTo>
                  <a:cubicBezTo>
                    <a:pt x="-5229" y="63811"/>
                    <a:pt x="-2900" y="29668"/>
                    <a:pt x="27412" y="10467"/>
                  </a:cubicBezTo>
                  <a:cubicBezTo>
                    <a:pt x="57724" y="-8734"/>
                    <a:pt x="85860" y="-419"/>
                    <a:pt x="98658" y="19786"/>
                  </a:cubicBezTo>
                  <a:cubicBezTo>
                    <a:pt x="111460" y="39996"/>
                    <a:pt x="104622" y="70464"/>
                    <a:pt x="75086" y="89173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09" name="任意多边形: 形状 2708">
              <a:extLst>
                <a:ext uri="{FF2B5EF4-FFF2-40B4-BE49-F238E27FC236}">
                  <a16:creationId xmlns:a16="http://schemas.microsoft.com/office/drawing/2014/main" id="{682AA6C9-15D9-D3FC-92F5-D837F42B140A}"/>
                </a:ext>
              </a:extLst>
            </p:cNvPr>
            <p:cNvSpPr/>
            <p:nvPr/>
          </p:nvSpPr>
          <p:spPr>
            <a:xfrm flipV="1">
              <a:off x="9239524" y="5406670"/>
              <a:ext cx="63363" cy="49095"/>
            </a:xfrm>
            <a:custGeom>
              <a:avLst/>
              <a:gdLst>
                <a:gd name="connsiteX0" fmla="*/ 8836 w 63363"/>
                <a:gd name="connsiteY0" fmla="*/ 713 h 49095"/>
                <a:gd name="connsiteX1" fmla="*/ 904 w 63363"/>
                <a:gd name="connsiteY1" fmla="*/ 28606 h 49095"/>
                <a:gd name="connsiteX2" fmla="*/ 24796 w 63363"/>
                <a:gd name="connsiteY2" fmla="*/ 43965 h 49095"/>
                <a:gd name="connsiteX3" fmla="*/ 48526 w 63363"/>
                <a:gd name="connsiteY3" fmla="*/ 33289 h 49095"/>
                <a:gd name="connsiteX4" fmla="*/ 63201 w 63363"/>
                <a:gd name="connsiteY4" fmla="*/ 581 h 49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363" h="49095">
                  <a:moveTo>
                    <a:pt x="8836" y="713"/>
                  </a:moveTo>
                  <a:cubicBezTo>
                    <a:pt x="14454" y="11310"/>
                    <a:pt x="-4794" y="21328"/>
                    <a:pt x="904" y="28606"/>
                  </a:cubicBezTo>
                  <a:cubicBezTo>
                    <a:pt x="6609" y="35886"/>
                    <a:pt x="17904" y="33087"/>
                    <a:pt x="24796" y="43965"/>
                  </a:cubicBezTo>
                  <a:cubicBezTo>
                    <a:pt x="31690" y="54848"/>
                    <a:pt x="48501" y="45286"/>
                    <a:pt x="48526" y="33289"/>
                  </a:cubicBezTo>
                  <a:cubicBezTo>
                    <a:pt x="48550" y="21297"/>
                    <a:pt x="54288" y="-5754"/>
                    <a:pt x="63201" y="58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10" name="任意多边形: 形状 2709">
              <a:extLst>
                <a:ext uri="{FF2B5EF4-FFF2-40B4-BE49-F238E27FC236}">
                  <a16:creationId xmlns:a16="http://schemas.microsoft.com/office/drawing/2014/main" id="{D12CBE50-594E-5A67-AD19-D0F6D0EA6A78}"/>
                </a:ext>
              </a:extLst>
            </p:cNvPr>
            <p:cNvSpPr/>
            <p:nvPr/>
          </p:nvSpPr>
          <p:spPr>
            <a:xfrm flipV="1">
              <a:off x="9261588" y="5422182"/>
              <a:ext cx="26582" cy="38892"/>
            </a:xfrm>
            <a:custGeom>
              <a:avLst/>
              <a:gdLst>
                <a:gd name="connsiteX0" fmla="*/ 26419 w 26582"/>
                <a:gd name="connsiteY0" fmla="*/ 38528 h 38892"/>
                <a:gd name="connsiteX1" fmla="*/ 145 w 26582"/>
                <a:gd name="connsiteY1" fmla="*/ -365 h 38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582" h="38892">
                  <a:moveTo>
                    <a:pt x="26419" y="38528"/>
                  </a:moveTo>
                  <a:cubicBezTo>
                    <a:pt x="12456" y="35399"/>
                    <a:pt x="-2507" y="20371"/>
                    <a:pt x="145" y="-36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11" name="任意多边形: 形状 2710">
              <a:extLst>
                <a:ext uri="{FF2B5EF4-FFF2-40B4-BE49-F238E27FC236}">
                  <a16:creationId xmlns:a16="http://schemas.microsoft.com/office/drawing/2014/main" id="{77695516-8B8B-18A7-E0F6-52B680843BCF}"/>
                </a:ext>
              </a:extLst>
            </p:cNvPr>
            <p:cNvSpPr/>
            <p:nvPr/>
          </p:nvSpPr>
          <p:spPr>
            <a:xfrm flipV="1">
              <a:off x="9278310" y="5442779"/>
              <a:ext cx="13194" cy="19960"/>
            </a:xfrm>
            <a:custGeom>
              <a:avLst/>
              <a:gdLst>
                <a:gd name="connsiteX0" fmla="*/ 13032 w 13194"/>
                <a:gd name="connsiteY0" fmla="*/ 19598 h 19960"/>
                <a:gd name="connsiteX1" fmla="*/ -163 w 13194"/>
                <a:gd name="connsiteY1" fmla="*/ -362 h 19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194" h="19960">
                  <a:moveTo>
                    <a:pt x="13032" y="19598"/>
                  </a:moveTo>
                  <a:cubicBezTo>
                    <a:pt x="6618" y="15492"/>
                    <a:pt x="175" y="7049"/>
                    <a:pt x="-163" y="-36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12" name="任意多边形: 形状 2711">
              <a:extLst>
                <a:ext uri="{FF2B5EF4-FFF2-40B4-BE49-F238E27FC236}">
                  <a16:creationId xmlns:a16="http://schemas.microsoft.com/office/drawing/2014/main" id="{39E4584E-0037-8770-2068-53D17749BA29}"/>
                </a:ext>
              </a:extLst>
            </p:cNvPr>
            <p:cNvSpPr/>
            <p:nvPr/>
          </p:nvSpPr>
          <p:spPr>
            <a:xfrm flipV="1">
              <a:off x="9454739" y="5482664"/>
              <a:ext cx="39090" cy="30585"/>
            </a:xfrm>
            <a:custGeom>
              <a:avLst/>
              <a:gdLst>
                <a:gd name="connsiteX0" fmla="*/ -159 w 39090"/>
                <a:gd name="connsiteY0" fmla="*/ 6775 h 30585"/>
                <a:gd name="connsiteX1" fmla="*/ 31581 w 39090"/>
                <a:gd name="connsiteY1" fmla="*/ 30232 h 30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090" h="30585">
                  <a:moveTo>
                    <a:pt x="-159" y="6775"/>
                  </a:moveTo>
                  <a:cubicBezTo>
                    <a:pt x="26927" y="-13651"/>
                    <a:pt x="51725" y="14754"/>
                    <a:pt x="31581" y="3023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13" name="任意多边形: 形状 2712">
              <a:extLst>
                <a:ext uri="{FF2B5EF4-FFF2-40B4-BE49-F238E27FC236}">
                  <a16:creationId xmlns:a16="http://schemas.microsoft.com/office/drawing/2014/main" id="{51A735F4-3255-6028-90E9-AB2E40A86A22}"/>
                </a:ext>
              </a:extLst>
            </p:cNvPr>
            <p:cNvSpPr/>
            <p:nvPr/>
          </p:nvSpPr>
          <p:spPr>
            <a:xfrm flipV="1">
              <a:off x="9434002" y="5374747"/>
              <a:ext cx="39310" cy="24217"/>
            </a:xfrm>
            <a:custGeom>
              <a:avLst/>
              <a:gdLst>
                <a:gd name="connsiteX0" fmla="*/ 39152 w 39310"/>
                <a:gd name="connsiteY0" fmla="*/ -375 h 24217"/>
                <a:gd name="connsiteX1" fmla="*/ -159 w 39310"/>
                <a:gd name="connsiteY1" fmla="*/ 10638 h 24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310" h="24217">
                  <a:moveTo>
                    <a:pt x="39152" y="-375"/>
                  </a:moveTo>
                  <a:cubicBezTo>
                    <a:pt x="37239" y="18530"/>
                    <a:pt x="17214" y="37208"/>
                    <a:pt x="-159" y="1063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14" name="任意多边形: 形状 2713">
              <a:extLst>
                <a:ext uri="{FF2B5EF4-FFF2-40B4-BE49-F238E27FC236}">
                  <a16:creationId xmlns:a16="http://schemas.microsoft.com/office/drawing/2014/main" id="{04ACC069-785E-B6D8-ADC8-403626EF6267}"/>
                </a:ext>
              </a:extLst>
            </p:cNvPr>
            <p:cNvSpPr/>
            <p:nvPr/>
          </p:nvSpPr>
          <p:spPr>
            <a:xfrm flipV="1">
              <a:off x="9350885" y="5370436"/>
              <a:ext cx="61960" cy="49904"/>
            </a:xfrm>
            <a:custGeom>
              <a:avLst/>
              <a:gdLst>
                <a:gd name="connsiteX0" fmla="*/ 60950 w 61960"/>
                <a:gd name="connsiteY0" fmla="*/ 3262 h 49904"/>
                <a:gd name="connsiteX1" fmla="*/ 23000 w 61960"/>
                <a:gd name="connsiteY1" fmla="*/ 49082 h 49904"/>
                <a:gd name="connsiteX2" fmla="*/ 9099 w 61960"/>
                <a:gd name="connsiteY2" fmla="*/ -373 h 49904"/>
                <a:gd name="connsiteX3" fmla="*/ 60950 w 61960"/>
                <a:gd name="connsiteY3" fmla="*/ 3262 h 49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960" h="49904">
                  <a:moveTo>
                    <a:pt x="60950" y="3262"/>
                  </a:moveTo>
                  <a:cubicBezTo>
                    <a:pt x="66498" y="33510"/>
                    <a:pt x="43844" y="52760"/>
                    <a:pt x="23000" y="49082"/>
                  </a:cubicBezTo>
                  <a:cubicBezTo>
                    <a:pt x="5655" y="46023"/>
                    <a:pt x="-11161" y="20085"/>
                    <a:pt x="9099" y="-373"/>
                  </a:cubicBezTo>
                  <a:cubicBezTo>
                    <a:pt x="23410" y="4174"/>
                    <a:pt x="47469" y="6902"/>
                    <a:pt x="60950" y="3262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15" name="任意多边形: 形状 2714">
              <a:extLst>
                <a:ext uri="{FF2B5EF4-FFF2-40B4-BE49-F238E27FC236}">
                  <a16:creationId xmlns:a16="http://schemas.microsoft.com/office/drawing/2014/main" id="{9E58597A-EE89-8AF2-7CAA-33386D3F8399}"/>
                </a:ext>
              </a:extLst>
            </p:cNvPr>
            <p:cNvSpPr/>
            <p:nvPr/>
          </p:nvSpPr>
          <p:spPr>
            <a:xfrm flipV="1">
              <a:off x="9373837" y="5383727"/>
              <a:ext cx="37086" cy="33618"/>
            </a:xfrm>
            <a:custGeom>
              <a:avLst/>
              <a:gdLst>
                <a:gd name="connsiteX0" fmla="*/ 36926 w 37086"/>
                <a:gd name="connsiteY0" fmla="*/ 22176 h 33618"/>
                <a:gd name="connsiteX1" fmla="*/ 319 w 37086"/>
                <a:gd name="connsiteY1" fmla="*/ -372 h 33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086" h="33618">
                  <a:moveTo>
                    <a:pt x="36926" y="22176"/>
                  </a:moveTo>
                  <a:cubicBezTo>
                    <a:pt x="30811" y="43474"/>
                    <a:pt x="-4674" y="33009"/>
                    <a:pt x="319" y="-37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16" name="任意多边形: 形状 2715">
              <a:extLst>
                <a:ext uri="{FF2B5EF4-FFF2-40B4-BE49-F238E27FC236}">
                  <a16:creationId xmlns:a16="http://schemas.microsoft.com/office/drawing/2014/main" id="{8CB6C9E2-0E3E-E5E6-732D-0C6D8FB00DEC}"/>
                </a:ext>
              </a:extLst>
            </p:cNvPr>
            <p:cNvSpPr/>
            <p:nvPr/>
          </p:nvSpPr>
          <p:spPr>
            <a:xfrm flipV="1">
              <a:off x="9440892" y="5386632"/>
              <a:ext cx="32420" cy="14939"/>
            </a:xfrm>
            <a:custGeom>
              <a:avLst/>
              <a:gdLst>
                <a:gd name="connsiteX0" fmla="*/ 32261 w 32420"/>
                <a:gd name="connsiteY0" fmla="*/ 2234 h 14939"/>
                <a:gd name="connsiteX1" fmla="*/ -159 w 32420"/>
                <a:gd name="connsiteY1" fmla="*/ -374 h 14939"/>
                <a:gd name="connsiteX2" fmla="*/ 32261 w 32420"/>
                <a:gd name="connsiteY2" fmla="*/ 2234 h 14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420" h="14939">
                  <a:moveTo>
                    <a:pt x="32261" y="2234"/>
                  </a:moveTo>
                  <a:cubicBezTo>
                    <a:pt x="29497" y="16784"/>
                    <a:pt x="6290" y="21410"/>
                    <a:pt x="-159" y="-374"/>
                  </a:cubicBezTo>
                  <a:cubicBezTo>
                    <a:pt x="9338" y="5592"/>
                    <a:pt x="22634" y="7244"/>
                    <a:pt x="32261" y="2234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17" name="任意多边形: 形状 2716">
              <a:extLst>
                <a:ext uri="{FF2B5EF4-FFF2-40B4-BE49-F238E27FC236}">
                  <a16:creationId xmlns:a16="http://schemas.microsoft.com/office/drawing/2014/main" id="{F9F7AF2D-7190-4478-5885-8B87614FEFF3}"/>
                </a:ext>
              </a:extLst>
            </p:cNvPr>
            <p:cNvSpPr/>
            <p:nvPr/>
          </p:nvSpPr>
          <p:spPr>
            <a:xfrm flipV="1">
              <a:off x="9388414" y="5391888"/>
              <a:ext cx="24452" cy="24827"/>
            </a:xfrm>
            <a:custGeom>
              <a:avLst/>
              <a:gdLst>
                <a:gd name="connsiteX0" fmla="*/ 442 w 24452"/>
                <a:gd name="connsiteY0" fmla="*/ 1068 h 24827"/>
                <a:gd name="connsiteX1" fmla="*/ 23444 w 24452"/>
                <a:gd name="connsiteY1" fmla="*/ -372 h 24827"/>
                <a:gd name="connsiteX2" fmla="*/ 21958 w 24452"/>
                <a:gd name="connsiteY2" fmla="*/ 22673 h 24827"/>
                <a:gd name="connsiteX3" fmla="*/ 441 w 24452"/>
                <a:gd name="connsiteY3" fmla="*/ 1068 h 24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452" h="24827">
                  <a:moveTo>
                    <a:pt x="442" y="1068"/>
                  </a:moveTo>
                  <a:cubicBezTo>
                    <a:pt x="9022" y="1621"/>
                    <a:pt x="17322" y="1284"/>
                    <a:pt x="23444" y="-372"/>
                  </a:cubicBezTo>
                  <a:cubicBezTo>
                    <a:pt x="25034" y="8310"/>
                    <a:pt x="24304" y="16087"/>
                    <a:pt x="21958" y="22673"/>
                  </a:cubicBezTo>
                  <a:cubicBezTo>
                    <a:pt x="19448" y="28564"/>
                    <a:pt x="-4200" y="19478"/>
                    <a:pt x="441" y="1068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18" name="任意多边形: 形状 2717">
              <a:extLst>
                <a:ext uri="{FF2B5EF4-FFF2-40B4-BE49-F238E27FC236}">
                  <a16:creationId xmlns:a16="http://schemas.microsoft.com/office/drawing/2014/main" id="{B8A4C6BF-7391-8644-15D1-0D93A8A6917C}"/>
                </a:ext>
              </a:extLst>
            </p:cNvPr>
            <p:cNvSpPr/>
            <p:nvPr/>
          </p:nvSpPr>
          <p:spPr>
            <a:xfrm flipV="1">
              <a:off x="9322818" y="5345014"/>
              <a:ext cx="63222" cy="24184"/>
            </a:xfrm>
            <a:custGeom>
              <a:avLst/>
              <a:gdLst>
                <a:gd name="connsiteX0" fmla="*/ 63061 w 63222"/>
                <a:gd name="connsiteY0" fmla="*/ -381 h 24184"/>
                <a:gd name="connsiteX1" fmla="*/ 32468 w 63222"/>
                <a:gd name="connsiteY1" fmla="*/ 20092 h 24184"/>
                <a:gd name="connsiteX2" fmla="*/ -161 w 63222"/>
                <a:gd name="connsiteY2" fmla="*/ 10267 h 24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3222" h="24184">
                  <a:moveTo>
                    <a:pt x="63061" y="-381"/>
                  </a:moveTo>
                  <a:cubicBezTo>
                    <a:pt x="54981" y="17806"/>
                    <a:pt x="41667" y="25152"/>
                    <a:pt x="32468" y="20092"/>
                  </a:cubicBezTo>
                  <a:cubicBezTo>
                    <a:pt x="22611" y="26879"/>
                    <a:pt x="9578" y="24784"/>
                    <a:pt x="-161" y="10267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19" name="任意多边形: 形状 2718">
              <a:extLst>
                <a:ext uri="{FF2B5EF4-FFF2-40B4-BE49-F238E27FC236}">
                  <a16:creationId xmlns:a16="http://schemas.microsoft.com/office/drawing/2014/main" id="{64FEB63A-6E3C-93DC-C530-09056264145D}"/>
                </a:ext>
              </a:extLst>
            </p:cNvPr>
            <p:cNvSpPr/>
            <p:nvPr/>
          </p:nvSpPr>
          <p:spPr>
            <a:xfrm flipV="1">
              <a:off x="9290664" y="5356810"/>
              <a:ext cx="49775" cy="21556"/>
            </a:xfrm>
            <a:custGeom>
              <a:avLst/>
              <a:gdLst>
                <a:gd name="connsiteX0" fmla="*/ 49613 w 49775"/>
                <a:gd name="connsiteY0" fmla="*/ -379 h 21556"/>
                <a:gd name="connsiteX1" fmla="*/ -162 w 49775"/>
                <a:gd name="connsiteY1" fmla="*/ 5282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9775" h="21556">
                  <a:moveTo>
                    <a:pt x="49613" y="-379"/>
                  </a:moveTo>
                  <a:cubicBezTo>
                    <a:pt x="40163" y="21662"/>
                    <a:pt x="14531" y="31911"/>
                    <a:pt x="-162" y="5282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20" name="任意多边形: 形状 2719">
              <a:extLst>
                <a:ext uri="{FF2B5EF4-FFF2-40B4-BE49-F238E27FC236}">
                  <a16:creationId xmlns:a16="http://schemas.microsoft.com/office/drawing/2014/main" id="{4EE15976-6901-856A-BFC8-DD0EB6B62A49}"/>
                </a:ext>
              </a:extLst>
            </p:cNvPr>
            <p:cNvSpPr/>
            <p:nvPr/>
          </p:nvSpPr>
          <p:spPr>
            <a:xfrm flipV="1">
              <a:off x="9271264" y="5380655"/>
              <a:ext cx="28509" cy="18932"/>
            </a:xfrm>
            <a:custGeom>
              <a:avLst/>
              <a:gdLst>
                <a:gd name="connsiteX0" fmla="*/ -163 w 28509"/>
                <a:gd name="connsiteY0" fmla="*/ 18228 h 18932"/>
                <a:gd name="connsiteX1" fmla="*/ 28347 w 28509"/>
                <a:gd name="connsiteY1" fmla="*/ -374 h 18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509" h="18932">
                  <a:moveTo>
                    <a:pt x="-163" y="18228"/>
                  </a:moveTo>
                  <a:cubicBezTo>
                    <a:pt x="12184" y="19663"/>
                    <a:pt x="26793" y="16947"/>
                    <a:pt x="28347" y="-37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21" name="任意多边形: 形状 2720">
              <a:extLst>
                <a:ext uri="{FF2B5EF4-FFF2-40B4-BE49-F238E27FC236}">
                  <a16:creationId xmlns:a16="http://schemas.microsoft.com/office/drawing/2014/main" id="{EF45B950-4E32-58C1-1699-258E9CFB3203}"/>
                </a:ext>
              </a:extLst>
            </p:cNvPr>
            <p:cNvSpPr/>
            <p:nvPr/>
          </p:nvSpPr>
          <p:spPr>
            <a:xfrm flipV="1">
              <a:off x="9351226" y="5434683"/>
              <a:ext cx="60769" cy="20739"/>
            </a:xfrm>
            <a:custGeom>
              <a:avLst/>
              <a:gdLst>
                <a:gd name="connsiteX0" fmla="*/ 60609 w 60769"/>
                <a:gd name="connsiteY0" fmla="*/ 20376 h 20739"/>
                <a:gd name="connsiteX1" fmla="*/ 46927 w 60769"/>
                <a:gd name="connsiteY1" fmla="*/ -364 h 20739"/>
                <a:gd name="connsiteX2" fmla="*/ -161 w 60769"/>
                <a:gd name="connsiteY2" fmla="*/ 10408 h 20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0769" h="20739">
                  <a:moveTo>
                    <a:pt x="60609" y="20376"/>
                  </a:moveTo>
                  <a:cubicBezTo>
                    <a:pt x="54793" y="18072"/>
                    <a:pt x="48276" y="12944"/>
                    <a:pt x="46927" y="-364"/>
                  </a:cubicBezTo>
                  <a:cubicBezTo>
                    <a:pt x="45879" y="11736"/>
                    <a:pt x="30336" y="21583"/>
                    <a:pt x="-161" y="10408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22" name="任意多边形: 形状 2721">
              <a:extLst>
                <a:ext uri="{FF2B5EF4-FFF2-40B4-BE49-F238E27FC236}">
                  <a16:creationId xmlns:a16="http://schemas.microsoft.com/office/drawing/2014/main" id="{BF4C4F22-0757-2AD0-6D15-26293126D478}"/>
                </a:ext>
              </a:extLst>
            </p:cNvPr>
            <p:cNvSpPr/>
            <p:nvPr/>
          </p:nvSpPr>
          <p:spPr>
            <a:xfrm flipV="1">
              <a:off x="9426681" y="5453250"/>
              <a:ext cx="23057" cy="22856"/>
            </a:xfrm>
            <a:custGeom>
              <a:avLst/>
              <a:gdLst>
                <a:gd name="connsiteX0" fmla="*/ 22898 w 23057"/>
                <a:gd name="connsiteY0" fmla="*/ 18798 h 22856"/>
                <a:gd name="connsiteX1" fmla="*/ 5863 w 23057"/>
                <a:gd name="connsiteY1" fmla="*/ -360 h 22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057" h="22856">
                  <a:moveTo>
                    <a:pt x="22898" y="18798"/>
                  </a:moveTo>
                  <a:cubicBezTo>
                    <a:pt x="1211" y="29267"/>
                    <a:pt x="-6770" y="15810"/>
                    <a:pt x="5863" y="-360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23" name="任意多边形: 形状 2722">
              <a:extLst>
                <a:ext uri="{FF2B5EF4-FFF2-40B4-BE49-F238E27FC236}">
                  <a16:creationId xmlns:a16="http://schemas.microsoft.com/office/drawing/2014/main" id="{5DED2498-667D-18EF-BD2E-5CD58A377FFF}"/>
                </a:ext>
              </a:extLst>
            </p:cNvPr>
            <p:cNvSpPr/>
            <p:nvPr/>
          </p:nvSpPr>
          <p:spPr>
            <a:xfrm flipV="1">
              <a:off x="9314246" y="5307507"/>
              <a:ext cx="22979" cy="20409"/>
            </a:xfrm>
            <a:custGeom>
              <a:avLst/>
              <a:gdLst>
                <a:gd name="connsiteX0" fmla="*/ 22817 w 22979"/>
                <a:gd name="connsiteY0" fmla="*/ 11075 h 20409"/>
                <a:gd name="connsiteX1" fmla="*/ 7386 w 22979"/>
                <a:gd name="connsiteY1" fmla="*/ -388 h 20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979" h="20409">
                  <a:moveTo>
                    <a:pt x="22817" y="11075"/>
                  </a:moveTo>
                  <a:cubicBezTo>
                    <a:pt x="7932" y="25404"/>
                    <a:pt x="-10903" y="23179"/>
                    <a:pt x="7386" y="-388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24" name="任意多边形: 形状 2723">
              <a:extLst>
                <a:ext uri="{FF2B5EF4-FFF2-40B4-BE49-F238E27FC236}">
                  <a16:creationId xmlns:a16="http://schemas.microsoft.com/office/drawing/2014/main" id="{5AE7C40C-9D55-63B2-61B1-FFA78FB5B04B}"/>
                </a:ext>
              </a:extLst>
            </p:cNvPr>
            <p:cNvSpPr/>
            <p:nvPr/>
          </p:nvSpPr>
          <p:spPr>
            <a:xfrm flipV="1">
              <a:off x="9348558" y="5308411"/>
              <a:ext cx="28671" cy="17091"/>
            </a:xfrm>
            <a:custGeom>
              <a:avLst/>
              <a:gdLst>
                <a:gd name="connsiteX0" fmla="*/ 28510 w 28671"/>
                <a:gd name="connsiteY0" fmla="*/ -388 h 17091"/>
                <a:gd name="connsiteX1" fmla="*/ 1891 w 28671"/>
                <a:gd name="connsiteY1" fmla="*/ 8304 h 17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671" h="17091">
                  <a:moveTo>
                    <a:pt x="28510" y="-388"/>
                  </a:moveTo>
                  <a:cubicBezTo>
                    <a:pt x="8113" y="20700"/>
                    <a:pt x="-5544" y="20640"/>
                    <a:pt x="1891" y="830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25" name="任意多边形: 形状 2724">
              <a:extLst>
                <a:ext uri="{FF2B5EF4-FFF2-40B4-BE49-F238E27FC236}">
                  <a16:creationId xmlns:a16="http://schemas.microsoft.com/office/drawing/2014/main" id="{5CBFE985-430C-11B0-049A-DE2919351AC0}"/>
                </a:ext>
              </a:extLst>
            </p:cNvPr>
            <p:cNvSpPr/>
            <p:nvPr/>
          </p:nvSpPr>
          <p:spPr>
            <a:xfrm flipV="1">
              <a:off x="9242069" y="5378247"/>
              <a:ext cx="17753" cy="18997"/>
            </a:xfrm>
            <a:custGeom>
              <a:avLst/>
              <a:gdLst>
                <a:gd name="connsiteX0" fmla="*/ 4147 w 17753"/>
                <a:gd name="connsiteY0" fmla="*/ 18623 h 18997"/>
                <a:gd name="connsiteX1" fmla="*/ 17590 w 17753"/>
                <a:gd name="connsiteY1" fmla="*/ 309 h 18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753" h="18997">
                  <a:moveTo>
                    <a:pt x="4147" y="18623"/>
                  </a:moveTo>
                  <a:cubicBezTo>
                    <a:pt x="-2042" y="10569"/>
                    <a:pt x="-4521" y="-3655"/>
                    <a:pt x="17590" y="309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26" name="任意多边形: 形状 2725">
              <a:extLst>
                <a:ext uri="{FF2B5EF4-FFF2-40B4-BE49-F238E27FC236}">
                  <a16:creationId xmlns:a16="http://schemas.microsoft.com/office/drawing/2014/main" id="{E29ACFD1-734F-4F8B-2EE8-BEF4065BFB0F}"/>
                </a:ext>
              </a:extLst>
            </p:cNvPr>
            <p:cNvSpPr/>
            <p:nvPr/>
          </p:nvSpPr>
          <p:spPr>
            <a:xfrm flipV="1">
              <a:off x="9228461" y="5406822"/>
              <a:ext cx="6369" cy="5764"/>
            </a:xfrm>
            <a:custGeom>
              <a:avLst/>
              <a:gdLst>
                <a:gd name="connsiteX0" fmla="*/ 6206 w 6369"/>
                <a:gd name="connsiteY0" fmla="*/ 5394 h 5764"/>
                <a:gd name="connsiteX1" fmla="*/ -164 w 6369"/>
                <a:gd name="connsiteY1" fmla="*/ -371 h 5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369" h="5764">
                  <a:moveTo>
                    <a:pt x="6206" y="5394"/>
                  </a:moveTo>
                  <a:cubicBezTo>
                    <a:pt x="4728" y="3061"/>
                    <a:pt x="2616" y="586"/>
                    <a:pt x="-164" y="-371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27" name="任意多边形: 形状 2726">
              <a:extLst>
                <a:ext uri="{FF2B5EF4-FFF2-40B4-BE49-F238E27FC236}">
                  <a16:creationId xmlns:a16="http://schemas.microsoft.com/office/drawing/2014/main" id="{5F613A90-F60E-E29F-D400-6121A009B741}"/>
                </a:ext>
              </a:extLst>
            </p:cNvPr>
            <p:cNvSpPr/>
            <p:nvPr/>
          </p:nvSpPr>
          <p:spPr>
            <a:xfrm flipV="1">
              <a:off x="9244511" y="5236229"/>
              <a:ext cx="16586" cy="21288"/>
            </a:xfrm>
            <a:custGeom>
              <a:avLst/>
              <a:gdLst>
                <a:gd name="connsiteX0" fmla="*/ 6230 w 16586"/>
                <a:gd name="connsiteY0" fmla="*/ -401 h 21288"/>
                <a:gd name="connsiteX1" fmla="*/ 16423 w 16586"/>
                <a:gd name="connsiteY1" fmla="*/ 16560 h 21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586" h="21288">
                  <a:moveTo>
                    <a:pt x="6230" y="-401"/>
                  </a:moveTo>
                  <a:cubicBezTo>
                    <a:pt x="-5829" y="13231"/>
                    <a:pt x="65" y="28553"/>
                    <a:pt x="16423" y="16560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28" name="任意多边形: 形状 2727">
              <a:extLst>
                <a:ext uri="{FF2B5EF4-FFF2-40B4-BE49-F238E27FC236}">
                  <a16:creationId xmlns:a16="http://schemas.microsoft.com/office/drawing/2014/main" id="{934C6422-8F16-82D1-34FF-455F8EBE7F07}"/>
                </a:ext>
              </a:extLst>
            </p:cNvPr>
            <p:cNvSpPr/>
            <p:nvPr/>
          </p:nvSpPr>
          <p:spPr>
            <a:xfrm flipV="1">
              <a:off x="9219925" y="5260991"/>
              <a:ext cx="15811" cy="24745"/>
            </a:xfrm>
            <a:custGeom>
              <a:avLst/>
              <a:gdLst>
                <a:gd name="connsiteX0" fmla="*/ 5812 w 15811"/>
                <a:gd name="connsiteY0" fmla="*/ -396 h 24745"/>
                <a:gd name="connsiteX1" fmla="*/ 15647 w 15811"/>
                <a:gd name="connsiteY1" fmla="*/ 21149 h 24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811" h="24745">
                  <a:moveTo>
                    <a:pt x="5812" y="-396"/>
                  </a:moveTo>
                  <a:cubicBezTo>
                    <a:pt x="-7061" y="15383"/>
                    <a:pt x="3031" y="31315"/>
                    <a:pt x="15647" y="21149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29" name="任意多边形: 形状 2728">
              <a:extLst>
                <a:ext uri="{FF2B5EF4-FFF2-40B4-BE49-F238E27FC236}">
                  <a16:creationId xmlns:a16="http://schemas.microsoft.com/office/drawing/2014/main" id="{60ABBF98-AC07-CD3D-344F-0BEEDED311C9}"/>
                </a:ext>
              </a:extLst>
            </p:cNvPr>
            <p:cNvSpPr/>
            <p:nvPr/>
          </p:nvSpPr>
          <p:spPr>
            <a:xfrm flipV="1">
              <a:off x="9252279" y="5273443"/>
              <a:ext cx="13752" cy="23365"/>
            </a:xfrm>
            <a:custGeom>
              <a:avLst/>
              <a:gdLst>
                <a:gd name="connsiteX0" fmla="*/ 8939 w 13752"/>
                <a:gd name="connsiteY0" fmla="*/ -394 h 23365"/>
                <a:gd name="connsiteX1" fmla="*/ 13589 w 13752"/>
                <a:gd name="connsiteY1" fmla="*/ 18984 h 23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752" h="23365">
                  <a:moveTo>
                    <a:pt x="8939" y="-394"/>
                  </a:moveTo>
                  <a:cubicBezTo>
                    <a:pt x="-7155" y="16330"/>
                    <a:pt x="441" y="30038"/>
                    <a:pt x="13589" y="1898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30" name="任意多边形: 形状 2729">
              <a:extLst>
                <a:ext uri="{FF2B5EF4-FFF2-40B4-BE49-F238E27FC236}">
                  <a16:creationId xmlns:a16="http://schemas.microsoft.com/office/drawing/2014/main" id="{EB0C3060-9480-1B23-F631-A219E8CEA1A3}"/>
                </a:ext>
              </a:extLst>
            </p:cNvPr>
            <p:cNvSpPr/>
            <p:nvPr/>
          </p:nvSpPr>
          <p:spPr>
            <a:xfrm flipV="1">
              <a:off x="9269720" y="5254051"/>
              <a:ext cx="19641" cy="21173"/>
            </a:xfrm>
            <a:custGeom>
              <a:avLst/>
              <a:gdLst>
                <a:gd name="connsiteX0" fmla="*/ 19479 w 19641"/>
                <a:gd name="connsiteY0" fmla="*/ 16952 h 21173"/>
                <a:gd name="connsiteX1" fmla="*/ 9040 w 19641"/>
                <a:gd name="connsiteY1" fmla="*/ -398 h 21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641" h="21173">
                  <a:moveTo>
                    <a:pt x="19479" y="16952"/>
                  </a:moveTo>
                  <a:cubicBezTo>
                    <a:pt x="9868" y="24127"/>
                    <a:pt x="-12816" y="22702"/>
                    <a:pt x="9040" y="-398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31" name="任意多边形: 形状 2730">
              <a:extLst>
                <a:ext uri="{FF2B5EF4-FFF2-40B4-BE49-F238E27FC236}">
                  <a16:creationId xmlns:a16="http://schemas.microsoft.com/office/drawing/2014/main" id="{635BC23C-B689-85E0-6419-75FCCCE9B00E}"/>
                </a:ext>
              </a:extLst>
            </p:cNvPr>
            <p:cNvSpPr/>
            <p:nvPr/>
          </p:nvSpPr>
          <p:spPr>
            <a:xfrm flipV="1">
              <a:off x="9281417" y="5288305"/>
              <a:ext cx="21993" cy="16581"/>
            </a:xfrm>
            <a:custGeom>
              <a:avLst/>
              <a:gdLst>
                <a:gd name="connsiteX0" fmla="*/ 21831 w 21993"/>
                <a:gd name="connsiteY0" fmla="*/ 6139 h 16581"/>
                <a:gd name="connsiteX1" fmla="*/ 4632 w 21993"/>
                <a:gd name="connsiteY1" fmla="*/ -392 h 16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993" h="16581">
                  <a:moveTo>
                    <a:pt x="21831" y="6139"/>
                  </a:moveTo>
                  <a:cubicBezTo>
                    <a:pt x="345" y="24648"/>
                    <a:pt x="-5421" y="14689"/>
                    <a:pt x="4632" y="-392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32" name="任意多边形: 形状 2731">
              <a:extLst>
                <a:ext uri="{FF2B5EF4-FFF2-40B4-BE49-F238E27FC236}">
                  <a16:creationId xmlns:a16="http://schemas.microsoft.com/office/drawing/2014/main" id="{C62D9FAD-5680-B415-EEE5-C22B535AC7AC}"/>
                </a:ext>
              </a:extLst>
            </p:cNvPr>
            <p:cNvSpPr/>
            <p:nvPr/>
          </p:nvSpPr>
          <p:spPr>
            <a:xfrm flipV="1">
              <a:off x="9312682" y="5278599"/>
              <a:ext cx="22875" cy="12981"/>
            </a:xfrm>
            <a:custGeom>
              <a:avLst/>
              <a:gdLst>
                <a:gd name="connsiteX0" fmla="*/ 22714 w 22875"/>
                <a:gd name="connsiteY0" fmla="*/ 4022 h 12981"/>
                <a:gd name="connsiteX1" fmla="*/ 3035 w 22875"/>
                <a:gd name="connsiteY1" fmla="*/ -394 h 12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875" h="12981">
                  <a:moveTo>
                    <a:pt x="22714" y="4022"/>
                  </a:moveTo>
                  <a:cubicBezTo>
                    <a:pt x="6664" y="19088"/>
                    <a:pt x="-6447" y="12143"/>
                    <a:pt x="3035" y="-39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33" name="任意多边形: 形状 2732">
              <a:extLst>
                <a:ext uri="{FF2B5EF4-FFF2-40B4-BE49-F238E27FC236}">
                  <a16:creationId xmlns:a16="http://schemas.microsoft.com/office/drawing/2014/main" id="{9CE47A23-9D49-0920-5840-B86F2E52A4F9}"/>
                </a:ext>
              </a:extLst>
            </p:cNvPr>
            <p:cNvSpPr/>
            <p:nvPr/>
          </p:nvSpPr>
          <p:spPr>
            <a:xfrm flipV="1">
              <a:off x="9235193" y="5302400"/>
              <a:ext cx="23779" cy="15602"/>
            </a:xfrm>
            <a:custGeom>
              <a:avLst/>
              <a:gdLst>
                <a:gd name="connsiteX0" fmla="*/ 188 w 23779"/>
                <a:gd name="connsiteY0" fmla="*/ -389 h 15602"/>
                <a:gd name="connsiteX1" fmla="*/ 23616 w 23779"/>
                <a:gd name="connsiteY1" fmla="*/ 7371 h 15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79" h="15602">
                  <a:moveTo>
                    <a:pt x="188" y="-389"/>
                  </a:moveTo>
                  <a:cubicBezTo>
                    <a:pt x="-1941" y="6135"/>
                    <a:pt x="5565" y="26154"/>
                    <a:pt x="23616" y="7371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34" name="任意多边形: 形状 2733">
              <a:extLst>
                <a:ext uri="{FF2B5EF4-FFF2-40B4-BE49-F238E27FC236}">
                  <a16:creationId xmlns:a16="http://schemas.microsoft.com/office/drawing/2014/main" id="{9270517E-8512-94E7-A285-A090A876AA23}"/>
                </a:ext>
              </a:extLst>
            </p:cNvPr>
            <p:cNvSpPr/>
            <p:nvPr/>
          </p:nvSpPr>
          <p:spPr>
            <a:xfrm flipV="1">
              <a:off x="9255252" y="5333372"/>
              <a:ext cx="28037" cy="16162"/>
            </a:xfrm>
            <a:custGeom>
              <a:avLst/>
              <a:gdLst>
                <a:gd name="connsiteX0" fmla="*/ 27874 w 28037"/>
                <a:gd name="connsiteY0" fmla="*/ 8527 h 16162"/>
                <a:gd name="connsiteX1" fmla="*/ 1536 w 28037"/>
                <a:gd name="connsiteY1" fmla="*/ -383 h 16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037" h="16162">
                  <a:moveTo>
                    <a:pt x="27874" y="8527"/>
                  </a:moveTo>
                  <a:cubicBezTo>
                    <a:pt x="15954" y="21520"/>
                    <a:pt x="-6504" y="16147"/>
                    <a:pt x="1536" y="-383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35" name="任意多边形: 形状 2734">
              <a:extLst>
                <a:ext uri="{FF2B5EF4-FFF2-40B4-BE49-F238E27FC236}">
                  <a16:creationId xmlns:a16="http://schemas.microsoft.com/office/drawing/2014/main" id="{330673CA-2633-A5C0-4D9D-C2FA5FC4D347}"/>
                </a:ext>
              </a:extLst>
            </p:cNvPr>
            <p:cNvSpPr/>
            <p:nvPr/>
          </p:nvSpPr>
          <p:spPr>
            <a:xfrm flipV="1">
              <a:off x="9287826" y="5324245"/>
              <a:ext cx="25109" cy="11735"/>
            </a:xfrm>
            <a:custGeom>
              <a:avLst/>
              <a:gdLst>
                <a:gd name="connsiteX0" fmla="*/ 24947 w 25109"/>
                <a:gd name="connsiteY0" fmla="*/ -386 h 11735"/>
                <a:gd name="connsiteX1" fmla="*/ 700 w 25109"/>
                <a:gd name="connsiteY1" fmla="*/ 5174 h 11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109" h="11735">
                  <a:moveTo>
                    <a:pt x="24947" y="-386"/>
                  </a:moveTo>
                  <a:cubicBezTo>
                    <a:pt x="11515" y="11935"/>
                    <a:pt x="-4015" y="15786"/>
                    <a:pt x="700" y="517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36" name="任意多边形: 形状 2735">
              <a:extLst>
                <a:ext uri="{FF2B5EF4-FFF2-40B4-BE49-F238E27FC236}">
                  <a16:creationId xmlns:a16="http://schemas.microsoft.com/office/drawing/2014/main" id="{940180BD-68D2-03FC-AE70-7A075BA26530}"/>
                </a:ext>
              </a:extLst>
            </p:cNvPr>
            <p:cNvSpPr/>
            <p:nvPr/>
          </p:nvSpPr>
          <p:spPr>
            <a:xfrm flipV="1">
              <a:off x="9100406" y="5263341"/>
              <a:ext cx="151672" cy="117261"/>
            </a:xfrm>
            <a:custGeom>
              <a:avLst/>
              <a:gdLst>
                <a:gd name="connsiteX0" fmla="*/ 6982 w 151672"/>
                <a:gd name="connsiteY0" fmla="*/ 95193 h 117261"/>
                <a:gd name="connsiteX1" fmla="*/ 43280 w 151672"/>
                <a:gd name="connsiteY1" fmla="*/ 55066 h 117261"/>
                <a:gd name="connsiteX2" fmla="*/ 117058 w 151672"/>
                <a:gd name="connsiteY2" fmla="*/ -387 h 117261"/>
                <a:gd name="connsiteX3" fmla="*/ 68303 w 151672"/>
                <a:gd name="connsiteY3" fmla="*/ 65345 h 117261"/>
                <a:gd name="connsiteX4" fmla="*/ -165 w 151672"/>
                <a:gd name="connsiteY4" fmla="*/ 111984 h 117261"/>
                <a:gd name="connsiteX5" fmla="*/ 98746 w 151672"/>
                <a:gd name="connsiteY5" fmla="*/ 51512 h 117261"/>
                <a:gd name="connsiteX6" fmla="*/ 131491 w 151672"/>
                <a:gd name="connsiteY6" fmla="*/ 15521 h 117261"/>
                <a:gd name="connsiteX7" fmla="*/ 78075 w 151672"/>
                <a:gd name="connsiteY7" fmla="*/ 116874 h 117261"/>
                <a:gd name="connsiteX8" fmla="*/ 151503 w 151672"/>
                <a:gd name="connsiteY8" fmla="*/ 19182 h 117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1672" h="117261">
                  <a:moveTo>
                    <a:pt x="6982" y="95193"/>
                  </a:moveTo>
                  <a:cubicBezTo>
                    <a:pt x="17752" y="91489"/>
                    <a:pt x="28542" y="78233"/>
                    <a:pt x="43280" y="55066"/>
                  </a:cubicBezTo>
                  <a:cubicBezTo>
                    <a:pt x="52549" y="40475"/>
                    <a:pt x="83819" y="2156"/>
                    <a:pt x="117058" y="-387"/>
                  </a:cubicBezTo>
                  <a:cubicBezTo>
                    <a:pt x="85499" y="6535"/>
                    <a:pt x="90687" y="57704"/>
                    <a:pt x="68303" y="65345"/>
                  </a:cubicBezTo>
                  <a:cubicBezTo>
                    <a:pt x="45922" y="72991"/>
                    <a:pt x="5811" y="88324"/>
                    <a:pt x="-165" y="111984"/>
                  </a:cubicBezTo>
                  <a:cubicBezTo>
                    <a:pt x="34882" y="86515"/>
                    <a:pt x="72856" y="103008"/>
                    <a:pt x="98746" y="51512"/>
                  </a:cubicBezTo>
                  <a:cubicBezTo>
                    <a:pt x="105972" y="37128"/>
                    <a:pt x="117788" y="23113"/>
                    <a:pt x="131491" y="15521"/>
                  </a:cubicBezTo>
                  <a:cubicBezTo>
                    <a:pt x="123386" y="78373"/>
                    <a:pt x="61569" y="80505"/>
                    <a:pt x="78075" y="116874"/>
                  </a:cubicBezTo>
                  <a:cubicBezTo>
                    <a:pt x="84642" y="81676"/>
                    <a:pt x="152193" y="77006"/>
                    <a:pt x="151503" y="1918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37" name="任意多边形: 形状 2736">
              <a:extLst>
                <a:ext uri="{FF2B5EF4-FFF2-40B4-BE49-F238E27FC236}">
                  <a16:creationId xmlns:a16="http://schemas.microsoft.com/office/drawing/2014/main" id="{21119782-F1D4-AAB1-5A5B-AF16FC6055AB}"/>
                </a:ext>
              </a:extLst>
            </p:cNvPr>
            <p:cNvSpPr/>
            <p:nvPr/>
          </p:nvSpPr>
          <p:spPr>
            <a:xfrm flipV="1">
              <a:off x="9440988" y="5395855"/>
              <a:ext cx="31611" cy="5626"/>
            </a:xfrm>
            <a:custGeom>
              <a:avLst/>
              <a:gdLst>
                <a:gd name="connsiteX0" fmla="*/ 31452 w 31611"/>
                <a:gd name="connsiteY0" fmla="*/ 2740 h 5626"/>
                <a:gd name="connsiteX1" fmla="*/ -159 w 31611"/>
                <a:gd name="connsiteY1" fmla="*/ -373 h 5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611" h="5626">
                  <a:moveTo>
                    <a:pt x="31452" y="2740"/>
                  </a:moveTo>
                  <a:cubicBezTo>
                    <a:pt x="21914" y="6565"/>
                    <a:pt x="11073" y="6399"/>
                    <a:pt x="-159" y="-37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38" name="任意多边形: 形状 2737">
              <a:extLst>
                <a:ext uri="{FF2B5EF4-FFF2-40B4-BE49-F238E27FC236}">
                  <a16:creationId xmlns:a16="http://schemas.microsoft.com/office/drawing/2014/main" id="{5FA6C2C8-BB17-411A-DBAA-4DDFB81E28AF}"/>
                </a:ext>
              </a:extLst>
            </p:cNvPr>
            <p:cNvSpPr/>
            <p:nvPr/>
          </p:nvSpPr>
          <p:spPr>
            <a:xfrm flipV="1">
              <a:off x="9181968" y="5252697"/>
              <a:ext cx="3361" cy="21608"/>
            </a:xfrm>
            <a:custGeom>
              <a:avLst/>
              <a:gdLst>
                <a:gd name="connsiteX0" fmla="*/ -46 w 3361"/>
                <a:gd name="connsiteY0" fmla="*/ -398 h 21608"/>
                <a:gd name="connsiteX1" fmla="*/ 2713 w 3361"/>
                <a:gd name="connsiteY1" fmla="*/ 21210 h 21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61" h="21608">
                  <a:moveTo>
                    <a:pt x="-46" y="-398"/>
                  </a:moveTo>
                  <a:cubicBezTo>
                    <a:pt x="-1067" y="8637"/>
                    <a:pt x="4893" y="13222"/>
                    <a:pt x="2713" y="2121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39" name="任意多边形: 形状 2738">
              <a:extLst>
                <a:ext uri="{FF2B5EF4-FFF2-40B4-BE49-F238E27FC236}">
                  <a16:creationId xmlns:a16="http://schemas.microsoft.com/office/drawing/2014/main" id="{C21D241A-591D-E2E1-222D-6C58BF69D034}"/>
                </a:ext>
              </a:extLst>
            </p:cNvPr>
            <p:cNvSpPr/>
            <p:nvPr/>
          </p:nvSpPr>
          <p:spPr>
            <a:xfrm flipV="1">
              <a:off x="9398769" y="5751022"/>
              <a:ext cx="22617" cy="20132"/>
            </a:xfrm>
            <a:custGeom>
              <a:avLst/>
              <a:gdLst>
                <a:gd name="connsiteX0" fmla="*/ 21758 w 22617"/>
                <a:gd name="connsiteY0" fmla="*/ -304 h 20132"/>
                <a:gd name="connsiteX1" fmla="*/ -160 w 22617"/>
                <a:gd name="connsiteY1" fmla="*/ 18763 h 20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617" h="20132">
                  <a:moveTo>
                    <a:pt x="21758" y="-304"/>
                  </a:moveTo>
                  <a:cubicBezTo>
                    <a:pt x="25674" y="11963"/>
                    <a:pt x="12436" y="23432"/>
                    <a:pt x="-160" y="18763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40" name="任意多边形: 形状 2739">
              <a:extLst>
                <a:ext uri="{FF2B5EF4-FFF2-40B4-BE49-F238E27FC236}">
                  <a16:creationId xmlns:a16="http://schemas.microsoft.com/office/drawing/2014/main" id="{6CB2C79B-F774-C3C2-22BD-A87EEAD35326}"/>
                </a:ext>
              </a:extLst>
            </p:cNvPr>
            <p:cNvSpPr/>
            <p:nvPr/>
          </p:nvSpPr>
          <p:spPr>
            <a:xfrm flipV="1">
              <a:off x="9454144" y="5780799"/>
              <a:ext cx="22981" cy="21743"/>
            </a:xfrm>
            <a:custGeom>
              <a:avLst/>
              <a:gdLst>
                <a:gd name="connsiteX0" fmla="*/ -159 w 22981"/>
                <a:gd name="connsiteY0" fmla="*/ 20970 h 21743"/>
                <a:gd name="connsiteX1" fmla="*/ 20336 w 22981"/>
                <a:gd name="connsiteY1" fmla="*/ -298 h 21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981" h="21743">
                  <a:moveTo>
                    <a:pt x="-159" y="20970"/>
                  </a:moveTo>
                  <a:cubicBezTo>
                    <a:pt x="8314" y="24056"/>
                    <a:pt x="30151" y="11539"/>
                    <a:pt x="20336" y="-298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41" name="任意多边形: 形状 2740">
              <a:extLst>
                <a:ext uri="{FF2B5EF4-FFF2-40B4-BE49-F238E27FC236}">
                  <a16:creationId xmlns:a16="http://schemas.microsoft.com/office/drawing/2014/main" id="{9707F433-B40F-8030-F049-CB5E6B79B94E}"/>
                </a:ext>
              </a:extLst>
            </p:cNvPr>
            <p:cNvSpPr/>
            <p:nvPr/>
          </p:nvSpPr>
          <p:spPr>
            <a:xfrm flipV="1">
              <a:off x="9428180" y="5701638"/>
              <a:ext cx="20010" cy="5303"/>
            </a:xfrm>
            <a:custGeom>
              <a:avLst/>
              <a:gdLst>
                <a:gd name="connsiteX0" fmla="*/ 19851 w 20010"/>
                <a:gd name="connsiteY0" fmla="*/ 4886 h 5303"/>
                <a:gd name="connsiteX1" fmla="*/ -160 w 20010"/>
                <a:gd name="connsiteY1" fmla="*/ -315 h 5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010" h="5303">
                  <a:moveTo>
                    <a:pt x="19851" y="4886"/>
                  </a:moveTo>
                  <a:cubicBezTo>
                    <a:pt x="14752" y="5544"/>
                    <a:pt x="4751" y="2945"/>
                    <a:pt x="-160" y="-315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42" name="任意多边形: 形状 2741">
              <a:extLst>
                <a:ext uri="{FF2B5EF4-FFF2-40B4-BE49-F238E27FC236}">
                  <a16:creationId xmlns:a16="http://schemas.microsoft.com/office/drawing/2014/main" id="{1CB6BACC-FE65-8428-550B-CDF24F7F3B3E}"/>
                </a:ext>
              </a:extLst>
            </p:cNvPr>
            <p:cNvSpPr/>
            <p:nvPr/>
          </p:nvSpPr>
          <p:spPr>
            <a:xfrm flipV="1">
              <a:off x="9467093" y="5749478"/>
              <a:ext cx="17649" cy="3935"/>
            </a:xfrm>
            <a:custGeom>
              <a:avLst/>
              <a:gdLst>
                <a:gd name="connsiteX0" fmla="*/ 17491 w 17649"/>
                <a:gd name="connsiteY0" fmla="*/ -306 h 3935"/>
                <a:gd name="connsiteX1" fmla="*/ -159 w 17649"/>
                <a:gd name="connsiteY1" fmla="*/ 3399 h 3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649" h="3935">
                  <a:moveTo>
                    <a:pt x="17491" y="-306"/>
                  </a:moveTo>
                  <a:cubicBezTo>
                    <a:pt x="10165" y="3967"/>
                    <a:pt x="4343" y="3891"/>
                    <a:pt x="-159" y="3399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43" name="任意多边形: 形状 2742">
              <a:extLst>
                <a:ext uri="{FF2B5EF4-FFF2-40B4-BE49-F238E27FC236}">
                  <a16:creationId xmlns:a16="http://schemas.microsoft.com/office/drawing/2014/main" id="{54CEBBAD-3A58-BCD3-E4CD-1665B6746C63}"/>
                </a:ext>
              </a:extLst>
            </p:cNvPr>
            <p:cNvSpPr/>
            <p:nvPr/>
          </p:nvSpPr>
          <p:spPr>
            <a:xfrm flipV="1">
              <a:off x="9374253" y="5669951"/>
              <a:ext cx="20377" cy="12539"/>
            </a:xfrm>
            <a:custGeom>
              <a:avLst/>
              <a:gdLst>
                <a:gd name="connsiteX0" fmla="*/ -161 w 20377"/>
                <a:gd name="connsiteY0" fmla="*/ 12219 h 12539"/>
                <a:gd name="connsiteX1" fmla="*/ 20217 w 20377"/>
                <a:gd name="connsiteY1" fmla="*/ -320 h 12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377" h="12539">
                  <a:moveTo>
                    <a:pt x="-161" y="12219"/>
                  </a:moveTo>
                  <a:cubicBezTo>
                    <a:pt x="4220" y="10821"/>
                    <a:pt x="14177" y="5708"/>
                    <a:pt x="20217" y="-320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44" name="任意多边形: 形状 2743">
              <a:extLst>
                <a:ext uri="{FF2B5EF4-FFF2-40B4-BE49-F238E27FC236}">
                  <a16:creationId xmlns:a16="http://schemas.microsoft.com/office/drawing/2014/main" id="{77BF2B57-F8C0-989B-602B-AC0D1C2D0E75}"/>
                </a:ext>
              </a:extLst>
            </p:cNvPr>
            <p:cNvSpPr/>
            <p:nvPr/>
          </p:nvSpPr>
          <p:spPr>
            <a:xfrm flipV="1">
              <a:off x="9324081" y="5736471"/>
              <a:ext cx="12309" cy="6821"/>
            </a:xfrm>
            <a:custGeom>
              <a:avLst/>
              <a:gdLst>
                <a:gd name="connsiteX0" fmla="*/ 12148 w 12309"/>
                <a:gd name="connsiteY0" fmla="*/ -308 h 6821"/>
                <a:gd name="connsiteX1" fmla="*/ -162 w 12309"/>
                <a:gd name="connsiteY1" fmla="*/ 6514 h 6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309" h="6821">
                  <a:moveTo>
                    <a:pt x="12148" y="-308"/>
                  </a:moveTo>
                  <a:cubicBezTo>
                    <a:pt x="6239" y="852"/>
                    <a:pt x="2430" y="3276"/>
                    <a:pt x="-162" y="651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45" name="任意多边形: 形状 2744">
              <a:extLst>
                <a:ext uri="{FF2B5EF4-FFF2-40B4-BE49-F238E27FC236}">
                  <a16:creationId xmlns:a16="http://schemas.microsoft.com/office/drawing/2014/main" id="{65766AA8-851A-37AB-AF4A-1CE96FF8CAC0}"/>
                </a:ext>
              </a:extLst>
            </p:cNvPr>
            <p:cNvSpPr/>
            <p:nvPr/>
          </p:nvSpPr>
          <p:spPr>
            <a:xfrm flipV="1">
              <a:off x="9426892" y="5728924"/>
              <a:ext cx="4654" cy="21036"/>
            </a:xfrm>
            <a:custGeom>
              <a:avLst/>
              <a:gdLst>
                <a:gd name="connsiteX0" fmla="*/ 4470 w 4654"/>
                <a:gd name="connsiteY0" fmla="*/ -308 h 21036"/>
                <a:gd name="connsiteX1" fmla="*/ -160 w 4654"/>
                <a:gd name="connsiteY1" fmla="*/ 20728 h 21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654" h="21036">
                  <a:moveTo>
                    <a:pt x="4470" y="-308"/>
                  </a:moveTo>
                  <a:cubicBezTo>
                    <a:pt x="4689" y="5657"/>
                    <a:pt x="3474" y="15461"/>
                    <a:pt x="-160" y="20728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46" name="任意多边形: 形状 2745">
              <a:extLst>
                <a:ext uri="{FF2B5EF4-FFF2-40B4-BE49-F238E27FC236}">
                  <a16:creationId xmlns:a16="http://schemas.microsoft.com/office/drawing/2014/main" id="{945195BA-7AF7-60E7-EF1C-C07D9B2EE4E7}"/>
                </a:ext>
              </a:extLst>
            </p:cNvPr>
            <p:cNvSpPr/>
            <p:nvPr/>
          </p:nvSpPr>
          <p:spPr>
            <a:xfrm flipV="1">
              <a:off x="9334486" y="5687312"/>
              <a:ext cx="56985" cy="11877"/>
            </a:xfrm>
            <a:custGeom>
              <a:avLst/>
              <a:gdLst>
                <a:gd name="connsiteX0" fmla="*/ -161 w 56985"/>
                <a:gd name="connsiteY0" fmla="*/ 1062 h 11877"/>
                <a:gd name="connsiteX1" fmla="*/ 56824 w 56985"/>
                <a:gd name="connsiteY1" fmla="*/ 4122 h 11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6985" h="11877">
                  <a:moveTo>
                    <a:pt x="-161" y="1062"/>
                  </a:moveTo>
                  <a:cubicBezTo>
                    <a:pt x="9256" y="-7253"/>
                    <a:pt x="34729" y="25656"/>
                    <a:pt x="56824" y="4122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47" name="任意多边形: 形状 2746">
              <a:extLst>
                <a:ext uri="{FF2B5EF4-FFF2-40B4-BE49-F238E27FC236}">
                  <a16:creationId xmlns:a16="http://schemas.microsoft.com/office/drawing/2014/main" id="{CE312D17-4D50-755B-0F9F-F80FF0BD1EE3}"/>
                </a:ext>
              </a:extLst>
            </p:cNvPr>
            <p:cNvSpPr/>
            <p:nvPr/>
          </p:nvSpPr>
          <p:spPr>
            <a:xfrm flipV="1">
              <a:off x="9379975" y="5713206"/>
              <a:ext cx="1422" cy="20800"/>
            </a:xfrm>
            <a:custGeom>
              <a:avLst/>
              <a:gdLst>
                <a:gd name="connsiteX0" fmla="*/ 1261 w 1422"/>
                <a:gd name="connsiteY0" fmla="*/ -311 h 20800"/>
                <a:gd name="connsiteX1" fmla="*/ 1139 w 1422"/>
                <a:gd name="connsiteY1" fmla="*/ 20489 h 2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2" h="20800">
                  <a:moveTo>
                    <a:pt x="1261" y="-311"/>
                  </a:moveTo>
                  <a:cubicBezTo>
                    <a:pt x="-707" y="5626"/>
                    <a:pt x="-522" y="13775"/>
                    <a:pt x="1139" y="20489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23D9F8E0-7E90-63B8-780A-31A986A3CA8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4025" y="-162067"/>
            <a:ext cx="2177974" cy="2177974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11C3545F-03EC-49E9-8D12-DB392D59BFD5}"/>
              </a:ext>
            </a:extLst>
          </p:cNvPr>
          <p:cNvGrpSpPr/>
          <p:nvPr/>
        </p:nvGrpSpPr>
        <p:grpSpPr>
          <a:xfrm>
            <a:off x="4279151" y="1420208"/>
            <a:ext cx="3633698" cy="720114"/>
            <a:chOff x="1616610" y="1427103"/>
            <a:chExt cx="3633698" cy="720114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A97CC63A-6FCA-E08E-E336-45E657B94374}"/>
                </a:ext>
              </a:extLst>
            </p:cNvPr>
            <p:cNvSpPr/>
            <p:nvPr/>
          </p:nvSpPr>
          <p:spPr>
            <a:xfrm>
              <a:off x="1616610" y="1427103"/>
              <a:ext cx="3633698" cy="720114"/>
            </a:xfrm>
            <a:custGeom>
              <a:avLst/>
              <a:gdLst>
                <a:gd name="connsiteX0" fmla="*/ 69813 w 3633698"/>
                <a:gd name="connsiteY0" fmla="*/ 0 h 720114"/>
                <a:gd name="connsiteX1" fmla="*/ 329121 w 3633698"/>
                <a:gd name="connsiteY1" fmla="*/ 0 h 720114"/>
                <a:gd name="connsiteX2" fmla="*/ 534945 w 3633698"/>
                <a:gd name="connsiteY2" fmla="*/ 0 h 720114"/>
                <a:gd name="connsiteX3" fmla="*/ 574090 w 3633698"/>
                <a:gd name="connsiteY3" fmla="*/ 0 h 720114"/>
                <a:gd name="connsiteX4" fmla="*/ 782627 w 3633698"/>
                <a:gd name="connsiteY4" fmla="*/ 0 h 720114"/>
                <a:gd name="connsiteX5" fmla="*/ 846249 w 3633698"/>
                <a:gd name="connsiteY5" fmla="*/ 0 h 720114"/>
                <a:gd name="connsiteX6" fmla="*/ 975269 w 3633698"/>
                <a:gd name="connsiteY6" fmla="*/ 0 h 720114"/>
                <a:gd name="connsiteX7" fmla="*/ 1105557 w 3633698"/>
                <a:gd name="connsiteY7" fmla="*/ 0 h 720114"/>
                <a:gd name="connsiteX8" fmla="*/ 1234577 w 3633698"/>
                <a:gd name="connsiteY8" fmla="*/ 0 h 720114"/>
                <a:gd name="connsiteX9" fmla="*/ 1311381 w 3633698"/>
                <a:gd name="connsiteY9" fmla="*/ 0 h 720114"/>
                <a:gd name="connsiteX10" fmla="*/ 1350526 w 3633698"/>
                <a:gd name="connsiteY10" fmla="*/ 0 h 720114"/>
                <a:gd name="connsiteX11" fmla="*/ 1559063 w 3633698"/>
                <a:gd name="connsiteY11" fmla="*/ 0 h 720114"/>
                <a:gd name="connsiteX12" fmla="*/ 1622685 w 3633698"/>
                <a:gd name="connsiteY12" fmla="*/ 0 h 720114"/>
                <a:gd name="connsiteX13" fmla="*/ 1751705 w 3633698"/>
                <a:gd name="connsiteY13" fmla="*/ 0 h 720114"/>
                <a:gd name="connsiteX14" fmla="*/ 1881993 w 3633698"/>
                <a:gd name="connsiteY14" fmla="*/ 0 h 720114"/>
                <a:gd name="connsiteX15" fmla="*/ 2011013 w 3633698"/>
                <a:gd name="connsiteY15" fmla="*/ 0 h 720114"/>
                <a:gd name="connsiteX16" fmla="*/ 2087817 w 3633698"/>
                <a:gd name="connsiteY16" fmla="*/ 0 h 720114"/>
                <a:gd name="connsiteX17" fmla="*/ 2126962 w 3633698"/>
                <a:gd name="connsiteY17" fmla="*/ 0 h 720114"/>
                <a:gd name="connsiteX18" fmla="*/ 2335500 w 3633698"/>
                <a:gd name="connsiteY18" fmla="*/ 0 h 720114"/>
                <a:gd name="connsiteX19" fmla="*/ 2399121 w 3633698"/>
                <a:gd name="connsiteY19" fmla="*/ 0 h 720114"/>
                <a:gd name="connsiteX20" fmla="*/ 2528141 w 3633698"/>
                <a:gd name="connsiteY20" fmla="*/ 0 h 720114"/>
                <a:gd name="connsiteX21" fmla="*/ 2658429 w 3633698"/>
                <a:gd name="connsiteY21" fmla="*/ 0 h 720114"/>
                <a:gd name="connsiteX22" fmla="*/ 2787449 w 3633698"/>
                <a:gd name="connsiteY22" fmla="*/ 0 h 720114"/>
                <a:gd name="connsiteX23" fmla="*/ 2864253 w 3633698"/>
                <a:gd name="connsiteY23" fmla="*/ 0 h 720114"/>
                <a:gd name="connsiteX24" fmla="*/ 2903399 w 3633698"/>
                <a:gd name="connsiteY24" fmla="*/ 0 h 720114"/>
                <a:gd name="connsiteX25" fmla="*/ 3111936 w 3633698"/>
                <a:gd name="connsiteY25" fmla="*/ 0 h 720114"/>
                <a:gd name="connsiteX26" fmla="*/ 3304577 w 3633698"/>
                <a:gd name="connsiteY26" fmla="*/ 0 h 720114"/>
                <a:gd name="connsiteX27" fmla="*/ 3563885 w 3633698"/>
                <a:gd name="connsiteY27" fmla="*/ 0 h 720114"/>
                <a:gd name="connsiteX28" fmla="*/ 3564275 w 3633698"/>
                <a:gd name="connsiteY28" fmla="*/ 3867 h 720114"/>
                <a:gd name="connsiteX29" fmla="*/ 3633698 w 3633698"/>
                <a:gd name="connsiteY29" fmla="*/ 60449 h 720114"/>
                <a:gd name="connsiteX30" fmla="*/ 3633698 w 3633698"/>
                <a:gd name="connsiteY30" fmla="*/ 201473 h 720114"/>
                <a:gd name="connsiteX31" fmla="*/ 3633698 w 3633698"/>
                <a:gd name="connsiteY31" fmla="*/ 329328 h 720114"/>
                <a:gd name="connsiteX32" fmla="*/ 3633698 w 3633698"/>
                <a:gd name="connsiteY32" fmla="*/ 470352 h 720114"/>
                <a:gd name="connsiteX33" fmla="*/ 3633698 w 3633698"/>
                <a:gd name="connsiteY33" fmla="*/ 511684 h 720114"/>
                <a:gd name="connsiteX34" fmla="*/ 3633698 w 3633698"/>
                <a:gd name="connsiteY34" fmla="*/ 604792 h 720114"/>
                <a:gd name="connsiteX35" fmla="*/ 3633698 w 3633698"/>
                <a:gd name="connsiteY35" fmla="*/ 652708 h 720114"/>
                <a:gd name="connsiteX36" fmla="*/ 3564275 w 3633698"/>
                <a:gd name="connsiteY36" fmla="*/ 709289 h 720114"/>
                <a:gd name="connsiteX37" fmla="*/ 3563184 w 3633698"/>
                <a:gd name="connsiteY37" fmla="*/ 720114 h 720114"/>
                <a:gd name="connsiteX38" fmla="*/ 3370542 w 3633698"/>
                <a:gd name="connsiteY38" fmla="*/ 720114 h 720114"/>
                <a:gd name="connsiteX39" fmla="*/ 3304577 w 3633698"/>
                <a:gd name="connsiteY39" fmla="*/ 720114 h 720114"/>
                <a:gd name="connsiteX40" fmla="*/ 3122859 w 3633698"/>
                <a:gd name="connsiteY40" fmla="*/ 720114 h 720114"/>
                <a:gd name="connsiteX41" fmla="*/ 3111936 w 3633698"/>
                <a:gd name="connsiteY41" fmla="*/ 720114 h 720114"/>
                <a:gd name="connsiteX42" fmla="*/ 2902697 w 3633698"/>
                <a:gd name="connsiteY42" fmla="*/ 720114 h 720114"/>
                <a:gd name="connsiteX43" fmla="*/ 2864253 w 3633698"/>
                <a:gd name="connsiteY43" fmla="*/ 720114 h 720114"/>
                <a:gd name="connsiteX44" fmla="*/ 2786748 w 3633698"/>
                <a:gd name="connsiteY44" fmla="*/ 720114 h 720114"/>
                <a:gd name="connsiteX45" fmla="*/ 2658429 w 3633698"/>
                <a:gd name="connsiteY45" fmla="*/ 720114 h 720114"/>
                <a:gd name="connsiteX46" fmla="*/ 2644091 w 3633698"/>
                <a:gd name="connsiteY46" fmla="*/ 720114 h 720114"/>
                <a:gd name="connsiteX47" fmla="*/ 2594106 w 3633698"/>
                <a:gd name="connsiteY47" fmla="*/ 720114 h 720114"/>
                <a:gd name="connsiteX48" fmla="*/ 2528141 w 3633698"/>
                <a:gd name="connsiteY48" fmla="*/ 720114 h 720114"/>
                <a:gd name="connsiteX49" fmla="*/ 2399823 w 3633698"/>
                <a:gd name="connsiteY49" fmla="*/ 720114 h 720114"/>
                <a:gd name="connsiteX50" fmla="*/ 2346423 w 3633698"/>
                <a:gd name="connsiteY50" fmla="*/ 720114 h 720114"/>
                <a:gd name="connsiteX51" fmla="*/ 2335500 w 3633698"/>
                <a:gd name="connsiteY51" fmla="*/ 720114 h 720114"/>
                <a:gd name="connsiteX52" fmla="*/ 2126261 w 3633698"/>
                <a:gd name="connsiteY52" fmla="*/ 720114 h 720114"/>
                <a:gd name="connsiteX53" fmla="*/ 2087817 w 3633698"/>
                <a:gd name="connsiteY53" fmla="*/ 720114 h 720114"/>
                <a:gd name="connsiteX54" fmla="*/ 2010311 w 3633698"/>
                <a:gd name="connsiteY54" fmla="*/ 720114 h 720114"/>
                <a:gd name="connsiteX55" fmla="*/ 1881993 w 3633698"/>
                <a:gd name="connsiteY55" fmla="*/ 720114 h 720114"/>
                <a:gd name="connsiteX56" fmla="*/ 1867655 w 3633698"/>
                <a:gd name="connsiteY56" fmla="*/ 720114 h 720114"/>
                <a:gd name="connsiteX57" fmla="*/ 1817669 w 3633698"/>
                <a:gd name="connsiteY57" fmla="*/ 720114 h 720114"/>
                <a:gd name="connsiteX58" fmla="*/ 1751705 w 3633698"/>
                <a:gd name="connsiteY58" fmla="*/ 720114 h 720114"/>
                <a:gd name="connsiteX59" fmla="*/ 1623386 w 3633698"/>
                <a:gd name="connsiteY59" fmla="*/ 720114 h 720114"/>
                <a:gd name="connsiteX60" fmla="*/ 1569987 w 3633698"/>
                <a:gd name="connsiteY60" fmla="*/ 720114 h 720114"/>
                <a:gd name="connsiteX61" fmla="*/ 1559063 w 3633698"/>
                <a:gd name="connsiteY61" fmla="*/ 720114 h 720114"/>
                <a:gd name="connsiteX62" fmla="*/ 1349825 w 3633698"/>
                <a:gd name="connsiteY62" fmla="*/ 720114 h 720114"/>
                <a:gd name="connsiteX63" fmla="*/ 1311381 w 3633698"/>
                <a:gd name="connsiteY63" fmla="*/ 720114 h 720114"/>
                <a:gd name="connsiteX64" fmla="*/ 1233875 w 3633698"/>
                <a:gd name="connsiteY64" fmla="*/ 720114 h 720114"/>
                <a:gd name="connsiteX65" fmla="*/ 1105557 w 3633698"/>
                <a:gd name="connsiteY65" fmla="*/ 720114 h 720114"/>
                <a:gd name="connsiteX66" fmla="*/ 1091219 w 3633698"/>
                <a:gd name="connsiteY66" fmla="*/ 720114 h 720114"/>
                <a:gd name="connsiteX67" fmla="*/ 1041233 w 3633698"/>
                <a:gd name="connsiteY67" fmla="*/ 720114 h 720114"/>
                <a:gd name="connsiteX68" fmla="*/ 975269 w 3633698"/>
                <a:gd name="connsiteY68" fmla="*/ 720114 h 720114"/>
                <a:gd name="connsiteX69" fmla="*/ 846950 w 3633698"/>
                <a:gd name="connsiteY69" fmla="*/ 720114 h 720114"/>
                <a:gd name="connsiteX70" fmla="*/ 793551 w 3633698"/>
                <a:gd name="connsiteY70" fmla="*/ 720114 h 720114"/>
                <a:gd name="connsiteX71" fmla="*/ 782627 w 3633698"/>
                <a:gd name="connsiteY71" fmla="*/ 720114 h 720114"/>
                <a:gd name="connsiteX72" fmla="*/ 573389 w 3633698"/>
                <a:gd name="connsiteY72" fmla="*/ 720114 h 720114"/>
                <a:gd name="connsiteX73" fmla="*/ 534945 w 3633698"/>
                <a:gd name="connsiteY73" fmla="*/ 720114 h 720114"/>
                <a:gd name="connsiteX74" fmla="*/ 329121 w 3633698"/>
                <a:gd name="connsiteY74" fmla="*/ 720114 h 720114"/>
                <a:gd name="connsiteX75" fmla="*/ 314783 w 3633698"/>
                <a:gd name="connsiteY75" fmla="*/ 720114 h 720114"/>
                <a:gd name="connsiteX76" fmla="*/ 70514 w 3633698"/>
                <a:gd name="connsiteY76" fmla="*/ 720114 h 720114"/>
                <a:gd name="connsiteX77" fmla="*/ 69423 w 3633698"/>
                <a:gd name="connsiteY77" fmla="*/ 709289 h 720114"/>
                <a:gd name="connsiteX78" fmla="*/ 0 w 3633698"/>
                <a:gd name="connsiteY78" fmla="*/ 652708 h 720114"/>
                <a:gd name="connsiteX79" fmla="*/ 0 w 3633698"/>
                <a:gd name="connsiteY79" fmla="*/ 652708 h 720114"/>
                <a:gd name="connsiteX80" fmla="*/ 0 w 3633698"/>
                <a:gd name="connsiteY80" fmla="*/ 604792 h 720114"/>
                <a:gd name="connsiteX81" fmla="*/ 0 w 3633698"/>
                <a:gd name="connsiteY81" fmla="*/ 511684 h 720114"/>
                <a:gd name="connsiteX82" fmla="*/ 0 w 3633698"/>
                <a:gd name="connsiteY82" fmla="*/ 470352 h 720114"/>
                <a:gd name="connsiteX83" fmla="*/ 0 w 3633698"/>
                <a:gd name="connsiteY83" fmla="*/ 329328 h 720114"/>
                <a:gd name="connsiteX84" fmla="*/ 0 w 3633698"/>
                <a:gd name="connsiteY84" fmla="*/ 201473 h 720114"/>
                <a:gd name="connsiteX85" fmla="*/ 0 w 3633698"/>
                <a:gd name="connsiteY85" fmla="*/ 60449 h 720114"/>
                <a:gd name="connsiteX86" fmla="*/ 0 w 3633698"/>
                <a:gd name="connsiteY86" fmla="*/ 60449 h 720114"/>
                <a:gd name="connsiteX87" fmla="*/ 69423 w 3633698"/>
                <a:gd name="connsiteY87" fmla="*/ 3867 h 720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</a:cxnLst>
              <a:rect l="l" t="t" r="r" b="b"/>
              <a:pathLst>
                <a:path w="3633698" h="720114">
                  <a:moveTo>
                    <a:pt x="69813" y="0"/>
                  </a:moveTo>
                  <a:lnTo>
                    <a:pt x="329121" y="0"/>
                  </a:lnTo>
                  <a:lnTo>
                    <a:pt x="534945" y="0"/>
                  </a:lnTo>
                  <a:lnTo>
                    <a:pt x="574090" y="0"/>
                  </a:lnTo>
                  <a:lnTo>
                    <a:pt x="782627" y="0"/>
                  </a:lnTo>
                  <a:lnTo>
                    <a:pt x="846249" y="0"/>
                  </a:lnTo>
                  <a:lnTo>
                    <a:pt x="975269" y="0"/>
                  </a:lnTo>
                  <a:lnTo>
                    <a:pt x="1105557" y="0"/>
                  </a:lnTo>
                  <a:lnTo>
                    <a:pt x="1234577" y="0"/>
                  </a:lnTo>
                  <a:lnTo>
                    <a:pt x="1311381" y="0"/>
                  </a:lnTo>
                  <a:lnTo>
                    <a:pt x="1350526" y="0"/>
                  </a:lnTo>
                  <a:lnTo>
                    <a:pt x="1559063" y="0"/>
                  </a:lnTo>
                  <a:lnTo>
                    <a:pt x="1622685" y="0"/>
                  </a:lnTo>
                  <a:lnTo>
                    <a:pt x="1751705" y="0"/>
                  </a:lnTo>
                  <a:lnTo>
                    <a:pt x="1881993" y="0"/>
                  </a:lnTo>
                  <a:lnTo>
                    <a:pt x="2011013" y="0"/>
                  </a:lnTo>
                  <a:lnTo>
                    <a:pt x="2087817" y="0"/>
                  </a:lnTo>
                  <a:lnTo>
                    <a:pt x="2126962" y="0"/>
                  </a:lnTo>
                  <a:lnTo>
                    <a:pt x="2335500" y="0"/>
                  </a:lnTo>
                  <a:lnTo>
                    <a:pt x="2399121" y="0"/>
                  </a:lnTo>
                  <a:lnTo>
                    <a:pt x="2528141" y="0"/>
                  </a:lnTo>
                  <a:lnTo>
                    <a:pt x="2658429" y="0"/>
                  </a:lnTo>
                  <a:lnTo>
                    <a:pt x="2787449" y="0"/>
                  </a:lnTo>
                  <a:lnTo>
                    <a:pt x="2864253" y="0"/>
                  </a:lnTo>
                  <a:lnTo>
                    <a:pt x="2903399" y="0"/>
                  </a:lnTo>
                  <a:lnTo>
                    <a:pt x="3111936" y="0"/>
                  </a:lnTo>
                  <a:lnTo>
                    <a:pt x="3304577" y="0"/>
                  </a:lnTo>
                  <a:lnTo>
                    <a:pt x="3563885" y="0"/>
                  </a:lnTo>
                  <a:lnTo>
                    <a:pt x="3564275" y="3867"/>
                  </a:lnTo>
                  <a:cubicBezTo>
                    <a:pt x="3570883" y="36158"/>
                    <a:pt x="3599453" y="60449"/>
                    <a:pt x="3633698" y="60449"/>
                  </a:cubicBezTo>
                  <a:lnTo>
                    <a:pt x="3633698" y="201473"/>
                  </a:lnTo>
                  <a:lnTo>
                    <a:pt x="3633698" y="329328"/>
                  </a:lnTo>
                  <a:lnTo>
                    <a:pt x="3633698" y="470352"/>
                  </a:lnTo>
                  <a:lnTo>
                    <a:pt x="3633698" y="511684"/>
                  </a:lnTo>
                  <a:lnTo>
                    <a:pt x="3633698" y="604792"/>
                  </a:lnTo>
                  <a:lnTo>
                    <a:pt x="3633698" y="652708"/>
                  </a:lnTo>
                  <a:cubicBezTo>
                    <a:pt x="3599453" y="652708"/>
                    <a:pt x="3570883" y="676998"/>
                    <a:pt x="3564275" y="709289"/>
                  </a:cubicBezTo>
                  <a:lnTo>
                    <a:pt x="3563184" y="720114"/>
                  </a:lnTo>
                  <a:lnTo>
                    <a:pt x="3370542" y="720114"/>
                  </a:lnTo>
                  <a:lnTo>
                    <a:pt x="3304577" y="720114"/>
                  </a:lnTo>
                  <a:lnTo>
                    <a:pt x="3122859" y="720114"/>
                  </a:lnTo>
                  <a:lnTo>
                    <a:pt x="3111936" y="720114"/>
                  </a:lnTo>
                  <a:lnTo>
                    <a:pt x="2902697" y="720114"/>
                  </a:lnTo>
                  <a:lnTo>
                    <a:pt x="2864253" y="720114"/>
                  </a:lnTo>
                  <a:lnTo>
                    <a:pt x="2786748" y="720114"/>
                  </a:lnTo>
                  <a:lnTo>
                    <a:pt x="2658429" y="720114"/>
                  </a:lnTo>
                  <a:lnTo>
                    <a:pt x="2644091" y="720114"/>
                  </a:lnTo>
                  <a:lnTo>
                    <a:pt x="2594106" y="720114"/>
                  </a:lnTo>
                  <a:lnTo>
                    <a:pt x="2528141" y="720114"/>
                  </a:lnTo>
                  <a:lnTo>
                    <a:pt x="2399823" y="720114"/>
                  </a:lnTo>
                  <a:lnTo>
                    <a:pt x="2346423" y="720114"/>
                  </a:lnTo>
                  <a:lnTo>
                    <a:pt x="2335500" y="720114"/>
                  </a:lnTo>
                  <a:lnTo>
                    <a:pt x="2126261" y="720114"/>
                  </a:lnTo>
                  <a:lnTo>
                    <a:pt x="2087817" y="720114"/>
                  </a:lnTo>
                  <a:lnTo>
                    <a:pt x="2010311" y="720114"/>
                  </a:lnTo>
                  <a:lnTo>
                    <a:pt x="1881993" y="720114"/>
                  </a:lnTo>
                  <a:lnTo>
                    <a:pt x="1867655" y="720114"/>
                  </a:lnTo>
                  <a:lnTo>
                    <a:pt x="1817669" y="720114"/>
                  </a:lnTo>
                  <a:lnTo>
                    <a:pt x="1751705" y="720114"/>
                  </a:lnTo>
                  <a:lnTo>
                    <a:pt x="1623386" y="720114"/>
                  </a:lnTo>
                  <a:lnTo>
                    <a:pt x="1569987" y="720114"/>
                  </a:lnTo>
                  <a:lnTo>
                    <a:pt x="1559063" y="720114"/>
                  </a:lnTo>
                  <a:lnTo>
                    <a:pt x="1349825" y="720114"/>
                  </a:lnTo>
                  <a:lnTo>
                    <a:pt x="1311381" y="720114"/>
                  </a:lnTo>
                  <a:lnTo>
                    <a:pt x="1233875" y="720114"/>
                  </a:lnTo>
                  <a:lnTo>
                    <a:pt x="1105557" y="720114"/>
                  </a:lnTo>
                  <a:lnTo>
                    <a:pt x="1091219" y="720114"/>
                  </a:lnTo>
                  <a:lnTo>
                    <a:pt x="1041233" y="720114"/>
                  </a:lnTo>
                  <a:lnTo>
                    <a:pt x="975269" y="720114"/>
                  </a:lnTo>
                  <a:lnTo>
                    <a:pt x="846950" y="720114"/>
                  </a:lnTo>
                  <a:lnTo>
                    <a:pt x="793551" y="720114"/>
                  </a:lnTo>
                  <a:lnTo>
                    <a:pt x="782627" y="720114"/>
                  </a:lnTo>
                  <a:lnTo>
                    <a:pt x="573389" y="720114"/>
                  </a:lnTo>
                  <a:lnTo>
                    <a:pt x="534945" y="720114"/>
                  </a:lnTo>
                  <a:lnTo>
                    <a:pt x="329121" y="720114"/>
                  </a:lnTo>
                  <a:lnTo>
                    <a:pt x="314783" y="720114"/>
                  </a:lnTo>
                  <a:lnTo>
                    <a:pt x="70514" y="720114"/>
                  </a:lnTo>
                  <a:lnTo>
                    <a:pt x="69423" y="709289"/>
                  </a:lnTo>
                  <a:cubicBezTo>
                    <a:pt x="62815" y="676998"/>
                    <a:pt x="34244" y="652708"/>
                    <a:pt x="0" y="652708"/>
                  </a:cubicBezTo>
                  <a:lnTo>
                    <a:pt x="0" y="652708"/>
                  </a:lnTo>
                  <a:lnTo>
                    <a:pt x="0" y="604792"/>
                  </a:lnTo>
                  <a:lnTo>
                    <a:pt x="0" y="511684"/>
                  </a:lnTo>
                  <a:lnTo>
                    <a:pt x="0" y="470352"/>
                  </a:lnTo>
                  <a:lnTo>
                    <a:pt x="0" y="329328"/>
                  </a:lnTo>
                  <a:lnTo>
                    <a:pt x="0" y="201473"/>
                  </a:lnTo>
                  <a:lnTo>
                    <a:pt x="0" y="60449"/>
                  </a:lnTo>
                  <a:lnTo>
                    <a:pt x="0" y="60449"/>
                  </a:lnTo>
                  <a:cubicBezTo>
                    <a:pt x="34244" y="60449"/>
                    <a:pt x="62815" y="36158"/>
                    <a:pt x="69423" y="3867"/>
                  </a:cubicBezTo>
                  <a:close/>
                </a:path>
              </a:pathLst>
            </a:custGeom>
            <a:solidFill>
              <a:srgbClr val="C31A13"/>
            </a:solidFill>
            <a:ln w="38100">
              <a:gradFill flip="none" rotWithShape="1">
                <a:gsLst>
                  <a:gs pos="0">
                    <a:srgbClr val="F6F4F0"/>
                  </a:gs>
                  <a:gs pos="100000">
                    <a:srgbClr val="F5CD8B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CC5C50F3-614F-E60E-C886-F9C2700204CD}"/>
                </a:ext>
              </a:extLst>
            </p:cNvPr>
            <p:cNvSpPr txBox="1"/>
            <p:nvPr/>
          </p:nvSpPr>
          <p:spPr>
            <a:xfrm>
              <a:off x="2438067" y="1435718"/>
              <a:ext cx="215636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7200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rgbClr val="F5C77B"/>
                      </a:gs>
                    </a:gsLst>
                    <a:lin ang="5400000" scaled="1"/>
                  </a:gradFill>
                  <a:latin typeface="字魂扁桃体" pitchFamily="2" charset="-122"/>
                  <a:ea typeface="字魂扁桃体" pitchFamily="2" charset="-122"/>
                  <a:cs typeface="+mn-ea"/>
                </a:defRPr>
              </a:lvl1pPr>
            </a:lstStyle>
            <a:p>
              <a:r>
                <a:rPr lang="zh-CN" altLang="en-US" sz="3200" dirty="0"/>
                <a:t>添加标题文本</a:t>
              </a: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998380A8-8DDF-8A8C-68EB-8C003ABEEB7B}"/>
              </a:ext>
            </a:extLst>
          </p:cNvPr>
          <p:cNvSpPr txBox="1"/>
          <p:nvPr/>
        </p:nvSpPr>
        <p:spPr>
          <a:xfrm>
            <a:off x="2325083" y="2394250"/>
            <a:ext cx="7688942" cy="7084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rgbClr val="F5CD8B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B51DCD14-0F76-D3DA-224D-83665969A627}"/>
              </a:ext>
            </a:extLst>
          </p:cNvPr>
          <p:cNvSpPr/>
          <p:nvPr/>
        </p:nvSpPr>
        <p:spPr>
          <a:xfrm>
            <a:off x="0" y="3619816"/>
            <a:ext cx="12192000" cy="3239508"/>
          </a:xfrm>
          <a:custGeom>
            <a:avLst/>
            <a:gdLst>
              <a:gd name="connsiteX0" fmla="*/ 0 w 12192000"/>
              <a:gd name="connsiteY0" fmla="*/ 0 h 3239508"/>
              <a:gd name="connsiteX1" fmla="*/ 175469 w 12192000"/>
              <a:gd name="connsiteY1" fmla="*/ 55581 h 3239508"/>
              <a:gd name="connsiteX2" fmla="*/ 6096000 w 12192000"/>
              <a:gd name="connsiteY2" fmla="*/ 832798 h 3239508"/>
              <a:gd name="connsiteX3" fmla="*/ 12016531 w 12192000"/>
              <a:gd name="connsiteY3" fmla="*/ 55581 h 3239508"/>
              <a:gd name="connsiteX4" fmla="*/ 12192000 w 12192000"/>
              <a:gd name="connsiteY4" fmla="*/ 0 h 3239508"/>
              <a:gd name="connsiteX5" fmla="*/ 12192000 w 12192000"/>
              <a:gd name="connsiteY5" fmla="*/ 675941 h 3239508"/>
              <a:gd name="connsiteX6" fmla="*/ 12192000 w 12192000"/>
              <a:gd name="connsiteY6" fmla="*/ 2563567 h 3239508"/>
              <a:gd name="connsiteX7" fmla="*/ 12192000 w 12192000"/>
              <a:gd name="connsiteY7" fmla="*/ 3239508 h 3239508"/>
              <a:gd name="connsiteX8" fmla="*/ 0 w 12192000"/>
              <a:gd name="connsiteY8" fmla="*/ 3239508 h 3239508"/>
              <a:gd name="connsiteX9" fmla="*/ 0 w 12192000"/>
              <a:gd name="connsiteY9" fmla="*/ 2563567 h 3239508"/>
              <a:gd name="connsiteX10" fmla="*/ 0 w 12192000"/>
              <a:gd name="connsiteY10" fmla="*/ 675941 h 3239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3239508">
                <a:moveTo>
                  <a:pt x="0" y="0"/>
                </a:moveTo>
                <a:lnTo>
                  <a:pt x="175469" y="55581"/>
                </a:lnTo>
                <a:cubicBezTo>
                  <a:pt x="1784380" y="541125"/>
                  <a:pt x="3847043" y="832798"/>
                  <a:pt x="6096000" y="832798"/>
                </a:cubicBezTo>
                <a:cubicBezTo>
                  <a:pt x="8344958" y="832798"/>
                  <a:pt x="10407620" y="541125"/>
                  <a:pt x="12016531" y="55581"/>
                </a:cubicBezTo>
                <a:lnTo>
                  <a:pt x="12192000" y="0"/>
                </a:lnTo>
                <a:lnTo>
                  <a:pt x="12192000" y="675941"/>
                </a:lnTo>
                <a:lnTo>
                  <a:pt x="12192000" y="2563567"/>
                </a:lnTo>
                <a:lnTo>
                  <a:pt x="12192000" y="3239508"/>
                </a:lnTo>
                <a:lnTo>
                  <a:pt x="0" y="3239508"/>
                </a:lnTo>
                <a:lnTo>
                  <a:pt x="0" y="2563567"/>
                </a:lnTo>
                <a:lnTo>
                  <a:pt x="0" y="675941"/>
                </a:lnTo>
                <a:close/>
              </a:path>
            </a:pathLst>
          </a:custGeom>
          <a:gradFill flip="none" rotWithShape="1">
            <a:gsLst>
              <a:gs pos="0">
                <a:schemeClr val="accent2">
                  <a:lumMod val="40000"/>
                  <a:lumOff val="60000"/>
                </a:schemeClr>
              </a:gs>
              <a:gs pos="100000">
                <a:srgbClr val="C31A13"/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3051" name="图片 3050">
            <a:extLst>
              <a:ext uri="{FF2B5EF4-FFF2-40B4-BE49-F238E27FC236}">
                <a16:creationId xmlns:a16="http://schemas.microsoft.com/office/drawing/2014/main" id="{71FD85B2-B5EE-9A31-6FD7-47611A24F2E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2642518"/>
            <a:ext cx="2560643" cy="4215483"/>
          </a:xfrm>
          <a:custGeom>
            <a:avLst/>
            <a:gdLst>
              <a:gd name="connsiteX0" fmla="*/ 0 w 2560643"/>
              <a:gd name="connsiteY0" fmla="*/ 0 h 4215483"/>
              <a:gd name="connsiteX1" fmla="*/ 2560643 w 2560643"/>
              <a:gd name="connsiteY1" fmla="*/ 0 h 4215483"/>
              <a:gd name="connsiteX2" fmla="*/ 2560643 w 2560643"/>
              <a:gd name="connsiteY2" fmla="*/ 4215483 h 4215483"/>
              <a:gd name="connsiteX3" fmla="*/ 0 w 2560643"/>
              <a:gd name="connsiteY3" fmla="*/ 4215483 h 4215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60643" h="4215483">
                <a:moveTo>
                  <a:pt x="0" y="0"/>
                </a:moveTo>
                <a:lnTo>
                  <a:pt x="2560643" y="0"/>
                </a:lnTo>
                <a:lnTo>
                  <a:pt x="2560643" y="4215483"/>
                </a:lnTo>
                <a:lnTo>
                  <a:pt x="0" y="4215483"/>
                </a:lnTo>
                <a:close/>
              </a:path>
            </a:pathLst>
          </a:custGeom>
        </p:spPr>
      </p:pic>
      <p:pic>
        <p:nvPicPr>
          <p:cNvPr id="3055" name="图片 3054">
            <a:extLst>
              <a:ext uri="{FF2B5EF4-FFF2-40B4-BE49-F238E27FC236}">
                <a16:creationId xmlns:a16="http://schemas.microsoft.com/office/drawing/2014/main" id="{EC309EA1-6407-5395-2D11-7202616AD2E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7991813">
            <a:off x="1389349" y="3331086"/>
            <a:ext cx="3403008" cy="6679167"/>
          </a:xfrm>
          <a:custGeom>
            <a:avLst/>
            <a:gdLst>
              <a:gd name="connsiteX0" fmla="*/ 3403008 w 3403008"/>
              <a:gd name="connsiteY0" fmla="*/ 0 h 6679167"/>
              <a:gd name="connsiteX1" fmla="*/ 3403008 w 3403008"/>
              <a:gd name="connsiteY1" fmla="*/ 6679167 h 6679167"/>
              <a:gd name="connsiteX2" fmla="*/ 0 w 3403008"/>
              <a:gd name="connsiteY2" fmla="*/ 752433 h 6679167"/>
              <a:gd name="connsiteX3" fmla="*/ 1310450 w 3403008"/>
              <a:gd name="connsiteY3" fmla="*/ 0 h 6679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03008" h="6679167">
                <a:moveTo>
                  <a:pt x="3403008" y="0"/>
                </a:moveTo>
                <a:lnTo>
                  <a:pt x="3403008" y="6679167"/>
                </a:lnTo>
                <a:lnTo>
                  <a:pt x="0" y="752433"/>
                </a:lnTo>
                <a:lnTo>
                  <a:pt x="1310450" y="0"/>
                </a:lnTo>
                <a:close/>
              </a:path>
            </a:pathLst>
          </a:cu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96A789E-7D23-9225-E38E-0F4497D011BC}"/>
              </a:ext>
            </a:extLst>
          </p:cNvPr>
          <p:cNvSpPr txBox="1"/>
          <p:nvPr/>
        </p:nvSpPr>
        <p:spPr>
          <a:xfrm>
            <a:off x="8278588" y="4196779"/>
            <a:ext cx="3013967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4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F5C77B"/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  <a:cs typeface="+mn-ea"/>
              </a:defRPr>
            </a:lvl1pPr>
          </a:lstStyle>
          <a:p>
            <a:r>
              <a:rPr lang="en-US" altLang="zh-CN" sz="16600" dirty="0">
                <a:sym typeface="+mn-lt"/>
              </a:rPr>
              <a:t>03</a:t>
            </a:r>
            <a:endParaRPr lang="zh-CN" altLang="en-US" sz="16600" dirty="0">
              <a:sym typeface="+mn-lt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51B5D6C7-8A1F-4046-0DE9-996E911B5E43}"/>
              </a:ext>
            </a:extLst>
          </p:cNvPr>
          <p:cNvSpPr txBox="1"/>
          <p:nvPr/>
        </p:nvSpPr>
        <p:spPr>
          <a:xfrm>
            <a:off x="7116675" y="4979895"/>
            <a:ext cx="13067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38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F5C77B"/>
                    </a:gs>
                  </a:gsLst>
                  <a:lin ang="5400000" scaled="1"/>
                </a:gradFill>
                <a:latin typeface="字魂扁桃体" pitchFamily="2" charset="-122"/>
                <a:ea typeface="字魂扁桃体" pitchFamily="2" charset="-122"/>
              </a:defRPr>
            </a:lvl1pPr>
          </a:lstStyle>
          <a:p>
            <a:r>
              <a:rPr lang="en-US" altLang="zh-CN" sz="3600" dirty="0">
                <a:cs typeface="+mn-ea"/>
                <a:sym typeface="+mn-lt"/>
              </a:rPr>
              <a:t>PART</a:t>
            </a:r>
            <a:endParaRPr lang="zh-CN" altLang="en-US" sz="3600" dirty="0">
              <a:cs typeface="+mn-ea"/>
              <a:sym typeface="+mn-lt"/>
            </a:endParaRPr>
          </a:p>
        </p:txBody>
      </p:sp>
      <p:sp>
        <p:nvSpPr>
          <p:cNvPr id="2019" name="任意多边形: 形状 2018">
            <a:extLst>
              <a:ext uri="{FF2B5EF4-FFF2-40B4-BE49-F238E27FC236}">
                <a16:creationId xmlns:a16="http://schemas.microsoft.com/office/drawing/2014/main" id="{4BCE8AB4-7CFE-85E1-706B-BC22688726E2}"/>
              </a:ext>
            </a:extLst>
          </p:cNvPr>
          <p:cNvSpPr/>
          <p:nvPr/>
        </p:nvSpPr>
        <p:spPr>
          <a:xfrm>
            <a:off x="10740817" y="5848934"/>
            <a:ext cx="1151006" cy="693757"/>
          </a:xfrm>
          <a:custGeom>
            <a:avLst/>
            <a:gdLst>
              <a:gd name="connsiteX0" fmla="*/ 596900 w 927100"/>
              <a:gd name="connsiteY0" fmla="*/ 0 h 558800"/>
              <a:gd name="connsiteX1" fmla="*/ 654050 w 927100"/>
              <a:gd name="connsiteY1" fmla="*/ 0 h 558800"/>
              <a:gd name="connsiteX2" fmla="*/ 927100 w 927100"/>
              <a:gd name="connsiteY2" fmla="*/ 241300 h 558800"/>
              <a:gd name="connsiteX3" fmla="*/ 469900 w 927100"/>
              <a:gd name="connsiteY3" fmla="*/ 558800 h 558800"/>
              <a:gd name="connsiteX4" fmla="*/ 6350 w 927100"/>
              <a:gd name="connsiteY4" fmla="*/ 419100 h 558800"/>
              <a:gd name="connsiteX5" fmla="*/ 0 w 927100"/>
              <a:gd name="connsiteY5" fmla="*/ 406400 h 558800"/>
              <a:gd name="connsiteX6" fmla="*/ 419100 w 927100"/>
              <a:gd name="connsiteY6" fmla="*/ 495300 h 558800"/>
              <a:gd name="connsiteX7" fmla="*/ 793750 w 927100"/>
              <a:gd name="connsiteY7" fmla="*/ 266700 h 558800"/>
              <a:gd name="connsiteX8" fmla="*/ 673100 w 927100"/>
              <a:gd name="connsiteY8" fmla="*/ 152400 h 558800"/>
              <a:gd name="connsiteX9" fmla="*/ 577850 w 927100"/>
              <a:gd name="connsiteY9" fmla="*/ 222250 h 558800"/>
              <a:gd name="connsiteX10" fmla="*/ 609600 w 927100"/>
              <a:gd name="connsiteY10" fmla="*/ 273050 h 558800"/>
              <a:gd name="connsiteX11" fmla="*/ 635000 w 927100"/>
              <a:gd name="connsiteY11" fmla="*/ 266700 h 558800"/>
              <a:gd name="connsiteX12" fmla="*/ 615950 w 927100"/>
              <a:gd name="connsiteY12" fmla="*/ 234950 h 558800"/>
              <a:gd name="connsiteX13" fmla="*/ 660400 w 927100"/>
              <a:gd name="connsiteY13" fmla="*/ 203200 h 558800"/>
              <a:gd name="connsiteX14" fmla="*/ 711200 w 927100"/>
              <a:gd name="connsiteY14" fmla="*/ 260350 h 558800"/>
              <a:gd name="connsiteX15" fmla="*/ 596900 w 927100"/>
              <a:gd name="connsiteY15" fmla="*/ 361950 h 558800"/>
              <a:gd name="connsiteX16" fmla="*/ 514350 w 927100"/>
              <a:gd name="connsiteY16" fmla="*/ 292100 h 558800"/>
              <a:gd name="connsiteX17" fmla="*/ 476250 w 927100"/>
              <a:gd name="connsiteY17" fmla="*/ 279400 h 558800"/>
              <a:gd name="connsiteX18" fmla="*/ 431800 w 927100"/>
              <a:gd name="connsiteY18" fmla="*/ 209550 h 558800"/>
              <a:gd name="connsiteX19" fmla="*/ 508000 w 927100"/>
              <a:gd name="connsiteY19" fmla="*/ 120650 h 558800"/>
              <a:gd name="connsiteX20" fmla="*/ 495300 w 927100"/>
              <a:gd name="connsiteY20" fmla="*/ 76200 h 558800"/>
              <a:gd name="connsiteX21" fmla="*/ 596900 w 927100"/>
              <a:gd name="connsiteY21" fmla="*/ 0 h 55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927100" h="558800">
                <a:moveTo>
                  <a:pt x="596900" y="0"/>
                </a:moveTo>
                <a:lnTo>
                  <a:pt x="654050" y="0"/>
                </a:lnTo>
                <a:cubicBezTo>
                  <a:pt x="781050" y="0"/>
                  <a:pt x="927100" y="88900"/>
                  <a:pt x="927100" y="241300"/>
                </a:cubicBezTo>
                <a:cubicBezTo>
                  <a:pt x="927100" y="495300"/>
                  <a:pt x="603250" y="558800"/>
                  <a:pt x="469900" y="558800"/>
                </a:cubicBezTo>
                <a:cubicBezTo>
                  <a:pt x="311150" y="558800"/>
                  <a:pt x="165100" y="501650"/>
                  <a:pt x="6350" y="419100"/>
                </a:cubicBezTo>
                <a:cubicBezTo>
                  <a:pt x="0" y="419100"/>
                  <a:pt x="0" y="412750"/>
                  <a:pt x="0" y="406400"/>
                </a:cubicBezTo>
                <a:cubicBezTo>
                  <a:pt x="88900" y="457200"/>
                  <a:pt x="298450" y="495300"/>
                  <a:pt x="419100" y="495300"/>
                </a:cubicBezTo>
                <a:cubicBezTo>
                  <a:pt x="508000" y="495300"/>
                  <a:pt x="793750" y="450850"/>
                  <a:pt x="793750" y="266700"/>
                </a:cubicBezTo>
                <a:cubicBezTo>
                  <a:pt x="793750" y="196850"/>
                  <a:pt x="711200" y="152400"/>
                  <a:pt x="673100" y="152400"/>
                </a:cubicBezTo>
                <a:cubicBezTo>
                  <a:pt x="628650" y="152400"/>
                  <a:pt x="577850" y="190500"/>
                  <a:pt x="577850" y="222250"/>
                </a:cubicBezTo>
                <a:cubicBezTo>
                  <a:pt x="577850" y="241300"/>
                  <a:pt x="590550" y="260350"/>
                  <a:pt x="609600" y="273050"/>
                </a:cubicBezTo>
                <a:lnTo>
                  <a:pt x="635000" y="266700"/>
                </a:lnTo>
                <a:cubicBezTo>
                  <a:pt x="628650" y="260350"/>
                  <a:pt x="615950" y="247650"/>
                  <a:pt x="615950" y="234950"/>
                </a:cubicBezTo>
                <a:cubicBezTo>
                  <a:pt x="615950" y="203200"/>
                  <a:pt x="647700" y="203200"/>
                  <a:pt x="660400" y="203200"/>
                </a:cubicBezTo>
                <a:cubicBezTo>
                  <a:pt x="692150" y="203200"/>
                  <a:pt x="711200" y="234950"/>
                  <a:pt x="711200" y="260350"/>
                </a:cubicBezTo>
                <a:cubicBezTo>
                  <a:pt x="711200" y="323850"/>
                  <a:pt x="641350" y="361950"/>
                  <a:pt x="596900" y="361950"/>
                </a:cubicBezTo>
                <a:cubicBezTo>
                  <a:pt x="546100" y="361950"/>
                  <a:pt x="558800" y="330200"/>
                  <a:pt x="514350" y="292100"/>
                </a:cubicBezTo>
                <a:cubicBezTo>
                  <a:pt x="501650" y="285750"/>
                  <a:pt x="482600" y="292100"/>
                  <a:pt x="476250" y="279400"/>
                </a:cubicBezTo>
                <a:cubicBezTo>
                  <a:pt x="425450" y="241300"/>
                  <a:pt x="431800" y="241300"/>
                  <a:pt x="431800" y="209550"/>
                </a:cubicBezTo>
                <a:cubicBezTo>
                  <a:pt x="431800" y="165100"/>
                  <a:pt x="450850" y="133350"/>
                  <a:pt x="508000" y="120650"/>
                </a:cubicBezTo>
                <a:cubicBezTo>
                  <a:pt x="508000" y="107950"/>
                  <a:pt x="495300" y="95250"/>
                  <a:pt x="495300" y="76200"/>
                </a:cubicBezTo>
                <a:cubicBezTo>
                  <a:pt x="495300" y="63500"/>
                  <a:pt x="584200" y="6350"/>
                  <a:pt x="596900" y="0"/>
                </a:cubicBezTo>
                <a:close/>
              </a:path>
            </a:pathLst>
          </a:custGeom>
          <a:gradFill>
            <a:gsLst>
              <a:gs pos="100000">
                <a:srgbClr val="F6DEB6"/>
              </a:gs>
              <a:gs pos="0">
                <a:srgbClr val="F5C77B"/>
              </a:gs>
            </a:gsLst>
            <a:lin ang="5400000" scaled="1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字魂扁桃体" pitchFamily="2" charset="-122"/>
              <a:ea typeface="字魂扁桃体" pitchFamily="2" charset="-122"/>
              <a:cs typeface="+mn-ea"/>
              <a:sym typeface="+mn-lt"/>
            </a:endParaRPr>
          </a:p>
        </p:txBody>
      </p:sp>
      <p:pic>
        <p:nvPicPr>
          <p:cNvPr id="3049" name="图片 3048">
            <a:extLst>
              <a:ext uri="{FF2B5EF4-FFF2-40B4-BE49-F238E27FC236}">
                <a16:creationId xmlns:a16="http://schemas.microsoft.com/office/drawing/2014/main" id="{C3F18D2C-0A54-D4AA-D63A-F30442A597E2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4189270"/>
            <a:ext cx="4839485" cy="2668731"/>
          </a:xfrm>
          <a:custGeom>
            <a:avLst/>
            <a:gdLst>
              <a:gd name="connsiteX0" fmla="*/ 0 w 4839485"/>
              <a:gd name="connsiteY0" fmla="*/ 0 h 2668731"/>
              <a:gd name="connsiteX1" fmla="*/ 4839485 w 4839485"/>
              <a:gd name="connsiteY1" fmla="*/ 0 h 2668731"/>
              <a:gd name="connsiteX2" fmla="*/ 4839485 w 4839485"/>
              <a:gd name="connsiteY2" fmla="*/ 2668731 h 2668731"/>
              <a:gd name="connsiteX3" fmla="*/ 0 w 4839485"/>
              <a:gd name="connsiteY3" fmla="*/ 2668731 h 26687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39485" h="2668731">
                <a:moveTo>
                  <a:pt x="0" y="0"/>
                </a:moveTo>
                <a:lnTo>
                  <a:pt x="4839485" y="0"/>
                </a:lnTo>
                <a:lnTo>
                  <a:pt x="4839485" y="2668731"/>
                </a:lnTo>
                <a:lnTo>
                  <a:pt x="0" y="2668731"/>
                </a:lnTo>
                <a:close/>
              </a:path>
            </a:pathLst>
          </a:custGeom>
        </p:spPr>
      </p:pic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2FE2CBF2-DBBE-1E69-0E57-497375A72725}"/>
              </a:ext>
            </a:extLst>
          </p:cNvPr>
          <p:cNvSpPr/>
          <p:nvPr/>
        </p:nvSpPr>
        <p:spPr>
          <a:xfrm>
            <a:off x="7261529" y="5641893"/>
            <a:ext cx="1337095" cy="928538"/>
          </a:xfrm>
          <a:custGeom>
            <a:avLst/>
            <a:gdLst>
              <a:gd name="connsiteX0" fmla="*/ 342900 w 914400"/>
              <a:gd name="connsiteY0" fmla="*/ 0 h 635000"/>
              <a:gd name="connsiteX1" fmla="*/ 431800 w 914400"/>
              <a:gd name="connsiteY1" fmla="*/ 63500 h 635000"/>
              <a:gd name="connsiteX2" fmla="*/ 463550 w 914400"/>
              <a:gd name="connsiteY2" fmla="*/ 50800 h 635000"/>
              <a:gd name="connsiteX3" fmla="*/ 546100 w 914400"/>
              <a:gd name="connsiteY3" fmla="*/ 139700 h 635000"/>
              <a:gd name="connsiteX4" fmla="*/ 476250 w 914400"/>
              <a:gd name="connsiteY4" fmla="*/ 222250 h 635000"/>
              <a:gd name="connsiteX5" fmla="*/ 425450 w 914400"/>
              <a:gd name="connsiteY5" fmla="*/ 184150 h 635000"/>
              <a:gd name="connsiteX6" fmla="*/ 469900 w 914400"/>
              <a:gd name="connsiteY6" fmla="*/ 152400 h 635000"/>
              <a:gd name="connsiteX7" fmla="*/ 438150 w 914400"/>
              <a:gd name="connsiteY7" fmla="*/ 133350 h 635000"/>
              <a:gd name="connsiteX8" fmla="*/ 387350 w 914400"/>
              <a:gd name="connsiteY8" fmla="*/ 190500 h 635000"/>
              <a:gd name="connsiteX9" fmla="*/ 622300 w 914400"/>
              <a:gd name="connsiteY9" fmla="*/ 298450 h 635000"/>
              <a:gd name="connsiteX10" fmla="*/ 838200 w 914400"/>
              <a:gd name="connsiteY10" fmla="*/ 234950 h 635000"/>
              <a:gd name="connsiteX11" fmla="*/ 914400 w 914400"/>
              <a:gd name="connsiteY11" fmla="*/ 177800 h 635000"/>
              <a:gd name="connsiteX12" fmla="*/ 685800 w 914400"/>
              <a:gd name="connsiteY12" fmla="*/ 425450 h 635000"/>
              <a:gd name="connsiteX13" fmla="*/ 469900 w 914400"/>
              <a:gd name="connsiteY13" fmla="*/ 539750 h 635000"/>
              <a:gd name="connsiteX14" fmla="*/ 508000 w 914400"/>
              <a:gd name="connsiteY14" fmla="*/ 571500 h 635000"/>
              <a:gd name="connsiteX15" fmla="*/ 546100 w 914400"/>
              <a:gd name="connsiteY15" fmla="*/ 552450 h 635000"/>
              <a:gd name="connsiteX16" fmla="*/ 514350 w 914400"/>
              <a:gd name="connsiteY16" fmla="*/ 546100 h 635000"/>
              <a:gd name="connsiteX17" fmla="*/ 514350 w 914400"/>
              <a:gd name="connsiteY17" fmla="*/ 514350 h 635000"/>
              <a:gd name="connsiteX18" fmla="*/ 552450 w 914400"/>
              <a:gd name="connsiteY18" fmla="*/ 495300 h 635000"/>
              <a:gd name="connsiteX19" fmla="*/ 590550 w 914400"/>
              <a:gd name="connsiteY19" fmla="*/ 533400 h 635000"/>
              <a:gd name="connsiteX20" fmla="*/ 495300 w 914400"/>
              <a:gd name="connsiteY20" fmla="*/ 609600 h 635000"/>
              <a:gd name="connsiteX21" fmla="*/ 444500 w 914400"/>
              <a:gd name="connsiteY21" fmla="*/ 577850 h 635000"/>
              <a:gd name="connsiteX22" fmla="*/ 412750 w 914400"/>
              <a:gd name="connsiteY22" fmla="*/ 590550 h 635000"/>
              <a:gd name="connsiteX23" fmla="*/ 374650 w 914400"/>
              <a:gd name="connsiteY23" fmla="*/ 539750 h 635000"/>
              <a:gd name="connsiteX24" fmla="*/ 400050 w 914400"/>
              <a:gd name="connsiteY24" fmla="*/ 501650 h 635000"/>
              <a:gd name="connsiteX25" fmla="*/ 419100 w 914400"/>
              <a:gd name="connsiteY25" fmla="*/ 444500 h 635000"/>
              <a:gd name="connsiteX26" fmla="*/ 622300 w 914400"/>
              <a:gd name="connsiteY26" fmla="*/ 412750 h 635000"/>
              <a:gd name="connsiteX27" fmla="*/ 850900 w 914400"/>
              <a:gd name="connsiteY27" fmla="*/ 273050 h 635000"/>
              <a:gd name="connsiteX28" fmla="*/ 850900 w 914400"/>
              <a:gd name="connsiteY28" fmla="*/ 266700 h 635000"/>
              <a:gd name="connsiteX29" fmla="*/ 501650 w 914400"/>
              <a:gd name="connsiteY29" fmla="*/ 419100 h 635000"/>
              <a:gd name="connsiteX30" fmla="*/ 234950 w 914400"/>
              <a:gd name="connsiteY30" fmla="*/ 419100 h 635000"/>
              <a:gd name="connsiteX31" fmla="*/ 158750 w 914400"/>
              <a:gd name="connsiteY31" fmla="*/ 508000 h 635000"/>
              <a:gd name="connsiteX32" fmla="*/ 209550 w 914400"/>
              <a:gd name="connsiteY32" fmla="*/ 571500 h 635000"/>
              <a:gd name="connsiteX33" fmla="*/ 254000 w 914400"/>
              <a:gd name="connsiteY33" fmla="*/ 539750 h 635000"/>
              <a:gd name="connsiteX34" fmla="*/ 196850 w 914400"/>
              <a:gd name="connsiteY34" fmla="*/ 514350 h 635000"/>
              <a:gd name="connsiteX35" fmla="*/ 254000 w 914400"/>
              <a:gd name="connsiteY35" fmla="*/ 469900 h 635000"/>
              <a:gd name="connsiteX36" fmla="*/ 311150 w 914400"/>
              <a:gd name="connsiteY36" fmla="*/ 539750 h 635000"/>
              <a:gd name="connsiteX37" fmla="*/ 190500 w 914400"/>
              <a:gd name="connsiteY37" fmla="*/ 635000 h 635000"/>
              <a:gd name="connsiteX38" fmla="*/ 101600 w 914400"/>
              <a:gd name="connsiteY38" fmla="*/ 565150 h 635000"/>
              <a:gd name="connsiteX39" fmla="*/ 0 w 914400"/>
              <a:gd name="connsiteY39" fmla="*/ 476250 h 635000"/>
              <a:gd name="connsiteX40" fmla="*/ 0 w 914400"/>
              <a:gd name="connsiteY40" fmla="*/ 457200 h 635000"/>
              <a:gd name="connsiteX41" fmla="*/ 69850 w 914400"/>
              <a:gd name="connsiteY41" fmla="*/ 393700 h 635000"/>
              <a:gd name="connsiteX42" fmla="*/ 57150 w 914400"/>
              <a:gd name="connsiteY42" fmla="*/ 374650 h 635000"/>
              <a:gd name="connsiteX43" fmla="*/ 190500 w 914400"/>
              <a:gd name="connsiteY43" fmla="*/ 311150 h 635000"/>
              <a:gd name="connsiteX44" fmla="*/ 527050 w 914400"/>
              <a:gd name="connsiteY44" fmla="*/ 361950 h 635000"/>
              <a:gd name="connsiteX45" fmla="*/ 679450 w 914400"/>
              <a:gd name="connsiteY45" fmla="*/ 349250 h 635000"/>
              <a:gd name="connsiteX46" fmla="*/ 692150 w 914400"/>
              <a:gd name="connsiteY46" fmla="*/ 336550 h 635000"/>
              <a:gd name="connsiteX47" fmla="*/ 673100 w 914400"/>
              <a:gd name="connsiteY47" fmla="*/ 330200 h 635000"/>
              <a:gd name="connsiteX48" fmla="*/ 558800 w 914400"/>
              <a:gd name="connsiteY48" fmla="*/ 342900 h 635000"/>
              <a:gd name="connsiteX49" fmla="*/ 209550 w 914400"/>
              <a:gd name="connsiteY49" fmla="*/ 171450 h 635000"/>
              <a:gd name="connsiteX50" fmla="*/ 247650 w 914400"/>
              <a:gd name="connsiteY50" fmla="*/ 120650 h 635000"/>
              <a:gd name="connsiteX51" fmla="*/ 342900 w 914400"/>
              <a:gd name="connsiteY51" fmla="*/ 0 h 63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914400" h="635000">
                <a:moveTo>
                  <a:pt x="342900" y="0"/>
                </a:moveTo>
                <a:cubicBezTo>
                  <a:pt x="381000" y="0"/>
                  <a:pt x="419100" y="38100"/>
                  <a:pt x="431800" y="63500"/>
                </a:cubicBezTo>
                <a:cubicBezTo>
                  <a:pt x="444500" y="50800"/>
                  <a:pt x="450850" y="50800"/>
                  <a:pt x="463550" y="50800"/>
                </a:cubicBezTo>
                <a:cubicBezTo>
                  <a:pt x="514350" y="50800"/>
                  <a:pt x="546100" y="101600"/>
                  <a:pt x="546100" y="139700"/>
                </a:cubicBezTo>
                <a:cubicBezTo>
                  <a:pt x="546100" y="177800"/>
                  <a:pt x="514350" y="222250"/>
                  <a:pt x="476250" y="222250"/>
                </a:cubicBezTo>
                <a:cubicBezTo>
                  <a:pt x="457200" y="222250"/>
                  <a:pt x="425450" y="209550"/>
                  <a:pt x="425450" y="184150"/>
                </a:cubicBezTo>
                <a:cubicBezTo>
                  <a:pt x="425450" y="158750"/>
                  <a:pt x="444500" y="139700"/>
                  <a:pt x="469900" y="152400"/>
                </a:cubicBezTo>
                <a:cubicBezTo>
                  <a:pt x="463550" y="139700"/>
                  <a:pt x="457200" y="133350"/>
                  <a:pt x="438150" y="133350"/>
                </a:cubicBezTo>
                <a:cubicBezTo>
                  <a:pt x="400050" y="133350"/>
                  <a:pt x="387350" y="177800"/>
                  <a:pt x="387350" y="190500"/>
                </a:cubicBezTo>
                <a:cubicBezTo>
                  <a:pt x="387350" y="292100"/>
                  <a:pt x="596900" y="298450"/>
                  <a:pt x="622300" y="298450"/>
                </a:cubicBezTo>
                <a:cubicBezTo>
                  <a:pt x="692150" y="298450"/>
                  <a:pt x="755650" y="279400"/>
                  <a:pt x="838200" y="234950"/>
                </a:cubicBezTo>
                <a:cubicBezTo>
                  <a:pt x="863600" y="222250"/>
                  <a:pt x="895350" y="190500"/>
                  <a:pt x="914400" y="177800"/>
                </a:cubicBezTo>
                <a:cubicBezTo>
                  <a:pt x="895350" y="254000"/>
                  <a:pt x="768350" y="393700"/>
                  <a:pt x="685800" y="425450"/>
                </a:cubicBezTo>
                <a:cubicBezTo>
                  <a:pt x="628650" y="444500"/>
                  <a:pt x="469900" y="457200"/>
                  <a:pt x="469900" y="539750"/>
                </a:cubicBezTo>
                <a:cubicBezTo>
                  <a:pt x="469900" y="552450"/>
                  <a:pt x="495300" y="571500"/>
                  <a:pt x="508000" y="571500"/>
                </a:cubicBezTo>
                <a:cubicBezTo>
                  <a:pt x="527050" y="571500"/>
                  <a:pt x="533400" y="565150"/>
                  <a:pt x="546100" y="552450"/>
                </a:cubicBezTo>
                <a:cubicBezTo>
                  <a:pt x="539750" y="546100"/>
                  <a:pt x="527050" y="546100"/>
                  <a:pt x="514350" y="546100"/>
                </a:cubicBezTo>
                <a:lnTo>
                  <a:pt x="514350" y="514350"/>
                </a:lnTo>
                <a:cubicBezTo>
                  <a:pt x="527050" y="501650"/>
                  <a:pt x="533400" y="495300"/>
                  <a:pt x="552450" y="495300"/>
                </a:cubicBezTo>
                <a:cubicBezTo>
                  <a:pt x="584200" y="495300"/>
                  <a:pt x="590550" y="514350"/>
                  <a:pt x="590550" y="533400"/>
                </a:cubicBezTo>
                <a:cubicBezTo>
                  <a:pt x="590550" y="590550"/>
                  <a:pt x="514350" y="609600"/>
                  <a:pt x="495300" y="609600"/>
                </a:cubicBezTo>
                <a:cubicBezTo>
                  <a:pt x="463550" y="609600"/>
                  <a:pt x="469900" y="577850"/>
                  <a:pt x="444500" y="577850"/>
                </a:cubicBezTo>
                <a:cubicBezTo>
                  <a:pt x="431800" y="577850"/>
                  <a:pt x="431800" y="590550"/>
                  <a:pt x="412750" y="590550"/>
                </a:cubicBezTo>
                <a:cubicBezTo>
                  <a:pt x="387350" y="590550"/>
                  <a:pt x="374650" y="552450"/>
                  <a:pt x="374650" y="539750"/>
                </a:cubicBezTo>
                <a:cubicBezTo>
                  <a:pt x="374650" y="527050"/>
                  <a:pt x="393700" y="514350"/>
                  <a:pt x="400050" y="501650"/>
                </a:cubicBezTo>
                <a:cubicBezTo>
                  <a:pt x="400050" y="482600"/>
                  <a:pt x="387350" y="450850"/>
                  <a:pt x="419100" y="444500"/>
                </a:cubicBezTo>
                <a:cubicBezTo>
                  <a:pt x="476250" y="425450"/>
                  <a:pt x="552450" y="425450"/>
                  <a:pt x="622300" y="412750"/>
                </a:cubicBezTo>
                <a:cubicBezTo>
                  <a:pt x="685800" y="400050"/>
                  <a:pt x="787400" y="349250"/>
                  <a:pt x="850900" y="273050"/>
                </a:cubicBezTo>
                <a:lnTo>
                  <a:pt x="850900" y="266700"/>
                </a:lnTo>
                <a:cubicBezTo>
                  <a:pt x="812800" y="336550"/>
                  <a:pt x="584200" y="419100"/>
                  <a:pt x="501650" y="419100"/>
                </a:cubicBezTo>
                <a:lnTo>
                  <a:pt x="234950" y="419100"/>
                </a:lnTo>
                <a:cubicBezTo>
                  <a:pt x="165100" y="438150"/>
                  <a:pt x="158750" y="469900"/>
                  <a:pt x="158750" y="508000"/>
                </a:cubicBezTo>
                <a:cubicBezTo>
                  <a:pt x="158750" y="552450"/>
                  <a:pt x="190500" y="571500"/>
                  <a:pt x="209550" y="571500"/>
                </a:cubicBezTo>
                <a:cubicBezTo>
                  <a:pt x="215900" y="571500"/>
                  <a:pt x="234950" y="558800"/>
                  <a:pt x="254000" y="539750"/>
                </a:cubicBezTo>
                <a:cubicBezTo>
                  <a:pt x="241300" y="539750"/>
                  <a:pt x="196850" y="546100"/>
                  <a:pt x="196850" y="514350"/>
                </a:cubicBezTo>
                <a:cubicBezTo>
                  <a:pt x="196850" y="482600"/>
                  <a:pt x="241300" y="469900"/>
                  <a:pt x="254000" y="469900"/>
                </a:cubicBezTo>
                <a:cubicBezTo>
                  <a:pt x="304800" y="469900"/>
                  <a:pt x="311150" y="508000"/>
                  <a:pt x="311150" y="539750"/>
                </a:cubicBezTo>
                <a:cubicBezTo>
                  <a:pt x="311150" y="609600"/>
                  <a:pt x="228600" y="635000"/>
                  <a:pt x="190500" y="635000"/>
                </a:cubicBezTo>
                <a:cubicBezTo>
                  <a:pt x="158750" y="635000"/>
                  <a:pt x="88900" y="615950"/>
                  <a:pt x="101600" y="565150"/>
                </a:cubicBezTo>
                <a:cubicBezTo>
                  <a:pt x="19050" y="571500"/>
                  <a:pt x="0" y="527050"/>
                  <a:pt x="0" y="476250"/>
                </a:cubicBezTo>
                <a:lnTo>
                  <a:pt x="0" y="457200"/>
                </a:lnTo>
                <a:cubicBezTo>
                  <a:pt x="12700" y="406400"/>
                  <a:pt x="69850" y="406400"/>
                  <a:pt x="69850" y="393700"/>
                </a:cubicBezTo>
                <a:cubicBezTo>
                  <a:pt x="69850" y="374650"/>
                  <a:pt x="57150" y="393700"/>
                  <a:pt x="57150" y="374650"/>
                </a:cubicBezTo>
                <a:cubicBezTo>
                  <a:pt x="57150" y="304800"/>
                  <a:pt x="177800" y="311150"/>
                  <a:pt x="190500" y="311150"/>
                </a:cubicBezTo>
                <a:cubicBezTo>
                  <a:pt x="304800" y="311150"/>
                  <a:pt x="406400" y="361950"/>
                  <a:pt x="527050" y="361950"/>
                </a:cubicBezTo>
                <a:cubicBezTo>
                  <a:pt x="539750" y="361950"/>
                  <a:pt x="622300" y="355600"/>
                  <a:pt x="679450" y="349250"/>
                </a:cubicBezTo>
                <a:cubicBezTo>
                  <a:pt x="679450" y="342900"/>
                  <a:pt x="685800" y="342900"/>
                  <a:pt x="692150" y="336550"/>
                </a:cubicBezTo>
                <a:cubicBezTo>
                  <a:pt x="685800" y="330200"/>
                  <a:pt x="685800" y="330200"/>
                  <a:pt x="673100" y="330200"/>
                </a:cubicBezTo>
                <a:cubicBezTo>
                  <a:pt x="654050" y="330200"/>
                  <a:pt x="577850" y="342900"/>
                  <a:pt x="558800" y="342900"/>
                </a:cubicBezTo>
                <a:cubicBezTo>
                  <a:pt x="476250" y="342900"/>
                  <a:pt x="209550" y="317500"/>
                  <a:pt x="209550" y="171450"/>
                </a:cubicBezTo>
                <a:cubicBezTo>
                  <a:pt x="209550" y="152400"/>
                  <a:pt x="241300" y="127000"/>
                  <a:pt x="247650" y="120650"/>
                </a:cubicBezTo>
                <a:cubicBezTo>
                  <a:pt x="228600" y="63500"/>
                  <a:pt x="285750" y="0"/>
                  <a:pt x="342900" y="0"/>
                </a:cubicBezTo>
                <a:close/>
              </a:path>
            </a:pathLst>
          </a:custGeom>
          <a:gradFill>
            <a:gsLst>
              <a:gs pos="0">
                <a:srgbClr val="F6F4F0"/>
              </a:gs>
              <a:gs pos="100000">
                <a:srgbClr val="F5C77B"/>
              </a:gs>
            </a:gsLst>
            <a:lin ang="5400000" scaled="1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字魂扁桃体" pitchFamily="2" charset="-122"/>
              <a:ea typeface="字魂扁桃体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02387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1" name="文本框 3720">
            <a:extLst>
              <a:ext uri="{FF2B5EF4-FFF2-40B4-BE49-F238E27FC236}">
                <a16:creationId xmlns:a16="http://schemas.microsoft.com/office/drawing/2014/main" id="{C82E84C3-54A8-3359-FC8D-D050AE6B0FB2}"/>
              </a:ext>
            </a:extLst>
          </p:cNvPr>
          <p:cNvSpPr txBox="1"/>
          <p:nvPr/>
        </p:nvSpPr>
        <p:spPr>
          <a:xfrm>
            <a:off x="5017820" y="135381"/>
            <a:ext cx="21563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F5C77B"/>
                    </a:gs>
                  </a:gsLst>
                  <a:lin ang="5400000" scaled="1"/>
                </a:gradFill>
                <a:latin typeface="字魂扁桃体" pitchFamily="2" charset="-122"/>
                <a:ea typeface="字魂扁桃体" pitchFamily="2" charset="-122"/>
                <a:cs typeface="+mn-ea"/>
              </a:defRPr>
            </a:lvl1pPr>
          </a:lstStyle>
          <a:p>
            <a:r>
              <a:rPr lang="zh-CN" altLang="en-US" sz="3200" dirty="0">
                <a:gradFill>
                  <a:gsLst>
                    <a:gs pos="0">
                      <a:srgbClr val="C31A13"/>
                    </a:gs>
                    <a:gs pos="100000">
                      <a:srgbClr val="FF0000"/>
                    </a:gs>
                  </a:gsLst>
                  <a:lin ang="5400000" scaled="1"/>
                </a:gradFill>
              </a:rPr>
              <a:t>添加标题文本</a:t>
            </a:r>
          </a:p>
        </p:txBody>
      </p:sp>
      <p:sp>
        <p:nvSpPr>
          <p:cNvPr id="3" name="iS1ide-Arc 12">
            <a:extLst>
              <a:ext uri="{FF2B5EF4-FFF2-40B4-BE49-F238E27FC236}">
                <a16:creationId xmlns:a16="http://schemas.microsoft.com/office/drawing/2014/main" id="{E7F3B418-E299-41C8-CB9F-911A82229F2E}"/>
              </a:ext>
            </a:extLst>
          </p:cNvPr>
          <p:cNvSpPr/>
          <p:nvPr/>
        </p:nvSpPr>
        <p:spPr>
          <a:xfrm flipH="1" flipV="1">
            <a:off x="3975653" y="1586360"/>
            <a:ext cx="4240694" cy="4240693"/>
          </a:xfrm>
          <a:prstGeom prst="arc">
            <a:avLst>
              <a:gd name="adj1" fmla="val 12136914"/>
              <a:gd name="adj2" fmla="val 20239707"/>
            </a:avLst>
          </a:prstGeom>
          <a:ln w="12700">
            <a:solidFill>
              <a:srgbClr val="C31A13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>
              <a:latin typeface="思源黑体 CN Medium" panose="020B0600000000000000" pitchFamily="34" charset="-122"/>
              <a:ea typeface="思源黑体 CN Medium" panose="020B0600000000000000" pitchFamily="34" charset="-122"/>
              <a:cs typeface="+mn-ea"/>
              <a:sym typeface="+mn-lt"/>
            </a:endParaRPr>
          </a:p>
        </p:txBody>
      </p:sp>
      <p:sp>
        <p:nvSpPr>
          <p:cNvPr id="5" name="iS1ide-Oval 8" descr="D:\51PPT模板网\51pptmoban.com\图片.jpg">
            <a:extLst>
              <a:ext uri="{FF2B5EF4-FFF2-40B4-BE49-F238E27FC236}">
                <a16:creationId xmlns:a16="http://schemas.microsoft.com/office/drawing/2014/main" id="{C5B92D4A-C7A9-07E1-1007-545D69A552A1}"/>
              </a:ext>
            </a:extLst>
          </p:cNvPr>
          <p:cNvSpPr/>
          <p:nvPr/>
        </p:nvSpPr>
        <p:spPr>
          <a:xfrm>
            <a:off x="4535520" y="1868810"/>
            <a:ext cx="3120960" cy="3120955"/>
          </a:xfrm>
          <a:prstGeom prst="ellipse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bIns="360000" anchor="b" anchorCtr="1">
            <a:normAutofit/>
          </a:bodyPr>
          <a:lstStyle/>
          <a:p>
            <a:pPr algn="ctr">
              <a:lnSpc>
                <a:spcPct val="120000"/>
              </a:lnSpc>
              <a:defRPr/>
            </a:pPr>
            <a:endParaRPr lang="zh-CN" altLang="en-US" sz="120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+mn-ea"/>
              <a:sym typeface="+mn-lt"/>
            </a:endParaRPr>
          </a:p>
        </p:txBody>
      </p:sp>
      <p:sp>
        <p:nvSpPr>
          <p:cNvPr id="6" name="iS1ide-Oval 9">
            <a:extLst>
              <a:ext uri="{FF2B5EF4-FFF2-40B4-BE49-F238E27FC236}">
                <a16:creationId xmlns:a16="http://schemas.microsoft.com/office/drawing/2014/main" id="{A26CDC4C-8EFA-1A4C-7115-AD9CF18E0D61}"/>
              </a:ext>
            </a:extLst>
          </p:cNvPr>
          <p:cNvSpPr/>
          <p:nvPr/>
        </p:nvSpPr>
        <p:spPr>
          <a:xfrm>
            <a:off x="3301041" y="2619270"/>
            <a:ext cx="1620039" cy="1620036"/>
          </a:xfrm>
          <a:prstGeom prst="ellipse">
            <a:avLst/>
          </a:prstGeom>
          <a:solidFill>
            <a:srgbClr val="C31A13"/>
          </a:solidFill>
          <a:ln w="12700">
            <a:solidFill>
              <a:srgbClr val="C31A1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>
              <a:sym typeface="+mn-lt"/>
            </a:endParaRPr>
          </a:p>
        </p:txBody>
      </p:sp>
      <p:sp>
        <p:nvSpPr>
          <p:cNvPr id="7" name="iS1ide-Oval 10">
            <a:extLst>
              <a:ext uri="{FF2B5EF4-FFF2-40B4-BE49-F238E27FC236}">
                <a16:creationId xmlns:a16="http://schemas.microsoft.com/office/drawing/2014/main" id="{FD69E31A-D0AA-7B3B-AFB1-FD21E6120AD1}"/>
              </a:ext>
            </a:extLst>
          </p:cNvPr>
          <p:cNvSpPr/>
          <p:nvPr/>
        </p:nvSpPr>
        <p:spPr>
          <a:xfrm>
            <a:off x="7270919" y="2619270"/>
            <a:ext cx="1620039" cy="1620036"/>
          </a:xfrm>
          <a:prstGeom prst="ellipse">
            <a:avLst/>
          </a:prstGeom>
          <a:solidFill>
            <a:schemeClr val="bg1"/>
          </a:solidFill>
          <a:ln w="25400">
            <a:solidFill>
              <a:srgbClr val="C31A1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>
              <a:sym typeface="+mn-lt"/>
            </a:endParaRPr>
          </a:p>
        </p:txBody>
      </p:sp>
      <p:sp>
        <p:nvSpPr>
          <p:cNvPr id="8" name="iS1ide-Arc 11">
            <a:extLst>
              <a:ext uri="{FF2B5EF4-FFF2-40B4-BE49-F238E27FC236}">
                <a16:creationId xmlns:a16="http://schemas.microsoft.com/office/drawing/2014/main" id="{1564E84E-6BA0-7AFB-B067-C32331D9BFB7}"/>
              </a:ext>
            </a:extLst>
          </p:cNvPr>
          <p:cNvSpPr/>
          <p:nvPr/>
        </p:nvSpPr>
        <p:spPr>
          <a:xfrm>
            <a:off x="3975653" y="1308941"/>
            <a:ext cx="4240694" cy="4240693"/>
          </a:xfrm>
          <a:prstGeom prst="arc">
            <a:avLst>
              <a:gd name="adj1" fmla="val 12136914"/>
              <a:gd name="adj2" fmla="val 20239707"/>
            </a:avLst>
          </a:prstGeom>
          <a:ln w="12700">
            <a:solidFill>
              <a:srgbClr val="C31A13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>
              <a:latin typeface="思源黑体 CN Medium" panose="020B0600000000000000" pitchFamily="34" charset="-122"/>
              <a:ea typeface="思源黑体 CN Medium" panose="020B0600000000000000" pitchFamily="34" charset="-122"/>
              <a:cs typeface="+mn-ea"/>
              <a:sym typeface="+mn-lt"/>
            </a:endParaRPr>
          </a:p>
        </p:txBody>
      </p:sp>
      <p:sp>
        <p:nvSpPr>
          <p:cNvPr id="9" name="iS1ide-Freeform: Shape 15">
            <a:extLst>
              <a:ext uri="{FF2B5EF4-FFF2-40B4-BE49-F238E27FC236}">
                <a16:creationId xmlns:a16="http://schemas.microsoft.com/office/drawing/2014/main" id="{9FA3EF08-2BAB-77E4-4EF8-9CDCCFB8C886}"/>
              </a:ext>
            </a:extLst>
          </p:cNvPr>
          <p:cNvSpPr/>
          <p:nvPr/>
        </p:nvSpPr>
        <p:spPr bwMode="auto">
          <a:xfrm>
            <a:off x="3792392" y="3163917"/>
            <a:ext cx="637337" cy="530742"/>
          </a:xfrm>
          <a:custGeom>
            <a:avLst/>
            <a:gdLst>
              <a:gd name="T0" fmla="*/ 1028 w 1149"/>
              <a:gd name="T1" fmla="*/ 541 h 955"/>
              <a:gd name="T2" fmla="*/ 1044 w 1149"/>
              <a:gd name="T3" fmla="*/ 661 h 955"/>
              <a:gd name="T4" fmla="*/ 1005 w 1149"/>
              <a:gd name="T5" fmla="*/ 753 h 955"/>
              <a:gd name="T6" fmla="*/ 915 w 1149"/>
              <a:gd name="T7" fmla="*/ 813 h 955"/>
              <a:gd name="T8" fmla="*/ 862 w 1149"/>
              <a:gd name="T9" fmla="*/ 882 h 955"/>
              <a:gd name="T10" fmla="*/ 786 w 1149"/>
              <a:gd name="T11" fmla="*/ 926 h 955"/>
              <a:gd name="T12" fmla="*/ 670 w 1149"/>
              <a:gd name="T13" fmla="*/ 944 h 955"/>
              <a:gd name="T14" fmla="*/ 702 w 1149"/>
              <a:gd name="T15" fmla="*/ 895 h 955"/>
              <a:gd name="T16" fmla="*/ 752 w 1149"/>
              <a:gd name="T17" fmla="*/ 876 h 955"/>
              <a:gd name="T18" fmla="*/ 670 w 1149"/>
              <a:gd name="T19" fmla="*/ 761 h 955"/>
              <a:gd name="T20" fmla="*/ 793 w 1149"/>
              <a:gd name="T21" fmla="*/ 816 h 955"/>
              <a:gd name="T22" fmla="*/ 854 w 1149"/>
              <a:gd name="T23" fmla="*/ 819 h 955"/>
              <a:gd name="T24" fmla="*/ 754 w 1149"/>
              <a:gd name="T25" fmla="*/ 707 h 955"/>
              <a:gd name="T26" fmla="*/ 767 w 1149"/>
              <a:gd name="T27" fmla="*/ 662 h 955"/>
              <a:gd name="T28" fmla="*/ 909 w 1149"/>
              <a:gd name="T29" fmla="*/ 755 h 955"/>
              <a:gd name="T30" fmla="*/ 948 w 1149"/>
              <a:gd name="T31" fmla="*/ 714 h 955"/>
              <a:gd name="T32" fmla="*/ 813 w 1149"/>
              <a:gd name="T33" fmla="*/ 581 h 955"/>
              <a:gd name="T34" fmla="*/ 858 w 1149"/>
              <a:gd name="T35" fmla="*/ 566 h 955"/>
              <a:gd name="T36" fmla="*/ 998 w 1149"/>
              <a:gd name="T37" fmla="*/ 628 h 955"/>
              <a:gd name="T38" fmla="*/ 683 w 1149"/>
              <a:gd name="T39" fmla="*/ 301 h 955"/>
              <a:gd name="T40" fmla="*/ 730 w 1149"/>
              <a:gd name="T41" fmla="*/ 285 h 955"/>
              <a:gd name="T42" fmla="*/ 97 w 1149"/>
              <a:gd name="T43" fmla="*/ 439 h 955"/>
              <a:gd name="T44" fmla="*/ 0 w 1149"/>
              <a:gd name="T45" fmla="*/ 254 h 955"/>
              <a:gd name="T46" fmla="*/ 174 w 1149"/>
              <a:gd name="T47" fmla="*/ 32 h 955"/>
              <a:gd name="T48" fmla="*/ 260 w 1149"/>
              <a:gd name="T49" fmla="*/ 2 h 955"/>
              <a:gd name="T50" fmla="*/ 362 w 1149"/>
              <a:gd name="T51" fmla="*/ 59 h 955"/>
              <a:gd name="T52" fmla="*/ 525 w 1149"/>
              <a:gd name="T53" fmla="*/ 40 h 955"/>
              <a:gd name="T54" fmla="*/ 338 w 1149"/>
              <a:gd name="T55" fmla="*/ 112 h 955"/>
              <a:gd name="T56" fmla="*/ 233 w 1149"/>
              <a:gd name="T57" fmla="*/ 59 h 955"/>
              <a:gd name="T58" fmla="*/ 60 w 1149"/>
              <a:gd name="T59" fmla="*/ 267 h 955"/>
              <a:gd name="T60" fmla="*/ 143 w 1149"/>
              <a:gd name="T61" fmla="*/ 367 h 955"/>
              <a:gd name="T62" fmla="*/ 149 w 1149"/>
              <a:gd name="T63" fmla="*/ 500 h 955"/>
              <a:gd name="T64" fmla="*/ 538 w 1149"/>
              <a:gd name="T65" fmla="*/ 788 h 955"/>
              <a:gd name="T66" fmla="*/ 512 w 1149"/>
              <a:gd name="T67" fmla="*/ 773 h 955"/>
              <a:gd name="T68" fmla="*/ 456 w 1149"/>
              <a:gd name="T69" fmla="*/ 707 h 955"/>
              <a:gd name="T70" fmla="*/ 394 w 1149"/>
              <a:gd name="T71" fmla="*/ 710 h 955"/>
              <a:gd name="T72" fmla="*/ 370 w 1149"/>
              <a:gd name="T73" fmla="*/ 642 h 955"/>
              <a:gd name="T74" fmla="*/ 295 w 1149"/>
              <a:gd name="T75" fmla="*/ 627 h 955"/>
              <a:gd name="T76" fmla="*/ 283 w 1149"/>
              <a:gd name="T77" fmla="*/ 546 h 955"/>
              <a:gd name="T78" fmla="*/ 195 w 1149"/>
              <a:gd name="T79" fmla="*/ 527 h 955"/>
              <a:gd name="T80" fmla="*/ 135 w 1149"/>
              <a:gd name="T81" fmla="*/ 607 h 955"/>
              <a:gd name="T82" fmla="*/ 174 w 1149"/>
              <a:gd name="T83" fmla="*/ 681 h 955"/>
              <a:gd name="T84" fmla="*/ 230 w 1149"/>
              <a:gd name="T85" fmla="*/ 692 h 955"/>
              <a:gd name="T86" fmla="*/ 239 w 1149"/>
              <a:gd name="T87" fmla="*/ 794 h 955"/>
              <a:gd name="T88" fmla="*/ 341 w 1149"/>
              <a:gd name="T89" fmla="*/ 789 h 955"/>
              <a:gd name="T90" fmla="*/ 358 w 1149"/>
              <a:gd name="T91" fmla="*/ 843 h 955"/>
              <a:gd name="T92" fmla="*/ 458 w 1149"/>
              <a:gd name="T93" fmla="*/ 862 h 955"/>
              <a:gd name="T94" fmla="*/ 478 w 1149"/>
              <a:gd name="T95" fmla="*/ 883 h 955"/>
              <a:gd name="T96" fmla="*/ 540 w 1149"/>
              <a:gd name="T97" fmla="*/ 937 h 955"/>
              <a:gd name="T98" fmla="*/ 618 w 1149"/>
              <a:gd name="T99" fmla="*/ 894 h 955"/>
              <a:gd name="T100" fmla="*/ 602 w 1149"/>
              <a:gd name="T101" fmla="*/ 804 h 955"/>
              <a:gd name="T102" fmla="*/ 1035 w 1149"/>
              <a:gd name="T103" fmla="*/ 442 h 955"/>
              <a:gd name="T104" fmla="*/ 1090 w 1149"/>
              <a:gd name="T105" fmla="*/ 313 h 955"/>
              <a:gd name="T106" fmla="*/ 1130 w 1149"/>
              <a:gd name="T107" fmla="*/ 172 h 955"/>
              <a:gd name="T108" fmla="*/ 864 w 1149"/>
              <a:gd name="T109" fmla="*/ 42 h 955"/>
              <a:gd name="T110" fmla="*/ 685 w 1149"/>
              <a:gd name="T111" fmla="*/ 43 h 955"/>
              <a:gd name="T112" fmla="*/ 333 w 1149"/>
              <a:gd name="T113" fmla="*/ 247 h 955"/>
              <a:gd name="T114" fmla="*/ 358 w 1149"/>
              <a:gd name="T115" fmla="*/ 338 h 955"/>
              <a:gd name="T116" fmla="*/ 609 w 1149"/>
              <a:gd name="T117" fmla="*/ 222 h 955"/>
              <a:gd name="T118" fmla="*/ 713 w 1149"/>
              <a:gd name="T119" fmla="*/ 240 h 955"/>
              <a:gd name="T120" fmla="*/ 797 w 1149"/>
              <a:gd name="T121" fmla="*/ 256 h 9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149" h="955">
                <a:moveTo>
                  <a:pt x="748" y="284"/>
                </a:moveTo>
                <a:lnTo>
                  <a:pt x="748" y="284"/>
                </a:lnTo>
                <a:lnTo>
                  <a:pt x="852" y="378"/>
                </a:lnTo>
                <a:lnTo>
                  <a:pt x="903" y="424"/>
                </a:lnTo>
                <a:lnTo>
                  <a:pt x="954" y="473"/>
                </a:lnTo>
                <a:lnTo>
                  <a:pt x="954" y="473"/>
                </a:lnTo>
                <a:lnTo>
                  <a:pt x="961" y="478"/>
                </a:lnTo>
                <a:lnTo>
                  <a:pt x="968" y="484"/>
                </a:lnTo>
                <a:lnTo>
                  <a:pt x="1006" y="518"/>
                </a:lnTo>
                <a:lnTo>
                  <a:pt x="1028" y="541"/>
                </a:lnTo>
                <a:lnTo>
                  <a:pt x="1028" y="541"/>
                </a:lnTo>
                <a:lnTo>
                  <a:pt x="1037" y="552"/>
                </a:lnTo>
                <a:lnTo>
                  <a:pt x="1044" y="562"/>
                </a:lnTo>
                <a:lnTo>
                  <a:pt x="1050" y="573"/>
                </a:lnTo>
                <a:lnTo>
                  <a:pt x="1054" y="585"/>
                </a:lnTo>
                <a:lnTo>
                  <a:pt x="1057" y="596"/>
                </a:lnTo>
                <a:lnTo>
                  <a:pt x="1057" y="607"/>
                </a:lnTo>
                <a:lnTo>
                  <a:pt x="1057" y="618"/>
                </a:lnTo>
                <a:lnTo>
                  <a:pt x="1056" y="630"/>
                </a:lnTo>
                <a:lnTo>
                  <a:pt x="1054" y="641"/>
                </a:lnTo>
                <a:lnTo>
                  <a:pt x="1049" y="651"/>
                </a:lnTo>
                <a:lnTo>
                  <a:pt x="1044" y="661"/>
                </a:lnTo>
                <a:lnTo>
                  <a:pt x="1038" y="671"/>
                </a:lnTo>
                <a:lnTo>
                  <a:pt x="1030" y="679"/>
                </a:lnTo>
                <a:lnTo>
                  <a:pt x="1022" y="686"/>
                </a:lnTo>
                <a:lnTo>
                  <a:pt x="1013" y="692"/>
                </a:lnTo>
                <a:lnTo>
                  <a:pt x="1003" y="697"/>
                </a:lnTo>
                <a:lnTo>
                  <a:pt x="1003" y="697"/>
                </a:lnTo>
                <a:lnTo>
                  <a:pt x="1006" y="709"/>
                </a:lnTo>
                <a:lnTo>
                  <a:pt x="1009" y="720"/>
                </a:lnTo>
                <a:lnTo>
                  <a:pt x="1009" y="731"/>
                </a:lnTo>
                <a:lnTo>
                  <a:pt x="1008" y="742"/>
                </a:lnTo>
                <a:lnTo>
                  <a:pt x="1005" y="753"/>
                </a:lnTo>
                <a:lnTo>
                  <a:pt x="1002" y="762"/>
                </a:lnTo>
                <a:lnTo>
                  <a:pt x="997" y="772"/>
                </a:lnTo>
                <a:lnTo>
                  <a:pt x="991" y="780"/>
                </a:lnTo>
                <a:lnTo>
                  <a:pt x="984" y="787"/>
                </a:lnTo>
                <a:lnTo>
                  <a:pt x="977" y="794"/>
                </a:lnTo>
                <a:lnTo>
                  <a:pt x="967" y="800"/>
                </a:lnTo>
                <a:lnTo>
                  <a:pt x="958" y="806"/>
                </a:lnTo>
                <a:lnTo>
                  <a:pt x="948" y="810"/>
                </a:lnTo>
                <a:lnTo>
                  <a:pt x="937" y="812"/>
                </a:lnTo>
                <a:lnTo>
                  <a:pt x="927" y="813"/>
                </a:lnTo>
                <a:lnTo>
                  <a:pt x="915" y="813"/>
                </a:lnTo>
                <a:lnTo>
                  <a:pt x="915" y="813"/>
                </a:lnTo>
                <a:lnTo>
                  <a:pt x="914" y="823"/>
                </a:lnTo>
                <a:lnTo>
                  <a:pt x="911" y="832"/>
                </a:lnTo>
                <a:lnTo>
                  <a:pt x="908" y="841"/>
                </a:lnTo>
                <a:lnTo>
                  <a:pt x="903" y="849"/>
                </a:lnTo>
                <a:lnTo>
                  <a:pt x="898" y="856"/>
                </a:lnTo>
                <a:lnTo>
                  <a:pt x="892" y="862"/>
                </a:lnTo>
                <a:lnTo>
                  <a:pt x="885" y="869"/>
                </a:lnTo>
                <a:lnTo>
                  <a:pt x="878" y="874"/>
                </a:lnTo>
                <a:lnTo>
                  <a:pt x="871" y="879"/>
                </a:lnTo>
                <a:lnTo>
                  <a:pt x="862" y="882"/>
                </a:lnTo>
                <a:lnTo>
                  <a:pt x="854" y="886"/>
                </a:lnTo>
                <a:lnTo>
                  <a:pt x="846" y="888"/>
                </a:lnTo>
                <a:lnTo>
                  <a:pt x="836" y="889"/>
                </a:lnTo>
                <a:lnTo>
                  <a:pt x="827" y="889"/>
                </a:lnTo>
                <a:lnTo>
                  <a:pt x="817" y="888"/>
                </a:lnTo>
                <a:lnTo>
                  <a:pt x="808" y="887"/>
                </a:lnTo>
                <a:lnTo>
                  <a:pt x="808" y="887"/>
                </a:lnTo>
                <a:lnTo>
                  <a:pt x="804" y="898"/>
                </a:lnTo>
                <a:lnTo>
                  <a:pt x="799" y="908"/>
                </a:lnTo>
                <a:lnTo>
                  <a:pt x="793" y="918"/>
                </a:lnTo>
                <a:lnTo>
                  <a:pt x="786" y="926"/>
                </a:lnTo>
                <a:lnTo>
                  <a:pt x="778" y="934"/>
                </a:lnTo>
                <a:lnTo>
                  <a:pt x="770" y="940"/>
                </a:lnTo>
                <a:lnTo>
                  <a:pt x="760" y="945"/>
                </a:lnTo>
                <a:lnTo>
                  <a:pt x="750" y="950"/>
                </a:lnTo>
                <a:lnTo>
                  <a:pt x="739" y="952"/>
                </a:lnTo>
                <a:lnTo>
                  <a:pt x="728" y="955"/>
                </a:lnTo>
                <a:lnTo>
                  <a:pt x="716" y="955"/>
                </a:lnTo>
                <a:lnTo>
                  <a:pt x="704" y="953"/>
                </a:lnTo>
                <a:lnTo>
                  <a:pt x="692" y="952"/>
                </a:lnTo>
                <a:lnTo>
                  <a:pt x="681" y="949"/>
                </a:lnTo>
                <a:lnTo>
                  <a:pt x="670" y="944"/>
                </a:lnTo>
                <a:lnTo>
                  <a:pt x="658" y="938"/>
                </a:lnTo>
                <a:lnTo>
                  <a:pt x="650" y="932"/>
                </a:lnTo>
                <a:lnTo>
                  <a:pt x="650" y="932"/>
                </a:lnTo>
                <a:lnTo>
                  <a:pt x="658" y="920"/>
                </a:lnTo>
                <a:lnTo>
                  <a:pt x="664" y="907"/>
                </a:lnTo>
                <a:lnTo>
                  <a:pt x="669" y="894"/>
                </a:lnTo>
                <a:lnTo>
                  <a:pt x="672" y="880"/>
                </a:lnTo>
                <a:lnTo>
                  <a:pt x="672" y="880"/>
                </a:lnTo>
                <a:lnTo>
                  <a:pt x="684" y="887"/>
                </a:lnTo>
                <a:lnTo>
                  <a:pt x="696" y="893"/>
                </a:lnTo>
                <a:lnTo>
                  <a:pt x="702" y="895"/>
                </a:lnTo>
                <a:lnTo>
                  <a:pt x="708" y="896"/>
                </a:lnTo>
                <a:lnTo>
                  <a:pt x="714" y="898"/>
                </a:lnTo>
                <a:lnTo>
                  <a:pt x="721" y="898"/>
                </a:lnTo>
                <a:lnTo>
                  <a:pt x="721" y="898"/>
                </a:lnTo>
                <a:lnTo>
                  <a:pt x="732" y="895"/>
                </a:lnTo>
                <a:lnTo>
                  <a:pt x="740" y="892"/>
                </a:lnTo>
                <a:lnTo>
                  <a:pt x="744" y="888"/>
                </a:lnTo>
                <a:lnTo>
                  <a:pt x="747" y="885"/>
                </a:lnTo>
                <a:lnTo>
                  <a:pt x="750" y="881"/>
                </a:lnTo>
                <a:lnTo>
                  <a:pt x="752" y="876"/>
                </a:lnTo>
                <a:lnTo>
                  <a:pt x="752" y="876"/>
                </a:lnTo>
                <a:lnTo>
                  <a:pt x="753" y="867"/>
                </a:lnTo>
                <a:lnTo>
                  <a:pt x="751" y="855"/>
                </a:lnTo>
                <a:lnTo>
                  <a:pt x="677" y="795"/>
                </a:lnTo>
                <a:lnTo>
                  <a:pt x="677" y="795"/>
                </a:lnTo>
                <a:lnTo>
                  <a:pt x="673" y="792"/>
                </a:lnTo>
                <a:lnTo>
                  <a:pt x="670" y="787"/>
                </a:lnTo>
                <a:lnTo>
                  <a:pt x="667" y="782"/>
                </a:lnTo>
                <a:lnTo>
                  <a:pt x="666" y="776"/>
                </a:lnTo>
                <a:lnTo>
                  <a:pt x="666" y="772"/>
                </a:lnTo>
                <a:lnTo>
                  <a:pt x="667" y="766"/>
                </a:lnTo>
                <a:lnTo>
                  <a:pt x="670" y="761"/>
                </a:lnTo>
                <a:lnTo>
                  <a:pt x="672" y="756"/>
                </a:lnTo>
                <a:lnTo>
                  <a:pt x="672" y="756"/>
                </a:lnTo>
                <a:lnTo>
                  <a:pt x="677" y="751"/>
                </a:lnTo>
                <a:lnTo>
                  <a:pt x="682" y="749"/>
                </a:lnTo>
                <a:lnTo>
                  <a:pt x="686" y="747"/>
                </a:lnTo>
                <a:lnTo>
                  <a:pt x="691" y="745"/>
                </a:lnTo>
                <a:lnTo>
                  <a:pt x="697" y="745"/>
                </a:lnTo>
                <a:lnTo>
                  <a:pt x="702" y="747"/>
                </a:lnTo>
                <a:lnTo>
                  <a:pt x="708" y="748"/>
                </a:lnTo>
                <a:lnTo>
                  <a:pt x="713" y="751"/>
                </a:lnTo>
                <a:lnTo>
                  <a:pt x="793" y="816"/>
                </a:lnTo>
                <a:lnTo>
                  <a:pt x="793" y="816"/>
                </a:lnTo>
                <a:lnTo>
                  <a:pt x="801" y="821"/>
                </a:lnTo>
                <a:lnTo>
                  <a:pt x="808" y="826"/>
                </a:lnTo>
                <a:lnTo>
                  <a:pt x="816" y="830"/>
                </a:lnTo>
                <a:lnTo>
                  <a:pt x="823" y="831"/>
                </a:lnTo>
                <a:lnTo>
                  <a:pt x="829" y="832"/>
                </a:lnTo>
                <a:lnTo>
                  <a:pt x="836" y="831"/>
                </a:lnTo>
                <a:lnTo>
                  <a:pt x="843" y="829"/>
                </a:lnTo>
                <a:lnTo>
                  <a:pt x="849" y="825"/>
                </a:lnTo>
                <a:lnTo>
                  <a:pt x="849" y="825"/>
                </a:lnTo>
                <a:lnTo>
                  <a:pt x="854" y="819"/>
                </a:lnTo>
                <a:lnTo>
                  <a:pt x="858" y="813"/>
                </a:lnTo>
                <a:lnTo>
                  <a:pt x="858" y="813"/>
                </a:lnTo>
                <a:lnTo>
                  <a:pt x="859" y="806"/>
                </a:lnTo>
                <a:lnTo>
                  <a:pt x="860" y="799"/>
                </a:lnTo>
                <a:lnTo>
                  <a:pt x="860" y="795"/>
                </a:lnTo>
                <a:lnTo>
                  <a:pt x="859" y="792"/>
                </a:lnTo>
                <a:lnTo>
                  <a:pt x="857" y="789"/>
                </a:lnTo>
                <a:lnTo>
                  <a:pt x="854" y="786"/>
                </a:lnTo>
                <a:lnTo>
                  <a:pt x="758" y="711"/>
                </a:lnTo>
                <a:lnTo>
                  <a:pt x="758" y="711"/>
                </a:lnTo>
                <a:lnTo>
                  <a:pt x="754" y="707"/>
                </a:lnTo>
                <a:lnTo>
                  <a:pt x="751" y="703"/>
                </a:lnTo>
                <a:lnTo>
                  <a:pt x="748" y="698"/>
                </a:lnTo>
                <a:lnTo>
                  <a:pt x="747" y="692"/>
                </a:lnTo>
                <a:lnTo>
                  <a:pt x="747" y="687"/>
                </a:lnTo>
                <a:lnTo>
                  <a:pt x="748" y="681"/>
                </a:lnTo>
                <a:lnTo>
                  <a:pt x="751" y="676"/>
                </a:lnTo>
                <a:lnTo>
                  <a:pt x="753" y="672"/>
                </a:lnTo>
                <a:lnTo>
                  <a:pt x="753" y="672"/>
                </a:lnTo>
                <a:lnTo>
                  <a:pt x="758" y="667"/>
                </a:lnTo>
                <a:lnTo>
                  <a:pt x="763" y="665"/>
                </a:lnTo>
                <a:lnTo>
                  <a:pt x="767" y="662"/>
                </a:lnTo>
                <a:lnTo>
                  <a:pt x="772" y="661"/>
                </a:lnTo>
                <a:lnTo>
                  <a:pt x="778" y="661"/>
                </a:lnTo>
                <a:lnTo>
                  <a:pt x="783" y="661"/>
                </a:lnTo>
                <a:lnTo>
                  <a:pt x="789" y="663"/>
                </a:lnTo>
                <a:lnTo>
                  <a:pt x="793" y="667"/>
                </a:lnTo>
                <a:lnTo>
                  <a:pt x="893" y="745"/>
                </a:lnTo>
                <a:lnTo>
                  <a:pt x="893" y="745"/>
                </a:lnTo>
                <a:lnTo>
                  <a:pt x="896" y="747"/>
                </a:lnTo>
                <a:lnTo>
                  <a:pt x="896" y="747"/>
                </a:lnTo>
                <a:lnTo>
                  <a:pt x="902" y="751"/>
                </a:lnTo>
                <a:lnTo>
                  <a:pt x="909" y="755"/>
                </a:lnTo>
                <a:lnTo>
                  <a:pt x="916" y="756"/>
                </a:lnTo>
                <a:lnTo>
                  <a:pt x="922" y="757"/>
                </a:lnTo>
                <a:lnTo>
                  <a:pt x="929" y="756"/>
                </a:lnTo>
                <a:lnTo>
                  <a:pt x="935" y="754"/>
                </a:lnTo>
                <a:lnTo>
                  <a:pt x="940" y="750"/>
                </a:lnTo>
                <a:lnTo>
                  <a:pt x="944" y="747"/>
                </a:lnTo>
                <a:lnTo>
                  <a:pt x="948" y="741"/>
                </a:lnTo>
                <a:lnTo>
                  <a:pt x="950" y="735"/>
                </a:lnTo>
                <a:lnTo>
                  <a:pt x="952" y="729"/>
                </a:lnTo>
                <a:lnTo>
                  <a:pt x="950" y="722"/>
                </a:lnTo>
                <a:lnTo>
                  <a:pt x="948" y="714"/>
                </a:lnTo>
                <a:lnTo>
                  <a:pt x="944" y="706"/>
                </a:lnTo>
                <a:lnTo>
                  <a:pt x="937" y="699"/>
                </a:lnTo>
                <a:lnTo>
                  <a:pt x="929" y="691"/>
                </a:lnTo>
                <a:lnTo>
                  <a:pt x="823" y="611"/>
                </a:lnTo>
                <a:lnTo>
                  <a:pt x="823" y="611"/>
                </a:lnTo>
                <a:lnTo>
                  <a:pt x="818" y="607"/>
                </a:lnTo>
                <a:lnTo>
                  <a:pt x="816" y="603"/>
                </a:lnTo>
                <a:lnTo>
                  <a:pt x="814" y="598"/>
                </a:lnTo>
                <a:lnTo>
                  <a:pt x="813" y="592"/>
                </a:lnTo>
                <a:lnTo>
                  <a:pt x="813" y="587"/>
                </a:lnTo>
                <a:lnTo>
                  <a:pt x="813" y="581"/>
                </a:lnTo>
                <a:lnTo>
                  <a:pt x="815" y="577"/>
                </a:lnTo>
                <a:lnTo>
                  <a:pt x="817" y="572"/>
                </a:lnTo>
                <a:lnTo>
                  <a:pt x="817" y="572"/>
                </a:lnTo>
                <a:lnTo>
                  <a:pt x="822" y="567"/>
                </a:lnTo>
                <a:lnTo>
                  <a:pt x="826" y="564"/>
                </a:lnTo>
                <a:lnTo>
                  <a:pt x="832" y="561"/>
                </a:lnTo>
                <a:lnTo>
                  <a:pt x="836" y="560"/>
                </a:lnTo>
                <a:lnTo>
                  <a:pt x="842" y="560"/>
                </a:lnTo>
                <a:lnTo>
                  <a:pt x="847" y="561"/>
                </a:lnTo>
                <a:lnTo>
                  <a:pt x="853" y="562"/>
                </a:lnTo>
                <a:lnTo>
                  <a:pt x="858" y="566"/>
                </a:lnTo>
                <a:lnTo>
                  <a:pt x="962" y="644"/>
                </a:lnTo>
                <a:lnTo>
                  <a:pt x="962" y="644"/>
                </a:lnTo>
                <a:lnTo>
                  <a:pt x="967" y="647"/>
                </a:lnTo>
                <a:lnTo>
                  <a:pt x="971" y="647"/>
                </a:lnTo>
                <a:lnTo>
                  <a:pt x="975" y="647"/>
                </a:lnTo>
                <a:lnTo>
                  <a:pt x="979" y="646"/>
                </a:lnTo>
                <a:lnTo>
                  <a:pt x="984" y="643"/>
                </a:lnTo>
                <a:lnTo>
                  <a:pt x="987" y="641"/>
                </a:lnTo>
                <a:lnTo>
                  <a:pt x="994" y="634"/>
                </a:lnTo>
                <a:lnTo>
                  <a:pt x="994" y="634"/>
                </a:lnTo>
                <a:lnTo>
                  <a:pt x="998" y="628"/>
                </a:lnTo>
                <a:lnTo>
                  <a:pt x="1000" y="621"/>
                </a:lnTo>
                <a:lnTo>
                  <a:pt x="1002" y="615"/>
                </a:lnTo>
                <a:lnTo>
                  <a:pt x="1002" y="607"/>
                </a:lnTo>
                <a:lnTo>
                  <a:pt x="999" y="600"/>
                </a:lnTo>
                <a:lnTo>
                  <a:pt x="997" y="593"/>
                </a:lnTo>
                <a:lnTo>
                  <a:pt x="993" y="587"/>
                </a:lnTo>
                <a:lnTo>
                  <a:pt x="987" y="581"/>
                </a:lnTo>
                <a:lnTo>
                  <a:pt x="966" y="559"/>
                </a:lnTo>
                <a:lnTo>
                  <a:pt x="685" y="303"/>
                </a:lnTo>
                <a:lnTo>
                  <a:pt x="685" y="303"/>
                </a:lnTo>
                <a:lnTo>
                  <a:pt x="683" y="301"/>
                </a:lnTo>
                <a:lnTo>
                  <a:pt x="683" y="298"/>
                </a:lnTo>
                <a:lnTo>
                  <a:pt x="682" y="296"/>
                </a:lnTo>
                <a:lnTo>
                  <a:pt x="683" y="292"/>
                </a:lnTo>
                <a:lnTo>
                  <a:pt x="684" y="290"/>
                </a:lnTo>
                <a:lnTo>
                  <a:pt x="686" y="289"/>
                </a:lnTo>
                <a:lnTo>
                  <a:pt x="689" y="288"/>
                </a:lnTo>
                <a:lnTo>
                  <a:pt x="692" y="288"/>
                </a:lnTo>
                <a:lnTo>
                  <a:pt x="692" y="288"/>
                </a:lnTo>
                <a:lnTo>
                  <a:pt x="706" y="288"/>
                </a:lnTo>
                <a:lnTo>
                  <a:pt x="719" y="286"/>
                </a:lnTo>
                <a:lnTo>
                  <a:pt x="730" y="285"/>
                </a:lnTo>
                <a:lnTo>
                  <a:pt x="744" y="284"/>
                </a:lnTo>
                <a:lnTo>
                  <a:pt x="744" y="284"/>
                </a:lnTo>
                <a:lnTo>
                  <a:pt x="748" y="284"/>
                </a:lnTo>
                <a:lnTo>
                  <a:pt x="748" y="284"/>
                </a:lnTo>
                <a:close/>
                <a:moveTo>
                  <a:pt x="129" y="522"/>
                </a:moveTo>
                <a:lnTo>
                  <a:pt x="129" y="522"/>
                </a:lnTo>
                <a:lnTo>
                  <a:pt x="119" y="506"/>
                </a:lnTo>
                <a:lnTo>
                  <a:pt x="112" y="491"/>
                </a:lnTo>
                <a:lnTo>
                  <a:pt x="106" y="474"/>
                </a:lnTo>
                <a:lnTo>
                  <a:pt x="102" y="457"/>
                </a:lnTo>
                <a:lnTo>
                  <a:pt x="97" y="439"/>
                </a:lnTo>
                <a:lnTo>
                  <a:pt x="94" y="421"/>
                </a:lnTo>
                <a:lnTo>
                  <a:pt x="90" y="383"/>
                </a:lnTo>
                <a:lnTo>
                  <a:pt x="54" y="350"/>
                </a:lnTo>
                <a:lnTo>
                  <a:pt x="54" y="350"/>
                </a:lnTo>
                <a:lnTo>
                  <a:pt x="34" y="328"/>
                </a:lnTo>
                <a:lnTo>
                  <a:pt x="24" y="317"/>
                </a:lnTo>
                <a:lnTo>
                  <a:pt x="17" y="307"/>
                </a:lnTo>
                <a:lnTo>
                  <a:pt x="10" y="296"/>
                </a:lnTo>
                <a:lnTo>
                  <a:pt x="5" y="283"/>
                </a:lnTo>
                <a:lnTo>
                  <a:pt x="2" y="270"/>
                </a:lnTo>
                <a:lnTo>
                  <a:pt x="0" y="254"/>
                </a:lnTo>
                <a:lnTo>
                  <a:pt x="0" y="254"/>
                </a:lnTo>
                <a:lnTo>
                  <a:pt x="2" y="246"/>
                </a:lnTo>
                <a:lnTo>
                  <a:pt x="3" y="238"/>
                </a:lnTo>
                <a:lnTo>
                  <a:pt x="4" y="229"/>
                </a:lnTo>
                <a:lnTo>
                  <a:pt x="8" y="222"/>
                </a:lnTo>
                <a:lnTo>
                  <a:pt x="11" y="214"/>
                </a:lnTo>
                <a:lnTo>
                  <a:pt x="15" y="207"/>
                </a:lnTo>
                <a:lnTo>
                  <a:pt x="19" y="200"/>
                </a:lnTo>
                <a:lnTo>
                  <a:pt x="25" y="193"/>
                </a:lnTo>
                <a:lnTo>
                  <a:pt x="174" y="32"/>
                </a:lnTo>
                <a:lnTo>
                  <a:pt x="174" y="32"/>
                </a:lnTo>
                <a:lnTo>
                  <a:pt x="180" y="25"/>
                </a:lnTo>
                <a:lnTo>
                  <a:pt x="187" y="20"/>
                </a:lnTo>
                <a:lnTo>
                  <a:pt x="194" y="15"/>
                </a:lnTo>
                <a:lnTo>
                  <a:pt x="203" y="11"/>
                </a:lnTo>
                <a:lnTo>
                  <a:pt x="210" y="7"/>
                </a:lnTo>
                <a:lnTo>
                  <a:pt x="218" y="5"/>
                </a:lnTo>
                <a:lnTo>
                  <a:pt x="226" y="2"/>
                </a:lnTo>
                <a:lnTo>
                  <a:pt x="235" y="1"/>
                </a:lnTo>
                <a:lnTo>
                  <a:pt x="243" y="1"/>
                </a:lnTo>
                <a:lnTo>
                  <a:pt x="251" y="1"/>
                </a:lnTo>
                <a:lnTo>
                  <a:pt x="260" y="2"/>
                </a:lnTo>
                <a:lnTo>
                  <a:pt x="268" y="5"/>
                </a:lnTo>
                <a:lnTo>
                  <a:pt x="276" y="7"/>
                </a:lnTo>
                <a:lnTo>
                  <a:pt x="285" y="11"/>
                </a:lnTo>
                <a:lnTo>
                  <a:pt x="292" y="15"/>
                </a:lnTo>
                <a:lnTo>
                  <a:pt x="299" y="20"/>
                </a:lnTo>
                <a:lnTo>
                  <a:pt x="299" y="20"/>
                </a:lnTo>
                <a:lnTo>
                  <a:pt x="314" y="32"/>
                </a:lnTo>
                <a:lnTo>
                  <a:pt x="329" y="42"/>
                </a:lnTo>
                <a:lnTo>
                  <a:pt x="343" y="51"/>
                </a:lnTo>
                <a:lnTo>
                  <a:pt x="362" y="59"/>
                </a:lnTo>
                <a:lnTo>
                  <a:pt x="362" y="59"/>
                </a:lnTo>
                <a:lnTo>
                  <a:pt x="375" y="64"/>
                </a:lnTo>
                <a:lnTo>
                  <a:pt x="382" y="65"/>
                </a:lnTo>
                <a:lnTo>
                  <a:pt x="382" y="65"/>
                </a:lnTo>
                <a:lnTo>
                  <a:pt x="399" y="62"/>
                </a:lnTo>
                <a:lnTo>
                  <a:pt x="415" y="58"/>
                </a:lnTo>
                <a:lnTo>
                  <a:pt x="451" y="50"/>
                </a:lnTo>
                <a:lnTo>
                  <a:pt x="469" y="46"/>
                </a:lnTo>
                <a:lnTo>
                  <a:pt x="488" y="43"/>
                </a:lnTo>
                <a:lnTo>
                  <a:pt x="506" y="40"/>
                </a:lnTo>
                <a:lnTo>
                  <a:pt x="525" y="40"/>
                </a:lnTo>
                <a:lnTo>
                  <a:pt x="525" y="40"/>
                </a:lnTo>
                <a:lnTo>
                  <a:pt x="501" y="57"/>
                </a:lnTo>
                <a:lnTo>
                  <a:pt x="469" y="82"/>
                </a:lnTo>
                <a:lnTo>
                  <a:pt x="426" y="114"/>
                </a:lnTo>
                <a:lnTo>
                  <a:pt x="426" y="114"/>
                </a:lnTo>
                <a:lnTo>
                  <a:pt x="407" y="119"/>
                </a:lnTo>
                <a:lnTo>
                  <a:pt x="389" y="121"/>
                </a:lnTo>
                <a:lnTo>
                  <a:pt x="389" y="121"/>
                </a:lnTo>
                <a:lnTo>
                  <a:pt x="379" y="121"/>
                </a:lnTo>
                <a:lnTo>
                  <a:pt x="365" y="120"/>
                </a:lnTo>
                <a:lnTo>
                  <a:pt x="352" y="116"/>
                </a:lnTo>
                <a:lnTo>
                  <a:pt x="338" y="112"/>
                </a:lnTo>
                <a:lnTo>
                  <a:pt x="325" y="106"/>
                </a:lnTo>
                <a:lnTo>
                  <a:pt x="313" y="100"/>
                </a:lnTo>
                <a:lnTo>
                  <a:pt x="302" y="93"/>
                </a:lnTo>
                <a:lnTo>
                  <a:pt x="293" y="88"/>
                </a:lnTo>
                <a:lnTo>
                  <a:pt x="264" y="65"/>
                </a:lnTo>
                <a:lnTo>
                  <a:pt x="264" y="65"/>
                </a:lnTo>
                <a:lnTo>
                  <a:pt x="258" y="62"/>
                </a:lnTo>
                <a:lnTo>
                  <a:pt x="253" y="59"/>
                </a:lnTo>
                <a:lnTo>
                  <a:pt x="247" y="58"/>
                </a:lnTo>
                <a:lnTo>
                  <a:pt x="239" y="58"/>
                </a:lnTo>
                <a:lnTo>
                  <a:pt x="233" y="59"/>
                </a:lnTo>
                <a:lnTo>
                  <a:pt x="228" y="62"/>
                </a:lnTo>
                <a:lnTo>
                  <a:pt x="222" y="65"/>
                </a:lnTo>
                <a:lnTo>
                  <a:pt x="216" y="70"/>
                </a:lnTo>
                <a:lnTo>
                  <a:pt x="67" y="231"/>
                </a:lnTo>
                <a:lnTo>
                  <a:pt x="67" y="231"/>
                </a:lnTo>
                <a:lnTo>
                  <a:pt x="63" y="237"/>
                </a:lnTo>
                <a:lnTo>
                  <a:pt x="60" y="243"/>
                </a:lnTo>
                <a:lnTo>
                  <a:pt x="59" y="248"/>
                </a:lnTo>
                <a:lnTo>
                  <a:pt x="58" y="256"/>
                </a:lnTo>
                <a:lnTo>
                  <a:pt x="59" y="262"/>
                </a:lnTo>
                <a:lnTo>
                  <a:pt x="60" y="267"/>
                </a:lnTo>
                <a:lnTo>
                  <a:pt x="63" y="273"/>
                </a:lnTo>
                <a:lnTo>
                  <a:pt x="67" y="279"/>
                </a:lnTo>
                <a:lnTo>
                  <a:pt x="67" y="279"/>
                </a:lnTo>
                <a:lnTo>
                  <a:pt x="85" y="300"/>
                </a:lnTo>
                <a:lnTo>
                  <a:pt x="105" y="320"/>
                </a:lnTo>
                <a:lnTo>
                  <a:pt x="105" y="320"/>
                </a:lnTo>
                <a:lnTo>
                  <a:pt x="117" y="332"/>
                </a:lnTo>
                <a:lnTo>
                  <a:pt x="130" y="346"/>
                </a:lnTo>
                <a:lnTo>
                  <a:pt x="136" y="353"/>
                </a:lnTo>
                <a:lnTo>
                  <a:pt x="140" y="360"/>
                </a:lnTo>
                <a:lnTo>
                  <a:pt x="143" y="367"/>
                </a:lnTo>
                <a:lnTo>
                  <a:pt x="146" y="374"/>
                </a:lnTo>
                <a:lnTo>
                  <a:pt x="146" y="374"/>
                </a:lnTo>
                <a:lnTo>
                  <a:pt x="149" y="403"/>
                </a:lnTo>
                <a:lnTo>
                  <a:pt x="154" y="433"/>
                </a:lnTo>
                <a:lnTo>
                  <a:pt x="157" y="448"/>
                </a:lnTo>
                <a:lnTo>
                  <a:pt x="161" y="461"/>
                </a:lnTo>
                <a:lnTo>
                  <a:pt x="167" y="474"/>
                </a:lnTo>
                <a:lnTo>
                  <a:pt x="173" y="485"/>
                </a:lnTo>
                <a:lnTo>
                  <a:pt x="173" y="485"/>
                </a:lnTo>
                <a:lnTo>
                  <a:pt x="160" y="492"/>
                </a:lnTo>
                <a:lnTo>
                  <a:pt x="149" y="500"/>
                </a:lnTo>
                <a:lnTo>
                  <a:pt x="140" y="510"/>
                </a:lnTo>
                <a:lnTo>
                  <a:pt x="129" y="522"/>
                </a:lnTo>
                <a:lnTo>
                  <a:pt x="129" y="522"/>
                </a:lnTo>
                <a:close/>
                <a:moveTo>
                  <a:pt x="602" y="804"/>
                </a:moveTo>
                <a:lnTo>
                  <a:pt x="602" y="804"/>
                </a:lnTo>
                <a:lnTo>
                  <a:pt x="593" y="797"/>
                </a:lnTo>
                <a:lnTo>
                  <a:pt x="582" y="792"/>
                </a:lnTo>
                <a:lnTo>
                  <a:pt x="571" y="788"/>
                </a:lnTo>
                <a:lnTo>
                  <a:pt x="560" y="786"/>
                </a:lnTo>
                <a:lnTo>
                  <a:pt x="549" y="786"/>
                </a:lnTo>
                <a:lnTo>
                  <a:pt x="538" y="788"/>
                </a:lnTo>
                <a:lnTo>
                  <a:pt x="527" y="791"/>
                </a:lnTo>
                <a:lnTo>
                  <a:pt x="518" y="797"/>
                </a:lnTo>
                <a:lnTo>
                  <a:pt x="518" y="797"/>
                </a:lnTo>
                <a:lnTo>
                  <a:pt x="514" y="797"/>
                </a:lnTo>
                <a:lnTo>
                  <a:pt x="512" y="795"/>
                </a:lnTo>
                <a:lnTo>
                  <a:pt x="512" y="795"/>
                </a:lnTo>
                <a:lnTo>
                  <a:pt x="511" y="794"/>
                </a:lnTo>
                <a:lnTo>
                  <a:pt x="511" y="791"/>
                </a:lnTo>
                <a:lnTo>
                  <a:pt x="511" y="791"/>
                </a:lnTo>
                <a:lnTo>
                  <a:pt x="512" y="782"/>
                </a:lnTo>
                <a:lnTo>
                  <a:pt x="512" y="773"/>
                </a:lnTo>
                <a:lnTo>
                  <a:pt x="509" y="763"/>
                </a:lnTo>
                <a:lnTo>
                  <a:pt x="507" y="754"/>
                </a:lnTo>
                <a:lnTo>
                  <a:pt x="503" y="745"/>
                </a:lnTo>
                <a:lnTo>
                  <a:pt x="499" y="737"/>
                </a:lnTo>
                <a:lnTo>
                  <a:pt x="493" y="729"/>
                </a:lnTo>
                <a:lnTo>
                  <a:pt x="487" y="723"/>
                </a:lnTo>
                <a:lnTo>
                  <a:pt x="487" y="723"/>
                </a:lnTo>
                <a:lnTo>
                  <a:pt x="487" y="723"/>
                </a:lnTo>
                <a:lnTo>
                  <a:pt x="477" y="716"/>
                </a:lnTo>
                <a:lnTo>
                  <a:pt x="467" y="710"/>
                </a:lnTo>
                <a:lnTo>
                  <a:pt x="456" y="707"/>
                </a:lnTo>
                <a:lnTo>
                  <a:pt x="444" y="705"/>
                </a:lnTo>
                <a:lnTo>
                  <a:pt x="433" y="705"/>
                </a:lnTo>
                <a:lnTo>
                  <a:pt x="423" y="706"/>
                </a:lnTo>
                <a:lnTo>
                  <a:pt x="412" y="710"/>
                </a:lnTo>
                <a:lnTo>
                  <a:pt x="401" y="716"/>
                </a:lnTo>
                <a:lnTo>
                  <a:pt x="401" y="716"/>
                </a:lnTo>
                <a:lnTo>
                  <a:pt x="399" y="716"/>
                </a:lnTo>
                <a:lnTo>
                  <a:pt x="396" y="714"/>
                </a:lnTo>
                <a:lnTo>
                  <a:pt x="396" y="714"/>
                </a:lnTo>
                <a:lnTo>
                  <a:pt x="394" y="713"/>
                </a:lnTo>
                <a:lnTo>
                  <a:pt x="394" y="710"/>
                </a:lnTo>
                <a:lnTo>
                  <a:pt x="394" y="710"/>
                </a:lnTo>
                <a:lnTo>
                  <a:pt x="395" y="700"/>
                </a:lnTo>
                <a:lnTo>
                  <a:pt x="395" y="692"/>
                </a:lnTo>
                <a:lnTo>
                  <a:pt x="394" y="682"/>
                </a:lnTo>
                <a:lnTo>
                  <a:pt x="392" y="673"/>
                </a:lnTo>
                <a:lnTo>
                  <a:pt x="388" y="665"/>
                </a:lnTo>
                <a:lnTo>
                  <a:pt x="383" y="656"/>
                </a:lnTo>
                <a:lnTo>
                  <a:pt x="377" y="648"/>
                </a:lnTo>
                <a:lnTo>
                  <a:pt x="370" y="642"/>
                </a:lnTo>
                <a:lnTo>
                  <a:pt x="370" y="642"/>
                </a:lnTo>
                <a:lnTo>
                  <a:pt x="370" y="642"/>
                </a:lnTo>
                <a:lnTo>
                  <a:pt x="363" y="636"/>
                </a:lnTo>
                <a:lnTo>
                  <a:pt x="355" y="631"/>
                </a:lnTo>
                <a:lnTo>
                  <a:pt x="345" y="628"/>
                </a:lnTo>
                <a:lnTo>
                  <a:pt x="337" y="625"/>
                </a:lnTo>
                <a:lnTo>
                  <a:pt x="327" y="624"/>
                </a:lnTo>
                <a:lnTo>
                  <a:pt x="318" y="624"/>
                </a:lnTo>
                <a:lnTo>
                  <a:pt x="308" y="625"/>
                </a:lnTo>
                <a:lnTo>
                  <a:pt x="300" y="628"/>
                </a:lnTo>
                <a:lnTo>
                  <a:pt x="300" y="628"/>
                </a:lnTo>
                <a:lnTo>
                  <a:pt x="298" y="628"/>
                </a:lnTo>
                <a:lnTo>
                  <a:pt x="295" y="627"/>
                </a:lnTo>
                <a:lnTo>
                  <a:pt x="295" y="627"/>
                </a:lnTo>
                <a:lnTo>
                  <a:pt x="294" y="624"/>
                </a:lnTo>
                <a:lnTo>
                  <a:pt x="294" y="622"/>
                </a:lnTo>
                <a:lnTo>
                  <a:pt x="294" y="622"/>
                </a:lnTo>
                <a:lnTo>
                  <a:pt x="298" y="610"/>
                </a:lnTo>
                <a:lnTo>
                  <a:pt x="300" y="599"/>
                </a:lnTo>
                <a:lnTo>
                  <a:pt x="300" y="587"/>
                </a:lnTo>
                <a:lnTo>
                  <a:pt x="299" y="577"/>
                </a:lnTo>
                <a:lnTo>
                  <a:pt x="295" y="566"/>
                </a:lnTo>
                <a:lnTo>
                  <a:pt x="291" y="555"/>
                </a:lnTo>
                <a:lnTo>
                  <a:pt x="283" y="546"/>
                </a:lnTo>
                <a:lnTo>
                  <a:pt x="275" y="537"/>
                </a:lnTo>
                <a:lnTo>
                  <a:pt x="275" y="537"/>
                </a:lnTo>
                <a:lnTo>
                  <a:pt x="275" y="537"/>
                </a:lnTo>
                <a:lnTo>
                  <a:pt x="269" y="533"/>
                </a:lnTo>
                <a:lnTo>
                  <a:pt x="263" y="529"/>
                </a:lnTo>
                <a:lnTo>
                  <a:pt x="256" y="525"/>
                </a:lnTo>
                <a:lnTo>
                  <a:pt x="250" y="523"/>
                </a:lnTo>
                <a:lnTo>
                  <a:pt x="236" y="520"/>
                </a:lnTo>
                <a:lnTo>
                  <a:pt x="222" y="520"/>
                </a:lnTo>
                <a:lnTo>
                  <a:pt x="209" y="522"/>
                </a:lnTo>
                <a:lnTo>
                  <a:pt x="195" y="527"/>
                </a:lnTo>
                <a:lnTo>
                  <a:pt x="190" y="530"/>
                </a:lnTo>
                <a:lnTo>
                  <a:pt x="184" y="535"/>
                </a:lnTo>
                <a:lnTo>
                  <a:pt x="178" y="540"/>
                </a:lnTo>
                <a:lnTo>
                  <a:pt x="173" y="544"/>
                </a:lnTo>
                <a:lnTo>
                  <a:pt x="151" y="568"/>
                </a:lnTo>
                <a:lnTo>
                  <a:pt x="151" y="568"/>
                </a:lnTo>
                <a:lnTo>
                  <a:pt x="147" y="574"/>
                </a:lnTo>
                <a:lnTo>
                  <a:pt x="143" y="581"/>
                </a:lnTo>
                <a:lnTo>
                  <a:pt x="140" y="587"/>
                </a:lnTo>
                <a:lnTo>
                  <a:pt x="137" y="594"/>
                </a:lnTo>
                <a:lnTo>
                  <a:pt x="135" y="607"/>
                </a:lnTo>
                <a:lnTo>
                  <a:pt x="134" y="622"/>
                </a:lnTo>
                <a:lnTo>
                  <a:pt x="136" y="635"/>
                </a:lnTo>
                <a:lnTo>
                  <a:pt x="142" y="648"/>
                </a:lnTo>
                <a:lnTo>
                  <a:pt x="146" y="655"/>
                </a:lnTo>
                <a:lnTo>
                  <a:pt x="149" y="661"/>
                </a:lnTo>
                <a:lnTo>
                  <a:pt x="154" y="666"/>
                </a:lnTo>
                <a:lnTo>
                  <a:pt x="159" y="672"/>
                </a:lnTo>
                <a:lnTo>
                  <a:pt x="159" y="672"/>
                </a:lnTo>
                <a:lnTo>
                  <a:pt x="159" y="672"/>
                </a:lnTo>
                <a:lnTo>
                  <a:pt x="166" y="676"/>
                </a:lnTo>
                <a:lnTo>
                  <a:pt x="174" y="681"/>
                </a:lnTo>
                <a:lnTo>
                  <a:pt x="182" y="685"/>
                </a:lnTo>
                <a:lnTo>
                  <a:pt x="191" y="687"/>
                </a:lnTo>
                <a:lnTo>
                  <a:pt x="199" y="688"/>
                </a:lnTo>
                <a:lnTo>
                  <a:pt x="207" y="688"/>
                </a:lnTo>
                <a:lnTo>
                  <a:pt x="216" y="688"/>
                </a:lnTo>
                <a:lnTo>
                  <a:pt x="224" y="687"/>
                </a:lnTo>
                <a:lnTo>
                  <a:pt x="224" y="687"/>
                </a:lnTo>
                <a:lnTo>
                  <a:pt x="228" y="687"/>
                </a:lnTo>
                <a:lnTo>
                  <a:pt x="230" y="688"/>
                </a:lnTo>
                <a:lnTo>
                  <a:pt x="230" y="688"/>
                </a:lnTo>
                <a:lnTo>
                  <a:pt x="230" y="692"/>
                </a:lnTo>
                <a:lnTo>
                  <a:pt x="229" y="694"/>
                </a:lnTo>
                <a:lnTo>
                  <a:pt x="229" y="694"/>
                </a:lnTo>
                <a:lnTo>
                  <a:pt x="222" y="706"/>
                </a:lnTo>
                <a:lnTo>
                  <a:pt x="217" y="719"/>
                </a:lnTo>
                <a:lnTo>
                  <a:pt x="214" y="732"/>
                </a:lnTo>
                <a:lnTo>
                  <a:pt x="214" y="745"/>
                </a:lnTo>
                <a:lnTo>
                  <a:pt x="217" y="758"/>
                </a:lnTo>
                <a:lnTo>
                  <a:pt x="222" y="772"/>
                </a:lnTo>
                <a:lnTo>
                  <a:pt x="229" y="783"/>
                </a:lnTo>
                <a:lnTo>
                  <a:pt x="239" y="794"/>
                </a:lnTo>
                <a:lnTo>
                  <a:pt x="239" y="794"/>
                </a:lnTo>
                <a:lnTo>
                  <a:pt x="239" y="794"/>
                </a:lnTo>
                <a:lnTo>
                  <a:pt x="250" y="801"/>
                </a:lnTo>
                <a:lnTo>
                  <a:pt x="263" y="807"/>
                </a:lnTo>
                <a:lnTo>
                  <a:pt x="276" y="811"/>
                </a:lnTo>
                <a:lnTo>
                  <a:pt x="289" y="811"/>
                </a:lnTo>
                <a:lnTo>
                  <a:pt x="302" y="810"/>
                </a:lnTo>
                <a:lnTo>
                  <a:pt x="316" y="805"/>
                </a:lnTo>
                <a:lnTo>
                  <a:pt x="327" y="799"/>
                </a:lnTo>
                <a:lnTo>
                  <a:pt x="338" y="791"/>
                </a:lnTo>
                <a:lnTo>
                  <a:pt x="338" y="791"/>
                </a:lnTo>
                <a:lnTo>
                  <a:pt x="341" y="789"/>
                </a:lnTo>
                <a:lnTo>
                  <a:pt x="343" y="789"/>
                </a:lnTo>
                <a:lnTo>
                  <a:pt x="343" y="789"/>
                </a:lnTo>
                <a:lnTo>
                  <a:pt x="345" y="792"/>
                </a:lnTo>
                <a:lnTo>
                  <a:pt x="345" y="794"/>
                </a:lnTo>
                <a:lnTo>
                  <a:pt x="345" y="794"/>
                </a:lnTo>
                <a:lnTo>
                  <a:pt x="345" y="802"/>
                </a:lnTo>
                <a:lnTo>
                  <a:pt x="346" y="811"/>
                </a:lnTo>
                <a:lnTo>
                  <a:pt x="348" y="820"/>
                </a:lnTo>
                <a:lnTo>
                  <a:pt x="350" y="827"/>
                </a:lnTo>
                <a:lnTo>
                  <a:pt x="354" y="836"/>
                </a:lnTo>
                <a:lnTo>
                  <a:pt x="358" y="843"/>
                </a:lnTo>
                <a:lnTo>
                  <a:pt x="364" y="850"/>
                </a:lnTo>
                <a:lnTo>
                  <a:pt x="370" y="857"/>
                </a:lnTo>
                <a:lnTo>
                  <a:pt x="370" y="857"/>
                </a:lnTo>
                <a:lnTo>
                  <a:pt x="370" y="857"/>
                </a:lnTo>
                <a:lnTo>
                  <a:pt x="382" y="864"/>
                </a:lnTo>
                <a:lnTo>
                  <a:pt x="394" y="870"/>
                </a:lnTo>
                <a:lnTo>
                  <a:pt x="407" y="874"/>
                </a:lnTo>
                <a:lnTo>
                  <a:pt x="420" y="874"/>
                </a:lnTo>
                <a:lnTo>
                  <a:pt x="433" y="873"/>
                </a:lnTo>
                <a:lnTo>
                  <a:pt x="446" y="868"/>
                </a:lnTo>
                <a:lnTo>
                  <a:pt x="458" y="862"/>
                </a:lnTo>
                <a:lnTo>
                  <a:pt x="469" y="854"/>
                </a:lnTo>
                <a:lnTo>
                  <a:pt x="469" y="854"/>
                </a:lnTo>
                <a:lnTo>
                  <a:pt x="471" y="852"/>
                </a:lnTo>
                <a:lnTo>
                  <a:pt x="474" y="852"/>
                </a:lnTo>
                <a:lnTo>
                  <a:pt x="474" y="852"/>
                </a:lnTo>
                <a:lnTo>
                  <a:pt x="476" y="855"/>
                </a:lnTo>
                <a:lnTo>
                  <a:pt x="477" y="857"/>
                </a:lnTo>
                <a:lnTo>
                  <a:pt x="477" y="857"/>
                </a:lnTo>
                <a:lnTo>
                  <a:pt x="476" y="865"/>
                </a:lnTo>
                <a:lnTo>
                  <a:pt x="477" y="874"/>
                </a:lnTo>
                <a:lnTo>
                  <a:pt x="478" y="883"/>
                </a:lnTo>
                <a:lnTo>
                  <a:pt x="482" y="890"/>
                </a:lnTo>
                <a:lnTo>
                  <a:pt x="486" y="899"/>
                </a:lnTo>
                <a:lnTo>
                  <a:pt x="489" y="906"/>
                </a:lnTo>
                <a:lnTo>
                  <a:pt x="495" y="913"/>
                </a:lnTo>
                <a:lnTo>
                  <a:pt x="502" y="920"/>
                </a:lnTo>
                <a:lnTo>
                  <a:pt x="502" y="920"/>
                </a:lnTo>
                <a:lnTo>
                  <a:pt x="507" y="924"/>
                </a:lnTo>
                <a:lnTo>
                  <a:pt x="514" y="928"/>
                </a:lnTo>
                <a:lnTo>
                  <a:pt x="520" y="931"/>
                </a:lnTo>
                <a:lnTo>
                  <a:pt x="527" y="933"/>
                </a:lnTo>
                <a:lnTo>
                  <a:pt x="540" y="937"/>
                </a:lnTo>
                <a:lnTo>
                  <a:pt x="555" y="937"/>
                </a:lnTo>
                <a:lnTo>
                  <a:pt x="569" y="934"/>
                </a:lnTo>
                <a:lnTo>
                  <a:pt x="582" y="930"/>
                </a:lnTo>
                <a:lnTo>
                  <a:pt x="588" y="926"/>
                </a:lnTo>
                <a:lnTo>
                  <a:pt x="594" y="923"/>
                </a:lnTo>
                <a:lnTo>
                  <a:pt x="599" y="918"/>
                </a:lnTo>
                <a:lnTo>
                  <a:pt x="604" y="912"/>
                </a:lnTo>
                <a:lnTo>
                  <a:pt x="609" y="906"/>
                </a:lnTo>
                <a:lnTo>
                  <a:pt x="609" y="906"/>
                </a:lnTo>
                <a:lnTo>
                  <a:pt x="614" y="900"/>
                </a:lnTo>
                <a:lnTo>
                  <a:pt x="618" y="894"/>
                </a:lnTo>
                <a:lnTo>
                  <a:pt x="621" y="887"/>
                </a:lnTo>
                <a:lnTo>
                  <a:pt x="623" y="881"/>
                </a:lnTo>
                <a:lnTo>
                  <a:pt x="627" y="867"/>
                </a:lnTo>
                <a:lnTo>
                  <a:pt x="627" y="854"/>
                </a:lnTo>
                <a:lnTo>
                  <a:pt x="625" y="839"/>
                </a:lnTo>
                <a:lnTo>
                  <a:pt x="620" y="826"/>
                </a:lnTo>
                <a:lnTo>
                  <a:pt x="616" y="820"/>
                </a:lnTo>
                <a:lnTo>
                  <a:pt x="612" y="814"/>
                </a:lnTo>
                <a:lnTo>
                  <a:pt x="607" y="808"/>
                </a:lnTo>
                <a:lnTo>
                  <a:pt x="602" y="804"/>
                </a:lnTo>
                <a:lnTo>
                  <a:pt x="602" y="804"/>
                </a:lnTo>
                <a:close/>
                <a:moveTo>
                  <a:pt x="797" y="256"/>
                </a:moveTo>
                <a:lnTo>
                  <a:pt x="797" y="256"/>
                </a:lnTo>
                <a:lnTo>
                  <a:pt x="987" y="439"/>
                </a:lnTo>
                <a:lnTo>
                  <a:pt x="987" y="439"/>
                </a:lnTo>
                <a:lnTo>
                  <a:pt x="994" y="443"/>
                </a:lnTo>
                <a:lnTo>
                  <a:pt x="1002" y="447"/>
                </a:lnTo>
                <a:lnTo>
                  <a:pt x="1010" y="449"/>
                </a:lnTo>
                <a:lnTo>
                  <a:pt x="1019" y="448"/>
                </a:lnTo>
                <a:lnTo>
                  <a:pt x="1019" y="448"/>
                </a:lnTo>
                <a:lnTo>
                  <a:pt x="1028" y="446"/>
                </a:lnTo>
                <a:lnTo>
                  <a:pt x="1035" y="442"/>
                </a:lnTo>
                <a:lnTo>
                  <a:pt x="1042" y="436"/>
                </a:lnTo>
                <a:lnTo>
                  <a:pt x="1047" y="429"/>
                </a:lnTo>
                <a:lnTo>
                  <a:pt x="1047" y="429"/>
                </a:lnTo>
                <a:lnTo>
                  <a:pt x="1057" y="409"/>
                </a:lnTo>
                <a:lnTo>
                  <a:pt x="1066" y="388"/>
                </a:lnTo>
                <a:lnTo>
                  <a:pt x="1072" y="365"/>
                </a:lnTo>
                <a:lnTo>
                  <a:pt x="1078" y="341"/>
                </a:lnTo>
                <a:lnTo>
                  <a:pt x="1078" y="341"/>
                </a:lnTo>
                <a:lnTo>
                  <a:pt x="1080" y="330"/>
                </a:lnTo>
                <a:lnTo>
                  <a:pt x="1084" y="321"/>
                </a:lnTo>
                <a:lnTo>
                  <a:pt x="1090" y="313"/>
                </a:lnTo>
                <a:lnTo>
                  <a:pt x="1095" y="304"/>
                </a:lnTo>
                <a:lnTo>
                  <a:pt x="1129" y="269"/>
                </a:lnTo>
                <a:lnTo>
                  <a:pt x="1129" y="269"/>
                </a:lnTo>
                <a:lnTo>
                  <a:pt x="1138" y="258"/>
                </a:lnTo>
                <a:lnTo>
                  <a:pt x="1144" y="246"/>
                </a:lnTo>
                <a:lnTo>
                  <a:pt x="1148" y="233"/>
                </a:lnTo>
                <a:lnTo>
                  <a:pt x="1149" y="220"/>
                </a:lnTo>
                <a:lnTo>
                  <a:pt x="1148" y="208"/>
                </a:lnTo>
                <a:lnTo>
                  <a:pt x="1144" y="195"/>
                </a:lnTo>
                <a:lnTo>
                  <a:pt x="1138" y="183"/>
                </a:lnTo>
                <a:lnTo>
                  <a:pt x="1130" y="172"/>
                </a:lnTo>
                <a:lnTo>
                  <a:pt x="993" y="23"/>
                </a:lnTo>
                <a:lnTo>
                  <a:pt x="993" y="23"/>
                </a:lnTo>
                <a:lnTo>
                  <a:pt x="983" y="13"/>
                </a:lnTo>
                <a:lnTo>
                  <a:pt x="972" y="7"/>
                </a:lnTo>
                <a:lnTo>
                  <a:pt x="959" y="2"/>
                </a:lnTo>
                <a:lnTo>
                  <a:pt x="946" y="0"/>
                </a:lnTo>
                <a:lnTo>
                  <a:pt x="933" y="0"/>
                </a:lnTo>
                <a:lnTo>
                  <a:pt x="920" y="2"/>
                </a:lnTo>
                <a:lnTo>
                  <a:pt x="908" y="7"/>
                </a:lnTo>
                <a:lnTo>
                  <a:pt x="896" y="15"/>
                </a:lnTo>
                <a:lnTo>
                  <a:pt x="864" y="42"/>
                </a:lnTo>
                <a:lnTo>
                  <a:pt x="864" y="42"/>
                </a:lnTo>
                <a:lnTo>
                  <a:pt x="852" y="49"/>
                </a:lnTo>
                <a:lnTo>
                  <a:pt x="845" y="52"/>
                </a:lnTo>
                <a:lnTo>
                  <a:pt x="839" y="55"/>
                </a:lnTo>
                <a:lnTo>
                  <a:pt x="832" y="56"/>
                </a:lnTo>
                <a:lnTo>
                  <a:pt x="824" y="57"/>
                </a:lnTo>
                <a:lnTo>
                  <a:pt x="810" y="57"/>
                </a:lnTo>
                <a:lnTo>
                  <a:pt x="810" y="57"/>
                </a:lnTo>
                <a:lnTo>
                  <a:pt x="708" y="44"/>
                </a:lnTo>
                <a:lnTo>
                  <a:pt x="708" y="44"/>
                </a:lnTo>
                <a:lnTo>
                  <a:pt x="685" y="43"/>
                </a:lnTo>
                <a:lnTo>
                  <a:pt x="662" y="43"/>
                </a:lnTo>
                <a:lnTo>
                  <a:pt x="639" y="45"/>
                </a:lnTo>
                <a:lnTo>
                  <a:pt x="618" y="50"/>
                </a:lnTo>
                <a:lnTo>
                  <a:pt x="596" y="57"/>
                </a:lnTo>
                <a:lnTo>
                  <a:pt x="575" y="67"/>
                </a:lnTo>
                <a:lnTo>
                  <a:pt x="555" y="77"/>
                </a:lnTo>
                <a:lnTo>
                  <a:pt x="535" y="92"/>
                </a:lnTo>
                <a:lnTo>
                  <a:pt x="535" y="92"/>
                </a:lnTo>
                <a:lnTo>
                  <a:pt x="434" y="169"/>
                </a:lnTo>
                <a:lnTo>
                  <a:pt x="333" y="247"/>
                </a:lnTo>
                <a:lnTo>
                  <a:pt x="333" y="247"/>
                </a:lnTo>
                <a:lnTo>
                  <a:pt x="323" y="257"/>
                </a:lnTo>
                <a:lnTo>
                  <a:pt x="316" y="267"/>
                </a:lnTo>
                <a:lnTo>
                  <a:pt x="311" y="278"/>
                </a:lnTo>
                <a:lnTo>
                  <a:pt x="310" y="288"/>
                </a:lnTo>
                <a:lnTo>
                  <a:pt x="311" y="298"/>
                </a:lnTo>
                <a:lnTo>
                  <a:pt x="314" y="308"/>
                </a:lnTo>
                <a:lnTo>
                  <a:pt x="320" y="316"/>
                </a:lnTo>
                <a:lnTo>
                  <a:pt x="327" y="323"/>
                </a:lnTo>
                <a:lnTo>
                  <a:pt x="336" y="329"/>
                </a:lnTo>
                <a:lnTo>
                  <a:pt x="346" y="335"/>
                </a:lnTo>
                <a:lnTo>
                  <a:pt x="358" y="338"/>
                </a:lnTo>
                <a:lnTo>
                  <a:pt x="371" y="340"/>
                </a:lnTo>
                <a:lnTo>
                  <a:pt x="386" y="339"/>
                </a:lnTo>
                <a:lnTo>
                  <a:pt x="400" y="336"/>
                </a:lnTo>
                <a:lnTo>
                  <a:pt x="414" y="332"/>
                </a:lnTo>
                <a:lnTo>
                  <a:pt x="430" y="323"/>
                </a:lnTo>
                <a:lnTo>
                  <a:pt x="576" y="233"/>
                </a:lnTo>
                <a:lnTo>
                  <a:pt x="576" y="233"/>
                </a:lnTo>
                <a:lnTo>
                  <a:pt x="584" y="228"/>
                </a:lnTo>
                <a:lnTo>
                  <a:pt x="593" y="225"/>
                </a:lnTo>
                <a:lnTo>
                  <a:pt x="601" y="223"/>
                </a:lnTo>
                <a:lnTo>
                  <a:pt x="609" y="222"/>
                </a:lnTo>
                <a:lnTo>
                  <a:pt x="618" y="222"/>
                </a:lnTo>
                <a:lnTo>
                  <a:pt x="626" y="222"/>
                </a:lnTo>
                <a:lnTo>
                  <a:pt x="634" y="225"/>
                </a:lnTo>
                <a:lnTo>
                  <a:pt x="643" y="228"/>
                </a:lnTo>
                <a:lnTo>
                  <a:pt x="643" y="228"/>
                </a:lnTo>
                <a:lnTo>
                  <a:pt x="653" y="232"/>
                </a:lnTo>
                <a:lnTo>
                  <a:pt x="665" y="235"/>
                </a:lnTo>
                <a:lnTo>
                  <a:pt x="677" y="238"/>
                </a:lnTo>
                <a:lnTo>
                  <a:pt x="689" y="239"/>
                </a:lnTo>
                <a:lnTo>
                  <a:pt x="701" y="240"/>
                </a:lnTo>
                <a:lnTo>
                  <a:pt x="713" y="240"/>
                </a:lnTo>
                <a:lnTo>
                  <a:pt x="725" y="239"/>
                </a:lnTo>
                <a:lnTo>
                  <a:pt x="735" y="238"/>
                </a:lnTo>
                <a:lnTo>
                  <a:pt x="735" y="238"/>
                </a:lnTo>
                <a:lnTo>
                  <a:pt x="744" y="237"/>
                </a:lnTo>
                <a:lnTo>
                  <a:pt x="752" y="237"/>
                </a:lnTo>
                <a:lnTo>
                  <a:pt x="760" y="237"/>
                </a:lnTo>
                <a:lnTo>
                  <a:pt x="769" y="239"/>
                </a:lnTo>
                <a:lnTo>
                  <a:pt x="776" y="241"/>
                </a:lnTo>
                <a:lnTo>
                  <a:pt x="783" y="246"/>
                </a:lnTo>
                <a:lnTo>
                  <a:pt x="790" y="251"/>
                </a:lnTo>
                <a:lnTo>
                  <a:pt x="797" y="256"/>
                </a:lnTo>
                <a:lnTo>
                  <a:pt x="797" y="256"/>
                </a:ln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思源黑体 CN Medium" panose="020B0600000000000000" pitchFamily="34" charset="-122"/>
              <a:ea typeface="思源黑体 CN Medium" panose="020B0600000000000000" pitchFamily="34" charset="-122"/>
              <a:cs typeface="+mn-ea"/>
              <a:sym typeface="+mn-lt"/>
            </a:endParaRPr>
          </a:p>
        </p:txBody>
      </p:sp>
      <p:sp>
        <p:nvSpPr>
          <p:cNvPr id="10" name="iS1ide-Freeform: Shape 16">
            <a:extLst>
              <a:ext uri="{FF2B5EF4-FFF2-40B4-BE49-F238E27FC236}">
                <a16:creationId xmlns:a16="http://schemas.microsoft.com/office/drawing/2014/main" id="{07098A50-69B3-8F46-50B9-27B5C766CF99}"/>
              </a:ext>
            </a:extLst>
          </p:cNvPr>
          <p:cNvSpPr/>
          <p:nvPr/>
        </p:nvSpPr>
        <p:spPr bwMode="auto">
          <a:xfrm>
            <a:off x="7826669" y="3091188"/>
            <a:ext cx="508539" cy="676199"/>
          </a:xfrm>
          <a:custGeom>
            <a:avLst/>
            <a:gdLst>
              <a:gd name="T0" fmla="*/ 560 w 915"/>
              <a:gd name="T1" fmla="*/ 881 h 1218"/>
              <a:gd name="T2" fmla="*/ 900 w 915"/>
              <a:gd name="T3" fmla="*/ 652 h 1218"/>
              <a:gd name="T4" fmla="*/ 887 w 915"/>
              <a:gd name="T5" fmla="*/ 898 h 1218"/>
              <a:gd name="T6" fmla="*/ 379 w 915"/>
              <a:gd name="T7" fmla="*/ 67 h 1218"/>
              <a:gd name="T8" fmla="*/ 380 w 915"/>
              <a:gd name="T9" fmla="*/ 54 h 1218"/>
              <a:gd name="T10" fmla="*/ 391 w 915"/>
              <a:gd name="T11" fmla="*/ 30 h 1218"/>
              <a:gd name="T12" fmla="*/ 409 w 915"/>
              <a:gd name="T13" fmla="*/ 12 h 1218"/>
              <a:gd name="T14" fmla="*/ 433 w 915"/>
              <a:gd name="T15" fmla="*/ 1 h 1218"/>
              <a:gd name="T16" fmla="*/ 446 w 915"/>
              <a:gd name="T17" fmla="*/ 0 h 1218"/>
              <a:gd name="T18" fmla="*/ 472 w 915"/>
              <a:gd name="T19" fmla="*/ 5 h 1218"/>
              <a:gd name="T20" fmla="*/ 493 w 915"/>
              <a:gd name="T21" fmla="*/ 19 h 1218"/>
              <a:gd name="T22" fmla="*/ 508 w 915"/>
              <a:gd name="T23" fmla="*/ 41 h 1218"/>
              <a:gd name="T24" fmla="*/ 512 w 915"/>
              <a:gd name="T25" fmla="*/ 67 h 1218"/>
              <a:gd name="T26" fmla="*/ 379 w 915"/>
              <a:gd name="T27" fmla="*/ 161 h 1218"/>
              <a:gd name="T28" fmla="*/ 379 w 915"/>
              <a:gd name="T29" fmla="*/ 67 h 1218"/>
              <a:gd name="T30" fmla="*/ 512 w 915"/>
              <a:gd name="T31" fmla="*/ 1103 h 1218"/>
              <a:gd name="T32" fmla="*/ 514 w 915"/>
              <a:gd name="T33" fmla="*/ 1107 h 1218"/>
              <a:gd name="T34" fmla="*/ 518 w 915"/>
              <a:gd name="T35" fmla="*/ 1116 h 1218"/>
              <a:gd name="T36" fmla="*/ 528 w 915"/>
              <a:gd name="T37" fmla="*/ 1122 h 1218"/>
              <a:gd name="T38" fmla="*/ 568 w 915"/>
              <a:gd name="T39" fmla="*/ 1122 h 1218"/>
              <a:gd name="T40" fmla="*/ 579 w 915"/>
              <a:gd name="T41" fmla="*/ 1124 h 1218"/>
              <a:gd name="T42" fmla="*/ 598 w 915"/>
              <a:gd name="T43" fmla="*/ 1132 h 1218"/>
              <a:gd name="T44" fmla="*/ 613 w 915"/>
              <a:gd name="T45" fmla="*/ 1146 h 1218"/>
              <a:gd name="T46" fmla="*/ 621 w 915"/>
              <a:gd name="T47" fmla="*/ 1165 h 1218"/>
              <a:gd name="T48" fmla="*/ 622 w 915"/>
              <a:gd name="T49" fmla="*/ 1218 h 1218"/>
              <a:gd name="T50" fmla="*/ 270 w 915"/>
              <a:gd name="T51" fmla="*/ 1176 h 1218"/>
              <a:gd name="T52" fmla="*/ 271 w 915"/>
              <a:gd name="T53" fmla="*/ 1165 h 1218"/>
              <a:gd name="T54" fmla="*/ 279 w 915"/>
              <a:gd name="T55" fmla="*/ 1146 h 1218"/>
              <a:gd name="T56" fmla="*/ 294 w 915"/>
              <a:gd name="T57" fmla="*/ 1132 h 1218"/>
              <a:gd name="T58" fmla="*/ 313 w 915"/>
              <a:gd name="T59" fmla="*/ 1124 h 1218"/>
              <a:gd name="T60" fmla="*/ 360 w 915"/>
              <a:gd name="T61" fmla="*/ 1122 h 1218"/>
              <a:gd name="T62" fmla="*/ 364 w 915"/>
              <a:gd name="T63" fmla="*/ 1122 h 1218"/>
              <a:gd name="T64" fmla="*/ 375 w 915"/>
              <a:gd name="T65" fmla="*/ 1116 h 1218"/>
              <a:gd name="T66" fmla="*/ 379 w 915"/>
              <a:gd name="T67" fmla="*/ 1107 h 1218"/>
              <a:gd name="T68" fmla="*/ 379 w 915"/>
              <a:gd name="T69" fmla="*/ 504 h 1218"/>
              <a:gd name="T70" fmla="*/ 512 w 915"/>
              <a:gd name="T71" fmla="*/ 497 h 1218"/>
              <a:gd name="T72" fmla="*/ 89 w 915"/>
              <a:gd name="T73" fmla="*/ 856 h 1218"/>
              <a:gd name="T74" fmla="*/ 102 w 915"/>
              <a:gd name="T75" fmla="*/ 610 h 1218"/>
              <a:gd name="T76" fmla="*/ 332 w 915"/>
              <a:gd name="T77" fmla="*/ 869 h 1218"/>
              <a:gd name="T78" fmla="*/ 15 w 915"/>
              <a:gd name="T79" fmla="*/ 228 h 1218"/>
              <a:gd name="T80" fmla="*/ 814 w 915"/>
              <a:gd name="T81" fmla="*/ 186 h 1218"/>
              <a:gd name="T82" fmla="*/ 827 w 915"/>
              <a:gd name="T83" fmla="*/ 433 h 1218"/>
              <a:gd name="T84" fmla="*/ 29 w 915"/>
              <a:gd name="T85" fmla="*/ 476 h 1218"/>
              <a:gd name="T86" fmla="*/ 15 w 915"/>
              <a:gd name="T87" fmla="*/ 22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915" h="1218">
                <a:moveTo>
                  <a:pt x="887" y="898"/>
                </a:moveTo>
                <a:lnTo>
                  <a:pt x="560" y="881"/>
                </a:lnTo>
                <a:lnTo>
                  <a:pt x="560" y="634"/>
                </a:lnTo>
                <a:lnTo>
                  <a:pt x="900" y="652"/>
                </a:lnTo>
                <a:lnTo>
                  <a:pt x="799" y="769"/>
                </a:lnTo>
                <a:lnTo>
                  <a:pt x="887" y="898"/>
                </a:lnTo>
                <a:lnTo>
                  <a:pt x="887" y="898"/>
                </a:lnTo>
                <a:close/>
                <a:moveTo>
                  <a:pt x="379" y="67"/>
                </a:moveTo>
                <a:lnTo>
                  <a:pt x="379" y="67"/>
                </a:lnTo>
                <a:lnTo>
                  <a:pt x="380" y="54"/>
                </a:lnTo>
                <a:lnTo>
                  <a:pt x="385" y="41"/>
                </a:lnTo>
                <a:lnTo>
                  <a:pt x="391" y="30"/>
                </a:lnTo>
                <a:lnTo>
                  <a:pt x="399" y="19"/>
                </a:lnTo>
                <a:lnTo>
                  <a:pt x="409" y="12"/>
                </a:lnTo>
                <a:lnTo>
                  <a:pt x="420" y="5"/>
                </a:lnTo>
                <a:lnTo>
                  <a:pt x="433" y="1"/>
                </a:lnTo>
                <a:lnTo>
                  <a:pt x="446" y="0"/>
                </a:lnTo>
                <a:lnTo>
                  <a:pt x="446" y="0"/>
                </a:lnTo>
                <a:lnTo>
                  <a:pt x="460" y="1"/>
                </a:lnTo>
                <a:lnTo>
                  <a:pt x="472" y="5"/>
                </a:lnTo>
                <a:lnTo>
                  <a:pt x="484" y="12"/>
                </a:lnTo>
                <a:lnTo>
                  <a:pt x="493" y="19"/>
                </a:lnTo>
                <a:lnTo>
                  <a:pt x="502" y="30"/>
                </a:lnTo>
                <a:lnTo>
                  <a:pt x="508" y="41"/>
                </a:lnTo>
                <a:lnTo>
                  <a:pt x="511" y="54"/>
                </a:lnTo>
                <a:lnTo>
                  <a:pt x="512" y="67"/>
                </a:lnTo>
                <a:lnTo>
                  <a:pt x="512" y="155"/>
                </a:lnTo>
                <a:lnTo>
                  <a:pt x="379" y="161"/>
                </a:lnTo>
                <a:lnTo>
                  <a:pt x="379" y="67"/>
                </a:lnTo>
                <a:lnTo>
                  <a:pt x="379" y="67"/>
                </a:lnTo>
                <a:close/>
                <a:moveTo>
                  <a:pt x="512" y="497"/>
                </a:moveTo>
                <a:lnTo>
                  <a:pt x="512" y="1103"/>
                </a:lnTo>
                <a:lnTo>
                  <a:pt x="512" y="1103"/>
                </a:lnTo>
                <a:lnTo>
                  <a:pt x="514" y="1107"/>
                </a:lnTo>
                <a:lnTo>
                  <a:pt x="515" y="1111"/>
                </a:lnTo>
                <a:lnTo>
                  <a:pt x="518" y="1116"/>
                </a:lnTo>
                <a:lnTo>
                  <a:pt x="524" y="1121"/>
                </a:lnTo>
                <a:lnTo>
                  <a:pt x="528" y="1122"/>
                </a:lnTo>
                <a:lnTo>
                  <a:pt x="531" y="1122"/>
                </a:lnTo>
                <a:lnTo>
                  <a:pt x="568" y="1122"/>
                </a:lnTo>
                <a:lnTo>
                  <a:pt x="568" y="1122"/>
                </a:lnTo>
                <a:lnTo>
                  <a:pt x="579" y="1124"/>
                </a:lnTo>
                <a:lnTo>
                  <a:pt x="590" y="1127"/>
                </a:lnTo>
                <a:lnTo>
                  <a:pt x="598" y="1132"/>
                </a:lnTo>
                <a:lnTo>
                  <a:pt x="606" y="1138"/>
                </a:lnTo>
                <a:lnTo>
                  <a:pt x="613" y="1146"/>
                </a:lnTo>
                <a:lnTo>
                  <a:pt x="618" y="1156"/>
                </a:lnTo>
                <a:lnTo>
                  <a:pt x="621" y="1165"/>
                </a:lnTo>
                <a:lnTo>
                  <a:pt x="622" y="1176"/>
                </a:lnTo>
                <a:lnTo>
                  <a:pt x="622" y="1218"/>
                </a:lnTo>
                <a:lnTo>
                  <a:pt x="270" y="1218"/>
                </a:lnTo>
                <a:lnTo>
                  <a:pt x="270" y="1176"/>
                </a:lnTo>
                <a:lnTo>
                  <a:pt x="270" y="1176"/>
                </a:lnTo>
                <a:lnTo>
                  <a:pt x="271" y="1165"/>
                </a:lnTo>
                <a:lnTo>
                  <a:pt x="275" y="1156"/>
                </a:lnTo>
                <a:lnTo>
                  <a:pt x="279" y="1146"/>
                </a:lnTo>
                <a:lnTo>
                  <a:pt x="285" y="1138"/>
                </a:lnTo>
                <a:lnTo>
                  <a:pt x="294" y="1132"/>
                </a:lnTo>
                <a:lnTo>
                  <a:pt x="303" y="1127"/>
                </a:lnTo>
                <a:lnTo>
                  <a:pt x="313" y="1124"/>
                </a:lnTo>
                <a:lnTo>
                  <a:pt x="323" y="1122"/>
                </a:lnTo>
                <a:lnTo>
                  <a:pt x="360" y="1122"/>
                </a:lnTo>
                <a:lnTo>
                  <a:pt x="360" y="1122"/>
                </a:lnTo>
                <a:lnTo>
                  <a:pt x="364" y="1122"/>
                </a:lnTo>
                <a:lnTo>
                  <a:pt x="367" y="1121"/>
                </a:lnTo>
                <a:lnTo>
                  <a:pt x="375" y="1116"/>
                </a:lnTo>
                <a:lnTo>
                  <a:pt x="378" y="1111"/>
                </a:lnTo>
                <a:lnTo>
                  <a:pt x="379" y="1107"/>
                </a:lnTo>
                <a:lnTo>
                  <a:pt x="379" y="1103"/>
                </a:lnTo>
                <a:lnTo>
                  <a:pt x="379" y="504"/>
                </a:lnTo>
                <a:lnTo>
                  <a:pt x="512" y="497"/>
                </a:lnTo>
                <a:lnTo>
                  <a:pt x="512" y="497"/>
                </a:lnTo>
                <a:close/>
                <a:moveTo>
                  <a:pt x="332" y="869"/>
                </a:moveTo>
                <a:lnTo>
                  <a:pt x="89" y="856"/>
                </a:lnTo>
                <a:lnTo>
                  <a:pt x="0" y="728"/>
                </a:lnTo>
                <a:lnTo>
                  <a:pt x="102" y="610"/>
                </a:lnTo>
                <a:lnTo>
                  <a:pt x="332" y="622"/>
                </a:lnTo>
                <a:lnTo>
                  <a:pt x="332" y="869"/>
                </a:lnTo>
                <a:lnTo>
                  <a:pt x="332" y="869"/>
                </a:lnTo>
                <a:close/>
                <a:moveTo>
                  <a:pt x="15" y="228"/>
                </a:moveTo>
                <a:lnTo>
                  <a:pt x="415" y="207"/>
                </a:lnTo>
                <a:lnTo>
                  <a:pt x="814" y="186"/>
                </a:lnTo>
                <a:lnTo>
                  <a:pt x="915" y="304"/>
                </a:lnTo>
                <a:lnTo>
                  <a:pt x="827" y="433"/>
                </a:lnTo>
                <a:lnTo>
                  <a:pt x="428" y="454"/>
                </a:lnTo>
                <a:lnTo>
                  <a:pt x="29" y="476"/>
                </a:lnTo>
                <a:lnTo>
                  <a:pt x="118" y="346"/>
                </a:lnTo>
                <a:lnTo>
                  <a:pt x="15" y="228"/>
                </a:lnTo>
                <a:lnTo>
                  <a:pt x="15" y="228"/>
                </a:lnTo>
                <a:close/>
              </a:path>
            </a:pathLst>
          </a:custGeom>
          <a:solidFill>
            <a:srgbClr val="C31A13"/>
          </a:solidFill>
          <a:ln w="12700">
            <a:solidFill>
              <a:srgbClr val="C31A1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>
              <a:solidFill>
                <a:schemeClr val="lt1"/>
              </a:solidFill>
              <a:sym typeface="+mn-lt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5EFD71BA-857A-E3D0-94B2-BF2AF4BB2BD7}"/>
              </a:ext>
            </a:extLst>
          </p:cNvPr>
          <p:cNvGrpSpPr/>
          <p:nvPr/>
        </p:nvGrpSpPr>
        <p:grpSpPr>
          <a:xfrm>
            <a:off x="8962961" y="2905322"/>
            <a:ext cx="2235568" cy="1047355"/>
            <a:chOff x="283598" y="1906534"/>
            <a:chExt cx="2235568" cy="1047355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AEE7608F-167C-8430-1312-8A4839418468}"/>
                </a:ext>
              </a:extLst>
            </p:cNvPr>
            <p:cNvSpPr txBox="1"/>
            <p:nvPr/>
          </p:nvSpPr>
          <p:spPr>
            <a:xfrm>
              <a:off x="283598" y="2190603"/>
              <a:ext cx="210191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B36DF666-ED0B-0C89-AB18-75D5B1F44557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796DEF4A-9BE9-38A4-86C2-24F5DBE5CD70}"/>
              </a:ext>
            </a:extLst>
          </p:cNvPr>
          <p:cNvGrpSpPr/>
          <p:nvPr/>
        </p:nvGrpSpPr>
        <p:grpSpPr>
          <a:xfrm>
            <a:off x="1029472" y="2905322"/>
            <a:ext cx="2235567" cy="1047355"/>
            <a:chOff x="1032570" y="1906534"/>
            <a:chExt cx="2235567" cy="1047355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684E0B01-0CF9-4842-2E69-243EAB189696}"/>
                </a:ext>
              </a:extLst>
            </p:cNvPr>
            <p:cNvSpPr txBox="1"/>
            <p:nvPr/>
          </p:nvSpPr>
          <p:spPr>
            <a:xfrm>
              <a:off x="1130223" y="2190603"/>
              <a:ext cx="211980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22A4B659-5E4C-05C9-4957-60C2E1057DBC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90239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1" name="文本框 3720">
            <a:extLst>
              <a:ext uri="{FF2B5EF4-FFF2-40B4-BE49-F238E27FC236}">
                <a16:creationId xmlns:a16="http://schemas.microsoft.com/office/drawing/2014/main" id="{C82E84C3-54A8-3359-FC8D-D050AE6B0FB2}"/>
              </a:ext>
            </a:extLst>
          </p:cNvPr>
          <p:cNvSpPr txBox="1"/>
          <p:nvPr/>
        </p:nvSpPr>
        <p:spPr>
          <a:xfrm>
            <a:off x="5017820" y="135381"/>
            <a:ext cx="21563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F5C77B"/>
                    </a:gs>
                  </a:gsLst>
                  <a:lin ang="5400000" scaled="1"/>
                </a:gradFill>
                <a:latin typeface="字魂扁桃体" pitchFamily="2" charset="-122"/>
                <a:ea typeface="字魂扁桃体" pitchFamily="2" charset="-122"/>
                <a:cs typeface="+mn-ea"/>
              </a:defRPr>
            </a:lvl1pPr>
          </a:lstStyle>
          <a:p>
            <a:r>
              <a:rPr lang="zh-CN" altLang="en-US" sz="3200" dirty="0">
                <a:gradFill>
                  <a:gsLst>
                    <a:gs pos="0">
                      <a:srgbClr val="C31A13"/>
                    </a:gs>
                    <a:gs pos="100000">
                      <a:srgbClr val="FF0000"/>
                    </a:gs>
                  </a:gsLst>
                  <a:lin ang="5400000" scaled="1"/>
                </a:gradFill>
              </a:rPr>
              <a:t>添加标题文本</a:t>
            </a:r>
          </a:p>
        </p:txBody>
      </p:sp>
      <p:sp>
        <p:nvSpPr>
          <p:cNvPr id="5" name="图形">
            <a:extLst>
              <a:ext uri="{FF2B5EF4-FFF2-40B4-BE49-F238E27FC236}">
                <a16:creationId xmlns:a16="http://schemas.microsoft.com/office/drawing/2014/main" id="{526711C6-D8A6-B35E-A4D3-13F594A5024D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131697" y="1650365"/>
            <a:ext cx="3003550" cy="3364865"/>
          </a:xfrm>
          <a:prstGeom prst="roundRect">
            <a:avLst>
              <a:gd name="adj" fmla="val 4329"/>
            </a:avLst>
          </a:prstGeom>
          <a:solidFill>
            <a:schemeClr val="bg1"/>
          </a:solidFill>
          <a:ln>
            <a:solidFill>
              <a:srgbClr val="C31A13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000">
              <a:solidFill>
                <a:schemeClr val="tx1"/>
              </a:solidFill>
              <a:ea typeface="阿里巴巴普惠体" panose="00020600040101010101" pitchFamily="18" charset="-122"/>
              <a:sym typeface="+mn-lt"/>
            </a:endParaRPr>
          </a:p>
        </p:txBody>
      </p:sp>
      <p:sp>
        <p:nvSpPr>
          <p:cNvPr id="6" name="图形">
            <a:extLst>
              <a:ext uri="{FF2B5EF4-FFF2-40B4-BE49-F238E27FC236}">
                <a16:creationId xmlns:a16="http://schemas.microsoft.com/office/drawing/2014/main" id="{7DB4D2E6-B215-8E16-5DB2-8D8D81F78321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4586731" y="1650365"/>
            <a:ext cx="3003549" cy="3364865"/>
          </a:xfrm>
          <a:prstGeom prst="roundRect">
            <a:avLst>
              <a:gd name="adj" fmla="val 4329"/>
            </a:avLst>
          </a:prstGeom>
          <a:solidFill>
            <a:schemeClr val="bg1"/>
          </a:solidFill>
          <a:ln>
            <a:solidFill>
              <a:srgbClr val="C31A13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000">
              <a:solidFill>
                <a:schemeClr val="tx1"/>
              </a:solidFill>
              <a:ea typeface="阿里巴巴普惠体" panose="00020600040101010101" pitchFamily="18" charset="-122"/>
              <a:sym typeface="+mn-lt"/>
            </a:endParaRPr>
          </a:p>
        </p:txBody>
      </p:sp>
      <p:sp>
        <p:nvSpPr>
          <p:cNvPr id="7" name="图形">
            <a:extLst>
              <a:ext uri="{FF2B5EF4-FFF2-40B4-BE49-F238E27FC236}">
                <a16:creationId xmlns:a16="http://schemas.microsoft.com/office/drawing/2014/main" id="{A3CE77F4-EC35-85F9-D9D4-9BD2D7A5D116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8041767" y="1650365"/>
            <a:ext cx="3004820" cy="3364865"/>
          </a:xfrm>
          <a:prstGeom prst="roundRect">
            <a:avLst>
              <a:gd name="adj" fmla="val 4329"/>
            </a:avLst>
          </a:prstGeom>
          <a:solidFill>
            <a:schemeClr val="bg1"/>
          </a:solidFill>
          <a:ln>
            <a:solidFill>
              <a:srgbClr val="C31A13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000">
              <a:solidFill>
                <a:schemeClr val="tx1"/>
              </a:solidFill>
              <a:ea typeface="阿里巴巴普惠体" panose="00020600040101010101" pitchFamily="18" charset="-122"/>
              <a:sym typeface="+mn-lt"/>
            </a:endParaRPr>
          </a:p>
        </p:txBody>
      </p:sp>
      <p:sp>
        <p:nvSpPr>
          <p:cNvPr id="8" name="图形">
            <a:extLst>
              <a:ext uri="{FF2B5EF4-FFF2-40B4-BE49-F238E27FC236}">
                <a16:creationId xmlns:a16="http://schemas.microsoft.com/office/drawing/2014/main" id="{7CA26616-A1D3-15AC-7839-BF11DA7E5C1A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1141857" y="1509395"/>
            <a:ext cx="2994660" cy="817245"/>
          </a:xfrm>
          <a:custGeom>
            <a:avLst/>
            <a:gdLst>
              <a:gd name="connsiteX0" fmla="*/ 123675 w 2856902"/>
              <a:gd name="connsiteY0" fmla="*/ 0 h 984250"/>
              <a:gd name="connsiteX1" fmla="*/ 2733227 w 2856902"/>
              <a:gd name="connsiteY1" fmla="*/ 0 h 984250"/>
              <a:gd name="connsiteX2" fmla="*/ 2856902 w 2856902"/>
              <a:gd name="connsiteY2" fmla="*/ 123675 h 984250"/>
              <a:gd name="connsiteX3" fmla="*/ 2856902 w 2856902"/>
              <a:gd name="connsiteY3" fmla="*/ 896379 h 984250"/>
              <a:gd name="connsiteX4" fmla="*/ 2651978 w 2856902"/>
              <a:gd name="connsiteY4" fmla="*/ 921729 h 984250"/>
              <a:gd name="connsiteX5" fmla="*/ 1428451 w 2856902"/>
              <a:gd name="connsiteY5" fmla="*/ 984250 h 984250"/>
              <a:gd name="connsiteX6" fmla="*/ 204924 w 2856902"/>
              <a:gd name="connsiteY6" fmla="*/ 921729 h 984250"/>
              <a:gd name="connsiteX7" fmla="*/ 0 w 2856902"/>
              <a:gd name="connsiteY7" fmla="*/ 896379 h 984250"/>
              <a:gd name="connsiteX8" fmla="*/ 0 w 2856902"/>
              <a:gd name="connsiteY8" fmla="*/ 123675 h 984250"/>
              <a:gd name="connsiteX9" fmla="*/ 123675 w 2856902"/>
              <a:gd name="connsiteY9" fmla="*/ 0 h 984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856902" h="984250">
                <a:moveTo>
                  <a:pt x="123675" y="0"/>
                </a:moveTo>
                <a:lnTo>
                  <a:pt x="2733227" y="0"/>
                </a:lnTo>
                <a:cubicBezTo>
                  <a:pt x="2801531" y="0"/>
                  <a:pt x="2856902" y="55371"/>
                  <a:pt x="2856902" y="123675"/>
                </a:cubicBezTo>
                <a:lnTo>
                  <a:pt x="2856902" y="896379"/>
                </a:lnTo>
                <a:lnTo>
                  <a:pt x="2651978" y="921729"/>
                </a:lnTo>
                <a:cubicBezTo>
                  <a:pt x="2265466" y="962361"/>
                  <a:pt x="1854522" y="984250"/>
                  <a:pt x="1428451" y="984250"/>
                </a:cubicBezTo>
                <a:cubicBezTo>
                  <a:pt x="1002381" y="984250"/>
                  <a:pt x="591436" y="962361"/>
                  <a:pt x="204924" y="921729"/>
                </a:cubicBezTo>
                <a:lnTo>
                  <a:pt x="0" y="896379"/>
                </a:lnTo>
                <a:lnTo>
                  <a:pt x="0" y="123675"/>
                </a:lnTo>
                <a:cubicBezTo>
                  <a:pt x="0" y="55371"/>
                  <a:pt x="55371" y="0"/>
                  <a:pt x="123675" y="0"/>
                </a:cubicBezTo>
                <a:close/>
              </a:path>
            </a:pathLst>
          </a:custGeom>
          <a:solidFill>
            <a:srgbClr val="C31A13"/>
          </a:solidFill>
          <a:ln w="12700">
            <a:solidFill>
              <a:srgbClr val="C31A1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9" name="图形">
            <a:extLst>
              <a:ext uri="{FF2B5EF4-FFF2-40B4-BE49-F238E27FC236}">
                <a16:creationId xmlns:a16="http://schemas.microsoft.com/office/drawing/2014/main" id="{B52B0CD2-3A46-536F-3D60-5F90F51E3B83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4596257" y="1509395"/>
            <a:ext cx="2994660" cy="817245"/>
          </a:xfrm>
          <a:custGeom>
            <a:avLst/>
            <a:gdLst>
              <a:gd name="connsiteX0" fmla="*/ 123675 w 2856902"/>
              <a:gd name="connsiteY0" fmla="*/ 0 h 984250"/>
              <a:gd name="connsiteX1" fmla="*/ 2733227 w 2856902"/>
              <a:gd name="connsiteY1" fmla="*/ 0 h 984250"/>
              <a:gd name="connsiteX2" fmla="*/ 2856902 w 2856902"/>
              <a:gd name="connsiteY2" fmla="*/ 123675 h 984250"/>
              <a:gd name="connsiteX3" fmla="*/ 2856902 w 2856902"/>
              <a:gd name="connsiteY3" fmla="*/ 896379 h 984250"/>
              <a:gd name="connsiteX4" fmla="*/ 2651978 w 2856902"/>
              <a:gd name="connsiteY4" fmla="*/ 921729 h 984250"/>
              <a:gd name="connsiteX5" fmla="*/ 1428451 w 2856902"/>
              <a:gd name="connsiteY5" fmla="*/ 984250 h 984250"/>
              <a:gd name="connsiteX6" fmla="*/ 204924 w 2856902"/>
              <a:gd name="connsiteY6" fmla="*/ 921729 h 984250"/>
              <a:gd name="connsiteX7" fmla="*/ 0 w 2856902"/>
              <a:gd name="connsiteY7" fmla="*/ 896379 h 984250"/>
              <a:gd name="connsiteX8" fmla="*/ 0 w 2856902"/>
              <a:gd name="connsiteY8" fmla="*/ 123675 h 984250"/>
              <a:gd name="connsiteX9" fmla="*/ 123675 w 2856902"/>
              <a:gd name="connsiteY9" fmla="*/ 0 h 984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856902" h="984250">
                <a:moveTo>
                  <a:pt x="123675" y="0"/>
                </a:moveTo>
                <a:lnTo>
                  <a:pt x="2733227" y="0"/>
                </a:lnTo>
                <a:cubicBezTo>
                  <a:pt x="2801531" y="0"/>
                  <a:pt x="2856902" y="55371"/>
                  <a:pt x="2856902" y="123675"/>
                </a:cubicBezTo>
                <a:lnTo>
                  <a:pt x="2856902" y="896379"/>
                </a:lnTo>
                <a:lnTo>
                  <a:pt x="2651978" y="921729"/>
                </a:lnTo>
                <a:cubicBezTo>
                  <a:pt x="2265466" y="962361"/>
                  <a:pt x="1854522" y="984250"/>
                  <a:pt x="1428451" y="984250"/>
                </a:cubicBezTo>
                <a:cubicBezTo>
                  <a:pt x="1002381" y="984250"/>
                  <a:pt x="591436" y="962361"/>
                  <a:pt x="204924" y="921729"/>
                </a:cubicBezTo>
                <a:lnTo>
                  <a:pt x="0" y="896379"/>
                </a:lnTo>
                <a:lnTo>
                  <a:pt x="0" y="123675"/>
                </a:lnTo>
                <a:cubicBezTo>
                  <a:pt x="0" y="55371"/>
                  <a:pt x="55371" y="0"/>
                  <a:pt x="123675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rgbClr val="C31A13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000">
              <a:solidFill>
                <a:schemeClr val="tx1"/>
              </a:solidFill>
              <a:ea typeface="阿里巴巴普惠体" panose="00020600040101010101" pitchFamily="18" charset="-122"/>
              <a:sym typeface="+mn-lt"/>
            </a:endParaRPr>
          </a:p>
        </p:txBody>
      </p:sp>
      <p:sp>
        <p:nvSpPr>
          <p:cNvPr id="10" name="图形">
            <a:extLst>
              <a:ext uri="{FF2B5EF4-FFF2-40B4-BE49-F238E27FC236}">
                <a16:creationId xmlns:a16="http://schemas.microsoft.com/office/drawing/2014/main" id="{DD879E63-1C64-017C-0EAA-09550F5E300F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8040494" y="1509395"/>
            <a:ext cx="3006093" cy="817245"/>
          </a:xfrm>
          <a:custGeom>
            <a:avLst/>
            <a:gdLst>
              <a:gd name="connsiteX0" fmla="*/ 123675 w 2856902"/>
              <a:gd name="connsiteY0" fmla="*/ 0 h 984250"/>
              <a:gd name="connsiteX1" fmla="*/ 2733227 w 2856902"/>
              <a:gd name="connsiteY1" fmla="*/ 0 h 984250"/>
              <a:gd name="connsiteX2" fmla="*/ 2856902 w 2856902"/>
              <a:gd name="connsiteY2" fmla="*/ 123675 h 984250"/>
              <a:gd name="connsiteX3" fmla="*/ 2856902 w 2856902"/>
              <a:gd name="connsiteY3" fmla="*/ 896379 h 984250"/>
              <a:gd name="connsiteX4" fmla="*/ 2651978 w 2856902"/>
              <a:gd name="connsiteY4" fmla="*/ 921729 h 984250"/>
              <a:gd name="connsiteX5" fmla="*/ 1428451 w 2856902"/>
              <a:gd name="connsiteY5" fmla="*/ 984250 h 984250"/>
              <a:gd name="connsiteX6" fmla="*/ 204924 w 2856902"/>
              <a:gd name="connsiteY6" fmla="*/ 921729 h 984250"/>
              <a:gd name="connsiteX7" fmla="*/ 0 w 2856902"/>
              <a:gd name="connsiteY7" fmla="*/ 896379 h 984250"/>
              <a:gd name="connsiteX8" fmla="*/ 0 w 2856902"/>
              <a:gd name="connsiteY8" fmla="*/ 123675 h 984250"/>
              <a:gd name="connsiteX9" fmla="*/ 123675 w 2856902"/>
              <a:gd name="connsiteY9" fmla="*/ 0 h 984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856902" h="984250">
                <a:moveTo>
                  <a:pt x="123675" y="0"/>
                </a:moveTo>
                <a:lnTo>
                  <a:pt x="2733227" y="0"/>
                </a:lnTo>
                <a:cubicBezTo>
                  <a:pt x="2801531" y="0"/>
                  <a:pt x="2856902" y="55371"/>
                  <a:pt x="2856902" y="123675"/>
                </a:cubicBezTo>
                <a:lnTo>
                  <a:pt x="2856902" y="896379"/>
                </a:lnTo>
                <a:lnTo>
                  <a:pt x="2651978" y="921729"/>
                </a:lnTo>
                <a:cubicBezTo>
                  <a:pt x="2265466" y="962361"/>
                  <a:pt x="1854522" y="984250"/>
                  <a:pt x="1428451" y="984250"/>
                </a:cubicBezTo>
                <a:cubicBezTo>
                  <a:pt x="1002381" y="984250"/>
                  <a:pt x="591436" y="962361"/>
                  <a:pt x="204924" y="921729"/>
                </a:cubicBezTo>
                <a:lnTo>
                  <a:pt x="0" y="896379"/>
                </a:lnTo>
                <a:lnTo>
                  <a:pt x="0" y="123675"/>
                </a:lnTo>
                <a:cubicBezTo>
                  <a:pt x="0" y="55371"/>
                  <a:pt x="55371" y="0"/>
                  <a:pt x="123675" y="0"/>
                </a:cubicBezTo>
                <a:close/>
              </a:path>
            </a:pathLst>
          </a:custGeom>
          <a:solidFill>
            <a:srgbClr val="C31A13"/>
          </a:solidFill>
          <a:ln w="12700">
            <a:solidFill>
              <a:srgbClr val="C31A1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14" name="图形">
            <a:extLst>
              <a:ext uri="{FF2B5EF4-FFF2-40B4-BE49-F238E27FC236}">
                <a16:creationId xmlns:a16="http://schemas.microsoft.com/office/drawing/2014/main" id="{695CDD2C-3354-272E-7BAE-BA249DAAB154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2455671" y="1659890"/>
            <a:ext cx="355600" cy="416560"/>
          </a:xfrm>
          <a:custGeom>
            <a:avLst/>
            <a:gdLst>
              <a:gd name="connsiteX0" fmla="*/ 99870 w 489903"/>
              <a:gd name="connsiteY0" fmla="*/ 331023 h 573488"/>
              <a:gd name="connsiteX1" fmla="*/ 390064 w 489903"/>
              <a:gd name="connsiteY1" fmla="*/ 331023 h 573488"/>
              <a:gd name="connsiteX2" fmla="*/ 415037 w 489903"/>
              <a:gd name="connsiteY2" fmla="*/ 355958 h 573488"/>
              <a:gd name="connsiteX3" fmla="*/ 415037 w 489903"/>
              <a:gd name="connsiteY3" fmla="*/ 524479 h 573488"/>
              <a:gd name="connsiteX4" fmla="*/ 390064 w 489903"/>
              <a:gd name="connsiteY4" fmla="*/ 548554 h 573488"/>
              <a:gd name="connsiteX5" fmla="*/ 433120 w 489903"/>
              <a:gd name="connsiteY5" fmla="*/ 548554 h 573488"/>
              <a:gd name="connsiteX6" fmla="*/ 415037 w 489903"/>
              <a:gd name="connsiteY6" fmla="*/ 573488 h 573488"/>
              <a:gd name="connsiteX7" fmla="*/ 74897 w 489903"/>
              <a:gd name="connsiteY7" fmla="*/ 573488 h 573488"/>
              <a:gd name="connsiteX8" fmla="*/ 55953 w 489903"/>
              <a:gd name="connsiteY8" fmla="*/ 548554 h 573488"/>
              <a:gd name="connsiteX9" fmla="*/ 99870 w 489903"/>
              <a:gd name="connsiteY9" fmla="*/ 548554 h 573488"/>
              <a:gd name="connsiteX10" fmla="*/ 74897 w 489903"/>
              <a:gd name="connsiteY10" fmla="*/ 524479 h 573488"/>
              <a:gd name="connsiteX11" fmla="*/ 74897 w 489903"/>
              <a:gd name="connsiteY11" fmla="*/ 355958 h 573488"/>
              <a:gd name="connsiteX12" fmla="*/ 99870 w 489903"/>
              <a:gd name="connsiteY12" fmla="*/ 331023 h 573488"/>
              <a:gd name="connsiteX13" fmla="*/ 275517 w 489903"/>
              <a:gd name="connsiteY13" fmla="*/ 0 h 573488"/>
              <a:gd name="connsiteX14" fmla="*/ 283266 w 489903"/>
              <a:gd name="connsiteY14" fmla="*/ 0 h 573488"/>
              <a:gd name="connsiteX15" fmla="*/ 284988 w 489903"/>
              <a:gd name="connsiteY15" fmla="*/ 1719 h 573488"/>
              <a:gd name="connsiteX16" fmla="*/ 278961 w 489903"/>
              <a:gd name="connsiteY16" fmla="*/ 6877 h 573488"/>
              <a:gd name="connsiteX17" fmla="*/ 278961 w 489903"/>
              <a:gd name="connsiteY17" fmla="*/ 17194 h 573488"/>
              <a:gd name="connsiteX18" fmla="*/ 304790 w 489903"/>
              <a:gd name="connsiteY18" fmla="*/ 39546 h 573488"/>
              <a:gd name="connsiteX19" fmla="*/ 315983 w 489903"/>
              <a:gd name="connsiteY19" fmla="*/ 64477 h 573488"/>
              <a:gd name="connsiteX20" fmla="*/ 315983 w 489903"/>
              <a:gd name="connsiteY20" fmla="*/ 97145 h 573488"/>
              <a:gd name="connsiteX21" fmla="*/ 319427 w 489903"/>
              <a:gd name="connsiteY21" fmla="*/ 105742 h 573488"/>
              <a:gd name="connsiteX22" fmla="*/ 321149 w 489903"/>
              <a:gd name="connsiteY22" fmla="*/ 108322 h 573488"/>
              <a:gd name="connsiteX23" fmla="*/ 318566 w 489903"/>
              <a:gd name="connsiteY23" fmla="*/ 134972 h 573488"/>
              <a:gd name="connsiteX24" fmla="*/ 318566 w 489903"/>
              <a:gd name="connsiteY24" fmla="*/ 135832 h 573488"/>
              <a:gd name="connsiteX25" fmla="*/ 303929 w 489903"/>
              <a:gd name="connsiteY25" fmla="*/ 173658 h 573488"/>
              <a:gd name="connsiteX26" fmla="*/ 303929 w 489903"/>
              <a:gd name="connsiteY26" fmla="*/ 174518 h 573488"/>
              <a:gd name="connsiteX27" fmla="*/ 296180 w 489903"/>
              <a:gd name="connsiteY27" fmla="*/ 215784 h 573488"/>
              <a:gd name="connsiteX28" fmla="*/ 297902 w 489903"/>
              <a:gd name="connsiteY28" fmla="*/ 220082 h 573488"/>
              <a:gd name="connsiteX29" fmla="*/ 304790 w 489903"/>
              <a:gd name="connsiteY29" fmla="*/ 229539 h 573488"/>
              <a:gd name="connsiteX30" fmla="*/ 310817 w 489903"/>
              <a:gd name="connsiteY30" fmla="*/ 246733 h 573488"/>
              <a:gd name="connsiteX31" fmla="*/ 316844 w 489903"/>
              <a:gd name="connsiteY31" fmla="*/ 251891 h 573488"/>
              <a:gd name="connsiteX32" fmla="*/ 430495 w 489903"/>
              <a:gd name="connsiteY32" fmla="*/ 292297 h 573488"/>
              <a:gd name="connsiteX33" fmla="*/ 445993 w 489903"/>
              <a:gd name="connsiteY33" fmla="*/ 304332 h 573488"/>
              <a:gd name="connsiteX34" fmla="*/ 489903 w 489903"/>
              <a:gd name="connsiteY34" fmla="*/ 470254 h 573488"/>
              <a:gd name="connsiteX35" fmla="*/ 435661 w 489903"/>
              <a:gd name="connsiteY35" fmla="*/ 478851 h 573488"/>
              <a:gd name="connsiteX36" fmla="*/ 435661 w 489903"/>
              <a:gd name="connsiteY36" fmla="*/ 355915 h 573488"/>
              <a:gd name="connsiteX37" fmla="*/ 390028 w 489903"/>
              <a:gd name="connsiteY37" fmla="*/ 310350 h 573488"/>
              <a:gd name="connsiteX38" fmla="*/ 253992 w 489903"/>
              <a:gd name="connsiteY38" fmla="*/ 310350 h 573488"/>
              <a:gd name="connsiteX39" fmla="*/ 249687 w 489903"/>
              <a:gd name="connsiteY39" fmla="*/ 280261 h 573488"/>
              <a:gd name="connsiteX40" fmla="*/ 264324 w 489903"/>
              <a:gd name="connsiteY40" fmla="*/ 265646 h 573488"/>
              <a:gd name="connsiteX41" fmla="*/ 258297 w 489903"/>
              <a:gd name="connsiteY41" fmla="*/ 251031 h 573488"/>
              <a:gd name="connsiteX42" fmla="*/ 231606 w 489903"/>
              <a:gd name="connsiteY42" fmla="*/ 251031 h 573488"/>
              <a:gd name="connsiteX43" fmla="*/ 225579 w 489903"/>
              <a:gd name="connsiteY43" fmla="*/ 265646 h 573488"/>
              <a:gd name="connsiteX44" fmla="*/ 240216 w 489903"/>
              <a:gd name="connsiteY44" fmla="*/ 280261 h 573488"/>
              <a:gd name="connsiteX45" fmla="*/ 235911 w 489903"/>
              <a:gd name="connsiteY45" fmla="*/ 310350 h 573488"/>
              <a:gd name="connsiteX46" fmla="*/ 99875 w 489903"/>
              <a:gd name="connsiteY46" fmla="*/ 310350 h 573488"/>
              <a:gd name="connsiteX47" fmla="*/ 54242 w 489903"/>
              <a:gd name="connsiteY47" fmla="*/ 355915 h 573488"/>
              <a:gd name="connsiteX48" fmla="*/ 54242 w 489903"/>
              <a:gd name="connsiteY48" fmla="*/ 478851 h 573488"/>
              <a:gd name="connsiteX49" fmla="*/ 0 w 489903"/>
              <a:gd name="connsiteY49" fmla="*/ 470254 h 573488"/>
              <a:gd name="connsiteX50" fmla="*/ 43910 w 489903"/>
              <a:gd name="connsiteY50" fmla="*/ 305192 h 573488"/>
              <a:gd name="connsiteX51" fmla="*/ 60269 w 489903"/>
              <a:gd name="connsiteY51" fmla="*/ 293156 h 573488"/>
              <a:gd name="connsiteX52" fmla="*/ 172198 w 489903"/>
              <a:gd name="connsiteY52" fmla="*/ 251031 h 573488"/>
              <a:gd name="connsiteX53" fmla="*/ 176503 w 489903"/>
              <a:gd name="connsiteY53" fmla="*/ 246733 h 573488"/>
              <a:gd name="connsiteX54" fmla="*/ 182530 w 489903"/>
              <a:gd name="connsiteY54" fmla="*/ 229539 h 573488"/>
              <a:gd name="connsiteX55" fmla="*/ 190279 w 489903"/>
              <a:gd name="connsiteY55" fmla="*/ 220082 h 573488"/>
              <a:gd name="connsiteX56" fmla="*/ 193723 w 489903"/>
              <a:gd name="connsiteY56" fmla="*/ 215784 h 573488"/>
              <a:gd name="connsiteX57" fmla="*/ 196306 w 489903"/>
              <a:gd name="connsiteY57" fmla="*/ 190852 h 573488"/>
              <a:gd name="connsiteX58" fmla="*/ 194584 w 489903"/>
              <a:gd name="connsiteY58" fmla="*/ 184835 h 573488"/>
              <a:gd name="connsiteX59" fmla="*/ 180808 w 489903"/>
              <a:gd name="connsiteY59" fmla="*/ 156465 h 573488"/>
              <a:gd name="connsiteX60" fmla="*/ 175642 w 489903"/>
              <a:gd name="connsiteY60" fmla="*/ 140990 h 573488"/>
              <a:gd name="connsiteX61" fmla="*/ 170476 w 489903"/>
              <a:gd name="connsiteY61" fmla="*/ 118638 h 573488"/>
              <a:gd name="connsiteX62" fmla="*/ 169615 w 489903"/>
              <a:gd name="connsiteY62" fmla="*/ 110901 h 573488"/>
              <a:gd name="connsiteX63" fmla="*/ 173920 w 489903"/>
              <a:gd name="connsiteY63" fmla="*/ 102304 h 573488"/>
              <a:gd name="connsiteX64" fmla="*/ 176503 w 489903"/>
              <a:gd name="connsiteY64" fmla="*/ 97145 h 573488"/>
              <a:gd name="connsiteX65" fmla="*/ 176503 w 489903"/>
              <a:gd name="connsiteY65" fmla="*/ 80811 h 573488"/>
              <a:gd name="connsiteX66" fmla="*/ 176503 w 489903"/>
              <a:gd name="connsiteY66" fmla="*/ 59319 h 573488"/>
              <a:gd name="connsiteX67" fmla="*/ 196306 w 489903"/>
              <a:gd name="connsiteY67" fmla="*/ 27510 h 573488"/>
              <a:gd name="connsiteX68" fmla="*/ 246243 w 489903"/>
              <a:gd name="connsiteY68" fmla="*/ 5158 h 573488"/>
              <a:gd name="connsiteX69" fmla="*/ 275517 w 489903"/>
              <a:gd name="connsiteY69" fmla="*/ 0 h 573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489903" h="573488">
                <a:moveTo>
                  <a:pt x="99870" y="331023"/>
                </a:moveTo>
                <a:lnTo>
                  <a:pt x="390064" y="331023"/>
                </a:lnTo>
                <a:cubicBezTo>
                  <a:pt x="403842" y="331023"/>
                  <a:pt x="415037" y="342201"/>
                  <a:pt x="415037" y="355958"/>
                </a:cubicBezTo>
                <a:lnTo>
                  <a:pt x="415037" y="524479"/>
                </a:lnTo>
                <a:cubicBezTo>
                  <a:pt x="415037" y="538236"/>
                  <a:pt x="403842" y="548554"/>
                  <a:pt x="390064" y="548554"/>
                </a:cubicBezTo>
                <a:lnTo>
                  <a:pt x="433120" y="548554"/>
                </a:lnTo>
                <a:cubicBezTo>
                  <a:pt x="433120" y="568329"/>
                  <a:pt x="425370" y="573488"/>
                  <a:pt x="415037" y="573488"/>
                </a:cubicBezTo>
                <a:lnTo>
                  <a:pt x="74897" y="573488"/>
                </a:lnTo>
                <a:cubicBezTo>
                  <a:pt x="64564" y="573488"/>
                  <a:pt x="55953" y="568329"/>
                  <a:pt x="55953" y="548554"/>
                </a:cubicBezTo>
                <a:lnTo>
                  <a:pt x="99870" y="548554"/>
                </a:lnTo>
                <a:cubicBezTo>
                  <a:pt x="86092" y="548554"/>
                  <a:pt x="74897" y="538236"/>
                  <a:pt x="74897" y="524479"/>
                </a:cubicBezTo>
                <a:lnTo>
                  <a:pt x="74897" y="355958"/>
                </a:lnTo>
                <a:cubicBezTo>
                  <a:pt x="74897" y="342201"/>
                  <a:pt x="86092" y="331023"/>
                  <a:pt x="99870" y="331023"/>
                </a:cubicBezTo>
                <a:close/>
                <a:moveTo>
                  <a:pt x="275517" y="0"/>
                </a:moveTo>
                <a:cubicBezTo>
                  <a:pt x="278100" y="0"/>
                  <a:pt x="280683" y="0"/>
                  <a:pt x="283266" y="0"/>
                </a:cubicBezTo>
                <a:cubicBezTo>
                  <a:pt x="284127" y="859"/>
                  <a:pt x="284127" y="1719"/>
                  <a:pt x="284988" y="1719"/>
                </a:cubicBezTo>
                <a:cubicBezTo>
                  <a:pt x="282405" y="3439"/>
                  <a:pt x="280683" y="5158"/>
                  <a:pt x="278961" y="6877"/>
                </a:cubicBezTo>
                <a:cubicBezTo>
                  <a:pt x="274656" y="10316"/>
                  <a:pt x="274656" y="12895"/>
                  <a:pt x="278961" y="17194"/>
                </a:cubicBezTo>
                <a:cubicBezTo>
                  <a:pt x="287570" y="24071"/>
                  <a:pt x="297041" y="31809"/>
                  <a:pt x="304790" y="39546"/>
                </a:cubicBezTo>
                <a:cubicBezTo>
                  <a:pt x="312539" y="45564"/>
                  <a:pt x="315983" y="55020"/>
                  <a:pt x="315983" y="64477"/>
                </a:cubicBezTo>
                <a:cubicBezTo>
                  <a:pt x="315983" y="81671"/>
                  <a:pt x="315983" y="79952"/>
                  <a:pt x="315983" y="97145"/>
                </a:cubicBezTo>
                <a:cubicBezTo>
                  <a:pt x="315983" y="100584"/>
                  <a:pt x="315122" y="104023"/>
                  <a:pt x="319427" y="105742"/>
                </a:cubicBezTo>
                <a:cubicBezTo>
                  <a:pt x="320288" y="105742"/>
                  <a:pt x="322010" y="107462"/>
                  <a:pt x="321149" y="108322"/>
                </a:cubicBezTo>
                <a:cubicBezTo>
                  <a:pt x="321149" y="117778"/>
                  <a:pt x="319427" y="126375"/>
                  <a:pt x="318566" y="134972"/>
                </a:cubicBezTo>
                <a:cubicBezTo>
                  <a:pt x="318566" y="134972"/>
                  <a:pt x="318566" y="135832"/>
                  <a:pt x="318566" y="135832"/>
                </a:cubicBezTo>
                <a:cubicBezTo>
                  <a:pt x="310817" y="147008"/>
                  <a:pt x="309956" y="160763"/>
                  <a:pt x="303929" y="173658"/>
                </a:cubicBezTo>
                <a:cubicBezTo>
                  <a:pt x="303929" y="173658"/>
                  <a:pt x="303929" y="174518"/>
                  <a:pt x="303929" y="174518"/>
                </a:cubicBezTo>
                <a:cubicBezTo>
                  <a:pt x="292736" y="186554"/>
                  <a:pt x="296180" y="202028"/>
                  <a:pt x="296180" y="215784"/>
                </a:cubicBezTo>
                <a:cubicBezTo>
                  <a:pt x="296180" y="217503"/>
                  <a:pt x="297041" y="219222"/>
                  <a:pt x="297902" y="220082"/>
                </a:cubicBezTo>
                <a:cubicBezTo>
                  <a:pt x="302207" y="221801"/>
                  <a:pt x="303929" y="225240"/>
                  <a:pt x="304790" y="229539"/>
                </a:cubicBezTo>
                <a:cubicBezTo>
                  <a:pt x="306512" y="235557"/>
                  <a:pt x="308234" y="241574"/>
                  <a:pt x="310817" y="246733"/>
                </a:cubicBezTo>
                <a:cubicBezTo>
                  <a:pt x="311678" y="249312"/>
                  <a:pt x="315122" y="251031"/>
                  <a:pt x="316844" y="251891"/>
                </a:cubicBezTo>
                <a:cubicBezTo>
                  <a:pt x="349562" y="263927"/>
                  <a:pt x="399499" y="276822"/>
                  <a:pt x="430495" y="292297"/>
                </a:cubicBezTo>
                <a:cubicBezTo>
                  <a:pt x="436522" y="295735"/>
                  <a:pt x="441688" y="299174"/>
                  <a:pt x="445993" y="304332"/>
                </a:cubicBezTo>
                <a:lnTo>
                  <a:pt x="489903" y="470254"/>
                </a:lnTo>
                <a:cubicBezTo>
                  <a:pt x="479571" y="470254"/>
                  <a:pt x="447715" y="473693"/>
                  <a:pt x="435661" y="478851"/>
                </a:cubicBezTo>
                <a:lnTo>
                  <a:pt x="435661" y="355915"/>
                </a:lnTo>
                <a:cubicBezTo>
                  <a:pt x="435661" y="330983"/>
                  <a:pt x="414997" y="310350"/>
                  <a:pt x="390028" y="310350"/>
                </a:cubicBezTo>
                <a:lnTo>
                  <a:pt x="253992" y="310350"/>
                </a:lnTo>
                <a:lnTo>
                  <a:pt x="249687" y="280261"/>
                </a:lnTo>
                <a:lnTo>
                  <a:pt x="264324" y="265646"/>
                </a:lnTo>
                <a:lnTo>
                  <a:pt x="258297" y="251031"/>
                </a:lnTo>
                <a:lnTo>
                  <a:pt x="231606" y="251031"/>
                </a:lnTo>
                <a:lnTo>
                  <a:pt x="225579" y="265646"/>
                </a:lnTo>
                <a:lnTo>
                  <a:pt x="240216" y="280261"/>
                </a:lnTo>
                <a:lnTo>
                  <a:pt x="235911" y="310350"/>
                </a:lnTo>
                <a:lnTo>
                  <a:pt x="99875" y="310350"/>
                </a:lnTo>
                <a:cubicBezTo>
                  <a:pt x="74045" y="310350"/>
                  <a:pt x="54242" y="330983"/>
                  <a:pt x="54242" y="355915"/>
                </a:cubicBezTo>
                <a:lnTo>
                  <a:pt x="54242" y="478851"/>
                </a:lnTo>
                <a:cubicBezTo>
                  <a:pt x="42188" y="473693"/>
                  <a:pt x="10332" y="470254"/>
                  <a:pt x="0" y="470254"/>
                </a:cubicBezTo>
                <a:lnTo>
                  <a:pt x="43910" y="305192"/>
                </a:lnTo>
                <a:cubicBezTo>
                  <a:pt x="48215" y="300034"/>
                  <a:pt x="54242" y="296595"/>
                  <a:pt x="60269" y="293156"/>
                </a:cubicBezTo>
                <a:cubicBezTo>
                  <a:pt x="70601" y="287998"/>
                  <a:pt x="162727" y="255330"/>
                  <a:pt x="172198" y="251031"/>
                </a:cubicBezTo>
                <a:cubicBezTo>
                  <a:pt x="173920" y="250171"/>
                  <a:pt x="175642" y="248452"/>
                  <a:pt x="176503" y="246733"/>
                </a:cubicBezTo>
                <a:cubicBezTo>
                  <a:pt x="179086" y="240715"/>
                  <a:pt x="180808" y="235557"/>
                  <a:pt x="182530" y="229539"/>
                </a:cubicBezTo>
                <a:cubicBezTo>
                  <a:pt x="184252" y="225240"/>
                  <a:pt x="185113" y="220942"/>
                  <a:pt x="190279" y="220082"/>
                </a:cubicBezTo>
                <a:cubicBezTo>
                  <a:pt x="192001" y="220082"/>
                  <a:pt x="193723" y="217503"/>
                  <a:pt x="193723" y="215784"/>
                </a:cubicBezTo>
                <a:cubicBezTo>
                  <a:pt x="194584" y="207187"/>
                  <a:pt x="195445" y="198590"/>
                  <a:pt x="196306" y="190852"/>
                </a:cubicBezTo>
                <a:cubicBezTo>
                  <a:pt x="196306" y="189133"/>
                  <a:pt x="195445" y="186554"/>
                  <a:pt x="194584" y="184835"/>
                </a:cubicBezTo>
                <a:cubicBezTo>
                  <a:pt x="186835" y="177097"/>
                  <a:pt x="182530" y="167641"/>
                  <a:pt x="180808" y="156465"/>
                </a:cubicBezTo>
                <a:cubicBezTo>
                  <a:pt x="179947" y="151306"/>
                  <a:pt x="177364" y="146148"/>
                  <a:pt x="175642" y="140990"/>
                </a:cubicBezTo>
                <a:cubicBezTo>
                  <a:pt x="173920" y="133253"/>
                  <a:pt x="172198" y="126375"/>
                  <a:pt x="170476" y="118638"/>
                </a:cubicBezTo>
                <a:cubicBezTo>
                  <a:pt x="169615" y="116059"/>
                  <a:pt x="169615" y="113480"/>
                  <a:pt x="169615" y="110901"/>
                </a:cubicBezTo>
                <a:cubicBezTo>
                  <a:pt x="168754" y="106602"/>
                  <a:pt x="168754" y="104023"/>
                  <a:pt x="173920" y="102304"/>
                </a:cubicBezTo>
                <a:cubicBezTo>
                  <a:pt x="174781" y="101444"/>
                  <a:pt x="176503" y="98865"/>
                  <a:pt x="176503" y="97145"/>
                </a:cubicBezTo>
                <a:cubicBezTo>
                  <a:pt x="176503" y="85110"/>
                  <a:pt x="176503" y="91987"/>
                  <a:pt x="176503" y="80811"/>
                </a:cubicBezTo>
                <a:cubicBezTo>
                  <a:pt x="176503" y="73074"/>
                  <a:pt x="176503" y="66196"/>
                  <a:pt x="176503" y="59319"/>
                </a:cubicBezTo>
                <a:cubicBezTo>
                  <a:pt x="178225" y="45564"/>
                  <a:pt x="185974" y="36107"/>
                  <a:pt x="196306" y="27510"/>
                </a:cubicBezTo>
                <a:cubicBezTo>
                  <a:pt x="210942" y="15474"/>
                  <a:pt x="228162" y="9456"/>
                  <a:pt x="246243" y="5158"/>
                </a:cubicBezTo>
                <a:cubicBezTo>
                  <a:pt x="255714" y="3439"/>
                  <a:pt x="266046" y="1719"/>
                  <a:pt x="27551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5" name="图形">
            <a:extLst>
              <a:ext uri="{FF2B5EF4-FFF2-40B4-BE49-F238E27FC236}">
                <a16:creationId xmlns:a16="http://schemas.microsoft.com/office/drawing/2014/main" id="{922B61E8-C304-0068-8549-D159279B88D1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5883717" y="1709737"/>
            <a:ext cx="409575" cy="416560"/>
          </a:xfrm>
          <a:custGeom>
            <a:avLst/>
            <a:gdLst>
              <a:gd name="T0" fmla="*/ 472 w 487"/>
              <a:gd name="T1" fmla="*/ 427 h 496"/>
              <a:gd name="T2" fmla="*/ 381 w 487"/>
              <a:gd name="T3" fmla="*/ 336 h 496"/>
              <a:gd name="T4" fmla="*/ 356 w 487"/>
              <a:gd name="T5" fmla="*/ 325 h 496"/>
              <a:gd name="T6" fmla="*/ 400 w 487"/>
              <a:gd name="T7" fmla="*/ 200 h 496"/>
              <a:gd name="T8" fmla="*/ 200 w 487"/>
              <a:gd name="T9" fmla="*/ 0 h 496"/>
              <a:gd name="T10" fmla="*/ 0 w 487"/>
              <a:gd name="T11" fmla="*/ 200 h 496"/>
              <a:gd name="T12" fmla="*/ 200 w 487"/>
              <a:gd name="T13" fmla="*/ 400 h 496"/>
              <a:gd name="T14" fmla="*/ 312 w 487"/>
              <a:gd name="T15" fmla="*/ 365 h 496"/>
              <a:gd name="T16" fmla="*/ 324 w 487"/>
              <a:gd name="T17" fmla="*/ 393 h 496"/>
              <a:gd name="T18" fmla="*/ 415 w 487"/>
              <a:gd name="T19" fmla="*/ 484 h 496"/>
              <a:gd name="T20" fmla="*/ 443 w 487"/>
              <a:gd name="T21" fmla="*/ 496 h 496"/>
              <a:gd name="T22" fmla="*/ 472 w 487"/>
              <a:gd name="T23" fmla="*/ 484 h 496"/>
              <a:gd name="T24" fmla="*/ 472 w 487"/>
              <a:gd name="T25" fmla="*/ 427 h 496"/>
              <a:gd name="T26" fmla="*/ 200 w 487"/>
              <a:gd name="T27" fmla="*/ 333 h 496"/>
              <a:gd name="T28" fmla="*/ 67 w 487"/>
              <a:gd name="T29" fmla="*/ 200 h 496"/>
              <a:gd name="T30" fmla="*/ 200 w 487"/>
              <a:gd name="T31" fmla="*/ 67 h 496"/>
              <a:gd name="T32" fmla="*/ 333 w 487"/>
              <a:gd name="T33" fmla="*/ 200 h 496"/>
              <a:gd name="T34" fmla="*/ 200 w 487"/>
              <a:gd name="T35" fmla="*/ 33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87" h="496">
                <a:moveTo>
                  <a:pt x="472" y="427"/>
                </a:moveTo>
                <a:lnTo>
                  <a:pt x="381" y="336"/>
                </a:lnTo>
                <a:cubicBezTo>
                  <a:pt x="374" y="329"/>
                  <a:pt x="365" y="326"/>
                  <a:pt x="356" y="325"/>
                </a:cubicBezTo>
                <a:cubicBezTo>
                  <a:pt x="384" y="291"/>
                  <a:pt x="400" y="247"/>
                  <a:pt x="400" y="200"/>
                </a:cubicBezTo>
                <a:cubicBezTo>
                  <a:pt x="400" y="90"/>
                  <a:pt x="310" y="0"/>
                  <a:pt x="200" y="0"/>
                </a:cubicBezTo>
                <a:cubicBezTo>
                  <a:pt x="90" y="0"/>
                  <a:pt x="0" y="90"/>
                  <a:pt x="0" y="200"/>
                </a:cubicBezTo>
                <a:cubicBezTo>
                  <a:pt x="0" y="310"/>
                  <a:pt x="90" y="400"/>
                  <a:pt x="200" y="400"/>
                </a:cubicBezTo>
                <a:cubicBezTo>
                  <a:pt x="242" y="400"/>
                  <a:pt x="280" y="387"/>
                  <a:pt x="312" y="365"/>
                </a:cubicBezTo>
                <a:cubicBezTo>
                  <a:pt x="313" y="375"/>
                  <a:pt x="316" y="385"/>
                  <a:pt x="324" y="393"/>
                </a:cubicBezTo>
                <a:lnTo>
                  <a:pt x="415" y="484"/>
                </a:lnTo>
                <a:cubicBezTo>
                  <a:pt x="423" y="492"/>
                  <a:pt x="433" y="496"/>
                  <a:pt x="443" y="496"/>
                </a:cubicBezTo>
                <a:cubicBezTo>
                  <a:pt x="454" y="496"/>
                  <a:pt x="464" y="492"/>
                  <a:pt x="472" y="484"/>
                </a:cubicBezTo>
                <a:cubicBezTo>
                  <a:pt x="487" y="468"/>
                  <a:pt x="487" y="443"/>
                  <a:pt x="472" y="427"/>
                </a:cubicBezTo>
                <a:close/>
                <a:moveTo>
                  <a:pt x="200" y="333"/>
                </a:moveTo>
                <a:cubicBezTo>
                  <a:pt x="127" y="333"/>
                  <a:pt x="67" y="274"/>
                  <a:pt x="67" y="200"/>
                </a:cubicBezTo>
                <a:cubicBezTo>
                  <a:pt x="67" y="126"/>
                  <a:pt x="127" y="67"/>
                  <a:pt x="200" y="67"/>
                </a:cubicBezTo>
                <a:cubicBezTo>
                  <a:pt x="274" y="67"/>
                  <a:pt x="333" y="126"/>
                  <a:pt x="333" y="200"/>
                </a:cubicBezTo>
                <a:cubicBezTo>
                  <a:pt x="333" y="274"/>
                  <a:pt x="274" y="333"/>
                  <a:pt x="200" y="333"/>
                </a:cubicBezTo>
                <a:close/>
              </a:path>
            </a:pathLst>
          </a:custGeom>
          <a:solidFill>
            <a:srgbClr val="C31A13"/>
          </a:solidFill>
          <a:ln w="12700">
            <a:solidFill>
              <a:srgbClr val="C31A1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6" name="图形" descr="D:\51PPT模板网\51pptmoban.com\图片.jpg">
            <a:extLst>
              <a:ext uri="{FF2B5EF4-FFF2-40B4-BE49-F238E27FC236}">
                <a16:creationId xmlns:a16="http://schemas.microsoft.com/office/drawing/2014/main" id="{386FB430-A990-086A-AF80-A5A06A785E3E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9335896" y="1707388"/>
            <a:ext cx="416560" cy="358140"/>
          </a:xfrm>
          <a:custGeom>
            <a:avLst/>
            <a:gdLst>
              <a:gd name="connsiteX0" fmla="*/ 389492 w 608271"/>
              <a:gd name="connsiteY0" fmla="*/ 248491 h 522678"/>
              <a:gd name="connsiteX1" fmla="*/ 481825 w 608271"/>
              <a:gd name="connsiteY1" fmla="*/ 293892 h 522678"/>
              <a:gd name="connsiteX2" fmla="*/ 604637 w 608271"/>
              <a:gd name="connsiteY2" fmla="*/ 486497 h 522678"/>
              <a:gd name="connsiteX3" fmla="*/ 605332 w 608271"/>
              <a:gd name="connsiteY3" fmla="*/ 510486 h 522678"/>
              <a:gd name="connsiteX4" fmla="*/ 584681 w 608271"/>
              <a:gd name="connsiteY4" fmla="*/ 522678 h 522678"/>
              <a:gd name="connsiteX5" fmla="*/ 467131 w 608271"/>
              <a:gd name="connsiteY5" fmla="*/ 522381 h 522678"/>
              <a:gd name="connsiteX6" fmla="*/ 441814 w 608271"/>
              <a:gd name="connsiteY6" fmla="*/ 507115 h 522678"/>
              <a:gd name="connsiteX7" fmla="*/ 385123 w 608271"/>
              <a:gd name="connsiteY7" fmla="*/ 423451 h 522678"/>
              <a:gd name="connsiteX8" fmla="*/ 148136 w 608271"/>
              <a:gd name="connsiteY8" fmla="*/ 432472 h 522678"/>
              <a:gd name="connsiteX9" fmla="*/ 123415 w 608271"/>
              <a:gd name="connsiteY9" fmla="*/ 423650 h 522678"/>
              <a:gd name="connsiteX10" fmla="*/ 11920 w 608271"/>
              <a:gd name="connsiteY10" fmla="*/ 325117 h 522678"/>
              <a:gd name="connsiteX11" fmla="*/ 8843 w 608271"/>
              <a:gd name="connsiteY11" fmla="*/ 275454 h 522678"/>
              <a:gd name="connsiteX12" fmla="*/ 58583 w 608271"/>
              <a:gd name="connsiteY12" fmla="*/ 272381 h 522678"/>
              <a:gd name="connsiteX13" fmla="*/ 159554 w 608271"/>
              <a:gd name="connsiteY13" fmla="*/ 361596 h 522678"/>
              <a:gd name="connsiteX14" fmla="*/ 378869 w 608271"/>
              <a:gd name="connsiteY14" fmla="*/ 319863 h 522678"/>
              <a:gd name="connsiteX15" fmla="*/ 250596 w 608271"/>
              <a:gd name="connsiteY15" fmla="*/ 333741 h 522678"/>
              <a:gd name="connsiteX16" fmla="*/ 211776 w 608271"/>
              <a:gd name="connsiteY16" fmla="*/ 302615 h 522678"/>
              <a:gd name="connsiteX17" fmla="*/ 242951 w 608271"/>
              <a:gd name="connsiteY17" fmla="*/ 263757 h 522678"/>
              <a:gd name="connsiteX18" fmla="*/ 389492 w 608271"/>
              <a:gd name="connsiteY18" fmla="*/ 248491 h 522678"/>
              <a:gd name="connsiteX19" fmla="*/ 22874 w 608271"/>
              <a:gd name="connsiteY19" fmla="*/ 158631 h 522678"/>
              <a:gd name="connsiteX20" fmla="*/ 352733 w 608271"/>
              <a:gd name="connsiteY20" fmla="*/ 158631 h 522678"/>
              <a:gd name="connsiteX21" fmla="*/ 372685 w 608271"/>
              <a:gd name="connsiteY21" fmla="*/ 178545 h 522678"/>
              <a:gd name="connsiteX22" fmla="*/ 372685 w 608271"/>
              <a:gd name="connsiteY22" fmla="*/ 223129 h 522678"/>
              <a:gd name="connsiteX23" fmla="*/ 240067 w 608271"/>
              <a:gd name="connsiteY23" fmla="*/ 237495 h 522678"/>
              <a:gd name="connsiteX24" fmla="*/ 187456 w 608271"/>
              <a:gd name="connsiteY24" fmla="*/ 281485 h 522678"/>
              <a:gd name="connsiteX25" fmla="*/ 108838 w 608271"/>
              <a:gd name="connsiteY25" fmla="*/ 281485 h 522678"/>
              <a:gd name="connsiteX26" fmla="*/ 76180 w 608271"/>
              <a:gd name="connsiteY26" fmla="*/ 252654 h 522678"/>
              <a:gd name="connsiteX27" fmla="*/ 2922 w 608271"/>
              <a:gd name="connsiteY27" fmla="*/ 246313 h 522678"/>
              <a:gd name="connsiteX28" fmla="*/ 2922 w 608271"/>
              <a:gd name="connsiteY28" fmla="*/ 178545 h 522678"/>
              <a:gd name="connsiteX29" fmla="*/ 22874 w 608271"/>
              <a:gd name="connsiteY29" fmla="*/ 158631 h 522678"/>
              <a:gd name="connsiteX30" fmla="*/ 22874 w 608271"/>
              <a:gd name="connsiteY30" fmla="*/ 0 h 522678"/>
              <a:gd name="connsiteX31" fmla="*/ 352733 w 608271"/>
              <a:gd name="connsiteY31" fmla="*/ 0 h 522678"/>
              <a:gd name="connsiteX32" fmla="*/ 372685 w 608271"/>
              <a:gd name="connsiteY32" fmla="*/ 19925 h 522678"/>
              <a:gd name="connsiteX33" fmla="*/ 372685 w 608271"/>
              <a:gd name="connsiteY33" fmla="*/ 102999 h 522678"/>
              <a:gd name="connsiteX34" fmla="*/ 352733 w 608271"/>
              <a:gd name="connsiteY34" fmla="*/ 122925 h 522678"/>
              <a:gd name="connsiteX35" fmla="*/ 22874 w 608271"/>
              <a:gd name="connsiteY35" fmla="*/ 122925 h 522678"/>
              <a:gd name="connsiteX36" fmla="*/ 2922 w 608271"/>
              <a:gd name="connsiteY36" fmla="*/ 102999 h 522678"/>
              <a:gd name="connsiteX37" fmla="*/ 2922 w 608271"/>
              <a:gd name="connsiteY37" fmla="*/ 19925 h 522678"/>
              <a:gd name="connsiteX38" fmla="*/ 22874 w 608271"/>
              <a:gd name="connsiteY38" fmla="*/ 0 h 522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608271" h="522677">
                <a:moveTo>
                  <a:pt x="389492" y="248491"/>
                </a:moveTo>
                <a:cubicBezTo>
                  <a:pt x="425432" y="248491"/>
                  <a:pt x="459883" y="265442"/>
                  <a:pt x="481825" y="293892"/>
                </a:cubicBezTo>
                <a:lnTo>
                  <a:pt x="604637" y="486497"/>
                </a:lnTo>
                <a:cubicBezTo>
                  <a:pt x="609204" y="493733"/>
                  <a:pt x="609502" y="502952"/>
                  <a:pt x="605332" y="510486"/>
                </a:cubicBezTo>
                <a:cubicBezTo>
                  <a:pt x="601162" y="518019"/>
                  <a:pt x="593319" y="522678"/>
                  <a:pt x="584681" y="522678"/>
                </a:cubicBezTo>
                <a:cubicBezTo>
                  <a:pt x="569888" y="522678"/>
                  <a:pt x="467131" y="522381"/>
                  <a:pt x="467131" y="522381"/>
                </a:cubicBezTo>
                <a:cubicBezTo>
                  <a:pt x="457203" y="521290"/>
                  <a:pt x="447771" y="516037"/>
                  <a:pt x="441814" y="507115"/>
                </a:cubicBezTo>
                <a:lnTo>
                  <a:pt x="385123" y="423451"/>
                </a:lnTo>
                <a:lnTo>
                  <a:pt x="148136" y="432472"/>
                </a:lnTo>
                <a:cubicBezTo>
                  <a:pt x="138804" y="432869"/>
                  <a:pt x="129967" y="429498"/>
                  <a:pt x="123415" y="423650"/>
                </a:cubicBezTo>
                <a:lnTo>
                  <a:pt x="11920" y="325117"/>
                </a:lnTo>
                <a:cubicBezTo>
                  <a:pt x="-2674" y="312230"/>
                  <a:pt x="-4064" y="290026"/>
                  <a:pt x="8843" y="275454"/>
                </a:cubicBezTo>
                <a:cubicBezTo>
                  <a:pt x="21749" y="260882"/>
                  <a:pt x="44088" y="259494"/>
                  <a:pt x="58583" y="272381"/>
                </a:cubicBezTo>
                <a:lnTo>
                  <a:pt x="159554" y="361596"/>
                </a:lnTo>
                <a:lnTo>
                  <a:pt x="378869" y="319863"/>
                </a:lnTo>
                <a:lnTo>
                  <a:pt x="250596" y="333741"/>
                </a:lnTo>
                <a:cubicBezTo>
                  <a:pt x="231236" y="335823"/>
                  <a:pt x="213861" y="321846"/>
                  <a:pt x="211776" y="302615"/>
                </a:cubicBezTo>
                <a:cubicBezTo>
                  <a:pt x="209592" y="283285"/>
                  <a:pt x="223591" y="265838"/>
                  <a:pt x="242951" y="263757"/>
                </a:cubicBezTo>
                <a:cubicBezTo>
                  <a:pt x="388896" y="247896"/>
                  <a:pt x="380954" y="248491"/>
                  <a:pt x="389492" y="248491"/>
                </a:cubicBezTo>
                <a:close/>
                <a:moveTo>
                  <a:pt x="22874" y="158631"/>
                </a:moveTo>
                <a:lnTo>
                  <a:pt x="352733" y="158631"/>
                </a:lnTo>
                <a:cubicBezTo>
                  <a:pt x="363751" y="158631"/>
                  <a:pt x="372685" y="167548"/>
                  <a:pt x="372685" y="178545"/>
                </a:cubicBezTo>
                <a:lnTo>
                  <a:pt x="372685" y="223129"/>
                </a:lnTo>
                <a:lnTo>
                  <a:pt x="240067" y="237495"/>
                </a:lnTo>
                <a:cubicBezTo>
                  <a:pt x="213861" y="240368"/>
                  <a:pt x="194107" y="258896"/>
                  <a:pt x="187456" y="281485"/>
                </a:cubicBezTo>
                <a:lnTo>
                  <a:pt x="108838" y="281485"/>
                </a:lnTo>
                <a:lnTo>
                  <a:pt x="76180" y="252654"/>
                </a:lnTo>
                <a:cubicBezTo>
                  <a:pt x="55930" y="234721"/>
                  <a:pt x="26249" y="231947"/>
                  <a:pt x="2922" y="246313"/>
                </a:cubicBezTo>
                <a:lnTo>
                  <a:pt x="2922" y="178545"/>
                </a:lnTo>
                <a:cubicBezTo>
                  <a:pt x="2922" y="167548"/>
                  <a:pt x="11856" y="158631"/>
                  <a:pt x="22874" y="158631"/>
                </a:cubicBezTo>
                <a:close/>
                <a:moveTo>
                  <a:pt x="22874" y="0"/>
                </a:moveTo>
                <a:lnTo>
                  <a:pt x="352733" y="0"/>
                </a:lnTo>
                <a:cubicBezTo>
                  <a:pt x="363751" y="0"/>
                  <a:pt x="372685" y="8922"/>
                  <a:pt x="372685" y="19925"/>
                </a:cubicBezTo>
                <a:lnTo>
                  <a:pt x="372685" y="102999"/>
                </a:lnTo>
                <a:cubicBezTo>
                  <a:pt x="372685" y="114003"/>
                  <a:pt x="363751" y="122925"/>
                  <a:pt x="352733" y="122925"/>
                </a:cubicBezTo>
                <a:lnTo>
                  <a:pt x="22874" y="122925"/>
                </a:lnTo>
                <a:cubicBezTo>
                  <a:pt x="11856" y="122925"/>
                  <a:pt x="2922" y="114003"/>
                  <a:pt x="2922" y="102999"/>
                </a:cubicBezTo>
                <a:lnTo>
                  <a:pt x="2922" y="19925"/>
                </a:lnTo>
                <a:cubicBezTo>
                  <a:pt x="2922" y="8922"/>
                  <a:pt x="11856" y="0"/>
                  <a:pt x="228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236DBF64-B385-0B9D-4307-05A4F187FA79}"/>
              </a:ext>
            </a:extLst>
          </p:cNvPr>
          <p:cNvGrpSpPr/>
          <p:nvPr/>
        </p:nvGrpSpPr>
        <p:grpSpPr>
          <a:xfrm>
            <a:off x="1515688" y="3032322"/>
            <a:ext cx="2235567" cy="1047355"/>
            <a:chOff x="216771" y="1906534"/>
            <a:chExt cx="2235567" cy="1047355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BDB76F38-91C7-4F46-3EAC-046343CBADF8}"/>
                </a:ext>
              </a:extLst>
            </p:cNvPr>
            <p:cNvSpPr txBox="1"/>
            <p:nvPr/>
          </p:nvSpPr>
          <p:spPr>
            <a:xfrm>
              <a:off x="283598" y="2190603"/>
              <a:ext cx="210191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EB5E0F80-F671-D2AC-F783-35D76B41E89F}"/>
                </a:ext>
              </a:extLst>
            </p:cNvPr>
            <p:cNvSpPr txBox="1"/>
            <p:nvPr/>
          </p:nvSpPr>
          <p:spPr>
            <a:xfrm>
              <a:off x="216771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DA12A703-6671-1369-0796-FC8E44545B90}"/>
              </a:ext>
            </a:extLst>
          </p:cNvPr>
          <p:cNvGrpSpPr/>
          <p:nvPr/>
        </p:nvGrpSpPr>
        <p:grpSpPr>
          <a:xfrm>
            <a:off x="4959928" y="3032322"/>
            <a:ext cx="2235567" cy="1047355"/>
            <a:chOff x="216771" y="1906534"/>
            <a:chExt cx="2235567" cy="1047355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E3AC3AE-8E46-847A-F681-9A7AC979C48E}"/>
                </a:ext>
              </a:extLst>
            </p:cNvPr>
            <p:cNvSpPr txBox="1"/>
            <p:nvPr/>
          </p:nvSpPr>
          <p:spPr>
            <a:xfrm>
              <a:off x="283598" y="2190603"/>
              <a:ext cx="210191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18270BAB-B54E-1FB1-C4B4-2FC8F083BEF7}"/>
                </a:ext>
              </a:extLst>
            </p:cNvPr>
            <p:cNvSpPr txBox="1"/>
            <p:nvPr/>
          </p:nvSpPr>
          <p:spPr>
            <a:xfrm>
              <a:off x="216771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C5E4B0C6-517D-11C8-3259-9FCD54D598C6}"/>
              </a:ext>
            </a:extLst>
          </p:cNvPr>
          <p:cNvGrpSpPr/>
          <p:nvPr/>
        </p:nvGrpSpPr>
        <p:grpSpPr>
          <a:xfrm>
            <a:off x="8426393" y="3032322"/>
            <a:ext cx="2235567" cy="1047355"/>
            <a:chOff x="216771" y="1906534"/>
            <a:chExt cx="2235567" cy="1047355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950EDF9D-3D59-5E79-8627-355FC6ADE618}"/>
                </a:ext>
              </a:extLst>
            </p:cNvPr>
            <p:cNvSpPr txBox="1"/>
            <p:nvPr/>
          </p:nvSpPr>
          <p:spPr>
            <a:xfrm>
              <a:off x="283598" y="2190603"/>
              <a:ext cx="210191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5AA28DA0-5FE9-5A0B-00A6-A5F174564EBC}"/>
                </a:ext>
              </a:extLst>
            </p:cNvPr>
            <p:cNvSpPr txBox="1"/>
            <p:nvPr/>
          </p:nvSpPr>
          <p:spPr>
            <a:xfrm>
              <a:off x="216771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36101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>
            <a:extLst>
              <a:ext uri="{FF2B5EF4-FFF2-40B4-BE49-F238E27FC236}">
                <a16:creationId xmlns:a16="http://schemas.microsoft.com/office/drawing/2014/main" id="{120EBE15-6127-EADF-9483-45601115F8EF}"/>
              </a:ext>
            </a:extLst>
          </p:cNvPr>
          <p:cNvSpPr/>
          <p:nvPr/>
        </p:nvSpPr>
        <p:spPr>
          <a:xfrm>
            <a:off x="3722732" y="1300087"/>
            <a:ext cx="4792256" cy="4792256"/>
          </a:xfrm>
          <a:prstGeom prst="ellipse">
            <a:avLst/>
          </a:prstGeom>
          <a:gradFill flip="none" rotWithShape="1">
            <a:gsLst>
              <a:gs pos="4000">
                <a:srgbClr val="C31A13"/>
              </a:gs>
              <a:gs pos="100000">
                <a:srgbClr val="C31A13">
                  <a:alpha val="0"/>
                </a:srgbClr>
              </a:gs>
            </a:gsLst>
            <a:lin ang="5400000" scaled="1"/>
            <a:tileRect/>
          </a:gradFill>
          <a:ln w="31750">
            <a:gradFill flip="none" rotWithShape="1">
              <a:gsLst>
                <a:gs pos="100000">
                  <a:schemeClr val="accent1">
                    <a:alpha val="5000"/>
                  </a:schemeClr>
                </a:gs>
                <a:gs pos="0">
                  <a:schemeClr val="accent1">
                    <a:alpha val="6000"/>
                  </a:schemeClr>
                </a:gs>
                <a:gs pos="73000">
                  <a:srgbClr val="066DCA">
                    <a:alpha val="0"/>
                  </a:srgbClr>
                </a:gs>
                <a:gs pos="30000">
                  <a:schemeClr val="accent1">
                    <a:alpha val="0"/>
                  </a:schemeClr>
                </a:gs>
              </a:gsLst>
              <a:lin ang="10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5"/>
          </a:p>
        </p:txBody>
      </p:sp>
      <p:sp>
        <p:nvSpPr>
          <p:cNvPr id="3721" name="文本框 3720">
            <a:extLst>
              <a:ext uri="{FF2B5EF4-FFF2-40B4-BE49-F238E27FC236}">
                <a16:creationId xmlns:a16="http://schemas.microsoft.com/office/drawing/2014/main" id="{C82E84C3-54A8-3359-FC8D-D050AE6B0FB2}"/>
              </a:ext>
            </a:extLst>
          </p:cNvPr>
          <p:cNvSpPr txBox="1"/>
          <p:nvPr/>
        </p:nvSpPr>
        <p:spPr>
          <a:xfrm>
            <a:off x="5017820" y="135381"/>
            <a:ext cx="21563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F5C77B"/>
                    </a:gs>
                  </a:gsLst>
                  <a:lin ang="5400000" scaled="1"/>
                </a:gradFill>
                <a:latin typeface="字魂扁桃体" pitchFamily="2" charset="-122"/>
                <a:ea typeface="字魂扁桃体" pitchFamily="2" charset="-122"/>
                <a:cs typeface="+mn-ea"/>
              </a:defRPr>
            </a:lvl1pPr>
          </a:lstStyle>
          <a:p>
            <a:r>
              <a:rPr lang="zh-CN" altLang="en-US" sz="3200" dirty="0">
                <a:gradFill>
                  <a:gsLst>
                    <a:gs pos="0">
                      <a:srgbClr val="C31A13"/>
                    </a:gs>
                    <a:gs pos="100000">
                      <a:srgbClr val="FF0000"/>
                    </a:gs>
                  </a:gsLst>
                  <a:lin ang="5400000" scaled="1"/>
                </a:gradFill>
              </a:rPr>
              <a:t>添加标题文本</a:t>
            </a: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85F24D1D-8632-8501-D3A8-2BE2A60AA2CB}"/>
              </a:ext>
            </a:extLst>
          </p:cNvPr>
          <p:cNvSpPr/>
          <p:nvPr/>
        </p:nvSpPr>
        <p:spPr>
          <a:xfrm>
            <a:off x="4009237" y="1620883"/>
            <a:ext cx="4173526" cy="417352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5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B558B794-358C-F52A-DA19-1899391D4A20}"/>
              </a:ext>
            </a:extLst>
          </p:cNvPr>
          <p:cNvSpPr/>
          <p:nvPr/>
        </p:nvSpPr>
        <p:spPr>
          <a:xfrm>
            <a:off x="2726691" y="2239373"/>
            <a:ext cx="1205865" cy="487045"/>
          </a:xfrm>
          <a:prstGeom prst="roundRect">
            <a:avLst>
              <a:gd name="adj" fmla="val 50000"/>
            </a:avLst>
          </a:prstGeom>
          <a:solidFill>
            <a:srgbClr val="C31A13"/>
          </a:solidFill>
          <a:ln w="12700">
            <a:solidFill>
              <a:srgbClr val="C31A1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dirty="0"/>
              <a:t>01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DF55433F-6908-8D2D-78FE-1825792A63BB}"/>
              </a:ext>
            </a:extLst>
          </p:cNvPr>
          <p:cNvSpPr/>
          <p:nvPr/>
        </p:nvSpPr>
        <p:spPr>
          <a:xfrm>
            <a:off x="2736216" y="4625703"/>
            <a:ext cx="1196340" cy="48704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C31A13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pPr algn="ctr"/>
            <a:r>
              <a:rPr lang="en-US" altLang="zh-CN">
                <a:gradFill>
                  <a:gsLst>
                    <a:gs pos="100000">
                      <a:srgbClr val="FF0000"/>
                    </a:gs>
                    <a:gs pos="0">
                      <a:srgbClr val="C31A13"/>
                    </a:gs>
                  </a:gsLst>
                  <a:lin ang="10800000" scaled="0"/>
                </a:gradFill>
                <a:ea typeface="阿里巴巴普惠体" panose="00020600040101010101" pitchFamily="18" charset="-122"/>
                <a:sym typeface="+mn-ea"/>
              </a:rPr>
              <a:t>04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7626416A-B105-09F8-7A50-D014D36303CA}"/>
              </a:ext>
            </a:extLst>
          </p:cNvPr>
          <p:cNvSpPr/>
          <p:nvPr/>
        </p:nvSpPr>
        <p:spPr>
          <a:xfrm>
            <a:off x="8321676" y="2239373"/>
            <a:ext cx="1045845" cy="48704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C31A13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pPr algn="ctr"/>
            <a:r>
              <a:rPr lang="en-US" altLang="zh-CN" dirty="0">
                <a:gradFill>
                  <a:gsLst>
                    <a:gs pos="100000">
                      <a:srgbClr val="FF0000"/>
                    </a:gs>
                    <a:gs pos="0">
                      <a:srgbClr val="C31A13"/>
                    </a:gs>
                  </a:gsLst>
                  <a:lin ang="10800000" scaled="0"/>
                </a:gradFill>
                <a:ea typeface="阿里巴巴普惠体" panose="00020600040101010101" pitchFamily="18" charset="-122"/>
                <a:sym typeface="+mn-ea"/>
              </a:rPr>
              <a:t>02</a:t>
            </a:r>
            <a:endParaRPr lang="zh-CN" altLang="en-US" dirty="0">
              <a:gradFill>
                <a:gsLst>
                  <a:gs pos="100000">
                    <a:srgbClr val="FF0000"/>
                  </a:gs>
                  <a:gs pos="0">
                    <a:srgbClr val="C31A13"/>
                  </a:gs>
                </a:gsLst>
                <a:lin ang="10800000" scaled="0"/>
              </a:gradFill>
              <a:ea typeface="阿里巴巴普惠体" panose="00020600040101010101" pitchFamily="18" charset="-122"/>
              <a:sym typeface="+mn-ea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A3361B49-6045-F75D-F2EA-C710176925CE}"/>
              </a:ext>
            </a:extLst>
          </p:cNvPr>
          <p:cNvSpPr/>
          <p:nvPr/>
        </p:nvSpPr>
        <p:spPr>
          <a:xfrm>
            <a:off x="8321676" y="4625703"/>
            <a:ext cx="1050290" cy="487045"/>
          </a:xfrm>
          <a:prstGeom prst="roundRect">
            <a:avLst>
              <a:gd name="adj" fmla="val 50000"/>
            </a:avLst>
          </a:prstGeom>
          <a:solidFill>
            <a:srgbClr val="C31A13"/>
          </a:solidFill>
          <a:ln w="12700">
            <a:solidFill>
              <a:srgbClr val="C31A1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>
                <a:sym typeface="+mn-ea"/>
              </a:rPr>
              <a:t>03</a:t>
            </a:r>
          </a:p>
        </p:txBody>
      </p:sp>
      <p:pic>
        <p:nvPicPr>
          <p:cNvPr id="3" name="图片 2" descr="D:\51PPT模板网\51pptmoban.com\图片.jpg">
            <a:extLst>
              <a:ext uri="{FF2B5EF4-FFF2-40B4-BE49-F238E27FC236}">
                <a16:creationId xmlns:a16="http://schemas.microsoft.com/office/drawing/2014/main" id="{308B33E6-2100-2AC7-2946-72CABDFE38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60639" y="954314"/>
            <a:ext cx="4115436" cy="4949371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8924E407-337A-2BAE-CF40-8E3B2014F160}"/>
              </a:ext>
            </a:extLst>
          </p:cNvPr>
          <p:cNvGrpSpPr/>
          <p:nvPr/>
        </p:nvGrpSpPr>
        <p:grpSpPr>
          <a:xfrm>
            <a:off x="9367656" y="2016616"/>
            <a:ext cx="2235568" cy="1047355"/>
            <a:chOff x="283598" y="1906534"/>
            <a:chExt cx="2235568" cy="1047355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74E2CB20-53C0-0F91-276F-C9BC7CACE847}"/>
                </a:ext>
              </a:extLst>
            </p:cNvPr>
            <p:cNvSpPr txBox="1"/>
            <p:nvPr/>
          </p:nvSpPr>
          <p:spPr>
            <a:xfrm>
              <a:off x="283598" y="2190603"/>
              <a:ext cx="210191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44627F78-DB4A-7FFB-5ECB-2208E98706C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FFBE0169-B6B2-9EBA-4FD3-956E9570C1EF}"/>
              </a:ext>
            </a:extLst>
          </p:cNvPr>
          <p:cNvGrpSpPr/>
          <p:nvPr/>
        </p:nvGrpSpPr>
        <p:grpSpPr>
          <a:xfrm>
            <a:off x="491123" y="2016616"/>
            <a:ext cx="2235567" cy="1047355"/>
            <a:chOff x="1032570" y="1906534"/>
            <a:chExt cx="2235567" cy="1047355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AF95432C-803D-73BD-91A4-1B6DF0102AED}"/>
                </a:ext>
              </a:extLst>
            </p:cNvPr>
            <p:cNvSpPr txBox="1"/>
            <p:nvPr/>
          </p:nvSpPr>
          <p:spPr>
            <a:xfrm>
              <a:off x="1130223" y="2190603"/>
              <a:ext cx="211980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E2ED3DEB-97C1-B4DF-6479-0B0852DC335F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0AFA76A0-60A3-BC2D-449A-1EFE89A17E4D}"/>
              </a:ext>
            </a:extLst>
          </p:cNvPr>
          <p:cNvGrpSpPr/>
          <p:nvPr/>
        </p:nvGrpSpPr>
        <p:grpSpPr>
          <a:xfrm>
            <a:off x="9367656" y="4317706"/>
            <a:ext cx="2235568" cy="1047355"/>
            <a:chOff x="283598" y="1906534"/>
            <a:chExt cx="2235568" cy="1047355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B45E188C-143F-E73E-C3F2-284599F01A3A}"/>
                </a:ext>
              </a:extLst>
            </p:cNvPr>
            <p:cNvSpPr txBox="1"/>
            <p:nvPr/>
          </p:nvSpPr>
          <p:spPr>
            <a:xfrm>
              <a:off x="283598" y="2190603"/>
              <a:ext cx="210191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724DB334-8CBD-7B62-DD34-BE084D90DD23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A6A803D9-080F-B29F-012C-264287BEE03B}"/>
              </a:ext>
            </a:extLst>
          </p:cNvPr>
          <p:cNvGrpSpPr/>
          <p:nvPr/>
        </p:nvGrpSpPr>
        <p:grpSpPr>
          <a:xfrm>
            <a:off x="491123" y="4317706"/>
            <a:ext cx="2235567" cy="1047355"/>
            <a:chOff x="1032570" y="1906534"/>
            <a:chExt cx="2235567" cy="1047355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1FB953EA-CB99-E577-5EEF-D290663089F5}"/>
                </a:ext>
              </a:extLst>
            </p:cNvPr>
            <p:cNvSpPr txBox="1"/>
            <p:nvPr/>
          </p:nvSpPr>
          <p:spPr>
            <a:xfrm>
              <a:off x="1130223" y="2190603"/>
              <a:ext cx="211980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0CCD42C4-19C7-A6D4-1D15-826BF1EE682E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00204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dur="5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dur="1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dur="1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dur="1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dur="1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1" name="文本框 3720">
            <a:extLst>
              <a:ext uri="{FF2B5EF4-FFF2-40B4-BE49-F238E27FC236}">
                <a16:creationId xmlns:a16="http://schemas.microsoft.com/office/drawing/2014/main" id="{C82E84C3-54A8-3359-FC8D-D050AE6B0FB2}"/>
              </a:ext>
            </a:extLst>
          </p:cNvPr>
          <p:cNvSpPr txBox="1"/>
          <p:nvPr/>
        </p:nvSpPr>
        <p:spPr>
          <a:xfrm>
            <a:off x="5017820" y="135381"/>
            <a:ext cx="21563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F5C77B"/>
                    </a:gs>
                  </a:gsLst>
                  <a:lin ang="5400000" scaled="1"/>
                </a:gradFill>
                <a:latin typeface="字魂扁桃体" pitchFamily="2" charset="-122"/>
                <a:ea typeface="字魂扁桃体" pitchFamily="2" charset="-122"/>
                <a:cs typeface="+mn-ea"/>
              </a:defRPr>
            </a:lvl1pPr>
          </a:lstStyle>
          <a:p>
            <a:r>
              <a:rPr lang="zh-CN" altLang="en-US" sz="3200" dirty="0">
                <a:gradFill>
                  <a:gsLst>
                    <a:gs pos="0">
                      <a:srgbClr val="C31A13"/>
                    </a:gs>
                    <a:gs pos="100000">
                      <a:srgbClr val="FF0000"/>
                    </a:gs>
                  </a:gsLst>
                  <a:lin ang="5400000" scaled="1"/>
                </a:gradFill>
              </a:rPr>
              <a:t>添加标题文本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4ED2AC62-0054-CE96-26E7-CF8A56E3FE6C}"/>
              </a:ext>
            </a:extLst>
          </p:cNvPr>
          <p:cNvGrpSpPr/>
          <p:nvPr/>
        </p:nvGrpSpPr>
        <p:grpSpPr>
          <a:xfrm>
            <a:off x="6744335" y="1731645"/>
            <a:ext cx="4579620" cy="3284220"/>
            <a:chOff x="986" y="3348"/>
            <a:chExt cx="7212" cy="5172"/>
          </a:xfr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13500000" scaled="0"/>
          </a:gradFill>
        </p:grpSpPr>
        <p:sp>
          <p:nvSpPr>
            <p:cNvPr id="12" name="图形">
              <a:extLst>
                <a:ext uri="{FF2B5EF4-FFF2-40B4-BE49-F238E27FC236}">
                  <a16:creationId xmlns:a16="http://schemas.microsoft.com/office/drawing/2014/main" id="{96CC52CF-EA31-7620-55D3-29D9029F5B29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 bwMode="auto">
            <a:xfrm flipH="1">
              <a:off x="3986" y="6588"/>
              <a:ext cx="4213" cy="1932"/>
            </a:xfrm>
            <a:custGeom>
              <a:avLst/>
              <a:gdLst>
                <a:gd name="T0" fmla="*/ 384 w 1181"/>
                <a:gd name="T1" fmla="*/ 0 h 541"/>
                <a:gd name="T2" fmla="*/ 508 w 1181"/>
                <a:gd name="T3" fmla="*/ 393 h 541"/>
                <a:gd name="T4" fmla="*/ 512 w 1181"/>
                <a:gd name="T5" fmla="*/ 393 h 541"/>
                <a:gd name="T6" fmla="*/ 559 w 1181"/>
                <a:gd name="T7" fmla="*/ 261 h 541"/>
                <a:gd name="T8" fmla="*/ 553 w 1181"/>
                <a:gd name="T9" fmla="*/ 243 h 541"/>
                <a:gd name="T10" fmla="*/ 516 w 1181"/>
                <a:gd name="T11" fmla="*/ 166 h 541"/>
                <a:gd name="T12" fmla="*/ 560 w 1181"/>
                <a:gd name="T13" fmla="*/ 93 h 541"/>
                <a:gd name="T14" fmla="*/ 623 w 1181"/>
                <a:gd name="T15" fmla="*/ 94 h 541"/>
                <a:gd name="T16" fmla="*/ 666 w 1181"/>
                <a:gd name="T17" fmla="*/ 167 h 541"/>
                <a:gd name="T18" fmla="*/ 632 w 1181"/>
                <a:gd name="T19" fmla="*/ 239 h 541"/>
                <a:gd name="T20" fmla="*/ 628 w 1181"/>
                <a:gd name="T21" fmla="*/ 275 h 541"/>
                <a:gd name="T22" fmla="*/ 674 w 1181"/>
                <a:gd name="T23" fmla="*/ 393 h 541"/>
                <a:gd name="T24" fmla="*/ 799 w 1181"/>
                <a:gd name="T25" fmla="*/ 0 h 541"/>
                <a:gd name="T26" fmla="*/ 812 w 1181"/>
                <a:gd name="T27" fmla="*/ 6 h 541"/>
                <a:gd name="T28" fmla="*/ 1025 w 1181"/>
                <a:gd name="T29" fmla="*/ 106 h 541"/>
                <a:gd name="T30" fmla="*/ 1171 w 1181"/>
                <a:gd name="T31" fmla="*/ 296 h 541"/>
                <a:gd name="T32" fmla="*/ 1180 w 1181"/>
                <a:gd name="T33" fmla="*/ 534 h 541"/>
                <a:gd name="T34" fmla="*/ 1178 w 1181"/>
                <a:gd name="T35" fmla="*/ 541 h 541"/>
                <a:gd name="T36" fmla="*/ 2 w 1181"/>
                <a:gd name="T37" fmla="*/ 541 h 541"/>
                <a:gd name="T38" fmla="*/ 3 w 1181"/>
                <a:gd name="T39" fmla="*/ 409 h 541"/>
                <a:gd name="T40" fmla="*/ 22 w 1181"/>
                <a:gd name="T41" fmla="*/ 246 h 541"/>
                <a:gd name="T42" fmla="*/ 123 w 1181"/>
                <a:gd name="T43" fmla="*/ 122 h 541"/>
                <a:gd name="T44" fmla="*/ 255 w 1181"/>
                <a:gd name="T45" fmla="*/ 66 h 541"/>
                <a:gd name="T46" fmla="*/ 384 w 1181"/>
                <a:gd name="T47" fmla="*/ 0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81" h="541">
                  <a:moveTo>
                    <a:pt x="384" y="0"/>
                  </a:moveTo>
                  <a:cubicBezTo>
                    <a:pt x="426" y="131"/>
                    <a:pt x="467" y="262"/>
                    <a:pt x="508" y="393"/>
                  </a:cubicBezTo>
                  <a:cubicBezTo>
                    <a:pt x="510" y="393"/>
                    <a:pt x="511" y="393"/>
                    <a:pt x="512" y="393"/>
                  </a:cubicBezTo>
                  <a:cubicBezTo>
                    <a:pt x="528" y="349"/>
                    <a:pt x="544" y="305"/>
                    <a:pt x="559" y="261"/>
                  </a:cubicBezTo>
                  <a:cubicBezTo>
                    <a:pt x="560" y="256"/>
                    <a:pt x="556" y="249"/>
                    <a:pt x="553" y="243"/>
                  </a:cubicBezTo>
                  <a:cubicBezTo>
                    <a:pt x="541" y="217"/>
                    <a:pt x="525" y="193"/>
                    <a:pt x="516" y="166"/>
                  </a:cubicBezTo>
                  <a:cubicBezTo>
                    <a:pt x="504" y="129"/>
                    <a:pt x="521" y="101"/>
                    <a:pt x="560" y="93"/>
                  </a:cubicBezTo>
                  <a:cubicBezTo>
                    <a:pt x="580" y="89"/>
                    <a:pt x="603" y="89"/>
                    <a:pt x="623" y="94"/>
                  </a:cubicBezTo>
                  <a:cubicBezTo>
                    <a:pt x="662" y="102"/>
                    <a:pt x="678" y="129"/>
                    <a:pt x="666" y="167"/>
                  </a:cubicBezTo>
                  <a:cubicBezTo>
                    <a:pt x="658" y="192"/>
                    <a:pt x="645" y="216"/>
                    <a:pt x="632" y="239"/>
                  </a:cubicBezTo>
                  <a:cubicBezTo>
                    <a:pt x="624" y="251"/>
                    <a:pt x="623" y="262"/>
                    <a:pt x="628" y="275"/>
                  </a:cubicBezTo>
                  <a:cubicBezTo>
                    <a:pt x="643" y="314"/>
                    <a:pt x="656" y="353"/>
                    <a:pt x="674" y="393"/>
                  </a:cubicBezTo>
                  <a:cubicBezTo>
                    <a:pt x="715" y="263"/>
                    <a:pt x="757" y="132"/>
                    <a:pt x="799" y="0"/>
                  </a:cubicBezTo>
                  <a:cubicBezTo>
                    <a:pt x="804" y="2"/>
                    <a:pt x="808" y="4"/>
                    <a:pt x="812" y="6"/>
                  </a:cubicBezTo>
                  <a:cubicBezTo>
                    <a:pt x="882" y="39"/>
                    <a:pt x="951" y="78"/>
                    <a:pt x="1025" y="106"/>
                  </a:cubicBezTo>
                  <a:cubicBezTo>
                    <a:pt x="1115" y="140"/>
                    <a:pt x="1163" y="203"/>
                    <a:pt x="1171" y="296"/>
                  </a:cubicBezTo>
                  <a:cubicBezTo>
                    <a:pt x="1178" y="375"/>
                    <a:pt x="1178" y="455"/>
                    <a:pt x="1180" y="534"/>
                  </a:cubicBezTo>
                  <a:cubicBezTo>
                    <a:pt x="1181" y="536"/>
                    <a:pt x="1179" y="537"/>
                    <a:pt x="1178" y="541"/>
                  </a:cubicBezTo>
                  <a:cubicBezTo>
                    <a:pt x="787" y="541"/>
                    <a:pt x="395" y="541"/>
                    <a:pt x="2" y="541"/>
                  </a:cubicBezTo>
                  <a:cubicBezTo>
                    <a:pt x="2" y="496"/>
                    <a:pt x="0" y="452"/>
                    <a:pt x="3" y="409"/>
                  </a:cubicBezTo>
                  <a:cubicBezTo>
                    <a:pt x="7" y="354"/>
                    <a:pt x="12" y="300"/>
                    <a:pt x="22" y="246"/>
                  </a:cubicBezTo>
                  <a:cubicBezTo>
                    <a:pt x="34" y="189"/>
                    <a:pt x="69" y="147"/>
                    <a:pt x="123" y="122"/>
                  </a:cubicBezTo>
                  <a:cubicBezTo>
                    <a:pt x="166" y="102"/>
                    <a:pt x="211" y="86"/>
                    <a:pt x="255" y="66"/>
                  </a:cubicBezTo>
                  <a:cubicBezTo>
                    <a:pt x="298" y="45"/>
                    <a:pt x="340" y="22"/>
                    <a:pt x="384" y="0"/>
                  </a:cubicBezTo>
                  <a:close/>
                </a:path>
              </a:pathLst>
            </a:custGeom>
            <a:solidFill>
              <a:srgbClr val="C31A13"/>
            </a:solidFill>
            <a:ln w="12700">
              <a:solidFill>
                <a:srgbClr val="C31A1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" name="图形">
              <a:extLst>
                <a:ext uri="{FF2B5EF4-FFF2-40B4-BE49-F238E27FC236}">
                  <a16:creationId xmlns:a16="http://schemas.microsoft.com/office/drawing/2014/main" id="{1749B986-AFD4-5FD0-FB3D-2C788393F9FF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 bwMode="auto">
            <a:xfrm flipH="1">
              <a:off x="4967" y="3612"/>
              <a:ext cx="2254" cy="3022"/>
            </a:xfrm>
            <a:custGeom>
              <a:avLst/>
              <a:gdLst>
                <a:gd name="T0" fmla="*/ 558 w 632"/>
                <a:gd name="T1" fmla="*/ 610 h 846"/>
                <a:gd name="T2" fmla="*/ 522 w 632"/>
                <a:gd name="T3" fmla="*/ 709 h 846"/>
                <a:gd name="T4" fmla="*/ 301 w 632"/>
                <a:gd name="T5" fmla="*/ 840 h 846"/>
                <a:gd name="T6" fmla="*/ 88 w 632"/>
                <a:gd name="T7" fmla="*/ 683 h 846"/>
                <a:gd name="T8" fmla="*/ 79 w 632"/>
                <a:gd name="T9" fmla="*/ 657 h 846"/>
                <a:gd name="T10" fmla="*/ 42 w 632"/>
                <a:gd name="T11" fmla="*/ 574 h 846"/>
                <a:gd name="T12" fmla="*/ 1 w 632"/>
                <a:gd name="T13" fmla="*/ 441 h 846"/>
                <a:gd name="T14" fmla="*/ 37 w 632"/>
                <a:gd name="T15" fmla="*/ 395 h 846"/>
                <a:gd name="T16" fmla="*/ 27 w 632"/>
                <a:gd name="T17" fmla="*/ 351 h 846"/>
                <a:gd name="T18" fmla="*/ 83 w 632"/>
                <a:gd name="T19" fmla="*/ 147 h 846"/>
                <a:gd name="T20" fmla="*/ 269 w 632"/>
                <a:gd name="T21" fmla="*/ 21 h 846"/>
                <a:gd name="T22" fmla="*/ 528 w 632"/>
                <a:gd name="T23" fmla="*/ 110 h 846"/>
                <a:gd name="T24" fmla="*/ 540 w 632"/>
                <a:gd name="T25" fmla="*/ 118 h 846"/>
                <a:gd name="T26" fmla="*/ 610 w 632"/>
                <a:gd name="T27" fmla="*/ 192 h 846"/>
                <a:gd name="T28" fmla="*/ 621 w 632"/>
                <a:gd name="T29" fmla="*/ 338 h 846"/>
                <a:gd name="T30" fmla="*/ 615 w 632"/>
                <a:gd name="T31" fmla="*/ 380 h 846"/>
                <a:gd name="T32" fmla="*/ 623 w 632"/>
                <a:gd name="T33" fmla="*/ 427 h 846"/>
                <a:gd name="T34" fmla="*/ 629 w 632"/>
                <a:gd name="T35" fmla="*/ 463 h 846"/>
                <a:gd name="T36" fmla="*/ 593 w 632"/>
                <a:gd name="T37" fmla="*/ 585 h 846"/>
                <a:gd name="T38" fmla="*/ 558 w 632"/>
                <a:gd name="T39" fmla="*/ 610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32" h="845">
                  <a:moveTo>
                    <a:pt x="558" y="610"/>
                  </a:moveTo>
                  <a:cubicBezTo>
                    <a:pt x="546" y="644"/>
                    <a:pt x="537" y="678"/>
                    <a:pt x="522" y="709"/>
                  </a:cubicBezTo>
                  <a:cubicBezTo>
                    <a:pt x="473" y="813"/>
                    <a:pt x="378" y="846"/>
                    <a:pt x="301" y="840"/>
                  </a:cubicBezTo>
                  <a:cubicBezTo>
                    <a:pt x="199" y="832"/>
                    <a:pt x="128" y="778"/>
                    <a:pt x="88" y="683"/>
                  </a:cubicBezTo>
                  <a:cubicBezTo>
                    <a:pt x="85" y="675"/>
                    <a:pt x="82" y="666"/>
                    <a:pt x="79" y="657"/>
                  </a:cubicBezTo>
                  <a:cubicBezTo>
                    <a:pt x="69" y="628"/>
                    <a:pt x="63" y="601"/>
                    <a:pt x="42" y="574"/>
                  </a:cubicBezTo>
                  <a:cubicBezTo>
                    <a:pt x="13" y="538"/>
                    <a:pt x="4" y="489"/>
                    <a:pt x="1" y="441"/>
                  </a:cubicBezTo>
                  <a:cubicBezTo>
                    <a:pt x="0" y="413"/>
                    <a:pt x="9" y="402"/>
                    <a:pt x="37" y="395"/>
                  </a:cubicBezTo>
                  <a:cubicBezTo>
                    <a:pt x="34" y="380"/>
                    <a:pt x="30" y="366"/>
                    <a:pt x="27" y="351"/>
                  </a:cubicBezTo>
                  <a:cubicBezTo>
                    <a:pt x="16" y="275"/>
                    <a:pt x="35" y="207"/>
                    <a:pt x="83" y="147"/>
                  </a:cubicBezTo>
                  <a:cubicBezTo>
                    <a:pt x="131" y="86"/>
                    <a:pt x="190" y="37"/>
                    <a:pt x="269" y="21"/>
                  </a:cubicBezTo>
                  <a:cubicBezTo>
                    <a:pt x="371" y="0"/>
                    <a:pt x="460" y="25"/>
                    <a:pt x="528" y="110"/>
                  </a:cubicBezTo>
                  <a:cubicBezTo>
                    <a:pt x="531" y="113"/>
                    <a:pt x="535" y="117"/>
                    <a:pt x="540" y="118"/>
                  </a:cubicBezTo>
                  <a:cubicBezTo>
                    <a:pt x="577" y="130"/>
                    <a:pt x="598" y="157"/>
                    <a:pt x="610" y="192"/>
                  </a:cubicBezTo>
                  <a:cubicBezTo>
                    <a:pt x="627" y="240"/>
                    <a:pt x="625" y="289"/>
                    <a:pt x="621" y="338"/>
                  </a:cubicBezTo>
                  <a:cubicBezTo>
                    <a:pt x="620" y="352"/>
                    <a:pt x="617" y="366"/>
                    <a:pt x="615" y="380"/>
                  </a:cubicBezTo>
                  <a:cubicBezTo>
                    <a:pt x="612" y="396"/>
                    <a:pt x="606" y="412"/>
                    <a:pt x="623" y="427"/>
                  </a:cubicBezTo>
                  <a:cubicBezTo>
                    <a:pt x="630" y="434"/>
                    <a:pt x="632" y="452"/>
                    <a:pt x="629" y="463"/>
                  </a:cubicBezTo>
                  <a:cubicBezTo>
                    <a:pt x="619" y="504"/>
                    <a:pt x="607" y="545"/>
                    <a:pt x="593" y="585"/>
                  </a:cubicBezTo>
                  <a:cubicBezTo>
                    <a:pt x="588" y="601"/>
                    <a:pt x="576" y="614"/>
                    <a:pt x="558" y="610"/>
                  </a:cubicBezTo>
                  <a:close/>
                </a:path>
              </a:pathLst>
            </a:custGeom>
            <a:solidFill>
              <a:srgbClr val="C31A13"/>
            </a:solidFill>
            <a:ln w="12700">
              <a:solidFill>
                <a:srgbClr val="C31A1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4" name="图形">
              <a:extLst>
                <a:ext uri="{FF2B5EF4-FFF2-40B4-BE49-F238E27FC236}">
                  <a16:creationId xmlns:a16="http://schemas.microsoft.com/office/drawing/2014/main" id="{D57E3084-1AF9-9D95-3FBF-76E01D7A40A9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 bwMode="auto">
            <a:xfrm flipH="1">
              <a:off x="1126" y="4755"/>
              <a:ext cx="2486" cy="3765"/>
            </a:xfrm>
            <a:custGeom>
              <a:avLst/>
              <a:gdLst>
                <a:gd name="T0" fmla="*/ 533 w 697"/>
                <a:gd name="T1" fmla="*/ 0 h 1054"/>
                <a:gd name="T2" fmla="*/ 569 w 697"/>
                <a:gd name="T3" fmla="*/ 693 h 1054"/>
                <a:gd name="T4" fmla="*/ 272 w 697"/>
                <a:gd name="T5" fmla="*/ 983 h 1054"/>
                <a:gd name="T6" fmla="*/ 0 w 697"/>
                <a:gd name="T7" fmla="*/ 1054 h 1054"/>
                <a:gd name="T8" fmla="*/ 0 w 697"/>
                <a:gd name="T9" fmla="*/ 910 h 1054"/>
                <a:gd name="T10" fmla="*/ 90 w 697"/>
                <a:gd name="T11" fmla="*/ 894 h 1054"/>
                <a:gd name="T12" fmla="*/ 496 w 697"/>
                <a:gd name="T13" fmla="*/ 448 h 1054"/>
                <a:gd name="T14" fmla="*/ 436 w 697"/>
                <a:gd name="T15" fmla="*/ 120 h 1054"/>
                <a:gd name="T16" fmla="*/ 439 w 697"/>
                <a:gd name="T17" fmla="*/ 93 h 1054"/>
                <a:gd name="T18" fmla="*/ 533 w 697"/>
                <a:gd name="T19" fmla="*/ 0 h 10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7" h="1054">
                  <a:moveTo>
                    <a:pt x="533" y="0"/>
                  </a:moveTo>
                  <a:cubicBezTo>
                    <a:pt x="657" y="172"/>
                    <a:pt x="697" y="454"/>
                    <a:pt x="569" y="693"/>
                  </a:cubicBezTo>
                  <a:cubicBezTo>
                    <a:pt x="500" y="821"/>
                    <a:pt x="401" y="918"/>
                    <a:pt x="272" y="983"/>
                  </a:cubicBezTo>
                  <a:cubicBezTo>
                    <a:pt x="187" y="1026"/>
                    <a:pt x="97" y="1050"/>
                    <a:pt x="0" y="1054"/>
                  </a:cubicBezTo>
                  <a:cubicBezTo>
                    <a:pt x="0" y="1004"/>
                    <a:pt x="0" y="957"/>
                    <a:pt x="0" y="910"/>
                  </a:cubicBezTo>
                  <a:cubicBezTo>
                    <a:pt x="30" y="904"/>
                    <a:pt x="60" y="900"/>
                    <a:pt x="90" y="894"/>
                  </a:cubicBezTo>
                  <a:cubicBezTo>
                    <a:pt x="301" y="848"/>
                    <a:pt x="469" y="663"/>
                    <a:pt x="496" y="448"/>
                  </a:cubicBezTo>
                  <a:cubicBezTo>
                    <a:pt x="510" y="332"/>
                    <a:pt x="492" y="223"/>
                    <a:pt x="436" y="120"/>
                  </a:cubicBezTo>
                  <a:cubicBezTo>
                    <a:pt x="430" y="109"/>
                    <a:pt x="430" y="102"/>
                    <a:pt x="439" y="93"/>
                  </a:cubicBezTo>
                  <a:cubicBezTo>
                    <a:pt x="471" y="62"/>
                    <a:pt x="502" y="31"/>
                    <a:pt x="533" y="0"/>
                  </a:cubicBezTo>
                  <a:close/>
                </a:path>
              </a:pathLst>
            </a:custGeom>
            <a:solidFill>
              <a:srgbClr val="C31A13"/>
            </a:solidFill>
            <a:ln w="12700">
              <a:solidFill>
                <a:srgbClr val="C31A1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5" name="图形">
              <a:extLst>
                <a:ext uri="{FF2B5EF4-FFF2-40B4-BE49-F238E27FC236}">
                  <a16:creationId xmlns:a16="http://schemas.microsoft.com/office/drawing/2014/main" id="{6E5F0B77-3B88-7FB3-AB77-41D7660C2619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 bwMode="auto">
            <a:xfrm flipH="1">
              <a:off x="986" y="3348"/>
              <a:ext cx="3286" cy="3293"/>
            </a:xfrm>
            <a:custGeom>
              <a:avLst/>
              <a:gdLst>
                <a:gd name="T0" fmla="*/ 773 w 921"/>
                <a:gd name="T1" fmla="*/ 0 h 922"/>
                <a:gd name="T2" fmla="*/ 788 w 921"/>
                <a:gd name="T3" fmla="*/ 113 h 922"/>
                <a:gd name="T4" fmla="*/ 808 w 921"/>
                <a:gd name="T5" fmla="*/ 134 h 922"/>
                <a:gd name="T6" fmla="*/ 921 w 921"/>
                <a:gd name="T7" fmla="*/ 149 h 922"/>
                <a:gd name="T8" fmla="*/ 909 w 921"/>
                <a:gd name="T9" fmla="*/ 163 h 922"/>
                <a:gd name="T10" fmla="*/ 761 w 921"/>
                <a:gd name="T11" fmla="*/ 311 h 922"/>
                <a:gd name="T12" fmla="*/ 730 w 921"/>
                <a:gd name="T13" fmla="*/ 322 h 922"/>
                <a:gd name="T14" fmla="*/ 648 w 921"/>
                <a:gd name="T15" fmla="*/ 347 h 922"/>
                <a:gd name="T16" fmla="*/ 295 w 921"/>
                <a:gd name="T17" fmla="*/ 701 h 922"/>
                <a:gd name="T18" fmla="*/ 286 w 921"/>
                <a:gd name="T19" fmla="*/ 733 h 922"/>
                <a:gd name="T20" fmla="*/ 186 w 921"/>
                <a:gd name="T21" fmla="*/ 903 h 922"/>
                <a:gd name="T22" fmla="*/ 18 w 921"/>
                <a:gd name="T23" fmla="*/ 803 h 922"/>
                <a:gd name="T24" fmla="*/ 122 w 921"/>
                <a:gd name="T25" fmla="*/ 635 h 922"/>
                <a:gd name="T26" fmla="*/ 195 w 921"/>
                <a:gd name="T27" fmla="*/ 637 h 922"/>
                <a:gd name="T28" fmla="*/ 215 w 921"/>
                <a:gd name="T29" fmla="*/ 632 h 922"/>
                <a:gd name="T30" fmla="*/ 598 w 921"/>
                <a:gd name="T31" fmla="*/ 248 h 922"/>
                <a:gd name="T32" fmla="*/ 604 w 921"/>
                <a:gd name="T33" fmla="*/ 226 h 922"/>
                <a:gd name="T34" fmla="*/ 638 w 921"/>
                <a:gd name="T35" fmla="*/ 133 h 922"/>
                <a:gd name="T36" fmla="*/ 757 w 921"/>
                <a:gd name="T37" fmla="*/ 15 h 922"/>
                <a:gd name="T38" fmla="*/ 773 w 921"/>
                <a:gd name="T39" fmla="*/ 0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21" h="922">
                  <a:moveTo>
                    <a:pt x="773" y="0"/>
                  </a:moveTo>
                  <a:cubicBezTo>
                    <a:pt x="778" y="41"/>
                    <a:pt x="784" y="77"/>
                    <a:pt x="788" y="113"/>
                  </a:cubicBezTo>
                  <a:cubicBezTo>
                    <a:pt x="789" y="126"/>
                    <a:pt x="793" y="132"/>
                    <a:pt x="808" y="134"/>
                  </a:cubicBezTo>
                  <a:cubicBezTo>
                    <a:pt x="845" y="138"/>
                    <a:pt x="882" y="143"/>
                    <a:pt x="921" y="149"/>
                  </a:cubicBezTo>
                  <a:cubicBezTo>
                    <a:pt x="917" y="154"/>
                    <a:pt x="913" y="159"/>
                    <a:pt x="909" y="163"/>
                  </a:cubicBezTo>
                  <a:cubicBezTo>
                    <a:pt x="860" y="212"/>
                    <a:pt x="810" y="261"/>
                    <a:pt x="761" y="311"/>
                  </a:cubicBezTo>
                  <a:cubicBezTo>
                    <a:pt x="752" y="321"/>
                    <a:pt x="742" y="326"/>
                    <a:pt x="730" y="322"/>
                  </a:cubicBezTo>
                  <a:cubicBezTo>
                    <a:pt x="696" y="311"/>
                    <a:pt x="673" y="321"/>
                    <a:pt x="648" y="347"/>
                  </a:cubicBezTo>
                  <a:cubicBezTo>
                    <a:pt x="532" y="466"/>
                    <a:pt x="413" y="583"/>
                    <a:pt x="295" y="701"/>
                  </a:cubicBezTo>
                  <a:cubicBezTo>
                    <a:pt x="285" y="711"/>
                    <a:pt x="282" y="719"/>
                    <a:pt x="286" y="733"/>
                  </a:cubicBezTo>
                  <a:cubicBezTo>
                    <a:pt x="306" y="809"/>
                    <a:pt x="261" y="885"/>
                    <a:pt x="186" y="903"/>
                  </a:cubicBezTo>
                  <a:cubicBezTo>
                    <a:pt x="111" y="922"/>
                    <a:pt x="37" y="877"/>
                    <a:pt x="18" y="803"/>
                  </a:cubicBezTo>
                  <a:cubicBezTo>
                    <a:pt x="0" y="728"/>
                    <a:pt x="46" y="651"/>
                    <a:pt x="122" y="635"/>
                  </a:cubicBezTo>
                  <a:cubicBezTo>
                    <a:pt x="145" y="630"/>
                    <a:pt x="170" y="636"/>
                    <a:pt x="195" y="637"/>
                  </a:cubicBezTo>
                  <a:cubicBezTo>
                    <a:pt x="201" y="637"/>
                    <a:pt x="211" y="636"/>
                    <a:pt x="215" y="632"/>
                  </a:cubicBezTo>
                  <a:cubicBezTo>
                    <a:pt x="343" y="504"/>
                    <a:pt x="471" y="377"/>
                    <a:pt x="598" y="248"/>
                  </a:cubicBezTo>
                  <a:cubicBezTo>
                    <a:pt x="603" y="244"/>
                    <a:pt x="606" y="232"/>
                    <a:pt x="604" y="226"/>
                  </a:cubicBezTo>
                  <a:cubicBezTo>
                    <a:pt x="591" y="185"/>
                    <a:pt x="608" y="159"/>
                    <a:pt x="638" y="133"/>
                  </a:cubicBezTo>
                  <a:cubicBezTo>
                    <a:pt x="679" y="96"/>
                    <a:pt x="717" y="54"/>
                    <a:pt x="757" y="15"/>
                  </a:cubicBezTo>
                  <a:cubicBezTo>
                    <a:pt x="761" y="11"/>
                    <a:pt x="766" y="7"/>
                    <a:pt x="773" y="0"/>
                  </a:cubicBezTo>
                  <a:close/>
                </a:path>
              </a:pathLst>
            </a:custGeom>
            <a:solidFill>
              <a:srgbClr val="C31A13"/>
            </a:solidFill>
            <a:ln w="12700">
              <a:solidFill>
                <a:srgbClr val="C31A1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" name="图形">
              <a:extLst>
                <a:ext uri="{FF2B5EF4-FFF2-40B4-BE49-F238E27FC236}">
                  <a16:creationId xmlns:a16="http://schemas.microsoft.com/office/drawing/2014/main" id="{1D409B96-E7FB-588E-9B83-2638431BA19D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 bwMode="auto">
            <a:xfrm flipH="1">
              <a:off x="2395" y="3547"/>
              <a:ext cx="2404" cy="898"/>
            </a:xfrm>
            <a:custGeom>
              <a:avLst/>
              <a:gdLst>
                <a:gd name="T0" fmla="*/ 674 w 674"/>
                <a:gd name="T1" fmla="*/ 145 h 251"/>
                <a:gd name="T2" fmla="*/ 569 w 674"/>
                <a:gd name="T3" fmla="*/ 251 h 251"/>
                <a:gd name="T4" fmla="*/ 51 w 674"/>
                <a:gd name="T5" fmla="*/ 240 h 251"/>
                <a:gd name="T6" fmla="*/ 0 w 674"/>
                <a:gd name="T7" fmla="*/ 105 h 251"/>
                <a:gd name="T8" fmla="*/ 674 w 674"/>
                <a:gd name="T9" fmla="*/ 145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4" h="251">
                  <a:moveTo>
                    <a:pt x="674" y="145"/>
                  </a:moveTo>
                  <a:cubicBezTo>
                    <a:pt x="639" y="181"/>
                    <a:pt x="605" y="215"/>
                    <a:pt x="569" y="251"/>
                  </a:cubicBezTo>
                  <a:cubicBezTo>
                    <a:pt x="398" y="158"/>
                    <a:pt x="224" y="154"/>
                    <a:pt x="51" y="240"/>
                  </a:cubicBezTo>
                  <a:cubicBezTo>
                    <a:pt x="34" y="195"/>
                    <a:pt x="17" y="150"/>
                    <a:pt x="0" y="105"/>
                  </a:cubicBezTo>
                  <a:cubicBezTo>
                    <a:pt x="179" y="4"/>
                    <a:pt x="463" y="0"/>
                    <a:pt x="674" y="145"/>
                  </a:cubicBezTo>
                  <a:close/>
                </a:path>
              </a:pathLst>
            </a:custGeom>
            <a:solidFill>
              <a:srgbClr val="C31A13"/>
            </a:solidFill>
            <a:ln w="12700">
              <a:solidFill>
                <a:srgbClr val="C31A1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7" name="图形">
              <a:extLst>
                <a:ext uri="{FF2B5EF4-FFF2-40B4-BE49-F238E27FC236}">
                  <a16:creationId xmlns:a16="http://schemas.microsoft.com/office/drawing/2014/main" id="{C36CAAF5-BD0E-4B60-4143-A4EE2BF4E4E2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 bwMode="auto">
            <a:xfrm flipH="1">
              <a:off x="2231" y="5474"/>
              <a:ext cx="1584" cy="2060"/>
            </a:xfrm>
            <a:custGeom>
              <a:avLst/>
              <a:gdLst>
                <a:gd name="T0" fmla="*/ 48 w 444"/>
                <a:gd name="T1" fmla="*/ 577 h 577"/>
                <a:gd name="T2" fmla="*/ 0 w 444"/>
                <a:gd name="T3" fmla="*/ 444 h 577"/>
                <a:gd name="T4" fmla="*/ 88 w 444"/>
                <a:gd name="T5" fmla="*/ 435 h 577"/>
                <a:gd name="T6" fmla="*/ 287 w 444"/>
                <a:gd name="T7" fmla="*/ 119 h 577"/>
                <a:gd name="T8" fmla="*/ 295 w 444"/>
                <a:gd name="T9" fmla="*/ 93 h 577"/>
                <a:gd name="T10" fmla="*/ 388 w 444"/>
                <a:gd name="T11" fmla="*/ 0 h 577"/>
                <a:gd name="T12" fmla="*/ 376 w 444"/>
                <a:gd name="T13" fmla="*/ 370 h 577"/>
                <a:gd name="T14" fmla="*/ 48 w 444"/>
                <a:gd name="T15" fmla="*/ 577 h 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2" h="577">
                  <a:moveTo>
                    <a:pt x="48" y="577"/>
                  </a:moveTo>
                  <a:cubicBezTo>
                    <a:pt x="31" y="530"/>
                    <a:pt x="15" y="486"/>
                    <a:pt x="0" y="444"/>
                  </a:cubicBezTo>
                  <a:cubicBezTo>
                    <a:pt x="27" y="441"/>
                    <a:pt x="58" y="441"/>
                    <a:pt x="88" y="435"/>
                  </a:cubicBezTo>
                  <a:cubicBezTo>
                    <a:pt x="229" y="401"/>
                    <a:pt x="315" y="265"/>
                    <a:pt x="287" y="119"/>
                  </a:cubicBezTo>
                  <a:cubicBezTo>
                    <a:pt x="285" y="107"/>
                    <a:pt x="287" y="100"/>
                    <a:pt x="295" y="93"/>
                  </a:cubicBezTo>
                  <a:cubicBezTo>
                    <a:pt x="326" y="63"/>
                    <a:pt x="355" y="33"/>
                    <a:pt x="388" y="0"/>
                  </a:cubicBezTo>
                  <a:cubicBezTo>
                    <a:pt x="444" y="128"/>
                    <a:pt x="443" y="251"/>
                    <a:pt x="376" y="370"/>
                  </a:cubicBezTo>
                  <a:cubicBezTo>
                    <a:pt x="304" y="498"/>
                    <a:pt x="191" y="565"/>
                    <a:pt x="48" y="577"/>
                  </a:cubicBezTo>
                  <a:close/>
                </a:path>
              </a:pathLst>
            </a:custGeom>
            <a:solidFill>
              <a:srgbClr val="C31A13"/>
            </a:solidFill>
            <a:ln w="12700">
              <a:solidFill>
                <a:srgbClr val="C31A1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8" name="图形">
              <a:extLst>
                <a:ext uri="{FF2B5EF4-FFF2-40B4-BE49-F238E27FC236}">
                  <a16:creationId xmlns:a16="http://schemas.microsoft.com/office/drawing/2014/main" id="{87CF48AC-8201-B0F1-7BEC-E70067114F44}"/>
                </a:ext>
              </a:extLst>
            </p:cNvPr>
            <p:cNvSpPr/>
            <p:nvPr>
              <p:custDataLst>
                <p:tags r:id="rId13"/>
              </p:custDataLst>
            </p:nvPr>
          </p:nvSpPr>
          <p:spPr bwMode="auto">
            <a:xfrm flipH="1">
              <a:off x="3112" y="4634"/>
              <a:ext cx="1920" cy="1915"/>
            </a:xfrm>
            <a:custGeom>
              <a:avLst/>
              <a:gdLst>
                <a:gd name="T0" fmla="*/ 0 w 538"/>
                <a:gd name="T1" fmla="*/ 477 h 536"/>
                <a:gd name="T2" fmla="*/ 26 w 538"/>
                <a:gd name="T3" fmla="*/ 410 h 536"/>
                <a:gd name="T4" fmla="*/ 34 w 538"/>
                <a:gd name="T5" fmla="*/ 397 h 536"/>
                <a:gd name="T6" fmla="*/ 110 w 538"/>
                <a:gd name="T7" fmla="*/ 109 h 536"/>
                <a:gd name="T8" fmla="*/ 119 w 538"/>
                <a:gd name="T9" fmla="*/ 90 h 536"/>
                <a:gd name="T10" fmla="*/ 313 w 538"/>
                <a:gd name="T11" fmla="*/ 9 h 536"/>
                <a:gd name="T12" fmla="*/ 524 w 538"/>
                <a:gd name="T13" fmla="*/ 39 h 536"/>
                <a:gd name="T14" fmla="*/ 538 w 538"/>
                <a:gd name="T15" fmla="*/ 46 h 536"/>
                <a:gd name="T16" fmla="*/ 441 w 538"/>
                <a:gd name="T17" fmla="*/ 142 h 536"/>
                <a:gd name="T18" fmla="*/ 421 w 538"/>
                <a:gd name="T19" fmla="*/ 146 h 536"/>
                <a:gd name="T20" fmla="*/ 98 w 538"/>
                <a:gd name="T21" fmla="*/ 424 h 536"/>
                <a:gd name="T22" fmla="*/ 122 w 538"/>
                <a:gd name="T23" fmla="*/ 536 h 536"/>
                <a:gd name="T24" fmla="*/ 0 w 538"/>
                <a:gd name="T25" fmla="*/ 477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38" h="536">
                  <a:moveTo>
                    <a:pt x="0" y="477"/>
                  </a:moveTo>
                  <a:cubicBezTo>
                    <a:pt x="10" y="452"/>
                    <a:pt x="17" y="431"/>
                    <a:pt x="26" y="410"/>
                  </a:cubicBezTo>
                  <a:cubicBezTo>
                    <a:pt x="28" y="405"/>
                    <a:pt x="31" y="400"/>
                    <a:pt x="34" y="397"/>
                  </a:cubicBezTo>
                  <a:cubicBezTo>
                    <a:pt x="101" y="325"/>
                    <a:pt x="133" y="205"/>
                    <a:pt x="110" y="109"/>
                  </a:cubicBezTo>
                  <a:cubicBezTo>
                    <a:pt x="109" y="104"/>
                    <a:pt x="114" y="94"/>
                    <a:pt x="119" y="90"/>
                  </a:cubicBezTo>
                  <a:cubicBezTo>
                    <a:pt x="176" y="45"/>
                    <a:pt x="241" y="18"/>
                    <a:pt x="313" y="9"/>
                  </a:cubicBezTo>
                  <a:cubicBezTo>
                    <a:pt x="386" y="0"/>
                    <a:pt x="457" y="9"/>
                    <a:pt x="524" y="39"/>
                  </a:cubicBezTo>
                  <a:cubicBezTo>
                    <a:pt x="529" y="40"/>
                    <a:pt x="532" y="43"/>
                    <a:pt x="538" y="46"/>
                  </a:cubicBezTo>
                  <a:cubicBezTo>
                    <a:pt x="505" y="79"/>
                    <a:pt x="473" y="111"/>
                    <a:pt x="441" y="142"/>
                  </a:cubicBezTo>
                  <a:cubicBezTo>
                    <a:pt x="437" y="146"/>
                    <a:pt x="427" y="147"/>
                    <a:pt x="421" y="146"/>
                  </a:cubicBezTo>
                  <a:cubicBezTo>
                    <a:pt x="244" y="112"/>
                    <a:pt x="88" y="245"/>
                    <a:pt x="98" y="424"/>
                  </a:cubicBezTo>
                  <a:cubicBezTo>
                    <a:pt x="100" y="461"/>
                    <a:pt x="114" y="498"/>
                    <a:pt x="122" y="536"/>
                  </a:cubicBezTo>
                  <a:cubicBezTo>
                    <a:pt x="83" y="517"/>
                    <a:pt x="42" y="497"/>
                    <a:pt x="0" y="477"/>
                  </a:cubicBezTo>
                  <a:close/>
                </a:path>
              </a:pathLst>
            </a:custGeom>
            <a:solidFill>
              <a:srgbClr val="C31A13"/>
            </a:solidFill>
            <a:ln w="12700">
              <a:solidFill>
                <a:srgbClr val="C31A1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6" name="图形">
            <a:extLst>
              <a:ext uri="{FF2B5EF4-FFF2-40B4-BE49-F238E27FC236}">
                <a16:creationId xmlns:a16="http://schemas.microsoft.com/office/drawing/2014/main" id="{41288184-F679-744C-B8A3-B14348FF3EF9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127125" y="1858010"/>
            <a:ext cx="828675" cy="819150"/>
          </a:xfrm>
          <a:prstGeom prst="ellipse">
            <a:avLst/>
          </a:prstGeom>
          <a:solidFill>
            <a:srgbClr val="C31A13"/>
          </a:solidFill>
          <a:ln w="12700">
            <a:solidFill>
              <a:srgbClr val="C31A1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7" name="图形">
            <a:extLst>
              <a:ext uri="{FF2B5EF4-FFF2-40B4-BE49-F238E27FC236}">
                <a16:creationId xmlns:a16="http://schemas.microsoft.com/office/drawing/2014/main" id="{BB4701A7-322C-0B51-8ECB-EF4B80B450C6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349743" y="1975197"/>
            <a:ext cx="3834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F5C77B"/>
                    </a:gs>
                  </a:gsLst>
                  <a:lin ang="5400000" scaled="1"/>
                </a:gradFill>
                <a:latin typeface="MiSans Semibold" panose="00000700000000000000" pitchFamily="2" charset="-122"/>
                <a:ea typeface="MiSans Semibold" panose="00000700000000000000" pitchFamily="2" charset="-122"/>
                <a:cs typeface="+mn-ea"/>
              </a:defRPr>
            </a:lvl1pPr>
            <a:lvl2pPr marL="807720" indent="-273050" defTabSz="913765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>
                <a:solidFill>
                  <a:schemeClr val="bg1"/>
                </a:solidFill>
                <a:latin typeface="Calibri Light" panose="020F0302020204030204" pitchFamily="34" charset="0"/>
              </a:defRPr>
            </a:lvl2pPr>
            <a:lvl3pPr marL="1080770" indent="-177800" defTabSz="913765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>
                <a:solidFill>
                  <a:schemeClr val="bg1"/>
                </a:solidFill>
                <a:latin typeface="Calibri Light" panose="020F0302020204030204" pitchFamily="34" charset="0"/>
              </a:defRPr>
            </a:lvl3pPr>
            <a:lvl4pPr marL="1436370" indent="-177800" defTabSz="913765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>
                <a:solidFill>
                  <a:schemeClr val="bg1"/>
                </a:solidFill>
                <a:latin typeface="Calibri Light" panose="020F0302020204030204" pitchFamily="34" charset="0"/>
              </a:defRPr>
            </a:lvl4pPr>
            <a:lvl5pPr marL="1793240" indent="-179070" defTabSz="913765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>
                <a:solidFill>
                  <a:schemeClr val="bg1"/>
                </a:solidFill>
                <a:latin typeface="Calibri Light" panose="020F0302020204030204" pitchFamily="34" charset="0"/>
              </a:defRPr>
            </a:lvl5pPr>
            <a:lvl6pPr marL="2513965" indent="-228600" defTabSz="913765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165" indent="-228600" defTabSz="913765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7730" indent="-228600" defTabSz="913765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4930" indent="-228600" defTabSz="913765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en-US" altLang="zh-CN" dirty="0"/>
              <a:t>1</a:t>
            </a:r>
            <a:endParaRPr lang="zh-CN" altLang="en-US" dirty="0"/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7A46C76E-D400-2BED-3060-0C4399AA7CD7}"/>
              </a:ext>
            </a:extLst>
          </p:cNvPr>
          <p:cNvGrpSpPr/>
          <p:nvPr/>
        </p:nvGrpSpPr>
        <p:grpSpPr>
          <a:xfrm>
            <a:off x="2084838" y="1842770"/>
            <a:ext cx="3496678" cy="816522"/>
            <a:chOff x="283598" y="1906534"/>
            <a:chExt cx="3496678" cy="816522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DFB0F292-C69A-D6C1-C408-8CA79DE03ACE}"/>
                </a:ext>
              </a:extLst>
            </p:cNvPr>
            <p:cNvSpPr txBox="1"/>
            <p:nvPr/>
          </p:nvSpPr>
          <p:spPr>
            <a:xfrm>
              <a:off x="283598" y="2190603"/>
              <a:ext cx="349667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3072D425-EFFC-8FDD-EDBB-AF45D1FCF919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8" name="图形">
            <a:extLst>
              <a:ext uri="{FF2B5EF4-FFF2-40B4-BE49-F238E27FC236}">
                <a16:creationId xmlns:a16="http://schemas.microsoft.com/office/drawing/2014/main" id="{AB1EE385-34F5-CF50-7287-CCFC3D5CEB91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127125" y="3040380"/>
            <a:ext cx="828675" cy="819150"/>
          </a:xfrm>
          <a:prstGeom prst="ellipse">
            <a:avLst/>
          </a:prstGeom>
          <a:solidFill>
            <a:schemeClr val="bg1"/>
          </a:solidFill>
          <a:ln>
            <a:solidFill>
              <a:srgbClr val="C31A13"/>
            </a:solidFill>
          </a:ln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2000">
              <a:ea typeface="阿里巴巴普惠体" panose="00020600040101010101" pitchFamily="18" charset="-122"/>
            </a:endParaRPr>
          </a:p>
        </p:txBody>
      </p:sp>
      <p:sp>
        <p:nvSpPr>
          <p:cNvPr id="29" name="图形">
            <a:extLst>
              <a:ext uri="{FF2B5EF4-FFF2-40B4-BE49-F238E27FC236}">
                <a16:creationId xmlns:a16="http://schemas.microsoft.com/office/drawing/2014/main" id="{64D95384-90DD-AA03-D87D-4BC74D2486B6}"/>
              </a:ext>
            </a:extLst>
          </p:cNvPr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323293" y="3157567"/>
            <a:ext cx="436338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3200">
                <a:gradFill>
                  <a:gsLst>
                    <a:gs pos="0">
                      <a:srgbClr val="C31A13"/>
                    </a:gs>
                    <a:gs pos="100000">
                      <a:srgbClr val="FF0000"/>
                    </a:gs>
                  </a:gsLst>
                  <a:lin ang="16200000" scaled="1"/>
                </a:gradFill>
                <a:latin typeface="MiSans Semibold" panose="00000700000000000000" pitchFamily="2" charset="-122"/>
                <a:ea typeface="MiSans Semibold" panose="00000700000000000000" pitchFamily="2" charset="-122"/>
              </a:defRPr>
            </a:lvl1pPr>
            <a:lvl2pPr marL="807720" indent="-273050" defTabSz="913765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>
                <a:solidFill>
                  <a:schemeClr val="bg1"/>
                </a:solidFill>
                <a:latin typeface="Calibri Light" panose="020F0302020204030204" pitchFamily="34" charset="0"/>
              </a:defRPr>
            </a:lvl2pPr>
            <a:lvl3pPr marL="1080770" indent="-177800" defTabSz="913765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>
                <a:solidFill>
                  <a:schemeClr val="bg1"/>
                </a:solidFill>
                <a:latin typeface="Calibri Light" panose="020F0302020204030204" pitchFamily="34" charset="0"/>
              </a:defRPr>
            </a:lvl3pPr>
            <a:lvl4pPr marL="1436370" indent="-177800" defTabSz="913765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>
                <a:solidFill>
                  <a:schemeClr val="bg1"/>
                </a:solidFill>
                <a:latin typeface="Calibri Light" panose="020F0302020204030204" pitchFamily="34" charset="0"/>
              </a:defRPr>
            </a:lvl4pPr>
            <a:lvl5pPr marL="1793240" indent="-179070" defTabSz="913765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>
                <a:solidFill>
                  <a:schemeClr val="bg1"/>
                </a:solidFill>
                <a:latin typeface="Calibri Light" panose="020F0302020204030204" pitchFamily="34" charset="0"/>
              </a:defRPr>
            </a:lvl5pPr>
            <a:lvl6pPr marL="2513965" indent="-228600" defTabSz="913765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165" indent="-228600" defTabSz="913765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7730" indent="-228600" defTabSz="913765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4930" indent="-228600" defTabSz="913765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en-US" altLang="zh-CN" dirty="0"/>
              <a:t>2</a:t>
            </a:r>
            <a:endParaRPr lang="zh-CN" altLang="en-US" dirty="0"/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31B8F0A8-8058-8767-25D9-DE35E2622ADD}"/>
              </a:ext>
            </a:extLst>
          </p:cNvPr>
          <p:cNvGrpSpPr/>
          <p:nvPr/>
        </p:nvGrpSpPr>
        <p:grpSpPr>
          <a:xfrm>
            <a:off x="2084838" y="3025140"/>
            <a:ext cx="3496678" cy="816522"/>
            <a:chOff x="283598" y="1906534"/>
            <a:chExt cx="3496678" cy="816522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190817DF-5A86-6EC0-C8E4-00C19A33C455}"/>
                </a:ext>
              </a:extLst>
            </p:cNvPr>
            <p:cNvSpPr txBox="1"/>
            <p:nvPr/>
          </p:nvSpPr>
          <p:spPr>
            <a:xfrm>
              <a:off x="283598" y="2190603"/>
              <a:ext cx="349667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3DCD4B85-71E2-BAA2-5238-F3AAC90303E8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3" name="图形">
            <a:extLst>
              <a:ext uri="{FF2B5EF4-FFF2-40B4-BE49-F238E27FC236}">
                <a16:creationId xmlns:a16="http://schemas.microsoft.com/office/drawing/2014/main" id="{A43A93A6-E122-1EF2-9084-D621205BEC2E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127125" y="4222750"/>
            <a:ext cx="828675" cy="819150"/>
          </a:xfrm>
          <a:prstGeom prst="ellipse">
            <a:avLst/>
          </a:prstGeom>
          <a:solidFill>
            <a:srgbClr val="C31A13"/>
          </a:solidFill>
          <a:ln w="12700">
            <a:solidFill>
              <a:srgbClr val="C31A1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4" name="图形">
            <a:extLst>
              <a:ext uri="{FF2B5EF4-FFF2-40B4-BE49-F238E27FC236}">
                <a16:creationId xmlns:a16="http://schemas.microsoft.com/office/drawing/2014/main" id="{EA0D240E-8182-44E9-B1CA-01969C26F63A}"/>
              </a:ext>
            </a:extLst>
          </p:cNvPr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349743" y="4339937"/>
            <a:ext cx="3834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F5C77B"/>
                    </a:gs>
                  </a:gsLst>
                  <a:lin ang="5400000" scaled="1"/>
                </a:gradFill>
                <a:latin typeface="MiSans Semibold" panose="00000700000000000000" pitchFamily="2" charset="-122"/>
                <a:ea typeface="MiSans Semibold" panose="00000700000000000000" pitchFamily="2" charset="-122"/>
                <a:cs typeface="+mn-ea"/>
              </a:defRPr>
            </a:lvl1pPr>
            <a:lvl2pPr marL="807720" indent="-273050" defTabSz="913765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>
                <a:solidFill>
                  <a:schemeClr val="bg1"/>
                </a:solidFill>
                <a:latin typeface="Calibri Light" panose="020F0302020204030204" pitchFamily="34" charset="0"/>
              </a:defRPr>
            </a:lvl2pPr>
            <a:lvl3pPr marL="1080770" indent="-177800" defTabSz="913765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>
                <a:solidFill>
                  <a:schemeClr val="bg1"/>
                </a:solidFill>
                <a:latin typeface="Calibri Light" panose="020F0302020204030204" pitchFamily="34" charset="0"/>
              </a:defRPr>
            </a:lvl3pPr>
            <a:lvl4pPr marL="1436370" indent="-177800" defTabSz="913765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>
                <a:solidFill>
                  <a:schemeClr val="bg1"/>
                </a:solidFill>
                <a:latin typeface="Calibri Light" panose="020F0302020204030204" pitchFamily="34" charset="0"/>
              </a:defRPr>
            </a:lvl4pPr>
            <a:lvl5pPr marL="1793240" indent="-179070" defTabSz="913765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>
                <a:solidFill>
                  <a:schemeClr val="bg1"/>
                </a:solidFill>
                <a:latin typeface="Calibri Light" panose="020F0302020204030204" pitchFamily="34" charset="0"/>
              </a:defRPr>
            </a:lvl5pPr>
            <a:lvl6pPr marL="2513965" indent="-228600" defTabSz="913765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165" indent="-228600" defTabSz="913765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7730" indent="-228600" defTabSz="913765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4930" indent="-228600" defTabSz="913765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en-US" altLang="zh-CN" dirty="0"/>
              <a:t>3</a:t>
            </a:r>
            <a:endParaRPr lang="zh-CN" altLang="en-US" dirty="0"/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C5D98CF8-9D33-05CE-7F4A-B415E2AE175B}"/>
              </a:ext>
            </a:extLst>
          </p:cNvPr>
          <p:cNvGrpSpPr/>
          <p:nvPr/>
        </p:nvGrpSpPr>
        <p:grpSpPr>
          <a:xfrm>
            <a:off x="2084838" y="4207510"/>
            <a:ext cx="3496678" cy="816522"/>
            <a:chOff x="283598" y="1906534"/>
            <a:chExt cx="3496678" cy="816522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D037DA3E-4961-5BDC-CEC6-76AE99C7DCB7}"/>
                </a:ext>
              </a:extLst>
            </p:cNvPr>
            <p:cNvSpPr txBox="1"/>
            <p:nvPr/>
          </p:nvSpPr>
          <p:spPr>
            <a:xfrm>
              <a:off x="283598" y="2190603"/>
              <a:ext cx="349667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0D1004EF-9F02-92D4-0B94-9F4A0CC5F3BC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28457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BB3516EC-3955-FDA7-E537-710377C60A96}"/>
              </a:ext>
            </a:extLst>
          </p:cNvPr>
          <p:cNvSpPr/>
          <p:nvPr/>
        </p:nvSpPr>
        <p:spPr>
          <a:xfrm>
            <a:off x="0" y="1"/>
            <a:ext cx="12192000" cy="4303783"/>
          </a:xfrm>
          <a:custGeom>
            <a:avLst/>
            <a:gdLst>
              <a:gd name="connsiteX0" fmla="*/ 0 w 12192000"/>
              <a:gd name="connsiteY0" fmla="*/ 0 h 4303783"/>
              <a:gd name="connsiteX1" fmla="*/ 12192000 w 12192000"/>
              <a:gd name="connsiteY1" fmla="*/ 0 h 4303783"/>
              <a:gd name="connsiteX2" fmla="*/ 12192000 w 12192000"/>
              <a:gd name="connsiteY2" fmla="*/ 3470985 h 4303783"/>
              <a:gd name="connsiteX3" fmla="*/ 12016531 w 12192000"/>
              <a:gd name="connsiteY3" fmla="*/ 3526566 h 4303783"/>
              <a:gd name="connsiteX4" fmla="*/ 6096000 w 12192000"/>
              <a:gd name="connsiteY4" fmla="*/ 4303783 h 4303783"/>
              <a:gd name="connsiteX5" fmla="*/ 175469 w 12192000"/>
              <a:gd name="connsiteY5" fmla="*/ 3526566 h 4303783"/>
              <a:gd name="connsiteX6" fmla="*/ 0 w 12192000"/>
              <a:gd name="connsiteY6" fmla="*/ 3470985 h 4303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4303783">
                <a:moveTo>
                  <a:pt x="0" y="0"/>
                </a:moveTo>
                <a:lnTo>
                  <a:pt x="12192000" y="0"/>
                </a:lnTo>
                <a:lnTo>
                  <a:pt x="12192000" y="3470985"/>
                </a:lnTo>
                <a:lnTo>
                  <a:pt x="12016531" y="3526566"/>
                </a:lnTo>
                <a:cubicBezTo>
                  <a:pt x="10407620" y="4012110"/>
                  <a:pt x="8344958" y="4303783"/>
                  <a:pt x="6096000" y="4303783"/>
                </a:cubicBezTo>
                <a:cubicBezTo>
                  <a:pt x="3847043" y="4303783"/>
                  <a:pt x="1784380" y="4012110"/>
                  <a:pt x="175469" y="3526566"/>
                </a:cubicBezTo>
                <a:lnTo>
                  <a:pt x="0" y="3470985"/>
                </a:lnTo>
                <a:close/>
              </a:path>
            </a:pathLst>
          </a:custGeom>
          <a:solidFill>
            <a:srgbClr val="C31A13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字魂扁桃体" pitchFamily="2" charset="-122"/>
              <a:ea typeface="字魂扁桃体" pitchFamily="2" charset="-122"/>
              <a:cs typeface="+mn-ea"/>
              <a:sym typeface="+mn-lt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F9D2B5F8-2368-35AC-5889-5E9966246C7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341401" y="0"/>
            <a:ext cx="5509197" cy="4109165"/>
          </a:xfrm>
          <a:custGeom>
            <a:avLst/>
            <a:gdLst>
              <a:gd name="connsiteX0" fmla="*/ 0 w 5509197"/>
              <a:gd name="connsiteY0" fmla="*/ 0 h 4109165"/>
              <a:gd name="connsiteX1" fmla="*/ 5509197 w 5509197"/>
              <a:gd name="connsiteY1" fmla="*/ 0 h 4109165"/>
              <a:gd name="connsiteX2" fmla="*/ 5509197 w 5509197"/>
              <a:gd name="connsiteY2" fmla="*/ 4109165 h 4109165"/>
              <a:gd name="connsiteX3" fmla="*/ 0 w 5509197"/>
              <a:gd name="connsiteY3" fmla="*/ 4109165 h 4109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09197" h="4109165">
                <a:moveTo>
                  <a:pt x="0" y="0"/>
                </a:moveTo>
                <a:lnTo>
                  <a:pt x="5509197" y="0"/>
                </a:lnTo>
                <a:lnTo>
                  <a:pt x="5509197" y="4109165"/>
                </a:lnTo>
                <a:lnTo>
                  <a:pt x="0" y="4109165"/>
                </a:lnTo>
                <a:close/>
              </a:path>
            </a:pathLst>
          </a:custGeom>
        </p:spPr>
      </p:pic>
      <p:grpSp>
        <p:nvGrpSpPr>
          <p:cNvPr id="1135" name="图形 1133">
            <a:extLst>
              <a:ext uri="{FF2B5EF4-FFF2-40B4-BE49-F238E27FC236}">
                <a16:creationId xmlns:a16="http://schemas.microsoft.com/office/drawing/2014/main" id="{42755505-5638-10E5-D3D7-CE3E2DFDEE61}"/>
              </a:ext>
            </a:extLst>
          </p:cNvPr>
          <p:cNvGrpSpPr/>
          <p:nvPr/>
        </p:nvGrpSpPr>
        <p:grpSpPr>
          <a:xfrm>
            <a:off x="6431141" y="1676211"/>
            <a:ext cx="9839868" cy="4803931"/>
            <a:chOff x="7630955" y="5085628"/>
            <a:chExt cx="2109990" cy="1030120"/>
          </a:xfrm>
          <a:noFill/>
        </p:grpSpPr>
        <p:sp>
          <p:nvSpPr>
            <p:cNvPr id="1136" name="任意多边形: 形状 1135">
              <a:extLst>
                <a:ext uri="{FF2B5EF4-FFF2-40B4-BE49-F238E27FC236}">
                  <a16:creationId xmlns:a16="http://schemas.microsoft.com/office/drawing/2014/main" id="{54FF66A9-1199-5597-4889-9F10A82BDAB8}"/>
                </a:ext>
              </a:extLst>
            </p:cNvPr>
            <p:cNvSpPr/>
            <p:nvPr/>
          </p:nvSpPr>
          <p:spPr>
            <a:xfrm flipV="1">
              <a:off x="8938047" y="5255056"/>
              <a:ext cx="36037" cy="44816"/>
            </a:xfrm>
            <a:custGeom>
              <a:avLst/>
              <a:gdLst>
                <a:gd name="connsiteX0" fmla="*/ 35868 w 36037"/>
                <a:gd name="connsiteY0" fmla="*/ 36482 h 44816"/>
                <a:gd name="connsiteX1" fmla="*/ 5364 w 36037"/>
                <a:gd name="connsiteY1" fmla="*/ 31305 h 44816"/>
                <a:gd name="connsiteX2" fmla="*/ 14146 w 36037"/>
                <a:gd name="connsiteY2" fmla="*/ -396 h 44816"/>
                <a:gd name="connsiteX3" fmla="*/ 35868 w 36037"/>
                <a:gd name="connsiteY3" fmla="*/ 36482 h 44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037" h="44816">
                  <a:moveTo>
                    <a:pt x="35868" y="36482"/>
                  </a:moveTo>
                  <a:cubicBezTo>
                    <a:pt x="26530" y="48391"/>
                    <a:pt x="14818" y="47090"/>
                    <a:pt x="5364" y="31305"/>
                  </a:cubicBezTo>
                  <a:cubicBezTo>
                    <a:pt x="-4094" y="15515"/>
                    <a:pt x="-1594" y="1406"/>
                    <a:pt x="14146" y="-396"/>
                  </a:cubicBezTo>
                  <a:lnTo>
                    <a:pt x="35868" y="36482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37" name="任意多边形: 形状 1136">
              <a:extLst>
                <a:ext uri="{FF2B5EF4-FFF2-40B4-BE49-F238E27FC236}">
                  <a16:creationId xmlns:a16="http://schemas.microsoft.com/office/drawing/2014/main" id="{A1264E76-C719-8BE8-A87D-6AAAFB549FBE}"/>
                </a:ext>
              </a:extLst>
            </p:cNvPr>
            <p:cNvSpPr/>
            <p:nvPr/>
          </p:nvSpPr>
          <p:spPr>
            <a:xfrm flipV="1">
              <a:off x="8960966" y="5228031"/>
              <a:ext cx="42169" cy="40409"/>
            </a:xfrm>
            <a:custGeom>
              <a:avLst/>
              <a:gdLst>
                <a:gd name="connsiteX0" fmla="*/ 42000 w 42169"/>
                <a:gd name="connsiteY0" fmla="*/ 27547 h 40409"/>
                <a:gd name="connsiteX1" fmla="*/ 11450 w 42169"/>
                <a:gd name="connsiteY1" fmla="*/ 32433 h 40409"/>
                <a:gd name="connsiteX2" fmla="*/ 9584 w 42169"/>
                <a:gd name="connsiteY2" fmla="*/ -401 h 40409"/>
                <a:gd name="connsiteX3" fmla="*/ 42001 w 42169"/>
                <a:gd name="connsiteY3" fmla="*/ 27548 h 40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169" h="40409">
                  <a:moveTo>
                    <a:pt x="42000" y="27547"/>
                  </a:moveTo>
                  <a:cubicBezTo>
                    <a:pt x="36982" y="41819"/>
                    <a:pt x="25476" y="44353"/>
                    <a:pt x="11450" y="32433"/>
                  </a:cubicBezTo>
                  <a:cubicBezTo>
                    <a:pt x="-2578" y="20522"/>
                    <a:pt x="-4742" y="6360"/>
                    <a:pt x="9584" y="-401"/>
                  </a:cubicBezTo>
                  <a:lnTo>
                    <a:pt x="42001" y="27548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38" name="任意多边形: 形状 1137">
              <a:extLst>
                <a:ext uri="{FF2B5EF4-FFF2-40B4-BE49-F238E27FC236}">
                  <a16:creationId xmlns:a16="http://schemas.microsoft.com/office/drawing/2014/main" id="{9742F12D-64FA-0F95-5BEC-803ED286F78A}"/>
                </a:ext>
              </a:extLst>
            </p:cNvPr>
            <p:cNvSpPr/>
            <p:nvPr/>
          </p:nvSpPr>
          <p:spPr>
            <a:xfrm flipV="1">
              <a:off x="8993507" y="5208100"/>
              <a:ext cx="44156" cy="37159"/>
            </a:xfrm>
            <a:custGeom>
              <a:avLst/>
              <a:gdLst>
                <a:gd name="connsiteX0" fmla="*/ 43988 w 44156"/>
                <a:gd name="connsiteY0" fmla="*/ 21983 h 37159"/>
                <a:gd name="connsiteX1" fmla="*/ 14612 w 44156"/>
                <a:gd name="connsiteY1" fmla="*/ 31713 h 37159"/>
                <a:gd name="connsiteX2" fmla="*/ 7508 w 44156"/>
                <a:gd name="connsiteY2" fmla="*/ -405 h 37159"/>
                <a:gd name="connsiteX3" fmla="*/ 43987 w 44156"/>
                <a:gd name="connsiteY3" fmla="*/ 21983 h 37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156" h="37159">
                  <a:moveTo>
                    <a:pt x="43988" y="21983"/>
                  </a:moveTo>
                  <a:cubicBezTo>
                    <a:pt x="41327" y="36882"/>
                    <a:pt x="30370" y="41227"/>
                    <a:pt x="14612" y="31713"/>
                  </a:cubicBezTo>
                  <a:cubicBezTo>
                    <a:pt x="-1142" y="22203"/>
                    <a:pt x="-5547" y="8567"/>
                    <a:pt x="7508" y="-405"/>
                  </a:cubicBezTo>
                  <a:lnTo>
                    <a:pt x="43987" y="21983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39" name="任意多边形: 形状 1138">
              <a:extLst>
                <a:ext uri="{FF2B5EF4-FFF2-40B4-BE49-F238E27FC236}">
                  <a16:creationId xmlns:a16="http://schemas.microsoft.com/office/drawing/2014/main" id="{DFE76DC5-6093-2007-F3D2-D2A458AC4C25}"/>
                </a:ext>
              </a:extLst>
            </p:cNvPr>
            <p:cNvSpPr/>
            <p:nvPr/>
          </p:nvSpPr>
          <p:spPr>
            <a:xfrm flipV="1">
              <a:off x="8908812" y="5352376"/>
              <a:ext cx="35854" cy="59642"/>
            </a:xfrm>
            <a:custGeom>
              <a:avLst/>
              <a:gdLst>
                <a:gd name="connsiteX0" fmla="*/ 31050 w 35854"/>
                <a:gd name="connsiteY0" fmla="*/ 58755 h 59642"/>
                <a:gd name="connsiteX1" fmla="*/ -70 w 35854"/>
                <a:gd name="connsiteY1" fmla="*/ 25098 h 59642"/>
                <a:gd name="connsiteX2" fmla="*/ 35684 w 35854"/>
                <a:gd name="connsiteY2" fmla="*/ 2451 h 59642"/>
                <a:gd name="connsiteX3" fmla="*/ 31049 w 35854"/>
                <a:gd name="connsiteY3" fmla="*/ 58755 h 59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854" h="59642">
                  <a:moveTo>
                    <a:pt x="31050" y="58755"/>
                  </a:moveTo>
                  <a:cubicBezTo>
                    <a:pt x="12841" y="62665"/>
                    <a:pt x="-1519" y="43441"/>
                    <a:pt x="-70" y="25098"/>
                  </a:cubicBezTo>
                  <a:cubicBezTo>
                    <a:pt x="1383" y="6761"/>
                    <a:pt x="17006" y="-6404"/>
                    <a:pt x="35684" y="2451"/>
                  </a:cubicBezTo>
                  <a:lnTo>
                    <a:pt x="31049" y="58755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0" name="任意多边形: 形状 1139">
              <a:extLst>
                <a:ext uri="{FF2B5EF4-FFF2-40B4-BE49-F238E27FC236}">
                  <a16:creationId xmlns:a16="http://schemas.microsoft.com/office/drawing/2014/main" id="{049C3973-2D8F-AA8D-AEAB-D0603EDE3AC7}"/>
                </a:ext>
              </a:extLst>
            </p:cNvPr>
            <p:cNvSpPr/>
            <p:nvPr/>
          </p:nvSpPr>
          <p:spPr>
            <a:xfrm flipV="1">
              <a:off x="8846867" y="5293158"/>
              <a:ext cx="103166" cy="69305"/>
            </a:xfrm>
            <a:custGeom>
              <a:avLst/>
              <a:gdLst>
                <a:gd name="connsiteX0" fmla="*/ 102995 w 103166"/>
                <a:gd name="connsiteY0" fmla="*/ 62768 h 69305"/>
                <a:gd name="connsiteX1" fmla="*/ 54548 w 103166"/>
                <a:gd name="connsiteY1" fmla="*/ 49895 h 69305"/>
                <a:gd name="connsiteX2" fmla="*/ -171 w 103166"/>
                <a:gd name="connsiteY2" fmla="*/ -386 h 69305"/>
                <a:gd name="connsiteX3" fmla="*/ 48484 w 103166"/>
                <a:gd name="connsiteY3" fmla="*/ 14531 h 69305"/>
                <a:gd name="connsiteX4" fmla="*/ 93017 w 103166"/>
                <a:gd name="connsiteY4" fmla="*/ 9198 h 69305"/>
                <a:gd name="connsiteX5" fmla="*/ 102995 w 103166"/>
                <a:gd name="connsiteY5" fmla="*/ 62769 h 69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3166" h="69305">
                  <a:moveTo>
                    <a:pt x="102995" y="62768"/>
                  </a:moveTo>
                  <a:cubicBezTo>
                    <a:pt x="91964" y="76293"/>
                    <a:pt x="67449" y="65492"/>
                    <a:pt x="54548" y="49895"/>
                  </a:cubicBezTo>
                  <a:cubicBezTo>
                    <a:pt x="38291" y="30250"/>
                    <a:pt x="3546" y="42452"/>
                    <a:pt x="-171" y="-386"/>
                  </a:cubicBezTo>
                  <a:cubicBezTo>
                    <a:pt x="16373" y="17997"/>
                    <a:pt x="37109" y="20649"/>
                    <a:pt x="48484" y="14531"/>
                  </a:cubicBezTo>
                  <a:cubicBezTo>
                    <a:pt x="59857" y="8421"/>
                    <a:pt x="77654" y="416"/>
                    <a:pt x="93017" y="9198"/>
                  </a:cubicBezTo>
                  <a:lnTo>
                    <a:pt x="102995" y="62769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1" name="任意多边形: 形状 1140">
              <a:extLst>
                <a:ext uri="{FF2B5EF4-FFF2-40B4-BE49-F238E27FC236}">
                  <a16:creationId xmlns:a16="http://schemas.microsoft.com/office/drawing/2014/main" id="{33AEF1F1-B8D2-31A3-1B99-62A87BCD00EE}"/>
                </a:ext>
              </a:extLst>
            </p:cNvPr>
            <p:cNvSpPr/>
            <p:nvPr/>
          </p:nvSpPr>
          <p:spPr>
            <a:xfrm flipV="1">
              <a:off x="8908355" y="5409418"/>
              <a:ext cx="42523" cy="65497"/>
            </a:xfrm>
            <a:custGeom>
              <a:avLst/>
              <a:gdLst>
                <a:gd name="connsiteX0" fmla="*/ 33054 w 42523"/>
                <a:gd name="connsiteY0" fmla="*/ 63919 h 65497"/>
                <a:gd name="connsiteX1" fmla="*/ -31 w 42523"/>
                <a:gd name="connsiteY1" fmla="*/ 27158 h 65497"/>
                <a:gd name="connsiteX2" fmla="*/ 42353 w 42523"/>
                <a:gd name="connsiteY2" fmla="*/ 4667 h 65497"/>
                <a:gd name="connsiteX3" fmla="*/ 33055 w 42523"/>
                <a:gd name="connsiteY3" fmla="*/ 63919 h 65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523" h="65497">
                  <a:moveTo>
                    <a:pt x="33054" y="63919"/>
                  </a:moveTo>
                  <a:cubicBezTo>
                    <a:pt x="14274" y="70372"/>
                    <a:pt x="-1844" y="50087"/>
                    <a:pt x="-31" y="27158"/>
                  </a:cubicBezTo>
                  <a:cubicBezTo>
                    <a:pt x="1518" y="7527"/>
                    <a:pt x="34757" y="-9041"/>
                    <a:pt x="42353" y="4667"/>
                  </a:cubicBezTo>
                  <a:lnTo>
                    <a:pt x="33055" y="63919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2" name="任意多边形: 形状 1141">
              <a:extLst>
                <a:ext uri="{FF2B5EF4-FFF2-40B4-BE49-F238E27FC236}">
                  <a16:creationId xmlns:a16="http://schemas.microsoft.com/office/drawing/2014/main" id="{2AC1045B-ACE6-775E-5EBC-82A26CE665A0}"/>
                </a:ext>
              </a:extLst>
            </p:cNvPr>
            <p:cNvSpPr/>
            <p:nvPr/>
          </p:nvSpPr>
          <p:spPr>
            <a:xfrm flipV="1">
              <a:off x="8846563" y="5498202"/>
              <a:ext cx="60968" cy="74887"/>
            </a:xfrm>
            <a:custGeom>
              <a:avLst/>
              <a:gdLst>
                <a:gd name="connsiteX0" fmla="*/ 58174 w 60968"/>
                <a:gd name="connsiteY0" fmla="*/ 1970 h 74887"/>
                <a:gd name="connsiteX1" fmla="*/ 36118 w 60968"/>
                <a:gd name="connsiteY1" fmla="*/ 39354 h 74887"/>
                <a:gd name="connsiteX2" fmla="*/ 7219 w 60968"/>
                <a:gd name="connsiteY2" fmla="*/ 74540 h 74887"/>
                <a:gd name="connsiteX3" fmla="*/ 9195 w 60968"/>
                <a:gd name="connsiteY3" fmla="*/ 38983 h 74887"/>
                <a:gd name="connsiteX4" fmla="*/ 7020 w 60968"/>
                <a:gd name="connsiteY4" fmla="*/ 17493 h 74887"/>
                <a:gd name="connsiteX5" fmla="*/ 58174 w 60968"/>
                <a:gd name="connsiteY5" fmla="*/ 1970 h 74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968" h="74887">
                  <a:moveTo>
                    <a:pt x="58174" y="1970"/>
                  </a:moveTo>
                  <a:cubicBezTo>
                    <a:pt x="67810" y="15466"/>
                    <a:pt x="48720" y="35184"/>
                    <a:pt x="36118" y="39354"/>
                  </a:cubicBezTo>
                  <a:cubicBezTo>
                    <a:pt x="23512" y="43527"/>
                    <a:pt x="4692" y="59804"/>
                    <a:pt x="7219" y="74540"/>
                  </a:cubicBezTo>
                  <a:cubicBezTo>
                    <a:pt x="-2573" y="67675"/>
                    <a:pt x="-3339" y="54004"/>
                    <a:pt x="9195" y="38983"/>
                  </a:cubicBezTo>
                  <a:cubicBezTo>
                    <a:pt x="18689" y="27615"/>
                    <a:pt x="12978" y="19163"/>
                    <a:pt x="7020" y="17493"/>
                  </a:cubicBezTo>
                  <a:cubicBezTo>
                    <a:pt x="14975" y="10279"/>
                    <a:pt x="41398" y="-6458"/>
                    <a:pt x="58174" y="1970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3" name="任意多边形: 形状 1142">
              <a:extLst>
                <a:ext uri="{FF2B5EF4-FFF2-40B4-BE49-F238E27FC236}">
                  <a16:creationId xmlns:a16="http://schemas.microsoft.com/office/drawing/2014/main" id="{174D6F10-A490-B647-5EB6-C768E8AFB806}"/>
                </a:ext>
              </a:extLst>
            </p:cNvPr>
            <p:cNvSpPr/>
            <p:nvPr/>
          </p:nvSpPr>
          <p:spPr>
            <a:xfrm flipV="1">
              <a:off x="8852440" y="5450979"/>
              <a:ext cx="96284" cy="60612"/>
            </a:xfrm>
            <a:custGeom>
              <a:avLst/>
              <a:gdLst>
                <a:gd name="connsiteX0" fmla="*/ 96113 w 96284"/>
                <a:gd name="connsiteY0" fmla="*/ 37856 h 60612"/>
                <a:gd name="connsiteX1" fmla="*/ 55777 w 96284"/>
                <a:gd name="connsiteY1" fmla="*/ 43807 h 60612"/>
                <a:gd name="connsiteX2" fmla="*/ -171 w 96284"/>
                <a:gd name="connsiteY2" fmla="*/ 56922 h 60612"/>
                <a:gd name="connsiteX3" fmla="*/ 24906 w 96284"/>
                <a:gd name="connsiteY3" fmla="*/ 26881 h 60612"/>
                <a:gd name="connsiteX4" fmla="*/ 91516 w 96284"/>
                <a:gd name="connsiteY4" fmla="*/ 10826 h 60612"/>
                <a:gd name="connsiteX5" fmla="*/ 96113 w 96284"/>
                <a:gd name="connsiteY5" fmla="*/ 37856 h 60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6284" h="60612">
                  <a:moveTo>
                    <a:pt x="96113" y="37856"/>
                  </a:moveTo>
                  <a:cubicBezTo>
                    <a:pt x="84614" y="54947"/>
                    <a:pt x="68409" y="50278"/>
                    <a:pt x="55777" y="43807"/>
                  </a:cubicBezTo>
                  <a:cubicBezTo>
                    <a:pt x="37237" y="34313"/>
                    <a:pt x="21953" y="71219"/>
                    <a:pt x="-171" y="56922"/>
                  </a:cubicBezTo>
                  <a:cubicBezTo>
                    <a:pt x="15907" y="54362"/>
                    <a:pt x="21419" y="34610"/>
                    <a:pt x="24906" y="26881"/>
                  </a:cubicBezTo>
                  <a:cubicBezTo>
                    <a:pt x="34867" y="4777"/>
                    <a:pt x="70111" y="-12646"/>
                    <a:pt x="91516" y="10826"/>
                  </a:cubicBezTo>
                  <a:lnTo>
                    <a:pt x="96113" y="37856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4" name="任意多边形: 形状 1143">
              <a:extLst>
                <a:ext uri="{FF2B5EF4-FFF2-40B4-BE49-F238E27FC236}">
                  <a16:creationId xmlns:a16="http://schemas.microsoft.com/office/drawing/2014/main" id="{FC501774-7B57-376D-3ADC-024ACB2CA37A}"/>
                </a:ext>
              </a:extLst>
            </p:cNvPr>
            <p:cNvSpPr/>
            <p:nvPr/>
          </p:nvSpPr>
          <p:spPr>
            <a:xfrm flipV="1">
              <a:off x="8897967" y="5497905"/>
              <a:ext cx="50741" cy="72820"/>
            </a:xfrm>
            <a:custGeom>
              <a:avLst/>
              <a:gdLst>
                <a:gd name="connsiteX0" fmla="*/ 48085 w 50741"/>
                <a:gd name="connsiteY0" fmla="*/ 72473 h 72820"/>
                <a:gd name="connsiteX1" fmla="*/ 3434 w 50741"/>
                <a:gd name="connsiteY1" fmla="*/ 50120 h 72820"/>
                <a:gd name="connsiteX2" fmla="*/ 11759 w 50741"/>
                <a:gd name="connsiteY2" fmla="*/ -347 h 72820"/>
                <a:gd name="connsiteX3" fmla="*/ 48085 w 50741"/>
                <a:gd name="connsiteY3" fmla="*/ 72472 h 72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741" h="72820">
                  <a:moveTo>
                    <a:pt x="48085" y="72473"/>
                  </a:moveTo>
                  <a:cubicBezTo>
                    <a:pt x="24525" y="70523"/>
                    <a:pt x="9199" y="60081"/>
                    <a:pt x="3434" y="50120"/>
                  </a:cubicBezTo>
                  <a:cubicBezTo>
                    <a:pt x="-2332" y="40160"/>
                    <a:pt x="-2272" y="10172"/>
                    <a:pt x="11759" y="-347"/>
                  </a:cubicBezTo>
                  <a:cubicBezTo>
                    <a:pt x="31384" y="11721"/>
                    <a:pt x="59043" y="45931"/>
                    <a:pt x="48085" y="72472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5" name="任意多边形: 形状 1144">
              <a:extLst>
                <a:ext uri="{FF2B5EF4-FFF2-40B4-BE49-F238E27FC236}">
                  <a16:creationId xmlns:a16="http://schemas.microsoft.com/office/drawing/2014/main" id="{5EE82012-783E-26CD-DD61-ECA84D88B70E}"/>
                </a:ext>
              </a:extLst>
            </p:cNvPr>
            <p:cNvSpPr/>
            <p:nvPr/>
          </p:nvSpPr>
          <p:spPr>
            <a:xfrm flipV="1">
              <a:off x="8832638" y="5527874"/>
              <a:ext cx="24547" cy="27396"/>
            </a:xfrm>
            <a:custGeom>
              <a:avLst/>
              <a:gdLst>
                <a:gd name="connsiteX0" fmla="*/ -172 w 24547"/>
                <a:gd name="connsiteY0" fmla="*/ 23920 h 27396"/>
                <a:gd name="connsiteX1" fmla="*/ 18142 w 24547"/>
                <a:gd name="connsiteY1" fmla="*/ 21032 h 27396"/>
                <a:gd name="connsiteX2" fmla="*/ 20938 w 24547"/>
                <a:gd name="connsiteY2" fmla="*/ -346 h 27396"/>
                <a:gd name="connsiteX3" fmla="*/ -172 w 24547"/>
                <a:gd name="connsiteY3" fmla="*/ 23919 h 27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47" h="27396">
                  <a:moveTo>
                    <a:pt x="-172" y="23920"/>
                  </a:moveTo>
                  <a:cubicBezTo>
                    <a:pt x="3517" y="29745"/>
                    <a:pt x="13546" y="26661"/>
                    <a:pt x="18142" y="21032"/>
                  </a:cubicBezTo>
                  <a:cubicBezTo>
                    <a:pt x="22740" y="15395"/>
                    <a:pt x="27985" y="3903"/>
                    <a:pt x="20938" y="-346"/>
                  </a:cubicBezTo>
                  <a:lnTo>
                    <a:pt x="-172" y="23919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6" name="任意多边形: 形状 1145">
              <a:extLst>
                <a:ext uri="{FF2B5EF4-FFF2-40B4-BE49-F238E27FC236}">
                  <a16:creationId xmlns:a16="http://schemas.microsoft.com/office/drawing/2014/main" id="{69C6A416-69D6-DF4A-01F8-6389A46EAC46}"/>
                </a:ext>
              </a:extLst>
            </p:cNvPr>
            <p:cNvSpPr/>
            <p:nvPr/>
          </p:nvSpPr>
          <p:spPr>
            <a:xfrm flipV="1">
              <a:off x="8765010" y="5436073"/>
              <a:ext cx="38584" cy="42112"/>
            </a:xfrm>
            <a:custGeom>
              <a:avLst/>
              <a:gdLst>
                <a:gd name="connsiteX0" fmla="*/ -173 w 38584"/>
                <a:gd name="connsiteY0" fmla="*/ 34330 h 42112"/>
                <a:gd name="connsiteX1" fmla="*/ 32569 w 38584"/>
                <a:gd name="connsiteY1" fmla="*/ 31015 h 42112"/>
                <a:gd name="connsiteX2" fmla="*/ 27945 w 38584"/>
                <a:gd name="connsiteY2" fmla="*/ -362 h 42112"/>
                <a:gd name="connsiteX3" fmla="*/ -173 w 38584"/>
                <a:gd name="connsiteY3" fmla="*/ 34330 h 42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584" h="42112">
                  <a:moveTo>
                    <a:pt x="-173" y="34330"/>
                  </a:moveTo>
                  <a:cubicBezTo>
                    <a:pt x="2700" y="42310"/>
                    <a:pt x="21602" y="47218"/>
                    <a:pt x="32569" y="31015"/>
                  </a:cubicBezTo>
                  <a:cubicBezTo>
                    <a:pt x="43541" y="14809"/>
                    <a:pt x="37363" y="754"/>
                    <a:pt x="27945" y="-362"/>
                  </a:cubicBezTo>
                  <a:lnTo>
                    <a:pt x="-173" y="34330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7" name="任意多边形: 形状 1146">
              <a:extLst>
                <a:ext uri="{FF2B5EF4-FFF2-40B4-BE49-F238E27FC236}">
                  <a16:creationId xmlns:a16="http://schemas.microsoft.com/office/drawing/2014/main" id="{E654848F-0D08-D0BF-9552-26E81A8D7042}"/>
                </a:ext>
              </a:extLst>
            </p:cNvPr>
            <p:cNvSpPr/>
            <p:nvPr/>
          </p:nvSpPr>
          <p:spPr>
            <a:xfrm flipV="1">
              <a:off x="8793823" y="5476912"/>
              <a:ext cx="44232" cy="54184"/>
            </a:xfrm>
            <a:custGeom>
              <a:avLst/>
              <a:gdLst>
                <a:gd name="connsiteX0" fmla="*/ -172 w 44232"/>
                <a:gd name="connsiteY0" fmla="*/ 50936 h 54184"/>
                <a:gd name="connsiteX1" fmla="*/ 32630 w 44232"/>
                <a:gd name="connsiteY1" fmla="*/ 39957 h 54184"/>
                <a:gd name="connsiteX2" fmla="*/ 38676 w 44232"/>
                <a:gd name="connsiteY2" fmla="*/ -353 h 54184"/>
                <a:gd name="connsiteX3" fmla="*/ -173 w 44232"/>
                <a:gd name="connsiteY3" fmla="*/ 50936 h 54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232" h="54184">
                  <a:moveTo>
                    <a:pt x="-172" y="50936"/>
                  </a:moveTo>
                  <a:cubicBezTo>
                    <a:pt x="1125" y="55558"/>
                    <a:pt x="16948" y="56408"/>
                    <a:pt x="32630" y="39957"/>
                  </a:cubicBezTo>
                  <a:cubicBezTo>
                    <a:pt x="48322" y="23479"/>
                    <a:pt x="45298" y="8569"/>
                    <a:pt x="38676" y="-353"/>
                  </a:cubicBezTo>
                  <a:lnTo>
                    <a:pt x="-173" y="50936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8" name="任意多边形: 形状 1147">
              <a:extLst>
                <a:ext uri="{FF2B5EF4-FFF2-40B4-BE49-F238E27FC236}">
                  <a16:creationId xmlns:a16="http://schemas.microsoft.com/office/drawing/2014/main" id="{3108B339-0691-D800-D2AA-21D1BE5B00A1}"/>
                </a:ext>
              </a:extLst>
            </p:cNvPr>
            <p:cNvSpPr/>
            <p:nvPr/>
          </p:nvSpPr>
          <p:spPr>
            <a:xfrm flipV="1">
              <a:off x="8735857" y="5339591"/>
              <a:ext cx="43254" cy="102711"/>
            </a:xfrm>
            <a:custGeom>
              <a:avLst/>
              <a:gdLst>
                <a:gd name="connsiteX0" fmla="*/ 27074 w 43254"/>
                <a:gd name="connsiteY0" fmla="*/ -374 h 102711"/>
                <a:gd name="connsiteX1" fmla="*/ 40599 w 43254"/>
                <a:gd name="connsiteY1" fmla="*/ 26996 h 102711"/>
                <a:gd name="connsiteX2" fmla="*/ 40575 w 43254"/>
                <a:gd name="connsiteY2" fmla="*/ 71659 h 102711"/>
                <a:gd name="connsiteX3" fmla="*/ 31689 w 43254"/>
                <a:gd name="connsiteY3" fmla="*/ 102338 h 102711"/>
                <a:gd name="connsiteX4" fmla="*/ 20989 w 43254"/>
                <a:gd name="connsiteY4" fmla="*/ 74266 h 102711"/>
                <a:gd name="connsiteX5" fmla="*/ 364 w 43254"/>
                <a:gd name="connsiteY5" fmla="*/ 33969 h 102711"/>
                <a:gd name="connsiteX6" fmla="*/ 27072 w 43254"/>
                <a:gd name="connsiteY6" fmla="*/ -373 h 102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254" h="102711">
                  <a:moveTo>
                    <a:pt x="27074" y="-374"/>
                  </a:moveTo>
                  <a:cubicBezTo>
                    <a:pt x="41464" y="854"/>
                    <a:pt x="46643" y="17179"/>
                    <a:pt x="40599" y="26996"/>
                  </a:cubicBezTo>
                  <a:cubicBezTo>
                    <a:pt x="29591" y="44863"/>
                    <a:pt x="48219" y="61374"/>
                    <a:pt x="40575" y="71659"/>
                  </a:cubicBezTo>
                  <a:cubicBezTo>
                    <a:pt x="32933" y="81943"/>
                    <a:pt x="27647" y="95098"/>
                    <a:pt x="31689" y="102338"/>
                  </a:cubicBezTo>
                  <a:cubicBezTo>
                    <a:pt x="20487" y="95821"/>
                    <a:pt x="17934" y="84914"/>
                    <a:pt x="20989" y="74266"/>
                  </a:cubicBezTo>
                  <a:cubicBezTo>
                    <a:pt x="24044" y="63619"/>
                    <a:pt x="-4391" y="46238"/>
                    <a:pt x="364" y="33969"/>
                  </a:cubicBezTo>
                  <a:lnTo>
                    <a:pt x="27072" y="-373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9" name="任意多边形: 形状 1148">
              <a:extLst>
                <a:ext uri="{FF2B5EF4-FFF2-40B4-BE49-F238E27FC236}">
                  <a16:creationId xmlns:a16="http://schemas.microsoft.com/office/drawing/2014/main" id="{0BF43DBD-DC19-4E1C-364C-05EE3127512F}"/>
                </a:ext>
              </a:extLst>
            </p:cNvPr>
            <p:cNvSpPr/>
            <p:nvPr/>
          </p:nvSpPr>
          <p:spPr>
            <a:xfrm flipV="1">
              <a:off x="8505352" y="5279919"/>
              <a:ext cx="52846" cy="29261"/>
            </a:xfrm>
            <a:custGeom>
              <a:avLst/>
              <a:gdLst>
                <a:gd name="connsiteX0" fmla="*/ 52668 w 52846"/>
                <a:gd name="connsiteY0" fmla="*/ 3883 h 29261"/>
                <a:gd name="connsiteX1" fmla="*/ 17902 w 52846"/>
                <a:gd name="connsiteY1" fmla="*/ 28079 h 29261"/>
                <a:gd name="connsiteX2" fmla="*/ 956 w 52846"/>
                <a:gd name="connsiteY2" fmla="*/ -392 h 29261"/>
                <a:gd name="connsiteX3" fmla="*/ 52668 w 52846"/>
                <a:gd name="connsiteY3" fmla="*/ 3882 h 29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846" h="29261">
                  <a:moveTo>
                    <a:pt x="52668" y="3883"/>
                  </a:moveTo>
                  <a:cubicBezTo>
                    <a:pt x="52633" y="21873"/>
                    <a:pt x="31728" y="31847"/>
                    <a:pt x="17902" y="28079"/>
                  </a:cubicBezTo>
                  <a:cubicBezTo>
                    <a:pt x="4083" y="24308"/>
                    <a:pt x="-3122" y="10359"/>
                    <a:pt x="956" y="-392"/>
                  </a:cubicBezTo>
                  <a:lnTo>
                    <a:pt x="52668" y="3882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0" name="任意多边形: 形状 1149">
              <a:extLst>
                <a:ext uri="{FF2B5EF4-FFF2-40B4-BE49-F238E27FC236}">
                  <a16:creationId xmlns:a16="http://schemas.microsoft.com/office/drawing/2014/main" id="{927F4C09-A610-2BB7-D0F6-1C571A88272B}"/>
                </a:ext>
              </a:extLst>
            </p:cNvPr>
            <p:cNvSpPr/>
            <p:nvPr/>
          </p:nvSpPr>
          <p:spPr>
            <a:xfrm flipV="1">
              <a:off x="8558199" y="5278045"/>
              <a:ext cx="60455" cy="37337"/>
            </a:xfrm>
            <a:custGeom>
              <a:avLst/>
              <a:gdLst>
                <a:gd name="connsiteX0" fmla="*/ 58521 w 60455"/>
                <a:gd name="connsiteY0" fmla="*/ -391 h 37337"/>
                <a:gd name="connsiteX1" fmla="*/ 32895 w 60455"/>
                <a:gd name="connsiteY1" fmla="*/ 36528 h 37337"/>
                <a:gd name="connsiteX2" fmla="*/ -177 w 60455"/>
                <a:gd name="connsiteY2" fmla="*/ 10109 h 37337"/>
                <a:gd name="connsiteX3" fmla="*/ 58521 w 60455"/>
                <a:gd name="connsiteY3" fmla="*/ -392 h 37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455" h="37337">
                  <a:moveTo>
                    <a:pt x="58521" y="-391"/>
                  </a:moveTo>
                  <a:cubicBezTo>
                    <a:pt x="66236" y="18677"/>
                    <a:pt x="46875" y="33666"/>
                    <a:pt x="32895" y="36528"/>
                  </a:cubicBezTo>
                  <a:cubicBezTo>
                    <a:pt x="18921" y="39391"/>
                    <a:pt x="318" y="27220"/>
                    <a:pt x="-177" y="10109"/>
                  </a:cubicBezTo>
                  <a:lnTo>
                    <a:pt x="58521" y="-392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1" name="任意多边形: 形状 1150">
              <a:extLst>
                <a:ext uri="{FF2B5EF4-FFF2-40B4-BE49-F238E27FC236}">
                  <a16:creationId xmlns:a16="http://schemas.microsoft.com/office/drawing/2014/main" id="{A3694006-D382-FAED-267F-68952448BC66}"/>
                </a:ext>
              </a:extLst>
            </p:cNvPr>
            <p:cNvSpPr/>
            <p:nvPr/>
          </p:nvSpPr>
          <p:spPr>
            <a:xfrm flipV="1">
              <a:off x="8615805" y="5241051"/>
              <a:ext cx="45934" cy="91714"/>
            </a:xfrm>
            <a:custGeom>
              <a:avLst/>
              <a:gdLst>
                <a:gd name="connsiteX0" fmla="*/ 33538 w 45934"/>
                <a:gd name="connsiteY0" fmla="*/ -394 h 91714"/>
                <a:gd name="connsiteX1" fmla="*/ 34842 w 45934"/>
                <a:gd name="connsiteY1" fmla="*/ 53237 h 91714"/>
                <a:gd name="connsiteX2" fmla="*/ 9961 w 45934"/>
                <a:gd name="connsiteY2" fmla="*/ 91321 h 91714"/>
                <a:gd name="connsiteX3" fmla="*/ 9260 w 45934"/>
                <a:gd name="connsiteY3" fmla="*/ 55829 h 91714"/>
                <a:gd name="connsiteX4" fmla="*/ 2465 w 45934"/>
                <a:gd name="connsiteY4" fmla="*/ 13302 h 91714"/>
                <a:gd name="connsiteX5" fmla="*/ 33539 w 45934"/>
                <a:gd name="connsiteY5" fmla="*/ -394 h 91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934" h="91714">
                  <a:moveTo>
                    <a:pt x="33538" y="-394"/>
                  </a:moveTo>
                  <a:cubicBezTo>
                    <a:pt x="50033" y="9307"/>
                    <a:pt x="49192" y="39790"/>
                    <a:pt x="34842" y="53237"/>
                  </a:cubicBezTo>
                  <a:cubicBezTo>
                    <a:pt x="22860" y="64459"/>
                    <a:pt x="6713" y="74592"/>
                    <a:pt x="9961" y="91321"/>
                  </a:cubicBezTo>
                  <a:cubicBezTo>
                    <a:pt x="-730" y="81756"/>
                    <a:pt x="3342" y="68834"/>
                    <a:pt x="9260" y="55829"/>
                  </a:cubicBezTo>
                  <a:cubicBezTo>
                    <a:pt x="15178" y="42823"/>
                    <a:pt x="-7702" y="33355"/>
                    <a:pt x="2465" y="13302"/>
                  </a:cubicBezTo>
                  <a:lnTo>
                    <a:pt x="33539" y="-394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2" name="任意多边形: 形状 1151">
              <a:extLst>
                <a:ext uri="{FF2B5EF4-FFF2-40B4-BE49-F238E27FC236}">
                  <a16:creationId xmlns:a16="http://schemas.microsoft.com/office/drawing/2014/main" id="{3D3C1F22-7023-08DF-9DE1-B5E8AE6C673C}"/>
                </a:ext>
              </a:extLst>
            </p:cNvPr>
            <p:cNvSpPr/>
            <p:nvPr/>
          </p:nvSpPr>
          <p:spPr>
            <a:xfrm flipV="1">
              <a:off x="8647615" y="5316216"/>
              <a:ext cx="42747" cy="37869"/>
            </a:xfrm>
            <a:custGeom>
              <a:avLst/>
              <a:gdLst>
                <a:gd name="connsiteX0" fmla="*/ -176 w 42747"/>
                <a:gd name="connsiteY0" fmla="*/ 21412 h 37869"/>
                <a:gd name="connsiteX1" fmla="*/ 31877 w 42747"/>
                <a:gd name="connsiteY1" fmla="*/ 33391 h 37869"/>
                <a:gd name="connsiteX2" fmla="*/ 32572 w 42747"/>
                <a:gd name="connsiteY2" fmla="*/ -385 h 37869"/>
                <a:gd name="connsiteX3" fmla="*/ -176 w 42747"/>
                <a:gd name="connsiteY3" fmla="*/ 21412 h 37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747" h="37869">
                  <a:moveTo>
                    <a:pt x="-176" y="21412"/>
                  </a:moveTo>
                  <a:cubicBezTo>
                    <a:pt x="2945" y="33867"/>
                    <a:pt x="18524" y="43198"/>
                    <a:pt x="31877" y="33391"/>
                  </a:cubicBezTo>
                  <a:cubicBezTo>
                    <a:pt x="45234" y="23589"/>
                    <a:pt x="46762" y="8402"/>
                    <a:pt x="32572" y="-385"/>
                  </a:cubicBezTo>
                  <a:lnTo>
                    <a:pt x="-176" y="21412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3" name="任意多边形: 形状 1152">
              <a:extLst>
                <a:ext uri="{FF2B5EF4-FFF2-40B4-BE49-F238E27FC236}">
                  <a16:creationId xmlns:a16="http://schemas.microsoft.com/office/drawing/2014/main" id="{B2E57972-1348-824B-AC08-FE5A5AD811CA}"/>
                </a:ext>
              </a:extLst>
            </p:cNvPr>
            <p:cNvSpPr/>
            <p:nvPr/>
          </p:nvSpPr>
          <p:spPr>
            <a:xfrm flipV="1">
              <a:off x="8678214" y="5339501"/>
              <a:ext cx="41635" cy="39442"/>
            </a:xfrm>
            <a:custGeom>
              <a:avLst/>
              <a:gdLst>
                <a:gd name="connsiteX0" fmla="*/ -175 w 41635"/>
                <a:gd name="connsiteY0" fmla="*/ 25796 h 39442"/>
                <a:gd name="connsiteX1" fmla="*/ 33239 w 41635"/>
                <a:gd name="connsiteY1" fmla="*/ 33155 h 39442"/>
                <a:gd name="connsiteX2" fmla="*/ 29187 w 41635"/>
                <a:gd name="connsiteY2" fmla="*/ -380 h 39442"/>
                <a:gd name="connsiteX3" fmla="*/ -175 w 41635"/>
                <a:gd name="connsiteY3" fmla="*/ 25796 h 39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635" h="39442">
                  <a:moveTo>
                    <a:pt x="-175" y="25796"/>
                  </a:moveTo>
                  <a:cubicBezTo>
                    <a:pt x="4665" y="37684"/>
                    <a:pt x="21397" y="44737"/>
                    <a:pt x="33239" y="33155"/>
                  </a:cubicBezTo>
                  <a:cubicBezTo>
                    <a:pt x="45084" y="21577"/>
                    <a:pt x="44466" y="6327"/>
                    <a:pt x="29187" y="-380"/>
                  </a:cubicBezTo>
                  <a:lnTo>
                    <a:pt x="-175" y="25796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4" name="任意多边形: 形状 1153">
              <a:extLst>
                <a:ext uri="{FF2B5EF4-FFF2-40B4-BE49-F238E27FC236}">
                  <a16:creationId xmlns:a16="http://schemas.microsoft.com/office/drawing/2014/main" id="{04D96453-C71C-99C0-D7CC-A62D47F2393B}"/>
                </a:ext>
              </a:extLst>
            </p:cNvPr>
            <p:cNvSpPr/>
            <p:nvPr/>
          </p:nvSpPr>
          <p:spPr>
            <a:xfrm flipV="1">
              <a:off x="8705955" y="5364880"/>
              <a:ext cx="41131" cy="39910"/>
            </a:xfrm>
            <a:custGeom>
              <a:avLst/>
              <a:gdLst>
                <a:gd name="connsiteX0" fmla="*/ -175 w 41131"/>
                <a:gd name="connsiteY0" fmla="*/ 27239 h 39910"/>
                <a:gd name="connsiteX1" fmla="*/ 33574 w 41131"/>
                <a:gd name="connsiteY1" fmla="*/ 32921 h 39910"/>
                <a:gd name="connsiteX2" fmla="*/ 27850 w 41131"/>
                <a:gd name="connsiteY2" fmla="*/ -375 h 39910"/>
                <a:gd name="connsiteX3" fmla="*/ -175 w 41131"/>
                <a:gd name="connsiteY3" fmla="*/ 27238 h 39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131" h="39910">
                  <a:moveTo>
                    <a:pt x="-175" y="27239"/>
                  </a:moveTo>
                  <a:cubicBezTo>
                    <a:pt x="5254" y="38872"/>
                    <a:pt x="22322" y="45078"/>
                    <a:pt x="33574" y="32921"/>
                  </a:cubicBezTo>
                  <a:cubicBezTo>
                    <a:pt x="44825" y="20763"/>
                    <a:pt x="43446" y="5560"/>
                    <a:pt x="27850" y="-375"/>
                  </a:cubicBezTo>
                  <a:lnTo>
                    <a:pt x="-175" y="27238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5" name="任意多边形: 形状 1154">
              <a:extLst>
                <a:ext uri="{FF2B5EF4-FFF2-40B4-BE49-F238E27FC236}">
                  <a16:creationId xmlns:a16="http://schemas.microsoft.com/office/drawing/2014/main" id="{1A540EBA-FBA3-3D05-E89F-9D626A5330AD}"/>
                </a:ext>
              </a:extLst>
            </p:cNvPr>
            <p:cNvSpPr/>
            <p:nvPr/>
          </p:nvSpPr>
          <p:spPr>
            <a:xfrm flipV="1">
              <a:off x="8293751" y="5396067"/>
              <a:ext cx="64898" cy="55058"/>
            </a:xfrm>
            <a:custGeom>
              <a:avLst/>
              <a:gdLst>
                <a:gd name="connsiteX0" fmla="*/ 64716 w 64898"/>
                <a:gd name="connsiteY0" fmla="*/ 44054 h 55058"/>
                <a:gd name="connsiteX1" fmla="*/ 7650 w 64898"/>
                <a:gd name="connsiteY1" fmla="*/ 33915 h 55058"/>
                <a:gd name="connsiteX2" fmla="*/ 64716 w 64898"/>
                <a:gd name="connsiteY2" fmla="*/ 44054 h 55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898" h="55058">
                  <a:moveTo>
                    <a:pt x="64716" y="44054"/>
                  </a:moveTo>
                  <a:cubicBezTo>
                    <a:pt x="38677" y="60548"/>
                    <a:pt x="28387" y="58374"/>
                    <a:pt x="7650" y="33915"/>
                  </a:cubicBezTo>
                  <a:cubicBezTo>
                    <a:pt x="-18181" y="3447"/>
                    <a:pt x="24821" y="-29236"/>
                    <a:pt x="64716" y="44054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6" name="任意多边形: 形状 1155">
              <a:extLst>
                <a:ext uri="{FF2B5EF4-FFF2-40B4-BE49-F238E27FC236}">
                  <a16:creationId xmlns:a16="http://schemas.microsoft.com/office/drawing/2014/main" id="{2D2911A2-9728-F63B-2757-D74CD4CF74D0}"/>
                </a:ext>
              </a:extLst>
            </p:cNvPr>
            <p:cNvSpPr/>
            <p:nvPr/>
          </p:nvSpPr>
          <p:spPr>
            <a:xfrm flipV="1">
              <a:off x="8267662" y="5351755"/>
              <a:ext cx="125380" cy="60925"/>
            </a:xfrm>
            <a:custGeom>
              <a:avLst/>
              <a:gdLst>
                <a:gd name="connsiteX0" fmla="*/ 124619 w 125380"/>
                <a:gd name="connsiteY0" fmla="*/ 33223 h 60925"/>
                <a:gd name="connsiteX1" fmla="*/ -183 w 125380"/>
                <a:gd name="connsiteY1" fmla="*/ 60549 h 60925"/>
                <a:gd name="connsiteX2" fmla="*/ 59739 w 125380"/>
                <a:gd name="connsiteY2" fmla="*/ 19324 h 60925"/>
                <a:gd name="connsiteX3" fmla="*/ 124623 w 125380"/>
                <a:gd name="connsiteY3" fmla="*/ 33223 h 60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5380" h="60925">
                  <a:moveTo>
                    <a:pt x="124619" y="33223"/>
                  </a:moveTo>
                  <a:cubicBezTo>
                    <a:pt x="94197" y="73731"/>
                    <a:pt x="32311" y="24170"/>
                    <a:pt x="-183" y="60549"/>
                  </a:cubicBezTo>
                  <a:cubicBezTo>
                    <a:pt x="-278" y="29028"/>
                    <a:pt x="48359" y="29746"/>
                    <a:pt x="59739" y="19324"/>
                  </a:cubicBezTo>
                  <a:cubicBezTo>
                    <a:pt x="79040" y="1655"/>
                    <a:pt x="131230" y="-19967"/>
                    <a:pt x="124623" y="33223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7" name="任意多边形: 形状 1156">
              <a:extLst>
                <a:ext uri="{FF2B5EF4-FFF2-40B4-BE49-F238E27FC236}">
                  <a16:creationId xmlns:a16="http://schemas.microsoft.com/office/drawing/2014/main" id="{8277B411-0657-04B1-E64C-278D58690C94}"/>
                </a:ext>
              </a:extLst>
            </p:cNvPr>
            <p:cNvSpPr/>
            <p:nvPr/>
          </p:nvSpPr>
          <p:spPr>
            <a:xfrm flipV="1">
              <a:off x="8251987" y="5439130"/>
              <a:ext cx="59633" cy="40344"/>
            </a:xfrm>
            <a:custGeom>
              <a:avLst/>
              <a:gdLst>
                <a:gd name="connsiteX0" fmla="*/ 59450 w 59633"/>
                <a:gd name="connsiteY0" fmla="*/ 29785 h 40344"/>
                <a:gd name="connsiteX1" fmla="*/ 236 w 59633"/>
                <a:gd name="connsiteY1" fmla="*/ 18831 h 40344"/>
                <a:gd name="connsiteX2" fmla="*/ 59450 w 59633"/>
                <a:gd name="connsiteY2" fmla="*/ 29785 h 40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633" h="40344">
                  <a:moveTo>
                    <a:pt x="59450" y="29785"/>
                  </a:moveTo>
                  <a:cubicBezTo>
                    <a:pt x="45294" y="51276"/>
                    <a:pt x="4720" y="34503"/>
                    <a:pt x="236" y="18831"/>
                  </a:cubicBezTo>
                  <a:cubicBezTo>
                    <a:pt x="-5458" y="-1077"/>
                    <a:pt x="48396" y="-16031"/>
                    <a:pt x="59450" y="29785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8" name="任意多边形: 形状 1157">
              <a:extLst>
                <a:ext uri="{FF2B5EF4-FFF2-40B4-BE49-F238E27FC236}">
                  <a16:creationId xmlns:a16="http://schemas.microsoft.com/office/drawing/2014/main" id="{63DDAFBD-2A91-BC65-6772-A0FC13803FF5}"/>
                </a:ext>
              </a:extLst>
            </p:cNvPr>
            <p:cNvSpPr/>
            <p:nvPr/>
          </p:nvSpPr>
          <p:spPr>
            <a:xfrm flipV="1">
              <a:off x="7630955" y="5358195"/>
              <a:ext cx="516382" cy="232996"/>
            </a:xfrm>
            <a:custGeom>
              <a:avLst/>
              <a:gdLst>
                <a:gd name="connsiteX0" fmla="*/ 505213 w 516382"/>
                <a:gd name="connsiteY0" fmla="*/ 69592 h 232996"/>
                <a:gd name="connsiteX1" fmla="*/ 507777 w 516382"/>
                <a:gd name="connsiteY1" fmla="*/ 25501 h 232996"/>
                <a:gd name="connsiteX2" fmla="*/ 388215 w 516382"/>
                <a:gd name="connsiteY2" fmla="*/ 8670 h 232996"/>
                <a:gd name="connsiteX3" fmla="*/ 287772 w 516382"/>
                <a:gd name="connsiteY3" fmla="*/ 25462 h 232996"/>
                <a:gd name="connsiteX4" fmla="*/ 369586 w 516382"/>
                <a:gd name="connsiteY4" fmla="*/ 41156 h 232996"/>
                <a:gd name="connsiteX5" fmla="*/ 304038 w 516382"/>
                <a:gd name="connsiteY5" fmla="*/ 39115 h 232996"/>
                <a:gd name="connsiteX6" fmla="*/ 227614 w 516382"/>
                <a:gd name="connsiteY6" fmla="*/ 43970 h 232996"/>
                <a:gd name="connsiteX7" fmla="*/ 121859 w 516382"/>
                <a:gd name="connsiteY7" fmla="*/ 53234 h 232996"/>
                <a:gd name="connsiteX8" fmla="*/ -192 w 516382"/>
                <a:gd name="connsiteY8" fmla="*/ 93520 h 232996"/>
                <a:gd name="connsiteX9" fmla="*/ 107478 w 516382"/>
                <a:gd name="connsiteY9" fmla="*/ 95016 h 232996"/>
                <a:gd name="connsiteX10" fmla="*/ 233161 w 516382"/>
                <a:gd name="connsiteY10" fmla="*/ 90548 h 232996"/>
                <a:gd name="connsiteX11" fmla="*/ 167641 w 516382"/>
                <a:gd name="connsiteY11" fmla="*/ 109182 h 232996"/>
                <a:gd name="connsiteX12" fmla="*/ 77403 w 516382"/>
                <a:gd name="connsiteY12" fmla="*/ 136936 h 232996"/>
                <a:gd name="connsiteX13" fmla="*/ 135620 w 516382"/>
                <a:gd name="connsiteY13" fmla="*/ 135996 h 232996"/>
                <a:gd name="connsiteX14" fmla="*/ 211501 w 516382"/>
                <a:gd name="connsiteY14" fmla="*/ 121692 h 232996"/>
                <a:gd name="connsiteX15" fmla="*/ 322101 w 516382"/>
                <a:gd name="connsiteY15" fmla="*/ 107170 h 232996"/>
                <a:gd name="connsiteX16" fmla="*/ 275454 w 516382"/>
                <a:gd name="connsiteY16" fmla="*/ 126375 h 232996"/>
                <a:gd name="connsiteX17" fmla="*/ 216790 w 516382"/>
                <a:gd name="connsiteY17" fmla="*/ 157548 h 232996"/>
                <a:gd name="connsiteX18" fmla="*/ 306089 w 516382"/>
                <a:gd name="connsiteY18" fmla="*/ 136919 h 232996"/>
                <a:gd name="connsiteX19" fmla="*/ 393175 w 516382"/>
                <a:gd name="connsiteY19" fmla="*/ 96456 h 232996"/>
                <a:gd name="connsiteX20" fmla="*/ 314048 w 516382"/>
                <a:gd name="connsiteY20" fmla="*/ 178709 h 232996"/>
                <a:gd name="connsiteX21" fmla="*/ 264697 w 516382"/>
                <a:gd name="connsiteY21" fmla="*/ 226301 h 232996"/>
                <a:gd name="connsiteX22" fmla="*/ 314622 w 516382"/>
                <a:gd name="connsiteY22" fmla="*/ 208839 h 232996"/>
                <a:gd name="connsiteX23" fmla="*/ 377625 w 516382"/>
                <a:gd name="connsiteY23" fmla="*/ 144968 h 232996"/>
                <a:gd name="connsiteX24" fmla="*/ 442429 w 516382"/>
                <a:gd name="connsiteY24" fmla="*/ 96845 h 232996"/>
                <a:gd name="connsiteX25" fmla="*/ 422821 w 516382"/>
                <a:gd name="connsiteY25" fmla="*/ 124776 h 232996"/>
                <a:gd name="connsiteX26" fmla="*/ 505214 w 516382"/>
                <a:gd name="connsiteY26" fmla="*/ 69592 h 232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16382" h="232996">
                  <a:moveTo>
                    <a:pt x="505213" y="69592"/>
                  </a:moveTo>
                  <a:cubicBezTo>
                    <a:pt x="514122" y="59592"/>
                    <a:pt x="523395" y="45007"/>
                    <a:pt x="507777" y="25501"/>
                  </a:cubicBezTo>
                  <a:cubicBezTo>
                    <a:pt x="492152" y="5992"/>
                    <a:pt x="425435" y="-11646"/>
                    <a:pt x="388215" y="8670"/>
                  </a:cubicBezTo>
                  <a:cubicBezTo>
                    <a:pt x="350984" y="28984"/>
                    <a:pt x="310837" y="-6028"/>
                    <a:pt x="287772" y="25462"/>
                  </a:cubicBezTo>
                  <a:cubicBezTo>
                    <a:pt x="319969" y="12693"/>
                    <a:pt x="340644" y="45333"/>
                    <a:pt x="369586" y="41156"/>
                  </a:cubicBezTo>
                  <a:cubicBezTo>
                    <a:pt x="356958" y="57324"/>
                    <a:pt x="325024" y="25822"/>
                    <a:pt x="304038" y="39115"/>
                  </a:cubicBezTo>
                  <a:cubicBezTo>
                    <a:pt x="283052" y="52409"/>
                    <a:pt x="251782" y="25392"/>
                    <a:pt x="227614" y="43970"/>
                  </a:cubicBezTo>
                  <a:cubicBezTo>
                    <a:pt x="203442" y="62543"/>
                    <a:pt x="173495" y="21242"/>
                    <a:pt x="121859" y="53234"/>
                  </a:cubicBezTo>
                  <a:cubicBezTo>
                    <a:pt x="82362" y="77708"/>
                    <a:pt x="4744" y="62619"/>
                    <a:pt x="-192" y="93520"/>
                  </a:cubicBezTo>
                  <a:cubicBezTo>
                    <a:pt x="41337" y="74839"/>
                    <a:pt x="70068" y="86204"/>
                    <a:pt x="107478" y="95016"/>
                  </a:cubicBezTo>
                  <a:cubicBezTo>
                    <a:pt x="167638" y="109182"/>
                    <a:pt x="198242" y="66378"/>
                    <a:pt x="233161" y="90548"/>
                  </a:cubicBezTo>
                  <a:cubicBezTo>
                    <a:pt x="209308" y="89863"/>
                    <a:pt x="186436" y="96733"/>
                    <a:pt x="167641" y="109182"/>
                  </a:cubicBezTo>
                  <a:cubicBezTo>
                    <a:pt x="144045" y="124809"/>
                    <a:pt x="93390" y="102854"/>
                    <a:pt x="77403" y="136936"/>
                  </a:cubicBezTo>
                  <a:cubicBezTo>
                    <a:pt x="94179" y="129035"/>
                    <a:pt x="108471" y="129238"/>
                    <a:pt x="135620" y="135996"/>
                  </a:cubicBezTo>
                  <a:cubicBezTo>
                    <a:pt x="163423" y="142918"/>
                    <a:pt x="180780" y="116075"/>
                    <a:pt x="211501" y="121692"/>
                  </a:cubicBezTo>
                  <a:cubicBezTo>
                    <a:pt x="259535" y="130471"/>
                    <a:pt x="270800" y="90661"/>
                    <a:pt x="322101" y="107170"/>
                  </a:cubicBezTo>
                  <a:cubicBezTo>
                    <a:pt x="316402" y="116230"/>
                    <a:pt x="297190" y="124588"/>
                    <a:pt x="275454" y="126375"/>
                  </a:cubicBezTo>
                  <a:cubicBezTo>
                    <a:pt x="253718" y="128162"/>
                    <a:pt x="241842" y="155836"/>
                    <a:pt x="216790" y="157548"/>
                  </a:cubicBezTo>
                  <a:cubicBezTo>
                    <a:pt x="233644" y="178996"/>
                    <a:pt x="268858" y="138309"/>
                    <a:pt x="306089" y="136919"/>
                  </a:cubicBezTo>
                  <a:cubicBezTo>
                    <a:pt x="348113" y="135350"/>
                    <a:pt x="370242" y="113976"/>
                    <a:pt x="393175" y="96456"/>
                  </a:cubicBezTo>
                  <a:cubicBezTo>
                    <a:pt x="359490" y="118068"/>
                    <a:pt x="366587" y="158497"/>
                    <a:pt x="314048" y="178709"/>
                  </a:cubicBezTo>
                  <a:cubicBezTo>
                    <a:pt x="291132" y="187520"/>
                    <a:pt x="295247" y="229824"/>
                    <a:pt x="264697" y="226301"/>
                  </a:cubicBezTo>
                  <a:cubicBezTo>
                    <a:pt x="272912" y="237977"/>
                    <a:pt x="300243" y="234278"/>
                    <a:pt x="314622" y="208839"/>
                  </a:cubicBezTo>
                  <a:cubicBezTo>
                    <a:pt x="328999" y="183395"/>
                    <a:pt x="351614" y="199694"/>
                    <a:pt x="377625" y="144968"/>
                  </a:cubicBezTo>
                  <a:cubicBezTo>
                    <a:pt x="388361" y="122381"/>
                    <a:pt x="430627" y="121195"/>
                    <a:pt x="442429" y="96845"/>
                  </a:cubicBezTo>
                  <a:cubicBezTo>
                    <a:pt x="444580" y="105826"/>
                    <a:pt x="436457" y="117501"/>
                    <a:pt x="422821" y="124776"/>
                  </a:cubicBezTo>
                  <a:cubicBezTo>
                    <a:pt x="441570" y="136318"/>
                    <a:pt x="492871" y="100830"/>
                    <a:pt x="505214" y="69592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9" name="任意多边形: 形状 1158">
              <a:extLst>
                <a:ext uri="{FF2B5EF4-FFF2-40B4-BE49-F238E27FC236}">
                  <a16:creationId xmlns:a16="http://schemas.microsoft.com/office/drawing/2014/main" id="{63DD141E-6E2B-870B-AB1F-E4091DE891BB}"/>
                </a:ext>
              </a:extLst>
            </p:cNvPr>
            <p:cNvSpPr/>
            <p:nvPr/>
          </p:nvSpPr>
          <p:spPr>
            <a:xfrm flipV="1">
              <a:off x="8125284" y="5478228"/>
              <a:ext cx="61678" cy="48183"/>
            </a:xfrm>
            <a:custGeom>
              <a:avLst/>
              <a:gdLst>
                <a:gd name="connsiteX0" fmla="*/ 61491 w 61678"/>
                <a:gd name="connsiteY0" fmla="*/ 8150 h 48183"/>
                <a:gd name="connsiteX1" fmla="*/ 6585 w 61678"/>
                <a:gd name="connsiteY1" fmla="*/ 47830 h 48183"/>
                <a:gd name="connsiteX2" fmla="*/ 8731 w 61678"/>
                <a:gd name="connsiteY2" fmla="*/ -353 h 48183"/>
                <a:gd name="connsiteX3" fmla="*/ 61491 w 61678"/>
                <a:gd name="connsiteY3" fmla="*/ 8150 h 48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678" h="48183">
                  <a:moveTo>
                    <a:pt x="61491" y="8150"/>
                  </a:moveTo>
                  <a:cubicBezTo>
                    <a:pt x="52762" y="32199"/>
                    <a:pt x="18968" y="31281"/>
                    <a:pt x="6585" y="47830"/>
                  </a:cubicBezTo>
                  <a:cubicBezTo>
                    <a:pt x="-306" y="36952"/>
                    <a:pt x="-5207" y="17189"/>
                    <a:pt x="8731" y="-353"/>
                  </a:cubicBezTo>
                  <a:cubicBezTo>
                    <a:pt x="16634" y="85"/>
                    <a:pt x="54650" y="5954"/>
                    <a:pt x="61491" y="8150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0" name="任意多边形: 形状 1159">
              <a:extLst>
                <a:ext uri="{FF2B5EF4-FFF2-40B4-BE49-F238E27FC236}">
                  <a16:creationId xmlns:a16="http://schemas.microsoft.com/office/drawing/2014/main" id="{58005D2B-FA07-A0CD-98A5-1A538C884CB1}"/>
                </a:ext>
              </a:extLst>
            </p:cNvPr>
            <p:cNvSpPr/>
            <p:nvPr/>
          </p:nvSpPr>
          <p:spPr>
            <a:xfrm flipV="1">
              <a:off x="8173641" y="5477176"/>
              <a:ext cx="64041" cy="40731"/>
            </a:xfrm>
            <a:custGeom>
              <a:avLst/>
              <a:gdLst>
                <a:gd name="connsiteX0" fmla="*/ 63856 w 64041"/>
                <a:gd name="connsiteY0" fmla="*/ 20363 h 40731"/>
                <a:gd name="connsiteX1" fmla="*/ 3022 w 64041"/>
                <a:gd name="connsiteY1" fmla="*/ 40378 h 40731"/>
                <a:gd name="connsiteX2" fmla="*/ 13166 w 64041"/>
                <a:gd name="connsiteY2" fmla="*/ -354 h 40731"/>
                <a:gd name="connsiteX3" fmla="*/ 63855 w 64041"/>
                <a:gd name="connsiteY3" fmla="*/ 20362 h 40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041" h="40731">
                  <a:moveTo>
                    <a:pt x="63856" y="20363"/>
                  </a:moveTo>
                  <a:cubicBezTo>
                    <a:pt x="45660" y="50946"/>
                    <a:pt x="19579" y="20092"/>
                    <a:pt x="3022" y="40378"/>
                  </a:cubicBezTo>
                  <a:cubicBezTo>
                    <a:pt x="-2351" y="30168"/>
                    <a:pt x="-2212" y="13200"/>
                    <a:pt x="13166" y="-354"/>
                  </a:cubicBezTo>
                  <a:lnTo>
                    <a:pt x="63855" y="20362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1" name="任意多边形: 形状 1160">
              <a:extLst>
                <a:ext uri="{FF2B5EF4-FFF2-40B4-BE49-F238E27FC236}">
                  <a16:creationId xmlns:a16="http://schemas.microsoft.com/office/drawing/2014/main" id="{AF3AF7A6-7AFB-102A-EFC1-5437109AFD60}"/>
                </a:ext>
              </a:extLst>
            </p:cNvPr>
            <p:cNvSpPr/>
            <p:nvPr/>
          </p:nvSpPr>
          <p:spPr>
            <a:xfrm flipV="1">
              <a:off x="8195236" y="5448675"/>
              <a:ext cx="77807" cy="50982"/>
            </a:xfrm>
            <a:custGeom>
              <a:avLst/>
              <a:gdLst>
                <a:gd name="connsiteX0" fmla="*/ 77623 w 77807"/>
                <a:gd name="connsiteY0" fmla="*/ 22706 h 50982"/>
                <a:gd name="connsiteX1" fmla="*/ 21 w 77807"/>
                <a:gd name="connsiteY1" fmla="*/ 50624 h 50982"/>
                <a:gd name="connsiteX2" fmla="*/ 46132 w 77807"/>
                <a:gd name="connsiteY2" fmla="*/ -358 h 50982"/>
                <a:gd name="connsiteX3" fmla="*/ 77623 w 77807"/>
                <a:gd name="connsiteY3" fmla="*/ 22705 h 50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807" h="50982">
                  <a:moveTo>
                    <a:pt x="77623" y="22706"/>
                  </a:moveTo>
                  <a:cubicBezTo>
                    <a:pt x="47835" y="63356"/>
                    <a:pt x="18659" y="28475"/>
                    <a:pt x="21" y="50624"/>
                  </a:cubicBezTo>
                  <a:cubicBezTo>
                    <a:pt x="-2910" y="33970"/>
                    <a:pt x="26080" y="5805"/>
                    <a:pt x="46132" y="-358"/>
                  </a:cubicBezTo>
                  <a:lnTo>
                    <a:pt x="77623" y="22705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2" name="任意多边形: 形状 1161">
              <a:extLst>
                <a:ext uri="{FF2B5EF4-FFF2-40B4-BE49-F238E27FC236}">
                  <a16:creationId xmlns:a16="http://schemas.microsoft.com/office/drawing/2014/main" id="{C8DE0DED-E764-113D-EC43-CDFED8C1EAF7}"/>
                </a:ext>
              </a:extLst>
            </p:cNvPr>
            <p:cNvSpPr/>
            <p:nvPr/>
          </p:nvSpPr>
          <p:spPr>
            <a:xfrm flipV="1">
              <a:off x="8373319" y="5326235"/>
              <a:ext cx="59744" cy="59039"/>
            </a:xfrm>
            <a:custGeom>
              <a:avLst/>
              <a:gdLst>
                <a:gd name="connsiteX0" fmla="*/ 59564 w 59744"/>
                <a:gd name="connsiteY0" fmla="*/ 40579 h 59039"/>
                <a:gd name="connsiteX1" fmla="*/ 14068 w 59744"/>
                <a:gd name="connsiteY1" fmla="*/ 48704 h 59039"/>
                <a:gd name="connsiteX2" fmla="*/ 10750 w 59744"/>
                <a:gd name="connsiteY2" fmla="*/ -381 h 59039"/>
                <a:gd name="connsiteX3" fmla="*/ 59563 w 59744"/>
                <a:gd name="connsiteY3" fmla="*/ 40579 h 59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744" h="59039">
                  <a:moveTo>
                    <a:pt x="59564" y="40579"/>
                  </a:moveTo>
                  <a:cubicBezTo>
                    <a:pt x="58419" y="61990"/>
                    <a:pt x="28639" y="63973"/>
                    <a:pt x="14068" y="48704"/>
                  </a:cubicBezTo>
                  <a:cubicBezTo>
                    <a:pt x="-507" y="33431"/>
                    <a:pt x="-7465" y="3532"/>
                    <a:pt x="10750" y="-381"/>
                  </a:cubicBezTo>
                  <a:lnTo>
                    <a:pt x="59563" y="40579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3" name="任意多边形: 形状 1162">
              <a:extLst>
                <a:ext uri="{FF2B5EF4-FFF2-40B4-BE49-F238E27FC236}">
                  <a16:creationId xmlns:a16="http://schemas.microsoft.com/office/drawing/2014/main" id="{6C463B77-D699-FE68-A1CF-2D0070C656DD}"/>
                </a:ext>
              </a:extLst>
            </p:cNvPr>
            <p:cNvSpPr/>
            <p:nvPr/>
          </p:nvSpPr>
          <p:spPr>
            <a:xfrm flipV="1">
              <a:off x="8426421" y="5296630"/>
              <a:ext cx="62959" cy="47687"/>
            </a:xfrm>
            <a:custGeom>
              <a:avLst/>
              <a:gdLst>
                <a:gd name="connsiteX0" fmla="*/ 62779 w 62959"/>
                <a:gd name="connsiteY0" fmla="*/ 29262 h 47687"/>
                <a:gd name="connsiteX1" fmla="*/ 16013 w 62959"/>
                <a:gd name="connsiteY1" fmla="*/ 37098 h 47687"/>
                <a:gd name="connsiteX2" fmla="*/ 6431 w 62959"/>
                <a:gd name="connsiteY2" fmla="*/ -387 h 47687"/>
                <a:gd name="connsiteX3" fmla="*/ 62779 w 62959"/>
                <a:gd name="connsiteY3" fmla="*/ 29262 h 47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959" h="47687">
                  <a:moveTo>
                    <a:pt x="62779" y="29262"/>
                  </a:moveTo>
                  <a:cubicBezTo>
                    <a:pt x="47221" y="45104"/>
                    <a:pt x="25008" y="56450"/>
                    <a:pt x="16013" y="37098"/>
                  </a:cubicBezTo>
                  <a:cubicBezTo>
                    <a:pt x="7050" y="38419"/>
                    <a:pt x="-9412" y="16723"/>
                    <a:pt x="6431" y="-387"/>
                  </a:cubicBezTo>
                  <a:lnTo>
                    <a:pt x="62779" y="29262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4" name="任意多边形: 形状 1163">
              <a:extLst>
                <a:ext uri="{FF2B5EF4-FFF2-40B4-BE49-F238E27FC236}">
                  <a16:creationId xmlns:a16="http://schemas.microsoft.com/office/drawing/2014/main" id="{ECB3C1D4-8408-48AA-FCBF-A670A53C2D83}"/>
                </a:ext>
              </a:extLst>
            </p:cNvPr>
            <p:cNvSpPr/>
            <p:nvPr/>
          </p:nvSpPr>
          <p:spPr>
            <a:xfrm flipV="1">
              <a:off x="8411485" y="5258948"/>
              <a:ext cx="97540" cy="62055"/>
            </a:xfrm>
            <a:custGeom>
              <a:avLst/>
              <a:gdLst>
                <a:gd name="connsiteX0" fmla="*/ 97360 w 97540"/>
                <a:gd name="connsiteY0" fmla="*/ 10347 h 62055"/>
                <a:gd name="connsiteX1" fmla="*/ 55782 w 97540"/>
                <a:gd name="connsiteY1" fmla="*/ 53023 h 62055"/>
                <a:gd name="connsiteX2" fmla="*/ -180 w 97540"/>
                <a:gd name="connsiteY2" fmla="*/ 55796 h 62055"/>
                <a:gd name="connsiteX3" fmla="*/ 34227 w 97540"/>
                <a:gd name="connsiteY3" fmla="*/ 36183 h 62055"/>
                <a:gd name="connsiteX4" fmla="*/ 74770 w 97540"/>
                <a:gd name="connsiteY4" fmla="*/ -393 h 62055"/>
                <a:gd name="connsiteX5" fmla="*/ 97359 w 97540"/>
                <a:gd name="connsiteY5" fmla="*/ 10347 h 62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7540" h="62055">
                  <a:moveTo>
                    <a:pt x="97360" y="10347"/>
                  </a:moveTo>
                  <a:cubicBezTo>
                    <a:pt x="92777" y="42656"/>
                    <a:pt x="72534" y="54798"/>
                    <a:pt x="55782" y="53023"/>
                  </a:cubicBezTo>
                  <a:cubicBezTo>
                    <a:pt x="24851" y="49747"/>
                    <a:pt x="10746" y="71750"/>
                    <a:pt x="-180" y="55796"/>
                  </a:cubicBezTo>
                  <a:cubicBezTo>
                    <a:pt x="18287" y="57442"/>
                    <a:pt x="21909" y="39085"/>
                    <a:pt x="34227" y="36183"/>
                  </a:cubicBezTo>
                  <a:cubicBezTo>
                    <a:pt x="46543" y="33281"/>
                    <a:pt x="41624" y="9172"/>
                    <a:pt x="74770" y="-393"/>
                  </a:cubicBezTo>
                  <a:lnTo>
                    <a:pt x="97359" y="10347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5" name="任意多边形: 形状 1164">
              <a:extLst>
                <a:ext uri="{FF2B5EF4-FFF2-40B4-BE49-F238E27FC236}">
                  <a16:creationId xmlns:a16="http://schemas.microsoft.com/office/drawing/2014/main" id="{E96155F2-FC74-408F-41CB-C92F67CB75FC}"/>
                </a:ext>
              </a:extLst>
            </p:cNvPr>
            <p:cNvSpPr/>
            <p:nvPr/>
          </p:nvSpPr>
          <p:spPr>
            <a:xfrm flipV="1">
              <a:off x="8267166" y="5553479"/>
              <a:ext cx="47136" cy="59995"/>
            </a:xfrm>
            <a:custGeom>
              <a:avLst/>
              <a:gdLst>
                <a:gd name="connsiteX0" fmla="*/ -21 w 47136"/>
                <a:gd name="connsiteY0" fmla="*/ 16529 h 59995"/>
                <a:gd name="connsiteX1" fmla="*/ 28308 w 47136"/>
                <a:gd name="connsiteY1" fmla="*/ 215 h 59995"/>
                <a:gd name="connsiteX2" fmla="*/ 38598 w 47136"/>
                <a:gd name="connsiteY2" fmla="*/ 56864 h 59995"/>
                <a:gd name="connsiteX3" fmla="*/ -21 w 47136"/>
                <a:gd name="connsiteY3" fmla="*/ 16529 h 59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136" h="59995">
                  <a:moveTo>
                    <a:pt x="-21" y="16529"/>
                  </a:moveTo>
                  <a:cubicBezTo>
                    <a:pt x="-501" y="9751"/>
                    <a:pt x="14732" y="-3159"/>
                    <a:pt x="28308" y="215"/>
                  </a:cubicBezTo>
                  <a:cubicBezTo>
                    <a:pt x="46299" y="4695"/>
                    <a:pt x="54222" y="43698"/>
                    <a:pt x="38598" y="56864"/>
                  </a:cubicBezTo>
                  <a:cubicBezTo>
                    <a:pt x="22980" y="70027"/>
                    <a:pt x="-2457" y="33314"/>
                    <a:pt x="-21" y="16529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6" name="任意多边形: 形状 1165">
              <a:extLst>
                <a:ext uri="{FF2B5EF4-FFF2-40B4-BE49-F238E27FC236}">
                  <a16:creationId xmlns:a16="http://schemas.microsoft.com/office/drawing/2014/main" id="{00EDCCC9-0435-1383-B5DA-F8AE795CF995}"/>
                </a:ext>
              </a:extLst>
            </p:cNvPr>
            <p:cNvSpPr/>
            <p:nvPr/>
          </p:nvSpPr>
          <p:spPr>
            <a:xfrm flipV="1">
              <a:off x="8247326" y="5574754"/>
              <a:ext cx="37731" cy="23374"/>
            </a:xfrm>
            <a:custGeom>
              <a:avLst/>
              <a:gdLst>
                <a:gd name="connsiteX0" fmla="*/ -184 w 37731"/>
                <a:gd name="connsiteY0" fmla="*/ 12733 h 23374"/>
                <a:gd name="connsiteX1" fmla="*/ 36837 w 37731"/>
                <a:gd name="connsiteY1" fmla="*/ 23038 h 23374"/>
                <a:gd name="connsiteX2" fmla="*/ -184 w 37731"/>
                <a:gd name="connsiteY2" fmla="*/ 12733 h 23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731" h="23374">
                  <a:moveTo>
                    <a:pt x="-184" y="12733"/>
                  </a:moveTo>
                  <a:cubicBezTo>
                    <a:pt x="18636" y="-11713"/>
                    <a:pt x="41928" y="1851"/>
                    <a:pt x="36837" y="23038"/>
                  </a:cubicBezTo>
                  <a:cubicBezTo>
                    <a:pt x="30634" y="20980"/>
                    <a:pt x="7964" y="13559"/>
                    <a:pt x="-184" y="12733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7" name="任意多边形: 形状 1166">
              <a:extLst>
                <a:ext uri="{FF2B5EF4-FFF2-40B4-BE49-F238E27FC236}">
                  <a16:creationId xmlns:a16="http://schemas.microsoft.com/office/drawing/2014/main" id="{29E114B6-A587-58CC-A518-9AB7D360ED4F}"/>
                </a:ext>
              </a:extLst>
            </p:cNvPr>
            <p:cNvSpPr/>
            <p:nvPr/>
          </p:nvSpPr>
          <p:spPr>
            <a:xfrm flipV="1">
              <a:off x="7945796" y="5548400"/>
              <a:ext cx="356801" cy="71272"/>
            </a:xfrm>
            <a:custGeom>
              <a:avLst/>
              <a:gdLst>
                <a:gd name="connsiteX0" fmla="*/ 188472 w 356801"/>
                <a:gd name="connsiteY0" fmla="*/ 58921 h 71272"/>
                <a:gd name="connsiteX1" fmla="*/ 94607 w 356801"/>
                <a:gd name="connsiteY1" fmla="*/ 34524 h 71272"/>
                <a:gd name="connsiteX2" fmla="*/ -187 w 356801"/>
                <a:gd name="connsiteY2" fmla="*/ 17253 h 71272"/>
                <a:gd name="connsiteX3" fmla="*/ 99686 w 356801"/>
                <a:gd name="connsiteY3" fmla="*/ 2995 h 71272"/>
                <a:gd name="connsiteX4" fmla="*/ 203369 w 356801"/>
                <a:gd name="connsiteY4" fmla="*/ 22261 h 71272"/>
                <a:gd name="connsiteX5" fmla="*/ 356615 w 356801"/>
                <a:gd name="connsiteY5" fmla="*/ 61319 h 71272"/>
                <a:gd name="connsiteX6" fmla="*/ 188475 w 356801"/>
                <a:gd name="connsiteY6" fmla="*/ 58921 h 71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6801" h="71272">
                  <a:moveTo>
                    <a:pt x="188472" y="58921"/>
                  </a:moveTo>
                  <a:cubicBezTo>
                    <a:pt x="174947" y="47889"/>
                    <a:pt x="149379" y="60816"/>
                    <a:pt x="94607" y="34524"/>
                  </a:cubicBezTo>
                  <a:cubicBezTo>
                    <a:pt x="39835" y="8232"/>
                    <a:pt x="25370" y="42988"/>
                    <a:pt x="-187" y="17253"/>
                  </a:cubicBezTo>
                  <a:cubicBezTo>
                    <a:pt x="49189" y="23000"/>
                    <a:pt x="63710" y="-10786"/>
                    <a:pt x="99686" y="2995"/>
                  </a:cubicBezTo>
                  <a:cubicBezTo>
                    <a:pt x="154323" y="23923"/>
                    <a:pt x="175041" y="2829"/>
                    <a:pt x="203369" y="22261"/>
                  </a:cubicBezTo>
                  <a:cubicBezTo>
                    <a:pt x="243811" y="50005"/>
                    <a:pt x="314822" y="3937"/>
                    <a:pt x="356615" y="61319"/>
                  </a:cubicBezTo>
                  <a:cubicBezTo>
                    <a:pt x="335475" y="81246"/>
                    <a:pt x="218454" y="64983"/>
                    <a:pt x="188475" y="58921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8" name="任意多边形: 形状 1167">
              <a:extLst>
                <a:ext uri="{FF2B5EF4-FFF2-40B4-BE49-F238E27FC236}">
                  <a16:creationId xmlns:a16="http://schemas.microsoft.com/office/drawing/2014/main" id="{5BE05764-658A-8A00-5A8A-296E7265F0E2}"/>
                </a:ext>
              </a:extLst>
            </p:cNvPr>
            <p:cNvSpPr/>
            <p:nvPr/>
          </p:nvSpPr>
          <p:spPr>
            <a:xfrm flipV="1">
              <a:off x="9119936" y="5354410"/>
              <a:ext cx="72003" cy="194001"/>
            </a:xfrm>
            <a:custGeom>
              <a:avLst/>
              <a:gdLst>
                <a:gd name="connsiteX0" fmla="*/ -166 w 72003"/>
                <a:gd name="connsiteY0" fmla="*/ 186827 h 194001"/>
                <a:gd name="connsiteX1" fmla="*/ 27076 w 72003"/>
                <a:gd name="connsiteY1" fmla="*/ 80266 h 194001"/>
                <a:gd name="connsiteX2" fmla="*/ 71838 w 72003"/>
                <a:gd name="connsiteY2" fmla="*/ -363 h 194001"/>
                <a:gd name="connsiteX3" fmla="*/ 47751 w 72003"/>
                <a:gd name="connsiteY3" fmla="*/ 80238 h 194001"/>
                <a:gd name="connsiteX4" fmla="*/ 18305 w 72003"/>
                <a:gd name="connsiteY4" fmla="*/ 193639 h 194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003" h="194001">
                  <a:moveTo>
                    <a:pt x="-166" y="186827"/>
                  </a:moveTo>
                  <a:cubicBezTo>
                    <a:pt x="24523" y="157033"/>
                    <a:pt x="-300" y="116127"/>
                    <a:pt x="27076" y="80266"/>
                  </a:cubicBezTo>
                  <a:cubicBezTo>
                    <a:pt x="54461" y="44407"/>
                    <a:pt x="37774" y="10329"/>
                    <a:pt x="71838" y="-363"/>
                  </a:cubicBezTo>
                  <a:cubicBezTo>
                    <a:pt x="49314" y="24255"/>
                    <a:pt x="71197" y="54499"/>
                    <a:pt x="47751" y="80238"/>
                  </a:cubicBezTo>
                  <a:cubicBezTo>
                    <a:pt x="20256" y="110426"/>
                    <a:pt x="39805" y="169132"/>
                    <a:pt x="18305" y="19363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9" name="任意多边形: 形状 1168">
              <a:extLst>
                <a:ext uri="{FF2B5EF4-FFF2-40B4-BE49-F238E27FC236}">
                  <a16:creationId xmlns:a16="http://schemas.microsoft.com/office/drawing/2014/main" id="{0853FF68-0E3F-B48A-1453-90EF43998081}"/>
                </a:ext>
              </a:extLst>
            </p:cNvPr>
            <p:cNvSpPr/>
            <p:nvPr/>
          </p:nvSpPr>
          <p:spPr>
            <a:xfrm flipV="1">
              <a:off x="9088497" y="5662569"/>
              <a:ext cx="87545" cy="118189"/>
            </a:xfrm>
            <a:custGeom>
              <a:avLst/>
              <a:gdLst>
                <a:gd name="connsiteX0" fmla="*/ 40202 w 87545"/>
                <a:gd name="connsiteY0" fmla="*/ 117878 h 118189"/>
                <a:gd name="connsiteX1" fmla="*/ -166 w 87545"/>
                <a:gd name="connsiteY1" fmla="*/ 86818 h 118189"/>
                <a:gd name="connsiteX2" fmla="*/ 43282 w 87545"/>
                <a:gd name="connsiteY2" fmla="*/ 78903 h 118189"/>
                <a:gd name="connsiteX3" fmla="*/ 21803 w 87545"/>
                <a:gd name="connsiteY3" fmla="*/ 9741 h 118189"/>
                <a:gd name="connsiteX4" fmla="*/ 53438 w 87545"/>
                <a:gd name="connsiteY4" fmla="*/ 48514 h 118189"/>
                <a:gd name="connsiteX5" fmla="*/ 55729 w 87545"/>
                <a:gd name="connsiteY5" fmla="*/ -312 h 118189"/>
                <a:gd name="connsiteX6" fmla="*/ 87379 w 87545"/>
                <a:gd name="connsiteY6" fmla="*/ 65125 h 118189"/>
                <a:gd name="connsiteX7" fmla="*/ 40202 w 87545"/>
                <a:gd name="connsiteY7" fmla="*/ 117877 h 118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7545" h="118189">
                  <a:moveTo>
                    <a:pt x="40202" y="117878"/>
                  </a:moveTo>
                  <a:cubicBezTo>
                    <a:pt x="37767" y="101996"/>
                    <a:pt x="22960" y="80338"/>
                    <a:pt x="-166" y="86818"/>
                  </a:cubicBezTo>
                  <a:cubicBezTo>
                    <a:pt x="6145" y="73564"/>
                    <a:pt x="25630" y="69941"/>
                    <a:pt x="43282" y="78903"/>
                  </a:cubicBezTo>
                  <a:cubicBezTo>
                    <a:pt x="12490" y="58659"/>
                    <a:pt x="4795" y="27597"/>
                    <a:pt x="21803" y="9741"/>
                  </a:cubicBezTo>
                  <a:cubicBezTo>
                    <a:pt x="24641" y="35711"/>
                    <a:pt x="52306" y="31255"/>
                    <a:pt x="53438" y="48514"/>
                  </a:cubicBezTo>
                  <a:cubicBezTo>
                    <a:pt x="62815" y="34949"/>
                    <a:pt x="63007" y="10321"/>
                    <a:pt x="55729" y="-312"/>
                  </a:cubicBezTo>
                  <a:cubicBezTo>
                    <a:pt x="84251" y="7758"/>
                    <a:pt x="70863" y="51089"/>
                    <a:pt x="87379" y="65125"/>
                  </a:cubicBezTo>
                  <a:lnTo>
                    <a:pt x="40202" y="117877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0" name="任意多边形: 形状 1169">
              <a:extLst>
                <a:ext uri="{FF2B5EF4-FFF2-40B4-BE49-F238E27FC236}">
                  <a16:creationId xmlns:a16="http://schemas.microsoft.com/office/drawing/2014/main" id="{7A44012E-C138-DA32-71D3-CCFF51C98470}"/>
                </a:ext>
              </a:extLst>
            </p:cNvPr>
            <p:cNvSpPr/>
            <p:nvPr/>
          </p:nvSpPr>
          <p:spPr>
            <a:xfrm flipV="1">
              <a:off x="8702048" y="5691065"/>
              <a:ext cx="98919" cy="102928"/>
            </a:xfrm>
            <a:custGeom>
              <a:avLst/>
              <a:gdLst>
                <a:gd name="connsiteX0" fmla="*/ 98745 w 98919"/>
                <a:gd name="connsiteY0" fmla="*/ 58846 h 102928"/>
                <a:gd name="connsiteX1" fmla="*/ 64060 w 98919"/>
                <a:gd name="connsiteY1" fmla="*/ 84897 h 102928"/>
                <a:gd name="connsiteX2" fmla="*/ 39806 w 98919"/>
                <a:gd name="connsiteY2" fmla="*/ 101623 h 102928"/>
                <a:gd name="connsiteX3" fmla="*/ 69494 w 98919"/>
                <a:gd name="connsiteY3" fmla="*/ 59948 h 102928"/>
                <a:gd name="connsiteX4" fmla="*/ -174 w 98919"/>
                <a:gd name="connsiteY4" fmla="*/ 53979 h 102928"/>
                <a:gd name="connsiteX5" fmla="*/ 60164 w 98919"/>
                <a:gd name="connsiteY5" fmla="*/ 33183 h 102928"/>
                <a:gd name="connsiteX6" fmla="*/ 39057 w 98919"/>
                <a:gd name="connsiteY6" fmla="*/ 2448 h 102928"/>
                <a:gd name="connsiteX7" fmla="*/ 84321 w 98919"/>
                <a:gd name="connsiteY7" fmla="*/ 20606 h 102928"/>
                <a:gd name="connsiteX8" fmla="*/ 98743 w 98919"/>
                <a:gd name="connsiteY8" fmla="*/ 58844 h 102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8919" h="102928">
                  <a:moveTo>
                    <a:pt x="98745" y="58846"/>
                  </a:moveTo>
                  <a:cubicBezTo>
                    <a:pt x="90288" y="87615"/>
                    <a:pt x="68813" y="71681"/>
                    <a:pt x="64060" y="84897"/>
                  </a:cubicBezTo>
                  <a:cubicBezTo>
                    <a:pt x="59627" y="97237"/>
                    <a:pt x="48583" y="105595"/>
                    <a:pt x="39806" y="101623"/>
                  </a:cubicBezTo>
                  <a:cubicBezTo>
                    <a:pt x="55760" y="90698"/>
                    <a:pt x="39796" y="83117"/>
                    <a:pt x="69494" y="59948"/>
                  </a:cubicBezTo>
                  <a:cubicBezTo>
                    <a:pt x="36470" y="77866"/>
                    <a:pt x="19896" y="38816"/>
                    <a:pt x="-174" y="53979"/>
                  </a:cubicBezTo>
                  <a:cubicBezTo>
                    <a:pt x="8825" y="18329"/>
                    <a:pt x="46084" y="51358"/>
                    <a:pt x="60164" y="33183"/>
                  </a:cubicBezTo>
                  <a:cubicBezTo>
                    <a:pt x="53740" y="35078"/>
                    <a:pt x="59609" y="13392"/>
                    <a:pt x="39057" y="2448"/>
                  </a:cubicBezTo>
                  <a:cubicBezTo>
                    <a:pt x="55044" y="-7135"/>
                    <a:pt x="75241" y="10564"/>
                    <a:pt x="84321" y="20606"/>
                  </a:cubicBezTo>
                  <a:lnTo>
                    <a:pt x="98743" y="58844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1" name="任意多边形: 形状 1170">
              <a:extLst>
                <a:ext uri="{FF2B5EF4-FFF2-40B4-BE49-F238E27FC236}">
                  <a16:creationId xmlns:a16="http://schemas.microsoft.com/office/drawing/2014/main" id="{690335BB-CD75-5296-665D-51F30A8194AD}"/>
                </a:ext>
              </a:extLst>
            </p:cNvPr>
            <p:cNvSpPr/>
            <p:nvPr/>
          </p:nvSpPr>
          <p:spPr>
            <a:xfrm flipV="1">
              <a:off x="8183730" y="5624609"/>
              <a:ext cx="91120" cy="130838"/>
            </a:xfrm>
            <a:custGeom>
              <a:avLst/>
              <a:gdLst>
                <a:gd name="connsiteX0" fmla="*/ 82818 w 91120"/>
                <a:gd name="connsiteY0" fmla="*/ 104467 h 130838"/>
                <a:gd name="connsiteX1" fmla="*/ 50306 w 91120"/>
                <a:gd name="connsiteY1" fmla="*/ 130505 h 130838"/>
                <a:gd name="connsiteX2" fmla="*/ 50389 w 91120"/>
                <a:gd name="connsiteY2" fmla="*/ 121193 h 130838"/>
                <a:gd name="connsiteX3" fmla="*/ 40971 w 91120"/>
                <a:gd name="connsiteY3" fmla="*/ 103740 h 130838"/>
                <a:gd name="connsiteX4" fmla="*/ -185 w 91120"/>
                <a:gd name="connsiteY4" fmla="*/ 95511 h 130838"/>
                <a:gd name="connsiteX5" fmla="*/ 43354 w 91120"/>
                <a:gd name="connsiteY5" fmla="*/ 78275 h 130838"/>
                <a:gd name="connsiteX6" fmla="*/ 31564 w 91120"/>
                <a:gd name="connsiteY6" fmla="*/ 47625 h 130838"/>
                <a:gd name="connsiteX7" fmla="*/ 77796 w 91120"/>
                <a:gd name="connsiteY7" fmla="*/ 57002 h 130838"/>
                <a:gd name="connsiteX8" fmla="*/ 78091 w 91120"/>
                <a:gd name="connsiteY8" fmla="*/ 33403 h 130838"/>
                <a:gd name="connsiteX9" fmla="*/ 75940 w 91120"/>
                <a:gd name="connsiteY9" fmla="*/ 16254 h 130838"/>
                <a:gd name="connsiteX10" fmla="*/ 65988 w 91120"/>
                <a:gd name="connsiteY10" fmla="*/ -318 h 130838"/>
                <a:gd name="connsiteX11" fmla="*/ 82814 w 91120"/>
                <a:gd name="connsiteY11" fmla="*/ 104467 h 130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1120" h="130838">
                  <a:moveTo>
                    <a:pt x="82818" y="104467"/>
                  </a:moveTo>
                  <a:cubicBezTo>
                    <a:pt x="79517" y="114727"/>
                    <a:pt x="61029" y="130245"/>
                    <a:pt x="50306" y="130505"/>
                  </a:cubicBezTo>
                  <a:cubicBezTo>
                    <a:pt x="39581" y="130761"/>
                    <a:pt x="41559" y="127877"/>
                    <a:pt x="50389" y="121193"/>
                  </a:cubicBezTo>
                  <a:cubicBezTo>
                    <a:pt x="59221" y="114505"/>
                    <a:pt x="61703" y="91785"/>
                    <a:pt x="40971" y="103740"/>
                  </a:cubicBezTo>
                  <a:cubicBezTo>
                    <a:pt x="31399" y="109259"/>
                    <a:pt x="20232" y="84753"/>
                    <a:pt x="-185" y="95511"/>
                  </a:cubicBezTo>
                  <a:cubicBezTo>
                    <a:pt x="1628" y="80750"/>
                    <a:pt x="28421" y="72759"/>
                    <a:pt x="43354" y="78275"/>
                  </a:cubicBezTo>
                  <a:cubicBezTo>
                    <a:pt x="36259" y="70519"/>
                    <a:pt x="42873" y="55168"/>
                    <a:pt x="31564" y="47625"/>
                  </a:cubicBezTo>
                  <a:cubicBezTo>
                    <a:pt x="44956" y="36968"/>
                    <a:pt x="56048" y="72959"/>
                    <a:pt x="77796" y="57002"/>
                  </a:cubicBezTo>
                  <a:cubicBezTo>
                    <a:pt x="67732" y="61745"/>
                    <a:pt x="58324" y="38299"/>
                    <a:pt x="78091" y="33403"/>
                  </a:cubicBezTo>
                  <a:cubicBezTo>
                    <a:pt x="65422" y="34891"/>
                    <a:pt x="63338" y="20423"/>
                    <a:pt x="75940" y="16254"/>
                  </a:cubicBezTo>
                  <a:cubicBezTo>
                    <a:pt x="67469" y="18351"/>
                    <a:pt x="59474" y="10890"/>
                    <a:pt x="65988" y="-318"/>
                  </a:cubicBezTo>
                  <a:cubicBezTo>
                    <a:pt x="83437" y="6598"/>
                    <a:pt x="101994" y="59100"/>
                    <a:pt x="82814" y="104467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2" name="任意多边形: 形状 1171">
              <a:extLst>
                <a:ext uri="{FF2B5EF4-FFF2-40B4-BE49-F238E27FC236}">
                  <a16:creationId xmlns:a16="http://schemas.microsoft.com/office/drawing/2014/main" id="{68338F14-B214-33FC-852F-4275489FE1B6}"/>
                </a:ext>
              </a:extLst>
            </p:cNvPr>
            <p:cNvSpPr/>
            <p:nvPr/>
          </p:nvSpPr>
          <p:spPr>
            <a:xfrm flipV="1">
              <a:off x="9061323" y="5388633"/>
              <a:ext cx="436831" cy="440903"/>
            </a:xfrm>
            <a:custGeom>
              <a:avLst/>
              <a:gdLst>
                <a:gd name="connsiteX0" fmla="*/ 235138 w 436831"/>
                <a:gd name="connsiteY0" fmla="*/ 81505 h 440903"/>
                <a:gd name="connsiteX1" fmla="*/ 247937 w 436831"/>
                <a:gd name="connsiteY1" fmla="*/ 36075 h 440903"/>
                <a:gd name="connsiteX2" fmla="*/ 268270 w 436831"/>
                <a:gd name="connsiteY2" fmla="*/ 72557 h 440903"/>
                <a:gd name="connsiteX3" fmla="*/ 274949 w 436831"/>
                <a:gd name="connsiteY3" fmla="*/ 85877 h 440903"/>
                <a:gd name="connsiteX4" fmla="*/ 319914 w 436831"/>
                <a:gd name="connsiteY4" fmla="*/ 95179 h 440903"/>
                <a:gd name="connsiteX5" fmla="*/ 337327 w 436831"/>
                <a:gd name="connsiteY5" fmla="*/ 77078 h 440903"/>
                <a:gd name="connsiteX6" fmla="*/ 308045 w 436831"/>
                <a:gd name="connsiteY6" fmla="*/ 45860 h 440903"/>
                <a:gd name="connsiteX7" fmla="*/ 359242 w 436831"/>
                <a:gd name="connsiteY7" fmla="*/ 58008 h 440903"/>
                <a:gd name="connsiteX8" fmla="*/ 370088 w 436831"/>
                <a:gd name="connsiteY8" fmla="*/ 79179 h 440903"/>
                <a:gd name="connsiteX9" fmla="*/ 392673 w 436831"/>
                <a:gd name="connsiteY9" fmla="*/ 47813 h 440903"/>
                <a:gd name="connsiteX10" fmla="*/ 355819 w 436831"/>
                <a:gd name="connsiteY10" fmla="*/ 6458 h 440903"/>
                <a:gd name="connsiteX11" fmla="*/ 418830 w 436831"/>
                <a:gd name="connsiteY11" fmla="*/ 28372 h 440903"/>
                <a:gd name="connsiteX12" fmla="*/ 423313 w 436831"/>
                <a:gd name="connsiteY12" fmla="*/ 75700 h 440903"/>
                <a:gd name="connsiteX13" fmla="*/ 386720 w 436831"/>
                <a:gd name="connsiteY13" fmla="*/ 127455 h 440903"/>
                <a:gd name="connsiteX14" fmla="*/ 347058 w 436831"/>
                <a:gd name="connsiteY14" fmla="*/ 157499 h 440903"/>
                <a:gd name="connsiteX15" fmla="*/ 328938 w 436831"/>
                <a:gd name="connsiteY15" fmla="*/ 161406 h 440903"/>
                <a:gd name="connsiteX16" fmla="*/ 312845 w 436831"/>
                <a:gd name="connsiteY16" fmla="*/ 159248 h 440903"/>
                <a:gd name="connsiteX17" fmla="*/ 265390 w 436831"/>
                <a:gd name="connsiteY17" fmla="*/ 146933 h 440903"/>
                <a:gd name="connsiteX18" fmla="*/ 191458 w 436831"/>
                <a:gd name="connsiteY18" fmla="*/ 181070 h 440903"/>
                <a:gd name="connsiteX19" fmla="*/ 115946 w 436831"/>
                <a:gd name="connsiteY19" fmla="*/ 256135 h 440903"/>
                <a:gd name="connsiteX20" fmla="*/ 71688 w 436831"/>
                <a:gd name="connsiteY20" fmla="*/ 325545 h 440903"/>
                <a:gd name="connsiteX21" fmla="*/ 46555 w 436831"/>
                <a:gd name="connsiteY21" fmla="*/ 440570 h 440903"/>
                <a:gd name="connsiteX22" fmla="*/ 735 w 436831"/>
                <a:gd name="connsiteY22" fmla="*/ 184264 h 440903"/>
                <a:gd name="connsiteX23" fmla="*/ 66405 w 436831"/>
                <a:gd name="connsiteY23" fmla="*/ 159001 h 440903"/>
                <a:gd name="connsiteX24" fmla="*/ 164278 w 436831"/>
                <a:gd name="connsiteY24" fmla="*/ 88288 h 440903"/>
                <a:gd name="connsiteX25" fmla="*/ 235139 w 436831"/>
                <a:gd name="connsiteY25" fmla="*/ 81498 h 440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36831" h="440903">
                  <a:moveTo>
                    <a:pt x="235138" y="81505"/>
                  </a:moveTo>
                  <a:cubicBezTo>
                    <a:pt x="236761" y="68427"/>
                    <a:pt x="241056" y="50824"/>
                    <a:pt x="247937" y="36075"/>
                  </a:cubicBezTo>
                  <a:cubicBezTo>
                    <a:pt x="250855" y="52768"/>
                    <a:pt x="259436" y="63788"/>
                    <a:pt x="268270" y="72557"/>
                  </a:cubicBezTo>
                  <a:cubicBezTo>
                    <a:pt x="270924" y="75573"/>
                    <a:pt x="273830" y="82372"/>
                    <a:pt x="274949" y="85877"/>
                  </a:cubicBezTo>
                  <a:cubicBezTo>
                    <a:pt x="287502" y="82835"/>
                    <a:pt x="310998" y="86917"/>
                    <a:pt x="319914" y="95179"/>
                  </a:cubicBezTo>
                  <a:cubicBezTo>
                    <a:pt x="322495" y="86629"/>
                    <a:pt x="329575" y="80034"/>
                    <a:pt x="337327" y="77078"/>
                  </a:cubicBezTo>
                  <a:cubicBezTo>
                    <a:pt x="323435" y="71369"/>
                    <a:pt x="324215" y="44325"/>
                    <a:pt x="308045" y="45860"/>
                  </a:cubicBezTo>
                  <a:cubicBezTo>
                    <a:pt x="326212" y="30163"/>
                    <a:pt x="356463" y="47789"/>
                    <a:pt x="359242" y="58008"/>
                  </a:cubicBezTo>
                  <a:cubicBezTo>
                    <a:pt x="363148" y="59654"/>
                    <a:pt x="370693" y="65951"/>
                    <a:pt x="370088" y="79179"/>
                  </a:cubicBezTo>
                  <a:cubicBezTo>
                    <a:pt x="368139" y="60968"/>
                    <a:pt x="381280" y="51449"/>
                    <a:pt x="392673" y="47813"/>
                  </a:cubicBezTo>
                  <a:cubicBezTo>
                    <a:pt x="372387" y="41729"/>
                    <a:pt x="379895" y="12291"/>
                    <a:pt x="355819" y="6458"/>
                  </a:cubicBezTo>
                  <a:cubicBezTo>
                    <a:pt x="400790" y="-17551"/>
                    <a:pt x="404842" y="29938"/>
                    <a:pt x="418830" y="28372"/>
                  </a:cubicBezTo>
                  <a:cubicBezTo>
                    <a:pt x="438166" y="40545"/>
                    <a:pt x="444822" y="65942"/>
                    <a:pt x="423313" y="75700"/>
                  </a:cubicBezTo>
                  <a:cubicBezTo>
                    <a:pt x="423420" y="101744"/>
                    <a:pt x="408732" y="123804"/>
                    <a:pt x="386720" y="127455"/>
                  </a:cubicBezTo>
                  <a:cubicBezTo>
                    <a:pt x="377890" y="146689"/>
                    <a:pt x="362199" y="156529"/>
                    <a:pt x="347058" y="157499"/>
                  </a:cubicBezTo>
                  <a:cubicBezTo>
                    <a:pt x="342446" y="159694"/>
                    <a:pt x="335525" y="161054"/>
                    <a:pt x="328938" y="161406"/>
                  </a:cubicBezTo>
                  <a:cubicBezTo>
                    <a:pt x="322351" y="161759"/>
                    <a:pt x="316093" y="161107"/>
                    <a:pt x="312845" y="159248"/>
                  </a:cubicBezTo>
                  <a:cubicBezTo>
                    <a:pt x="296646" y="162966"/>
                    <a:pt x="280794" y="159985"/>
                    <a:pt x="265390" y="146933"/>
                  </a:cubicBezTo>
                  <a:cubicBezTo>
                    <a:pt x="257172" y="165761"/>
                    <a:pt x="211020" y="174123"/>
                    <a:pt x="191458" y="181070"/>
                  </a:cubicBezTo>
                  <a:cubicBezTo>
                    <a:pt x="171898" y="188010"/>
                    <a:pt x="120299" y="233772"/>
                    <a:pt x="115946" y="256135"/>
                  </a:cubicBezTo>
                  <a:cubicBezTo>
                    <a:pt x="111595" y="278490"/>
                    <a:pt x="91352" y="303289"/>
                    <a:pt x="71688" y="325545"/>
                  </a:cubicBezTo>
                  <a:cubicBezTo>
                    <a:pt x="44648" y="356148"/>
                    <a:pt x="67331" y="392562"/>
                    <a:pt x="46555" y="440570"/>
                  </a:cubicBezTo>
                  <a:cubicBezTo>
                    <a:pt x="17224" y="395981"/>
                    <a:pt x="-4968" y="209660"/>
                    <a:pt x="735" y="184264"/>
                  </a:cubicBezTo>
                  <a:cubicBezTo>
                    <a:pt x="26901" y="189471"/>
                    <a:pt x="56692" y="181484"/>
                    <a:pt x="66405" y="159001"/>
                  </a:cubicBezTo>
                  <a:cubicBezTo>
                    <a:pt x="76116" y="136512"/>
                    <a:pt x="123997" y="86580"/>
                    <a:pt x="164278" y="88288"/>
                  </a:cubicBezTo>
                  <a:cubicBezTo>
                    <a:pt x="186405" y="85419"/>
                    <a:pt x="220164" y="94502"/>
                    <a:pt x="235139" y="81498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3" name="任意多边形: 形状 1172">
              <a:extLst>
                <a:ext uri="{FF2B5EF4-FFF2-40B4-BE49-F238E27FC236}">
                  <a16:creationId xmlns:a16="http://schemas.microsoft.com/office/drawing/2014/main" id="{E5832F3D-0FE4-9681-6A8F-7D0FD61F2110}"/>
                </a:ext>
              </a:extLst>
            </p:cNvPr>
            <p:cNvSpPr/>
            <p:nvPr/>
          </p:nvSpPr>
          <p:spPr>
            <a:xfrm flipV="1">
              <a:off x="8364722" y="5534858"/>
              <a:ext cx="197307" cy="207021"/>
            </a:xfrm>
            <a:custGeom>
              <a:avLst/>
              <a:gdLst>
                <a:gd name="connsiteX0" fmla="*/ -180 w 197307"/>
                <a:gd name="connsiteY0" fmla="*/ 113154 h 207021"/>
                <a:gd name="connsiteX1" fmla="*/ 28188 w 197307"/>
                <a:gd name="connsiteY1" fmla="*/ 78848 h 207021"/>
                <a:gd name="connsiteX2" fmla="*/ 47019 w 197307"/>
                <a:gd name="connsiteY2" fmla="*/ 32071 h 207021"/>
                <a:gd name="connsiteX3" fmla="*/ 91289 w 197307"/>
                <a:gd name="connsiteY3" fmla="*/ -327 h 207021"/>
                <a:gd name="connsiteX4" fmla="*/ 72320 w 197307"/>
                <a:gd name="connsiteY4" fmla="*/ 30750 h 207021"/>
                <a:gd name="connsiteX5" fmla="*/ 79912 w 197307"/>
                <a:gd name="connsiteY5" fmla="*/ 77121 h 207021"/>
                <a:gd name="connsiteX6" fmla="*/ 102766 w 197307"/>
                <a:gd name="connsiteY6" fmla="*/ 98588 h 207021"/>
                <a:gd name="connsiteX7" fmla="*/ 125716 w 197307"/>
                <a:gd name="connsiteY7" fmla="*/ 104737 h 207021"/>
                <a:gd name="connsiteX8" fmla="*/ 162348 w 197307"/>
                <a:gd name="connsiteY8" fmla="*/ 98958 h 207021"/>
                <a:gd name="connsiteX9" fmla="*/ 189192 w 197307"/>
                <a:gd name="connsiteY9" fmla="*/ 69979 h 207021"/>
                <a:gd name="connsiteX10" fmla="*/ 169773 w 197307"/>
                <a:gd name="connsiteY10" fmla="*/ 125291 h 207021"/>
                <a:gd name="connsiteX11" fmla="*/ 140355 w 197307"/>
                <a:gd name="connsiteY11" fmla="*/ 139026 h 207021"/>
                <a:gd name="connsiteX12" fmla="*/ 106123 w 197307"/>
                <a:gd name="connsiteY12" fmla="*/ 146010 h 207021"/>
                <a:gd name="connsiteX13" fmla="*/ 125733 w 197307"/>
                <a:gd name="connsiteY13" fmla="*/ 164083 h 207021"/>
                <a:gd name="connsiteX14" fmla="*/ 152067 w 197307"/>
                <a:gd name="connsiteY14" fmla="*/ 172988 h 207021"/>
                <a:gd name="connsiteX15" fmla="*/ 183572 w 197307"/>
                <a:gd name="connsiteY15" fmla="*/ 157387 h 207021"/>
                <a:gd name="connsiteX16" fmla="*/ 150243 w 197307"/>
                <a:gd name="connsiteY16" fmla="*/ 201918 h 207021"/>
                <a:gd name="connsiteX17" fmla="*/ 105671 w 197307"/>
                <a:gd name="connsiteY17" fmla="*/ 192577 h 207021"/>
                <a:gd name="connsiteX18" fmla="*/ 73661 w 197307"/>
                <a:gd name="connsiteY18" fmla="*/ 164391 h 207021"/>
                <a:gd name="connsiteX19" fmla="*/ 54007 w 197307"/>
                <a:gd name="connsiteY19" fmla="*/ 164320 h 207021"/>
                <a:gd name="connsiteX20" fmla="*/ 29648 w 197307"/>
                <a:gd name="connsiteY20" fmla="*/ 188193 h 207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97307" h="207021">
                  <a:moveTo>
                    <a:pt x="-180" y="113154"/>
                  </a:moveTo>
                  <a:cubicBezTo>
                    <a:pt x="1701" y="92907"/>
                    <a:pt x="20064" y="82363"/>
                    <a:pt x="28188" y="78848"/>
                  </a:cubicBezTo>
                  <a:cubicBezTo>
                    <a:pt x="24068" y="58589"/>
                    <a:pt x="44130" y="46425"/>
                    <a:pt x="47019" y="32071"/>
                  </a:cubicBezTo>
                  <a:cubicBezTo>
                    <a:pt x="49902" y="17719"/>
                    <a:pt x="79545" y="37"/>
                    <a:pt x="91289" y="-327"/>
                  </a:cubicBezTo>
                  <a:cubicBezTo>
                    <a:pt x="84014" y="5375"/>
                    <a:pt x="76864" y="16435"/>
                    <a:pt x="72320" y="30750"/>
                  </a:cubicBezTo>
                  <a:cubicBezTo>
                    <a:pt x="66829" y="48026"/>
                    <a:pt x="84808" y="64220"/>
                    <a:pt x="79912" y="77121"/>
                  </a:cubicBezTo>
                  <a:cubicBezTo>
                    <a:pt x="91830" y="80466"/>
                    <a:pt x="101117" y="92552"/>
                    <a:pt x="102766" y="98588"/>
                  </a:cubicBezTo>
                  <a:cubicBezTo>
                    <a:pt x="112854" y="98185"/>
                    <a:pt x="122725" y="101732"/>
                    <a:pt x="125716" y="104737"/>
                  </a:cubicBezTo>
                  <a:cubicBezTo>
                    <a:pt x="139031" y="97390"/>
                    <a:pt x="154489" y="96861"/>
                    <a:pt x="162348" y="98958"/>
                  </a:cubicBezTo>
                  <a:cubicBezTo>
                    <a:pt x="165015" y="88556"/>
                    <a:pt x="186899" y="86132"/>
                    <a:pt x="189192" y="69979"/>
                  </a:cubicBezTo>
                  <a:cubicBezTo>
                    <a:pt x="207377" y="94397"/>
                    <a:pt x="191509" y="123504"/>
                    <a:pt x="169773" y="125291"/>
                  </a:cubicBezTo>
                  <a:cubicBezTo>
                    <a:pt x="165382" y="132972"/>
                    <a:pt x="146419" y="141722"/>
                    <a:pt x="140355" y="139026"/>
                  </a:cubicBezTo>
                  <a:cubicBezTo>
                    <a:pt x="136396" y="144803"/>
                    <a:pt x="116315" y="146629"/>
                    <a:pt x="106123" y="146010"/>
                  </a:cubicBezTo>
                  <a:cubicBezTo>
                    <a:pt x="116599" y="145361"/>
                    <a:pt x="125886" y="157447"/>
                    <a:pt x="125733" y="164083"/>
                  </a:cubicBezTo>
                  <a:cubicBezTo>
                    <a:pt x="134064" y="162611"/>
                    <a:pt x="147107" y="166874"/>
                    <a:pt x="152067" y="172988"/>
                  </a:cubicBezTo>
                  <a:cubicBezTo>
                    <a:pt x="160410" y="165528"/>
                    <a:pt x="178341" y="162883"/>
                    <a:pt x="183572" y="157387"/>
                  </a:cubicBezTo>
                  <a:cubicBezTo>
                    <a:pt x="181836" y="177005"/>
                    <a:pt x="168081" y="192250"/>
                    <a:pt x="150243" y="201918"/>
                  </a:cubicBezTo>
                  <a:cubicBezTo>
                    <a:pt x="131947" y="212144"/>
                    <a:pt x="116497" y="204506"/>
                    <a:pt x="105671" y="192577"/>
                  </a:cubicBezTo>
                  <a:cubicBezTo>
                    <a:pt x="91237" y="193006"/>
                    <a:pt x="74450" y="174241"/>
                    <a:pt x="73661" y="164391"/>
                  </a:cubicBezTo>
                  <a:cubicBezTo>
                    <a:pt x="67756" y="168399"/>
                    <a:pt x="58433" y="166143"/>
                    <a:pt x="54007" y="164320"/>
                  </a:cubicBezTo>
                  <a:cubicBezTo>
                    <a:pt x="48065" y="172984"/>
                    <a:pt x="38008" y="182898"/>
                    <a:pt x="29648" y="18819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4" name="任意多边形: 形状 1173">
              <a:extLst>
                <a:ext uri="{FF2B5EF4-FFF2-40B4-BE49-F238E27FC236}">
                  <a16:creationId xmlns:a16="http://schemas.microsoft.com/office/drawing/2014/main" id="{6AF9C94F-C2F6-084B-076A-10A363D72D91}"/>
                </a:ext>
              </a:extLst>
            </p:cNvPr>
            <p:cNvSpPr/>
            <p:nvPr/>
          </p:nvSpPr>
          <p:spPr>
            <a:xfrm flipV="1">
              <a:off x="8411752" y="5476451"/>
              <a:ext cx="34632" cy="58005"/>
            </a:xfrm>
            <a:custGeom>
              <a:avLst/>
              <a:gdLst>
                <a:gd name="connsiteX0" fmla="*/ -181 w 34632"/>
                <a:gd name="connsiteY0" fmla="*/ -353 h 58005"/>
                <a:gd name="connsiteX1" fmla="*/ 20548 w 34632"/>
                <a:gd name="connsiteY1" fmla="*/ 24636 h 58005"/>
                <a:gd name="connsiteX2" fmla="*/ 19138 w 34632"/>
                <a:gd name="connsiteY2" fmla="*/ 57653 h 58005"/>
                <a:gd name="connsiteX3" fmla="*/ -180 w 34632"/>
                <a:gd name="connsiteY3" fmla="*/ -353 h 58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632" h="58005">
                  <a:moveTo>
                    <a:pt x="-181" y="-353"/>
                  </a:moveTo>
                  <a:cubicBezTo>
                    <a:pt x="2722" y="11964"/>
                    <a:pt x="13115" y="18127"/>
                    <a:pt x="20548" y="24636"/>
                  </a:cubicBezTo>
                  <a:cubicBezTo>
                    <a:pt x="39497" y="41221"/>
                    <a:pt x="39126" y="48805"/>
                    <a:pt x="19138" y="57653"/>
                  </a:cubicBezTo>
                  <a:cubicBezTo>
                    <a:pt x="11432" y="48922"/>
                    <a:pt x="575" y="11150"/>
                    <a:pt x="-180" y="-353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5" name="任意多边形: 形状 1174">
              <a:extLst>
                <a:ext uri="{FF2B5EF4-FFF2-40B4-BE49-F238E27FC236}">
                  <a16:creationId xmlns:a16="http://schemas.microsoft.com/office/drawing/2014/main" id="{4C2C65CD-1BC8-3BA8-CF03-322A3193389F}"/>
                </a:ext>
              </a:extLst>
            </p:cNvPr>
            <p:cNvSpPr/>
            <p:nvPr/>
          </p:nvSpPr>
          <p:spPr>
            <a:xfrm flipV="1">
              <a:off x="8429373" y="5454293"/>
              <a:ext cx="35801" cy="35408"/>
            </a:xfrm>
            <a:custGeom>
              <a:avLst/>
              <a:gdLst>
                <a:gd name="connsiteX0" fmla="*/ -180 w 35801"/>
                <a:gd name="connsiteY0" fmla="*/ 12273 h 35408"/>
                <a:gd name="connsiteX1" fmla="*/ 27793 w 35801"/>
                <a:gd name="connsiteY1" fmla="*/ 5709 h 35408"/>
                <a:gd name="connsiteX2" fmla="*/ 18879 w 35801"/>
                <a:gd name="connsiteY2" fmla="*/ 35049 h 35408"/>
                <a:gd name="connsiteX3" fmla="*/ -180 w 35801"/>
                <a:gd name="connsiteY3" fmla="*/ 12273 h 35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801" h="35408">
                  <a:moveTo>
                    <a:pt x="-180" y="12273"/>
                  </a:moveTo>
                  <a:cubicBezTo>
                    <a:pt x="1530" y="4651"/>
                    <a:pt x="16693" y="-7947"/>
                    <a:pt x="27793" y="5709"/>
                  </a:cubicBezTo>
                  <a:cubicBezTo>
                    <a:pt x="40535" y="21393"/>
                    <a:pt x="37831" y="32300"/>
                    <a:pt x="18879" y="35049"/>
                  </a:cubicBezTo>
                  <a:cubicBezTo>
                    <a:pt x="15251" y="31897"/>
                    <a:pt x="3794" y="16830"/>
                    <a:pt x="-180" y="12273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6" name="任意多边形: 形状 1175">
              <a:extLst>
                <a:ext uri="{FF2B5EF4-FFF2-40B4-BE49-F238E27FC236}">
                  <a16:creationId xmlns:a16="http://schemas.microsoft.com/office/drawing/2014/main" id="{D883F96D-B340-E02A-28C2-E0391AC39A29}"/>
                </a:ext>
              </a:extLst>
            </p:cNvPr>
            <p:cNvSpPr/>
            <p:nvPr/>
          </p:nvSpPr>
          <p:spPr>
            <a:xfrm flipV="1">
              <a:off x="8448899" y="5434208"/>
              <a:ext cx="40693" cy="33343"/>
            </a:xfrm>
            <a:custGeom>
              <a:avLst/>
              <a:gdLst>
                <a:gd name="connsiteX0" fmla="*/ -180 w 40693"/>
                <a:gd name="connsiteY0" fmla="*/ 13336 h 33343"/>
                <a:gd name="connsiteX1" fmla="*/ 31141 w 40693"/>
                <a:gd name="connsiteY1" fmla="*/ 3028 h 33343"/>
                <a:gd name="connsiteX2" fmla="*/ 29420 w 40693"/>
                <a:gd name="connsiteY2" fmla="*/ 32981 h 33343"/>
                <a:gd name="connsiteX3" fmla="*/ -180 w 40693"/>
                <a:gd name="connsiteY3" fmla="*/ 13337 h 33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693" h="33343">
                  <a:moveTo>
                    <a:pt x="-180" y="13336"/>
                  </a:moveTo>
                  <a:cubicBezTo>
                    <a:pt x="4439" y="6874"/>
                    <a:pt x="14646" y="-6673"/>
                    <a:pt x="31141" y="3028"/>
                  </a:cubicBezTo>
                  <a:cubicBezTo>
                    <a:pt x="44971" y="11162"/>
                    <a:pt x="42735" y="25633"/>
                    <a:pt x="29420" y="32981"/>
                  </a:cubicBezTo>
                  <a:cubicBezTo>
                    <a:pt x="24097" y="31453"/>
                    <a:pt x="9999" y="22952"/>
                    <a:pt x="-180" y="13337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7" name="任意多边形: 形状 1176">
              <a:extLst>
                <a:ext uri="{FF2B5EF4-FFF2-40B4-BE49-F238E27FC236}">
                  <a16:creationId xmlns:a16="http://schemas.microsoft.com/office/drawing/2014/main" id="{217DA063-5A32-1409-9487-B471C87C64E7}"/>
                </a:ext>
              </a:extLst>
            </p:cNvPr>
            <p:cNvSpPr/>
            <p:nvPr/>
          </p:nvSpPr>
          <p:spPr>
            <a:xfrm flipV="1">
              <a:off x="8478353" y="5421661"/>
              <a:ext cx="45624" cy="38676"/>
            </a:xfrm>
            <a:custGeom>
              <a:avLst/>
              <a:gdLst>
                <a:gd name="connsiteX0" fmla="*/ 13 w 45624"/>
                <a:gd name="connsiteY0" fmla="*/ 27433 h 38676"/>
                <a:gd name="connsiteX1" fmla="*/ 23494 w 45624"/>
                <a:gd name="connsiteY1" fmla="*/ 34 h 38676"/>
                <a:gd name="connsiteX2" fmla="*/ 39326 w 45624"/>
                <a:gd name="connsiteY2" fmla="*/ 37923 h 38676"/>
                <a:gd name="connsiteX3" fmla="*/ 13 w 45624"/>
                <a:gd name="connsiteY3" fmla="*/ 27432 h 38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624" h="38676">
                  <a:moveTo>
                    <a:pt x="13" y="27433"/>
                  </a:moveTo>
                  <a:cubicBezTo>
                    <a:pt x="-1387" y="21789"/>
                    <a:pt x="4703" y="-3850"/>
                    <a:pt x="23494" y="34"/>
                  </a:cubicBezTo>
                  <a:cubicBezTo>
                    <a:pt x="42293" y="3920"/>
                    <a:pt x="52877" y="20628"/>
                    <a:pt x="39326" y="37923"/>
                  </a:cubicBezTo>
                  <a:cubicBezTo>
                    <a:pt x="34174" y="40100"/>
                    <a:pt x="9844" y="32643"/>
                    <a:pt x="13" y="27432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8" name="任意多边形: 形状 1177">
              <a:extLst>
                <a:ext uri="{FF2B5EF4-FFF2-40B4-BE49-F238E27FC236}">
                  <a16:creationId xmlns:a16="http://schemas.microsoft.com/office/drawing/2014/main" id="{FDE54D7A-0C53-07E0-47DA-FE7C9FBA1B9F}"/>
                </a:ext>
              </a:extLst>
            </p:cNvPr>
            <p:cNvSpPr/>
            <p:nvPr/>
          </p:nvSpPr>
          <p:spPr>
            <a:xfrm flipV="1">
              <a:off x="8516737" y="5420972"/>
              <a:ext cx="52353" cy="42202"/>
            </a:xfrm>
            <a:custGeom>
              <a:avLst/>
              <a:gdLst>
                <a:gd name="connsiteX0" fmla="*/ 921 w 52353"/>
                <a:gd name="connsiteY0" fmla="*/ 40748 h 42202"/>
                <a:gd name="connsiteX1" fmla="*/ 23691 w 52353"/>
                <a:gd name="connsiteY1" fmla="*/ 188 h 42202"/>
                <a:gd name="connsiteX2" fmla="*/ 50145 w 52353"/>
                <a:gd name="connsiteY2" fmla="*/ 36791 h 42202"/>
                <a:gd name="connsiteX3" fmla="*/ 921 w 52353"/>
                <a:gd name="connsiteY3" fmla="*/ 40747 h 42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353" h="42202">
                  <a:moveTo>
                    <a:pt x="921" y="40748"/>
                  </a:moveTo>
                  <a:cubicBezTo>
                    <a:pt x="-1735" y="28819"/>
                    <a:pt x="-1436" y="5217"/>
                    <a:pt x="23691" y="188"/>
                  </a:cubicBezTo>
                  <a:cubicBezTo>
                    <a:pt x="48825" y="-4839"/>
                    <a:pt x="56275" y="25835"/>
                    <a:pt x="50145" y="36791"/>
                  </a:cubicBezTo>
                  <a:cubicBezTo>
                    <a:pt x="44458" y="39850"/>
                    <a:pt x="15909" y="43778"/>
                    <a:pt x="921" y="40747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9" name="任意多边形: 形状 1178">
              <a:extLst>
                <a:ext uri="{FF2B5EF4-FFF2-40B4-BE49-F238E27FC236}">
                  <a16:creationId xmlns:a16="http://schemas.microsoft.com/office/drawing/2014/main" id="{8FF137A1-0682-7B2F-D5B5-6E3765ED78E1}"/>
                </a:ext>
              </a:extLst>
            </p:cNvPr>
            <p:cNvSpPr/>
            <p:nvPr/>
          </p:nvSpPr>
          <p:spPr>
            <a:xfrm flipV="1">
              <a:off x="8557702" y="5425992"/>
              <a:ext cx="54150" cy="53387"/>
            </a:xfrm>
            <a:custGeom>
              <a:avLst/>
              <a:gdLst>
                <a:gd name="connsiteX0" fmla="*/ 9130 w 54150"/>
                <a:gd name="connsiteY0" fmla="*/ 53025 h 53387"/>
                <a:gd name="connsiteX1" fmla="*/ 16783 w 54150"/>
                <a:gd name="connsiteY1" fmla="*/ 4072 h 53387"/>
                <a:gd name="connsiteX2" fmla="*/ 53236 w 54150"/>
                <a:gd name="connsiteY2" fmla="*/ 33254 h 53387"/>
                <a:gd name="connsiteX3" fmla="*/ 9130 w 54150"/>
                <a:gd name="connsiteY3" fmla="*/ 53024 h 53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150" h="53387">
                  <a:moveTo>
                    <a:pt x="9130" y="53025"/>
                  </a:moveTo>
                  <a:cubicBezTo>
                    <a:pt x="2157" y="45461"/>
                    <a:pt x="-11054" y="21162"/>
                    <a:pt x="16783" y="4072"/>
                  </a:cubicBezTo>
                  <a:cubicBezTo>
                    <a:pt x="44620" y="-13017"/>
                    <a:pt x="57279" y="24163"/>
                    <a:pt x="53236" y="33254"/>
                  </a:cubicBezTo>
                  <a:cubicBezTo>
                    <a:pt x="41965" y="40394"/>
                    <a:pt x="22678" y="52066"/>
                    <a:pt x="9130" y="53024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0" name="任意多边形: 形状 1179">
              <a:extLst>
                <a:ext uri="{FF2B5EF4-FFF2-40B4-BE49-F238E27FC236}">
                  <a16:creationId xmlns:a16="http://schemas.microsoft.com/office/drawing/2014/main" id="{4F8D3162-471F-B5FC-787E-B90CC63C1020}"/>
                </a:ext>
              </a:extLst>
            </p:cNvPr>
            <p:cNvSpPr/>
            <p:nvPr/>
          </p:nvSpPr>
          <p:spPr>
            <a:xfrm flipV="1">
              <a:off x="8595307" y="5447661"/>
              <a:ext cx="56505" cy="66097"/>
            </a:xfrm>
            <a:custGeom>
              <a:avLst/>
              <a:gdLst>
                <a:gd name="connsiteX0" fmla="*/ 16055 w 56505"/>
                <a:gd name="connsiteY0" fmla="*/ 65740 h 66097"/>
                <a:gd name="connsiteX1" fmla="*/ 35843 w 56505"/>
                <a:gd name="connsiteY1" fmla="*/ -157 h 66097"/>
                <a:gd name="connsiteX2" fmla="*/ 16055 w 56505"/>
                <a:gd name="connsiteY2" fmla="*/ 65740 h 66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6505" h="66097">
                  <a:moveTo>
                    <a:pt x="16055" y="65740"/>
                  </a:moveTo>
                  <a:cubicBezTo>
                    <a:pt x="8762" y="61103"/>
                    <a:pt x="-25786" y="22056"/>
                    <a:pt x="35843" y="-157"/>
                  </a:cubicBezTo>
                  <a:cubicBezTo>
                    <a:pt x="43824" y="-3038"/>
                    <a:pt x="87439" y="25421"/>
                    <a:pt x="16055" y="65740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1" name="任意多边形: 形状 1180">
              <a:extLst>
                <a:ext uri="{FF2B5EF4-FFF2-40B4-BE49-F238E27FC236}">
                  <a16:creationId xmlns:a16="http://schemas.microsoft.com/office/drawing/2014/main" id="{B1E56DF7-A755-FA93-628E-3C9B7ACF6DFD}"/>
                </a:ext>
              </a:extLst>
            </p:cNvPr>
            <p:cNvSpPr/>
            <p:nvPr/>
          </p:nvSpPr>
          <p:spPr>
            <a:xfrm flipV="1">
              <a:off x="8629105" y="5470283"/>
              <a:ext cx="55539" cy="73079"/>
            </a:xfrm>
            <a:custGeom>
              <a:avLst/>
              <a:gdLst>
                <a:gd name="connsiteX0" fmla="*/ 9404 w 55539"/>
                <a:gd name="connsiteY0" fmla="*/ 72728 h 73079"/>
                <a:gd name="connsiteX1" fmla="*/ 27896 w 55539"/>
                <a:gd name="connsiteY1" fmla="*/ 2209 h 73079"/>
                <a:gd name="connsiteX2" fmla="*/ 9404 w 55539"/>
                <a:gd name="connsiteY2" fmla="*/ 72728 h 73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539" h="73079">
                  <a:moveTo>
                    <a:pt x="9404" y="72728"/>
                  </a:moveTo>
                  <a:cubicBezTo>
                    <a:pt x="518" y="70738"/>
                    <a:pt x="-13310" y="17967"/>
                    <a:pt x="27896" y="2209"/>
                  </a:cubicBezTo>
                  <a:cubicBezTo>
                    <a:pt x="69105" y="-13543"/>
                    <a:pt x="64741" y="47482"/>
                    <a:pt x="9404" y="72728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2" name="任意多边形: 形状 1181">
              <a:extLst>
                <a:ext uri="{FF2B5EF4-FFF2-40B4-BE49-F238E27FC236}">
                  <a16:creationId xmlns:a16="http://schemas.microsoft.com/office/drawing/2014/main" id="{0DDA7FA7-FA3B-D1FA-11B1-0167A309E22F}"/>
                </a:ext>
              </a:extLst>
            </p:cNvPr>
            <p:cNvSpPr/>
            <p:nvPr/>
          </p:nvSpPr>
          <p:spPr>
            <a:xfrm flipV="1">
              <a:off x="8652480" y="5496596"/>
              <a:ext cx="55325" cy="83579"/>
            </a:xfrm>
            <a:custGeom>
              <a:avLst/>
              <a:gdLst>
                <a:gd name="connsiteX0" fmla="*/ 12937 w 55325"/>
                <a:gd name="connsiteY0" fmla="*/ 83233 h 83579"/>
                <a:gd name="connsiteX1" fmla="*/ 30659 w 55325"/>
                <a:gd name="connsiteY1" fmla="*/ 5034 h 83579"/>
                <a:gd name="connsiteX2" fmla="*/ 12937 w 55325"/>
                <a:gd name="connsiteY2" fmla="*/ 83233 h 83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325" h="83579">
                  <a:moveTo>
                    <a:pt x="12937" y="83233"/>
                  </a:moveTo>
                  <a:cubicBezTo>
                    <a:pt x="-520" y="74884"/>
                    <a:pt x="-14416" y="33586"/>
                    <a:pt x="30659" y="5034"/>
                  </a:cubicBezTo>
                  <a:cubicBezTo>
                    <a:pt x="71505" y="-20839"/>
                    <a:pt x="58296" y="53414"/>
                    <a:pt x="12937" y="83233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3" name="任意多边形: 形状 1182">
              <a:extLst>
                <a:ext uri="{FF2B5EF4-FFF2-40B4-BE49-F238E27FC236}">
                  <a16:creationId xmlns:a16="http://schemas.microsoft.com/office/drawing/2014/main" id="{8CA41C8F-A49D-144F-B300-3D29E183DDB3}"/>
                </a:ext>
              </a:extLst>
            </p:cNvPr>
            <p:cNvSpPr/>
            <p:nvPr/>
          </p:nvSpPr>
          <p:spPr>
            <a:xfrm flipV="1">
              <a:off x="8680429" y="5529457"/>
              <a:ext cx="65401" cy="83917"/>
            </a:xfrm>
            <a:custGeom>
              <a:avLst/>
              <a:gdLst>
                <a:gd name="connsiteX0" fmla="*/ 13684 w 65401"/>
                <a:gd name="connsiteY0" fmla="*/ 83577 h 83917"/>
                <a:gd name="connsiteX1" fmla="*/ 30040 w 65401"/>
                <a:gd name="connsiteY1" fmla="*/ 6243 h 83917"/>
                <a:gd name="connsiteX2" fmla="*/ 13684 w 65401"/>
                <a:gd name="connsiteY2" fmla="*/ 83577 h 83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5401" h="83917">
                  <a:moveTo>
                    <a:pt x="13684" y="83577"/>
                  </a:moveTo>
                  <a:cubicBezTo>
                    <a:pt x="6530" y="78749"/>
                    <a:pt x="-21057" y="43118"/>
                    <a:pt x="30040" y="6243"/>
                  </a:cubicBezTo>
                  <a:cubicBezTo>
                    <a:pt x="67032" y="-20458"/>
                    <a:pt x="92166" y="39852"/>
                    <a:pt x="13684" y="83577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4" name="任意多边形: 形状 1183">
              <a:extLst>
                <a:ext uri="{FF2B5EF4-FFF2-40B4-BE49-F238E27FC236}">
                  <a16:creationId xmlns:a16="http://schemas.microsoft.com/office/drawing/2014/main" id="{07D70CD9-26DC-F0FA-5DA3-A26DC67D60C2}"/>
                </a:ext>
              </a:extLst>
            </p:cNvPr>
            <p:cNvSpPr/>
            <p:nvPr/>
          </p:nvSpPr>
          <p:spPr>
            <a:xfrm flipV="1">
              <a:off x="8723364" y="5581487"/>
              <a:ext cx="62409" cy="77536"/>
            </a:xfrm>
            <a:custGeom>
              <a:avLst/>
              <a:gdLst>
                <a:gd name="connsiteX0" fmla="*/ 17779 w 62409"/>
                <a:gd name="connsiteY0" fmla="*/ 77205 h 77536"/>
                <a:gd name="connsiteX1" fmla="*/ 35143 w 62409"/>
                <a:gd name="connsiteY1" fmla="*/ 5763 h 77536"/>
                <a:gd name="connsiteX2" fmla="*/ 17779 w 62409"/>
                <a:gd name="connsiteY2" fmla="*/ 77205 h 77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2409" h="77536">
                  <a:moveTo>
                    <a:pt x="17779" y="77205"/>
                  </a:moveTo>
                  <a:cubicBezTo>
                    <a:pt x="3788" y="69730"/>
                    <a:pt x="-21666" y="45017"/>
                    <a:pt x="35143" y="5763"/>
                  </a:cubicBezTo>
                  <a:cubicBezTo>
                    <a:pt x="71547" y="-19389"/>
                    <a:pt x="76355" y="39014"/>
                    <a:pt x="17779" y="77205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5" name="任意多边形: 形状 1184">
              <a:extLst>
                <a:ext uri="{FF2B5EF4-FFF2-40B4-BE49-F238E27FC236}">
                  <a16:creationId xmlns:a16="http://schemas.microsoft.com/office/drawing/2014/main" id="{C9073532-F66C-7943-6B7C-F44FED0A0D81}"/>
                </a:ext>
              </a:extLst>
            </p:cNvPr>
            <p:cNvSpPr/>
            <p:nvPr/>
          </p:nvSpPr>
          <p:spPr>
            <a:xfrm flipV="1">
              <a:off x="8768046" y="5621254"/>
              <a:ext cx="47040" cy="60413"/>
            </a:xfrm>
            <a:custGeom>
              <a:avLst/>
              <a:gdLst>
                <a:gd name="connsiteX0" fmla="*/ 15960 w 47040"/>
                <a:gd name="connsiteY0" fmla="*/ 60088 h 60413"/>
                <a:gd name="connsiteX1" fmla="*/ 10775 w 47040"/>
                <a:gd name="connsiteY1" fmla="*/ 8924 h 60413"/>
                <a:gd name="connsiteX2" fmla="*/ 43885 w 47040"/>
                <a:gd name="connsiteY2" fmla="*/ 33686 h 60413"/>
                <a:gd name="connsiteX3" fmla="*/ 15960 w 47040"/>
                <a:gd name="connsiteY3" fmla="*/ 60087 h 60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040" h="60413">
                  <a:moveTo>
                    <a:pt x="15960" y="60088"/>
                  </a:moveTo>
                  <a:cubicBezTo>
                    <a:pt x="25" y="53846"/>
                    <a:pt x="-8159" y="26988"/>
                    <a:pt x="10775" y="8924"/>
                  </a:cubicBezTo>
                  <a:cubicBezTo>
                    <a:pt x="34532" y="-13749"/>
                    <a:pt x="54662" y="9436"/>
                    <a:pt x="43885" y="33686"/>
                  </a:cubicBezTo>
                  <a:cubicBezTo>
                    <a:pt x="33109" y="57937"/>
                    <a:pt x="15960" y="60087"/>
                    <a:pt x="15960" y="60087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6" name="任意多边形: 形状 1185">
              <a:extLst>
                <a:ext uri="{FF2B5EF4-FFF2-40B4-BE49-F238E27FC236}">
                  <a16:creationId xmlns:a16="http://schemas.microsoft.com/office/drawing/2014/main" id="{3052F90C-8DE7-28C2-F2F3-DC47F38F10FC}"/>
                </a:ext>
              </a:extLst>
            </p:cNvPr>
            <p:cNvSpPr/>
            <p:nvPr/>
          </p:nvSpPr>
          <p:spPr>
            <a:xfrm flipV="1">
              <a:off x="8794390" y="5643400"/>
              <a:ext cx="54117" cy="63063"/>
            </a:xfrm>
            <a:custGeom>
              <a:avLst/>
              <a:gdLst>
                <a:gd name="connsiteX0" fmla="*/ 12596 w 54117"/>
                <a:gd name="connsiteY0" fmla="*/ 62743 h 63063"/>
                <a:gd name="connsiteX1" fmla="*/ 27828 w 54117"/>
                <a:gd name="connsiteY1" fmla="*/ 821 h 63063"/>
                <a:gd name="connsiteX2" fmla="*/ 12596 w 54117"/>
                <a:gd name="connsiteY2" fmla="*/ 62743 h 63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4117" h="63063">
                  <a:moveTo>
                    <a:pt x="12596" y="62743"/>
                  </a:moveTo>
                  <a:cubicBezTo>
                    <a:pt x="-513" y="55803"/>
                    <a:pt x="-13397" y="26934"/>
                    <a:pt x="27828" y="821"/>
                  </a:cubicBezTo>
                  <a:cubicBezTo>
                    <a:pt x="36373" y="-4592"/>
                    <a:pt x="90188" y="8151"/>
                    <a:pt x="12596" y="62743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7" name="任意多边形: 形状 1186">
              <a:extLst>
                <a:ext uri="{FF2B5EF4-FFF2-40B4-BE49-F238E27FC236}">
                  <a16:creationId xmlns:a16="http://schemas.microsoft.com/office/drawing/2014/main" id="{532B996F-C950-5910-BAFF-C685604B847F}"/>
                </a:ext>
              </a:extLst>
            </p:cNvPr>
            <p:cNvSpPr/>
            <p:nvPr/>
          </p:nvSpPr>
          <p:spPr>
            <a:xfrm flipV="1">
              <a:off x="7901906" y="5218042"/>
              <a:ext cx="1273031" cy="897707"/>
            </a:xfrm>
            <a:custGeom>
              <a:avLst/>
              <a:gdLst>
                <a:gd name="connsiteX0" fmla="*/ 1265237 w 1273031"/>
                <a:gd name="connsiteY0" fmla="*/ 765517 h 897707"/>
                <a:gd name="connsiteX1" fmla="*/ 1233659 w 1273031"/>
                <a:gd name="connsiteY1" fmla="*/ 751765 h 897707"/>
                <a:gd name="connsiteX2" fmla="*/ 1190630 w 1273031"/>
                <a:gd name="connsiteY2" fmla="*/ 539429 h 897707"/>
                <a:gd name="connsiteX3" fmla="*/ 1057352 w 1273031"/>
                <a:gd name="connsiteY3" fmla="*/ 366836 h 897707"/>
                <a:gd name="connsiteX4" fmla="*/ 1005330 w 1273031"/>
                <a:gd name="connsiteY4" fmla="*/ 343158 h 897707"/>
                <a:gd name="connsiteX5" fmla="*/ 968071 w 1273031"/>
                <a:gd name="connsiteY5" fmla="*/ 310129 h 897707"/>
                <a:gd name="connsiteX6" fmla="*/ 988250 w 1273031"/>
                <a:gd name="connsiteY6" fmla="*/ 276660 h 897707"/>
                <a:gd name="connsiteX7" fmla="*/ 1009315 w 1273031"/>
                <a:gd name="connsiteY7" fmla="*/ 260049 h 897707"/>
                <a:gd name="connsiteX8" fmla="*/ 1039156 w 1273031"/>
                <a:gd name="connsiteY8" fmla="*/ 228078 h 897707"/>
                <a:gd name="connsiteX9" fmla="*/ 1063353 w 1273031"/>
                <a:gd name="connsiteY9" fmla="*/ 197508 h 897707"/>
                <a:gd name="connsiteX10" fmla="*/ 1095319 w 1273031"/>
                <a:gd name="connsiteY10" fmla="*/ 194684 h 897707"/>
                <a:gd name="connsiteX11" fmla="*/ 1132781 w 1273031"/>
                <a:gd name="connsiteY11" fmla="*/ 197083 h 897707"/>
                <a:gd name="connsiteX12" fmla="*/ 1179545 w 1273031"/>
                <a:gd name="connsiteY12" fmla="*/ 205580 h 897707"/>
                <a:gd name="connsiteX13" fmla="*/ 1232551 w 1273031"/>
                <a:gd name="connsiteY13" fmla="*/ 165473 h 897707"/>
                <a:gd name="connsiteX14" fmla="*/ 1176644 w 1273031"/>
                <a:gd name="connsiteY14" fmla="*/ 176924 h 897707"/>
                <a:gd name="connsiteX15" fmla="*/ 1135396 w 1273031"/>
                <a:gd name="connsiteY15" fmla="*/ 161672 h 897707"/>
                <a:gd name="connsiteX16" fmla="*/ 1159619 w 1273031"/>
                <a:gd name="connsiteY16" fmla="*/ 151772 h 897707"/>
                <a:gd name="connsiteX17" fmla="*/ 1187313 w 1273031"/>
                <a:gd name="connsiteY17" fmla="*/ 135318 h 897707"/>
                <a:gd name="connsiteX18" fmla="*/ 1204801 w 1273031"/>
                <a:gd name="connsiteY18" fmla="*/ 107910 h 897707"/>
                <a:gd name="connsiteX19" fmla="*/ 1188474 w 1273031"/>
                <a:gd name="connsiteY19" fmla="*/ 52909 h 897707"/>
                <a:gd name="connsiteX20" fmla="*/ 1183813 w 1273031"/>
                <a:gd name="connsiteY20" fmla="*/ 88529 h 897707"/>
                <a:gd name="connsiteX21" fmla="*/ 1160912 w 1273031"/>
                <a:gd name="connsiteY21" fmla="*/ 107392 h 897707"/>
                <a:gd name="connsiteX22" fmla="*/ 1122907 w 1273031"/>
                <a:gd name="connsiteY22" fmla="*/ 128203 h 897707"/>
                <a:gd name="connsiteX23" fmla="*/ 1077127 w 1273031"/>
                <a:gd name="connsiteY23" fmla="*/ 121258 h 897707"/>
                <a:gd name="connsiteX24" fmla="*/ 1036970 w 1273031"/>
                <a:gd name="connsiteY24" fmla="*/ 92247 h 897707"/>
                <a:gd name="connsiteX25" fmla="*/ 1023004 w 1273031"/>
                <a:gd name="connsiteY25" fmla="*/ 56445 h 897707"/>
                <a:gd name="connsiteX26" fmla="*/ 1040407 w 1273031"/>
                <a:gd name="connsiteY26" fmla="*/ -322 h 897707"/>
                <a:gd name="connsiteX27" fmla="*/ 998523 w 1273031"/>
                <a:gd name="connsiteY27" fmla="*/ 55615 h 897707"/>
                <a:gd name="connsiteX28" fmla="*/ 993189 w 1273031"/>
                <a:gd name="connsiteY28" fmla="*/ 109087 h 897707"/>
                <a:gd name="connsiteX29" fmla="*/ 1023370 w 1273031"/>
                <a:gd name="connsiteY29" fmla="*/ 149868 h 897707"/>
                <a:gd name="connsiteX30" fmla="*/ 983142 w 1273031"/>
                <a:gd name="connsiteY30" fmla="*/ 189505 h 897707"/>
                <a:gd name="connsiteX31" fmla="*/ 951590 w 1273031"/>
                <a:gd name="connsiteY31" fmla="*/ 229098 h 897707"/>
                <a:gd name="connsiteX32" fmla="*/ 920087 w 1273031"/>
                <a:gd name="connsiteY32" fmla="*/ 261028 h 897707"/>
                <a:gd name="connsiteX33" fmla="*/ 899727 w 1273031"/>
                <a:gd name="connsiteY33" fmla="*/ 296799 h 897707"/>
                <a:gd name="connsiteX34" fmla="*/ 882719 w 1273031"/>
                <a:gd name="connsiteY34" fmla="*/ 330984 h 897707"/>
                <a:gd name="connsiteX35" fmla="*/ 883863 w 1273031"/>
                <a:gd name="connsiteY35" fmla="*/ 358571 h 897707"/>
                <a:gd name="connsiteX36" fmla="*/ 896855 w 1273031"/>
                <a:gd name="connsiteY36" fmla="*/ 386828 h 897707"/>
                <a:gd name="connsiteX37" fmla="*/ 916627 w 1273031"/>
                <a:gd name="connsiteY37" fmla="*/ 414597 h 897707"/>
                <a:gd name="connsiteX38" fmla="*/ 930465 w 1273031"/>
                <a:gd name="connsiteY38" fmla="*/ 445036 h 897707"/>
                <a:gd name="connsiteX39" fmla="*/ 767826 w 1273031"/>
                <a:gd name="connsiteY39" fmla="*/ 611212 h 897707"/>
                <a:gd name="connsiteX40" fmla="*/ 509782 w 1273031"/>
                <a:gd name="connsiteY40" fmla="*/ 578642 h 897707"/>
                <a:gd name="connsiteX41" fmla="*/ 414248 w 1273031"/>
                <a:gd name="connsiteY41" fmla="*/ 407192 h 897707"/>
                <a:gd name="connsiteX42" fmla="*/ 417795 w 1273031"/>
                <a:gd name="connsiteY42" fmla="*/ 364652 h 897707"/>
                <a:gd name="connsiteX43" fmla="*/ 414379 w 1273031"/>
                <a:gd name="connsiteY43" fmla="*/ 333054 h 897707"/>
                <a:gd name="connsiteX44" fmla="*/ 433076 w 1273031"/>
                <a:gd name="connsiteY44" fmla="*/ 311411 h 897707"/>
                <a:gd name="connsiteX45" fmla="*/ 466207 w 1273031"/>
                <a:gd name="connsiteY45" fmla="*/ 291512 h 897707"/>
                <a:gd name="connsiteX46" fmla="*/ 473590 w 1273031"/>
                <a:gd name="connsiteY46" fmla="*/ 237831 h 897707"/>
                <a:gd name="connsiteX47" fmla="*/ 432000 w 1273031"/>
                <a:gd name="connsiteY47" fmla="*/ 182495 h 897707"/>
                <a:gd name="connsiteX48" fmla="*/ 448598 w 1273031"/>
                <a:gd name="connsiteY48" fmla="*/ 209557 h 897707"/>
                <a:gd name="connsiteX49" fmla="*/ 448381 w 1273031"/>
                <a:gd name="connsiteY49" fmla="*/ 246175 h 897707"/>
                <a:gd name="connsiteX50" fmla="*/ 434147 w 1273031"/>
                <a:gd name="connsiteY50" fmla="*/ 270985 h 897707"/>
                <a:gd name="connsiteX51" fmla="*/ 411867 w 1273031"/>
                <a:gd name="connsiteY51" fmla="*/ 279648 h 897707"/>
                <a:gd name="connsiteX52" fmla="*/ 404766 w 1273031"/>
                <a:gd name="connsiteY52" fmla="*/ 234053 h 897707"/>
                <a:gd name="connsiteX53" fmla="*/ 381018 w 1273031"/>
                <a:gd name="connsiteY53" fmla="*/ 201721 h 897707"/>
                <a:gd name="connsiteX54" fmla="*/ 342235 w 1273031"/>
                <a:gd name="connsiteY54" fmla="*/ 206689 h 897707"/>
                <a:gd name="connsiteX55" fmla="*/ 368274 w 1273031"/>
                <a:gd name="connsiteY55" fmla="*/ 222862 h 897707"/>
                <a:gd name="connsiteX56" fmla="*/ 371784 w 1273031"/>
                <a:gd name="connsiteY56" fmla="*/ 247319 h 897707"/>
                <a:gd name="connsiteX57" fmla="*/ 341628 w 1273031"/>
                <a:gd name="connsiteY57" fmla="*/ 288223 h 897707"/>
                <a:gd name="connsiteX58" fmla="*/ 242884 w 1273031"/>
                <a:gd name="connsiteY58" fmla="*/ 266063 h 897707"/>
                <a:gd name="connsiteX59" fmla="*/ 249830 w 1273031"/>
                <a:gd name="connsiteY59" fmla="*/ 310958 h 897707"/>
                <a:gd name="connsiteX60" fmla="*/ 330440 w 1273031"/>
                <a:gd name="connsiteY60" fmla="*/ 345383 h 897707"/>
                <a:gd name="connsiteX61" fmla="*/ 357792 w 1273031"/>
                <a:gd name="connsiteY61" fmla="*/ 376526 h 897707"/>
                <a:gd name="connsiteX62" fmla="*/ 351891 w 1273031"/>
                <a:gd name="connsiteY62" fmla="*/ 465206 h 897707"/>
                <a:gd name="connsiteX63" fmla="*/ 398740 w 1273031"/>
                <a:gd name="connsiteY63" fmla="*/ 535722 h 897707"/>
                <a:gd name="connsiteX64" fmla="*/ 322568 w 1273031"/>
                <a:gd name="connsiteY64" fmla="*/ 551297 h 897707"/>
                <a:gd name="connsiteX65" fmla="*/ 33592 w 1273031"/>
                <a:gd name="connsiteY65" fmla="*/ 597125 h 897707"/>
                <a:gd name="connsiteX66" fmla="*/ 17896 w 1273031"/>
                <a:gd name="connsiteY66" fmla="*/ 613598 h 897707"/>
                <a:gd name="connsiteX67" fmla="*/ 173856 w 1273031"/>
                <a:gd name="connsiteY67" fmla="*/ 601930 h 897707"/>
                <a:gd name="connsiteX68" fmla="*/ 457129 w 1273031"/>
                <a:gd name="connsiteY68" fmla="*/ 712173 h 897707"/>
                <a:gd name="connsiteX69" fmla="*/ 922783 w 1273031"/>
                <a:gd name="connsiteY69" fmla="*/ 597994 h 897707"/>
                <a:gd name="connsiteX70" fmla="*/ 1037871 w 1273031"/>
                <a:gd name="connsiteY70" fmla="*/ 697158 h 897707"/>
                <a:gd name="connsiteX71" fmla="*/ 1130944 w 1273031"/>
                <a:gd name="connsiteY71" fmla="*/ 897386 h 897707"/>
                <a:gd name="connsiteX72" fmla="*/ 1265211 w 1273031"/>
                <a:gd name="connsiteY72" fmla="*/ 765500 h 897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1273031" h="897707">
                  <a:moveTo>
                    <a:pt x="1265237" y="765517"/>
                  </a:moveTo>
                  <a:cubicBezTo>
                    <a:pt x="1257619" y="763812"/>
                    <a:pt x="1239042" y="755973"/>
                    <a:pt x="1233659" y="751765"/>
                  </a:cubicBezTo>
                  <a:cubicBezTo>
                    <a:pt x="1175048" y="703942"/>
                    <a:pt x="1200304" y="624499"/>
                    <a:pt x="1190630" y="539429"/>
                  </a:cubicBezTo>
                  <a:cubicBezTo>
                    <a:pt x="1183010" y="472382"/>
                    <a:pt x="1128701" y="393518"/>
                    <a:pt x="1057352" y="366836"/>
                  </a:cubicBezTo>
                  <a:cubicBezTo>
                    <a:pt x="1032945" y="357714"/>
                    <a:pt x="1033749" y="350206"/>
                    <a:pt x="1005330" y="343158"/>
                  </a:cubicBezTo>
                  <a:cubicBezTo>
                    <a:pt x="994426" y="340458"/>
                    <a:pt x="981491" y="336477"/>
                    <a:pt x="968071" y="310129"/>
                  </a:cubicBezTo>
                  <a:cubicBezTo>
                    <a:pt x="981413" y="307128"/>
                    <a:pt x="990554" y="287175"/>
                    <a:pt x="988250" y="276660"/>
                  </a:cubicBezTo>
                  <a:cubicBezTo>
                    <a:pt x="998486" y="275621"/>
                    <a:pt x="1008380" y="267178"/>
                    <a:pt x="1009315" y="260049"/>
                  </a:cubicBezTo>
                  <a:cubicBezTo>
                    <a:pt x="1026465" y="257898"/>
                    <a:pt x="1035374" y="247898"/>
                    <a:pt x="1039156" y="228078"/>
                  </a:cubicBezTo>
                  <a:cubicBezTo>
                    <a:pt x="1050244" y="223236"/>
                    <a:pt x="1060142" y="214785"/>
                    <a:pt x="1063353" y="197508"/>
                  </a:cubicBezTo>
                  <a:cubicBezTo>
                    <a:pt x="1075680" y="204942"/>
                    <a:pt x="1089024" y="201933"/>
                    <a:pt x="1095319" y="194684"/>
                  </a:cubicBezTo>
                  <a:cubicBezTo>
                    <a:pt x="1103402" y="209163"/>
                    <a:pt x="1123794" y="210401"/>
                    <a:pt x="1132781" y="197083"/>
                  </a:cubicBezTo>
                  <a:cubicBezTo>
                    <a:pt x="1140707" y="218200"/>
                    <a:pt x="1166671" y="221360"/>
                    <a:pt x="1179545" y="205580"/>
                  </a:cubicBezTo>
                  <a:cubicBezTo>
                    <a:pt x="1200431" y="207600"/>
                    <a:pt x="1228901" y="190653"/>
                    <a:pt x="1232551" y="165473"/>
                  </a:cubicBezTo>
                  <a:cubicBezTo>
                    <a:pt x="1212111" y="188220"/>
                    <a:pt x="1196150" y="161306"/>
                    <a:pt x="1176644" y="176924"/>
                  </a:cubicBezTo>
                  <a:cubicBezTo>
                    <a:pt x="1172235" y="157936"/>
                    <a:pt x="1152585" y="157857"/>
                    <a:pt x="1135396" y="161672"/>
                  </a:cubicBezTo>
                  <a:cubicBezTo>
                    <a:pt x="1147041" y="160283"/>
                    <a:pt x="1159956" y="159183"/>
                    <a:pt x="1159619" y="151772"/>
                  </a:cubicBezTo>
                  <a:cubicBezTo>
                    <a:pt x="1171698" y="153645"/>
                    <a:pt x="1185643" y="141274"/>
                    <a:pt x="1187313" y="135318"/>
                  </a:cubicBezTo>
                  <a:cubicBezTo>
                    <a:pt x="1199705" y="132099"/>
                    <a:pt x="1208012" y="123300"/>
                    <a:pt x="1204801" y="107910"/>
                  </a:cubicBezTo>
                  <a:cubicBezTo>
                    <a:pt x="1213372" y="90499"/>
                    <a:pt x="1208914" y="62830"/>
                    <a:pt x="1188474" y="52909"/>
                  </a:cubicBezTo>
                  <a:cubicBezTo>
                    <a:pt x="1196195" y="71974"/>
                    <a:pt x="1184049" y="78580"/>
                    <a:pt x="1183813" y="88529"/>
                  </a:cubicBezTo>
                  <a:cubicBezTo>
                    <a:pt x="1170474" y="91535"/>
                    <a:pt x="1159591" y="98429"/>
                    <a:pt x="1160912" y="107392"/>
                  </a:cubicBezTo>
                  <a:cubicBezTo>
                    <a:pt x="1150756" y="105113"/>
                    <a:pt x="1126323" y="112964"/>
                    <a:pt x="1122907" y="128203"/>
                  </a:cubicBezTo>
                  <a:cubicBezTo>
                    <a:pt x="1110547" y="116426"/>
                    <a:pt x="1091119" y="112395"/>
                    <a:pt x="1077127" y="121258"/>
                  </a:cubicBezTo>
                  <a:cubicBezTo>
                    <a:pt x="1074122" y="107919"/>
                    <a:pt x="1051428" y="96157"/>
                    <a:pt x="1036970" y="92247"/>
                  </a:cubicBezTo>
                  <a:cubicBezTo>
                    <a:pt x="1045748" y="76881"/>
                    <a:pt x="1032020" y="63802"/>
                    <a:pt x="1023004" y="56445"/>
                  </a:cubicBezTo>
                  <a:cubicBezTo>
                    <a:pt x="1041239" y="40538"/>
                    <a:pt x="1012820" y="33490"/>
                    <a:pt x="1040407" y="-322"/>
                  </a:cubicBezTo>
                  <a:cubicBezTo>
                    <a:pt x="1019864" y="5066"/>
                    <a:pt x="989890" y="31678"/>
                    <a:pt x="998523" y="55615"/>
                  </a:cubicBezTo>
                  <a:cubicBezTo>
                    <a:pt x="981914" y="67223"/>
                    <a:pt x="981087" y="91710"/>
                    <a:pt x="993189" y="109087"/>
                  </a:cubicBezTo>
                  <a:cubicBezTo>
                    <a:pt x="987850" y="129895"/>
                    <a:pt x="997233" y="148999"/>
                    <a:pt x="1023370" y="149868"/>
                  </a:cubicBezTo>
                  <a:cubicBezTo>
                    <a:pt x="1004878" y="155050"/>
                    <a:pt x="1012079" y="185332"/>
                    <a:pt x="983142" y="189505"/>
                  </a:cubicBezTo>
                  <a:cubicBezTo>
                    <a:pt x="968743" y="191587"/>
                    <a:pt x="944555" y="218849"/>
                    <a:pt x="951590" y="229098"/>
                  </a:cubicBezTo>
                  <a:cubicBezTo>
                    <a:pt x="942000" y="224278"/>
                    <a:pt x="915603" y="245355"/>
                    <a:pt x="920087" y="261028"/>
                  </a:cubicBezTo>
                  <a:cubicBezTo>
                    <a:pt x="907563" y="261886"/>
                    <a:pt x="891214" y="284216"/>
                    <a:pt x="899727" y="296799"/>
                  </a:cubicBezTo>
                  <a:cubicBezTo>
                    <a:pt x="884233" y="298988"/>
                    <a:pt x="874066" y="319041"/>
                    <a:pt x="882719" y="330984"/>
                  </a:cubicBezTo>
                  <a:cubicBezTo>
                    <a:pt x="872435" y="339672"/>
                    <a:pt x="877669" y="350520"/>
                    <a:pt x="883863" y="358571"/>
                  </a:cubicBezTo>
                  <a:cubicBezTo>
                    <a:pt x="876711" y="369639"/>
                    <a:pt x="885585" y="377629"/>
                    <a:pt x="896855" y="386828"/>
                  </a:cubicBezTo>
                  <a:cubicBezTo>
                    <a:pt x="894783" y="399027"/>
                    <a:pt x="904786" y="407941"/>
                    <a:pt x="916627" y="414597"/>
                  </a:cubicBezTo>
                  <a:cubicBezTo>
                    <a:pt x="913779" y="427287"/>
                    <a:pt x="921238" y="435631"/>
                    <a:pt x="930465" y="445036"/>
                  </a:cubicBezTo>
                  <a:cubicBezTo>
                    <a:pt x="895129" y="471775"/>
                    <a:pt x="854093" y="510376"/>
                    <a:pt x="767826" y="611212"/>
                  </a:cubicBezTo>
                  <a:cubicBezTo>
                    <a:pt x="637679" y="763350"/>
                    <a:pt x="520307" y="674344"/>
                    <a:pt x="509782" y="578642"/>
                  </a:cubicBezTo>
                  <a:cubicBezTo>
                    <a:pt x="497630" y="468220"/>
                    <a:pt x="440131" y="479007"/>
                    <a:pt x="414248" y="407192"/>
                  </a:cubicBezTo>
                  <a:cubicBezTo>
                    <a:pt x="427043" y="394732"/>
                    <a:pt x="426939" y="377372"/>
                    <a:pt x="417795" y="364652"/>
                  </a:cubicBezTo>
                  <a:cubicBezTo>
                    <a:pt x="426283" y="358725"/>
                    <a:pt x="427339" y="346626"/>
                    <a:pt x="414379" y="333054"/>
                  </a:cubicBezTo>
                  <a:cubicBezTo>
                    <a:pt x="422624" y="329731"/>
                    <a:pt x="430797" y="321567"/>
                    <a:pt x="433076" y="311411"/>
                  </a:cubicBezTo>
                  <a:cubicBezTo>
                    <a:pt x="444911" y="318070"/>
                    <a:pt x="464266" y="309079"/>
                    <a:pt x="466207" y="291512"/>
                  </a:cubicBezTo>
                  <a:cubicBezTo>
                    <a:pt x="487400" y="280263"/>
                    <a:pt x="487164" y="257544"/>
                    <a:pt x="473590" y="237831"/>
                  </a:cubicBezTo>
                  <a:cubicBezTo>
                    <a:pt x="472158" y="211506"/>
                    <a:pt x="453260" y="190265"/>
                    <a:pt x="432000" y="182495"/>
                  </a:cubicBezTo>
                  <a:cubicBezTo>
                    <a:pt x="438335" y="189920"/>
                    <a:pt x="444553" y="202312"/>
                    <a:pt x="448598" y="209557"/>
                  </a:cubicBezTo>
                  <a:cubicBezTo>
                    <a:pt x="456022" y="222863"/>
                    <a:pt x="439788" y="236911"/>
                    <a:pt x="448381" y="246175"/>
                  </a:cubicBezTo>
                  <a:cubicBezTo>
                    <a:pt x="438563" y="251307"/>
                    <a:pt x="432823" y="262017"/>
                    <a:pt x="434147" y="270985"/>
                  </a:cubicBezTo>
                  <a:cubicBezTo>
                    <a:pt x="425750" y="269766"/>
                    <a:pt x="416997" y="273136"/>
                    <a:pt x="411867" y="279648"/>
                  </a:cubicBezTo>
                  <a:cubicBezTo>
                    <a:pt x="419405" y="268342"/>
                    <a:pt x="415752" y="244518"/>
                    <a:pt x="404766" y="234053"/>
                  </a:cubicBezTo>
                  <a:cubicBezTo>
                    <a:pt x="404295" y="221282"/>
                    <a:pt x="392299" y="204919"/>
                    <a:pt x="381018" y="201721"/>
                  </a:cubicBezTo>
                  <a:cubicBezTo>
                    <a:pt x="368309" y="188534"/>
                    <a:pt x="353206" y="190483"/>
                    <a:pt x="342235" y="206689"/>
                  </a:cubicBezTo>
                  <a:cubicBezTo>
                    <a:pt x="354229" y="206713"/>
                    <a:pt x="363491" y="214455"/>
                    <a:pt x="368274" y="222862"/>
                  </a:cubicBezTo>
                  <a:cubicBezTo>
                    <a:pt x="365787" y="230975"/>
                    <a:pt x="368728" y="241637"/>
                    <a:pt x="371784" y="247319"/>
                  </a:cubicBezTo>
                  <a:cubicBezTo>
                    <a:pt x="355151" y="254587"/>
                    <a:pt x="342296" y="280704"/>
                    <a:pt x="341628" y="288223"/>
                  </a:cubicBezTo>
                  <a:cubicBezTo>
                    <a:pt x="308242" y="309371"/>
                    <a:pt x="264035" y="299455"/>
                    <a:pt x="242884" y="266063"/>
                  </a:cubicBezTo>
                  <a:cubicBezTo>
                    <a:pt x="249208" y="279481"/>
                    <a:pt x="241245" y="301696"/>
                    <a:pt x="249830" y="310958"/>
                  </a:cubicBezTo>
                  <a:cubicBezTo>
                    <a:pt x="258718" y="345621"/>
                    <a:pt x="288914" y="364067"/>
                    <a:pt x="330440" y="345383"/>
                  </a:cubicBezTo>
                  <a:cubicBezTo>
                    <a:pt x="332673" y="359217"/>
                    <a:pt x="356132" y="360152"/>
                    <a:pt x="357792" y="376526"/>
                  </a:cubicBezTo>
                  <a:cubicBezTo>
                    <a:pt x="359908" y="397434"/>
                    <a:pt x="358391" y="427326"/>
                    <a:pt x="351891" y="465206"/>
                  </a:cubicBezTo>
                  <a:cubicBezTo>
                    <a:pt x="379378" y="479375"/>
                    <a:pt x="394694" y="512147"/>
                    <a:pt x="398740" y="535722"/>
                  </a:cubicBezTo>
                  <a:cubicBezTo>
                    <a:pt x="404543" y="569579"/>
                    <a:pt x="389776" y="569712"/>
                    <a:pt x="322568" y="551297"/>
                  </a:cubicBezTo>
                  <a:cubicBezTo>
                    <a:pt x="213046" y="521292"/>
                    <a:pt x="139307" y="595509"/>
                    <a:pt x="33592" y="597125"/>
                  </a:cubicBezTo>
                  <a:cubicBezTo>
                    <a:pt x="5508" y="597551"/>
                    <a:pt x="-17647" y="605626"/>
                    <a:pt x="17896" y="613598"/>
                  </a:cubicBezTo>
                  <a:cubicBezTo>
                    <a:pt x="53445" y="621580"/>
                    <a:pt x="124736" y="606908"/>
                    <a:pt x="173856" y="601930"/>
                  </a:cubicBezTo>
                  <a:cubicBezTo>
                    <a:pt x="265841" y="592613"/>
                    <a:pt x="361951" y="613472"/>
                    <a:pt x="457129" y="712173"/>
                  </a:cubicBezTo>
                  <a:cubicBezTo>
                    <a:pt x="680836" y="944131"/>
                    <a:pt x="826830" y="728467"/>
                    <a:pt x="922783" y="597994"/>
                  </a:cubicBezTo>
                  <a:cubicBezTo>
                    <a:pt x="1012863" y="475490"/>
                    <a:pt x="1058121" y="595032"/>
                    <a:pt x="1037871" y="697158"/>
                  </a:cubicBezTo>
                  <a:cubicBezTo>
                    <a:pt x="1013525" y="819912"/>
                    <a:pt x="1066222" y="870859"/>
                    <a:pt x="1130944" y="897386"/>
                  </a:cubicBezTo>
                  <a:cubicBezTo>
                    <a:pt x="1197760" y="867044"/>
                    <a:pt x="1301966" y="771084"/>
                    <a:pt x="1265211" y="765500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188" name="任意多边形: 形状 1187">
              <a:extLst>
                <a:ext uri="{FF2B5EF4-FFF2-40B4-BE49-F238E27FC236}">
                  <a16:creationId xmlns:a16="http://schemas.microsoft.com/office/drawing/2014/main" id="{B794BD32-C824-28F8-85F7-9CAD092A1F2F}"/>
                </a:ext>
              </a:extLst>
            </p:cNvPr>
            <p:cNvSpPr/>
            <p:nvPr/>
          </p:nvSpPr>
          <p:spPr>
            <a:xfrm flipV="1">
              <a:off x="8919037" y="5329432"/>
              <a:ext cx="208995" cy="438257"/>
            </a:xfrm>
            <a:custGeom>
              <a:avLst/>
              <a:gdLst>
                <a:gd name="connsiteX0" fmla="*/ 208827 w 208995"/>
                <a:gd name="connsiteY0" fmla="*/ 437913 h 438257"/>
                <a:gd name="connsiteX1" fmla="*/ 149981 w 208995"/>
                <a:gd name="connsiteY1" fmla="*/ 302038 h 438257"/>
                <a:gd name="connsiteX2" fmla="*/ -168 w 208995"/>
                <a:gd name="connsiteY2" fmla="*/ -344 h 438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8995" h="438257">
                  <a:moveTo>
                    <a:pt x="208827" y="437913"/>
                  </a:moveTo>
                  <a:cubicBezTo>
                    <a:pt x="152706" y="381983"/>
                    <a:pt x="146435" y="344575"/>
                    <a:pt x="149981" y="302038"/>
                  </a:cubicBezTo>
                  <a:cubicBezTo>
                    <a:pt x="157310" y="214113"/>
                    <a:pt x="107240" y="55758"/>
                    <a:pt x="-168" y="-34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9" name="任意多边形: 形状 1188">
              <a:extLst>
                <a:ext uri="{FF2B5EF4-FFF2-40B4-BE49-F238E27FC236}">
                  <a16:creationId xmlns:a16="http://schemas.microsoft.com/office/drawing/2014/main" id="{17392168-130D-7754-7B86-8A91EC2B6D9B}"/>
                </a:ext>
              </a:extLst>
            </p:cNvPr>
            <p:cNvSpPr/>
            <p:nvPr/>
          </p:nvSpPr>
          <p:spPr>
            <a:xfrm flipV="1">
              <a:off x="8996349" y="5699867"/>
              <a:ext cx="34868" cy="10259"/>
            </a:xfrm>
            <a:custGeom>
              <a:avLst/>
              <a:gdLst>
                <a:gd name="connsiteX0" fmla="*/ -169 w 34868"/>
                <a:gd name="connsiteY0" fmla="*/ 451 h 10259"/>
                <a:gd name="connsiteX1" fmla="*/ 34700 w 34868"/>
                <a:gd name="connsiteY1" fmla="*/ 9944 h 10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868" h="10259">
                  <a:moveTo>
                    <a:pt x="-169" y="451"/>
                  </a:moveTo>
                  <a:cubicBezTo>
                    <a:pt x="7524" y="-1160"/>
                    <a:pt x="23862" y="-1158"/>
                    <a:pt x="34700" y="994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0" name="任意多边形: 形状 1189">
              <a:extLst>
                <a:ext uri="{FF2B5EF4-FFF2-40B4-BE49-F238E27FC236}">
                  <a16:creationId xmlns:a16="http://schemas.microsoft.com/office/drawing/2014/main" id="{4A01B513-8430-0361-CB15-DEE6B5DA63AE}"/>
                </a:ext>
              </a:extLst>
            </p:cNvPr>
            <p:cNvSpPr/>
            <p:nvPr/>
          </p:nvSpPr>
          <p:spPr>
            <a:xfrm flipV="1">
              <a:off x="9018971" y="5668266"/>
              <a:ext cx="37666" cy="15615"/>
            </a:xfrm>
            <a:custGeom>
              <a:avLst/>
              <a:gdLst>
                <a:gd name="connsiteX0" fmla="*/ -168 w 37666"/>
                <a:gd name="connsiteY0" fmla="*/ -320 h 15615"/>
                <a:gd name="connsiteX1" fmla="*/ 37499 w 37666"/>
                <a:gd name="connsiteY1" fmla="*/ 15295 h 15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666" h="15615">
                  <a:moveTo>
                    <a:pt x="-168" y="-320"/>
                  </a:moveTo>
                  <a:cubicBezTo>
                    <a:pt x="8913" y="9714"/>
                    <a:pt x="29478" y="3493"/>
                    <a:pt x="37499" y="15295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1" name="任意多边形: 形状 1190">
              <a:extLst>
                <a:ext uri="{FF2B5EF4-FFF2-40B4-BE49-F238E27FC236}">
                  <a16:creationId xmlns:a16="http://schemas.microsoft.com/office/drawing/2014/main" id="{D89FC3BC-B43C-3F5E-6CCA-F5B9508577D4}"/>
                </a:ext>
              </a:extLst>
            </p:cNvPr>
            <p:cNvSpPr/>
            <p:nvPr/>
          </p:nvSpPr>
          <p:spPr>
            <a:xfrm flipV="1">
              <a:off x="9047188" y="5615735"/>
              <a:ext cx="36180" cy="24449"/>
            </a:xfrm>
            <a:custGeom>
              <a:avLst/>
              <a:gdLst>
                <a:gd name="connsiteX0" fmla="*/ -167 w 36180"/>
                <a:gd name="connsiteY0" fmla="*/ -329 h 24449"/>
                <a:gd name="connsiteX1" fmla="*/ 36013 w 36180"/>
                <a:gd name="connsiteY1" fmla="*/ 24120 h 24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180" h="24449">
                  <a:moveTo>
                    <a:pt x="-167" y="-329"/>
                  </a:moveTo>
                  <a:cubicBezTo>
                    <a:pt x="6051" y="12063"/>
                    <a:pt x="31352" y="10742"/>
                    <a:pt x="36013" y="24120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2" name="任意多边形: 形状 1191">
              <a:extLst>
                <a:ext uri="{FF2B5EF4-FFF2-40B4-BE49-F238E27FC236}">
                  <a16:creationId xmlns:a16="http://schemas.microsoft.com/office/drawing/2014/main" id="{23F8D67E-17F5-1D2C-D35E-E5D7DE7B4343}"/>
                </a:ext>
              </a:extLst>
            </p:cNvPr>
            <p:cNvSpPr/>
            <p:nvPr/>
          </p:nvSpPr>
          <p:spPr>
            <a:xfrm flipV="1">
              <a:off x="9063619" y="5569203"/>
              <a:ext cx="29593" cy="22642"/>
            </a:xfrm>
            <a:custGeom>
              <a:avLst/>
              <a:gdLst>
                <a:gd name="connsiteX0" fmla="*/ -167 w 29593"/>
                <a:gd name="connsiteY0" fmla="*/ -338 h 22642"/>
                <a:gd name="connsiteX1" fmla="*/ 29426 w 29593"/>
                <a:gd name="connsiteY1" fmla="*/ 22304 h 22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593" h="22642">
                  <a:moveTo>
                    <a:pt x="-167" y="-338"/>
                  </a:moveTo>
                  <a:cubicBezTo>
                    <a:pt x="2465" y="7250"/>
                    <a:pt x="27438" y="8856"/>
                    <a:pt x="29426" y="2230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3" name="任意多边形: 形状 1192">
              <a:extLst>
                <a:ext uri="{FF2B5EF4-FFF2-40B4-BE49-F238E27FC236}">
                  <a16:creationId xmlns:a16="http://schemas.microsoft.com/office/drawing/2014/main" id="{55CBA72F-4FF0-DD46-A2C5-39A0C3392FA7}"/>
                </a:ext>
              </a:extLst>
            </p:cNvPr>
            <p:cNvSpPr/>
            <p:nvPr/>
          </p:nvSpPr>
          <p:spPr>
            <a:xfrm flipV="1">
              <a:off x="9076597" y="5521174"/>
              <a:ext cx="18125" cy="21737"/>
            </a:xfrm>
            <a:custGeom>
              <a:avLst/>
              <a:gdLst>
                <a:gd name="connsiteX0" fmla="*/ -167 w 18125"/>
                <a:gd name="connsiteY0" fmla="*/ -347 h 21737"/>
                <a:gd name="connsiteX1" fmla="*/ 17958 w 18125"/>
                <a:gd name="connsiteY1" fmla="*/ 21390 h 21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125" h="21737">
                  <a:moveTo>
                    <a:pt x="-167" y="-347"/>
                  </a:moveTo>
                  <a:cubicBezTo>
                    <a:pt x="1015" y="9254"/>
                    <a:pt x="18088" y="10414"/>
                    <a:pt x="17958" y="21390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4" name="任意多边形: 形状 1193">
              <a:extLst>
                <a:ext uri="{FF2B5EF4-FFF2-40B4-BE49-F238E27FC236}">
                  <a16:creationId xmlns:a16="http://schemas.microsoft.com/office/drawing/2014/main" id="{4944C4E4-C82C-49C8-8189-2243C8D7379A}"/>
                </a:ext>
              </a:extLst>
            </p:cNvPr>
            <p:cNvSpPr/>
            <p:nvPr/>
          </p:nvSpPr>
          <p:spPr>
            <a:xfrm flipV="1">
              <a:off x="9078621" y="5477125"/>
              <a:ext cx="16534" cy="21375"/>
            </a:xfrm>
            <a:custGeom>
              <a:avLst/>
              <a:gdLst>
                <a:gd name="connsiteX0" fmla="*/ -167 w 16534"/>
                <a:gd name="connsiteY0" fmla="*/ -356 h 21375"/>
                <a:gd name="connsiteX1" fmla="*/ 16367 w 16534"/>
                <a:gd name="connsiteY1" fmla="*/ 21020 h 21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534" h="21375">
                  <a:moveTo>
                    <a:pt x="-167" y="-356"/>
                  </a:moveTo>
                  <a:cubicBezTo>
                    <a:pt x="1867" y="5430"/>
                    <a:pt x="16067" y="11954"/>
                    <a:pt x="16367" y="21020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5" name="任意多边形: 形状 1194">
              <a:extLst>
                <a:ext uri="{FF2B5EF4-FFF2-40B4-BE49-F238E27FC236}">
                  <a16:creationId xmlns:a16="http://schemas.microsoft.com/office/drawing/2014/main" id="{B7315018-5A79-133A-0920-0F86DD76B7C1}"/>
                </a:ext>
              </a:extLst>
            </p:cNvPr>
            <p:cNvSpPr/>
            <p:nvPr/>
          </p:nvSpPr>
          <p:spPr>
            <a:xfrm flipV="1">
              <a:off x="9084336" y="5439143"/>
              <a:ext cx="13122" cy="9112"/>
            </a:xfrm>
            <a:custGeom>
              <a:avLst/>
              <a:gdLst>
                <a:gd name="connsiteX0" fmla="*/ -167 w 13122"/>
                <a:gd name="connsiteY0" fmla="*/ -364 h 9112"/>
                <a:gd name="connsiteX1" fmla="*/ 12955 w 13122"/>
                <a:gd name="connsiteY1" fmla="*/ 8749 h 9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122" h="9112">
                  <a:moveTo>
                    <a:pt x="-167" y="-364"/>
                  </a:moveTo>
                  <a:cubicBezTo>
                    <a:pt x="2622" y="594"/>
                    <a:pt x="11792" y="1317"/>
                    <a:pt x="12955" y="8749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6" name="任意多边形: 形状 1195">
              <a:extLst>
                <a:ext uri="{FF2B5EF4-FFF2-40B4-BE49-F238E27FC236}">
                  <a16:creationId xmlns:a16="http://schemas.microsoft.com/office/drawing/2014/main" id="{8EF67261-E52E-A58C-16A0-772660D5076A}"/>
                </a:ext>
              </a:extLst>
            </p:cNvPr>
            <p:cNvSpPr/>
            <p:nvPr/>
          </p:nvSpPr>
          <p:spPr>
            <a:xfrm flipV="1">
              <a:off x="9089455" y="5408399"/>
              <a:ext cx="15037" cy="4221"/>
            </a:xfrm>
            <a:custGeom>
              <a:avLst/>
              <a:gdLst>
                <a:gd name="connsiteX0" fmla="*/ -167 w 15037"/>
                <a:gd name="connsiteY0" fmla="*/ 308 h 4221"/>
                <a:gd name="connsiteX1" fmla="*/ 14871 w 15037"/>
                <a:gd name="connsiteY1" fmla="*/ 3851 h 4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037" h="4221">
                  <a:moveTo>
                    <a:pt x="-167" y="308"/>
                  </a:moveTo>
                  <a:cubicBezTo>
                    <a:pt x="3219" y="70"/>
                    <a:pt x="12275" y="-2398"/>
                    <a:pt x="14871" y="3851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7" name="任意多边形: 形状 1196">
              <a:extLst>
                <a:ext uri="{FF2B5EF4-FFF2-40B4-BE49-F238E27FC236}">
                  <a16:creationId xmlns:a16="http://schemas.microsoft.com/office/drawing/2014/main" id="{92DD2BC7-DAFD-4FCB-3D36-13D4E9B1255F}"/>
                </a:ext>
              </a:extLst>
            </p:cNvPr>
            <p:cNvSpPr/>
            <p:nvPr/>
          </p:nvSpPr>
          <p:spPr>
            <a:xfrm flipV="1">
              <a:off x="8393178" y="5642437"/>
              <a:ext cx="51723" cy="21977"/>
            </a:xfrm>
            <a:custGeom>
              <a:avLst/>
              <a:gdLst>
                <a:gd name="connsiteX0" fmla="*/ -181 w 51723"/>
                <a:gd name="connsiteY0" fmla="*/ 1402 h 21977"/>
                <a:gd name="connsiteX1" fmla="*/ 24058 w 51723"/>
                <a:gd name="connsiteY1" fmla="*/ 18179 h 21977"/>
                <a:gd name="connsiteX2" fmla="*/ 51542 w 51723"/>
                <a:gd name="connsiteY2" fmla="*/ -325 h 21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1723" h="21977">
                  <a:moveTo>
                    <a:pt x="-181" y="1402"/>
                  </a:moveTo>
                  <a:cubicBezTo>
                    <a:pt x="1635" y="11146"/>
                    <a:pt x="18992" y="11038"/>
                    <a:pt x="24058" y="18179"/>
                  </a:cubicBezTo>
                  <a:cubicBezTo>
                    <a:pt x="29122" y="25315"/>
                    <a:pt x="46413" y="22530"/>
                    <a:pt x="51542" y="-325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8" name="任意多边形: 形状 1197">
              <a:extLst>
                <a:ext uri="{FF2B5EF4-FFF2-40B4-BE49-F238E27FC236}">
                  <a16:creationId xmlns:a16="http://schemas.microsoft.com/office/drawing/2014/main" id="{F2C2CE81-7CD2-EF94-2553-D399B91FFF71}"/>
                </a:ext>
              </a:extLst>
            </p:cNvPr>
            <p:cNvSpPr/>
            <p:nvPr/>
          </p:nvSpPr>
          <p:spPr>
            <a:xfrm flipV="1">
              <a:off x="8481094" y="5576260"/>
              <a:ext cx="9596" cy="1178"/>
            </a:xfrm>
            <a:custGeom>
              <a:avLst/>
              <a:gdLst>
                <a:gd name="connsiteX0" fmla="*/ 9417 w 9596"/>
                <a:gd name="connsiteY0" fmla="*/ -339 h 1178"/>
                <a:gd name="connsiteX1" fmla="*/ -180 w 9596"/>
                <a:gd name="connsiteY1" fmla="*/ 840 h 1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96" h="1178">
                  <a:moveTo>
                    <a:pt x="9417" y="-339"/>
                  </a:moveTo>
                  <a:cubicBezTo>
                    <a:pt x="5961" y="213"/>
                    <a:pt x="2645" y="138"/>
                    <a:pt x="-180" y="840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9" name="任意多边形: 形状 1198">
              <a:extLst>
                <a:ext uri="{FF2B5EF4-FFF2-40B4-BE49-F238E27FC236}">
                  <a16:creationId xmlns:a16="http://schemas.microsoft.com/office/drawing/2014/main" id="{4659331D-3E91-76CE-4FC7-043745944C6E}"/>
                </a:ext>
              </a:extLst>
            </p:cNvPr>
            <p:cNvSpPr/>
            <p:nvPr/>
          </p:nvSpPr>
          <p:spPr>
            <a:xfrm flipV="1">
              <a:off x="8478618" y="5625273"/>
              <a:ext cx="12071" cy="11459"/>
            </a:xfrm>
            <a:custGeom>
              <a:avLst/>
              <a:gdLst>
                <a:gd name="connsiteX0" fmla="*/ 11892 w 12071"/>
                <a:gd name="connsiteY0" fmla="*/ -329 h 11459"/>
                <a:gd name="connsiteX1" fmla="*/ -180 w 12071"/>
                <a:gd name="connsiteY1" fmla="*/ 11131 h 11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071" h="11459">
                  <a:moveTo>
                    <a:pt x="11892" y="-329"/>
                  </a:moveTo>
                  <a:cubicBezTo>
                    <a:pt x="8463" y="1569"/>
                    <a:pt x="1911" y="6262"/>
                    <a:pt x="-180" y="11131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0" name="任意多边形: 形状 1199">
              <a:extLst>
                <a:ext uri="{FF2B5EF4-FFF2-40B4-BE49-F238E27FC236}">
                  <a16:creationId xmlns:a16="http://schemas.microsoft.com/office/drawing/2014/main" id="{2BF1CB80-CD66-1C31-3FAE-4EB4D7FD6C0E}"/>
                </a:ext>
              </a:extLst>
            </p:cNvPr>
            <p:cNvSpPr/>
            <p:nvPr/>
          </p:nvSpPr>
          <p:spPr>
            <a:xfrm flipV="1">
              <a:off x="8452633" y="5639642"/>
              <a:ext cx="15078" cy="3281"/>
            </a:xfrm>
            <a:custGeom>
              <a:avLst/>
              <a:gdLst>
                <a:gd name="connsiteX0" fmla="*/ 14898 w 15078"/>
                <a:gd name="connsiteY0" fmla="*/ -327 h 3281"/>
                <a:gd name="connsiteX1" fmla="*/ -180 w 15078"/>
                <a:gd name="connsiteY1" fmla="*/ 2955 h 3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078" h="3281">
                  <a:moveTo>
                    <a:pt x="14898" y="-327"/>
                  </a:moveTo>
                  <a:cubicBezTo>
                    <a:pt x="11312" y="32"/>
                    <a:pt x="3808" y="1516"/>
                    <a:pt x="-180" y="2955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1" name="任意多边形: 形状 1200">
              <a:extLst>
                <a:ext uri="{FF2B5EF4-FFF2-40B4-BE49-F238E27FC236}">
                  <a16:creationId xmlns:a16="http://schemas.microsoft.com/office/drawing/2014/main" id="{0CEA8084-5DEE-8452-FC02-FF69D872C590}"/>
                </a:ext>
              </a:extLst>
            </p:cNvPr>
            <p:cNvSpPr/>
            <p:nvPr/>
          </p:nvSpPr>
          <p:spPr>
            <a:xfrm flipV="1">
              <a:off x="8182047" y="5793180"/>
              <a:ext cx="3724" cy="26854"/>
            </a:xfrm>
            <a:custGeom>
              <a:avLst/>
              <a:gdLst>
                <a:gd name="connsiteX0" fmla="*/ 3538 w 3724"/>
                <a:gd name="connsiteY0" fmla="*/ 26559 h 26854"/>
                <a:gd name="connsiteX1" fmla="*/ 1227 w 3724"/>
                <a:gd name="connsiteY1" fmla="*/ -296 h 26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24" h="26854">
                  <a:moveTo>
                    <a:pt x="3538" y="26559"/>
                  </a:moveTo>
                  <a:cubicBezTo>
                    <a:pt x="-1283" y="19806"/>
                    <a:pt x="-689" y="5274"/>
                    <a:pt x="1227" y="-296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2" name="任意多边形: 形状 1201">
              <a:extLst>
                <a:ext uri="{FF2B5EF4-FFF2-40B4-BE49-F238E27FC236}">
                  <a16:creationId xmlns:a16="http://schemas.microsoft.com/office/drawing/2014/main" id="{F232DEEF-0604-953B-D822-ED2781A397C1}"/>
                </a:ext>
              </a:extLst>
            </p:cNvPr>
            <p:cNvSpPr/>
            <p:nvPr/>
          </p:nvSpPr>
          <p:spPr>
            <a:xfrm flipV="1">
              <a:off x="8208195" y="5795681"/>
              <a:ext cx="18414" cy="20466"/>
            </a:xfrm>
            <a:custGeom>
              <a:avLst/>
              <a:gdLst>
                <a:gd name="connsiteX0" fmla="*/ 18229 w 18414"/>
                <a:gd name="connsiteY0" fmla="*/ 20171 h 20466"/>
                <a:gd name="connsiteX1" fmla="*/ -185 w 18414"/>
                <a:gd name="connsiteY1" fmla="*/ -296 h 20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414" h="20466">
                  <a:moveTo>
                    <a:pt x="18229" y="20171"/>
                  </a:moveTo>
                  <a:cubicBezTo>
                    <a:pt x="10647" y="16805"/>
                    <a:pt x="1920" y="8178"/>
                    <a:pt x="-185" y="-296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3" name="任意多边形: 形状 1202">
              <a:extLst>
                <a:ext uri="{FF2B5EF4-FFF2-40B4-BE49-F238E27FC236}">
                  <a16:creationId xmlns:a16="http://schemas.microsoft.com/office/drawing/2014/main" id="{04DAF459-939E-1ED5-2DAC-5B6302475B3F}"/>
                </a:ext>
              </a:extLst>
            </p:cNvPr>
            <p:cNvSpPr/>
            <p:nvPr/>
          </p:nvSpPr>
          <p:spPr>
            <a:xfrm flipV="1">
              <a:off x="8269026" y="5821313"/>
              <a:ext cx="45007" cy="34374"/>
            </a:xfrm>
            <a:custGeom>
              <a:avLst/>
              <a:gdLst>
                <a:gd name="connsiteX0" fmla="*/ 619 w 45007"/>
                <a:gd name="connsiteY0" fmla="*/ -290 h 34374"/>
                <a:gd name="connsiteX1" fmla="*/ 13018 w 45007"/>
                <a:gd name="connsiteY1" fmla="*/ 26163 h 34374"/>
                <a:gd name="connsiteX2" fmla="*/ 44823 w 45007"/>
                <a:gd name="connsiteY2" fmla="*/ 19629 h 34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007" h="34374">
                  <a:moveTo>
                    <a:pt x="619" y="-290"/>
                  </a:moveTo>
                  <a:cubicBezTo>
                    <a:pt x="-3419" y="8806"/>
                    <a:pt x="8878" y="17899"/>
                    <a:pt x="13018" y="26163"/>
                  </a:cubicBezTo>
                  <a:cubicBezTo>
                    <a:pt x="17166" y="34429"/>
                    <a:pt x="33983" y="41201"/>
                    <a:pt x="44823" y="19629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4" name="任意多边形: 形状 1203">
              <a:extLst>
                <a:ext uri="{FF2B5EF4-FFF2-40B4-BE49-F238E27FC236}">
                  <a16:creationId xmlns:a16="http://schemas.microsoft.com/office/drawing/2014/main" id="{DAD7BDE2-25D6-9F64-67B8-A1D7B6A8BA02}"/>
                </a:ext>
              </a:extLst>
            </p:cNvPr>
            <p:cNvSpPr/>
            <p:nvPr/>
          </p:nvSpPr>
          <p:spPr>
            <a:xfrm flipV="1">
              <a:off x="8232563" y="5770082"/>
              <a:ext cx="18308" cy="13227"/>
            </a:xfrm>
            <a:custGeom>
              <a:avLst/>
              <a:gdLst>
                <a:gd name="connsiteX0" fmla="*/ -185 w 18308"/>
                <a:gd name="connsiteY0" fmla="*/ 12927 h 13227"/>
                <a:gd name="connsiteX1" fmla="*/ 18124 w 18308"/>
                <a:gd name="connsiteY1" fmla="*/ -301 h 13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308" h="13227">
                  <a:moveTo>
                    <a:pt x="-185" y="12927"/>
                  </a:moveTo>
                  <a:cubicBezTo>
                    <a:pt x="7554" y="9662"/>
                    <a:pt x="14690" y="4598"/>
                    <a:pt x="18124" y="-301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5" name="任意多边形: 形状 1204">
              <a:extLst>
                <a:ext uri="{FF2B5EF4-FFF2-40B4-BE49-F238E27FC236}">
                  <a16:creationId xmlns:a16="http://schemas.microsoft.com/office/drawing/2014/main" id="{99F3E342-C689-E042-C030-EB3B292D0A6C}"/>
                </a:ext>
              </a:extLst>
            </p:cNvPr>
            <p:cNvSpPr/>
            <p:nvPr/>
          </p:nvSpPr>
          <p:spPr>
            <a:xfrm flipV="1">
              <a:off x="8323286" y="5804015"/>
              <a:ext cx="11908" cy="9337"/>
            </a:xfrm>
            <a:custGeom>
              <a:avLst/>
              <a:gdLst>
                <a:gd name="connsiteX0" fmla="*/ 11726 w 11908"/>
                <a:gd name="connsiteY0" fmla="*/ 9042 h 9337"/>
                <a:gd name="connsiteX1" fmla="*/ -183 w 11908"/>
                <a:gd name="connsiteY1" fmla="*/ -295 h 9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908" h="9337">
                  <a:moveTo>
                    <a:pt x="11726" y="9042"/>
                  </a:moveTo>
                  <a:cubicBezTo>
                    <a:pt x="5907" y="6734"/>
                    <a:pt x="2179" y="2565"/>
                    <a:pt x="-183" y="-295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6" name="任意多边形: 形状 1205">
              <a:extLst>
                <a:ext uri="{FF2B5EF4-FFF2-40B4-BE49-F238E27FC236}">
                  <a16:creationId xmlns:a16="http://schemas.microsoft.com/office/drawing/2014/main" id="{475311B4-9998-CFAE-6114-A3239D69A506}"/>
                </a:ext>
              </a:extLst>
            </p:cNvPr>
            <p:cNvSpPr/>
            <p:nvPr/>
          </p:nvSpPr>
          <p:spPr>
            <a:xfrm flipV="1">
              <a:off x="8350935" y="5821639"/>
              <a:ext cx="17359" cy="2259"/>
            </a:xfrm>
            <a:custGeom>
              <a:avLst/>
              <a:gdLst>
                <a:gd name="connsiteX0" fmla="*/ 17177 w 17359"/>
                <a:gd name="connsiteY0" fmla="*/ -293 h 2259"/>
                <a:gd name="connsiteX1" fmla="*/ -182 w 17359"/>
                <a:gd name="connsiteY1" fmla="*/ -185 h 2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359" h="2259">
                  <a:moveTo>
                    <a:pt x="17177" y="-293"/>
                  </a:moveTo>
                  <a:cubicBezTo>
                    <a:pt x="11736" y="3154"/>
                    <a:pt x="4614" y="2222"/>
                    <a:pt x="-182" y="-185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7" name="任意多边形: 形状 1206">
              <a:extLst>
                <a:ext uri="{FF2B5EF4-FFF2-40B4-BE49-F238E27FC236}">
                  <a16:creationId xmlns:a16="http://schemas.microsoft.com/office/drawing/2014/main" id="{9CB8DECD-AE83-DA08-2667-35F88DAA063C}"/>
                </a:ext>
              </a:extLst>
            </p:cNvPr>
            <p:cNvSpPr/>
            <p:nvPr/>
          </p:nvSpPr>
          <p:spPr>
            <a:xfrm flipV="1">
              <a:off x="8419014" y="5577201"/>
              <a:ext cx="10623" cy="36866"/>
            </a:xfrm>
            <a:custGeom>
              <a:avLst/>
              <a:gdLst>
                <a:gd name="connsiteX0" fmla="*/ -181 w 10623"/>
                <a:gd name="connsiteY0" fmla="*/ 36531 h 36866"/>
                <a:gd name="connsiteX1" fmla="*/ 8598 w 10623"/>
                <a:gd name="connsiteY1" fmla="*/ -335 h 36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23" h="36866">
                  <a:moveTo>
                    <a:pt x="-181" y="36531"/>
                  </a:moveTo>
                  <a:cubicBezTo>
                    <a:pt x="4684" y="30456"/>
                    <a:pt x="14529" y="10332"/>
                    <a:pt x="8598" y="-335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8" name="任意多边形: 形状 1207">
              <a:extLst>
                <a:ext uri="{FF2B5EF4-FFF2-40B4-BE49-F238E27FC236}">
                  <a16:creationId xmlns:a16="http://schemas.microsoft.com/office/drawing/2014/main" id="{BBEA1135-B007-7E85-9D08-3117426FE8F4}"/>
                </a:ext>
              </a:extLst>
            </p:cNvPr>
            <p:cNvSpPr/>
            <p:nvPr/>
          </p:nvSpPr>
          <p:spPr>
            <a:xfrm flipV="1">
              <a:off x="8504737" y="5539049"/>
              <a:ext cx="12774" cy="29460"/>
            </a:xfrm>
            <a:custGeom>
              <a:avLst/>
              <a:gdLst>
                <a:gd name="connsiteX0" fmla="*/ 12087 w 12774"/>
                <a:gd name="connsiteY0" fmla="*/ -343 h 29460"/>
                <a:gd name="connsiteX1" fmla="*/ 12595 w 12774"/>
                <a:gd name="connsiteY1" fmla="*/ 27109 h 29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774" h="29460">
                  <a:moveTo>
                    <a:pt x="12087" y="-343"/>
                  </a:moveTo>
                  <a:cubicBezTo>
                    <a:pt x="-6705" y="12111"/>
                    <a:pt x="-1780" y="36215"/>
                    <a:pt x="12595" y="27109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9" name="任意多边形: 形状 1208">
              <a:extLst>
                <a:ext uri="{FF2B5EF4-FFF2-40B4-BE49-F238E27FC236}">
                  <a16:creationId xmlns:a16="http://schemas.microsoft.com/office/drawing/2014/main" id="{BE41E364-6876-B761-3BF5-D2598022DF30}"/>
                </a:ext>
              </a:extLst>
            </p:cNvPr>
            <p:cNvSpPr/>
            <p:nvPr/>
          </p:nvSpPr>
          <p:spPr>
            <a:xfrm flipV="1">
              <a:off x="8524251" y="5616140"/>
              <a:ext cx="10492" cy="26447"/>
            </a:xfrm>
            <a:custGeom>
              <a:avLst/>
              <a:gdLst>
                <a:gd name="connsiteX0" fmla="*/ 10314 w 10492"/>
                <a:gd name="connsiteY0" fmla="*/ 26005 h 26447"/>
                <a:gd name="connsiteX1" fmla="*/ 2889 w 10492"/>
                <a:gd name="connsiteY1" fmla="*/ -329 h 26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492" h="26447">
                  <a:moveTo>
                    <a:pt x="10314" y="26005"/>
                  </a:moveTo>
                  <a:cubicBezTo>
                    <a:pt x="963" y="27572"/>
                    <a:pt x="-3663" y="12535"/>
                    <a:pt x="2889" y="-329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0" name="任意多边形: 形状 1209">
              <a:extLst>
                <a:ext uri="{FF2B5EF4-FFF2-40B4-BE49-F238E27FC236}">
                  <a16:creationId xmlns:a16="http://schemas.microsoft.com/office/drawing/2014/main" id="{22A1A942-8416-43FB-54B9-58FDD6FBEAD4}"/>
                </a:ext>
              </a:extLst>
            </p:cNvPr>
            <p:cNvSpPr/>
            <p:nvPr/>
          </p:nvSpPr>
          <p:spPr>
            <a:xfrm flipV="1">
              <a:off x="8411961" y="5698406"/>
              <a:ext cx="22224" cy="11073"/>
            </a:xfrm>
            <a:custGeom>
              <a:avLst/>
              <a:gdLst>
                <a:gd name="connsiteX0" fmla="*/ -152 w 22224"/>
                <a:gd name="connsiteY0" fmla="*/ -315 h 11073"/>
                <a:gd name="connsiteX1" fmla="*/ 22044 w 22224"/>
                <a:gd name="connsiteY1" fmla="*/ 5500 h 11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224" h="11073">
                  <a:moveTo>
                    <a:pt x="-152" y="-315"/>
                  </a:moveTo>
                  <a:cubicBezTo>
                    <a:pt x="-890" y="6690"/>
                    <a:pt x="12582" y="17212"/>
                    <a:pt x="22044" y="5500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1" name="任意多边形: 形状 1210">
              <a:extLst>
                <a:ext uri="{FF2B5EF4-FFF2-40B4-BE49-F238E27FC236}">
                  <a16:creationId xmlns:a16="http://schemas.microsoft.com/office/drawing/2014/main" id="{6F1D989A-E030-0C22-064A-6735F250B20E}"/>
                </a:ext>
              </a:extLst>
            </p:cNvPr>
            <p:cNvSpPr/>
            <p:nvPr/>
          </p:nvSpPr>
          <p:spPr>
            <a:xfrm flipV="1">
              <a:off x="8350435" y="5862330"/>
              <a:ext cx="25422" cy="15274"/>
            </a:xfrm>
            <a:custGeom>
              <a:avLst/>
              <a:gdLst>
                <a:gd name="connsiteX0" fmla="*/ -182 w 25422"/>
                <a:gd name="connsiteY0" fmla="*/ 8060 h 15274"/>
                <a:gd name="connsiteX1" fmla="*/ 25026 w 25422"/>
                <a:gd name="connsiteY1" fmla="*/ -284 h 15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422" h="15274">
                  <a:moveTo>
                    <a:pt x="-182" y="8060"/>
                  </a:moveTo>
                  <a:cubicBezTo>
                    <a:pt x="8100" y="19419"/>
                    <a:pt x="27490" y="16936"/>
                    <a:pt x="25026" y="-28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2" name="任意多边形: 形状 1211">
              <a:extLst>
                <a:ext uri="{FF2B5EF4-FFF2-40B4-BE49-F238E27FC236}">
                  <a16:creationId xmlns:a16="http://schemas.microsoft.com/office/drawing/2014/main" id="{58C70767-4ACB-29C7-8A86-4A29DBB3ABAA}"/>
                </a:ext>
              </a:extLst>
            </p:cNvPr>
            <p:cNvSpPr/>
            <p:nvPr/>
          </p:nvSpPr>
          <p:spPr>
            <a:xfrm flipV="1">
              <a:off x="8273877" y="5855731"/>
              <a:ext cx="33248" cy="25606"/>
            </a:xfrm>
            <a:custGeom>
              <a:avLst/>
              <a:gdLst>
                <a:gd name="connsiteX0" fmla="*/ -184 w 33248"/>
                <a:gd name="connsiteY0" fmla="*/ 12983 h 25606"/>
                <a:gd name="connsiteX1" fmla="*/ 22724 w 33248"/>
                <a:gd name="connsiteY1" fmla="*/ 23791 h 25606"/>
                <a:gd name="connsiteX2" fmla="*/ 32799 w 33248"/>
                <a:gd name="connsiteY2" fmla="*/ -284 h 25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248" h="25606">
                  <a:moveTo>
                    <a:pt x="-184" y="12983"/>
                  </a:moveTo>
                  <a:cubicBezTo>
                    <a:pt x="7091" y="26618"/>
                    <a:pt x="16403" y="26708"/>
                    <a:pt x="22724" y="23791"/>
                  </a:cubicBezTo>
                  <a:cubicBezTo>
                    <a:pt x="29045" y="20874"/>
                    <a:pt x="34325" y="10730"/>
                    <a:pt x="32799" y="-28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3" name="任意多边形: 形状 1212">
              <a:extLst>
                <a:ext uri="{FF2B5EF4-FFF2-40B4-BE49-F238E27FC236}">
                  <a16:creationId xmlns:a16="http://schemas.microsoft.com/office/drawing/2014/main" id="{DFFD129C-F388-EBA3-2749-BF1D94304B3C}"/>
                </a:ext>
              </a:extLst>
            </p:cNvPr>
            <p:cNvSpPr/>
            <p:nvPr/>
          </p:nvSpPr>
          <p:spPr>
            <a:xfrm flipV="1">
              <a:off x="8151957" y="5796192"/>
              <a:ext cx="23735" cy="8298"/>
            </a:xfrm>
            <a:custGeom>
              <a:avLst/>
              <a:gdLst>
                <a:gd name="connsiteX0" fmla="*/ -186 w 23735"/>
                <a:gd name="connsiteY0" fmla="*/ -297 h 8298"/>
                <a:gd name="connsiteX1" fmla="*/ 23549 w 23735"/>
                <a:gd name="connsiteY1" fmla="*/ 5362 h 8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35" h="8298">
                  <a:moveTo>
                    <a:pt x="-186" y="-297"/>
                  </a:moveTo>
                  <a:cubicBezTo>
                    <a:pt x="5515" y="6986"/>
                    <a:pt x="17287" y="10959"/>
                    <a:pt x="23549" y="5362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4" name="任意多边形: 形状 1213">
              <a:extLst>
                <a:ext uri="{FF2B5EF4-FFF2-40B4-BE49-F238E27FC236}">
                  <a16:creationId xmlns:a16="http://schemas.microsoft.com/office/drawing/2014/main" id="{954AFD5F-7309-8E0B-51BC-53A1A99E262E}"/>
                </a:ext>
              </a:extLst>
            </p:cNvPr>
            <p:cNvSpPr/>
            <p:nvPr/>
          </p:nvSpPr>
          <p:spPr>
            <a:xfrm flipV="1">
              <a:off x="9069640" y="5909861"/>
              <a:ext cx="11957" cy="28655"/>
            </a:xfrm>
            <a:custGeom>
              <a:avLst/>
              <a:gdLst>
                <a:gd name="connsiteX0" fmla="*/ 11790 w 11957"/>
                <a:gd name="connsiteY0" fmla="*/ 28383 h 28655"/>
                <a:gd name="connsiteX1" fmla="*/ 8889 w 11957"/>
                <a:gd name="connsiteY1" fmla="*/ -273 h 28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957" h="28655">
                  <a:moveTo>
                    <a:pt x="11790" y="28383"/>
                  </a:moveTo>
                  <a:cubicBezTo>
                    <a:pt x="4402" y="27887"/>
                    <a:pt x="-9362" y="13470"/>
                    <a:pt x="8889" y="-273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5" name="任意多边形: 形状 1214">
              <a:extLst>
                <a:ext uri="{FF2B5EF4-FFF2-40B4-BE49-F238E27FC236}">
                  <a16:creationId xmlns:a16="http://schemas.microsoft.com/office/drawing/2014/main" id="{9173097D-71FB-0157-9989-147DDE061615}"/>
                </a:ext>
              </a:extLst>
            </p:cNvPr>
            <p:cNvSpPr/>
            <p:nvPr/>
          </p:nvSpPr>
          <p:spPr>
            <a:xfrm flipV="1">
              <a:off x="9034293" y="5918315"/>
              <a:ext cx="1019" cy="8406"/>
            </a:xfrm>
            <a:custGeom>
              <a:avLst/>
              <a:gdLst>
                <a:gd name="connsiteX0" fmla="*/ 464 w 1019"/>
                <a:gd name="connsiteY0" fmla="*/ 8133 h 8406"/>
                <a:gd name="connsiteX1" fmla="*/ 851 w 1019"/>
                <a:gd name="connsiteY1" fmla="*/ -274 h 8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19" h="8406">
                  <a:moveTo>
                    <a:pt x="464" y="8133"/>
                  </a:moveTo>
                  <a:cubicBezTo>
                    <a:pt x="-765" y="6193"/>
                    <a:pt x="37" y="1873"/>
                    <a:pt x="851" y="-27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6" name="任意多边形: 形状 1215">
              <a:extLst>
                <a:ext uri="{FF2B5EF4-FFF2-40B4-BE49-F238E27FC236}">
                  <a16:creationId xmlns:a16="http://schemas.microsoft.com/office/drawing/2014/main" id="{E9C793B3-09A5-9F02-F06E-C00314A0BE52}"/>
                </a:ext>
              </a:extLst>
            </p:cNvPr>
            <p:cNvSpPr/>
            <p:nvPr/>
          </p:nvSpPr>
          <p:spPr>
            <a:xfrm flipV="1">
              <a:off x="9085364" y="6004863"/>
              <a:ext cx="21593" cy="22009"/>
            </a:xfrm>
            <a:custGeom>
              <a:avLst/>
              <a:gdLst>
                <a:gd name="connsiteX0" fmla="*/ 21427 w 21593"/>
                <a:gd name="connsiteY0" fmla="*/ 19124 h 22009"/>
                <a:gd name="connsiteX1" fmla="*/ 438 w 21593"/>
                <a:gd name="connsiteY1" fmla="*/ -256 h 22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593" h="22009">
                  <a:moveTo>
                    <a:pt x="21427" y="19124"/>
                  </a:moveTo>
                  <a:cubicBezTo>
                    <a:pt x="18834" y="26210"/>
                    <a:pt x="-4156" y="18717"/>
                    <a:pt x="438" y="-256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7" name="任意多边形: 形状 1216">
              <a:extLst>
                <a:ext uri="{FF2B5EF4-FFF2-40B4-BE49-F238E27FC236}">
                  <a16:creationId xmlns:a16="http://schemas.microsoft.com/office/drawing/2014/main" id="{BB722185-32FF-80A4-143C-E4E985CAF30B}"/>
                </a:ext>
              </a:extLst>
            </p:cNvPr>
            <p:cNvSpPr/>
            <p:nvPr/>
          </p:nvSpPr>
          <p:spPr>
            <a:xfrm flipV="1">
              <a:off x="8900622" y="6051405"/>
              <a:ext cx="24481" cy="8475"/>
            </a:xfrm>
            <a:custGeom>
              <a:avLst/>
              <a:gdLst>
                <a:gd name="connsiteX0" fmla="*/ -171 w 24481"/>
                <a:gd name="connsiteY0" fmla="*/ -249 h 8475"/>
                <a:gd name="connsiteX1" fmla="*/ 24311 w 24481"/>
                <a:gd name="connsiteY1" fmla="*/ 581 h 8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481" h="8475">
                  <a:moveTo>
                    <a:pt x="-171" y="-249"/>
                  </a:moveTo>
                  <a:cubicBezTo>
                    <a:pt x="3927" y="12674"/>
                    <a:pt x="16071" y="9063"/>
                    <a:pt x="24311" y="581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8" name="任意多边形: 形状 1217">
              <a:extLst>
                <a:ext uri="{FF2B5EF4-FFF2-40B4-BE49-F238E27FC236}">
                  <a16:creationId xmlns:a16="http://schemas.microsoft.com/office/drawing/2014/main" id="{C86955ED-E3BD-CFB4-A0AB-1EBC572C91CC}"/>
                </a:ext>
              </a:extLst>
            </p:cNvPr>
            <p:cNvSpPr/>
            <p:nvPr/>
          </p:nvSpPr>
          <p:spPr>
            <a:xfrm flipV="1">
              <a:off x="8925506" y="5965396"/>
              <a:ext cx="25445" cy="2148"/>
            </a:xfrm>
            <a:custGeom>
              <a:avLst/>
              <a:gdLst>
                <a:gd name="connsiteX0" fmla="*/ -170 w 25445"/>
                <a:gd name="connsiteY0" fmla="*/ 1697 h 2148"/>
                <a:gd name="connsiteX1" fmla="*/ 25275 w 25445"/>
                <a:gd name="connsiteY1" fmla="*/ -265 h 2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445" h="2148">
                  <a:moveTo>
                    <a:pt x="-170" y="1697"/>
                  </a:moveTo>
                  <a:cubicBezTo>
                    <a:pt x="8120" y="1888"/>
                    <a:pt x="16660" y="2474"/>
                    <a:pt x="25275" y="-265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9" name="任意多边形: 形状 1218">
              <a:extLst>
                <a:ext uri="{FF2B5EF4-FFF2-40B4-BE49-F238E27FC236}">
                  <a16:creationId xmlns:a16="http://schemas.microsoft.com/office/drawing/2014/main" id="{029C567C-1CCE-D1D9-3286-66569F7A7A69}"/>
                </a:ext>
              </a:extLst>
            </p:cNvPr>
            <p:cNvSpPr/>
            <p:nvPr/>
          </p:nvSpPr>
          <p:spPr>
            <a:xfrm flipV="1">
              <a:off x="8895264" y="5992512"/>
              <a:ext cx="21241" cy="13790"/>
            </a:xfrm>
            <a:custGeom>
              <a:avLst/>
              <a:gdLst>
                <a:gd name="connsiteX0" fmla="*/ -171 w 21241"/>
                <a:gd name="connsiteY0" fmla="*/ -259 h 13790"/>
                <a:gd name="connsiteX1" fmla="*/ 21070 w 21241"/>
                <a:gd name="connsiteY1" fmla="*/ 13510 h 13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241" h="13790">
                  <a:moveTo>
                    <a:pt x="-171" y="-259"/>
                  </a:moveTo>
                  <a:cubicBezTo>
                    <a:pt x="5737" y="9067"/>
                    <a:pt x="15323" y="13889"/>
                    <a:pt x="21070" y="13510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0" name="任意多边形: 形状 1219">
              <a:extLst>
                <a:ext uri="{FF2B5EF4-FFF2-40B4-BE49-F238E27FC236}">
                  <a16:creationId xmlns:a16="http://schemas.microsoft.com/office/drawing/2014/main" id="{98F2588A-2644-6015-65A5-7D3284FEDEDE}"/>
                </a:ext>
              </a:extLst>
            </p:cNvPr>
            <p:cNvSpPr/>
            <p:nvPr/>
          </p:nvSpPr>
          <p:spPr>
            <a:xfrm flipV="1">
              <a:off x="8987084" y="5920696"/>
              <a:ext cx="10336" cy="32657"/>
            </a:xfrm>
            <a:custGeom>
              <a:avLst/>
              <a:gdLst>
                <a:gd name="connsiteX0" fmla="*/ 10168 w 10336"/>
                <a:gd name="connsiteY0" fmla="*/ 32387 h 32657"/>
                <a:gd name="connsiteX1" fmla="*/ -169 w 10336"/>
                <a:gd name="connsiteY1" fmla="*/ -271 h 32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336" h="32657">
                  <a:moveTo>
                    <a:pt x="10168" y="32387"/>
                  </a:moveTo>
                  <a:cubicBezTo>
                    <a:pt x="2252" y="21607"/>
                    <a:pt x="27" y="7773"/>
                    <a:pt x="-169" y="-271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1" name="任意多边形: 形状 1220">
              <a:extLst>
                <a:ext uri="{FF2B5EF4-FFF2-40B4-BE49-F238E27FC236}">
                  <a16:creationId xmlns:a16="http://schemas.microsoft.com/office/drawing/2014/main" id="{F0D56661-4C08-E0C2-28A4-3FFC3EEDDE50}"/>
                </a:ext>
              </a:extLst>
            </p:cNvPr>
            <p:cNvSpPr/>
            <p:nvPr/>
          </p:nvSpPr>
          <p:spPr>
            <a:xfrm flipV="1">
              <a:off x="9071220" y="5978390"/>
              <a:ext cx="18235" cy="2141"/>
            </a:xfrm>
            <a:custGeom>
              <a:avLst/>
              <a:gdLst>
                <a:gd name="connsiteX0" fmla="*/ 18068 w 18235"/>
                <a:gd name="connsiteY0" fmla="*/ 160 h 2141"/>
                <a:gd name="connsiteX1" fmla="*/ -167 w 18235"/>
                <a:gd name="connsiteY1" fmla="*/ -263 h 2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235" h="2141">
                  <a:moveTo>
                    <a:pt x="18068" y="160"/>
                  </a:moveTo>
                  <a:cubicBezTo>
                    <a:pt x="11328" y="1980"/>
                    <a:pt x="4922" y="3045"/>
                    <a:pt x="-167" y="-263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2" name="任意多边形: 形状 1221">
              <a:extLst>
                <a:ext uri="{FF2B5EF4-FFF2-40B4-BE49-F238E27FC236}">
                  <a16:creationId xmlns:a16="http://schemas.microsoft.com/office/drawing/2014/main" id="{108B7EBF-6D7A-1ECF-B972-9F36F3CAF4A6}"/>
                </a:ext>
              </a:extLst>
            </p:cNvPr>
            <p:cNvSpPr/>
            <p:nvPr/>
          </p:nvSpPr>
          <p:spPr>
            <a:xfrm flipV="1">
              <a:off x="9063024" y="6005649"/>
              <a:ext cx="11619" cy="2439"/>
            </a:xfrm>
            <a:custGeom>
              <a:avLst/>
              <a:gdLst>
                <a:gd name="connsiteX0" fmla="*/ -167 w 11619"/>
                <a:gd name="connsiteY0" fmla="*/ -258 h 2439"/>
                <a:gd name="connsiteX1" fmla="*/ 11452 w 11619"/>
                <a:gd name="connsiteY1" fmla="*/ 2181 h 2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619" h="2439">
                  <a:moveTo>
                    <a:pt x="-167" y="-258"/>
                  </a:moveTo>
                  <a:cubicBezTo>
                    <a:pt x="4031" y="352"/>
                    <a:pt x="8863" y="1103"/>
                    <a:pt x="11452" y="2181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3" name="任意多边形: 形状 1222">
              <a:extLst>
                <a:ext uri="{FF2B5EF4-FFF2-40B4-BE49-F238E27FC236}">
                  <a16:creationId xmlns:a16="http://schemas.microsoft.com/office/drawing/2014/main" id="{8ACB88F5-16E7-C548-B1C1-CE16A820F4D8}"/>
                </a:ext>
              </a:extLst>
            </p:cNvPr>
            <p:cNvSpPr/>
            <p:nvPr/>
          </p:nvSpPr>
          <p:spPr>
            <a:xfrm flipV="1">
              <a:off x="8938246" y="5410632"/>
              <a:ext cx="13161" cy="2287"/>
            </a:xfrm>
            <a:custGeom>
              <a:avLst/>
              <a:gdLst>
                <a:gd name="connsiteX0" fmla="*/ -170 w 13161"/>
                <a:gd name="connsiteY0" fmla="*/ 1917 h 2287"/>
                <a:gd name="connsiteX1" fmla="*/ 12991 w 13161"/>
                <a:gd name="connsiteY1" fmla="*/ 1205 h 2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161" h="2287">
                  <a:moveTo>
                    <a:pt x="-170" y="1917"/>
                  </a:moveTo>
                  <a:cubicBezTo>
                    <a:pt x="3185" y="336"/>
                    <a:pt x="9367" y="-1942"/>
                    <a:pt x="12991" y="120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4" name="任意多边形: 形状 1223">
              <a:extLst>
                <a:ext uri="{FF2B5EF4-FFF2-40B4-BE49-F238E27FC236}">
                  <a16:creationId xmlns:a16="http://schemas.microsoft.com/office/drawing/2014/main" id="{6987068C-E1C4-9BAE-0093-4BFE29CD413F}"/>
                </a:ext>
              </a:extLst>
            </p:cNvPr>
            <p:cNvSpPr/>
            <p:nvPr/>
          </p:nvSpPr>
          <p:spPr>
            <a:xfrm flipV="1">
              <a:off x="8302100" y="5519098"/>
              <a:ext cx="12387" cy="43938"/>
            </a:xfrm>
            <a:custGeom>
              <a:avLst/>
              <a:gdLst>
                <a:gd name="connsiteX0" fmla="*/ 6956 w 12387"/>
                <a:gd name="connsiteY0" fmla="*/ 43593 h 43938"/>
                <a:gd name="connsiteX1" fmla="*/ -183 w 12387"/>
                <a:gd name="connsiteY1" fmla="*/ -346 h 43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387" h="43938">
                  <a:moveTo>
                    <a:pt x="6956" y="43593"/>
                  </a:moveTo>
                  <a:cubicBezTo>
                    <a:pt x="14426" y="29606"/>
                    <a:pt x="15449" y="13163"/>
                    <a:pt x="-183" y="-34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5" name="任意多边形: 形状 1224">
              <a:extLst>
                <a:ext uri="{FF2B5EF4-FFF2-40B4-BE49-F238E27FC236}">
                  <a16:creationId xmlns:a16="http://schemas.microsoft.com/office/drawing/2014/main" id="{38806F0E-8996-4036-48B2-CBCC4A0D5D37}"/>
                </a:ext>
              </a:extLst>
            </p:cNvPr>
            <p:cNvSpPr/>
            <p:nvPr/>
          </p:nvSpPr>
          <p:spPr>
            <a:xfrm flipV="1">
              <a:off x="9095408" y="5460043"/>
              <a:ext cx="24340" cy="14874"/>
            </a:xfrm>
            <a:custGeom>
              <a:avLst/>
              <a:gdLst>
                <a:gd name="connsiteX0" fmla="*/ -167 w 24340"/>
                <a:gd name="connsiteY0" fmla="*/ 14515 h 14874"/>
                <a:gd name="connsiteX1" fmla="*/ 24174 w 24340"/>
                <a:gd name="connsiteY1" fmla="*/ -360 h 14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340" h="14874">
                  <a:moveTo>
                    <a:pt x="-167" y="14515"/>
                  </a:moveTo>
                  <a:cubicBezTo>
                    <a:pt x="1858" y="9964"/>
                    <a:pt x="15069" y="1595"/>
                    <a:pt x="24174" y="-36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6" name="任意多边形: 形状 1225">
              <a:extLst>
                <a:ext uri="{FF2B5EF4-FFF2-40B4-BE49-F238E27FC236}">
                  <a16:creationId xmlns:a16="http://schemas.microsoft.com/office/drawing/2014/main" id="{D9E9E1FA-BEB2-9A8C-024E-95A27CE301DC}"/>
                </a:ext>
              </a:extLst>
            </p:cNvPr>
            <p:cNvSpPr/>
            <p:nvPr/>
          </p:nvSpPr>
          <p:spPr>
            <a:xfrm flipV="1">
              <a:off x="9095341" y="5488975"/>
              <a:ext cx="28523" cy="24581"/>
            </a:xfrm>
            <a:custGeom>
              <a:avLst/>
              <a:gdLst>
                <a:gd name="connsiteX0" fmla="*/ 28357 w 28523"/>
                <a:gd name="connsiteY0" fmla="*/ 24228 h 24581"/>
                <a:gd name="connsiteX1" fmla="*/ -166 w 28523"/>
                <a:gd name="connsiteY1" fmla="*/ -172 h 24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523" h="24581">
                  <a:moveTo>
                    <a:pt x="28357" y="24228"/>
                  </a:moveTo>
                  <a:cubicBezTo>
                    <a:pt x="24525" y="19037"/>
                    <a:pt x="13030" y="-2544"/>
                    <a:pt x="-166" y="-17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7" name="任意多边形: 形状 1226">
              <a:extLst>
                <a:ext uri="{FF2B5EF4-FFF2-40B4-BE49-F238E27FC236}">
                  <a16:creationId xmlns:a16="http://schemas.microsoft.com/office/drawing/2014/main" id="{4E361B3F-6992-F445-D8EE-583A8FCB3D37}"/>
                </a:ext>
              </a:extLst>
            </p:cNvPr>
            <p:cNvSpPr/>
            <p:nvPr/>
          </p:nvSpPr>
          <p:spPr>
            <a:xfrm flipV="1">
              <a:off x="9101004" y="5513145"/>
              <a:ext cx="45458" cy="13045"/>
            </a:xfrm>
            <a:custGeom>
              <a:avLst/>
              <a:gdLst>
                <a:gd name="connsiteX0" fmla="*/ -166 w 45458"/>
                <a:gd name="connsiteY0" fmla="*/ 12696 h 13045"/>
                <a:gd name="connsiteX1" fmla="*/ 45292 w 45458"/>
                <a:gd name="connsiteY1" fmla="*/ 6226 h 13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5458" h="13045">
                  <a:moveTo>
                    <a:pt x="-166" y="12696"/>
                  </a:moveTo>
                  <a:cubicBezTo>
                    <a:pt x="7579" y="3434"/>
                    <a:pt x="27753" y="-7708"/>
                    <a:pt x="45292" y="622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8" name="任意多边形: 形状 1227">
              <a:extLst>
                <a:ext uri="{FF2B5EF4-FFF2-40B4-BE49-F238E27FC236}">
                  <a16:creationId xmlns:a16="http://schemas.microsoft.com/office/drawing/2014/main" id="{0AB48491-CF33-ECD3-A57B-FD11B4BC4AE6}"/>
                </a:ext>
              </a:extLst>
            </p:cNvPr>
            <p:cNvSpPr/>
            <p:nvPr/>
          </p:nvSpPr>
          <p:spPr>
            <a:xfrm flipV="1">
              <a:off x="9095031" y="5526123"/>
              <a:ext cx="28239" cy="25764"/>
            </a:xfrm>
            <a:custGeom>
              <a:avLst/>
              <a:gdLst>
                <a:gd name="connsiteX0" fmla="*/ 28072 w 28239"/>
                <a:gd name="connsiteY0" fmla="*/ 25418 h 25764"/>
                <a:gd name="connsiteX1" fmla="*/ -167 w 28239"/>
                <a:gd name="connsiteY1" fmla="*/ -256 h 25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239" h="25764">
                  <a:moveTo>
                    <a:pt x="28072" y="25418"/>
                  </a:moveTo>
                  <a:cubicBezTo>
                    <a:pt x="28200" y="14443"/>
                    <a:pt x="20152" y="-1696"/>
                    <a:pt x="-167" y="-25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9" name="任意多边形: 形状 1228">
              <a:extLst>
                <a:ext uri="{FF2B5EF4-FFF2-40B4-BE49-F238E27FC236}">
                  <a16:creationId xmlns:a16="http://schemas.microsoft.com/office/drawing/2014/main" id="{67357FB9-F101-8E35-BB12-00052D268F64}"/>
                </a:ext>
              </a:extLst>
            </p:cNvPr>
            <p:cNvSpPr/>
            <p:nvPr/>
          </p:nvSpPr>
          <p:spPr>
            <a:xfrm flipV="1">
              <a:off x="9118983" y="5541482"/>
              <a:ext cx="45903" cy="16150"/>
            </a:xfrm>
            <a:custGeom>
              <a:avLst/>
              <a:gdLst>
                <a:gd name="connsiteX0" fmla="*/ -166 w 45903"/>
                <a:gd name="connsiteY0" fmla="*/ 15806 h 16150"/>
                <a:gd name="connsiteX1" fmla="*/ 45738 w 45903"/>
                <a:gd name="connsiteY1" fmla="*/ 11779 h 16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5903" h="16150">
                  <a:moveTo>
                    <a:pt x="-166" y="15806"/>
                  </a:moveTo>
                  <a:cubicBezTo>
                    <a:pt x="8640" y="4785"/>
                    <a:pt x="34429" y="-12093"/>
                    <a:pt x="45738" y="1177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0" name="任意多边形: 形状 1229">
              <a:extLst>
                <a:ext uri="{FF2B5EF4-FFF2-40B4-BE49-F238E27FC236}">
                  <a16:creationId xmlns:a16="http://schemas.microsoft.com/office/drawing/2014/main" id="{65A67F28-AA22-5683-E109-689FBA4FD618}"/>
                </a:ext>
              </a:extLst>
            </p:cNvPr>
            <p:cNvSpPr/>
            <p:nvPr/>
          </p:nvSpPr>
          <p:spPr>
            <a:xfrm flipV="1">
              <a:off x="9144581" y="5557675"/>
              <a:ext cx="35787" cy="33696"/>
            </a:xfrm>
            <a:custGeom>
              <a:avLst/>
              <a:gdLst>
                <a:gd name="connsiteX0" fmla="*/ -165 w 35787"/>
                <a:gd name="connsiteY0" fmla="*/ 33357 h 33696"/>
                <a:gd name="connsiteX1" fmla="*/ 35622 w 35787"/>
                <a:gd name="connsiteY1" fmla="*/ 9057 h 33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787" h="33696">
                  <a:moveTo>
                    <a:pt x="-165" y="33357"/>
                  </a:moveTo>
                  <a:cubicBezTo>
                    <a:pt x="714" y="17557"/>
                    <a:pt x="26788" y="-16928"/>
                    <a:pt x="35622" y="905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1" name="任意多边形: 形状 1230">
              <a:extLst>
                <a:ext uri="{FF2B5EF4-FFF2-40B4-BE49-F238E27FC236}">
                  <a16:creationId xmlns:a16="http://schemas.microsoft.com/office/drawing/2014/main" id="{93E3D7B7-3300-CACD-2D0F-BF7540AB2594}"/>
                </a:ext>
              </a:extLst>
            </p:cNvPr>
            <p:cNvSpPr/>
            <p:nvPr/>
          </p:nvSpPr>
          <p:spPr>
            <a:xfrm flipV="1">
              <a:off x="9093265" y="5555340"/>
              <a:ext cx="42549" cy="22132"/>
            </a:xfrm>
            <a:custGeom>
              <a:avLst/>
              <a:gdLst>
                <a:gd name="connsiteX0" fmla="*/ -166 w 42549"/>
                <a:gd name="connsiteY0" fmla="*/ 7908 h 22132"/>
                <a:gd name="connsiteX1" fmla="*/ 42383 w 42549"/>
                <a:gd name="connsiteY1" fmla="*/ 21792 h 22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549" h="22132">
                  <a:moveTo>
                    <a:pt x="-166" y="7908"/>
                  </a:moveTo>
                  <a:cubicBezTo>
                    <a:pt x="11072" y="-3574"/>
                    <a:pt x="35387" y="-6451"/>
                    <a:pt x="42383" y="2179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2" name="任意多边形: 形状 1231">
              <a:extLst>
                <a:ext uri="{FF2B5EF4-FFF2-40B4-BE49-F238E27FC236}">
                  <a16:creationId xmlns:a16="http://schemas.microsoft.com/office/drawing/2014/main" id="{C9A1495F-B19D-2F3E-D2C4-90DB5AE1E656}"/>
                </a:ext>
              </a:extLst>
            </p:cNvPr>
            <p:cNvSpPr/>
            <p:nvPr/>
          </p:nvSpPr>
          <p:spPr>
            <a:xfrm flipV="1">
              <a:off x="9165398" y="5590655"/>
              <a:ext cx="41127" cy="31078"/>
            </a:xfrm>
            <a:custGeom>
              <a:avLst/>
              <a:gdLst>
                <a:gd name="connsiteX0" fmla="*/ 93 w 41127"/>
                <a:gd name="connsiteY0" fmla="*/ 30745 h 31078"/>
                <a:gd name="connsiteX1" fmla="*/ 40963 w 41127"/>
                <a:gd name="connsiteY1" fmla="*/ 7581 h 31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127" h="31078">
                  <a:moveTo>
                    <a:pt x="93" y="30745"/>
                  </a:moveTo>
                  <a:cubicBezTo>
                    <a:pt x="-3624" y="20574"/>
                    <a:pt x="33991" y="-16321"/>
                    <a:pt x="40963" y="758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3" name="任意多边形: 形状 1232">
              <a:extLst>
                <a:ext uri="{FF2B5EF4-FFF2-40B4-BE49-F238E27FC236}">
                  <a16:creationId xmlns:a16="http://schemas.microsoft.com/office/drawing/2014/main" id="{E76B4D47-832A-9805-5AC1-B056C247B0C8}"/>
                </a:ext>
              </a:extLst>
            </p:cNvPr>
            <p:cNvSpPr/>
            <p:nvPr/>
          </p:nvSpPr>
          <p:spPr>
            <a:xfrm flipV="1">
              <a:off x="9190801" y="5620301"/>
              <a:ext cx="42829" cy="32118"/>
            </a:xfrm>
            <a:custGeom>
              <a:avLst/>
              <a:gdLst>
                <a:gd name="connsiteX0" fmla="*/ 50 w 42829"/>
                <a:gd name="connsiteY0" fmla="*/ 31790 h 32118"/>
                <a:gd name="connsiteX1" fmla="*/ 42665 w 42829"/>
                <a:gd name="connsiteY1" fmla="*/ 15684 h 32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29" h="32118">
                  <a:moveTo>
                    <a:pt x="50" y="31790"/>
                  </a:moveTo>
                  <a:cubicBezTo>
                    <a:pt x="-3603" y="7967"/>
                    <a:pt x="40519" y="-17799"/>
                    <a:pt x="42665" y="1568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4" name="任意多边形: 形状 1233">
              <a:extLst>
                <a:ext uri="{FF2B5EF4-FFF2-40B4-BE49-F238E27FC236}">
                  <a16:creationId xmlns:a16="http://schemas.microsoft.com/office/drawing/2014/main" id="{39BBE7E4-BF65-1858-5629-3F6058C881AC}"/>
                </a:ext>
              </a:extLst>
            </p:cNvPr>
            <p:cNvSpPr/>
            <p:nvPr/>
          </p:nvSpPr>
          <p:spPr>
            <a:xfrm flipV="1">
              <a:off x="9214352" y="5650329"/>
              <a:ext cx="44768" cy="20058"/>
            </a:xfrm>
            <a:custGeom>
              <a:avLst/>
              <a:gdLst>
                <a:gd name="connsiteX0" fmla="*/ -164 w 44768"/>
                <a:gd name="connsiteY0" fmla="*/ 18687 h 20058"/>
                <a:gd name="connsiteX1" fmla="*/ 44605 w 44768"/>
                <a:gd name="connsiteY1" fmla="*/ 19735 h 20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768" h="20058">
                  <a:moveTo>
                    <a:pt x="-164" y="18687"/>
                  </a:moveTo>
                  <a:cubicBezTo>
                    <a:pt x="1742" y="2780"/>
                    <a:pt x="43762" y="-15124"/>
                    <a:pt x="44605" y="1973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5" name="任意多边形: 形状 1234">
              <a:extLst>
                <a:ext uri="{FF2B5EF4-FFF2-40B4-BE49-F238E27FC236}">
                  <a16:creationId xmlns:a16="http://schemas.microsoft.com/office/drawing/2014/main" id="{307C1D46-49C8-89FF-AABF-56F5DE9BDFE1}"/>
                </a:ext>
              </a:extLst>
            </p:cNvPr>
            <p:cNvSpPr/>
            <p:nvPr/>
          </p:nvSpPr>
          <p:spPr>
            <a:xfrm flipV="1">
              <a:off x="9245666" y="5657777"/>
              <a:ext cx="42436" cy="33464"/>
            </a:xfrm>
            <a:custGeom>
              <a:avLst/>
              <a:gdLst>
                <a:gd name="connsiteX0" fmla="*/ -163 w 42436"/>
                <a:gd name="connsiteY0" fmla="*/ 20255 h 33464"/>
                <a:gd name="connsiteX1" fmla="*/ 37950 w 42436"/>
                <a:gd name="connsiteY1" fmla="*/ 33144 h 33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436" h="33464">
                  <a:moveTo>
                    <a:pt x="-163" y="20255"/>
                  </a:moveTo>
                  <a:cubicBezTo>
                    <a:pt x="12223" y="-12633"/>
                    <a:pt x="56054" y="-4461"/>
                    <a:pt x="37950" y="3314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6" name="任意多边形: 形状 1235">
              <a:extLst>
                <a:ext uri="{FF2B5EF4-FFF2-40B4-BE49-F238E27FC236}">
                  <a16:creationId xmlns:a16="http://schemas.microsoft.com/office/drawing/2014/main" id="{C24A791A-B7D1-3C41-EAAF-7DA2A33AFF75}"/>
                </a:ext>
              </a:extLst>
            </p:cNvPr>
            <p:cNvSpPr/>
            <p:nvPr/>
          </p:nvSpPr>
          <p:spPr>
            <a:xfrm flipV="1">
              <a:off x="9284361" y="5682796"/>
              <a:ext cx="44692" cy="21480"/>
            </a:xfrm>
            <a:custGeom>
              <a:avLst/>
              <a:gdLst>
                <a:gd name="connsiteX0" fmla="*/ -162 w 44692"/>
                <a:gd name="connsiteY0" fmla="*/ 16983 h 21480"/>
                <a:gd name="connsiteX1" fmla="*/ 42234 w 44692"/>
                <a:gd name="connsiteY1" fmla="*/ 21164 h 21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692" h="21480">
                  <a:moveTo>
                    <a:pt x="-162" y="16983"/>
                  </a:moveTo>
                  <a:cubicBezTo>
                    <a:pt x="10240" y="-13018"/>
                    <a:pt x="55087" y="1049"/>
                    <a:pt x="42234" y="2116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7" name="任意多边形: 形状 1236">
              <a:extLst>
                <a:ext uri="{FF2B5EF4-FFF2-40B4-BE49-F238E27FC236}">
                  <a16:creationId xmlns:a16="http://schemas.microsoft.com/office/drawing/2014/main" id="{9AA78B27-D0A2-76EE-41CA-42426E86672A}"/>
                </a:ext>
              </a:extLst>
            </p:cNvPr>
            <p:cNvSpPr/>
            <p:nvPr/>
          </p:nvSpPr>
          <p:spPr>
            <a:xfrm flipV="1">
              <a:off x="9122793" y="5574939"/>
              <a:ext cx="30596" cy="8909"/>
            </a:xfrm>
            <a:custGeom>
              <a:avLst/>
              <a:gdLst>
                <a:gd name="connsiteX0" fmla="*/ -166 w 30596"/>
                <a:gd name="connsiteY0" fmla="*/ 8571 h 8909"/>
                <a:gd name="connsiteX1" fmla="*/ 30431 w 30596"/>
                <a:gd name="connsiteY1" fmla="*/ 4432 h 8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596" h="8909">
                  <a:moveTo>
                    <a:pt x="-166" y="8571"/>
                  </a:moveTo>
                  <a:cubicBezTo>
                    <a:pt x="5208" y="2441"/>
                    <a:pt x="19691" y="-5645"/>
                    <a:pt x="30431" y="443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8" name="任意多边形: 形状 1237">
              <a:extLst>
                <a:ext uri="{FF2B5EF4-FFF2-40B4-BE49-F238E27FC236}">
                  <a16:creationId xmlns:a16="http://schemas.microsoft.com/office/drawing/2014/main" id="{77803AD9-BE58-502E-2DF4-6B408BCE7D80}"/>
                </a:ext>
              </a:extLst>
            </p:cNvPr>
            <p:cNvSpPr/>
            <p:nvPr/>
          </p:nvSpPr>
          <p:spPr>
            <a:xfrm flipV="1">
              <a:off x="9139955" y="5583868"/>
              <a:ext cx="37023" cy="32057"/>
            </a:xfrm>
            <a:custGeom>
              <a:avLst/>
              <a:gdLst>
                <a:gd name="connsiteX0" fmla="*/ 2913 w 37023"/>
                <a:gd name="connsiteY0" fmla="*/ 31722 h 32057"/>
                <a:gd name="connsiteX1" fmla="*/ 36858 w 37023"/>
                <a:gd name="connsiteY1" fmla="*/ 4502 h 32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023" h="32057">
                  <a:moveTo>
                    <a:pt x="2913" y="31722"/>
                  </a:moveTo>
                  <a:cubicBezTo>
                    <a:pt x="-9062" y="14535"/>
                    <a:pt x="16361" y="-11094"/>
                    <a:pt x="36858" y="450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9" name="任意多边形: 形状 1238">
              <a:extLst>
                <a:ext uri="{FF2B5EF4-FFF2-40B4-BE49-F238E27FC236}">
                  <a16:creationId xmlns:a16="http://schemas.microsoft.com/office/drawing/2014/main" id="{05E6FC01-1F52-D962-3C3D-4DD3932DE50B}"/>
                </a:ext>
              </a:extLst>
            </p:cNvPr>
            <p:cNvSpPr/>
            <p:nvPr/>
          </p:nvSpPr>
          <p:spPr>
            <a:xfrm flipV="1">
              <a:off x="9159944" y="5615896"/>
              <a:ext cx="36112" cy="26836"/>
            </a:xfrm>
            <a:custGeom>
              <a:avLst/>
              <a:gdLst>
                <a:gd name="connsiteX0" fmla="*/ -50 w 36112"/>
                <a:gd name="connsiteY0" fmla="*/ 26508 h 26836"/>
                <a:gd name="connsiteX1" fmla="*/ 35947 w 36112"/>
                <a:gd name="connsiteY1" fmla="*/ 4256 h 26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112" h="26836">
                  <a:moveTo>
                    <a:pt x="-50" y="26508"/>
                  </a:moveTo>
                  <a:cubicBezTo>
                    <a:pt x="-1995" y="11410"/>
                    <a:pt x="21089" y="-9751"/>
                    <a:pt x="35947" y="425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0" name="任意多边形: 形状 1239">
              <a:extLst>
                <a:ext uri="{FF2B5EF4-FFF2-40B4-BE49-F238E27FC236}">
                  <a16:creationId xmlns:a16="http://schemas.microsoft.com/office/drawing/2014/main" id="{3D855F2C-F97B-9E4A-D80A-12C77F0CF123}"/>
                </a:ext>
              </a:extLst>
            </p:cNvPr>
            <p:cNvSpPr/>
            <p:nvPr/>
          </p:nvSpPr>
          <p:spPr>
            <a:xfrm flipV="1">
              <a:off x="9186566" y="5643281"/>
              <a:ext cx="34296" cy="21850"/>
            </a:xfrm>
            <a:custGeom>
              <a:avLst/>
              <a:gdLst>
                <a:gd name="connsiteX0" fmla="*/ 119 w 34296"/>
                <a:gd name="connsiteY0" fmla="*/ 21527 h 21850"/>
                <a:gd name="connsiteX1" fmla="*/ 34132 w 34296"/>
                <a:gd name="connsiteY1" fmla="*/ 2162 h 21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296" h="21850">
                  <a:moveTo>
                    <a:pt x="119" y="21527"/>
                  </a:moveTo>
                  <a:cubicBezTo>
                    <a:pt x="-2994" y="7160"/>
                    <a:pt x="20284" y="-5946"/>
                    <a:pt x="34132" y="216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1" name="任意多边形: 形状 1240">
              <a:extLst>
                <a:ext uri="{FF2B5EF4-FFF2-40B4-BE49-F238E27FC236}">
                  <a16:creationId xmlns:a16="http://schemas.microsoft.com/office/drawing/2014/main" id="{2CF52D62-D4B8-695B-B463-092767A1DE05}"/>
                </a:ext>
              </a:extLst>
            </p:cNvPr>
            <p:cNvSpPr/>
            <p:nvPr/>
          </p:nvSpPr>
          <p:spPr>
            <a:xfrm flipV="1">
              <a:off x="9207638" y="5665188"/>
              <a:ext cx="46952" cy="27183"/>
            </a:xfrm>
            <a:custGeom>
              <a:avLst/>
              <a:gdLst>
                <a:gd name="connsiteX0" fmla="*/ 1 w 46952"/>
                <a:gd name="connsiteY0" fmla="*/ 26864 h 27183"/>
                <a:gd name="connsiteX1" fmla="*/ 46789 w 46952"/>
                <a:gd name="connsiteY1" fmla="*/ 7034 h 27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6952" h="27183">
                  <a:moveTo>
                    <a:pt x="1" y="26864"/>
                  </a:moveTo>
                  <a:cubicBezTo>
                    <a:pt x="-2605" y="7278"/>
                    <a:pt x="26150" y="-10936"/>
                    <a:pt x="46789" y="703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2" name="任意多边形: 形状 1241">
              <a:extLst>
                <a:ext uri="{FF2B5EF4-FFF2-40B4-BE49-F238E27FC236}">
                  <a16:creationId xmlns:a16="http://schemas.microsoft.com/office/drawing/2014/main" id="{2721D404-0092-21C4-C898-96CF21EEC505}"/>
                </a:ext>
              </a:extLst>
            </p:cNvPr>
            <p:cNvSpPr/>
            <p:nvPr/>
          </p:nvSpPr>
          <p:spPr>
            <a:xfrm flipV="1">
              <a:off x="9243284" y="5691501"/>
              <a:ext cx="44498" cy="16388"/>
            </a:xfrm>
            <a:custGeom>
              <a:avLst/>
              <a:gdLst>
                <a:gd name="connsiteX0" fmla="*/ -163 w 44498"/>
                <a:gd name="connsiteY0" fmla="*/ 16073 h 16388"/>
                <a:gd name="connsiteX1" fmla="*/ 44335 w 44498"/>
                <a:gd name="connsiteY1" fmla="*/ 12392 h 16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498" h="16388">
                  <a:moveTo>
                    <a:pt x="-163" y="16073"/>
                  </a:moveTo>
                  <a:cubicBezTo>
                    <a:pt x="6678" y="1940"/>
                    <a:pt x="32496" y="-10602"/>
                    <a:pt x="44335" y="1239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3" name="任意多边形: 形状 1242">
              <a:extLst>
                <a:ext uri="{FF2B5EF4-FFF2-40B4-BE49-F238E27FC236}">
                  <a16:creationId xmlns:a16="http://schemas.microsoft.com/office/drawing/2014/main" id="{F1232E38-44C6-9F52-FE05-7FEE89030AB7}"/>
                </a:ext>
              </a:extLst>
            </p:cNvPr>
            <p:cNvSpPr/>
            <p:nvPr/>
          </p:nvSpPr>
          <p:spPr>
            <a:xfrm flipV="1">
              <a:off x="9273288" y="5703489"/>
              <a:ext cx="43031" cy="22606"/>
            </a:xfrm>
            <a:custGeom>
              <a:avLst/>
              <a:gdLst>
                <a:gd name="connsiteX0" fmla="*/ -163 w 43031"/>
                <a:gd name="connsiteY0" fmla="*/ 17971 h 22606"/>
                <a:gd name="connsiteX1" fmla="*/ 42869 w 43031"/>
                <a:gd name="connsiteY1" fmla="*/ 22294 h 22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031" h="22606">
                  <a:moveTo>
                    <a:pt x="-163" y="17971"/>
                  </a:moveTo>
                  <a:cubicBezTo>
                    <a:pt x="7931" y="-6212"/>
                    <a:pt x="40001" y="-8015"/>
                    <a:pt x="42869" y="2229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4" name="任意多边形: 形状 1243">
              <a:extLst>
                <a:ext uri="{FF2B5EF4-FFF2-40B4-BE49-F238E27FC236}">
                  <a16:creationId xmlns:a16="http://schemas.microsoft.com/office/drawing/2014/main" id="{BA381924-288F-AA11-90FB-72D394F0125F}"/>
                </a:ext>
              </a:extLst>
            </p:cNvPr>
            <p:cNvSpPr/>
            <p:nvPr/>
          </p:nvSpPr>
          <p:spPr>
            <a:xfrm flipV="1">
              <a:off x="9289600" y="5721789"/>
              <a:ext cx="20997" cy="22081"/>
            </a:xfrm>
            <a:custGeom>
              <a:avLst/>
              <a:gdLst>
                <a:gd name="connsiteX0" fmla="*/ -162 w 20997"/>
                <a:gd name="connsiteY0" fmla="*/ 388 h 22081"/>
                <a:gd name="connsiteX1" fmla="*/ 19378 w 20997"/>
                <a:gd name="connsiteY1" fmla="*/ 21772 h 22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997" h="22081">
                  <a:moveTo>
                    <a:pt x="-162" y="388"/>
                  </a:moveTo>
                  <a:cubicBezTo>
                    <a:pt x="9762" y="-3717"/>
                    <a:pt x="25748" y="11199"/>
                    <a:pt x="19378" y="2177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5" name="任意多边形: 形状 1244">
              <a:extLst>
                <a:ext uri="{FF2B5EF4-FFF2-40B4-BE49-F238E27FC236}">
                  <a16:creationId xmlns:a16="http://schemas.microsoft.com/office/drawing/2014/main" id="{94782AC0-F19B-9DB2-70C9-9C795273C119}"/>
                </a:ext>
              </a:extLst>
            </p:cNvPr>
            <p:cNvSpPr/>
            <p:nvPr/>
          </p:nvSpPr>
          <p:spPr>
            <a:xfrm flipV="1">
              <a:off x="9080526" y="5577059"/>
              <a:ext cx="37370" cy="38136"/>
            </a:xfrm>
            <a:custGeom>
              <a:avLst/>
              <a:gdLst>
                <a:gd name="connsiteX0" fmla="*/ -167 w 37370"/>
                <a:gd name="connsiteY0" fmla="*/ -203 h 38136"/>
                <a:gd name="connsiteX1" fmla="*/ 36975 w 37370"/>
                <a:gd name="connsiteY1" fmla="*/ 37801 h 38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0" h="38136">
                  <a:moveTo>
                    <a:pt x="-167" y="-203"/>
                  </a:moveTo>
                  <a:cubicBezTo>
                    <a:pt x="24889" y="-1911"/>
                    <a:pt x="39215" y="12970"/>
                    <a:pt x="36975" y="3780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6" name="任意多边形: 形状 1245">
              <a:extLst>
                <a:ext uri="{FF2B5EF4-FFF2-40B4-BE49-F238E27FC236}">
                  <a16:creationId xmlns:a16="http://schemas.microsoft.com/office/drawing/2014/main" id="{2EAA7499-B004-7B14-C851-54BFF6139937}"/>
                </a:ext>
              </a:extLst>
            </p:cNvPr>
            <p:cNvSpPr/>
            <p:nvPr/>
          </p:nvSpPr>
          <p:spPr>
            <a:xfrm flipV="1">
              <a:off x="9107315" y="5608038"/>
              <a:ext cx="48768" cy="14608"/>
            </a:xfrm>
            <a:custGeom>
              <a:avLst/>
              <a:gdLst>
                <a:gd name="connsiteX0" fmla="*/ -166 w 48768"/>
                <a:gd name="connsiteY0" fmla="*/ 14277 h 14608"/>
                <a:gd name="connsiteX1" fmla="*/ 48602 w 48768"/>
                <a:gd name="connsiteY1" fmla="*/ 7884 h 14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768" h="14608">
                  <a:moveTo>
                    <a:pt x="-166" y="14277"/>
                  </a:moveTo>
                  <a:cubicBezTo>
                    <a:pt x="7063" y="-103"/>
                    <a:pt x="33889" y="-6751"/>
                    <a:pt x="48602" y="788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7" name="任意多边形: 形状 1246">
              <a:extLst>
                <a:ext uri="{FF2B5EF4-FFF2-40B4-BE49-F238E27FC236}">
                  <a16:creationId xmlns:a16="http://schemas.microsoft.com/office/drawing/2014/main" id="{101DD8EC-0D38-E360-028D-D32467B318A8}"/>
                </a:ext>
              </a:extLst>
            </p:cNvPr>
            <p:cNvSpPr/>
            <p:nvPr/>
          </p:nvSpPr>
          <p:spPr>
            <a:xfrm flipV="1">
              <a:off x="9102969" y="5620063"/>
              <a:ext cx="19148" cy="28263"/>
            </a:xfrm>
            <a:custGeom>
              <a:avLst/>
              <a:gdLst>
                <a:gd name="connsiteX0" fmla="*/ 18824 w 19148"/>
                <a:gd name="connsiteY0" fmla="*/ 27935 h 28263"/>
                <a:gd name="connsiteX1" fmla="*/ -166 w 19148"/>
                <a:gd name="connsiteY1" fmla="*/ -328 h 28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48" h="28263">
                  <a:moveTo>
                    <a:pt x="18824" y="27935"/>
                  </a:moveTo>
                  <a:cubicBezTo>
                    <a:pt x="20018" y="15198"/>
                    <a:pt x="14537" y="3970"/>
                    <a:pt x="-166" y="-32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8" name="任意多边形: 形状 1247">
              <a:extLst>
                <a:ext uri="{FF2B5EF4-FFF2-40B4-BE49-F238E27FC236}">
                  <a16:creationId xmlns:a16="http://schemas.microsoft.com/office/drawing/2014/main" id="{A8211F0D-8256-5A7B-1845-A04B9A21742D}"/>
                </a:ext>
              </a:extLst>
            </p:cNvPr>
            <p:cNvSpPr/>
            <p:nvPr/>
          </p:nvSpPr>
          <p:spPr>
            <a:xfrm flipV="1">
              <a:off x="9120531" y="5634470"/>
              <a:ext cx="27695" cy="42489"/>
            </a:xfrm>
            <a:custGeom>
              <a:avLst/>
              <a:gdLst>
                <a:gd name="connsiteX0" fmla="*/ -166 w 27695"/>
                <a:gd name="connsiteY0" fmla="*/ 42166 h 42489"/>
                <a:gd name="connsiteX1" fmla="*/ 11038 w 27695"/>
                <a:gd name="connsiteY1" fmla="*/ -324 h 4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7695" h="42489">
                  <a:moveTo>
                    <a:pt x="-166" y="42166"/>
                  </a:moveTo>
                  <a:cubicBezTo>
                    <a:pt x="28554" y="41942"/>
                    <a:pt x="39184" y="1989"/>
                    <a:pt x="11038" y="-32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9" name="任意多边形: 形状 1248">
              <a:extLst>
                <a:ext uri="{FF2B5EF4-FFF2-40B4-BE49-F238E27FC236}">
                  <a16:creationId xmlns:a16="http://schemas.microsoft.com/office/drawing/2014/main" id="{BF538263-AEBE-EC48-5E81-372D36AEBE47}"/>
                </a:ext>
              </a:extLst>
            </p:cNvPr>
            <p:cNvSpPr/>
            <p:nvPr/>
          </p:nvSpPr>
          <p:spPr>
            <a:xfrm flipV="1">
              <a:off x="9144938" y="5637467"/>
              <a:ext cx="25905" cy="11275"/>
            </a:xfrm>
            <a:custGeom>
              <a:avLst/>
              <a:gdLst>
                <a:gd name="connsiteX0" fmla="*/ -165 w 25905"/>
                <a:gd name="connsiteY0" fmla="*/ 134 h 11275"/>
                <a:gd name="connsiteX1" fmla="*/ 25740 w 25905"/>
                <a:gd name="connsiteY1" fmla="*/ 10949 h 11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905" h="11275">
                  <a:moveTo>
                    <a:pt x="-165" y="134"/>
                  </a:moveTo>
                  <a:cubicBezTo>
                    <a:pt x="5232" y="-1654"/>
                    <a:pt x="18811" y="1726"/>
                    <a:pt x="25740" y="1094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0" name="任意多边形: 形状 1249">
              <a:extLst>
                <a:ext uri="{FF2B5EF4-FFF2-40B4-BE49-F238E27FC236}">
                  <a16:creationId xmlns:a16="http://schemas.microsoft.com/office/drawing/2014/main" id="{1B294659-D64C-6381-411F-7FFF117BAB26}"/>
                </a:ext>
              </a:extLst>
            </p:cNvPr>
            <p:cNvSpPr/>
            <p:nvPr/>
          </p:nvSpPr>
          <p:spPr>
            <a:xfrm flipV="1">
              <a:off x="9148629" y="5663002"/>
              <a:ext cx="33857" cy="47381"/>
            </a:xfrm>
            <a:custGeom>
              <a:avLst/>
              <a:gdLst>
                <a:gd name="connsiteX0" fmla="*/ -165 w 33857"/>
                <a:gd name="connsiteY0" fmla="*/ 46901 h 47381"/>
                <a:gd name="connsiteX1" fmla="*/ 12032 w 33857"/>
                <a:gd name="connsiteY1" fmla="*/ -30 h 47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857" h="47381">
                  <a:moveTo>
                    <a:pt x="-165" y="46901"/>
                  </a:moveTo>
                  <a:cubicBezTo>
                    <a:pt x="14042" y="50426"/>
                    <a:pt x="60764" y="-4763"/>
                    <a:pt x="12032" y="-3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1" name="任意多边形: 形状 1250">
              <a:extLst>
                <a:ext uri="{FF2B5EF4-FFF2-40B4-BE49-F238E27FC236}">
                  <a16:creationId xmlns:a16="http://schemas.microsoft.com/office/drawing/2014/main" id="{0300CE3C-0F95-B60E-7740-6AEE10797603}"/>
                </a:ext>
              </a:extLst>
            </p:cNvPr>
            <p:cNvSpPr/>
            <p:nvPr/>
          </p:nvSpPr>
          <p:spPr>
            <a:xfrm flipV="1">
              <a:off x="9175128" y="5655901"/>
              <a:ext cx="20412" cy="26565"/>
            </a:xfrm>
            <a:custGeom>
              <a:avLst/>
              <a:gdLst>
                <a:gd name="connsiteX0" fmla="*/ 16080 w 20412"/>
                <a:gd name="connsiteY0" fmla="*/ 26244 h 26565"/>
                <a:gd name="connsiteX1" fmla="*/ -165 w 20412"/>
                <a:gd name="connsiteY1" fmla="*/ 598 h 26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412" h="26565">
                  <a:moveTo>
                    <a:pt x="16080" y="26244"/>
                  </a:moveTo>
                  <a:cubicBezTo>
                    <a:pt x="24645" y="14831"/>
                    <a:pt x="20379" y="-4798"/>
                    <a:pt x="-165" y="59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2" name="任意多边形: 形状 1251">
              <a:extLst>
                <a:ext uri="{FF2B5EF4-FFF2-40B4-BE49-F238E27FC236}">
                  <a16:creationId xmlns:a16="http://schemas.microsoft.com/office/drawing/2014/main" id="{54B94918-419B-D39D-F070-BA16560FDFD1}"/>
                </a:ext>
              </a:extLst>
            </p:cNvPr>
            <p:cNvSpPr/>
            <p:nvPr/>
          </p:nvSpPr>
          <p:spPr>
            <a:xfrm flipV="1">
              <a:off x="9181491" y="5703616"/>
              <a:ext cx="38401" cy="35795"/>
            </a:xfrm>
            <a:custGeom>
              <a:avLst/>
              <a:gdLst>
                <a:gd name="connsiteX0" fmla="*/ -165 w 38401"/>
                <a:gd name="connsiteY0" fmla="*/ 34978 h 35795"/>
                <a:gd name="connsiteX1" fmla="*/ 29756 w 38401"/>
                <a:gd name="connsiteY1" fmla="*/ -312 h 35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401" h="35795">
                  <a:moveTo>
                    <a:pt x="-165" y="34978"/>
                  </a:moveTo>
                  <a:cubicBezTo>
                    <a:pt x="20393" y="39925"/>
                    <a:pt x="54085" y="7145"/>
                    <a:pt x="29756" y="-31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3" name="任意多边形: 形状 1252">
              <a:extLst>
                <a:ext uri="{FF2B5EF4-FFF2-40B4-BE49-F238E27FC236}">
                  <a16:creationId xmlns:a16="http://schemas.microsoft.com/office/drawing/2014/main" id="{1AAB6DF1-C26B-EAC0-08CA-0C9EF42A4369}"/>
                </a:ext>
              </a:extLst>
            </p:cNvPr>
            <p:cNvSpPr/>
            <p:nvPr/>
          </p:nvSpPr>
          <p:spPr>
            <a:xfrm flipV="1">
              <a:off x="9212685" y="5711606"/>
              <a:ext cx="40635" cy="28065"/>
            </a:xfrm>
            <a:custGeom>
              <a:avLst/>
              <a:gdLst>
                <a:gd name="connsiteX0" fmla="*/ -164 w 40635"/>
                <a:gd name="connsiteY0" fmla="*/ 22618 h 28065"/>
                <a:gd name="connsiteX1" fmla="*/ 34317 w 40635"/>
                <a:gd name="connsiteY1" fmla="*/ -311 h 28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0635" h="28065">
                  <a:moveTo>
                    <a:pt x="-164" y="22618"/>
                  </a:moveTo>
                  <a:cubicBezTo>
                    <a:pt x="21846" y="41894"/>
                    <a:pt x="54075" y="787"/>
                    <a:pt x="34317" y="-31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4" name="任意多边形: 形状 1253">
              <a:extLst>
                <a:ext uri="{FF2B5EF4-FFF2-40B4-BE49-F238E27FC236}">
                  <a16:creationId xmlns:a16="http://schemas.microsoft.com/office/drawing/2014/main" id="{916503AF-B94E-7D80-B00B-E9A4781A893F}"/>
                </a:ext>
              </a:extLst>
            </p:cNvPr>
            <p:cNvSpPr/>
            <p:nvPr/>
          </p:nvSpPr>
          <p:spPr>
            <a:xfrm flipV="1">
              <a:off x="9198618" y="5687691"/>
              <a:ext cx="20496" cy="18603"/>
            </a:xfrm>
            <a:custGeom>
              <a:avLst/>
              <a:gdLst>
                <a:gd name="connsiteX0" fmla="*/ 20332 w 20496"/>
                <a:gd name="connsiteY0" fmla="*/ 18287 h 18603"/>
                <a:gd name="connsiteX1" fmla="*/ -164 w 20496"/>
                <a:gd name="connsiteY1" fmla="*/ -316 h 18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496" h="18603">
                  <a:moveTo>
                    <a:pt x="20332" y="18287"/>
                  </a:moveTo>
                  <a:cubicBezTo>
                    <a:pt x="18546" y="12881"/>
                    <a:pt x="11548" y="976"/>
                    <a:pt x="-164" y="-31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5" name="任意多边形: 形状 1254">
              <a:extLst>
                <a:ext uri="{FF2B5EF4-FFF2-40B4-BE49-F238E27FC236}">
                  <a16:creationId xmlns:a16="http://schemas.microsoft.com/office/drawing/2014/main" id="{AD04DC1A-A795-DC7D-41CA-AA763AC17DDC}"/>
                </a:ext>
              </a:extLst>
            </p:cNvPr>
            <p:cNvSpPr/>
            <p:nvPr/>
          </p:nvSpPr>
          <p:spPr>
            <a:xfrm flipV="1">
              <a:off x="9244672" y="5705193"/>
              <a:ext cx="12424" cy="14454"/>
            </a:xfrm>
            <a:custGeom>
              <a:avLst/>
              <a:gdLst>
                <a:gd name="connsiteX0" fmla="*/ 12260 w 12424"/>
                <a:gd name="connsiteY0" fmla="*/ 14141 h 14454"/>
                <a:gd name="connsiteX1" fmla="*/ -164 w 12424"/>
                <a:gd name="connsiteY1" fmla="*/ -313 h 14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24" h="14454">
                  <a:moveTo>
                    <a:pt x="12260" y="14141"/>
                  </a:moveTo>
                  <a:cubicBezTo>
                    <a:pt x="11352" y="9273"/>
                    <a:pt x="6288" y="2137"/>
                    <a:pt x="-164" y="-31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6" name="任意多边形: 形状 1255">
              <a:extLst>
                <a:ext uri="{FF2B5EF4-FFF2-40B4-BE49-F238E27FC236}">
                  <a16:creationId xmlns:a16="http://schemas.microsoft.com/office/drawing/2014/main" id="{73F47BB9-6610-1F3C-128E-E958D956891F}"/>
                </a:ext>
              </a:extLst>
            </p:cNvPr>
            <p:cNvSpPr/>
            <p:nvPr/>
          </p:nvSpPr>
          <p:spPr>
            <a:xfrm flipV="1">
              <a:off x="9268895" y="5722219"/>
              <a:ext cx="14394" cy="17563"/>
            </a:xfrm>
            <a:custGeom>
              <a:avLst/>
              <a:gdLst>
                <a:gd name="connsiteX0" fmla="*/ 14232 w 14394"/>
                <a:gd name="connsiteY0" fmla="*/ 17253 h 17563"/>
                <a:gd name="connsiteX1" fmla="*/ -163 w 14394"/>
                <a:gd name="connsiteY1" fmla="*/ -310 h 17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394" h="17563">
                  <a:moveTo>
                    <a:pt x="14232" y="17253"/>
                  </a:moveTo>
                  <a:cubicBezTo>
                    <a:pt x="13858" y="11503"/>
                    <a:pt x="12572" y="880"/>
                    <a:pt x="-163" y="-31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7" name="任意多边形: 形状 1256">
              <a:extLst>
                <a:ext uri="{FF2B5EF4-FFF2-40B4-BE49-F238E27FC236}">
                  <a16:creationId xmlns:a16="http://schemas.microsoft.com/office/drawing/2014/main" id="{4DF268BC-8D74-3524-4EAD-C8C11918FD3B}"/>
                </a:ext>
              </a:extLst>
            </p:cNvPr>
            <p:cNvSpPr/>
            <p:nvPr/>
          </p:nvSpPr>
          <p:spPr>
            <a:xfrm flipV="1">
              <a:off x="9055077" y="5332765"/>
              <a:ext cx="32340" cy="47047"/>
            </a:xfrm>
            <a:custGeom>
              <a:avLst/>
              <a:gdLst>
                <a:gd name="connsiteX0" fmla="*/ 8613 w 32340"/>
                <a:gd name="connsiteY0" fmla="*/ 46667 h 47047"/>
                <a:gd name="connsiteX1" fmla="*/ 32173 w 32340"/>
                <a:gd name="connsiteY1" fmla="*/ -381 h 47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340" h="47047">
                  <a:moveTo>
                    <a:pt x="8613" y="46667"/>
                  </a:moveTo>
                  <a:cubicBezTo>
                    <a:pt x="-5029" y="24271"/>
                    <a:pt x="-6615" y="4582"/>
                    <a:pt x="32173" y="-38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8" name="任意多边形: 形状 1257">
              <a:extLst>
                <a:ext uri="{FF2B5EF4-FFF2-40B4-BE49-F238E27FC236}">
                  <a16:creationId xmlns:a16="http://schemas.microsoft.com/office/drawing/2014/main" id="{C3D2ECB5-6359-DCA9-9ECD-F3AAB0696A04}"/>
                </a:ext>
              </a:extLst>
            </p:cNvPr>
            <p:cNvSpPr/>
            <p:nvPr/>
          </p:nvSpPr>
          <p:spPr>
            <a:xfrm flipV="1">
              <a:off x="9038853" y="5365151"/>
              <a:ext cx="36154" cy="39700"/>
            </a:xfrm>
            <a:custGeom>
              <a:avLst/>
              <a:gdLst>
                <a:gd name="connsiteX0" fmla="*/ 17454 w 36154"/>
                <a:gd name="connsiteY0" fmla="*/ 39325 h 39700"/>
                <a:gd name="connsiteX1" fmla="*/ 35987 w 36154"/>
                <a:gd name="connsiteY1" fmla="*/ -189 h 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154" h="39700">
                  <a:moveTo>
                    <a:pt x="17454" y="39325"/>
                  </a:moveTo>
                  <a:cubicBezTo>
                    <a:pt x="-9869" y="28858"/>
                    <a:pt x="-6698" y="-3094"/>
                    <a:pt x="35987" y="-18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9" name="任意多边形: 形状 1258">
              <a:extLst>
                <a:ext uri="{FF2B5EF4-FFF2-40B4-BE49-F238E27FC236}">
                  <a16:creationId xmlns:a16="http://schemas.microsoft.com/office/drawing/2014/main" id="{BBC4BA0A-AED5-3C43-B061-2E99F8C3F4A2}"/>
                </a:ext>
              </a:extLst>
            </p:cNvPr>
            <p:cNvSpPr/>
            <p:nvPr/>
          </p:nvSpPr>
          <p:spPr>
            <a:xfrm flipV="1">
              <a:off x="9004802" y="5339826"/>
              <a:ext cx="50350" cy="34022"/>
            </a:xfrm>
            <a:custGeom>
              <a:avLst/>
              <a:gdLst>
                <a:gd name="connsiteX0" fmla="*/ -168 w 50350"/>
                <a:gd name="connsiteY0" fmla="*/ 27367 h 34022"/>
                <a:gd name="connsiteX1" fmla="*/ 50093 w 50350"/>
                <a:gd name="connsiteY1" fmla="*/ 33641 h 34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350" h="34022">
                  <a:moveTo>
                    <a:pt x="-168" y="27367"/>
                  </a:moveTo>
                  <a:cubicBezTo>
                    <a:pt x="6257" y="-7195"/>
                    <a:pt x="52486" y="-14154"/>
                    <a:pt x="50093" y="3364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0" name="任意多边形: 形状 1259">
              <a:extLst>
                <a:ext uri="{FF2B5EF4-FFF2-40B4-BE49-F238E27FC236}">
                  <a16:creationId xmlns:a16="http://schemas.microsoft.com/office/drawing/2014/main" id="{019B3CC7-F07A-AEDC-70BA-38C3FD12BBB3}"/>
                </a:ext>
              </a:extLst>
            </p:cNvPr>
            <p:cNvSpPr/>
            <p:nvPr/>
          </p:nvSpPr>
          <p:spPr>
            <a:xfrm flipV="1">
              <a:off x="9042811" y="5401108"/>
              <a:ext cx="25599" cy="33672"/>
            </a:xfrm>
            <a:custGeom>
              <a:avLst/>
              <a:gdLst>
                <a:gd name="connsiteX0" fmla="*/ 7543 w 25599"/>
                <a:gd name="connsiteY0" fmla="*/ 33304 h 33672"/>
                <a:gd name="connsiteX1" fmla="*/ 25431 w 25599"/>
                <a:gd name="connsiteY1" fmla="*/ -351 h 3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599" h="33672">
                  <a:moveTo>
                    <a:pt x="7543" y="33304"/>
                  </a:moveTo>
                  <a:cubicBezTo>
                    <a:pt x="-9885" y="14394"/>
                    <a:pt x="4894" y="-961"/>
                    <a:pt x="25431" y="-35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1" name="任意多边形: 形状 1260">
              <a:extLst>
                <a:ext uri="{FF2B5EF4-FFF2-40B4-BE49-F238E27FC236}">
                  <a16:creationId xmlns:a16="http://schemas.microsoft.com/office/drawing/2014/main" id="{333299F8-B02C-DE25-8D46-E14A13D921E1}"/>
                </a:ext>
              </a:extLst>
            </p:cNvPr>
            <p:cNvSpPr/>
            <p:nvPr/>
          </p:nvSpPr>
          <p:spPr>
            <a:xfrm flipV="1">
              <a:off x="8981149" y="5338242"/>
              <a:ext cx="34551" cy="55042"/>
            </a:xfrm>
            <a:custGeom>
              <a:avLst/>
              <a:gdLst>
                <a:gd name="connsiteX0" fmla="*/ 3362 w 34551"/>
                <a:gd name="connsiteY0" fmla="*/ 54664 h 55042"/>
                <a:gd name="connsiteX1" fmla="*/ 34383 w 34551"/>
                <a:gd name="connsiteY1" fmla="*/ -379 h 55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551" h="55042">
                  <a:moveTo>
                    <a:pt x="3362" y="54664"/>
                  </a:moveTo>
                  <a:cubicBezTo>
                    <a:pt x="-6565" y="30844"/>
                    <a:pt x="4646" y="-54"/>
                    <a:pt x="34383" y="-37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2" name="任意多边形: 形状 1261">
              <a:extLst>
                <a:ext uri="{FF2B5EF4-FFF2-40B4-BE49-F238E27FC236}">
                  <a16:creationId xmlns:a16="http://schemas.microsoft.com/office/drawing/2014/main" id="{CE358B25-9481-D1B1-E8EF-7C5A17508DD7}"/>
                </a:ext>
              </a:extLst>
            </p:cNvPr>
            <p:cNvSpPr/>
            <p:nvPr/>
          </p:nvSpPr>
          <p:spPr>
            <a:xfrm flipV="1">
              <a:off x="8987302" y="5384558"/>
              <a:ext cx="55712" cy="44988"/>
            </a:xfrm>
            <a:custGeom>
              <a:avLst/>
              <a:gdLst>
                <a:gd name="connsiteX0" fmla="*/ 4949 w 55712"/>
                <a:gd name="connsiteY0" fmla="*/ 44617 h 44988"/>
                <a:gd name="connsiteX1" fmla="*/ 55544 w 55712"/>
                <a:gd name="connsiteY1" fmla="*/ 9299 h 44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5712" h="44988">
                  <a:moveTo>
                    <a:pt x="4949" y="44617"/>
                  </a:moveTo>
                  <a:cubicBezTo>
                    <a:pt x="-14498" y="13917"/>
                    <a:pt x="25647" y="-16412"/>
                    <a:pt x="55544" y="929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3" name="任意多边形: 形状 1262">
              <a:extLst>
                <a:ext uri="{FF2B5EF4-FFF2-40B4-BE49-F238E27FC236}">
                  <a16:creationId xmlns:a16="http://schemas.microsoft.com/office/drawing/2014/main" id="{0C4D89BC-6F3F-E6B2-6F96-E5C6D349C63E}"/>
                </a:ext>
              </a:extLst>
            </p:cNvPr>
            <p:cNvSpPr/>
            <p:nvPr/>
          </p:nvSpPr>
          <p:spPr>
            <a:xfrm flipV="1">
              <a:off x="9015197" y="5429683"/>
              <a:ext cx="53416" cy="37720"/>
            </a:xfrm>
            <a:custGeom>
              <a:avLst/>
              <a:gdLst>
                <a:gd name="connsiteX0" fmla="*/ 152 w 53416"/>
                <a:gd name="connsiteY0" fmla="*/ 37358 h 37720"/>
                <a:gd name="connsiteX1" fmla="*/ 53248 w 53416"/>
                <a:gd name="connsiteY1" fmla="*/ 4269 h 3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3416" h="37720">
                  <a:moveTo>
                    <a:pt x="152" y="37358"/>
                  </a:moveTo>
                  <a:cubicBezTo>
                    <a:pt x="-3971" y="764"/>
                    <a:pt x="32700" y="-6671"/>
                    <a:pt x="53248" y="426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4" name="任意多边形: 形状 1263">
              <a:extLst>
                <a:ext uri="{FF2B5EF4-FFF2-40B4-BE49-F238E27FC236}">
                  <a16:creationId xmlns:a16="http://schemas.microsoft.com/office/drawing/2014/main" id="{A8506DBD-6504-9718-863E-464BC41E3BD2}"/>
                </a:ext>
              </a:extLst>
            </p:cNvPr>
            <p:cNvSpPr/>
            <p:nvPr/>
          </p:nvSpPr>
          <p:spPr>
            <a:xfrm flipV="1">
              <a:off x="9012806" y="5365984"/>
              <a:ext cx="31672" cy="43824"/>
            </a:xfrm>
            <a:custGeom>
              <a:avLst/>
              <a:gdLst>
                <a:gd name="connsiteX0" fmla="*/ 996 w 31672"/>
                <a:gd name="connsiteY0" fmla="*/ 43450 h 43824"/>
                <a:gd name="connsiteX1" fmla="*/ 31504 w 31672"/>
                <a:gd name="connsiteY1" fmla="*/ -375 h 43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672" h="43824">
                  <a:moveTo>
                    <a:pt x="996" y="43450"/>
                  </a:moveTo>
                  <a:cubicBezTo>
                    <a:pt x="-2177" y="26403"/>
                    <a:pt x="-899" y="4357"/>
                    <a:pt x="31504" y="-37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5" name="任意多边形: 形状 1264">
              <a:extLst>
                <a:ext uri="{FF2B5EF4-FFF2-40B4-BE49-F238E27FC236}">
                  <a16:creationId xmlns:a16="http://schemas.microsoft.com/office/drawing/2014/main" id="{3339FF42-6EEB-7D65-5103-815E729D3E0E}"/>
                </a:ext>
              </a:extLst>
            </p:cNvPr>
            <p:cNvSpPr/>
            <p:nvPr/>
          </p:nvSpPr>
          <p:spPr>
            <a:xfrm flipV="1">
              <a:off x="8939749" y="5310144"/>
              <a:ext cx="41755" cy="39122"/>
            </a:xfrm>
            <a:custGeom>
              <a:avLst/>
              <a:gdLst>
                <a:gd name="connsiteX0" fmla="*/ 471 w 41755"/>
                <a:gd name="connsiteY0" fmla="*/ 38737 h 39122"/>
                <a:gd name="connsiteX1" fmla="*/ 41586 w 41755"/>
                <a:gd name="connsiteY1" fmla="*/ -369 h 39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755" h="39122">
                  <a:moveTo>
                    <a:pt x="471" y="38737"/>
                  </a:moveTo>
                  <a:cubicBezTo>
                    <a:pt x="-3164" y="25252"/>
                    <a:pt x="8426" y="-1145"/>
                    <a:pt x="41586" y="-36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6" name="任意多边形: 形状 1265">
              <a:extLst>
                <a:ext uri="{FF2B5EF4-FFF2-40B4-BE49-F238E27FC236}">
                  <a16:creationId xmlns:a16="http://schemas.microsoft.com/office/drawing/2014/main" id="{1EA5E1AD-520E-D73C-748A-D9280D5459CE}"/>
                </a:ext>
              </a:extLst>
            </p:cNvPr>
            <p:cNvSpPr/>
            <p:nvPr/>
          </p:nvSpPr>
          <p:spPr>
            <a:xfrm flipV="1">
              <a:off x="8934109" y="5333718"/>
              <a:ext cx="48708" cy="36307"/>
            </a:xfrm>
            <a:custGeom>
              <a:avLst/>
              <a:gdLst>
                <a:gd name="connsiteX0" fmla="*/ 11349 w 48708"/>
                <a:gd name="connsiteY0" fmla="*/ 35926 h 36307"/>
                <a:gd name="connsiteX1" fmla="*/ 48538 w 48708"/>
                <a:gd name="connsiteY1" fmla="*/ 932 h 36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708" h="36307">
                  <a:moveTo>
                    <a:pt x="11349" y="35926"/>
                  </a:moveTo>
                  <a:cubicBezTo>
                    <a:pt x="-12655" y="25538"/>
                    <a:pt x="1386" y="-7311"/>
                    <a:pt x="48538" y="93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7" name="任意多边形: 形状 1266">
              <a:extLst>
                <a:ext uri="{FF2B5EF4-FFF2-40B4-BE49-F238E27FC236}">
                  <a16:creationId xmlns:a16="http://schemas.microsoft.com/office/drawing/2014/main" id="{3DBC52FD-173A-F8A3-B7B7-C66606B6F7D8}"/>
                </a:ext>
              </a:extLst>
            </p:cNvPr>
            <p:cNvSpPr/>
            <p:nvPr/>
          </p:nvSpPr>
          <p:spPr>
            <a:xfrm flipV="1">
              <a:off x="8939709" y="5365508"/>
              <a:ext cx="49827" cy="48031"/>
            </a:xfrm>
            <a:custGeom>
              <a:avLst/>
              <a:gdLst>
                <a:gd name="connsiteX0" fmla="*/ 6345 w 49827"/>
                <a:gd name="connsiteY0" fmla="*/ 47657 h 48031"/>
                <a:gd name="connsiteX1" fmla="*/ 49658 w 49827"/>
                <a:gd name="connsiteY1" fmla="*/ 1710 h 48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9827" h="48031">
                  <a:moveTo>
                    <a:pt x="6345" y="47657"/>
                  </a:moveTo>
                  <a:cubicBezTo>
                    <a:pt x="-4851" y="18813"/>
                    <a:pt x="-7796" y="-8185"/>
                    <a:pt x="49658" y="171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8" name="任意多边形: 形状 1267">
              <a:extLst>
                <a:ext uri="{FF2B5EF4-FFF2-40B4-BE49-F238E27FC236}">
                  <a16:creationId xmlns:a16="http://schemas.microsoft.com/office/drawing/2014/main" id="{97AB9BE0-A092-5F31-8971-4121A229EC67}"/>
                </a:ext>
              </a:extLst>
            </p:cNvPr>
            <p:cNvSpPr/>
            <p:nvPr/>
          </p:nvSpPr>
          <p:spPr>
            <a:xfrm flipV="1">
              <a:off x="8962892" y="5413133"/>
              <a:ext cx="53201" cy="37125"/>
            </a:xfrm>
            <a:custGeom>
              <a:avLst/>
              <a:gdLst>
                <a:gd name="connsiteX0" fmla="*/ -169 w 53201"/>
                <a:gd name="connsiteY0" fmla="*/ 36759 h 37125"/>
                <a:gd name="connsiteX1" fmla="*/ 53033 w 53201"/>
                <a:gd name="connsiteY1" fmla="*/ 4697 h 37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3201" h="37125">
                  <a:moveTo>
                    <a:pt x="-169" y="36759"/>
                  </a:moveTo>
                  <a:cubicBezTo>
                    <a:pt x="2709" y="12068"/>
                    <a:pt x="16515" y="-10832"/>
                    <a:pt x="53033" y="469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9" name="任意多边形: 形状 1268">
              <a:extLst>
                <a:ext uri="{FF2B5EF4-FFF2-40B4-BE49-F238E27FC236}">
                  <a16:creationId xmlns:a16="http://schemas.microsoft.com/office/drawing/2014/main" id="{DE8F3329-4469-D187-0629-2A145D887A6E}"/>
                </a:ext>
              </a:extLst>
            </p:cNvPr>
            <p:cNvSpPr/>
            <p:nvPr/>
          </p:nvSpPr>
          <p:spPr>
            <a:xfrm flipV="1">
              <a:off x="9015365" y="5459924"/>
              <a:ext cx="53614" cy="43983"/>
            </a:xfrm>
            <a:custGeom>
              <a:avLst/>
              <a:gdLst>
                <a:gd name="connsiteX0" fmla="*/ 10820 w 53614"/>
                <a:gd name="connsiteY0" fmla="*/ 43627 h 43983"/>
                <a:gd name="connsiteX1" fmla="*/ 10724 w 53614"/>
                <a:gd name="connsiteY1" fmla="*/ 3939 h 43983"/>
                <a:gd name="connsiteX2" fmla="*/ 53446 w 53614"/>
                <a:gd name="connsiteY2" fmla="*/ 5188 h 43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3614" h="43983">
                  <a:moveTo>
                    <a:pt x="10820" y="43627"/>
                  </a:moveTo>
                  <a:cubicBezTo>
                    <a:pt x="-2656" y="24939"/>
                    <a:pt x="-4925" y="12763"/>
                    <a:pt x="10724" y="3939"/>
                  </a:cubicBezTo>
                  <a:cubicBezTo>
                    <a:pt x="23064" y="-3025"/>
                    <a:pt x="40442" y="-730"/>
                    <a:pt x="53446" y="518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0" name="任意多边形: 形状 1269">
              <a:extLst>
                <a:ext uri="{FF2B5EF4-FFF2-40B4-BE49-F238E27FC236}">
                  <a16:creationId xmlns:a16="http://schemas.microsoft.com/office/drawing/2014/main" id="{21312089-1E6C-F9C4-879B-AACBDEBEAF12}"/>
                </a:ext>
              </a:extLst>
            </p:cNvPr>
            <p:cNvSpPr/>
            <p:nvPr/>
          </p:nvSpPr>
          <p:spPr>
            <a:xfrm flipV="1">
              <a:off x="9016673" y="5497905"/>
              <a:ext cx="45730" cy="48695"/>
            </a:xfrm>
            <a:custGeom>
              <a:avLst/>
              <a:gdLst>
                <a:gd name="connsiteX0" fmla="*/ 6654 w 45730"/>
                <a:gd name="connsiteY0" fmla="*/ 48346 h 48695"/>
                <a:gd name="connsiteX1" fmla="*/ 45562 w 45730"/>
                <a:gd name="connsiteY1" fmla="*/ -263 h 48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5730" h="48695">
                  <a:moveTo>
                    <a:pt x="6654" y="48346"/>
                  </a:moveTo>
                  <a:cubicBezTo>
                    <a:pt x="-7764" y="26442"/>
                    <a:pt x="-1353" y="-2125"/>
                    <a:pt x="45562" y="-26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1" name="任意多边形: 形状 1270">
              <a:extLst>
                <a:ext uri="{FF2B5EF4-FFF2-40B4-BE49-F238E27FC236}">
                  <a16:creationId xmlns:a16="http://schemas.microsoft.com/office/drawing/2014/main" id="{05D8407F-FCC0-B316-8479-3939E31AB330}"/>
                </a:ext>
              </a:extLst>
            </p:cNvPr>
            <p:cNvSpPr/>
            <p:nvPr/>
          </p:nvSpPr>
          <p:spPr>
            <a:xfrm flipV="1">
              <a:off x="9010775" y="5532552"/>
              <a:ext cx="39870" cy="60931"/>
            </a:xfrm>
            <a:custGeom>
              <a:avLst/>
              <a:gdLst>
                <a:gd name="connsiteX0" fmla="*/ 9694 w 39870"/>
                <a:gd name="connsiteY0" fmla="*/ 60590 h 60931"/>
                <a:gd name="connsiteX1" fmla="*/ 39703 w 39870"/>
                <a:gd name="connsiteY1" fmla="*/ -342 h 60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870" h="60931">
                  <a:moveTo>
                    <a:pt x="9694" y="60590"/>
                  </a:moveTo>
                  <a:cubicBezTo>
                    <a:pt x="-7107" y="47820"/>
                    <a:pt x="-5685" y="8802"/>
                    <a:pt x="39703" y="-34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2" name="任意多边形: 形状 1271">
              <a:extLst>
                <a:ext uri="{FF2B5EF4-FFF2-40B4-BE49-F238E27FC236}">
                  <a16:creationId xmlns:a16="http://schemas.microsoft.com/office/drawing/2014/main" id="{073128E3-C322-912A-B454-BDF62AEABBE5}"/>
                </a:ext>
              </a:extLst>
            </p:cNvPr>
            <p:cNvSpPr/>
            <p:nvPr/>
          </p:nvSpPr>
          <p:spPr>
            <a:xfrm flipV="1">
              <a:off x="8964531" y="5439207"/>
              <a:ext cx="50997" cy="40680"/>
            </a:xfrm>
            <a:custGeom>
              <a:avLst/>
              <a:gdLst>
                <a:gd name="connsiteX0" fmla="*/ 6646 w 50997"/>
                <a:gd name="connsiteY0" fmla="*/ 40319 h 40680"/>
                <a:gd name="connsiteX1" fmla="*/ 50829 w 50997"/>
                <a:gd name="connsiteY1" fmla="*/ 895 h 40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997" h="40680">
                  <a:moveTo>
                    <a:pt x="6646" y="40319"/>
                  </a:moveTo>
                  <a:cubicBezTo>
                    <a:pt x="-9225" y="20424"/>
                    <a:pt x="1487" y="-6513"/>
                    <a:pt x="50829" y="89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3" name="任意多边形: 形状 1272">
              <a:extLst>
                <a:ext uri="{FF2B5EF4-FFF2-40B4-BE49-F238E27FC236}">
                  <a16:creationId xmlns:a16="http://schemas.microsoft.com/office/drawing/2014/main" id="{5EEF39FF-D215-59E2-B9B9-AA95CDEE1F00}"/>
                </a:ext>
              </a:extLst>
            </p:cNvPr>
            <p:cNvSpPr/>
            <p:nvPr/>
          </p:nvSpPr>
          <p:spPr>
            <a:xfrm flipV="1">
              <a:off x="8967985" y="5472783"/>
              <a:ext cx="48914" cy="42391"/>
            </a:xfrm>
            <a:custGeom>
              <a:avLst/>
              <a:gdLst>
                <a:gd name="connsiteX0" fmla="*/ 3787 w 48914"/>
                <a:gd name="connsiteY0" fmla="*/ 42037 h 42391"/>
                <a:gd name="connsiteX1" fmla="*/ 48745 w 48914"/>
                <a:gd name="connsiteY1" fmla="*/ 2121 h 42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914" h="42391">
                  <a:moveTo>
                    <a:pt x="3787" y="42037"/>
                  </a:moveTo>
                  <a:cubicBezTo>
                    <a:pt x="-6127" y="23811"/>
                    <a:pt x="405" y="-9726"/>
                    <a:pt x="48745" y="212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4" name="任意多边形: 形状 1273">
              <a:extLst>
                <a:ext uri="{FF2B5EF4-FFF2-40B4-BE49-F238E27FC236}">
                  <a16:creationId xmlns:a16="http://schemas.microsoft.com/office/drawing/2014/main" id="{289E5DFB-640D-A645-EF03-32E451C472D0}"/>
                </a:ext>
              </a:extLst>
            </p:cNvPr>
            <p:cNvSpPr/>
            <p:nvPr/>
          </p:nvSpPr>
          <p:spPr>
            <a:xfrm flipV="1">
              <a:off x="8963540" y="5503739"/>
              <a:ext cx="47012" cy="47833"/>
            </a:xfrm>
            <a:custGeom>
              <a:avLst/>
              <a:gdLst>
                <a:gd name="connsiteX0" fmla="*/ 8113 w 47012"/>
                <a:gd name="connsiteY0" fmla="*/ 47485 h 47833"/>
                <a:gd name="connsiteX1" fmla="*/ 46844 w 47012"/>
                <a:gd name="connsiteY1" fmla="*/ 1171 h 47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012" h="47833">
                  <a:moveTo>
                    <a:pt x="8113" y="47485"/>
                  </a:moveTo>
                  <a:cubicBezTo>
                    <a:pt x="-13170" y="19036"/>
                    <a:pt x="9008" y="-6987"/>
                    <a:pt x="46844" y="117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5" name="任意多边形: 形状 1274">
              <a:extLst>
                <a:ext uri="{FF2B5EF4-FFF2-40B4-BE49-F238E27FC236}">
                  <a16:creationId xmlns:a16="http://schemas.microsoft.com/office/drawing/2014/main" id="{85D4EFD7-E959-8A8B-0149-ADCFC4E66C3B}"/>
                </a:ext>
              </a:extLst>
            </p:cNvPr>
            <p:cNvSpPr/>
            <p:nvPr/>
          </p:nvSpPr>
          <p:spPr>
            <a:xfrm flipV="1">
              <a:off x="8944318" y="5455281"/>
              <a:ext cx="20041" cy="2486"/>
            </a:xfrm>
            <a:custGeom>
              <a:avLst/>
              <a:gdLst>
                <a:gd name="connsiteX0" fmla="*/ -170 w 20041"/>
                <a:gd name="connsiteY0" fmla="*/ 2125 h 2486"/>
                <a:gd name="connsiteX1" fmla="*/ 19872 w 20041"/>
                <a:gd name="connsiteY1" fmla="*/ 1955 h 2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041" h="2486">
                  <a:moveTo>
                    <a:pt x="-170" y="2125"/>
                  </a:moveTo>
                  <a:cubicBezTo>
                    <a:pt x="5802" y="-2202"/>
                    <a:pt x="14302" y="39"/>
                    <a:pt x="19872" y="195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6" name="任意多边形: 形状 1275">
              <a:extLst>
                <a:ext uri="{FF2B5EF4-FFF2-40B4-BE49-F238E27FC236}">
                  <a16:creationId xmlns:a16="http://schemas.microsoft.com/office/drawing/2014/main" id="{BA6A731E-8183-9164-105D-4BA9F4B187D4}"/>
                </a:ext>
              </a:extLst>
            </p:cNvPr>
            <p:cNvSpPr/>
            <p:nvPr/>
          </p:nvSpPr>
          <p:spPr>
            <a:xfrm flipV="1">
              <a:off x="8943723" y="5485404"/>
              <a:ext cx="24275" cy="3978"/>
            </a:xfrm>
            <a:custGeom>
              <a:avLst/>
              <a:gdLst>
                <a:gd name="connsiteX0" fmla="*/ -170 w 24275"/>
                <a:gd name="connsiteY0" fmla="*/ 3623 h 3978"/>
                <a:gd name="connsiteX1" fmla="*/ 24106 w 24275"/>
                <a:gd name="connsiteY1" fmla="*/ 2401 h 3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275" h="3978">
                  <a:moveTo>
                    <a:pt x="-170" y="3623"/>
                  </a:moveTo>
                  <a:cubicBezTo>
                    <a:pt x="4535" y="-988"/>
                    <a:pt x="17059" y="-1847"/>
                    <a:pt x="24106" y="240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7" name="任意多边形: 形状 1276">
              <a:extLst>
                <a:ext uri="{FF2B5EF4-FFF2-40B4-BE49-F238E27FC236}">
                  <a16:creationId xmlns:a16="http://schemas.microsoft.com/office/drawing/2014/main" id="{C98062E9-B295-967C-18DC-6EC7D50ECD12}"/>
                </a:ext>
              </a:extLst>
            </p:cNvPr>
            <p:cNvSpPr/>
            <p:nvPr/>
          </p:nvSpPr>
          <p:spPr>
            <a:xfrm flipV="1">
              <a:off x="8934912" y="5529457"/>
              <a:ext cx="34349" cy="14618"/>
            </a:xfrm>
            <a:custGeom>
              <a:avLst/>
              <a:gdLst>
                <a:gd name="connsiteX0" fmla="*/ -170 w 34349"/>
                <a:gd name="connsiteY0" fmla="*/ 14272 h 14618"/>
                <a:gd name="connsiteX1" fmla="*/ 34180 w 34349"/>
                <a:gd name="connsiteY1" fmla="*/ 2313 h 14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349" h="14618">
                  <a:moveTo>
                    <a:pt x="-170" y="14272"/>
                  </a:moveTo>
                  <a:cubicBezTo>
                    <a:pt x="1864" y="3728"/>
                    <a:pt x="25797" y="-4902"/>
                    <a:pt x="34180" y="231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8" name="任意多边形: 形状 1277">
              <a:extLst>
                <a:ext uri="{FF2B5EF4-FFF2-40B4-BE49-F238E27FC236}">
                  <a16:creationId xmlns:a16="http://schemas.microsoft.com/office/drawing/2014/main" id="{1BF5FD68-09CD-882F-2C17-628148E53EF0}"/>
                </a:ext>
              </a:extLst>
            </p:cNvPr>
            <p:cNvSpPr/>
            <p:nvPr/>
          </p:nvSpPr>
          <p:spPr>
            <a:xfrm flipV="1">
              <a:off x="8957848" y="5543744"/>
              <a:ext cx="59161" cy="40435"/>
            </a:xfrm>
            <a:custGeom>
              <a:avLst/>
              <a:gdLst>
                <a:gd name="connsiteX0" fmla="*/ 470 w 59161"/>
                <a:gd name="connsiteY0" fmla="*/ 40094 h 40435"/>
                <a:gd name="connsiteX1" fmla="*/ 58993 w 59161"/>
                <a:gd name="connsiteY1" fmla="*/ 9554 h 40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9161" h="40435">
                  <a:moveTo>
                    <a:pt x="470" y="40094"/>
                  </a:moveTo>
                  <a:cubicBezTo>
                    <a:pt x="-5103" y="5505"/>
                    <a:pt x="26725" y="-13018"/>
                    <a:pt x="58993" y="955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9" name="任意多边形: 形状 1278">
              <a:extLst>
                <a:ext uri="{FF2B5EF4-FFF2-40B4-BE49-F238E27FC236}">
                  <a16:creationId xmlns:a16="http://schemas.microsoft.com/office/drawing/2014/main" id="{CF08C537-0A4C-D047-A5B9-5D1AA9B902DA}"/>
                </a:ext>
              </a:extLst>
            </p:cNvPr>
            <p:cNvSpPr/>
            <p:nvPr/>
          </p:nvSpPr>
          <p:spPr>
            <a:xfrm flipV="1">
              <a:off x="9003277" y="5581487"/>
              <a:ext cx="32688" cy="48903"/>
            </a:xfrm>
            <a:custGeom>
              <a:avLst/>
              <a:gdLst>
                <a:gd name="connsiteX0" fmla="*/ 881 w 32688"/>
                <a:gd name="connsiteY0" fmla="*/ 48570 h 48903"/>
                <a:gd name="connsiteX1" fmla="*/ 32521 w 32688"/>
                <a:gd name="connsiteY1" fmla="*/ -334 h 48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688" h="48903">
                  <a:moveTo>
                    <a:pt x="881" y="48570"/>
                  </a:moveTo>
                  <a:cubicBezTo>
                    <a:pt x="-3381" y="28945"/>
                    <a:pt x="4987" y="9489"/>
                    <a:pt x="32521" y="-33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0" name="任意多边形: 形状 1279">
              <a:extLst>
                <a:ext uri="{FF2B5EF4-FFF2-40B4-BE49-F238E27FC236}">
                  <a16:creationId xmlns:a16="http://schemas.microsoft.com/office/drawing/2014/main" id="{1EE5AA9C-4E52-E6C6-0D7C-1CF9C99E6EB4}"/>
                </a:ext>
              </a:extLst>
            </p:cNvPr>
            <p:cNvSpPr/>
            <p:nvPr/>
          </p:nvSpPr>
          <p:spPr>
            <a:xfrm flipV="1">
              <a:off x="8987366" y="5605181"/>
              <a:ext cx="38578" cy="45186"/>
            </a:xfrm>
            <a:custGeom>
              <a:avLst/>
              <a:gdLst>
                <a:gd name="connsiteX0" fmla="*/ 18101 w 38578"/>
                <a:gd name="connsiteY0" fmla="*/ 44857 h 45186"/>
                <a:gd name="connsiteX1" fmla="*/ 38410 w 38578"/>
                <a:gd name="connsiteY1" fmla="*/ 412 h 45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578" h="45186">
                  <a:moveTo>
                    <a:pt x="18101" y="44857"/>
                  </a:moveTo>
                  <a:cubicBezTo>
                    <a:pt x="-9533" y="31325"/>
                    <a:pt x="-8151" y="-6038"/>
                    <a:pt x="38410" y="41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1" name="任意多边形: 形状 1280">
              <a:extLst>
                <a:ext uri="{FF2B5EF4-FFF2-40B4-BE49-F238E27FC236}">
                  <a16:creationId xmlns:a16="http://schemas.microsoft.com/office/drawing/2014/main" id="{13D45851-ACDE-2E25-6A99-B315C1CF4BAA}"/>
                </a:ext>
              </a:extLst>
            </p:cNvPr>
            <p:cNvSpPr/>
            <p:nvPr/>
          </p:nvSpPr>
          <p:spPr>
            <a:xfrm flipV="1">
              <a:off x="8985899" y="5642924"/>
              <a:ext cx="14735" cy="50078"/>
            </a:xfrm>
            <a:custGeom>
              <a:avLst/>
              <a:gdLst>
                <a:gd name="connsiteX0" fmla="*/ 5995 w 14735"/>
                <a:gd name="connsiteY0" fmla="*/ 49757 h 50078"/>
                <a:gd name="connsiteX1" fmla="*/ 14566 w 14735"/>
                <a:gd name="connsiteY1" fmla="*/ -322 h 50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735" h="50078">
                  <a:moveTo>
                    <a:pt x="5995" y="49757"/>
                  </a:moveTo>
                  <a:cubicBezTo>
                    <a:pt x="-4417" y="36753"/>
                    <a:pt x="-1689" y="12693"/>
                    <a:pt x="14566" y="-32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2" name="任意多边形: 形状 1281">
              <a:extLst>
                <a:ext uri="{FF2B5EF4-FFF2-40B4-BE49-F238E27FC236}">
                  <a16:creationId xmlns:a16="http://schemas.microsoft.com/office/drawing/2014/main" id="{DC493EA1-5974-0166-1F1F-4ABBAC3B4320}"/>
                </a:ext>
              </a:extLst>
            </p:cNvPr>
            <p:cNvSpPr/>
            <p:nvPr/>
          </p:nvSpPr>
          <p:spPr>
            <a:xfrm flipV="1">
              <a:off x="8947860" y="5565652"/>
              <a:ext cx="39824" cy="59212"/>
            </a:xfrm>
            <a:custGeom>
              <a:avLst/>
              <a:gdLst>
                <a:gd name="connsiteX0" fmla="*/ 12362 w 39824"/>
                <a:gd name="connsiteY0" fmla="*/ 58877 h 59212"/>
                <a:gd name="connsiteX1" fmla="*/ 39655 w 39824"/>
                <a:gd name="connsiteY1" fmla="*/ -336 h 59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824" h="59212">
                  <a:moveTo>
                    <a:pt x="12362" y="58877"/>
                  </a:moveTo>
                  <a:cubicBezTo>
                    <a:pt x="-12241" y="30356"/>
                    <a:pt x="701" y="921"/>
                    <a:pt x="39655" y="-33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3" name="任意多边形: 形状 1282">
              <a:extLst>
                <a:ext uri="{FF2B5EF4-FFF2-40B4-BE49-F238E27FC236}">
                  <a16:creationId xmlns:a16="http://schemas.microsoft.com/office/drawing/2014/main" id="{67A248C6-7202-310E-0B79-39EF819D4F86}"/>
                </a:ext>
              </a:extLst>
            </p:cNvPr>
            <p:cNvSpPr/>
            <p:nvPr/>
          </p:nvSpPr>
          <p:spPr>
            <a:xfrm flipV="1">
              <a:off x="8917767" y="5559937"/>
              <a:ext cx="31804" cy="22863"/>
            </a:xfrm>
            <a:custGeom>
              <a:avLst/>
              <a:gdLst>
                <a:gd name="connsiteX0" fmla="*/ -170 w 31804"/>
                <a:gd name="connsiteY0" fmla="*/ 22523 h 22863"/>
                <a:gd name="connsiteX1" fmla="*/ 31634 w 31804"/>
                <a:gd name="connsiteY1" fmla="*/ -340 h 22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804" h="22863">
                  <a:moveTo>
                    <a:pt x="-170" y="22523"/>
                  </a:moveTo>
                  <a:cubicBezTo>
                    <a:pt x="3524" y="12015"/>
                    <a:pt x="16244" y="2871"/>
                    <a:pt x="31634" y="-34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4" name="任意多边形: 形状 1283">
              <a:extLst>
                <a:ext uri="{FF2B5EF4-FFF2-40B4-BE49-F238E27FC236}">
                  <a16:creationId xmlns:a16="http://schemas.microsoft.com/office/drawing/2014/main" id="{A896268E-273D-D8F5-035E-C0BDDA13F199}"/>
                </a:ext>
              </a:extLst>
            </p:cNvPr>
            <p:cNvSpPr/>
            <p:nvPr/>
          </p:nvSpPr>
          <p:spPr>
            <a:xfrm flipV="1">
              <a:off x="8941891" y="5610657"/>
              <a:ext cx="44669" cy="46936"/>
            </a:xfrm>
            <a:custGeom>
              <a:avLst/>
              <a:gdLst>
                <a:gd name="connsiteX0" fmla="*/ 11069 w 44669"/>
                <a:gd name="connsiteY0" fmla="*/ 46608 h 46936"/>
                <a:gd name="connsiteX1" fmla="*/ 44500 w 44669"/>
                <a:gd name="connsiteY1" fmla="*/ 3108 h 46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669" h="46936">
                  <a:moveTo>
                    <a:pt x="11069" y="46608"/>
                  </a:moveTo>
                  <a:cubicBezTo>
                    <a:pt x="-12670" y="24614"/>
                    <a:pt x="2472" y="-11659"/>
                    <a:pt x="44500" y="310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5" name="任意多边形: 形状 1284">
              <a:extLst>
                <a:ext uri="{FF2B5EF4-FFF2-40B4-BE49-F238E27FC236}">
                  <a16:creationId xmlns:a16="http://schemas.microsoft.com/office/drawing/2014/main" id="{EA207557-819C-3BFB-0A22-D886E2C6BDB2}"/>
                </a:ext>
              </a:extLst>
            </p:cNvPr>
            <p:cNvSpPr/>
            <p:nvPr/>
          </p:nvSpPr>
          <p:spPr>
            <a:xfrm flipV="1">
              <a:off x="8921749" y="5570890"/>
              <a:ext cx="25143" cy="47233"/>
            </a:xfrm>
            <a:custGeom>
              <a:avLst/>
              <a:gdLst>
                <a:gd name="connsiteX0" fmla="*/ 3707 w 25143"/>
                <a:gd name="connsiteY0" fmla="*/ 46898 h 47233"/>
                <a:gd name="connsiteX1" fmla="*/ 24974 w 25143"/>
                <a:gd name="connsiteY1" fmla="*/ -336 h 47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143" h="47233">
                  <a:moveTo>
                    <a:pt x="3707" y="46898"/>
                  </a:moveTo>
                  <a:cubicBezTo>
                    <a:pt x="-4515" y="33049"/>
                    <a:pt x="-658" y="9913"/>
                    <a:pt x="24974" y="-33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6" name="任意多边形: 形状 1285">
              <a:extLst>
                <a:ext uri="{FF2B5EF4-FFF2-40B4-BE49-F238E27FC236}">
                  <a16:creationId xmlns:a16="http://schemas.microsoft.com/office/drawing/2014/main" id="{FC45E2B9-FDE6-8C31-AEF2-12DE8485F7F0}"/>
                </a:ext>
              </a:extLst>
            </p:cNvPr>
            <p:cNvSpPr/>
            <p:nvPr/>
          </p:nvSpPr>
          <p:spPr>
            <a:xfrm flipV="1">
              <a:off x="8965228" y="5685905"/>
              <a:ext cx="28501" cy="43154"/>
            </a:xfrm>
            <a:custGeom>
              <a:avLst/>
              <a:gdLst>
                <a:gd name="connsiteX0" fmla="*/ 28332 w 28501"/>
                <a:gd name="connsiteY0" fmla="*/ 42840 h 43154"/>
                <a:gd name="connsiteX1" fmla="*/ 5353 w 28501"/>
                <a:gd name="connsiteY1" fmla="*/ -314 h 43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501" h="43154">
                  <a:moveTo>
                    <a:pt x="28332" y="42840"/>
                  </a:moveTo>
                  <a:cubicBezTo>
                    <a:pt x="6144" y="42196"/>
                    <a:pt x="-8781" y="25511"/>
                    <a:pt x="5353" y="-31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7" name="任意多边形: 形状 1286">
              <a:extLst>
                <a:ext uri="{FF2B5EF4-FFF2-40B4-BE49-F238E27FC236}">
                  <a16:creationId xmlns:a16="http://schemas.microsoft.com/office/drawing/2014/main" id="{4B513AB2-6BF2-03E8-6EAC-EEF028B2EC3C}"/>
                </a:ext>
              </a:extLst>
            </p:cNvPr>
            <p:cNvSpPr/>
            <p:nvPr/>
          </p:nvSpPr>
          <p:spPr>
            <a:xfrm flipV="1">
              <a:off x="8953439" y="5656377"/>
              <a:ext cx="14552" cy="42667"/>
            </a:xfrm>
            <a:custGeom>
              <a:avLst/>
              <a:gdLst>
                <a:gd name="connsiteX0" fmla="*/ 5473 w 14552"/>
                <a:gd name="connsiteY0" fmla="*/ 42348 h 42667"/>
                <a:gd name="connsiteX1" fmla="*/ 14383 w 14552"/>
                <a:gd name="connsiteY1" fmla="*/ -320 h 42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552" h="42667">
                  <a:moveTo>
                    <a:pt x="5473" y="42348"/>
                  </a:moveTo>
                  <a:cubicBezTo>
                    <a:pt x="-3843" y="25924"/>
                    <a:pt x="-2123" y="12310"/>
                    <a:pt x="14383" y="-32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8" name="任意多边形: 形状 1287">
              <a:extLst>
                <a:ext uri="{FF2B5EF4-FFF2-40B4-BE49-F238E27FC236}">
                  <a16:creationId xmlns:a16="http://schemas.microsoft.com/office/drawing/2014/main" id="{29898905-123F-551F-1E00-CB651C0FFAFF}"/>
                </a:ext>
              </a:extLst>
            </p:cNvPr>
            <p:cNvSpPr/>
            <p:nvPr/>
          </p:nvSpPr>
          <p:spPr>
            <a:xfrm flipV="1">
              <a:off x="8917387" y="5633637"/>
              <a:ext cx="35158" cy="42710"/>
            </a:xfrm>
            <a:custGeom>
              <a:avLst/>
              <a:gdLst>
                <a:gd name="connsiteX0" fmla="*/ 23785 w 35158"/>
                <a:gd name="connsiteY0" fmla="*/ 42386 h 42710"/>
                <a:gd name="connsiteX1" fmla="*/ 34988 w 35158"/>
                <a:gd name="connsiteY1" fmla="*/ -104 h 42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158" h="42710">
                  <a:moveTo>
                    <a:pt x="23785" y="42386"/>
                  </a:moveTo>
                  <a:cubicBezTo>
                    <a:pt x="-13068" y="35781"/>
                    <a:pt x="-5897" y="-3612"/>
                    <a:pt x="34988" y="-10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9" name="任意多边形: 形状 1288">
              <a:extLst>
                <a:ext uri="{FF2B5EF4-FFF2-40B4-BE49-F238E27FC236}">
                  <a16:creationId xmlns:a16="http://schemas.microsoft.com/office/drawing/2014/main" id="{ADBA0E4B-2D8F-E8FE-65C0-FF3698A46132}"/>
                </a:ext>
              </a:extLst>
            </p:cNvPr>
            <p:cNvSpPr/>
            <p:nvPr/>
          </p:nvSpPr>
          <p:spPr>
            <a:xfrm flipV="1">
              <a:off x="8927234" y="5675904"/>
              <a:ext cx="37982" cy="41548"/>
            </a:xfrm>
            <a:custGeom>
              <a:avLst/>
              <a:gdLst>
                <a:gd name="connsiteX0" fmla="*/ 10009 w 37982"/>
                <a:gd name="connsiteY0" fmla="*/ 41232 h 41548"/>
                <a:gd name="connsiteX1" fmla="*/ 37813 w 37982"/>
                <a:gd name="connsiteY1" fmla="*/ 3470 h 41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982" h="41548">
                  <a:moveTo>
                    <a:pt x="10009" y="41232"/>
                  </a:moveTo>
                  <a:cubicBezTo>
                    <a:pt x="-13274" y="21675"/>
                    <a:pt x="6515" y="-11554"/>
                    <a:pt x="37813" y="347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0" name="任意多边形: 形状 1289">
              <a:extLst>
                <a:ext uri="{FF2B5EF4-FFF2-40B4-BE49-F238E27FC236}">
                  <a16:creationId xmlns:a16="http://schemas.microsoft.com/office/drawing/2014/main" id="{76320188-2EA8-B94F-0C54-612DFB14F151}"/>
                </a:ext>
              </a:extLst>
            </p:cNvPr>
            <p:cNvSpPr/>
            <p:nvPr/>
          </p:nvSpPr>
          <p:spPr>
            <a:xfrm flipV="1">
              <a:off x="8904449" y="5593274"/>
              <a:ext cx="17842" cy="52499"/>
            </a:xfrm>
            <a:custGeom>
              <a:avLst/>
              <a:gdLst>
                <a:gd name="connsiteX0" fmla="*/ 17672 w 17842"/>
                <a:gd name="connsiteY0" fmla="*/ 52168 h 52499"/>
                <a:gd name="connsiteX1" fmla="*/ 15453 w 17842"/>
                <a:gd name="connsiteY1" fmla="*/ -331 h 52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842" h="52499">
                  <a:moveTo>
                    <a:pt x="17672" y="52168"/>
                  </a:moveTo>
                  <a:cubicBezTo>
                    <a:pt x="-6138" y="33495"/>
                    <a:pt x="-5347" y="10669"/>
                    <a:pt x="15453" y="-33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1" name="任意多边形: 形状 1290">
              <a:extLst>
                <a:ext uri="{FF2B5EF4-FFF2-40B4-BE49-F238E27FC236}">
                  <a16:creationId xmlns:a16="http://schemas.microsoft.com/office/drawing/2014/main" id="{362CBA38-4425-E82C-A569-D7A75F97C194}"/>
                </a:ext>
              </a:extLst>
            </p:cNvPr>
            <p:cNvSpPr/>
            <p:nvPr/>
          </p:nvSpPr>
          <p:spPr>
            <a:xfrm flipV="1">
              <a:off x="8891652" y="5569105"/>
              <a:ext cx="20150" cy="33796"/>
            </a:xfrm>
            <a:custGeom>
              <a:avLst/>
              <a:gdLst>
                <a:gd name="connsiteX0" fmla="*/ 2727 w 20150"/>
                <a:gd name="connsiteY0" fmla="*/ 33460 h 33796"/>
                <a:gd name="connsiteX1" fmla="*/ 19980 w 20150"/>
                <a:gd name="connsiteY1" fmla="*/ -337 h 33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150" h="33796">
                  <a:moveTo>
                    <a:pt x="2727" y="33460"/>
                  </a:moveTo>
                  <a:cubicBezTo>
                    <a:pt x="-5213" y="18339"/>
                    <a:pt x="4024" y="5413"/>
                    <a:pt x="19980" y="-33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2" name="任意多边形: 形状 1291">
              <a:extLst>
                <a:ext uri="{FF2B5EF4-FFF2-40B4-BE49-F238E27FC236}">
                  <a16:creationId xmlns:a16="http://schemas.microsoft.com/office/drawing/2014/main" id="{E8017815-BB51-38D1-83A3-524C8E5C841D}"/>
                </a:ext>
              </a:extLst>
            </p:cNvPr>
            <p:cNvSpPr/>
            <p:nvPr/>
          </p:nvSpPr>
          <p:spPr>
            <a:xfrm flipV="1">
              <a:off x="8880417" y="5589941"/>
              <a:ext cx="25075" cy="40058"/>
            </a:xfrm>
            <a:custGeom>
              <a:avLst/>
              <a:gdLst>
                <a:gd name="connsiteX0" fmla="*/ 13248 w 25075"/>
                <a:gd name="connsiteY0" fmla="*/ 39726 h 40058"/>
                <a:gd name="connsiteX1" fmla="*/ 24905 w 25075"/>
                <a:gd name="connsiteY1" fmla="*/ -333 h 40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075" h="40058">
                  <a:moveTo>
                    <a:pt x="13248" y="39726"/>
                  </a:moveTo>
                  <a:cubicBezTo>
                    <a:pt x="-10041" y="26166"/>
                    <a:pt x="-1003" y="5191"/>
                    <a:pt x="24905" y="-33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3" name="任意多边形: 形状 1292">
              <a:extLst>
                <a:ext uri="{FF2B5EF4-FFF2-40B4-BE49-F238E27FC236}">
                  <a16:creationId xmlns:a16="http://schemas.microsoft.com/office/drawing/2014/main" id="{5905C652-17E4-5475-22DE-C8647AFA9AE9}"/>
                </a:ext>
              </a:extLst>
            </p:cNvPr>
            <p:cNvSpPr/>
            <p:nvPr/>
          </p:nvSpPr>
          <p:spPr>
            <a:xfrm flipV="1">
              <a:off x="8930604" y="5715433"/>
              <a:ext cx="10888" cy="37497"/>
            </a:xfrm>
            <a:custGeom>
              <a:avLst/>
              <a:gdLst>
                <a:gd name="connsiteX0" fmla="*/ 9972 w 10888"/>
                <a:gd name="connsiteY0" fmla="*/ 37188 h 37497"/>
                <a:gd name="connsiteX1" fmla="*/ 10719 w 10888"/>
                <a:gd name="connsiteY1" fmla="*/ -309 h 37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888" h="37497">
                  <a:moveTo>
                    <a:pt x="9972" y="37188"/>
                  </a:moveTo>
                  <a:cubicBezTo>
                    <a:pt x="-1648" y="26580"/>
                    <a:pt x="-5611" y="16021"/>
                    <a:pt x="10719" y="-30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4" name="任意多边形: 形状 1293">
              <a:extLst>
                <a:ext uri="{FF2B5EF4-FFF2-40B4-BE49-F238E27FC236}">
                  <a16:creationId xmlns:a16="http://schemas.microsoft.com/office/drawing/2014/main" id="{A03B7725-92B7-45AC-13AC-A305BCF62311}"/>
                </a:ext>
              </a:extLst>
            </p:cNvPr>
            <p:cNvSpPr/>
            <p:nvPr/>
          </p:nvSpPr>
          <p:spPr>
            <a:xfrm flipV="1">
              <a:off x="8891095" y="5733983"/>
              <a:ext cx="39173" cy="43089"/>
            </a:xfrm>
            <a:custGeom>
              <a:avLst/>
              <a:gdLst>
                <a:gd name="connsiteX0" fmla="*/ 39003 w 39173"/>
                <a:gd name="connsiteY0" fmla="*/ 42284 h 43089"/>
                <a:gd name="connsiteX1" fmla="*/ 2226 w 39173"/>
                <a:gd name="connsiteY1" fmla="*/ -305 h 43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173" h="43089">
                  <a:moveTo>
                    <a:pt x="39003" y="42284"/>
                  </a:moveTo>
                  <a:cubicBezTo>
                    <a:pt x="9433" y="46316"/>
                    <a:pt x="-6543" y="25399"/>
                    <a:pt x="2226" y="-30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5" name="任意多边形: 形状 1294">
              <a:extLst>
                <a:ext uri="{FF2B5EF4-FFF2-40B4-BE49-F238E27FC236}">
                  <a16:creationId xmlns:a16="http://schemas.microsoft.com/office/drawing/2014/main" id="{F6516F07-8AD3-2110-5848-E98895436D2B}"/>
                </a:ext>
              </a:extLst>
            </p:cNvPr>
            <p:cNvSpPr/>
            <p:nvPr/>
          </p:nvSpPr>
          <p:spPr>
            <a:xfrm flipV="1">
              <a:off x="8904267" y="5698168"/>
              <a:ext cx="23144" cy="39319"/>
            </a:xfrm>
            <a:custGeom>
              <a:avLst/>
              <a:gdLst>
                <a:gd name="connsiteX0" fmla="*/ 22974 w 23144"/>
                <a:gd name="connsiteY0" fmla="*/ 39007 h 39319"/>
                <a:gd name="connsiteX1" fmla="*/ 2968 w 23144"/>
                <a:gd name="connsiteY1" fmla="*/ -312 h 39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144" h="39319">
                  <a:moveTo>
                    <a:pt x="22974" y="39007"/>
                  </a:moveTo>
                  <a:cubicBezTo>
                    <a:pt x="4035" y="35760"/>
                    <a:pt x="-5568" y="15437"/>
                    <a:pt x="2968" y="-31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6" name="任意多边形: 形状 1295">
              <a:extLst>
                <a:ext uri="{FF2B5EF4-FFF2-40B4-BE49-F238E27FC236}">
                  <a16:creationId xmlns:a16="http://schemas.microsoft.com/office/drawing/2014/main" id="{4CB285EC-EA2E-F2B4-4848-98D2FBC60BA2}"/>
                </a:ext>
              </a:extLst>
            </p:cNvPr>
            <p:cNvSpPr/>
            <p:nvPr/>
          </p:nvSpPr>
          <p:spPr>
            <a:xfrm flipV="1">
              <a:off x="8851730" y="5562556"/>
              <a:ext cx="28624" cy="47452"/>
            </a:xfrm>
            <a:custGeom>
              <a:avLst/>
              <a:gdLst>
                <a:gd name="connsiteX0" fmla="*/ 18479 w 28624"/>
                <a:gd name="connsiteY0" fmla="*/ 47115 h 47452"/>
                <a:gd name="connsiteX1" fmla="*/ 28453 w 28624"/>
                <a:gd name="connsiteY1" fmla="*/ -314 h 47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624" h="47452">
                  <a:moveTo>
                    <a:pt x="18479" y="47115"/>
                  </a:moveTo>
                  <a:cubicBezTo>
                    <a:pt x="-2980" y="42464"/>
                    <a:pt x="-13122" y="-1479"/>
                    <a:pt x="28453" y="-31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7" name="任意多边形: 形状 1296">
              <a:extLst>
                <a:ext uri="{FF2B5EF4-FFF2-40B4-BE49-F238E27FC236}">
                  <a16:creationId xmlns:a16="http://schemas.microsoft.com/office/drawing/2014/main" id="{A8852F2D-9860-71CF-0521-1FB08EFE1F5E}"/>
                </a:ext>
              </a:extLst>
            </p:cNvPr>
            <p:cNvSpPr/>
            <p:nvPr/>
          </p:nvSpPr>
          <p:spPr>
            <a:xfrm flipV="1">
              <a:off x="8893159" y="5656020"/>
              <a:ext cx="24132" cy="46748"/>
            </a:xfrm>
            <a:custGeom>
              <a:avLst/>
              <a:gdLst>
                <a:gd name="connsiteX0" fmla="*/ 23962 w 24132"/>
                <a:gd name="connsiteY0" fmla="*/ 46429 h 46748"/>
                <a:gd name="connsiteX1" fmla="*/ 22117 w 24132"/>
                <a:gd name="connsiteY1" fmla="*/ -320 h 46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132" h="46748">
                  <a:moveTo>
                    <a:pt x="23962" y="46429"/>
                  </a:moveTo>
                  <a:cubicBezTo>
                    <a:pt x="-3267" y="42990"/>
                    <a:pt x="-12090" y="11005"/>
                    <a:pt x="22117" y="-32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8" name="任意多边形: 形状 1297">
              <a:extLst>
                <a:ext uri="{FF2B5EF4-FFF2-40B4-BE49-F238E27FC236}">
                  <a16:creationId xmlns:a16="http://schemas.microsoft.com/office/drawing/2014/main" id="{57C8F534-E69C-5722-A2EA-B0F79DC10601}"/>
                </a:ext>
              </a:extLst>
            </p:cNvPr>
            <p:cNvSpPr/>
            <p:nvPr/>
          </p:nvSpPr>
          <p:spPr>
            <a:xfrm flipV="1">
              <a:off x="8876205" y="5626016"/>
              <a:ext cx="18702" cy="49185"/>
            </a:xfrm>
            <a:custGeom>
              <a:avLst/>
              <a:gdLst>
                <a:gd name="connsiteX0" fmla="*/ 18531 w 18702"/>
                <a:gd name="connsiteY0" fmla="*/ 48861 h 49185"/>
                <a:gd name="connsiteX1" fmla="*/ 16231 w 18702"/>
                <a:gd name="connsiteY1" fmla="*/ -325 h 49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702" h="49185">
                  <a:moveTo>
                    <a:pt x="18531" y="48861"/>
                  </a:moveTo>
                  <a:cubicBezTo>
                    <a:pt x="-7535" y="28342"/>
                    <a:pt x="-4506" y="13361"/>
                    <a:pt x="16231" y="-32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9" name="任意多边形: 形状 1298">
              <a:extLst>
                <a:ext uri="{FF2B5EF4-FFF2-40B4-BE49-F238E27FC236}">
                  <a16:creationId xmlns:a16="http://schemas.microsoft.com/office/drawing/2014/main" id="{D1654F63-B619-BEAF-E757-994930A652AD}"/>
                </a:ext>
              </a:extLst>
            </p:cNvPr>
            <p:cNvSpPr/>
            <p:nvPr/>
          </p:nvSpPr>
          <p:spPr>
            <a:xfrm flipV="1">
              <a:off x="8823278" y="5549102"/>
              <a:ext cx="28533" cy="47133"/>
            </a:xfrm>
            <a:custGeom>
              <a:avLst/>
              <a:gdLst>
                <a:gd name="connsiteX0" fmla="*/ 28238 w 28533"/>
                <a:gd name="connsiteY0" fmla="*/ 46793 h 47133"/>
                <a:gd name="connsiteX1" fmla="*/ 186 w 28533"/>
                <a:gd name="connsiteY1" fmla="*/ 12831 h 47133"/>
                <a:gd name="connsiteX2" fmla="*/ 28361 w 28533"/>
                <a:gd name="connsiteY2" fmla="*/ 3153 h 47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533" h="47133">
                  <a:moveTo>
                    <a:pt x="28238" y="46793"/>
                  </a:moveTo>
                  <a:cubicBezTo>
                    <a:pt x="4675" y="44838"/>
                    <a:pt x="-1882" y="25036"/>
                    <a:pt x="186" y="12831"/>
                  </a:cubicBezTo>
                  <a:cubicBezTo>
                    <a:pt x="2259" y="632"/>
                    <a:pt x="17690" y="-4243"/>
                    <a:pt x="28361" y="315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0" name="任意多边形: 形状 1299">
              <a:extLst>
                <a:ext uri="{FF2B5EF4-FFF2-40B4-BE49-F238E27FC236}">
                  <a16:creationId xmlns:a16="http://schemas.microsoft.com/office/drawing/2014/main" id="{BDFF6E0A-DFD6-CB0A-F8EB-A3B2F73DC08F}"/>
                </a:ext>
              </a:extLst>
            </p:cNvPr>
            <p:cNvSpPr/>
            <p:nvPr/>
          </p:nvSpPr>
          <p:spPr>
            <a:xfrm flipV="1">
              <a:off x="8800674" y="5517432"/>
              <a:ext cx="24225" cy="57970"/>
            </a:xfrm>
            <a:custGeom>
              <a:avLst/>
              <a:gdLst>
                <a:gd name="connsiteX0" fmla="*/ 24052 w 24225"/>
                <a:gd name="connsiteY0" fmla="*/ 57626 h 57970"/>
                <a:gd name="connsiteX1" fmla="*/ 22725 w 24225"/>
                <a:gd name="connsiteY1" fmla="*/ -345 h 57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225" h="57970">
                  <a:moveTo>
                    <a:pt x="24052" y="57626"/>
                  </a:moveTo>
                  <a:cubicBezTo>
                    <a:pt x="-8349" y="46019"/>
                    <a:pt x="-7702" y="7497"/>
                    <a:pt x="22725" y="-34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1" name="任意多边形: 形状 1300">
              <a:extLst>
                <a:ext uri="{FF2B5EF4-FFF2-40B4-BE49-F238E27FC236}">
                  <a16:creationId xmlns:a16="http://schemas.microsoft.com/office/drawing/2014/main" id="{EB47E3EA-15F5-0ABA-1D59-FAF09F174CA9}"/>
                </a:ext>
              </a:extLst>
            </p:cNvPr>
            <p:cNvSpPr/>
            <p:nvPr/>
          </p:nvSpPr>
          <p:spPr>
            <a:xfrm flipV="1">
              <a:off x="8832425" y="5644575"/>
              <a:ext cx="58408" cy="44354"/>
            </a:xfrm>
            <a:custGeom>
              <a:avLst/>
              <a:gdLst>
                <a:gd name="connsiteX0" fmla="*/ 44809 w 58408"/>
                <a:gd name="connsiteY0" fmla="*/ 42588 h 44354"/>
                <a:gd name="connsiteX1" fmla="*/ -54 w 58408"/>
                <a:gd name="connsiteY1" fmla="*/ 18187 h 44354"/>
                <a:gd name="connsiteX2" fmla="*/ 58237 w 58408"/>
                <a:gd name="connsiteY2" fmla="*/ 13932 h 44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8408" h="44354">
                  <a:moveTo>
                    <a:pt x="44809" y="42588"/>
                  </a:moveTo>
                  <a:cubicBezTo>
                    <a:pt x="22359" y="47552"/>
                    <a:pt x="-2079" y="39792"/>
                    <a:pt x="-54" y="18187"/>
                  </a:cubicBezTo>
                  <a:cubicBezTo>
                    <a:pt x="1135" y="5452"/>
                    <a:pt x="29153" y="-13926"/>
                    <a:pt x="58237" y="1393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2" name="任意多边形: 形状 1301">
              <a:extLst>
                <a:ext uri="{FF2B5EF4-FFF2-40B4-BE49-F238E27FC236}">
                  <a16:creationId xmlns:a16="http://schemas.microsoft.com/office/drawing/2014/main" id="{15BF809C-0063-FD38-AE7D-1DFEDF48FE49}"/>
                </a:ext>
              </a:extLst>
            </p:cNvPr>
            <p:cNvSpPr/>
            <p:nvPr/>
          </p:nvSpPr>
          <p:spPr>
            <a:xfrm flipV="1">
              <a:off x="8838609" y="5603752"/>
              <a:ext cx="19269" cy="44794"/>
            </a:xfrm>
            <a:custGeom>
              <a:avLst/>
              <a:gdLst>
                <a:gd name="connsiteX0" fmla="*/ 19098 w 19269"/>
                <a:gd name="connsiteY0" fmla="*/ 44465 h 44794"/>
                <a:gd name="connsiteX1" fmla="*/ 8148 w 19269"/>
                <a:gd name="connsiteY1" fmla="*/ -330 h 44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269" h="44794">
                  <a:moveTo>
                    <a:pt x="19098" y="44465"/>
                  </a:moveTo>
                  <a:cubicBezTo>
                    <a:pt x="-993" y="35954"/>
                    <a:pt x="-6605" y="19360"/>
                    <a:pt x="8148" y="-33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3" name="任意多边形: 形状 1302">
              <a:extLst>
                <a:ext uri="{FF2B5EF4-FFF2-40B4-BE49-F238E27FC236}">
                  <a16:creationId xmlns:a16="http://schemas.microsoft.com/office/drawing/2014/main" id="{14CA979A-18B9-2962-C1FF-BB950DD06261}"/>
                </a:ext>
              </a:extLst>
            </p:cNvPr>
            <p:cNvSpPr/>
            <p:nvPr/>
          </p:nvSpPr>
          <p:spPr>
            <a:xfrm flipV="1">
              <a:off x="8805665" y="5631214"/>
              <a:ext cx="33163" cy="17272"/>
            </a:xfrm>
            <a:custGeom>
              <a:avLst/>
              <a:gdLst>
                <a:gd name="connsiteX0" fmla="*/ 32991 w 33163"/>
                <a:gd name="connsiteY0" fmla="*/ 16784 h 17272"/>
                <a:gd name="connsiteX1" fmla="*/ -173 w 33163"/>
                <a:gd name="connsiteY1" fmla="*/ -327 h 17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163" h="17272">
                  <a:moveTo>
                    <a:pt x="32991" y="16784"/>
                  </a:moveTo>
                  <a:cubicBezTo>
                    <a:pt x="17782" y="17706"/>
                    <a:pt x="5721" y="14996"/>
                    <a:pt x="-173" y="-32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4" name="任意多边形: 形状 1303">
              <a:extLst>
                <a:ext uri="{FF2B5EF4-FFF2-40B4-BE49-F238E27FC236}">
                  <a16:creationId xmlns:a16="http://schemas.microsoft.com/office/drawing/2014/main" id="{C9914FDA-19FE-30C0-A8EE-B933952B1A9C}"/>
                </a:ext>
              </a:extLst>
            </p:cNvPr>
            <p:cNvSpPr/>
            <p:nvPr/>
          </p:nvSpPr>
          <p:spPr>
            <a:xfrm flipV="1">
              <a:off x="8814062" y="5591608"/>
              <a:ext cx="14527" cy="42600"/>
            </a:xfrm>
            <a:custGeom>
              <a:avLst/>
              <a:gdLst>
                <a:gd name="connsiteX0" fmla="*/ 14355 w 14527"/>
                <a:gd name="connsiteY0" fmla="*/ 42268 h 42600"/>
                <a:gd name="connsiteX1" fmla="*/ 4244 w 14527"/>
                <a:gd name="connsiteY1" fmla="*/ -332 h 42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527" h="42600">
                  <a:moveTo>
                    <a:pt x="14355" y="42268"/>
                  </a:moveTo>
                  <a:cubicBezTo>
                    <a:pt x="-1492" y="26713"/>
                    <a:pt x="-3575" y="12246"/>
                    <a:pt x="4244" y="-33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5" name="任意多边形: 形状 1304">
              <a:extLst>
                <a:ext uri="{FF2B5EF4-FFF2-40B4-BE49-F238E27FC236}">
                  <a16:creationId xmlns:a16="http://schemas.microsoft.com/office/drawing/2014/main" id="{7744769B-0DCF-5E6C-7199-C456666E4684}"/>
                </a:ext>
              </a:extLst>
            </p:cNvPr>
            <p:cNvSpPr/>
            <p:nvPr/>
          </p:nvSpPr>
          <p:spPr>
            <a:xfrm flipV="1">
              <a:off x="8779061" y="5605493"/>
              <a:ext cx="35360" cy="17934"/>
            </a:xfrm>
            <a:custGeom>
              <a:avLst/>
              <a:gdLst>
                <a:gd name="connsiteX0" fmla="*/ 35187 w 35360"/>
                <a:gd name="connsiteY0" fmla="*/ 9937 h 17934"/>
                <a:gd name="connsiteX1" fmla="*/ -173 w 35360"/>
                <a:gd name="connsiteY1" fmla="*/ -332 h 17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360" h="17934">
                  <a:moveTo>
                    <a:pt x="35187" y="9937"/>
                  </a:moveTo>
                  <a:cubicBezTo>
                    <a:pt x="18444" y="22182"/>
                    <a:pt x="4826" y="20457"/>
                    <a:pt x="-173" y="-33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6" name="任意多边形: 形状 1305">
              <a:extLst>
                <a:ext uri="{FF2B5EF4-FFF2-40B4-BE49-F238E27FC236}">
                  <a16:creationId xmlns:a16="http://schemas.microsoft.com/office/drawing/2014/main" id="{6AC6ADC3-3DFA-E3D4-7302-24714BD71B65}"/>
                </a:ext>
              </a:extLst>
            </p:cNvPr>
            <p:cNvSpPr/>
            <p:nvPr/>
          </p:nvSpPr>
          <p:spPr>
            <a:xfrm flipV="1">
              <a:off x="8785688" y="5560893"/>
              <a:ext cx="17649" cy="44406"/>
            </a:xfrm>
            <a:custGeom>
              <a:avLst/>
              <a:gdLst>
                <a:gd name="connsiteX0" fmla="*/ 6772 w 17649"/>
                <a:gd name="connsiteY0" fmla="*/ -338 h 44406"/>
                <a:gd name="connsiteX1" fmla="*/ 17476 w 17649"/>
                <a:gd name="connsiteY1" fmla="*/ 44069 h 44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649" h="44406">
                  <a:moveTo>
                    <a:pt x="6772" y="-338"/>
                  </a:moveTo>
                  <a:cubicBezTo>
                    <a:pt x="-6386" y="16708"/>
                    <a:pt x="248" y="33201"/>
                    <a:pt x="17476" y="4406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7" name="任意多边形: 形状 1306">
              <a:extLst>
                <a:ext uri="{FF2B5EF4-FFF2-40B4-BE49-F238E27FC236}">
                  <a16:creationId xmlns:a16="http://schemas.microsoft.com/office/drawing/2014/main" id="{4F9E5634-5135-D777-F5CF-F2120A77F668}"/>
                </a:ext>
              </a:extLst>
            </p:cNvPr>
            <p:cNvSpPr/>
            <p:nvPr/>
          </p:nvSpPr>
          <p:spPr>
            <a:xfrm flipV="1">
              <a:off x="8745104" y="5576066"/>
              <a:ext cx="41337" cy="12313"/>
            </a:xfrm>
            <a:custGeom>
              <a:avLst/>
              <a:gdLst>
                <a:gd name="connsiteX0" fmla="*/ 41164 w 41337"/>
                <a:gd name="connsiteY0" fmla="*/ 5602 h 12313"/>
                <a:gd name="connsiteX1" fmla="*/ -174 w 41337"/>
                <a:gd name="connsiteY1" fmla="*/ -338 h 12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337" h="12313">
                  <a:moveTo>
                    <a:pt x="41164" y="5602"/>
                  </a:moveTo>
                  <a:cubicBezTo>
                    <a:pt x="22015" y="16645"/>
                    <a:pt x="7949" y="12485"/>
                    <a:pt x="-174" y="-33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8" name="任意多边形: 形状 1307">
              <a:extLst>
                <a:ext uri="{FF2B5EF4-FFF2-40B4-BE49-F238E27FC236}">
                  <a16:creationId xmlns:a16="http://schemas.microsoft.com/office/drawing/2014/main" id="{E91CF235-F623-655D-D1F3-E92B3F8711E8}"/>
                </a:ext>
              </a:extLst>
            </p:cNvPr>
            <p:cNvSpPr/>
            <p:nvPr/>
          </p:nvSpPr>
          <p:spPr>
            <a:xfrm flipV="1">
              <a:off x="8772703" y="5493411"/>
              <a:ext cx="34574" cy="50136"/>
            </a:xfrm>
            <a:custGeom>
              <a:avLst/>
              <a:gdLst>
                <a:gd name="connsiteX0" fmla="*/ 34401 w 34574"/>
                <a:gd name="connsiteY0" fmla="*/ 49459 h 50136"/>
                <a:gd name="connsiteX1" fmla="*/ -91 w 34574"/>
                <a:gd name="connsiteY1" fmla="*/ 23383 h 50136"/>
                <a:gd name="connsiteX2" fmla="*/ 27903 w 34574"/>
                <a:gd name="connsiteY2" fmla="*/ -336 h 50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574" h="50136">
                  <a:moveTo>
                    <a:pt x="34401" y="49459"/>
                  </a:moveTo>
                  <a:cubicBezTo>
                    <a:pt x="17105" y="52247"/>
                    <a:pt x="1263" y="36688"/>
                    <a:pt x="-91" y="23383"/>
                  </a:cubicBezTo>
                  <a:cubicBezTo>
                    <a:pt x="-1437" y="10079"/>
                    <a:pt x="14004" y="-788"/>
                    <a:pt x="27903" y="-33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9" name="任意多边形: 形状 1308">
              <a:extLst>
                <a:ext uri="{FF2B5EF4-FFF2-40B4-BE49-F238E27FC236}">
                  <a16:creationId xmlns:a16="http://schemas.microsoft.com/office/drawing/2014/main" id="{D639576B-4900-3C94-780B-E467B2AB3F03}"/>
                </a:ext>
              </a:extLst>
            </p:cNvPr>
            <p:cNvSpPr/>
            <p:nvPr/>
          </p:nvSpPr>
          <p:spPr>
            <a:xfrm flipV="1">
              <a:off x="8761459" y="5455281"/>
              <a:ext cx="18953" cy="49846"/>
            </a:xfrm>
            <a:custGeom>
              <a:avLst/>
              <a:gdLst>
                <a:gd name="connsiteX0" fmla="*/ 16593 w 18953"/>
                <a:gd name="connsiteY0" fmla="*/ 49489 h 49846"/>
                <a:gd name="connsiteX1" fmla="*/ 18780 w 18953"/>
                <a:gd name="connsiteY1" fmla="*/ -357 h 49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953" h="49846">
                  <a:moveTo>
                    <a:pt x="16593" y="49489"/>
                  </a:moveTo>
                  <a:cubicBezTo>
                    <a:pt x="-4698" y="43376"/>
                    <a:pt x="-7554" y="7067"/>
                    <a:pt x="18780" y="-35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0" name="任意多边形: 形状 1309">
              <a:extLst>
                <a:ext uri="{FF2B5EF4-FFF2-40B4-BE49-F238E27FC236}">
                  <a16:creationId xmlns:a16="http://schemas.microsoft.com/office/drawing/2014/main" id="{7E130B6A-4A91-3436-FAFA-1FBD00BFEBAE}"/>
                </a:ext>
              </a:extLst>
            </p:cNvPr>
            <p:cNvSpPr/>
            <p:nvPr/>
          </p:nvSpPr>
          <p:spPr>
            <a:xfrm flipV="1">
              <a:off x="8736224" y="5424205"/>
              <a:ext cx="25561" cy="55441"/>
            </a:xfrm>
            <a:custGeom>
              <a:avLst/>
              <a:gdLst>
                <a:gd name="connsiteX0" fmla="*/ 16944 w 25561"/>
                <a:gd name="connsiteY0" fmla="*/ 55079 h 55441"/>
                <a:gd name="connsiteX1" fmla="*/ 25387 w 25561"/>
                <a:gd name="connsiteY1" fmla="*/ -363 h 55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561" h="55441">
                  <a:moveTo>
                    <a:pt x="16944" y="55079"/>
                  </a:moveTo>
                  <a:cubicBezTo>
                    <a:pt x="-5049" y="46141"/>
                    <a:pt x="-9454" y="10820"/>
                    <a:pt x="25387" y="-36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1" name="任意多边形: 形状 1310">
              <a:extLst>
                <a:ext uri="{FF2B5EF4-FFF2-40B4-BE49-F238E27FC236}">
                  <a16:creationId xmlns:a16="http://schemas.microsoft.com/office/drawing/2014/main" id="{AD724D9E-1348-87CD-362F-5A7B0EFFFBBA}"/>
                </a:ext>
              </a:extLst>
            </p:cNvPr>
            <p:cNvSpPr/>
            <p:nvPr/>
          </p:nvSpPr>
          <p:spPr>
            <a:xfrm flipV="1">
              <a:off x="8715361" y="5542171"/>
              <a:ext cx="46396" cy="33783"/>
            </a:xfrm>
            <a:custGeom>
              <a:avLst/>
              <a:gdLst>
                <a:gd name="connsiteX0" fmla="*/ -174 w 46396"/>
                <a:gd name="connsiteY0" fmla="*/ 19247 h 33783"/>
                <a:gd name="connsiteX1" fmla="*/ 46222 w 46396"/>
                <a:gd name="connsiteY1" fmla="*/ -342 h 33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6396" h="33783">
                  <a:moveTo>
                    <a:pt x="-174" y="19247"/>
                  </a:moveTo>
                  <a:cubicBezTo>
                    <a:pt x="9024" y="40645"/>
                    <a:pt x="37351" y="40670"/>
                    <a:pt x="46222" y="-34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2" name="任意多边形: 形状 1311">
              <a:extLst>
                <a:ext uri="{FF2B5EF4-FFF2-40B4-BE49-F238E27FC236}">
                  <a16:creationId xmlns:a16="http://schemas.microsoft.com/office/drawing/2014/main" id="{975CA078-0D6E-4BBA-6264-6BC3767C5007}"/>
                </a:ext>
              </a:extLst>
            </p:cNvPr>
            <p:cNvSpPr/>
            <p:nvPr/>
          </p:nvSpPr>
          <p:spPr>
            <a:xfrm flipV="1">
              <a:off x="8748576" y="5529100"/>
              <a:ext cx="25959" cy="19492"/>
            </a:xfrm>
            <a:custGeom>
              <a:avLst/>
              <a:gdLst>
                <a:gd name="connsiteX0" fmla="*/ 25785 w 25959"/>
                <a:gd name="connsiteY0" fmla="*/ 19146 h 19492"/>
                <a:gd name="connsiteX1" fmla="*/ -174 w 25959"/>
                <a:gd name="connsiteY1" fmla="*/ -346 h 19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959" h="19492">
                  <a:moveTo>
                    <a:pt x="25785" y="19146"/>
                  </a:moveTo>
                  <a:cubicBezTo>
                    <a:pt x="14220" y="17217"/>
                    <a:pt x="4074" y="8937"/>
                    <a:pt x="-174" y="-34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3" name="任意多边形: 形状 1312">
              <a:extLst>
                <a:ext uri="{FF2B5EF4-FFF2-40B4-BE49-F238E27FC236}">
                  <a16:creationId xmlns:a16="http://schemas.microsoft.com/office/drawing/2014/main" id="{FC6A9072-E15C-9810-38FB-ACAD8D83DE6D}"/>
                </a:ext>
              </a:extLst>
            </p:cNvPr>
            <p:cNvSpPr/>
            <p:nvPr/>
          </p:nvSpPr>
          <p:spPr>
            <a:xfrm flipV="1">
              <a:off x="8709438" y="5394678"/>
              <a:ext cx="26844" cy="53008"/>
            </a:xfrm>
            <a:custGeom>
              <a:avLst/>
              <a:gdLst>
                <a:gd name="connsiteX0" fmla="*/ 17774 w 26844"/>
                <a:gd name="connsiteY0" fmla="*/ 52640 h 53008"/>
                <a:gd name="connsiteX1" fmla="*/ 26670 w 26844"/>
                <a:gd name="connsiteY1" fmla="*/ -368 h 53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844" h="53008">
                  <a:moveTo>
                    <a:pt x="17774" y="52640"/>
                  </a:moveTo>
                  <a:cubicBezTo>
                    <a:pt x="-8837" y="38996"/>
                    <a:pt x="-5846" y="9334"/>
                    <a:pt x="26670" y="-36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4" name="任意多边形: 形状 1313">
              <a:extLst>
                <a:ext uri="{FF2B5EF4-FFF2-40B4-BE49-F238E27FC236}">
                  <a16:creationId xmlns:a16="http://schemas.microsoft.com/office/drawing/2014/main" id="{8E62A0B5-F461-9D43-86C0-51F8FA562F1D}"/>
                </a:ext>
              </a:extLst>
            </p:cNvPr>
            <p:cNvSpPr/>
            <p:nvPr/>
          </p:nvSpPr>
          <p:spPr>
            <a:xfrm flipV="1">
              <a:off x="8734061" y="5494214"/>
              <a:ext cx="30948" cy="48003"/>
            </a:xfrm>
            <a:custGeom>
              <a:avLst/>
              <a:gdLst>
                <a:gd name="connsiteX0" fmla="*/ 30775 w 30948"/>
                <a:gd name="connsiteY0" fmla="*/ 47654 h 48003"/>
                <a:gd name="connsiteX1" fmla="*/ 2543 w 30948"/>
                <a:gd name="connsiteY1" fmla="*/ -350 h 48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48" h="48003">
                  <a:moveTo>
                    <a:pt x="30775" y="47654"/>
                  </a:moveTo>
                  <a:cubicBezTo>
                    <a:pt x="940" y="40958"/>
                    <a:pt x="-4408" y="18759"/>
                    <a:pt x="2543" y="-35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5" name="任意多边形: 形状 1314">
              <a:extLst>
                <a:ext uri="{FF2B5EF4-FFF2-40B4-BE49-F238E27FC236}">
                  <a16:creationId xmlns:a16="http://schemas.microsoft.com/office/drawing/2014/main" id="{5E82C950-7102-C0DA-D5E7-E02A1ED1048C}"/>
                </a:ext>
              </a:extLst>
            </p:cNvPr>
            <p:cNvSpPr/>
            <p:nvPr/>
          </p:nvSpPr>
          <p:spPr>
            <a:xfrm flipV="1">
              <a:off x="8700820" y="5503213"/>
              <a:ext cx="38948" cy="43101"/>
            </a:xfrm>
            <a:custGeom>
              <a:avLst/>
              <a:gdLst>
                <a:gd name="connsiteX0" fmla="*/ 38774 w 38948"/>
                <a:gd name="connsiteY0" fmla="*/ 37821 h 43101"/>
                <a:gd name="connsiteX1" fmla="*/ 5340 w 38948"/>
                <a:gd name="connsiteY1" fmla="*/ -349 h 43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948" h="43101">
                  <a:moveTo>
                    <a:pt x="38774" y="37821"/>
                  </a:moveTo>
                  <a:cubicBezTo>
                    <a:pt x="10942" y="54907"/>
                    <a:pt x="-10799" y="24029"/>
                    <a:pt x="5340" y="-34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6" name="任意多边形: 形状 1315">
              <a:extLst>
                <a:ext uri="{FF2B5EF4-FFF2-40B4-BE49-F238E27FC236}">
                  <a16:creationId xmlns:a16="http://schemas.microsoft.com/office/drawing/2014/main" id="{801794BE-E8E8-B2F3-63A0-A304A725D19A}"/>
                </a:ext>
              </a:extLst>
            </p:cNvPr>
            <p:cNvSpPr/>
            <p:nvPr/>
          </p:nvSpPr>
          <p:spPr>
            <a:xfrm flipV="1">
              <a:off x="8714643" y="5463020"/>
              <a:ext cx="24411" cy="40645"/>
            </a:xfrm>
            <a:custGeom>
              <a:avLst/>
              <a:gdLst>
                <a:gd name="connsiteX0" fmla="*/ 24237 w 24411"/>
                <a:gd name="connsiteY0" fmla="*/ 40289 h 40645"/>
                <a:gd name="connsiteX1" fmla="*/ 5021 w 24411"/>
                <a:gd name="connsiteY1" fmla="*/ -357 h 40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411" h="40645">
                  <a:moveTo>
                    <a:pt x="24237" y="40289"/>
                  </a:moveTo>
                  <a:cubicBezTo>
                    <a:pt x="8041" y="39654"/>
                    <a:pt x="-8995" y="20496"/>
                    <a:pt x="5021" y="-35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7" name="任意多边形: 形状 1316">
              <a:extLst>
                <a:ext uri="{FF2B5EF4-FFF2-40B4-BE49-F238E27FC236}">
                  <a16:creationId xmlns:a16="http://schemas.microsoft.com/office/drawing/2014/main" id="{0FD02DD3-9510-A254-E2E7-30D7B3BD5AC5}"/>
                </a:ext>
              </a:extLst>
            </p:cNvPr>
            <p:cNvSpPr/>
            <p:nvPr/>
          </p:nvSpPr>
          <p:spPr>
            <a:xfrm flipV="1">
              <a:off x="8674150" y="5499699"/>
              <a:ext cx="33829" cy="10589"/>
            </a:xfrm>
            <a:custGeom>
              <a:avLst/>
              <a:gdLst>
                <a:gd name="connsiteX0" fmla="*/ 33654 w 33829"/>
                <a:gd name="connsiteY0" fmla="*/ -353 h 10589"/>
                <a:gd name="connsiteX1" fmla="*/ -175 w 33829"/>
                <a:gd name="connsiteY1" fmla="*/ 389 h 10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829" h="10589">
                  <a:moveTo>
                    <a:pt x="33654" y="-353"/>
                  </a:moveTo>
                  <a:cubicBezTo>
                    <a:pt x="25442" y="12474"/>
                    <a:pt x="7270" y="14729"/>
                    <a:pt x="-175" y="38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8" name="任意多边形: 形状 1317">
              <a:extLst>
                <a:ext uri="{FF2B5EF4-FFF2-40B4-BE49-F238E27FC236}">
                  <a16:creationId xmlns:a16="http://schemas.microsoft.com/office/drawing/2014/main" id="{67503C71-0769-AF26-31BA-94F69D98B49C}"/>
                </a:ext>
              </a:extLst>
            </p:cNvPr>
            <p:cNvSpPr/>
            <p:nvPr/>
          </p:nvSpPr>
          <p:spPr>
            <a:xfrm flipV="1">
              <a:off x="8648567" y="5466127"/>
              <a:ext cx="42228" cy="33564"/>
            </a:xfrm>
            <a:custGeom>
              <a:avLst/>
              <a:gdLst>
                <a:gd name="connsiteX0" fmla="*/ 41496 w 42228"/>
                <a:gd name="connsiteY0" fmla="*/ -357 h 33564"/>
                <a:gd name="connsiteX1" fmla="*/ -176 w 42228"/>
                <a:gd name="connsiteY1" fmla="*/ 18966 h 33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228" h="33564">
                  <a:moveTo>
                    <a:pt x="41496" y="-357"/>
                  </a:moveTo>
                  <a:cubicBezTo>
                    <a:pt x="46755" y="31162"/>
                    <a:pt x="13349" y="46336"/>
                    <a:pt x="-176" y="1896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9" name="任意多边形: 形状 1318">
              <a:extLst>
                <a:ext uri="{FF2B5EF4-FFF2-40B4-BE49-F238E27FC236}">
                  <a16:creationId xmlns:a16="http://schemas.microsoft.com/office/drawing/2014/main" id="{84081924-9032-D358-1BF6-74CC1220DCE2}"/>
                </a:ext>
              </a:extLst>
            </p:cNvPr>
            <p:cNvSpPr/>
            <p:nvPr/>
          </p:nvSpPr>
          <p:spPr>
            <a:xfrm flipV="1">
              <a:off x="8683752" y="5470091"/>
              <a:ext cx="34466" cy="4240"/>
            </a:xfrm>
            <a:custGeom>
              <a:avLst/>
              <a:gdLst>
                <a:gd name="connsiteX0" fmla="*/ 34291 w 34466"/>
                <a:gd name="connsiteY0" fmla="*/ -359 h 4240"/>
                <a:gd name="connsiteX1" fmla="*/ -175 w 34466"/>
                <a:gd name="connsiteY1" fmla="*/ 235 h 4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466" h="4240">
                  <a:moveTo>
                    <a:pt x="34291" y="-359"/>
                  </a:moveTo>
                  <a:cubicBezTo>
                    <a:pt x="26948" y="2662"/>
                    <a:pt x="11273" y="7140"/>
                    <a:pt x="-175" y="23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0" name="任意多边形: 形状 1319">
              <a:extLst>
                <a:ext uri="{FF2B5EF4-FFF2-40B4-BE49-F238E27FC236}">
                  <a16:creationId xmlns:a16="http://schemas.microsoft.com/office/drawing/2014/main" id="{27030E21-ABC3-FE9B-1C23-AF911C96B32C}"/>
                </a:ext>
              </a:extLst>
            </p:cNvPr>
            <p:cNvSpPr/>
            <p:nvPr/>
          </p:nvSpPr>
          <p:spPr>
            <a:xfrm flipV="1">
              <a:off x="8694132" y="5431826"/>
              <a:ext cx="18847" cy="38876"/>
            </a:xfrm>
            <a:custGeom>
              <a:avLst/>
              <a:gdLst>
                <a:gd name="connsiteX0" fmla="*/ 18672 w 18847"/>
                <a:gd name="connsiteY0" fmla="*/ 38514 h 38876"/>
                <a:gd name="connsiteX1" fmla="*/ 4397 w 18847"/>
                <a:gd name="connsiteY1" fmla="*/ -363 h 38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847" h="38876">
                  <a:moveTo>
                    <a:pt x="18672" y="38514"/>
                  </a:moveTo>
                  <a:cubicBezTo>
                    <a:pt x="-2623" y="32403"/>
                    <a:pt x="-3494" y="9537"/>
                    <a:pt x="4397" y="-36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1" name="任意多边形: 形状 1320">
              <a:extLst>
                <a:ext uri="{FF2B5EF4-FFF2-40B4-BE49-F238E27FC236}">
                  <a16:creationId xmlns:a16="http://schemas.microsoft.com/office/drawing/2014/main" id="{DB0A8643-548A-21A9-A156-D72EAB483BA7}"/>
                </a:ext>
              </a:extLst>
            </p:cNvPr>
            <p:cNvSpPr/>
            <p:nvPr/>
          </p:nvSpPr>
          <p:spPr>
            <a:xfrm flipV="1">
              <a:off x="8692735" y="5369199"/>
              <a:ext cx="18709" cy="39313"/>
            </a:xfrm>
            <a:custGeom>
              <a:avLst/>
              <a:gdLst>
                <a:gd name="connsiteX0" fmla="*/ 8044 w 18709"/>
                <a:gd name="connsiteY0" fmla="*/ 38939 h 39313"/>
                <a:gd name="connsiteX1" fmla="*/ 18535 w 18709"/>
                <a:gd name="connsiteY1" fmla="*/ -375 h 39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709" h="39313">
                  <a:moveTo>
                    <a:pt x="8044" y="38939"/>
                  </a:moveTo>
                  <a:cubicBezTo>
                    <a:pt x="-4867" y="23706"/>
                    <a:pt x="-3429" y="11364"/>
                    <a:pt x="18535" y="-37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2" name="任意多边形: 形状 1321">
              <a:extLst>
                <a:ext uri="{FF2B5EF4-FFF2-40B4-BE49-F238E27FC236}">
                  <a16:creationId xmlns:a16="http://schemas.microsoft.com/office/drawing/2014/main" id="{061DD56C-5C4E-CCBB-A2F4-EB39CD8CD8AD}"/>
                </a:ext>
              </a:extLst>
            </p:cNvPr>
            <p:cNvSpPr/>
            <p:nvPr/>
          </p:nvSpPr>
          <p:spPr>
            <a:xfrm flipV="1">
              <a:off x="8681590" y="5395273"/>
              <a:ext cx="19270" cy="42992"/>
            </a:xfrm>
            <a:custGeom>
              <a:avLst/>
              <a:gdLst>
                <a:gd name="connsiteX0" fmla="*/ 13117 w 19270"/>
                <a:gd name="connsiteY0" fmla="*/ 42623 h 42992"/>
                <a:gd name="connsiteX1" fmla="*/ 19095 w 19270"/>
                <a:gd name="connsiteY1" fmla="*/ -369 h 42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270" h="42992">
                  <a:moveTo>
                    <a:pt x="13117" y="42623"/>
                  </a:moveTo>
                  <a:cubicBezTo>
                    <a:pt x="-7848" y="27584"/>
                    <a:pt x="-2630" y="11755"/>
                    <a:pt x="19095" y="-36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3" name="任意多边形: 形状 1322">
              <a:extLst>
                <a:ext uri="{FF2B5EF4-FFF2-40B4-BE49-F238E27FC236}">
                  <a16:creationId xmlns:a16="http://schemas.microsoft.com/office/drawing/2014/main" id="{B95244D1-5363-E499-3FEC-D724A51AD3F2}"/>
                </a:ext>
              </a:extLst>
            </p:cNvPr>
            <p:cNvSpPr/>
            <p:nvPr/>
          </p:nvSpPr>
          <p:spPr>
            <a:xfrm flipV="1">
              <a:off x="8663887" y="5423134"/>
              <a:ext cx="19803" cy="42475"/>
            </a:xfrm>
            <a:custGeom>
              <a:avLst/>
              <a:gdLst>
                <a:gd name="connsiteX0" fmla="*/ 19628 w 19803"/>
                <a:gd name="connsiteY0" fmla="*/ 42112 h 42475"/>
                <a:gd name="connsiteX1" fmla="*/ 4159 w 19803"/>
                <a:gd name="connsiteY1" fmla="*/ -364 h 42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803" h="42475">
                  <a:moveTo>
                    <a:pt x="19628" y="42112"/>
                  </a:moveTo>
                  <a:cubicBezTo>
                    <a:pt x="-2162" y="35220"/>
                    <a:pt x="-3703" y="13872"/>
                    <a:pt x="4159" y="-36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4" name="任意多边形: 形状 1323">
              <a:extLst>
                <a:ext uri="{FF2B5EF4-FFF2-40B4-BE49-F238E27FC236}">
                  <a16:creationId xmlns:a16="http://schemas.microsoft.com/office/drawing/2014/main" id="{34960A3F-FB8E-0CC4-412F-36D898270266}"/>
                </a:ext>
              </a:extLst>
            </p:cNvPr>
            <p:cNvSpPr/>
            <p:nvPr/>
          </p:nvSpPr>
          <p:spPr>
            <a:xfrm flipV="1">
              <a:off x="8625651" y="5432251"/>
              <a:ext cx="40417" cy="29169"/>
            </a:xfrm>
            <a:custGeom>
              <a:avLst/>
              <a:gdLst>
                <a:gd name="connsiteX0" fmla="*/ 40242 w 40417"/>
                <a:gd name="connsiteY0" fmla="*/ 23039 h 29169"/>
                <a:gd name="connsiteX1" fmla="*/ -176 w 40417"/>
                <a:gd name="connsiteY1" fmla="*/ -364 h 29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0417" h="29169">
                  <a:moveTo>
                    <a:pt x="40242" y="23039"/>
                  </a:moveTo>
                  <a:cubicBezTo>
                    <a:pt x="19816" y="39790"/>
                    <a:pt x="74" y="16359"/>
                    <a:pt x="-176" y="-36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5" name="任意多边形: 形状 1324">
              <a:extLst>
                <a:ext uri="{FF2B5EF4-FFF2-40B4-BE49-F238E27FC236}">
                  <a16:creationId xmlns:a16="http://schemas.microsoft.com/office/drawing/2014/main" id="{72FA5C17-4E68-BD29-D454-E96087E0AF77}"/>
                </a:ext>
              </a:extLst>
            </p:cNvPr>
            <p:cNvSpPr/>
            <p:nvPr/>
          </p:nvSpPr>
          <p:spPr>
            <a:xfrm flipV="1">
              <a:off x="8655414" y="5359512"/>
              <a:ext cx="35182" cy="45719"/>
            </a:xfrm>
            <a:custGeom>
              <a:avLst/>
              <a:gdLst>
                <a:gd name="connsiteX0" fmla="*/ 35007 w 35182"/>
                <a:gd name="connsiteY0" fmla="*/ 44944 h 45719"/>
                <a:gd name="connsiteX1" fmla="*/ -155 w 35182"/>
                <a:gd name="connsiteY1" fmla="*/ 20386 h 45719"/>
                <a:gd name="connsiteX2" fmla="*/ 29174 w 35182"/>
                <a:gd name="connsiteY2" fmla="*/ -367 h 4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182" h="45719">
                  <a:moveTo>
                    <a:pt x="35007" y="44944"/>
                  </a:moveTo>
                  <a:cubicBezTo>
                    <a:pt x="17711" y="47731"/>
                    <a:pt x="-888" y="35557"/>
                    <a:pt x="-155" y="20386"/>
                  </a:cubicBezTo>
                  <a:cubicBezTo>
                    <a:pt x="582" y="5220"/>
                    <a:pt x="17564" y="-638"/>
                    <a:pt x="29174" y="-36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6" name="任意多边形: 形状 1325">
              <a:extLst>
                <a:ext uri="{FF2B5EF4-FFF2-40B4-BE49-F238E27FC236}">
                  <a16:creationId xmlns:a16="http://schemas.microsoft.com/office/drawing/2014/main" id="{A2BDAC9E-7572-6A81-699D-B09474519E20}"/>
                </a:ext>
              </a:extLst>
            </p:cNvPr>
            <p:cNvSpPr/>
            <p:nvPr/>
          </p:nvSpPr>
          <p:spPr>
            <a:xfrm flipV="1">
              <a:off x="8639626" y="5392059"/>
              <a:ext cx="17513" cy="41863"/>
            </a:xfrm>
            <a:custGeom>
              <a:avLst/>
              <a:gdLst>
                <a:gd name="connsiteX0" fmla="*/ 17337 w 17513"/>
                <a:gd name="connsiteY0" fmla="*/ 41493 h 41863"/>
                <a:gd name="connsiteX1" fmla="*/ 6062 w 17513"/>
                <a:gd name="connsiteY1" fmla="*/ -370 h 41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513" h="41863">
                  <a:moveTo>
                    <a:pt x="17337" y="41493"/>
                  </a:moveTo>
                  <a:cubicBezTo>
                    <a:pt x="-4764" y="31537"/>
                    <a:pt x="-2787" y="12310"/>
                    <a:pt x="6062" y="-37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7" name="任意多边形: 形状 1326">
              <a:extLst>
                <a:ext uri="{FF2B5EF4-FFF2-40B4-BE49-F238E27FC236}">
                  <a16:creationId xmlns:a16="http://schemas.microsoft.com/office/drawing/2014/main" id="{0FA2DB36-96F7-FDEE-75B7-0F8097508F4C}"/>
                </a:ext>
              </a:extLst>
            </p:cNvPr>
            <p:cNvSpPr/>
            <p:nvPr/>
          </p:nvSpPr>
          <p:spPr>
            <a:xfrm flipV="1">
              <a:off x="8625202" y="5324550"/>
              <a:ext cx="52468" cy="45046"/>
            </a:xfrm>
            <a:custGeom>
              <a:avLst/>
              <a:gdLst>
                <a:gd name="connsiteX0" fmla="*/ 13544 w 52468"/>
                <a:gd name="connsiteY0" fmla="*/ 44664 h 45046"/>
                <a:gd name="connsiteX1" fmla="*/ 13592 w 52468"/>
                <a:gd name="connsiteY1" fmla="*/ 4339 h 45046"/>
                <a:gd name="connsiteX2" fmla="*/ 52292 w 52468"/>
                <a:gd name="connsiteY2" fmla="*/ 19023 h 45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2468" h="45046">
                  <a:moveTo>
                    <a:pt x="13544" y="44664"/>
                  </a:moveTo>
                  <a:cubicBezTo>
                    <a:pt x="-1301" y="40999"/>
                    <a:pt x="-7921" y="18512"/>
                    <a:pt x="13592" y="4339"/>
                  </a:cubicBezTo>
                  <a:cubicBezTo>
                    <a:pt x="30912" y="-7072"/>
                    <a:pt x="50353" y="3922"/>
                    <a:pt x="52292" y="1902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8" name="任意多边形: 形状 1327">
              <a:extLst>
                <a:ext uri="{FF2B5EF4-FFF2-40B4-BE49-F238E27FC236}">
                  <a16:creationId xmlns:a16="http://schemas.microsoft.com/office/drawing/2014/main" id="{8C5D89F3-0758-A70F-8547-288D9F86DAA5}"/>
                </a:ext>
              </a:extLst>
            </p:cNvPr>
            <p:cNvSpPr/>
            <p:nvPr/>
          </p:nvSpPr>
          <p:spPr>
            <a:xfrm flipV="1">
              <a:off x="8621449" y="5362888"/>
              <a:ext cx="19371" cy="44549"/>
            </a:xfrm>
            <a:custGeom>
              <a:avLst/>
              <a:gdLst>
                <a:gd name="connsiteX0" fmla="*/ 14202 w 19371"/>
                <a:gd name="connsiteY0" fmla="*/ 44174 h 44549"/>
                <a:gd name="connsiteX1" fmla="*/ 19195 w 19371"/>
                <a:gd name="connsiteY1" fmla="*/ -375 h 44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371" h="44549">
                  <a:moveTo>
                    <a:pt x="14202" y="44174"/>
                  </a:moveTo>
                  <a:cubicBezTo>
                    <a:pt x="-2643" y="33063"/>
                    <a:pt x="-8951" y="13641"/>
                    <a:pt x="19195" y="-37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9" name="任意多边形: 形状 1328">
              <a:extLst>
                <a:ext uri="{FF2B5EF4-FFF2-40B4-BE49-F238E27FC236}">
                  <a16:creationId xmlns:a16="http://schemas.microsoft.com/office/drawing/2014/main" id="{00588C03-E5AA-8F62-9A12-082B7AADEBDB}"/>
                </a:ext>
              </a:extLst>
            </p:cNvPr>
            <p:cNvSpPr/>
            <p:nvPr/>
          </p:nvSpPr>
          <p:spPr>
            <a:xfrm flipV="1">
              <a:off x="8595598" y="5423371"/>
              <a:ext cx="41062" cy="16812"/>
            </a:xfrm>
            <a:custGeom>
              <a:avLst/>
              <a:gdLst>
                <a:gd name="connsiteX0" fmla="*/ 40885 w 41062"/>
                <a:gd name="connsiteY0" fmla="*/ 848 h 16812"/>
                <a:gd name="connsiteX1" fmla="*/ -177 w 41062"/>
                <a:gd name="connsiteY1" fmla="*/ -366 h 16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062" h="16812">
                  <a:moveTo>
                    <a:pt x="40885" y="848"/>
                  </a:moveTo>
                  <a:cubicBezTo>
                    <a:pt x="29244" y="18571"/>
                    <a:pt x="2804" y="24970"/>
                    <a:pt x="-177" y="-36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0" name="任意多边形: 形状 1329">
              <a:extLst>
                <a:ext uri="{FF2B5EF4-FFF2-40B4-BE49-F238E27FC236}">
                  <a16:creationId xmlns:a16="http://schemas.microsoft.com/office/drawing/2014/main" id="{FD2C90F5-5029-F0BF-088E-5AA5D8FDB10D}"/>
                </a:ext>
              </a:extLst>
            </p:cNvPr>
            <p:cNvSpPr/>
            <p:nvPr/>
          </p:nvSpPr>
          <p:spPr>
            <a:xfrm flipV="1">
              <a:off x="8606182" y="5391702"/>
              <a:ext cx="16786" cy="32669"/>
            </a:xfrm>
            <a:custGeom>
              <a:avLst/>
              <a:gdLst>
                <a:gd name="connsiteX0" fmla="*/ 16610 w 16786"/>
                <a:gd name="connsiteY0" fmla="*/ 32299 h 32669"/>
                <a:gd name="connsiteX1" fmla="*/ 272 w 16786"/>
                <a:gd name="connsiteY1" fmla="*/ -371 h 32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786" h="32669">
                  <a:moveTo>
                    <a:pt x="16610" y="32299"/>
                  </a:moveTo>
                  <a:cubicBezTo>
                    <a:pt x="4096" y="27156"/>
                    <a:pt x="-1939" y="12468"/>
                    <a:pt x="272" y="-37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1" name="任意多边形: 形状 1330">
              <a:extLst>
                <a:ext uri="{FF2B5EF4-FFF2-40B4-BE49-F238E27FC236}">
                  <a16:creationId xmlns:a16="http://schemas.microsoft.com/office/drawing/2014/main" id="{B8D4879A-A1DB-9666-00B2-9140DD9F5900}"/>
                </a:ext>
              </a:extLst>
            </p:cNvPr>
            <p:cNvSpPr/>
            <p:nvPr/>
          </p:nvSpPr>
          <p:spPr>
            <a:xfrm flipV="1">
              <a:off x="8575540" y="5412959"/>
              <a:ext cx="30521" cy="18428"/>
            </a:xfrm>
            <a:custGeom>
              <a:avLst/>
              <a:gdLst>
                <a:gd name="connsiteX0" fmla="*/ 30344 w 30521"/>
                <a:gd name="connsiteY0" fmla="*/ 15148 h 18428"/>
                <a:gd name="connsiteX1" fmla="*/ -177 w 30521"/>
                <a:gd name="connsiteY1" fmla="*/ -368 h 18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521" h="18428">
                  <a:moveTo>
                    <a:pt x="30344" y="15148"/>
                  </a:moveTo>
                  <a:cubicBezTo>
                    <a:pt x="18232" y="20102"/>
                    <a:pt x="4049" y="20917"/>
                    <a:pt x="-177" y="-36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2" name="任意多边形: 形状 1331">
              <a:extLst>
                <a:ext uri="{FF2B5EF4-FFF2-40B4-BE49-F238E27FC236}">
                  <a16:creationId xmlns:a16="http://schemas.microsoft.com/office/drawing/2014/main" id="{558BD383-4F4E-16FF-535B-2841BE0539C8}"/>
                </a:ext>
              </a:extLst>
            </p:cNvPr>
            <p:cNvSpPr/>
            <p:nvPr/>
          </p:nvSpPr>
          <p:spPr>
            <a:xfrm flipV="1">
              <a:off x="8548965" y="5406934"/>
              <a:ext cx="33879" cy="16448"/>
            </a:xfrm>
            <a:custGeom>
              <a:avLst/>
              <a:gdLst>
                <a:gd name="connsiteX0" fmla="*/ 33701 w 33879"/>
                <a:gd name="connsiteY0" fmla="*/ 6547 h 16448"/>
                <a:gd name="connsiteX1" fmla="*/ -86 w 33879"/>
                <a:gd name="connsiteY1" fmla="*/ -370 h 16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879" h="16448">
                  <a:moveTo>
                    <a:pt x="33701" y="6547"/>
                  </a:moveTo>
                  <a:cubicBezTo>
                    <a:pt x="22421" y="19680"/>
                    <a:pt x="-1855" y="20901"/>
                    <a:pt x="-86" y="-37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3" name="任意多边形: 形状 1332">
              <a:extLst>
                <a:ext uri="{FF2B5EF4-FFF2-40B4-BE49-F238E27FC236}">
                  <a16:creationId xmlns:a16="http://schemas.microsoft.com/office/drawing/2014/main" id="{9B9B6906-D011-AA10-45B4-D32EA9DF108D}"/>
                </a:ext>
              </a:extLst>
            </p:cNvPr>
            <p:cNvSpPr/>
            <p:nvPr/>
          </p:nvSpPr>
          <p:spPr>
            <a:xfrm flipV="1">
              <a:off x="8525188" y="5403218"/>
              <a:ext cx="30153" cy="19380"/>
            </a:xfrm>
            <a:custGeom>
              <a:avLst/>
              <a:gdLst>
                <a:gd name="connsiteX0" fmla="*/ 29975 w 30153"/>
                <a:gd name="connsiteY0" fmla="*/ 13977 h 19380"/>
                <a:gd name="connsiteX1" fmla="*/ 194 w 30153"/>
                <a:gd name="connsiteY1" fmla="*/ -370 h 19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153" h="19380">
                  <a:moveTo>
                    <a:pt x="29975" y="13977"/>
                  </a:moveTo>
                  <a:cubicBezTo>
                    <a:pt x="19160" y="23553"/>
                    <a:pt x="-3339" y="19836"/>
                    <a:pt x="194" y="-37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4" name="任意多边形: 形状 1333">
              <a:extLst>
                <a:ext uri="{FF2B5EF4-FFF2-40B4-BE49-F238E27FC236}">
                  <a16:creationId xmlns:a16="http://schemas.microsoft.com/office/drawing/2014/main" id="{6E80A938-A660-4DD1-0571-60F5895B77A9}"/>
                </a:ext>
              </a:extLst>
            </p:cNvPr>
            <p:cNvSpPr/>
            <p:nvPr/>
          </p:nvSpPr>
          <p:spPr>
            <a:xfrm flipV="1">
              <a:off x="8498613" y="5407720"/>
              <a:ext cx="28986" cy="18477"/>
            </a:xfrm>
            <a:custGeom>
              <a:avLst/>
              <a:gdLst>
                <a:gd name="connsiteX0" fmla="*/ 28808 w 28986"/>
                <a:gd name="connsiteY0" fmla="*/ 16625 h 18477"/>
                <a:gd name="connsiteX1" fmla="*/ 618 w 28986"/>
                <a:gd name="connsiteY1" fmla="*/ -369 h 18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986" h="18477">
                  <a:moveTo>
                    <a:pt x="28808" y="16625"/>
                  </a:moveTo>
                  <a:cubicBezTo>
                    <a:pt x="16201" y="20798"/>
                    <a:pt x="-4499" y="16485"/>
                    <a:pt x="618" y="-36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5" name="任意多边形: 形状 1334">
              <a:extLst>
                <a:ext uri="{FF2B5EF4-FFF2-40B4-BE49-F238E27FC236}">
                  <a16:creationId xmlns:a16="http://schemas.microsoft.com/office/drawing/2014/main" id="{380817F3-440E-CF93-D8CD-1DE356F42ED4}"/>
                </a:ext>
              </a:extLst>
            </p:cNvPr>
            <p:cNvSpPr/>
            <p:nvPr/>
          </p:nvSpPr>
          <p:spPr>
            <a:xfrm flipV="1">
              <a:off x="8587719" y="5382568"/>
              <a:ext cx="33344" cy="31474"/>
            </a:xfrm>
            <a:custGeom>
              <a:avLst/>
              <a:gdLst>
                <a:gd name="connsiteX0" fmla="*/ 33168 w 33344"/>
                <a:gd name="connsiteY0" fmla="*/ 30779 h 31474"/>
                <a:gd name="connsiteX1" fmla="*/ -177 w 33344"/>
                <a:gd name="connsiteY1" fmla="*/ -373 h 31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344" h="31474">
                  <a:moveTo>
                    <a:pt x="33168" y="30779"/>
                  </a:moveTo>
                  <a:cubicBezTo>
                    <a:pt x="13194" y="33631"/>
                    <a:pt x="563" y="17126"/>
                    <a:pt x="-177" y="-37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6" name="任意多边形: 形状 1335">
              <a:extLst>
                <a:ext uri="{FF2B5EF4-FFF2-40B4-BE49-F238E27FC236}">
                  <a16:creationId xmlns:a16="http://schemas.microsoft.com/office/drawing/2014/main" id="{D5450C3E-61CA-1C86-7077-45E862C18938}"/>
                </a:ext>
              </a:extLst>
            </p:cNvPr>
            <p:cNvSpPr/>
            <p:nvPr/>
          </p:nvSpPr>
          <p:spPr>
            <a:xfrm flipV="1">
              <a:off x="8588436" y="5339558"/>
              <a:ext cx="36675" cy="52171"/>
            </a:xfrm>
            <a:custGeom>
              <a:avLst/>
              <a:gdLst>
                <a:gd name="connsiteX0" fmla="*/ 36499 w 36675"/>
                <a:gd name="connsiteY0" fmla="*/ 51085 h 52171"/>
                <a:gd name="connsiteX1" fmla="*/ 7712 w 36675"/>
                <a:gd name="connsiteY1" fmla="*/ -379 h 52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675" h="52171">
                  <a:moveTo>
                    <a:pt x="36499" y="51085"/>
                  </a:moveTo>
                  <a:cubicBezTo>
                    <a:pt x="7519" y="56917"/>
                    <a:pt x="-11781" y="25580"/>
                    <a:pt x="7712" y="-37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7" name="任意多边形: 形状 1336">
              <a:extLst>
                <a:ext uri="{FF2B5EF4-FFF2-40B4-BE49-F238E27FC236}">
                  <a16:creationId xmlns:a16="http://schemas.microsoft.com/office/drawing/2014/main" id="{2C431BDA-A6AC-DBBE-958F-89A1C176F0DF}"/>
                </a:ext>
              </a:extLst>
            </p:cNvPr>
            <p:cNvSpPr/>
            <p:nvPr/>
          </p:nvSpPr>
          <p:spPr>
            <a:xfrm flipV="1">
              <a:off x="8560653" y="5377865"/>
              <a:ext cx="29216" cy="29154"/>
            </a:xfrm>
            <a:custGeom>
              <a:avLst/>
              <a:gdLst>
                <a:gd name="connsiteX0" fmla="*/ 29039 w 29216"/>
                <a:gd name="connsiteY0" fmla="*/ 28755 h 29154"/>
                <a:gd name="connsiteX1" fmla="*/ 245 w 29216"/>
                <a:gd name="connsiteY1" fmla="*/ -374 h 29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216" h="29154">
                  <a:moveTo>
                    <a:pt x="29039" y="28755"/>
                  </a:moveTo>
                  <a:cubicBezTo>
                    <a:pt x="9884" y="29457"/>
                    <a:pt x="-2682" y="15636"/>
                    <a:pt x="245" y="-37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8" name="任意多边形: 形状 1337">
              <a:extLst>
                <a:ext uri="{FF2B5EF4-FFF2-40B4-BE49-F238E27FC236}">
                  <a16:creationId xmlns:a16="http://schemas.microsoft.com/office/drawing/2014/main" id="{9E9772D6-D09D-AC67-8A80-3AD9A58CA934}"/>
                </a:ext>
              </a:extLst>
            </p:cNvPr>
            <p:cNvSpPr/>
            <p:nvPr/>
          </p:nvSpPr>
          <p:spPr>
            <a:xfrm flipV="1">
              <a:off x="8583444" y="5307694"/>
              <a:ext cx="16426" cy="41616"/>
            </a:xfrm>
            <a:custGeom>
              <a:avLst/>
              <a:gdLst>
                <a:gd name="connsiteX0" fmla="*/ 16249 w 16426"/>
                <a:gd name="connsiteY0" fmla="*/ 41043 h 41616"/>
                <a:gd name="connsiteX1" fmla="*/ 12882 w 16426"/>
                <a:gd name="connsiteY1" fmla="*/ -386 h 41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426" h="41616">
                  <a:moveTo>
                    <a:pt x="16249" y="41043"/>
                  </a:moveTo>
                  <a:cubicBezTo>
                    <a:pt x="4954" y="43842"/>
                    <a:pt x="-12481" y="14592"/>
                    <a:pt x="12882" y="-38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9" name="任意多边形: 形状 1338">
              <a:extLst>
                <a:ext uri="{FF2B5EF4-FFF2-40B4-BE49-F238E27FC236}">
                  <a16:creationId xmlns:a16="http://schemas.microsoft.com/office/drawing/2014/main" id="{5386F9AE-80EA-668E-503E-6063F0647C0D}"/>
                </a:ext>
              </a:extLst>
            </p:cNvPr>
            <p:cNvSpPr/>
            <p:nvPr/>
          </p:nvSpPr>
          <p:spPr>
            <a:xfrm flipV="1">
              <a:off x="8551020" y="5301333"/>
              <a:ext cx="37717" cy="43209"/>
            </a:xfrm>
            <a:custGeom>
              <a:avLst/>
              <a:gdLst>
                <a:gd name="connsiteX0" fmla="*/ 16883 w 37717"/>
                <a:gd name="connsiteY0" fmla="*/ 42822 h 43209"/>
                <a:gd name="connsiteX1" fmla="*/ 37540 w 37717"/>
                <a:gd name="connsiteY1" fmla="*/ -213 h 43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717" h="43209">
                  <a:moveTo>
                    <a:pt x="16883" y="42822"/>
                  </a:moveTo>
                  <a:cubicBezTo>
                    <a:pt x="-9647" y="42202"/>
                    <a:pt x="-7048" y="-3550"/>
                    <a:pt x="37540" y="-21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0" name="任意多边形: 形状 1339">
              <a:extLst>
                <a:ext uri="{FF2B5EF4-FFF2-40B4-BE49-F238E27FC236}">
                  <a16:creationId xmlns:a16="http://schemas.microsoft.com/office/drawing/2014/main" id="{0283BC3B-D8BF-5C62-4F25-C5386D79DCE4}"/>
                </a:ext>
              </a:extLst>
            </p:cNvPr>
            <p:cNvSpPr/>
            <p:nvPr/>
          </p:nvSpPr>
          <p:spPr>
            <a:xfrm flipV="1">
              <a:off x="8557395" y="5341576"/>
              <a:ext cx="13134" cy="41910"/>
            </a:xfrm>
            <a:custGeom>
              <a:avLst/>
              <a:gdLst>
                <a:gd name="connsiteX0" fmla="*/ 9555 w 13134"/>
                <a:gd name="connsiteY0" fmla="*/ 41531 h 41910"/>
                <a:gd name="connsiteX1" fmla="*/ 12956 w 13134"/>
                <a:gd name="connsiteY1" fmla="*/ -380 h 41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134" h="41910">
                  <a:moveTo>
                    <a:pt x="9555" y="41531"/>
                  </a:moveTo>
                  <a:cubicBezTo>
                    <a:pt x="-1292" y="30427"/>
                    <a:pt x="-6655" y="14226"/>
                    <a:pt x="12956" y="-38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1" name="任意多边形: 形状 1340">
              <a:extLst>
                <a:ext uri="{FF2B5EF4-FFF2-40B4-BE49-F238E27FC236}">
                  <a16:creationId xmlns:a16="http://schemas.microsoft.com/office/drawing/2014/main" id="{B8DEE27A-D916-DBA4-B267-3D2CCF008817}"/>
                </a:ext>
              </a:extLst>
            </p:cNvPr>
            <p:cNvSpPr/>
            <p:nvPr/>
          </p:nvSpPr>
          <p:spPr>
            <a:xfrm flipV="1">
              <a:off x="8531210" y="5359073"/>
              <a:ext cx="26274" cy="44351"/>
            </a:xfrm>
            <a:custGeom>
              <a:avLst/>
              <a:gdLst>
                <a:gd name="connsiteX0" fmla="*/ 26096 w 26274"/>
                <a:gd name="connsiteY0" fmla="*/ 43613 h 44351"/>
                <a:gd name="connsiteX1" fmla="*/ 11300 w 26274"/>
                <a:gd name="connsiteY1" fmla="*/ -376 h 44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274" h="44351">
                  <a:moveTo>
                    <a:pt x="26096" y="43613"/>
                  </a:moveTo>
                  <a:cubicBezTo>
                    <a:pt x="7880" y="47526"/>
                    <a:pt x="-14035" y="18935"/>
                    <a:pt x="11300" y="-37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2" name="任意多边形: 形状 1341">
              <a:extLst>
                <a:ext uri="{FF2B5EF4-FFF2-40B4-BE49-F238E27FC236}">
                  <a16:creationId xmlns:a16="http://schemas.microsoft.com/office/drawing/2014/main" id="{4B4AF1A2-492D-DDE2-7180-5987892AF96F}"/>
                </a:ext>
              </a:extLst>
            </p:cNvPr>
            <p:cNvSpPr/>
            <p:nvPr/>
          </p:nvSpPr>
          <p:spPr>
            <a:xfrm flipV="1">
              <a:off x="8514171" y="5302048"/>
              <a:ext cx="37355" cy="29844"/>
            </a:xfrm>
            <a:custGeom>
              <a:avLst/>
              <a:gdLst>
                <a:gd name="connsiteX0" fmla="*/ 13488 w 37355"/>
                <a:gd name="connsiteY0" fmla="*/ 29456 h 29844"/>
                <a:gd name="connsiteX1" fmla="*/ 37177 w 37355"/>
                <a:gd name="connsiteY1" fmla="*/ 4101 h 29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55" h="29844">
                  <a:moveTo>
                    <a:pt x="13488" y="29456"/>
                  </a:moveTo>
                  <a:cubicBezTo>
                    <a:pt x="-16631" y="24028"/>
                    <a:pt x="8353" y="-13035"/>
                    <a:pt x="37177" y="410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3" name="任意多边形: 形状 1342">
              <a:extLst>
                <a:ext uri="{FF2B5EF4-FFF2-40B4-BE49-F238E27FC236}">
                  <a16:creationId xmlns:a16="http://schemas.microsoft.com/office/drawing/2014/main" id="{34B9E9E5-9F48-C713-D92A-4AF29AFB1285}"/>
                </a:ext>
              </a:extLst>
            </p:cNvPr>
            <p:cNvSpPr/>
            <p:nvPr/>
          </p:nvSpPr>
          <p:spPr>
            <a:xfrm flipV="1">
              <a:off x="8476406" y="5314430"/>
              <a:ext cx="49770" cy="30831"/>
            </a:xfrm>
            <a:custGeom>
              <a:avLst/>
              <a:gdLst>
                <a:gd name="connsiteX0" fmla="*/ 6485 w 49770"/>
                <a:gd name="connsiteY0" fmla="*/ 30446 h 30831"/>
                <a:gd name="connsiteX1" fmla="*/ 49591 w 49770"/>
                <a:gd name="connsiteY1" fmla="*/ 15115 h 30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9770" h="30831">
                  <a:moveTo>
                    <a:pt x="6485" y="30446"/>
                  </a:moveTo>
                  <a:cubicBezTo>
                    <a:pt x="-9982" y="25082"/>
                    <a:pt x="3950" y="-25129"/>
                    <a:pt x="49591" y="1511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4" name="任意多边形: 形状 1343">
              <a:extLst>
                <a:ext uri="{FF2B5EF4-FFF2-40B4-BE49-F238E27FC236}">
                  <a16:creationId xmlns:a16="http://schemas.microsoft.com/office/drawing/2014/main" id="{75A83F63-C9FA-EAF7-47CF-EC9C2B12BE4C}"/>
                </a:ext>
              </a:extLst>
            </p:cNvPr>
            <p:cNvSpPr/>
            <p:nvPr/>
          </p:nvSpPr>
          <p:spPr>
            <a:xfrm flipV="1">
              <a:off x="8526626" y="5331218"/>
              <a:ext cx="13316" cy="33459"/>
            </a:xfrm>
            <a:custGeom>
              <a:avLst/>
              <a:gdLst>
                <a:gd name="connsiteX0" fmla="*/ 3295 w 13316"/>
                <a:gd name="connsiteY0" fmla="*/ 33077 h 33459"/>
                <a:gd name="connsiteX1" fmla="*/ 13138 w 13316"/>
                <a:gd name="connsiteY1" fmla="*/ -382 h 33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316" h="33459">
                  <a:moveTo>
                    <a:pt x="3295" y="33077"/>
                  </a:moveTo>
                  <a:cubicBezTo>
                    <a:pt x="-3311" y="20931"/>
                    <a:pt x="-743" y="9505"/>
                    <a:pt x="13138" y="-38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5" name="任意多边形: 形状 1344">
              <a:extLst>
                <a:ext uri="{FF2B5EF4-FFF2-40B4-BE49-F238E27FC236}">
                  <a16:creationId xmlns:a16="http://schemas.microsoft.com/office/drawing/2014/main" id="{122A2B5C-30A6-83D1-2F8C-34EDFA737E54}"/>
                </a:ext>
              </a:extLst>
            </p:cNvPr>
            <p:cNvSpPr/>
            <p:nvPr/>
          </p:nvSpPr>
          <p:spPr>
            <a:xfrm flipV="1">
              <a:off x="8495265" y="5372987"/>
              <a:ext cx="37216" cy="38278"/>
            </a:xfrm>
            <a:custGeom>
              <a:avLst/>
              <a:gdLst>
                <a:gd name="connsiteX0" fmla="*/ 37037 w 37216"/>
                <a:gd name="connsiteY0" fmla="*/ 35145 h 38278"/>
                <a:gd name="connsiteX1" fmla="*/ 8000 w 37216"/>
                <a:gd name="connsiteY1" fmla="*/ -374 h 38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216" h="38278">
                  <a:moveTo>
                    <a:pt x="37037" y="35145"/>
                  </a:moveTo>
                  <a:cubicBezTo>
                    <a:pt x="11896" y="46170"/>
                    <a:pt x="-13707" y="22088"/>
                    <a:pt x="8000" y="-37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6" name="任意多边形: 形状 1345">
              <a:extLst>
                <a:ext uri="{FF2B5EF4-FFF2-40B4-BE49-F238E27FC236}">
                  <a16:creationId xmlns:a16="http://schemas.microsoft.com/office/drawing/2014/main" id="{35682D91-46BC-D555-E069-9C974B7FCBF7}"/>
                </a:ext>
              </a:extLst>
            </p:cNvPr>
            <p:cNvSpPr/>
            <p:nvPr/>
          </p:nvSpPr>
          <p:spPr>
            <a:xfrm flipV="1">
              <a:off x="8489029" y="5345029"/>
              <a:ext cx="15441" cy="32648"/>
            </a:xfrm>
            <a:custGeom>
              <a:avLst/>
              <a:gdLst>
                <a:gd name="connsiteX0" fmla="*/ 3268 w 15441"/>
                <a:gd name="connsiteY0" fmla="*/ 32268 h 32648"/>
                <a:gd name="connsiteX1" fmla="*/ 15262 w 15441"/>
                <a:gd name="connsiteY1" fmla="*/ -380 h 32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441" h="32648">
                  <a:moveTo>
                    <a:pt x="3268" y="32268"/>
                  </a:moveTo>
                  <a:cubicBezTo>
                    <a:pt x="-4399" y="21881"/>
                    <a:pt x="1210" y="5803"/>
                    <a:pt x="15262" y="-38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7" name="任意多边形: 形状 1346">
              <a:extLst>
                <a:ext uri="{FF2B5EF4-FFF2-40B4-BE49-F238E27FC236}">
                  <a16:creationId xmlns:a16="http://schemas.microsoft.com/office/drawing/2014/main" id="{07BA49E5-0965-AC0C-F08F-ECB770126320}"/>
                </a:ext>
              </a:extLst>
            </p:cNvPr>
            <p:cNvSpPr/>
            <p:nvPr/>
          </p:nvSpPr>
          <p:spPr>
            <a:xfrm flipV="1">
              <a:off x="8468951" y="5406975"/>
              <a:ext cx="32216" cy="28866"/>
            </a:xfrm>
            <a:custGeom>
              <a:avLst/>
              <a:gdLst>
                <a:gd name="connsiteX0" fmla="*/ 32037 w 32216"/>
                <a:gd name="connsiteY0" fmla="*/ 26746 h 28866"/>
                <a:gd name="connsiteX1" fmla="*/ 7787 w 32216"/>
                <a:gd name="connsiteY1" fmla="*/ -368 h 28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216" h="28866">
                  <a:moveTo>
                    <a:pt x="32037" y="26746"/>
                  </a:moveTo>
                  <a:cubicBezTo>
                    <a:pt x="8100" y="35370"/>
                    <a:pt x="-11849" y="9895"/>
                    <a:pt x="7787" y="-36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8" name="任意多边形: 形状 1347">
              <a:extLst>
                <a:ext uri="{FF2B5EF4-FFF2-40B4-BE49-F238E27FC236}">
                  <a16:creationId xmlns:a16="http://schemas.microsoft.com/office/drawing/2014/main" id="{0840E5FA-486D-2888-2BF7-AEC10F32A874}"/>
                </a:ext>
              </a:extLst>
            </p:cNvPr>
            <p:cNvSpPr/>
            <p:nvPr/>
          </p:nvSpPr>
          <p:spPr>
            <a:xfrm flipV="1">
              <a:off x="8445165" y="5419495"/>
              <a:ext cx="25079" cy="35428"/>
            </a:xfrm>
            <a:custGeom>
              <a:avLst/>
              <a:gdLst>
                <a:gd name="connsiteX0" fmla="*/ 5816 w 25079"/>
                <a:gd name="connsiteY0" fmla="*/ -365 h 35428"/>
                <a:gd name="connsiteX1" fmla="*/ 24900 w 25079"/>
                <a:gd name="connsiteY1" fmla="*/ 34921 h 35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079" h="35428">
                  <a:moveTo>
                    <a:pt x="5816" y="-365"/>
                  </a:moveTo>
                  <a:cubicBezTo>
                    <a:pt x="-8350" y="15958"/>
                    <a:pt x="4430" y="36993"/>
                    <a:pt x="24900" y="3492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9" name="任意多边形: 形状 1348">
              <a:extLst>
                <a:ext uri="{FF2B5EF4-FFF2-40B4-BE49-F238E27FC236}">
                  <a16:creationId xmlns:a16="http://schemas.microsoft.com/office/drawing/2014/main" id="{68F45087-386B-783B-4EA4-C7222036F86F}"/>
                </a:ext>
              </a:extLst>
            </p:cNvPr>
            <p:cNvSpPr/>
            <p:nvPr/>
          </p:nvSpPr>
          <p:spPr>
            <a:xfrm flipV="1">
              <a:off x="8424211" y="5427534"/>
              <a:ext cx="24211" cy="39005"/>
            </a:xfrm>
            <a:custGeom>
              <a:avLst/>
              <a:gdLst>
                <a:gd name="connsiteX0" fmla="*/ 24031 w 24211"/>
                <a:gd name="connsiteY0" fmla="*/ 38637 h 39005"/>
                <a:gd name="connsiteX1" fmla="*/ 1697 w 24211"/>
                <a:gd name="connsiteY1" fmla="*/ 5953 h 39005"/>
                <a:gd name="connsiteX2" fmla="*/ 21142 w 24211"/>
                <a:gd name="connsiteY2" fmla="*/ 3980 h 39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211" h="39005">
                  <a:moveTo>
                    <a:pt x="24031" y="38637"/>
                  </a:moveTo>
                  <a:cubicBezTo>
                    <a:pt x="3606" y="39050"/>
                    <a:pt x="-4108" y="13986"/>
                    <a:pt x="1697" y="5953"/>
                  </a:cubicBezTo>
                  <a:cubicBezTo>
                    <a:pt x="7498" y="-2077"/>
                    <a:pt x="16176" y="-2130"/>
                    <a:pt x="21142" y="398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0" name="任意多边形: 形状 1349">
              <a:extLst>
                <a:ext uri="{FF2B5EF4-FFF2-40B4-BE49-F238E27FC236}">
                  <a16:creationId xmlns:a16="http://schemas.microsoft.com/office/drawing/2014/main" id="{4D9E012A-E800-C2CF-4AA3-E0B49F8A90D6}"/>
                </a:ext>
              </a:extLst>
            </p:cNvPr>
            <p:cNvSpPr/>
            <p:nvPr/>
          </p:nvSpPr>
          <p:spPr>
            <a:xfrm flipV="1">
              <a:off x="8406280" y="5455634"/>
              <a:ext cx="19044" cy="38382"/>
            </a:xfrm>
            <a:custGeom>
              <a:avLst/>
              <a:gdLst>
                <a:gd name="connsiteX0" fmla="*/ 18863 w 19044"/>
                <a:gd name="connsiteY0" fmla="*/ 2183 h 38382"/>
                <a:gd name="connsiteX1" fmla="*/ 18155 w 19044"/>
                <a:gd name="connsiteY1" fmla="*/ 38024 h 38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44" h="38382">
                  <a:moveTo>
                    <a:pt x="18863" y="2183"/>
                  </a:moveTo>
                  <a:cubicBezTo>
                    <a:pt x="14021" y="-8905"/>
                    <a:pt x="-21020" y="18734"/>
                    <a:pt x="18155" y="3802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1" name="任意多边形: 形状 1350">
              <a:extLst>
                <a:ext uri="{FF2B5EF4-FFF2-40B4-BE49-F238E27FC236}">
                  <a16:creationId xmlns:a16="http://schemas.microsoft.com/office/drawing/2014/main" id="{865805AB-8511-6C9C-EBF1-078328CC9EA8}"/>
                </a:ext>
              </a:extLst>
            </p:cNvPr>
            <p:cNvSpPr/>
            <p:nvPr/>
          </p:nvSpPr>
          <p:spPr>
            <a:xfrm flipV="1">
              <a:off x="8392773" y="5482427"/>
              <a:ext cx="23494" cy="33918"/>
            </a:xfrm>
            <a:custGeom>
              <a:avLst/>
              <a:gdLst>
                <a:gd name="connsiteX0" fmla="*/ 14393 w 23494"/>
                <a:gd name="connsiteY0" fmla="*/ 33565 h 33918"/>
                <a:gd name="connsiteX1" fmla="*/ 23313 w 23494"/>
                <a:gd name="connsiteY1" fmla="*/ 1226 h 33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94" h="33918">
                  <a:moveTo>
                    <a:pt x="14393" y="33565"/>
                  </a:moveTo>
                  <a:cubicBezTo>
                    <a:pt x="-10791" y="21741"/>
                    <a:pt x="-411" y="-7426"/>
                    <a:pt x="23313" y="122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2" name="任意多边形: 形状 1351">
              <a:extLst>
                <a:ext uri="{FF2B5EF4-FFF2-40B4-BE49-F238E27FC236}">
                  <a16:creationId xmlns:a16="http://schemas.microsoft.com/office/drawing/2014/main" id="{00F9436D-8B23-5F62-624F-0B4C00ABA1FC}"/>
                </a:ext>
              </a:extLst>
            </p:cNvPr>
            <p:cNvSpPr/>
            <p:nvPr/>
          </p:nvSpPr>
          <p:spPr>
            <a:xfrm flipV="1">
              <a:off x="8387185" y="5507430"/>
              <a:ext cx="23966" cy="32400"/>
            </a:xfrm>
            <a:custGeom>
              <a:avLst/>
              <a:gdLst>
                <a:gd name="connsiteX0" fmla="*/ 6645 w 23966"/>
                <a:gd name="connsiteY0" fmla="*/ 32052 h 32400"/>
                <a:gd name="connsiteX1" fmla="*/ 23785 w 23966"/>
                <a:gd name="connsiteY1" fmla="*/ 226 h 3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66" h="32400">
                  <a:moveTo>
                    <a:pt x="6645" y="32052"/>
                  </a:moveTo>
                  <a:cubicBezTo>
                    <a:pt x="-8499" y="19313"/>
                    <a:pt x="3473" y="-4332"/>
                    <a:pt x="23785" y="22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3" name="任意多边形: 形状 1352">
              <a:extLst>
                <a:ext uri="{FF2B5EF4-FFF2-40B4-BE49-F238E27FC236}">
                  <a16:creationId xmlns:a16="http://schemas.microsoft.com/office/drawing/2014/main" id="{20DA77C9-A761-B802-34B2-4AF78BCBE827}"/>
                </a:ext>
              </a:extLst>
            </p:cNvPr>
            <p:cNvSpPr/>
            <p:nvPr/>
          </p:nvSpPr>
          <p:spPr>
            <a:xfrm flipV="1">
              <a:off x="8442100" y="5331694"/>
              <a:ext cx="40878" cy="21723"/>
            </a:xfrm>
            <a:custGeom>
              <a:avLst/>
              <a:gdLst>
                <a:gd name="connsiteX0" fmla="*/ 4237 w 40878"/>
                <a:gd name="connsiteY0" fmla="*/ 21341 h 21723"/>
                <a:gd name="connsiteX1" fmla="*/ 40698 w 40878"/>
                <a:gd name="connsiteY1" fmla="*/ 11857 h 21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0878" h="21723">
                  <a:moveTo>
                    <a:pt x="4237" y="21341"/>
                  </a:moveTo>
                  <a:cubicBezTo>
                    <a:pt x="-11862" y="11395"/>
                    <a:pt x="19665" y="-16200"/>
                    <a:pt x="40698" y="1185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4" name="任意多边形: 形状 1353">
              <a:extLst>
                <a:ext uri="{FF2B5EF4-FFF2-40B4-BE49-F238E27FC236}">
                  <a16:creationId xmlns:a16="http://schemas.microsoft.com/office/drawing/2014/main" id="{CD9F305E-EF47-0572-3648-FF7AC4533B6F}"/>
                </a:ext>
              </a:extLst>
            </p:cNvPr>
            <p:cNvSpPr/>
            <p:nvPr/>
          </p:nvSpPr>
          <p:spPr>
            <a:xfrm flipV="1">
              <a:off x="8417102" y="5346934"/>
              <a:ext cx="47313" cy="30303"/>
            </a:xfrm>
            <a:custGeom>
              <a:avLst/>
              <a:gdLst>
                <a:gd name="connsiteX0" fmla="*/ 6018 w 47313"/>
                <a:gd name="connsiteY0" fmla="*/ 29924 h 30303"/>
                <a:gd name="connsiteX1" fmla="*/ 47133 w 47313"/>
                <a:gd name="connsiteY1" fmla="*/ 23487 h 30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313" h="30303">
                  <a:moveTo>
                    <a:pt x="6018" y="29924"/>
                  </a:moveTo>
                  <a:cubicBezTo>
                    <a:pt x="-18696" y="6380"/>
                    <a:pt x="37844" y="-21273"/>
                    <a:pt x="47133" y="2348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5" name="任意多边形: 形状 1354">
              <a:extLst>
                <a:ext uri="{FF2B5EF4-FFF2-40B4-BE49-F238E27FC236}">
                  <a16:creationId xmlns:a16="http://schemas.microsoft.com/office/drawing/2014/main" id="{025F6BB8-7678-0243-692C-32A5C0894A3C}"/>
                </a:ext>
              </a:extLst>
            </p:cNvPr>
            <p:cNvSpPr/>
            <p:nvPr/>
          </p:nvSpPr>
          <p:spPr>
            <a:xfrm flipV="1">
              <a:off x="8453781" y="5372771"/>
              <a:ext cx="47034" cy="13388"/>
            </a:xfrm>
            <a:custGeom>
              <a:avLst/>
              <a:gdLst>
                <a:gd name="connsiteX0" fmla="*/ -180 w 47034"/>
                <a:gd name="connsiteY0" fmla="*/ 13012 h 13388"/>
                <a:gd name="connsiteX1" fmla="*/ 46855 w 47034"/>
                <a:gd name="connsiteY1" fmla="*/ 9900 h 13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034" h="13388">
                  <a:moveTo>
                    <a:pt x="-180" y="13012"/>
                  </a:moveTo>
                  <a:cubicBezTo>
                    <a:pt x="4495" y="4064"/>
                    <a:pt x="26399" y="-10355"/>
                    <a:pt x="46855" y="990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6" name="任意多边形: 形状 1355">
              <a:extLst>
                <a:ext uri="{FF2B5EF4-FFF2-40B4-BE49-F238E27FC236}">
                  <a16:creationId xmlns:a16="http://schemas.microsoft.com/office/drawing/2014/main" id="{189E3066-6216-E094-63A3-311C5BDF4ED4}"/>
                </a:ext>
              </a:extLst>
            </p:cNvPr>
            <p:cNvSpPr/>
            <p:nvPr/>
          </p:nvSpPr>
          <p:spPr>
            <a:xfrm flipV="1">
              <a:off x="8470406" y="5385510"/>
              <a:ext cx="4143" cy="28146"/>
            </a:xfrm>
            <a:custGeom>
              <a:avLst/>
              <a:gdLst>
                <a:gd name="connsiteX0" fmla="*/ 1650 w 4143"/>
                <a:gd name="connsiteY0" fmla="*/ 27774 h 28146"/>
                <a:gd name="connsiteX1" fmla="*/ 3964 w 4143"/>
                <a:gd name="connsiteY1" fmla="*/ -373 h 28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43" h="28146">
                  <a:moveTo>
                    <a:pt x="1650" y="27774"/>
                  </a:moveTo>
                  <a:cubicBezTo>
                    <a:pt x="-1474" y="19409"/>
                    <a:pt x="-530" y="6287"/>
                    <a:pt x="3964" y="-37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7" name="任意多边形: 形状 1356">
              <a:extLst>
                <a:ext uri="{FF2B5EF4-FFF2-40B4-BE49-F238E27FC236}">
                  <a16:creationId xmlns:a16="http://schemas.microsoft.com/office/drawing/2014/main" id="{57E0443E-9D54-11D8-2663-399CBF94EE09}"/>
                </a:ext>
              </a:extLst>
            </p:cNvPr>
            <p:cNvSpPr/>
            <p:nvPr/>
          </p:nvSpPr>
          <p:spPr>
            <a:xfrm flipV="1">
              <a:off x="8436514" y="5376938"/>
              <a:ext cx="19403" cy="45624"/>
            </a:xfrm>
            <a:custGeom>
              <a:avLst/>
              <a:gdLst>
                <a:gd name="connsiteX0" fmla="*/ 5656 w 19403"/>
                <a:gd name="connsiteY0" fmla="*/ 45252 h 45624"/>
                <a:gd name="connsiteX1" fmla="*/ 19224 w 19403"/>
                <a:gd name="connsiteY1" fmla="*/ -372 h 45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403" h="45624">
                  <a:moveTo>
                    <a:pt x="5656" y="45252"/>
                  </a:moveTo>
                  <a:cubicBezTo>
                    <a:pt x="-6277" y="31574"/>
                    <a:pt x="998" y="9542"/>
                    <a:pt x="19224" y="-37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8" name="任意多边形: 形状 1357">
              <a:extLst>
                <a:ext uri="{FF2B5EF4-FFF2-40B4-BE49-F238E27FC236}">
                  <a16:creationId xmlns:a16="http://schemas.microsoft.com/office/drawing/2014/main" id="{0539FD5F-CB94-BB48-04F0-F0B466F350C2}"/>
                </a:ext>
              </a:extLst>
            </p:cNvPr>
            <p:cNvSpPr/>
            <p:nvPr/>
          </p:nvSpPr>
          <p:spPr>
            <a:xfrm flipV="1">
              <a:off x="8415278" y="5393487"/>
              <a:ext cx="20405" cy="45599"/>
            </a:xfrm>
            <a:custGeom>
              <a:avLst/>
              <a:gdLst>
                <a:gd name="connsiteX0" fmla="*/ 20225 w 20405"/>
                <a:gd name="connsiteY0" fmla="*/ 45230 h 45599"/>
                <a:gd name="connsiteX1" fmla="*/ 13121 w 20405"/>
                <a:gd name="connsiteY1" fmla="*/ -369 h 45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405" h="45599">
                  <a:moveTo>
                    <a:pt x="20225" y="45230"/>
                  </a:moveTo>
                  <a:cubicBezTo>
                    <a:pt x="4294" y="38984"/>
                    <a:pt x="-12703" y="18170"/>
                    <a:pt x="13121" y="-36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9" name="任意多边形: 形状 1358">
              <a:extLst>
                <a:ext uri="{FF2B5EF4-FFF2-40B4-BE49-F238E27FC236}">
                  <a16:creationId xmlns:a16="http://schemas.microsoft.com/office/drawing/2014/main" id="{687E496E-6D7F-5E34-3336-6A35DCF12E13}"/>
                </a:ext>
              </a:extLst>
            </p:cNvPr>
            <p:cNvSpPr/>
            <p:nvPr/>
          </p:nvSpPr>
          <p:spPr>
            <a:xfrm flipV="1">
              <a:off x="8388655" y="5371461"/>
              <a:ext cx="36610" cy="29586"/>
            </a:xfrm>
            <a:custGeom>
              <a:avLst/>
              <a:gdLst>
                <a:gd name="connsiteX0" fmla="*/ 3628 w 36610"/>
                <a:gd name="connsiteY0" fmla="*/ 29212 h 29586"/>
                <a:gd name="connsiteX1" fmla="*/ 36429 w 36610"/>
                <a:gd name="connsiteY1" fmla="*/ 1903 h 29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610" h="29586">
                  <a:moveTo>
                    <a:pt x="3628" y="29212"/>
                  </a:moveTo>
                  <a:cubicBezTo>
                    <a:pt x="-8273" y="19876"/>
                    <a:pt x="9108" y="-8559"/>
                    <a:pt x="36429" y="190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0" name="任意多边形: 形状 1359">
              <a:extLst>
                <a:ext uri="{FF2B5EF4-FFF2-40B4-BE49-F238E27FC236}">
                  <a16:creationId xmlns:a16="http://schemas.microsoft.com/office/drawing/2014/main" id="{086205F4-9F61-6B35-609B-9DEA9371B8DE}"/>
                </a:ext>
              </a:extLst>
            </p:cNvPr>
            <p:cNvSpPr/>
            <p:nvPr/>
          </p:nvSpPr>
          <p:spPr>
            <a:xfrm flipV="1">
              <a:off x="8363138" y="5397298"/>
              <a:ext cx="46556" cy="18138"/>
            </a:xfrm>
            <a:custGeom>
              <a:avLst/>
              <a:gdLst>
                <a:gd name="connsiteX0" fmla="*/ 1878 w 46556"/>
                <a:gd name="connsiteY0" fmla="*/ 17768 h 18138"/>
                <a:gd name="connsiteX1" fmla="*/ 46374 w 46556"/>
                <a:gd name="connsiteY1" fmla="*/ 14082 h 1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6556" h="18138">
                  <a:moveTo>
                    <a:pt x="1878" y="17768"/>
                  </a:moveTo>
                  <a:cubicBezTo>
                    <a:pt x="-6049" y="9989"/>
                    <a:pt x="8932" y="-16650"/>
                    <a:pt x="46374" y="1408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1" name="任意多边形: 形状 1360">
              <a:extLst>
                <a:ext uri="{FF2B5EF4-FFF2-40B4-BE49-F238E27FC236}">
                  <a16:creationId xmlns:a16="http://schemas.microsoft.com/office/drawing/2014/main" id="{EB307839-EF35-24FB-5645-649D8D2D1E67}"/>
                </a:ext>
              </a:extLst>
            </p:cNvPr>
            <p:cNvSpPr/>
            <p:nvPr/>
          </p:nvSpPr>
          <p:spPr>
            <a:xfrm flipV="1">
              <a:off x="8387079" y="5414323"/>
              <a:ext cx="35987" cy="24320"/>
            </a:xfrm>
            <a:custGeom>
              <a:avLst/>
              <a:gdLst>
                <a:gd name="connsiteX0" fmla="*/ -154 w 35987"/>
                <a:gd name="connsiteY0" fmla="*/ 23953 h 24320"/>
                <a:gd name="connsiteX1" fmla="*/ 35806 w 35987"/>
                <a:gd name="connsiteY1" fmla="*/ 3349 h 24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987" h="24320">
                  <a:moveTo>
                    <a:pt x="-154" y="23953"/>
                  </a:moveTo>
                  <a:cubicBezTo>
                    <a:pt x="-866" y="10792"/>
                    <a:pt x="12474" y="-8552"/>
                    <a:pt x="35806" y="334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2" name="任意多边形: 形状 1361">
              <a:extLst>
                <a:ext uri="{FF2B5EF4-FFF2-40B4-BE49-F238E27FC236}">
                  <a16:creationId xmlns:a16="http://schemas.microsoft.com/office/drawing/2014/main" id="{18AF3BBD-5A4F-F5D6-AF1F-984DEDC4F1F4}"/>
                </a:ext>
              </a:extLst>
            </p:cNvPr>
            <p:cNvSpPr/>
            <p:nvPr/>
          </p:nvSpPr>
          <p:spPr>
            <a:xfrm flipV="1">
              <a:off x="8389733" y="5435040"/>
              <a:ext cx="17034" cy="37555"/>
            </a:xfrm>
            <a:custGeom>
              <a:avLst/>
              <a:gdLst>
                <a:gd name="connsiteX0" fmla="*/ 7431 w 17034"/>
                <a:gd name="connsiteY0" fmla="*/ 37194 h 37555"/>
                <a:gd name="connsiteX1" fmla="*/ 16853 w 17034"/>
                <a:gd name="connsiteY1" fmla="*/ -362 h 37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034" h="37555">
                  <a:moveTo>
                    <a:pt x="7431" y="37194"/>
                  </a:moveTo>
                  <a:cubicBezTo>
                    <a:pt x="-5851" y="26545"/>
                    <a:pt x="-1151" y="5599"/>
                    <a:pt x="16853" y="-36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3" name="任意多边形: 形状 1362">
              <a:extLst>
                <a:ext uri="{FF2B5EF4-FFF2-40B4-BE49-F238E27FC236}">
                  <a16:creationId xmlns:a16="http://schemas.microsoft.com/office/drawing/2014/main" id="{7557ED69-C0A8-7FF4-F234-DE26F89C97FE}"/>
                </a:ext>
              </a:extLst>
            </p:cNvPr>
            <p:cNvSpPr/>
            <p:nvPr/>
          </p:nvSpPr>
          <p:spPr>
            <a:xfrm flipV="1">
              <a:off x="8363930" y="5413490"/>
              <a:ext cx="26642" cy="41810"/>
            </a:xfrm>
            <a:custGeom>
              <a:avLst/>
              <a:gdLst>
                <a:gd name="connsiteX0" fmla="*/ 6087 w 26642"/>
                <a:gd name="connsiteY0" fmla="*/ 41445 h 41810"/>
                <a:gd name="connsiteX1" fmla="*/ 26461 w 26642"/>
                <a:gd name="connsiteY1" fmla="*/ -322 h 41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642" h="41810">
                  <a:moveTo>
                    <a:pt x="6087" y="41445"/>
                  </a:moveTo>
                  <a:cubicBezTo>
                    <a:pt x="-9329" y="23985"/>
                    <a:pt x="6075" y="-1562"/>
                    <a:pt x="26461" y="-32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4" name="任意多边形: 形状 1363">
              <a:extLst>
                <a:ext uri="{FF2B5EF4-FFF2-40B4-BE49-F238E27FC236}">
                  <a16:creationId xmlns:a16="http://schemas.microsoft.com/office/drawing/2014/main" id="{72AEC94B-B0CE-5E39-E548-AE3E08A258AB}"/>
                </a:ext>
              </a:extLst>
            </p:cNvPr>
            <p:cNvSpPr/>
            <p:nvPr/>
          </p:nvSpPr>
          <p:spPr>
            <a:xfrm flipV="1">
              <a:off x="8341540" y="5412656"/>
              <a:ext cx="35996" cy="41565"/>
            </a:xfrm>
            <a:custGeom>
              <a:avLst/>
              <a:gdLst>
                <a:gd name="connsiteX0" fmla="*/ 8355 w 35996"/>
                <a:gd name="connsiteY0" fmla="*/ 41200 h 41565"/>
                <a:gd name="connsiteX1" fmla="*/ 35814 w 35996"/>
                <a:gd name="connsiteY1" fmla="*/ 2024 h 41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996" h="41565">
                  <a:moveTo>
                    <a:pt x="8355" y="41200"/>
                  </a:moveTo>
                  <a:cubicBezTo>
                    <a:pt x="-14005" y="20513"/>
                    <a:pt x="11952" y="-8997"/>
                    <a:pt x="35814" y="202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5" name="任意多边形: 形状 1364">
              <a:extLst>
                <a:ext uri="{FF2B5EF4-FFF2-40B4-BE49-F238E27FC236}">
                  <a16:creationId xmlns:a16="http://schemas.microsoft.com/office/drawing/2014/main" id="{468165FA-EB5A-A7F3-67F3-B31AA8AF7EBC}"/>
                </a:ext>
              </a:extLst>
            </p:cNvPr>
            <p:cNvSpPr/>
            <p:nvPr/>
          </p:nvSpPr>
          <p:spPr>
            <a:xfrm flipV="1">
              <a:off x="8362499" y="5454090"/>
              <a:ext cx="33022" cy="39752"/>
            </a:xfrm>
            <a:custGeom>
              <a:avLst/>
              <a:gdLst>
                <a:gd name="connsiteX0" fmla="*/ 1922 w 33022"/>
                <a:gd name="connsiteY0" fmla="*/ 39394 h 39752"/>
                <a:gd name="connsiteX1" fmla="*/ 32841 w 33022"/>
                <a:gd name="connsiteY1" fmla="*/ -339 h 39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022" h="39752">
                  <a:moveTo>
                    <a:pt x="1922" y="39394"/>
                  </a:moveTo>
                  <a:cubicBezTo>
                    <a:pt x="-5777" y="24665"/>
                    <a:pt x="8354" y="-1167"/>
                    <a:pt x="32841" y="-33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6" name="任意多边形: 形状 1365">
              <a:extLst>
                <a:ext uri="{FF2B5EF4-FFF2-40B4-BE49-F238E27FC236}">
                  <a16:creationId xmlns:a16="http://schemas.microsoft.com/office/drawing/2014/main" id="{4B105931-C176-0DEA-E0E5-34A14777D91F}"/>
                </a:ext>
              </a:extLst>
            </p:cNvPr>
            <p:cNvSpPr/>
            <p:nvPr/>
          </p:nvSpPr>
          <p:spPr>
            <a:xfrm flipV="1">
              <a:off x="8317551" y="5441112"/>
              <a:ext cx="35130" cy="16284"/>
            </a:xfrm>
            <a:custGeom>
              <a:avLst/>
              <a:gdLst>
                <a:gd name="connsiteX0" fmla="*/ 673 w 35130"/>
                <a:gd name="connsiteY0" fmla="*/ 15921 h 16284"/>
                <a:gd name="connsiteX1" fmla="*/ 34947 w 35130"/>
                <a:gd name="connsiteY1" fmla="*/ 7279 h 16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130" h="16284">
                  <a:moveTo>
                    <a:pt x="673" y="15921"/>
                  </a:moveTo>
                  <a:cubicBezTo>
                    <a:pt x="-4823" y="10690"/>
                    <a:pt x="17274" y="-12019"/>
                    <a:pt x="34947" y="727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7" name="任意多边形: 形状 1366">
              <a:extLst>
                <a:ext uri="{FF2B5EF4-FFF2-40B4-BE49-F238E27FC236}">
                  <a16:creationId xmlns:a16="http://schemas.microsoft.com/office/drawing/2014/main" id="{1D42FF6E-5478-7804-0B60-63FAA7EBE43B}"/>
                </a:ext>
              </a:extLst>
            </p:cNvPr>
            <p:cNvSpPr/>
            <p:nvPr/>
          </p:nvSpPr>
          <p:spPr>
            <a:xfrm flipV="1">
              <a:off x="8329560" y="5456114"/>
              <a:ext cx="39515" cy="29109"/>
            </a:xfrm>
            <a:custGeom>
              <a:avLst/>
              <a:gdLst>
                <a:gd name="connsiteX0" fmla="*/ 333 w 39515"/>
                <a:gd name="connsiteY0" fmla="*/ 28750 h 29109"/>
                <a:gd name="connsiteX1" fmla="*/ 39333 w 39515"/>
                <a:gd name="connsiteY1" fmla="*/ 3503 h 29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515" h="29109">
                  <a:moveTo>
                    <a:pt x="333" y="28750"/>
                  </a:moveTo>
                  <a:cubicBezTo>
                    <a:pt x="-3547" y="8884"/>
                    <a:pt x="14978" y="-8295"/>
                    <a:pt x="39333" y="350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8" name="任意多边形: 形状 1367">
              <a:extLst>
                <a:ext uri="{FF2B5EF4-FFF2-40B4-BE49-F238E27FC236}">
                  <a16:creationId xmlns:a16="http://schemas.microsoft.com/office/drawing/2014/main" id="{D8077624-3DCB-D2D7-F26C-BDBC0E29A5B9}"/>
                </a:ext>
              </a:extLst>
            </p:cNvPr>
            <p:cNvSpPr/>
            <p:nvPr/>
          </p:nvSpPr>
          <p:spPr>
            <a:xfrm flipV="1">
              <a:off x="8355560" y="5484689"/>
              <a:ext cx="32005" cy="37196"/>
            </a:xfrm>
            <a:custGeom>
              <a:avLst/>
              <a:gdLst>
                <a:gd name="connsiteX0" fmla="*/ 1479 w 32005"/>
                <a:gd name="connsiteY0" fmla="*/ 36843 h 37196"/>
                <a:gd name="connsiteX1" fmla="*/ 31823 w 32005"/>
                <a:gd name="connsiteY1" fmla="*/ -353 h 3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005" h="37196">
                  <a:moveTo>
                    <a:pt x="1479" y="36843"/>
                  </a:moveTo>
                  <a:cubicBezTo>
                    <a:pt x="-5155" y="20352"/>
                    <a:pt x="8716" y="128"/>
                    <a:pt x="31823" y="-35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9" name="任意多边形: 形状 1368">
              <a:extLst>
                <a:ext uri="{FF2B5EF4-FFF2-40B4-BE49-F238E27FC236}">
                  <a16:creationId xmlns:a16="http://schemas.microsoft.com/office/drawing/2014/main" id="{DF874378-43E8-61ED-EB5F-D18CEEC63DBE}"/>
                </a:ext>
              </a:extLst>
            </p:cNvPr>
            <p:cNvSpPr/>
            <p:nvPr/>
          </p:nvSpPr>
          <p:spPr>
            <a:xfrm flipV="1">
              <a:off x="8382395" y="5532195"/>
              <a:ext cx="21791" cy="43514"/>
            </a:xfrm>
            <a:custGeom>
              <a:avLst/>
              <a:gdLst>
                <a:gd name="connsiteX0" fmla="*/ 8220 w 21791"/>
                <a:gd name="connsiteY0" fmla="*/ 43171 h 43514"/>
                <a:gd name="connsiteX1" fmla="*/ 21610 w 21791"/>
                <a:gd name="connsiteY1" fmla="*/ -159 h 43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791" h="43514">
                  <a:moveTo>
                    <a:pt x="8220" y="43171"/>
                  </a:moveTo>
                  <a:cubicBezTo>
                    <a:pt x="-8608" y="26056"/>
                    <a:pt x="1898" y="-2922"/>
                    <a:pt x="21610" y="-15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0" name="任意多边形: 形状 1369">
              <a:extLst>
                <a:ext uri="{FF2B5EF4-FFF2-40B4-BE49-F238E27FC236}">
                  <a16:creationId xmlns:a16="http://schemas.microsoft.com/office/drawing/2014/main" id="{5C6EEB3F-BB16-46FD-C377-0A3C0B5B142A}"/>
                </a:ext>
              </a:extLst>
            </p:cNvPr>
            <p:cNvSpPr/>
            <p:nvPr/>
          </p:nvSpPr>
          <p:spPr>
            <a:xfrm flipV="1">
              <a:off x="8351722" y="5507788"/>
              <a:ext cx="30462" cy="45182"/>
            </a:xfrm>
            <a:custGeom>
              <a:avLst/>
              <a:gdLst>
                <a:gd name="connsiteX0" fmla="*/ 8174 w 30462"/>
                <a:gd name="connsiteY0" fmla="*/ 44835 h 45182"/>
                <a:gd name="connsiteX1" fmla="*/ 30281 w 30462"/>
                <a:gd name="connsiteY1" fmla="*/ -205 h 45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462" h="45182">
                  <a:moveTo>
                    <a:pt x="8174" y="44835"/>
                  </a:moveTo>
                  <a:cubicBezTo>
                    <a:pt x="-11828" y="27011"/>
                    <a:pt x="7493" y="-2652"/>
                    <a:pt x="30281" y="-20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1" name="任意多边形: 形状 1370">
              <a:extLst>
                <a:ext uri="{FF2B5EF4-FFF2-40B4-BE49-F238E27FC236}">
                  <a16:creationId xmlns:a16="http://schemas.microsoft.com/office/drawing/2014/main" id="{CCA03BEF-C6C6-B107-821B-7E357B1FFB75}"/>
                </a:ext>
              </a:extLst>
            </p:cNvPr>
            <p:cNvSpPr/>
            <p:nvPr/>
          </p:nvSpPr>
          <p:spPr>
            <a:xfrm flipV="1">
              <a:off x="8327182" y="5476236"/>
              <a:ext cx="24937" cy="43992"/>
            </a:xfrm>
            <a:custGeom>
              <a:avLst/>
              <a:gdLst>
                <a:gd name="connsiteX0" fmla="*/ 6878 w 24937"/>
                <a:gd name="connsiteY0" fmla="*/ 43638 h 43992"/>
                <a:gd name="connsiteX1" fmla="*/ 24755 w 24937"/>
                <a:gd name="connsiteY1" fmla="*/ -354 h 43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937" h="43992">
                  <a:moveTo>
                    <a:pt x="6878" y="43638"/>
                  </a:moveTo>
                  <a:cubicBezTo>
                    <a:pt x="-7473" y="24417"/>
                    <a:pt x="828" y="2278"/>
                    <a:pt x="24755" y="-35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2" name="任意多边形: 形状 1371">
              <a:extLst>
                <a:ext uri="{FF2B5EF4-FFF2-40B4-BE49-F238E27FC236}">
                  <a16:creationId xmlns:a16="http://schemas.microsoft.com/office/drawing/2014/main" id="{E674C58F-4E14-4A26-D481-1022FD2500B2}"/>
                </a:ext>
              </a:extLst>
            </p:cNvPr>
            <p:cNvSpPr/>
            <p:nvPr/>
          </p:nvSpPr>
          <p:spPr>
            <a:xfrm flipV="1">
              <a:off x="8294195" y="5456233"/>
              <a:ext cx="33119" cy="36383"/>
            </a:xfrm>
            <a:custGeom>
              <a:avLst/>
              <a:gdLst>
                <a:gd name="connsiteX0" fmla="*/ 4145 w 33119"/>
                <a:gd name="connsiteY0" fmla="*/ 36025 h 36383"/>
                <a:gd name="connsiteX1" fmla="*/ 32937 w 33119"/>
                <a:gd name="connsiteY1" fmla="*/ -188 h 36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119" h="36383">
                  <a:moveTo>
                    <a:pt x="4145" y="36025"/>
                  </a:moveTo>
                  <a:cubicBezTo>
                    <a:pt x="-9669" y="26255"/>
                    <a:pt x="12201" y="-2841"/>
                    <a:pt x="32937" y="-18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3" name="任意多边形: 形状 1372">
              <a:extLst>
                <a:ext uri="{FF2B5EF4-FFF2-40B4-BE49-F238E27FC236}">
                  <a16:creationId xmlns:a16="http://schemas.microsoft.com/office/drawing/2014/main" id="{2D4CFD3E-1757-E1B0-E513-9084B9BD7069}"/>
                </a:ext>
              </a:extLst>
            </p:cNvPr>
            <p:cNvSpPr/>
            <p:nvPr/>
          </p:nvSpPr>
          <p:spPr>
            <a:xfrm flipV="1">
              <a:off x="8257685" y="5480998"/>
              <a:ext cx="47427" cy="13586"/>
            </a:xfrm>
            <a:custGeom>
              <a:avLst/>
              <a:gdLst>
                <a:gd name="connsiteX0" fmla="*/ -184 w 47427"/>
                <a:gd name="connsiteY0" fmla="*/ 13231 h 13586"/>
                <a:gd name="connsiteX1" fmla="*/ 47243 w 47427"/>
                <a:gd name="connsiteY1" fmla="*/ 9870 h 13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427" h="13586">
                  <a:moveTo>
                    <a:pt x="-184" y="13231"/>
                  </a:moveTo>
                  <a:cubicBezTo>
                    <a:pt x="1787" y="2"/>
                    <a:pt x="32849" y="-7693"/>
                    <a:pt x="47243" y="987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4" name="任意多边形: 形状 1373">
              <a:extLst>
                <a:ext uri="{FF2B5EF4-FFF2-40B4-BE49-F238E27FC236}">
                  <a16:creationId xmlns:a16="http://schemas.microsoft.com/office/drawing/2014/main" id="{34C02EFD-D31E-B446-C51F-D9B0E93E9F14}"/>
                </a:ext>
              </a:extLst>
            </p:cNvPr>
            <p:cNvSpPr/>
            <p:nvPr/>
          </p:nvSpPr>
          <p:spPr>
            <a:xfrm flipV="1">
              <a:off x="8289236" y="5493976"/>
              <a:ext cx="44598" cy="25893"/>
            </a:xfrm>
            <a:custGeom>
              <a:avLst/>
              <a:gdLst>
                <a:gd name="connsiteX0" fmla="*/ -183 w 44598"/>
                <a:gd name="connsiteY0" fmla="*/ 25542 h 25893"/>
                <a:gd name="connsiteX1" fmla="*/ 44415 w 44598"/>
                <a:gd name="connsiteY1" fmla="*/ 6547 h 25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598" h="25893">
                  <a:moveTo>
                    <a:pt x="-183" y="25542"/>
                  </a:moveTo>
                  <a:cubicBezTo>
                    <a:pt x="2249" y="8750"/>
                    <a:pt x="20706" y="-11110"/>
                    <a:pt x="44415" y="654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5" name="任意多边形: 形状 1374">
              <a:extLst>
                <a:ext uri="{FF2B5EF4-FFF2-40B4-BE49-F238E27FC236}">
                  <a16:creationId xmlns:a16="http://schemas.microsoft.com/office/drawing/2014/main" id="{DB969AC9-6954-0D0B-13B5-7F2ABC516B10}"/>
                </a:ext>
              </a:extLst>
            </p:cNvPr>
            <p:cNvSpPr/>
            <p:nvPr/>
          </p:nvSpPr>
          <p:spPr>
            <a:xfrm flipV="1">
              <a:off x="8315680" y="5520051"/>
              <a:ext cx="43323" cy="32031"/>
            </a:xfrm>
            <a:custGeom>
              <a:avLst/>
              <a:gdLst>
                <a:gd name="connsiteX0" fmla="*/ 2664 w 43323"/>
                <a:gd name="connsiteY0" fmla="*/ 31684 h 32031"/>
                <a:gd name="connsiteX1" fmla="*/ 43141 w 43323"/>
                <a:gd name="connsiteY1" fmla="*/ 8770 h 32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323" h="32031">
                  <a:moveTo>
                    <a:pt x="2664" y="31684"/>
                  </a:moveTo>
                  <a:cubicBezTo>
                    <a:pt x="-8308" y="15223"/>
                    <a:pt x="13980" y="-15776"/>
                    <a:pt x="43141" y="877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6" name="任意多边形: 形状 1375">
              <a:extLst>
                <a:ext uri="{FF2B5EF4-FFF2-40B4-BE49-F238E27FC236}">
                  <a16:creationId xmlns:a16="http://schemas.microsoft.com/office/drawing/2014/main" id="{9057BA37-D63F-7E6D-570B-2BD4297FB601}"/>
                </a:ext>
              </a:extLst>
            </p:cNvPr>
            <p:cNvSpPr/>
            <p:nvPr/>
          </p:nvSpPr>
          <p:spPr>
            <a:xfrm flipV="1">
              <a:off x="8384049" y="5571248"/>
              <a:ext cx="8966" cy="33563"/>
            </a:xfrm>
            <a:custGeom>
              <a:avLst/>
              <a:gdLst>
                <a:gd name="connsiteX0" fmla="*/ 6090 w 8966"/>
                <a:gd name="connsiteY0" fmla="*/ 33227 h 33563"/>
                <a:gd name="connsiteX1" fmla="*/ 8785 w 8966"/>
                <a:gd name="connsiteY1" fmla="*/ -337 h 33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966" h="33563">
                  <a:moveTo>
                    <a:pt x="6090" y="33227"/>
                  </a:moveTo>
                  <a:cubicBezTo>
                    <a:pt x="-1802" y="26788"/>
                    <a:pt x="-3632" y="9711"/>
                    <a:pt x="8785" y="-33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7" name="任意多边形: 形状 1376">
              <a:extLst>
                <a:ext uri="{FF2B5EF4-FFF2-40B4-BE49-F238E27FC236}">
                  <a16:creationId xmlns:a16="http://schemas.microsoft.com/office/drawing/2014/main" id="{DA4CB580-77A9-644A-7023-8AE71D3D7DA5}"/>
                </a:ext>
              </a:extLst>
            </p:cNvPr>
            <p:cNvSpPr/>
            <p:nvPr/>
          </p:nvSpPr>
          <p:spPr>
            <a:xfrm flipV="1">
              <a:off x="8365247" y="5550650"/>
              <a:ext cx="18728" cy="33587"/>
            </a:xfrm>
            <a:custGeom>
              <a:avLst/>
              <a:gdLst>
                <a:gd name="connsiteX0" fmla="*/ 3341 w 18728"/>
                <a:gd name="connsiteY0" fmla="*/ 33247 h 33587"/>
                <a:gd name="connsiteX1" fmla="*/ 18547 w 18728"/>
                <a:gd name="connsiteY1" fmla="*/ -341 h 33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728" h="33587">
                  <a:moveTo>
                    <a:pt x="3341" y="33247"/>
                  </a:moveTo>
                  <a:cubicBezTo>
                    <a:pt x="-4511" y="25152"/>
                    <a:pt x="849" y="3521"/>
                    <a:pt x="18547" y="-34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8" name="任意多边形: 形状 1377">
              <a:extLst>
                <a:ext uri="{FF2B5EF4-FFF2-40B4-BE49-F238E27FC236}">
                  <a16:creationId xmlns:a16="http://schemas.microsoft.com/office/drawing/2014/main" id="{A5760836-4B00-416C-F566-BBF1058BFA3F}"/>
                </a:ext>
              </a:extLst>
            </p:cNvPr>
            <p:cNvSpPr/>
            <p:nvPr/>
          </p:nvSpPr>
          <p:spPr>
            <a:xfrm flipV="1">
              <a:off x="8373731" y="5589821"/>
              <a:ext cx="10516" cy="32726"/>
            </a:xfrm>
            <a:custGeom>
              <a:avLst/>
              <a:gdLst>
                <a:gd name="connsiteX0" fmla="*/ 10335 w 10516"/>
                <a:gd name="connsiteY0" fmla="*/ 32393 h 32726"/>
                <a:gd name="connsiteX1" fmla="*/ 7842 w 10516"/>
                <a:gd name="connsiteY1" fmla="*/ -333 h 32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516" h="32726">
                  <a:moveTo>
                    <a:pt x="10335" y="32393"/>
                  </a:moveTo>
                  <a:cubicBezTo>
                    <a:pt x="48" y="24747"/>
                    <a:pt x="-5879" y="8089"/>
                    <a:pt x="7842" y="-33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9" name="任意多边形: 形状 1378">
              <a:extLst>
                <a:ext uri="{FF2B5EF4-FFF2-40B4-BE49-F238E27FC236}">
                  <a16:creationId xmlns:a16="http://schemas.microsoft.com/office/drawing/2014/main" id="{556D477B-1EC1-5826-9D7E-7709A8F25FE2}"/>
                </a:ext>
              </a:extLst>
            </p:cNvPr>
            <p:cNvSpPr/>
            <p:nvPr/>
          </p:nvSpPr>
          <p:spPr>
            <a:xfrm flipV="1">
              <a:off x="8358743" y="5609586"/>
              <a:ext cx="14908" cy="29822"/>
            </a:xfrm>
            <a:custGeom>
              <a:avLst/>
              <a:gdLst>
                <a:gd name="connsiteX0" fmla="*/ 14727 w 14908"/>
                <a:gd name="connsiteY0" fmla="*/ 29493 h 29822"/>
                <a:gd name="connsiteX1" fmla="*/ 8085 w 14908"/>
                <a:gd name="connsiteY1" fmla="*/ -330 h 29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908" h="29822">
                  <a:moveTo>
                    <a:pt x="14727" y="29493"/>
                  </a:moveTo>
                  <a:cubicBezTo>
                    <a:pt x="-793" y="27349"/>
                    <a:pt x="-6116" y="9484"/>
                    <a:pt x="8085" y="-33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0" name="任意多边形: 形状 1379">
              <a:extLst>
                <a:ext uri="{FF2B5EF4-FFF2-40B4-BE49-F238E27FC236}">
                  <a16:creationId xmlns:a16="http://schemas.microsoft.com/office/drawing/2014/main" id="{5D6AE002-A7C8-8930-8573-275FC46C850B}"/>
                </a:ext>
              </a:extLst>
            </p:cNvPr>
            <p:cNvSpPr/>
            <p:nvPr/>
          </p:nvSpPr>
          <p:spPr>
            <a:xfrm flipV="1">
              <a:off x="8338916" y="5620540"/>
              <a:ext cx="20447" cy="36077"/>
            </a:xfrm>
            <a:custGeom>
              <a:avLst/>
              <a:gdLst>
                <a:gd name="connsiteX0" fmla="*/ 20266 w 20447"/>
                <a:gd name="connsiteY0" fmla="*/ 35750 h 36077"/>
                <a:gd name="connsiteX1" fmla="*/ 11025 w 20447"/>
                <a:gd name="connsiteY1" fmla="*/ -327 h 36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447" h="36077">
                  <a:moveTo>
                    <a:pt x="20266" y="35750"/>
                  </a:moveTo>
                  <a:cubicBezTo>
                    <a:pt x="-268" y="35144"/>
                    <a:pt x="-8754" y="10569"/>
                    <a:pt x="11025" y="-32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1" name="任意多边形: 形状 1380">
              <a:extLst>
                <a:ext uri="{FF2B5EF4-FFF2-40B4-BE49-F238E27FC236}">
                  <a16:creationId xmlns:a16="http://schemas.microsoft.com/office/drawing/2014/main" id="{16DF3956-5E48-5361-37AB-5163D784AB1F}"/>
                </a:ext>
              </a:extLst>
            </p:cNvPr>
            <p:cNvSpPr/>
            <p:nvPr/>
          </p:nvSpPr>
          <p:spPr>
            <a:xfrm flipV="1">
              <a:off x="8338135" y="5551840"/>
              <a:ext cx="31981" cy="30353"/>
            </a:xfrm>
            <a:custGeom>
              <a:avLst/>
              <a:gdLst>
                <a:gd name="connsiteX0" fmla="*/ 3663 w 31981"/>
                <a:gd name="connsiteY0" fmla="*/ 30013 h 30353"/>
                <a:gd name="connsiteX1" fmla="*/ 31799 w 31981"/>
                <a:gd name="connsiteY1" fmla="*/ 5660 h 30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981" h="30353">
                  <a:moveTo>
                    <a:pt x="3663" y="30013"/>
                  </a:moveTo>
                  <a:cubicBezTo>
                    <a:pt x="-9630" y="9027"/>
                    <a:pt x="14436" y="-10574"/>
                    <a:pt x="31799" y="566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2" name="任意多边形: 形状 1381">
              <a:extLst>
                <a:ext uri="{FF2B5EF4-FFF2-40B4-BE49-F238E27FC236}">
                  <a16:creationId xmlns:a16="http://schemas.microsoft.com/office/drawing/2014/main" id="{95605137-BA15-537D-B736-59F78B0191C6}"/>
                </a:ext>
              </a:extLst>
            </p:cNvPr>
            <p:cNvSpPr/>
            <p:nvPr/>
          </p:nvSpPr>
          <p:spPr>
            <a:xfrm flipV="1">
              <a:off x="8344909" y="5582202"/>
              <a:ext cx="16049" cy="35016"/>
            </a:xfrm>
            <a:custGeom>
              <a:avLst/>
              <a:gdLst>
                <a:gd name="connsiteX0" fmla="*/ 7010 w 16049"/>
                <a:gd name="connsiteY0" fmla="*/ 34681 h 35016"/>
                <a:gd name="connsiteX1" fmla="*/ 15867 w 16049"/>
                <a:gd name="connsiteY1" fmla="*/ -335 h 35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49" h="35016">
                  <a:moveTo>
                    <a:pt x="7010" y="34681"/>
                  </a:moveTo>
                  <a:cubicBezTo>
                    <a:pt x="-4756" y="24710"/>
                    <a:pt x="-2280" y="6260"/>
                    <a:pt x="15867" y="-33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3" name="任意多边形: 形状 1382">
              <a:extLst>
                <a:ext uri="{FF2B5EF4-FFF2-40B4-BE49-F238E27FC236}">
                  <a16:creationId xmlns:a16="http://schemas.microsoft.com/office/drawing/2014/main" id="{A5102678-9003-1BA9-76E0-BADA6E46E64B}"/>
                </a:ext>
              </a:extLst>
            </p:cNvPr>
            <p:cNvSpPr/>
            <p:nvPr/>
          </p:nvSpPr>
          <p:spPr>
            <a:xfrm flipV="1">
              <a:off x="8260185" y="5719536"/>
              <a:ext cx="21711" cy="19888"/>
            </a:xfrm>
            <a:custGeom>
              <a:avLst/>
              <a:gdLst>
                <a:gd name="connsiteX0" fmla="*/ -184 w 21711"/>
                <a:gd name="connsiteY0" fmla="*/ 4990 h 19888"/>
                <a:gd name="connsiteX1" fmla="*/ 21436 w 21711"/>
                <a:gd name="connsiteY1" fmla="*/ 8169 h 19888"/>
                <a:gd name="connsiteX2" fmla="*/ 749 w 21711"/>
                <a:gd name="connsiteY2" fmla="*/ 14198 h 19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711" h="19888">
                  <a:moveTo>
                    <a:pt x="-184" y="4990"/>
                  </a:moveTo>
                  <a:cubicBezTo>
                    <a:pt x="116" y="-2282"/>
                    <a:pt x="19908" y="-2837"/>
                    <a:pt x="21436" y="8169"/>
                  </a:cubicBezTo>
                  <a:cubicBezTo>
                    <a:pt x="22968" y="19180"/>
                    <a:pt x="4791" y="24176"/>
                    <a:pt x="749" y="1419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4" name="任意多边形: 形状 1383">
              <a:extLst>
                <a:ext uri="{FF2B5EF4-FFF2-40B4-BE49-F238E27FC236}">
                  <a16:creationId xmlns:a16="http://schemas.microsoft.com/office/drawing/2014/main" id="{77756027-5EBF-26C1-421C-414C6ABF211E}"/>
                </a:ext>
              </a:extLst>
            </p:cNvPr>
            <p:cNvSpPr/>
            <p:nvPr/>
          </p:nvSpPr>
          <p:spPr>
            <a:xfrm flipV="1">
              <a:off x="8260429" y="5701479"/>
              <a:ext cx="24399" cy="23835"/>
            </a:xfrm>
            <a:custGeom>
              <a:avLst/>
              <a:gdLst>
                <a:gd name="connsiteX0" fmla="*/ 19932 w 24399"/>
                <a:gd name="connsiteY0" fmla="*/ -313 h 23835"/>
                <a:gd name="connsiteX1" fmla="*/ -184 w 24399"/>
                <a:gd name="connsiteY1" fmla="*/ 19504 h 23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399" h="23835">
                  <a:moveTo>
                    <a:pt x="19932" y="-313"/>
                  </a:moveTo>
                  <a:cubicBezTo>
                    <a:pt x="32701" y="15554"/>
                    <a:pt x="14219" y="31073"/>
                    <a:pt x="-184" y="1950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5" name="任意多边形: 形状 1384">
              <a:extLst>
                <a:ext uri="{FF2B5EF4-FFF2-40B4-BE49-F238E27FC236}">
                  <a16:creationId xmlns:a16="http://schemas.microsoft.com/office/drawing/2014/main" id="{66933654-9323-445F-A458-C318D704A5CD}"/>
                </a:ext>
              </a:extLst>
            </p:cNvPr>
            <p:cNvSpPr/>
            <p:nvPr/>
          </p:nvSpPr>
          <p:spPr>
            <a:xfrm flipV="1">
              <a:off x="8259047" y="5680082"/>
              <a:ext cx="18495" cy="21539"/>
            </a:xfrm>
            <a:custGeom>
              <a:avLst/>
              <a:gdLst>
                <a:gd name="connsiteX0" fmla="*/ 13932 w 18495"/>
                <a:gd name="connsiteY0" fmla="*/ -317 h 21539"/>
                <a:gd name="connsiteX1" fmla="*/ -184 w 18495"/>
                <a:gd name="connsiteY1" fmla="*/ 19519 h 21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495" h="21539">
                  <a:moveTo>
                    <a:pt x="13932" y="-317"/>
                  </a:moveTo>
                  <a:cubicBezTo>
                    <a:pt x="24397" y="5035"/>
                    <a:pt x="14683" y="27518"/>
                    <a:pt x="-184" y="1951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6" name="任意多边形: 形状 1385">
              <a:extLst>
                <a:ext uri="{FF2B5EF4-FFF2-40B4-BE49-F238E27FC236}">
                  <a16:creationId xmlns:a16="http://schemas.microsoft.com/office/drawing/2014/main" id="{75386047-D635-0E2F-EDC4-B2CAA1ED11EE}"/>
                </a:ext>
              </a:extLst>
            </p:cNvPr>
            <p:cNvSpPr/>
            <p:nvPr/>
          </p:nvSpPr>
          <p:spPr>
            <a:xfrm flipV="1">
              <a:off x="8256379" y="5660612"/>
              <a:ext cx="16766" cy="20053"/>
            </a:xfrm>
            <a:custGeom>
              <a:avLst/>
              <a:gdLst>
                <a:gd name="connsiteX0" fmla="*/ 11957 w 16766"/>
                <a:gd name="connsiteY0" fmla="*/ -321 h 20053"/>
                <a:gd name="connsiteX1" fmla="*/ -184 w 16766"/>
                <a:gd name="connsiteY1" fmla="*/ 16625 h 20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766" h="20053">
                  <a:moveTo>
                    <a:pt x="11957" y="-321"/>
                  </a:moveTo>
                  <a:cubicBezTo>
                    <a:pt x="24494" y="9161"/>
                    <a:pt x="8512" y="26911"/>
                    <a:pt x="-184" y="1662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7" name="任意多边形: 形状 1386">
              <a:extLst>
                <a:ext uri="{FF2B5EF4-FFF2-40B4-BE49-F238E27FC236}">
                  <a16:creationId xmlns:a16="http://schemas.microsoft.com/office/drawing/2014/main" id="{93FD2B0D-FCBD-81A7-9A8E-15F148D4F67E}"/>
                </a:ext>
              </a:extLst>
            </p:cNvPr>
            <p:cNvSpPr/>
            <p:nvPr/>
          </p:nvSpPr>
          <p:spPr>
            <a:xfrm flipV="1">
              <a:off x="8262447" y="5643914"/>
              <a:ext cx="15246" cy="20645"/>
            </a:xfrm>
            <a:custGeom>
              <a:avLst/>
              <a:gdLst>
                <a:gd name="connsiteX0" fmla="*/ -184 w 15246"/>
                <a:gd name="connsiteY0" fmla="*/ 19526 h 20645"/>
                <a:gd name="connsiteX1" fmla="*/ 7936 w 15246"/>
                <a:gd name="connsiteY1" fmla="*/ -324 h 20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246" h="20645">
                  <a:moveTo>
                    <a:pt x="-184" y="19526"/>
                  </a:moveTo>
                  <a:cubicBezTo>
                    <a:pt x="6084" y="24261"/>
                    <a:pt x="25385" y="6592"/>
                    <a:pt x="7936" y="-32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8" name="任意多边形: 形状 1387">
              <a:extLst>
                <a:ext uri="{FF2B5EF4-FFF2-40B4-BE49-F238E27FC236}">
                  <a16:creationId xmlns:a16="http://schemas.microsoft.com/office/drawing/2014/main" id="{26F11AEB-3E68-D604-4A73-0AAB0DB8CBF4}"/>
                </a:ext>
              </a:extLst>
            </p:cNvPr>
            <p:cNvSpPr/>
            <p:nvPr/>
          </p:nvSpPr>
          <p:spPr>
            <a:xfrm flipV="1">
              <a:off x="8274005" y="5663435"/>
              <a:ext cx="11721" cy="27232"/>
            </a:xfrm>
            <a:custGeom>
              <a:avLst/>
              <a:gdLst>
                <a:gd name="connsiteX0" fmla="*/ 3260 w 11721"/>
                <a:gd name="connsiteY0" fmla="*/ -320 h 27232"/>
                <a:gd name="connsiteX1" fmla="*/ -184 w 11721"/>
                <a:gd name="connsiteY1" fmla="*/ 26912 h 27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721" h="27232">
                  <a:moveTo>
                    <a:pt x="3260" y="-320"/>
                  </a:moveTo>
                  <a:cubicBezTo>
                    <a:pt x="16732" y="2033"/>
                    <a:pt x="12447" y="27078"/>
                    <a:pt x="-184" y="2691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9" name="任意多边形: 形状 1388">
              <a:extLst>
                <a:ext uri="{FF2B5EF4-FFF2-40B4-BE49-F238E27FC236}">
                  <a16:creationId xmlns:a16="http://schemas.microsoft.com/office/drawing/2014/main" id="{B3407143-9AB4-A070-73FF-51C1DC4CFA9C}"/>
                </a:ext>
              </a:extLst>
            </p:cNvPr>
            <p:cNvSpPr/>
            <p:nvPr/>
          </p:nvSpPr>
          <p:spPr>
            <a:xfrm flipV="1">
              <a:off x="8298417" y="5748957"/>
              <a:ext cx="21537" cy="34609"/>
            </a:xfrm>
            <a:custGeom>
              <a:avLst/>
              <a:gdLst>
                <a:gd name="connsiteX0" fmla="*/ 21354 w 21537"/>
                <a:gd name="connsiteY0" fmla="*/ 32469 h 34609"/>
                <a:gd name="connsiteX1" fmla="*/ 173 w 21537"/>
                <a:gd name="connsiteY1" fmla="*/ 18380 h 34609"/>
                <a:gd name="connsiteX2" fmla="*/ 17938 w 21537"/>
                <a:gd name="connsiteY2" fmla="*/ 871 h 34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537" h="34609">
                  <a:moveTo>
                    <a:pt x="21354" y="32469"/>
                  </a:moveTo>
                  <a:cubicBezTo>
                    <a:pt x="14058" y="35997"/>
                    <a:pt x="4228" y="35961"/>
                    <a:pt x="173" y="18380"/>
                  </a:cubicBezTo>
                  <a:cubicBezTo>
                    <a:pt x="-2644" y="6186"/>
                    <a:pt x="11989" y="-3804"/>
                    <a:pt x="17938" y="87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0" name="任意多边形: 形状 1389">
              <a:extLst>
                <a:ext uri="{FF2B5EF4-FFF2-40B4-BE49-F238E27FC236}">
                  <a16:creationId xmlns:a16="http://schemas.microsoft.com/office/drawing/2014/main" id="{FBFB3BE0-0AC9-68F3-1B4F-DFA6F38FCB85}"/>
                </a:ext>
              </a:extLst>
            </p:cNvPr>
            <p:cNvSpPr/>
            <p:nvPr/>
          </p:nvSpPr>
          <p:spPr>
            <a:xfrm flipV="1">
              <a:off x="8280213" y="5745529"/>
              <a:ext cx="25216" cy="28750"/>
            </a:xfrm>
            <a:custGeom>
              <a:avLst/>
              <a:gdLst>
                <a:gd name="connsiteX0" fmla="*/ 25033 w 25216"/>
                <a:gd name="connsiteY0" fmla="*/ 22229 h 28750"/>
                <a:gd name="connsiteX1" fmla="*/ -52 w 25216"/>
                <a:gd name="connsiteY1" fmla="*/ 14439 h 28750"/>
                <a:gd name="connsiteX2" fmla="*/ 18884 w 25216"/>
                <a:gd name="connsiteY2" fmla="*/ 1355 h 28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216" h="28750">
                  <a:moveTo>
                    <a:pt x="25033" y="22229"/>
                  </a:moveTo>
                  <a:cubicBezTo>
                    <a:pt x="21132" y="30694"/>
                    <a:pt x="2203" y="32610"/>
                    <a:pt x="-52" y="14439"/>
                  </a:cubicBezTo>
                  <a:cubicBezTo>
                    <a:pt x="-1751" y="752"/>
                    <a:pt x="13498" y="-2856"/>
                    <a:pt x="18884" y="135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1" name="任意多边形: 形状 1390">
              <a:extLst>
                <a:ext uri="{FF2B5EF4-FFF2-40B4-BE49-F238E27FC236}">
                  <a16:creationId xmlns:a16="http://schemas.microsoft.com/office/drawing/2014/main" id="{171695EC-1D3B-EAB6-6E54-65872A17E839}"/>
                </a:ext>
              </a:extLst>
            </p:cNvPr>
            <p:cNvSpPr/>
            <p:nvPr/>
          </p:nvSpPr>
          <p:spPr>
            <a:xfrm flipV="1">
              <a:off x="8255655" y="5748175"/>
              <a:ext cx="24704" cy="12628"/>
            </a:xfrm>
            <a:custGeom>
              <a:avLst/>
              <a:gdLst>
                <a:gd name="connsiteX0" fmla="*/ -178 w 24704"/>
                <a:gd name="connsiteY0" fmla="*/ 12323 h 12628"/>
                <a:gd name="connsiteX1" fmla="*/ 24520 w 24704"/>
                <a:gd name="connsiteY1" fmla="*/ 1034 h 12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704" h="12628">
                  <a:moveTo>
                    <a:pt x="-178" y="12323"/>
                  </a:moveTo>
                  <a:cubicBezTo>
                    <a:pt x="-571" y="4403"/>
                    <a:pt x="17540" y="-3531"/>
                    <a:pt x="24520" y="103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2" name="任意多边形: 形状 1391">
              <a:extLst>
                <a:ext uri="{FF2B5EF4-FFF2-40B4-BE49-F238E27FC236}">
                  <a16:creationId xmlns:a16="http://schemas.microsoft.com/office/drawing/2014/main" id="{86D3B0C8-41BD-9DB1-E386-26B1F3BA5BB6}"/>
                </a:ext>
              </a:extLst>
            </p:cNvPr>
            <p:cNvSpPr/>
            <p:nvPr/>
          </p:nvSpPr>
          <p:spPr>
            <a:xfrm flipV="1">
              <a:off x="8279116" y="5736148"/>
              <a:ext cx="9091" cy="10637"/>
            </a:xfrm>
            <a:custGeom>
              <a:avLst/>
              <a:gdLst>
                <a:gd name="connsiteX0" fmla="*/ -184 w 9091"/>
                <a:gd name="connsiteY0" fmla="*/ 10328 h 10637"/>
                <a:gd name="connsiteX1" fmla="*/ 8872 w 9091"/>
                <a:gd name="connsiteY1" fmla="*/ -308 h 1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091" h="10637">
                  <a:moveTo>
                    <a:pt x="-184" y="10328"/>
                  </a:moveTo>
                  <a:cubicBezTo>
                    <a:pt x="4790" y="10448"/>
                    <a:pt x="9355" y="3474"/>
                    <a:pt x="8872" y="-30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3" name="任意多边形: 形状 1392">
              <a:extLst>
                <a:ext uri="{FF2B5EF4-FFF2-40B4-BE49-F238E27FC236}">
                  <a16:creationId xmlns:a16="http://schemas.microsoft.com/office/drawing/2014/main" id="{9EADEACA-5EB2-1692-E887-2D48EA6A990A}"/>
                </a:ext>
              </a:extLst>
            </p:cNvPr>
            <p:cNvSpPr/>
            <p:nvPr/>
          </p:nvSpPr>
          <p:spPr>
            <a:xfrm flipV="1">
              <a:off x="8323482" y="5639590"/>
              <a:ext cx="15164" cy="32462"/>
            </a:xfrm>
            <a:custGeom>
              <a:avLst/>
              <a:gdLst>
                <a:gd name="connsiteX0" fmla="*/ 14982 w 15164"/>
                <a:gd name="connsiteY0" fmla="*/ 32138 h 32462"/>
                <a:gd name="connsiteX1" fmla="*/ 12931 w 15164"/>
                <a:gd name="connsiteY1" fmla="*/ -324 h 32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164" h="32462">
                  <a:moveTo>
                    <a:pt x="14982" y="32138"/>
                  </a:moveTo>
                  <a:cubicBezTo>
                    <a:pt x="-967" y="31892"/>
                    <a:pt x="-8251" y="4925"/>
                    <a:pt x="12931" y="-32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4" name="任意多边形: 形状 1393">
              <a:extLst>
                <a:ext uri="{FF2B5EF4-FFF2-40B4-BE49-F238E27FC236}">
                  <a16:creationId xmlns:a16="http://schemas.microsoft.com/office/drawing/2014/main" id="{231F4982-2B0A-B08E-5127-694A43C39D14}"/>
                </a:ext>
              </a:extLst>
            </p:cNvPr>
            <p:cNvSpPr/>
            <p:nvPr/>
          </p:nvSpPr>
          <p:spPr>
            <a:xfrm flipV="1">
              <a:off x="8311730" y="5655663"/>
              <a:ext cx="14681" cy="30689"/>
            </a:xfrm>
            <a:custGeom>
              <a:avLst/>
              <a:gdLst>
                <a:gd name="connsiteX0" fmla="*/ 11614 w 14681"/>
                <a:gd name="connsiteY0" fmla="*/ 30368 h 30689"/>
                <a:gd name="connsiteX1" fmla="*/ 14498 w 14681"/>
                <a:gd name="connsiteY1" fmla="*/ -321 h 30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681" h="30689">
                  <a:moveTo>
                    <a:pt x="11614" y="30368"/>
                  </a:moveTo>
                  <a:cubicBezTo>
                    <a:pt x="-1758" y="29032"/>
                    <a:pt x="-7381" y="2108"/>
                    <a:pt x="14498" y="-32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5" name="任意多边形: 形状 1394">
              <a:extLst>
                <a:ext uri="{FF2B5EF4-FFF2-40B4-BE49-F238E27FC236}">
                  <a16:creationId xmlns:a16="http://schemas.microsoft.com/office/drawing/2014/main" id="{11EEBFEE-71FE-7D53-BED3-4EFB0DB7A034}"/>
                </a:ext>
              </a:extLst>
            </p:cNvPr>
            <p:cNvSpPr/>
            <p:nvPr/>
          </p:nvSpPr>
          <p:spPr>
            <a:xfrm flipV="1">
              <a:off x="8304086" y="5677928"/>
              <a:ext cx="12219" cy="30300"/>
            </a:xfrm>
            <a:custGeom>
              <a:avLst/>
              <a:gdLst>
                <a:gd name="connsiteX0" fmla="*/ 8898 w 12219"/>
                <a:gd name="connsiteY0" fmla="*/ 29983 h 30300"/>
                <a:gd name="connsiteX1" fmla="*/ 12037 w 12219"/>
                <a:gd name="connsiteY1" fmla="*/ -317 h 30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219" h="30300">
                  <a:moveTo>
                    <a:pt x="8898" y="29983"/>
                  </a:moveTo>
                  <a:cubicBezTo>
                    <a:pt x="-1253" y="27701"/>
                    <a:pt x="-6186" y="6595"/>
                    <a:pt x="12037" y="-31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6" name="任意多边形: 形状 1395">
              <a:extLst>
                <a:ext uri="{FF2B5EF4-FFF2-40B4-BE49-F238E27FC236}">
                  <a16:creationId xmlns:a16="http://schemas.microsoft.com/office/drawing/2014/main" id="{BA1448D3-2E5E-E937-0373-9DC2E9595FAF}"/>
                </a:ext>
              </a:extLst>
            </p:cNvPr>
            <p:cNvSpPr/>
            <p:nvPr/>
          </p:nvSpPr>
          <p:spPr>
            <a:xfrm flipV="1">
              <a:off x="8285469" y="5678879"/>
              <a:ext cx="19959" cy="6192"/>
            </a:xfrm>
            <a:custGeom>
              <a:avLst/>
              <a:gdLst>
                <a:gd name="connsiteX0" fmla="*/ 19776 w 19959"/>
                <a:gd name="connsiteY0" fmla="*/ -319 h 6192"/>
                <a:gd name="connsiteX1" fmla="*/ -184 w 19959"/>
                <a:gd name="connsiteY1" fmla="*/ 4706 h 6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959" h="6192">
                  <a:moveTo>
                    <a:pt x="19776" y="-319"/>
                  </a:moveTo>
                  <a:cubicBezTo>
                    <a:pt x="17265" y="3452"/>
                    <a:pt x="7394" y="8075"/>
                    <a:pt x="-184" y="470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7" name="任意多边形: 形状 1396">
              <a:extLst>
                <a:ext uri="{FF2B5EF4-FFF2-40B4-BE49-F238E27FC236}">
                  <a16:creationId xmlns:a16="http://schemas.microsoft.com/office/drawing/2014/main" id="{E5A7AFC0-3BD9-C900-F6C9-58D8555FC54D}"/>
                </a:ext>
              </a:extLst>
            </p:cNvPr>
            <p:cNvSpPr/>
            <p:nvPr/>
          </p:nvSpPr>
          <p:spPr>
            <a:xfrm flipV="1">
              <a:off x="8331396" y="5599942"/>
              <a:ext cx="13800" cy="33492"/>
            </a:xfrm>
            <a:custGeom>
              <a:avLst/>
              <a:gdLst>
                <a:gd name="connsiteX0" fmla="*/ 13617 w 13800"/>
                <a:gd name="connsiteY0" fmla="*/ 33161 h 33492"/>
                <a:gd name="connsiteX1" fmla="*/ 8465 w 13800"/>
                <a:gd name="connsiteY1" fmla="*/ -331 h 33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800" h="33492">
                  <a:moveTo>
                    <a:pt x="13617" y="33161"/>
                  </a:moveTo>
                  <a:cubicBezTo>
                    <a:pt x="-99" y="30412"/>
                    <a:pt x="-6606" y="11121"/>
                    <a:pt x="8465" y="-33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8" name="任意多边形: 形状 1397">
              <a:extLst>
                <a:ext uri="{FF2B5EF4-FFF2-40B4-BE49-F238E27FC236}">
                  <a16:creationId xmlns:a16="http://schemas.microsoft.com/office/drawing/2014/main" id="{989944AE-E0A4-2EA4-DA77-2708FDFAB7F8}"/>
                </a:ext>
              </a:extLst>
            </p:cNvPr>
            <p:cNvSpPr/>
            <p:nvPr/>
          </p:nvSpPr>
          <p:spPr>
            <a:xfrm flipV="1">
              <a:off x="8311365" y="5614975"/>
              <a:ext cx="19900" cy="39120"/>
            </a:xfrm>
            <a:custGeom>
              <a:avLst/>
              <a:gdLst>
                <a:gd name="connsiteX0" fmla="*/ 19718 w 19900"/>
                <a:gd name="connsiteY0" fmla="*/ 38704 h 39120"/>
                <a:gd name="connsiteX1" fmla="*/ 12143 w 19900"/>
                <a:gd name="connsiteY1" fmla="*/ -328 h 39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900" h="39120">
                  <a:moveTo>
                    <a:pt x="19718" y="38704"/>
                  </a:moveTo>
                  <a:cubicBezTo>
                    <a:pt x="3660" y="40439"/>
                    <a:pt x="-11723" y="16153"/>
                    <a:pt x="12143" y="-32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9" name="任意多边形: 形状 1398">
              <a:extLst>
                <a:ext uri="{FF2B5EF4-FFF2-40B4-BE49-F238E27FC236}">
                  <a16:creationId xmlns:a16="http://schemas.microsoft.com/office/drawing/2014/main" id="{DCE8ED6A-4DCB-370C-53A6-ECC9BA498129}"/>
                </a:ext>
              </a:extLst>
            </p:cNvPr>
            <p:cNvSpPr/>
            <p:nvPr/>
          </p:nvSpPr>
          <p:spPr>
            <a:xfrm flipV="1">
              <a:off x="8301009" y="5641852"/>
              <a:ext cx="11920" cy="32564"/>
            </a:xfrm>
            <a:custGeom>
              <a:avLst/>
              <a:gdLst>
                <a:gd name="connsiteX0" fmla="*/ 11737 w 11920"/>
                <a:gd name="connsiteY0" fmla="*/ 32241 h 32564"/>
                <a:gd name="connsiteX1" fmla="*/ 10716 w 11920"/>
                <a:gd name="connsiteY1" fmla="*/ -324 h 32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920" h="32564">
                  <a:moveTo>
                    <a:pt x="11737" y="32241"/>
                  </a:moveTo>
                  <a:cubicBezTo>
                    <a:pt x="1497" y="31110"/>
                    <a:pt x="-8496" y="8033"/>
                    <a:pt x="10716" y="-32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0" name="任意多边形: 形状 1399">
              <a:extLst>
                <a:ext uri="{FF2B5EF4-FFF2-40B4-BE49-F238E27FC236}">
                  <a16:creationId xmlns:a16="http://schemas.microsoft.com/office/drawing/2014/main" id="{14072C75-D733-3C9A-3AFB-16BB75C05CF4}"/>
                </a:ext>
              </a:extLst>
            </p:cNvPr>
            <p:cNvSpPr/>
            <p:nvPr/>
          </p:nvSpPr>
          <p:spPr>
            <a:xfrm flipV="1">
              <a:off x="8295931" y="5668284"/>
              <a:ext cx="8188" cy="11168"/>
            </a:xfrm>
            <a:custGeom>
              <a:avLst/>
              <a:gdLst>
                <a:gd name="connsiteX0" fmla="*/ 8005 w 8188"/>
                <a:gd name="connsiteY0" fmla="*/ 10848 h 11168"/>
                <a:gd name="connsiteX1" fmla="*/ -156 w 8188"/>
                <a:gd name="connsiteY1" fmla="*/ -321 h 11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188" h="11168">
                  <a:moveTo>
                    <a:pt x="8005" y="10848"/>
                  </a:moveTo>
                  <a:cubicBezTo>
                    <a:pt x="3873" y="9920"/>
                    <a:pt x="-574" y="3757"/>
                    <a:pt x="-156" y="-32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1" name="任意多边形: 形状 1400">
              <a:extLst>
                <a:ext uri="{FF2B5EF4-FFF2-40B4-BE49-F238E27FC236}">
                  <a16:creationId xmlns:a16="http://schemas.microsoft.com/office/drawing/2014/main" id="{F8439B9B-3E3C-87D9-F419-57BE13E47C93}"/>
                </a:ext>
              </a:extLst>
            </p:cNvPr>
            <p:cNvSpPr/>
            <p:nvPr/>
          </p:nvSpPr>
          <p:spPr>
            <a:xfrm flipV="1">
              <a:off x="8277845" y="5652432"/>
              <a:ext cx="23536" cy="3603"/>
            </a:xfrm>
            <a:custGeom>
              <a:avLst/>
              <a:gdLst>
                <a:gd name="connsiteX0" fmla="*/ 23352 w 23536"/>
                <a:gd name="connsiteY0" fmla="*/ 285 h 3603"/>
                <a:gd name="connsiteX1" fmla="*/ -184 w 23536"/>
                <a:gd name="connsiteY1" fmla="*/ -324 h 3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536" h="3603">
                  <a:moveTo>
                    <a:pt x="23352" y="285"/>
                  </a:moveTo>
                  <a:cubicBezTo>
                    <a:pt x="17011" y="4027"/>
                    <a:pt x="6017" y="4728"/>
                    <a:pt x="-184" y="-32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2" name="任意多边形: 形状 1401">
              <a:extLst>
                <a:ext uri="{FF2B5EF4-FFF2-40B4-BE49-F238E27FC236}">
                  <a16:creationId xmlns:a16="http://schemas.microsoft.com/office/drawing/2014/main" id="{AB2F0B71-A4F7-16A8-9AD7-DC83CE97917C}"/>
                </a:ext>
              </a:extLst>
            </p:cNvPr>
            <p:cNvSpPr/>
            <p:nvPr/>
          </p:nvSpPr>
          <p:spPr>
            <a:xfrm flipV="1">
              <a:off x="8280783" y="5625371"/>
              <a:ext cx="18009" cy="27959"/>
            </a:xfrm>
            <a:custGeom>
              <a:avLst/>
              <a:gdLst>
                <a:gd name="connsiteX0" fmla="*/ -184 w 18009"/>
                <a:gd name="connsiteY0" fmla="*/ 26630 h 27959"/>
                <a:gd name="connsiteX1" fmla="*/ 14865 w 18009"/>
                <a:gd name="connsiteY1" fmla="*/ -327 h 27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009" h="27959">
                  <a:moveTo>
                    <a:pt x="-184" y="26630"/>
                  </a:moveTo>
                  <a:cubicBezTo>
                    <a:pt x="6088" y="31370"/>
                    <a:pt x="25079" y="18796"/>
                    <a:pt x="14865" y="-32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3" name="任意多边形: 形状 1402">
              <a:extLst>
                <a:ext uri="{FF2B5EF4-FFF2-40B4-BE49-F238E27FC236}">
                  <a16:creationId xmlns:a16="http://schemas.microsoft.com/office/drawing/2014/main" id="{342F853A-8A59-86B5-371E-B5ADE014FA1E}"/>
                </a:ext>
              </a:extLst>
            </p:cNvPr>
            <p:cNvSpPr/>
            <p:nvPr/>
          </p:nvSpPr>
          <p:spPr>
            <a:xfrm flipV="1">
              <a:off x="8297002" y="5631907"/>
              <a:ext cx="14618" cy="3342"/>
            </a:xfrm>
            <a:custGeom>
              <a:avLst/>
              <a:gdLst>
                <a:gd name="connsiteX0" fmla="*/ 14435 w 14618"/>
                <a:gd name="connsiteY0" fmla="*/ 2118 h 3342"/>
                <a:gd name="connsiteX1" fmla="*/ -183 w 14618"/>
                <a:gd name="connsiteY1" fmla="*/ -328 h 3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618" h="3342">
                  <a:moveTo>
                    <a:pt x="14435" y="2118"/>
                  </a:moveTo>
                  <a:cubicBezTo>
                    <a:pt x="11344" y="3258"/>
                    <a:pt x="4500" y="4056"/>
                    <a:pt x="-183" y="-32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4" name="任意多边形: 形状 1403">
              <a:extLst>
                <a:ext uri="{FF2B5EF4-FFF2-40B4-BE49-F238E27FC236}">
                  <a16:creationId xmlns:a16="http://schemas.microsoft.com/office/drawing/2014/main" id="{D641039D-C15F-5ECF-AB2E-BAFC60792E56}"/>
                </a:ext>
              </a:extLst>
            </p:cNvPr>
            <p:cNvSpPr/>
            <p:nvPr/>
          </p:nvSpPr>
          <p:spPr>
            <a:xfrm flipV="1">
              <a:off x="8319003" y="5570533"/>
              <a:ext cx="20239" cy="44385"/>
            </a:xfrm>
            <a:custGeom>
              <a:avLst/>
              <a:gdLst>
                <a:gd name="connsiteX0" fmla="*/ 20057 w 20239"/>
                <a:gd name="connsiteY0" fmla="*/ 44049 h 44385"/>
                <a:gd name="connsiteX1" fmla="*/ 10178 w 20239"/>
                <a:gd name="connsiteY1" fmla="*/ -336 h 44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239" h="44385">
                  <a:moveTo>
                    <a:pt x="20057" y="44049"/>
                  </a:moveTo>
                  <a:cubicBezTo>
                    <a:pt x="6903" y="41763"/>
                    <a:pt x="-12320" y="20445"/>
                    <a:pt x="10178" y="-33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5" name="任意多边形: 形状 1404">
              <a:extLst>
                <a:ext uri="{FF2B5EF4-FFF2-40B4-BE49-F238E27FC236}">
                  <a16:creationId xmlns:a16="http://schemas.microsoft.com/office/drawing/2014/main" id="{9B1BDC6D-D870-E5BF-875F-567B7399E1EE}"/>
                </a:ext>
              </a:extLst>
            </p:cNvPr>
            <p:cNvSpPr/>
            <p:nvPr/>
          </p:nvSpPr>
          <p:spPr>
            <a:xfrm flipV="1">
              <a:off x="8291141" y="5606556"/>
              <a:ext cx="24791" cy="15107"/>
            </a:xfrm>
            <a:custGeom>
              <a:avLst/>
              <a:gdLst>
                <a:gd name="connsiteX0" fmla="*/ -183 w 24791"/>
                <a:gd name="connsiteY0" fmla="*/ 12103 h 15107"/>
                <a:gd name="connsiteX1" fmla="*/ 24608 w 24791"/>
                <a:gd name="connsiteY1" fmla="*/ -332 h 15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791" h="15107">
                  <a:moveTo>
                    <a:pt x="-183" y="12103"/>
                  </a:moveTo>
                  <a:cubicBezTo>
                    <a:pt x="3880" y="18517"/>
                    <a:pt x="24616" y="13001"/>
                    <a:pt x="24608" y="-33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6" name="任意多边形: 形状 1405">
              <a:extLst>
                <a:ext uri="{FF2B5EF4-FFF2-40B4-BE49-F238E27FC236}">
                  <a16:creationId xmlns:a16="http://schemas.microsoft.com/office/drawing/2014/main" id="{7E8A496E-0D21-5FCF-0245-F1571414FDCF}"/>
                </a:ext>
              </a:extLst>
            </p:cNvPr>
            <p:cNvSpPr/>
            <p:nvPr/>
          </p:nvSpPr>
          <p:spPr>
            <a:xfrm flipV="1">
              <a:off x="8302068" y="5567438"/>
              <a:ext cx="18163" cy="19961"/>
            </a:xfrm>
            <a:custGeom>
              <a:avLst/>
              <a:gdLst>
                <a:gd name="connsiteX0" fmla="*/ -156 w 18163"/>
                <a:gd name="connsiteY0" fmla="*/ 19623 h 19961"/>
                <a:gd name="connsiteX1" fmla="*/ 17980 w 18163"/>
                <a:gd name="connsiteY1" fmla="*/ -309 h 19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163" h="19961">
                  <a:moveTo>
                    <a:pt x="-156" y="19623"/>
                  </a:moveTo>
                  <a:cubicBezTo>
                    <a:pt x="-710" y="13162"/>
                    <a:pt x="7152" y="-1075"/>
                    <a:pt x="17980" y="-30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7" name="任意多边形: 形状 1406">
              <a:extLst>
                <a:ext uri="{FF2B5EF4-FFF2-40B4-BE49-F238E27FC236}">
                  <a16:creationId xmlns:a16="http://schemas.microsoft.com/office/drawing/2014/main" id="{3EA955AE-F275-5C3B-0720-D6E5AB57026F}"/>
                </a:ext>
              </a:extLst>
            </p:cNvPr>
            <p:cNvSpPr/>
            <p:nvPr/>
          </p:nvSpPr>
          <p:spPr>
            <a:xfrm flipV="1">
              <a:off x="8259593" y="5489690"/>
              <a:ext cx="37712" cy="35770"/>
            </a:xfrm>
            <a:custGeom>
              <a:avLst/>
              <a:gdLst>
                <a:gd name="connsiteX0" fmla="*/ 3861 w 37712"/>
                <a:gd name="connsiteY0" fmla="*/ 35418 h 35770"/>
                <a:gd name="connsiteX1" fmla="*/ 13070 w 37712"/>
                <a:gd name="connsiteY1" fmla="*/ 1816 h 35770"/>
                <a:gd name="connsiteX2" fmla="*/ 37528 w 37712"/>
                <a:gd name="connsiteY2" fmla="*/ 14636 h 35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712" h="35770">
                  <a:moveTo>
                    <a:pt x="3861" y="35418"/>
                  </a:moveTo>
                  <a:cubicBezTo>
                    <a:pt x="-3666" y="24393"/>
                    <a:pt x="-739" y="8382"/>
                    <a:pt x="13070" y="1816"/>
                  </a:cubicBezTo>
                  <a:cubicBezTo>
                    <a:pt x="26877" y="-4755"/>
                    <a:pt x="36738" y="4793"/>
                    <a:pt x="37528" y="1463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8" name="任意多边形: 形状 1407">
              <a:extLst>
                <a:ext uri="{FF2B5EF4-FFF2-40B4-BE49-F238E27FC236}">
                  <a16:creationId xmlns:a16="http://schemas.microsoft.com/office/drawing/2014/main" id="{4560DF87-A5C7-CA3A-CB41-F0550E174B1C}"/>
                </a:ext>
              </a:extLst>
            </p:cNvPr>
            <p:cNvSpPr/>
            <p:nvPr/>
          </p:nvSpPr>
          <p:spPr>
            <a:xfrm flipV="1">
              <a:off x="8263415" y="5524933"/>
              <a:ext cx="11176" cy="28363"/>
            </a:xfrm>
            <a:custGeom>
              <a:avLst/>
              <a:gdLst>
                <a:gd name="connsiteX0" fmla="*/ 10992 w 11176"/>
                <a:gd name="connsiteY0" fmla="*/ 28017 h 28363"/>
                <a:gd name="connsiteX1" fmla="*/ 9356 w 11176"/>
                <a:gd name="connsiteY1" fmla="*/ -346 h 28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176" h="28363">
                  <a:moveTo>
                    <a:pt x="10992" y="28017"/>
                  </a:moveTo>
                  <a:cubicBezTo>
                    <a:pt x="-4204" y="22943"/>
                    <a:pt x="-3068" y="1531"/>
                    <a:pt x="9356" y="-34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9" name="任意多边形: 形状 1408">
              <a:extLst>
                <a:ext uri="{FF2B5EF4-FFF2-40B4-BE49-F238E27FC236}">
                  <a16:creationId xmlns:a16="http://schemas.microsoft.com/office/drawing/2014/main" id="{7298D310-D0F6-CECB-A5A2-4EFAFB5CB01C}"/>
                </a:ext>
              </a:extLst>
            </p:cNvPr>
            <p:cNvSpPr/>
            <p:nvPr/>
          </p:nvSpPr>
          <p:spPr>
            <a:xfrm flipV="1">
              <a:off x="8288998" y="5523742"/>
              <a:ext cx="24595" cy="20478"/>
            </a:xfrm>
            <a:custGeom>
              <a:avLst/>
              <a:gdLst>
                <a:gd name="connsiteX0" fmla="*/ -183 w 24595"/>
                <a:gd name="connsiteY0" fmla="*/ 20132 h 20478"/>
                <a:gd name="connsiteX1" fmla="*/ 24412 w 24595"/>
                <a:gd name="connsiteY1" fmla="*/ -347 h 20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595" h="20478">
                  <a:moveTo>
                    <a:pt x="-183" y="20132"/>
                  </a:moveTo>
                  <a:cubicBezTo>
                    <a:pt x="6097" y="18878"/>
                    <a:pt x="24285" y="10620"/>
                    <a:pt x="24412" y="-34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0" name="任意多边形: 形状 1409">
              <a:extLst>
                <a:ext uri="{FF2B5EF4-FFF2-40B4-BE49-F238E27FC236}">
                  <a16:creationId xmlns:a16="http://schemas.microsoft.com/office/drawing/2014/main" id="{F5FBC01C-3C19-3BB2-B86C-0E7F2BED0CDF}"/>
                </a:ext>
              </a:extLst>
            </p:cNvPr>
            <p:cNvSpPr/>
            <p:nvPr/>
          </p:nvSpPr>
          <p:spPr>
            <a:xfrm flipV="1">
              <a:off x="8231287" y="5492548"/>
              <a:ext cx="29754" cy="19458"/>
            </a:xfrm>
            <a:custGeom>
              <a:avLst/>
              <a:gdLst>
                <a:gd name="connsiteX0" fmla="*/ 1448 w 29754"/>
                <a:gd name="connsiteY0" fmla="*/ 19105 h 19458"/>
                <a:gd name="connsiteX1" fmla="*/ 29570 w 29754"/>
                <a:gd name="connsiteY1" fmla="*/ 749 h 19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754" h="19458">
                  <a:moveTo>
                    <a:pt x="1448" y="19105"/>
                  </a:moveTo>
                  <a:cubicBezTo>
                    <a:pt x="-6129" y="15737"/>
                    <a:pt x="14273" y="-5355"/>
                    <a:pt x="29570" y="74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1" name="任意多边形: 形状 1410">
              <a:extLst>
                <a:ext uri="{FF2B5EF4-FFF2-40B4-BE49-F238E27FC236}">
                  <a16:creationId xmlns:a16="http://schemas.microsoft.com/office/drawing/2014/main" id="{C80A8E62-24C9-9582-DE6F-3DB11C1B0950}"/>
                </a:ext>
              </a:extLst>
            </p:cNvPr>
            <p:cNvSpPr/>
            <p:nvPr/>
          </p:nvSpPr>
          <p:spPr>
            <a:xfrm flipV="1">
              <a:off x="8244658" y="5511598"/>
              <a:ext cx="17652" cy="30065"/>
            </a:xfrm>
            <a:custGeom>
              <a:avLst/>
              <a:gdLst>
                <a:gd name="connsiteX0" fmla="*/ 4389 w 17652"/>
                <a:gd name="connsiteY0" fmla="*/ 29717 h 30065"/>
                <a:gd name="connsiteX1" fmla="*/ 17468 w 17652"/>
                <a:gd name="connsiteY1" fmla="*/ -349 h 3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652" h="30065">
                  <a:moveTo>
                    <a:pt x="4389" y="29717"/>
                  </a:moveTo>
                  <a:cubicBezTo>
                    <a:pt x="-1312" y="22435"/>
                    <a:pt x="-5795" y="6762"/>
                    <a:pt x="17468" y="-34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2" name="任意多边形: 形状 1411">
              <a:extLst>
                <a:ext uri="{FF2B5EF4-FFF2-40B4-BE49-F238E27FC236}">
                  <a16:creationId xmlns:a16="http://schemas.microsoft.com/office/drawing/2014/main" id="{FA4C9A5B-D0D3-A7B3-6F3A-C52590FF5BE2}"/>
                </a:ext>
              </a:extLst>
            </p:cNvPr>
            <p:cNvSpPr/>
            <p:nvPr/>
          </p:nvSpPr>
          <p:spPr>
            <a:xfrm flipV="1">
              <a:off x="8225133" y="5534926"/>
              <a:ext cx="35362" cy="27165"/>
            </a:xfrm>
            <a:custGeom>
              <a:avLst/>
              <a:gdLst>
                <a:gd name="connsiteX0" fmla="*/ 32486 w 35362"/>
                <a:gd name="connsiteY0" fmla="*/ 6096 h 27165"/>
                <a:gd name="connsiteX1" fmla="*/ 13007 w 35362"/>
                <a:gd name="connsiteY1" fmla="*/ 26060 h 27165"/>
                <a:gd name="connsiteX2" fmla="*/ 8265 w 35362"/>
                <a:gd name="connsiteY2" fmla="*/ -343 h 27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362" h="27165">
                  <a:moveTo>
                    <a:pt x="32486" y="6096"/>
                  </a:moveTo>
                  <a:cubicBezTo>
                    <a:pt x="39779" y="10733"/>
                    <a:pt x="31910" y="30967"/>
                    <a:pt x="13007" y="26060"/>
                  </a:cubicBezTo>
                  <a:cubicBezTo>
                    <a:pt x="-5895" y="21152"/>
                    <a:pt x="-1686" y="-570"/>
                    <a:pt x="8265" y="-34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3" name="任意多边形: 形状 1412">
              <a:extLst>
                <a:ext uri="{FF2B5EF4-FFF2-40B4-BE49-F238E27FC236}">
                  <a16:creationId xmlns:a16="http://schemas.microsoft.com/office/drawing/2014/main" id="{9A7FF9FA-6E9E-AF18-CC34-78E76BF7B8EE}"/>
                </a:ext>
              </a:extLst>
            </p:cNvPr>
            <p:cNvSpPr/>
            <p:nvPr/>
          </p:nvSpPr>
          <p:spPr>
            <a:xfrm flipV="1">
              <a:off x="8217490" y="5496953"/>
              <a:ext cx="27341" cy="31716"/>
            </a:xfrm>
            <a:custGeom>
              <a:avLst/>
              <a:gdLst>
                <a:gd name="connsiteX0" fmla="*/ 4886 w 27341"/>
                <a:gd name="connsiteY0" fmla="*/ 31366 h 31716"/>
                <a:gd name="connsiteX1" fmla="*/ 27157 w 27341"/>
                <a:gd name="connsiteY1" fmla="*/ 1196 h 31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7341" h="31716">
                  <a:moveTo>
                    <a:pt x="4886" y="31366"/>
                  </a:moveTo>
                  <a:cubicBezTo>
                    <a:pt x="-7343" y="24956"/>
                    <a:pt x="3501" y="-7781"/>
                    <a:pt x="27157" y="119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4" name="任意多边形: 形状 1413">
              <a:extLst>
                <a:ext uri="{FF2B5EF4-FFF2-40B4-BE49-F238E27FC236}">
                  <a16:creationId xmlns:a16="http://schemas.microsoft.com/office/drawing/2014/main" id="{EC610341-89D8-0F96-B05B-66D2E85A08EB}"/>
                </a:ext>
              </a:extLst>
            </p:cNvPr>
            <p:cNvSpPr/>
            <p:nvPr/>
          </p:nvSpPr>
          <p:spPr>
            <a:xfrm flipV="1">
              <a:off x="8186904" y="5504930"/>
              <a:ext cx="33216" cy="28478"/>
            </a:xfrm>
            <a:custGeom>
              <a:avLst/>
              <a:gdLst>
                <a:gd name="connsiteX0" fmla="*/ 9516 w 33216"/>
                <a:gd name="connsiteY0" fmla="*/ 28129 h 28478"/>
                <a:gd name="connsiteX1" fmla="*/ 11638 w 33216"/>
                <a:gd name="connsiteY1" fmla="*/ 104 h 28478"/>
                <a:gd name="connsiteX2" fmla="*/ 32966 w 33216"/>
                <a:gd name="connsiteY2" fmla="*/ 15718 h 2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216" h="28478">
                  <a:moveTo>
                    <a:pt x="9516" y="28129"/>
                  </a:moveTo>
                  <a:cubicBezTo>
                    <a:pt x="-3936" y="24937"/>
                    <a:pt x="-3556" y="3190"/>
                    <a:pt x="11638" y="104"/>
                  </a:cubicBezTo>
                  <a:cubicBezTo>
                    <a:pt x="26834" y="-2991"/>
                    <a:pt x="33788" y="10573"/>
                    <a:pt x="32966" y="1571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5" name="任意多边形: 形状 1414">
              <a:extLst>
                <a:ext uri="{FF2B5EF4-FFF2-40B4-BE49-F238E27FC236}">
                  <a16:creationId xmlns:a16="http://schemas.microsoft.com/office/drawing/2014/main" id="{F92C066D-1EA5-65F2-540E-1BB0B0FE7464}"/>
                </a:ext>
              </a:extLst>
            </p:cNvPr>
            <p:cNvSpPr/>
            <p:nvPr/>
          </p:nvSpPr>
          <p:spPr>
            <a:xfrm flipV="1">
              <a:off x="8161545" y="5510526"/>
              <a:ext cx="28954" cy="28625"/>
            </a:xfrm>
            <a:custGeom>
              <a:avLst/>
              <a:gdLst>
                <a:gd name="connsiteX0" fmla="*/ 9276 w 28954"/>
                <a:gd name="connsiteY0" fmla="*/ 28277 h 28625"/>
                <a:gd name="connsiteX1" fmla="*/ 5413 w 28954"/>
                <a:gd name="connsiteY1" fmla="*/ 2406 h 28625"/>
                <a:gd name="connsiteX2" fmla="*/ 28768 w 28954"/>
                <a:gd name="connsiteY2" fmla="*/ 10487 h 28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954" h="28625">
                  <a:moveTo>
                    <a:pt x="9276" y="28277"/>
                  </a:moveTo>
                  <a:cubicBezTo>
                    <a:pt x="-1146" y="26435"/>
                    <a:pt x="-3722" y="8191"/>
                    <a:pt x="5413" y="2406"/>
                  </a:cubicBezTo>
                  <a:cubicBezTo>
                    <a:pt x="14543" y="-3377"/>
                    <a:pt x="24736" y="241"/>
                    <a:pt x="28768" y="1048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6" name="任意多边形: 形状 1415">
              <a:extLst>
                <a:ext uri="{FF2B5EF4-FFF2-40B4-BE49-F238E27FC236}">
                  <a16:creationId xmlns:a16="http://schemas.microsoft.com/office/drawing/2014/main" id="{C2E06FEA-5023-F9C8-8492-59FBA1A7F692}"/>
                </a:ext>
              </a:extLst>
            </p:cNvPr>
            <p:cNvSpPr/>
            <p:nvPr/>
          </p:nvSpPr>
          <p:spPr>
            <a:xfrm flipV="1">
              <a:off x="8206574" y="5532910"/>
              <a:ext cx="18584" cy="20234"/>
            </a:xfrm>
            <a:custGeom>
              <a:avLst/>
              <a:gdLst>
                <a:gd name="connsiteX0" fmla="*/ 2110 w 18584"/>
                <a:gd name="connsiteY0" fmla="*/ 19889 h 20234"/>
                <a:gd name="connsiteX1" fmla="*/ 18399 w 18584"/>
                <a:gd name="connsiteY1" fmla="*/ 40 h 20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584" h="20234">
                  <a:moveTo>
                    <a:pt x="2110" y="19889"/>
                  </a:moveTo>
                  <a:cubicBezTo>
                    <a:pt x="-4716" y="11687"/>
                    <a:pt x="4557" y="-2899"/>
                    <a:pt x="18399" y="4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7" name="任意多边形: 形状 1416">
              <a:extLst>
                <a:ext uri="{FF2B5EF4-FFF2-40B4-BE49-F238E27FC236}">
                  <a16:creationId xmlns:a16="http://schemas.microsoft.com/office/drawing/2014/main" id="{D0F2841B-0C7B-323A-459A-031FC64886B7}"/>
                </a:ext>
              </a:extLst>
            </p:cNvPr>
            <p:cNvSpPr/>
            <p:nvPr/>
          </p:nvSpPr>
          <p:spPr>
            <a:xfrm flipV="1">
              <a:off x="8235896" y="5528691"/>
              <a:ext cx="2903" cy="7909"/>
            </a:xfrm>
            <a:custGeom>
              <a:avLst/>
              <a:gdLst>
                <a:gd name="connsiteX0" fmla="*/ -185 w 2903"/>
                <a:gd name="connsiteY0" fmla="*/ -347 h 7909"/>
                <a:gd name="connsiteX1" fmla="*/ 2376 w 2903"/>
                <a:gd name="connsiteY1" fmla="*/ 7562 h 7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03" h="7909">
                  <a:moveTo>
                    <a:pt x="-185" y="-347"/>
                  </a:moveTo>
                  <a:cubicBezTo>
                    <a:pt x="2211" y="860"/>
                    <a:pt x="3337" y="4778"/>
                    <a:pt x="2376" y="756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8" name="任意多边形: 形状 1417">
              <a:extLst>
                <a:ext uri="{FF2B5EF4-FFF2-40B4-BE49-F238E27FC236}">
                  <a16:creationId xmlns:a16="http://schemas.microsoft.com/office/drawing/2014/main" id="{52B4B3B1-A699-F0A7-93F0-7C82AAA2D23B}"/>
                </a:ext>
              </a:extLst>
            </p:cNvPr>
            <p:cNvSpPr/>
            <p:nvPr/>
          </p:nvSpPr>
          <p:spPr>
            <a:xfrm flipV="1">
              <a:off x="8143425" y="5513621"/>
              <a:ext cx="20158" cy="21210"/>
            </a:xfrm>
            <a:custGeom>
              <a:avLst/>
              <a:gdLst>
                <a:gd name="connsiteX0" fmla="*/ 5607 w 20158"/>
                <a:gd name="connsiteY0" fmla="*/ 20862 h 21210"/>
                <a:gd name="connsiteX1" fmla="*/ 19972 w 20158"/>
                <a:gd name="connsiteY1" fmla="*/ 1419 h 21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158" h="21210">
                  <a:moveTo>
                    <a:pt x="5607" y="20862"/>
                  </a:moveTo>
                  <a:cubicBezTo>
                    <a:pt x="-5788" y="19636"/>
                    <a:pt x="-51" y="-7410"/>
                    <a:pt x="19972" y="141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9" name="任意多边形: 形状 1418">
              <a:extLst>
                <a:ext uri="{FF2B5EF4-FFF2-40B4-BE49-F238E27FC236}">
                  <a16:creationId xmlns:a16="http://schemas.microsoft.com/office/drawing/2014/main" id="{88C43998-6D81-B9B1-A4A9-E0B47D9E62B8}"/>
                </a:ext>
              </a:extLst>
            </p:cNvPr>
            <p:cNvSpPr/>
            <p:nvPr/>
          </p:nvSpPr>
          <p:spPr>
            <a:xfrm flipV="1">
              <a:off x="8204112" y="5547316"/>
              <a:ext cx="7909" cy="19980"/>
            </a:xfrm>
            <a:custGeom>
              <a:avLst/>
              <a:gdLst>
                <a:gd name="connsiteX0" fmla="*/ 5405 w 7909"/>
                <a:gd name="connsiteY0" fmla="*/ 19638 h 19980"/>
                <a:gd name="connsiteX1" fmla="*/ 7724 w 7909"/>
                <a:gd name="connsiteY1" fmla="*/ -343 h 19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909" h="19980">
                  <a:moveTo>
                    <a:pt x="5405" y="19638"/>
                  </a:moveTo>
                  <a:cubicBezTo>
                    <a:pt x="-2404" y="18054"/>
                    <a:pt x="-2390" y="890"/>
                    <a:pt x="7724" y="-34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0" name="任意多边形: 形状 1419">
              <a:extLst>
                <a:ext uri="{FF2B5EF4-FFF2-40B4-BE49-F238E27FC236}">
                  <a16:creationId xmlns:a16="http://schemas.microsoft.com/office/drawing/2014/main" id="{8AD8001A-64B5-9AD3-588C-E3F2D07C04A9}"/>
                </a:ext>
              </a:extLst>
            </p:cNvPr>
            <p:cNvSpPr/>
            <p:nvPr/>
          </p:nvSpPr>
          <p:spPr>
            <a:xfrm flipV="1">
              <a:off x="8176879" y="5538982"/>
              <a:ext cx="27474" cy="20737"/>
            </a:xfrm>
            <a:custGeom>
              <a:avLst/>
              <a:gdLst>
                <a:gd name="connsiteX0" fmla="*/ 610 w 27474"/>
                <a:gd name="connsiteY0" fmla="*/ 20393 h 20737"/>
                <a:gd name="connsiteX1" fmla="*/ 27288 w 27474"/>
                <a:gd name="connsiteY1" fmla="*/ 1051 h 20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7474" h="20737">
                  <a:moveTo>
                    <a:pt x="610" y="20393"/>
                  </a:moveTo>
                  <a:cubicBezTo>
                    <a:pt x="-3518" y="11302"/>
                    <a:pt x="8867" y="-5248"/>
                    <a:pt x="27288" y="105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1" name="任意多边形: 形状 1420">
              <a:extLst>
                <a:ext uri="{FF2B5EF4-FFF2-40B4-BE49-F238E27FC236}">
                  <a16:creationId xmlns:a16="http://schemas.microsoft.com/office/drawing/2014/main" id="{BDD0BE59-A4EE-F63A-03FF-FF8FE21415FA}"/>
                </a:ext>
              </a:extLst>
            </p:cNvPr>
            <p:cNvSpPr/>
            <p:nvPr/>
          </p:nvSpPr>
          <p:spPr>
            <a:xfrm flipV="1">
              <a:off x="8176995" y="5553031"/>
              <a:ext cx="5238" cy="17967"/>
            </a:xfrm>
            <a:custGeom>
              <a:avLst/>
              <a:gdLst>
                <a:gd name="connsiteX0" fmla="*/ 4185 w 5238"/>
                <a:gd name="connsiteY0" fmla="*/ 17626 h 17967"/>
                <a:gd name="connsiteX1" fmla="*/ 5053 w 5238"/>
                <a:gd name="connsiteY1" fmla="*/ -342 h 17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238" h="17967">
                  <a:moveTo>
                    <a:pt x="4185" y="17626"/>
                  </a:moveTo>
                  <a:cubicBezTo>
                    <a:pt x="-1662" y="13980"/>
                    <a:pt x="-1905" y="2427"/>
                    <a:pt x="5053" y="-34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2" name="任意多边形: 形状 1421">
              <a:extLst>
                <a:ext uri="{FF2B5EF4-FFF2-40B4-BE49-F238E27FC236}">
                  <a16:creationId xmlns:a16="http://schemas.microsoft.com/office/drawing/2014/main" id="{42DDB07A-97FE-571B-ACD6-F3720BA94A10}"/>
                </a:ext>
              </a:extLst>
            </p:cNvPr>
            <p:cNvSpPr/>
            <p:nvPr/>
          </p:nvSpPr>
          <p:spPr>
            <a:xfrm flipV="1">
              <a:off x="8299551" y="5699002"/>
              <a:ext cx="26063" cy="29259"/>
            </a:xfrm>
            <a:custGeom>
              <a:avLst/>
              <a:gdLst>
                <a:gd name="connsiteX0" fmla="*/ 5813 w 26063"/>
                <a:gd name="connsiteY0" fmla="*/ 28946 h 29259"/>
                <a:gd name="connsiteX1" fmla="*/ 25880 w 26063"/>
                <a:gd name="connsiteY1" fmla="*/ 449 h 29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063" h="29259">
                  <a:moveTo>
                    <a:pt x="5813" y="28946"/>
                  </a:moveTo>
                  <a:cubicBezTo>
                    <a:pt x="-7711" y="20915"/>
                    <a:pt x="2779" y="-5069"/>
                    <a:pt x="25880" y="44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3" name="任意多边形: 形状 1422">
              <a:extLst>
                <a:ext uri="{FF2B5EF4-FFF2-40B4-BE49-F238E27FC236}">
                  <a16:creationId xmlns:a16="http://schemas.microsoft.com/office/drawing/2014/main" id="{40B379DE-083B-55D0-25D8-AB288ED27D80}"/>
                </a:ext>
              </a:extLst>
            </p:cNvPr>
            <p:cNvSpPr/>
            <p:nvPr/>
          </p:nvSpPr>
          <p:spPr>
            <a:xfrm flipV="1">
              <a:off x="8300998" y="5725553"/>
              <a:ext cx="7407" cy="22342"/>
            </a:xfrm>
            <a:custGeom>
              <a:avLst/>
              <a:gdLst>
                <a:gd name="connsiteX0" fmla="*/ 7224 w 7407"/>
                <a:gd name="connsiteY0" fmla="*/ 22033 h 22342"/>
                <a:gd name="connsiteX1" fmla="*/ 1233 w 7407"/>
                <a:gd name="connsiteY1" fmla="*/ -309 h 22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07" h="22342">
                  <a:moveTo>
                    <a:pt x="7224" y="22033"/>
                  </a:moveTo>
                  <a:cubicBezTo>
                    <a:pt x="244" y="17467"/>
                    <a:pt x="-1922" y="6314"/>
                    <a:pt x="1233" y="-30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4" name="任意多边形: 形状 1423">
              <a:extLst>
                <a:ext uri="{FF2B5EF4-FFF2-40B4-BE49-F238E27FC236}">
                  <a16:creationId xmlns:a16="http://schemas.microsoft.com/office/drawing/2014/main" id="{6F441FEF-C460-B5A5-7BA6-1739B4DA562D}"/>
                </a:ext>
              </a:extLst>
            </p:cNvPr>
            <p:cNvSpPr/>
            <p:nvPr/>
          </p:nvSpPr>
          <p:spPr>
            <a:xfrm flipV="1">
              <a:off x="8281616" y="5723818"/>
              <a:ext cx="22708" cy="5923"/>
            </a:xfrm>
            <a:custGeom>
              <a:avLst/>
              <a:gdLst>
                <a:gd name="connsiteX0" fmla="*/ -184 w 22708"/>
                <a:gd name="connsiteY0" fmla="*/ 2093 h 5923"/>
                <a:gd name="connsiteX1" fmla="*/ 22525 w 22708"/>
                <a:gd name="connsiteY1" fmla="*/ -311 h 5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708" h="5923">
                  <a:moveTo>
                    <a:pt x="-184" y="2093"/>
                  </a:moveTo>
                  <a:cubicBezTo>
                    <a:pt x="4869" y="7061"/>
                    <a:pt x="16671" y="7211"/>
                    <a:pt x="22525" y="-31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5" name="任意多边形: 形状 1424">
              <a:extLst>
                <a:ext uri="{FF2B5EF4-FFF2-40B4-BE49-F238E27FC236}">
                  <a16:creationId xmlns:a16="http://schemas.microsoft.com/office/drawing/2014/main" id="{EED1E68B-D6AC-BB23-A9E0-F956D15EF3E3}"/>
                </a:ext>
              </a:extLst>
            </p:cNvPr>
            <p:cNvSpPr/>
            <p:nvPr/>
          </p:nvSpPr>
          <p:spPr>
            <a:xfrm flipV="1">
              <a:off x="8281259" y="5701880"/>
              <a:ext cx="19190" cy="3789"/>
            </a:xfrm>
            <a:custGeom>
              <a:avLst/>
              <a:gdLst>
                <a:gd name="connsiteX0" fmla="*/ -184 w 19190"/>
                <a:gd name="connsiteY0" fmla="*/ -315 h 3789"/>
                <a:gd name="connsiteX1" fmla="*/ 19007 w 19190"/>
                <a:gd name="connsiteY1" fmla="*/ 322 h 3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90" h="3789">
                  <a:moveTo>
                    <a:pt x="-184" y="-315"/>
                  </a:moveTo>
                  <a:cubicBezTo>
                    <a:pt x="4303" y="4193"/>
                    <a:pt x="14622" y="5013"/>
                    <a:pt x="19007" y="32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6" name="任意多边形: 形状 1425">
              <a:extLst>
                <a:ext uri="{FF2B5EF4-FFF2-40B4-BE49-F238E27FC236}">
                  <a16:creationId xmlns:a16="http://schemas.microsoft.com/office/drawing/2014/main" id="{2FAA9B2F-533C-BAB1-6CDF-3F52C7F7B588}"/>
                </a:ext>
              </a:extLst>
            </p:cNvPr>
            <p:cNvSpPr/>
            <p:nvPr/>
          </p:nvSpPr>
          <p:spPr>
            <a:xfrm flipV="1">
              <a:off x="8861993" y="5749491"/>
              <a:ext cx="30414" cy="44123"/>
            </a:xfrm>
            <a:custGeom>
              <a:avLst/>
              <a:gdLst>
                <a:gd name="connsiteX0" fmla="*/ 30243 w 30414"/>
                <a:gd name="connsiteY0" fmla="*/ 40376 h 44123"/>
                <a:gd name="connsiteX1" fmla="*/ 15369 w 30414"/>
                <a:gd name="connsiteY1" fmla="*/ -302 h 44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414" h="44123">
                  <a:moveTo>
                    <a:pt x="30243" y="40376"/>
                  </a:moveTo>
                  <a:cubicBezTo>
                    <a:pt x="2403" y="57460"/>
                    <a:pt x="-13998" y="5776"/>
                    <a:pt x="15369" y="-30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7" name="任意多边形: 形状 1426">
              <a:extLst>
                <a:ext uri="{FF2B5EF4-FFF2-40B4-BE49-F238E27FC236}">
                  <a16:creationId xmlns:a16="http://schemas.microsoft.com/office/drawing/2014/main" id="{6D7C1AB0-B39B-CD13-C913-46BCB031D814}"/>
                </a:ext>
              </a:extLst>
            </p:cNvPr>
            <p:cNvSpPr/>
            <p:nvPr/>
          </p:nvSpPr>
          <p:spPr>
            <a:xfrm flipV="1">
              <a:off x="8855657" y="5779964"/>
              <a:ext cx="14461" cy="25387"/>
            </a:xfrm>
            <a:custGeom>
              <a:avLst/>
              <a:gdLst>
                <a:gd name="connsiteX0" fmla="*/ 6932 w 14461"/>
                <a:gd name="connsiteY0" fmla="*/ 25089 h 25387"/>
                <a:gd name="connsiteX1" fmla="*/ 14290 w 14461"/>
                <a:gd name="connsiteY1" fmla="*/ -265 h 25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461" h="25387">
                  <a:moveTo>
                    <a:pt x="6932" y="25089"/>
                  </a:moveTo>
                  <a:cubicBezTo>
                    <a:pt x="-4167" y="19594"/>
                    <a:pt x="-2661" y="-1235"/>
                    <a:pt x="14290" y="-26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8" name="任意多边形: 形状 1427">
              <a:extLst>
                <a:ext uri="{FF2B5EF4-FFF2-40B4-BE49-F238E27FC236}">
                  <a16:creationId xmlns:a16="http://schemas.microsoft.com/office/drawing/2014/main" id="{67D63F32-FAC8-3B04-5B80-7900144570ED}"/>
                </a:ext>
              </a:extLst>
            </p:cNvPr>
            <p:cNvSpPr/>
            <p:nvPr/>
          </p:nvSpPr>
          <p:spPr>
            <a:xfrm flipV="1">
              <a:off x="8859068" y="5805087"/>
              <a:ext cx="31303" cy="36675"/>
            </a:xfrm>
            <a:custGeom>
              <a:avLst/>
              <a:gdLst>
                <a:gd name="connsiteX0" fmla="*/ 6736 w 31303"/>
                <a:gd name="connsiteY0" fmla="*/ 36383 h 36675"/>
                <a:gd name="connsiteX1" fmla="*/ 31132 w 31303"/>
                <a:gd name="connsiteY1" fmla="*/ 2694 h 3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303" h="36675">
                  <a:moveTo>
                    <a:pt x="6736" y="36383"/>
                  </a:moveTo>
                  <a:cubicBezTo>
                    <a:pt x="-10041" y="27955"/>
                    <a:pt x="5938" y="-11298"/>
                    <a:pt x="31132" y="269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9" name="任意多边形: 形状 1428">
              <a:extLst>
                <a:ext uri="{FF2B5EF4-FFF2-40B4-BE49-F238E27FC236}">
                  <a16:creationId xmlns:a16="http://schemas.microsoft.com/office/drawing/2014/main" id="{177B03FA-5DFD-D96B-405E-538093354F03}"/>
                </a:ext>
              </a:extLst>
            </p:cNvPr>
            <p:cNvSpPr/>
            <p:nvPr/>
          </p:nvSpPr>
          <p:spPr>
            <a:xfrm flipV="1">
              <a:off x="8874669" y="5841043"/>
              <a:ext cx="36401" cy="27661"/>
            </a:xfrm>
            <a:custGeom>
              <a:avLst/>
              <a:gdLst>
                <a:gd name="connsiteX0" fmla="*/ 1017 w 36401"/>
                <a:gd name="connsiteY0" fmla="*/ 27375 h 27661"/>
                <a:gd name="connsiteX1" fmla="*/ 36230 w 36401"/>
                <a:gd name="connsiteY1" fmla="*/ 11608 h 27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401" h="27661">
                  <a:moveTo>
                    <a:pt x="1017" y="27375"/>
                  </a:moveTo>
                  <a:cubicBezTo>
                    <a:pt x="-6717" y="14306"/>
                    <a:pt x="25420" y="-17482"/>
                    <a:pt x="36230" y="1160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0" name="任意多边形: 形状 1429">
              <a:extLst>
                <a:ext uri="{FF2B5EF4-FFF2-40B4-BE49-F238E27FC236}">
                  <a16:creationId xmlns:a16="http://schemas.microsoft.com/office/drawing/2014/main" id="{0D17EBA5-A971-2AFD-6801-20CBA56DCB4F}"/>
                </a:ext>
              </a:extLst>
            </p:cNvPr>
            <p:cNvSpPr/>
            <p:nvPr/>
          </p:nvSpPr>
          <p:spPr>
            <a:xfrm flipV="1">
              <a:off x="8898707" y="5868547"/>
              <a:ext cx="42565" cy="29590"/>
            </a:xfrm>
            <a:custGeom>
              <a:avLst/>
              <a:gdLst>
                <a:gd name="connsiteX0" fmla="*/ -161 w 42565"/>
                <a:gd name="connsiteY0" fmla="*/ 29309 h 29590"/>
                <a:gd name="connsiteX1" fmla="*/ 42395 w 42565"/>
                <a:gd name="connsiteY1" fmla="*/ 10522 h 29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565" h="29590">
                  <a:moveTo>
                    <a:pt x="-161" y="29309"/>
                  </a:moveTo>
                  <a:cubicBezTo>
                    <a:pt x="-819" y="8496"/>
                    <a:pt x="31615" y="-14231"/>
                    <a:pt x="42395" y="1052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1" name="任意多边形: 形状 1430">
              <a:extLst>
                <a:ext uri="{FF2B5EF4-FFF2-40B4-BE49-F238E27FC236}">
                  <a16:creationId xmlns:a16="http://schemas.microsoft.com/office/drawing/2014/main" id="{7EAA6506-5EB6-E442-AF4D-20D614F5E08A}"/>
                </a:ext>
              </a:extLst>
            </p:cNvPr>
            <p:cNvSpPr/>
            <p:nvPr/>
          </p:nvSpPr>
          <p:spPr>
            <a:xfrm flipV="1">
              <a:off x="8924078" y="5898194"/>
              <a:ext cx="41425" cy="27865"/>
            </a:xfrm>
            <a:custGeom>
              <a:avLst/>
              <a:gdLst>
                <a:gd name="connsiteX0" fmla="*/ -170 w 41425"/>
                <a:gd name="connsiteY0" fmla="*/ 27590 h 27865"/>
                <a:gd name="connsiteX1" fmla="*/ 41256 w 41425"/>
                <a:gd name="connsiteY1" fmla="*/ 7888 h 27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425" h="27865">
                  <a:moveTo>
                    <a:pt x="-170" y="27590"/>
                  </a:moveTo>
                  <a:cubicBezTo>
                    <a:pt x="424" y="13058"/>
                    <a:pt x="29125" y="-13835"/>
                    <a:pt x="41256" y="788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2" name="任意多边形: 形状 1431">
              <a:extLst>
                <a:ext uri="{FF2B5EF4-FFF2-40B4-BE49-F238E27FC236}">
                  <a16:creationId xmlns:a16="http://schemas.microsoft.com/office/drawing/2014/main" id="{73A9C64F-5F4D-A069-FD14-EAB17383F44A}"/>
                </a:ext>
              </a:extLst>
            </p:cNvPr>
            <p:cNvSpPr/>
            <p:nvPr/>
          </p:nvSpPr>
          <p:spPr>
            <a:xfrm flipV="1">
              <a:off x="8872110" y="5686381"/>
              <a:ext cx="32587" cy="33448"/>
            </a:xfrm>
            <a:custGeom>
              <a:avLst/>
              <a:gdLst>
                <a:gd name="connsiteX0" fmla="*/ 242 w 32587"/>
                <a:gd name="connsiteY0" fmla="*/ 33133 h 33448"/>
                <a:gd name="connsiteX1" fmla="*/ 32416 w 32587"/>
                <a:gd name="connsiteY1" fmla="*/ -315 h 33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587" h="33448">
                  <a:moveTo>
                    <a:pt x="242" y="33133"/>
                  </a:moveTo>
                  <a:cubicBezTo>
                    <a:pt x="-2723" y="18130"/>
                    <a:pt x="10502" y="3766"/>
                    <a:pt x="32416" y="-31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3" name="任意多边形: 形状 1432">
              <a:extLst>
                <a:ext uri="{FF2B5EF4-FFF2-40B4-BE49-F238E27FC236}">
                  <a16:creationId xmlns:a16="http://schemas.microsoft.com/office/drawing/2014/main" id="{834E7529-E310-2077-7AFF-F5E1C77F9801}"/>
                </a:ext>
              </a:extLst>
            </p:cNvPr>
            <p:cNvSpPr/>
            <p:nvPr/>
          </p:nvSpPr>
          <p:spPr>
            <a:xfrm flipV="1">
              <a:off x="8818674" y="5688643"/>
              <a:ext cx="39018" cy="22579"/>
            </a:xfrm>
            <a:custGeom>
              <a:avLst/>
              <a:gdLst>
                <a:gd name="connsiteX0" fmla="*/ 38080 w 39018"/>
                <a:gd name="connsiteY0" fmla="*/ 22264 h 22579"/>
                <a:gd name="connsiteX1" fmla="*/ -172 w 39018"/>
                <a:gd name="connsiteY1" fmla="*/ 10015 h 22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018" h="22579">
                  <a:moveTo>
                    <a:pt x="38080" y="22264"/>
                  </a:moveTo>
                  <a:cubicBezTo>
                    <a:pt x="44529" y="8381"/>
                    <a:pt x="8412" y="-13392"/>
                    <a:pt x="-172" y="1001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4" name="任意多边形: 形状 1433">
              <a:extLst>
                <a:ext uri="{FF2B5EF4-FFF2-40B4-BE49-F238E27FC236}">
                  <a16:creationId xmlns:a16="http://schemas.microsoft.com/office/drawing/2014/main" id="{44213119-FA80-B43E-6F80-EEB746C6ADF0}"/>
                </a:ext>
              </a:extLst>
            </p:cNvPr>
            <p:cNvSpPr/>
            <p:nvPr/>
          </p:nvSpPr>
          <p:spPr>
            <a:xfrm flipV="1">
              <a:off x="8844425" y="5708408"/>
              <a:ext cx="40933" cy="12799"/>
            </a:xfrm>
            <a:custGeom>
              <a:avLst/>
              <a:gdLst>
                <a:gd name="connsiteX0" fmla="*/ -172 w 40933"/>
                <a:gd name="connsiteY0" fmla="*/ 12486 h 12799"/>
                <a:gd name="connsiteX1" fmla="*/ 40762 w 40933"/>
                <a:gd name="connsiteY1" fmla="*/ 8338 h 12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0933" h="12799">
                  <a:moveTo>
                    <a:pt x="-172" y="12486"/>
                  </a:moveTo>
                  <a:cubicBezTo>
                    <a:pt x="8183" y="-975"/>
                    <a:pt x="25653" y="-6053"/>
                    <a:pt x="40762" y="833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5" name="任意多边形: 形状 1434">
              <a:extLst>
                <a:ext uri="{FF2B5EF4-FFF2-40B4-BE49-F238E27FC236}">
                  <a16:creationId xmlns:a16="http://schemas.microsoft.com/office/drawing/2014/main" id="{147CE773-C8B3-4638-8785-03AF8A2A95F9}"/>
                </a:ext>
              </a:extLst>
            </p:cNvPr>
            <p:cNvSpPr/>
            <p:nvPr/>
          </p:nvSpPr>
          <p:spPr>
            <a:xfrm flipV="1">
              <a:off x="8868476" y="5721147"/>
              <a:ext cx="24008" cy="31879"/>
            </a:xfrm>
            <a:custGeom>
              <a:avLst/>
              <a:gdLst>
                <a:gd name="connsiteX0" fmla="*/ 1019 w 24008"/>
                <a:gd name="connsiteY0" fmla="*/ 31571 h 31879"/>
                <a:gd name="connsiteX1" fmla="*/ 23837 w 24008"/>
                <a:gd name="connsiteY1" fmla="*/ -309 h 31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008" h="31879">
                  <a:moveTo>
                    <a:pt x="1019" y="31571"/>
                  </a:moveTo>
                  <a:cubicBezTo>
                    <a:pt x="-3479" y="21894"/>
                    <a:pt x="4914" y="6778"/>
                    <a:pt x="23837" y="-30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6" name="任意多边形: 形状 1435">
              <a:extLst>
                <a:ext uri="{FF2B5EF4-FFF2-40B4-BE49-F238E27FC236}">
                  <a16:creationId xmlns:a16="http://schemas.microsoft.com/office/drawing/2014/main" id="{78CEAFAD-85D2-091A-17CC-8230EA2AC0DE}"/>
                </a:ext>
              </a:extLst>
            </p:cNvPr>
            <p:cNvSpPr/>
            <p:nvPr/>
          </p:nvSpPr>
          <p:spPr>
            <a:xfrm flipV="1">
              <a:off x="8799005" y="5711503"/>
              <a:ext cx="35687" cy="26198"/>
            </a:xfrm>
            <a:custGeom>
              <a:avLst/>
              <a:gdLst>
                <a:gd name="connsiteX0" fmla="*/ 34651 w 35687"/>
                <a:gd name="connsiteY0" fmla="*/ 25888 h 26198"/>
                <a:gd name="connsiteX1" fmla="*/ -173 w 35687"/>
                <a:gd name="connsiteY1" fmla="*/ 8740 h 26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687" h="26198">
                  <a:moveTo>
                    <a:pt x="34651" y="25888"/>
                  </a:moveTo>
                  <a:cubicBezTo>
                    <a:pt x="41823" y="2825"/>
                    <a:pt x="2057" y="-10096"/>
                    <a:pt x="-173" y="874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7" name="任意多边形: 形状 1436">
              <a:extLst>
                <a:ext uri="{FF2B5EF4-FFF2-40B4-BE49-F238E27FC236}">
                  <a16:creationId xmlns:a16="http://schemas.microsoft.com/office/drawing/2014/main" id="{543E5A3A-D2B3-7AF4-07E0-8B499F42C2BF}"/>
                </a:ext>
              </a:extLst>
            </p:cNvPr>
            <p:cNvSpPr/>
            <p:nvPr/>
          </p:nvSpPr>
          <p:spPr>
            <a:xfrm flipV="1">
              <a:off x="8833233" y="5725315"/>
              <a:ext cx="35998" cy="12502"/>
            </a:xfrm>
            <a:custGeom>
              <a:avLst/>
              <a:gdLst>
                <a:gd name="connsiteX0" fmla="*/ -172 w 35998"/>
                <a:gd name="connsiteY0" fmla="*/ 12193 h 12502"/>
                <a:gd name="connsiteX1" fmla="*/ 35827 w 35998"/>
                <a:gd name="connsiteY1" fmla="*/ 6271 h 12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998" h="12502">
                  <a:moveTo>
                    <a:pt x="-172" y="12193"/>
                  </a:moveTo>
                  <a:cubicBezTo>
                    <a:pt x="3766" y="2080"/>
                    <a:pt x="24775" y="-6872"/>
                    <a:pt x="35827" y="627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8" name="任意多边形: 形状 1437">
              <a:extLst>
                <a:ext uri="{FF2B5EF4-FFF2-40B4-BE49-F238E27FC236}">
                  <a16:creationId xmlns:a16="http://schemas.microsoft.com/office/drawing/2014/main" id="{EDC17B46-BAB5-3E41-ED23-71A924121E4A}"/>
                </a:ext>
              </a:extLst>
            </p:cNvPr>
            <p:cNvSpPr/>
            <p:nvPr/>
          </p:nvSpPr>
          <p:spPr>
            <a:xfrm flipV="1">
              <a:off x="8851448" y="5737816"/>
              <a:ext cx="12609" cy="25517"/>
            </a:xfrm>
            <a:custGeom>
              <a:avLst/>
              <a:gdLst>
                <a:gd name="connsiteX0" fmla="*/ 1378 w 12609"/>
                <a:gd name="connsiteY0" fmla="*/ 25211 h 25517"/>
                <a:gd name="connsiteX1" fmla="*/ 12438 w 12609"/>
                <a:gd name="connsiteY1" fmla="*/ -306 h 25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609" h="25517">
                  <a:moveTo>
                    <a:pt x="1378" y="25211"/>
                  </a:moveTo>
                  <a:cubicBezTo>
                    <a:pt x="-2973" y="14899"/>
                    <a:pt x="2193" y="6726"/>
                    <a:pt x="12438" y="-30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9" name="任意多边形: 形状 1438">
              <a:extLst>
                <a:ext uri="{FF2B5EF4-FFF2-40B4-BE49-F238E27FC236}">
                  <a16:creationId xmlns:a16="http://schemas.microsoft.com/office/drawing/2014/main" id="{697CA111-7C0E-6F11-9EAC-B1E9F07B5FE5}"/>
                </a:ext>
              </a:extLst>
            </p:cNvPr>
            <p:cNvSpPr/>
            <p:nvPr/>
          </p:nvSpPr>
          <p:spPr>
            <a:xfrm flipV="1">
              <a:off x="8820850" y="5735435"/>
              <a:ext cx="35995" cy="24899"/>
            </a:xfrm>
            <a:custGeom>
              <a:avLst/>
              <a:gdLst>
                <a:gd name="connsiteX0" fmla="*/ -172 w 35995"/>
                <a:gd name="connsiteY0" fmla="*/ 24593 h 24899"/>
                <a:gd name="connsiteX1" fmla="*/ 35823 w 35995"/>
                <a:gd name="connsiteY1" fmla="*/ 2337 h 24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995" h="24899">
                  <a:moveTo>
                    <a:pt x="-172" y="24593"/>
                  </a:moveTo>
                  <a:cubicBezTo>
                    <a:pt x="707" y="8794"/>
                    <a:pt x="18166" y="-6623"/>
                    <a:pt x="35823" y="233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0" name="任意多边形: 形状 1439">
              <a:extLst>
                <a:ext uri="{FF2B5EF4-FFF2-40B4-BE49-F238E27FC236}">
                  <a16:creationId xmlns:a16="http://schemas.microsoft.com/office/drawing/2014/main" id="{0BE4AD0A-2CE0-2ACB-8760-0D29C2DD601C}"/>
                </a:ext>
              </a:extLst>
            </p:cNvPr>
            <p:cNvSpPr/>
            <p:nvPr/>
          </p:nvSpPr>
          <p:spPr>
            <a:xfrm flipV="1">
              <a:off x="8839949" y="5760319"/>
              <a:ext cx="15508" cy="31230"/>
            </a:xfrm>
            <a:custGeom>
              <a:avLst/>
              <a:gdLst>
                <a:gd name="connsiteX0" fmla="*/ 2994 w 15508"/>
                <a:gd name="connsiteY0" fmla="*/ 30929 h 31230"/>
                <a:gd name="connsiteX1" fmla="*/ 15336 w 15508"/>
                <a:gd name="connsiteY1" fmla="*/ -301 h 31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508" h="31230">
                  <a:moveTo>
                    <a:pt x="2994" y="30929"/>
                  </a:moveTo>
                  <a:cubicBezTo>
                    <a:pt x="-4430" y="20926"/>
                    <a:pt x="1817" y="4995"/>
                    <a:pt x="15336" y="-30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1" name="任意多边形: 形状 1440">
              <a:extLst>
                <a:ext uri="{FF2B5EF4-FFF2-40B4-BE49-F238E27FC236}">
                  <a16:creationId xmlns:a16="http://schemas.microsoft.com/office/drawing/2014/main" id="{C5749D8E-5114-F783-F738-26BBD12163B2}"/>
                </a:ext>
              </a:extLst>
            </p:cNvPr>
            <p:cNvSpPr/>
            <p:nvPr/>
          </p:nvSpPr>
          <p:spPr>
            <a:xfrm flipV="1">
              <a:off x="8785965" y="5737540"/>
              <a:ext cx="29667" cy="23775"/>
            </a:xfrm>
            <a:custGeom>
              <a:avLst/>
              <a:gdLst>
                <a:gd name="connsiteX0" fmla="*/ -173 w 29667"/>
                <a:gd name="connsiteY0" fmla="*/ 4143 h 23775"/>
                <a:gd name="connsiteX1" fmla="*/ 29494 w 29667"/>
                <a:gd name="connsiteY1" fmla="*/ 23469 h 23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667" h="23775">
                  <a:moveTo>
                    <a:pt x="-173" y="4143"/>
                  </a:moveTo>
                  <a:cubicBezTo>
                    <a:pt x="6731" y="-7305"/>
                    <a:pt x="29671" y="4845"/>
                    <a:pt x="29494" y="2346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2" name="任意多边形: 形状 1441">
              <a:extLst>
                <a:ext uri="{FF2B5EF4-FFF2-40B4-BE49-F238E27FC236}">
                  <a16:creationId xmlns:a16="http://schemas.microsoft.com/office/drawing/2014/main" id="{0567313F-8B70-0F2F-456F-C3D6AC6B0996}"/>
                </a:ext>
              </a:extLst>
            </p:cNvPr>
            <p:cNvSpPr/>
            <p:nvPr/>
          </p:nvSpPr>
          <p:spPr>
            <a:xfrm flipV="1">
              <a:off x="8784774" y="5758375"/>
              <a:ext cx="20853" cy="28307"/>
            </a:xfrm>
            <a:custGeom>
              <a:avLst/>
              <a:gdLst>
                <a:gd name="connsiteX0" fmla="*/ -173 w 20853"/>
                <a:gd name="connsiteY0" fmla="*/ 1891 h 28307"/>
                <a:gd name="connsiteX1" fmla="*/ 19637 w 20853"/>
                <a:gd name="connsiteY1" fmla="*/ 28005 h 28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853" h="28307">
                  <a:moveTo>
                    <a:pt x="-173" y="1891"/>
                  </a:moveTo>
                  <a:cubicBezTo>
                    <a:pt x="11383" y="-6515"/>
                    <a:pt x="24506" y="10758"/>
                    <a:pt x="19637" y="2800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3" name="任意多边形: 形状 1442">
              <a:extLst>
                <a:ext uri="{FF2B5EF4-FFF2-40B4-BE49-F238E27FC236}">
                  <a16:creationId xmlns:a16="http://schemas.microsoft.com/office/drawing/2014/main" id="{FFCA3CCE-FA05-4B22-9966-BB4ADE15CEEF}"/>
                </a:ext>
              </a:extLst>
            </p:cNvPr>
            <p:cNvSpPr/>
            <p:nvPr/>
          </p:nvSpPr>
          <p:spPr>
            <a:xfrm flipV="1">
              <a:off x="8801053" y="5781162"/>
              <a:ext cx="13699" cy="37952"/>
            </a:xfrm>
            <a:custGeom>
              <a:avLst/>
              <a:gdLst>
                <a:gd name="connsiteX0" fmla="*/ 575 w 13699"/>
                <a:gd name="connsiteY0" fmla="*/ 158 h 37952"/>
                <a:gd name="connsiteX1" fmla="*/ -173 w 13699"/>
                <a:gd name="connsiteY1" fmla="*/ 37656 h 3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699" h="37952">
                  <a:moveTo>
                    <a:pt x="575" y="158"/>
                  </a:moveTo>
                  <a:cubicBezTo>
                    <a:pt x="12152" y="-3913"/>
                    <a:pt x="23073" y="20206"/>
                    <a:pt x="-173" y="3765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4" name="任意多边形: 形状 1443">
              <a:extLst>
                <a:ext uri="{FF2B5EF4-FFF2-40B4-BE49-F238E27FC236}">
                  <a16:creationId xmlns:a16="http://schemas.microsoft.com/office/drawing/2014/main" id="{7BBD1A8F-8FDD-FCA6-17EB-9B9A49AE3E4B}"/>
                </a:ext>
              </a:extLst>
            </p:cNvPr>
            <p:cNvSpPr/>
            <p:nvPr/>
          </p:nvSpPr>
          <p:spPr>
            <a:xfrm flipV="1">
              <a:off x="8813538" y="5812973"/>
              <a:ext cx="19026" cy="41681"/>
            </a:xfrm>
            <a:custGeom>
              <a:avLst/>
              <a:gdLst>
                <a:gd name="connsiteX0" fmla="*/ 8449 w 19026"/>
                <a:gd name="connsiteY0" fmla="*/ -14 h 41681"/>
                <a:gd name="connsiteX1" fmla="*/ -173 w 19026"/>
                <a:gd name="connsiteY1" fmla="*/ 41391 h 41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26" h="41681">
                  <a:moveTo>
                    <a:pt x="8449" y="-14"/>
                  </a:moveTo>
                  <a:cubicBezTo>
                    <a:pt x="19887" y="-3447"/>
                    <a:pt x="27626" y="25957"/>
                    <a:pt x="-173" y="4139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5" name="任意多边形: 形状 1444">
              <a:extLst>
                <a:ext uri="{FF2B5EF4-FFF2-40B4-BE49-F238E27FC236}">
                  <a16:creationId xmlns:a16="http://schemas.microsoft.com/office/drawing/2014/main" id="{91DF747A-C73F-1274-199D-11AB64FF91C8}"/>
                </a:ext>
              </a:extLst>
            </p:cNvPr>
            <p:cNvSpPr/>
            <p:nvPr/>
          </p:nvSpPr>
          <p:spPr>
            <a:xfrm flipV="1">
              <a:off x="8832248" y="5847098"/>
              <a:ext cx="27015" cy="39189"/>
            </a:xfrm>
            <a:custGeom>
              <a:avLst/>
              <a:gdLst>
                <a:gd name="connsiteX0" fmla="*/ 21291 w 27015"/>
                <a:gd name="connsiteY0" fmla="*/ -284 h 39189"/>
                <a:gd name="connsiteX1" fmla="*/ -172 w 27015"/>
                <a:gd name="connsiteY1" fmla="*/ 38905 h 39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7015" h="39189">
                  <a:moveTo>
                    <a:pt x="21291" y="-284"/>
                  </a:moveTo>
                  <a:cubicBezTo>
                    <a:pt x="34297" y="5634"/>
                    <a:pt x="23364" y="36515"/>
                    <a:pt x="-172" y="3890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6" name="任意多边形: 形状 1445">
              <a:extLst>
                <a:ext uri="{FF2B5EF4-FFF2-40B4-BE49-F238E27FC236}">
                  <a16:creationId xmlns:a16="http://schemas.microsoft.com/office/drawing/2014/main" id="{F29C2F48-C110-8897-55D2-34052D824D26}"/>
                </a:ext>
              </a:extLst>
            </p:cNvPr>
            <p:cNvSpPr/>
            <p:nvPr/>
          </p:nvSpPr>
          <p:spPr>
            <a:xfrm flipV="1">
              <a:off x="8860012" y="5877243"/>
              <a:ext cx="21758" cy="37264"/>
            </a:xfrm>
            <a:custGeom>
              <a:avLst/>
              <a:gdLst>
                <a:gd name="connsiteX0" fmla="*/ 2934 w 21758"/>
                <a:gd name="connsiteY0" fmla="*/ 2344 h 37264"/>
                <a:gd name="connsiteX1" fmla="*/ -172 w 21758"/>
                <a:gd name="connsiteY1" fmla="*/ 36986 h 37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758" h="37264">
                  <a:moveTo>
                    <a:pt x="2934" y="2344"/>
                  </a:moveTo>
                  <a:cubicBezTo>
                    <a:pt x="12762" y="-8781"/>
                    <a:pt x="41108" y="17912"/>
                    <a:pt x="-172" y="3698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7" name="任意多边形: 形状 1446">
              <a:extLst>
                <a:ext uri="{FF2B5EF4-FFF2-40B4-BE49-F238E27FC236}">
                  <a16:creationId xmlns:a16="http://schemas.microsoft.com/office/drawing/2014/main" id="{CC606CB6-10CF-EDA8-742D-DB50C3DA255B}"/>
                </a:ext>
              </a:extLst>
            </p:cNvPr>
            <p:cNvSpPr/>
            <p:nvPr/>
          </p:nvSpPr>
          <p:spPr>
            <a:xfrm flipV="1">
              <a:off x="8882286" y="5902268"/>
              <a:ext cx="19562" cy="24324"/>
            </a:xfrm>
            <a:custGeom>
              <a:avLst/>
              <a:gdLst>
                <a:gd name="connsiteX0" fmla="*/ 2806 w 19562"/>
                <a:gd name="connsiteY0" fmla="*/ 383 h 24324"/>
                <a:gd name="connsiteX1" fmla="*/ -171 w 19562"/>
                <a:gd name="connsiteY1" fmla="*/ 24050 h 24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562" h="24324">
                  <a:moveTo>
                    <a:pt x="2806" y="383"/>
                  </a:moveTo>
                  <a:cubicBezTo>
                    <a:pt x="15020" y="-3542"/>
                    <a:pt x="34462" y="10823"/>
                    <a:pt x="-171" y="2405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8" name="任意多边形: 形状 1447">
              <a:extLst>
                <a:ext uri="{FF2B5EF4-FFF2-40B4-BE49-F238E27FC236}">
                  <a16:creationId xmlns:a16="http://schemas.microsoft.com/office/drawing/2014/main" id="{7D887632-26D4-1813-E547-718B101FAB5B}"/>
                </a:ext>
              </a:extLst>
            </p:cNvPr>
            <p:cNvSpPr/>
            <p:nvPr/>
          </p:nvSpPr>
          <p:spPr>
            <a:xfrm flipV="1">
              <a:off x="8902357" y="5917741"/>
              <a:ext cx="17939" cy="27098"/>
            </a:xfrm>
            <a:custGeom>
              <a:avLst/>
              <a:gdLst>
                <a:gd name="connsiteX0" fmla="*/ 5000 w 17939"/>
                <a:gd name="connsiteY0" fmla="*/ 2321 h 27098"/>
                <a:gd name="connsiteX1" fmla="*/ -171 w 17939"/>
                <a:gd name="connsiteY1" fmla="*/ 26826 h 27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939" h="27098">
                  <a:moveTo>
                    <a:pt x="5000" y="2321"/>
                  </a:moveTo>
                  <a:cubicBezTo>
                    <a:pt x="11371" y="-8253"/>
                    <a:pt x="32875" y="16244"/>
                    <a:pt x="-171" y="2682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9" name="任意多边形: 形状 1448">
              <a:extLst>
                <a:ext uri="{FF2B5EF4-FFF2-40B4-BE49-F238E27FC236}">
                  <a16:creationId xmlns:a16="http://schemas.microsoft.com/office/drawing/2014/main" id="{8472FCBB-BD96-55F4-F7F4-D39B601BF168}"/>
                </a:ext>
              </a:extLst>
            </p:cNvPr>
            <p:cNvSpPr/>
            <p:nvPr/>
          </p:nvSpPr>
          <p:spPr>
            <a:xfrm flipV="1">
              <a:off x="8804658" y="5758295"/>
              <a:ext cx="38459" cy="12279"/>
            </a:xfrm>
            <a:custGeom>
              <a:avLst/>
              <a:gdLst>
                <a:gd name="connsiteX0" fmla="*/ -172 w 38459"/>
                <a:gd name="connsiteY0" fmla="*/ 11976 h 12279"/>
                <a:gd name="connsiteX1" fmla="*/ 38287 w 38459"/>
                <a:gd name="connsiteY1" fmla="*/ 9939 h 12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459" h="12279">
                  <a:moveTo>
                    <a:pt x="-172" y="11976"/>
                  </a:moveTo>
                  <a:cubicBezTo>
                    <a:pt x="7302" y="-2015"/>
                    <a:pt x="30488" y="-5816"/>
                    <a:pt x="38287" y="993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0" name="任意多边形: 形状 1449">
              <a:extLst>
                <a:ext uri="{FF2B5EF4-FFF2-40B4-BE49-F238E27FC236}">
                  <a16:creationId xmlns:a16="http://schemas.microsoft.com/office/drawing/2014/main" id="{60D8EA06-4FCC-B4FE-ADDD-C6AB6E8DA312}"/>
                </a:ext>
              </a:extLst>
            </p:cNvPr>
            <p:cNvSpPr/>
            <p:nvPr/>
          </p:nvSpPr>
          <p:spPr>
            <a:xfrm flipV="1">
              <a:off x="8809941" y="5770201"/>
              <a:ext cx="20315" cy="20969"/>
            </a:xfrm>
            <a:custGeom>
              <a:avLst/>
              <a:gdLst>
                <a:gd name="connsiteX0" fmla="*/ 20143 w 20315"/>
                <a:gd name="connsiteY0" fmla="*/ 20669 h 20969"/>
                <a:gd name="connsiteX1" fmla="*/ -173 w 20315"/>
                <a:gd name="connsiteY1" fmla="*/ -224 h 20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315" h="20969">
                  <a:moveTo>
                    <a:pt x="20143" y="20669"/>
                  </a:moveTo>
                  <a:cubicBezTo>
                    <a:pt x="19594" y="11210"/>
                    <a:pt x="9423" y="-1402"/>
                    <a:pt x="-173" y="-22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1" name="任意多边形: 形状 1450">
              <a:extLst>
                <a:ext uri="{FF2B5EF4-FFF2-40B4-BE49-F238E27FC236}">
                  <a16:creationId xmlns:a16="http://schemas.microsoft.com/office/drawing/2014/main" id="{B4EC4414-C51E-B492-34C8-2B286EBA7DB7}"/>
                </a:ext>
              </a:extLst>
            </p:cNvPr>
            <p:cNvSpPr/>
            <p:nvPr/>
          </p:nvSpPr>
          <p:spPr>
            <a:xfrm flipV="1">
              <a:off x="8821089" y="5787346"/>
              <a:ext cx="32109" cy="8230"/>
            </a:xfrm>
            <a:custGeom>
              <a:avLst/>
              <a:gdLst>
                <a:gd name="connsiteX0" fmla="*/ -172 w 32109"/>
                <a:gd name="connsiteY0" fmla="*/ 7932 h 8230"/>
                <a:gd name="connsiteX1" fmla="*/ 31938 w 32109"/>
                <a:gd name="connsiteY1" fmla="*/ 4466 h 8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109" h="8230">
                  <a:moveTo>
                    <a:pt x="-172" y="7932"/>
                  </a:moveTo>
                  <a:cubicBezTo>
                    <a:pt x="5628" y="-98"/>
                    <a:pt x="17843" y="-4031"/>
                    <a:pt x="31938" y="446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2" name="任意多边形: 形状 1451">
              <a:extLst>
                <a:ext uri="{FF2B5EF4-FFF2-40B4-BE49-F238E27FC236}">
                  <a16:creationId xmlns:a16="http://schemas.microsoft.com/office/drawing/2014/main" id="{A0462D0A-0836-9BC7-5EA5-D3DD0AF49C29}"/>
                </a:ext>
              </a:extLst>
            </p:cNvPr>
            <p:cNvSpPr/>
            <p:nvPr/>
          </p:nvSpPr>
          <p:spPr>
            <a:xfrm flipV="1">
              <a:off x="8819056" y="5795919"/>
              <a:ext cx="15724" cy="20532"/>
            </a:xfrm>
            <a:custGeom>
              <a:avLst/>
              <a:gdLst>
                <a:gd name="connsiteX0" fmla="*/ 15552 w 15724"/>
                <a:gd name="connsiteY0" fmla="*/ 20237 h 20532"/>
                <a:gd name="connsiteX1" fmla="*/ -172 w 15724"/>
                <a:gd name="connsiteY1" fmla="*/ -296 h 20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724" h="20532">
                  <a:moveTo>
                    <a:pt x="15552" y="20237"/>
                  </a:moveTo>
                  <a:cubicBezTo>
                    <a:pt x="14438" y="13318"/>
                    <a:pt x="8320" y="1943"/>
                    <a:pt x="-172" y="-29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3" name="任意多边形: 形状 1452">
              <a:extLst>
                <a:ext uri="{FF2B5EF4-FFF2-40B4-BE49-F238E27FC236}">
                  <a16:creationId xmlns:a16="http://schemas.microsoft.com/office/drawing/2014/main" id="{E8DBD92D-4A87-DB8C-D0A9-0167B727AF91}"/>
                </a:ext>
              </a:extLst>
            </p:cNvPr>
            <p:cNvSpPr/>
            <p:nvPr/>
          </p:nvSpPr>
          <p:spPr>
            <a:xfrm flipV="1">
              <a:off x="8830733" y="5806515"/>
              <a:ext cx="29573" cy="8231"/>
            </a:xfrm>
            <a:custGeom>
              <a:avLst/>
              <a:gdLst>
                <a:gd name="connsiteX0" fmla="*/ -172 w 29573"/>
                <a:gd name="connsiteY0" fmla="*/ 7937 h 8231"/>
                <a:gd name="connsiteX1" fmla="*/ 29402 w 29573"/>
                <a:gd name="connsiteY1" fmla="*/ 3910 h 8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573" h="8231">
                  <a:moveTo>
                    <a:pt x="-172" y="7937"/>
                  </a:moveTo>
                  <a:cubicBezTo>
                    <a:pt x="5426" y="-2140"/>
                    <a:pt x="19467" y="-2321"/>
                    <a:pt x="29402" y="391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4" name="任意多边形: 形状 1453">
              <a:extLst>
                <a:ext uri="{FF2B5EF4-FFF2-40B4-BE49-F238E27FC236}">
                  <a16:creationId xmlns:a16="http://schemas.microsoft.com/office/drawing/2014/main" id="{10D466B3-9543-0735-BDF3-F73873605F6C}"/>
                </a:ext>
              </a:extLst>
            </p:cNvPr>
            <p:cNvSpPr/>
            <p:nvPr/>
          </p:nvSpPr>
          <p:spPr>
            <a:xfrm flipV="1">
              <a:off x="8832478" y="5814850"/>
              <a:ext cx="18618" cy="30267"/>
            </a:xfrm>
            <a:custGeom>
              <a:avLst/>
              <a:gdLst>
                <a:gd name="connsiteX0" fmla="*/ 17370 w 18618"/>
                <a:gd name="connsiteY0" fmla="*/ 29977 h 30267"/>
                <a:gd name="connsiteX1" fmla="*/ -172 w 18618"/>
                <a:gd name="connsiteY1" fmla="*/ -291 h 30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618" h="30267">
                  <a:moveTo>
                    <a:pt x="17370" y="29977"/>
                  </a:moveTo>
                  <a:cubicBezTo>
                    <a:pt x="21127" y="22154"/>
                    <a:pt x="14994" y="445"/>
                    <a:pt x="-172" y="-29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5" name="任意多边形: 形状 1454">
              <a:extLst>
                <a:ext uri="{FF2B5EF4-FFF2-40B4-BE49-F238E27FC236}">
                  <a16:creationId xmlns:a16="http://schemas.microsoft.com/office/drawing/2014/main" id="{E7E158F5-1DB8-6DAE-183D-11D459045A94}"/>
                </a:ext>
              </a:extLst>
            </p:cNvPr>
            <p:cNvSpPr/>
            <p:nvPr/>
          </p:nvSpPr>
          <p:spPr>
            <a:xfrm flipV="1">
              <a:off x="8843711" y="5840210"/>
              <a:ext cx="30920" cy="8737"/>
            </a:xfrm>
            <a:custGeom>
              <a:avLst/>
              <a:gdLst>
                <a:gd name="connsiteX0" fmla="*/ -172 w 30920"/>
                <a:gd name="connsiteY0" fmla="*/ 8449 h 8737"/>
                <a:gd name="connsiteX1" fmla="*/ 30749 w 30920"/>
                <a:gd name="connsiteY1" fmla="*/ 1388 h 8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20" h="8737">
                  <a:moveTo>
                    <a:pt x="-172" y="8449"/>
                  </a:moveTo>
                  <a:cubicBezTo>
                    <a:pt x="6964" y="3385"/>
                    <a:pt x="17847" y="-3508"/>
                    <a:pt x="30749" y="138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6" name="任意多边形: 形状 1455">
              <a:extLst>
                <a:ext uri="{FF2B5EF4-FFF2-40B4-BE49-F238E27FC236}">
                  <a16:creationId xmlns:a16="http://schemas.microsoft.com/office/drawing/2014/main" id="{D51F7961-7AC5-A430-316D-87A8F8E100E5}"/>
                </a:ext>
              </a:extLst>
            </p:cNvPr>
            <p:cNvSpPr/>
            <p:nvPr/>
          </p:nvSpPr>
          <p:spPr>
            <a:xfrm flipV="1">
              <a:off x="8863715" y="5849139"/>
              <a:ext cx="6671" cy="29922"/>
            </a:xfrm>
            <a:custGeom>
              <a:avLst/>
              <a:gdLst>
                <a:gd name="connsiteX0" fmla="*/ 2445 w 6671"/>
                <a:gd name="connsiteY0" fmla="*/ 29638 h 29922"/>
                <a:gd name="connsiteX1" fmla="*/ -172 w 6671"/>
                <a:gd name="connsiteY1" fmla="*/ -285 h 29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71" h="29922">
                  <a:moveTo>
                    <a:pt x="2445" y="29638"/>
                  </a:moveTo>
                  <a:cubicBezTo>
                    <a:pt x="7819" y="23509"/>
                    <a:pt x="8703" y="7706"/>
                    <a:pt x="-172" y="-28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7" name="任意多边形: 形状 1456">
              <a:extLst>
                <a:ext uri="{FF2B5EF4-FFF2-40B4-BE49-F238E27FC236}">
                  <a16:creationId xmlns:a16="http://schemas.microsoft.com/office/drawing/2014/main" id="{267B1295-26A5-5A0B-C24E-FDE76E12C637}"/>
                </a:ext>
              </a:extLst>
            </p:cNvPr>
            <p:cNvSpPr/>
            <p:nvPr/>
          </p:nvSpPr>
          <p:spPr>
            <a:xfrm flipV="1">
              <a:off x="8866332" y="5875810"/>
              <a:ext cx="33061" cy="4201"/>
            </a:xfrm>
            <a:custGeom>
              <a:avLst/>
              <a:gdLst>
                <a:gd name="connsiteX0" fmla="*/ -171 w 33061"/>
                <a:gd name="connsiteY0" fmla="*/ 3920 h 4201"/>
                <a:gd name="connsiteX1" fmla="*/ 32890 w 33061"/>
                <a:gd name="connsiteY1" fmla="*/ 3671 h 4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061" h="4201">
                  <a:moveTo>
                    <a:pt x="-171" y="3920"/>
                  </a:moveTo>
                  <a:cubicBezTo>
                    <a:pt x="7707" y="18"/>
                    <a:pt x="23731" y="-3052"/>
                    <a:pt x="32890" y="367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8" name="任意多边形: 形状 1457">
              <a:extLst>
                <a:ext uri="{FF2B5EF4-FFF2-40B4-BE49-F238E27FC236}">
                  <a16:creationId xmlns:a16="http://schemas.microsoft.com/office/drawing/2014/main" id="{09A92D51-7D3A-2A6D-458B-621FCB4F23B6}"/>
                </a:ext>
              </a:extLst>
            </p:cNvPr>
            <p:cNvSpPr/>
            <p:nvPr/>
          </p:nvSpPr>
          <p:spPr>
            <a:xfrm flipV="1">
              <a:off x="8889577" y="5879739"/>
              <a:ext cx="5201" cy="25581"/>
            </a:xfrm>
            <a:custGeom>
              <a:avLst/>
              <a:gdLst>
                <a:gd name="connsiteX0" fmla="*/ 2421 w 5201"/>
                <a:gd name="connsiteY0" fmla="*/ 25302 h 25581"/>
                <a:gd name="connsiteX1" fmla="*/ -171 w 5201"/>
                <a:gd name="connsiteY1" fmla="*/ -279 h 25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201" h="25581">
                  <a:moveTo>
                    <a:pt x="2421" y="25302"/>
                  </a:moveTo>
                  <a:cubicBezTo>
                    <a:pt x="6424" y="17867"/>
                    <a:pt x="6018" y="7774"/>
                    <a:pt x="-171" y="-27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9" name="任意多边形: 形状 1458">
              <a:extLst>
                <a:ext uri="{FF2B5EF4-FFF2-40B4-BE49-F238E27FC236}">
                  <a16:creationId xmlns:a16="http://schemas.microsoft.com/office/drawing/2014/main" id="{9185D355-D021-3ACE-C4B7-50CE167D34E0}"/>
                </a:ext>
              </a:extLst>
            </p:cNvPr>
            <p:cNvSpPr/>
            <p:nvPr/>
          </p:nvSpPr>
          <p:spPr>
            <a:xfrm flipV="1">
              <a:off x="8893598" y="5896683"/>
              <a:ext cx="23808" cy="5413"/>
            </a:xfrm>
            <a:custGeom>
              <a:avLst/>
              <a:gdLst>
                <a:gd name="connsiteX0" fmla="*/ -171 w 23808"/>
                <a:gd name="connsiteY0" fmla="*/ 2792 h 5413"/>
                <a:gd name="connsiteX1" fmla="*/ 23638 w 23808"/>
                <a:gd name="connsiteY1" fmla="*/ 5136 h 5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808" h="5413">
                  <a:moveTo>
                    <a:pt x="-171" y="2792"/>
                  </a:moveTo>
                  <a:cubicBezTo>
                    <a:pt x="7457" y="-1495"/>
                    <a:pt x="16523" y="-1795"/>
                    <a:pt x="23638" y="513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0" name="任意多边形: 形状 1459">
              <a:extLst>
                <a:ext uri="{FF2B5EF4-FFF2-40B4-BE49-F238E27FC236}">
                  <a16:creationId xmlns:a16="http://schemas.microsoft.com/office/drawing/2014/main" id="{E6CB74F5-8DDD-3A46-A556-83FDADC3C8F9}"/>
                </a:ext>
              </a:extLst>
            </p:cNvPr>
            <p:cNvSpPr/>
            <p:nvPr/>
          </p:nvSpPr>
          <p:spPr>
            <a:xfrm flipV="1">
              <a:off x="8911933" y="5900932"/>
              <a:ext cx="4768" cy="23420"/>
            </a:xfrm>
            <a:custGeom>
              <a:avLst/>
              <a:gdLst>
                <a:gd name="connsiteX0" fmla="*/ -171 w 4768"/>
                <a:gd name="connsiteY0" fmla="*/ 23145 h 23420"/>
                <a:gd name="connsiteX1" fmla="*/ 2418 w 4768"/>
                <a:gd name="connsiteY1" fmla="*/ -276 h 23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68" h="23420">
                  <a:moveTo>
                    <a:pt x="-171" y="23145"/>
                  </a:moveTo>
                  <a:cubicBezTo>
                    <a:pt x="4039" y="17754"/>
                    <a:pt x="6706" y="7352"/>
                    <a:pt x="2418" y="-27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1" name="任意多边形: 形状 1460">
              <a:extLst>
                <a:ext uri="{FF2B5EF4-FFF2-40B4-BE49-F238E27FC236}">
                  <a16:creationId xmlns:a16="http://schemas.microsoft.com/office/drawing/2014/main" id="{B605A912-8F40-442B-7AE6-313E3A9AF98A}"/>
                </a:ext>
              </a:extLst>
            </p:cNvPr>
            <p:cNvSpPr/>
            <p:nvPr/>
          </p:nvSpPr>
          <p:spPr>
            <a:xfrm flipV="1">
              <a:off x="8916696" y="5917556"/>
              <a:ext cx="18975" cy="3111"/>
            </a:xfrm>
            <a:custGeom>
              <a:avLst/>
              <a:gdLst>
                <a:gd name="connsiteX0" fmla="*/ -170 w 18975"/>
                <a:gd name="connsiteY0" fmla="*/ 1246 h 3111"/>
                <a:gd name="connsiteX1" fmla="*/ 18806 w 18975"/>
                <a:gd name="connsiteY1" fmla="*/ 2838 h 3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975" h="3111">
                  <a:moveTo>
                    <a:pt x="-170" y="1246"/>
                  </a:moveTo>
                  <a:cubicBezTo>
                    <a:pt x="5766" y="-1421"/>
                    <a:pt x="11866" y="-384"/>
                    <a:pt x="18806" y="283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2" name="任意多边形: 形状 1461">
              <a:extLst>
                <a:ext uri="{FF2B5EF4-FFF2-40B4-BE49-F238E27FC236}">
                  <a16:creationId xmlns:a16="http://schemas.microsoft.com/office/drawing/2014/main" id="{856EC88E-62E2-D21A-9BDD-5668545E51B7}"/>
                </a:ext>
              </a:extLst>
            </p:cNvPr>
            <p:cNvSpPr/>
            <p:nvPr/>
          </p:nvSpPr>
          <p:spPr>
            <a:xfrm flipV="1">
              <a:off x="8917779" y="5926173"/>
              <a:ext cx="33395" cy="20293"/>
            </a:xfrm>
            <a:custGeom>
              <a:avLst/>
              <a:gdLst>
                <a:gd name="connsiteX0" fmla="*/ 33036 w 33395"/>
                <a:gd name="connsiteY0" fmla="*/ 20023 h 20293"/>
                <a:gd name="connsiteX1" fmla="*/ -170 w 33395"/>
                <a:gd name="connsiteY1" fmla="*/ 4570 h 20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395" h="20293">
                  <a:moveTo>
                    <a:pt x="33036" y="20023"/>
                  </a:moveTo>
                  <a:cubicBezTo>
                    <a:pt x="35597" y="8594"/>
                    <a:pt x="11502" y="-8812"/>
                    <a:pt x="-170" y="457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3" name="任意多边形: 形状 1462">
              <a:extLst>
                <a:ext uri="{FF2B5EF4-FFF2-40B4-BE49-F238E27FC236}">
                  <a16:creationId xmlns:a16="http://schemas.microsoft.com/office/drawing/2014/main" id="{AE7F2E96-BA24-50A9-CA0E-31AAB2FD242C}"/>
                </a:ext>
              </a:extLst>
            </p:cNvPr>
            <p:cNvSpPr/>
            <p:nvPr/>
          </p:nvSpPr>
          <p:spPr>
            <a:xfrm flipV="1">
              <a:off x="9064357" y="5310494"/>
              <a:ext cx="35694" cy="50132"/>
            </a:xfrm>
            <a:custGeom>
              <a:avLst/>
              <a:gdLst>
                <a:gd name="connsiteX0" fmla="*/ 35528 w 35694"/>
                <a:gd name="connsiteY0" fmla="*/ -385 h 50132"/>
                <a:gd name="connsiteX1" fmla="*/ 18278 w 35694"/>
                <a:gd name="connsiteY1" fmla="*/ 49748 h 50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694" h="50132">
                  <a:moveTo>
                    <a:pt x="35528" y="-385"/>
                  </a:moveTo>
                  <a:cubicBezTo>
                    <a:pt x="15731" y="173"/>
                    <a:pt x="-23347" y="28740"/>
                    <a:pt x="18278" y="4974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4" name="任意多边形: 形状 1463">
              <a:extLst>
                <a:ext uri="{FF2B5EF4-FFF2-40B4-BE49-F238E27FC236}">
                  <a16:creationId xmlns:a16="http://schemas.microsoft.com/office/drawing/2014/main" id="{2B95E4DE-BCF3-A07C-4261-44D2EF4554EB}"/>
                </a:ext>
              </a:extLst>
            </p:cNvPr>
            <p:cNvSpPr/>
            <p:nvPr/>
          </p:nvSpPr>
          <p:spPr>
            <a:xfrm flipV="1">
              <a:off x="9082567" y="5289088"/>
              <a:ext cx="35939" cy="51178"/>
            </a:xfrm>
            <a:custGeom>
              <a:avLst/>
              <a:gdLst>
                <a:gd name="connsiteX0" fmla="*/ 35773 w 35939"/>
                <a:gd name="connsiteY0" fmla="*/ -389 h 51178"/>
                <a:gd name="connsiteX1" fmla="*/ 30625 w 35939"/>
                <a:gd name="connsiteY1" fmla="*/ 50790 h 51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939" h="51178">
                  <a:moveTo>
                    <a:pt x="35773" y="-389"/>
                  </a:moveTo>
                  <a:cubicBezTo>
                    <a:pt x="270" y="6314"/>
                    <a:pt x="-20918" y="50229"/>
                    <a:pt x="30625" y="5079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5" name="任意多边形: 形状 1464">
              <a:extLst>
                <a:ext uri="{FF2B5EF4-FFF2-40B4-BE49-F238E27FC236}">
                  <a16:creationId xmlns:a16="http://schemas.microsoft.com/office/drawing/2014/main" id="{2DFD0742-F2BE-3BB8-AF6E-0C963D4EDCF2}"/>
                </a:ext>
              </a:extLst>
            </p:cNvPr>
            <p:cNvSpPr/>
            <p:nvPr/>
          </p:nvSpPr>
          <p:spPr>
            <a:xfrm flipV="1">
              <a:off x="9061101" y="5270980"/>
              <a:ext cx="47403" cy="50531"/>
            </a:xfrm>
            <a:custGeom>
              <a:avLst/>
              <a:gdLst>
                <a:gd name="connsiteX0" fmla="*/ 47237 w 47403"/>
                <a:gd name="connsiteY0" fmla="*/ 45980 h 50531"/>
                <a:gd name="connsiteX1" fmla="*/ 6969 w 47403"/>
                <a:gd name="connsiteY1" fmla="*/ -392 h 50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403" h="50531">
                  <a:moveTo>
                    <a:pt x="47237" y="45980"/>
                  </a:moveTo>
                  <a:cubicBezTo>
                    <a:pt x="23531" y="60997"/>
                    <a:pt x="-16527" y="33003"/>
                    <a:pt x="6969" y="-39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6" name="任意多边形: 形状 1465">
              <a:extLst>
                <a:ext uri="{FF2B5EF4-FFF2-40B4-BE49-F238E27FC236}">
                  <a16:creationId xmlns:a16="http://schemas.microsoft.com/office/drawing/2014/main" id="{9666AE43-BE87-7752-C55B-2C96AEE48EBF}"/>
                </a:ext>
              </a:extLst>
            </p:cNvPr>
            <p:cNvSpPr/>
            <p:nvPr/>
          </p:nvSpPr>
          <p:spPr>
            <a:xfrm flipV="1">
              <a:off x="9000805" y="5223819"/>
              <a:ext cx="60243" cy="41997"/>
            </a:xfrm>
            <a:custGeom>
              <a:avLst/>
              <a:gdLst>
                <a:gd name="connsiteX0" fmla="*/ 5377 w 60243"/>
                <a:gd name="connsiteY0" fmla="*/ 32661 h 41997"/>
                <a:gd name="connsiteX1" fmla="*/ 28092 w 60243"/>
                <a:gd name="connsiteY1" fmla="*/ -248 h 41997"/>
                <a:gd name="connsiteX2" fmla="*/ 60042 w 60243"/>
                <a:gd name="connsiteY2" fmla="*/ 41596 h 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0243" h="41997">
                  <a:moveTo>
                    <a:pt x="5377" y="32661"/>
                  </a:moveTo>
                  <a:cubicBezTo>
                    <a:pt x="-8472" y="24552"/>
                    <a:pt x="5305" y="-2688"/>
                    <a:pt x="28092" y="-248"/>
                  </a:cubicBezTo>
                  <a:cubicBezTo>
                    <a:pt x="45749" y="1650"/>
                    <a:pt x="60883" y="27444"/>
                    <a:pt x="60042" y="4159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7" name="任意多边形: 形状 1466">
              <a:extLst>
                <a:ext uri="{FF2B5EF4-FFF2-40B4-BE49-F238E27FC236}">
                  <a16:creationId xmlns:a16="http://schemas.microsoft.com/office/drawing/2014/main" id="{6A389B60-F6BC-6043-1AD0-02BB70F55021}"/>
                </a:ext>
              </a:extLst>
            </p:cNvPr>
            <p:cNvSpPr/>
            <p:nvPr/>
          </p:nvSpPr>
          <p:spPr>
            <a:xfrm flipV="1">
              <a:off x="8970223" y="5253827"/>
              <a:ext cx="54916" cy="34179"/>
            </a:xfrm>
            <a:custGeom>
              <a:avLst/>
              <a:gdLst>
                <a:gd name="connsiteX0" fmla="*/ 5717 w 54916"/>
                <a:gd name="connsiteY0" fmla="*/ 33783 h 34179"/>
                <a:gd name="connsiteX1" fmla="*/ 54748 w 54916"/>
                <a:gd name="connsiteY1" fmla="*/ 21787 h 34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4916" h="34179">
                  <a:moveTo>
                    <a:pt x="5717" y="33783"/>
                  </a:moveTo>
                  <a:cubicBezTo>
                    <a:pt x="-18298" y="13057"/>
                    <a:pt x="37841" y="-24677"/>
                    <a:pt x="54748" y="2178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8" name="任意多边形: 形状 1467">
              <a:extLst>
                <a:ext uri="{FF2B5EF4-FFF2-40B4-BE49-F238E27FC236}">
                  <a16:creationId xmlns:a16="http://schemas.microsoft.com/office/drawing/2014/main" id="{25A5D44B-06FD-0434-1BB2-C1086B56D42D}"/>
                </a:ext>
              </a:extLst>
            </p:cNvPr>
            <p:cNvSpPr/>
            <p:nvPr/>
          </p:nvSpPr>
          <p:spPr>
            <a:xfrm flipV="1">
              <a:off x="8947584" y="5287740"/>
              <a:ext cx="55446" cy="28394"/>
            </a:xfrm>
            <a:custGeom>
              <a:avLst/>
              <a:gdLst>
                <a:gd name="connsiteX0" fmla="*/ 1089 w 55446"/>
                <a:gd name="connsiteY0" fmla="*/ 25841 h 28394"/>
                <a:gd name="connsiteX1" fmla="*/ 55277 w 55446"/>
                <a:gd name="connsiteY1" fmla="*/ 28003 h 28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5446" h="28394">
                  <a:moveTo>
                    <a:pt x="1089" y="25841"/>
                  </a:moveTo>
                  <a:cubicBezTo>
                    <a:pt x="-9273" y="5179"/>
                    <a:pt x="47516" y="-22080"/>
                    <a:pt x="55277" y="2800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9" name="任意多边形: 形状 1468">
              <a:extLst>
                <a:ext uri="{FF2B5EF4-FFF2-40B4-BE49-F238E27FC236}">
                  <a16:creationId xmlns:a16="http://schemas.microsoft.com/office/drawing/2014/main" id="{E7E8545F-410F-1B48-5509-05816D48E980}"/>
                </a:ext>
              </a:extLst>
            </p:cNvPr>
            <p:cNvSpPr/>
            <p:nvPr/>
          </p:nvSpPr>
          <p:spPr>
            <a:xfrm flipV="1">
              <a:off x="9016113" y="5280854"/>
              <a:ext cx="26893" cy="36634"/>
            </a:xfrm>
            <a:custGeom>
              <a:avLst/>
              <a:gdLst>
                <a:gd name="connsiteX0" fmla="*/ -168 w 26893"/>
                <a:gd name="connsiteY0" fmla="*/ 36243 h 36634"/>
                <a:gd name="connsiteX1" fmla="*/ 26726 w 26893"/>
                <a:gd name="connsiteY1" fmla="*/ -391 h 36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893" h="36634">
                  <a:moveTo>
                    <a:pt x="-168" y="36243"/>
                  </a:moveTo>
                  <a:cubicBezTo>
                    <a:pt x="416" y="27704"/>
                    <a:pt x="5677" y="10216"/>
                    <a:pt x="26726" y="-39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0" name="任意多边形: 形状 1469">
              <a:extLst>
                <a:ext uri="{FF2B5EF4-FFF2-40B4-BE49-F238E27FC236}">
                  <a16:creationId xmlns:a16="http://schemas.microsoft.com/office/drawing/2014/main" id="{36B9C934-B568-96CE-9E49-8363E5F254E4}"/>
                </a:ext>
              </a:extLst>
            </p:cNvPr>
            <p:cNvSpPr/>
            <p:nvPr/>
          </p:nvSpPr>
          <p:spPr>
            <a:xfrm flipV="1">
              <a:off x="9042531" y="5259185"/>
              <a:ext cx="24690" cy="25404"/>
            </a:xfrm>
            <a:custGeom>
              <a:avLst/>
              <a:gdLst>
                <a:gd name="connsiteX0" fmla="*/ 322 w 24690"/>
                <a:gd name="connsiteY0" fmla="*/ 25008 h 25404"/>
                <a:gd name="connsiteX1" fmla="*/ 24523 w 24690"/>
                <a:gd name="connsiteY1" fmla="*/ -397 h 25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690" h="25404">
                  <a:moveTo>
                    <a:pt x="322" y="25008"/>
                  </a:moveTo>
                  <a:cubicBezTo>
                    <a:pt x="-2364" y="16910"/>
                    <a:pt x="6044" y="3958"/>
                    <a:pt x="24523" y="-39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1" name="任意多边形: 形状 1470">
              <a:extLst>
                <a:ext uri="{FF2B5EF4-FFF2-40B4-BE49-F238E27FC236}">
                  <a16:creationId xmlns:a16="http://schemas.microsoft.com/office/drawing/2014/main" id="{F790C16B-F58B-1BC6-FBD4-5A4A95B48BBA}"/>
                </a:ext>
              </a:extLst>
            </p:cNvPr>
            <p:cNvSpPr/>
            <p:nvPr/>
          </p:nvSpPr>
          <p:spPr>
            <a:xfrm flipV="1">
              <a:off x="8127927" y="5514574"/>
              <a:ext cx="19941" cy="20177"/>
            </a:xfrm>
            <a:custGeom>
              <a:avLst/>
              <a:gdLst>
                <a:gd name="connsiteX0" fmla="*/ 10033 w 19941"/>
                <a:gd name="connsiteY0" fmla="*/ 19829 h 20177"/>
                <a:gd name="connsiteX1" fmla="*/ 19755 w 19941"/>
                <a:gd name="connsiteY1" fmla="*/ 2509 h 20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941" h="20177">
                  <a:moveTo>
                    <a:pt x="10033" y="19829"/>
                  </a:moveTo>
                  <a:cubicBezTo>
                    <a:pt x="-9398" y="18800"/>
                    <a:pt x="1718" y="-9203"/>
                    <a:pt x="19755" y="250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2" name="任意多边形: 形状 1471">
              <a:extLst>
                <a:ext uri="{FF2B5EF4-FFF2-40B4-BE49-F238E27FC236}">
                  <a16:creationId xmlns:a16="http://schemas.microsoft.com/office/drawing/2014/main" id="{CF6A06A5-D72A-BBA0-6FFB-D89D9F5FC8E3}"/>
                </a:ext>
              </a:extLst>
            </p:cNvPr>
            <p:cNvSpPr/>
            <p:nvPr/>
          </p:nvSpPr>
          <p:spPr>
            <a:xfrm flipV="1">
              <a:off x="8112802" y="5515289"/>
              <a:ext cx="19945" cy="20179"/>
            </a:xfrm>
            <a:custGeom>
              <a:avLst/>
              <a:gdLst>
                <a:gd name="connsiteX0" fmla="*/ 10036 w 19945"/>
                <a:gd name="connsiteY0" fmla="*/ 19830 h 20179"/>
                <a:gd name="connsiteX1" fmla="*/ 19758 w 19945"/>
                <a:gd name="connsiteY1" fmla="*/ 2511 h 20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945" h="20179">
                  <a:moveTo>
                    <a:pt x="10036" y="19830"/>
                  </a:moveTo>
                  <a:cubicBezTo>
                    <a:pt x="-9401" y="18805"/>
                    <a:pt x="1718" y="-9206"/>
                    <a:pt x="19758" y="251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3" name="任意多边形: 形状 1472">
              <a:extLst>
                <a:ext uri="{FF2B5EF4-FFF2-40B4-BE49-F238E27FC236}">
                  <a16:creationId xmlns:a16="http://schemas.microsoft.com/office/drawing/2014/main" id="{B813EDD9-C42F-F2D3-036B-F9278B617EE8}"/>
                </a:ext>
              </a:extLst>
            </p:cNvPr>
            <p:cNvSpPr/>
            <p:nvPr/>
          </p:nvSpPr>
          <p:spPr>
            <a:xfrm flipV="1">
              <a:off x="8097204" y="5515407"/>
              <a:ext cx="19943" cy="20183"/>
            </a:xfrm>
            <a:custGeom>
              <a:avLst/>
              <a:gdLst>
                <a:gd name="connsiteX0" fmla="*/ 10037 w 19943"/>
                <a:gd name="connsiteY0" fmla="*/ 19835 h 20183"/>
                <a:gd name="connsiteX1" fmla="*/ 19756 w 19943"/>
                <a:gd name="connsiteY1" fmla="*/ 2509 h 20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943" h="20183">
                  <a:moveTo>
                    <a:pt x="10037" y="19835"/>
                  </a:moveTo>
                  <a:cubicBezTo>
                    <a:pt x="-9403" y="18804"/>
                    <a:pt x="1719" y="-9203"/>
                    <a:pt x="19756" y="250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4" name="任意多边形: 形状 1473">
              <a:extLst>
                <a:ext uri="{FF2B5EF4-FFF2-40B4-BE49-F238E27FC236}">
                  <a16:creationId xmlns:a16="http://schemas.microsoft.com/office/drawing/2014/main" id="{18279D03-C764-3551-0E01-FC3FE1AB949A}"/>
                </a:ext>
              </a:extLst>
            </p:cNvPr>
            <p:cNvSpPr/>
            <p:nvPr/>
          </p:nvSpPr>
          <p:spPr>
            <a:xfrm flipV="1">
              <a:off x="8081121" y="5514644"/>
              <a:ext cx="20085" cy="19432"/>
            </a:xfrm>
            <a:custGeom>
              <a:avLst/>
              <a:gdLst>
                <a:gd name="connsiteX0" fmla="*/ 10284 w 20085"/>
                <a:gd name="connsiteY0" fmla="*/ 19035 h 19432"/>
                <a:gd name="connsiteX1" fmla="*/ 19898 w 20085"/>
                <a:gd name="connsiteY1" fmla="*/ 696 h 19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085" h="19432">
                  <a:moveTo>
                    <a:pt x="10284" y="19035"/>
                  </a:moveTo>
                  <a:cubicBezTo>
                    <a:pt x="-6853" y="20359"/>
                    <a:pt x="-2477" y="-5825"/>
                    <a:pt x="19898" y="69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5" name="任意多边形: 形状 1474">
              <a:extLst>
                <a:ext uri="{FF2B5EF4-FFF2-40B4-BE49-F238E27FC236}">
                  <a16:creationId xmlns:a16="http://schemas.microsoft.com/office/drawing/2014/main" id="{F33B0201-D7BD-AF5C-A0DD-0F82C0298E07}"/>
                </a:ext>
              </a:extLst>
            </p:cNvPr>
            <p:cNvSpPr/>
            <p:nvPr/>
          </p:nvSpPr>
          <p:spPr>
            <a:xfrm flipV="1">
              <a:off x="8064457" y="5512977"/>
              <a:ext cx="20088" cy="19431"/>
            </a:xfrm>
            <a:custGeom>
              <a:avLst/>
              <a:gdLst>
                <a:gd name="connsiteX0" fmla="*/ 10279 w 20088"/>
                <a:gd name="connsiteY0" fmla="*/ 19033 h 19431"/>
                <a:gd name="connsiteX1" fmla="*/ 19901 w 20088"/>
                <a:gd name="connsiteY1" fmla="*/ 695 h 19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088" h="19431">
                  <a:moveTo>
                    <a:pt x="10279" y="19033"/>
                  </a:moveTo>
                  <a:cubicBezTo>
                    <a:pt x="-6854" y="20362"/>
                    <a:pt x="-2474" y="-5825"/>
                    <a:pt x="19901" y="69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6" name="任意多边形: 形状 1475">
              <a:extLst>
                <a:ext uri="{FF2B5EF4-FFF2-40B4-BE49-F238E27FC236}">
                  <a16:creationId xmlns:a16="http://schemas.microsoft.com/office/drawing/2014/main" id="{2F3104AA-0E19-07FB-C83D-2289247C354E}"/>
                </a:ext>
              </a:extLst>
            </p:cNvPr>
            <p:cNvSpPr/>
            <p:nvPr/>
          </p:nvSpPr>
          <p:spPr>
            <a:xfrm flipV="1">
              <a:off x="8151215" y="5534338"/>
              <a:ext cx="27402" cy="18760"/>
            </a:xfrm>
            <a:custGeom>
              <a:avLst/>
              <a:gdLst>
                <a:gd name="connsiteX0" fmla="*/ 1270 w 27402"/>
                <a:gd name="connsiteY0" fmla="*/ 18415 h 18760"/>
                <a:gd name="connsiteX1" fmla="*/ 27217 w 27402"/>
                <a:gd name="connsiteY1" fmla="*/ 3067 h 18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7402" h="18760">
                  <a:moveTo>
                    <a:pt x="1270" y="18415"/>
                  </a:moveTo>
                  <a:cubicBezTo>
                    <a:pt x="-5204" y="8629"/>
                    <a:pt x="11060" y="-7391"/>
                    <a:pt x="27217" y="306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7" name="任意多边形: 形状 1476">
              <a:extLst>
                <a:ext uri="{FF2B5EF4-FFF2-40B4-BE49-F238E27FC236}">
                  <a16:creationId xmlns:a16="http://schemas.microsoft.com/office/drawing/2014/main" id="{90296310-5CE4-18E4-C451-777BD2BA3E6C}"/>
                </a:ext>
              </a:extLst>
            </p:cNvPr>
            <p:cNvSpPr/>
            <p:nvPr/>
          </p:nvSpPr>
          <p:spPr>
            <a:xfrm flipV="1">
              <a:off x="8152740" y="5550888"/>
              <a:ext cx="8322" cy="19980"/>
            </a:xfrm>
            <a:custGeom>
              <a:avLst/>
              <a:gdLst>
                <a:gd name="connsiteX0" fmla="*/ 5817 w 8322"/>
                <a:gd name="connsiteY0" fmla="*/ 19639 h 19980"/>
                <a:gd name="connsiteX1" fmla="*/ 8136 w 8322"/>
                <a:gd name="connsiteY1" fmla="*/ -342 h 19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322" h="19980">
                  <a:moveTo>
                    <a:pt x="5817" y="19639"/>
                  </a:moveTo>
                  <a:cubicBezTo>
                    <a:pt x="-4688" y="15950"/>
                    <a:pt x="220" y="47"/>
                    <a:pt x="8136" y="-34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8" name="任意多边形: 形状 1477">
              <a:extLst>
                <a:ext uri="{FF2B5EF4-FFF2-40B4-BE49-F238E27FC236}">
                  <a16:creationId xmlns:a16="http://schemas.microsoft.com/office/drawing/2014/main" id="{AC19E63B-6FAB-D07B-41B1-4A382BBAE947}"/>
                </a:ext>
              </a:extLst>
            </p:cNvPr>
            <p:cNvSpPr/>
            <p:nvPr/>
          </p:nvSpPr>
          <p:spPr>
            <a:xfrm flipV="1">
              <a:off x="8133024" y="5533743"/>
              <a:ext cx="22552" cy="19781"/>
            </a:xfrm>
            <a:custGeom>
              <a:avLst/>
              <a:gdLst>
                <a:gd name="connsiteX0" fmla="*/ 1244 w 22552"/>
                <a:gd name="connsiteY0" fmla="*/ 19436 h 19781"/>
                <a:gd name="connsiteX1" fmla="*/ 22366 w 22552"/>
                <a:gd name="connsiteY1" fmla="*/ 338 h 19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552" h="19781">
                  <a:moveTo>
                    <a:pt x="1244" y="19436"/>
                  </a:moveTo>
                  <a:cubicBezTo>
                    <a:pt x="-4632" y="11452"/>
                    <a:pt x="8611" y="-3743"/>
                    <a:pt x="22366" y="33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9" name="任意多边形: 形状 1478">
              <a:extLst>
                <a:ext uri="{FF2B5EF4-FFF2-40B4-BE49-F238E27FC236}">
                  <a16:creationId xmlns:a16="http://schemas.microsoft.com/office/drawing/2014/main" id="{0B95E48B-E7EE-324F-4694-170C97F5FE74}"/>
                </a:ext>
              </a:extLst>
            </p:cNvPr>
            <p:cNvSpPr/>
            <p:nvPr/>
          </p:nvSpPr>
          <p:spPr>
            <a:xfrm flipV="1">
              <a:off x="8132536" y="5548150"/>
              <a:ext cx="8660" cy="20601"/>
            </a:xfrm>
            <a:custGeom>
              <a:avLst/>
              <a:gdLst>
                <a:gd name="connsiteX0" fmla="*/ 5186 w 8660"/>
                <a:gd name="connsiteY0" fmla="*/ 20259 h 20601"/>
                <a:gd name="connsiteX1" fmla="*/ 8473 w 8660"/>
                <a:gd name="connsiteY1" fmla="*/ -342 h 20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660" h="20601">
                  <a:moveTo>
                    <a:pt x="5186" y="20259"/>
                  </a:moveTo>
                  <a:cubicBezTo>
                    <a:pt x="-4373" y="16783"/>
                    <a:pt x="139" y="1124"/>
                    <a:pt x="8473" y="-34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80" name="任意多边形: 形状 1479">
              <a:extLst>
                <a:ext uri="{FF2B5EF4-FFF2-40B4-BE49-F238E27FC236}">
                  <a16:creationId xmlns:a16="http://schemas.microsoft.com/office/drawing/2014/main" id="{6CDB5E16-27E7-A1E2-BDB3-30419DBAE261}"/>
                </a:ext>
              </a:extLst>
            </p:cNvPr>
            <p:cNvSpPr/>
            <p:nvPr/>
          </p:nvSpPr>
          <p:spPr>
            <a:xfrm flipV="1">
              <a:off x="8117661" y="5534338"/>
              <a:ext cx="14930" cy="22580"/>
            </a:xfrm>
            <a:custGeom>
              <a:avLst/>
              <a:gdLst>
                <a:gd name="connsiteX0" fmla="*/ 1010 w 14930"/>
                <a:gd name="connsiteY0" fmla="*/ 22235 h 22580"/>
                <a:gd name="connsiteX1" fmla="*/ 14744 w 14930"/>
                <a:gd name="connsiteY1" fmla="*/ -345 h 22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930" h="22580">
                  <a:moveTo>
                    <a:pt x="1010" y="22235"/>
                  </a:moveTo>
                  <a:cubicBezTo>
                    <a:pt x="-2595" y="15263"/>
                    <a:pt x="1931" y="1777"/>
                    <a:pt x="14744" y="-34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81" name="任意多边形: 形状 1480">
              <a:extLst>
                <a:ext uri="{FF2B5EF4-FFF2-40B4-BE49-F238E27FC236}">
                  <a16:creationId xmlns:a16="http://schemas.microsoft.com/office/drawing/2014/main" id="{F710815F-D2C8-57B7-21D7-A11E0C72DD17}"/>
                </a:ext>
              </a:extLst>
            </p:cNvPr>
            <p:cNvSpPr/>
            <p:nvPr/>
          </p:nvSpPr>
          <p:spPr>
            <a:xfrm flipV="1">
              <a:off x="8112065" y="5547197"/>
              <a:ext cx="7150" cy="16398"/>
            </a:xfrm>
            <a:custGeom>
              <a:avLst/>
              <a:gdLst>
                <a:gd name="connsiteX0" fmla="*/ 6963 w 7150"/>
                <a:gd name="connsiteY0" fmla="*/ 16055 h 16398"/>
                <a:gd name="connsiteX1" fmla="*/ 1476 w 7150"/>
                <a:gd name="connsiteY1" fmla="*/ -343 h 16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150" h="16398">
                  <a:moveTo>
                    <a:pt x="6963" y="16055"/>
                  </a:moveTo>
                  <a:cubicBezTo>
                    <a:pt x="859" y="15023"/>
                    <a:pt x="-2367" y="5628"/>
                    <a:pt x="1476" y="-34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82" name="任意多边形: 形状 1481">
              <a:extLst>
                <a:ext uri="{FF2B5EF4-FFF2-40B4-BE49-F238E27FC236}">
                  <a16:creationId xmlns:a16="http://schemas.microsoft.com/office/drawing/2014/main" id="{4CCFEAE7-12C9-A878-4E38-F2258F7A9D5D}"/>
                </a:ext>
              </a:extLst>
            </p:cNvPr>
            <p:cNvSpPr/>
            <p:nvPr/>
          </p:nvSpPr>
          <p:spPr>
            <a:xfrm flipV="1">
              <a:off x="8096967" y="5533743"/>
              <a:ext cx="15448" cy="21905"/>
            </a:xfrm>
            <a:custGeom>
              <a:avLst/>
              <a:gdLst>
                <a:gd name="connsiteX0" fmla="*/ 2177 w 15448"/>
                <a:gd name="connsiteY0" fmla="*/ 21560 h 21905"/>
                <a:gd name="connsiteX1" fmla="*/ 15261 w 15448"/>
                <a:gd name="connsiteY1" fmla="*/ -340 h 21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448" h="21905">
                  <a:moveTo>
                    <a:pt x="2177" y="21560"/>
                  </a:moveTo>
                  <a:cubicBezTo>
                    <a:pt x="-3192" y="16517"/>
                    <a:pt x="340" y="-688"/>
                    <a:pt x="15261" y="-34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83" name="任意多边形: 形状 1482">
              <a:extLst>
                <a:ext uri="{FF2B5EF4-FFF2-40B4-BE49-F238E27FC236}">
                  <a16:creationId xmlns:a16="http://schemas.microsoft.com/office/drawing/2014/main" id="{B277879D-1F5B-0BE2-4655-80A5FAD340BE}"/>
                </a:ext>
              </a:extLst>
            </p:cNvPr>
            <p:cNvSpPr/>
            <p:nvPr/>
          </p:nvSpPr>
          <p:spPr>
            <a:xfrm flipV="1">
              <a:off x="8087387" y="5542078"/>
              <a:ext cx="9682" cy="14810"/>
            </a:xfrm>
            <a:custGeom>
              <a:avLst/>
              <a:gdLst>
                <a:gd name="connsiteX0" fmla="*/ 9495 w 9682"/>
                <a:gd name="connsiteY0" fmla="*/ 14466 h 14810"/>
                <a:gd name="connsiteX1" fmla="*/ 3651 w 9682"/>
                <a:gd name="connsiteY1" fmla="*/ -344 h 14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682" h="14810">
                  <a:moveTo>
                    <a:pt x="9495" y="14466"/>
                  </a:moveTo>
                  <a:cubicBezTo>
                    <a:pt x="201" y="13547"/>
                    <a:pt x="-3702" y="5669"/>
                    <a:pt x="3651" y="-34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84" name="任意多边形: 形状 1483">
              <a:extLst>
                <a:ext uri="{FF2B5EF4-FFF2-40B4-BE49-F238E27FC236}">
                  <a16:creationId xmlns:a16="http://schemas.microsoft.com/office/drawing/2014/main" id="{FA09DA7E-9C1C-621D-D63E-292467359D1E}"/>
                </a:ext>
              </a:extLst>
            </p:cNvPr>
            <p:cNvSpPr/>
            <p:nvPr/>
          </p:nvSpPr>
          <p:spPr>
            <a:xfrm flipV="1">
              <a:off x="8080708" y="5531838"/>
              <a:ext cx="6637" cy="16929"/>
            </a:xfrm>
            <a:custGeom>
              <a:avLst/>
              <a:gdLst>
                <a:gd name="connsiteX0" fmla="*/ 1648 w 6637"/>
                <a:gd name="connsiteY0" fmla="*/ 16584 h 16929"/>
                <a:gd name="connsiteX1" fmla="*/ 6449 w 6637"/>
                <a:gd name="connsiteY1" fmla="*/ -346 h 16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37" h="16929">
                  <a:moveTo>
                    <a:pt x="1648" y="16584"/>
                  </a:moveTo>
                  <a:cubicBezTo>
                    <a:pt x="-1714" y="12994"/>
                    <a:pt x="-652" y="3065"/>
                    <a:pt x="6449" y="-34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85" name="任意多边形: 形状 1484">
              <a:extLst>
                <a:ext uri="{FF2B5EF4-FFF2-40B4-BE49-F238E27FC236}">
                  <a16:creationId xmlns:a16="http://schemas.microsoft.com/office/drawing/2014/main" id="{A8951C0B-AF17-5860-498C-D53BAA7B9D32}"/>
                </a:ext>
              </a:extLst>
            </p:cNvPr>
            <p:cNvSpPr/>
            <p:nvPr/>
          </p:nvSpPr>
          <p:spPr>
            <a:xfrm flipV="1">
              <a:off x="8045768" y="5510396"/>
              <a:ext cx="20588" cy="18923"/>
            </a:xfrm>
            <a:custGeom>
              <a:avLst/>
              <a:gdLst>
                <a:gd name="connsiteX0" fmla="*/ 3607 w 20588"/>
                <a:gd name="connsiteY0" fmla="*/ 18563 h 18923"/>
                <a:gd name="connsiteX1" fmla="*/ 20400 w 20588"/>
                <a:gd name="connsiteY1" fmla="*/ 1662 h 18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588" h="18923">
                  <a:moveTo>
                    <a:pt x="3607" y="18563"/>
                  </a:moveTo>
                  <a:cubicBezTo>
                    <a:pt x="-4705" y="19196"/>
                    <a:pt x="523" y="-7795"/>
                    <a:pt x="20400" y="166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86" name="任意多边形: 形状 1485">
              <a:extLst>
                <a:ext uri="{FF2B5EF4-FFF2-40B4-BE49-F238E27FC236}">
                  <a16:creationId xmlns:a16="http://schemas.microsoft.com/office/drawing/2014/main" id="{A3D29C1B-DE1D-A337-E2E4-E33660F1F94F}"/>
                </a:ext>
              </a:extLst>
            </p:cNvPr>
            <p:cNvSpPr/>
            <p:nvPr/>
          </p:nvSpPr>
          <p:spPr>
            <a:xfrm flipV="1">
              <a:off x="8025314" y="5507632"/>
              <a:ext cx="22404" cy="19500"/>
            </a:xfrm>
            <a:custGeom>
              <a:avLst/>
              <a:gdLst>
                <a:gd name="connsiteX0" fmla="*/ 4296 w 22404"/>
                <a:gd name="connsiteY0" fmla="*/ 19115 h 19500"/>
                <a:gd name="connsiteX1" fmla="*/ 22215 w 22404"/>
                <a:gd name="connsiteY1" fmla="*/ 3132 h 19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404" h="19500">
                  <a:moveTo>
                    <a:pt x="4296" y="19115"/>
                  </a:moveTo>
                  <a:cubicBezTo>
                    <a:pt x="-5818" y="20346"/>
                    <a:pt x="1604" y="-10493"/>
                    <a:pt x="22215" y="313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87" name="任意多边形: 形状 1486">
              <a:extLst>
                <a:ext uri="{FF2B5EF4-FFF2-40B4-BE49-F238E27FC236}">
                  <a16:creationId xmlns:a16="http://schemas.microsoft.com/office/drawing/2014/main" id="{84A5E1CB-A607-2E26-CCBE-6EA1EB45F922}"/>
                </a:ext>
              </a:extLst>
            </p:cNvPr>
            <p:cNvSpPr/>
            <p:nvPr/>
          </p:nvSpPr>
          <p:spPr>
            <a:xfrm flipV="1">
              <a:off x="8066649" y="5538201"/>
              <a:ext cx="13990" cy="11065"/>
            </a:xfrm>
            <a:custGeom>
              <a:avLst/>
              <a:gdLst>
                <a:gd name="connsiteX0" fmla="*/ 13802 w 13990"/>
                <a:gd name="connsiteY0" fmla="*/ 10177 h 11065"/>
                <a:gd name="connsiteX1" fmla="*/ 330 w 13990"/>
                <a:gd name="connsiteY1" fmla="*/ -345 h 11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990" h="11065">
                  <a:moveTo>
                    <a:pt x="13802" y="10177"/>
                  </a:moveTo>
                  <a:cubicBezTo>
                    <a:pt x="6919" y="12631"/>
                    <a:pt x="-2508" y="6353"/>
                    <a:pt x="330" y="-34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88" name="任意多边形: 形状 1487">
              <a:extLst>
                <a:ext uri="{FF2B5EF4-FFF2-40B4-BE49-F238E27FC236}">
                  <a16:creationId xmlns:a16="http://schemas.microsoft.com/office/drawing/2014/main" id="{9F93895F-4A5F-0204-7E34-0364A7354F84}"/>
                </a:ext>
              </a:extLst>
            </p:cNvPr>
            <p:cNvSpPr/>
            <p:nvPr/>
          </p:nvSpPr>
          <p:spPr>
            <a:xfrm flipV="1">
              <a:off x="8058048" y="5529457"/>
              <a:ext cx="9117" cy="15190"/>
            </a:xfrm>
            <a:custGeom>
              <a:avLst/>
              <a:gdLst>
                <a:gd name="connsiteX0" fmla="*/ 852 w 9117"/>
                <a:gd name="connsiteY0" fmla="*/ 14844 h 15190"/>
                <a:gd name="connsiteX1" fmla="*/ 8929 w 9117"/>
                <a:gd name="connsiteY1" fmla="*/ -347 h 15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117" h="15190">
                  <a:moveTo>
                    <a:pt x="852" y="14844"/>
                  </a:moveTo>
                  <a:cubicBezTo>
                    <a:pt x="-2138" y="11839"/>
                    <a:pt x="1550" y="1335"/>
                    <a:pt x="8929" y="-34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89" name="任意多边形: 形状 1488">
              <a:extLst>
                <a:ext uri="{FF2B5EF4-FFF2-40B4-BE49-F238E27FC236}">
                  <a16:creationId xmlns:a16="http://schemas.microsoft.com/office/drawing/2014/main" id="{72F2AC96-2ED4-7FCD-BB6D-C5892547880D}"/>
                </a:ext>
              </a:extLst>
            </p:cNvPr>
            <p:cNvSpPr/>
            <p:nvPr/>
          </p:nvSpPr>
          <p:spPr>
            <a:xfrm flipV="1">
              <a:off x="8044838" y="5527790"/>
              <a:ext cx="8178" cy="15020"/>
            </a:xfrm>
            <a:custGeom>
              <a:avLst/>
              <a:gdLst>
                <a:gd name="connsiteX0" fmla="*/ 7990 w 8178"/>
                <a:gd name="connsiteY0" fmla="*/ 14674 h 15020"/>
                <a:gd name="connsiteX1" fmla="*/ 4194 w 8178"/>
                <a:gd name="connsiteY1" fmla="*/ -347 h 15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178" h="15020">
                  <a:moveTo>
                    <a:pt x="7990" y="14674"/>
                  </a:moveTo>
                  <a:cubicBezTo>
                    <a:pt x="-179" y="14674"/>
                    <a:pt x="-3594" y="2406"/>
                    <a:pt x="4194" y="-34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90" name="任意多边形: 形状 1489">
              <a:extLst>
                <a:ext uri="{FF2B5EF4-FFF2-40B4-BE49-F238E27FC236}">
                  <a16:creationId xmlns:a16="http://schemas.microsoft.com/office/drawing/2014/main" id="{90AA9473-5792-0727-2BD7-11BF72B14695}"/>
                </a:ext>
              </a:extLst>
            </p:cNvPr>
            <p:cNvSpPr/>
            <p:nvPr/>
          </p:nvSpPr>
          <p:spPr>
            <a:xfrm flipV="1">
              <a:off x="8021208" y="5521480"/>
              <a:ext cx="6685" cy="13992"/>
            </a:xfrm>
            <a:custGeom>
              <a:avLst/>
              <a:gdLst>
                <a:gd name="connsiteX0" fmla="*/ 6496 w 6685"/>
                <a:gd name="connsiteY0" fmla="*/ 13644 h 13992"/>
                <a:gd name="connsiteX1" fmla="*/ 5802 w 6685"/>
                <a:gd name="connsiteY1" fmla="*/ -348 h 13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85" h="13992">
                  <a:moveTo>
                    <a:pt x="6496" y="13644"/>
                  </a:moveTo>
                  <a:cubicBezTo>
                    <a:pt x="-1530" y="13009"/>
                    <a:pt x="-3004" y="2513"/>
                    <a:pt x="5802" y="-34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91" name="任意多边形: 形状 1490">
              <a:extLst>
                <a:ext uri="{FF2B5EF4-FFF2-40B4-BE49-F238E27FC236}">
                  <a16:creationId xmlns:a16="http://schemas.microsoft.com/office/drawing/2014/main" id="{9F6EE644-F20F-3B99-7535-25161F733102}"/>
                </a:ext>
              </a:extLst>
            </p:cNvPr>
            <p:cNvSpPr/>
            <p:nvPr/>
          </p:nvSpPr>
          <p:spPr>
            <a:xfrm flipV="1">
              <a:off x="8037990" y="5527195"/>
              <a:ext cx="6812" cy="9867"/>
            </a:xfrm>
            <a:custGeom>
              <a:avLst/>
              <a:gdLst>
                <a:gd name="connsiteX0" fmla="*/ 74 w 6812"/>
                <a:gd name="connsiteY0" fmla="*/ 9520 h 9867"/>
                <a:gd name="connsiteX1" fmla="*/ 6624 w 6812"/>
                <a:gd name="connsiteY1" fmla="*/ -347 h 9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12" h="9867">
                  <a:moveTo>
                    <a:pt x="74" y="9520"/>
                  </a:moveTo>
                  <a:cubicBezTo>
                    <a:pt x="-1087" y="7255"/>
                    <a:pt x="1681" y="877"/>
                    <a:pt x="6624" y="-34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92" name="任意多边形: 形状 1491">
              <a:extLst>
                <a:ext uri="{FF2B5EF4-FFF2-40B4-BE49-F238E27FC236}">
                  <a16:creationId xmlns:a16="http://schemas.microsoft.com/office/drawing/2014/main" id="{BA9B3023-38C4-2253-0125-7E686175AC00}"/>
                </a:ext>
              </a:extLst>
            </p:cNvPr>
            <p:cNvSpPr/>
            <p:nvPr/>
          </p:nvSpPr>
          <p:spPr>
            <a:xfrm flipV="1">
              <a:off x="8002520" y="5505327"/>
              <a:ext cx="18928" cy="21227"/>
            </a:xfrm>
            <a:custGeom>
              <a:avLst/>
              <a:gdLst>
                <a:gd name="connsiteX0" fmla="*/ 8992 w 18928"/>
                <a:gd name="connsiteY0" fmla="*/ 20799 h 21227"/>
                <a:gd name="connsiteX1" fmla="*/ 18739 w 18928"/>
                <a:gd name="connsiteY1" fmla="*/ -351 h 21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928" h="21227">
                  <a:moveTo>
                    <a:pt x="8992" y="20799"/>
                  </a:moveTo>
                  <a:cubicBezTo>
                    <a:pt x="347" y="22187"/>
                    <a:pt x="-10093" y="4845"/>
                    <a:pt x="18739" y="-35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93" name="任意多边形: 形状 1492">
              <a:extLst>
                <a:ext uri="{FF2B5EF4-FFF2-40B4-BE49-F238E27FC236}">
                  <a16:creationId xmlns:a16="http://schemas.microsoft.com/office/drawing/2014/main" id="{C952BC45-A781-FB0F-63E9-5E4D4D49ED52}"/>
                </a:ext>
              </a:extLst>
            </p:cNvPr>
            <p:cNvSpPr/>
            <p:nvPr/>
          </p:nvSpPr>
          <p:spPr>
            <a:xfrm flipV="1">
              <a:off x="7982115" y="5502460"/>
              <a:ext cx="20999" cy="14443"/>
            </a:xfrm>
            <a:custGeom>
              <a:avLst/>
              <a:gdLst>
                <a:gd name="connsiteX0" fmla="*/ 9752 w 20999"/>
                <a:gd name="connsiteY0" fmla="*/ 14002 h 14443"/>
                <a:gd name="connsiteX1" fmla="*/ 20809 w 20999"/>
                <a:gd name="connsiteY1" fmla="*/ -352 h 14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999" h="14443">
                  <a:moveTo>
                    <a:pt x="9752" y="14002"/>
                  </a:moveTo>
                  <a:cubicBezTo>
                    <a:pt x="-2726" y="15369"/>
                    <a:pt x="-7741" y="577"/>
                    <a:pt x="20809" y="-35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94" name="任意多边形: 形状 1493">
              <a:extLst>
                <a:ext uri="{FF2B5EF4-FFF2-40B4-BE49-F238E27FC236}">
                  <a16:creationId xmlns:a16="http://schemas.microsoft.com/office/drawing/2014/main" id="{E3FA2881-9D08-ECE6-24CD-8A55C659E895}"/>
                </a:ext>
              </a:extLst>
            </p:cNvPr>
            <p:cNvSpPr/>
            <p:nvPr/>
          </p:nvSpPr>
          <p:spPr>
            <a:xfrm flipV="1">
              <a:off x="7997917" y="5518979"/>
              <a:ext cx="6283" cy="9899"/>
            </a:xfrm>
            <a:custGeom>
              <a:avLst/>
              <a:gdLst>
                <a:gd name="connsiteX0" fmla="*/ 6094 w 6283"/>
                <a:gd name="connsiteY0" fmla="*/ 9550 h 9899"/>
                <a:gd name="connsiteX1" fmla="*/ 5817 w 6283"/>
                <a:gd name="connsiteY1" fmla="*/ -349 h 9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283" h="9899">
                  <a:moveTo>
                    <a:pt x="6094" y="9550"/>
                  </a:moveTo>
                  <a:cubicBezTo>
                    <a:pt x="2338" y="9205"/>
                    <a:pt x="-5791" y="2379"/>
                    <a:pt x="5817" y="-34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95" name="任意多边形: 形状 1494">
              <a:extLst>
                <a:ext uri="{FF2B5EF4-FFF2-40B4-BE49-F238E27FC236}">
                  <a16:creationId xmlns:a16="http://schemas.microsoft.com/office/drawing/2014/main" id="{AAE0F548-C6A6-A057-0D28-38ACFCD3B234}"/>
                </a:ext>
              </a:extLst>
            </p:cNvPr>
            <p:cNvSpPr/>
            <p:nvPr/>
          </p:nvSpPr>
          <p:spPr>
            <a:xfrm flipV="1">
              <a:off x="7979008" y="5511955"/>
              <a:ext cx="7211" cy="12525"/>
            </a:xfrm>
            <a:custGeom>
              <a:avLst/>
              <a:gdLst>
                <a:gd name="connsiteX0" fmla="*/ 4881 w 7211"/>
                <a:gd name="connsiteY0" fmla="*/ 12175 h 12525"/>
                <a:gd name="connsiteX1" fmla="*/ 7022 w 7211"/>
                <a:gd name="connsiteY1" fmla="*/ -350 h 12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211" h="12525">
                  <a:moveTo>
                    <a:pt x="4881" y="12175"/>
                  </a:moveTo>
                  <a:cubicBezTo>
                    <a:pt x="-1222" y="11135"/>
                    <a:pt x="-3252" y="2345"/>
                    <a:pt x="7022" y="-35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96" name="任意多边形: 形状 1495">
              <a:extLst>
                <a:ext uri="{FF2B5EF4-FFF2-40B4-BE49-F238E27FC236}">
                  <a16:creationId xmlns:a16="http://schemas.microsoft.com/office/drawing/2014/main" id="{9195B533-15CC-5E06-69DA-A0154C6D927F}"/>
                </a:ext>
              </a:extLst>
            </p:cNvPr>
            <p:cNvSpPr/>
            <p:nvPr/>
          </p:nvSpPr>
          <p:spPr>
            <a:xfrm flipV="1">
              <a:off x="7959952" y="5500400"/>
              <a:ext cx="22925" cy="11248"/>
            </a:xfrm>
            <a:custGeom>
              <a:avLst/>
              <a:gdLst>
                <a:gd name="connsiteX0" fmla="*/ 3220 w 22925"/>
                <a:gd name="connsiteY0" fmla="*/ 10891 h 11248"/>
                <a:gd name="connsiteX1" fmla="*/ 22735 w 22925"/>
                <a:gd name="connsiteY1" fmla="*/ 436 h 11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925" h="11248">
                  <a:moveTo>
                    <a:pt x="3220" y="10891"/>
                  </a:moveTo>
                  <a:cubicBezTo>
                    <a:pt x="-6359" y="11239"/>
                    <a:pt x="5542" y="-3924"/>
                    <a:pt x="22735" y="43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97" name="任意多边形: 形状 1496">
              <a:extLst>
                <a:ext uri="{FF2B5EF4-FFF2-40B4-BE49-F238E27FC236}">
                  <a16:creationId xmlns:a16="http://schemas.microsoft.com/office/drawing/2014/main" id="{7CCB6933-A8C9-619F-D8D2-EF349C41FBE0}"/>
                </a:ext>
              </a:extLst>
            </p:cNvPr>
            <p:cNvSpPr/>
            <p:nvPr/>
          </p:nvSpPr>
          <p:spPr>
            <a:xfrm flipV="1">
              <a:off x="7958505" y="5508502"/>
              <a:ext cx="6286" cy="12131"/>
            </a:xfrm>
            <a:custGeom>
              <a:avLst/>
              <a:gdLst>
                <a:gd name="connsiteX0" fmla="*/ 6096 w 6286"/>
                <a:gd name="connsiteY0" fmla="*/ 11780 h 12131"/>
                <a:gd name="connsiteX1" fmla="*/ 5486 w 6286"/>
                <a:gd name="connsiteY1" fmla="*/ -351 h 12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286" h="12131">
                  <a:moveTo>
                    <a:pt x="6096" y="11780"/>
                  </a:moveTo>
                  <a:cubicBezTo>
                    <a:pt x="1021" y="10646"/>
                    <a:pt x="-4766" y="1511"/>
                    <a:pt x="5486" y="-35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98" name="任意多边形: 形状 1497">
              <a:extLst>
                <a:ext uri="{FF2B5EF4-FFF2-40B4-BE49-F238E27FC236}">
                  <a16:creationId xmlns:a16="http://schemas.microsoft.com/office/drawing/2014/main" id="{AE40F5F6-DDAC-BA9B-BEAF-DC49F26A2261}"/>
                </a:ext>
              </a:extLst>
            </p:cNvPr>
            <p:cNvSpPr/>
            <p:nvPr/>
          </p:nvSpPr>
          <p:spPr>
            <a:xfrm flipV="1">
              <a:off x="7939704" y="5499572"/>
              <a:ext cx="19714" cy="13067"/>
            </a:xfrm>
            <a:custGeom>
              <a:avLst/>
              <a:gdLst>
                <a:gd name="connsiteX0" fmla="*/ 2751 w 19714"/>
                <a:gd name="connsiteY0" fmla="*/ 12715 h 13067"/>
                <a:gd name="connsiteX1" fmla="*/ 19523 w 19714"/>
                <a:gd name="connsiteY1" fmla="*/ -352 h 13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714" h="13067">
                  <a:moveTo>
                    <a:pt x="2751" y="12715"/>
                  </a:moveTo>
                  <a:cubicBezTo>
                    <a:pt x="-4125" y="12171"/>
                    <a:pt x="889" y="2464"/>
                    <a:pt x="19523" y="-35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99" name="任意多边形: 形状 1498">
              <a:extLst>
                <a:ext uri="{FF2B5EF4-FFF2-40B4-BE49-F238E27FC236}">
                  <a16:creationId xmlns:a16="http://schemas.microsoft.com/office/drawing/2014/main" id="{9E9D1772-F672-1FDB-0855-0310BC89D9A4}"/>
                </a:ext>
              </a:extLst>
            </p:cNvPr>
            <p:cNvSpPr/>
            <p:nvPr/>
          </p:nvSpPr>
          <p:spPr>
            <a:xfrm flipV="1">
              <a:off x="7937529" y="5508264"/>
              <a:ext cx="7736" cy="10323"/>
            </a:xfrm>
            <a:custGeom>
              <a:avLst/>
              <a:gdLst>
                <a:gd name="connsiteX0" fmla="*/ 7545 w 7736"/>
                <a:gd name="connsiteY0" fmla="*/ 9972 h 10323"/>
                <a:gd name="connsiteX1" fmla="*/ 5362 w 7736"/>
                <a:gd name="connsiteY1" fmla="*/ -351 h 10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736" h="10323">
                  <a:moveTo>
                    <a:pt x="7545" y="9972"/>
                  </a:moveTo>
                  <a:cubicBezTo>
                    <a:pt x="-722" y="8947"/>
                    <a:pt x="-3711" y="2947"/>
                    <a:pt x="5362" y="-35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00" name="任意多边形: 形状 1499">
              <a:extLst>
                <a:ext uri="{FF2B5EF4-FFF2-40B4-BE49-F238E27FC236}">
                  <a16:creationId xmlns:a16="http://schemas.microsoft.com/office/drawing/2014/main" id="{13D4F7DA-8F74-81CA-2171-2FB3AC19091B}"/>
                </a:ext>
              </a:extLst>
            </p:cNvPr>
            <p:cNvSpPr/>
            <p:nvPr/>
          </p:nvSpPr>
          <p:spPr>
            <a:xfrm flipV="1">
              <a:off x="7923015" y="5500644"/>
              <a:ext cx="14770" cy="13037"/>
            </a:xfrm>
            <a:custGeom>
              <a:avLst/>
              <a:gdLst>
                <a:gd name="connsiteX0" fmla="*/ 4319 w 14770"/>
                <a:gd name="connsiteY0" fmla="*/ 12685 h 13037"/>
                <a:gd name="connsiteX1" fmla="*/ 14579 w 14770"/>
                <a:gd name="connsiteY1" fmla="*/ -352 h 13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770" h="13037">
                  <a:moveTo>
                    <a:pt x="4319" y="12685"/>
                  </a:moveTo>
                  <a:cubicBezTo>
                    <a:pt x="-5149" y="11057"/>
                    <a:pt x="1253" y="1827"/>
                    <a:pt x="14579" y="-35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01" name="任意多边形: 形状 1500">
              <a:extLst>
                <a:ext uri="{FF2B5EF4-FFF2-40B4-BE49-F238E27FC236}">
                  <a16:creationId xmlns:a16="http://schemas.microsoft.com/office/drawing/2014/main" id="{3A60B481-E15E-6CD7-FA72-8E7A22FE7B31}"/>
                </a:ext>
              </a:extLst>
            </p:cNvPr>
            <p:cNvSpPr/>
            <p:nvPr/>
          </p:nvSpPr>
          <p:spPr>
            <a:xfrm flipV="1">
              <a:off x="7912757" y="5506629"/>
              <a:ext cx="11196" cy="10481"/>
            </a:xfrm>
            <a:custGeom>
              <a:avLst/>
              <a:gdLst>
                <a:gd name="connsiteX0" fmla="*/ 11005 w 11196"/>
                <a:gd name="connsiteY0" fmla="*/ 9925 h 10481"/>
                <a:gd name="connsiteX1" fmla="*/ 5314 w 11196"/>
                <a:gd name="connsiteY1" fmla="*/ -351 h 10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196" h="10481">
                  <a:moveTo>
                    <a:pt x="11005" y="9925"/>
                  </a:moveTo>
                  <a:cubicBezTo>
                    <a:pt x="-2247" y="11788"/>
                    <a:pt x="-3194" y="406"/>
                    <a:pt x="5314" y="-35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02" name="任意多边形: 形状 1501">
              <a:extLst>
                <a:ext uri="{FF2B5EF4-FFF2-40B4-BE49-F238E27FC236}">
                  <a16:creationId xmlns:a16="http://schemas.microsoft.com/office/drawing/2014/main" id="{B78357AC-786F-7AC3-922A-86F6EE23476C}"/>
                </a:ext>
              </a:extLst>
            </p:cNvPr>
            <p:cNvSpPr/>
            <p:nvPr/>
          </p:nvSpPr>
          <p:spPr>
            <a:xfrm flipV="1">
              <a:off x="8246622" y="5754366"/>
              <a:ext cx="28179" cy="17850"/>
            </a:xfrm>
            <a:custGeom>
              <a:avLst/>
              <a:gdLst>
                <a:gd name="connsiteX0" fmla="*/ 2187 w 28179"/>
                <a:gd name="connsiteY0" fmla="*/ 17547 h 17850"/>
                <a:gd name="connsiteX1" fmla="*/ 9843 w 28179"/>
                <a:gd name="connsiteY1" fmla="*/ 1267 h 17850"/>
                <a:gd name="connsiteX2" fmla="*/ 27994 w 28179"/>
                <a:gd name="connsiteY2" fmla="*/ 11006 h 17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79" h="17850">
                  <a:moveTo>
                    <a:pt x="2187" y="17547"/>
                  </a:moveTo>
                  <a:cubicBezTo>
                    <a:pt x="-3457" y="13917"/>
                    <a:pt x="1724" y="4779"/>
                    <a:pt x="9843" y="1267"/>
                  </a:cubicBezTo>
                  <a:cubicBezTo>
                    <a:pt x="17644" y="-2106"/>
                    <a:pt x="28125" y="-563"/>
                    <a:pt x="27994" y="1100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03" name="任意多边形: 形状 1502">
              <a:extLst>
                <a:ext uri="{FF2B5EF4-FFF2-40B4-BE49-F238E27FC236}">
                  <a16:creationId xmlns:a16="http://schemas.microsoft.com/office/drawing/2014/main" id="{23C685D6-B3DE-A1FC-6F23-F0BB5C716E75}"/>
                </a:ext>
              </a:extLst>
            </p:cNvPr>
            <p:cNvSpPr/>
            <p:nvPr/>
          </p:nvSpPr>
          <p:spPr>
            <a:xfrm flipV="1">
              <a:off x="8268877" y="5771273"/>
              <a:ext cx="25091" cy="8574"/>
            </a:xfrm>
            <a:custGeom>
              <a:avLst/>
              <a:gdLst>
                <a:gd name="connsiteX0" fmla="*/ -184 w 25091"/>
                <a:gd name="connsiteY0" fmla="*/ 8273 h 8574"/>
                <a:gd name="connsiteX1" fmla="*/ 24907 w 25091"/>
                <a:gd name="connsiteY1" fmla="*/ 4904 h 8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091" h="8574">
                  <a:moveTo>
                    <a:pt x="-184" y="8273"/>
                  </a:moveTo>
                  <a:cubicBezTo>
                    <a:pt x="3366" y="-1594"/>
                    <a:pt x="19739" y="-3253"/>
                    <a:pt x="24907" y="490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04" name="任意多边形: 形状 1503">
              <a:extLst>
                <a:ext uri="{FF2B5EF4-FFF2-40B4-BE49-F238E27FC236}">
                  <a16:creationId xmlns:a16="http://schemas.microsoft.com/office/drawing/2014/main" id="{6CD712E6-70A1-9E2E-D59C-1EE373B13BE7}"/>
                </a:ext>
              </a:extLst>
            </p:cNvPr>
            <p:cNvSpPr/>
            <p:nvPr/>
          </p:nvSpPr>
          <p:spPr>
            <a:xfrm flipV="1">
              <a:off x="9118427" y="5124870"/>
              <a:ext cx="100568" cy="106212"/>
            </a:xfrm>
            <a:custGeom>
              <a:avLst/>
              <a:gdLst>
                <a:gd name="connsiteX0" fmla="*/ 100403 w 100568"/>
                <a:gd name="connsiteY0" fmla="*/ 11369 h 106212"/>
                <a:gd name="connsiteX1" fmla="*/ -165 w 100568"/>
                <a:gd name="connsiteY1" fmla="*/ 104479 h 106212"/>
                <a:gd name="connsiteX2" fmla="*/ 82045 w 100568"/>
                <a:gd name="connsiteY2" fmla="*/ -414 h 106212"/>
                <a:gd name="connsiteX3" fmla="*/ 100403 w 100568"/>
                <a:gd name="connsiteY3" fmla="*/ 11369 h 106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568" h="106212">
                  <a:moveTo>
                    <a:pt x="100403" y="11369"/>
                  </a:moveTo>
                  <a:cubicBezTo>
                    <a:pt x="79161" y="46606"/>
                    <a:pt x="32870" y="116228"/>
                    <a:pt x="-165" y="104479"/>
                  </a:cubicBezTo>
                  <a:cubicBezTo>
                    <a:pt x="20978" y="100886"/>
                    <a:pt x="65262" y="62491"/>
                    <a:pt x="82045" y="-414"/>
                  </a:cubicBezTo>
                  <a:lnTo>
                    <a:pt x="100403" y="11369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05" name="任意多边形: 形状 1504">
              <a:extLst>
                <a:ext uri="{FF2B5EF4-FFF2-40B4-BE49-F238E27FC236}">
                  <a16:creationId xmlns:a16="http://schemas.microsoft.com/office/drawing/2014/main" id="{8C29BE80-3506-E771-D57F-E81FA35D719A}"/>
                </a:ext>
              </a:extLst>
            </p:cNvPr>
            <p:cNvSpPr/>
            <p:nvPr/>
          </p:nvSpPr>
          <p:spPr>
            <a:xfrm flipV="1">
              <a:off x="9111865" y="5085628"/>
              <a:ext cx="127013" cy="144030"/>
            </a:xfrm>
            <a:custGeom>
              <a:avLst/>
              <a:gdLst>
                <a:gd name="connsiteX0" fmla="*/ 126849 w 127013"/>
                <a:gd name="connsiteY0" fmla="*/ -417 h 144030"/>
                <a:gd name="connsiteX1" fmla="*/ 73599 w 127013"/>
                <a:gd name="connsiteY1" fmla="*/ 99069 h 144030"/>
                <a:gd name="connsiteX2" fmla="*/ -165 w 127013"/>
                <a:gd name="connsiteY2" fmla="*/ 138464 h 144030"/>
                <a:gd name="connsiteX3" fmla="*/ 79969 w 127013"/>
                <a:gd name="connsiteY3" fmla="*/ 70176 h 144030"/>
                <a:gd name="connsiteX4" fmla="*/ 108557 w 127013"/>
                <a:gd name="connsiteY4" fmla="*/ 2428 h 144030"/>
                <a:gd name="connsiteX5" fmla="*/ 126849 w 127013"/>
                <a:gd name="connsiteY5" fmla="*/ -418 h 14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7013" h="144030">
                  <a:moveTo>
                    <a:pt x="126849" y="-417"/>
                  </a:moveTo>
                  <a:cubicBezTo>
                    <a:pt x="117417" y="64231"/>
                    <a:pt x="90309" y="68271"/>
                    <a:pt x="73599" y="99069"/>
                  </a:cubicBezTo>
                  <a:cubicBezTo>
                    <a:pt x="57907" y="127997"/>
                    <a:pt x="20985" y="155265"/>
                    <a:pt x="-165" y="138464"/>
                  </a:cubicBezTo>
                  <a:cubicBezTo>
                    <a:pt x="46258" y="133269"/>
                    <a:pt x="61999" y="86067"/>
                    <a:pt x="79969" y="70176"/>
                  </a:cubicBezTo>
                  <a:cubicBezTo>
                    <a:pt x="104648" y="48363"/>
                    <a:pt x="106708" y="17294"/>
                    <a:pt x="108557" y="2428"/>
                  </a:cubicBezTo>
                  <a:lnTo>
                    <a:pt x="126849" y="-418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06" name="任意多边形: 形状 1505">
              <a:extLst>
                <a:ext uri="{FF2B5EF4-FFF2-40B4-BE49-F238E27FC236}">
                  <a16:creationId xmlns:a16="http://schemas.microsoft.com/office/drawing/2014/main" id="{DE0679E0-39AC-1260-E0D7-F708A417F98F}"/>
                </a:ext>
              </a:extLst>
            </p:cNvPr>
            <p:cNvSpPr/>
            <p:nvPr/>
          </p:nvSpPr>
          <p:spPr>
            <a:xfrm flipV="1">
              <a:off x="9236367" y="5105043"/>
              <a:ext cx="142346" cy="204984"/>
            </a:xfrm>
            <a:custGeom>
              <a:avLst/>
              <a:gdLst>
                <a:gd name="connsiteX0" fmla="*/ 141177 w 142346"/>
                <a:gd name="connsiteY0" fmla="*/ -406 h 204984"/>
                <a:gd name="connsiteX1" fmla="*/ 96521 w 142346"/>
                <a:gd name="connsiteY1" fmla="*/ 97578 h 204984"/>
                <a:gd name="connsiteX2" fmla="*/ -162 w 142346"/>
                <a:gd name="connsiteY2" fmla="*/ 204557 h 204984"/>
                <a:gd name="connsiteX3" fmla="*/ 80193 w 142346"/>
                <a:gd name="connsiteY3" fmla="*/ 75244 h 204984"/>
                <a:gd name="connsiteX4" fmla="*/ 141175 w 142346"/>
                <a:gd name="connsiteY4" fmla="*/ -409 h 204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346" h="204984">
                  <a:moveTo>
                    <a:pt x="141177" y="-406"/>
                  </a:moveTo>
                  <a:cubicBezTo>
                    <a:pt x="149599" y="54151"/>
                    <a:pt x="102638" y="68255"/>
                    <a:pt x="96521" y="97578"/>
                  </a:cubicBezTo>
                  <a:cubicBezTo>
                    <a:pt x="87611" y="140246"/>
                    <a:pt x="38223" y="205836"/>
                    <a:pt x="-162" y="204557"/>
                  </a:cubicBezTo>
                  <a:cubicBezTo>
                    <a:pt x="60874" y="170251"/>
                    <a:pt x="58270" y="110494"/>
                    <a:pt x="80193" y="75244"/>
                  </a:cubicBezTo>
                  <a:cubicBezTo>
                    <a:pt x="95840" y="50089"/>
                    <a:pt x="105164" y="11508"/>
                    <a:pt x="141175" y="-409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07" name="任意多边形: 形状 1506">
              <a:extLst>
                <a:ext uri="{FF2B5EF4-FFF2-40B4-BE49-F238E27FC236}">
                  <a16:creationId xmlns:a16="http://schemas.microsoft.com/office/drawing/2014/main" id="{7EA4A16B-293B-6133-6AA3-E6E0E5C6398A}"/>
                </a:ext>
              </a:extLst>
            </p:cNvPr>
            <p:cNvSpPr/>
            <p:nvPr/>
          </p:nvSpPr>
          <p:spPr>
            <a:xfrm flipV="1">
              <a:off x="9246319" y="5134217"/>
              <a:ext cx="64473" cy="126876"/>
            </a:xfrm>
            <a:custGeom>
              <a:avLst/>
              <a:gdLst>
                <a:gd name="connsiteX0" fmla="*/ 64311 w 64473"/>
                <a:gd name="connsiteY0" fmla="*/ -407 h 126876"/>
                <a:gd name="connsiteX1" fmla="*/ -163 w 64473"/>
                <a:gd name="connsiteY1" fmla="*/ 126466 h 126876"/>
                <a:gd name="connsiteX2" fmla="*/ 37281 w 64473"/>
                <a:gd name="connsiteY2" fmla="*/ 53199 h 126876"/>
                <a:gd name="connsiteX3" fmla="*/ 64311 w 64473"/>
                <a:gd name="connsiteY3" fmla="*/ -411 h 126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473" h="126876">
                  <a:moveTo>
                    <a:pt x="64311" y="-407"/>
                  </a:moveTo>
                  <a:cubicBezTo>
                    <a:pt x="57555" y="59415"/>
                    <a:pt x="30743" y="125407"/>
                    <a:pt x="-163" y="126466"/>
                  </a:cubicBezTo>
                  <a:cubicBezTo>
                    <a:pt x="28382" y="106203"/>
                    <a:pt x="24664" y="79703"/>
                    <a:pt x="37281" y="53199"/>
                  </a:cubicBezTo>
                  <a:cubicBezTo>
                    <a:pt x="49894" y="26689"/>
                    <a:pt x="28508" y="13557"/>
                    <a:pt x="64311" y="-411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08" name="任意多边形: 形状 1507">
              <a:extLst>
                <a:ext uri="{FF2B5EF4-FFF2-40B4-BE49-F238E27FC236}">
                  <a16:creationId xmlns:a16="http://schemas.microsoft.com/office/drawing/2014/main" id="{B4D581FD-9ADE-7F18-A9FF-C0C8A0579E33}"/>
                </a:ext>
              </a:extLst>
            </p:cNvPr>
            <p:cNvSpPr/>
            <p:nvPr/>
          </p:nvSpPr>
          <p:spPr>
            <a:xfrm flipV="1">
              <a:off x="8973620" y="5168433"/>
              <a:ext cx="141315" cy="72420"/>
            </a:xfrm>
            <a:custGeom>
              <a:avLst/>
              <a:gdLst>
                <a:gd name="connsiteX0" fmla="*/ 141147 w 141315"/>
                <a:gd name="connsiteY0" fmla="*/ 5428 h 72420"/>
                <a:gd name="connsiteX1" fmla="*/ -168 w 141315"/>
                <a:gd name="connsiteY1" fmla="*/ 67721 h 72420"/>
                <a:gd name="connsiteX2" fmla="*/ 141147 w 141315"/>
                <a:gd name="connsiteY2" fmla="*/ 5428 h 72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1315" h="72420">
                  <a:moveTo>
                    <a:pt x="141147" y="5428"/>
                  </a:moveTo>
                  <a:cubicBezTo>
                    <a:pt x="115608" y="39030"/>
                    <a:pt x="54263" y="86601"/>
                    <a:pt x="-168" y="67721"/>
                  </a:cubicBezTo>
                  <a:cubicBezTo>
                    <a:pt x="44933" y="27172"/>
                    <a:pt x="124050" y="-16413"/>
                    <a:pt x="141147" y="5428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09" name="任意多边形: 形状 1508">
              <a:extLst>
                <a:ext uri="{FF2B5EF4-FFF2-40B4-BE49-F238E27FC236}">
                  <a16:creationId xmlns:a16="http://schemas.microsoft.com/office/drawing/2014/main" id="{2182AF02-C6FD-BF6A-3E82-9F62B4C19F01}"/>
                </a:ext>
              </a:extLst>
            </p:cNvPr>
            <p:cNvSpPr/>
            <p:nvPr/>
          </p:nvSpPr>
          <p:spPr>
            <a:xfrm flipV="1">
              <a:off x="8881672" y="5138961"/>
              <a:ext cx="252305" cy="169120"/>
            </a:xfrm>
            <a:custGeom>
              <a:avLst/>
              <a:gdLst>
                <a:gd name="connsiteX0" fmla="*/ 217497 w 252305"/>
                <a:gd name="connsiteY0" fmla="*/ 61826 h 169120"/>
                <a:gd name="connsiteX1" fmla="*/ 124597 w 252305"/>
                <a:gd name="connsiteY1" fmla="*/ 116316 h 169120"/>
                <a:gd name="connsiteX2" fmla="*/ -169 w 252305"/>
                <a:gd name="connsiteY2" fmla="*/ 158323 h 169120"/>
                <a:gd name="connsiteX3" fmla="*/ 122240 w 252305"/>
                <a:gd name="connsiteY3" fmla="*/ 97115 h 169120"/>
                <a:gd name="connsiteX4" fmla="*/ 252137 w 252305"/>
                <a:gd name="connsiteY4" fmla="*/ -406 h 169120"/>
                <a:gd name="connsiteX5" fmla="*/ 217502 w 252305"/>
                <a:gd name="connsiteY5" fmla="*/ 61826 h 169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2305" h="169120">
                  <a:moveTo>
                    <a:pt x="217497" y="61826"/>
                  </a:moveTo>
                  <a:cubicBezTo>
                    <a:pt x="193927" y="98537"/>
                    <a:pt x="154070" y="93358"/>
                    <a:pt x="124597" y="116316"/>
                  </a:cubicBezTo>
                  <a:cubicBezTo>
                    <a:pt x="68447" y="160052"/>
                    <a:pt x="23489" y="183631"/>
                    <a:pt x="-169" y="158323"/>
                  </a:cubicBezTo>
                  <a:cubicBezTo>
                    <a:pt x="53472" y="167356"/>
                    <a:pt x="94983" y="105668"/>
                    <a:pt x="122240" y="97115"/>
                  </a:cubicBezTo>
                  <a:cubicBezTo>
                    <a:pt x="149492" y="88565"/>
                    <a:pt x="232313" y="28484"/>
                    <a:pt x="252137" y="-406"/>
                  </a:cubicBezTo>
                  <a:cubicBezTo>
                    <a:pt x="248979" y="25550"/>
                    <a:pt x="230172" y="44000"/>
                    <a:pt x="217502" y="61826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0" name="任意多边形: 形状 1509">
              <a:extLst>
                <a:ext uri="{FF2B5EF4-FFF2-40B4-BE49-F238E27FC236}">
                  <a16:creationId xmlns:a16="http://schemas.microsoft.com/office/drawing/2014/main" id="{C99DD0BC-FA76-E6F8-01BA-CF5DDF5250F6}"/>
                </a:ext>
              </a:extLst>
            </p:cNvPr>
            <p:cNvSpPr/>
            <p:nvPr/>
          </p:nvSpPr>
          <p:spPr>
            <a:xfrm flipV="1">
              <a:off x="9164607" y="5108832"/>
              <a:ext cx="159278" cy="114515"/>
            </a:xfrm>
            <a:custGeom>
              <a:avLst/>
              <a:gdLst>
                <a:gd name="connsiteX0" fmla="*/ 95778 w 159278"/>
                <a:gd name="connsiteY0" fmla="*/ -416 h 114515"/>
                <a:gd name="connsiteX1" fmla="*/ 159114 w 159278"/>
                <a:gd name="connsiteY1" fmla="*/ 30801 h 114515"/>
                <a:gd name="connsiteX2" fmla="*/ 90831 w 159278"/>
                <a:gd name="connsiteY2" fmla="*/ 36479 h 114515"/>
                <a:gd name="connsiteX3" fmla="*/ -164 w 159278"/>
                <a:gd name="connsiteY3" fmla="*/ 107731 h 114515"/>
                <a:gd name="connsiteX4" fmla="*/ 69976 w 159278"/>
                <a:gd name="connsiteY4" fmla="*/ 6129 h 114515"/>
                <a:gd name="connsiteX5" fmla="*/ 95779 w 159278"/>
                <a:gd name="connsiteY5" fmla="*/ -417 h 114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9278" h="114515">
                  <a:moveTo>
                    <a:pt x="95778" y="-416"/>
                  </a:moveTo>
                  <a:cubicBezTo>
                    <a:pt x="104252" y="30160"/>
                    <a:pt x="121876" y="57113"/>
                    <a:pt x="159114" y="30801"/>
                  </a:cubicBezTo>
                  <a:cubicBezTo>
                    <a:pt x="157031" y="49002"/>
                    <a:pt x="125216" y="77866"/>
                    <a:pt x="90831" y="36479"/>
                  </a:cubicBezTo>
                  <a:cubicBezTo>
                    <a:pt x="68169" y="94396"/>
                    <a:pt x="25371" y="129130"/>
                    <a:pt x="-164" y="107731"/>
                  </a:cubicBezTo>
                  <a:cubicBezTo>
                    <a:pt x="33413" y="112599"/>
                    <a:pt x="58608" y="77584"/>
                    <a:pt x="69976" y="6129"/>
                  </a:cubicBezTo>
                  <a:cubicBezTo>
                    <a:pt x="74705" y="5858"/>
                    <a:pt x="86492" y="3836"/>
                    <a:pt x="95779" y="-417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1" name="任意多边形: 形状 1510">
              <a:extLst>
                <a:ext uri="{FF2B5EF4-FFF2-40B4-BE49-F238E27FC236}">
                  <a16:creationId xmlns:a16="http://schemas.microsoft.com/office/drawing/2014/main" id="{31826CC1-5F5A-0844-2391-369E35C95485}"/>
                </a:ext>
              </a:extLst>
            </p:cNvPr>
            <p:cNvSpPr/>
            <p:nvPr/>
          </p:nvSpPr>
          <p:spPr>
            <a:xfrm flipV="1">
              <a:off x="8992856" y="5097236"/>
              <a:ext cx="219720" cy="171561"/>
            </a:xfrm>
            <a:custGeom>
              <a:avLst/>
              <a:gdLst>
                <a:gd name="connsiteX0" fmla="*/ 186921 w 219720"/>
                <a:gd name="connsiteY0" fmla="*/ 46585 h 171561"/>
                <a:gd name="connsiteX1" fmla="*/ 219553 w 219720"/>
                <a:gd name="connsiteY1" fmla="*/ 97244 h 171561"/>
                <a:gd name="connsiteX2" fmla="*/ 139330 w 219720"/>
                <a:gd name="connsiteY2" fmla="*/ 95242 h 171561"/>
                <a:gd name="connsiteX3" fmla="*/ 11898 w 219720"/>
                <a:gd name="connsiteY3" fmla="*/ 163988 h 171561"/>
                <a:gd name="connsiteX4" fmla="*/ 31687 w 219720"/>
                <a:gd name="connsiteY4" fmla="*/ 114421 h 171561"/>
                <a:gd name="connsiteX5" fmla="*/ 26043 w 219720"/>
                <a:gd name="connsiteY5" fmla="*/ 148489 h 171561"/>
                <a:gd name="connsiteX6" fmla="*/ 152666 w 219720"/>
                <a:gd name="connsiteY6" fmla="*/ 26903 h 171561"/>
                <a:gd name="connsiteX7" fmla="*/ 186916 w 219720"/>
                <a:gd name="connsiteY7" fmla="*/ 46587 h 171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9720" h="171561">
                  <a:moveTo>
                    <a:pt x="186921" y="46585"/>
                  </a:moveTo>
                  <a:cubicBezTo>
                    <a:pt x="172677" y="77388"/>
                    <a:pt x="156032" y="123326"/>
                    <a:pt x="219553" y="97244"/>
                  </a:cubicBezTo>
                  <a:cubicBezTo>
                    <a:pt x="203448" y="125965"/>
                    <a:pt x="164001" y="142783"/>
                    <a:pt x="139330" y="95242"/>
                  </a:cubicBezTo>
                  <a:cubicBezTo>
                    <a:pt x="90786" y="163023"/>
                    <a:pt x="38263" y="183795"/>
                    <a:pt x="11898" y="163988"/>
                  </a:cubicBezTo>
                  <a:cubicBezTo>
                    <a:pt x="-17195" y="142123"/>
                    <a:pt x="13124" y="100587"/>
                    <a:pt x="31687" y="114421"/>
                  </a:cubicBezTo>
                  <a:cubicBezTo>
                    <a:pt x="22336" y="115988"/>
                    <a:pt x="2494" y="140538"/>
                    <a:pt x="26043" y="148489"/>
                  </a:cubicBezTo>
                  <a:cubicBezTo>
                    <a:pt x="49592" y="156440"/>
                    <a:pt x="109549" y="101299"/>
                    <a:pt x="152666" y="26903"/>
                  </a:cubicBezTo>
                  <a:cubicBezTo>
                    <a:pt x="164635" y="6252"/>
                    <a:pt x="227018" y="-31088"/>
                    <a:pt x="186916" y="46587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2" name="任意多边形: 形状 1511">
              <a:extLst>
                <a:ext uri="{FF2B5EF4-FFF2-40B4-BE49-F238E27FC236}">
                  <a16:creationId xmlns:a16="http://schemas.microsoft.com/office/drawing/2014/main" id="{C425CF08-843B-4C27-22B2-180482103F40}"/>
                </a:ext>
              </a:extLst>
            </p:cNvPr>
            <p:cNvSpPr/>
            <p:nvPr/>
          </p:nvSpPr>
          <p:spPr>
            <a:xfrm flipV="1">
              <a:off x="9057801" y="5155784"/>
              <a:ext cx="78229" cy="97924"/>
            </a:xfrm>
            <a:custGeom>
              <a:avLst/>
              <a:gdLst>
                <a:gd name="connsiteX0" fmla="*/ 77803 w 78229"/>
                <a:gd name="connsiteY0" fmla="*/ -409 h 97924"/>
                <a:gd name="connsiteX1" fmla="*/ 12263 w 78229"/>
                <a:gd name="connsiteY1" fmla="*/ 97515 h 97924"/>
                <a:gd name="connsiteX2" fmla="*/ 77803 w 78229"/>
                <a:gd name="connsiteY2" fmla="*/ -409 h 97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8229" h="97924">
                  <a:moveTo>
                    <a:pt x="77803" y="-409"/>
                  </a:moveTo>
                  <a:cubicBezTo>
                    <a:pt x="83247" y="49317"/>
                    <a:pt x="1134" y="53056"/>
                    <a:pt x="12263" y="97515"/>
                  </a:cubicBezTo>
                  <a:cubicBezTo>
                    <a:pt x="-38460" y="54171"/>
                    <a:pt x="82767" y="19141"/>
                    <a:pt x="77803" y="-409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3" name="任意多边形: 形状 1512">
              <a:extLst>
                <a:ext uri="{FF2B5EF4-FFF2-40B4-BE49-F238E27FC236}">
                  <a16:creationId xmlns:a16="http://schemas.microsoft.com/office/drawing/2014/main" id="{8E01ABDB-B8D0-D18E-A935-DFE3B7E17629}"/>
                </a:ext>
              </a:extLst>
            </p:cNvPr>
            <p:cNvSpPr/>
            <p:nvPr/>
          </p:nvSpPr>
          <p:spPr>
            <a:xfrm flipV="1">
              <a:off x="9493196" y="5512416"/>
              <a:ext cx="39762" cy="34274"/>
            </a:xfrm>
            <a:custGeom>
              <a:avLst/>
              <a:gdLst>
                <a:gd name="connsiteX0" fmla="*/ -158 w 39762"/>
                <a:gd name="connsiteY0" fmla="*/ 8551 h 34274"/>
                <a:gd name="connsiteX1" fmla="*/ 11269 w 39762"/>
                <a:gd name="connsiteY1" fmla="*/ 17203 h 34274"/>
                <a:gd name="connsiteX2" fmla="*/ 22650 w 39762"/>
                <a:gd name="connsiteY2" fmla="*/ 25567 h 34274"/>
                <a:gd name="connsiteX3" fmla="*/ 34028 w 39762"/>
                <a:gd name="connsiteY3" fmla="*/ 33926 h 34274"/>
                <a:gd name="connsiteX4" fmla="*/ -158 w 39762"/>
                <a:gd name="connsiteY4" fmla="*/ 8551 h 34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762" h="34274">
                  <a:moveTo>
                    <a:pt x="-158" y="8551"/>
                  </a:moveTo>
                  <a:cubicBezTo>
                    <a:pt x="8510" y="-5741"/>
                    <a:pt x="25698" y="-2790"/>
                    <a:pt x="11269" y="17203"/>
                  </a:cubicBezTo>
                  <a:cubicBezTo>
                    <a:pt x="19939" y="2915"/>
                    <a:pt x="37081" y="5566"/>
                    <a:pt x="22650" y="25567"/>
                  </a:cubicBezTo>
                  <a:cubicBezTo>
                    <a:pt x="31323" y="11273"/>
                    <a:pt x="48459" y="13925"/>
                    <a:pt x="34028" y="33926"/>
                  </a:cubicBezTo>
                  <a:cubicBezTo>
                    <a:pt x="25589" y="31998"/>
                    <a:pt x="6138" y="17631"/>
                    <a:pt x="-158" y="8551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4" name="任意多边形: 形状 1513">
              <a:extLst>
                <a:ext uri="{FF2B5EF4-FFF2-40B4-BE49-F238E27FC236}">
                  <a16:creationId xmlns:a16="http://schemas.microsoft.com/office/drawing/2014/main" id="{51725121-275D-6483-98A0-BDF2C4E8E65C}"/>
                </a:ext>
              </a:extLst>
            </p:cNvPr>
            <p:cNvSpPr/>
            <p:nvPr/>
          </p:nvSpPr>
          <p:spPr>
            <a:xfrm flipV="1">
              <a:off x="9546060" y="5365906"/>
              <a:ext cx="194885" cy="127729"/>
            </a:xfrm>
            <a:custGeom>
              <a:avLst/>
              <a:gdLst>
                <a:gd name="connsiteX0" fmla="*/ -155 w 194885"/>
                <a:gd name="connsiteY0" fmla="*/ 24295 h 127729"/>
                <a:gd name="connsiteX1" fmla="*/ 76015 w 194885"/>
                <a:gd name="connsiteY1" fmla="*/ 74057 h 127729"/>
                <a:gd name="connsiteX2" fmla="*/ 146282 w 194885"/>
                <a:gd name="connsiteY2" fmla="*/ 114490 h 127729"/>
                <a:gd name="connsiteX3" fmla="*/ 194730 w 194885"/>
                <a:gd name="connsiteY3" fmla="*/ 127362 h 127729"/>
                <a:gd name="connsiteX4" fmla="*/ 114131 w 194885"/>
                <a:gd name="connsiteY4" fmla="*/ 70608 h 127729"/>
                <a:gd name="connsiteX5" fmla="*/ 41999 w 194885"/>
                <a:gd name="connsiteY5" fmla="*/ 11751 h 127729"/>
                <a:gd name="connsiteX6" fmla="*/ -154 w 194885"/>
                <a:gd name="connsiteY6" fmla="*/ 24296 h 127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4885" h="127729">
                  <a:moveTo>
                    <a:pt x="-155" y="24295"/>
                  </a:moveTo>
                  <a:cubicBezTo>
                    <a:pt x="46530" y="36103"/>
                    <a:pt x="22623" y="65402"/>
                    <a:pt x="76015" y="74057"/>
                  </a:cubicBezTo>
                  <a:cubicBezTo>
                    <a:pt x="119704" y="81136"/>
                    <a:pt x="107532" y="112004"/>
                    <a:pt x="146282" y="114490"/>
                  </a:cubicBezTo>
                  <a:cubicBezTo>
                    <a:pt x="158771" y="115291"/>
                    <a:pt x="185301" y="115911"/>
                    <a:pt x="194730" y="127362"/>
                  </a:cubicBezTo>
                  <a:cubicBezTo>
                    <a:pt x="188276" y="92252"/>
                    <a:pt x="139573" y="117651"/>
                    <a:pt x="114131" y="70608"/>
                  </a:cubicBezTo>
                  <a:cubicBezTo>
                    <a:pt x="97925" y="40657"/>
                    <a:pt x="80112" y="55449"/>
                    <a:pt x="41999" y="11751"/>
                  </a:cubicBezTo>
                  <a:cubicBezTo>
                    <a:pt x="34043" y="2634"/>
                    <a:pt x="12773" y="-15473"/>
                    <a:pt x="-154" y="24296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5" name="任意多边形: 形状 1514">
              <a:extLst>
                <a:ext uri="{FF2B5EF4-FFF2-40B4-BE49-F238E27FC236}">
                  <a16:creationId xmlns:a16="http://schemas.microsoft.com/office/drawing/2014/main" id="{1BECDE0D-51FA-04A7-B917-AFAEEFAA73A8}"/>
                </a:ext>
              </a:extLst>
            </p:cNvPr>
            <p:cNvSpPr/>
            <p:nvPr/>
          </p:nvSpPr>
          <p:spPr>
            <a:xfrm flipV="1">
              <a:off x="9550108" y="5468172"/>
              <a:ext cx="162387" cy="46471"/>
            </a:xfrm>
            <a:custGeom>
              <a:avLst/>
              <a:gdLst>
                <a:gd name="connsiteX0" fmla="*/ -156 w 162387"/>
                <a:gd name="connsiteY0" fmla="*/ 24242 h 46471"/>
                <a:gd name="connsiteX1" fmla="*/ 70859 w 162387"/>
                <a:gd name="connsiteY1" fmla="*/ 43506 h 46471"/>
                <a:gd name="connsiteX2" fmla="*/ 162232 w 162387"/>
                <a:gd name="connsiteY2" fmla="*/ 10678 h 46471"/>
                <a:gd name="connsiteX3" fmla="*/ 75236 w 162387"/>
                <a:gd name="connsiteY3" fmla="*/ 9153 h 46471"/>
                <a:gd name="connsiteX4" fmla="*/ -156 w 162387"/>
                <a:gd name="connsiteY4" fmla="*/ 24241 h 46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2387" h="46471">
                  <a:moveTo>
                    <a:pt x="-156" y="24242"/>
                  </a:moveTo>
                  <a:cubicBezTo>
                    <a:pt x="36555" y="47811"/>
                    <a:pt x="53991" y="35866"/>
                    <a:pt x="70859" y="43506"/>
                  </a:cubicBezTo>
                  <a:cubicBezTo>
                    <a:pt x="102934" y="58039"/>
                    <a:pt x="119058" y="6988"/>
                    <a:pt x="162232" y="10678"/>
                  </a:cubicBezTo>
                  <a:cubicBezTo>
                    <a:pt x="137245" y="-17600"/>
                    <a:pt x="105131" y="18529"/>
                    <a:pt x="75236" y="9153"/>
                  </a:cubicBezTo>
                  <a:cubicBezTo>
                    <a:pt x="45337" y="-219"/>
                    <a:pt x="25440" y="-690"/>
                    <a:pt x="-156" y="24241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6" name="任意多边形: 形状 1515">
              <a:extLst>
                <a:ext uri="{FF2B5EF4-FFF2-40B4-BE49-F238E27FC236}">
                  <a16:creationId xmlns:a16="http://schemas.microsoft.com/office/drawing/2014/main" id="{C0103D5D-F0E8-F91A-CAE1-EB6BA6F1BB46}"/>
                </a:ext>
              </a:extLst>
            </p:cNvPr>
            <p:cNvSpPr/>
            <p:nvPr/>
          </p:nvSpPr>
          <p:spPr>
            <a:xfrm flipV="1">
              <a:off x="9522623" y="5502874"/>
              <a:ext cx="216117" cy="88806"/>
            </a:xfrm>
            <a:custGeom>
              <a:avLst/>
              <a:gdLst>
                <a:gd name="connsiteX0" fmla="*/ 24353 w 216117"/>
                <a:gd name="connsiteY0" fmla="*/ 87953 h 88806"/>
                <a:gd name="connsiteX1" fmla="*/ 102235 w 216117"/>
                <a:gd name="connsiteY1" fmla="*/ 64758 h 88806"/>
                <a:gd name="connsiteX2" fmla="*/ 215962 w 216117"/>
                <a:gd name="connsiteY2" fmla="*/ 3612 h 88806"/>
                <a:gd name="connsiteX3" fmla="*/ 99666 w 216117"/>
                <a:gd name="connsiteY3" fmla="*/ 43516 h 88806"/>
                <a:gd name="connsiteX4" fmla="*/ 24353 w 216117"/>
                <a:gd name="connsiteY4" fmla="*/ 87952 h 88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6117" h="88806">
                  <a:moveTo>
                    <a:pt x="24353" y="87953"/>
                  </a:moveTo>
                  <a:cubicBezTo>
                    <a:pt x="65341" y="92484"/>
                    <a:pt x="76198" y="65264"/>
                    <a:pt x="102235" y="64758"/>
                  </a:cubicBezTo>
                  <a:cubicBezTo>
                    <a:pt x="167857" y="63483"/>
                    <a:pt x="164990" y="16837"/>
                    <a:pt x="215962" y="3612"/>
                  </a:cubicBezTo>
                  <a:cubicBezTo>
                    <a:pt x="187465" y="-16455"/>
                    <a:pt x="139668" y="46489"/>
                    <a:pt x="99666" y="43516"/>
                  </a:cubicBezTo>
                  <a:cubicBezTo>
                    <a:pt x="59662" y="40538"/>
                    <a:pt x="-48233" y="81660"/>
                    <a:pt x="24353" y="87952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7" name="任意多边形: 形状 1516">
              <a:extLst>
                <a:ext uri="{FF2B5EF4-FFF2-40B4-BE49-F238E27FC236}">
                  <a16:creationId xmlns:a16="http://schemas.microsoft.com/office/drawing/2014/main" id="{556E02B7-CEC3-B9CF-9CBE-D45487F39C3A}"/>
                </a:ext>
              </a:extLst>
            </p:cNvPr>
            <p:cNvSpPr/>
            <p:nvPr/>
          </p:nvSpPr>
          <p:spPr>
            <a:xfrm flipV="1">
              <a:off x="9291327" y="5465370"/>
              <a:ext cx="82652" cy="144023"/>
            </a:xfrm>
            <a:custGeom>
              <a:avLst/>
              <a:gdLst>
                <a:gd name="connsiteX0" fmla="*/ 78121 w 82652"/>
                <a:gd name="connsiteY0" fmla="*/ 890 h 144023"/>
                <a:gd name="connsiteX1" fmla="*/ 68954 w 82652"/>
                <a:gd name="connsiteY1" fmla="*/ 49171 h 144023"/>
                <a:gd name="connsiteX2" fmla="*/ 45761 w 82652"/>
                <a:gd name="connsiteY2" fmla="*/ 91637 h 144023"/>
                <a:gd name="connsiteX3" fmla="*/ 24066 w 82652"/>
                <a:gd name="connsiteY3" fmla="*/ 140772 h 144023"/>
                <a:gd name="connsiteX4" fmla="*/ 12921 w 82652"/>
                <a:gd name="connsiteY4" fmla="*/ 87933 h 144023"/>
                <a:gd name="connsiteX5" fmla="*/ 78120 w 82652"/>
                <a:gd name="connsiteY5" fmla="*/ 890 h 144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2652" h="144023">
                  <a:moveTo>
                    <a:pt x="78121" y="890"/>
                  </a:moveTo>
                  <a:cubicBezTo>
                    <a:pt x="85609" y="13571"/>
                    <a:pt x="84045" y="36893"/>
                    <a:pt x="68954" y="49171"/>
                  </a:cubicBezTo>
                  <a:cubicBezTo>
                    <a:pt x="53866" y="61454"/>
                    <a:pt x="57701" y="82980"/>
                    <a:pt x="45761" y="91637"/>
                  </a:cubicBezTo>
                  <a:cubicBezTo>
                    <a:pt x="33817" y="100291"/>
                    <a:pt x="41409" y="130331"/>
                    <a:pt x="24066" y="140772"/>
                  </a:cubicBezTo>
                  <a:cubicBezTo>
                    <a:pt x="6717" y="151211"/>
                    <a:pt x="-14304" y="133497"/>
                    <a:pt x="12921" y="87933"/>
                  </a:cubicBezTo>
                  <a:cubicBezTo>
                    <a:pt x="40146" y="42369"/>
                    <a:pt x="69677" y="-9005"/>
                    <a:pt x="78120" y="890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8" name="任意多边形: 形状 1517">
              <a:extLst>
                <a:ext uri="{FF2B5EF4-FFF2-40B4-BE49-F238E27FC236}">
                  <a16:creationId xmlns:a16="http://schemas.microsoft.com/office/drawing/2014/main" id="{66B24F7E-8455-2695-F831-7B3A120A9C85}"/>
                </a:ext>
              </a:extLst>
            </p:cNvPr>
            <p:cNvSpPr/>
            <p:nvPr/>
          </p:nvSpPr>
          <p:spPr>
            <a:xfrm flipV="1">
              <a:off x="9259974" y="5584160"/>
              <a:ext cx="63806" cy="24823"/>
            </a:xfrm>
            <a:custGeom>
              <a:avLst/>
              <a:gdLst>
                <a:gd name="connsiteX0" fmla="*/ 52323 w 63806"/>
                <a:gd name="connsiteY0" fmla="*/ 21922 h 24823"/>
                <a:gd name="connsiteX1" fmla="*/ -163 w 63806"/>
                <a:gd name="connsiteY1" fmla="*/ 18144 h 24823"/>
                <a:gd name="connsiteX2" fmla="*/ 63644 w 63806"/>
                <a:gd name="connsiteY2" fmla="*/ 7126 h 24823"/>
                <a:gd name="connsiteX3" fmla="*/ 52323 w 63806"/>
                <a:gd name="connsiteY3" fmla="*/ 21922 h 24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6" h="24823">
                  <a:moveTo>
                    <a:pt x="52323" y="21922"/>
                  </a:moveTo>
                  <a:cubicBezTo>
                    <a:pt x="34735" y="31975"/>
                    <a:pt x="16649" y="8582"/>
                    <a:pt x="-163" y="18144"/>
                  </a:cubicBezTo>
                  <a:cubicBezTo>
                    <a:pt x="14744" y="-8179"/>
                    <a:pt x="42141" y="-1028"/>
                    <a:pt x="63644" y="7126"/>
                  </a:cubicBezTo>
                  <a:lnTo>
                    <a:pt x="52323" y="21922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9" name="任意多边形: 形状 1518">
              <a:extLst>
                <a:ext uri="{FF2B5EF4-FFF2-40B4-BE49-F238E27FC236}">
                  <a16:creationId xmlns:a16="http://schemas.microsoft.com/office/drawing/2014/main" id="{EF37E666-DC92-1A26-78CD-7837A7068681}"/>
                </a:ext>
              </a:extLst>
            </p:cNvPr>
            <p:cNvSpPr/>
            <p:nvPr/>
          </p:nvSpPr>
          <p:spPr>
            <a:xfrm flipV="1">
              <a:off x="9291716" y="5598632"/>
              <a:ext cx="44302" cy="47325"/>
            </a:xfrm>
            <a:custGeom>
              <a:avLst/>
              <a:gdLst>
                <a:gd name="connsiteX0" fmla="*/ 32607 w 44302"/>
                <a:gd name="connsiteY0" fmla="*/ 46996 h 47325"/>
                <a:gd name="connsiteX1" fmla="*/ 5892 w 44302"/>
                <a:gd name="connsiteY1" fmla="*/ -330 h 47325"/>
                <a:gd name="connsiteX2" fmla="*/ 44134 w 44302"/>
                <a:gd name="connsiteY2" fmla="*/ 34250 h 47325"/>
                <a:gd name="connsiteX3" fmla="*/ 32608 w 44302"/>
                <a:gd name="connsiteY3" fmla="*/ 46994 h 47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302" h="47325">
                  <a:moveTo>
                    <a:pt x="32607" y="46996"/>
                  </a:moveTo>
                  <a:cubicBezTo>
                    <a:pt x="9962" y="43915"/>
                    <a:pt x="-10802" y="20588"/>
                    <a:pt x="5892" y="-330"/>
                  </a:cubicBezTo>
                  <a:cubicBezTo>
                    <a:pt x="4268" y="25473"/>
                    <a:pt x="44675" y="11040"/>
                    <a:pt x="44134" y="34250"/>
                  </a:cubicBezTo>
                  <a:lnTo>
                    <a:pt x="32608" y="46994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0" name="任意多边形: 形状 1519">
              <a:extLst>
                <a:ext uri="{FF2B5EF4-FFF2-40B4-BE49-F238E27FC236}">
                  <a16:creationId xmlns:a16="http://schemas.microsoft.com/office/drawing/2014/main" id="{C46A6204-CD53-C60C-21F6-F3AAB9785CF3}"/>
                </a:ext>
              </a:extLst>
            </p:cNvPr>
            <p:cNvSpPr/>
            <p:nvPr/>
          </p:nvSpPr>
          <p:spPr>
            <a:xfrm flipV="1">
              <a:off x="9322436" y="5608752"/>
              <a:ext cx="35044" cy="50015"/>
            </a:xfrm>
            <a:custGeom>
              <a:avLst/>
              <a:gdLst>
                <a:gd name="connsiteX0" fmla="*/ 16175 w 35044"/>
                <a:gd name="connsiteY0" fmla="*/ 49687 h 50015"/>
                <a:gd name="connsiteX1" fmla="*/ -162 w 35044"/>
                <a:gd name="connsiteY1" fmla="*/ 679 h 50015"/>
                <a:gd name="connsiteX2" fmla="*/ 32421 w 35044"/>
                <a:gd name="connsiteY2" fmla="*/ 42665 h 50015"/>
                <a:gd name="connsiteX3" fmla="*/ 16175 w 35044"/>
                <a:gd name="connsiteY3" fmla="*/ 49687 h 50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044" h="50015">
                  <a:moveTo>
                    <a:pt x="16175" y="49687"/>
                  </a:moveTo>
                  <a:cubicBezTo>
                    <a:pt x="-9760" y="34535"/>
                    <a:pt x="18440" y="12858"/>
                    <a:pt x="-162" y="679"/>
                  </a:cubicBezTo>
                  <a:cubicBezTo>
                    <a:pt x="19398" y="-6260"/>
                    <a:pt x="42549" y="24268"/>
                    <a:pt x="32421" y="42665"/>
                  </a:cubicBezTo>
                  <a:lnTo>
                    <a:pt x="16175" y="49687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1" name="任意多边形: 形状 1520">
              <a:extLst>
                <a:ext uri="{FF2B5EF4-FFF2-40B4-BE49-F238E27FC236}">
                  <a16:creationId xmlns:a16="http://schemas.microsoft.com/office/drawing/2014/main" id="{35CC1D1A-582E-2EEB-E663-A8F17779924C}"/>
                </a:ext>
              </a:extLst>
            </p:cNvPr>
            <p:cNvSpPr/>
            <p:nvPr/>
          </p:nvSpPr>
          <p:spPr>
            <a:xfrm flipV="1">
              <a:off x="9255071" y="5475889"/>
              <a:ext cx="118636" cy="142959"/>
            </a:xfrm>
            <a:custGeom>
              <a:avLst/>
              <a:gdLst>
                <a:gd name="connsiteX0" fmla="*/ -161 w 118636"/>
                <a:gd name="connsiteY0" fmla="*/ 130243 h 142959"/>
                <a:gd name="connsiteX1" fmla="*/ 46437 w 118636"/>
                <a:gd name="connsiteY1" fmla="*/ 47363 h 142959"/>
                <a:gd name="connsiteX2" fmla="*/ 100377 w 118636"/>
                <a:gd name="connsiteY2" fmla="*/ 128 h 142959"/>
                <a:gd name="connsiteX3" fmla="*/ 93927 w 118636"/>
                <a:gd name="connsiteY3" fmla="*/ 46688 h 142959"/>
                <a:gd name="connsiteX4" fmla="*/ 65043 w 118636"/>
                <a:gd name="connsiteY4" fmla="*/ 92208 h 142959"/>
                <a:gd name="connsiteX5" fmla="*/ -162 w 118636"/>
                <a:gd name="connsiteY5" fmla="*/ 130243 h 142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636" h="142959">
                  <a:moveTo>
                    <a:pt x="-161" y="130243"/>
                  </a:moveTo>
                  <a:cubicBezTo>
                    <a:pt x="28804" y="114076"/>
                    <a:pt x="44804" y="82732"/>
                    <a:pt x="46437" y="47363"/>
                  </a:cubicBezTo>
                  <a:cubicBezTo>
                    <a:pt x="47474" y="24926"/>
                    <a:pt x="80061" y="-4428"/>
                    <a:pt x="100377" y="128"/>
                  </a:cubicBezTo>
                  <a:cubicBezTo>
                    <a:pt x="120685" y="4689"/>
                    <a:pt x="130431" y="35546"/>
                    <a:pt x="93927" y="46688"/>
                  </a:cubicBezTo>
                  <a:cubicBezTo>
                    <a:pt x="94526" y="64821"/>
                    <a:pt x="69036" y="74436"/>
                    <a:pt x="65043" y="92208"/>
                  </a:cubicBezTo>
                  <a:cubicBezTo>
                    <a:pt x="61056" y="109977"/>
                    <a:pt x="38777" y="167651"/>
                    <a:pt x="-162" y="130243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2" name="任意多边形: 形状 1521">
              <a:extLst>
                <a:ext uri="{FF2B5EF4-FFF2-40B4-BE49-F238E27FC236}">
                  <a16:creationId xmlns:a16="http://schemas.microsoft.com/office/drawing/2014/main" id="{FE0C59ED-D546-797D-9CD8-0388A49264ED}"/>
                </a:ext>
              </a:extLst>
            </p:cNvPr>
            <p:cNvSpPr/>
            <p:nvPr/>
          </p:nvSpPr>
          <p:spPr>
            <a:xfrm flipV="1">
              <a:off x="9330773" y="5571316"/>
              <a:ext cx="18357" cy="18314"/>
            </a:xfrm>
            <a:custGeom>
              <a:avLst/>
              <a:gdLst>
                <a:gd name="connsiteX0" fmla="*/ 18196 w 18357"/>
                <a:gd name="connsiteY0" fmla="*/ 17449 h 18314"/>
                <a:gd name="connsiteX1" fmla="*/ -146 w 18357"/>
                <a:gd name="connsiteY1" fmla="*/ -338 h 18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357" h="18314">
                  <a:moveTo>
                    <a:pt x="18196" y="17449"/>
                  </a:moveTo>
                  <a:cubicBezTo>
                    <a:pt x="9829" y="20568"/>
                    <a:pt x="-628" y="9223"/>
                    <a:pt x="-146" y="-338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3" name="任意多边形: 形状 1522">
              <a:extLst>
                <a:ext uri="{FF2B5EF4-FFF2-40B4-BE49-F238E27FC236}">
                  <a16:creationId xmlns:a16="http://schemas.microsoft.com/office/drawing/2014/main" id="{164EB1EF-948F-35B9-8123-618BAFE3011E}"/>
                </a:ext>
              </a:extLst>
            </p:cNvPr>
            <p:cNvSpPr/>
            <p:nvPr/>
          </p:nvSpPr>
          <p:spPr>
            <a:xfrm flipV="1">
              <a:off x="9352184" y="5589703"/>
              <a:ext cx="8019" cy="11801"/>
            </a:xfrm>
            <a:custGeom>
              <a:avLst/>
              <a:gdLst>
                <a:gd name="connsiteX0" fmla="*/ 7858 w 8019"/>
                <a:gd name="connsiteY0" fmla="*/ 11466 h 11801"/>
                <a:gd name="connsiteX1" fmla="*/ -161 w 8019"/>
                <a:gd name="connsiteY1" fmla="*/ -335 h 11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019" h="11801">
                  <a:moveTo>
                    <a:pt x="7858" y="11466"/>
                  </a:moveTo>
                  <a:cubicBezTo>
                    <a:pt x="7730" y="6103"/>
                    <a:pt x="2731" y="1645"/>
                    <a:pt x="-161" y="-335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4" name="任意多边形: 形状 1523">
              <a:extLst>
                <a:ext uri="{FF2B5EF4-FFF2-40B4-BE49-F238E27FC236}">
                  <a16:creationId xmlns:a16="http://schemas.microsoft.com/office/drawing/2014/main" id="{2CEF3AB8-D84A-AA97-9750-67E240C47176}"/>
                </a:ext>
              </a:extLst>
            </p:cNvPr>
            <p:cNvSpPr/>
            <p:nvPr/>
          </p:nvSpPr>
          <p:spPr>
            <a:xfrm flipV="1">
              <a:off x="9298648" y="5517432"/>
              <a:ext cx="23040" cy="35830"/>
            </a:xfrm>
            <a:custGeom>
              <a:avLst/>
              <a:gdLst>
                <a:gd name="connsiteX0" fmla="*/ -162 w 23040"/>
                <a:gd name="connsiteY0" fmla="*/ 35484 h 35830"/>
                <a:gd name="connsiteX1" fmla="*/ 22878 w 23040"/>
                <a:gd name="connsiteY1" fmla="*/ -347 h 35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040" h="35830">
                  <a:moveTo>
                    <a:pt x="-162" y="35484"/>
                  </a:moveTo>
                  <a:cubicBezTo>
                    <a:pt x="13726" y="25600"/>
                    <a:pt x="9794" y="13383"/>
                    <a:pt x="22878" y="-347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5" name="任意多边形: 形状 1524">
              <a:extLst>
                <a:ext uri="{FF2B5EF4-FFF2-40B4-BE49-F238E27FC236}">
                  <a16:creationId xmlns:a16="http://schemas.microsoft.com/office/drawing/2014/main" id="{258C4DC8-0174-0022-C291-1AA3DA29E421}"/>
                </a:ext>
              </a:extLst>
            </p:cNvPr>
            <p:cNvSpPr/>
            <p:nvPr/>
          </p:nvSpPr>
          <p:spPr>
            <a:xfrm flipV="1">
              <a:off x="9311399" y="5463823"/>
              <a:ext cx="277254" cy="273156"/>
            </a:xfrm>
            <a:custGeom>
              <a:avLst/>
              <a:gdLst>
                <a:gd name="connsiteX0" fmla="*/ -51 w 277254"/>
                <a:gd name="connsiteY0" fmla="*/ 260528 h 273156"/>
                <a:gd name="connsiteX1" fmla="*/ 89802 w 277254"/>
                <a:gd name="connsiteY1" fmla="*/ 151338 h 273156"/>
                <a:gd name="connsiteX2" fmla="*/ 179750 w 277254"/>
                <a:gd name="connsiteY2" fmla="*/ 82388 h 273156"/>
                <a:gd name="connsiteX3" fmla="*/ 258759 w 277254"/>
                <a:gd name="connsiteY3" fmla="*/ -335 h 273156"/>
                <a:gd name="connsiteX4" fmla="*/ 239435 w 277254"/>
                <a:gd name="connsiteY4" fmla="*/ 77248 h 273156"/>
                <a:gd name="connsiteX5" fmla="*/ 219798 w 277254"/>
                <a:gd name="connsiteY5" fmla="*/ 126718 h 273156"/>
                <a:gd name="connsiteX6" fmla="*/ 195573 w 277254"/>
                <a:gd name="connsiteY6" fmla="*/ 91963 h 273156"/>
                <a:gd name="connsiteX7" fmla="*/ 178815 w 277254"/>
                <a:gd name="connsiteY7" fmla="*/ 143959 h 273156"/>
                <a:gd name="connsiteX8" fmla="*/ 153637 w 277254"/>
                <a:gd name="connsiteY8" fmla="*/ 110902 h 273156"/>
                <a:gd name="connsiteX9" fmla="*/ 95511 w 277254"/>
                <a:gd name="connsiteY9" fmla="*/ 167327 h 273156"/>
                <a:gd name="connsiteX10" fmla="*/ -53 w 277254"/>
                <a:gd name="connsiteY10" fmla="*/ 260528 h 273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77254" h="273156">
                  <a:moveTo>
                    <a:pt x="-51" y="260528"/>
                  </a:moveTo>
                  <a:cubicBezTo>
                    <a:pt x="41720" y="216644"/>
                    <a:pt x="74236" y="180804"/>
                    <a:pt x="89802" y="151338"/>
                  </a:cubicBezTo>
                  <a:cubicBezTo>
                    <a:pt x="105375" y="121873"/>
                    <a:pt x="140740" y="94029"/>
                    <a:pt x="179750" y="82388"/>
                  </a:cubicBezTo>
                  <a:cubicBezTo>
                    <a:pt x="218754" y="70749"/>
                    <a:pt x="288002" y="38859"/>
                    <a:pt x="258759" y="-335"/>
                  </a:cubicBezTo>
                  <a:cubicBezTo>
                    <a:pt x="289158" y="9272"/>
                    <a:pt x="281111" y="45406"/>
                    <a:pt x="239435" y="77248"/>
                  </a:cubicBezTo>
                  <a:cubicBezTo>
                    <a:pt x="253023" y="96951"/>
                    <a:pt x="242969" y="128914"/>
                    <a:pt x="219798" y="126718"/>
                  </a:cubicBezTo>
                  <a:cubicBezTo>
                    <a:pt x="235412" y="119546"/>
                    <a:pt x="230836" y="84870"/>
                    <a:pt x="195573" y="91963"/>
                  </a:cubicBezTo>
                  <a:cubicBezTo>
                    <a:pt x="213894" y="108676"/>
                    <a:pt x="205365" y="139665"/>
                    <a:pt x="178815" y="143959"/>
                  </a:cubicBezTo>
                  <a:cubicBezTo>
                    <a:pt x="189752" y="131587"/>
                    <a:pt x="189078" y="100536"/>
                    <a:pt x="153637" y="110902"/>
                  </a:cubicBezTo>
                  <a:cubicBezTo>
                    <a:pt x="131281" y="117445"/>
                    <a:pt x="108124" y="141913"/>
                    <a:pt x="95511" y="167327"/>
                  </a:cubicBezTo>
                  <a:cubicBezTo>
                    <a:pt x="82897" y="192741"/>
                    <a:pt x="-3610" y="310702"/>
                    <a:pt x="-53" y="260528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6" name="任意多边形: 形状 1525">
              <a:extLst>
                <a:ext uri="{FF2B5EF4-FFF2-40B4-BE49-F238E27FC236}">
                  <a16:creationId xmlns:a16="http://schemas.microsoft.com/office/drawing/2014/main" id="{C19D9600-66F2-9890-7D34-BE27ABD89924}"/>
                </a:ext>
              </a:extLst>
            </p:cNvPr>
            <p:cNvSpPr/>
            <p:nvPr/>
          </p:nvSpPr>
          <p:spPr>
            <a:xfrm flipV="1">
              <a:off x="9333031" y="5535042"/>
              <a:ext cx="121305" cy="40745"/>
            </a:xfrm>
            <a:custGeom>
              <a:avLst/>
              <a:gdLst>
                <a:gd name="connsiteX0" fmla="*/ 116428 w 121305"/>
                <a:gd name="connsiteY0" fmla="*/ 40154 h 40745"/>
                <a:gd name="connsiteX1" fmla="*/ 66218 w 121305"/>
                <a:gd name="connsiteY1" fmla="*/ 26215 h 40745"/>
                <a:gd name="connsiteX2" fmla="*/ -161 w 121305"/>
                <a:gd name="connsiteY2" fmla="*/ -343 h 40745"/>
                <a:gd name="connsiteX3" fmla="*/ 85543 w 121305"/>
                <a:gd name="connsiteY3" fmla="*/ 12886 h 40745"/>
                <a:gd name="connsiteX4" fmla="*/ 116428 w 121305"/>
                <a:gd name="connsiteY4" fmla="*/ 40154 h 40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305" h="40745">
                  <a:moveTo>
                    <a:pt x="116428" y="40154"/>
                  </a:moveTo>
                  <a:cubicBezTo>
                    <a:pt x="96454" y="43006"/>
                    <a:pt x="96216" y="20282"/>
                    <a:pt x="66218" y="26215"/>
                  </a:cubicBezTo>
                  <a:cubicBezTo>
                    <a:pt x="36217" y="32151"/>
                    <a:pt x="5967" y="21369"/>
                    <a:pt x="-161" y="-343"/>
                  </a:cubicBezTo>
                  <a:cubicBezTo>
                    <a:pt x="38804" y="25069"/>
                    <a:pt x="66576" y="5302"/>
                    <a:pt x="85543" y="12886"/>
                  </a:cubicBezTo>
                  <a:cubicBezTo>
                    <a:pt x="104508" y="20479"/>
                    <a:pt x="132320" y="31717"/>
                    <a:pt x="116428" y="40154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7" name="任意多边形: 形状 1526">
              <a:extLst>
                <a:ext uri="{FF2B5EF4-FFF2-40B4-BE49-F238E27FC236}">
                  <a16:creationId xmlns:a16="http://schemas.microsoft.com/office/drawing/2014/main" id="{8EC6BE2A-D21F-023E-F2B4-FC6BCE9C1514}"/>
                </a:ext>
              </a:extLst>
            </p:cNvPr>
            <p:cNvSpPr/>
            <p:nvPr/>
          </p:nvSpPr>
          <p:spPr>
            <a:xfrm flipV="1">
              <a:off x="9367051" y="5537657"/>
              <a:ext cx="133892" cy="103783"/>
            </a:xfrm>
            <a:custGeom>
              <a:avLst/>
              <a:gdLst>
                <a:gd name="connsiteX0" fmla="*/ 85147 w 133892"/>
                <a:gd name="connsiteY0" fmla="*/ 100812 h 103783"/>
                <a:gd name="connsiteX1" fmla="*/ 34094 w 133892"/>
                <a:gd name="connsiteY1" fmla="*/ 52014 h 103783"/>
                <a:gd name="connsiteX2" fmla="*/ -160 w 133892"/>
                <a:gd name="connsiteY2" fmla="*/ -337 h 103783"/>
                <a:gd name="connsiteX3" fmla="*/ 65094 w 133892"/>
                <a:gd name="connsiteY3" fmla="*/ 57972 h 103783"/>
                <a:gd name="connsiteX4" fmla="*/ 97481 w 133892"/>
                <a:gd name="connsiteY4" fmla="*/ 75576 h 103783"/>
                <a:gd name="connsiteX5" fmla="*/ 73511 w 133892"/>
                <a:gd name="connsiteY5" fmla="*/ 14528 h 103783"/>
                <a:gd name="connsiteX6" fmla="*/ 132560 w 133892"/>
                <a:gd name="connsiteY6" fmla="*/ 103447 h 103783"/>
                <a:gd name="connsiteX7" fmla="*/ 85147 w 133892"/>
                <a:gd name="connsiteY7" fmla="*/ 100812 h 103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3892" h="103783">
                  <a:moveTo>
                    <a:pt x="85147" y="100812"/>
                  </a:moveTo>
                  <a:cubicBezTo>
                    <a:pt x="66403" y="72936"/>
                    <a:pt x="50626" y="97409"/>
                    <a:pt x="34094" y="52014"/>
                  </a:cubicBezTo>
                  <a:cubicBezTo>
                    <a:pt x="28937" y="37863"/>
                    <a:pt x="21188" y="14452"/>
                    <a:pt x="-160" y="-337"/>
                  </a:cubicBezTo>
                  <a:cubicBezTo>
                    <a:pt x="36473" y="2045"/>
                    <a:pt x="44655" y="50629"/>
                    <a:pt x="65094" y="57972"/>
                  </a:cubicBezTo>
                  <a:cubicBezTo>
                    <a:pt x="74968" y="61524"/>
                    <a:pt x="88853" y="67972"/>
                    <a:pt x="97481" y="75576"/>
                  </a:cubicBezTo>
                  <a:cubicBezTo>
                    <a:pt x="81314" y="62948"/>
                    <a:pt x="62500" y="32390"/>
                    <a:pt x="73511" y="14528"/>
                  </a:cubicBezTo>
                  <a:cubicBezTo>
                    <a:pt x="79886" y="52958"/>
                    <a:pt x="143047" y="47799"/>
                    <a:pt x="132560" y="103447"/>
                  </a:cubicBezTo>
                  <a:cubicBezTo>
                    <a:pt x="122482" y="97857"/>
                    <a:pt x="98113" y="92055"/>
                    <a:pt x="85147" y="100812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8" name="任意多边形: 形状 1527">
              <a:extLst>
                <a:ext uri="{FF2B5EF4-FFF2-40B4-BE49-F238E27FC236}">
                  <a16:creationId xmlns:a16="http://schemas.microsoft.com/office/drawing/2014/main" id="{1B9957AE-2510-D8B9-2C15-A3E5E86271C0}"/>
                </a:ext>
              </a:extLst>
            </p:cNvPr>
            <p:cNvSpPr/>
            <p:nvPr/>
          </p:nvSpPr>
          <p:spPr>
            <a:xfrm flipV="1">
              <a:off x="9377218" y="5461710"/>
              <a:ext cx="66685" cy="68440"/>
            </a:xfrm>
            <a:custGeom>
              <a:avLst/>
              <a:gdLst>
                <a:gd name="connsiteX0" fmla="*/ 13782 w 66685"/>
                <a:gd name="connsiteY0" fmla="*/ 68086 h 68440"/>
                <a:gd name="connsiteX1" fmla="*/ -160 w 66685"/>
                <a:gd name="connsiteY1" fmla="*/ 36625 h 68440"/>
                <a:gd name="connsiteX2" fmla="*/ 38137 w 66685"/>
                <a:gd name="connsiteY2" fmla="*/ 47216 h 68440"/>
                <a:gd name="connsiteX3" fmla="*/ 25683 w 66685"/>
                <a:gd name="connsiteY3" fmla="*/ 12086 h 68440"/>
                <a:gd name="connsiteX4" fmla="*/ 66526 w 66685"/>
                <a:gd name="connsiteY4" fmla="*/ 915 h 68440"/>
                <a:gd name="connsiteX5" fmla="*/ 13782 w 66685"/>
                <a:gd name="connsiteY5" fmla="*/ 68086 h 68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685" h="68440">
                  <a:moveTo>
                    <a:pt x="13782" y="68086"/>
                  </a:moveTo>
                  <a:cubicBezTo>
                    <a:pt x="13974" y="59796"/>
                    <a:pt x="8509" y="42564"/>
                    <a:pt x="-160" y="36625"/>
                  </a:cubicBezTo>
                  <a:cubicBezTo>
                    <a:pt x="10567" y="36361"/>
                    <a:pt x="29464" y="41272"/>
                    <a:pt x="38137" y="47216"/>
                  </a:cubicBezTo>
                  <a:cubicBezTo>
                    <a:pt x="52591" y="34791"/>
                    <a:pt x="46256" y="11037"/>
                    <a:pt x="25683" y="12086"/>
                  </a:cubicBezTo>
                  <a:cubicBezTo>
                    <a:pt x="35010" y="6178"/>
                    <a:pt x="50942" y="-3914"/>
                    <a:pt x="66526" y="915"/>
                  </a:cubicBezTo>
                  <a:cubicBezTo>
                    <a:pt x="63273" y="19855"/>
                    <a:pt x="41280" y="59924"/>
                    <a:pt x="13782" y="68086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9" name="任意多边形: 形状 1528">
              <a:extLst>
                <a:ext uri="{FF2B5EF4-FFF2-40B4-BE49-F238E27FC236}">
                  <a16:creationId xmlns:a16="http://schemas.microsoft.com/office/drawing/2014/main" id="{2C36EB78-1246-9B56-882C-6C4C8DFA111A}"/>
                </a:ext>
              </a:extLst>
            </p:cNvPr>
            <p:cNvSpPr/>
            <p:nvPr/>
          </p:nvSpPr>
          <p:spPr>
            <a:xfrm flipV="1">
              <a:off x="8854921" y="5212319"/>
              <a:ext cx="711815" cy="338435"/>
            </a:xfrm>
            <a:custGeom>
              <a:avLst/>
              <a:gdLst>
                <a:gd name="connsiteX0" fmla="*/ 329620 w 711815"/>
                <a:gd name="connsiteY0" fmla="*/ 297504 h 338435"/>
                <a:gd name="connsiteX1" fmla="*/ 319073 w 711815"/>
                <a:gd name="connsiteY1" fmla="*/ 312643 h 338435"/>
                <a:gd name="connsiteX2" fmla="*/ 344092 w 711815"/>
                <a:gd name="connsiteY2" fmla="*/ 333007 h 338435"/>
                <a:gd name="connsiteX3" fmla="*/ 479025 w 711815"/>
                <a:gd name="connsiteY3" fmla="*/ 283197 h 338435"/>
                <a:gd name="connsiteX4" fmla="*/ 519272 w 711815"/>
                <a:gd name="connsiteY4" fmla="*/ 256790 h 338435"/>
                <a:gd name="connsiteX5" fmla="*/ 585281 w 711815"/>
                <a:gd name="connsiteY5" fmla="*/ 205074 h 338435"/>
                <a:gd name="connsiteX6" fmla="*/ 599243 w 711815"/>
                <a:gd name="connsiteY6" fmla="*/ 206504 h 338435"/>
                <a:gd name="connsiteX7" fmla="*/ 617868 w 711815"/>
                <a:gd name="connsiteY7" fmla="*/ 151688 h 338435"/>
                <a:gd name="connsiteX8" fmla="*/ 650091 w 711815"/>
                <a:gd name="connsiteY8" fmla="*/ 111484 h 338435"/>
                <a:gd name="connsiteX9" fmla="*/ 678938 w 711815"/>
                <a:gd name="connsiteY9" fmla="*/ 93383 h 338435"/>
                <a:gd name="connsiteX10" fmla="*/ 710930 w 711815"/>
                <a:gd name="connsiteY10" fmla="*/ 57888 h 338435"/>
                <a:gd name="connsiteX11" fmla="*/ 648645 w 711815"/>
                <a:gd name="connsiteY11" fmla="*/ 14574 h 338435"/>
                <a:gd name="connsiteX12" fmla="*/ 577351 w 711815"/>
                <a:gd name="connsiteY12" fmla="*/ 29242 h 338435"/>
                <a:gd name="connsiteX13" fmla="*/ 476630 w 711815"/>
                <a:gd name="connsiteY13" fmla="*/ 79980 h 338435"/>
                <a:gd name="connsiteX14" fmla="*/ 366626 w 711815"/>
                <a:gd name="connsiteY14" fmla="*/ 79957 h 338435"/>
                <a:gd name="connsiteX15" fmla="*/ 303795 w 711815"/>
                <a:gd name="connsiteY15" fmla="*/ 92525 h 338435"/>
                <a:gd name="connsiteX16" fmla="*/ 244316 w 711815"/>
                <a:gd name="connsiteY16" fmla="*/ 125845 h 338435"/>
                <a:gd name="connsiteX17" fmla="*/ 298259 w 711815"/>
                <a:gd name="connsiteY17" fmla="*/ 111282 h 338435"/>
                <a:gd name="connsiteX18" fmla="*/ 348905 w 711815"/>
                <a:gd name="connsiteY18" fmla="*/ 117318 h 338435"/>
                <a:gd name="connsiteX19" fmla="*/ 235463 w 711815"/>
                <a:gd name="connsiteY19" fmla="*/ 177196 h 338435"/>
                <a:gd name="connsiteX20" fmla="*/ 326731 w 711815"/>
                <a:gd name="connsiteY20" fmla="*/ 159676 h 338435"/>
                <a:gd name="connsiteX21" fmla="*/ 252566 w 711815"/>
                <a:gd name="connsiteY21" fmla="*/ 231705 h 338435"/>
                <a:gd name="connsiteX22" fmla="*/ 107214 w 711815"/>
                <a:gd name="connsiteY22" fmla="*/ 225756 h 338435"/>
                <a:gd name="connsiteX23" fmla="*/ -164 w 711815"/>
                <a:gd name="connsiteY23" fmla="*/ 255662 h 338435"/>
                <a:gd name="connsiteX24" fmla="*/ 168857 w 711815"/>
                <a:gd name="connsiteY24" fmla="*/ 242256 h 338435"/>
                <a:gd name="connsiteX25" fmla="*/ 234223 w 711815"/>
                <a:gd name="connsiteY25" fmla="*/ 262924 h 338435"/>
                <a:gd name="connsiteX26" fmla="*/ 252611 w 711815"/>
                <a:gd name="connsiteY26" fmla="*/ 265019 h 338435"/>
                <a:gd name="connsiteX27" fmla="*/ 329622 w 711815"/>
                <a:gd name="connsiteY27" fmla="*/ 297499 h 338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711815" h="338435">
                  <a:moveTo>
                    <a:pt x="329620" y="297504"/>
                  </a:moveTo>
                  <a:cubicBezTo>
                    <a:pt x="328563" y="301387"/>
                    <a:pt x="325693" y="306254"/>
                    <a:pt x="319073" y="312643"/>
                  </a:cubicBezTo>
                  <a:cubicBezTo>
                    <a:pt x="298604" y="332367"/>
                    <a:pt x="324186" y="345877"/>
                    <a:pt x="344092" y="333007"/>
                  </a:cubicBezTo>
                  <a:cubicBezTo>
                    <a:pt x="416372" y="352565"/>
                    <a:pt x="417600" y="301420"/>
                    <a:pt x="479025" y="283197"/>
                  </a:cubicBezTo>
                  <a:cubicBezTo>
                    <a:pt x="500523" y="276820"/>
                    <a:pt x="512065" y="267368"/>
                    <a:pt x="519272" y="256790"/>
                  </a:cubicBezTo>
                  <a:cubicBezTo>
                    <a:pt x="552432" y="257566"/>
                    <a:pt x="577034" y="235891"/>
                    <a:pt x="585281" y="205074"/>
                  </a:cubicBezTo>
                  <a:cubicBezTo>
                    <a:pt x="589708" y="207183"/>
                    <a:pt x="594362" y="207979"/>
                    <a:pt x="599243" y="206504"/>
                  </a:cubicBezTo>
                  <a:cubicBezTo>
                    <a:pt x="620717" y="200011"/>
                    <a:pt x="625613" y="175095"/>
                    <a:pt x="617868" y="151688"/>
                  </a:cubicBezTo>
                  <a:cubicBezTo>
                    <a:pt x="633767" y="145305"/>
                    <a:pt x="645558" y="127969"/>
                    <a:pt x="650091" y="111484"/>
                  </a:cubicBezTo>
                  <a:cubicBezTo>
                    <a:pt x="669719" y="109704"/>
                    <a:pt x="680134" y="103582"/>
                    <a:pt x="678938" y="93383"/>
                  </a:cubicBezTo>
                  <a:cubicBezTo>
                    <a:pt x="696088" y="91232"/>
                    <a:pt x="715674" y="84290"/>
                    <a:pt x="710930" y="57888"/>
                  </a:cubicBezTo>
                  <a:cubicBezTo>
                    <a:pt x="706191" y="31491"/>
                    <a:pt x="681374" y="55923"/>
                    <a:pt x="648645" y="14574"/>
                  </a:cubicBezTo>
                  <a:cubicBezTo>
                    <a:pt x="628458" y="-10929"/>
                    <a:pt x="591107" y="-2341"/>
                    <a:pt x="577351" y="29242"/>
                  </a:cubicBezTo>
                  <a:cubicBezTo>
                    <a:pt x="555343" y="79772"/>
                    <a:pt x="520389" y="107798"/>
                    <a:pt x="476630" y="79980"/>
                  </a:cubicBezTo>
                  <a:cubicBezTo>
                    <a:pt x="432868" y="52158"/>
                    <a:pt x="403670" y="38383"/>
                    <a:pt x="366626" y="79957"/>
                  </a:cubicBezTo>
                  <a:cubicBezTo>
                    <a:pt x="353253" y="94958"/>
                    <a:pt x="328335" y="102031"/>
                    <a:pt x="303795" y="92525"/>
                  </a:cubicBezTo>
                  <a:cubicBezTo>
                    <a:pt x="279263" y="83021"/>
                    <a:pt x="269642" y="112527"/>
                    <a:pt x="244316" y="125845"/>
                  </a:cubicBezTo>
                  <a:cubicBezTo>
                    <a:pt x="277583" y="111310"/>
                    <a:pt x="270797" y="126289"/>
                    <a:pt x="298259" y="111282"/>
                  </a:cubicBezTo>
                  <a:cubicBezTo>
                    <a:pt x="323331" y="97574"/>
                    <a:pt x="331390" y="124050"/>
                    <a:pt x="348905" y="117318"/>
                  </a:cubicBezTo>
                  <a:cubicBezTo>
                    <a:pt x="278441" y="140172"/>
                    <a:pt x="295049" y="161232"/>
                    <a:pt x="235463" y="177196"/>
                  </a:cubicBezTo>
                  <a:cubicBezTo>
                    <a:pt x="274947" y="191391"/>
                    <a:pt x="299298" y="154185"/>
                    <a:pt x="326731" y="159676"/>
                  </a:cubicBezTo>
                  <a:cubicBezTo>
                    <a:pt x="282148" y="189004"/>
                    <a:pt x="280643" y="231226"/>
                    <a:pt x="252566" y="231705"/>
                  </a:cubicBezTo>
                  <a:cubicBezTo>
                    <a:pt x="208390" y="232464"/>
                    <a:pt x="187330" y="168287"/>
                    <a:pt x="107214" y="225756"/>
                  </a:cubicBezTo>
                  <a:cubicBezTo>
                    <a:pt x="68283" y="253686"/>
                    <a:pt x="39185" y="264492"/>
                    <a:pt x="-164" y="255662"/>
                  </a:cubicBezTo>
                  <a:cubicBezTo>
                    <a:pt x="96937" y="316121"/>
                    <a:pt x="123744" y="232132"/>
                    <a:pt x="168857" y="242256"/>
                  </a:cubicBezTo>
                  <a:cubicBezTo>
                    <a:pt x="195515" y="248238"/>
                    <a:pt x="215827" y="252796"/>
                    <a:pt x="234223" y="262924"/>
                  </a:cubicBezTo>
                  <a:cubicBezTo>
                    <a:pt x="240699" y="266488"/>
                    <a:pt x="246752" y="267037"/>
                    <a:pt x="252611" y="265019"/>
                  </a:cubicBezTo>
                  <a:cubicBezTo>
                    <a:pt x="197225" y="330595"/>
                    <a:pt x="260526" y="337996"/>
                    <a:pt x="329622" y="297499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30" name="任意多边形: 形状 1529">
              <a:extLst>
                <a:ext uri="{FF2B5EF4-FFF2-40B4-BE49-F238E27FC236}">
                  <a16:creationId xmlns:a16="http://schemas.microsoft.com/office/drawing/2014/main" id="{17453348-B677-3926-1603-103573E57730}"/>
                </a:ext>
              </a:extLst>
            </p:cNvPr>
            <p:cNvSpPr/>
            <p:nvPr/>
          </p:nvSpPr>
          <p:spPr>
            <a:xfrm flipV="1">
              <a:off x="9447706" y="5456948"/>
              <a:ext cx="86328" cy="50361"/>
            </a:xfrm>
            <a:custGeom>
              <a:avLst/>
              <a:gdLst>
                <a:gd name="connsiteX0" fmla="*/ 86170 w 86328"/>
                <a:gd name="connsiteY0" fmla="*/ 50004 h 50361"/>
                <a:gd name="connsiteX1" fmla="*/ 82366 w 86328"/>
                <a:gd name="connsiteY1" fmla="*/ 40467 h 50361"/>
                <a:gd name="connsiteX2" fmla="*/ 27845 w 86328"/>
                <a:gd name="connsiteY2" fmla="*/ 14560 h 50361"/>
                <a:gd name="connsiteX3" fmla="*/ 4512 w 86328"/>
                <a:gd name="connsiteY3" fmla="*/ 2659 h 50361"/>
                <a:gd name="connsiteX4" fmla="*/ 16533 w 86328"/>
                <a:gd name="connsiteY4" fmla="*/ 39694 h 50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328" h="50361">
                  <a:moveTo>
                    <a:pt x="86170" y="50004"/>
                  </a:moveTo>
                  <a:cubicBezTo>
                    <a:pt x="85837" y="47153"/>
                    <a:pt x="84587" y="43974"/>
                    <a:pt x="82366" y="40467"/>
                  </a:cubicBezTo>
                  <a:cubicBezTo>
                    <a:pt x="71536" y="23371"/>
                    <a:pt x="45395" y="38836"/>
                    <a:pt x="27845" y="14560"/>
                  </a:cubicBezTo>
                  <a:cubicBezTo>
                    <a:pt x="18661" y="1866"/>
                    <a:pt x="12468" y="-4555"/>
                    <a:pt x="4512" y="2659"/>
                  </a:cubicBezTo>
                  <a:cubicBezTo>
                    <a:pt x="-3441" y="9878"/>
                    <a:pt x="-2350" y="28786"/>
                    <a:pt x="16533" y="3969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31" name="任意多边形: 形状 1530">
              <a:extLst>
                <a:ext uri="{FF2B5EF4-FFF2-40B4-BE49-F238E27FC236}">
                  <a16:creationId xmlns:a16="http://schemas.microsoft.com/office/drawing/2014/main" id="{84B319C2-0F31-196A-9416-EBB0CE64BC47}"/>
                </a:ext>
              </a:extLst>
            </p:cNvPr>
            <p:cNvSpPr/>
            <p:nvPr/>
          </p:nvSpPr>
          <p:spPr>
            <a:xfrm flipV="1">
              <a:off x="9199048" y="5217262"/>
              <a:ext cx="14589" cy="18229"/>
            </a:xfrm>
            <a:custGeom>
              <a:avLst/>
              <a:gdLst>
                <a:gd name="connsiteX0" fmla="*/ 14425 w 14589"/>
                <a:gd name="connsiteY0" fmla="*/ -405 h 18229"/>
                <a:gd name="connsiteX1" fmla="*/ -164 w 14589"/>
                <a:gd name="connsiteY1" fmla="*/ 17824 h 18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589" h="18229">
                  <a:moveTo>
                    <a:pt x="14425" y="-405"/>
                  </a:moveTo>
                  <a:cubicBezTo>
                    <a:pt x="10847" y="8200"/>
                    <a:pt x="5572" y="14115"/>
                    <a:pt x="-164" y="1782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32" name="任意多边形: 形状 1531">
              <a:extLst>
                <a:ext uri="{FF2B5EF4-FFF2-40B4-BE49-F238E27FC236}">
                  <a16:creationId xmlns:a16="http://schemas.microsoft.com/office/drawing/2014/main" id="{D246C869-5AC4-8503-D921-BE2C5C8C96F5}"/>
                </a:ext>
              </a:extLst>
            </p:cNvPr>
            <p:cNvSpPr/>
            <p:nvPr/>
          </p:nvSpPr>
          <p:spPr>
            <a:xfrm flipV="1">
              <a:off x="9374253" y="5293356"/>
              <a:ext cx="130770" cy="145631"/>
            </a:xfrm>
            <a:custGeom>
              <a:avLst/>
              <a:gdLst>
                <a:gd name="connsiteX0" fmla="*/ -160 w 130770"/>
                <a:gd name="connsiteY0" fmla="*/ 145253 h 145631"/>
                <a:gd name="connsiteX1" fmla="*/ 40509 w 130770"/>
                <a:gd name="connsiteY1" fmla="*/ 75585 h 145631"/>
                <a:gd name="connsiteX2" fmla="*/ 125479 w 130770"/>
                <a:gd name="connsiteY2" fmla="*/ -18 h 145631"/>
                <a:gd name="connsiteX3" fmla="*/ 130611 w 130770"/>
                <a:gd name="connsiteY3" fmla="*/ -379 h 145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0770" h="145631">
                  <a:moveTo>
                    <a:pt x="-160" y="145253"/>
                  </a:moveTo>
                  <a:cubicBezTo>
                    <a:pt x="14780" y="123306"/>
                    <a:pt x="11277" y="95568"/>
                    <a:pt x="40509" y="75585"/>
                  </a:cubicBezTo>
                  <a:cubicBezTo>
                    <a:pt x="68648" y="56344"/>
                    <a:pt x="60064" y="3300"/>
                    <a:pt x="125479" y="-18"/>
                  </a:cubicBezTo>
                  <a:cubicBezTo>
                    <a:pt x="127252" y="-113"/>
                    <a:pt x="128964" y="-230"/>
                    <a:pt x="130611" y="-37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33" name="任意多边形: 形状 1532">
              <a:extLst>
                <a:ext uri="{FF2B5EF4-FFF2-40B4-BE49-F238E27FC236}">
                  <a16:creationId xmlns:a16="http://schemas.microsoft.com/office/drawing/2014/main" id="{FD14A0C7-8FE1-72BB-76DA-A30FAB923042}"/>
                </a:ext>
              </a:extLst>
            </p:cNvPr>
            <p:cNvSpPr/>
            <p:nvPr/>
          </p:nvSpPr>
          <p:spPr>
            <a:xfrm flipV="1">
              <a:off x="9420578" y="5345267"/>
              <a:ext cx="19754" cy="22136"/>
            </a:xfrm>
            <a:custGeom>
              <a:avLst/>
              <a:gdLst>
                <a:gd name="connsiteX0" fmla="*/ 19595 w 19754"/>
                <a:gd name="connsiteY0" fmla="*/ 21755 h 22136"/>
                <a:gd name="connsiteX1" fmla="*/ -160 w 19754"/>
                <a:gd name="connsiteY1" fmla="*/ -381 h 22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754" h="22136">
                  <a:moveTo>
                    <a:pt x="19595" y="21755"/>
                  </a:moveTo>
                  <a:cubicBezTo>
                    <a:pt x="10979" y="17648"/>
                    <a:pt x="3968" y="8731"/>
                    <a:pt x="-160" y="-38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34" name="任意多边形: 形状 1533">
              <a:extLst>
                <a:ext uri="{FF2B5EF4-FFF2-40B4-BE49-F238E27FC236}">
                  <a16:creationId xmlns:a16="http://schemas.microsoft.com/office/drawing/2014/main" id="{F3E7B992-0A93-343F-3EAC-C63FC17700B2}"/>
                </a:ext>
              </a:extLst>
            </p:cNvPr>
            <p:cNvSpPr/>
            <p:nvPr/>
          </p:nvSpPr>
          <p:spPr>
            <a:xfrm flipV="1">
              <a:off x="9215422" y="5361082"/>
              <a:ext cx="104977" cy="102065"/>
            </a:xfrm>
            <a:custGeom>
              <a:avLst/>
              <a:gdLst>
                <a:gd name="connsiteX0" fmla="*/ 75086 w 104977"/>
                <a:gd name="connsiteY0" fmla="*/ 89174 h 102065"/>
                <a:gd name="connsiteX1" fmla="*/ 6095 w 104977"/>
                <a:gd name="connsiteY1" fmla="*/ 81687 h 102065"/>
                <a:gd name="connsiteX2" fmla="*/ 27412 w 104977"/>
                <a:gd name="connsiteY2" fmla="*/ 10467 h 102065"/>
                <a:gd name="connsiteX3" fmla="*/ 98658 w 104977"/>
                <a:gd name="connsiteY3" fmla="*/ 19786 h 102065"/>
                <a:gd name="connsiteX4" fmla="*/ 75086 w 104977"/>
                <a:gd name="connsiteY4" fmla="*/ 89173 h 102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977" h="102065">
                  <a:moveTo>
                    <a:pt x="75086" y="89174"/>
                  </a:moveTo>
                  <a:cubicBezTo>
                    <a:pt x="38561" y="112309"/>
                    <a:pt x="17419" y="99564"/>
                    <a:pt x="6095" y="81687"/>
                  </a:cubicBezTo>
                  <a:cubicBezTo>
                    <a:pt x="-5229" y="63811"/>
                    <a:pt x="-2900" y="29668"/>
                    <a:pt x="27412" y="10467"/>
                  </a:cubicBezTo>
                  <a:cubicBezTo>
                    <a:pt x="57724" y="-8734"/>
                    <a:pt x="85860" y="-419"/>
                    <a:pt x="98658" y="19786"/>
                  </a:cubicBezTo>
                  <a:cubicBezTo>
                    <a:pt x="111460" y="39996"/>
                    <a:pt x="104622" y="70464"/>
                    <a:pt x="75086" y="89173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35" name="任意多边形: 形状 1534">
              <a:extLst>
                <a:ext uri="{FF2B5EF4-FFF2-40B4-BE49-F238E27FC236}">
                  <a16:creationId xmlns:a16="http://schemas.microsoft.com/office/drawing/2014/main" id="{307698A3-F0B7-F9A8-412B-3404080FCF77}"/>
                </a:ext>
              </a:extLst>
            </p:cNvPr>
            <p:cNvSpPr/>
            <p:nvPr/>
          </p:nvSpPr>
          <p:spPr>
            <a:xfrm flipV="1">
              <a:off x="9239524" y="5406670"/>
              <a:ext cx="63363" cy="49095"/>
            </a:xfrm>
            <a:custGeom>
              <a:avLst/>
              <a:gdLst>
                <a:gd name="connsiteX0" fmla="*/ 8836 w 63363"/>
                <a:gd name="connsiteY0" fmla="*/ 713 h 49095"/>
                <a:gd name="connsiteX1" fmla="*/ 904 w 63363"/>
                <a:gd name="connsiteY1" fmla="*/ 28606 h 49095"/>
                <a:gd name="connsiteX2" fmla="*/ 24796 w 63363"/>
                <a:gd name="connsiteY2" fmla="*/ 43965 h 49095"/>
                <a:gd name="connsiteX3" fmla="*/ 48526 w 63363"/>
                <a:gd name="connsiteY3" fmla="*/ 33289 h 49095"/>
                <a:gd name="connsiteX4" fmla="*/ 63201 w 63363"/>
                <a:gd name="connsiteY4" fmla="*/ 581 h 49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363" h="49095">
                  <a:moveTo>
                    <a:pt x="8836" y="713"/>
                  </a:moveTo>
                  <a:cubicBezTo>
                    <a:pt x="14454" y="11310"/>
                    <a:pt x="-4794" y="21328"/>
                    <a:pt x="904" y="28606"/>
                  </a:cubicBezTo>
                  <a:cubicBezTo>
                    <a:pt x="6609" y="35886"/>
                    <a:pt x="17904" y="33087"/>
                    <a:pt x="24796" y="43965"/>
                  </a:cubicBezTo>
                  <a:cubicBezTo>
                    <a:pt x="31690" y="54848"/>
                    <a:pt x="48501" y="45286"/>
                    <a:pt x="48526" y="33289"/>
                  </a:cubicBezTo>
                  <a:cubicBezTo>
                    <a:pt x="48550" y="21297"/>
                    <a:pt x="54288" y="-5754"/>
                    <a:pt x="63201" y="58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36" name="任意多边形: 形状 1535">
              <a:extLst>
                <a:ext uri="{FF2B5EF4-FFF2-40B4-BE49-F238E27FC236}">
                  <a16:creationId xmlns:a16="http://schemas.microsoft.com/office/drawing/2014/main" id="{D911ECE6-2582-B0E7-7F3C-CB716BEB6D34}"/>
                </a:ext>
              </a:extLst>
            </p:cNvPr>
            <p:cNvSpPr/>
            <p:nvPr/>
          </p:nvSpPr>
          <p:spPr>
            <a:xfrm flipV="1">
              <a:off x="9261588" y="5422182"/>
              <a:ext cx="26582" cy="38892"/>
            </a:xfrm>
            <a:custGeom>
              <a:avLst/>
              <a:gdLst>
                <a:gd name="connsiteX0" fmla="*/ 26419 w 26582"/>
                <a:gd name="connsiteY0" fmla="*/ 38528 h 38892"/>
                <a:gd name="connsiteX1" fmla="*/ 145 w 26582"/>
                <a:gd name="connsiteY1" fmla="*/ -365 h 38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582" h="38892">
                  <a:moveTo>
                    <a:pt x="26419" y="38528"/>
                  </a:moveTo>
                  <a:cubicBezTo>
                    <a:pt x="12456" y="35399"/>
                    <a:pt x="-2507" y="20371"/>
                    <a:pt x="145" y="-36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37" name="任意多边形: 形状 1536">
              <a:extLst>
                <a:ext uri="{FF2B5EF4-FFF2-40B4-BE49-F238E27FC236}">
                  <a16:creationId xmlns:a16="http://schemas.microsoft.com/office/drawing/2014/main" id="{E8FB22BF-3901-0F4E-2540-6A2445C8977D}"/>
                </a:ext>
              </a:extLst>
            </p:cNvPr>
            <p:cNvSpPr/>
            <p:nvPr/>
          </p:nvSpPr>
          <p:spPr>
            <a:xfrm flipV="1">
              <a:off x="9278310" y="5442779"/>
              <a:ext cx="13194" cy="19960"/>
            </a:xfrm>
            <a:custGeom>
              <a:avLst/>
              <a:gdLst>
                <a:gd name="connsiteX0" fmla="*/ 13032 w 13194"/>
                <a:gd name="connsiteY0" fmla="*/ 19598 h 19960"/>
                <a:gd name="connsiteX1" fmla="*/ -163 w 13194"/>
                <a:gd name="connsiteY1" fmla="*/ -362 h 19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194" h="19960">
                  <a:moveTo>
                    <a:pt x="13032" y="19598"/>
                  </a:moveTo>
                  <a:cubicBezTo>
                    <a:pt x="6618" y="15492"/>
                    <a:pt x="175" y="7049"/>
                    <a:pt x="-163" y="-36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38" name="任意多边形: 形状 1537">
              <a:extLst>
                <a:ext uri="{FF2B5EF4-FFF2-40B4-BE49-F238E27FC236}">
                  <a16:creationId xmlns:a16="http://schemas.microsoft.com/office/drawing/2014/main" id="{24114FD3-BF8F-9310-16CE-F6A2D3DE237F}"/>
                </a:ext>
              </a:extLst>
            </p:cNvPr>
            <p:cNvSpPr/>
            <p:nvPr/>
          </p:nvSpPr>
          <p:spPr>
            <a:xfrm flipV="1">
              <a:off x="9454739" y="5482664"/>
              <a:ext cx="39090" cy="30585"/>
            </a:xfrm>
            <a:custGeom>
              <a:avLst/>
              <a:gdLst>
                <a:gd name="connsiteX0" fmla="*/ -159 w 39090"/>
                <a:gd name="connsiteY0" fmla="*/ 6775 h 30585"/>
                <a:gd name="connsiteX1" fmla="*/ 31581 w 39090"/>
                <a:gd name="connsiteY1" fmla="*/ 30232 h 30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090" h="30585">
                  <a:moveTo>
                    <a:pt x="-159" y="6775"/>
                  </a:moveTo>
                  <a:cubicBezTo>
                    <a:pt x="26927" y="-13651"/>
                    <a:pt x="51725" y="14754"/>
                    <a:pt x="31581" y="3023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39" name="任意多边形: 形状 1538">
              <a:extLst>
                <a:ext uri="{FF2B5EF4-FFF2-40B4-BE49-F238E27FC236}">
                  <a16:creationId xmlns:a16="http://schemas.microsoft.com/office/drawing/2014/main" id="{31A12A89-BBBA-35BB-BBB0-DEFE6DC1EEA4}"/>
                </a:ext>
              </a:extLst>
            </p:cNvPr>
            <p:cNvSpPr/>
            <p:nvPr/>
          </p:nvSpPr>
          <p:spPr>
            <a:xfrm flipV="1">
              <a:off x="9434002" y="5374747"/>
              <a:ext cx="39310" cy="24217"/>
            </a:xfrm>
            <a:custGeom>
              <a:avLst/>
              <a:gdLst>
                <a:gd name="connsiteX0" fmla="*/ 39152 w 39310"/>
                <a:gd name="connsiteY0" fmla="*/ -375 h 24217"/>
                <a:gd name="connsiteX1" fmla="*/ -159 w 39310"/>
                <a:gd name="connsiteY1" fmla="*/ 10638 h 24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310" h="24217">
                  <a:moveTo>
                    <a:pt x="39152" y="-375"/>
                  </a:moveTo>
                  <a:cubicBezTo>
                    <a:pt x="37239" y="18530"/>
                    <a:pt x="17214" y="37208"/>
                    <a:pt x="-159" y="1063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0" name="任意多边形: 形状 1539">
              <a:extLst>
                <a:ext uri="{FF2B5EF4-FFF2-40B4-BE49-F238E27FC236}">
                  <a16:creationId xmlns:a16="http://schemas.microsoft.com/office/drawing/2014/main" id="{8907E897-3269-38CE-BBCA-265E08182220}"/>
                </a:ext>
              </a:extLst>
            </p:cNvPr>
            <p:cNvSpPr/>
            <p:nvPr/>
          </p:nvSpPr>
          <p:spPr>
            <a:xfrm flipV="1">
              <a:off x="9350885" y="5370436"/>
              <a:ext cx="61960" cy="49904"/>
            </a:xfrm>
            <a:custGeom>
              <a:avLst/>
              <a:gdLst>
                <a:gd name="connsiteX0" fmla="*/ 60950 w 61960"/>
                <a:gd name="connsiteY0" fmla="*/ 3262 h 49904"/>
                <a:gd name="connsiteX1" fmla="*/ 23000 w 61960"/>
                <a:gd name="connsiteY1" fmla="*/ 49082 h 49904"/>
                <a:gd name="connsiteX2" fmla="*/ 9099 w 61960"/>
                <a:gd name="connsiteY2" fmla="*/ -373 h 49904"/>
                <a:gd name="connsiteX3" fmla="*/ 60950 w 61960"/>
                <a:gd name="connsiteY3" fmla="*/ 3262 h 49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960" h="49904">
                  <a:moveTo>
                    <a:pt x="60950" y="3262"/>
                  </a:moveTo>
                  <a:cubicBezTo>
                    <a:pt x="66498" y="33510"/>
                    <a:pt x="43844" y="52760"/>
                    <a:pt x="23000" y="49082"/>
                  </a:cubicBezTo>
                  <a:cubicBezTo>
                    <a:pt x="5655" y="46023"/>
                    <a:pt x="-11161" y="20085"/>
                    <a:pt x="9099" y="-373"/>
                  </a:cubicBezTo>
                  <a:cubicBezTo>
                    <a:pt x="23410" y="4174"/>
                    <a:pt x="47469" y="6902"/>
                    <a:pt x="60950" y="3262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1" name="任意多边形: 形状 1540">
              <a:extLst>
                <a:ext uri="{FF2B5EF4-FFF2-40B4-BE49-F238E27FC236}">
                  <a16:creationId xmlns:a16="http://schemas.microsoft.com/office/drawing/2014/main" id="{D8EA65F2-9672-6E3F-F57D-64F10E3F08E7}"/>
                </a:ext>
              </a:extLst>
            </p:cNvPr>
            <p:cNvSpPr/>
            <p:nvPr/>
          </p:nvSpPr>
          <p:spPr>
            <a:xfrm flipV="1">
              <a:off x="9373837" y="5383727"/>
              <a:ext cx="37086" cy="33618"/>
            </a:xfrm>
            <a:custGeom>
              <a:avLst/>
              <a:gdLst>
                <a:gd name="connsiteX0" fmla="*/ 36926 w 37086"/>
                <a:gd name="connsiteY0" fmla="*/ 22176 h 33618"/>
                <a:gd name="connsiteX1" fmla="*/ 319 w 37086"/>
                <a:gd name="connsiteY1" fmla="*/ -372 h 33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086" h="33618">
                  <a:moveTo>
                    <a:pt x="36926" y="22176"/>
                  </a:moveTo>
                  <a:cubicBezTo>
                    <a:pt x="30811" y="43474"/>
                    <a:pt x="-4674" y="33009"/>
                    <a:pt x="319" y="-37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2" name="任意多边形: 形状 1541">
              <a:extLst>
                <a:ext uri="{FF2B5EF4-FFF2-40B4-BE49-F238E27FC236}">
                  <a16:creationId xmlns:a16="http://schemas.microsoft.com/office/drawing/2014/main" id="{BF541053-877A-B4C7-2CD2-83A3986C0633}"/>
                </a:ext>
              </a:extLst>
            </p:cNvPr>
            <p:cNvSpPr/>
            <p:nvPr/>
          </p:nvSpPr>
          <p:spPr>
            <a:xfrm flipV="1">
              <a:off x="9440892" y="5386632"/>
              <a:ext cx="32420" cy="14939"/>
            </a:xfrm>
            <a:custGeom>
              <a:avLst/>
              <a:gdLst>
                <a:gd name="connsiteX0" fmla="*/ 32261 w 32420"/>
                <a:gd name="connsiteY0" fmla="*/ 2234 h 14939"/>
                <a:gd name="connsiteX1" fmla="*/ -159 w 32420"/>
                <a:gd name="connsiteY1" fmla="*/ -374 h 14939"/>
                <a:gd name="connsiteX2" fmla="*/ 32261 w 32420"/>
                <a:gd name="connsiteY2" fmla="*/ 2234 h 14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420" h="14939">
                  <a:moveTo>
                    <a:pt x="32261" y="2234"/>
                  </a:moveTo>
                  <a:cubicBezTo>
                    <a:pt x="29497" y="16784"/>
                    <a:pt x="6290" y="21410"/>
                    <a:pt x="-159" y="-374"/>
                  </a:cubicBezTo>
                  <a:cubicBezTo>
                    <a:pt x="9338" y="5592"/>
                    <a:pt x="22634" y="7244"/>
                    <a:pt x="32261" y="2234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3" name="任意多边形: 形状 1542">
              <a:extLst>
                <a:ext uri="{FF2B5EF4-FFF2-40B4-BE49-F238E27FC236}">
                  <a16:creationId xmlns:a16="http://schemas.microsoft.com/office/drawing/2014/main" id="{C1869582-1DB3-4D5B-3906-B5F1A51E84CD}"/>
                </a:ext>
              </a:extLst>
            </p:cNvPr>
            <p:cNvSpPr/>
            <p:nvPr/>
          </p:nvSpPr>
          <p:spPr>
            <a:xfrm flipV="1">
              <a:off x="9388414" y="5391888"/>
              <a:ext cx="24452" cy="24827"/>
            </a:xfrm>
            <a:custGeom>
              <a:avLst/>
              <a:gdLst>
                <a:gd name="connsiteX0" fmla="*/ 442 w 24452"/>
                <a:gd name="connsiteY0" fmla="*/ 1068 h 24827"/>
                <a:gd name="connsiteX1" fmla="*/ 23444 w 24452"/>
                <a:gd name="connsiteY1" fmla="*/ -372 h 24827"/>
                <a:gd name="connsiteX2" fmla="*/ 21958 w 24452"/>
                <a:gd name="connsiteY2" fmla="*/ 22673 h 24827"/>
                <a:gd name="connsiteX3" fmla="*/ 441 w 24452"/>
                <a:gd name="connsiteY3" fmla="*/ 1068 h 24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452" h="24827">
                  <a:moveTo>
                    <a:pt x="442" y="1068"/>
                  </a:moveTo>
                  <a:cubicBezTo>
                    <a:pt x="9022" y="1621"/>
                    <a:pt x="17322" y="1284"/>
                    <a:pt x="23444" y="-372"/>
                  </a:cubicBezTo>
                  <a:cubicBezTo>
                    <a:pt x="25034" y="8310"/>
                    <a:pt x="24304" y="16087"/>
                    <a:pt x="21958" y="22673"/>
                  </a:cubicBezTo>
                  <a:cubicBezTo>
                    <a:pt x="19448" y="28564"/>
                    <a:pt x="-4200" y="19478"/>
                    <a:pt x="441" y="1068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4" name="任意多边形: 形状 1543">
              <a:extLst>
                <a:ext uri="{FF2B5EF4-FFF2-40B4-BE49-F238E27FC236}">
                  <a16:creationId xmlns:a16="http://schemas.microsoft.com/office/drawing/2014/main" id="{612CE300-CD69-57F2-75CF-ADC262F94D9F}"/>
                </a:ext>
              </a:extLst>
            </p:cNvPr>
            <p:cNvSpPr/>
            <p:nvPr/>
          </p:nvSpPr>
          <p:spPr>
            <a:xfrm flipV="1">
              <a:off x="9322818" y="5345014"/>
              <a:ext cx="63222" cy="24184"/>
            </a:xfrm>
            <a:custGeom>
              <a:avLst/>
              <a:gdLst>
                <a:gd name="connsiteX0" fmla="*/ 63061 w 63222"/>
                <a:gd name="connsiteY0" fmla="*/ -381 h 24184"/>
                <a:gd name="connsiteX1" fmla="*/ 32468 w 63222"/>
                <a:gd name="connsiteY1" fmla="*/ 20092 h 24184"/>
                <a:gd name="connsiteX2" fmla="*/ -161 w 63222"/>
                <a:gd name="connsiteY2" fmla="*/ 10267 h 24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3222" h="24184">
                  <a:moveTo>
                    <a:pt x="63061" y="-381"/>
                  </a:moveTo>
                  <a:cubicBezTo>
                    <a:pt x="54981" y="17806"/>
                    <a:pt x="41667" y="25152"/>
                    <a:pt x="32468" y="20092"/>
                  </a:cubicBezTo>
                  <a:cubicBezTo>
                    <a:pt x="22611" y="26879"/>
                    <a:pt x="9578" y="24784"/>
                    <a:pt x="-161" y="10267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5" name="任意多边形: 形状 1544">
              <a:extLst>
                <a:ext uri="{FF2B5EF4-FFF2-40B4-BE49-F238E27FC236}">
                  <a16:creationId xmlns:a16="http://schemas.microsoft.com/office/drawing/2014/main" id="{3879D613-FF13-E787-3305-D43FFB072252}"/>
                </a:ext>
              </a:extLst>
            </p:cNvPr>
            <p:cNvSpPr/>
            <p:nvPr/>
          </p:nvSpPr>
          <p:spPr>
            <a:xfrm flipV="1">
              <a:off x="9290664" y="5356810"/>
              <a:ext cx="49775" cy="21556"/>
            </a:xfrm>
            <a:custGeom>
              <a:avLst/>
              <a:gdLst>
                <a:gd name="connsiteX0" fmla="*/ 49613 w 49775"/>
                <a:gd name="connsiteY0" fmla="*/ -379 h 21556"/>
                <a:gd name="connsiteX1" fmla="*/ -162 w 49775"/>
                <a:gd name="connsiteY1" fmla="*/ 5282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9775" h="21556">
                  <a:moveTo>
                    <a:pt x="49613" y="-379"/>
                  </a:moveTo>
                  <a:cubicBezTo>
                    <a:pt x="40163" y="21662"/>
                    <a:pt x="14531" y="31911"/>
                    <a:pt x="-162" y="5282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6" name="任意多边形: 形状 1545">
              <a:extLst>
                <a:ext uri="{FF2B5EF4-FFF2-40B4-BE49-F238E27FC236}">
                  <a16:creationId xmlns:a16="http://schemas.microsoft.com/office/drawing/2014/main" id="{DCC67324-7757-F2FA-09D8-58B38909A515}"/>
                </a:ext>
              </a:extLst>
            </p:cNvPr>
            <p:cNvSpPr/>
            <p:nvPr/>
          </p:nvSpPr>
          <p:spPr>
            <a:xfrm flipV="1">
              <a:off x="9271264" y="5380655"/>
              <a:ext cx="28509" cy="18932"/>
            </a:xfrm>
            <a:custGeom>
              <a:avLst/>
              <a:gdLst>
                <a:gd name="connsiteX0" fmla="*/ -163 w 28509"/>
                <a:gd name="connsiteY0" fmla="*/ 18228 h 18932"/>
                <a:gd name="connsiteX1" fmla="*/ 28347 w 28509"/>
                <a:gd name="connsiteY1" fmla="*/ -374 h 18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509" h="18932">
                  <a:moveTo>
                    <a:pt x="-163" y="18228"/>
                  </a:moveTo>
                  <a:cubicBezTo>
                    <a:pt x="12184" y="19663"/>
                    <a:pt x="26793" y="16947"/>
                    <a:pt x="28347" y="-37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7" name="任意多边形: 形状 1546">
              <a:extLst>
                <a:ext uri="{FF2B5EF4-FFF2-40B4-BE49-F238E27FC236}">
                  <a16:creationId xmlns:a16="http://schemas.microsoft.com/office/drawing/2014/main" id="{0FC7F692-BF8B-D74C-7768-476491DB5C35}"/>
                </a:ext>
              </a:extLst>
            </p:cNvPr>
            <p:cNvSpPr/>
            <p:nvPr/>
          </p:nvSpPr>
          <p:spPr>
            <a:xfrm flipV="1">
              <a:off x="9351226" y="5434683"/>
              <a:ext cx="60769" cy="20739"/>
            </a:xfrm>
            <a:custGeom>
              <a:avLst/>
              <a:gdLst>
                <a:gd name="connsiteX0" fmla="*/ 60609 w 60769"/>
                <a:gd name="connsiteY0" fmla="*/ 20376 h 20739"/>
                <a:gd name="connsiteX1" fmla="*/ 46927 w 60769"/>
                <a:gd name="connsiteY1" fmla="*/ -364 h 20739"/>
                <a:gd name="connsiteX2" fmla="*/ -161 w 60769"/>
                <a:gd name="connsiteY2" fmla="*/ 10408 h 20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0769" h="20739">
                  <a:moveTo>
                    <a:pt x="60609" y="20376"/>
                  </a:moveTo>
                  <a:cubicBezTo>
                    <a:pt x="54793" y="18072"/>
                    <a:pt x="48276" y="12944"/>
                    <a:pt x="46927" y="-364"/>
                  </a:cubicBezTo>
                  <a:cubicBezTo>
                    <a:pt x="45879" y="11736"/>
                    <a:pt x="30336" y="21583"/>
                    <a:pt x="-161" y="10408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8" name="任意多边形: 形状 1547">
              <a:extLst>
                <a:ext uri="{FF2B5EF4-FFF2-40B4-BE49-F238E27FC236}">
                  <a16:creationId xmlns:a16="http://schemas.microsoft.com/office/drawing/2014/main" id="{AF016F75-9E31-2D70-AE7C-489CF0037D91}"/>
                </a:ext>
              </a:extLst>
            </p:cNvPr>
            <p:cNvSpPr/>
            <p:nvPr/>
          </p:nvSpPr>
          <p:spPr>
            <a:xfrm flipV="1">
              <a:off x="9426681" y="5453250"/>
              <a:ext cx="23057" cy="22856"/>
            </a:xfrm>
            <a:custGeom>
              <a:avLst/>
              <a:gdLst>
                <a:gd name="connsiteX0" fmla="*/ 22898 w 23057"/>
                <a:gd name="connsiteY0" fmla="*/ 18798 h 22856"/>
                <a:gd name="connsiteX1" fmla="*/ 5863 w 23057"/>
                <a:gd name="connsiteY1" fmla="*/ -360 h 22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057" h="22856">
                  <a:moveTo>
                    <a:pt x="22898" y="18798"/>
                  </a:moveTo>
                  <a:cubicBezTo>
                    <a:pt x="1211" y="29267"/>
                    <a:pt x="-6770" y="15810"/>
                    <a:pt x="5863" y="-360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9" name="任意多边形: 形状 1548">
              <a:extLst>
                <a:ext uri="{FF2B5EF4-FFF2-40B4-BE49-F238E27FC236}">
                  <a16:creationId xmlns:a16="http://schemas.microsoft.com/office/drawing/2014/main" id="{9FF9A14F-E0D8-356F-C703-81000EF40EA0}"/>
                </a:ext>
              </a:extLst>
            </p:cNvPr>
            <p:cNvSpPr/>
            <p:nvPr/>
          </p:nvSpPr>
          <p:spPr>
            <a:xfrm flipV="1">
              <a:off x="9314246" y="5307507"/>
              <a:ext cx="22979" cy="20409"/>
            </a:xfrm>
            <a:custGeom>
              <a:avLst/>
              <a:gdLst>
                <a:gd name="connsiteX0" fmla="*/ 22817 w 22979"/>
                <a:gd name="connsiteY0" fmla="*/ 11075 h 20409"/>
                <a:gd name="connsiteX1" fmla="*/ 7386 w 22979"/>
                <a:gd name="connsiteY1" fmla="*/ -388 h 20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979" h="20409">
                  <a:moveTo>
                    <a:pt x="22817" y="11075"/>
                  </a:moveTo>
                  <a:cubicBezTo>
                    <a:pt x="7932" y="25404"/>
                    <a:pt x="-10903" y="23179"/>
                    <a:pt x="7386" y="-388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0" name="任意多边形: 形状 1549">
              <a:extLst>
                <a:ext uri="{FF2B5EF4-FFF2-40B4-BE49-F238E27FC236}">
                  <a16:creationId xmlns:a16="http://schemas.microsoft.com/office/drawing/2014/main" id="{0BBB9265-ED0A-67B4-8588-765F6982AA0C}"/>
                </a:ext>
              </a:extLst>
            </p:cNvPr>
            <p:cNvSpPr/>
            <p:nvPr/>
          </p:nvSpPr>
          <p:spPr>
            <a:xfrm flipV="1">
              <a:off x="9348558" y="5308411"/>
              <a:ext cx="28671" cy="17091"/>
            </a:xfrm>
            <a:custGeom>
              <a:avLst/>
              <a:gdLst>
                <a:gd name="connsiteX0" fmla="*/ 28510 w 28671"/>
                <a:gd name="connsiteY0" fmla="*/ -388 h 17091"/>
                <a:gd name="connsiteX1" fmla="*/ 1891 w 28671"/>
                <a:gd name="connsiteY1" fmla="*/ 8304 h 17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671" h="17091">
                  <a:moveTo>
                    <a:pt x="28510" y="-388"/>
                  </a:moveTo>
                  <a:cubicBezTo>
                    <a:pt x="8113" y="20700"/>
                    <a:pt x="-5544" y="20640"/>
                    <a:pt x="1891" y="830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1" name="任意多边形: 形状 1550">
              <a:extLst>
                <a:ext uri="{FF2B5EF4-FFF2-40B4-BE49-F238E27FC236}">
                  <a16:creationId xmlns:a16="http://schemas.microsoft.com/office/drawing/2014/main" id="{BD3A0D7B-44F4-B600-AE0F-F37626C9FDF3}"/>
                </a:ext>
              </a:extLst>
            </p:cNvPr>
            <p:cNvSpPr/>
            <p:nvPr/>
          </p:nvSpPr>
          <p:spPr>
            <a:xfrm flipV="1">
              <a:off x="9242069" y="5378247"/>
              <a:ext cx="17753" cy="18997"/>
            </a:xfrm>
            <a:custGeom>
              <a:avLst/>
              <a:gdLst>
                <a:gd name="connsiteX0" fmla="*/ 4147 w 17753"/>
                <a:gd name="connsiteY0" fmla="*/ 18623 h 18997"/>
                <a:gd name="connsiteX1" fmla="*/ 17590 w 17753"/>
                <a:gd name="connsiteY1" fmla="*/ 309 h 18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753" h="18997">
                  <a:moveTo>
                    <a:pt x="4147" y="18623"/>
                  </a:moveTo>
                  <a:cubicBezTo>
                    <a:pt x="-2042" y="10569"/>
                    <a:pt x="-4521" y="-3655"/>
                    <a:pt x="17590" y="309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2" name="任意多边形: 形状 1551">
              <a:extLst>
                <a:ext uri="{FF2B5EF4-FFF2-40B4-BE49-F238E27FC236}">
                  <a16:creationId xmlns:a16="http://schemas.microsoft.com/office/drawing/2014/main" id="{0BF4C9FC-EE81-0653-5564-9BE8C1CD8CDE}"/>
                </a:ext>
              </a:extLst>
            </p:cNvPr>
            <p:cNvSpPr/>
            <p:nvPr/>
          </p:nvSpPr>
          <p:spPr>
            <a:xfrm flipV="1">
              <a:off x="9228461" y="5406822"/>
              <a:ext cx="6369" cy="5764"/>
            </a:xfrm>
            <a:custGeom>
              <a:avLst/>
              <a:gdLst>
                <a:gd name="connsiteX0" fmla="*/ 6206 w 6369"/>
                <a:gd name="connsiteY0" fmla="*/ 5394 h 5764"/>
                <a:gd name="connsiteX1" fmla="*/ -164 w 6369"/>
                <a:gd name="connsiteY1" fmla="*/ -371 h 5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369" h="5764">
                  <a:moveTo>
                    <a:pt x="6206" y="5394"/>
                  </a:moveTo>
                  <a:cubicBezTo>
                    <a:pt x="4728" y="3061"/>
                    <a:pt x="2616" y="586"/>
                    <a:pt x="-164" y="-371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3" name="任意多边形: 形状 1552">
              <a:extLst>
                <a:ext uri="{FF2B5EF4-FFF2-40B4-BE49-F238E27FC236}">
                  <a16:creationId xmlns:a16="http://schemas.microsoft.com/office/drawing/2014/main" id="{6BDD2C09-83C6-08DF-0BB6-632CE8008A53}"/>
                </a:ext>
              </a:extLst>
            </p:cNvPr>
            <p:cNvSpPr/>
            <p:nvPr/>
          </p:nvSpPr>
          <p:spPr>
            <a:xfrm flipV="1">
              <a:off x="9244511" y="5236229"/>
              <a:ext cx="16586" cy="21288"/>
            </a:xfrm>
            <a:custGeom>
              <a:avLst/>
              <a:gdLst>
                <a:gd name="connsiteX0" fmla="*/ 6230 w 16586"/>
                <a:gd name="connsiteY0" fmla="*/ -401 h 21288"/>
                <a:gd name="connsiteX1" fmla="*/ 16423 w 16586"/>
                <a:gd name="connsiteY1" fmla="*/ 16560 h 21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586" h="21288">
                  <a:moveTo>
                    <a:pt x="6230" y="-401"/>
                  </a:moveTo>
                  <a:cubicBezTo>
                    <a:pt x="-5829" y="13231"/>
                    <a:pt x="65" y="28553"/>
                    <a:pt x="16423" y="16560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4" name="任意多边形: 形状 1553">
              <a:extLst>
                <a:ext uri="{FF2B5EF4-FFF2-40B4-BE49-F238E27FC236}">
                  <a16:creationId xmlns:a16="http://schemas.microsoft.com/office/drawing/2014/main" id="{E2F5E65E-D20D-C10D-6161-BA9D318F8DC5}"/>
                </a:ext>
              </a:extLst>
            </p:cNvPr>
            <p:cNvSpPr/>
            <p:nvPr/>
          </p:nvSpPr>
          <p:spPr>
            <a:xfrm flipV="1">
              <a:off x="9219925" y="5260991"/>
              <a:ext cx="15811" cy="24745"/>
            </a:xfrm>
            <a:custGeom>
              <a:avLst/>
              <a:gdLst>
                <a:gd name="connsiteX0" fmla="*/ 5812 w 15811"/>
                <a:gd name="connsiteY0" fmla="*/ -396 h 24745"/>
                <a:gd name="connsiteX1" fmla="*/ 15647 w 15811"/>
                <a:gd name="connsiteY1" fmla="*/ 21149 h 24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811" h="24745">
                  <a:moveTo>
                    <a:pt x="5812" y="-396"/>
                  </a:moveTo>
                  <a:cubicBezTo>
                    <a:pt x="-7061" y="15383"/>
                    <a:pt x="3031" y="31315"/>
                    <a:pt x="15647" y="21149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5" name="任意多边形: 形状 1554">
              <a:extLst>
                <a:ext uri="{FF2B5EF4-FFF2-40B4-BE49-F238E27FC236}">
                  <a16:creationId xmlns:a16="http://schemas.microsoft.com/office/drawing/2014/main" id="{9E785146-9608-61C1-D98B-5B5CB558DC53}"/>
                </a:ext>
              </a:extLst>
            </p:cNvPr>
            <p:cNvSpPr/>
            <p:nvPr/>
          </p:nvSpPr>
          <p:spPr>
            <a:xfrm flipV="1">
              <a:off x="9252279" y="5273443"/>
              <a:ext cx="13752" cy="23365"/>
            </a:xfrm>
            <a:custGeom>
              <a:avLst/>
              <a:gdLst>
                <a:gd name="connsiteX0" fmla="*/ 8939 w 13752"/>
                <a:gd name="connsiteY0" fmla="*/ -394 h 23365"/>
                <a:gd name="connsiteX1" fmla="*/ 13589 w 13752"/>
                <a:gd name="connsiteY1" fmla="*/ 18984 h 23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752" h="23365">
                  <a:moveTo>
                    <a:pt x="8939" y="-394"/>
                  </a:moveTo>
                  <a:cubicBezTo>
                    <a:pt x="-7155" y="16330"/>
                    <a:pt x="441" y="30038"/>
                    <a:pt x="13589" y="1898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6" name="任意多边形: 形状 1555">
              <a:extLst>
                <a:ext uri="{FF2B5EF4-FFF2-40B4-BE49-F238E27FC236}">
                  <a16:creationId xmlns:a16="http://schemas.microsoft.com/office/drawing/2014/main" id="{BEE7F716-5DE3-54AF-98C8-80190220CB6D}"/>
                </a:ext>
              </a:extLst>
            </p:cNvPr>
            <p:cNvSpPr/>
            <p:nvPr/>
          </p:nvSpPr>
          <p:spPr>
            <a:xfrm flipV="1">
              <a:off x="9269720" y="5254051"/>
              <a:ext cx="19641" cy="21173"/>
            </a:xfrm>
            <a:custGeom>
              <a:avLst/>
              <a:gdLst>
                <a:gd name="connsiteX0" fmla="*/ 19479 w 19641"/>
                <a:gd name="connsiteY0" fmla="*/ 16952 h 21173"/>
                <a:gd name="connsiteX1" fmla="*/ 9040 w 19641"/>
                <a:gd name="connsiteY1" fmla="*/ -398 h 21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641" h="21173">
                  <a:moveTo>
                    <a:pt x="19479" y="16952"/>
                  </a:moveTo>
                  <a:cubicBezTo>
                    <a:pt x="9868" y="24127"/>
                    <a:pt x="-12816" y="22702"/>
                    <a:pt x="9040" y="-398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7" name="任意多边形: 形状 1556">
              <a:extLst>
                <a:ext uri="{FF2B5EF4-FFF2-40B4-BE49-F238E27FC236}">
                  <a16:creationId xmlns:a16="http://schemas.microsoft.com/office/drawing/2014/main" id="{B5D2B2BB-4EAE-3267-50D7-CB7CFCBBF123}"/>
                </a:ext>
              </a:extLst>
            </p:cNvPr>
            <p:cNvSpPr/>
            <p:nvPr/>
          </p:nvSpPr>
          <p:spPr>
            <a:xfrm flipV="1">
              <a:off x="9281417" y="5288305"/>
              <a:ext cx="21993" cy="16581"/>
            </a:xfrm>
            <a:custGeom>
              <a:avLst/>
              <a:gdLst>
                <a:gd name="connsiteX0" fmla="*/ 21831 w 21993"/>
                <a:gd name="connsiteY0" fmla="*/ 6139 h 16581"/>
                <a:gd name="connsiteX1" fmla="*/ 4632 w 21993"/>
                <a:gd name="connsiteY1" fmla="*/ -392 h 16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993" h="16581">
                  <a:moveTo>
                    <a:pt x="21831" y="6139"/>
                  </a:moveTo>
                  <a:cubicBezTo>
                    <a:pt x="345" y="24648"/>
                    <a:pt x="-5421" y="14689"/>
                    <a:pt x="4632" y="-392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8" name="任意多边形: 形状 1557">
              <a:extLst>
                <a:ext uri="{FF2B5EF4-FFF2-40B4-BE49-F238E27FC236}">
                  <a16:creationId xmlns:a16="http://schemas.microsoft.com/office/drawing/2014/main" id="{B2CA10A3-ED08-52C4-CFF9-6406C66F218C}"/>
                </a:ext>
              </a:extLst>
            </p:cNvPr>
            <p:cNvSpPr/>
            <p:nvPr/>
          </p:nvSpPr>
          <p:spPr>
            <a:xfrm flipV="1">
              <a:off x="9312682" y="5278599"/>
              <a:ext cx="22875" cy="12981"/>
            </a:xfrm>
            <a:custGeom>
              <a:avLst/>
              <a:gdLst>
                <a:gd name="connsiteX0" fmla="*/ 22714 w 22875"/>
                <a:gd name="connsiteY0" fmla="*/ 4022 h 12981"/>
                <a:gd name="connsiteX1" fmla="*/ 3035 w 22875"/>
                <a:gd name="connsiteY1" fmla="*/ -394 h 12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875" h="12981">
                  <a:moveTo>
                    <a:pt x="22714" y="4022"/>
                  </a:moveTo>
                  <a:cubicBezTo>
                    <a:pt x="6664" y="19088"/>
                    <a:pt x="-6447" y="12143"/>
                    <a:pt x="3035" y="-39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9" name="任意多边形: 形状 1558">
              <a:extLst>
                <a:ext uri="{FF2B5EF4-FFF2-40B4-BE49-F238E27FC236}">
                  <a16:creationId xmlns:a16="http://schemas.microsoft.com/office/drawing/2014/main" id="{F74A0A67-691F-9605-A3E8-4D01EAF86176}"/>
                </a:ext>
              </a:extLst>
            </p:cNvPr>
            <p:cNvSpPr/>
            <p:nvPr/>
          </p:nvSpPr>
          <p:spPr>
            <a:xfrm flipV="1">
              <a:off x="9235193" y="5302400"/>
              <a:ext cx="23779" cy="15602"/>
            </a:xfrm>
            <a:custGeom>
              <a:avLst/>
              <a:gdLst>
                <a:gd name="connsiteX0" fmla="*/ 188 w 23779"/>
                <a:gd name="connsiteY0" fmla="*/ -389 h 15602"/>
                <a:gd name="connsiteX1" fmla="*/ 23616 w 23779"/>
                <a:gd name="connsiteY1" fmla="*/ 7371 h 15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79" h="15602">
                  <a:moveTo>
                    <a:pt x="188" y="-389"/>
                  </a:moveTo>
                  <a:cubicBezTo>
                    <a:pt x="-1941" y="6135"/>
                    <a:pt x="5565" y="26154"/>
                    <a:pt x="23616" y="7371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0" name="任意多边形: 形状 1559">
              <a:extLst>
                <a:ext uri="{FF2B5EF4-FFF2-40B4-BE49-F238E27FC236}">
                  <a16:creationId xmlns:a16="http://schemas.microsoft.com/office/drawing/2014/main" id="{C0EE1A2F-453E-5DC0-D7C6-1760987691DE}"/>
                </a:ext>
              </a:extLst>
            </p:cNvPr>
            <p:cNvSpPr/>
            <p:nvPr/>
          </p:nvSpPr>
          <p:spPr>
            <a:xfrm flipV="1">
              <a:off x="9255252" y="5333372"/>
              <a:ext cx="28037" cy="16162"/>
            </a:xfrm>
            <a:custGeom>
              <a:avLst/>
              <a:gdLst>
                <a:gd name="connsiteX0" fmla="*/ 27874 w 28037"/>
                <a:gd name="connsiteY0" fmla="*/ 8527 h 16162"/>
                <a:gd name="connsiteX1" fmla="*/ 1536 w 28037"/>
                <a:gd name="connsiteY1" fmla="*/ -383 h 16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037" h="16162">
                  <a:moveTo>
                    <a:pt x="27874" y="8527"/>
                  </a:moveTo>
                  <a:cubicBezTo>
                    <a:pt x="15954" y="21520"/>
                    <a:pt x="-6504" y="16147"/>
                    <a:pt x="1536" y="-383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1" name="任意多边形: 形状 1560">
              <a:extLst>
                <a:ext uri="{FF2B5EF4-FFF2-40B4-BE49-F238E27FC236}">
                  <a16:creationId xmlns:a16="http://schemas.microsoft.com/office/drawing/2014/main" id="{1D844B44-BB85-2EEC-2863-1D7A02033D64}"/>
                </a:ext>
              </a:extLst>
            </p:cNvPr>
            <p:cNvSpPr/>
            <p:nvPr/>
          </p:nvSpPr>
          <p:spPr>
            <a:xfrm flipV="1">
              <a:off x="9287826" y="5324245"/>
              <a:ext cx="25109" cy="11735"/>
            </a:xfrm>
            <a:custGeom>
              <a:avLst/>
              <a:gdLst>
                <a:gd name="connsiteX0" fmla="*/ 24947 w 25109"/>
                <a:gd name="connsiteY0" fmla="*/ -386 h 11735"/>
                <a:gd name="connsiteX1" fmla="*/ 700 w 25109"/>
                <a:gd name="connsiteY1" fmla="*/ 5174 h 11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109" h="11735">
                  <a:moveTo>
                    <a:pt x="24947" y="-386"/>
                  </a:moveTo>
                  <a:cubicBezTo>
                    <a:pt x="11515" y="11935"/>
                    <a:pt x="-4015" y="15786"/>
                    <a:pt x="700" y="517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2" name="任意多边形: 形状 1561">
              <a:extLst>
                <a:ext uri="{FF2B5EF4-FFF2-40B4-BE49-F238E27FC236}">
                  <a16:creationId xmlns:a16="http://schemas.microsoft.com/office/drawing/2014/main" id="{5131CBD8-5ED6-8C5D-4099-E80F8E5F053F}"/>
                </a:ext>
              </a:extLst>
            </p:cNvPr>
            <p:cNvSpPr/>
            <p:nvPr/>
          </p:nvSpPr>
          <p:spPr>
            <a:xfrm flipV="1">
              <a:off x="9100406" y="5263341"/>
              <a:ext cx="151672" cy="117261"/>
            </a:xfrm>
            <a:custGeom>
              <a:avLst/>
              <a:gdLst>
                <a:gd name="connsiteX0" fmla="*/ 6982 w 151672"/>
                <a:gd name="connsiteY0" fmla="*/ 95193 h 117261"/>
                <a:gd name="connsiteX1" fmla="*/ 43280 w 151672"/>
                <a:gd name="connsiteY1" fmla="*/ 55066 h 117261"/>
                <a:gd name="connsiteX2" fmla="*/ 117058 w 151672"/>
                <a:gd name="connsiteY2" fmla="*/ -387 h 117261"/>
                <a:gd name="connsiteX3" fmla="*/ 68303 w 151672"/>
                <a:gd name="connsiteY3" fmla="*/ 65345 h 117261"/>
                <a:gd name="connsiteX4" fmla="*/ -165 w 151672"/>
                <a:gd name="connsiteY4" fmla="*/ 111984 h 117261"/>
                <a:gd name="connsiteX5" fmla="*/ 98746 w 151672"/>
                <a:gd name="connsiteY5" fmla="*/ 51512 h 117261"/>
                <a:gd name="connsiteX6" fmla="*/ 131491 w 151672"/>
                <a:gd name="connsiteY6" fmla="*/ 15521 h 117261"/>
                <a:gd name="connsiteX7" fmla="*/ 78075 w 151672"/>
                <a:gd name="connsiteY7" fmla="*/ 116874 h 117261"/>
                <a:gd name="connsiteX8" fmla="*/ 151503 w 151672"/>
                <a:gd name="connsiteY8" fmla="*/ 19182 h 117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1672" h="117261">
                  <a:moveTo>
                    <a:pt x="6982" y="95193"/>
                  </a:moveTo>
                  <a:cubicBezTo>
                    <a:pt x="17752" y="91489"/>
                    <a:pt x="28542" y="78233"/>
                    <a:pt x="43280" y="55066"/>
                  </a:cubicBezTo>
                  <a:cubicBezTo>
                    <a:pt x="52549" y="40475"/>
                    <a:pt x="83819" y="2156"/>
                    <a:pt x="117058" y="-387"/>
                  </a:cubicBezTo>
                  <a:cubicBezTo>
                    <a:pt x="85499" y="6535"/>
                    <a:pt x="90687" y="57704"/>
                    <a:pt x="68303" y="65345"/>
                  </a:cubicBezTo>
                  <a:cubicBezTo>
                    <a:pt x="45922" y="72991"/>
                    <a:pt x="5811" y="88324"/>
                    <a:pt x="-165" y="111984"/>
                  </a:cubicBezTo>
                  <a:cubicBezTo>
                    <a:pt x="34882" y="86515"/>
                    <a:pt x="72856" y="103008"/>
                    <a:pt x="98746" y="51512"/>
                  </a:cubicBezTo>
                  <a:cubicBezTo>
                    <a:pt x="105972" y="37128"/>
                    <a:pt x="117788" y="23113"/>
                    <a:pt x="131491" y="15521"/>
                  </a:cubicBezTo>
                  <a:cubicBezTo>
                    <a:pt x="123386" y="78373"/>
                    <a:pt x="61569" y="80505"/>
                    <a:pt x="78075" y="116874"/>
                  </a:cubicBezTo>
                  <a:cubicBezTo>
                    <a:pt x="84642" y="81676"/>
                    <a:pt x="152193" y="77006"/>
                    <a:pt x="151503" y="1918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3" name="任意多边形: 形状 1562">
              <a:extLst>
                <a:ext uri="{FF2B5EF4-FFF2-40B4-BE49-F238E27FC236}">
                  <a16:creationId xmlns:a16="http://schemas.microsoft.com/office/drawing/2014/main" id="{EDCF8315-ED50-489C-5A40-910E8AED8C7D}"/>
                </a:ext>
              </a:extLst>
            </p:cNvPr>
            <p:cNvSpPr/>
            <p:nvPr/>
          </p:nvSpPr>
          <p:spPr>
            <a:xfrm flipV="1">
              <a:off x="9440988" y="5395855"/>
              <a:ext cx="31611" cy="5626"/>
            </a:xfrm>
            <a:custGeom>
              <a:avLst/>
              <a:gdLst>
                <a:gd name="connsiteX0" fmla="*/ 31452 w 31611"/>
                <a:gd name="connsiteY0" fmla="*/ 2740 h 5626"/>
                <a:gd name="connsiteX1" fmla="*/ -159 w 31611"/>
                <a:gd name="connsiteY1" fmla="*/ -373 h 5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611" h="5626">
                  <a:moveTo>
                    <a:pt x="31452" y="2740"/>
                  </a:moveTo>
                  <a:cubicBezTo>
                    <a:pt x="21914" y="6565"/>
                    <a:pt x="11073" y="6399"/>
                    <a:pt x="-159" y="-37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4" name="任意多边形: 形状 1563">
              <a:extLst>
                <a:ext uri="{FF2B5EF4-FFF2-40B4-BE49-F238E27FC236}">
                  <a16:creationId xmlns:a16="http://schemas.microsoft.com/office/drawing/2014/main" id="{E9724C7C-012B-7A6F-CD1A-8B72FF479F92}"/>
                </a:ext>
              </a:extLst>
            </p:cNvPr>
            <p:cNvSpPr/>
            <p:nvPr/>
          </p:nvSpPr>
          <p:spPr>
            <a:xfrm flipV="1">
              <a:off x="9181968" y="5252697"/>
              <a:ext cx="3361" cy="21608"/>
            </a:xfrm>
            <a:custGeom>
              <a:avLst/>
              <a:gdLst>
                <a:gd name="connsiteX0" fmla="*/ -46 w 3361"/>
                <a:gd name="connsiteY0" fmla="*/ -398 h 21608"/>
                <a:gd name="connsiteX1" fmla="*/ 2713 w 3361"/>
                <a:gd name="connsiteY1" fmla="*/ 21210 h 21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61" h="21608">
                  <a:moveTo>
                    <a:pt x="-46" y="-398"/>
                  </a:moveTo>
                  <a:cubicBezTo>
                    <a:pt x="-1067" y="8637"/>
                    <a:pt x="4893" y="13222"/>
                    <a:pt x="2713" y="2121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5" name="任意多边形: 形状 1564">
              <a:extLst>
                <a:ext uri="{FF2B5EF4-FFF2-40B4-BE49-F238E27FC236}">
                  <a16:creationId xmlns:a16="http://schemas.microsoft.com/office/drawing/2014/main" id="{17FA9012-D2EC-CAE1-5772-D8E631604DDA}"/>
                </a:ext>
              </a:extLst>
            </p:cNvPr>
            <p:cNvSpPr/>
            <p:nvPr/>
          </p:nvSpPr>
          <p:spPr>
            <a:xfrm flipV="1">
              <a:off x="9398769" y="5751022"/>
              <a:ext cx="22617" cy="20132"/>
            </a:xfrm>
            <a:custGeom>
              <a:avLst/>
              <a:gdLst>
                <a:gd name="connsiteX0" fmla="*/ 21758 w 22617"/>
                <a:gd name="connsiteY0" fmla="*/ -304 h 20132"/>
                <a:gd name="connsiteX1" fmla="*/ -160 w 22617"/>
                <a:gd name="connsiteY1" fmla="*/ 18763 h 20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617" h="20132">
                  <a:moveTo>
                    <a:pt x="21758" y="-304"/>
                  </a:moveTo>
                  <a:cubicBezTo>
                    <a:pt x="25674" y="11963"/>
                    <a:pt x="12436" y="23432"/>
                    <a:pt x="-160" y="18763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6" name="任意多边形: 形状 1565">
              <a:extLst>
                <a:ext uri="{FF2B5EF4-FFF2-40B4-BE49-F238E27FC236}">
                  <a16:creationId xmlns:a16="http://schemas.microsoft.com/office/drawing/2014/main" id="{0E7E8951-8A1D-6EDC-FDC7-CA92ADB58354}"/>
                </a:ext>
              </a:extLst>
            </p:cNvPr>
            <p:cNvSpPr/>
            <p:nvPr/>
          </p:nvSpPr>
          <p:spPr>
            <a:xfrm flipV="1">
              <a:off x="9454144" y="5780799"/>
              <a:ext cx="22981" cy="21743"/>
            </a:xfrm>
            <a:custGeom>
              <a:avLst/>
              <a:gdLst>
                <a:gd name="connsiteX0" fmla="*/ -159 w 22981"/>
                <a:gd name="connsiteY0" fmla="*/ 20970 h 21743"/>
                <a:gd name="connsiteX1" fmla="*/ 20336 w 22981"/>
                <a:gd name="connsiteY1" fmla="*/ -298 h 21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981" h="21743">
                  <a:moveTo>
                    <a:pt x="-159" y="20970"/>
                  </a:moveTo>
                  <a:cubicBezTo>
                    <a:pt x="8314" y="24056"/>
                    <a:pt x="30151" y="11539"/>
                    <a:pt x="20336" y="-298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7" name="任意多边形: 形状 1566">
              <a:extLst>
                <a:ext uri="{FF2B5EF4-FFF2-40B4-BE49-F238E27FC236}">
                  <a16:creationId xmlns:a16="http://schemas.microsoft.com/office/drawing/2014/main" id="{9AD5DF17-F905-49E2-B06B-0A8F50819483}"/>
                </a:ext>
              </a:extLst>
            </p:cNvPr>
            <p:cNvSpPr/>
            <p:nvPr/>
          </p:nvSpPr>
          <p:spPr>
            <a:xfrm flipV="1">
              <a:off x="9428180" y="5701638"/>
              <a:ext cx="20010" cy="5303"/>
            </a:xfrm>
            <a:custGeom>
              <a:avLst/>
              <a:gdLst>
                <a:gd name="connsiteX0" fmla="*/ 19851 w 20010"/>
                <a:gd name="connsiteY0" fmla="*/ 4886 h 5303"/>
                <a:gd name="connsiteX1" fmla="*/ -160 w 20010"/>
                <a:gd name="connsiteY1" fmla="*/ -315 h 5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010" h="5303">
                  <a:moveTo>
                    <a:pt x="19851" y="4886"/>
                  </a:moveTo>
                  <a:cubicBezTo>
                    <a:pt x="14752" y="5544"/>
                    <a:pt x="4751" y="2945"/>
                    <a:pt x="-160" y="-315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8" name="任意多边形: 形状 1567">
              <a:extLst>
                <a:ext uri="{FF2B5EF4-FFF2-40B4-BE49-F238E27FC236}">
                  <a16:creationId xmlns:a16="http://schemas.microsoft.com/office/drawing/2014/main" id="{7B912623-E3E2-E21D-AF2B-351F7EF000B5}"/>
                </a:ext>
              </a:extLst>
            </p:cNvPr>
            <p:cNvSpPr/>
            <p:nvPr/>
          </p:nvSpPr>
          <p:spPr>
            <a:xfrm flipV="1">
              <a:off x="9467093" y="5749478"/>
              <a:ext cx="17649" cy="3935"/>
            </a:xfrm>
            <a:custGeom>
              <a:avLst/>
              <a:gdLst>
                <a:gd name="connsiteX0" fmla="*/ 17491 w 17649"/>
                <a:gd name="connsiteY0" fmla="*/ -306 h 3935"/>
                <a:gd name="connsiteX1" fmla="*/ -159 w 17649"/>
                <a:gd name="connsiteY1" fmla="*/ 3399 h 3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649" h="3935">
                  <a:moveTo>
                    <a:pt x="17491" y="-306"/>
                  </a:moveTo>
                  <a:cubicBezTo>
                    <a:pt x="10165" y="3967"/>
                    <a:pt x="4343" y="3891"/>
                    <a:pt x="-159" y="3399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9" name="任意多边形: 形状 1568">
              <a:extLst>
                <a:ext uri="{FF2B5EF4-FFF2-40B4-BE49-F238E27FC236}">
                  <a16:creationId xmlns:a16="http://schemas.microsoft.com/office/drawing/2014/main" id="{5CA90D1B-03DD-D68B-E745-E22BA19FB3A0}"/>
                </a:ext>
              </a:extLst>
            </p:cNvPr>
            <p:cNvSpPr/>
            <p:nvPr/>
          </p:nvSpPr>
          <p:spPr>
            <a:xfrm flipV="1">
              <a:off x="9374253" y="5669951"/>
              <a:ext cx="20377" cy="12539"/>
            </a:xfrm>
            <a:custGeom>
              <a:avLst/>
              <a:gdLst>
                <a:gd name="connsiteX0" fmla="*/ -161 w 20377"/>
                <a:gd name="connsiteY0" fmla="*/ 12219 h 12539"/>
                <a:gd name="connsiteX1" fmla="*/ 20217 w 20377"/>
                <a:gd name="connsiteY1" fmla="*/ -320 h 12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377" h="12539">
                  <a:moveTo>
                    <a:pt x="-161" y="12219"/>
                  </a:moveTo>
                  <a:cubicBezTo>
                    <a:pt x="4220" y="10821"/>
                    <a:pt x="14177" y="5708"/>
                    <a:pt x="20217" y="-320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70" name="任意多边形: 形状 1569">
              <a:extLst>
                <a:ext uri="{FF2B5EF4-FFF2-40B4-BE49-F238E27FC236}">
                  <a16:creationId xmlns:a16="http://schemas.microsoft.com/office/drawing/2014/main" id="{A49D96DA-79FE-6DCB-6F1F-9CBB0CECCF7A}"/>
                </a:ext>
              </a:extLst>
            </p:cNvPr>
            <p:cNvSpPr/>
            <p:nvPr/>
          </p:nvSpPr>
          <p:spPr>
            <a:xfrm flipV="1">
              <a:off x="9324081" y="5736471"/>
              <a:ext cx="12309" cy="6821"/>
            </a:xfrm>
            <a:custGeom>
              <a:avLst/>
              <a:gdLst>
                <a:gd name="connsiteX0" fmla="*/ 12148 w 12309"/>
                <a:gd name="connsiteY0" fmla="*/ -308 h 6821"/>
                <a:gd name="connsiteX1" fmla="*/ -162 w 12309"/>
                <a:gd name="connsiteY1" fmla="*/ 6514 h 6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309" h="6821">
                  <a:moveTo>
                    <a:pt x="12148" y="-308"/>
                  </a:moveTo>
                  <a:cubicBezTo>
                    <a:pt x="6239" y="852"/>
                    <a:pt x="2430" y="3276"/>
                    <a:pt x="-162" y="651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71" name="任意多边形: 形状 1570">
              <a:extLst>
                <a:ext uri="{FF2B5EF4-FFF2-40B4-BE49-F238E27FC236}">
                  <a16:creationId xmlns:a16="http://schemas.microsoft.com/office/drawing/2014/main" id="{A088AAAB-C680-8871-470F-A39F289E1303}"/>
                </a:ext>
              </a:extLst>
            </p:cNvPr>
            <p:cNvSpPr/>
            <p:nvPr/>
          </p:nvSpPr>
          <p:spPr>
            <a:xfrm flipV="1">
              <a:off x="9426892" y="5728924"/>
              <a:ext cx="4654" cy="21036"/>
            </a:xfrm>
            <a:custGeom>
              <a:avLst/>
              <a:gdLst>
                <a:gd name="connsiteX0" fmla="*/ 4470 w 4654"/>
                <a:gd name="connsiteY0" fmla="*/ -308 h 21036"/>
                <a:gd name="connsiteX1" fmla="*/ -160 w 4654"/>
                <a:gd name="connsiteY1" fmla="*/ 20728 h 21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654" h="21036">
                  <a:moveTo>
                    <a:pt x="4470" y="-308"/>
                  </a:moveTo>
                  <a:cubicBezTo>
                    <a:pt x="4689" y="5657"/>
                    <a:pt x="3474" y="15461"/>
                    <a:pt x="-160" y="20728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72" name="任意多边形: 形状 1571">
              <a:extLst>
                <a:ext uri="{FF2B5EF4-FFF2-40B4-BE49-F238E27FC236}">
                  <a16:creationId xmlns:a16="http://schemas.microsoft.com/office/drawing/2014/main" id="{2E4E40BE-F632-7773-DB98-19B5CCB1DA0D}"/>
                </a:ext>
              </a:extLst>
            </p:cNvPr>
            <p:cNvSpPr/>
            <p:nvPr/>
          </p:nvSpPr>
          <p:spPr>
            <a:xfrm flipV="1">
              <a:off x="9334486" y="5687312"/>
              <a:ext cx="56985" cy="11877"/>
            </a:xfrm>
            <a:custGeom>
              <a:avLst/>
              <a:gdLst>
                <a:gd name="connsiteX0" fmla="*/ -161 w 56985"/>
                <a:gd name="connsiteY0" fmla="*/ 1062 h 11877"/>
                <a:gd name="connsiteX1" fmla="*/ 56824 w 56985"/>
                <a:gd name="connsiteY1" fmla="*/ 4122 h 11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6985" h="11877">
                  <a:moveTo>
                    <a:pt x="-161" y="1062"/>
                  </a:moveTo>
                  <a:cubicBezTo>
                    <a:pt x="9256" y="-7253"/>
                    <a:pt x="34729" y="25656"/>
                    <a:pt x="56824" y="4122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73" name="任意多边形: 形状 1572">
              <a:extLst>
                <a:ext uri="{FF2B5EF4-FFF2-40B4-BE49-F238E27FC236}">
                  <a16:creationId xmlns:a16="http://schemas.microsoft.com/office/drawing/2014/main" id="{E4E9F408-085E-8802-8EB1-09B4D2C3329A}"/>
                </a:ext>
              </a:extLst>
            </p:cNvPr>
            <p:cNvSpPr/>
            <p:nvPr/>
          </p:nvSpPr>
          <p:spPr>
            <a:xfrm flipV="1">
              <a:off x="9379975" y="5713206"/>
              <a:ext cx="1422" cy="20800"/>
            </a:xfrm>
            <a:custGeom>
              <a:avLst/>
              <a:gdLst>
                <a:gd name="connsiteX0" fmla="*/ 1261 w 1422"/>
                <a:gd name="connsiteY0" fmla="*/ -311 h 20800"/>
                <a:gd name="connsiteX1" fmla="*/ 1139 w 1422"/>
                <a:gd name="connsiteY1" fmla="*/ 20489 h 2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2" h="20800">
                  <a:moveTo>
                    <a:pt x="1261" y="-311"/>
                  </a:moveTo>
                  <a:cubicBezTo>
                    <a:pt x="-707" y="5626"/>
                    <a:pt x="-522" y="13775"/>
                    <a:pt x="1139" y="20489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038" name="图形 4">
            <a:extLst>
              <a:ext uri="{FF2B5EF4-FFF2-40B4-BE49-F238E27FC236}">
                <a16:creationId xmlns:a16="http://schemas.microsoft.com/office/drawing/2014/main" id="{45B70F74-7A94-9D99-B5E2-ECD7CCA70E4A}"/>
              </a:ext>
            </a:extLst>
          </p:cNvPr>
          <p:cNvSpPr/>
          <p:nvPr/>
        </p:nvSpPr>
        <p:spPr>
          <a:xfrm>
            <a:off x="1889113" y="3182279"/>
            <a:ext cx="7416800" cy="1118855"/>
          </a:xfrm>
          <a:custGeom>
            <a:avLst/>
            <a:gdLst>
              <a:gd name="connsiteX0" fmla="*/ 12164764 w 12192000"/>
              <a:gd name="connsiteY0" fmla="*/ 1807973 h 1839213"/>
              <a:gd name="connsiteX1" fmla="*/ 12164764 w 12192000"/>
              <a:gd name="connsiteY1" fmla="*/ 1776732 h 1839213"/>
              <a:gd name="connsiteX2" fmla="*/ 12141533 w 12192000"/>
              <a:gd name="connsiteY2" fmla="*/ 1776732 h 1839213"/>
              <a:gd name="connsiteX3" fmla="*/ 12141533 w 12192000"/>
              <a:gd name="connsiteY3" fmla="*/ 1765517 h 1839213"/>
              <a:gd name="connsiteX4" fmla="*/ 12119105 w 12192000"/>
              <a:gd name="connsiteY4" fmla="*/ 1754302 h 1839213"/>
              <a:gd name="connsiteX5" fmla="*/ 12020575 w 12192000"/>
              <a:gd name="connsiteY5" fmla="*/ 1754302 h 1839213"/>
              <a:gd name="connsiteX6" fmla="*/ 12020575 w 12192000"/>
              <a:gd name="connsiteY6" fmla="*/ 1711847 h 1839213"/>
              <a:gd name="connsiteX7" fmla="*/ 12022178 w 12192000"/>
              <a:gd name="connsiteY7" fmla="*/ 1709443 h 1839213"/>
              <a:gd name="connsiteX8" fmla="*/ 12022178 w 12192000"/>
              <a:gd name="connsiteY8" fmla="*/ 1697428 h 1839213"/>
              <a:gd name="connsiteX9" fmla="*/ 12048612 w 12192000"/>
              <a:gd name="connsiteY9" fmla="*/ 1690218 h 1839213"/>
              <a:gd name="connsiteX10" fmla="*/ 12048612 w 12192000"/>
              <a:gd name="connsiteY10" fmla="*/ 1685412 h 1839213"/>
              <a:gd name="connsiteX11" fmla="*/ 12027784 w 12192000"/>
              <a:gd name="connsiteY11" fmla="*/ 1672595 h 1839213"/>
              <a:gd name="connsiteX12" fmla="*/ 12001349 w 12192000"/>
              <a:gd name="connsiteY12" fmla="*/ 1661380 h 1839213"/>
              <a:gd name="connsiteX13" fmla="*/ 12001349 w 12192000"/>
              <a:gd name="connsiteY13" fmla="*/ 1654171 h 1839213"/>
              <a:gd name="connsiteX14" fmla="*/ 11998146 w 12192000"/>
              <a:gd name="connsiteY14" fmla="*/ 1651768 h 1839213"/>
              <a:gd name="connsiteX15" fmla="*/ 11998146 w 12192000"/>
              <a:gd name="connsiteY15" fmla="*/ 1642956 h 1839213"/>
              <a:gd name="connsiteX16" fmla="*/ 12022978 w 12192000"/>
              <a:gd name="connsiteY16" fmla="*/ 1629338 h 1839213"/>
              <a:gd name="connsiteX17" fmla="*/ 12024580 w 12192000"/>
              <a:gd name="connsiteY17" fmla="*/ 1618124 h 1839213"/>
              <a:gd name="connsiteX18" fmla="*/ 11997344 w 12192000"/>
              <a:gd name="connsiteY18" fmla="*/ 1605307 h 1839213"/>
              <a:gd name="connsiteX19" fmla="*/ 11965302 w 12192000"/>
              <a:gd name="connsiteY19" fmla="*/ 1591689 h 1839213"/>
              <a:gd name="connsiteX20" fmla="*/ 11965302 w 12192000"/>
              <a:gd name="connsiteY20" fmla="*/ 1584480 h 1839213"/>
              <a:gd name="connsiteX21" fmla="*/ 11963700 w 12192000"/>
              <a:gd name="connsiteY21" fmla="*/ 1581275 h 1839213"/>
              <a:gd name="connsiteX22" fmla="*/ 11963700 w 12192000"/>
              <a:gd name="connsiteY22" fmla="*/ 1561249 h 1839213"/>
              <a:gd name="connsiteX23" fmla="*/ 11990936 w 12192000"/>
              <a:gd name="connsiteY23" fmla="*/ 1554040 h 1839213"/>
              <a:gd name="connsiteX24" fmla="*/ 11990936 w 12192000"/>
              <a:gd name="connsiteY24" fmla="*/ 1542024 h 1839213"/>
              <a:gd name="connsiteX25" fmla="*/ 11933260 w 12192000"/>
              <a:gd name="connsiteY25" fmla="*/ 1507579 h 1839213"/>
              <a:gd name="connsiteX26" fmla="*/ 11899616 w 12192000"/>
              <a:gd name="connsiteY26" fmla="*/ 1477139 h 1839213"/>
              <a:gd name="connsiteX27" fmla="*/ 11899616 w 12192000"/>
              <a:gd name="connsiteY27" fmla="*/ 1474736 h 1839213"/>
              <a:gd name="connsiteX28" fmla="*/ 11901218 w 12192000"/>
              <a:gd name="connsiteY28" fmla="*/ 1474736 h 1839213"/>
              <a:gd name="connsiteX29" fmla="*/ 11901218 w 12192000"/>
              <a:gd name="connsiteY29" fmla="*/ 1464322 h 1839213"/>
              <a:gd name="connsiteX30" fmla="*/ 11894810 w 12192000"/>
              <a:gd name="connsiteY30" fmla="*/ 1453107 h 1839213"/>
              <a:gd name="connsiteX31" fmla="*/ 11896412 w 12192000"/>
              <a:gd name="connsiteY31" fmla="*/ 1453107 h 1839213"/>
              <a:gd name="connsiteX32" fmla="*/ 11898015 w 12192000"/>
              <a:gd name="connsiteY32" fmla="*/ 1451505 h 1839213"/>
              <a:gd name="connsiteX33" fmla="*/ 11898015 w 12192000"/>
              <a:gd name="connsiteY33" fmla="*/ 1447500 h 1839213"/>
              <a:gd name="connsiteX34" fmla="*/ 11895611 w 12192000"/>
              <a:gd name="connsiteY34" fmla="*/ 1447500 h 1839213"/>
              <a:gd name="connsiteX35" fmla="*/ 11898815 w 12192000"/>
              <a:gd name="connsiteY35" fmla="*/ 1435484 h 1839213"/>
              <a:gd name="connsiteX36" fmla="*/ 11887601 w 12192000"/>
              <a:gd name="connsiteY36" fmla="*/ 1425871 h 1839213"/>
              <a:gd name="connsiteX37" fmla="*/ 11876386 w 12192000"/>
              <a:gd name="connsiteY37" fmla="*/ 1435484 h 1839213"/>
              <a:gd name="connsiteX38" fmla="*/ 11879590 w 12192000"/>
              <a:gd name="connsiteY38" fmla="*/ 1447500 h 1839213"/>
              <a:gd name="connsiteX39" fmla="*/ 11877186 w 12192000"/>
              <a:gd name="connsiteY39" fmla="*/ 1447500 h 1839213"/>
              <a:gd name="connsiteX40" fmla="*/ 11877186 w 12192000"/>
              <a:gd name="connsiteY40" fmla="*/ 1451505 h 1839213"/>
              <a:gd name="connsiteX41" fmla="*/ 11878789 w 12192000"/>
              <a:gd name="connsiteY41" fmla="*/ 1453107 h 1839213"/>
              <a:gd name="connsiteX42" fmla="*/ 11880391 w 12192000"/>
              <a:gd name="connsiteY42" fmla="*/ 1453107 h 1839213"/>
              <a:gd name="connsiteX43" fmla="*/ 11873983 w 12192000"/>
              <a:gd name="connsiteY43" fmla="*/ 1464322 h 1839213"/>
              <a:gd name="connsiteX44" fmla="*/ 11873983 w 12192000"/>
              <a:gd name="connsiteY44" fmla="*/ 1474736 h 1839213"/>
              <a:gd name="connsiteX45" fmla="*/ 11875585 w 12192000"/>
              <a:gd name="connsiteY45" fmla="*/ 1474736 h 1839213"/>
              <a:gd name="connsiteX46" fmla="*/ 11875585 w 12192000"/>
              <a:gd name="connsiteY46" fmla="*/ 1477139 h 1839213"/>
              <a:gd name="connsiteX47" fmla="*/ 11841941 w 12192000"/>
              <a:gd name="connsiteY47" fmla="*/ 1507579 h 1839213"/>
              <a:gd name="connsiteX48" fmla="*/ 11784265 w 12192000"/>
              <a:gd name="connsiteY48" fmla="*/ 1542024 h 1839213"/>
              <a:gd name="connsiteX49" fmla="*/ 11784265 w 12192000"/>
              <a:gd name="connsiteY49" fmla="*/ 1554040 h 1839213"/>
              <a:gd name="connsiteX50" fmla="*/ 11811501 w 12192000"/>
              <a:gd name="connsiteY50" fmla="*/ 1561249 h 1839213"/>
              <a:gd name="connsiteX51" fmla="*/ 11811501 w 12192000"/>
              <a:gd name="connsiteY51" fmla="*/ 1581275 h 1839213"/>
              <a:gd name="connsiteX52" fmla="*/ 11809899 w 12192000"/>
              <a:gd name="connsiteY52" fmla="*/ 1584480 h 1839213"/>
              <a:gd name="connsiteX53" fmla="*/ 11809899 w 12192000"/>
              <a:gd name="connsiteY53" fmla="*/ 1591689 h 1839213"/>
              <a:gd name="connsiteX54" fmla="*/ 11777857 w 12192000"/>
              <a:gd name="connsiteY54" fmla="*/ 1605307 h 1839213"/>
              <a:gd name="connsiteX55" fmla="*/ 11750621 w 12192000"/>
              <a:gd name="connsiteY55" fmla="*/ 1618124 h 1839213"/>
              <a:gd name="connsiteX56" fmla="*/ 11752223 w 12192000"/>
              <a:gd name="connsiteY56" fmla="*/ 1629338 h 1839213"/>
              <a:gd name="connsiteX57" fmla="*/ 11777055 w 12192000"/>
              <a:gd name="connsiteY57" fmla="*/ 1642956 h 1839213"/>
              <a:gd name="connsiteX58" fmla="*/ 11777055 w 12192000"/>
              <a:gd name="connsiteY58" fmla="*/ 1651768 h 1839213"/>
              <a:gd name="connsiteX59" fmla="*/ 11773852 w 12192000"/>
              <a:gd name="connsiteY59" fmla="*/ 1654171 h 1839213"/>
              <a:gd name="connsiteX60" fmla="*/ 11773852 w 12192000"/>
              <a:gd name="connsiteY60" fmla="*/ 1661380 h 1839213"/>
              <a:gd name="connsiteX61" fmla="*/ 11747417 w 12192000"/>
              <a:gd name="connsiteY61" fmla="*/ 1672595 h 1839213"/>
              <a:gd name="connsiteX62" fmla="*/ 11726589 w 12192000"/>
              <a:gd name="connsiteY62" fmla="*/ 1685412 h 1839213"/>
              <a:gd name="connsiteX63" fmla="*/ 11726589 w 12192000"/>
              <a:gd name="connsiteY63" fmla="*/ 1690218 h 1839213"/>
              <a:gd name="connsiteX64" fmla="*/ 11753825 w 12192000"/>
              <a:gd name="connsiteY64" fmla="*/ 1697428 h 1839213"/>
              <a:gd name="connsiteX65" fmla="*/ 11753825 w 12192000"/>
              <a:gd name="connsiteY65" fmla="*/ 1709443 h 1839213"/>
              <a:gd name="connsiteX66" fmla="*/ 11755427 w 12192000"/>
              <a:gd name="connsiteY66" fmla="*/ 1711847 h 1839213"/>
              <a:gd name="connsiteX67" fmla="*/ 11755427 w 12192000"/>
              <a:gd name="connsiteY67" fmla="*/ 1754302 h 1839213"/>
              <a:gd name="connsiteX68" fmla="*/ 11708165 w 12192000"/>
              <a:gd name="connsiteY68" fmla="*/ 1754302 h 1839213"/>
              <a:gd name="connsiteX69" fmla="*/ 11672118 w 12192000"/>
              <a:gd name="connsiteY69" fmla="*/ 1738281 h 1839213"/>
              <a:gd name="connsiteX70" fmla="*/ 11670516 w 12192000"/>
              <a:gd name="connsiteY70" fmla="*/ 1713449 h 1839213"/>
              <a:gd name="connsiteX71" fmla="*/ 11692945 w 12192000"/>
              <a:gd name="connsiteY71" fmla="*/ 1698229 h 1839213"/>
              <a:gd name="connsiteX72" fmla="*/ 11700154 w 12192000"/>
              <a:gd name="connsiteY72" fmla="*/ 1688616 h 1839213"/>
              <a:gd name="connsiteX73" fmla="*/ 11669715 w 12192000"/>
              <a:gd name="connsiteY73" fmla="*/ 1681407 h 1839213"/>
              <a:gd name="connsiteX74" fmla="*/ 11668112 w 12192000"/>
              <a:gd name="connsiteY74" fmla="*/ 1657375 h 1839213"/>
              <a:gd name="connsiteX75" fmla="*/ 11692144 w 12192000"/>
              <a:gd name="connsiteY75" fmla="*/ 1644558 h 1839213"/>
              <a:gd name="connsiteX76" fmla="*/ 11696149 w 12192000"/>
              <a:gd name="connsiteY76" fmla="*/ 1635747 h 1839213"/>
              <a:gd name="connsiteX77" fmla="*/ 11667311 w 12192000"/>
              <a:gd name="connsiteY77" fmla="*/ 1626935 h 1839213"/>
              <a:gd name="connsiteX78" fmla="*/ 11665710 w 12192000"/>
              <a:gd name="connsiteY78" fmla="*/ 1601302 h 1839213"/>
              <a:gd name="connsiteX79" fmla="*/ 11691343 w 12192000"/>
              <a:gd name="connsiteY79" fmla="*/ 1586082 h 1839213"/>
              <a:gd name="connsiteX80" fmla="*/ 11695348 w 12192000"/>
              <a:gd name="connsiteY80" fmla="*/ 1580474 h 1839213"/>
              <a:gd name="connsiteX81" fmla="*/ 11663306 w 12192000"/>
              <a:gd name="connsiteY81" fmla="*/ 1570061 h 1839213"/>
              <a:gd name="connsiteX82" fmla="*/ 11663306 w 12192000"/>
              <a:gd name="connsiteY82" fmla="*/ 1544427 h 1839213"/>
              <a:gd name="connsiteX83" fmla="*/ 11688139 w 12192000"/>
              <a:gd name="connsiteY83" fmla="*/ 1533212 h 1839213"/>
              <a:gd name="connsiteX84" fmla="*/ 11692144 w 12192000"/>
              <a:gd name="connsiteY84" fmla="*/ 1527605 h 1839213"/>
              <a:gd name="connsiteX85" fmla="*/ 11660903 w 12192000"/>
              <a:gd name="connsiteY85" fmla="*/ 1515589 h 1839213"/>
              <a:gd name="connsiteX86" fmla="*/ 11662505 w 12192000"/>
              <a:gd name="connsiteY86" fmla="*/ 1492359 h 1839213"/>
              <a:gd name="connsiteX87" fmla="*/ 11682532 w 12192000"/>
              <a:gd name="connsiteY87" fmla="*/ 1481144 h 1839213"/>
              <a:gd name="connsiteX88" fmla="*/ 11686537 w 12192000"/>
              <a:gd name="connsiteY88" fmla="*/ 1472332 h 1839213"/>
              <a:gd name="connsiteX89" fmla="*/ 11660102 w 12192000"/>
              <a:gd name="connsiteY89" fmla="*/ 1459516 h 1839213"/>
              <a:gd name="connsiteX90" fmla="*/ 11660102 w 12192000"/>
              <a:gd name="connsiteY90" fmla="*/ 1435484 h 1839213"/>
              <a:gd name="connsiteX91" fmla="*/ 11682532 w 12192000"/>
              <a:gd name="connsiteY91" fmla="*/ 1430678 h 1839213"/>
              <a:gd name="connsiteX92" fmla="*/ 11686537 w 12192000"/>
              <a:gd name="connsiteY92" fmla="*/ 1422667 h 1839213"/>
              <a:gd name="connsiteX93" fmla="*/ 11659301 w 12192000"/>
              <a:gd name="connsiteY93" fmla="*/ 1409850 h 1839213"/>
              <a:gd name="connsiteX94" fmla="*/ 11659301 w 12192000"/>
              <a:gd name="connsiteY94" fmla="*/ 1387421 h 1839213"/>
              <a:gd name="connsiteX95" fmla="*/ 11680128 w 12192000"/>
              <a:gd name="connsiteY95" fmla="*/ 1378609 h 1839213"/>
              <a:gd name="connsiteX96" fmla="*/ 11684133 w 12192000"/>
              <a:gd name="connsiteY96" fmla="*/ 1369798 h 1839213"/>
              <a:gd name="connsiteX97" fmla="*/ 11653694 w 12192000"/>
              <a:gd name="connsiteY97" fmla="*/ 1357782 h 1839213"/>
              <a:gd name="connsiteX98" fmla="*/ 11653694 w 12192000"/>
              <a:gd name="connsiteY98" fmla="*/ 1340960 h 1839213"/>
              <a:gd name="connsiteX99" fmla="*/ 11678526 w 12192000"/>
              <a:gd name="connsiteY99" fmla="*/ 1323337 h 1839213"/>
              <a:gd name="connsiteX100" fmla="*/ 11684133 w 12192000"/>
              <a:gd name="connsiteY100" fmla="*/ 1306515 h 1839213"/>
              <a:gd name="connsiteX101" fmla="*/ 11582400 w 12192000"/>
              <a:gd name="connsiteY101" fmla="*/ 1256049 h 1839213"/>
              <a:gd name="connsiteX102" fmla="*/ 11582400 w 12192000"/>
              <a:gd name="connsiteY102" fmla="*/ 1253645 h 1839213"/>
              <a:gd name="connsiteX103" fmla="*/ 11584803 w 12192000"/>
              <a:gd name="connsiteY103" fmla="*/ 1251242 h 1839213"/>
              <a:gd name="connsiteX104" fmla="*/ 11584803 w 12192000"/>
              <a:gd name="connsiteY104" fmla="*/ 1249640 h 1839213"/>
              <a:gd name="connsiteX105" fmla="*/ 11581599 w 12192000"/>
              <a:gd name="connsiteY105" fmla="*/ 1248038 h 1839213"/>
              <a:gd name="connsiteX106" fmla="*/ 11581599 w 12192000"/>
              <a:gd name="connsiteY106" fmla="*/ 1236022 h 1839213"/>
              <a:gd name="connsiteX107" fmla="*/ 11593615 w 12192000"/>
              <a:gd name="connsiteY107" fmla="*/ 1232818 h 1839213"/>
              <a:gd name="connsiteX108" fmla="*/ 11593615 w 12192000"/>
              <a:gd name="connsiteY108" fmla="*/ 1225609 h 1839213"/>
              <a:gd name="connsiteX109" fmla="*/ 11574390 w 12192000"/>
              <a:gd name="connsiteY109" fmla="*/ 1209588 h 1839213"/>
              <a:gd name="connsiteX110" fmla="*/ 11574390 w 12192000"/>
              <a:gd name="connsiteY110" fmla="*/ 1204781 h 1839213"/>
              <a:gd name="connsiteX111" fmla="*/ 11581599 w 12192000"/>
              <a:gd name="connsiteY111" fmla="*/ 1199975 h 1839213"/>
              <a:gd name="connsiteX112" fmla="*/ 11581599 w 12192000"/>
              <a:gd name="connsiteY112" fmla="*/ 1195970 h 1839213"/>
              <a:gd name="connsiteX113" fmla="*/ 11574390 w 12192000"/>
              <a:gd name="connsiteY113" fmla="*/ 1189561 h 1839213"/>
              <a:gd name="connsiteX114" fmla="*/ 11563175 w 12192000"/>
              <a:gd name="connsiteY114" fmla="*/ 1177545 h 1839213"/>
              <a:gd name="connsiteX115" fmla="*/ 11570384 w 12192000"/>
              <a:gd name="connsiteY115" fmla="*/ 1164729 h 1839213"/>
              <a:gd name="connsiteX116" fmla="*/ 11555965 w 12192000"/>
              <a:gd name="connsiteY116" fmla="*/ 1152713 h 1839213"/>
              <a:gd name="connsiteX117" fmla="*/ 11541547 w 12192000"/>
              <a:gd name="connsiteY117" fmla="*/ 1164729 h 1839213"/>
              <a:gd name="connsiteX118" fmla="*/ 11548755 w 12192000"/>
              <a:gd name="connsiteY118" fmla="*/ 1177545 h 1839213"/>
              <a:gd name="connsiteX119" fmla="*/ 11537542 w 12192000"/>
              <a:gd name="connsiteY119" fmla="*/ 1189561 h 1839213"/>
              <a:gd name="connsiteX120" fmla="*/ 11530332 w 12192000"/>
              <a:gd name="connsiteY120" fmla="*/ 1195970 h 1839213"/>
              <a:gd name="connsiteX121" fmla="*/ 11530332 w 12192000"/>
              <a:gd name="connsiteY121" fmla="*/ 1199975 h 1839213"/>
              <a:gd name="connsiteX122" fmla="*/ 11537542 w 12192000"/>
              <a:gd name="connsiteY122" fmla="*/ 1204781 h 1839213"/>
              <a:gd name="connsiteX123" fmla="*/ 11537542 w 12192000"/>
              <a:gd name="connsiteY123" fmla="*/ 1209588 h 1839213"/>
              <a:gd name="connsiteX124" fmla="*/ 11517515 w 12192000"/>
              <a:gd name="connsiteY124" fmla="*/ 1225609 h 1839213"/>
              <a:gd name="connsiteX125" fmla="*/ 11517515 w 12192000"/>
              <a:gd name="connsiteY125" fmla="*/ 1232017 h 1839213"/>
              <a:gd name="connsiteX126" fmla="*/ 11530332 w 12192000"/>
              <a:gd name="connsiteY126" fmla="*/ 1235221 h 1839213"/>
              <a:gd name="connsiteX127" fmla="*/ 11530332 w 12192000"/>
              <a:gd name="connsiteY127" fmla="*/ 1247237 h 1839213"/>
              <a:gd name="connsiteX128" fmla="*/ 11527127 w 12192000"/>
              <a:gd name="connsiteY128" fmla="*/ 1248839 h 1839213"/>
              <a:gd name="connsiteX129" fmla="*/ 11527127 w 12192000"/>
              <a:gd name="connsiteY129" fmla="*/ 1252043 h 1839213"/>
              <a:gd name="connsiteX130" fmla="*/ 11528729 w 12192000"/>
              <a:gd name="connsiteY130" fmla="*/ 1254446 h 1839213"/>
              <a:gd name="connsiteX131" fmla="*/ 11528729 w 12192000"/>
              <a:gd name="connsiteY131" fmla="*/ 1256850 h 1839213"/>
              <a:gd name="connsiteX132" fmla="*/ 11426996 w 12192000"/>
              <a:gd name="connsiteY132" fmla="*/ 1307316 h 1839213"/>
              <a:gd name="connsiteX133" fmla="*/ 11432603 w 12192000"/>
              <a:gd name="connsiteY133" fmla="*/ 1324138 h 1839213"/>
              <a:gd name="connsiteX134" fmla="*/ 11457436 w 12192000"/>
              <a:gd name="connsiteY134" fmla="*/ 1341761 h 1839213"/>
              <a:gd name="connsiteX135" fmla="*/ 11457436 w 12192000"/>
              <a:gd name="connsiteY135" fmla="*/ 1358583 h 1839213"/>
              <a:gd name="connsiteX136" fmla="*/ 11426996 w 12192000"/>
              <a:gd name="connsiteY136" fmla="*/ 1370599 h 1839213"/>
              <a:gd name="connsiteX137" fmla="*/ 11431001 w 12192000"/>
              <a:gd name="connsiteY137" fmla="*/ 1379410 h 1839213"/>
              <a:gd name="connsiteX138" fmla="*/ 11451828 w 12192000"/>
              <a:gd name="connsiteY138" fmla="*/ 1388222 h 1839213"/>
              <a:gd name="connsiteX139" fmla="*/ 11451828 w 12192000"/>
              <a:gd name="connsiteY139" fmla="*/ 1410651 h 1839213"/>
              <a:gd name="connsiteX140" fmla="*/ 11424593 w 12192000"/>
              <a:gd name="connsiteY140" fmla="*/ 1423468 h 1839213"/>
              <a:gd name="connsiteX141" fmla="*/ 11428598 w 12192000"/>
              <a:gd name="connsiteY141" fmla="*/ 1431479 h 1839213"/>
              <a:gd name="connsiteX142" fmla="*/ 11451028 w 12192000"/>
              <a:gd name="connsiteY142" fmla="*/ 1436285 h 1839213"/>
              <a:gd name="connsiteX143" fmla="*/ 11451028 w 12192000"/>
              <a:gd name="connsiteY143" fmla="*/ 1460317 h 1839213"/>
              <a:gd name="connsiteX144" fmla="*/ 11424593 w 12192000"/>
              <a:gd name="connsiteY144" fmla="*/ 1473133 h 1839213"/>
              <a:gd name="connsiteX145" fmla="*/ 11428598 w 12192000"/>
              <a:gd name="connsiteY145" fmla="*/ 1481945 h 1839213"/>
              <a:gd name="connsiteX146" fmla="*/ 11449426 w 12192000"/>
              <a:gd name="connsiteY146" fmla="*/ 1493160 h 1839213"/>
              <a:gd name="connsiteX147" fmla="*/ 11450227 w 12192000"/>
              <a:gd name="connsiteY147" fmla="*/ 1509181 h 1839213"/>
              <a:gd name="connsiteX148" fmla="*/ 11442216 w 12192000"/>
              <a:gd name="connsiteY148" fmla="*/ 1509181 h 1839213"/>
              <a:gd name="connsiteX149" fmla="*/ 11442216 w 12192000"/>
              <a:gd name="connsiteY149" fmla="*/ 1502772 h 1839213"/>
              <a:gd name="connsiteX150" fmla="*/ 11387744 w 12192000"/>
              <a:gd name="connsiteY150" fmla="*/ 1502772 h 1839213"/>
              <a:gd name="connsiteX151" fmla="*/ 11387744 w 12192000"/>
              <a:gd name="connsiteY151" fmla="*/ 1420264 h 1839213"/>
              <a:gd name="connsiteX152" fmla="*/ 11378933 w 12192000"/>
              <a:gd name="connsiteY152" fmla="*/ 1420264 h 1839213"/>
              <a:gd name="connsiteX153" fmla="*/ 11378933 w 12192000"/>
              <a:gd name="connsiteY153" fmla="*/ 1393829 h 1839213"/>
              <a:gd name="connsiteX154" fmla="*/ 11370122 w 12192000"/>
              <a:gd name="connsiteY154" fmla="*/ 1393829 h 1839213"/>
              <a:gd name="connsiteX155" fmla="*/ 11370122 w 12192000"/>
              <a:gd name="connsiteY155" fmla="*/ 1399437 h 1839213"/>
              <a:gd name="connsiteX156" fmla="*/ 11364514 w 12192000"/>
              <a:gd name="connsiteY156" fmla="*/ 1399437 h 1839213"/>
              <a:gd name="connsiteX157" fmla="*/ 11364514 w 12192000"/>
              <a:gd name="connsiteY157" fmla="*/ 1388222 h 1839213"/>
              <a:gd name="connsiteX158" fmla="*/ 11374127 w 12192000"/>
              <a:gd name="connsiteY158" fmla="*/ 1377808 h 1839213"/>
              <a:gd name="connsiteX159" fmla="*/ 11382137 w 12192000"/>
              <a:gd name="connsiteY159" fmla="*/ 1360185 h 1839213"/>
              <a:gd name="connsiteX160" fmla="*/ 11359708 w 12192000"/>
              <a:gd name="connsiteY160" fmla="*/ 1360185 h 1839213"/>
              <a:gd name="connsiteX161" fmla="*/ 11359708 w 12192000"/>
              <a:gd name="connsiteY161" fmla="*/ 1352976 h 1839213"/>
              <a:gd name="connsiteX162" fmla="*/ 11308440 w 12192000"/>
              <a:gd name="connsiteY162" fmla="*/ 1352976 h 1839213"/>
              <a:gd name="connsiteX163" fmla="*/ 11308440 w 12192000"/>
              <a:gd name="connsiteY163" fmla="*/ 1357782 h 1839213"/>
              <a:gd name="connsiteX164" fmla="*/ 11291618 w 12192000"/>
              <a:gd name="connsiteY164" fmla="*/ 1357782 h 1839213"/>
              <a:gd name="connsiteX165" fmla="*/ 11291618 w 12192000"/>
              <a:gd name="connsiteY165" fmla="*/ 1320133 h 1839213"/>
              <a:gd name="connsiteX166" fmla="*/ 11244356 w 12192000"/>
              <a:gd name="connsiteY166" fmla="*/ 1320133 h 1839213"/>
              <a:gd name="connsiteX167" fmla="*/ 11244356 w 12192000"/>
              <a:gd name="connsiteY167" fmla="*/ 1324138 h 1839213"/>
              <a:gd name="connsiteX168" fmla="*/ 11239550 w 12192000"/>
              <a:gd name="connsiteY168" fmla="*/ 1324138 h 1839213"/>
              <a:gd name="connsiteX169" fmla="*/ 11239550 w 12192000"/>
              <a:gd name="connsiteY169" fmla="*/ 1356180 h 1839213"/>
              <a:gd name="connsiteX170" fmla="*/ 11235545 w 12192000"/>
              <a:gd name="connsiteY170" fmla="*/ 1356180 h 1839213"/>
              <a:gd name="connsiteX171" fmla="*/ 11235545 w 12192000"/>
              <a:gd name="connsiteY171" fmla="*/ 1225609 h 1839213"/>
              <a:gd name="connsiteX172" fmla="*/ 11210712 w 12192000"/>
              <a:gd name="connsiteY172" fmla="*/ 1225609 h 1839213"/>
              <a:gd name="connsiteX173" fmla="*/ 11210712 w 12192000"/>
              <a:gd name="connsiteY173" fmla="*/ 1195970 h 1839213"/>
              <a:gd name="connsiteX174" fmla="*/ 11205906 w 12192000"/>
              <a:gd name="connsiteY174" fmla="*/ 1195970 h 1839213"/>
              <a:gd name="connsiteX175" fmla="*/ 11205906 w 12192000"/>
              <a:gd name="connsiteY175" fmla="*/ 1199174 h 1839213"/>
              <a:gd name="connsiteX176" fmla="*/ 11186681 w 12192000"/>
              <a:gd name="connsiteY176" fmla="*/ 1199174 h 1839213"/>
              <a:gd name="connsiteX177" fmla="*/ 11141822 w 12192000"/>
              <a:gd name="connsiteY177" fmla="*/ 1147907 h 1839213"/>
              <a:gd name="connsiteX178" fmla="*/ 11141822 w 12192000"/>
              <a:gd name="connsiteY178" fmla="*/ 1067000 h 1839213"/>
              <a:gd name="connsiteX179" fmla="*/ 11137016 w 12192000"/>
              <a:gd name="connsiteY179" fmla="*/ 1067000 h 1839213"/>
              <a:gd name="connsiteX180" fmla="*/ 11137016 w 12192000"/>
              <a:gd name="connsiteY180" fmla="*/ 1145503 h 1839213"/>
              <a:gd name="connsiteX181" fmla="*/ 11100167 w 12192000"/>
              <a:gd name="connsiteY181" fmla="*/ 1103849 h 1839213"/>
              <a:gd name="connsiteX182" fmla="*/ 11100167 w 12192000"/>
              <a:gd name="connsiteY182" fmla="*/ 1095838 h 1839213"/>
              <a:gd name="connsiteX183" fmla="*/ 11094560 w 12192000"/>
              <a:gd name="connsiteY183" fmla="*/ 1095838 h 1839213"/>
              <a:gd name="connsiteX184" fmla="*/ 11094560 w 12192000"/>
              <a:gd name="connsiteY184" fmla="*/ 1120671 h 1839213"/>
              <a:gd name="connsiteX185" fmla="*/ 11046497 w 12192000"/>
              <a:gd name="connsiteY185" fmla="*/ 1203179 h 1839213"/>
              <a:gd name="connsiteX186" fmla="*/ 11046497 w 12192000"/>
              <a:gd name="connsiteY186" fmla="*/ 1041367 h 1839213"/>
              <a:gd name="connsiteX187" fmla="*/ 11042491 w 12192000"/>
              <a:gd name="connsiteY187" fmla="*/ 1041367 h 1839213"/>
              <a:gd name="connsiteX188" fmla="*/ 11042491 w 12192000"/>
              <a:gd name="connsiteY188" fmla="*/ 1221603 h 1839213"/>
              <a:gd name="connsiteX189" fmla="*/ 11035282 w 12192000"/>
              <a:gd name="connsiteY189" fmla="*/ 1221603 h 1839213"/>
              <a:gd name="connsiteX190" fmla="*/ 11035282 w 12192000"/>
              <a:gd name="connsiteY190" fmla="*/ 1210389 h 1839213"/>
              <a:gd name="connsiteX191" fmla="*/ 11028072 w 12192000"/>
              <a:gd name="connsiteY191" fmla="*/ 1210389 h 1839213"/>
              <a:gd name="connsiteX192" fmla="*/ 11028072 w 12192000"/>
              <a:gd name="connsiteY192" fmla="*/ 1220001 h 1839213"/>
              <a:gd name="connsiteX193" fmla="*/ 11021664 w 12192000"/>
              <a:gd name="connsiteY193" fmla="*/ 1220001 h 1839213"/>
              <a:gd name="connsiteX194" fmla="*/ 11021664 w 12192000"/>
              <a:gd name="connsiteY194" fmla="*/ 1208786 h 1839213"/>
              <a:gd name="connsiteX195" fmla="*/ 11016056 w 12192000"/>
              <a:gd name="connsiteY195" fmla="*/ 1208786 h 1839213"/>
              <a:gd name="connsiteX196" fmla="*/ 11016056 w 12192000"/>
              <a:gd name="connsiteY196" fmla="*/ 1242431 h 1839213"/>
              <a:gd name="connsiteX197" fmla="*/ 11002439 w 12192000"/>
              <a:gd name="connsiteY197" fmla="*/ 1242431 h 1839213"/>
              <a:gd name="connsiteX198" fmla="*/ 11002439 w 12192000"/>
              <a:gd name="connsiteY198" fmla="*/ 1353777 h 1839213"/>
              <a:gd name="connsiteX199" fmla="*/ 10997633 w 12192000"/>
              <a:gd name="connsiteY199" fmla="*/ 1353777 h 1839213"/>
              <a:gd name="connsiteX200" fmla="*/ 10997633 w 12192000"/>
              <a:gd name="connsiteY200" fmla="*/ 1358583 h 1839213"/>
              <a:gd name="connsiteX201" fmla="*/ 11001638 w 12192000"/>
              <a:gd name="connsiteY201" fmla="*/ 1358583 h 1839213"/>
              <a:gd name="connsiteX202" fmla="*/ 11001638 w 12192000"/>
              <a:gd name="connsiteY202" fmla="*/ 1368997 h 1839213"/>
              <a:gd name="connsiteX203" fmla="*/ 10971198 w 12192000"/>
              <a:gd name="connsiteY203" fmla="*/ 1368997 h 1839213"/>
              <a:gd name="connsiteX204" fmla="*/ 10971198 w 12192000"/>
              <a:gd name="connsiteY204" fmla="*/ 1364190 h 1839213"/>
              <a:gd name="connsiteX205" fmla="*/ 10963187 w 12192000"/>
              <a:gd name="connsiteY205" fmla="*/ 1364190 h 1839213"/>
              <a:gd name="connsiteX206" fmla="*/ 10963187 w 12192000"/>
              <a:gd name="connsiteY206" fmla="*/ 1370599 h 1839213"/>
              <a:gd name="connsiteX207" fmla="*/ 10937554 w 12192000"/>
              <a:gd name="connsiteY207" fmla="*/ 1370599 h 1839213"/>
              <a:gd name="connsiteX208" fmla="*/ 10937554 w 12192000"/>
              <a:gd name="connsiteY208" fmla="*/ 1405845 h 1839213"/>
              <a:gd name="connsiteX209" fmla="*/ 10923935 w 12192000"/>
              <a:gd name="connsiteY209" fmla="*/ 1405845 h 1839213"/>
              <a:gd name="connsiteX210" fmla="*/ 10923935 w 12192000"/>
              <a:gd name="connsiteY210" fmla="*/ 1397835 h 1839213"/>
              <a:gd name="connsiteX211" fmla="*/ 10883082 w 12192000"/>
              <a:gd name="connsiteY211" fmla="*/ 1397835 h 1839213"/>
              <a:gd name="connsiteX212" fmla="*/ 10883082 w 12192000"/>
              <a:gd name="connsiteY212" fmla="*/ 1323337 h 1839213"/>
              <a:gd name="connsiteX213" fmla="*/ 10871066 w 12192000"/>
              <a:gd name="connsiteY213" fmla="*/ 1323337 h 1839213"/>
              <a:gd name="connsiteX214" fmla="*/ 10871066 w 12192000"/>
              <a:gd name="connsiteY214" fmla="*/ 1345766 h 1839213"/>
              <a:gd name="connsiteX215" fmla="*/ 10857449 w 12192000"/>
              <a:gd name="connsiteY215" fmla="*/ 1345766 h 1839213"/>
              <a:gd name="connsiteX216" fmla="*/ 10857449 w 12192000"/>
              <a:gd name="connsiteY216" fmla="*/ 1337756 h 1839213"/>
              <a:gd name="connsiteX217" fmla="*/ 10849438 w 12192000"/>
              <a:gd name="connsiteY217" fmla="*/ 1337756 h 1839213"/>
              <a:gd name="connsiteX218" fmla="*/ 10849438 w 12192000"/>
              <a:gd name="connsiteY218" fmla="*/ 1344965 h 1839213"/>
              <a:gd name="connsiteX219" fmla="*/ 10826208 w 12192000"/>
              <a:gd name="connsiteY219" fmla="*/ 1344965 h 1839213"/>
              <a:gd name="connsiteX220" fmla="*/ 10826208 w 12192000"/>
              <a:gd name="connsiteY220" fmla="*/ 1018937 h 1839213"/>
              <a:gd name="connsiteX221" fmla="*/ 10818197 w 12192000"/>
              <a:gd name="connsiteY221" fmla="*/ 1018937 h 1839213"/>
              <a:gd name="connsiteX222" fmla="*/ 10818197 w 12192000"/>
              <a:gd name="connsiteY222" fmla="*/ 1099844 h 1839213"/>
              <a:gd name="connsiteX223" fmla="*/ 10756517 w 12192000"/>
              <a:gd name="connsiteY223" fmla="*/ 1099844 h 1839213"/>
              <a:gd name="connsiteX224" fmla="*/ 10756517 w 12192000"/>
              <a:gd name="connsiteY224" fmla="*/ 1018937 h 1839213"/>
              <a:gd name="connsiteX225" fmla="*/ 10750909 w 12192000"/>
              <a:gd name="connsiteY225" fmla="*/ 1018937 h 1839213"/>
              <a:gd name="connsiteX226" fmla="*/ 10750909 w 12192000"/>
              <a:gd name="connsiteY226" fmla="*/ 1083021 h 1839213"/>
              <a:gd name="connsiteX227" fmla="*/ 10730081 w 12192000"/>
              <a:gd name="connsiteY227" fmla="*/ 1083021 h 1839213"/>
              <a:gd name="connsiteX228" fmla="*/ 10730081 w 12192000"/>
              <a:gd name="connsiteY228" fmla="*/ 1099844 h 1839213"/>
              <a:gd name="connsiteX229" fmla="*/ 10661191 w 12192000"/>
              <a:gd name="connsiteY229" fmla="*/ 1099844 h 1839213"/>
              <a:gd name="connsiteX230" fmla="*/ 10661191 w 12192000"/>
              <a:gd name="connsiteY230" fmla="*/ 1062995 h 1839213"/>
              <a:gd name="connsiteX231" fmla="*/ 10581887 w 12192000"/>
              <a:gd name="connsiteY231" fmla="*/ 1062995 h 1839213"/>
              <a:gd name="connsiteX232" fmla="*/ 10581887 w 12192000"/>
              <a:gd name="connsiteY232" fmla="*/ 1054985 h 1839213"/>
              <a:gd name="connsiteX233" fmla="*/ 10558656 w 12192000"/>
              <a:gd name="connsiteY233" fmla="*/ 1054985 h 1839213"/>
              <a:gd name="connsiteX234" fmla="*/ 10541834 w 12192000"/>
              <a:gd name="connsiteY234" fmla="*/ 1067000 h 1839213"/>
              <a:gd name="connsiteX235" fmla="*/ 10526614 w 12192000"/>
              <a:gd name="connsiteY235" fmla="*/ 1067000 h 1839213"/>
              <a:gd name="connsiteX236" fmla="*/ 10526614 w 12192000"/>
              <a:gd name="connsiteY236" fmla="*/ 1056587 h 1839213"/>
              <a:gd name="connsiteX237" fmla="*/ 10471342 w 12192000"/>
              <a:gd name="connsiteY237" fmla="*/ 1056587 h 1839213"/>
              <a:gd name="connsiteX238" fmla="*/ 10471342 w 12192000"/>
              <a:gd name="connsiteY238" fmla="*/ 1062995 h 1839213"/>
              <a:gd name="connsiteX239" fmla="*/ 10457724 w 12192000"/>
              <a:gd name="connsiteY239" fmla="*/ 1062995 h 1839213"/>
              <a:gd name="connsiteX240" fmla="*/ 10457724 w 12192000"/>
              <a:gd name="connsiteY240" fmla="*/ 1054985 h 1839213"/>
              <a:gd name="connsiteX241" fmla="*/ 10376017 w 12192000"/>
              <a:gd name="connsiteY241" fmla="*/ 1054985 h 1839213"/>
              <a:gd name="connsiteX242" fmla="*/ 10354388 w 12192000"/>
              <a:gd name="connsiteY242" fmla="*/ 1071006 h 1839213"/>
              <a:gd name="connsiteX243" fmla="*/ 10263870 w 12192000"/>
              <a:gd name="connsiteY243" fmla="*/ 1071006 h 1839213"/>
              <a:gd name="connsiteX244" fmla="*/ 10263870 w 12192000"/>
              <a:gd name="connsiteY244" fmla="*/ 1085425 h 1839213"/>
              <a:gd name="connsiteX245" fmla="*/ 10207796 w 12192000"/>
              <a:gd name="connsiteY245" fmla="*/ 1085425 h 1839213"/>
              <a:gd name="connsiteX246" fmla="*/ 10207796 w 12192000"/>
              <a:gd name="connsiteY246" fmla="*/ 1018937 h 1839213"/>
              <a:gd name="connsiteX247" fmla="*/ 10202189 w 12192000"/>
              <a:gd name="connsiteY247" fmla="*/ 1018937 h 1839213"/>
              <a:gd name="connsiteX248" fmla="*/ 10202189 w 12192000"/>
              <a:gd name="connsiteY248" fmla="*/ 1077414 h 1839213"/>
              <a:gd name="connsiteX249" fmla="*/ 10186167 w 12192000"/>
              <a:gd name="connsiteY249" fmla="*/ 1077414 h 1839213"/>
              <a:gd name="connsiteX250" fmla="*/ 10186167 w 12192000"/>
              <a:gd name="connsiteY250" fmla="*/ 1103849 h 1839213"/>
              <a:gd name="connsiteX251" fmla="*/ 10162937 w 12192000"/>
              <a:gd name="connsiteY251" fmla="*/ 1103849 h 1839213"/>
              <a:gd name="connsiteX252" fmla="*/ 10162937 w 12192000"/>
              <a:gd name="connsiteY252" fmla="*/ 1133488 h 1839213"/>
              <a:gd name="connsiteX253" fmla="*/ 10131697 w 12192000"/>
              <a:gd name="connsiteY253" fmla="*/ 1133488 h 1839213"/>
              <a:gd name="connsiteX254" fmla="*/ 10131697 w 12192000"/>
              <a:gd name="connsiteY254" fmla="*/ 1125477 h 1839213"/>
              <a:gd name="connsiteX255" fmla="*/ 10108466 w 12192000"/>
              <a:gd name="connsiteY255" fmla="*/ 1125477 h 1839213"/>
              <a:gd name="connsiteX256" fmla="*/ 10108466 w 12192000"/>
              <a:gd name="connsiteY256" fmla="*/ 1147907 h 1839213"/>
              <a:gd name="connsiteX257" fmla="*/ 10089240 w 12192000"/>
              <a:gd name="connsiteY257" fmla="*/ 1166331 h 1839213"/>
              <a:gd name="connsiteX258" fmla="*/ 10089240 w 12192000"/>
              <a:gd name="connsiteY258" fmla="*/ 1339358 h 1839213"/>
              <a:gd name="connsiteX259" fmla="*/ 10082031 w 12192000"/>
              <a:gd name="connsiteY259" fmla="*/ 1347368 h 1839213"/>
              <a:gd name="connsiteX260" fmla="*/ 10082031 w 12192000"/>
              <a:gd name="connsiteY260" fmla="*/ 1377808 h 1839213"/>
              <a:gd name="connsiteX261" fmla="*/ 10074821 w 12192000"/>
              <a:gd name="connsiteY261" fmla="*/ 1377808 h 1839213"/>
              <a:gd name="connsiteX262" fmla="*/ 10074821 w 12192000"/>
              <a:gd name="connsiteY262" fmla="*/ 1385819 h 1839213"/>
              <a:gd name="connsiteX263" fmla="*/ 10052392 w 12192000"/>
              <a:gd name="connsiteY263" fmla="*/ 1385819 h 1839213"/>
              <a:gd name="connsiteX264" fmla="*/ 10052392 w 12192000"/>
              <a:gd name="connsiteY264" fmla="*/ 785831 h 1839213"/>
              <a:gd name="connsiteX265" fmla="*/ 10016345 w 12192000"/>
              <a:gd name="connsiteY265" fmla="*/ 785831 h 1839213"/>
              <a:gd name="connsiteX266" fmla="*/ 10016345 w 12192000"/>
              <a:gd name="connsiteY266" fmla="*/ 777020 h 1839213"/>
              <a:gd name="connsiteX267" fmla="*/ 10001926 w 12192000"/>
              <a:gd name="connsiteY267" fmla="*/ 777020 h 1839213"/>
              <a:gd name="connsiteX268" fmla="*/ 10001926 w 12192000"/>
              <a:gd name="connsiteY268" fmla="*/ 785030 h 1839213"/>
              <a:gd name="connsiteX269" fmla="*/ 9967481 w 12192000"/>
              <a:gd name="connsiteY269" fmla="*/ 785030 h 1839213"/>
              <a:gd name="connsiteX270" fmla="*/ 9967481 w 12192000"/>
              <a:gd name="connsiteY270" fmla="*/ 563940 h 1839213"/>
              <a:gd name="connsiteX271" fmla="*/ 9917014 w 12192000"/>
              <a:gd name="connsiteY271" fmla="*/ 563940 h 1839213"/>
              <a:gd name="connsiteX272" fmla="*/ 9917014 w 12192000"/>
              <a:gd name="connsiteY272" fmla="*/ 504662 h 1839213"/>
              <a:gd name="connsiteX273" fmla="*/ 9909805 w 12192000"/>
              <a:gd name="connsiteY273" fmla="*/ 504662 h 1839213"/>
              <a:gd name="connsiteX274" fmla="*/ 9909805 w 12192000"/>
              <a:gd name="connsiteY274" fmla="*/ 541511 h 1839213"/>
              <a:gd name="connsiteX275" fmla="*/ 9868951 w 12192000"/>
              <a:gd name="connsiteY275" fmla="*/ 541511 h 1839213"/>
              <a:gd name="connsiteX276" fmla="*/ 9868951 w 12192000"/>
              <a:gd name="connsiteY276" fmla="*/ 528694 h 1839213"/>
              <a:gd name="connsiteX277" fmla="*/ 9863344 w 12192000"/>
              <a:gd name="connsiteY277" fmla="*/ 528694 h 1839213"/>
              <a:gd name="connsiteX278" fmla="*/ 9863344 w 12192000"/>
              <a:gd name="connsiteY278" fmla="*/ 539108 h 1839213"/>
              <a:gd name="connsiteX279" fmla="*/ 9775229 w 12192000"/>
              <a:gd name="connsiteY279" fmla="*/ 539108 h 1839213"/>
              <a:gd name="connsiteX280" fmla="*/ 9775229 w 12192000"/>
              <a:gd name="connsiteY280" fmla="*/ 504662 h 1839213"/>
              <a:gd name="connsiteX281" fmla="*/ 9769621 w 12192000"/>
              <a:gd name="connsiteY281" fmla="*/ 504662 h 1839213"/>
              <a:gd name="connsiteX282" fmla="*/ 9769621 w 12192000"/>
              <a:gd name="connsiteY282" fmla="*/ 552725 h 1839213"/>
              <a:gd name="connsiteX283" fmla="*/ 9756804 w 12192000"/>
              <a:gd name="connsiteY283" fmla="*/ 552725 h 1839213"/>
              <a:gd name="connsiteX284" fmla="*/ 9756804 w 12192000"/>
              <a:gd name="connsiteY284" fmla="*/ 546317 h 1839213"/>
              <a:gd name="connsiteX285" fmla="*/ 9747192 w 12192000"/>
              <a:gd name="connsiteY285" fmla="*/ 546317 h 1839213"/>
              <a:gd name="connsiteX286" fmla="*/ 9747192 w 12192000"/>
              <a:gd name="connsiteY286" fmla="*/ 573553 h 1839213"/>
              <a:gd name="connsiteX287" fmla="*/ 9699129 w 12192000"/>
              <a:gd name="connsiteY287" fmla="*/ 573553 h 1839213"/>
              <a:gd name="connsiteX288" fmla="*/ 9682306 w 12192000"/>
              <a:gd name="connsiteY288" fmla="*/ 585569 h 1839213"/>
              <a:gd name="connsiteX289" fmla="*/ 9682306 w 12192000"/>
              <a:gd name="connsiteY289" fmla="*/ 863533 h 1839213"/>
              <a:gd name="connsiteX290" fmla="*/ 9685510 w 12192000"/>
              <a:gd name="connsiteY290" fmla="*/ 863533 h 1839213"/>
              <a:gd name="connsiteX291" fmla="*/ 9685510 w 12192000"/>
              <a:gd name="connsiteY291" fmla="*/ 877952 h 1839213"/>
              <a:gd name="connsiteX292" fmla="*/ 9682306 w 12192000"/>
              <a:gd name="connsiteY292" fmla="*/ 877952 h 1839213"/>
              <a:gd name="connsiteX293" fmla="*/ 9682306 w 12192000"/>
              <a:gd name="connsiteY293" fmla="*/ 1441091 h 1839213"/>
              <a:gd name="connsiteX294" fmla="*/ 9672694 w 12192000"/>
              <a:gd name="connsiteY294" fmla="*/ 1451505 h 1839213"/>
              <a:gd name="connsiteX295" fmla="*/ 9672694 w 12192000"/>
              <a:gd name="connsiteY295" fmla="*/ 1466725 h 1839213"/>
              <a:gd name="connsiteX296" fmla="*/ 9621426 w 12192000"/>
              <a:gd name="connsiteY296" fmla="*/ 1466725 h 1839213"/>
              <a:gd name="connsiteX297" fmla="*/ 9621426 w 12192000"/>
              <a:gd name="connsiteY297" fmla="*/ 1484348 h 1839213"/>
              <a:gd name="connsiteX298" fmla="*/ 9627835 w 12192000"/>
              <a:gd name="connsiteY298" fmla="*/ 1484348 h 1839213"/>
              <a:gd name="connsiteX299" fmla="*/ 9627835 w 12192000"/>
              <a:gd name="connsiteY299" fmla="*/ 1509181 h 1839213"/>
              <a:gd name="connsiteX300" fmla="*/ 9566955 w 12192000"/>
              <a:gd name="connsiteY300" fmla="*/ 1509181 h 1839213"/>
              <a:gd name="connsiteX301" fmla="*/ 9566955 w 12192000"/>
              <a:gd name="connsiteY301" fmla="*/ 1414657 h 1839213"/>
              <a:gd name="connsiteX302" fmla="*/ 9528505 w 12192000"/>
              <a:gd name="connsiteY302" fmla="*/ 1414657 h 1839213"/>
              <a:gd name="connsiteX303" fmla="*/ 9527704 w 12192000"/>
              <a:gd name="connsiteY303" fmla="*/ 1256850 h 1839213"/>
              <a:gd name="connsiteX304" fmla="*/ 9458814 w 12192000"/>
              <a:gd name="connsiteY304" fmla="*/ 732962 h 1839213"/>
              <a:gd name="connsiteX305" fmla="*/ 9299404 w 12192000"/>
              <a:gd name="connsiteY305" fmla="*/ 485437 h 1839213"/>
              <a:gd name="connsiteX306" fmla="*/ 9139995 w 12192000"/>
              <a:gd name="connsiteY306" fmla="*/ 732962 h 1839213"/>
              <a:gd name="connsiteX307" fmla="*/ 9072706 w 12192000"/>
              <a:gd name="connsiteY307" fmla="*/ 1205582 h 1839213"/>
              <a:gd name="connsiteX308" fmla="*/ 9024643 w 12192000"/>
              <a:gd name="connsiteY308" fmla="*/ 1205582 h 1839213"/>
              <a:gd name="connsiteX309" fmla="*/ 9024643 w 12192000"/>
              <a:gd name="connsiteY309" fmla="*/ 1191163 h 1839213"/>
              <a:gd name="connsiteX310" fmla="*/ 9003816 w 12192000"/>
              <a:gd name="connsiteY310" fmla="*/ 1191163 h 1839213"/>
              <a:gd name="connsiteX311" fmla="*/ 9003816 w 12192000"/>
              <a:gd name="connsiteY311" fmla="*/ 1202378 h 1839213"/>
              <a:gd name="connsiteX312" fmla="*/ 8988596 w 12192000"/>
              <a:gd name="connsiteY312" fmla="*/ 1202378 h 1839213"/>
              <a:gd name="connsiteX313" fmla="*/ 8988596 w 12192000"/>
              <a:gd name="connsiteY313" fmla="*/ 1199174 h 1839213"/>
              <a:gd name="connsiteX314" fmla="*/ 8974978 w 12192000"/>
              <a:gd name="connsiteY314" fmla="*/ 1199174 h 1839213"/>
              <a:gd name="connsiteX315" fmla="*/ 8974978 w 12192000"/>
              <a:gd name="connsiteY315" fmla="*/ 1210389 h 1839213"/>
              <a:gd name="connsiteX316" fmla="*/ 8914099 w 12192000"/>
              <a:gd name="connsiteY316" fmla="*/ 1210389 h 1839213"/>
              <a:gd name="connsiteX317" fmla="*/ 8914099 w 12192000"/>
              <a:gd name="connsiteY317" fmla="*/ 1238425 h 1839213"/>
              <a:gd name="connsiteX318" fmla="*/ 8878852 w 12192000"/>
              <a:gd name="connsiteY318" fmla="*/ 1238425 h 1839213"/>
              <a:gd name="connsiteX319" fmla="*/ 8878852 w 12192000"/>
              <a:gd name="connsiteY319" fmla="*/ 1372201 h 1839213"/>
              <a:gd name="connsiteX320" fmla="*/ 8866036 w 12192000"/>
              <a:gd name="connsiteY320" fmla="*/ 1372201 h 1839213"/>
              <a:gd name="connsiteX321" fmla="*/ 8866036 w 12192000"/>
              <a:gd name="connsiteY321" fmla="*/ 1423468 h 1839213"/>
              <a:gd name="connsiteX322" fmla="*/ 8843606 w 12192000"/>
              <a:gd name="connsiteY322" fmla="*/ 1423468 h 1839213"/>
              <a:gd name="connsiteX323" fmla="*/ 8843606 w 12192000"/>
              <a:gd name="connsiteY323" fmla="*/ 1306515 h 1839213"/>
              <a:gd name="connsiteX324" fmla="*/ 8835595 w 12192000"/>
              <a:gd name="connsiteY324" fmla="*/ 1306515 h 1839213"/>
              <a:gd name="connsiteX325" fmla="*/ 8835595 w 12192000"/>
              <a:gd name="connsiteY325" fmla="*/ 1335353 h 1839213"/>
              <a:gd name="connsiteX326" fmla="*/ 8797144 w 12192000"/>
              <a:gd name="connsiteY326" fmla="*/ 1335353 h 1839213"/>
              <a:gd name="connsiteX327" fmla="*/ 8797144 w 12192000"/>
              <a:gd name="connsiteY327" fmla="*/ 1223205 h 1839213"/>
              <a:gd name="connsiteX328" fmla="*/ 8753888 w 12192000"/>
              <a:gd name="connsiteY328" fmla="*/ 1223205 h 1839213"/>
              <a:gd name="connsiteX329" fmla="*/ 8753888 w 12192000"/>
              <a:gd name="connsiteY329" fmla="*/ 1204781 h 1839213"/>
              <a:gd name="connsiteX330" fmla="*/ 8685799 w 12192000"/>
              <a:gd name="connsiteY330" fmla="*/ 1204781 h 1839213"/>
              <a:gd name="connsiteX331" fmla="*/ 8685799 w 12192000"/>
              <a:gd name="connsiteY331" fmla="*/ 1155917 h 1839213"/>
              <a:gd name="connsiteX332" fmla="*/ 8673783 w 12192000"/>
              <a:gd name="connsiteY332" fmla="*/ 1155917 h 1839213"/>
              <a:gd name="connsiteX333" fmla="*/ 8673783 w 12192000"/>
              <a:gd name="connsiteY333" fmla="*/ 1201577 h 1839213"/>
              <a:gd name="connsiteX334" fmla="*/ 8659364 w 12192000"/>
              <a:gd name="connsiteY334" fmla="*/ 1201577 h 1839213"/>
              <a:gd name="connsiteX335" fmla="*/ 8659364 w 12192000"/>
              <a:gd name="connsiteY335" fmla="*/ 1215996 h 1839213"/>
              <a:gd name="connsiteX336" fmla="*/ 8646547 w 12192000"/>
              <a:gd name="connsiteY336" fmla="*/ 1215996 h 1839213"/>
              <a:gd name="connsiteX337" fmla="*/ 8646547 w 12192000"/>
              <a:gd name="connsiteY337" fmla="*/ 1244033 h 1839213"/>
              <a:gd name="connsiteX338" fmla="*/ 8604091 w 12192000"/>
              <a:gd name="connsiteY338" fmla="*/ 1244033 h 1839213"/>
              <a:gd name="connsiteX339" fmla="*/ 8604091 w 12192000"/>
              <a:gd name="connsiteY339" fmla="*/ 1393028 h 1839213"/>
              <a:gd name="connsiteX340" fmla="*/ 8569647 w 12192000"/>
              <a:gd name="connsiteY340" fmla="*/ 1393028 h 1839213"/>
              <a:gd name="connsiteX341" fmla="*/ 8569647 w 12192000"/>
              <a:gd name="connsiteY341" fmla="*/ 672082 h 1839213"/>
              <a:gd name="connsiteX342" fmla="*/ 8516776 w 12192000"/>
              <a:gd name="connsiteY342" fmla="*/ 672082 h 1839213"/>
              <a:gd name="connsiteX343" fmla="*/ 8516776 w 12192000"/>
              <a:gd name="connsiteY343" fmla="*/ 647250 h 1839213"/>
              <a:gd name="connsiteX344" fmla="*/ 8522384 w 12192000"/>
              <a:gd name="connsiteY344" fmla="*/ 647250 h 1839213"/>
              <a:gd name="connsiteX345" fmla="*/ 8522384 w 12192000"/>
              <a:gd name="connsiteY345" fmla="*/ 292384 h 1839213"/>
              <a:gd name="connsiteX346" fmla="*/ 8512771 w 12192000"/>
              <a:gd name="connsiteY346" fmla="*/ 292384 h 1839213"/>
              <a:gd name="connsiteX347" fmla="*/ 8512771 w 12192000"/>
              <a:gd name="connsiteY347" fmla="*/ 284373 h 1839213"/>
              <a:gd name="connsiteX348" fmla="*/ 8485536 w 12192000"/>
              <a:gd name="connsiteY348" fmla="*/ 284373 h 1839213"/>
              <a:gd name="connsiteX349" fmla="*/ 8485536 w 12192000"/>
              <a:gd name="connsiteY349" fmla="*/ 289981 h 1839213"/>
              <a:gd name="connsiteX350" fmla="*/ 8262043 w 12192000"/>
              <a:gd name="connsiteY350" fmla="*/ 289981 h 1839213"/>
              <a:gd name="connsiteX351" fmla="*/ 8262043 w 12192000"/>
              <a:gd name="connsiteY351" fmla="*/ 297991 h 1839213"/>
              <a:gd name="connsiteX352" fmla="*/ 8213179 w 12192000"/>
              <a:gd name="connsiteY352" fmla="*/ 297991 h 1839213"/>
              <a:gd name="connsiteX353" fmla="*/ 8213179 w 12192000"/>
              <a:gd name="connsiteY353" fmla="*/ 285174 h 1839213"/>
              <a:gd name="connsiteX354" fmla="*/ 8195555 w 12192000"/>
              <a:gd name="connsiteY354" fmla="*/ 285174 h 1839213"/>
              <a:gd name="connsiteX355" fmla="*/ 8195555 w 12192000"/>
              <a:gd name="connsiteY355" fmla="*/ 1401039 h 1839213"/>
              <a:gd name="connsiteX356" fmla="*/ 8138681 w 12192000"/>
              <a:gd name="connsiteY356" fmla="*/ 1401039 h 1839213"/>
              <a:gd name="connsiteX357" fmla="*/ 8138681 w 12192000"/>
              <a:gd name="connsiteY357" fmla="*/ 1415458 h 1839213"/>
              <a:gd name="connsiteX358" fmla="*/ 8123461 w 12192000"/>
              <a:gd name="connsiteY358" fmla="*/ 1415458 h 1839213"/>
              <a:gd name="connsiteX359" fmla="*/ 8123461 w 12192000"/>
              <a:gd name="connsiteY359" fmla="*/ 1409049 h 1839213"/>
              <a:gd name="connsiteX360" fmla="*/ 8067387 w 12192000"/>
              <a:gd name="connsiteY360" fmla="*/ 1409049 h 1839213"/>
              <a:gd name="connsiteX361" fmla="*/ 8067387 w 12192000"/>
              <a:gd name="connsiteY361" fmla="*/ 1354578 h 1839213"/>
              <a:gd name="connsiteX362" fmla="*/ 8060979 w 12192000"/>
              <a:gd name="connsiteY362" fmla="*/ 1354578 h 1839213"/>
              <a:gd name="connsiteX363" fmla="*/ 8060979 w 12192000"/>
              <a:gd name="connsiteY363" fmla="*/ 1438688 h 1839213"/>
              <a:gd name="connsiteX364" fmla="*/ 8000099 w 12192000"/>
              <a:gd name="connsiteY364" fmla="*/ 1438688 h 1839213"/>
              <a:gd name="connsiteX365" fmla="*/ 8000099 w 12192000"/>
              <a:gd name="connsiteY365" fmla="*/ 1563652 h 1839213"/>
              <a:gd name="connsiteX366" fmla="*/ 7994492 w 12192000"/>
              <a:gd name="connsiteY366" fmla="*/ 1563652 h 1839213"/>
              <a:gd name="connsiteX367" fmla="*/ 7965654 w 12192000"/>
              <a:gd name="connsiteY367" fmla="*/ 1303311 h 1839213"/>
              <a:gd name="connsiteX368" fmla="*/ 7965654 w 12192000"/>
              <a:gd name="connsiteY368" fmla="*/ 805057 h 1839213"/>
              <a:gd name="connsiteX369" fmla="*/ 7626809 w 12192000"/>
              <a:gd name="connsiteY369" fmla="*/ 805057 h 1839213"/>
              <a:gd name="connsiteX370" fmla="*/ 7626809 w 12192000"/>
              <a:gd name="connsiteY370" fmla="*/ 1364190 h 1839213"/>
              <a:gd name="connsiteX371" fmla="*/ 7586756 w 12192000"/>
              <a:gd name="connsiteY371" fmla="*/ 1364190 h 1839213"/>
              <a:gd name="connsiteX372" fmla="*/ 7586756 w 12192000"/>
              <a:gd name="connsiteY372" fmla="*/ 1374604 h 1839213"/>
              <a:gd name="connsiteX373" fmla="*/ 7564327 w 12192000"/>
              <a:gd name="connsiteY373" fmla="*/ 1374604 h 1839213"/>
              <a:gd name="connsiteX374" fmla="*/ 7564327 w 12192000"/>
              <a:gd name="connsiteY374" fmla="*/ 1031754 h 1839213"/>
              <a:gd name="connsiteX375" fmla="*/ 7555516 w 12192000"/>
              <a:gd name="connsiteY375" fmla="*/ 1031754 h 1839213"/>
              <a:gd name="connsiteX376" fmla="*/ 7555516 w 12192000"/>
              <a:gd name="connsiteY376" fmla="*/ 867539 h 1839213"/>
              <a:gd name="connsiteX377" fmla="*/ 7502646 w 12192000"/>
              <a:gd name="connsiteY377" fmla="*/ 867539 h 1839213"/>
              <a:gd name="connsiteX378" fmla="*/ 7502646 w 12192000"/>
              <a:gd name="connsiteY378" fmla="*/ 809863 h 1839213"/>
              <a:gd name="connsiteX379" fmla="*/ 7481819 w 12192000"/>
              <a:gd name="connsiteY379" fmla="*/ 809863 h 1839213"/>
              <a:gd name="connsiteX380" fmla="*/ 7481819 w 12192000"/>
              <a:gd name="connsiteY380" fmla="*/ 821078 h 1839213"/>
              <a:gd name="connsiteX381" fmla="*/ 7435358 w 12192000"/>
              <a:gd name="connsiteY381" fmla="*/ 821078 h 1839213"/>
              <a:gd name="connsiteX382" fmla="*/ 7435358 w 12192000"/>
              <a:gd name="connsiteY382" fmla="*/ 809062 h 1839213"/>
              <a:gd name="connsiteX383" fmla="*/ 7381688 w 12192000"/>
              <a:gd name="connsiteY383" fmla="*/ 809062 h 1839213"/>
              <a:gd name="connsiteX384" fmla="*/ 7381688 w 12192000"/>
              <a:gd name="connsiteY384" fmla="*/ 820277 h 1839213"/>
              <a:gd name="connsiteX385" fmla="*/ 7356855 w 12192000"/>
              <a:gd name="connsiteY385" fmla="*/ 820277 h 1839213"/>
              <a:gd name="connsiteX386" fmla="*/ 7356855 w 12192000"/>
              <a:gd name="connsiteY386" fmla="*/ 935628 h 1839213"/>
              <a:gd name="connsiteX387" fmla="*/ 7297577 w 12192000"/>
              <a:gd name="connsiteY387" fmla="*/ 935628 h 1839213"/>
              <a:gd name="connsiteX388" fmla="*/ 7297577 w 12192000"/>
              <a:gd name="connsiteY388" fmla="*/ 1091833 h 1839213"/>
              <a:gd name="connsiteX389" fmla="*/ 7282357 w 12192000"/>
              <a:gd name="connsiteY389" fmla="*/ 1091833 h 1839213"/>
              <a:gd name="connsiteX390" fmla="*/ 7273546 w 12192000"/>
              <a:gd name="connsiteY390" fmla="*/ 1101446 h 1839213"/>
              <a:gd name="connsiteX391" fmla="*/ 7273546 w 12192000"/>
              <a:gd name="connsiteY391" fmla="*/ 1331347 h 1839213"/>
              <a:gd name="connsiteX392" fmla="*/ 7254320 w 12192000"/>
              <a:gd name="connsiteY392" fmla="*/ 1331347 h 1839213"/>
              <a:gd name="connsiteX393" fmla="*/ 7254320 w 12192000"/>
              <a:gd name="connsiteY393" fmla="*/ 1422667 h 1839213"/>
              <a:gd name="connsiteX394" fmla="*/ 7187032 w 12192000"/>
              <a:gd name="connsiteY394" fmla="*/ 1422667 h 1839213"/>
              <a:gd name="connsiteX395" fmla="*/ 7062869 w 12192000"/>
              <a:gd name="connsiteY395" fmla="*/ 416547 h 1839213"/>
              <a:gd name="connsiteX396" fmla="*/ 6476500 w 12192000"/>
              <a:gd name="connsiteY396" fmla="*/ 525490 h 1839213"/>
              <a:gd name="connsiteX397" fmla="*/ 6337918 w 12192000"/>
              <a:gd name="connsiteY397" fmla="*/ 631228 h 1839213"/>
              <a:gd name="connsiteX398" fmla="*/ 6250603 w 12192000"/>
              <a:gd name="connsiteY398" fmla="*/ 1228012 h 1839213"/>
              <a:gd name="connsiteX399" fmla="*/ 6224168 w 12192000"/>
              <a:gd name="connsiteY399" fmla="*/ 1228012 h 1839213"/>
              <a:gd name="connsiteX400" fmla="*/ 6224168 w 12192000"/>
              <a:gd name="connsiteY400" fmla="*/ 1199174 h 1839213"/>
              <a:gd name="connsiteX401" fmla="*/ 6214556 w 12192000"/>
              <a:gd name="connsiteY401" fmla="*/ 1199174 h 1839213"/>
              <a:gd name="connsiteX402" fmla="*/ 6214556 w 12192000"/>
              <a:gd name="connsiteY402" fmla="*/ 1124676 h 1839213"/>
              <a:gd name="connsiteX403" fmla="*/ 6197734 w 12192000"/>
              <a:gd name="connsiteY403" fmla="*/ 1124676 h 1839213"/>
              <a:gd name="connsiteX404" fmla="*/ 6197734 w 12192000"/>
              <a:gd name="connsiteY404" fmla="*/ 1135090 h 1839213"/>
              <a:gd name="connsiteX405" fmla="*/ 6134451 w 12192000"/>
              <a:gd name="connsiteY405" fmla="*/ 1135090 h 1839213"/>
              <a:gd name="connsiteX406" fmla="*/ 6134451 w 12192000"/>
              <a:gd name="connsiteY406" fmla="*/ 1212792 h 1839213"/>
              <a:gd name="connsiteX407" fmla="*/ 6059152 w 12192000"/>
              <a:gd name="connsiteY407" fmla="*/ 1212792 h 1839213"/>
              <a:gd name="connsiteX408" fmla="*/ 6059152 w 12192000"/>
              <a:gd name="connsiteY408" fmla="*/ 1232017 h 1839213"/>
              <a:gd name="connsiteX409" fmla="*/ 6064759 w 12192000"/>
              <a:gd name="connsiteY409" fmla="*/ 1232017 h 1839213"/>
              <a:gd name="connsiteX410" fmla="*/ 6064759 w 12192000"/>
              <a:gd name="connsiteY410" fmla="*/ 1318531 h 1839213"/>
              <a:gd name="connsiteX411" fmla="*/ 6042330 w 12192000"/>
              <a:gd name="connsiteY411" fmla="*/ 1318531 h 1839213"/>
              <a:gd name="connsiteX412" fmla="*/ 6042330 w 12192000"/>
              <a:gd name="connsiteY412" fmla="*/ 1562050 h 1839213"/>
              <a:gd name="connsiteX413" fmla="*/ 6003879 w 12192000"/>
              <a:gd name="connsiteY413" fmla="*/ 1562050 h 1839213"/>
              <a:gd name="connsiteX414" fmla="*/ 6003879 w 12192000"/>
              <a:gd name="connsiteY414" fmla="*/ 1539621 h 1839213"/>
              <a:gd name="connsiteX415" fmla="*/ 5962225 w 12192000"/>
              <a:gd name="connsiteY415" fmla="*/ 1539621 h 1839213"/>
              <a:gd name="connsiteX416" fmla="*/ 5962225 w 12192000"/>
              <a:gd name="connsiteY416" fmla="*/ 1489955 h 1839213"/>
              <a:gd name="connsiteX417" fmla="*/ 5954214 w 12192000"/>
              <a:gd name="connsiteY417" fmla="*/ 1489955 h 1839213"/>
              <a:gd name="connsiteX418" fmla="*/ 5954214 w 12192000"/>
              <a:gd name="connsiteY418" fmla="*/ 1283284 h 1839213"/>
              <a:gd name="connsiteX419" fmla="*/ 5898140 w 12192000"/>
              <a:gd name="connsiteY419" fmla="*/ 1283284 h 1839213"/>
              <a:gd name="connsiteX420" fmla="*/ 5860491 w 12192000"/>
              <a:gd name="connsiteY420" fmla="*/ 620815 h 1839213"/>
              <a:gd name="connsiteX421" fmla="*/ 5818837 w 12192000"/>
              <a:gd name="connsiteY421" fmla="*/ 28838 h 1839213"/>
              <a:gd name="connsiteX422" fmla="*/ 5782789 w 12192000"/>
              <a:gd name="connsiteY422" fmla="*/ 16021 h 1839213"/>
              <a:gd name="connsiteX423" fmla="*/ 5777182 w 12192000"/>
              <a:gd name="connsiteY423" fmla="*/ 16021 h 1839213"/>
              <a:gd name="connsiteX424" fmla="*/ 5777182 w 12192000"/>
              <a:gd name="connsiteY424" fmla="*/ 20026 h 1839213"/>
              <a:gd name="connsiteX425" fmla="*/ 5659427 w 12192000"/>
              <a:gd name="connsiteY425" fmla="*/ 20026 h 1839213"/>
              <a:gd name="connsiteX426" fmla="*/ 5659427 w 12192000"/>
              <a:gd name="connsiteY426" fmla="*/ 0 h 1839213"/>
              <a:gd name="connsiteX427" fmla="*/ 5647412 w 12192000"/>
              <a:gd name="connsiteY427" fmla="*/ 0 h 1839213"/>
              <a:gd name="connsiteX428" fmla="*/ 5647412 w 12192000"/>
              <a:gd name="connsiteY428" fmla="*/ 16021 h 1839213"/>
              <a:gd name="connsiteX429" fmla="*/ 5598548 w 12192000"/>
              <a:gd name="connsiteY429" fmla="*/ 16021 h 1839213"/>
              <a:gd name="connsiteX430" fmla="*/ 5580123 w 12192000"/>
              <a:gd name="connsiteY430" fmla="*/ 686501 h 1839213"/>
              <a:gd name="connsiteX431" fmla="*/ 5580123 w 12192000"/>
              <a:gd name="connsiteY431" fmla="*/ 1188760 h 1839213"/>
              <a:gd name="connsiteX432" fmla="*/ 5557694 w 12192000"/>
              <a:gd name="connsiteY432" fmla="*/ 1188760 h 1839213"/>
              <a:gd name="connsiteX433" fmla="*/ 5557694 w 12192000"/>
              <a:gd name="connsiteY433" fmla="*/ 1272871 h 1839213"/>
              <a:gd name="connsiteX434" fmla="*/ 5543275 w 12192000"/>
              <a:gd name="connsiteY434" fmla="*/ 1272871 h 1839213"/>
              <a:gd name="connsiteX435" fmla="*/ 5543275 w 12192000"/>
              <a:gd name="connsiteY435" fmla="*/ 1292897 h 1839213"/>
              <a:gd name="connsiteX436" fmla="*/ 5496814 w 12192000"/>
              <a:gd name="connsiteY436" fmla="*/ 1292897 h 1839213"/>
              <a:gd name="connsiteX437" fmla="*/ 5496814 w 12192000"/>
              <a:gd name="connsiteY437" fmla="*/ 1256850 h 1839213"/>
              <a:gd name="connsiteX438" fmla="*/ 5475186 w 12192000"/>
              <a:gd name="connsiteY438" fmla="*/ 1256850 h 1839213"/>
              <a:gd name="connsiteX439" fmla="*/ 5475186 w 12192000"/>
              <a:gd name="connsiteY439" fmla="*/ 1273672 h 1839213"/>
              <a:gd name="connsiteX440" fmla="*/ 5368646 w 12192000"/>
              <a:gd name="connsiteY440" fmla="*/ 1273672 h 1839213"/>
              <a:gd name="connsiteX441" fmla="*/ 5368646 w 12192000"/>
              <a:gd name="connsiteY441" fmla="*/ 948445 h 1839213"/>
              <a:gd name="connsiteX442" fmla="*/ 5282132 w 12192000"/>
              <a:gd name="connsiteY442" fmla="*/ 948445 h 1839213"/>
              <a:gd name="connsiteX443" fmla="*/ 5282132 w 12192000"/>
              <a:gd name="connsiteY443" fmla="*/ 930021 h 1839213"/>
              <a:gd name="connsiteX444" fmla="*/ 5246085 w 12192000"/>
              <a:gd name="connsiteY444" fmla="*/ 930021 h 1839213"/>
              <a:gd name="connsiteX445" fmla="*/ 5242080 w 12192000"/>
              <a:gd name="connsiteY445" fmla="*/ 938832 h 1839213"/>
              <a:gd name="connsiteX446" fmla="*/ 5143550 w 12192000"/>
              <a:gd name="connsiteY446" fmla="*/ 938832 h 1839213"/>
              <a:gd name="connsiteX447" fmla="*/ 5143550 w 12192000"/>
              <a:gd name="connsiteY447" fmla="*/ 961262 h 1839213"/>
              <a:gd name="connsiteX448" fmla="*/ 5109105 w 12192000"/>
              <a:gd name="connsiteY448" fmla="*/ 961262 h 1839213"/>
              <a:gd name="connsiteX449" fmla="*/ 5109105 w 12192000"/>
              <a:gd name="connsiteY449" fmla="*/ 1134289 h 1839213"/>
              <a:gd name="connsiteX450" fmla="*/ 5089079 w 12192000"/>
              <a:gd name="connsiteY450" fmla="*/ 1153514 h 1839213"/>
              <a:gd name="connsiteX451" fmla="*/ 5089079 w 12192000"/>
              <a:gd name="connsiteY451" fmla="*/ 1202378 h 1839213"/>
              <a:gd name="connsiteX452" fmla="*/ 5076262 w 12192000"/>
              <a:gd name="connsiteY452" fmla="*/ 1202378 h 1839213"/>
              <a:gd name="connsiteX453" fmla="*/ 5076262 w 12192000"/>
              <a:gd name="connsiteY453" fmla="*/ 1262457 h 1839213"/>
              <a:gd name="connsiteX454" fmla="*/ 4999361 w 12192000"/>
              <a:gd name="connsiteY454" fmla="*/ 1262457 h 1839213"/>
              <a:gd name="connsiteX455" fmla="*/ 4999361 w 12192000"/>
              <a:gd name="connsiteY455" fmla="*/ 1314525 h 1839213"/>
              <a:gd name="connsiteX456" fmla="*/ 4974529 w 12192000"/>
              <a:gd name="connsiteY456" fmla="*/ 1314525 h 1839213"/>
              <a:gd name="connsiteX457" fmla="*/ 4974529 w 12192000"/>
              <a:gd name="connsiteY457" fmla="*/ 1568459 h 1839213"/>
              <a:gd name="connsiteX458" fmla="*/ 4953701 w 12192000"/>
              <a:gd name="connsiteY458" fmla="*/ 1568459 h 1839213"/>
              <a:gd name="connsiteX459" fmla="*/ 4953701 w 12192000"/>
              <a:gd name="connsiteY459" fmla="*/ 904387 h 1839213"/>
              <a:gd name="connsiteX460" fmla="*/ 4898429 w 12192000"/>
              <a:gd name="connsiteY460" fmla="*/ 904387 h 1839213"/>
              <a:gd name="connsiteX461" fmla="*/ 4898429 w 12192000"/>
              <a:gd name="connsiteY461" fmla="*/ 890769 h 1839213"/>
              <a:gd name="connsiteX462" fmla="*/ 4743024 w 12192000"/>
              <a:gd name="connsiteY462" fmla="*/ 890769 h 1839213"/>
              <a:gd name="connsiteX463" fmla="*/ 4743024 w 12192000"/>
              <a:gd name="connsiteY463" fmla="*/ 901984 h 1839213"/>
              <a:gd name="connsiteX464" fmla="*/ 4705375 w 12192000"/>
              <a:gd name="connsiteY464" fmla="*/ 901984 h 1839213"/>
              <a:gd name="connsiteX465" fmla="*/ 4705375 w 12192000"/>
              <a:gd name="connsiteY465" fmla="*/ 1249640 h 1839213"/>
              <a:gd name="connsiteX466" fmla="*/ 4694161 w 12192000"/>
              <a:gd name="connsiteY466" fmla="*/ 1249640 h 1839213"/>
              <a:gd name="connsiteX467" fmla="*/ 4694161 w 12192000"/>
              <a:gd name="connsiteY467" fmla="*/ 1229614 h 1839213"/>
              <a:gd name="connsiteX468" fmla="*/ 4678140 w 12192000"/>
              <a:gd name="connsiteY468" fmla="*/ 1229614 h 1839213"/>
              <a:gd name="connsiteX469" fmla="*/ 4678140 w 12192000"/>
              <a:gd name="connsiteY469" fmla="*/ 1207184 h 1839213"/>
              <a:gd name="connsiteX470" fmla="*/ 4578809 w 12192000"/>
              <a:gd name="connsiteY470" fmla="*/ 1207184 h 1839213"/>
              <a:gd name="connsiteX471" fmla="*/ 4578809 w 12192000"/>
              <a:gd name="connsiteY471" fmla="*/ 1147106 h 1839213"/>
              <a:gd name="connsiteX472" fmla="*/ 4571600 w 12192000"/>
              <a:gd name="connsiteY472" fmla="*/ 1147106 h 1839213"/>
              <a:gd name="connsiteX473" fmla="*/ 4571600 w 12192000"/>
              <a:gd name="connsiteY473" fmla="*/ 1259253 h 1839213"/>
              <a:gd name="connsiteX474" fmla="*/ 4537155 w 12192000"/>
              <a:gd name="connsiteY474" fmla="*/ 1256850 h 1839213"/>
              <a:gd name="connsiteX475" fmla="*/ 4537155 w 12192000"/>
              <a:gd name="connsiteY475" fmla="*/ 986895 h 1839213"/>
              <a:gd name="connsiteX476" fmla="*/ 4532348 w 12192000"/>
              <a:gd name="connsiteY476" fmla="*/ 979686 h 1839213"/>
              <a:gd name="connsiteX477" fmla="*/ 4516327 w 12192000"/>
              <a:gd name="connsiteY477" fmla="*/ 979686 h 1839213"/>
              <a:gd name="connsiteX478" fmla="*/ 4516327 w 12192000"/>
              <a:gd name="connsiteY478" fmla="*/ 967670 h 1839213"/>
              <a:gd name="connsiteX479" fmla="*/ 4470667 w 12192000"/>
              <a:gd name="connsiteY479" fmla="*/ 967670 h 1839213"/>
              <a:gd name="connsiteX480" fmla="*/ 4470667 w 12192000"/>
              <a:gd name="connsiteY480" fmla="*/ 950047 h 1839213"/>
              <a:gd name="connsiteX481" fmla="*/ 4367332 w 12192000"/>
              <a:gd name="connsiteY481" fmla="*/ 950047 h 1839213"/>
              <a:gd name="connsiteX482" fmla="*/ 4367332 w 12192000"/>
              <a:gd name="connsiteY482" fmla="*/ 954052 h 1839213"/>
              <a:gd name="connsiteX483" fmla="*/ 4361724 w 12192000"/>
              <a:gd name="connsiteY483" fmla="*/ 954052 h 1839213"/>
              <a:gd name="connsiteX484" fmla="*/ 4361724 w 12192000"/>
              <a:gd name="connsiteY484" fmla="*/ 942837 h 1839213"/>
              <a:gd name="connsiteX485" fmla="*/ 4346504 w 12192000"/>
              <a:gd name="connsiteY485" fmla="*/ 942837 h 1839213"/>
              <a:gd name="connsiteX486" fmla="*/ 4346504 w 12192000"/>
              <a:gd name="connsiteY486" fmla="*/ 971675 h 1839213"/>
              <a:gd name="connsiteX487" fmla="*/ 4296038 w 12192000"/>
              <a:gd name="connsiteY487" fmla="*/ 971675 h 1839213"/>
              <a:gd name="connsiteX488" fmla="*/ 4296038 w 12192000"/>
              <a:gd name="connsiteY488" fmla="*/ 983691 h 1839213"/>
              <a:gd name="connsiteX489" fmla="*/ 4158257 w 12192000"/>
              <a:gd name="connsiteY489" fmla="*/ 983691 h 1839213"/>
              <a:gd name="connsiteX490" fmla="*/ 4158257 w 12192000"/>
              <a:gd name="connsiteY490" fmla="*/ 997309 h 1839213"/>
              <a:gd name="connsiteX491" fmla="*/ 4098979 w 12192000"/>
              <a:gd name="connsiteY491" fmla="*/ 997309 h 1839213"/>
              <a:gd name="connsiteX492" fmla="*/ 4098979 w 12192000"/>
              <a:gd name="connsiteY492" fmla="*/ 1199174 h 1839213"/>
              <a:gd name="connsiteX493" fmla="*/ 4050115 w 12192000"/>
              <a:gd name="connsiteY493" fmla="*/ 1199174 h 1839213"/>
              <a:gd name="connsiteX494" fmla="*/ 4050115 w 12192000"/>
              <a:gd name="connsiteY494" fmla="*/ 1181551 h 1839213"/>
              <a:gd name="connsiteX495" fmla="*/ 3981225 w 12192000"/>
              <a:gd name="connsiteY495" fmla="*/ 1181551 h 1839213"/>
              <a:gd name="connsiteX496" fmla="*/ 3981225 w 12192000"/>
              <a:gd name="connsiteY496" fmla="*/ 1189561 h 1839213"/>
              <a:gd name="connsiteX497" fmla="*/ 3965204 w 12192000"/>
              <a:gd name="connsiteY497" fmla="*/ 1189561 h 1839213"/>
              <a:gd name="connsiteX498" fmla="*/ 3965204 w 12192000"/>
              <a:gd name="connsiteY498" fmla="*/ 1173540 h 1839213"/>
              <a:gd name="connsiteX499" fmla="*/ 3933162 w 12192000"/>
              <a:gd name="connsiteY499" fmla="*/ 1173540 h 1839213"/>
              <a:gd name="connsiteX500" fmla="*/ 3933162 w 12192000"/>
              <a:gd name="connsiteY500" fmla="*/ 1191964 h 1839213"/>
              <a:gd name="connsiteX501" fmla="*/ 3903523 w 12192000"/>
              <a:gd name="connsiteY501" fmla="*/ 1191964 h 1839213"/>
              <a:gd name="connsiteX502" fmla="*/ 3903523 w 12192000"/>
              <a:gd name="connsiteY502" fmla="*/ 1058189 h 1839213"/>
              <a:gd name="connsiteX503" fmla="*/ 3896313 w 12192000"/>
              <a:gd name="connsiteY503" fmla="*/ 1058189 h 1839213"/>
              <a:gd name="connsiteX504" fmla="*/ 3896313 w 12192000"/>
              <a:gd name="connsiteY504" fmla="*/ 1067801 h 1839213"/>
              <a:gd name="connsiteX505" fmla="*/ 3873884 w 12192000"/>
              <a:gd name="connsiteY505" fmla="*/ 1067801 h 1839213"/>
              <a:gd name="connsiteX506" fmla="*/ 3873884 w 12192000"/>
              <a:gd name="connsiteY506" fmla="*/ 945241 h 1839213"/>
              <a:gd name="connsiteX507" fmla="*/ 3856261 w 12192000"/>
              <a:gd name="connsiteY507" fmla="*/ 945241 h 1839213"/>
              <a:gd name="connsiteX508" fmla="*/ 3856261 w 12192000"/>
              <a:gd name="connsiteY508" fmla="*/ 953251 h 1839213"/>
              <a:gd name="connsiteX509" fmla="*/ 3839439 w 12192000"/>
              <a:gd name="connsiteY509" fmla="*/ 953251 h 1839213"/>
              <a:gd name="connsiteX510" fmla="*/ 3839439 w 12192000"/>
              <a:gd name="connsiteY510" fmla="*/ 949246 h 1839213"/>
              <a:gd name="connsiteX511" fmla="*/ 3821816 w 12192000"/>
              <a:gd name="connsiteY511" fmla="*/ 949246 h 1839213"/>
              <a:gd name="connsiteX512" fmla="*/ 3821816 w 12192000"/>
              <a:gd name="connsiteY512" fmla="*/ 952450 h 1839213"/>
              <a:gd name="connsiteX513" fmla="*/ 3771349 w 12192000"/>
              <a:gd name="connsiteY513" fmla="*/ 952450 h 1839213"/>
              <a:gd name="connsiteX514" fmla="*/ 3771349 w 12192000"/>
              <a:gd name="connsiteY514" fmla="*/ 966068 h 1839213"/>
              <a:gd name="connsiteX515" fmla="*/ 3717679 w 12192000"/>
              <a:gd name="connsiteY515" fmla="*/ 966068 h 1839213"/>
              <a:gd name="connsiteX516" fmla="*/ 3717679 w 12192000"/>
              <a:gd name="connsiteY516" fmla="*/ 913199 h 1839213"/>
              <a:gd name="connsiteX517" fmla="*/ 3714475 w 12192000"/>
              <a:gd name="connsiteY517" fmla="*/ 913199 h 1839213"/>
              <a:gd name="connsiteX518" fmla="*/ 3714475 w 12192000"/>
              <a:gd name="connsiteY518" fmla="*/ 966869 h 1839213"/>
              <a:gd name="connsiteX519" fmla="*/ 3687239 w 12192000"/>
              <a:gd name="connsiteY519" fmla="*/ 966869 h 1839213"/>
              <a:gd name="connsiteX520" fmla="*/ 3687239 w 12192000"/>
              <a:gd name="connsiteY520" fmla="*/ 986895 h 1839213"/>
              <a:gd name="connsiteX521" fmla="*/ 3657600 w 12192000"/>
              <a:gd name="connsiteY521" fmla="*/ 986895 h 1839213"/>
              <a:gd name="connsiteX522" fmla="*/ 3602328 w 12192000"/>
              <a:gd name="connsiteY522" fmla="*/ 1003717 h 1839213"/>
              <a:gd name="connsiteX523" fmla="*/ 3602328 w 12192000"/>
              <a:gd name="connsiteY523" fmla="*/ 1022141 h 1839213"/>
              <a:gd name="connsiteX524" fmla="*/ 3594317 w 12192000"/>
              <a:gd name="connsiteY524" fmla="*/ 1022141 h 1839213"/>
              <a:gd name="connsiteX525" fmla="*/ 3594317 w 12192000"/>
              <a:gd name="connsiteY525" fmla="*/ 1012529 h 1839213"/>
              <a:gd name="connsiteX526" fmla="*/ 3545453 w 12192000"/>
              <a:gd name="connsiteY526" fmla="*/ 1012529 h 1839213"/>
              <a:gd name="connsiteX527" fmla="*/ 3545453 w 12192000"/>
              <a:gd name="connsiteY527" fmla="*/ 461406 h 1839213"/>
              <a:gd name="connsiteX528" fmla="*/ 3402866 w 12192000"/>
              <a:gd name="connsiteY528" fmla="*/ 461406 h 1839213"/>
              <a:gd name="connsiteX529" fmla="*/ 3402866 w 12192000"/>
              <a:gd name="connsiteY529" fmla="*/ 437374 h 1839213"/>
              <a:gd name="connsiteX530" fmla="*/ 3394855 w 12192000"/>
              <a:gd name="connsiteY530" fmla="*/ 437374 h 1839213"/>
              <a:gd name="connsiteX531" fmla="*/ 3394855 w 12192000"/>
              <a:gd name="connsiteY531" fmla="*/ 449390 h 1839213"/>
              <a:gd name="connsiteX532" fmla="*/ 3281106 w 12192000"/>
              <a:gd name="connsiteY532" fmla="*/ 449390 h 1839213"/>
              <a:gd name="connsiteX533" fmla="*/ 3281106 w 12192000"/>
              <a:gd name="connsiteY533" fmla="*/ 781826 h 1839213"/>
              <a:gd name="connsiteX534" fmla="*/ 3208210 w 12192000"/>
              <a:gd name="connsiteY534" fmla="*/ 781826 h 1839213"/>
              <a:gd name="connsiteX535" fmla="*/ 3208210 w 12192000"/>
              <a:gd name="connsiteY535" fmla="*/ 1120671 h 1839213"/>
              <a:gd name="connsiteX536" fmla="*/ 3172163 w 12192000"/>
              <a:gd name="connsiteY536" fmla="*/ 1120671 h 1839213"/>
              <a:gd name="connsiteX537" fmla="*/ 3172163 w 12192000"/>
              <a:gd name="connsiteY537" fmla="*/ 759397 h 1839213"/>
              <a:gd name="connsiteX538" fmla="*/ 2893397 w 12192000"/>
              <a:gd name="connsiteY538" fmla="*/ 759397 h 1839213"/>
              <a:gd name="connsiteX539" fmla="*/ 2893397 w 12192000"/>
              <a:gd name="connsiteY539" fmla="*/ 1132687 h 1839213"/>
              <a:gd name="connsiteX540" fmla="*/ 2881382 w 12192000"/>
              <a:gd name="connsiteY540" fmla="*/ 1132687 h 1839213"/>
              <a:gd name="connsiteX541" fmla="*/ 2881382 w 12192000"/>
              <a:gd name="connsiteY541" fmla="*/ 1173540 h 1839213"/>
              <a:gd name="connsiteX542" fmla="*/ 2840528 w 12192000"/>
              <a:gd name="connsiteY542" fmla="*/ 1173540 h 1839213"/>
              <a:gd name="connsiteX543" fmla="*/ 2840528 w 12192000"/>
              <a:gd name="connsiteY543" fmla="*/ 1115063 h 1839213"/>
              <a:gd name="connsiteX544" fmla="*/ 2830915 w 12192000"/>
              <a:gd name="connsiteY544" fmla="*/ 1115063 h 1839213"/>
              <a:gd name="connsiteX545" fmla="*/ 2830915 w 12192000"/>
              <a:gd name="connsiteY545" fmla="*/ 1275274 h 1839213"/>
              <a:gd name="connsiteX546" fmla="*/ 2806083 w 12192000"/>
              <a:gd name="connsiteY546" fmla="*/ 1275274 h 1839213"/>
              <a:gd name="connsiteX547" fmla="*/ 2806083 w 12192000"/>
              <a:gd name="connsiteY547" fmla="*/ 1452306 h 1839213"/>
              <a:gd name="connsiteX548" fmla="*/ 2783653 w 12192000"/>
              <a:gd name="connsiteY548" fmla="*/ 1452306 h 1839213"/>
              <a:gd name="connsiteX549" fmla="*/ 2783653 w 12192000"/>
              <a:gd name="connsiteY549" fmla="*/ 1422667 h 1839213"/>
              <a:gd name="connsiteX550" fmla="*/ 2754014 w 12192000"/>
              <a:gd name="connsiteY550" fmla="*/ 1422667 h 1839213"/>
              <a:gd name="connsiteX551" fmla="*/ 2754014 w 12192000"/>
              <a:gd name="connsiteY551" fmla="*/ 1161524 h 1839213"/>
              <a:gd name="connsiteX552" fmla="*/ 2726779 w 12192000"/>
              <a:gd name="connsiteY552" fmla="*/ 1161524 h 1839213"/>
              <a:gd name="connsiteX553" fmla="*/ 2726779 w 12192000"/>
              <a:gd name="connsiteY553" fmla="*/ 990099 h 1839213"/>
              <a:gd name="connsiteX554" fmla="*/ 2701946 w 12192000"/>
              <a:gd name="connsiteY554" fmla="*/ 990099 h 1839213"/>
              <a:gd name="connsiteX555" fmla="*/ 2701946 w 12192000"/>
              <a:gd name="connsiteY555" fmla="*/ 903586 h 1839213"/>
              <a:gd name="connsiteX556" fmla="*/ 2698742 w 12192000"/>
              <a:gd name="connsiteY556" fmla="*/ 903586 h 1839213"/>
              <a:gd name="connsiteX557" fmla="*/ 2698742 w 12192000"/>
              <a:gd name="connsiteY557" fmla="*/ 955654 h 1839213"/>
              <a:gd name="connsiteX558" fmla="*/ 2673108 w 12192000"/>
              <a:gd name="connsiteY558" fmla="*/ 938832 h 1839213"/>
              <a:gd name="connsiteX559" fmla="*/ 2673108 w 12192000"/>
              <a:gd name="connsiteY559" fmla="*/ 909193 h 1839213"/>
              <a:gd name="connsiteX560" fmla="*/ 2659490 w 12192000"/>
              <a:gd name="connsiteY560" fmla="*/ 893172 h 1839213"/>
              <a:gd name="connsiteX561" fmla="*/ 2659490 w 12192000"/>
              <a:gd name="connsiteY561" fmla="*/ 873146 h 1839213"/>
              <a:gd name="connsiteX562" fmla="*/ 2651480 w 12192000"/>
              <a:gd name="connsiteY562" fmla="*/ 873146 h 1839213"/>
              <a:gd name="connsiteX563" fmla="*/ 2557757 w 12192000"/>
              <a:gd name="connsiteY563" fmla="*/ 961262 h 1839213"/>
              <a:gd name="connsiteX564" fmla="*/ 2557757 w 12192000"/>
              <a:gd name="connsiteY564" fmla="*/ 968471 h 1839213"/>
              <a:gd name="connsiteX565" fmla="*/ 2545741 w 12192000"/>
              <a:gd name="connsiteY565" fmla="*/ 978885 h 1839213"/>
              <a:gd name="connsiteX566" fmla="*/ 2545741 w 12192000"/>
              <a:gd name="connsiteY566" fmla="*/ 991702 h 1839213"/>
              <a:gd name="connsiteX567" fmla="*/ 2515301 w 12192000"/>
              <a:gd name="connsiteY567" fmla="*/ 991702 h 1839213"/>
              <a:gd name="connsiteX568" fmla="*/ 2515301 w 12192000"/>
              <a:gd name="connsiteY568" fmla="*/ 1124676 h 1839213"/>
              <a:gd name="connsiteX569" fmla="*/ 2503285 w 12192000"/>
              <a:gd name="connsiteY569" fmla="*/ 1124676 h 1839213"/>
              <a:gd name="connsiteX570" fmla="*/ 2503285 w 12192000"/>
              <a:gd name="connsiteY570" fmla="*/ 1271268 h 1839213"/>
              <a:gd name="connsiteX571" fmla="*/ 2496076 w 12192000"/>
              <a:gd name="connsiteY571" fmla="*/ 1271268 h 1839213"/>
              <a:gd name="connsiteX572" fmla="*/ 2496076 w 12192000"/>
              <a:gd name="connsiteY572" fmla="*/ 1284085 h 1839213"/>
              <a:gd name="connsiteX573" fmla="*/ 2475248 w 12192000"/>
              <a:gd name="connsiteY573" fmla="*/ 1306515 h 1839213"/>
              <a:gd name="connsiteX574" fmla="*/ 2475248 w 12192000"/>
              <a:gd name="connsiteY574" fmla="*/ 1322536 h 1839213"/>
              <a:gd name="connsiteX575" fmla="*/ 2448013 w 12192000"/>
              <a:gd name="connsiteY575" fmla="*/ 1322536 h 1839213"/>
              <a:gd name="connsiteX576" fmla="*/ 2448013 w 12192000"/>
              <a:gd name="connsiteY576" fmla="*/ 1340159 h 1839213"/>
              <a:gd name="connsiteX577" fmla="*/ 2453620 w 12192000"/>
              <a:gd name="connsiteY577" fmla="*/ 1340159 h 1839213"/>
              <a:gd name="connsiteX578" fmla="*/ 2453620 w 12192000"/>
              <a:gd name="connsiteY578" fmla="*/ 1390625 h 1839213"/>
              <a:gd name="connsiteX579" fmla="*/ 2413567 w 12192000"/>
              <a:gd name="connsiteY579" fmla="*/ 1390625 h 1839213"/>
              <a:gd name="connsiteX580" fmla="*/ 2413567 w 12192000"/>
              <a:gd name="connsiteY580" fmla="*/ 1419463 h 1839213"/>
              <a:gd name="connsiteX581" fmla="*/ 2410363 w 12192000"/>
              <a:gd name="connsiteY581" fmla="*/ 1416259 h 1839213"/>
              <a:gd name="connsiteX582" fmla="*/ 2403955 w 12192000"/>
              <a:gd name="connsiteY582" fmla="*/ 1407447 h 1839213"/>
              <a:gd name="connsiteX583" fmla="*/ 2382326 w 12192000"/>
              <a:gd name="connsiteY583" fmla="*/ 1407447 h 1839213"/>
              <a:gd name="connsiteX584" fmla="*/ 2382326 w 12192000"/>
              <a:gd name="connsiteY584" fmla="*/ 1398636 h 1839213"/>
              <a:gd name="connsiteX585" fmla="*/ 2363902 w 12192000"/>
              <a:gd name="connsiteY585" fmla="*/ 1398636 h 1839213"/>
              <a:gd name="connsiteX586" fmla="*/ 2363902 w 12192000"/>
              <a:gd name="connsiteY586" fmla="*/ 1391426 h 1839213"/>
              <a:gd name="connsiteX587" fmla="*/ 2348682 w 12192000"/>
              <a:gd name="connsiteY587" fmla="*/ 1391426 h 1839213"/>
              <a:gd name="connsiteX588" fmla="*/ 2340672 w 12192000"/>
              <a:gd name="connsiteY588" fmla="*/ 1384217 h 1839213"/>
              <a:gd name="connsiteX589" fmla="*/ 2340672 w 12192000"/>
              <a:gd name="connsiteY589" fmla="*/ 1374604 h 1839213"/>
              <a:gd name="connsiteX590" fmla="*/ 2312635 w 12192000"/>
              <a:gd name="connsiteY590" fmla="*/ 1374604 h 1839213"/>
              <a:gd name="connsiteX591" fmla="*/ 2312635 w 12192000"/>
              <a:gd name="connsiteY591" fmla="*/ 1368997 h 1839213"/>
              <a:gd name="connsiteX592" fmla="*/ 2303824 w 12192000"/>
              <a:gd name="connsiteY592" fmla="*/ 1368997 h 1839213"/>
              <a:gd name="connsiteX593" fmla="*/ 2303824 w 12192000"/>
              <a:gd name="connsiteY593" fmla="*/ 1374604 h 1839213"/>
              <a:gd name="connsiteX594" fmla="*/ 2265373 w 12192000"/>
              <a:gd name="connsiteY594" fmla="*/ 1374604 h 1839213"/>
              <a:gd name="connsiteX595" fmla="*/ 2265373 w 12192000"/>
              <a:gd name="connsiteY595" fmla="*/ 1408248 h 1839213"/>
              <a:gd name="connsiteX596" fmla="*/ 2238137 w 12192000"/>
              <a:gd name="connsiteY596" fmla="*/ 1408248 h 1839213"/>
              <a:gd name="connsiteX597" fmla="*/ 2238137 w 12192000"/>
              <a:gd name="connsiteY597" fmla="*/ 1429076 h 1839213"/>
              <a:gd name="connsiteX598" fmla="*/ 2227724 w 12192000"/>
              <a:gd name="connsiteY598" fmla="*/ 1429076 h 1839213"/>
              <a:gd name="connsiteX599" fmla="*/ 2227724 w 12192000"/>
              <a:gd name="connsiteY599" fmla="*/ 1437887 h 1839213"/>
              <a:gd name="connsiteX600" fmla="*/ 2181263 w 12192000"/>
              <a:gd name="connsiteY600" fmla="*/ 1437887 h 1839213"/>
              <a:gd name="connsiteX601" fmla="*/ 2181263 w 12192000"/>
              <a:gd name="connsiteY601" fmla="*/ 1335353 h 1839213"/>
              <a:gd name="connsiteX602" fmla="*/ 2178860 w 12192000"/>
              <a:gd name="connsiteY602" fmla="*/ 1335353 h 1839213"/>
              <a:gd name="connsiteX603" fmla="*/ 2178860 w 12192000"/>
              <a:gd name="connsiteY603" fmla="*/ 1254446 h 1839213"/>
              <a:gd name="connsiteX604" fmla="*/ 2182865 w 12192000"/>
              <a:gd name="connsiteY604" fmla="*/ 1254446 h 1839213"/>
              <a:gd name="connsiteX605" fmla="*/ 2182865 w 12192000"/>
              <a:gd name="connsiteY605" fmla="*/ 1236022 h 1839213"/>
              <a:gd name="connsiteX606" fmla="*/ 2174854 w 12192000"/>
              <a:gd name="connsiteY606" fmla="*/ 1210389 h 1839213"/>
              <a:gd name="connsiteX607" fmla="*/ 2162838 w 12192000"/>
              <a:gd name="connsiteY607" fmla="*/ 1210389 h 1839213"/>
              <a:gd name="connsiteX608" fmla="*/ 2162838 w 12192000"/>
              <a:gd name="connsiteY608" fmla="*/ 1195169 h 1839213"/>
              <a:gd name="connsiteX609" fmla="*/ 2084336 w 12192000"/>
              <a:gd name="connsiteY609" fmla="*/ 1159922 h 1839213"/>
              <a:gd name="connsiteX610" fmla="*/ 2008236 w 12192000"/>
              <a:gd name="connsiteY610" fmla="*/ 1151111 h 1839213"/>
              <a:gd name="connsiteX611" fmla="*/ 2004230 w 12192000"/>
              <a:gd name="connsiteY611" fmla="*/ 1157519 h 1839213"/>
              <a:gd name="connsiteX612" fmla="*/ 1994618 w 12192000"/>
              <a:gd name="connsiteY612" fmla="*/ 1157519 h 1839213"/>
              <a:gd name="connsiteX613" fmla="*/ 1994618 w 12192000"/>
              <a:gd name="connsiteY613" fmla="*/ 1114262 h 1839213"/>
              <a:gd name="connsiteX614" fmla="*/ 1990612 w 12192000"/>
              <a:gd name="connsiteY614" fmla="*/ 1114262 h 1839213"/>
              <a:gd name="connsiteX615" fmla="*/ 1990612 w 12192000"/>
              <a:gd name="connsiteY615" fmla="*/ 1157519 h 1839213"/>
              <a:gd name="connsiteX616" fmla="*/ 1973790 w 12192000"/>
              <a:gd name="connsiteY616" fmla="*/ 1157519 h 1839213"/>
              <a:gd name="connsiteX617" fmla="*/ 1973790 w 12192000"/>
              <a:gd name="connsiteY617" fmla="*/ 1121472 h 1839213"/>
              <a:gd name="connsiteX618" fmla="*/ 1968183 w 12192000"/>
              <a:gd name="connsiteY618" fmla="*/ 1121472 h 1839213"/>
              <a:gd name="connsiteX619" fmla="*/ 1956167 w 12192000"/>
              <a:gd name="connsiteY619" fmla="*/ 1109456 h 1839213"/>
              <a:gd name="connsiteX620" fmla="*/ 1952963 w 12192000"/>
              <a:gd name="connsiteY620" fmla="*/ 1109456 h 1839213"/>
              <a:gd name="connsiteX621" fmla="*/ 1952963 w 12192000"/>
              <a:gd name="connsiteY621" fmla="*/ 1134289 h 1839213"/>
              <a:gd name="connsiteX622" fmla="*/ 1933738 w 12192000"/>
              <a:gd name="connsiteY622" fmla="*/ 1134289 h 1839213"/>
              <a:gd name="connsiteX623" fmla="*/ 1933738 w 12192000"/>
              <a:gd name="connsiteY623" fmla="*/ 1142299 h 1839213"/>
              <a:gd name="connsiteX624" fmla="*/ 1938544 w 12192000"/>
              <a:gd name="connsiteY624" fmla="*/ 1145503 h 1839213"/>
              <a:gd name="connsiteX625" fmla="*/ 1938544 w 12192000"/>
              <a:gd name="connsiteY625" fmla="*/ 1150310 h 1839213"/>
              <a:gd name="connsiteX626" fmla="*/ 1866449 w 12192000"/>
              <a:gd name="connsiteY626" fmla="*/ 1150310 h 1839213"/>
              <a:gd name="connsiteX627" fmla="*/ 1866449 w 12192000"/>
              <a:gd name="connsiteY627" fmla="*/ 1157519 h 1839213"/>
              <a:gd name="connsiteX628" fmla="*/ 1794355 w 12192000"/>
              <a:gd name="connsiteY628" fmla="*/ 1171137 h 1839213"/>
              <a:gd name="connsiteX629" fmla="*/ 1736679 w 12192000"/>
              <a:gd name="connsiteY629" fmla="*/ 1192765 h 1839213"/>
              <a:gd name="connsiteX630" fmla="*/ 1729470 w 12192000"/>
              <a:gd name="connsiteY630" fmla="*/ 1192765 h 1839213"/>
              <a:gd name="connsiteX631" fmla="*/ 1729470 w 12192000"/>
              <a:gd name="connsiteY631" fmla="*/ 1207184 h 1839213"/>
              <a:gd name="connsiteX632" fmla="*/ 1721459 w 12192000"/>
              <a:gd name="connsiteY632" fmla="*/ 1207184 h 1839213"/>
              <a:gd name="connsiteX633" fmla="*/ 1721459 w 12192000"/>
              <a:gd name="connsiteY633" fmla="*/ 1203179 h 1839213"/>
              <a:gd name="connsiteX634" fmla="*/ 1703836 w 12192000"/>
              <a:gd name="connsiteY634" fmla="*/ 1203179 h 1839213"/>
              <a:gd name="connsiteX635" fmla="*/ 1703836 w 12192000"/>
              <a:gd name="connsiteY635" fmla="*/ 1207184 h 1839213"/>
              <a:gd name="connsiteX636" fmla="*/ 1698229 w 12192000"/>
              <a:gd name="connsiteY636" fmla="*/ 1207184 h 1839213"/>
              <a:gd name="connsiteX637" fmla="*/ 1668590 w 12192000"/>
              <a:gd name="connsiteY637" fmla="*/ 1227211 h 1839213"/>
              <a:gd name="connsiteX638" fmla="*/ 1647762 w 12192000"/>
              <a:gd name="connsiteY638" fmla="*/ 1246436 h 1839213"/>
              <a:gd name="connsiteX639" fmla="*/ 1647762 w 12192000"/>
              <a:gd name="connsiteY639" fmla="*/ 1331347 h 1839213"/>
              <a:gd name="connsiteX640" fmla="*/ 1642956 w 12192000"/>
              <a:gd name="connsiteY640" fmla="*/ 1331347 h 1839213"/>
              <a:gd name="connsiteX641" fmla="*/ 1642956 w 12192000"/>
              <a:gd name="connsiteY641" fmla="*/ 1406646 h 1839213"/>
              <a:gd name="connsiteX642" fmla="*/ 1590087 w 12192000"/>
              <a:gd name="connsiteY642" fmla="*/ 1406646 h 1839213"/>
              <a:gd name="connsiteX643" fmla="*/ 1590087 w 12192000"/>
              <a:gd name="connsiteY643" fmla="*/ 1416259 h 1839213"/>
              <a:gd name="connsiteX644" fmla="*/ 1582877 w 12192000"/>
              <a:gd name="connsiteY644" fmla="*/ 1416259 h 1839213"/>
              <a:gd name="connsiteX645" fmla="*/ 1582877 w 12192000"/>
              <a:gd name="connsiteY645" fmla="*/ 1421065 h 1839213"/>
              <a:gd name="connsiteX646" fmla="*/ 1556443 w 12192000"/>
              <a:gd name="connsiteY646" fmla="*/ 1421065 h 1839213"/>
              <a:gd name="connsiteX647" fmla="*/ 1556443 w 12192000"/>
              <a:gd name="connsiteY647" fmla="*/ 1426672 h 1839213"/>
              <a:gd name="connsiteX648" fmla="*/ 1546830 w 12192000"/>
              <a:gd name="connsiteY648" fmla="*/ 1426672 h 1839213"/>
              <a:gd name="connsiteX649" fmla="*/ 1546830 w 12192000"/>
              <a:gd name="connsiteY649" fmla="*/ 1429877 h 1839213"/>
              <a:gd name="connsiteX650" fmla="*/ 1543626 w 12192000"/>
              <a:gd name="connsiteY650" fmla="*/ 1429877 h 1839213"/>
              <a:gd name="connsiteX651" fmla="*/ 1543626 w 12192000"/>
              <a:gd name="connsiteY651" fmla="*/ 1420264 h 1839213"/>
              <a:gd name="connsiteX652" fmla="*/ 1517992 w 12192000"/>
              <a:gd name="connsiteY652" fmla="*/ 1420264 h 1839213"/>
              <a:gd name="connsiteX653" fmla="*/ 1517992 w 12192000"/>
              <a:gd name="connsiteY653" fmla="*/ 1441091 h 1839213"/>
              <a:gd name="connsiteX654" fmla="*/ 1522799 w 12192000"/>
              <a:gd name="connsiteY654" fmla="*/ 1441091 h 1839213"/>
              <a:gd name="connsiteX655" fmla="*/ 1522799 w 12192000"/>
              <a:gd name="connsiteY655" fmla="*/ 1457913 h 1839213"/>
              <a:gd name="connsiteX656" fmla="*/ 1493160 w 12192000"/>
              <a:gd name="connsiteY656" fmla="*/ 1457913 h 1839213"/>
              <a:gd name="connsiteX657" fmla="*/ 1493160 w 12192000"/>
              <a:gd name="connsiteY657" fmla="*/ 1527605 h 1839213"/>
              <a:gd name="connsiteX658" fmla="*/ 1458714 w 12192000"/>
              <a:gd name="connsiteY658" fmla="*/ 1527605 h 1839213"/>
              <a:gd name="connsiteX659" fmla="*/ 1435484 w 12192000"/>
              <a:gd name="connsiteY659" fmla="*/ 1010927 h 1839213"/>
              <a:gd name="connsiteX660" fmla="*/ 1449903 w 12192000"/>
              <a:gd name="connsiteY660" fmla="*/ 1006120 h 1839213"/>
              <a:gd name="connsiteX661" fmla="*/ 1449903 w 12192000"/>
              <a:gd name="connsiteY661" fmla="*/ 962864 h 1839213"/>
              <a:gd name="connsiteX662" fmla="*/ 1455510 w 12192000"/>
              <a:gd name="connsiteY662" fmla="*/ 955654 h 1839213"/>
              <a:gd name="connsiteX663" fmla="*/ 1455510 w 12192000"/>
              <a:gd name="connsiteY663" fmla="*/ 929220 h 1839213"/>
              <a:gd name="connsiteX664" fmla="*/ 1470730 w 12192000"/>
              <a:gd name="connsiteY664" fmla="*/ 920408 h 1839213"/>
              <a:gd name="connsiteX665" fmla="*/ 1478741 w 12192000"/>
              <a:gd name="connsiteY665" fmla="*/ 914000 h 1839213"/>
              <a:gd name="connsiteX666" fmla="*/ 1492359 w 12192000"/>
              <a:gd name="connsiteY666" fmla="*/ 883560 h 1839213"/>
              <a:gd name="connsiteX667" fmla="*/ 1492359 w 12192000"/>
              <a:gd name="connsiteY667" fmla="*/ 858727 h 1839213"/>
              <a:gd name="connsiteX668" fmla="*/ 1488353 w 12192000"/>
              <a:gd name="connsiteY668" fmla="*/ 857125 h 1839213"/>
              <a:gd name="connsiteX669" fmla="*/ 1488353 w 12192000"/>
              <a:gd name="connsiteY669" fmla="*/ 850716 h 1839213"/>
              <a:gd name="connsiteX670" fmla="*/ 1485950 w 12192000"/>
              <a:gd name="connsiteY670" fmla="*/ 849114 h 1839213"/>
              <a:gd name="connsiteX671" fmla="*/ 1485950 w 12192000"/>
              <a:gd name="connsiteY671" fmla="*/ 846711 h 1839213"/>
              <a:gd name="connsiteX672" fmla="*/ 1483547 w 12192000"/>
              <a:gd name="connsiteY672" fmla="*/ 845109 h 1839213"/>
              <a:gd name="connsiteX673" fmla="*/ 1483547 w 12192000"/>
              <a:gd name="connsiteY673" fmla="*/ 841104 h 1839213"/>
              <a:gd name="connsiteX674" fmla="*/ 1454709 w 12192000"/>
              <a:gd name="connsiteY674" fmla="*/ 834695 h 1839213"/>
              <a:gd name="connsiteX675" fmla="*/ 1457112 w 12192000"/>
              <a:gd name="connsiteY675" fmla="*/ 831491 h 1839213"/>
              <a:gd name="connsiteX676" fmla="*/ 1463521 w 12192000"/>
              <a:gd name="connsiteY676" fmla="*/ 806659 h 1839213"/>
              <a:gd name="connsiteX677" fmla="*/ 1463521 w 12192000"/>
              <a:gd name="connsiteY677" fmla="*/ 802653 h 1839213"/>
              <a:gd name="connsiteX678" fmla="*/ 1461117 w 12192000"/>
              <a:gd name="connsiteY678" fmla="*/ 802653 h 1839213"/>
              <a:gd name="connsiteX679" fmla="*/ 1461117 w 12192000"/>
              <a:gd name="connsiteY679" fmla="*/ 805057 h 1839213"/>
              <a:gd name="connsiteX680" fmla="*/ 1438688 w 12192000"/>
              <a:gd name="connsiteY680" fmla="*/ 791439 h 1839213"/>
              <a:gd name="connsiteX681" fmla="*/ 1438688 w 12192000"/>
              <a:gd name="connsiteY681" fmla="*/ 771412 h 1839213"/>
              <a:gd name="connsiteX682" fmla="*/ 1433882 w 12192000"/>
              <a:gd name="connsiteY682" fmla="*/ 771412 h 1839213"/>
              <a:gd name="connsiteX683" fmla="*/ 1433882 w 12192000"/>
              <a:gd name="connsiteY683" fmla="*/ 765805 h 1839213"/>
              <a:gd name="connsiteX684" fmla="*/ 1425070 w 12192000"/>
              <a:gd name="connsiteY684" fmla="*/ 764203 h 1839213"/>
              <a:gd name="connsiteX685" fmla="*/ 1423468 w 12192000"/>
              <a:gd name="connsiteY685" fmla="*/ 641642 h 1839213"/>
              <a:gd name="connsiteX686" fmla="*/ 1425070 w 12192000"/>
              <a:gd name="connsiteY686" fmla="*/ 639239 h 1839213"/>
              <a:gd name="connsiteX687" fmla="*/ 1425070 w 12192000"/>
              <a:gd name="connsiteY687" fmla="*/ 635234 h 1839213"/>
              <a:gd name="connsiteX688" fmla="*/ 1421065 w 12192000"/>
              <a:gd name="connsiteY688" fmla="*/ 633632 h 1839213"/>
              <a:gd name="connsiteX689" fmla="*/ 1423468 w 12192000"/>
              <a:gd name="connsiteY689" fmla="*/ 535102 h 1839213"/>
              <a:gd name="connsiteX690" fmla="*/ 1425871 w 12192000"/>
              <a:gd name="connsiteY690" fmla="*/ 528694 h 1839213"/>
              <a:gd name="connsiteX691" fmla="*/ 1421866 w 12192000"/>
              <a:gd name="connsiteY691" fmla="*/ 526291 h 1839213"/>
              <a:gd name="connsiteX692" fmla="*/ 1421866 w 12192000"/>
              <a:gd name="connsiteY692" fmla="*/ 521484 h 1839213"/>
              <a:gd name="connsiteX693" fmla="*/ 1418662 w 12192000"/>
              <a:gd name="connsiteY693" fmla="*/ 519081 h 1839213"/>
              <a:gd name="connsiteX694" fmla="*/ 1417861 w 12192000"/>
              <a:gd name="connsiteY694" fmla="*/ 417348 h 1839213"/>
              <a:gd name="connsiteX695" fmla="*/ 1423468 w 12192000"/>
              <a:gd name="connsiteY695" fmla="*/ 417348 h 1839213"/>
              <a:gd name="connsiteX696" fmla="*/ 1423468 w 12192000"/>
              <a:gd name="connsiteY696" fmla="*/ 412541 h 1839213"/>
              <a:gd name="connsiteX697" fmla="*/ 1417060 w 12192000"/>
              <a:gd name="connsiteY697" fmla="*/ 412541 h 1839213"/>
              <a:gd name="connsiteX698" fmla="*/ 1417060 w 12192000"/>
              <a:gd name="connsiteY698" fmla="*/ 410138 h 1839213"/>
              <a:gd name="connsiteX699" fmla="*/ 1420264 w 12192000"/>
              <a:gd name="connsiteY699" fmla="*/ 408536 h 1839213"/>
              <a:gd name="connsiteX700" fmla="*/ 1420264 w 12192000"/>
              <a:gd name="connsiteY700" fmla="*/ 406133 h 1839213"/>
              <a:gd name="connsiteX701" fmla="*/ 1421065 w 12192000"/>
              <a:gd name="connsiteY701" fmla="*/ 404531 h 1839213"/>
              <a:gd name="connsiteX702" fmla="*/ 1421065 w 12192000"/>
              <a:gd name="connsiteY702" fmla="*/ 401327 h 1839213"/>
              <a:gd name="connsiteX703" fmla="*/ 1416259 w 12192000"/>
              <a:gd name="connsiteY703" fmla="*/ 400526 h 1839213"/>
              <a:gd name="connsiteX704" fmla="*/ 1416259 w 12192000"/>
              <a:gd name="connsiteY704" fmla="*/ 286776 h 1839213"/>
              <a:gd name="connsiteX705" fmla="*/ 1417060 w 12192000"/>
              <a:gd name="connsiteY705" fmla="*/ 286776 h 1839213"/>
              <a:gd name="connsiteX706" fmla="*/ 1417060 w 12192000"/>
              <a:gd name="connsiteY706" fmla="*/ 284373 h 1839213"/>
              <a:gd name="connsiteX707" fmla="*/ 1414657 w 12192000"/>
              <a:gd name="connsiteY707" fmla="*/ 284373 h 1839213"/>
              <a:gd name="connsiteX708" fmla="*/ 1414657 w 12192000"/>
              <a:gd name="connsiteY708" fmla="*/ 266750 h 1839213"/>
              <a:gd name="connsiteX709" fmla="*/ 1412253 w 12192000"/>
              <a:gd name="connsiteY709" fmla="*/ 265148 h 1839213"/>
              <a:gd name="connsiteX710" fmla="*/ 1409850 w 12192000"/>
              <a:gd name="connsiteY710" fmla="*/ 266750 h 1839213"/>
              <a:gd name="connsiteX711" fmla="*/ 1409850 w 12192000"/>
              <a:gd name="connsiteY711" fmla="*/ 284373 h 1839213"/>
              <a:gd name="connsiteX712" fmla="*/ 1407447 w 12192000"/>
              <a:gd name="connsiteY712" fmla="*/ 284373 h 1839213"/>
              <a:gd name="connsiteX713" fmla="*/ 1407447 w 12192000"/>
              <a:gd name="connsiteY713" fmla="*/ 286776 h 1839213"/>
              <a:gd name="connsiteX714" fmla="*/ 1408248 w 12192000"/>
              <a:gd name="connsiteY714" fmla="*/ 286776 h 1839213"/>
              <a:gd name="connsiteX715" fmla="*/ 1408248 w 12192000"/>
              <a:gd name="connsiteY715" fmla="*/ 401327 h 1839213"/>
              <a:gd name="connsiteX716" fmla="*/ 1402641 w 12192000"/>
              <a:gd name="connsiteY716" fmla="*/ 402128 h 1839213"/>
              <a:gd name="connsiteX717" fmla="*/ 1402641 w 12192000"/>
              <a:gd name="connsiteY717" fmla="*/ 405332 h 1839213"/>
              <a:gd name="connsiteX718" fmla="*/ 1403442 w 12192000"/>
              <a:gd name="connsiteY718" fmla="*/ 406934 h 1839213"/>
              <a:gd name="connsiteX719" fmla="*/ 1403442 w 12192000"/>
              <a:gd name="connsiteY719" fmla="*/ 408536 h 1839213"/>
              <a:gd name="connsiteX720" fmla="*/ 1406646 w 12192000"/>
              <a:gd name="connsiteY720" fmla="*/ 410138 h 1839213"/>
              <a:gd name="connsiteX721" fmla="*/ 1406646 w 12192000"/>
              <a:gd name="connsiteY721" fmla="*/ 412541 h 1839213"/>
              <a:gd name="connsiteX722" fmla="*/ 1401840 w 12192000"/>
              <a:gd name="connsiteY722" fmla="*/ 412541 h 1839213"/>
              <a:gd name="connsiteX723" fmla="*/ 1401840 w 12192000"/>
              <a:gd name="connsiteY723" fmla="*/ 417348 h 1839213"/>
              <a:gd name="connsiteX724" fmla="*/ 1407447 w 12192000"/>
              <a:gd name="connsiteY724" fmla="*/ 417348 h 1839213"/>
              <a:gd name="connsiteX725" fmla="*/ 1406646 w 12192000"/>
              <a:gd name="connsiteY725" fmla="*/ 519882 h 1839213"/>
              <a:gd name="connsiteX726" fmla="*/ 1403442 w 12192000"/>
              <a:gd name="connsiteY726" fmla="*/ 522285 h 1839213"/>
              <a:gd name="connsiteX727" fmla="*/ 1403442 w 12192000"/>
              <a:gd name="connsiteY727" fmla="*/ 527092 h 1839213"/>
              <a:gd name="connsiteX728" fmla="*/ 1399437 w 12192000"/>
              <a:gd name="connsiteY728" fmla="*/ 529495 h 1839213"/>
              <a:gd name="connsiteX729" fmla="*/ 1401840 w 12192000"/>
              <a:gd name="connsiteY729" fmla="*/ 535903 h 1839213"/>
              <a:gd name="connsiteX730" fmla="*/ 1404243 w 12192000"/>
              <a:gd name="connsiteY730" fmla="*/ 634433 h 1839213"/>
              <a:gd name="connsiteX731" fmla="*/ 1400238 w 12192000"/>
              <a:gd name="connsiteY731" fmla="*/ 636035 h 1839213"/>
              <a:gd name="connsiteX732" fmla="*/ 1400238 w 12192000"/>
              <a:gd name="connsiteY732" fmla="*/ 640040 h 1839213"/>
              <a:gd name="connsiteX733" fmla="*/ 1401840 w 12192000"/>
              <a:gd name="connsiteY733" fmla="*/ 642443 h 1839213"/>
              <a:gd name="connsiteX734" fmla="*/ 1400238 w 12192000"/>
              <a:gd name="connsiteY734" fmla="*/ 765004 h 1839213"/>
              <a:gd name="connsiteX735" fmla="*/ 1391426 w 12192000"/>
              <a:gd name="connsiteY735" fmla="*/ 766606 h 1839213"/>
              <a:gd name="connsiteX736" fmla="*/ 1391426 w 12192000"/>
              <a:gd name="connsiteY736" fmla="*/ 772214 h 1839213"/>
              <a:gd name="connsiteX737" fmla="*/ 1387421 w 12192000"/>
              <a:gd name="connsiteY737" fmla="*/ 772214 h 1839213"/>
              <a:gd name="connsiteX738" fmla="*/ 1387421 w 12192000"/>
              <a:gd name="connsiteY738" fmla="*/ 793041 h 1839213"/>
              <a:gd name="connsiteX739" fmla="*/ 1364991 w 12192000"/>
              <a:gd name="connsiteY739" fmla="*/ 806659 h 1839213"/>
              <a:gd name="connsiteX740" fmla="*/ 1364991 w 12192000"/>
              <a:gd name="connsiteY740" fmla="*/ 804256 h 1839213"/>
              <a:gd name="connsiteX741" fmla="*/ 1362588 w 12192000"/>
              <a:gd name="connsiteY741" fmla="*/ 804256 h 1839213"/>
              <a:gd name="connsiteX742" fmla="*/ 1362588 w 12192000"/>
              <a:gd name="connsiteY742" fmla="*/ 808261 h 1839213"/>
              <a:gd name="connsiteX743" fmla="*/ 1368997 w 12192000"/>
              <a:gd name="connsiteY743" fmla="*/ 833093 h 1839213"/>
              <a:gd name="connsiteX744" fmla="*/ 1370599 w 12192000"/>
              <a:gd name="connsiteY744" fmla="*/ 836298 h 1839213"/>
              <a:gd name="connsiteX745" fmla="*/ 1341761 w 12192000"/>
              <a:gd name="connsiteY745" fmla="*/ 842706 h 1839213"/>
              <a:gd name="connsiteX746" fmla="*/ 1341761 w 12192000"/>
              <a:gd name="connsiteY746" fmla="*/ 846711 h 1839213"/>
              <a:gd name="connsiteX747" fmla="*/ 1339358 w 12192000"/>
              <a:gd name="connsiteY747" fmla="*/ 848313 h 1839213"/>
              <a:gd name="connsiteX748" fmla="*/ 1339358 w 12192000"/>
              <a:gd name="connsiteY748" fmla="*/ 850716 h 1839213"/>
              <a:gd name="connsiteX749" fmla="*/ 1336955 w 12192000"/>
              <a:gd name="connsiteY749" fmla="*/ 852319 h 1839213"/>
              <a:gd name="connsiteX750" fmla="*/ 1336955 w 12192000"/>
              <a:gd name="connsiteY750" fmla="*/ 858727 h 1839213"/>
              <a:gd name="connsiteX751" fmla="*/ 1332949 w 12192000"/>
              <a:gd name="connsiteY751" fmla="*/ 860329 h 1839213"/>
              <a:gd name="connsiteX752" fmla="*/ 1332949 w 12192000"/>
              <a:gd name="connsiteY752" fmla="*/ 885162 h 1839213"/>
              <a:gd name="connsiteX753" fmla="*/ 1346567 w 12192000"/>
              <a:gd name="connsiteY753" fmla="*/ 915602 h 1839213"/>
              <a:gd name="connsiteX754" fmla="*/ 1354578 w 12192000"/>
              <a:gd name="connsiteY754" fmla="*/ 922010 h 1839213"/>
              <a:gd name="connsiteX755" fmla="*/ 1369798 w 12192000"/>
              <a:gd name="connsiteY755" fmla="*/ 930822 h 1839213"/>
              <a:gd name="connsiteX756" fmla="*/ 1369798 w 12192000"/>
              <a:gd name="connsiteY756" fmla="*/ 958858 h 1839213"/>
              <a:gd name="connsiteX757" fmla="*/ 1375405 w 12192000"/>
              <a:gd name="connsiteY757" fmla="*/ 966068 h 1839213"/>
              <a:gd name="connsiteX758" fmla="*/ 1375405 w 12192000"/>
              <a:gd name="connsiteY758" fmla="*/ 1009325 h 1839213"/>
              <a:gd name="connsiteX759" fmla="*/ 1389824 w 12192000"/>
              <a:gd name="connsiteY759" fmla="*/ 1014131 h 1839213"/>
              <a:gd name="connsiteX760" fmla="*/ 1363389 w 12192000"/>
              <a:gd name="connsiteY760" fmla="*/ 1604506 h 1839213"/>
              <a:gd name="connsiteX761" fmla="*/ 1350573 w 12192000"/>
              <a:gd name="connsiteY761" fmla="*/ 1604506 h 1839213"/>
              <a:gd name="connsiteX762" fmla="*/ 1350573 w 12192000"/>
              <a:gd name="connsiteY762" fmla="*/ 1650967 h 1839213"/>
              <a:gd name="connsiteX763" fmla="*/ 1332949 w 12192000"/>
              <a:gd name="connsiteY763" fmla="*/ 1650967 h 1839213"/>
              <a:gd name="connsiteX764" fmla="*/ 1332949 w 12192000"/>
              <a:gd name="connsiteY764" fmla="*/ 1659778 h 1839213"/>
              <a:gd name="connsiteX765" fmla="*/ 1280881 w 12192000"/>
              <a:gd name="connsiteY765" fmla="*/ 1659778 h 1839213"/>
              <a:gd name="connsiteX766" fmla="*/ 1276876 w 12192000"/>
              <a:gd name="connsiteY766" fmla="*/ 1655773 h 1839213"/>
              <a:gd name="connsiteX767" fmla="*/ 1276876 w 12192000"/>
              <a:gd name="connsiteY767" fmla="*/ 1642956 h 1839213"/>
              <a:gd name="connsiteX768" fmla="*/ 1272870 w 12192000"/>
              <a:gd name="connsiteY768" fmla="*/ 1642956 h 1839213"/>
              <a:gd name="connsiteX769" fmla="*/ 1272870 w 12192000"/>
              <a:gd name="connsiteY769" fmla="*/ 1630139 h 1839213"/>
              <a:gd name="connsiteX770" fmla="*/ 1319331 w 12192000"/>
              <a:gd name="connsiteY770" fmla="*/ 1620527 h 1839213"/>
              <a:gd name="connsiteX771" fmla="*/ 1319331 w 12192000"/>
              <a:gd name="connsiteY771" fmla="*/ 1602103 h 1839213"/>
              <a:gd name="connsiteX772" fmla="*/ 1236823 w 12192000"/>
              <a:gd name="connsiteY772" fmla="*/ 1580474 h 1839213"/>
              <a:gd name="connsiteX773" fmla="*/ 1236823 w 12192000"/>
              <a:gd name="connsiteY773" fmla="*/ 1575668 h 1839213"/>
              <a:gd name="connsiteX774" fmla="*/ 1229614 w 12192000"/>
              <a:gd name="connsiteY774" fmla="*/ 1575668 h 1839213"/>
              <a:gd name="connsiteX775" fmla="*/ 1229614 w 12192000"/>
              <a:gd name="connsiteY775" fmla="*/ 1555642 h 1839213"/>
              <a:gd name="connsiteX776" fmla="*/ 1256048 w 12192000"/>
              <a:gd name="connsiteY776" fmla="*/ 1555642 h 1839213"/>
              <a:gd name="connsiteX777" fmla="*/ 1260054 w 12192000"/>
              <a:gd name="connsiteY777" fmla="*/ 1548432 h 1839213"/>
              <a:gd name="connsiteX778" fmla="*/ 1272870 w 12192000"/>
              <a:gd name="connsiteY778" fmla="*/ 1548432 h 1839213"/>
              <a:gd name="connsiteX779" fmla="*/ 1272870 w 12192000"/>
              <a:gd name="connsiteY779" fmla="*/ 1544427 h 1839213"/>
              <a:gd name="connsiteX780" fmla="*/ 1270467 w 12192000"/>
              <a:gd name="connsiteY780" fmla="*/ 1544427 h 1839213"/>
              <a:gd name="connsiteX781" fmla="*/ 1270467 w 12192000"/>
              <a:gd name="connsiteY781" fmla="*/ 1530008 h 1839213"/>
              <a:gd name="connsiteX782" fmla="*/ 1234420 w 12192000"/>
              <a:gd name="connsiteY782" fmla="*/ 1530008 h 1839213"/>
              <a:gd name="connsiteX783" fmla="*/ 1234420 w 12192000"/>
              <a:gd name="connsiteY783" fmla="*/ 1521196 h 1839213"/>
              <a:gd name="connsiteX784" fmla="*/ 1231216 w 12192000"/>
              <a:gd name="connsiteY784" fmla="*/ 1516390 h 1839213"/>
              <a:gd name="connsiteX785" fmla="*/ 1220802 w 12192000"/>
              <a:gd name="connsiteY785" fmla="*/ 1516390 h 1839213"/>
              <a:gd name="connsiteX786" fmla="*/ 1220802 w 12192000"/>
              <a:gd name="connsiteY786" fmla="*/ 1523600 h 1839213"/>
              <a:gd name="connsiteX787" fmla="*/ 1146304 w 12192000"/>
              <a:gd name="connsiteY787" fmla="*/ 1496364 h 1839213"/>
              <a:gd name="connsiteX788" fmla="*/ 1084623 w 12192000"/>
              <a:gd name="connsiteY788" fmla="*/ 1440290 h 1839213"/>
              <a:gd name="connsiteX789" fmla="*/ 1084623 w 12192000"/>
              <a:gd name="connsiteY789" fmla="*/ 1431479 h 1839213"/>
              <a:gd name="connsiteX790" fmla="*/ 1089430 w 12192000"/>
              <a:gd name="connsiteY790" fmla="*/ 1431479 h 1839213"/>
              <a:gd name="connsiteX791" fmla="*/ 1089430 w 12192000"/>
              <a:gd name="connsiteY791" fmla="*/ 1426672 h 1839213"/>
              <a:gd name="connsiteX792" fmla="*/ 1084623 w 12192000"/>
              <a:gd name="connsiteY792" fmla="*/ 1426672 h 1839213"/>
              <a:gd name="connsiteX793" fmla="*/ 1084623 w 12192000"/>
              <a:gd name="connsiteY793" fmla="*/ 1419463 h 1839213"/>
              <a:gd name="connsiteX794" fmla="*/ 1082220 w 12192000"/>
              <a:gd name="connsiteY794" fmla="*/ 1417861 h 1839213"/>
              <a:gd name="connsiteX795" fmla="*/ 1076613 w 12192000"/>
              <a:gd name="connsiteY795" fmla="*/ 1417861 h 1839213"/>
              <a:gd name="connsiteX796" fmla="*/ 1076613 w 12192000"/>
              <a:gd name="connsiteY796" fmla="*/ 1405845 h 1839213"/>
              <a:gd name="connsiteX797" fmla="*/ 1071006 w 12192000"/>
              <a:gd name="connsiteY797" fmla="*/ 1405845 h 1839213"/>
              <a:gd name="connsiteX798" fmla="*/ 1071006 w 12192000"/>
              <a:gd name="connsiteY798" fmla="*/ 1417060 h 1839213"/>
              <a:gd name="connsiteX799" fmla="*/ 1063796 w 12192000"/>
              <a:gd name="connsiteY799" fmla="*/ 1417060 h 1839213"/>
              <a:gd name="connsiteX800" fmla="*/ 1063796 w 12192000"/>
              <a:gd name="connsiteY800" fmla="*/ 1405845 h 1839213"/>
              <a:gd name="connsiteX801" fmla="*/ 1058990 w 12192000"/>
              <a:gd name="connsiteY801" fmla="*/ 1405845 h 1839213"/>
              <a:gd name="connsiteX802" fmla="*/ 1058990 w 12192000"/>
              <a:gd name="connsiteY802" fmla="*/ 1428275 h 1839213"/>
              <a:gd name="connsiteX803" fmla="*/ 1053382 w 12192000"/>
              <a:gd name="connsiteY803" fmla="*/ 1428275 h 1839213"/>
              <a:gd name="connsiteX804" fmla="*/ 1053382 w 12192000"/>
              <a:gd name="connsiteY804" fmla="*/ 1433081 h 1839213"/>
              <a:gd name="connsiteX805" fmla="*/ 902785 w 12192000"/>
              <a:gd name="connsiteY805" fmla="*/ 1433081 h 1839213"/>
              <a:gd name="connsiteX806" fmla="*/ 748983 w 12192000"/>
              <a:gd name="connsiteY806" fmla="*/ 1433081 h 1839213"/>
              <a:gd name="connsiteX807" fmla="*/ 748983 w 12192000"/>
              <a:gd name="connsiteY807" fmla="*/ 1428275 h 1839213"/>
              <a:gd name="connsiteX808" fmla="*/ 743376 w 12192000"/>
              <a:gd name="connsiteY808" fmla="*/ 1428275 h 1839213"/>
              <a:gd name="connsiteX809" fmla="*/ 743376 w 12192000"/>
              <a:gd name="connsiteY809" fmla="*/ 1405845 h 1839213"/>
              <a:gd name="connsiteX810" fmla="*/ 738569 w 12192000"/>
              <a:gd name="connsiteY810" fmla="*/ 1405845 h 1839213"/>
              <a:gd name="connsiteX811" fmla="*/ 738569 w 12192000"/>
              <a:gd name="connsiteY811" fmla="*/ 1417060 h 1839213"/>
              <a:gd name="connsiteX812" fmla="*/ 731360 w 12192000"/>
              <a:gd name="connsiteY812" fmla="*/ 1417060 h 1839213"/>
              <a:gd name="connsiteX813" fmla="*/ 731360 w 12192000"/>
              <a:gd name="connsiteY813" fmla="*/ 1405845 h 1839213"/>
              <a:gd name="connsiteX814" fmla="*/ 725752 w 12192000"/>
              <a:gd name="connsiteY814" fmla="*/ 1405845 h 1839213"/>
              <a:gd name="connsiteX815" fmla="*/ 725752 w 12192000"/>
              <a:gd name="connsiteY815" fmla="*/ 1417861 h 1839213"/>
              <a:gd name="connsiteX816" fmla="*/ 720145 w 12192000"/>
              <a:gd name="connsiteY816" fmla="*/ 1417861 h 1839213"/>
              <a:gd name="connsiteX817" fmla="*/ 717742 w 12192000"/>
              <a:gd name="connsiteY817" fmla="*/ 1419463 h 1839213"/>
              <a:gd name="connsiteX818" fmla="*/ 717742 w 12192000"/>
              <a:gd name="connsiteY818" fmla="*/ 1426672 h 1839213"/>
              <a:gd name="connsiteX819" fmla="*/ 712936 w 12192000"/>
              <a:gd name="connsiteY819" fmla="*/ 1426672 h 1839213"/>
              <a:gd name="connsiteX820" fmla="*/ 712936 w 12192000"/>
              <a:gd name="connsiteY820" fmla="*/ 1431479 h 1839213"/>
              <a:gd name="connsiteX821" fmla="*/ 717742 w 12192000"/>
              <a:gd name="connsiteY821" fmla="*/ 1431479 h 1839213"/>
              <a:gd name="connsiteX822" fmla="*/ 717742 w 12192000"/>
              <a:gd name="connsiteY822" fmla="*/ 1440290 h 1839213"/>
              <a:gd name="connsiteX823" fmla="*/ 656061 w 12192000"/>
              <a:gd name="connsiteY823" fmla="*/ 1496364 h 1839213"/>
              <a:gd name="connsiteX824" fmla="*/ 581563 w 12192000"/>
              <a:gd name="connsiteY824" fmla="*/ 1523600 h 1839213"/>
              <a:gd name="connsiteX825" fmla="*/ 581563 w 12192000"/>
              <a:gd name="connsiteY825" fmla="*/ 1516390 h 1839213"/>
              <a:gd name="connsiteX826" fmla="*/ 571150 w 12192000"/>
              <a:gd name="connsiteY826" fmla="*/ 1516390 h 1839213"/>
              <a:gd name="connsiteX827" fmla="*/ 567945 w 12192000"/>
              <a:gd name="connsiteY827" fmla="*/ 1521196 h 1839213"/>
              <a:gd name="connsiteX828" fmla="*/ 567945 w 12192000"/>
              <a:gd name="connsiteY828" fmla="*/ 1530008 h 1839213"/>
              <a:gd name="connsiteX829" fmla="*/ 531898 w 12192000"/>
              <a:gd name="connsiteY829" fmla="*/ 1530008 h 1839213"/>
              <a:gd name="connsiteX830" fmla="*/ 531898 w 12192000"/>
              <a:gd name="connsiteY830" fmla="*/ 1544427 h 1839213"/>
              <a:gd name="connsiteX831" fmla="*/ 528694 w 12192000"/>
              <a:gd name="connsiteY831" fmla="*/ 1544427 h 1839213"/>
              <a:gd name="connsiteX832" fmla="*/ 528694 w 12192000"/>
              <a:gd name="connsiteY832" fmla="*/ 1548432 h 1839213"/>
              <a:gd name="connsiteX833" fmla="*/ 541511 w 12192000"/>
              <a:gd name="connsiteY833" fmla="*/ 1548432 h 1839213"/>
              <a:gd name="connsiteX834" fmla="*/ 545516 w 12192000"/>
              <a:gd name="connsiteY834" fmla="*/ 1555642 h 1839213"/>
              <a:gd name="connsiteX835" fmla="*/ 571951 w 12192000"/>
              <a:gd name="connsiteY835" fmla="*/ 1555642 h 1839213"/>
              <a:gd name="connsiteX836" fmla="*/ 571951 w 12192000"/>
              <a:gd name="connsiteY836" fmla="*/ 1575668 h 1839213"/>
              <a:gd name="connsiteX837" fmla="*/ 564741 w 12192000"/>
              <a:gd name="connsiteY837" fmla="*/ 1575668 h 1839213"/>
              <a:gd name="connsiteX838" fmla="*/ 564741 w 12192000"/>
              <a:gd name="connsiteY838" fmla="*/ 1580474 h 1839213"/>
              <a:gd name="connsiteX839" fmla="*/ 482233 w 12192000"/>
              <a:gd name="connsiteY839" fmla="*/ 1602103 h 1839213"/>
              <a:gd name="connsiteX840" fmla="*/ 482233 w 12192000"/>
              <a:gd name="connsiteY840" fmla="*/ 1619726 h 1839213"/>
              <a:gd name="connsiteX841" fmla="*/ 528694 w 12192000"/>
              <a:gd name="connsiteY841" fmla="*/ 1629338 h 1839213"/>
              <a:gd name="connsiteX842" fmla="*/ 528694 w 12192000"/>
              <a:gd name="connsiteY842" fmla="*/ 1642155 h 1839213"/>
              <a:gd name="connsiteX843" fmla="*/ 524689 w 12192000"/>
              <a:gd name="connsiteY843" fmla="*/ 1642155 h 1839213"/>
              <a:gd name="connsiteX844" fmla="*/ 524689 w 12192000"/>
              <a:gd name="connsiteY844" fmla="*/ 1654972 h 1839213"/>
              <a:gd name="connsiteX845" fmla="*/ 520683 w 12192000"/>
              <a:gd name="connsiteY845" fmla="*/ 1658977 h 1839213"/>
              <a:gd name="connsiteX846" fmla="*/ 266750 w 12192000"/>
              <a:gd name="connsiteY846" fmla="*/ 1658977 h 1839213"/>
              <a:gd name="connsiteX847" fmla="*/ 266750 w 12192000"/>
              <a:gd name="connsiteY847" fmla="*/ 1654972 h 1839213"/>
              <a:gd name="connsiteX848" fmla="*/ 261143 w 12192000"/>
              <a:gd name="connsiteY848" fmla="*/ 1654972 h 1839213"/>
              <a:gd name="connsiteX849" fmla="*/ 261143 w 12192000"/>
              <a:gd name="connsiteY849" fmla="*/ 1662182 h 1839213"/>
              <a:gd name="connsiteX850" fmla="*/ 256336 w 12192000"/>
              <a:gd name="connsiteY850" fmla="*/ 1662182 h 1839213"/>
              <a:gd name="connsiteX851" fmla="*/ 256336 w 12192000"/>
              <a:gd name="connsiteY851" fmla="*/ 1670993 h 1839213"/>
              <a:gd name="connsiteX852" fmla="*/ 260342 w 12192000"/>
              <a:gd name="connsiteY852" fmla="*/ 1670993 h 1839213"/>
              <a:gd name="connsiteX853" fmla="*/ 260342 w 12192000"/>
              <a:gd name="connsiteY853" fmla="*/ 1683810 h 1839213"/>
              <a:gd name="connsiteX854" fmla="*/ 251530 w 12192000"/>
              <a:gd name="connsiteY854" fmla="*/ 1683810 h 1839213"/>
              <a:gd name="connsiteX855" fmla="*/ 251530 w 12192000"/>
              <a:gd name="connsiteY855" fmla="*/ 1689417 h 1839213"/>
              <a:gd name="connsiteX856" fmla="*/ 251530 w 12192000"/>
              <a:gd name="connsiteY856" fmla="*/ 1725465 h 1839213"/>
              <a:gd name="connsiteX857" fmla="*/ 202666 w 12192000"/>
              <a:gd name="connsiteY857" fmla="*/ 1725465 h 1839213"/>
              <a:gd name="connsiteX858" fmla="*/ 202666 w 12192000"/>
              <a:gd name="connsiteY858" fmla="*/ 1747894 h 1839213"/>
              <a:gd name="connsiteX859" fmla="*/ 120158 w 12192000"/>
              <a:gd name="connsiteY859" fmla="*/ 1747894 h 1839213"/>
              <a:gd name="connsiteX860" fmla="*/ 120158 w 12192000"/>
              <a:gd name="connsiteY860" fmla="*/ 1758308 h 1839213"/>
              <a:gd name="connsiteX861" fmla="*/ 106540 w 12192000"/>
              <a:gd name="connsiteY861" fmla="*/ 1758308 h 1839213"/>
              <a:gd name="connsiteX862" fmla="*/ 106540 w 12192000"/>
              <a:gd name="connsiteY862" fmla="*/ 1766318 h 1839213"/>
              <a:gd name="connsiteX863" fmla="*/ 112147 w 12192000"/>
              <a:gd name="connsiteY863" fmla="*/ 1766318 h 1839213"/>
              <a:gd name="connsiteX864" fmla="*/ 112147 w 12192000"/>
              <a:gd name="connsiteY864" fmla="*/ 1777533 h 1839213"/>
              <a:gd name="connsiteX865" fmla="*/ 20827 w 12192000"/>
              <a:gd name="connsiteY865" fmla="*/ 1777533 h 1839213"/>
              <a:gd name="connsiteX866" fmla="*/ 20827 w 12192000"/>
              <a:gd name="connsiteY866" fmla="*/ 1793554 h 1839213"/>
              <a:gd name="connsiteX867" fmla="*/ 12817 w 12192000"/>
              <a:gd name="connsiteY867" fmla="*/ 1793554 h 1839213"/>
              <a:gd name="connsiteX868" fmla="*/ 12817 w 12192000"/>
              <a:gd name="connsiteY868" fmla="*/ 1788748 h 1839213"/>
              <a:gd name="connsiteX869" fmla="*/ 0 w 12192000"/>
              <a:gd name="connsiteY869" fmla="*/ 1788748 h 1839213"/>
              <a:gd name="connsiteX870" fmla="*/ 0 w 12192000"/>
              <a:gd name="connsiteY870" fmla="*/ 1839214 h 1839213"/>
              <a:gd name="connsiteX871" fmla="*/ 12192000 w 12192000"/>
              <a:gd name="connsiteY871" fmla="*/ 1839214 h 1839213"/>
              <a:gd name="connsiteX872" fmla="*/ 12192000 w 12192000"/>
              <a:gd name="connsiteY872" fmla="*/ 1807172 h 1839213"/>
              <a:gd name="connsiteX873" fmla="*/ 12164764 w 12192000"/>
              <a:gd name="connsiteY873" fmla="*/ 1807172 h 1839213"/>
              <a:gd name="connsiteX874" fmla="*/ 2412767 w 12192000"/>
              <a:gd name="connsiteY874" fmla="*/ 1433081 h 1839213"/>
              <a:gd name="connsiteX875" fmla="*/ 2412767 w 12192000"/>
              <a:gd name="connsiteY875" fmla="*/ 1420264 h 1839213"/>
              <a:gd name="connsiteX876" fmla="*/ 2415170 w 12192000"/>
              <a:gd name="connsiteY876" fmla="*/ 1420264 h 1839213"/>
              <a:gd name="connsiteX877" fmla="*/ 2415170 w 12192000"/>
              <a:gd name="connsiteY877" fmla="*/ 1433081 h 1839213"/>
              <a:gd name="connsiteX878" fmla="*/ 2412767 w 12192000"/>
              <a:gd name="connsiteY878" fmla="*/ 1433081 h 1839213"/>
              <a:gd name="connsiteX879" fmla="*/ 6799323 w 12192000"/>
              <a:gd name="connsiteY879" fmla="*/ 1419463 h 1839213"/>
              <a:gd name="connsiteX880" fmla="*/ 6799323 w 12192000"/>
              <a:gd name="connsiteY880" fmla="*/ 1430678 h 1839213"/>
              <a:gd name="connsiteX881" fmla="*/ 6785705 w 12192000"/>
              <a:gd name="connsiteY881" fmla="*/ 1443494 h 1839213"/>
              <a:gd name="connsiteX882" fmla="*/ 6743250 w 12192000"/>
              <a:gd name="connsiteY882" fmla="*/ 1443494 h 1839213"/>
              <a:gd name="connsiteX883" fmla="*/ 6743250 w 12192000"/>
              <a:gd name="connsiteY883" fmla="*/ 1408248 h 1839213"/>
              <a:gd name="connsiteX884" fmla="*/ 6702396 w 12192000"/>
              <a:gd name="connsiteY884" fmla="*/ 1408248 h 1839213"/>
              <a:gd name="connsiteX885" fmla="*/ 6702396 w 12192000"/>
              <a:gd name="connsiteY885" fmla="*/ 1417861 h 1839213"/>
              <a:gd name="connsiteX886" fmla="*/ 6716815 w 12192000"/>
              <a:gd name="connsiteY886" fmla="*/ 1417861 h 1839213"/>
              <a:gd name="connsiteX887" fmla="*/ 6716815 w 12192000"/>
              <a:gd name="connsiteY887" fmla="*/ 1438688 h 1839213"/>
              <a:gd name="connsiteX888" fmla="*/ 6603066 w 12192000"/>
              <a:gd name="connsiteY888" fmla="*/ 1438688 h 1839213"/>
              <a:gd name="connsiteX889" fmla="*/ 6603066 w 12192000"/>
              <a:gd name="connsiteY889" fmla="*/ 1231216 h 1839213"/>
              <a:gd name="connsiteX890" fmla="*/ 6587045 w 12192000"/>
              <a:gd name="connsiteY890" fmla="*/ 1231216 h 1839213"/>
              <a:gd name="connsiteX891" fmla="*/ 6587045 w 12192000"/>
              <a:gd name="connsiteY891" fmla="*/ 1195169 h 1839213"/>
              <a:gd name="connsiteX892" fmla="*/ 6561411 w 12192000"/>
              <a:gd name="connsiteY892" fmla="*/ 1195169 h 1839213"/>
              <a:gd name="connsiteX893" fmla="*/ 6561411 w 12192000"/>
              <a:gd name="connsiteY893" fmla="*/ 1179949 h 1839213"/>
              <a:gd name="connsiteX894" fmla="*/ 6550997 w 12192000"/>
              <a:gd name="connsiteY894" fmla="*/ 1179949 h 1839213"/>
              <a:gd name="connsiteX895" fmla="*/ 6550997 w 12192000"/>
              <a:gd name="connsiteY895" fmla="*/ 1188760 h 1839213"/>
              <a:gd name="connsiteX896" fmla="*/ 6542987 w 12192000"/>
              <a:gd name="connsiteY896" fmla="*/ 1188760 h 1839213"/>
              <a:gd name="connsiteX897" fmla="*/ 6594254 w 12192000"/>
              <a:gd name="connsiteY897" fmla="*/ 808261 h 1839213"/>
              <a:gd name="connsiteX898" fmla="*/ 6771286 w 12192000"/>
              <a:gd name="connsiteY898" fmla="*/ 808261 h 1839213"/>
              <a:gd name="connsiteX899" fmla="*/ 6831365 w 12192000"/>
              <a:gd name="connsiteY899" fmla="*/ 1419463 h 1839213"/>
              <a:gd name="connsiteX900" fmla="*/ 6799323 w 12192000"/>
              <a:gd name="connsiteY900" fmla="*/ 1419463 h 1839213"/>
              <a:gd name="connsiteX901" fmla="*/ 9199273 w 12192000"/>
              <a:gd name="connsiteY901" fmla="*/ 711334 h 1839213"/>
              <a:gd name="connsiteX902" fmla="*/ 9292194 w 12192000"/>
              <a:gd name="connsiteY902" fmla="*/ 535903 h 1839213"/>
              <a:gd name="connsiteX903" fmla="*/ 9365090 w 12192000"/>
              <a:gd name="connsiteY903" fmla="*/ 711334 h 1839213"/>
              <a:gd name="connsiteX904" fmla="*/ 9199273 w 12192000"/>
              <a:gd name="connsiteY904" fmla="*/ 711334 h 1839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</a:cxnLst>
            <a:rect l="l" t="t" r="r" b="b"/>
            <a:pathLst>
              <a:path w="12192000" h="1839213">
                <a:moveTo>
                  <a:pt x="12164764" y="1807973"/>
                </a:moveTo>
                <a:lnTo>
                  <a:pt x="12164764" y="1776732"/>
                </a:lnTo>
                <a:lnTo>
                  <a:pt x="12141533" y="1776732"/>
                </a:lnTo>
                <a:lnTo>
                  <a:pt x="12141533" y="1765517"/>
                </a:lnTo>
                <a:lnTo>
                  <a:pt x="12119105" y="1754302"/>
                </a:lnTo>
                <a:lnTo>
                  <a:pt x="12020575" y="1754302"/>
                </a:lnTo>
                <a:lnTo>
                  <a:pt x="12020575" y="1711847"/>
                </a:lnTo>
                <a:lnTo>
                  <a:pt x="12022178" y="1709443"/>
                </a:lnTo>
                <a:lnTo>
                  <a:pt x="12022178" y="1697428"/>
                </a:lnTo>
                <a:cubicBezTo>
                  <a:pt x="12022178" y="1697428"/>
                  <a:pt x="12044606" y="1695826"/>
                  <a:pt x="12048612" y="1690218"/>
                </a:cubicBezTo>
                <a:cubicBezTo>
                  <a:pt x="12049412" y="1689417"/>
                  <a:pt x="12048612" y="1687014"/>
                  <a:pt x="12048612" y="1685412"/>
                </a:cubicBezTo>
                <a:cubicBezTo>
                  <a:pt x="12048612" y="1683009"/>
                  <a:pt x="12038999" y="1677401"/>
                  <a:pt x="12027784" y="1672595"/>
                </a:cubicBezTo>
                <a:cubicBezTo>
                  <a:pt x="12016570" y="1668590"/>
                  <a:pt x="12001349" y="1661380"/>
                  <a:pt x="12001349" y="1661380"/>
                </a:cubicBezTo>
                <a:lnTo>
                  <a:pt x="12001349" y="1654171"/>
                </a:lnTo>
                <a:lnTo>
                  <a:pt x="11998146" y="1651768"/>
                </a:lnTo>
                <a:lnTo>
                  <a:pt x="11998146" y="1642956"/>
                </a:lnTo>
                <a:cubicBezTo>
                  <a:pt x="11998146" y="1642956"/>
                  <a:pt x="12018172" y="1633344"/>
                  <a:pt x="12022978" y="1629338"/>
                </a:cubicBezTo>
                <a:cubicBezTo>
                  <a:pt x="12028585" y="1625333"/>
                  <a:pt x="12026984" y="1620527"/>
                  <a:pt x="12024580" y="1618124"/>
                </a:cubicBezTo>
                <a:cubicBezTo>
                  <a:pt x="12019774" y="1612516"/>
                  <a:pt x="12013365" y="1610113"/>
                  <a:pt x="11997344" y="1605307"/>
                </a:cubicBezTo>
                <a:cubicBezTo>
                  <a:pt x="11982125" y="1600501"/>
                  <a:pt x="11965302" y="1591689"/>
                  <a:pt x="11965302" y="1591689"/>
                </a:cubicBezTo>
                <a:lnTo>
                  <a:pt x="11965302" y="1584480"/>
                </a:lnTo>
                <a:lnTo>
                  <a:pt x="11963700" y="1581275"/>
                </a:lnTo>
                <a:lnTo>
                  <a:pt x="11963700" y="1561249"/>
                </a:lnTo>
                <a:lnTo>
                  <a:pt x="11990936" y="1554040"/>
                </a:lnTo>
                <a:cubicBezTo>
                  <a:pt x="11990936" y="1554040"/>
                  <a:pt x="11991737" y="1550034"/>
                  <a:pt x="11990936" y="1542024"/>
                </a:cubicBezTo>
                <a:cubicBezTo>
                  <a:pt x="11990135" y="1534013"/>
                  <a:pt x="11957292" y="1521196"/>
                  <a:pt x="11933260" y="1507579"/>
                </a:cubicBezTo>
                <a:cubicBezTo>
                  <a:pt x="11910030" y="1493961"/>
                  <a:pt x="11899616" y="1477139"/>
                  <a:pt x="11899616" y="1477139"/>
                </a:cubicBezTo>
                <a:lnTo>
                  <a:pt x="11899616" y="1474736"/>
                </a:lnTo>
                <a:lnTo>
                  <a:pt x="11901218" y="1474736"/>
                </a:lnTo>
                <a:lnTo>
                  <a:pt x="11901218" y="1464322"/>
                </a:lnTo>
                <a:cubicBezTo>
                  <a:pt x="11894810" y="1459516"/>
                  <a:pt x="11894810" y="1453107"/>
                  <a:pt x="11894810" y="1453107"/>
                </a:cubicBezTo>
                <a:lnTo>
                  <a:pt x="11896412" y="1453107"/>
                </a:lnTo>
                <a:lnTo>
                  <a:pt x="11898015" y="1451505"/>
                </a:lnTo>
                <a:lnTo>
                  <a:pt x="11898015" y="1447500"/>
                </a:lnTo>
                <a:lnTo>
                  <a:pt x="11895611" y="1447500"/>
                </a:lnTo>
                <a:cubicBezTo>
                  <a:pt x="11895611" y="1447500"/>
                  <a:pt x="11898815" y="1444296"/>
                  <a:pt x="11898815" y="1435484"/>
                </a:cubicBezTo>
                <a:cubicBezTo>
                  <a:pt x="11898815" y="1426672"/>
                  <a:pt x="11887601" y="1425871"/>
                  <a:pt x="11887601" y="1425871"/>
                </a:cubicBezTo>
                <a:cubicBezTo>
                  <a:pt x="11887601" y="1425871"/>
                  <a:pt x="11876386" y="1425871"/>
                  <a:pt x="11876386" y="1435484"/>
                </a:cubicBezTo>
                <a:cubicBezTo>
                  <a:pt x="11876386" y="1444296"/>
                  <a:pt x="11879590" y="1447500"/>
                  <a:pt x="11879590" y="1447500"/>
                </a:cubicBezTo>
                <a:lnTo>
                  <a:pt x="11877186" y="1447500"/>
                </a:lnTo>
                <a:lnTo>
                  <a:pt x="11877186" y="1451505"/>
                </a:lnTo>
                <a:lnTo>
                  <a:pt x="11878789" y="1453107"/>
                </a:lnTo>
                <a:lnTo>
                  <a:pt x="11880391" y="1453107"/>
                </a:lnTo>
                <a:cubicBezTo>
                  <a:pt x="11880391" y="1453107"/>
                  <a:pt x="11881192" y="1459516"/>
                  <a:pt x="11873983" y="1464322"/>
                </a:cubicBezTo>
                <a:lnTo>
                  <a:pt x="11873983" y="1474736"/>
                </a:lnTo>
                <a:lnTo>
                  <a:pt x="11875585" y="1474736"/>
                </a:lnTo>
                <a:lnTo>
                  <a:pt x="11875585" y="1477139"/>
                </a:lnTo>
                <a:cubicBezTo>
                  <a:pt x="11875585" y="1477139"/>
                  <a:pt x="11865171" y="1493961"/>
                  <a:pt x="11841941" y="1507579"/>
                </a:cubicBezTo>
                <a:cubicBezTo>
                  <a:pt x="11818710" y="1521196"/>
                  <a:pt x="11785066" y="1534013"/>
                  <a:pt x="11784265" y="1542024"/>
                </a:cubicBezTo>
                <a:cubicBezTo>
                  <a:pt x="11783464" y="1550034"/>
                  <a:pt x="11784265" y="1554040"/>
                  <a:pt x="11784265" y="1554040"/>
                </a:cubicBezTo>
                <a:lnTo>
                  <a:pt x="11811501" y="1561249"/>
                </a:lnTo>
                <a:lnTo>
                  <a:pt x="11811501" y="1581275"/>
                </a:lnTo>
                <a:lnTo>
                  <a:pt x="11809899" y="1584480"/>
                </a:lnTo>
                <a:lnTo>
                  <a:pt x="11809899" y="1591689"/>
                </a:lnTo>
                <a:cubicBezTo>
                  <a:pt x="11809899" y="1591689"/>
                  <a:pt x="11793878" y="1600501"/>
                  <a:pt x="11777857" y="1605307"/>
                </a:cubicBezTo>
                <a:cubicBezTo>
                  <a:pt x="11762637" y="1610113"/>
                  <a:pt x="11756228" y="1612516"/>
                  <a:pt x="11750621" y="1618124"/>
                </a:cubicBezTo>
                <a:cubicBezTo>
                  <a:pt x="11749018" y="1620527"/>
                  <a:pt x="11747417" y="1625333"/>
                  <a:pt x="11752223" y="1629338"/>
                </a:cubicBezTo>
                <a:cubicBezTo>
                  <a:pt x="11757831" y="1633344"/>
                  <a:pt x="11777055" y="1642956"/>
                  <a:pt x="11777055" y="1642956"/>
                </a:cubicBezTo>
                <a:lnTo>
                  <a:pt x="11777055" y="1651768"/>
                </a:lnTo>
                <a:lnTo>
                  <a:pt x="11773852" y="1654171"/>
                </a:lnTo>
                <a:lnTo>
                  <a:pt x="11773852" y="1661380"/>
                </a:lnTo>
                <a:cubicBezTo>
                  <a:pt x="11773852" y="1661380"/>
                  <a:pt x="11758631" y="1668590"/>
                  <a:pt x="11747417" y="1672595"/>
                </a:cubicBezTo>
                <a:cubicBezTo>
                  <a:pt x="11736202" y="1676600"/>
                  <a:pt x="11726589" y="1683009"/>
                  <a:pt x="11726589" y="1685412"/>
                </a:cubicBezTo>
                <a:cubicBezTo>
                  <a:pt x="11726589" y="1687014"/>
                  <a:pt x="11725789" y="1689417"/>
                  <a:pt x="11726589" y="1690218"/>
                </a:cubicBezTo>
                <a:cubicBezTo>
                  <a:pt x="11730595" y="1695826"/>
                  <a:pt x="11753825" y="1697428"/>
                  <a:pt x="11753825" y="1697428"/>
                </a:cubicBezTo>
                <a:lnTo>
                  <a:pt x="11753825" y="1709443"/>
                </a:lnTo>
                <a:lnTo>
                  <a:pt x="11755427" y="1711847"/>
                </a:lnTo>
                <a:lnTo>
                  <a:pt x="11755427" y="1754302"/>
                </a:lnTo>
                <a:lnTo>
                  <a:pt x="11708165" y="1754302"/>
                </a:lnTo>
                <a:lnTo>
                  <a:pt x="11672118" y="1738281"/>
                </a:lnTo>
                <a:lnTo>
                  <a:pt x="11670516" y="1713449"/>
                </a:lnTo>
                <a:lnTo>
                  <a:pt x="11692945" y="1698229"/>
                </a:lnTo>
                <a:lnTo>
                  <a:pt x="11700154" y="1688616"/>
                </a:lnTo>
                <a:lnTo>
                  <a:pt x="11669715" y="1681407"/>
                </a:lnTo>
                <a:lnTo>
                  <a:pt x="11668112" y="1657375"/>
                </a:lnTo>
                <a:lnTo>
                  <a:pt x="11692144" y="1644558"/>
                </a:lnTo>
                <a:lnTo>
                  <a:pt x="11696149" y="1635747"/>
                </a:lnTo>
                <a:lnTo>
                  <a:pt x="11667311" y="1626935"/>
                </a:lnTo>
                <a:lnTo>
                  <a:pt x="11665710" y="1601302"/>
                </a:lnTo>
                <a:lnTo>
                  <a:pt x="11691343" y="1586082"/>
                </a:lnTo>
                <a:lnTo>
                  <a:pt x="11695348" y="1580474"/>
                </a:lnTo>
                <a:lnTo>
                  <a:pt x="11663306" y="1570061"/>
                </a:lnTo>
                <a:lnTo>
                  <a:pt x="11663306" y="1544427"/>
                </a:lnTo>
                <a:lnTo>
                  <a:pt x="11688139" y="1533212"/>
                </a:lnTo>
                <a:lnTo>
                  <a:pt x="11692144" y="1527605"/>
                </a:lnTo>
                <a:lnTo>
                  <a:pt x="11660903" y="1515589"/>
                </a:lnTo>
                <a:lnTo>
                  <a:pt x="11662505" y="1492359"/>
                </a:lnTo>
                <a:lnTo>
                  <a:pt x="11682532" y="1481144"/>
                </a:lnTo>
                <a:lnTo>
                  <a:pt x="11686537" y="1472332"/>
                </a:lnTo>
                <a:lnTo>
                  <a:pt x="11660102" y="1459516"/>
                </a:lnTo>
                <a:lnTo>
                  <a:pt x="11660102" y="1435484"/>
                </a:lnTo>
                <a:lnTo>
                  <a:pt x="11682532" y="1430678"/>
                </a:lnTo>
                <a:lnTo>
                  <a:pt x="11686537" y="1422667"/>
                </a:lnTo>
                <a:lnTo>
                  <a:pt x="11659301" y="1409850"/>
                </a:lnTo>
                <a:lnTo>
                  <a:pt x="11659301" y="1387421"/>
                </a:lnTo>
                <a:lnTo>
                  <a:pt x="11680128" y="1378609"/>
                </a:lnTo>
                <a:lnTo>
                  <a:pt x="11684133" y="1369798"/>
                </a:lnTo>
                <a:lnTo>
                  <a:pt x="11653694" y="1357782"/>
                </a:lnTo>
                <a:lnTo>
                  <a:pt x="11653694" y="1340960"/>
                </a:lnTo>
                <a:lnTo>
                  <a:pt x="11678526" y="1323337"/>
                </a:lnTo>
                <a:lnTo>
                  <a:pt x="11684133" y="1306515"/>
                </a:lnTo>
                <a:lnTo>
                  <a:pt x="11582400" y="1256049"/>
                </a:lnTo>
                <a:lnTo>
                  <a:pt x="11582400" y="1253645"/>
                </a:lnTo>
                <a:lnTo>
                  <a:pt x="11584803" y="1251242"/>
                </a:lnTo>
                <a:lnTo>
                  <a:pt x="11584803" y="1249640"/>
                </a:lnTo>
                <a:lnTo>
                  <a:pt x="11581599" y="1248038"/>
                </a:lnTo>
                <a:lnTo>
                  <a:pt x="11581599" y="1236022"/>
                </a:lnTo>
                <a:lnTo>
                  <a:pt x="11593615" y="1232818"/>
                </a:lnTo>
                <a:lnTo>
                  <a:pt x="11593615" y="1225609"/>
                </a:lnTo>
                <a:lnTo>
                  <a:pt x="11574390" y="1209588"/>
                </a:lnTo>
                <a:lnTo>
                  <a:pt x="11574390" y="1204781"/>
                </a:lnTo>
                <a:lnTo>
                  <a:pt x="11581599" y="1199975"/>
                </a:lnTo>
                <a:lnTo>
                  <a:pt x="11581599" y="1195970"/>
                </a:lnTo>
                <a:lnTo>
                  <a:pt x="11574390" y="1189561"/>
                </a:lnTo>
                <a:lnTo>
                  <a:pt x="11563175" y="1177545"/>
                </a:lnTo>
                <a:cubicBezTo>
                  <a:pt x="11563175" y="1177545"/>
                  <a:pt x="11570384" y="1177545"/>
                  <a:pt x="11570384" y="1164729"/>
                </a:cubicBezTo>
                <a:cubicBezTo>
                  <a:pt x="11570384" y="1152713"/>
                  <a:pt x="11555965" y="1152713"/>
                  <a:pt x="11555965" y="1152713"/>
                </a:cubicBezTo>
                <a:cubicBezTo>
                  <a:pt x="11555965" y="1152713"/>
                  <a:pt x="11542348" y="1152713"/>
                  <a:pt x="11541547" y="1164729"/>
                </a:cubicBezTo>
                <a:cubicBezTo>
                  <a:pt x="11540745" y="1176744"/>
                  <a:pt x="11548755" y="1177545"/>
                  <a:pt x="11548755" y="1177545"/>
                </a:cubicBezTo>
                <a:lnTo>
                  <a:pt x="11537542" y="1189561"/>
                </a:lnTo>
                <a:lnTo>
                  <a:pt x="11530332" y="1195970"/>
                </a:lnTo>
                <a:lnTo>
                  <a:pt x="11530332" y="1199975"/>
                </a:lnTo>
                <a:lnTo>
                  <a:pt x="11537542" y="1204781"/>
                </a:lnTo>
                <a:lnTo>
                  <a:pt x="11537542" y="1209588"/>
                </a:lnTo>
                <a:lnTo>
                  <a:pt x="11517515" y="1225609"/>
                </a:lnTo>
                <a:lnTo>
                  <a:pt x="11517515" y="1232017"/>
                </a:lnTo>
                <a:lnTo>
                  <a:pt x="11530332" y="1235221"/>
                </a:lnTo>
                <a:lnTo>
                  <a:pt x="11530332" y="1247237"/>
                </a:lnTo>
                <a:lnTo>
                  <a:pt x="11527127" y="1248839"/>
                </a:lnTo>
                <a:lnTo>
                  <a:pt x="11527127" y="1252043"/>
                </a:lnTo>
                <a:lnTo>
                  <a:pt x="11528729" y="1254446"/>
                </a:lnTo>
                <a:lnTo>
                  <a:pt x="11528729" y="1256850"/>
                </a:lnTo>
                <a:lnTo>
                  <a:pt x="11426996" y="1307316"/>
                </a:lnTo>
                <a:lnTo>
                  <a:pt x="11432603" y="1324138"/>
                </a:lnTo>
                <a:lnTo>
                  <a:pt x="11457436" y="1341761"/>
                </a:lnTo>
                <a:lnTo>
                  <a:pt x="11457436" y="1358583"/>
                </a:lnTo>
                <a:lnTo>
                  <a:pt x="11426996" y="1370599"/>
                </a:lnTo>
                <a:lnTo>
                  <a:pt x="11431001" y="1379410"/>
                </a:lnTo>
                <a:lnTo>
                  <a:pt x="11451828" y="1388222"/>
                </a:lnTo>
                <a:lnTo>
                  <a:pt x="11451828" y="1410651"/>
                </a:lnTo>
                <a:lnTo>
                  <a:pt x="11424593" y="1423468"/>
                </a:lnTo>
                <a:lnTo>
                  <a:pt x="11428598" y="1431479"/>
                </a:lnTo>
                <a:lnTo>
                  <a:pt x="11451028" y="1436285"/>
                </a:lnTo>
                <a:lnTo>
                  <a:pt x="11451028" y="1460317"/>
                </a:lnTo>
                <a:lnTo>
                  <a:pt x="11424593" y="1473133"/>
                </a:lnTo>
                <a:lnTo>
                  <a:pt x="11428598" y="1481945"/>
                </a:lnTo>
                <a:lnTo>
                  <a:pt x="11449426" y="1493160"/>
                </a:lnTo>
                <a:lnTo>
                  <a:pt x="11450227" y="1509181"/>
                </a:lnTo>
                <a:lnTo>
                  <a:pt x="11442216" y="1509181"/>
                </a:lnTo>
                <a:lnTo>
                  <a:pt x="11442216" y="1502772"/>
                </a:lnTo>
                <a:lnTo>
                  <a:pt x="11387744" y="1502772"/>
                </a:lnTo>
                <a:lnTo>
                  <a:pt x="11387744" y="1420264"/>
                </a:lnTo>
                <a:lnTo>
                  <a:pt x="11378933" y="1420264"/>
                </a:lnTo>
                <a:lnTo>
                  <a:pt x="11378933" y="1393829"/>
                </a:lnTo>
                <a:lnTo>
                  <a:pt x="11370122" y="1393829"/>
                </a:lnTo>
                <a:lnTo>
                  <a:pt x="11370122" y="1399437"/>
                </a:lnTo>
                <a:lnTo>
                  <a:pt x="11364514" y="1399437"/>
                </a:lnTo>
                <a:lnTo>
                  <a:pt x="11364514" y="1388222"/>
                </a:lnTo>
                <a:cubicBezTo>
                  <a:pt x="11364514" y="1388222"/>
                  <a:pt x="11367718" y="1387421"/>
                  <a:pt x="11374127" y="1377808"/>
                </a:cubicBezTo>
                <a:cubicBezTo>
                  <a:pt x="11379734" y="1368196"/>
                  <a:pt x="11382137" y="1360185"/>
                  <a:pt x="11382137" y="1360185"/>
                </a:cubicBezTo>
                <a:lnTo>
                  <a:pt x="11359708" y="1360185"/>
                </a:lnTo>
                <a:lnTo>
                  <a:pt x="11359708" y="1352976"/>
                </a:lnTo>
                <a:lnTo>
                  <a:pt x="11308440" y="1352976"/>
                </a:lnTo>
                <a:lnTo>
                  <a:pt x="11308440" y="1357782"/>
                </a:lnTo>
                <a:cubicBezTo>
                  <a:pt x="11308440" y="1357782"/>
                  <a:pt x="11291618" y="1359384"/>
                  <a:pt x="11291618" y="1357782"/>
                </a:cubicBezTo>
                <a:cubicBezTo>
                  <a:pt x="11291618" y="1356180"/>
                  <a:pt x="11291618" y="1320133"/>
                  <a:pt x="11291618" y="1320133"/>
                </a:cubicBezTo>
                <a:lnTo>
                  <a:pt x="11244356" y="1320133"/>
                </a:lnTo>
                <a:lnTo>
                  <a:pt x="11244356" y="1324138"/>
                </a:lnTo>
                <a:lnTo>
                  <a:pt x="11239550" y="1324138"/>
                </a:lnTo>
                <a:lnTo>
                  <a:pt x="11239550" y="1356180"/>
                </a:lnTo>
                <a:lnTo>
                  <a:pt x="11235545" y="1356180"/>
                </a:lnTo>
                <a:lnTo>
                  <a:pt x="11235545" y="1225609"/>
                </a:lnTo>
                <a:lnTo>
                  <a:pt x="11210712" y="1225609"/>
                </a:lnTo>
                <a:lnTo>
                  <a:pt x="11210712" y="1195970"/>
                </a:lnTo>
                <a:lnTo>
                  <a:pt x="11205906" y="1195970"/>
                </a:lnTo>
                <a:lnTo>
                  <a:pt x="11205906" y="1199174"/>
                </a:lnTo>
                <a:lnTo>
                  <a:pt x="11186681" y="1199174"/>
                </a:lnTo>
                <a:lnTo>
                  <a:pt x="11141822" y="1147907"/>
                </a:lnTo>
                <a:lnTo>
                  <a:pt x="11141822" y="1067000"/>
                </a:lnTo>
                <a:lnTo>
                  <a:pt x="11137016" y="1067000"/>
                </a:lnTo>
                <a:lnTo>
                  <a:pt x="11137016" y="1145503"/>
                </a:lnTo>
                <a:lnTo>
                  <a:pt x="11100167" y="1103849"/>
                </a:lnTo>
                <a:lnTo>
                  <a:pt x="11100167" y="1095838"/>
                </a:lnTo>
                <a:lnTo>
                  <a:pt x="11094560" y="1095838"/>
                </a:lnTo>
                <a:lnTo>
                  <a:pt x="11094560" y="1120671"/>
                </a:lnTo>
                <a:lnTo>
                  <a:pt x="11046497" y="1203179"/>
                </a:lnTo>
                <a:lnTo>
                  <a:pt x="11046497" y="1041367"/>
                </a:lnTo>
                <a:lnTo>
                  <a:pt x="11042491" y="1041367"/>
                </a:lnTo>
                <a:lnTo>
                  <a:pt x="11042491" y="1221603"/>
                </a:lnTo>
                <a:lnTo>
                  <a:pt x="11035282" y="1221603"/>
                </a:lnTo>
                <a:lnTo>
                  <a:pt x="11035282" y="1210389"/>
                </a:lnTo>
                <a:lnTo>
                  <a:pt x="11028072" y="1210389"/>
                </a:lnTo>
                <a:lnTo>
                  <a:pt x="11028072" y="1220001"/>
                </a:lnTo>
                <a:lnTo>
                  <a:pt x="11021664" y="1220001"/>
                </a:lnTo>
                <a:lnTo>
                  <a:pt x="11021664" y="1208786"/>
                </a:lnTo>
                <a:lnTo>
                  <a:pt x="11016056" y="1208786"/>
                </a:lnTo>
                <a:lnTo>
                  <a:pt x="11016056" y="1242431"/>
                </a:lnTo>
                <a:lnTo>
                  <a:pt x="11002439" y="1242431"/>
                </a:lnTo>
                <a:lnTo>
                  <a:pt x="11002439" y="1353777"/>
                </a:lnTo>
                <a:lnTo>
                  <a:pt x="10997633" y="1353777"/>
                </a:lnTo>
                <a:lnTo>
                  <a:pt x="10997633" y="1358583"/>
                </a:lnTo>
                <a:lnTo>
                  <a:pt x="11001638" y="1358583"/>
                </a:lnTo>
                <a:lnTo>
                  <a:pt x="11001638" y="1368997"/>
                </a:lnTo>
                <a:lnTo>
                  <a:pt x="10971198" y="1368997"/>
                </a:lnTo>
                <a:lnTo>
                  <a:pt x="10971198" y="1364190"/>
                </a:lnTo>
                <a:lnTo>
                  <a:pt x="10963187" y="1364190"/>
                </a:lnTo>
                <a:lnTo>
                  <a:pt x="10963187" y="1370599"/>
                </a:lnTo>
                <a:lnTo>
                  <a:pt x="10937554" y="1370599"/>
                </a:lnTo>
                <a:lnTo>
                  <a:pt x="10937554" y="1405845"/>
                </a:lnTo>
                <a:lnTo>
                  <a:pt x="10923935" y="1405845"/>
                </a:lnTo>
                <a:lnTo>
                  <a:pt x="10923935" y="1397835"/>
                </a:lnTo>
                <a:lnTo>
                  <a:pt x="10883082" y="1397835"/>
                </a:lnTo>
                <a:lnTo>
                  <a:pt x="10883082" y="1323337"/>
                </a:lnTo>
                <a:lnTo>
                  <a:pt x="10871066" y="1323337"/>
                </a:lnTo>
                <a:lnTo>
                  <a:pt x="10871066" y="1345766"/>
                </a:lnTo>
                <a:lnTo>
                  <a:pt x="10857449" y="1345766"/>
                </a:lnTo>
                <a:lnTo>
                  <a:pt x="10857449" y="1337756"/>
                </a:lnTo>
                <a:lnTo>
                  <a:pt x="10849438" y="1337756"/>
                </a:lnTo>
                <a:lnTo>
                  <a:pt x="10849438" y="1344965"/>
                </a:lnTo>
                <a:lnTo>
                  <a:pt x="10826208" y="1344965"/>
                </a:lnTo>
                <a:lnTo>
                  <a:pt x="10826208" y="1018937"/>
                </a:lnTo>
                <a:lnTo>
                  <a:pt x="10818197" y="1018937"/>
                </a:lnTo>
                <a:lnTo>
                  <a:pt x="10818197" y="1099844"/>
                </a:lnTo>
                <a:lnTo>
                  <a:pt x="10756517" y="1099844"/>
                </a:lnTo>
                <a:lnTo>
                  <a:pt x="10756517" y="1018937"/>
                </a:lnTo>
                <a:lnTo>
                  <a:pt x="10750909" y="1018937"/>
                </a:lnTo>
                <a:lnTo>
                  <a:pt x="10750909" y="1083021"/>
                </a:lnTo>
                <a:lnTo>
                  <a:pt x="10730081" y="1083021"/>
                </a:lnTo>
                <a:lnTo>
                  <a:pt x="10730081" y="1099844"/>
                </a:lnTo>
                <a:lnTo>
                  <a:pt x="10661191" y="1099844"/>
                </a:lnTo>
                <a:lnTo>
                  <a:pt x="10661191" y="1062995"/>
                </a:lnTo>
                <a:lnTo>
                  <a:pt x="10581887" y="1062995"/>
                </a:lnTo>
                <a:lnTo>
                  <a:pt x="10581887" y="1054985"/>
                </a:lnTo>
                <a:lnTo>
                  <a:pt x="10558656" y="1054985"/>
                </a:lnTo>
                <a:lnTo>
                  <a:pt x="10541834" y="1067000"/>
                </a:lnTo>
                <a:lnTo>
                  <a:pt x="10526614" y="1067000"/>
                </a:lnTo>
                <a:lnTo>
                  <a:pt x="10526614" y="1056587"/>
                </a:lnTo>
                <a:lnTo>
                  <a:pt x="10471342" y="1056587"/>
                </a:lnTo>
                <a:lnTo>
                  <a:pt x="10471342" y="1062995"/>
                </a:lnTo>
                <a:lnTo>
                  <a:pt x="10457724" y="1062995"/>
                </a:lnTo>
                <a:lnTo>
                  <a:pt x="10457724" y="1054985"/>
                </a:lnTo>
                <a:lnTo>
                  <a:pt x="10376017" y="1054985"/>
                </a:lnTo>
                <a:lnTo>
                  <a:pt x="10354388" y="1071006"/>
                </a:lnTo>
                <a:lnTo>
                  <a:pt x="10263870" y="1071006"/>
                </a:lnTo>
                <a:lnTo>
                  <a:pt x="10263870" y="1085425"/>
                </a:lnTo>
                <a:lnTo>
                  <a:pt x="10207796" y="1085425"/>
                </a:lnTo>
                <a:lnTo>
                  <a:pt x="10207796" y="1018937"/>
                </a:lnTo>
                <a:lnTo>
                  <a:pt x="10202189" y="1018937"/>
                </a:lnTo>
                <a:lnTo>
                  <a:pt x="10202189" y="1077414"/>
                </a:lnTo>
                <a:lnTo>
                  <a:pt x="10186167" y="1077414"/>
                </a:lnTo>
                <a:lnTo>
                  <a:pt x="10186167" y="1103849"/>
                </a:lnTo>
                <a:lnTo>
                  <a:pt x="10162937" y="1103849"/>
                </a:lnTo>
                <a:lnTo>
                  <a:pt x="10162937" y="1133488"/>
                </a:lnTo>
                <a:lnTo>
                  <a:pt x="10131697" y="1133488"/>
                </a:lnTo>
                <a:lnTo>
                  <a:pt x="10131697" y="1125477"/>
                </a:lnTo>
                <a:lnTo>
                  <a:pt x="10108466" y="1125477"/>
                </a:lnTo>
                <a:lnTo>
                  <a:pt x="10108466" y="1147907"/>
                </a:lnTo>
                <a:lnTo>
                  <a:pt x="10089240" y="1166331"/>
                </a:lnTo>
                <a:lnTo>
                  <a:pt x="10089240" y="1339358"/>
                </a:lnTo>
                <a:lnTo>
                  <a:pt x="10082031" y="1347368"/>
                </a:lnTo>
                <a:lnTo>
                  <a:pt x="10082031" y="1377808"/>
                </a:lnTo>
                <a:lnTo>
                  <a:pt x="10074821" y="1377808"/>
                </a:lnTo>
                <a:lnTo>
                  <a:pt x="10074821" y="1385819"/>
                </a:lnTo>
                <a:lnTo>
                  <a:pt x="10052392" y="1385819"/>
                </a:lnTo>
                <a:lnTo>
                  <a:pt x="10052392" y="785831"/>
                </a:lnTo>
                <a:lnTo>
                  <a:pt x="10016345" y="785831"/>
                </a:lnTo>
                <a:lnTo>
                  <a:pt x="10016345" y="777020"/>
                </a:lnTo>
                <a:lnTo>
                  <a:pt x="10001926" y="777020"/>
                </a:lnTo>
                <a:lnTo>
                  <a:pt x="10001926" y="785030"/>
                </a:lnTo>
                <a:lnTo>
                  <a:pt x="9967481" y="785030"/>
                </a:lnTo>
                <a:lnTo>
                  <a:pt x="9967481" y="563940"/>
                </a:lnTo>
                <a:lnTo>
                  <a:pt x="9917014" y="563940"/>
                </a:lnTo>
                <a:lnTo>
                  <a:pt x="9917014" y="504662"/>
                </a:lnTo>
                <a:lnTo>
                  <a:pt x="9909805" y="504662"/>
                </a:lnTo>
                <a:lnTo>
                  <a:pt x="9909805" y="541511"/>
                </a:lnTo>
                <a:lnTo>
                  <a:pt x="9868951" y="541511"/>
                </a:lnTo>
                <a:lnTo>
                  <a:pt x="9868951" y="528694"/>
                </a:lnTo>
                <a:lnTo>
                  <a:pt x="9863344" y="528694"/>
                </a:lnTo>
                <a:lnTo>
                  <a:pt x="9863344" y="539108"/>
                </a:lnTo>
                <a:lnTo>
                  <a:pt x="9775229" y="539108"/>
                </a:lnTo>
                <a:lnTo>
                  <a:pt x="9775229" y="504662"/>
                </a:lnTo>
                <a:lnTo>
                  <a:pt x="9769621" y="504662"/>
                </a:lnTo>
                <a:lnTo>
                  <a:pt x="9769621" y="552725"/>
                </a:lnTo>
                <a:lnTo>
                  <a:pt x="9756804" y="552725"/>
                </a:lnTo>
                <a:lnTo>
                  <a:pt x="9756804" y="546317"/>
                </a:lnTo>
                <a:lnTo>
                  <a:pt x="9747192" y="546317"/>
                </a:lnTo>
                <a:lnTo>
                  <a:pt x="9747192" y="573553"/>
                </a:lnTo>
                <a:lnTo>
                  <a:pt x="9699129" y="573553"/>
                </a:lnTo>
                <a:lnTo>
                  <a:pt x="9682306" y="585569"/>
                </a:lnTo>
                <a:lnTo>
                  <a:pt x="9682306" y="863533"/>
                </a:lnTo>
                <a:lnTo>
                  <a:pt x="9685510" y="863533"/>
                </a:lnTo>
                <a:lnTo>
                  <a:pt x="9685510" y="877952"/>
                </a:lnTo>
                <a:lnTo>
                  <a:pt x="9682306" y="877952"/>
                </a:lnTo>
                <a:lnTo>
                  <a:pt x="9682306" y="1441091"/>
                </a:lnTo>
                <a:lnTo>
                  <a:pt x="9672694" y="1451505"/>
                </a:lnTo>
                <a:lnTo>
                  <a:pt x="9672694" y="1466725"/>
                </a:lnTo>
                <a:lnTo>
                  <a:pt x="9621426" y="1466725"/>
                </a:lnTo>
                <a:lnTo>
                  <a:pt x="9621426" y="1484348"/>
                </a:lnTo>
                <a:lnTo>
                  <a:pt x="9627835" y="1484348"/>
                </a:lnTo>
                <a:lnTo>
                  <a:pt x="9627835" y="1509181"/>
                </a:lnTo>
                <a:lnTo>
                  <a:pt x="9566955" y="1509181"/>
                </a:lnTo>
                <a:lnTo>
                  <a:pt x="9566955" y="1414657"/>
                </a:lnTo>
                <a:lnTo>
                  <a:pt x="9528505" y="1414657"/>
                </a:lnTo>
                <a:cubicBezTo>
                  <a:pt x="9529305" y="1365793"/>
                  <a:pt x="9528505" y="1312122"/>
                  <a:pt x="9527704" y="1256850"/>
                </a:cubicBezTo>
                <a:cubicBezTo>
                  <a:pt x="9524499" y="1085425"/>
                  <a:pt x="9494861" y="860329"/>
                  <a:pt x="9458814" y="732962"/>
                </a:cubicBezTo>
                <a:cubicBezTo>
                  <a:pt x="9413954" y="571150"/>
                  <a:pt x="9344263" y="485437"/>
                  <a:pt x="9299404" y="485437"/>
                </a:cubicBezTo>
                <a:cubicBezTo>
                  <a:pt x="9254545" y="485437"/>
                  <a:pt x="9184853" y="571150"/>
                  <a:pt x="9139995" y="732962"/>
                </a:cubicBezTo>
                <a:cubicBezTo>
                  <a:pt x="9107953" y="848313"/>
                  <a:pt x="9080717" y="1042969"/>
                  <a:pt x="9072706" y="1205582"/>
                </a:cubicBezTo>
                <a:lnTo>
                  <a:pt x="9024643" y="1205582"/>
                </a:lnTo>
                <a:lnTo>
                  <a:pt x="9024643" y="1191163"/>
                </a:lnTo>
                <a:lnTo>
                  <a:pt x="9003816" y="1191163"/>
                </a:lnTo>
                <a:lnTo>
                  <a:pt x="9003816" y="1202378"/>
                </a:lnTo>
                <a:lnTo>
                  <a:pt x="8988596" y="1202378"/>
                </a:lnTo>
                <a:lnTo>
                  <a:pt x="8988596" y="1199174"/>
                </a:lnTo>
                <a:lnTo>
                  <a:pt x="8974978" y="1199174"/>
                </a:lnTo>
                <a:lnTo>
                  <a:pt x="8974978" y="1210389"/>
                </a:lnTo>
                <a:lnTo>
                  <a:pt x="8914099" y="1210389"/>
                </a:lnTo>
                <a:lnTo>
                  <a:pt x="8914099" y="1238425"/>
                </a:lnTo>
                <a:lnTo>
                  <a:pt x="8878852" y="1238425"/>
                </a:lnTo>
                <a:lnTo>
                  <a:pt x="8878852" y="1372201"/>
                </a:lnTo>
                <a:lnTo>
                  <a:pt x="8866036" y="1372201"/>
                </a:lnTo>
                <a:lnTo>
                  <a:pt x="8866036" y="1423468"/>
                </a:lnTo>
                <a:lnTo>
                  <a:pt x="8843606" y="1423468"/>
                </a:lnTo>
                <a:lnTo>
                  <a:pt x="8843606" y="1306515"/>
                </a:lnTo>
                <a:lnTo>
                  <a:pt x="8835595" y="1306515"/>
                </a:lnTo>
                <a:lnTo>
                  <a:pt x="8835595" y="1335353"/>
                </a:lnTo>
                <a:lnTo>
                  <a:pt x="8797144" y="1335353"/>
                </a:lnTo>
                <a:lnTo>
                  <a:pt x="8797144" y="1223205"/>
                </a:lnTo>
                <a:lnTo>
                  <a:pt x="8753888" y="1223205"/>
                </a:lnTo>
                <a:lnTo>
                  <a:pt x="8753888" y="1204781"/>
                </a:lnTo>
                <a:lnTo>
                  <a:pt x="8685799" y="1204781"/>
                </a:lnTo>
                <a:lnTo>
                  <a:pt x="8685799" y="1155917"/>
                </a:lnTo>
                <a:lnTo>
                  <a:pt x="8673783" y="1155917"/>
                </a:lnTo>
                <a:lnTo>
                  <a:pt x="8673783" y="1201577"/>
                </a:lnTo>
                <a:lnTo>
                  <a:pt x="8659364" y="1201577"/>
                </a:lnTo>
                <a:lnTo>
                  <a:pt x="8659364" y="1215996"/>
                </a:lnTo>
                <a:lnTo>
                  <a:pt x="8646547" y="1215996"/>
                </a:lnTo>
                <a:lnTo>
                  <a:pt x="8646547" y="1244033"/>
                </a:lnTo>
                <a:lnTo>
                  <a:pt x="8604091" y="1244033"/>
                </a:lnTo>
                <a:lnTo>
                  <a:pt x="8604091" y="1393028"/>
                </a:lnTo>
                <a:lnTo>
                  <a:pt x="8569647" y="1393028"/>
                </a:lnTo>
                <a:lnTo>
                  <a:pt x="8569647" y="672082"/>
                </a:lnTo>
                <a:lnTo>
                  <a:pt x="8516776" y="672082"/>
                </a:lnTo>
                <a:lnTo>
                  <a:pt x="8516776" y="647250"/>
                </a:lnTo>
                <a:lnTo>
                  <a:pt x="8522384" y="647250"/>
                </a:lnTo>
                <a:lnTo>
                  <a:pt x="8522384" y="292384"/>
                </a:lnTo>
                <a:lnTo>
                  <a:pt x="8512771" y="292384"/>
                </a:lnTo>
                <a:lnTo>
                  <a:pt x="8512771" y="284373"/>
                </a:lnTo>
                <a:lnTo>
                  <a:pt x="8485536" y="284373"/>
                </a:lnTo>
                <a:lnTo>
                  <a:pt x="8485536" y="289981"/>
                </a:lnTo>
                <a:lnTo>
                  <a:pt x="8262043" y="289981"/>
                </a:lnTo>
                <a:lnTo>
                  <a:pt x="8262043" y="297991"/>
                </a:lnTo>
                <a:lnTo>
                  <a:pt x="8213179" y="297991"/>
                </a:lnTo>
                <a:lnTo>
                  <a:pt x="8213179" y="285174"/>
                </a:lnTo>
                <a:lnTo>
                  <a:pt x="8195555" y="285174"/>
                </a:lnTo>
                <a:lnTo>
                  <a:pt x="8195555" y="1401039"/>
                </a:lnTo>
                <a:lnTo>
                  <a:pt x="8138681" y="1401039"/>
                </a:lnTo>
                <a:lnTo>
                  <a:pt x="8138681" y="1415458"/>
                </a:lnTo>
                <a:lnTo>
                  <a:pt x="8123461" y="1415458"/>
                </a:lnTo>
                <a:lnTo>
                  <a:pt x="8123461" y="1409049"/>
                </a:lnTo>
                <a:lnTo>
                  <a:pt x="8067387" y="1409049"/>
                </a:lnTo>
                <a:lnTo>
                  <a:pt x="8067387" y="1354578"/>
                </a:lnTo>
                <a:lnTo>
                  <a:pt x="8060979" y="1354578"/>
                </a:lnTo>
                <a:lnTo>
                  <a:pt x="8060979" y="1438688"/>
                </a:lnTo>
                <a:lnTo>
                  <a:pt x="8000099" y="1438688"/>
                </a:lnTo>
                <a:lnTo>
                  <a:pt x="8000099" y="1563652"/>
                </a:lnTo>
                <a:lnTo>
                  <a:pt x="7994492" y="1563652"/>
                </a:lnTo>
                <a:lnTo>
                  <a:pt x="7965654" y="1303311"/>
                </a:lnTo>
                <a:lnTo>
                  <a:pt x="7965654" y="805057"/>
                </a:lnTo>
                <a:lnTo>
                  <a:pt x="7626809" y="805057"/>
                </a:lnTo>
                <a:lnTo>
                  <a:pt x="7626809" y="1364190"/>
                </a:lnTo>
                <a:lnTo>
                  <a:pt x="7586756" y="1364190"/>
                </a:lnTo>
                <a:lnTo>
                  <a:pt x="7586756" y="1374604"/>
                </a:lnTo>
                <a:lnTo>
                  <a:pt x="7564327" y="1374604"/>
                </a:lnTo>
                <a:lnTo>
                  <a:pt x="7564327" y="1031754"/>
                </a:lnTo>
                <a:lnTo>
                  <a:pt x="7555516" y="1031754"/>
                </a:lnTo>
                <a:lnTo>
                  <a:pt x="7555516" y="867539"/>
                </a:lnTo>
                <a:lnTo>
                  <a:pt x="7502646" y="867539"/>
                </a:lnTo>
                <a:lnTo>
                  <a:pt x="7502646" y="809863"/>
                </a:lnTo>
                <a:lnTo>
                  <a:pt x="7481819" y="809863"/>
                </a:lnTo>
                <a:lnTo>
                  <a:pt x="7481819" y="821078"/>
                </a:lnTo>
                <a:lnTo>
                  <a:pt x="7435358" y="821078"/>
                </a:lnTo>
                <a:lnTo>
                  <a:pt x="7435358" y="809062"/>
                </a:lnTo>
                <a:lnTo>
                  <a:pt x="7381688" y="809062"/>
                </a:lnTo>
                <a:lnTo>
                  <a:pt x="7381688" y="820277"/>
                </a:lnTo>
                <a:lnTo>
                  <a:pt x="7356855" y="820277"/>
                </a:lnTo>
                <a:lnTo>
                  <a:pt x="7356855" y="935628"/>
                </a:lnTo>
                <a:lnTo>
                  <a:pt x="7297577" y="935628"/>
                </a:lnTo>
                <a:lnTo>
                  <a:pt x="7297577" y="1091833"/>
                </a:lnTo>
                <a:lnTo>
                  <a:pt x="7282357" y="1091833"/>
                </a:lnTo>
                <a:lnTo>
                  <a:pt x="7273546" y="1101446"/>
                </a:lnTo>
                <a:lnTo>
                  <a:pt x="7273546" y="1331347"/>
                </a:lnTo>
                <a:lnTo>
                  <a:pt x="7254320" y="1331347"/>
                </a:lnTo>
                <a:lnTo>
                  <a:pt x="7254320" y="1422667"/>
                </a:lnTo>
                <a:lnTo>
                  <a:pt x="7187032" y="1422667"/>
                </a:lnTo>
                <a:lnTo>
                  <a:pt x="7062869" y="416547"/>
                </a:lnTo>
                <a:lnTo>
                  <a:pt x="6476500" y="525490"/>
                </a:lnTo>
                <a:lnTo>
                  <a:pt x="6337918" y="631228"/>
                </a:lnTo>
                <a:lnTo>
                  <a:pt x="6250603" y="1228012"/>
                </a:lnTo>
                <a:lnTo>
                  <a:pt x="6224168" y="1228012"/>
                </a:lnTo>
                <a:lnTo>
                  <a:pt x="6224168" y="1199174"/>
                </a:lnTo>
                <a:lnTo>
                  <a:pt x="6214556" y="1199174"/>
                </a:lnTo>
                <a:lnTo>
                  <a:pt x="6214556" y="1124676"/>
                </a:lnTo>
                <a:lnTo>
                  <a:pt x="6197734" y="1124676"/>
                </a:lnTo>
                <a:lnTo>
                  <a:pt x="6197734" y="1135090"/>
                </a:lnTo>
                <a:lnTo>
                  <a:pt x="6134451" y="1135090"/>
                </a:lnTo>
                <a:lnTo>
                  <a:pt x="6134451" y="1212792"/>
                </a:lnTo>
                <a:lnTo>
                  <a:pt x="6059152" y="1212792"/>
                </a:lnTo>
                <a:lnTo>
                  <a:pt x="6059152" y="1232017"/>
                </a:lnTo>
                <a:lnTo>
                  <a:pt x="6064759" y="1232017"/>
                </a:lnTo>
                <a:lnTo>
                  <a:pt x="6064759" y="1318531"/>
                </a:lnTo>
                <a:lnTo>
                  <a:pt x="6042330" y="1318531"/>
                </a:lnTo>
                <a:lnTo>
                  <a:pt x="6042330" y="1562050"/>
                </a:lnTo>
                <a:lnTo>
                  <a:pt x="6003879" y="1562050"/>
                </a:lnTo>
                <a:lnTo>
                  <a:pt x="6003879" y="1539621"/>
                </a:lnTo>
                <a:lnTo>
                  <a:pt x="5962225" y="1539621"/>
                </a:lnTo>
                <a:lnTo>
                  <a:pt x="5962225" y="1489955"/>
                </a:lnTo>
                <a:lnTo>
                  <a:pt x="5954214" y="1489955"/>
                </a:lnTo>
                <a:lnTo>
                  <a:pt x="5954214" y="1283284"/>
                </a:lnTo>
                <a:lnTo>
                  <a:pt x="5898140" y="1283284"/>
                </a:lnTo>
                <a:cubicBezTo>
                  <a:pt x="5898140" y="1283284"/>
                  <a:pt x="5874910" y="841104"/>
                  <a:pt x="5860491" y="620815"/>
                </a:cubicBezTo>
                <a:cubicBezTo>
                  <a:pt x="5846072" y="400526"/>
                  <a:pt x="5818837" y="28838"/>
                  <a:pt x="5818837" y="28838"/>
                </a:cubicBezTo>
                <a:lnTo>
                  <a:pt x="5782789" y="16021"/>
                </a:lnTo>
                <a:lnTo>
                  <a:pt x="5777182" y="16021"/>
                </a:lnTo>
                <a:lnTo>
                  <a:pt x="5777182" y="20026"/>
                </a:lnTo>
                <a:lnTo>
                  <a:pt x="5659427" y="20026"/>
                </a:lnTo>
                <a:lnTo>
                  <a:pt x="5659427" y="0"/>
                </a:lnTo>
                <a:lnTo>
                  <a:pt x="5647412" y="0"/>
                </a:lnTo>
                <a:lnTo>
                  <a:pt x="5647412" y="16021"/>
                </a:lnTo>
                <a:lnTo>
                  <a:pt x="5598548" y="16021"/>
                </a:lnTo>
                <a:cubicBezTo>
                  <a:pt x="5598548" y="16021"/>
                  <a:pt x="5582527" y="549521"/>
                  <a:pt x="5580123" y="686501"/>
                </a:cubicBezTo>
                <a:cubicBezTo>
                  <a:pt x="5577720" y="822680"/>
                  <a:pt x="5580123" y="1188760"/>
                  <a:pt x="5580123" y="1188760"/>
                </a:cubicBezTo>
                <a:lnTo>
                  <a:pt x="5557694" y="1188760"/>
                </a:lnTo>
                <a:lnTo>
                  <a:pt x="5557694" y="1272871"/>
                </a:lnTo>
                <a:lnTo>
                  <a:pt x="5543275" y="1272871"/>
                </a:lnTo>
                <a:lnTo>
                  <a:pt x="5543275" y="1292897"/>
                </a:lnTo>
                <a:lnTo>
                  <a:pt x="5496814" y="1292897"/>
                </a:lnTo>
                <a:lnTo>
                  <a:pt x="5496814" y="1256850"/>
                </a:lnTo>
                <a:lnTo>
                  <a:pt x="5475186" y="1256850"/>
                </a:lnTo>
                <a:lnTo>
                  <a:pt x="5475186" y="1273672"/>
                </a:lnTo>
                <a:lnTo>
                  <a:pt x="5368646" y="1273672"/>
                </a:lnTo>
                <a:lnTo>
                  <a:pt x="5368646" y="948445"/>
                </a:lnTo>
                <a:lnTo>
                  <a:pt x="5282132" y="948445"/>
                </a:lnTo>
                <a:lnTo>
                  <a:pt x="5282132" y="930021"/>
                </a:lnTo>
                <a:lnTo>
                  <a:pt x="5246085" y="930021"/>
                </a:lnTo>
                <a:lnTo>
                  <a:pt x="5242080" y="938832"/>
                </a:lnTo>
                <a:lnTo>
                  <a:pt x="5143550" y="938832"/>
                </a:lnTo>
                <a:lnTo>
                  <a:pt x="5143550" y="961262"/>
                </a:lnTo>
                <a:lnTo>
                  <a:pt x="5109105" y="961262"/>
                </a:lnTo>
                <a:lnTo>
                  <a:pt x="5109105" y="1134289"/>
                </a:lnTo>
                <a:lnTo>
                  <a:pt x="5089079" y="1153514"/>
                </a:lnTo>
                <a:lnTo>
                  <a:pt x="5089079" y="1202378"/>
                </a:lnTo>
                <a:lnTo>
                  <a:pt x="5076262" y="1202378"/>
                </a:lnTo>
                <a:lnTo>
                  <a:pt x="5076262" y="1262457"/>
                </a:lnTo>
                <a:lnTo>
                  <a:pt x="4999361" y="1262457"/>
                </a:lnTo>
                <a:lnTo>
                  <a:pt x="4999361" y="1314525"/>
                </a:lnTo>
                <a:lnTo>
                  <a:pt x="4974529" y="1314525"/>
                </a:lnTo>
                <a:lnTo>
                  <a:pt x="4974529" y="1568459"/>
                </a:lnTo>
                <a:lnTo>
                  <a:pt x="4953701" y="1568459"/>
                </a:lnTo>
                <a:lnTo>
                  <a:pt x="4953701" y="904387"/>
                </a:lnTo>
                <a:lnTo>
                  <a:pt x="4898429" y="904387"/>
                </a:lnTo>
                <a:lnTo>
                  <a:pt x="4898429" y="890769"/>
                </a:lnTo>
                <a:lnTo>
                  <a:pt x="4743024" y="890769"/>
                </a:lnTo>
                <a:lnTo>
                  <a:pt x="4743024" y="901984"/>
                </a:lnTo>
                <a:lnTo>
                  <a:pt x="4705375" y="901984"/>
                </a:lnTo>
                <a:lnTo>
                  <a:pt x="4705375" y="1249640"/>
                </a:lnTo>
                <a:lnTo>
                  <a:pt x="4694161" y="1249640"/>
                </a:lnTo>
                <a:lnTo>
                  <a:pt x="4694161" y="1229614"/>
                </a:lnTo>
                <a:lnTo>
                  <a:pt x="4678140" y="1229614"/>
                </a:lnTo>
                <a:lnTo>
                  <a:pt x="4678140" y="1207184"/>
                </a:lnTo>
                <a:lnTo>
                  <a:pt x="4578809" y="1207184"/>
                </a:lnTo>
                <a:lnTo>
                  <a:pt x="4578809" y="1147106"/>
                </a:lnTo>
                <a:lnTo>
                  <a:pt x="4571600" y="1147106"/>
                </a:lnTo>
                <a:lnTo>
                  <a:pt x="4571600" y="1259253"/>
                </a:lnTo>
                <a:lnTo>
                  <a:pt x="4537155" y="1256850"/>
                </a:lnTo>
                <a:lnTo>
                  <a:pt x="4537155" y="986895"/>
                </a:lnTo>
                <a:lnTo>
                  <a:pt x="4532348" y="979686"/>
                </a:lnTo>
                <a:lnTo>
                  <a:pt x="4516327" y="979686"/>
                </a:lnTo>
                <a:lnTo>
                  <a:pt x="4516327" y="967670"/>
                </a:lnTo>
                <a:lnTo>
                  <a:pt x="4470667" y="967670"/>
                </a:lnTo>
                <a:lnTo>
                  <a:pt x="4470667" y="950047"/>
                </a:lnTo>
                <a:lnTo>
                  <a:pt x="4367332" y="950047"/>
                </a:lnTo>
                <a:lnTo>
                  <a:pt x="4367332" y="954052"/>
                </a:lnTo>
                <a:lnTo>
                  <a:pt x="4361724" y="954052"/>
                </a:lnTo>
                <a:lnTo>
                  <a:pt x="4361724" y="942837"/>
                </a:lnTo>
                <a:lnTo>
                  <a:pt x="4346504" y="942837"/>
                </a:lnTo>
                <a:lnTo>
                  <a:pt x="4346504" y="971675"/>
                </a:lnTo>
                <a:lnTo>
                  <a:pt x="4296038" y="971675"/>
                </a:lnTo>
                <a:lnTo>
                  <a:pt x="4296038" y="983691"/>
                </a:lnTo>
                <a:lnTo>
                  <a:pt x="4158257" y="983691"/>
                </a:lnTo>
                <a:lnTo>
                  <a:pt x="4158257" y="997309"/>
                </a:lnTo>
                <a:lnTo>
                  <a:pt x="4098979" y="997309"/>
                </a:lnTo>
                <a:lnTo>
                  <a:pt x="4098979" y="1199174"/>
                </a:lnTo>
                <a:lnTo>
                  <a:pt x="4050115" y="1199174"/>
                </a:lnTo>
                <a:lnTo>
                  <a:pt x="4050115" y="1181551"/>
                </a:lnTo>
                <a:lnTo>
                  <a:pt x="3981225" y="1181551"/>
                </a:lnTo>
                <a:lnTo>
                  <a:pt x="3981225" y="1189561"/>
                </a:lnTo>
                <a:lnTo>
                  <a:pt x="3965204" y="1189561"/>
                </a:lnTo>
                <a:lnTo>
                  <a:pt x="3965204" y="1173540"/>
                </a:lnTo>
                <a:lnTo>
                  <a:pt x="3933162" y="1173540"/>
                </a:lnTo>
                <a:lnTo>
                  <a:pt x="3933162" y="1191964"/>
                </a:lnTo>
                <a:lnTo>
                  <a:pt x="3903523" y="1191964"/>
                </a:lnTo>
                <a:lnTo>
                  <a:pt x="3903523" y="1058189"/>
                </a:lnTo>
                <a:lnTo>
                  <a:pt x="3896313" y="1058189"/>
                </a:lnTo>
                <a:lnTo>
                  <a:pt x="3896313" y="1067801"/>
                </a:lnTo>
                <a:lnTo>
                  <a:pt x="3873884" y="1067801"/>
                </a:lnTo>
                <a:lnTo>
                  <a:pt x="3873884" y="945241"/>
                </a:lnTo>
                <a:lnTo>
                  <a:pt x="3856261" y="945241"/>
                </a:lnTo>
                <a:lnTo>
                  <a:pt x="3856261" y="953251"/>
                </a:lnTo>
                <a:lnTo>
                  <a:pt x="3839439" y="953251"/>
                </a:lnTo>
                <a:lnTo>
                  <a:pt x="3839439" y="949246"/>
                </a:lnTo>
                <a:lnTo>
                  <a:pt x="3821816" y="949246"/>
                </a:lnTo>
                <a:lnTo>
                  <a:pt x="3821816" y="952450"/>
                </a:lnTo>
                <a:lnTo>
                  <a:pt x="3771349" y="952450"/>
                </a:lnTo>
                <a:lnTo>
                  <a:pt x="3771349" y="966068"/>
                </a:lnTo>
                <a:lnTo>
                  <a:pt x="3717679" y="966068"/>
                </a:lnTo>
                <a:lnTo>
                  <a:pt x="3717679" y="913199"/>
                </a:lnTo>
                <a:lnTo>
                  <a:pt x="3714475" y="913199"/>
                </a:lnTo>
                <a:lnTo>
                  <a:pt x="3714475" y="966869"/>
                </a:lnTo>
                <a:lnTo>
                  <a:pt x="3687239" y="966869"/>
                </a:lnTo>
                <a:lnTo>
                  <a:pt x="3687239" y="986895"/>
                </a:lnTo>
                <a:lnTo>
                  <a:pt x="3657600" y="986895"/>
                </a:lnTo>
                <a:lnTo>
                  <a:pt x="3602328" y="1003717"/>
                </a:lnTo>
                <a:lnTo>
                  <a:pt x="3602328" y="1022141"/>
                </a:lnTo>
                <a:lnTo>
                  <a:pt x="3594317" y="1022141"/>
                </a:lnTo>
                <a:lnTo>
                  <a:pt x="3594317" y="1012529"/>
                </a:lnTo>
                <a:lnTo>
                  <a:pt x="3545453" y="1012529"/>
                </a:lnTo>
                <a:lnTo>
                  <a:pt x="3545453" y="461406"/>
                </a:lnTo>
                <a:lnTo>
                  <a:pt x="3402866" y="461406"/>
                </a:lnTo>
                <a:lnTo>
                  <a:pt x="3402866" y="437374"/>
                </a:lnTo>
                <a:lnTo>
                  <a:pt x="3394855" y="437374"/>
                </a:lnTo>
                <a:lnTo>
                  <a:pt x="3394855" y="449390"/>
                </a:lnTo>
                <a:lnTo>
                  <a:pt x="3281106" y="449390"/>
                </a:lnTo>
                <a:lnTo>
                  <a:pt x="3281106" y="781826"/>
                </a:lnTo>
                <a:lnTo>
                  <a:pt x="3208210" y="781826"/>
                </a:lnTo>
                <a:lnTo>
                  <a:pt x="3208210" y="1120671"/>
                </a:lnTo>
                <a:lnTo>
                  <a:pt x="3172163" y="1120671"/>
                </a:lnTo>
                <a:lnTo>
                  <a:pt x="3172163" y="759397"/>
                </a:lnTo>
                <a:lnTo>
                  <a:pt x="2893397" y="759397"/>
                </a:lnTo>
                <a:lnTo>
                  <a:pt x="2893397" y="1132687"/>
                </a:lnTo>
                <a:lnTo>
                  <a:pt x="2881382" y="1132687"/>
                </a:lnTo>
                <a:lnTo>
                  <a:pt x="2881382" y="1173540"/>
                </a:lnTo>
                <a:lnTo>
                  <a:pt x="2840528" y="1173540"/>
                </a:lnTo>
                <a:lnTo>
                  <a:pt x="2840528" y="1115063"/>
                </a:lnTo>
                <a:lnTo>
                  <a:pt x="2830915" y="1115063"/>
                </a:lnTo>
                <a:lnTo>
                  <a:pt x="2830915" y="1275274"/>
                </a:lnTo>
                <a:lnTo>
                  <a:pt x="2806083" y="1275274"/>
                </a:lnTo>
                <a:lnTo>
                  <a:pt x="2806083" y="1452306"/>
                </a:lnTo>
                <a:lnTo>
                  <a:pt x="2783653" y="1452306"/>
                </a:lnTo>
                <a:lnTo>
                  <a:pt x="2783653" y="1422667"/>
                </a:lnTo>
                <a:lnTo>
                  <a:pt x="2754014" y="1422667"/>
                </a:lnTo>
                <a:lnTo>
                  <a:pt x="2754014" y="1161524"/>
                </a:lnTo>
                <a:lnTo>
                  <a:pt x="2726779" y="1161524"/>
                </a:lnTo>
                <a:lnTo>
                  <a:pt x="2726779" y="990099"/>
                </a:lnTo>
                <a:lnTo>
                  <a:pt x="2701946" y="990099"/>
                </a:lnTo>
                <a:lnTo>
                  <a:pt x="2701946" y="903586"/>
                </a:lnTo>
                <a:lnTo>
                  <a:pt x="2698742" y="903586"/>
                </a:lnTo>
                <a:lnTo>
                  <a:pt x="2698742" y="955654"/>
                </a:lnTo>
                <a:lnTo>
                  <a:pt x="2673108" y="938832"/>
                </a:lnTo>
                <a:lnTo>
                  <a:pt x="2673108" y="909193"/>
                </a:lnTo>
                <a:lnTo>
                  <a:pt x="2659490" y="893172"/>
                </a:lnTo>
                <a:lnTo>
                  <a:pt x="2659490" y="873146"/>
                </a:lnTo>
                <a:lnTo>
                  <a:pt x="2651480" y="873146"/>
                </a:lnTo>
                <a:lnTo>
                  <a:pt x="2557757" y="961262"/>
                </a:lnTo>
                <a:lnTo>
                  <a:pt x="2557757" y="968471"/>
                </a:lnTo>
                <a:lnTo>
                  <a:pt x="2545741" y="978885"/>
                </a:lnTo>
                <a:lnTo>
                  <a:pt x="2545741" y="991702"/>
                </a:lnTo>
                <a:lnTo>
                  <a:pt x="2515301" y="991702"/>
                </a:lnTo>
                <a:lnTo>
                  <a:pt x="2515301" y="1124676"/>
                </a:lnTo>
                <a:lnTo>
                  <a:pt x="2503285" y="1124676"/>
                </a:lnTo>
                <a:lnTo>
                  <a:pt x="2503285" y="1271268"/>
                </a:lnTo>
                <a:lnTo>
                  <a:pt x="2496076" y="1271268"/>
                </a:lnTo>
                <a:lnTo>
                  <a:pt x="2496076" y="1284085"/>
                </a:lnTo>
                <a:lnTo>
                  <a:pt x="2475248" y="1306515"/>
                </a:lnTo>
                <a:lnTo>
                  <a:pt x="2475248" y="1322536"/>
                </a:lnTo>
                <a:lnTo>
                  <a:pt x="2448013" y="1322536"/>
                </a:lnTo>
                <a:lnTo>
                  <a:pt x="2448013" y="1340159"/>
                </a:lnTo>
                <a:lnTo>
                  <a:pt x="2453620" y="1340159"/>
                </a:lnTo>
                <a:lnTo>
                  <a:pt x="2453620" y="1390625"/>
                </a:lnTo>
                <a:lnTo>
                  <a:pt x="2413567" y="1390625"/>
                </a:lnTo>
                <a:lnTo>
                  <a:pt x="2413567" y="1419463"/>
                </a:lnTo>
                <a:lnTo>
                  <a:pt x="2410363" y="1416259"/>
                </a:lnTo>
                <a:lnTo>
                  <a:pt x="2403955" y="1407447"/>
                </a:lnTo>
                <a:lnTo>
                  <a:pt x="2382326" y="1407447"/>
                </a:lnTo>
                <a:lnTo>
                  <a:pt x="2382326" y="1398636"/>
                </a:lnTo>
                <a:lnTo>
                  <a:pt x="2363902" y="1398636"/>
                </a:lnTo>
                <a:lnTo>
                  <a:pt x="2363902" y="1391426"/>
                </a:lnTo>
                <a:lnTo>
                  <a:pt x="2348682" y="1391426"/>
                </a:lnTo>
                <a:lnTo>
                  <a:pt x="2340672" y="1384217"/>
                </a:lnTo>
                <a:lnTo>
                  <a:pt x="2340672" y="1374604"/>
                </a:lnTo>
                <a:lnTo>
                  <a:pt x="2312635" y="1374604"/>
                </a:lnTo>
                <a:lnTo>
                  <a:pt x="2312635" y="1368997"/>
                </a:lnTo>
                <a:lnTo>
                  <a:pt x="2303824" y="1368997"/>
                </a:lnTo>
                <a:lnTo>
                  <a:pt x="2303824" y="1374604"/>
                </a:lnTo>
                <a:lnTo>
                  <a:pt x="2265373" y="1374604"/>
                </a:lnTo>
                <a:lnTo>
                  <a:pt x="2265373" y="1408248"/>
                </a:lnTo>
                <a:lnTo>
                  <a:pt x="2238137" y="1408248"/>
                </a:lnTo>
                <a:lnTo>
                  <a:pt x="2238137" y="1429076"/>
                </a:lnTo>
                <a:lnTo>
                  <a:pt x="2227724" y="1429076"/>
                </a:lnTo>
                <a:lnTo>
                  <a:pt x="2227724" y="1437887"/>
                </a:lnTo>
                <a:lnTo>
                  <a:pt x="2181263" y="1437887"/>
                </a:lnTo>
                <a:lnTo>
                  <a:pt x="2181263" y="1335353"/>
                </a:lnTo>
                <a:lnTo>
                  <a:pt x="2178860" y="1335353"/>
                </a:lnTo>
                <a:lnTo>
                  <a:pt x="2178860" y="1254446"/>
                </a:lnTo>
                <a:lnTo>
                  <a:pt x="2182865" y="1254446"/>
                </a:lnTo>
                <a:lnTo>
                  <a:pt x="2182865" y="1236022"/>
                </a:lnTo>
                <a:cubicBezTo>
                  <a:pt x="2182865" y="1236022"/>
                  <a:pt x="2183666" y="1210389"/>
                  <a:pt x="2174854" y="1210389"/>
                </a:cubicBezTo>
                <a:lnTo>
                  <a:pt x="2162838" y="1210389"/>
                </a:lnTo>
                <a:lnTo>
                  <a:pt x="2162838" y="1195169"/>
                </a:lnTo>
                <a:cubicBezTo>
                  <a:pt x="2162838" y="1195169"/>
                  <a:pt x="2132399" y="1169535"/>
                  <a:pt x="2084336" y="1159922"/>
                </a:cubicBezTo>
                <a:cubicBezTo>
                  <a:pt x="2036272" y="1150310"/>
                  <a:pt x="2008236" y="1151111"/>
                  <a:pt x="2008236" y="1151111"/>
                </a:cubicBezTo>
                <a:lnTo>
                  <a:pt x="2004230" y="1157519"/>
                </a:lnTo>
                <a:lnTo>
                  <a:pt x="1994618" y="1157519"/>
                </a:lnTo>
                <a:lnTo>
                  <a:pt x="1994618" y="1114262"/>
                </a:lnTo>
                <a:lnTo>
                  <a:pt x="1990612" y="1114262"/>
                </a:lnTo>
                <a:lnTo>
                  <a:pt x="1990612" y="1157519"/>
                </a:lnTo>
                <a:lnTo>
                  <a:pt x="1973790" y="1157519"/>
                </a:lnTo>
                <a:lnTo>
                  <a:pt x="1973790" y="1121472"/>
                </a:lnTo>
                <a:lnTo>
                  <a:pt x="1968183" y="1121472"/>
                </a:lnTo>
                <a:lnTo>
                  <a:pt x="1956167" y="1109456"/>
                </a:lnTo>
                <a:lnTo>
                  <a:pt x="1952963" y="1109456"/>
                </a:lnTo>
                <a:lnTo>
                  <a:pt x="1952963" y="1134289"/>
                </a:lnTo>
                <a:lnTo>
                  <a:pt x="1933738" y="1134289"/>
                </a:lnTo>
                <a:lnTo>
                  <a:pt x="1933738" y="1142299"/>
                </a:lnTo>
                <a:lnTo>
                  <a:pt x="1938544" y="1145503"/>
                </a:lnTo>
                <a:lnTo>
                  <a:pt x="1938544" y="1150310"/>
                </a:lnTo>
                <a:lnTo>
                  <a:pt x="1866449" y="1150310"/>
                </a:lnTo>
                <a:lnTo>
                  <a:pt x="1866449" y="1157519"/>
                </a:lnTo>
                <a:cubicBezTo>
                  <a:pt x="1866449" y="1157519"/>
                  <a:pt x="1820790" y="1164729"/>
                  <a:pt x="1794355" y="1171137"/>
                </a:cubicBezTo>
                <a:cubicBezTo>
                  <a:pt x="1767920" y="1178347"/>
                  <a:pt x="1736679" y="1192765"/>
                  <a:pt x="1736679" y="1192765"/>
                </a:cubicBezTo>
                <a:lnTo>
                  <a:pt x="1729470" y="1192765"/>
                </a:lnTo>
                <a:lnTo>
                  <a:pt x="1729470" y="1207184"/>
                </a:lnTo>
                <a:lnTo>
                  <a:pt x="1721459" y="1207184"/>
                </a:lnTo>
                <a:lnTo>
                  <a:pt x="1721459" y="1203179"/>
                </a:lnTo>
                <a:lnTo>
                  <a:pt x="1703836" y="1203179"/>
                </a:lnTo>
                <a:lnTo>
                  <a:pt x="1703836" y="1207184"/>
                </a:lnTo>
                <a:lnTo>
                  <a:pt x="1698229" y="1207184"/>
                </a:lnTo>
                <a:cubicBezTo>
                  <a:pt x="1698229" y="1207184"/>
                  <a:pt x="1682208" y="1215996"/>
                  <a:pt x="1668590" y="1227211"/>
                </a:cubicBezTo>
                <a:cubicBezTo>
                  <a:pt x="1654972" y="1237624"/>
                  <a:pt x="1647762" y="1246436"/>
                  <a:pt x="1647762" y="1246436"/>
                </a:cubicBezTo>
                <a:lnTo>
                  <a:pt x="1647762" y="1331347"/>
                </a:lnTo>
                <a:lnTo>
                  <a:pt x="1642956" y="1331347"/>
                </a:lnTo>
                <a:lnTo>
                  <a:pt x="1642956" y="1406646"/>
                </a:lnTo>
                <a:lnTo>
                  <a:pt x="1590087" y="1406646"/>
                </a:lnTo>
                <a:lnTo>
                  <a:pt x="1590087" y="1416259"/>
                </a:lnTo>
                <a:lnTo>
                  <a:pt x="1582877" y="1416259"/>
                </a:lnTo>
                <a:lnTo>
                  <a:pt x="1582877" y="1421065"/>
                </a:lnTo>
                <a:lnTo>
                  <a:pt x="1556443" y="1421065"/>
                </a:lnTo>
                <a:lnTo>
                  <a:pt x="1556443" y="1426672"/>
                </a:lnTo>
                <a:lnTo>
                  <a:pt x="1546830" y="1426672"/>
                </a:lnTo>
                <a:lnTo>
                  <a:pt x="1546830" y="1429877"/>
                </a:lnTo>
                <a:lnTo>
                  <a:pt x="1543626" y="1429877"/>
                </a:lnTo>
                <a:lnTo>
                  <a:pt x="1543626" y="1420264"/>
                </a:lnTo>
                <a:lnTo>
                  <a:pt x="1517992" y="1420264"/>
                </a:lnTo>
                <a:lnTo>
                  <a:pt x="1517992" y="1441091"/>
                </a:lnTo>
                <a:lnTo>
                  <a:pt x="1522799" y="1441091"/>
                </a:lnTo>
                <a:lnTo>
                  <a:pt x="1522799" y="1457913"/>
                </a:lnTo>
                <a:lnTo>
                  <a:pt x="1493160" y="1457913"/>
                </a:lnTo>
                <a:lnTo>
                  <a:pt x="1493160" y="1527605"/>
                </a:lnTo>
                <a:lnTo>
                  <a:pt x="1458714" y="1527605"/>
                </a:lnTo>
                <a:lnTo>
                  <a:pt x="1435484" y="1010927"/>
                </a:lnTo>
                <a:lnTo>
                  <a:pt x="1449903" y="1006120"/>
                </a:lnTo>
                <a:lnTo>
                  <a:pt x="1449903" y="962864"/>
                </a:lnTo>
                <a:lnTo>
                  <a:pt x="1455510" y="955654"/>
                </a:lnTo>
                <a:lnTo>
                  <a:pt x="1455510" y="929220"/>
                </a:lnTo>
                <a:lnTo>
                  <a:pt x="1470730" y="920408"/>
                </a:lnTo>
                <a:lnTo>
                  <a:pt x="1478741" y="914000"/>
                </a:lnTo>
                <a:lnTo>
                  <a:pt x="1492359" y="883560"/>
                </a:lnTo>
                <a:lnTo>
                  <a:pt x="1492359" y="858727"/>
                </a:lnTo>
                <a:lnTo>
                  <a:pt x="1488353" y="857125"/>
                </a:lnTo>
                <a:lnTo>
                  <a:pt x="1488353" y="850716"/>
                </a:lnTo>
                <a:lnTo>
                  <a:pt x="1485950" y="849114"/>
                </a:lnTo>
                <a:lnTo>
                  <a:pt x="1485950" y="846711"/>
                </a:lnTo>
                <a:lnTo>
                  <a:pt x="1483547" y="845109"/>
                </a:lnTo>
                <a:lnTo>
                  <a:pt x="1483547" y="841104"/>
                </a:lnTo>
                <a:lnTo>
                  <a:pt x="1454709" y="834695"/>
                </a:lnTo>
                <a:lnTo>
                  <a:pt x="1457112" y="831491"/>
                </a:lnTo>
                <a:lnTo>
                  <a:pt x="1463521" y="806659"/>
                </a:lnTo>
                <a:lnTo>
                  <a:pt x="1463521" y="802653"/>
                </a:lnTo>
                <a:lnTo>
                  <a:pt x="1461117" y="802653"/>
                </a:lnTo>
                <a:lnTo>
                  <a:pt x="1461117" y="805057"/>
                </a:lnTo>
                <a:lnTo>
                  <a:pt x="1438688" y="791439"/>
                </a:lnTo>
                <a:lnTo>
                  <a:pt x="1438688" y="771412"/>
                </a:lnTo>
                <a:lnTo>
                  <a:pt x="1433882" y="771412"/>
                </a:lnTo>
                <a:lnTo>
                  <a:pt x="1433882" y="765805"/>
                </a:lnTo>
                <a:lnTo>
                  <a:pt x="1425070" y="764203"/>
                </a:lnTo>
                <a:lnTo>
                  <a:pt x="1423468" y="641642"/>
                </a:lnTo>
                <a:lnTo>
                  <a:pt x="1425070" y="639239"/>
                </a:lnTo>
                <a:lnTo>
                  <a:pt x="1425070" y="635234"/>
                </a:lnTo>
                <a:lnTo>
                  <a:pt x="1421065" y="633632"/>
                </a:lnTo>
                <a:lnTo>
                  <a:pt x="1423468" y="535102"/>
                </a:lnTo>
                <a:lnTo>
                  <a:pt x="1425871" y="528694"/>
                </a:lnTo>
                <a:lnTo>
                  <a:pt x="1421866" y="526291"/>
                </a:lnTo>
                <a:lnTo>
                  <a:pt x="1421866" y="521484"/>
                </a:lnTo>
                <a:lnTo>
                  <a:pt x="1418662" y="519081"/>
                </a:lnTo>
                <a:lnTo>
                  <a:pt x="1417861" y="417348"/>
                </a:lnTo>
                <a:lnTo>
                  <a:pt x="1423468" y="417348"/>
                </a:lnTo>
                <a:lnTo>
                  <a:pt x="1423468" y="412541"/>
                </a:lnTo>
                <a:lnTo>
                  <a:pt x="1417060" y="412541"/>
                </a:lnTo>
                <a:lnTo>
                  <a:pt x="1417060" y="410138"/>
                </a:lnTo>
                <a:lnTo>
                  <a:pt x="1420264" y="408536"/>
                </a:lnTo>
                <a:lnTo>
                  <a:pt x="1420264" y="406133"/>
                </a:lnTo>
                <a:lnTo>
                  <a:pt x="1421065" y="404531"/>
                </a:lnTo>
                <a:lnTo>
                  <a:pt x="1421065" y="401327"/>
                </a:lnTo>
                <a:lnTo>
                  <a:pt x="1416259" y="400526"/>
                </a:lnTo>
                <a:lnTo>
                  <a:pt x="1416259" y="286776"/>
                </a:lnTo>
                <a:lnTo>
                  <a:pt x="1417060" y="286776"/>
                </a:lnTo>
                <a:lnTo>
                  <a:pt x="1417060" y="284373"/>
                </a:lnTo>
                <a:lnTo>
                  <a:pt x="1414657" y="284373"/>
                </a:lnTo>
                <a:lnTo>
                  <a:pt x="1414657" y="266750"/>
                </a:lnTo>
                <a:lnTo>
                  <a:pt x="1412253" y="265148"/>
                </a:lnTo>
                <a:lnTo>
                  <a:pt x="1409850" y="266750"/>
                </a:lnTo>
                <a:lnTo>
                  <a:pt x="1409850" y="284373"/>
                </a:lnTo>
                <a:lnTo>
                  <a:pt x="1407447" y="284373"/>
                </a:lnTo>
                <a:lnTo>
                  <a:pt x="1407447" y="286776"/>
                </a:lnTo>
                <a:lnTo>
                  <a:pt x="1408248" y="286776"/>
                </a:lnTo>
                <a:lnTo>
                  <a:pt x="1408248" y="401327"/>
                </a:lnTo>
                <a:lnTo>
                  <a:pt x="1402641" y="402128"/>
                </a:lnTo>
                <a:lnTo>
                  <a:pt x="1402641" y="405332"/>
                </a:lnTo>
                <a:lnTo>
                  <a:pt x="1403442" y="406934"/>
                </a:lnTo>
                <a:lnTo>
                  <a:pt x="1403442" y="408536"/>
                </a:lnTo>
                <a:lnTo>
                  <a:pt x="1406646" y="410138"/>
                </a:lnTo>
                <a:lnTo>
                  <a:pt x="1406646" y="412541"/>
                </a:lnTo>
                <a:lnTo>
                  <a:pt x="1401840" y="412541"/>
                </a:lnTo>
                <a:lnTo>
                  <a:pt x="1401840" y="417348"/>
                </a:lnTo>
                <a:lnTo>
                  <a:pt x="1407447" y="417348"/>
                </a:lnTo>
                <a:lnTo>
                  <a:pt x="1406646" y="519882"/>
                </a:lnTo>
                <a:lnTo>
                  <a:pt x="1403442" y="522285"/>
                </a:lnTo>
                <a:lnTo>
                  <a:pt x="1403442" y="527092"/>
                </a:lnTo>
                <a:lnTo>
                  <a:pt x="1399437" y="529495"/>
                </a:lnTo>
                <a:lnTo>
                  <a:pt x="1401840" y="535903"/>
                </a:lnTo>
                <a:lnTo>
                  <a:pt x="1404243" y="634433"/>
                </a:lnTo>
                <a:lnTo>
                  <a:pt x="1400238" y="636035"/>
                </a:lnTo>
                <a:lnTo>
                  <a:pt x="1400238" y="640040"/>
                </a:lnTo>
                <a:lnTo>
                  <a:pt x="1401840" y="642443"/>
                </a:lnTo>
                <a:lnTo>
                  <a:pt x="1400238" y="765004"/>
                </a:lnTo>
                <a:lnTo>
                  <a:pt x="1391426" y="766606"/>
                </a:lnTo>
                <a:lnTo>
                  <a:pt x="1391426" y="772214"/>
                </a:lnTo>
                <a:lnTo>
                  <a:pt x="1387421" y="772214"/>
                </a:lnTo>
                <a:lnTo>
                  <a:pt x="1387421" y="793041"/>
                </a:lnTo>
                <a:lnTo>
                  <a:pt x="1364991" y="806659"/>
                </a:lnTo>
                <a:lnTo>
                  <a:pt x="1364991" y="804256"/>
                </a:lnTo>
                <a:lnTo>
                  <a:pt x="1362588" y="804256"/>
                </a:lnTo>
                <a:lnTo>
                  <a:pt x="1362588" y="808261"/>
                </a:lnTo>
                <a:lnTo>
                  <a:pt x="1368997" y="833093"/>
                </a:lnTo>
                <a:lnTo>
                  <a:pt x="1370599" y="836298"/>
                </a:lnTo>
                <a:lnTo>
                  <a:pt x="1341761" y="842706"/>
                </a:lnTo>
                <a:lnTo>
                  <a:pt x="1341761" y="846711"/>
                </a:lnTo>
                <a:lnTo>
                  <a:pt x="1339358" y="848313"/>
                </a:lnTo>
                <a:lnTo>
                  <a:pt x="1339358" y="850716"/>
                </a:lnTo>
                <a:lnTo>
                  <a:pt x="1336955" y="852319"/>
                </a:lnTo>
                <a:lnTo>
                  <a:pt x="1336955" y="858727"/>
                </a:lnTo>
                <a:lnTo>
                  <a:pt x="1332949" y="860329"/>
                </a:lnTo>
                <a:lnTo>
                  <a:pt x="1332949" y="885162"/>
                </a:lnTo>
                <a:lnTo>
                  <a:pt x="1346567" y="915602"/>
                </a:lnTo>
                <a:lnTo>
                  <a:pt x="1354578" y="922010"/>
                </a:lnTo>
                <a:lnTo>
                  <a:pt x="1369798" y="930822"/>
                </a:lnTo>
                <a:lnTo>
                  <a:pt x="1369798" y="958858"/>
                </a:lnTo>
                <a:lnTo>
                  <a:pt x="1375405" y="966068"/>
                </a:lnTo>
                <a:lnTo>
                  <a:pt x="1375405" y="1009325"/>
                </a:lnTo>
                <a:lnTo>
                  <a:pt x="1389824" y="1014131"/>
                </a:lnTo>
                <a:lnTo>
                  <a:pt x="1363389" y="1604506"/>
                </a:lnTo>
                <a:lnTo>
                  <a:pt x="1350573" y="1604506"/>
                </a:lnTo>
                <a:lnTo>
                  <a:pt x="1350573" y="1650967"/>
                </a:lnTo>
                <a:lnTo>
                  <a:pt x="1332949" y="1650967"/>
                </a:lnTo>
                <a:lnTo>
                  <a:pt x="1332949" y="1659778"/>
                </a:lnTo>
                <a:lnTo>
                  <a:pt x="1280881" y="1659778"/>
                </a:lnTo>
                <a:lnTo>
                  <a:pt x="1276876" y="1655773"/>
                </a:lnTo>
                <a:lnTo>
                  <a:pt x="1276876" y="1642956"/>
                </a:lnTo>
                <a:lnTo>
                  <a:pt x="1272870" y="1642956"/>
                </a:lnTo>
                <a:lnTo>
                  <a:pt x="1272870" y="1630139"/>
                </a:lnTo>
                <a:lnTo>
                  <a:pt x="1319331" y="1620527"/>
                </a:lnTo>
                <a:lnTo>
                  <a:pt x="1319331" y="1602103"/>
                </a:lnTo>
                <a:cubicBezTo>
                  <a:pt x="1256849" y="1594893"/>
                  <a:pt x="1236823" y="1580474"/>
                  <a:pt x="1236823" y="1580474"/>
                </a:cubicBezTo>
                <a:lnTo>
                  <a:pt x="1236823" y="1575668"/>
                </a:lnTo>
                <a:lnTo>
                  <a:pt x="1229614" y="1575668"/>
                </a:lnTo>
                <a:lnTo>
                  <a:pt x="1229614" y="1555642"/>
                </a:lnTo>
                <a:lnTo>
                  <a:pt x="1256048" y="1555642"/>
                </a:lnTo>
                <a:lnTo>
                  <a:pt x="1260054" y="1548432"/>
                </a:lnTo>
                <a:lnTo>
                  <a:pt x="1272870" y="1548432"/>
                </a:lnTo>
                <a:lnTo>
                  <a:pt x="1272870" y="1544427"/>
                </a:lnTo>
                <a:lnTo>
                  <a:pt x="1270467" y="1544427"/>
                </a:lnTo>
                <a:lnTo>
                  <a:pt x="1270467" y="1530008"/>
                </a:lnTo>
                <a:lnTo>
                  <a:pt x="1234420" y="1530008"/>
                </a:lnTo>
                <a:lnTo>
                  <a:pt x="1234420" y="1521196"/>
                </a:lnTo>
                <a:lnTo>
                  <a:pt x="1231216" y="1516390"/>
                </a:lnTo>
                <a:lnTo>
                  <a:pt x="1220802" y="1516390"/>
                </a:lnTo>
                <a:lnTo>
                  <a:pt x="1220802" y="1523600"/>
                </a:lnTo>
                <a:cubicBezTo>
                  <a:pt x="1220802" y="1523600"/>
                  <a:pt x="1183153" y="1516390"/>
                  <a:pt x="1146304" y="1496364"/>
                </a:cubicBezTo>
                <a:cubicBezTo>
                  <a:pt x="1109456" y="1477139"/>
                  <a:pt x="1084623" y="1440290"/>
                  <a:pt x="1084623" y="1440290"/>
                </a:cubicBezTo>
                <a:lnTo>
                  <a:pt x="1084623" y="1431479"/>
                </a:lnTo>
                <a:lnTo>
                  <a:pt x="1089430" y="1431479"/>
                </a:lnTo>
                <a:lnTo>
                  <a:pt x="1089430" y="1426672"/>
                </a:lnTo>
                <a:lnTo>
                  <a:pt x="1084623" y="1426672"/>
                </a:lnTo>
                <a:lnTo>
                  <a:pt x="1084623" y="1419463"/>
                </a:lnTo>
                <a:lnTo>
                  <a:pt x="1082220" y="1417861"/>
                </a:lnTo>
                <a:lnTo>
                  <a:pt x="1076613" y="1417861"/>
                </a:lnTo>
                <a:lnTo>
                  <a:pt x="1076613" y="1405845"/>
                </a:lnTo>
                <a:lnTo>
                  <a:pt x="1071006" y="1405845"/>
                </a:lnTo>
                <a:lnTo>
                  <a:pt x="1071006" y="1417060"/>
                </a:lnTo>
                <a:lnTo>
                  <a:pt x="1063796" y="1417060"/>
                </a:lnTo>
                <a:lnTo>
                  <a:pt x="1063796" y="1405845"/>
                </a:lnTo>
                <a:lnTo>
                  <a:pt x="1058990" y="1405845"/>
                </a:lnTo>
                <a:lnTo>
                  <a:pt x="1058990" y="1428275"/>
                </a:lnTo>
                <a:lnTo>
                  <a:pt x="1053382" y="1428275"/>
                </a:lnTo>
                <a:lnTo>
                  <a:pt x="1053382" y="1433081"/>
                </a:lnTo>
                <a:lnTo>
                  <a:pt x="902785" y="1433081"/>
                </a:lnTo>
                <a:lnTo>
                  <a:pt x="748983" y="1433081"/>
                </a:lnTo>
                <a:lnTo>
                  <a:pt x="748983" y="1428275"/>
                </a:lnTo>
                <a:lnTo>
                  <a:pt x="743376" y="1428275"/>
                </a:lnTo>
                <a:lnTo>
                  <a:pt x="743376" y="1405845"/>
                </a:lnTo>
                <a:lnTo>
                  <a:pt x="738569" y="1405845"/>
                </a:lnTo>
                <a:lnTo>
                  <a:pt x="738569" y="1417060"/>
                </a:lnTo>
                <a:lnTo>
                  <a:pt x="731360" y="1417060"/>
                </a:lnTo>
                <a:lnTo>
                  <a:pt x="731360" y="1405845"/>
                </a:lnTo>
                <a:lnTo>
                  <a:pt x="725752" y="1405845"/>
                </a:lnTo>
                <a:lnTo>
                  <a:pt x="725752" y="1417861"/>
                </a:lnTo>
                <a:lnTo>
                  <a:pt x="720145" y="1417861"/>
                </a:lnTo>
                <a:lnTo>
                  <a:pt x="717742" y="1419463"/>
                </a:lnTo>
                <a:lnTo>
                  <a:pt x="717742" y="1426672"/>
                </a:lnTo>
                <a:lnTo>
                  <a:pt x="712936" y="1426672"/>
                </a:lnTo>
                <a:lnTo>
                  <a:pt x="712936" y="1431479"/>
                </a:lnTo>
                <a:lnTo>
                  <a:pt x="717742" y="1431479"/>
                </a:lnTo>
                <a:lnTo>
                  <a:pt x="717742" y="1440290"/>
                </a:lnTo>
                <a:cubicBezTo>
                  <a:pt x="717742" y="1440290"/>
                  <a:pt x="692909" y="1476338"/>
                  <a:pt x="656061" y="1496364"/>
                </a:cubicBezTo>
                <a:cubicBezTo>
                  <a:pt x="618412" y="1516390"/>
                  <a:pt x="581563" y="1523600"/>
                  <a:pt x="581563" y="1523600"/>
                </a:cubicBezTo>
                <a:lnTo>
                  <a:pt x="581563" y="1516390"/>
                </a:lnTo>
                <a:lnTo>
                  <a:pt x="571150" y="1516390"/>
                </a:lnTo>
                <a:lnTo>
                  <a:pt x="567945" y="1521196"/>
                </a:lnTo>
                <a:lnTo>
                  <a:pt x="567945" y="1530008"/>
                </a:lnTo>
                <a:lnTo>
                  <a:pt x="531898" y="1530008"/>
                </a:lnTo>
                <a:lnTo>
                  <a:pt x="531898" y="1544427"/>
                </a:lnTo>
                <a:lnTo>
                  <a:pt x="528694" y="1544427"/>
                </a:lnTo>
                <a:lnTo>
                  <a:pt x="528694" y="1548432"/>
                </a:lnTo>
                <a:lnTo>
                  <a:pt x="541511" y="1548432"/>
                </a:lnTo>
                <a:lnTo>
                  <a:pt x="545516" y="1555642"/>
                </a:lnTo>
                <a:lnTo>
                  <a:pt x="571951" y="1555642"/>
                </a:lnTo>
                <a:lnTo>
                  <a:pt x="571951" y="1575668"/>
                </a:lnTo>
                <a:lnTo>
                  <a:pt x="564741" y="1575668"/>
                </a:lnTo>
                <a:lnTo>
                  <a:pt x="564741" y="1580474"/>
                </a:lnTo>
                <a:cubicBezTo>
                  <a:pt x="564741" y="1580474"/>
                  <a:pt x="544715" y="1594893"/>
                  <a:pt x="482233" y="1602103"/>
                </a:cubicBezTo>
                <a:lnTo>
                  <a:pt x="482233" y="1619726"/>
                </a:lnTo>
                <a:lnTo>
                  <a:pt x="528694" y="1629338"/>
                </a:lnTo>
                <a:lnTo>
                  <a:pt x="528694" y="1642155"/>
                </a:lnTo>
                <a:lnTo>
                  <a:pt x="524689" y="1642155"/>
                </a:lnTo>
                <a:lnTo>
                  <a:pt x="524689" y="1654972"/>
                </a:lnTo>
                <a:lnTo>
                  <a:pt x="520683" y="1658977"/>
                </a:lnTo>
                <a:lnTo>
                  <a:pt x="266750" y="1658977"/>
                </a:lnTo>
                <a:lnTo>
                  <a:pt x="266750" y="1654972"/>
                </a:lnTo>
                <a:lnTo>
                  <a:pt x="261143" y="1654972"/>
                </a:lnTo>
                <a:lnTo>
                  <a:pt x="261143" y="1662182"/>
                </a:lnTo>
                <a:lnTo>
                  <a:pt x="256336" y="1662182"/>
                </a:lnTo>
                <a:lnTo>
                  <a:pt x="256336" y="1670993"/>
                </a:lnTo>
                <a:lnTo>
                  <a:pt x="260342" y="1670993"/>
                </a:lnTo>
                <a:lnTo>
                  <a:pt x="260342" y="1683810"/>
                </a:lnTo>
                <a:lnTo>
                  <a:pt x="251530" y="1683810"/>
                </a:lnTo>
                <a:lnTo>
                  <a:pt x="251530" y="1689417"/>
                </a:lnTo>
                <a:lnTo>
                  <a:pt x="251530" y="1725465"/>
                </a:lnTo>
                <a:lnTo>
                  <a:pt x="202666" y="1725465"/>
                </a:lnTo>
                <a:lnTo>
                  <a:pt x="202666" y="1747894"/>
                </a:lnTo>
                <a:lnTo>
                  <a:pt x="120158" y="1747894"/>
                </a:lnTo>
                <a:lnTo>
                  <a:pt x="120158" y="1758308"/>
                </a:lnTo>
                <a:lnTo>
                  <a:pt x="106540" y="1758308"/>
                </a:lnTo>
                <a:lnTo>
                  <a:pt x="106540" y="1766318"/>
                </a:lnTo>
                <a:lnTo>
                  <a:pt x="112147" y="1766318"/>
                </a:lnTo>
                <a:lnTo>
                  <a:pt x="112147" y="1777533"/>
                </a:lnTo>
                <a:lnTo>
                  <a:pt x="20827" y="1777533"/>
                </a:lnTo>
                <a:lnTo>
                  <a:pt x="20827" y="1793554"/>
                </a:lnTo>
                <a:lnTo>
                  <a:pt x="12817" y="1793554"/>
                </a:lnTo>
                <a:lnTo>
                  <a:pt x="12817" y="1788748"/>
                </a:lnTo>
                <a:lnTo>
                  <a:pt x="0" y="1788748"/>
                </a:lnTo>
                <a:lnTo>
                  <a:pt x="0" y="1839214"/>
                </a:lnTo>
                <a:lnTo>
                  <a:pt x="12192000" y="1839214"/>
                </a:lnTo>
                <a:lnTo>
                  <a:pt x="12192000" y="1807172"/>
                </a:lnTo>
                <a:lnTo>
                  <a:pt x="12164764" y="1807172"/>
                </a:lnTo>
                <a:close/>
                <a:moveTo>
                  <a:pt x="2412767" y="1433081"/>
                </a:moveTo>
                <a:lnTo>
                  <a:pt x="2412767" y="1420264"/>
                </a:lnTo>
                <a:lnTo>
                  <a:pt x="2415170" y="1420264"/>
                </a:lnTo>
                <a:lnTo>
                  <a:pt x="2415170" y="1433081"/>
                </a:lnTo>
                <a:lnTo>
                  <a:pt x="2412767" y="1433081"/>
                </a:lnTo>
                <a:close/>
                <a:moveTo>
                  <a:pt x="6799323" y="1419463"/>
                </a:moveTo>
                <a:lnTo>
                  <a:pt x="6799323" y="1430678"/>
                </a:lnTo>
                <a:lnTo>
                  <a:pt x="6785705" y="1443494"/>
                </a:lnTo>
                <a:lnTo>
                  <a:pt x="6743250" y="1443494"/>
                </a:lnTo>
                <a:lnTo>
                  <a:pt x="6743250" y="1408248"/>
                </a:lnTo>
                <a:lnTo>
                  <a:pt x="6702396" y="1408248"/>
                </a:lnTo>
                <a:lnTo>
                  <a:pt x="6702396" y="1417861"/>
                </a:lnTo>
                <a:lnTo>
                  <a:pt x="6716815" y="1417861"/>
                </a:lnTo>
                <a:lnTo>
                  <a:pt x="6716815" y="1438688"/>
                </a:lnTo>
                <a:lnTo>
                  <a:pt x="6603066" y="1438688"/>
                </a:lnTo>
                <a:lnTo>
                  <a:pt x="6603066" y="1231216"/>
                </a:lnTo>
                <a:lnTo>
                  <a:pt x="6587045" y="1231216"/>
                </a:lnTo>
                <a:lnTo>
                  <a:pt x="6587045" y="1195169"/>
                </a:lnTo>
                <a:lnTo>
                  <a:pt x="6561411" y="1195169"/>
                </a:lnTo>
                <a:lnTo>
                  <a:pt x="6561411" y="1179949"/>
                </a:lnTo>
                <a:lnTo>
                  <a:pt x="6550997" y="1179949"/>
                </a:lnTo>
                <a:lnTo>
                  <a:pt x="6550997" y="1188760"/>
                </a:lnTo>
                <a:lnTo>
                  <a:pt x="6542987" y="1188760"/>
                </a:lnTo>
                <a:lnTo>
                  <a:pt x="6594254" y="808261"/>
                </a:lnTo>
                <a:lnTo>
                  <a:pt x="6771286" y="808261"/>
                </a:lnTo>
                <a:lnTo>
                  <a:pt x="6831365" y="1419463"/>
                </a:lnTo>
                <a:lnTo>
                  <a:pt x="6799323" y="1419463"/>
                </a:lnTo>
                <a:close/>
                <a:moveTo>
                  <a:pt x="9199273" y="711334"/>
                </a:moveTo>
                <a:cubicBezTo>
                  <a:pt x="9199273" y="711334"/>
                  <a:pt x="9238524" y="535903"/>
                  <a:pt x="9292194" y="535903"/>
                </a:cubicBezTo>
                <a:cubicBezTo>
                  <a:pt x="9345064" y="535903"/>
                  <a:pt x="9365090" y="711334"/>
                  <a:pt x="9365090" y="711334"/>
                </a:cubicBezTo>
                <a:lnTo>
                  <a:pt x="9199273" y="711334"/>
                </a:lnTo>
                <a:close/>
              </a:path>
            </a:pathLst>
          </a:custGeom>
          <a:gradFill flip="none" rotWithShape="1">
            <a:gsLst>
              <a:gs pos="0">
                <a:schemeClr val="accent2">
                  <a:lumMod val="40000"/>
                  <a:lumOff val="60000"/>
                </a:schemeClr>
              </a:gs>
              <a:gs pos="100000">
                <a:srgbClr val="C31A13">
                  <a:alpha val="0"/>
                </a:srgbClr>
              </a:gs>
            </a:gsLst>
            <a:lin ang="5400000" scaled="1"/>
            <a:tileRect/>
          </a:gradFill>
          <a:ln w="4846" cap="flat">
            <a:noFill/>
            <a:prstDash val="solid"/>
            <a:miter/>
          </a:ln>
          <a:effectLst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2309" name="图形 1133">
            <a:extLst>
              <a:ext uri="{FF2B5EF4-FFF2-40B4-BE49-F238E27FC236}">
                <a16:creationId xmlns:a16="http://schemas.microsoft.com/office/drawing/2014/main" id="{477B8561-02EA-DB44-2D03-72DD85244FA5}"/>
              </a:ext>
            </a:extLst>
          </p:cNvPr>
          <p:cNvGrpSpPr/>
          <p:nvPr/>
        </p:nvGrpSpPr>
        <p:grpSpPr>
          <a:xfrm flipH="1">
            <a:off x="-5240533" y="-757835"/>
            <a:ext cx="10349976" cy="4803931"/>
            <a:chOff x="7630955" y="5085628"/>
            <a:chExt cx="2109990" cy="1030120"/>
          </a:xfrm>
          <a:noFill/>
        </p:grpSpPr>
        <p:sp>
          <p:nvSpPr>
            <p:cNvPr id="2310" name="任意多边形: 形状 2309">
              <a:extLst>
                <a:ext uri="{FF2B5EF4-FFF2-40B4-BE49-F238E27FC236}">
                  <a16:creationId xmlns:a16="http://schemas.microsoft.com/office/drawing/2014/main" id="{92C7225D-EF5C-2DDD-5483-86C3D11549CE}"/>
                </a:ext>
              </a:extLst>
            </p:cNvPr>
            <p:cNvSpPr/>
            <p:nvPr/>
          </p:nvSpPr>
          <p:spPr>
            <a:xfrm flipV="1">
              <a:off x="8938047" y="5255056"/>
              <a:ext cx="36037" cy="44816"/>
            </a:xfrm>
            <a:custGeom>
              <a:avLst/>
              <a:gdLst>
                <a:gd name="connsiteX0" fmla="*/ 35868 w 36037"/>
                <a:gd name="connsiteY0" fmla="*/ 36482 h 44816"/>
                <a:gd name="connsiteX1" fmla="*/ 5364 w 36037"/>
                <a:gd name="connsiteY1" fmla="*/ 31305 h 44816"/>
                <a:gd name="connsiteX2" fmla="*/ 14146 w 36037"/>
                <a:gd name="connsiteY2" fmla="*/ -396 h 44816"/>
                <a:gd name="connsiteX3" fmla="*/ 35868 w 36037"/>
                <a:gd name="connsiteY3" fmla="*/ 36482 h 44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037" h="44816">
                  <a:moveTo>
                    <a:pt x="35868" y="36482"/>
                  </a:moveTo>
                  <a:cubicBezTo>
                    <a:pt x="26530" y="48391"/>
                    <a:pt x="14818" y="47090"/>
                    <a:pt x="5364" y="31305"/>
                  </a:cubicBezTo>
                  <a:cubicBezTo>
                    <a:pt x="-4094" y="15515"/>
                    <a:pt x="-1594" y="1406"/>
                    <a:pt x="14146" y="-396"/>
                  </a:cubicBezTo>
                  <a:lnTo>
                    <a:pt x="35868" y="36482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11" name="任意多边形: 形状 2310">
              <a:extLst>
                <a:ext uri="{FF2B5EF4-FFF2-40B4-BE49-F238E27FC236}">
                  <a16:creationId xmlns:a16="http://schemas.microsoft.com/office/drawing/2014/main" id="{2258EE8A-C974-67A6-DDD2-080E842BCF98}"/>
                </a:ext>
              </a:extLst>
            </p:cNvPr>
            <p:cNvSpPr/>
            <p:nvPr/>
          </p:nvSpPr>
          <p:spPr>
            <a:xfrm flipV="1">
              <a:off x="8960966" y="5228031"/>
              <a:ext cx="42169" cy="40409"/>
            </a:xfrm>
            <a:custGeom>
              <a:avLst/>
              <a:gdLst>
                <a:gd name="connsiteX0" fmla="*/ 42000 w 42169"/>
                <a:gd name="connsiteY0" fmla="*/ 27547 h 40409"/>
                <a:gd name="connsiteX1" fmla="*/ 11450 w 42169"/>
                <a:gd name="connsiteY1" fmla="*/ 32433 h 40409"/>
                <a:gd name="connsiteX2" fmla="*/ 9584 w 42169"/>
                <a:gd name="connsiteY2" fmla="*/ -401 h 40409"/>
                <a:gd name="connsiteX3" fmla="*/ 42001 w 42169"/>
                <a:gd name="connsiteY3" fmla="*/ 27548 h 40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169" h="40409">
                  <a:moveTo>
                    <a:pt x="42000" y="27547"/>
                  </a:moveTo>
                  <a:cubicBezTo>
                    <a:pt x="36982" y="41819"/>
                    <a:pt x="25476" y="44353"/>
                    <a:pt x="11450" y="32433"/>
                  </a:cubicBezTo>
                  <a:cubicBezTo>
                    <a:pt x="-2578" y="20522"/>
                    <a:pt x="-4742" y="6360"/>
                    <a:pt x="9584" y="-401"/>
                  </a:cubicBezTo>
                  <a:lnTo>
                    <a:pt x="42001" y="27548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12" name="任意多边形: 形状 2311">
              <a:extLst>
                <a:ext uri="{FF2B5EF4-FFF2-40B4-BE49-F238E27FC236}">
                  <a16:creationId xmlns:a16="http://schemas.microsoft.com/office/drawing/2014/main" id="{6B6700E8-C771-218B-9514-67FCF382C4F1}"/>
                </a:ext>
              </a:extLst>
            </p:cNvPr>
            <p:cNvSpPr/>
            <p:nvPr/>
          </p:nvSpPr>
          <p:spPr>
            <a:xfrm flipV="1">
              <a:off x="8993507" y="5208100"/>
              <a:ext cx="44156" cy="37159"/>
            </a:xfrm>
            <a:custGeom>
              <a:avLst/>
              <a:gdLst>
                <a:gd name="connsiteX0" fmla="*/ 43988 w 44156"/>
                <a:gd name="connsiteY0" fmla="*/ 21983 h 37159"/>
                <a:gd name="connsiteX1" fmla="*/ 14612 w 44156"/>
                <a:gd name="connsiteY1" fmla="*/ 31713 h 37159"/>
                <a:gd name="connsiteX2" fmla="*/ 7508 w 44156"/>
                <a:gd name="connsiteY2" fmla="*/ -405 h 37159"/>
                <a:gd name="connsiteX3" fmla="*/ 43987 w 44156"/>
                <a:gd name="connsiteY3" fmla="*/ 21983 h 37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156" h="37159">
                  <a:moveTo>
                    <a:pt x="43988" y="21983"/>
                  </a:moveTo>
                  <a:cubicBezTo>
                    <a:pt x="41327" y="36882"/>
                    <a:pt x="30370" y="41227"/>
                    <a:pt x="14612" y="31713"/>
                  </a:cubicBezTo>
                  <a:cubicBezTo>
                    <a:pt x="-1142" y="22203"/>
                    <a:pt x="-5547" y="8567"/>
                    <a:pt x="7508" y="-405"/>
                  </a:cubicBezTo>
                  <a:lnTo>
                    <a:pt x="43987" y="21983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13" name="任意多边形: 形状 2312">
              <a:extLst>
                <a:ext uri="{FF2B5EF4-FFF2-40B4-BE49-F238E27FC236}">
                  <a16:creationId xmlns:a16="http://schemas.microsoft.com/office/drawing/2014/main" id="{27AAB011-DF86-E67B-BC4F-25CD71731F97}"/>
                </a:ext>
              </a:extLst>
            </p:cNvPr>
            <p:cNvSpPr/>
            <p:nvPr/>
          </p:nvSpPr>
          <p:spPr>
            <a:xfrm flipV="1">
              <a:off x="8908812" y="5352376"/>
              <a:ext cx="35854" cy="59642"/>
            </a:xfrm>
            <a:custGeom>
              <a:avLst/>
              <a:gdLst>
                <a:gd name="connsiteX0" fmla="*/ 31050 w 35854"/>
                <a:gd name="connsiteY0" fmla="*/ 58755 h 59642"/>
                <a:gd name="connsiteX1" fmla="*/ -70 w 35854"/>
                <a:gd name="connsiteY1" fmla="*/ 25098 h 59642"/>
                <a:gd name="connsiteX2" fmla="*/ 35684 w 35854"/>
                <a:gd name="connsiteY2" fmla="*/ 2451 h 59642"/>
                <a:gd name="connsiteX3" fmla="*/ 31049 w 35854"/>
                <a:gd name="connsiteY3" fmla="*/ 58755 h 59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854" h="59642">
                  <a:moveTo>
                    <a:pt x="31050" y="58755"/>
                  </a:moveTo>
                  <a:cubicBezTo>
                    <a:pt x="12841" y="62665"/>
                    <a:pt x="-1519" y="43441"/>
                    <a:pt x="-70" y="25098"/>
                  </a:cubicBezTo>
                  <a:cubicBezTo>
                    <a:pt x="1383" y="6761"/>
                    <a:pt x="17006" y="-6404"/>
                    <a:pt x="35684" y="2451"/>
                  </a:cubicBezTo>
                  <a:lnTo>
                    <a:pt x="31049" y="58755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14" name="任意多边形: 形状 2313">
              <a:extLst>
                <a:ext uri="{FF2B5EF4-FFF2-40B4-BE49-F238E27FC236}">
                  <a16:creationId xmlns:a16="http://schemas.microsoft.com/office/drawing/2014/main" id="{FA24D567-FF10-5BC8-F532-7FD1FD1EF4DA}"/>
                </a:ext>
              </a:extLst>
            </p:cNvPr>
            <p:cNvSpPr/>
            <p:nvPr/>
          </p:nvSpPr>
          <p:spPr>
            <a:xfrm flipV="1">
              <a:off x="8846867" y="5293158"/>
              <a:ext cx="103166" cy="69305"/>
            </a:xfrm>
            <a:custGeom>
              <a:avLst/>
              <a:gdLst>
                <a:gd name="connsiteX0" fmla="*/ 102995 w 103166"/>
                <a:gd name="connsiteY0" fmla="*/ 62768 h 69305"/>
                <a:gd name="connsiteX1" fmla="*/ 54548 w 103166"/>
                <a:gd name="connsiteY1" fmla="*/ 49895 h 69305"/>
                <a:gd name="connsiteX2" fmla="*/ -171 w 103166"/>
                <a:gd name="connsiteY2" fmla="*/ -386 h 69305"/>
                <a:gd name="connsiteX3" fmla="*/ 48484 w 103166"/>
                <a:gd name="connsiteY3" fmla="*/ 14531 h 69305"/>
                <a:gd name="connsiteX4" fmla="*/ 93017 w 103166"/>
                <a:gd name="connsiteY4" fmla="*/ 9198 h 69305"/>
                <a:gd name="connsiteX5" fmla="*/ 102995 w 103166"/>
                <a:gd name="connsiteY5" fmla="*/ 62769 h 69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3166" h="69305">
                  <a:moveTo>
                    <a:pt x="102995" y="62768"/>
                  </a:moveTo>
                  <a:cubicBezTo>
                    <a:pt x="91964" y="76293"/>
                    <a:pt x="67449" y="65492"/>
                    <a:pt x="54548" y="49895"/>
                  </a:cubicBezTo>
                  <a:cubicBezTo>
                    <a:pt x="38291" y="30250"/>
                    <a:pt x="3546" y="42452"/>
                    <a:pt x="-171" y="-386"/>
                  </a:cubicBezTo>
                  <a:cubicBezTo>
                    <a:pt x="16373" y="17997"/>
                    <a:pt x="37109" y="20649"/>
                    <a:pt x="48484" y="14531"/>
                  </a:cubicBezTo>
                  <a:cubicBezTo>
                    <a:pt x="59857" y="8421"/>
                    <a:pt x="77654" y="416"/>
                    <a:pt x="93017" y="9198"/>
                  </a:cubicBezTo>
                  <a:lnTo>
                    <a:pt x="102995" y="62769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15" name="任意多边形: 形状 2314">
              <a:extLst>
                <a:ext uri="{FF2B5EF4-FFF2-40B4-BE49-F238E27FC236}">
                  <a16:creationId xmlns:a16="http://schemas.microsoft.com/office/drawing/2014/main" id="{0D7714BA-001D-6106-F6C8-28CBFA7B1B24}"/>
                </a:ext>
              </a:extLst>
            </p:cNvPr>
            <p:cNvSpPr/>
            <p:nvPr/>
          </p:nvSpPr>
          <p:spPr>
            <a:xfrm flipV="1">
              <a:off x="8908355" y="5409418"/>
              <a:ext cx="42523" cy="65497"/>
            </a:xfrm>
            <a:custGeom>
              <a:avLst/>
              <a:gdLst>
                <a:gd name="connsiteX0" fmla="*/ 33054 w 42523"/>
                <a:gd name="connsiteY0" fmla="*/ 63919 h 65497"/>
                <a:gd name="connsiteX1" fmla="*/ -31 w 42523"/>
                <a:gd name="connsiteY1" fmla="*/ 27158 h 65497"/>
                <a:gd name="connsiteX2" fmla="*/ 42353 w 42523"/>
                <a:gd name="connsiteY2" fmla="*/ 4667 h 65497"/>
                <a:gd name="connsiteX3" fmla="*/ 33055 w 42523"/>
                <a:gd name="connsiteY3" fmla="*/ 63919 h 65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523" h="65497">
                  <a:moveTo>
                    <a:pt x="33054" y="63919"/>
                  </a:moveTo>
                  <a:cubicBezTo>
                    <a:pt x="14274" y="70372"/>
                    <a:pt x="-1844" y="50087"/>
                    <a:pt x="-31" y="27158"/>
                  </a:cubicBezTo>
                  <a:cubicBezTo>
                    <a:pt x="1518" y="7527"/>
                    <a:pt x="34757" y="-9041"/>
                    <a:pt x="42353" y="4667"/>
                  </a:cubicBezTo>
                  <a:lnTo>
                    <a:pt x="33055" y="63919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16" name="任意多边形: 形状 2315">
              <a:extLst>
                <a:ext uri="{FF2B5EF4-FFF2-40B4-BE49-F238E27FC236}">
                  <a16:creationId xmlns:a16="http://schemas.microsoft.com/office/drawing/2014/main" id="{31475880-94B8-AA47-8638-70BE4A2540B9}"/>
                </a:ext>
              </a:extLst>
            </p:cNvPr>
            <p:cNvSpPr/>
            <p:nvPr/>
          </p:nvSpPr>
          <p:spPr>
            <a:xfrm flipV="1">
              <a:off x="8846563" y="5498202"/>
              <a:ext cx="60968" cy="74887"/>
            </a:xfrm>
            <a:custGeom>
              <a:avLst/>
              <a:gdLst>
                <a:gd name="connsiteX0" fmla="*/ 58174 w 60968"/>
                <a:gd name="connsiteY0" fmla="*/ 1970 h 74887"/>
                <a:gd name="connsiteX1" fmla="*/ 36118 w 60968"/>
                <a:gd name="connsiteY1" fmla="*/ 39354 h 74887"/>
                <a:gd name="connsiteX2" fmla="*/ 7219 w 60968"/>
                <a:gd name="connsiteY2" fmla="*/ 74540 h 74887"/>
                <a:gd name="connsiteX3" fmla="*/ 9195 w 60968"/>
                <a:gd name="connsiteY3" fmla="*/ 38983 h 74887"/>
                <a:gd name="connsiteX4" fmla="*/ 7020 w 60968"/>
                <a:gd name="connsiteY4" fmla="*/ 17493 h 74887"/>
                <a:gd name="connsiteX5" fmla="*/ 58174 w 60968"/>
                <a:gd name="connsiteY5" fmla="*/ 1970 h 74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968" h="74887">
                  <a:moveTo>
                    <a:pt x="58174" y="1970"/>
                  </a:moveTo>
                  <a:cubicBezTo>
                    <a:pt x="67810" y="15466"/>
                    <a:pt x="48720" y="35184"/>
                    <a:pt x="36118" y="39354"/>
                  </a:cubicBezTo>
                  <a:cubicBezTo>
                    <a:pt x="23512" y="43527"/>
                    <a:pt x="4692" y="59804"/>
                    <a:pt x="7219" y="74540"/>
                  </a:cubicBezTo>
                  <a:cubicBezTo>
                    <a:pt x="-2573" y="67675"/>
                    <a:pt x="-3339" y="54004"/>
                    <a:pt x="9195" y="38983"/>
                  </a:cubicBezTo>
                  <a:cubicBezTo>
                    <a:pt x="18689" y="27615"/>
                    <a:pt x="12978" y="19163"/>
                    <a:pt x="7020" y="17493"/>
                  </a:cubicBezTo>
                  <a:cubicBezTo>
                    <a:pt x="14975" y="10279"/>
                    <a:pt x="41398" y="-6458"/>
                    <a:pt x="58174" y="1970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17" name="任意多边形: 形状 2316">
              <a:extLst>
                <a:ext uri="{FF2B5EF4-FFF2-40B4-BE49-F238E27FC236}">
                  <a16:creationId xmlns:a16="http://schemas.microsoft.com/office/drawing/2014/main" id="{80FD1E2B-AFDD-3221-1269-11DB61BF836B}"/>
                </a:ext>
              </a:extLst>
            </p:cNvPr>
            <p:cNvSpPr/>
            <p:nvPr/>
          </p:nvSpPr>
          <p:spPr>
            <a:xfrm flipV="1">
              <a:off x="8852440" y="5450979"/>
              <a:ext cx="96284" cy="60612"/>
            </a:xfrm>
            <a:custGeom>
              <a:avLst/>
              <a:gdLst>
                <a:gd name="connsiteX0" fmla="*/ 96113 w 96284"/>
                <a:gd name="connsiteY0" fmla="*/ 37856 h 60612"/>
                <a:gd name="connsiteX1" fmla="*/ 55777 w 96284"/>
                <a:gd name="connsiteY1" fmla="*/ 43807 h 60612"/>
                <a:gd name="connsiteX2" fmla="*/ -171 w 96284"/>
                <a:gd name="connsiteY2" fmla="*/ 56922 h 60612"/>
                <a:gd name="connsiteX3" fmla="*/ 24906 w 96284"/>
                <a:gd name="connsiteY3" fmla="*/ 26881 h 60612"/>
                <a:gd name="connsiteX4" fmla="*/ 91516 w 96284"/>
                <a:gd name="connsiteY4" fmla="*/ 10826 h 60612"/>
                <a:gd name="connsiteX5" fmla="*/ 96113 w 96284"/>
                <a:gd name="connsiteY5" fmla="*/ 37856 h 60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6284" h="60612">
                  <a:moveTo>
                    <a:pt x="96113" y="37856"/>
                  </a:moveTo>
                  <a:cubicBezTo>
                    <a:pt x="84614" y="54947"/>
                    <a:pt x="68409" y="50278"/>
                    <a:pt x="55777" y="43807"/>
                  </a:cubicBezTo>
                  <a:cubicBezTo>
                    <a:pt x="37237" y="34313"/>
                    <a:pt x="21953" y="71219"/>
                    <a:pt x="-171" y="56922"/>
                  </a:cubicBezTo>
                  <a:cubicBezTo>
                    <a:pt x="15907" y="54362"/>
                    <a:pt x="21419" y="34610"/>
                    <a:pt x="24906" y="26881"/>
                  </a:cubicBezTo>
                  <a:cubicBezTo>
                    <a:pt x="34867" y="4777"/>
                    <a:pt x="70111" y="-12646"/>
                    <a:pt x="91516" y="10826"/>
                  </a:cubicBezTo>
                  <a:lnTo>
                    <a:pt x="96113" y="37856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18" name="任意多边形: 形状 2317">
              <a:extLst>
                <a:ext uri="{FF2B5EF4-FFF2-40B4-BE49-F238E27FC236}">
                  <a16:creationId xmlns:a16="http://schemas.microsoft.com/office/drawing/2014/main" id="{BFBEC3F2-2211-33B3-B1EA-7DA618E6FBFE}"/>
                </a:ext>
              </a:extLst>
            </p:cNvPr>
            <p:cNvSpPr/>
            <p:nvPr/>
          </p:nvSpPr>
          <p:spPr>
            <a:xfrm flipV="1">
              <a:off x="8897967" y="5497905"/>
              <a:ext cx="50741" cy="72820"/>
            </a:xfrm>
            <a:custGeom>
              <a:avLst/>
              <a:gdLst>
                <a:gd name="connsiteX0" fmla="*/ 48085 w 50741"/>
                <a:gd name="connsiteY0" fmla="*/ 72473 h 72820"/>
                <a:gd name="connsiteX1" fmla="*/ 3434 w 50741"/>
                <a:gd name="connsiteY1" fmla="*/ 50120 h 72820"/>
                <a:gd name="connsiteX2" fmla="*/ 11759 w 50741"/>
                <a:gd name="connsiteY2" fmla="*/ -347 h 72820"/>
                <a:gd name="connsiteX3" fmla="*/ 48085 w 50741"/>
                <a:gd name="connsiteY3" fmla="*/ 72472 h 72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741" h="72820">
                  <a:moveTo>
                    <a:pt x="48085" y="72473"/>
                  </a:moveTo>
                  <a:cubicBezTo>
                    <a:pt x="24525" y="70523"/>
                    <a:pt x="9199" y="60081"/>
                    <a:pt x="3434" y="50120"/>
                  </a:cubicBezTo>
                  <a:cubicBezTo>
                    <a:pt x="-2332" y="40160"/>
                    <a:pt x="-2272" y="10172"/>
                    <a:pt x="11759" y="-347"/>
                  </a:cubicBezTo>
                  <a:cubicBezTo>
                    <a:pt x="31384" y="11721"/>
                    <a:pt x="59043" y="45931"/>
                    <a:pt x="48085" y="72472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19" name="任意多边形: 形状 2318">
              <a:extLst>
                <a:ext uri="{FF2B5EF4-FFF2-40B4-BE49-F238E27FC236}">
                  <a16:creationId xmlns:a16="http://schemas.microsoft.com/office/drawing/2014/main" id="{6D55C852-7B04-E431-E13D-C51944B616FB}"/>
                </a:ext>
              </a:extLst>
            </p:cNvPr>
            <p:cNvSpPr/>
            <p:nvPr/>
          </p:nvSpPr>
          <p:spPr>
            <a:xfrm flipV="1">
              <a:off x="8832638" y="5527874"/>
              <a:ext cx="24547" cy="27396"/>
            </a:xfrm>
            <a:custGeom>
              <a:avLst/>
              <a:gdLst>
                <a:gd name="connsiteX0" fmla="*/ -172 w 24547"/>
                <a:gd name="connsiteY0" fmla="*/ 23920 h 27396"/>
                <a:gd name="connsiteX1" fmla="*/ 18142 w 24547"/>
                <a:gd name="connsiteY1" fmla="*/ 21032 h 27396"/>
                <a:gd name="connsiteX2" fmla="*/ 20938 w 24547"/>
                <a:gd name="connsiteY2" fmla="*/ -346 h 27396"/>
                <a:gd name="connsiteX3" fmla="*/ -172 w 24547"/>
                <a:gd name="connsiteY3" fmla="*/ 23919 h 27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47" h="27396">
                  <a:moveTo>
                    <a:pt x="-172" y="23920"/>
                  </a:moveTo>
                  <a:cubicBezTo>
                    <a:pt x="3517" y="29745"/>
                    <a:pt x="13546" y="26661"/>
                    <a:pt x="18142" y="21032"/>
                  </a:cubicBezTo>
                  <a:cubicBezTo>
                    <a:pt x="22740" y="15395"/>
                    <a:pt x="27985" y="3903"/>
                    <a:pt x="20938" y="-346"/>
                  </a:cubicBezTo>
                  <a:lnTo>
                    <a:pt x="-172" y="23919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20" name="任意多边形: 形状 2319">
              <a:extLst>
                <a:ext uri="{FF2B5EF4-FFF2-40B4-BE49-F238E27FC236}">
                  <a16:creationId xmlns:a16="http://schemas.microsoft.com/office/drawing/2014/main" id="{D74CF858-641D-3C96-1019-3EE06BA7BE50}"/>
                </a:ext>
              </a:extLst>
            </p:cNvPr>
            <p:cNvSpPr/>
            <p:nvPr/>
          </p:nvSpPr>
          <p:spPr>
            <a:xfrm flipV="1">
              <a:off x="8765010" y="5436073"/>
              <a:ext cx="38584" cy="42112"/>
            </a:xfrm>
            <a:custGeom>
              <a:avLst/>
              <a:gdLst>
                <a:gd name="connsiteX0" fmla="*/ -173 w 38584"/>
                <a:gd name="connsiteY0" fmla="*/ 34330 h 42112"/>
                <a:gd name="connsiteX1" fmla="*/ 32569 w 38584"/>
                <a:gd name="connsiteY1" fmla="*/ 31015 h 42112"/>
                <a:gd name="connsiteX2" fmla="*/ 27945 w 38584"/>
                <a:gd name="connsiteY2" fmla="*/ -362 h 42112"/>
                <a:gd name="connsiteX3" fmla="*/ -173 w 38584"/>
                <a:gd name="connsiteY3" fmla="*/ 34330 h 42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584" h="42112">
                  <a:moveTo>
                    <a:pt x="-173" y="34330"/>
                  </a:moveTo>
                  <a:cubicBezTo>
                    <a:pt x="2700" y="42310"/>
                    <a:pt x="21602" y="47218"/>
                    <a:pt x="32569" y="31015"/>
                  </a:cubicBezTo>
                  <a:cubicBezTo>
                    <a:pt x="43541" y="14809"/>
                    <a:pt x="37363" y="754"/>
                    <a:pt x="27945" y="-362"/>
                  </a:cubicBezTo>
                  <a:lnTo>
                    <a:pt x="-173" y="34330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21" name="任意多边形: 形状 2320">
              <a:extLst>
                <a:ext uri="{FF2B5EF4-FFF2-40B4-BE49-F238E27FC236}">
                  <a16:creationId xmlns:a16="http://schemas.microsoft.com/office/drawing/2014/main" id="{E5B84337-0924-5015-A6DB-A6AEB8ED5E23}"/>
                </a:ext>
              </a:extLst>
            </p:cNvPr>
            <p:cNvSpPr/>
            <p:nvPr/>
          </p:nvSpPr>
          <p:spPr>
            <a:xfrm flipV="1">
              <a:off x="8793823" y="5476912"/>
              <a:ext cx="44232" cy="54184"/>
            </a:xfrm>
            <a:custGeom>
              <a:avLst/>
              <a:gdLst>
                <a:gd name="connsiteX0" fmla="*/ -172 w 44232"/>
                <a:gd name="connsiteY0" fmla="*/ 50936 h 54184"/>
                <a:gd name="connsiteX1" fmla="*/ 32630 w 44232"/>
                <a:gd name="connsiteY1" fmla="*/ 39957 h 54184"/>
                <a:gd name="connsiteX2" fmla="*/ 38676 w 44232"/>
                <a:gd name="connsiteY2" fmla="*/ -353 h 54184"/>
                <a:gd name="connsiteX3" fmla="*/ -173 w 44232"/>
                <a:gd name="connsiteY3" fmla="*/ 50936 h 54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232" h="54184">
                  <a:moveTo>
                    <a:pt x="-172" y="50936"/>
                  </a:moveTo>
                  <a:cubicBezTo>
                    <a:pt x="1125" y="55558"/>
                    <a:pt x="16948" y="56408"/>
                    <a:pt x="32630" y="39957"/>
                  </a:cubicBezTo>
                  <a:cubicBezTo>
                    <a:pt x="48322" y="23479"/>
                    <a:pt x="45298" y="8569"/>
                    <a:pt x="38676" y="-353"/>
                  </a:cubicBezTo>
                  <a:lnTo>
                    <a:pt x="-173" y="50936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22" name="任意多边形: 形状 2321">
              <a:extLst>
                <a:ext uri="{FF2B5EF4-FFF2-40B4-BE49-F238E27FC236}">
                  <a16:creationId xmlns:a16="http://schemas.microsoft.com/office/drawing/2014/main" id="{50513606-A378-CBDA-22EE-F1812218F7C6}"/>
                </a:ext>
              </a:extLst>
            </p:cNvPr>
            <p:cNvSpPr/>
            <p:nvPr/>
          </p:nvSpPr>
          <p:spPr>
            <a:xfrm flipV="1">
              <a:off x="8735857" y="5339591"/>
              <a:ext cx="43254" cy="102711"/>
            </a:xfrm>
            <a:custGeom>
              <a:avLst/>
              <a:gdLst>
                <a:gd name="connsiteX0" fmla="*/ 27074 w 43254"/>
                <a:gd name="connsiteY0" fmla="*/ -374 h 102711"/>
                <a:gd name="connsiteX1" fmla="*/ 40599 w 43254"/>
                <a:gd name="connsiteY1" fmla="*/ 26996 h 102711"/>
                <a:gd name="connsiteX2" fmla="*/ 40575 w 43254"/>
                <a:gd name="connsiteY2" fmla="*/ 71659 h 102711"/>
                <a:gd name="connsiteX3" fmla="*/ 31689 w 43254"/>
                <a:gd name="connsiteY3" fmla="*/ 102338 h 102711"/>
                <a:gd name="connsiteX4" fmla="*/ 20989 w 43254"/>
                <a:gd name="connsiteY4" fmla="*/ 74266 h 102711"/>
                <a:gd name="connsiteX5" fmla="*/ 364 w 43254"/>
                <a:gd name="connsiteY5" fmla="*/ 33969 h 102711"/>
                <a:gd name="connsiteX6" fmla="*/ 27072 w 43254"/>
                <a:gd name="connsiteY6" fmla="*/ -373 h 102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254" h="102711">
                  <a:moveTo>
                    <a:pt x="27074" y="-374"/>
                  </a:moveTo>
                  <a:cubicBezTo>
                    <a:pt x="41464" y="854"/>
                    <a:pt x="46643" y="17179"/>
                    <a:pt x="40599" y="26996"/>
                  </a:cubicBezTo>
                  <a:cubicBezTo>
                    <a:pt x="29591" y="44863"/>
                    <a:pt x="48219" y="61374"/>
                    <a:pt x="40575" y="71659"/>
                  </a:cubicBezTo>
                  <a:cubicBezTo>
                    <a:pt x="32933" y="81943"/>
                    <a:pt x="27647" y="95098"/>
                    <a:pt x="31689" y="102338"/>
                  </a:cubicBezTo>
                  <a:cubicBezTo>
                    <a:pt x="20487" y="95821"/>
                    <a:pt x="17934" y="84914"/>
                    <a:pt x="20989" y="74266"/>
                  </a:cubicBezTo>
                  <a:cubicBezTo>
                    <a:pt x="24044" y="63619"/>
                    <a:pt x="-4391" y="46238"/>
                    <a:pt x="364" y="33969"/>
                  </a:cubicBezTo>
                  <a:lnTo>
                    <a:pt x="27072" y="-373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23" name="任意多边形: 形状 2322">
              <a:extLst>
                <a:ext uri="{FF2B5EF4-FFF2-40B4-BE49-F238E27FC236}">
                  <a16:creationId xmlns:a16="http://schemas.microsoft.com/office/drawing/2014/main" id="{6ABA29BE-3D8A-B9D3-879C-7D56AE1CB516}"/>
                </a:ext>
              </a:extLst>
            </p:cNvPr>
            <p:cNvSpPr/>
            <p:nvPr/>
          </p:nvSpPr>
          <p:spPr>
            <a:xfrm flipV="1">
              <a:off x="8505352" y="5279919"/>
              <a:ext cx="52846" cy="29261"/>
            </a:xfrm>
            <a:custGeom>
              <a:avLst/>
              <a:gdLst>
                <a:gd name="connsiteX0" fmla="*/ 52668 w 52846"/>
                <a:gd name="connsiteY0" fmla="*/ 3883 h 29261"/>
                <a:gd name="connsiteX1" fmla="*/ 17902 w 52846"/>
                <a:gd name="connsiteY1" fmla="*/ 28079 h 29261"/>
                <a:gd name="connsiteX2" fmla="*/ 956 w 52846"/>
                <a:gd name="connsiteY2" fmla="*/ -392 h 29261"/>
                <a:gd name="connsiteX3" fmla="*/ 52668 w 52846"/>
                <a:gd name="connsiteY3" fmla="*/ 3882 h 29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846" h="29261">
                  <a:moveTo>
                    <a:pt x="52668" y="3883"/>
                  </a:moveTo>
                  <a:cubicBezTo>
                    <a:pt x="52633" y="21873"/>
                    <a:pt x="31728" y="31847"/>
                    <a:pt x="17902" y="28079"/>
                  </a:cubicBezTo>
                  <a:cubicBezTo>
                    <a:pt x="4083" y="24308"/>
                    <a:pt x="-3122" y="10359"/>
                    <a:pt x="956" y="-392"/>
                  </a:cubicBezTo>
                  <a:lnTo>
                    <a:pt x="52668" y="3882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24" name="任意多边形: 形状 2323">
              <a:extLst>
                <a:ext uri="{FF2B5EF4-FFF2-40B4-BE49-F238E27FC236}">
                  <a16:creationId xmlns:a16="http://schemas.microsoft.com/office/drawing/2014/main" id="{76870BAE-9CB6-4122-AA95-A371936F60E4}"/>
                </a:ext>
              </a:extLst>
            </p:cNvPr>
            <p:cNvSpPr/>
            <p:nvPr/>
          </p:nvSpPr>
          <p:spPr>
            <a:xfrm flipV="1">
              <a:off x="8558199" y="5278045"/>
              <a:ext cx="60455" cy="37337"/>
            </a:xfrm>
            <a:custGeom>
              <a:avLst/>
              <a:gdLst>
                <a:gd name="connsiteX0" fmla="*/ 58521 w 60455"/>
                <a:gd name="connsiteY0" fmla="*/ -391 h 37337"/>
                <a:gd name="connsiteX1" fmla="*/ 32895 w 60455"/>
                <a:gd name="connsiteY1" fmla="*/ 36528 h 37337"/>
                <a:gd name="connsiteX2" fmla="*/ -177 w 60455"/>
                <a:gd name="connsiteY2" fmla="*/ 10109 h 37337"/>
                <a:gd name="connsiteX3" fmla="*/ 58521 w 60455"/>
                <a:gd name="connsiteY3" fmla="*/ -392 h 37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455" h="37337">
                  <a:moveTo>
                    <a:pt x="58521" y="-391"/>
                  </a:moveTo>
                  <a:cubicBezTo>
                    <a:pt x="66236" y="18677"/>
                    <a:pt x="46875" y="33666"/>
                    <a:pt x="32895" y="36528"/>
                  </a:cubicBezTo>
                  <a:cubicBezTo>
                    <a:pt x="18921" y="39391"/>
                    <a:pt x="318" y="27220"/>
                    <a:pt x="-177" y="10109"/>
                  </a:cubicBezTo>
                  <a:lnTo>
                    <a:pt x="58521" y="-392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25" name="任意多边形: 形状 2324">
              <a:extLst>
                <a:ext uri="{FF2B5EF4-FFF2-40B4-BE49-F238E27FC236}">
                  <a16:creationId xmlns:a16="http://schemas.microsoft.com/office/drawing/2014/main" id="{70722B1A-DB74-547B-16F5-F499A8029854}"/>
                </a:ext>
              </a:extLst>
            </p:cNvPr>
            <p:cNvSpPr/>
            <p:nvPr/>
          </p:nvSpPr>
          <p:spPr>
            <a:xfrm flipV="1">
              <a:off x="8615805" y="5241051"/>
              <a:ext cx="45934" cy="91714"/>
            </a:xfrm>
            <a:custGeom>
              <a:avLst/>
              <a:gdLst>
                <a:gd name="connsiteX0" fmla="*/ 33538 w 45934"/>
                <a:gd name="connsiteY0" fmla="*/ -394 h 91714"/>
                <a:gd name="connsiteX1" fmla="*/ 34842 w 45934"/>
                <a:gd name="connsiteY1" fmla="*/ 53237 h 91714"/>
                <a:gd name="connsiteX2" fmla="*/ 9961 w 45934"/>
                <a:gd name="connsiteY2" fmla="*/ 91321 h 91714"/>
                <a:gd name="connsiteX3" fmla="*/ 9260 w 45934"/>
                <a:gd name="connsiteY3" fmla="*/ 55829 h 91714"/>
                <a:gd name="connsiteX4" fmla="*/ 2465 w 45934"/>
                <a:gd name="connsiteY4" fmla="*/ 13302 h 91714"/>
                <a:gd name="connsiteX5" fmla="*/ 33539 w 45934"/>
                <a:gd name="connsiteY5" fmla="*/ -394 h 91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934" h="91714">
                  <a:moveTo>
                    <a:pt x="33538" y="-394"/>
                  </a:moveTo>
                  <a:cubicBezTo>
                    <a:pt x="50033" y="9307"/>
                    <a:pt x="49192" y="39790"/>
                    <a:pt x="34842" y="53237"/>
                  </a:cubicBezTo>
                  <a:cubicBezTo>
                    <a:pt x="22860" y="64459"/>
                    <a:pt x="6713" y="74592"/>
                    <a:pt x="9961" y="91321"/>
                  </a:cubicBezTo>
                  <a:cubicBezTo>
                    <a:pt x="-730" y="81756"/>
                    <a:pt x="3342" y="68834"/>
                    <a:pt x="9260" y="55829"/>
                  </a:cubicBezTo>
                  <a:cubicBezTo>
                    <a:pt x="15178" y="42823"/>
                    <a:pt x="-7702" y="33355"/>
                    <a:pt x="2465" y="13302"/>
                  </a:cubicBezTo>
                  <a:lnTo>
                    <a:pt x="33539" y="-394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26" name="任意多边形: 形状 2325">
              <a:extLst>
                <a:ext uri="{FF2B5EF4-FFF2-40B4-BE49-F238E27FC236}">
                  <a16:creationId xmlns:a16="http://schemas.microsoft.com/office/drawing/2014/main" id="{14ABAFB0-B033-6000-B4F6-77F159E5B982}"/>
                </a:ext>
              </a:extLst>
            </p:cNvPr>
            <p:cNvSpPr/>
            <p:nvPr/>
          </p:nvSpPr>
          <p:spPr>
            <a:xfrm flipV="1">
              <a:off x="8647615" y="5316216"/>
              <a:ext cx="42747" cy="37869"/>
            </a:xfrm>
            <a:custGeom>
              <a:avLst/>
              <a:gdLst>
                <a:gd name="connsiteX0" fmla="*/ -176 w 42747"/>
                <a:gd name="connsiteY0" fmla="*/ 21412 h 37869"/>
                <a:gd name="connsiteX1" fmla="*/ 31877 w 42747"/>
                <a:gd name="connsiteY1" fmla="*/ 33391 h 37869"/>
                <a:gd name="connsiteX2" fmla="*/ 32572 w 42747"/>
                <a:gd name="connsiteY2" fmla="*/ -385 h 37869"/>
                <a:gd name="connsiteX3" fmla="*/ -176 w 42747"/>
                <a:gd name="connsiteY3" fmla="*/ 21412 h 37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747" h="37869">
                  <a:moveTo>
                    <a:pt x="-176" y="21412"/>
                  </a:moveTo>
                  <a:cubicBezTo>
                    <a:pt x="2945" y="33867"/>
                    <a:pt x="18524" y="43198"/>
                    <a:pt x="31877" y="33391"/>
                  </a:cubicBezTo>
                  <a:cubicBezTo>
                    <a:pt x="45234" y="23589"/>
                    <a:pt x="46762" y="8402"/>
                    <a:pt x="32572" y="-385"/>
                  </a:cubicBezTo>
                  <a:lnTo>
                    <a:pt x="-176" y="21412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27" name="任意多边形: 形状 2326">
              <a:extLst>
                <a:ext uri="{FF2B5EF4-FFF2-40B4-BE49-F238E27FC236}">
                  <a16:creationId xmlns:a16="http://schemas.microsoft.com/office/drawing/2014/main" id="{84B70DB5-FDC7-2762-345F-B225BB3BCDFB}"/>
                </a:ext>
              </a:extLst>
            </p:cNvPr>
            <p:cNvSpPr/>
            <p:nvPr/>
          </p:nvSpPr>
          <p:spPr>
            <a:xfrm flipV="1">
              <a:off x="8678214" y="5339501"/>
              <a:ext cx="41635" cy="39442"/>
            </a:xfrm>
            <a:custGeom>
              <a:avLst/>
              <a:gdLst>
                <a:gd name="connsiteX0" fmla="*/ -175 w 41635"/>
                <a:gd name="connsiteY0" fmla="*/ 25796 h 39442"/>
                <a:gd name="connsiteX1" fmla="*/ 33239 w 41635"/>
                <a:gd name="connsiteY1" fmla="*/ 33155 h 39442"/>
                <a:gd name="connsiteX2" fmla="*/ 29187 w 41635"/>
                <a:gd name="connsiteY2" fmla="*/ -380 h 39442"/>
                <a:gd name="connsiteX3" fmla="*/ -175 w 41635"/>
                <a:gd name="connsiteY3" fmla="*/ 25796 h 39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635" h="39442">
                  <a:moveTo>
                    <a:pt x="-175" y="25796"/>
                  </a:moveTo>
                  <a:cubicBezTo>
                    <a:pt x="4665" y="37684"/>
                    <a:pt x="21397" y="44737"/>
                    <a:pt x="33239" y="33155"/>
                  </a:cubicBezTo>
                  <a:cubicBezTo>
                    <a:pt x="45084" y="21577"/>
                    <a:pt x="44466" y="6327"/>
                    <a:pt x="29187" y="-380"/>
                  </a:cubicBezTo>
                  <a:lnTo>
                    <a:pt x="-175" y="25796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28" name="任意多边形: 形状 2327">
              <a:extLst>
                <a:ext uri="{FF2B5EF4-FFF2-40B4-BE49-F238E27FC236}">
                  <a16:creationId xmlns:a16="http://schemas.microsoft.com/office/drawing/2014/main" id="{4603FA67-1C8B-41C6-AF41-DD9AE886FC68}"/>
                </a:ext>
              </a:extLst>
            </p:cNvPr>
            <p:cNvSpPr/>
            <p:nvPr/>
          </p:nvSpPr>
          <p:spPr>
            <a:xfrm flipV="1">
              <a:off x="8705955" y="5364880"/>
              <a:ext cx="41131" cy="39910"/>
            </a:xfrm>
            <a:custGeom>
              <a:avLst/>
              <a:gdLst>
                <a:gd name="connsiteX0" fmla="*/ -175 w 41131"/>
                <a:gd name="connsiteY0" fmla="*/ 27239 h 39910"/>
                <a:gd name="connsiteX1" fmla="*/ 33574 w 41131"/>
                <a:gd name="connsiteY1" fmla="*/ 32921 h 39910"/>
                <a:gd name="connsiteX2" fmla="*/ 27850 w 41131"/>
                <a:gd name="connsiteY2" fmla="*/ -375 h 39910"/>
                <a:gd name="connsiteX3" fmla="*/ -175 w 41131"/>
                <a:gd name="connsiteY3" fmla="*/ 27238 h 39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131" h="39910">
                  <a:moveTo>
                    <a:pt x="-175" y="27239"/>
                  </a:moveTo>
                  <a:cubicBezTo>
                    <a:pt x="5254" y="38872"/>
                    <a:pt x="22322" y="45078"/>
                    <a:pt x="33574" y="32921"/>
                  </a:cubicBezTo>
                  <a:cubicBezTo>
                    <a:pt x="44825" y="20763"/>
                    <a:pt x="43446" y="5560"/>
                    <a:pt x="27850" y="-375"/>
                  </a:cubicBezTo>
                  <a:lnTo>
                    <a:pt x="-175" y="27238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29" name="任意多边形: 形状 2328">
              <a:extLst>
                <a:ext uri="{FF2B5EF4-FFF2-40B4-BE49-F238E27FC236}">
                  <a16:creationId xmlns:a16="http://schemas.microsoft.com/office/drawing/2014/main" id="{0652C43F-F63B-9CFA-D378-45A0378B4C76}"/>
                </a:ext>
              </a:extLst>
            </p:cNvPr>
            <p:cNvSpPr/>
            <p:nvPr/>
          </p:nvSpPr>
          <p:spPr>
            <a:xfrm flipV="1">
              <a:off x="8293751" y="5396067"/>
              <a:ext cx="64898" cy="55058"/>
            </a:xfrm>
            <a:custGeom>
              <a:avLst/>
              <a:gdLst>
                <a:gd name="connsiteX0" fmla="*/ 64716 w 64898"/>
                <a:gd name="connsiteY0" fmla="*/ 44054 h 55058"/>
                <a:gd name="connsiteX1" fmla="*/ 7650 w 64898"/>
                <a:gd name="connsiteY1" fmla="*/ 33915 h 55058"/>
                <a:gd name="connsiteX2" fmla="*/ 64716 w 64898"/>
                <a:gd name="connsiteY2" fmla="*/ 44054 h 55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898" h="55058">
                  <a:moveTo>
                    <a:pt x="64716" y="44054"/>
                  </a:moveTo>
                  <a:cubicBezTo>
                    <a:pt x="38677" y="60548"/>
                    <a:pt x="28387" y="58374"/>
                    <a:pt x="7650" y="33915"/>
                  </a:cubicBezTo>
                  <a:cubicBezTo>
                    <a:pt x="-18181" y="3447"/>
                    <a:pt x="24821" y="-29236"/>
                    <a:pt x="64716" y="44054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30" name="任意多边形: 形状 2329">
              <a:extLst>
                <a:ext uri="{FF2B5EF4-FFF2-40B4-BE49-F238E27FC236}">
                  <a16:creationId xmlns:a16="http://schemas.microsoft.com/office/drawing/2014/main" id="{F162F166-CCF6-B3DA-2C1A-3177C0183DF2}"/>
                </a:ext>
              </a:extLst>
            </p:cNvPr>
            <p:cNvSpPr/>
            <p:nvPr/>
          </p:nvSpPr>
          <p:spPr>
            <a:xfrm flipV="1">
              <a:off x="8267662" y="5351755"/>
              <a:ext cx="125380" cy="60925"/>
            </a:xfrm>
            <a:custGeom>
              <a:avLst/>
              <a:gdLst>
                <a:gd name="connsiteX0" fmla="*/ 124619 w 125380"/>
                <a:gd name="connsiteY0" fmla="*/ 33223 h 60925"/>
                <a:gd name="connsiteX1" fmla="*/ -183 w 125380"/>
                <a:gd name="connsiteY1" fmla="*/ 60549 h 60925"/>
                <a:gd name="connsiteX2" fmla="*/ 59739 w 125380"/>
                <a:gd name="connsiteY2" fmla="*/ 19324 h 60925"/>
                <a:gd name="connsiteX3" fmla="*/ 124623 w 125380"/>
                <a:gd name="connsiteY3" fmla="*/ 33223 h 60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5380" h="60925">
                  <a:moveTo>
                    <a:pt x="124619" y="33223"/>
                  </a:moveTo>
                  <a:cubicBezTo>
                    <a:pt x="94197" y="73731"/>
                    <a:pt x="32311" y="24170"/>
                    <a:pt x="-183" y="60549"/>
                  </a:cubicBezTo>
                  <a:cubicBezTo>
                    <a:pt x="-278" y="29028"/>
                    <a:pt x="48359" y="29746"/>
                    <a:pt x="59739" y="19324"/>
                  </a:cubicBezTo>
                  <a:cubicBezTo>
                    <a:pt x="79040" y="1655"/>
                    <a:pt x="131230" y="-19967"/>
                    <a:pt x="124623" y="33223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31" name="任意多边形: 形状 2330">
              <a:extLst>
                <a:ext uri="{FF2B5EF4-FFF2-40B4-BE49-F238E27FC236}">
                  <a16:creationId xmlns:a16="http://schemas.microsoft.com/office/drawing/2014/main" id="{9AA1517A-2FCF-B48E-024D-96ADC25DCD65}"/>
                </a:ext>
              </a:extLst>
            </p:cNvPr>
            <p:cNvSpPr/>
            <p:nvPr/>
          </p:nvSpPr>
          <p:spPr>
            <a:xfrm flipV="1">
              <a:off x="8251987" y="5439130"/>
              <a:ext cx="59633" cy="40344"/>
            </a:xfrm>
            <a:custGeom>
              <a:avLst/>
              <a:gdLst>
                <a:gd name="connsiteX0" fmla="*/ 59450 w 59633"/>
                <a:gd name="connsiteY0" fmla="*/ 29785 h 40344"/>
                <a:gd name="connsiteX1" fmla="*/ 236 w 59633"/>
                <a:gd name="connsiteY1" fmla="*/ 18831 h 40344"/>
                <a:gd name="connsiteX2" fmla="*/ 59450 w 59633"/>
                <a:gd name="connsiteY2" fmla="*/ 29785 h 40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633" h="40344">
                  <a:moveTo>
                    <a:pt x="59450" y="29785"/>
                  </a:moveTo>
                  <a:cubicBezTo>
                    <a:pt x="45294" y="51276"/>
                    <a:pt x="4720" y="34503"/>
                    <a:pt x="236" y="18831"/>
                  </a:cubicBezTo>
                  <a:cubicBezTo>
                    <a:pt x="-5458" y="-1077"/>
                    <a:pt x="48396" y="-16031"/>
                    <a:pt x="59450" y="29785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32" name="任意多边形: 形状 2331">
              <a:extLst>
                <a:ext uri="{FF2B5EF4-FFF2-40B4-BE49-F238E27FC236}">
                  <a16:creationId xmlns:a16="http://schemas.microsoft.com/office/drawing/2014/main" id="{613785F5-037F-A41C-75EF-A80417709183}"/>
                </a:ext>
              </a:extLst>
            </p:cNvPr>
            <p:cNvSpPr/>
            <p:nvPr/>
          </p:nvSpPr>
          <p:spPr>
            <a:xfrm flipV="1">
              <a:off x="7630955" y="5358195"/>
              <a:ext cx="516382" cy="232996"/>
            </a:xfrm>
            <a:custGeom>
              <a:avLst/>
              <a:gdLst>
                <a:gd name="connsiteX0" fmla="*/ 505213 w 516382"/>
                <a:gd name="connsiteY0" fmla="*/ 69592 h 232996"/>
                <a:gd name="connsiteX1" fmla="*/ 507777 w 516382"/>
                <a:gd name="connsiteY1" fmla="*/ 25501 h 232996"/>
                <a:gd name="connsiteX2" fmla="*/ 388215 w 516382"/>
                <a:gd name="connsiteY2" fmla="*/ 8670 h 232996"/>
                <a:gd name="connsiteX3" fmla="*/ 287772 w 516382"/>
                <a:gd name="connsiteY3" fmla="*/ 25462 h 232996"/>
                <a:gd name="connsiteX4" fmla="*/ 369586 w 516382"/>
                <a:gd name="connsiteY4" fmla="*/ 41156 h 232996"/>
                <a:gd name="connsiteX5" fmla="*/ 304038 w 516382"/>
                <a:gd name="connsiteY5" fmla="*/ 39115 h 232996"/>
                <a:gd name="connsiteX6" fmla="*/ 227614 w 516382"/>
                <a:gd name="connsiteY6" fmla="*/ 43970 h 232996"/>
                <a:gd name="connsiteX7" fmla="*/ 121859 w 516382"/>
                <a:gd name="connsiteY7" fmla="*/ 53234 h 232996"/>
                <a:gd name="connsiteX8" fmla="*/ -192 w 516382"/>
                <a:gd name="connsiteY8" fmla="*/ 93520 h 232996"/>
                <a:gd name="connsiteX9" fmla="*/ 107478 w 516382"/>
                <a:gd name="connsiteY9" fmla="*/ 95016 h 232996"/>
                <a:gd name="connsiteX10" fmla="*/ 233161 w 516382"/>
                <a:gd name="connsiteY10" fmla="*/ 90548 h 232996"/>
                <a:gd name="connsiteX11" fmla="*/ 167641 w 516382"/>
                <a:gd name="connsiteY11" fmla="*/ 109182 h 232996"/>
                <a:gd name="connsiteX12" fmla="*/ 77403 w 516382"/>
                <a:gd name="connsiteY12" fmla="*/ 136936 h 232996"/>
                <a:gd name="connsiteX13" fmla="*/ 135620 w 516382"/>
                <a:gd name="connsiteY13" fmla="*/ 135996 h 232996"/>
                <a:gd name="connsiteX14" fmla="*/ 211501 w 516382"/>
                <a:gd name="connsiteY14" fmla="*/ 121692 h 232996"/>
                <a:gd name="connsiteX15" fmla="*/ 322101 w 516382"/>
                <a:gd name="connsiteY15" fmla="*/ 107170 h 232996"/>
                <a:gd name="connsiteX16" fmla="*/ 275454 w 516382"/>
                <a:gd name="connsiteY16" fmla="*/ 126375 h 232996"/>
                <a:gd name="connsiteX17" fmla="*/ 216790 w 516382"/>
                <a:gd name="connsiteY17" fmla="*/ 157548 h 232996"/>
                <a:gd name="connsiteX18" fmla="*/ 306089 w 516382"/>
                <a:gd name="connsiteY18" fmla="*/ 136919 h 232996"/>
                <a:gd name="connsiteX19" fmla="*/ 393175 w 516382"/>
                <a:gd name="connsiteY19" fmla="*/ 96456 h 232996"/>
                <a:gd name="connsiteX20" fmla="*/ 314048 w 516382"/>
                <a:gd name="connsiteY20" fmla="*/ 178709 h 232996"/>
                <a:gd name="connsiteX21" fmla="*/ 264697 w 516382"/>
                <a:gd name="connsiteY21" fmla="*/ 226301 h 232996"/>
                <a:gd name="connsiteX22" fmla="*/ 314622 w 516382"/>
                <a:gd name="connsiteY22" fmla="*/ 208839 h 232996"/>
                <a:gd name="connsiteX23" fmla="*/ 377625 w 516382"/>
                <a:gd name="connsiteY23" fmla="*/ 144968 h 232996"/>
                <a:gd name="connsiteX24" fmla="*/ 442429 w 516382"/>
                <a:gd name="connsiteY24" fmla="*/ 96845 h 232996"/>
                <a:gd name="connsiteX25" fmla="*/ 422821 w 516382"/>
                <a:gd name="connsiteY25" fmla="*/ 124776 h 232996"/>
                <a:gd name="connsiteX26" fmla="*/ 505214 w 516382"/>
                <a:gd name="connsiteY26" fmla="*/ 69592 h 232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16382" h="232996">
                  <a:moveTo>
                    <a:pt x="505213" y="69592"/>
                  </a:moveTo>
                  <a:cubicBezTo>
                    <a:pt x="514122" y="59592"/>
                    <a:pt x="523395" y="45007"/>
                    <a:pt x="507777" y="25501"/>
                  </a:cubicBezTo>
                  <a:cubicBezTo>
                    <a:pt x="492152" y="5992"/>
                    <a:pt x="425435" y="-11646"/>
                    <a:pt x="388215" y="8670"/>
                  </a:cubicBezTo>
                  <a:cubicBezTo>
                    <a:pt x="350984" y="28984"/>
                    <a:pt x="310837" y="-6028"/>
                    <a:pt x="287772" y="25462"/>
                  </a:cubicBezTo>
                  <a:cubicBezTo>
                    <a:pt x="319969" y="12693"/>
                    <a:pt x="340644" y="45333"/>
                    <a:pt x="369586" y="41156"/>
                  </a:cubicBezTo>
                  <a:cubicBezTo>
                    <a:pt x="356958" y="57324"/>
                    <a:pt x="325024" y="25822"/>
                    <a:pt x="304038" y="39115"/>
                  </a:cubicBezTo>
                  <a:cubicBezTo>
                    <a:pt x="283052" y="52409"/>
                    <a:pt x="251782" y="25392"/>
                    <a:pt x="227614" y="43970"/>
                  </a:cubicBezTo>
                  <a:cubicBezTo>
                    <a:pt x="203442" y="62543"/>
                    <a:pt x="173495" y="21242"/>
                    <a:pt x="121859" y="53234"/>
                  </a:cubicBezTo>
                  <a:cubicBezTo>
                    <a:pt x="82362" y="77708"/>
                    <a:pt x="4744" y="62619"/>
                    <a:pt x="-192" y="93520"/>
                  </a:cubicBezTo>
                  <a:cubicBezTo>
                    <a:pt x="41337" y="74839"/>
                    <a:pt x="70068" y="86204"/>
                    <a:pt x="107478" y="95016"/>
                  </a:cubicBezTo>
                  <a:cubicBezTo>
                    <a:pt x="167638" y="109182"/>
                    <a:pt x="198242" y="66378"/>
                    <a:pt x="233161" y="90548"/>
                  </a:cubicBezTo>
                  <a:cubicBezTo>
                    <a:pt x="209308" y="89863"/>
                    <a:pt x="186436" y="96733"/>
                    <a:pt x="167641" y="109182"/>
                  </a:cubicBezTo>
                  <a:cubicBezTo>
                    <a:pt x="144045" y="124809"/>
                    <a:pt x="93390" y="102854"/>
                    <a:pt x="77403" y="136936"/>
                  </a:cubicBezTo>
                  <a:cubicBezTo>
                    <a:pt x="94179" y="129035"/>
                    <a:pt x="108471" y="129238"/>
                    <a:pt x="135620" y="135996"/>
                  </a:cubicBezTo>
                  <a:cubicBezTo>
                    <a:pt x="163423" y="142918"/>
                    <a:pt x="180780" y="116075"/>
                    <a:pt x="211501" y="121692"/>
                  </a:cubicBezTo>
                  <a:cubicBezTo>
                    <a:pt x="259535" y="130471"/>
                    <a:pt x="270800" y="90661"/>
                    <a:pt x="322101" y="107170"/>
                  </a:cubicBezTo>
                  <a:cubicBezTo>
                    <a:pt x="316402" y="116230"/>
                    <a:pt x="297190" y="124588"/>
                    <a:pt x="275454" y="126375"/>
                  </a:cubicBezTo>
                  <a:cubicBezTo>
                    <a:pt x="253718" y="128162"/>
                    <a:pt x="241842" y="155836"/>
                    <a:pt x="216790" y="157548"/>
                  </a:cubicBezTo>
                  <a:cubicBezTo>
                    <a:pt x="233644" y="178996"/>
                    <a:pt x="268858" y="138309"/>
                    <a:pt x="306089" y="136919"/>
                  </a:cubicBezTo>
                  <a:cubicBezTo>
                    <a:pt x="348113" y="135350"/>
                    <a:pt x="370242" y="113976"/>
                    <a:pt x="393175" y="96456"/>
                  </a:cubicBezTo>
                  <a:cubicBezTo>
                    <a:pt x="359490" y="118068"/>
                    <a:pt x="366587" y="158497"/>
                    <a:pt x="314048" y="178709"/>
                  </a:cubicBezTo>
                  <a:cubicBezTo>
                    <a:pt x="291132" y="187520"/>
                    <a:pt x="295247" y="229824"/>
                    <a:pt x="264697" y="226301"/>
                  </a:cubicBezTo>
                  <a:cubicBezTo>
                    <a:pt x="272912" y="237977"/>
                    <a:pt x="300243" y="234278"/>
                    <a:pt x="314622" y="208839"/>
                  </a:cubicBezTo>
                  <a:cubicBezTo>
                    <a:pt x="328999" y="183395"/>
                    <a:pt x="351614" y="199694"/>
                    <a:pt x="377625" y="144968"/>
                  </a:cubicBezTo>
                  <a:cubicBezTo>
                    <a:pt x="388361" y="122381"/>
                    <a:pt x="430627" y="121195"/>
                    <a:pt x="442429" y="96845"/>
                  </a:cubicBezTo>
                  <a:cubicBezTo>
                    <a:pt x="444580" y="105826"/>
                    <a:pt x="436457" y="117501"/>
                    <a:pt x="422821" y="124776"/>
                  </a:cubicBezTo>
                  <a:cubicBezTo>
                    <a:pt x="441570" y="136318"/>
                    <a:pt x="492871" y="100830"/>
                    <a:pt x="505214" y="69592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33" name="任意多边形: 形状 2332">
              <a:extLst>
                <a:ext uri="{FF2B5EF4-FFF2-40B4-BE49-F238E27FC236}">
                  <a16:creationId xmlns:a16="http://schemas.microsoft.com/office/drawing/2014/main" id="{FE08A868-6535-12F8-FA40-EC5965DB32AC}"/>
                </a:ext>
              </a:extLst>
            </p:cNvPr>
            <p:cNvSpPr/>
            <p:nvPr/>
          </p:nvSpPr>
          <p:spPr>
            <a:xfrm flipV="1">
              <a:off x="8125284" y="5478228"/>
              <a:ext cx="61678" cy="48183"/>
            </a:xfrm>
            <a:custGeom>
              <a:avLst/>
              <a:gdLst>
                <a:gd name="connsiteX0" fmla="*/ 61491 w 61678"/>
                <a:gd name="connsiteY0" fmla="*/ 8150 h 48183"/>
                <a:gd name="connsiteX1" fmla="*/ 6585 w 61678"/>
                <a:gd name="connsiteY1" fmla="*/ 47830 h 48183"/>
                <a:gd name="connsiteX2" fmla="*/ 8731 w 61678"/>
                <a:gd name="connsiteY2" fmla="*/ -353 h 48183"/>
                <a:gd name="connsiteX3" fmla="*/ 61491 w 61678"/>
                <a:gd name="connsiteY3" fmla="*/ 8150 h 48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678" h="48183">
                  <a:moveTo>
                    <a:pt x="61491" y="8150"/>
                  </a:moveTo>
                  <a:cubicBezTo>
                    <a:pt x="52762" y="32199"/>
                    <a:pt x="18968" y="31281"/>
                    <a:pt x="6585" y="47830"/>
                  </a:cubicBezTo>
                  <a:cubicBezTo>
                    <a:pt x="-306" y="36952"/>
                    <a:pt x="-5207" y="17189"/>
                    <a:pt x="8731" y="-353"/>
                  </a:cubicBezTo>
                  <a:cubicBezTo>
                    <a:pt x="16634" y="85"/>
                    <a:pt x="54650" y="5954"/>
                    <a:pt x="61491" y="8150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34" name="任意多边形: 形状 2333">
              <a:extLst>
                <a:ext uri="{FF2B5EF4-FFF2-40B4-BE49-F238E27FC236}">
                  <a16:creationId xmlns:a16="http://schemas.microsoft.com/office/drawing/2014/main" id="{48434D10-6924-3595-10F4-1085984A0368}"/>
                </a:ext>
              </a:extLst>
            </p:cNvPr>
            <p:cNvSpPr/>
            <p:nvPr/>
          </p:nvSpPr>
          <p:spPr>
            <a:xfrm flipV="1">
              <a:off x="8173641" y="5477176"/>
              <a:ext cx="64041" cy="40731"/>
            </a:xfrm>
            <a:custGeom>
              <a:avLst/>
              <a:gdLst>
                <a:gd name="connsiteX0" fmla="*/ 63856 w 64041"/>
                <a:gd name="connsiteY0" fmla="*/ 20363 h 40731"/>
                <a:gd name="connsiteX1" fmla="*/ 3022 w 64041"/>
                <a:gd name="connsiteY1" fmla="*/ 40378 h 40731"/>
                <a:gd name="connsiteX2" fmla="*/ 13166 w 64041"/>
                <a:gd name="connsiteY2" fmla="*/ -354 h 40731"/>
                <a:gd name="connsiteX3" fmla="*/ 63855 w 64041"/>
                <a:gd name="connsiteY3" fmla="*/ 20362 h 40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041" h="40731">
                  <a:moveTo>
                    <a:pt x="63856" y="20363"/>
                  </a:moveTo>
                  <a:cubicBezTo>
                    <a:pt x="45660" y="50946"/>
                    <a:pt x="19579" y="20092"/>
                    <a:pt x="3022" y="40378"/>
                  </a:cubicBezTo>
                  <a:cubicBezTo>
                    <a:pt x="-2351" y="30168"/>
                    <a:pt x="-2212" y="13200"/>
                    <a:pt x="13166" y="-354"/>
                  </a:cubicBezTo>
                  <a:lnTo>
                    <a:pt x="63855" y="20362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35" name="任意多边形: 形状 2334">
              <a:extLst>
                <a:ext uri="{FF2B5EF4-FFF2-40B4-BE49-F238E27FC236}">
                  <a16:creationId xmlns:a16="http://schemas.microsoft.com/office/drawing/2014/main" id="{DE065472-1FD6-406F-91C9-B13274AFFA59}"/>
                </a:ext>
              </a:extLst>
            </p:cNvPr>
            <p:cNvSpPr/>
            <p:nvPr/>
          </p:nvSpPr>
          <p:spPr>
            <a:xfrm flipV="1">
              <a:off x="8195236" y="5448675"/>
              <a:ext cx="77807" cy="50982"/>
            </a:xfrm>
            <a:custGeom>
              <a:avLst/>
              <a:gdLst>
                <a:gd name="connsiteX0" fmla="*/ 77623 w 77807"/>
                <a:gd name="connsiteY0" fmla="*/ 22706 h 50982"/>
                <a:gd name="connsiteX1" fmla="*/ 21 w 77807"/>
                <a:gd name="connsiteY1" fmla="*/ 50624 h 50982"/>
                <a:gd name="connsiteX2" fmla="*/ 46132 w 77807"/>
                <a:gd name="connsiteY2" fmla="*/ -358 h 50982"/>
                <a:gd name="connsiteX3" fmla="*/ 77623 w 77807"/>
                <a:gd name="connsiteY3" fmla="*/ 22705 h 50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807" h="50982">
                  <a:moveTo>
                    <a:pt x="77623" y="22706"/>
                  </a:moveTo>
                  <a:cubicBezTo>
                    <a:pt x="47835" y="63356"/>
                    <a:pt x="18659" y="28475"/>
                    <a:pt x="21" y="50624"/>
                  </a:cubicBezTo>
                  <a:cubicBezTo>
                    <a:pt x="-2910" y="33970"/>
                    <a:pt x="26080" y="5805"/>
                    <a:pt x="46132" y="-358"/>
                  </a:cubicBezTo>
                  <a:lnTo>
                    <a:pt x="77623" y="22705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36" name="任意多边形: 形状 2335">
              <a:extLst>
                <a:ext uri="{FF2B5EF4-FFF2-40B4-BE49-F238E27FC236}">
                  <a16:creationId xmlns:a16="http://schemas.microsoft.com/office/drawing/2014/main" id="{E9886D8A-5EF6-BE77-18BE-5F110AAAF586}"/>
                </a:ext>
              </a:extLst>
            </p:cNvPr>
            <p:cNvSpPr/>
            <p:nvPr/>
          </p:nvSpPr>
          <p:spPr>
            <a:xfrm flipV="1">
              <a:off x="8373319" y="5326235"/>
              <a:ext cx="59744" cy="59039"/>
            </a:xfrm>
            <a:custGeom>
              <a:avLst/>
              <a:gdLst>
                <a:gd name="connsiteX0" fmla="*/ 59564 w 59744"/>
                <a:gd name="connsiteY0" fmla="*/ 40579 h 59039"/>
                <a:gd name="connsiteX1" fmla="*/ 14068 w 59744"/>
                <a:gd name="connsiteY1" fmla="*/ 48704 h 59039"/>
                <a:gd name="connsiteX2" fmla="*/ 10750 w 59744"/>
                <a:gd name="connsiteY2" fmla="*/ -381 h 59039"/>
                <a:gd name="connsiteX3" fmla="*/ 59563 w 59744"/>
                <a:gd name="connsiteY3" fmla="*/ 40579 h 59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744" h="59039">
                  <a:moveTo>
                    <a:pt x="59564" y="40579"/>
                  </a:moveTo>
                  <a:cubicBezTo>
                    <a:pt x="58419" y="61990"/>
                    <a:pt x="28639" y="63973"/>
                    <a:pt x="14068" y="48704"/>
                  </a:cubicBezTo>
                  <a:cubicBezTo>
                    <a:pt x="-507" y="33431"/>
                    <a:pt x="-7465" y="3532"/>
                    <a:pt x="10750" y="-381"/>
                  </a:cubicBezTo>
                  <a:lnTo>
                    <a:pt x="59563" y="40579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37" name="任意多边形: 形状 2336">
              <a:extLst>
                <a:ext uri="{FF2B5EF4-FFF2-40B4-BE49-F238E27FC236}">
                  <a16:creationId xmlns:a16="http://schemas.microsoft.com/office/drawing/2014/main" id="{7BAB351E-8210-B2D4-4C1A-08435FD8B39D}"/>
                </a:ext>
              </a:extLst>
            </p:cNvPr>
            <p:cNvSpPr/>
            <p:nvPr/>
          </p:nvSpPr>
          <p:spPr>
            <a:xfrm flipV="1">
              <a:off x="8426421" y="5296630"/>
              <a:ext cx="62959" cy="47687"/>
            </a:xfrm>
            <a:custGeom>
              <a:avLst/>
              <a:gdLst>
                <a:gd name="connsiteX0" fmla="*/ 62779 w 62959"/>
                <a:gd name="connsiteY0" fmla="*/ 29262 h 47687"/>
                <a:gd name="connsiteX1" fmla="*/ 16013 w 62959"/>
                <a:gd name="connsiteY1" fmla="*/ 37098 h 47687"/>
                <a:gd name="connsiteX2" fmla="*/ 6431 w 62959"/>
                <a:gd name="connsiteY2" fmla="*/ -387 h 47687"/>
                <a:gd name="connsiteX3" fmla="*/ 62779 w 62959"/>
                <a:gd name="connsiteY3" fmla="*/ 29262 h 47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959" h="47687">
                  <a:moveTo>
                    <a:pt x="62779" y="29262"/>
                  </a:moveTo>
                  <a:cubicBezTo>
                    <a:pt x="47221" y="45104"/>
                    <a:pt x="25008" y="56450"/>
                    <a:pt x="16013" y="37098"/>
                  </a:cubicBezTo>
                  <a:cubicBezTo>
                    <a:pt x="7050" y="38419"/>
                    <a:pt x="-9412" y="16723"/>
                    <a:pt x="6431" y="-387"/>
                  </a:cubicBezTo>
                  <a:lnTo>
                    <a:pt x="62779" y="29262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38" name="任意多边形: 形状 2337">
              <a:extLst>
                <a:ext uri="{FF2B5EF4-FFF2-40B4-BE49-F238E27FC236}">
                  <a16:creationId xmlns:a16="http://schemas.microsoft.com/office/drawing/2014/main" id="{4D29E187-B03D-98D5-3493-4A19D1B092ED}"/>
                </a:ext>
              </a:extLst>
            </p:cNvPr>
            <p:cNvSpPr/>
            <p:nvPr/>
          </p:nvSpPr>
          <p:spPr>
            <a:xfrm flipV="1">
              <a:off x="8411485" y="5258948"/>
              <a:ext cx="97540" cy="62055"/>
            </a:xfrm>
            <a:custGeom>
              <a:avLst/>
              <a:gdLst>
                <a:gd name="connsiteX0" fmla="*/ 97360 w 97540"/>
                <a:gd name="connsiteY0" fmla="*/ 10347 h 62055"/>
                <a:gd name="connsiteX1" fmla="*/ 55782 w 97540"/>
                <a:gd name="connsiteY1" fmla="*/ 53023 h 62055"/>
                <a:gd name="connsiteX2" fmla="*/ -180 w 97540"/>
                <a:gd name="connsiteY2" fmla="*/ 55796 h 62055"/>
                <a:gd name="connsiteX3" fmla="*/ 34227 w 97540"/>
                <a:gd name="connsiteY3" fmla="*/ 36183 h 62055"/>
                <a:gd name="connsiteX4" fmla="*/ 74770 w 97540"/>
                <a:gd name="connsiteY4" fmla="*/ -393 h 62055"/>
                <a:gd name="connsiteX5" fmla="*/ 97359 w 97540"/>
                <a:gd name="connsiteY5" fmla="*/ 10347 h 62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7540" h="62055">
                  <a:moveTo>
                    <a:pt x="97360" y="10347"/>
                  </a:moveTo>
                  <a:cubicBezTo>
                    <a:pt x="92777" y="42656"/>
                    <a:pt x="72534" y="54798"/>
                    <a:pt x="55782" y="53023"/>
                  </a:cubicBezTo>
                  <a:cubicBezTo>
                    <a:pt x="24851" y="49747"/>
                    <a:pt x="10746" y="71750"/>
                    <a:pt x="-180" y="55796"/>
                  </a:cubicBezTo>
                  <a:cubicBezTo>
                    <a:pt x="18287" y="57442"/>
                    <a:pt x="21909" y="39085"/>
                    <a:pt x="34227" y="36183"/>
                  </a:cubicBezTo>
                  <a:cubicBezTo>
                    <a:pt x="46543" y="33281"/>
                    <a:pt x="41624" y="9172"/>
                    <a:pt x="74770" y="-393"/>
                  </a:cubicBezTo>
                  <a:lnTo>
                    <a:pt x="97359" y="10347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39" name="任意多边形: 形状 2338">
              <a:extLst>
                <a:ext uri="{FF2B5EF4-FFF2-40B4-BE49-F238E27FC236}">
                  <a16:creationId xmlns:a16="http://schemas.microsoft.com/office/drawing/2014/main" id="{C05C6FA7-F368-8DFE-267A-594FDD246342}"/>
                </a:ext>
              </a:extLst>
            </p:cNvPr>
            <p:cNvSpPr/>
            <p:nvPr/>
          </p:nvSpPr>
          <p:spPr>
            <a:xfrm flipV="1">
              <a:off x="8267166" y="5553479"/>
              <a:ext cx="47136" cy="59995"/>
            </a:xfrm>
            <a:custGeom>
              <a:avLst/>
              <a:gdLst>
                <a:gd name="connsiteX0" fmla="*/ -21 w 47136"/>
                <a:gd name="connsiteY0" fmla="*/ 16529 h 59995"/>
                <a:gd name="connsiteX1" fmla="*/ 28308 w 47136"/>
                <a:gd name="connsiteY1" fmla="*/ 215 h 59995"/>
                <a:gd name="connsiteX2" fmla="*/ 38598 w 47136"/>
                <a:gd name="connsiteY2" fmla="*/ 56864 h 59995"/>
                <a:gd name="connsiteX3" fmla="*/ -21 w 47136"/>
                <a:gd name="connsiteY3" fmla="*/ 16529 h 59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136" h="59995">
                  <a:moveTo>
                    <a:pt x="-21" y="16529"/>
                  </a:moveTo>
                  <a:cubicBezTo>
                    <a:pt x="-501" y="9751"/>
                    <a:pt x="14732" y="-3159"/>
                    <a:pt x="28308" y="215"/>
                  </a:cubicBezTo>
                  <a:cubicBezTo>
                    <a:pt x="46299" y="4695"/>
                    <a:pt x="54222" y="43698"/>
                    <a:pt x="38598" y="56864"/>
                  </a:cubicBezTo>
                  <a:cubicBezTo>
                    <a:pt x="22980" y="70027"/>
                    <a:pt x="-2457" y="33314"/>
                    <a:pt x="-21" y="16529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40" name="任意多边形: 形状 2339">
              <a:extLst>
                <a:ext uri="{FF2B5EF4-FFF2-40B4-BE49-F238E27FC236}">
                  <a16:creationId xmlns:a16="http://schemas.microsoft.com/office/drawing/2014/main" id="{8DC741A2-9EC6-222E-514C-A3ECCC70FDDB}"/>
                </a:ext>
              </a:extLst>
            </p:cNvPr>
            <p:cNvSpPr/>
            <p:nvPr/>
          </p:nvSpPr>
          <p:spPr>
            <a:xfrm flipV="1">
              <a:off x="8247326" y="5574754"/>
              <a:ext cx="37731" cy="23374"/>
            </a:xfrm>
            <a:custGeom>
              <a:avLst/>
              <a:gdLst>
                <a:gd name="connsiteX0" fmla="*/ -184 w 37731"/>
                <a:gd name="connsiteY0" fmla="*/ 12733 h 23374"/>
                <a:gd name="connsiteX1" fmla="*/ 36837 w 37731"/>
                <a:gd name="connsiteY1" fmla="*/ 23038 h 23374"/>
                <a:gd name="connsiteX2" fmla="*/ -184 w 37731"/>
                <a:gd name="connsiteY2" fmla="*/ 12733 h 23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731" h="23374">
                  <a:moveTo>
                    <a:pt x="-184" y="12733"/>
                  </a:moveTo>
                  <a:cubicBezTo>
                    <a:pt x="18636" y="-11713"/>
                    <a:pt x="41928" y="1851"/>
                    <a:pt x="36837" y="23038"/>
                  </a:cubicBezTo>
                  <a:cubicBezTo>
                    <a:pt x="30634" y="20980"/>
                    <a:pt x="7964" y="13559"/>
                    <a:pt x="-184" y="12733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41" name="任意多边形: 形状 2340">
              <a:extLst>
                <a:ext uri="{FF2B5EF4-FFF2-40B4-BE49-F238E27FC236}">
                  <a16:creationId xmlns:a16="http://schemas.microsoft.com/office/drawing/2014/main" id="{3D8C9996-09CF-CA99-11AC-FBAE5638FF95}"/>
                </a:ext>
              </a:extLst>
            </p:cNvPr>
            <p:cNvSpPr/>
            <p:nvPr/>
          </p:nvSpPr>
          <p:spPr>
            <a:xfrm flipV="1">
              <a:off x="7945796" y="5548400"/>
              <a:ext cx="356801" cy="71272"/>
            </a:xfrm>
            <a:custGeom>
              <a:avLst/>
              <a:gdLst>
                <a:gd name="connsiteX0" fmla="*/ 188472 w 356801"/>
                <a:gd name="connsiteY0" fmla="*/ 58921 h 71272"/>
                <a:gd name="connsiteX1" fmla="*/ 94607 w 356801"/>
                <a:gd name="connsiteY1" fmla="*/ 34524 h 71272"/>
                <a:gd name="connsiteX2" fmla="*/ -187 w 356801"/>
                <a:gd name="connsiteY2" fmla="*/ 17253 h 71272"/>
                <a:gd name="connsiteX3" fmla="*/ 99686 w 356801"/>
                <a:gd name="connsiteY3" fmla="*/ 2995 h 71272"/>
                <a:gd name="connsiteX4" fmla="*/ 203369 w 356801"/>
                <a:gd name="connsiteY4" fmla="*/ 22261 h 71272"/>
                <a:gd name="connsiteX5" fmla="*/ 356615 w 356801"/>
                <a:gd name="connsiteY5" fmla="*/ 61319 h 71272"/>
                <a:gd name="connsiteX6" fmla="*/ 188475 w 356801"/>
                <a:gd name="connsiteY6" fmla="*/ 58921 h 71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6801" h="71272">
                  <a:moveTo>
                    <a:pt x="188472" y="58921"/>
                  </a:moveTo>
                  <a:cubicBezTo>
                    <a:pt x="174947" y="47889"/>
                    <a:pt x="149379" y="60816"/>
                    <a:pt x="94607" y="34524"/>
                  </a:cubicBezTo>
                  <a:cubicBezTo>
                    <a:pt x="39835" y="8232"/>
                    <a:pt x="25370" y="42988"/>
                    <a:pt x="-187" y="17253"/>
                  </a:cubicBezTo>
                  <a:cubicBezTo>
                    <a:pt x="49189" y="23000"/>
                    <a:pt x="63710" y="-10786"/>
                    <a:pt x="99686" y="2995"/>
                  </a:cubicBezTo>
                  <a:cubicBezTo>
                    <a:pt x="154323" y="23923"/>
                    <a:pt x="175041" y="2829"/>
                    <a:pt x="203369" y="22261"/>
                  </a:cubicBezTo>
                  <a:cubicBezTo>
                    <a:pt x="243811" y="50005"/>
                    <a:pt x="314822" y="3937"/>
                    <a:pt x="356615" y="61319"/>
                  </a:cubicBezTo>
                  <a:cubicBezTo>
                    <a:pt x="335475" y="81246"/>
                    <a:pt x="218454" y="64983"/>
                    <a:pt x="188475" y="58921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42" name="任意多边形: 形状 2341">
              <a:extLst>
                <a:ext uri="{FF2B5EF4-FFF2-40B4-BE49-F238E27FC236}">
                  <a16:creationId xmlns:a16="http://schemas.microsoft.com/office/drawing/2014/main" id="{9C79584F-4D8D-B51D-07D6-241309737983}"/>
                </a:ext>
              </a:extLst>
            </p:cNvPr>
            <p:cNvSpPr/>
            <p:nvPr/>
          </p:nvSpPr>
          <p:spPr>
            <a:xfrm flipV="1">
              <a:off x="9119936" y="5354410"/>
              <a:ext cx="72003" cy="194001"/>
            </a:xfrm>
            <a:custGeom>
              <a:avLst/>
              <a:gdLst>
                <a:gd name="connsiteX0" fmla="*/ -166 w 72003"/>
                <a:gd name="connsiteY0" fmla="*/ 186827 h 194001"/>
                <a:gd name="connsiteX1" fmla="*/ 27076 w 72003"/>
                <a:gd name="connsiteY1" fmla="*/ 80266 h 194001"/>
                <a:gd name="connsiteX2" fmla="*/ 71838 w 72003"/>
                <a:gd name="connsiteY2" fmla="*/ -363 h 194001"/>
                <a:gd name="connsiteX3" fmla="*/ 47751 w 72003"/>
                <a:gd name="connsiteY3" fmla="*/ 80238 h 194001"/>
                <a:gd name="connsiteX4" fmla="*/ 18305 w 72003"/>
                <a:gd name="connsiteY4" fmla="*/ 193639 h 194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003" h="194001">
                  <a:moveTo>
                    <a:pt x="-166" y="186827"/>
                  </a:moveTo>
                  <a:cubicBezTo>
                    <a:pt x="24523" y="157033"/>
                    <a:pt x="-300" y="116127"/>
                    <a:pt x="27076" y="80266"/>
                  </a:cubicBezTo>
                  <a:cubicBezTo>
                    <a:pt x="54461" y="44407"/>
                    <a:pt x="37774" y="10329"/>
                    <a:pt x="71838" y="-363"/>
                  </a:cubicBezTo>
                  <a:cubicBezTo>
                    <a:pt x="49314" y="24255"/>
                    <a:pt x="71197" y="54499"/>
                    <a:pt x="47751" y="80238"/>
                  </a:cubicBezTo>
                  <a:cubicBezTo>
                    <a:pt x="20256" y="110426"/>
                    <a:pt x="39805" y="169132"/>
                    <a:pt x="18305" y="19363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43" name="任意多边形: 形状 2342">
              <a:extLst>
                <a:ext uri="{FF2B5EF4-FFF2-40B4-BE49-F238E27FC236}">
                  <a16:creationId xmlns:a16="http://schemas.microsoft.com/office/drawing/2014/main" id="{C11FE318-CE6A-21BA-7838-315299242018}"/>
                </a:ext>
              </a:extLst>
            </p:cNvPr>
            <p:cNvSpPr/>
            <p:nvPr/>
          </p:nvSpPr>
          <p:spPr>
            <a:xfrm flipV="1">
              <a:off x="9088497" y="5662569"/>
              <a:ext cx="87545" cy="118189"/>
            </a:xfrm>
            <a:custGeom>
              <a:avLst/>
              <a:gdLst>
                <a:gd name="connsiteX0" fmla="*/ 40202 w 87545"/>
                <a:gd name="connsiteY0" fmla="*/ 117878 h 118189"/>
                <a:gd name="connsiteX1" fmla="*/ -166 w 87545"/>
                <a:gd name="connsiteY1" fmla="*/ 86818 h 118189"/>
                <a:gd name="connsiteX2" fmla="*/ 43282 w 87545"/>
                <a:gd name="connsiteY2" fmla="*/ 78903 h 118189"/>
                <a:gd name="connsiteX3" fmla="*/ 21803 w 87545"/>
                <a:gd name="connsiteY3" fmla="*/ 9741 h 118189"/>
                <a:gd name="connsiteX4" fmla="*/ 53438 w 87545"/>
                <a:gd name="connsiteY4" fmla="*/ 48514 h 118189"/>
                <a:gd name="connsiteX5" fmla="*/ 55729 w 87545"/>
                <a:gd name="connsiteY5" fmla="*/ -312 h 118189"/>
                <a:gd name="connsiteX6" fmla="*/ 87379 w 87545"/>
                <a:gd name="connsiteY6" fmla="*/ 65125 h 118189"/>
                <a:gd name="connsiteX7" fmla="*/ 40202 w 87545"/>
                <a:gd name="connsiteY7" fmla="*/ 117877 h 118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7545" h="118189">
                  <a:moveTo>
                    <a:pt x="40202" y="117878"/>
                  </a:moveTo>
                  <a:cubicBezTo>
                    <a:pt x="37767" y="101996"/>
                    <a:pt x="22960" y="80338"/>
                    <a:pt x="-166" y="86818"/>
                  </a:cubicBezTo>
                  <a:cubicBezTo>
                    <a:pt x="6145" y="73564"/>
                    <a:pt x="25630" y="69941"/>
                    <a:pt x="43282" y="78903"/>
                  </a:cubicBezTo>
                  <a:cubicBezTo>
                    <a:pt x="12490" y="58659"/>
                    <a:pt x="4795" y="27597"/>
                    <a:pt x="21803" y="9741"/>
                  </a:cubicBezTo>
                  <a:cubicBezTo>
                    <a:pt x="24641" y="35711"/>
                    <a:pt x="52306" y="31255"/>
                    <a:pt x="53438" y="48514"/>
                  </a:cubicBezTo>
                  <a:cubicBezTo>
                    <a:pt x="62815" y="34949"/>
                    <a:pt x="63007" y="10321"/>
                    <a:pt x="55729" y="-312"/>
                  </a:cubicBezTo>
                  <a:cubicBezTo>
                    <a:pt x="84251" y="7758"/>
                    <a:pt x="70863" y="51089"/>
                    <a:pt x="87379" y="65125"/>
                  </a:cubicBezTo>
                  <a:lnTo>
                    <a:pt x="40202" y="117877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44" name="任意多边形: 形状 2343">
              <a:extLst>
                <a:ext uri="{FF2B5EF4-FFF2-40B4-BE49-F238E27FC236}">
                  <a16:creationId xmlns:a16="http://schemas.microsoft.com/office/drawing/2014/main" id="{C60DF476-A2F1-102D-C701-C0E33454A172}"/>
                </a:ext>
              </a:extLst>
            </p:cNvPr>
            <p:cNvSpPr/>
            <p:nvPr/>
          </p:nvSpPr>
          <p:spPr>
            <a:xfrm flipV="1">
              <a:off x="8702048" y="5691065"/>
              <a:ext cx="98919" cy="102928"/>
            </a:xfrm>
            <a:custGeom>
              <a:avLst/>
              <a:gdLst>
                <a:gd name="connsiteX0" fmla="*/ 98745 w 98919"/>
                <a:gd name="connsiteY0" fmla="*/ 58846 h 102928"/>
                <a:gd name="connsiteX1" fmla="*/ 64060 w 98919"/>
                <a:gd name="connsiteY1" fmla="*/ 84897 h 102928"/>
                <a:gd name="connsiteX2" fmla="*/ 39806 w 98919"/>
                <a:gd name="connsiteY2" fmla="*/ 101623 h 102928"/>
                <a:gd name="connsiteX3" fmla="*/ 69494 w 98919"/>
                <a:gd name="connsiteY3" fmla="*/ 59948 h 102928"/>
                <a:gd name="connsiteX4" fmla="*/ -174 w 98919"/>
                <a:gd name="connsiteY4" fmla="*/ 53979 h 102928"/>
                <a:gd name="connsiteX5" fmla="*/ 60164 w 98919"/>
                <a:gd name="connsiteY5" fmla="*/ 33183 h 102928"/>
                <a:gd name="connsiteX6" fmla="*/ 39057 w 98919"/>
                <a:gd name="connsiteY6" fmla="*/ 2448 h 102928"/>
                <a:gd name="connsiteX7" fmla="*/ 84321 w 98919"/>
                <a:gd name="connsiteY7" fmla="*/ 20606 h 102928"/>
                <a:gd name="connsiteX8" fmla="*/ 98743 w 98919"/>
                <a:gd name="connsiteY8" fmla="*/ 58844 h 102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8919" h="102928">
                  <a:moveTo>
                    <a:pt x="98745" y="58846"/>
                  </a:moveTo>
                  <a:cubicBezTo>
                    <a:pt x="90288" y="87615"/>
                    <a:pt x="68813" y="71681"/>
                    <a:pt x="64060" y="84897"/>
                  </a:cubicBezTo>
                  <a:cubicBezTo>
                    <a:pt x="59627" y="97237"/>
                    <a:pt x="48583" y="105595"/>
                    <a:pt x="39806" y="101623"/>
                  </a:cubicBezTo>
                  <a:cubicBezTo>
                    <a:pt x="55760" y="90698"/>
                    <a:pt x="39796" y="83117"/>
                    <a:pt x="69494" y="59948"/>
                  </a:cubicBezTo>
                  <a:cubicBezTo>
                    <a:pt x="36470" y="77866"/>
                    <a:pt x="19896" y="38816"/>
                    <a:pt x="-174" y="53979"/>
                  </a:cubicBezTo>
                  <a:cubicBezTo>
                    <a:pt x="8825" y="18329"/>
                    <a:pt x="46084" y="51358"/>
                    <a:pt x="60164" y="33183"/>
                  </a:cubicBezTo>
                  <a:cubicBezTo>
                    <a:pt x="53740" y="35078"/>
                    <a:pt x="59609" y="13392"/>
                    <a:pt x="39057" y="2448"/>
                  </a:cubicBezTo>
                  <a:cubicBezTo>
                    <a:pt x="55044" y="-7135"/>
                    <a:pt x="75241" y="10564"/>
                    <a:pt x="84321" y="20606"/>
                  </a:cubicBezTo>
                  <a:lnTo>
                    <a:pt x="98743" y="58844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45" name="任意多边形: 形状 2344">
              <a:extLst>
                <a:ext uri="{FF2B5EF4-FFF2-40B4-BE49-F238E27FC236}">
                  <a16:creationId xmlns:a16="http://schemas.microsoft.com/office/drawing/2014/main" id="{8B61374A-3215-D1D0-0D81-DE38C3C08C88}"/>
                </a:ext>
              </a:extLst>
            </p:cNvPr>
            <p:cNvSpPr/>
            <p:nvPr/>
          </p:nvSpPr>
          <p:spPr>
            <a:xfrm flipV="1">
              <a:off x="8183730" y="5624609"/>
              <a:ext cx="91120" cy="130838"/>
            </a:xfrm>
            <a:custGeom>
              <a:avLst/>
              <a:gdLst>
                <a:gd name="connsiteX0" fmla="*/ 82818 w 91120"/>
                <a:gd name="connsiteY0" fmla="*/ 104467 h 130838"/>
                <a:gd name="connsiteX1" fmla="*/ 50306 w 91120"/>
                <a:gd name="connsiteY1" fmla="*/ 130505 h 130838"/>
                <a:gd name="connsiteX2" fmla="*/ 50389 w 91120"/>
                <a:gd name="connsiteY2" fmla="*/ 121193 h 130838"/>
                <a:gd name="connsiteX3" fmla="*/ 40971 w 91120"/>
                <a:gd name="connsiteY3" fmla="*/ 103740 h 130838"/>
                <a:gd name="connsiteX4" fmla="*/ -185 w 91120"/>
                <a:gd name="connsiteY4" fmla="*/ 95511 h 130838"/>
                <a:gd name="connsiteX5" fmla="*/ 43354 w 91120"/>
                <a:gd name="connsiteY5" fmla="*/ 78275 h 130838"/>
                <a:gd name="connsiteX6" fmla="*/ 31564 w 91120"/>
                <a:gd name="connsiteY6" fmla="*/ 47625 h 130838"/>
                <a:gd name="connsiteX7" fmla="*/ 77796 w 91120"/>
                <a:gd name="connsiteY7" fmla="*/ 57002 h 130838"/>
                <a:gd name="connsiteX8" fmla="*/ 78091 w 91120"/>
                <a:gd name="connsiteY8" fmla="*/ 33403 h 130838"/>
                <a:gd name="connsiteX9" fmla="*/ 75940 w 91120"/>
                <a:gd name="connsiteY9" fmla="*/ 16254 h 130838"/>
                <a:gd name="connsiteX10" fmla="*/ 65988 w 91120"/>
                <a:gd name="connsiteY10" fmla="*/ -318 h 130838"/>
                <a:gd name="connsiteX11" fmla="*/ 82814 w 91120"/>
                <a:gd name="connsiteY11" fmla="*/ 104467 h 130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1120" h="130838">
                  <a:moveTo>
                    <a:pt x="82818" y="104467"/>
                  </a:moveTo>
                  <a:cubicBezTo>
                    <a:pt x="79517" y="114727"/>
                    <a:pt x="61029" y="130245"/>
                    <a:pt x="50306" y="130505"/>
                  </a:cubicBezTo>
                  <a:cubicBezTo>
                    <a:pt x="39581" y="130761"/>
                    <a:pt x="41559" y="127877"/>
                    <a:pt x="50389" y="121193"/>
                  </a:cubicBezTo>
                  <a:cubicBezTo>
                    <a:pt x="59221" y="114505"/>
                    <a:pt x="61703" y="91785"/>
                    <a:pt x="40971" y="103740"/>
                  </a:cubicBezTo>
                  <a:cubicBezTo>
                    <a:pt x="31399" y="109259"/>
                    <a:pt x="20232" y="84753"/>
                    <a:pt x="-185" y="95511"/>
                  </a:cubicBezTo>
                  <a:cubicBezTo>
                    <a:pt x="1628" y="80750"/>
                    <a:pt x="28421" y="72759"/>
                    <a:pt x="43354" y="78275"/>
                  </a:cubicBezTo>
                  <a:cubicBezTo>
                    <a:pt x="36259" y="70519"/>
                    <a:pt x="42873" y="55168"/>
                    <a:pt x="31564" y="47625"/>
                  </a:cubicBezTo>
                  <a:cubicBezTo>
                    <a:pt x="44956" y="36968"/>
                    <a:pt x="56048" y="72959"/>
                    <a:pt x="77796" y="57002"/>
                  </a:cubicBezTo>
                  <a:cubicBezTo>
                    <a:pt x="67732" y="61745"/>
                    <a:pt x="58324" y="38299"/>
                    <a:pt x="78091" y="33403"/>
                  </a:cubicBezTo>
                  <a:cubicBezTo>
                    <a:pt x="65422" y="34891"/>
                    <a:pt x="63338" y="20423"/>
                    <a:pt x="75940" y="16254"/>
                  </a:cubicBezTo>
                  <a:cubicBezTo>
                    <a:pt x="67469" y="18351"/>
                    <a:pt x="59474" y="10890"/>
                    <a:pt x="65988" y="-318"/>
                  </a:cubicBezTo>
                  <a:cubicBezTo>
                    <a:pt x="83437" y="6598"/>
                    <a:pt x="101994" y="59100"/>
                    <a:pt x="82814" y="104467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46" name="任意多边形: 形状 2345">
              <a:extLst>
                <a:ext uri="{FF2B5EF4-FFF2-40B4-BE49-F238E27FC236}">
                  <a16:creationId xmlns:a16="http://schemas.microsoft.com/office/drawing/2014/main" id="{AC0FA7D7-AD8A-2AFA-4DB4-654504D2C36C}"/>
                </a:ext>
              </a:extLst>
            </p:cNvPr>
            <p:cNvSpPr/>
            <p:nvPr/>
          </p:nvSpPr>
          <p:spPr>
            <a:xfrm flipV="1">
              <a:off x="9061323" y="5388633"/>
              <a:ext cx="436831" cy="440903"/>
            </a:xfrm>
            <a:custGeom>
              <a:avLst/>
              <a:gdLst>
                <a:gd name="connsiteX0" fmla="*/ 235138 w 436831"/>
                <a:gd name="connsiteY0" fmla="*/ 81505 h 440903"/>
                <a:gd name="connsiteX1" fmla="*/ 247937 w 436831"/>
                <a:gd name="connsiteY1" fmla="*/ 36075 h 440903"/>
                <a:gd name="connsiteX2" fmla="*/ 268270 w 436831"/>
                <a:gd name="connsiteY2" fmla="*/ 72557 h 440903"/>
                <a:gd name="connsiteX3" fmla="*/ 274949 w 436831"/>
                <a:gd name="connsiteY3" fmla="*/ 85877 h 440903"/>
                <a:gd name="connsiteX4" fmla="*/ 319914 w 436831"/>
                <a:gd name="connsiteY4" fmla="*/ 95179 h 440903"/>
                <a:gd name="connsiteX5" fmla="*/ 337327 w 436831"/>
                <a:gd name="connsiteY5" fmla="*/ 77078 h 440903"/>
                <a:gd name="connsiteX6" fmla="*/ 308045 w 436831"/>
                <a:gd name="connsiteY6" fmla="*/ 45860 h 440903"/>
                <a:gd name="connsiteX7" fmla="*/ 359242 w 436831"/>
                <a:gd name="connsiteY7" fmla="*/ 58008 h 440903"/>
                <a:gd name="connsiteX8" fmla="*/ 370088 w 436831"/>
                <a:gd name="connsiteY8" fmla="*/ 79179 h 440903"/>
                <a:gd name="connsiteX9" fmla="*/ 392673 w 436831"/>
                <a:gd name="connsiteY9" fmla="*/ 47813 h 440903"/>
                <a:gd name="connsiteX10" fmla="*/ 355819 w 436831"/>
                <a:gd name="connsiteY10" fmla="*/ 6458 h 440903"/>
                <a:gd name="connsiteX11" fmla="*/ 418830 w 436831"/>
                <a:gd name="connsiteY11" fmla="*/ 28372 h 440903"/>
                <a:gd name="connsiteX12" fmla="*/ 423313 w 436831"/>
                <a:gd name="connsiteY12" fmla="*/ 75700 h 440903"/>
                <a:gd name="connsiteX13" fmla="*/ 386720 w 436831"/>
                <a:gd name="connsiteY13" fmla="*/ 127455 h 440903"/>
                <a:gd name="connsiteX14" fmla="*/ 347058 w 436831"/>
                <a:gd name="connsiteY14" fmla="*/ 157499 h 440903"/>
                <a:gd name="connsiteX15" fmla="*/ 328938 w 436831"/>
                <a:gd name="connsiteY15" fmla="*/ 161406 h 440903"/>
                <a:gd name="connsiteX16" fmla="*/ 312845 w 436831"/>
                <a:gd name="connsiteY16" fmla="*/ 159248 h 440903"/>
                <a:gd name="connsiteX17" fmla="*/ 265390 w 436831"/>
                <a:gd name="connsiteY17" fmla="*/ 146933 h 440903"/>
                <a:gd name="connsiteX18" fmla="*/ 191458 w 436831"/>
                <a:gd name="connsiteY18" fmla="*/ 181070 h 440903"/>
                <a:gd name="connsiteX19" fmla="*/ 115946 w 436831"/>
                <a:gd name="connsiteY19" fmla="*/ 256135 h 440903"/>
                <a:gd name="connsiteX20" fmla="*/ 71688 w 436831"/>
                <a:gd name="connsiteY20" fmla="*/ 325545 h 440903"/>
                <a:gd name="connsiteX21" fmla="*/ 46555 w 436831"/>
                <a:gd name="connsiteY21" fmla="*/ 440570 h 440903"/>
                <a:gd name="connsiteX22" fmla="*/ 735 w 436831"/>
                <a:gd name="connsiteY22" fmla="*/ 184264 h 440903"/>
                <a:gd name="connsiteX23" fmla="*/ 66405 w 436831"/>
                <a:gd name="connsiteY23" fmla="*/ 159001 h 440903"/>
                <a:gd name="connsiteX24" fmla="*/ 164278 w 436831"/>
                <a:gd name="connsiteY24" fmla="*/ 88288 h 440903"/>
                <a:gd name="connsiteX25" fmla="*/ 235139 w 436831"/>
                <a:gd name="connsiteY25" fmla="*/ 81498 h 440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36831" h="440903">
                  <a:moveTo>
                    <a:pt x="235138" y="81505"/>
                  </a:moveTo>
                  <a:cubicBezTo>
                    <a:pt x="236761" y="68427"/>
                    <a:pt x="241056" y="50824"/>
                    <a:pt x="247937" y="36075"/>
                  </a:cubicBezTo>
                  <a:cubicBezTo>
                    <a:pt x="250855" y="52768"/>
                    <a:pt x="259436" y="63788"/>
                    <a:pt x="268270" y="72557"/>
                  </a:cubicBezTo>
                  <a:cubicBezTo>
                    <a:pt x="270924" y="75573"/>
                    <a:pt x="273830" y="82372"/>
                    <a:pt x="274949" y="85877"/>
                  </a:cubicBezTo>
                  <a:cubicBezTo>
                    <a:pt x="287502" y="82835"/>
                    <a:pt x="310998" y="86917"/>
                    <a:pt x="319914" y="95179"/>
                  </a:cubicBezTo>
                  <a:cubicBezTo>
                    <a:pt x="322495" y="86629"/>
                    <a:pt x="329575" y="80034"/>
                    <a:pt x="337327" y="77078"/>
                  </a:cubicBezTo>
                  <a:cubicBezTo>
                    <a:pt x="323435" y="71369"/>
                    <a:pt x="324215" y="44325"/>
                    <a:pt x="308045" y="45860"/>
                  </a:cubicBezTo>
                  <a:cubicBezTo>
                    <a:pt x="326212" y="30163"/>
                    <a:pt x="356463" y="47789"/>
                    <a:pt x="359242" y="58008"/>
                  </a:cubicBezTo>
                  <a:cubicBezTo>
                    <a:pt x="363148" y="59654"/>
                    <a:pt x="370693" y="65951"/>
                    <a:pt x="370088" y="79179"/>
                  </a:cubicBezTo>
                  <a:cubicBezTo>
                    <a:pt x="368139" y="60968"/>
                    <a:pt x="381280" y="51449"/>
                    <a:pt x="392673" y="47813"/>
                  </a:cubicBezTo>
                  <a:cubicBezTo>
                    <a:pt x="372387" y="41729"/>
                    <a:pt x="379895" y="12291"/>
                    <a:pt x="355819" y="6458"/>
                  </a:cubicBezTo>
                  <a:cubicBezTo>
                    <a:pt x="400790" y="-17551"/>
                    <a:pt x="404842" y="29938"/>
                    <a:pt x="418830" y="28372"/>
                  </a:cubicBezTo>
                  <a:cubicBezTo>
                    <a:pt x="438166" y="40545"/>
                    <a:pt x="444822" y="65942"/>
                    <a:pt x="423313" y="75700"/>
                  </a:cubicBezTo>
                  <a:cubicBezTo>
                    <a:pt x="423420" y="101744"/>
                    <a:pt x="408732" y="123804"/>
                    <a:pt x="386720" y="127455"/>
                  </a:cubicBezTo>
                  <a:cubicBezTo>
                    <a:pt x="377890" y="146689"/>
                    <a:pt x="362199" y="156529"/>
                    <a:pt x="347058" y="157499"/>
                  </a:cubicBezTo>
                  <a:cubicBezTo>
                    <a:pt x="342446" y="159694"/>
                    <a:pt x="335525" y="161054"/>
                    <a:pt x="328938" y="161406"/>
                  </a:cubicBezTo>
                  <a:cubicBezTo>
                    <a:pt x="322351" y="161759"/>
                    <a:pt x="316093" y="161107"/>
                    <a:pt x="312845" y="159248"/>
                  </a:cubicBezTo>
                  <a:cubicBezTo>
                    <a:pt x="296646" y="162966"/>
                    <a:pt x="280794" y="159985"/>
                    <a:pt x="265390" y="146933"/>
                  </a:cubicBezTo>
                  <a:cubicBezTo>
                    <a:pt x="257172" y="165761"/>
                    <a:pt x="211020" y="174123"/>
                    <a:pt x="191458" y="181070"/>
                  </a:cubicBezTo>
                  <a:cubicBezTo>
                    <a:pt x="171898" y="188010"/>
                    <a:pt x="120299" y="233772"/>
                    <a:pt x="115946" y="256135"/>
                  </a:cubicBezTo>
                  <a:cubicBezTo>
                    <a:pt x="111595" y="278490"/>
                    <a:pt x="91352" y="303289"/>
                    <a:pt x="71688" y="325545"/>
                  </a:cubicBezTo>
                  <a:cubicBezTo>
                    <a:pt x="44648" y="356148"/>
                    <a:pt x="67331" y="392562"/>
                    <a:pt x="46555" y="440570"/>
                  </a:cubicBezTo>
                  <a:cubicBezTo>
                    <a:pt x="17224" y="395981"/>
                    <a:pt x="-4968" y="209660"/>
                    <a:pt x="735" y="184264"/>
                  </a:cubicBezTo>
                  <a:cubicBezTo>
                    <a:pt x="26901" y="189471"/>
                    <a:pt x="56692" y="181484"/>
                    <a:pt x="66405" y="159001"/>
                  </a:cubicBezTo>
                  <a:cubicBezTo>
                    <a:pt x="76116" y="136512"/>
                    <a:pt x="123997" y="86580"/>
                    <a:pt x="164278" y="88288"/>
                  </a:cubicBezTo>
                  <a:cubicBezTo>
                    <a:pt x="186405" y="85419"/>
                    <a:pt x="220164" y="94502"/>
                    <a:pt x="235139" y="81498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47" name="任意多边形: 形状 2346">
              <a:extLst>
                <a:ext uri="{FF2B5EF4-FFF2-40B4-BE49-F238E27FC236}">
                  <a16:creationId xmlns:a16="http://schemas.microsoft.com/office/drawing/2014/main" id="{995A39FD-865B-D805-B97A-E2A63BE98151}"/>
                </a:ext>
              </a:extLst>
            </p:cNvPr>
            <p:cNvSpPr/>
            <p:nvPr/>
          </p:nvSpPr>
          <p:spPr>
            <a:xfrm flipV="1">
              <a:off x="8364722" y="5534858"/>
              <a:ext cx="197307" cy="207021"/>
            </a:xfrm>
            <a:custGeom>
              <a:avLst/>
              <a:gdLst>
                <a:gd name="connsiteX0" fmla="*/ -180 w 197307"/>
                <a:gd name="connsiteY0" fmla="*/ 113154 h 207021"/>
                <a:gd name="connsiteX1" fmla="*/ 28188 w 197307"/>
                <a:gd name="connsiteY1" fmla="*/ 78848 h 207021"/>
                <a:gd name="connsiteX2" fmla="*/ 47019 w 197307"/>
                <a:gd name="connsiteY2" fmla="*/ 32071 h 207021"/>
                <a:gd name="connsiteX3" fmla="*/ 91289 w 197307"/>
                <a:gd name="connsiteY3" fmla="*/ -327 h 207021"/>
                <a:gd name="connsiteX4" fmla="*/ 72320 w 197307"/>
                <a:gd name="connsiteY4" fmla="*/ 30750 h 207021"/>
                <a:gd name="connsiteX5" fmla="*/ 79912 w 197307"/>
                <a:gd name="connsiteY5" fmla="*/ 77121 h 207021"/>
                <a:gd name="connsiteX6" fmla="*/ 102766 w 197307"/>
                <a:gd name="connsiteY6" fmla="*/ 98588 h 207021"/>
                <a:gd name="connsiteX7" fmla="*/ 125716 w 197307"/>
                <a:gd name="connsiteY7" fmla="*/ 104737 h 207021"/>
                <a:gd name="connsiteX8" fmla="*/ 162348 w 197307"/>
                <a:gd name="connsiteY8" fmla="*/ 98958 h 207021"/>
                <a:gd name="connsiteX9" fmla="*/ 189192 w 197307"/>
                <a:gd name="connsiteY9" fmla="*/ 69979 h 207021"/>
                <a:gd name="connsiteX10" fmla="*/ 169773 w 197307"/>
                <a:gd name="connsiteY10" fmla="*/ 125291 h 207021"/>
                <a:gd name="connsiteX11" fmla="*/ 140355 w 197307"/>
                <a:gd name="connsiteY11" fmla="*/ 139026 h 207021"/>
                <a:gd name="connsiteX12" fmla="*/ 106123 w 197307"/>
                <a:gd name="connsiteY12" fmla="*/ 146010 h 207021"/>
                <a:gd name="connsiteX13" fmla="*/ 125733 w 197307"/>
                <a:gd name="connsiteY13" fmla="*/ 164083 h 207021"/>
                <a:gd name="connsiteX14" fmla="*/ 152067 w 197307"/>
                <a:gd name="connsiteY14" fmla="*/ 172988 h 207021"/>
                <a:gd name="connsiteX15" fmla="*/ 183572 w 197307"/>
                <a:gd name="connsiteY15" fmla="*/ 157387 h 207021"/>
                <a:gd name="connsiteX16" fmla="*/ 150243 w 197307"/>
                <a:gd name="connsiteY16" fmla="*/ 201918 h 207021"/>
                <a:gd name="connsiteX17" fmla="*/ 105671 w 197307"/>
                <a:gd name="connsiteY17" fmla="*/ 192577 h 207021"/>
                <a:gd name="connsiteX18" fmla="*/ 73661 w 197307"/>
                <a:gd name="connsiteY18" fmla="*/ 164391 h 207021"/>
                <a:gd name="connsiteX19" fmla="*/ 54007 w 197307"/>
                <a:gd name="connsiteY19" fmla="*/ 164320 h 207021"/>
                <a:gd name="connsiteX20" fmla="*/ 29648 w 197307"/>
                <a:gd name="connsiteY20" fmla="*/ 188193 h 207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97307" h="207021">
                  <a:moveTo>
                    <a:pt x="-180" y="113154"/>
                  </a:moveTo>
                  <a:cubicBezTo>
                    <a:pt x="1701" y="92907"/>
                    <a:pt x="20064" y="82363"/>
                    <a:pt x="28188" y="78848"/>
                  </a:cubicBezTo>
                  <a:cubicBezTo>
                    <a:pt x="24068" y="58589"/>
                    <a:pt x="44130" y="46425"/>
                    <a:pt x="47019" y="32071"/>
                  </a:cubicBezTo>
                  <a:cubicBezTo>
                    <a:pt x="49902" y="17719"/>
                    <a:pt x="79545" y="37"/>
                    <a:pt x="91289" y="-327"/>
                  </a:cubicBezTo>
                  <a:cubicBezTo>
                    <a:pt x="84014" y="5375"/>
                    <a:pt x="76864" y="16435"/>
                    <a:pt x="72320" y="30750"/>
                  </a:cubicBezTo>
                  <a:cubicBezTo>
                    <a:pt x="66829" y="48026"/>
                    <a:pt x="84808" y="64220"/>
                    <a:pt x="79912" y="77121"/>
                  </a:cubicBezTo>
                  <a:cubicBezTo>
                    <a:pt x="91830" y="80466"/>
                    <a:pt x="101117" y="92552"/>
                    <a:pt x="102766" y="98588"/>
                  </a:cubicBezTo>
                  <a:cubicBezTo>
                    <a:pt x="112854" y="98185"/>
                    <a:pt x="122725" y="101732"/>
                    <a:pt x="125716" y="104737"/>
                  </a:cubicBezTo>
                  <a:cubicBezTo>
                    <a:pt x="139031" y="97390"/>
                    <a:pt x="154489" y="96861"/>
                    <a:pt x="162348" y="98958"/>
                  </a:cubicBezTo>
                  <a:cubicBezTo>
                    <a:pt x="165015" y="88556"/>
                    <a:pt x="186899" y="86132"/>
                    <a:pt x="189192" y="69979"/>
                  </a:cubicBezTo>
                  <a:cubicBezTo>
                    <a:pt x="207377" y="94397"/>
                    <a:pt x="191509" y="123504"/>
                    <a:pt x="169773" y="125291"/>
                  </a:cubicBezTo>
                  <a:cubicBezTo>
                    <a:pt x="165382" y="132972"/>
                    <a:pt x="146419" y="141722"/>
                    <a:pt x="140355" y="139026"/>
                  </a:cubicBezTo>
                  <a:cubicBezTo>
                    <a:pt x="136396" y="144803"/>
                    <a:pt x="116315" y="146629"/>
                    <a:pt x="106123" y="146010"/>
                  </a:cubicBezTo>
                  <a:cubicBezTo>
                    <a:pt x="116599" y="145361"/>
                    <a:pt x="125886" y="157447"/>
                    <a:pt x="125733" y="164083"/>
                  </a:cubicBezTo>
                  <a:cubicBezTo>
                    <a:pt x="134064" y="162611"/>
                    <a:pt x="147107" y="166874"/>
                    <a:pt x="152067" y="172988"/>
                  </a:cubicBezTo>
                  <a:cubicBezTo>
                    <a:pt x="160410" y="165528"/>
                    <a:pt x="178341" y="162883"/>
                    <a:pt x="183572" y="157387"/>
                  </a:cubicBezTo>
                  <a:cubicBezTo>
                    <a:pt x="181836" y="177005"/>
                    <a:pt x="168081" y="192250"/>
                    <a:pt x="150243" y="201918"/>
                  </a:cubicBezTo>
                  <a:cubicBezTo>
                    <a:pt x="131947" y="212144"/>
                    <a:pt x="116497" y="204506"/>
                    <a:pt x="105671" y="192577"/>
                  </a:cubicBezTo>
                  <a:cubicBezTo>
                    <a:pt x="91237" y="193006"/>
                    <a:pt x="74450" y="174241"/>
                    <a:pt x="73661" y="164391"/>
                  </a:cubicBezTo>
                  <a:cubicBezTo>
                    <a:pt x="67756" y="168399"/>
                    <a:pt x="58433" y="166143"/>
                    <a:pt x="54007" y="164320"/>
                  </a:cubicBezTo>
                  <a:cubicBezTo>
                    <a:pt x="48065" y="172984"/>
                    <a:pt x="38008" y="182898"/>
                    <a:pt x="29648" y="18819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48" name="任意多边形: 形状 2347">
              <a:extLst>
                <a:ext uri="{FF2B5EF4-FFF2-40B4-BE49-F238E27FC236}">
                  <a16:creationId xmlns:a16="http://schemas.microsoft.com/office/drawing/2014/main" id="{9FF6C976-EA93-3F1F-882E-5D9E29242C1E}"/>
                </a:ext>
              </a:extLst>
            </p:cNvPr>
            <p:cNvSpPr/>
            <p:nvPr/>
          </p:nvSpPr>
          <p:spPr>
            <a:xfrm flipV="1">
              <a:off x="8411752" y="5476451"/>
              <a:ext cx="34632" cy="58005"/>
            </a:xfrm>
            <a:custGeom>
              <a:avLst/>
              <a:gdLst>
                <a:gd name="connsiteX0" fmla="*/ -181 w 34632"/>
                <a:gd name="connsiteY0" fmla="*/ -353 h 58005"/>
                <a:gd name="connsiteX1" fmla="*/ 20548 w 34632"/>
                <a:gd name="connsiteY1" fmla="*/ 24636 h 58005"/>
                <a:gd name="connsiteX2" fmla="*/ 19138 w 34632"/>
                <a:gd name="connsiteY2" fmla="*/ 57653 h 58005"/>
                <a:gd name="connsiteX3" fmla="*/ -180 w 34632"/>
                <a:gd name="connsiteY3" fmla="*/ -353 h 58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632" h="58005">
                  <a:moveTo>
                    <a:pt x="-181" y="-353"/>
                  </a:moveTo>
                  <a:cubicBezTo>
                    <a:pt x="2722" y="11964"/>
                    <a:pt x="13115" y="18127"/>
                    <a:pt x="20548" y="24636"/>
                  </a:cubicBezTo>
                  <a:cubicBezTo>
                    <a:pt x="39497" y="41221"/>
                    <a:pt x="39126" y="48805"/>
                    <a:pt x="19138" y="57653"/>
                  </a:cubicBezTo>
                  <a:cubicBezTo>
                    <a:pt x="11432" y="48922"/>
                    <a:pt x="575" y="11150"/>
                    <a:pt x="-180" y="-353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49" name="任意多边形: 形状 2348">
              <a:extLst>
                <a:ext uri="{FF2B5EF4-FFF2-40B4-BE49-F238E27FC236}">
                  <a16:creationId xmlns:a16="http://schemas.microsoft.com/office/drawing/2014/main" id="{F785B98F-420C-9A2B-61BE-DF5A9DCA8F34}"/>
                </a:ext>
              </a:extLst>
            </p:cNvPr>
            <p:cNvSpPr/>
            <p:nvPr/>
          </p:nvSpPr>
          <p:spPr>
            <a:xfrm flipV="1">
              <a:off x="8429373" y="5454293"/>
              <a:ext cx="35801" cy="35408"/>
            </a:xfrm>
            <a:custGeom>
              <a:avLst/>
              <a:gdLst>
                <a:gd name="connsiteX0" fmla="*/ -180 w 35801"/>
                <a:gd name="connsiteY0" fmla="*/ 12273 h 35408"/>
                <a:gd name="connsiteX1" fmla="*/ 27793 w 35801"/>
                <a:gd name="connsiteY1" fmla="*/ 5709 h 35408"/>
                <a:gd name="connsiteX2" fmla="*/ 18879 w 35801"/>
                <a:gd name="connsiteY2" fmla="*/ 35049 h 35408"/>
                <a:gd name="connsiteX3" fmla="*/ -180 w 35801"/>
                <a:gd name="connsiteY3" fmla="*/ 12273 h 35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801" h="35408">
                  <a:moveTo>
                    <a:pt x="-180" y="12273"/>
                  </a:moveTo>
                  <a:cubicBezTo>
                    <a:pt x="1530" y="4651"/>
                    <a:pt x="16693" y="-7947"/>
                    <a:pt x="27793" y="5709"/>
                  </a:cubicBezTo>
                  <a:cubicBezTo>
                    <a:pt x="40535" y="21393"/>
                    <a:pt x="37831" y="32300"/>
                    <a:pt x="18879" y="35049"/>
                  </a:cubicBezTo>
                  <a:cubicBezTo>
                    <a:pt x="15251" y="31897"/>
                    <a:pt x="3794" y="16830"/>
                    <a:pt x="-180" y="12273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50" name="任意多边形: 形状 2349">
              <a:extLst>
                <a:ext uri="{FF2B5EF4-FFF2-40B4-BE49-F238E27FC236}">
                  <a16:creationId xmlns:a16="http://schemas.microsoft.com/office/drawing/2014/main" id="{F81DABBB-46A5-E5F5-925E-3ED1D70F4945}"/>
                </a:ext>
              </a:extLst>
            </p:cNvPr>
            <p:cNvSpPr/>
            <p:nvPr/>
          </p:nvSpPr>
          <p:spPr>
            <a:xfrm flipV="1">
              <a:off x="8448899" y="5434208"/>
              <a:ext cx="40693" cy="33343"/>
            </a:xfrm>
            <a:custGeom>
              <a:avLst/>
              <a:gdLst>
                <a:gd name="connsiteX0" fmla="*/ -180 w 40693"/>
                <a:gd name="connsiteY0" fmla="*/ 13336 h 33343"/>
                <a:gd name="connsiteX1" fmla="*/ 31141 w 40693"/>
                <a:gd name="connsiteY1" fmla="*/ 3028 h 33343"/>
                <a:gd name="connsiteX2" fmla="*/ 29420 w 40693"/>
                <a:gd name="connsiteY2" fmla="*/ 32981 h 33343"/>
                <a:gd name="connsiteX3" fmla="*/ -180 w 40693"/>
                <a:gd name="connsiteY3" fmla="*/ 13337 h 33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693" h="33343">
                  <a:moveTo>
                    <a:pt x="-180" y="13336"/>
                  </a:moveTo>
                  <a:cubicBezTo>
                    <a:pt x="4439" y="6874"/>
                    <a:pt x="14646" y="-6673"/>
                    <a:pt x="31141" y="3028"/>
                  </a:cubicBezTo>
                  <a:cubicBezTo>
                    <a:pt x="44971" y="11162"/>
                    <a:pt x="42735" y="25633"/>
                    <a:pt x="29420" y="32981"/>
                  </a:cubicBezTo>
                  <a:cubicBezTo>
                    <a:pt x="24097" y="31453"/>
                    <a:pt x="9999" y="22952"/>
                    <a:pt x="-180" y="13337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51" name="任意多边形: 形状 2350">
              <a:extLst>
                <a:ext uri="{FF2B5EF4-FFF2-40B4-BE49-F238E27FC236}">
                  <a16:creationId xmlns:a16="http://schemas.microsoft.com/office/drawing/2014/main" id="{54C352DF-9E43-45D2-D4BD-20D9458AB4D6}"/>
                </a:ext>
              </a:extLst>
            </p:cNvPr>
            <p:cNvSpPr/>
            <p:nvPr/>
          </p:nvSpPr>
          <p:spPr>
            <a:xfrm flipV="1">
              <a:off x="8478353" y="5421661"/>
              <a:ext cx="45624" cy="38676"/>
            </a:xfrm>
            <a:custGeom>
              <a:avLst/>
              <a:gdLst>
                <a:gd name="connsiteX0" fmla="*/ 13 w 45624"/>
                <a:gd name="connsiteY0" fmla="*/ 27433 h 38676"/>
                <a:gd name="connsiteX1" fmla="*/ 23494 w 45624"/>
                <a:gd name="connsiteY1" fmla="*/ 34 h 38676"/>
                <a:gd name="connsiteX2" fmla="*/ 39326 w 45624"/>
                <a:gd name="connsiteY2" fmla="*/ 37923 h 38676"/>
                <a:gd name="connsiteX3" fmla="*/ 13 w 45624"/>
                <a:gd name="connsiteY3" fmla="*/ 27432 h 38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624" h="38676">
                  <a:moveTo>
                    <a:pt x="13" y="27433"/>
                  </a:moveTo>
                  <a:cubicBezTo>
                    <a:pt x="-1387" y="21789"/>
                    <a:pt x="4703" y="-3850"/>
                    <a:pt x="23494" y="34"/>
                  </a:cubicBezTo>
                  <a:cubicBezTo>
                    <a:pt x="42293" y="3920"/>
                    <a:pt x="52877" y="20628"/>
                    <a:pt x="39326" y="37923"/>
                  </a:cubicBezTo>
                  <a:cubicBezTo>
                    <a:pt x="34174" y="40100"/>
                    <a:pt x="9844" y="32643"/>
                    <a:pt x="13" y="27432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52" name="任意多边形: 形状 2351">
              <a:extLst>
                <a:ext uri="{FF2B5EF4-FFF2-40B4-BE49-F238E27FC236}">
                  <a16:creationId xmlns:a16="http://schemas.microsoft.com/office/drawing/2014/main" id="{F4ED7507-C2A9-1DCB-BAC2-35BE4CDB1A54}"/>
                </a:ext>
              </a:extLst>
            </p:cNvPr>
            <p:cNvSpPr/>
            <p:nvPr/>
          </p:nvSpPr>
          <p:spPr>
            <a:xfrm flipV="1">
              <a:off x="8516737" y="5420972"/>
              <a:ext cx="52353" cy="42202"/>
            </a:xfrm>
            <a:custGeom>
              <a:avLst/>
              <a:gdLst>
                <a:gd name="connsiteX0" fmla="*/ 921 w 52353"/>
                <a:gd name="connsiteY0" fmla="*/ 40748 h 42202"/>
                <a:gd name="connsiteX1" fmla="*/ 23691 w 52353"/>
                <a:gd name="connsiteY1" fmla="*/ 188 h 42202"/>
                <a:gd name="connsiteX2" fmla="*/ 50145 w 52353"/>
                <a:gd name="connsiteY2" fmla="*/ 36791 h 42202"/>
                <a:gd name="connsiteX3" fmla="*/ 921 w 52353"/>
                <a:gd name="connsiteY3" fmla="*/ 40747 h 42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353" h="42202">
                  <a:moveTo>
                    <a:pt x="921" y="40748"/>
                  </a:moveTo>
                  <a:cubicBezTo>
                    <a:pt x="-1735" y="28819"/>
                    <a:pt x="-1436" y="5217"/>
                    <a:pt x="23691" y="188"/>
                  </a:cubicBezTo>
                  <a:cubicBezTo>
                    <a:pt x="48825" y="-4839"/>
                    <a:pt x="56275" y="25835"/>
                    <a:pt x="50145" y="36791"/>
                  </a:cubicBezTo>
                  <a:cubicBezTo>
                    <a:pt x="44458" y="39850"/>
                    <a:pt x="15909" y="43778"/>
                    <a:pt x="921" y="40747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53" name="任意多边形: 形状 2352">
              <a:extLst>
                <a:ext uri="{FF2B5EF4-FFF2-40B4-BE49-F238E27FC236}">
                  <a16:creationId xmlns:a16="http://schemas.microsoft.com/office/drawing/2014/main" id="{3750DA78-8EB9-5FB8-60EC-B60BD5D9F229}"/>
                </a:ext>
              </a:extLst>
            </p:cNvPr>
            <p:cNvSpPr/>
            <p:nvPr/>
          </p:nvSpPr>
          <p:spPr>
            <a:xfrm flipV="1">
              <a:off x="8557702" y="5425992"/>
              <a:ext cx="54150" cy="53387"/>
            </a:xfrm>
            <a:custGeom>
              <a:avLst/>
              <a:gdLst>
                <a:gd name="connsiteX0" fmla="*/ 9130 w 54150"/>
                <a:gd name="connsiteY0" fmla="*/ 53025 h 53387"/>
                <a:gd name="connsiteX1" fmla="*/ 16783 w 54150"/>
                <a:gd name="connsiteY1" fmla="*/ 4072 h 53387"/>
                <a:gd name="connsiteX2" fmla="*/ 53236 w 54150"/>
                <a:gd name="connsiteY2" fmla="*/ 33254 h 53387"/>
                <a:gd name="connsiteX3" fmla="*/ 9130 w 54150"/>
                <a:gd name="connsiteY3" fmla="*/ 53024 h 53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150" h="53387">
                  <a:moveTo>
                    <a:pt x="9130" y="53025"/>
                  </a:moveTo>
                  <a:cubicBezTo>
                    <a:pt x="2157" y="45461"/>
                    <a:pt x="-11054" y="21162"/>
                    <a:pt x="16783" y="4072"/>
                  </a:cubicBezTo>
                  <a:cubicBezTo>
                    <a:pt x="44620" y="-13017"/>
                    <a:pt x="57279" y="24163"/>
                    <a:pt x="53236" y="33254"/>
                  </a:cubicBezTo>
                  <a:cubicBezTo>
                    <a:pt x="41965" y="40394"/>
                    <a:pt x="22678" y="52066"/>
                    <a:pt x="9130" y="53024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54" name="任意多边形: 形状 2353">
              <a:extLst>
                <a:ext uri="{FF2B5EF4-FFF2-40B4-BE49-F238E27FC236}">
                  <a16:creationId xmlns:a16="http://schemas.microsoft.com/office/drawing/2014/main" id="{F8153EB8-90DF-3CF4-EF93-8DC587436332}"/>
                </a:ext>
              </a:extLst>
            </p:cNvPr>
            <p:cNvSpPr/>
            <p:nvPr/>
          </p:nvSpPr>
          <p:spPr>
            <a:xfrm flipV="1">
              <a:off x="8595307" y="5447661"/>
              <a:ext cx="56505" cy="66097"/>
            </a:xfrm>
            <a:custGeom>
              <a:avLst/>
              <a:gdLst>
                <a:gd name="connsiteX0" fmla="*/ 16055 w 56505"/>
                <a:gd name="connsiteY0" fmla="*/ 65740 h 66097"/>
                <a:gd name="connsiteX1" fmla="*/ 35843 w 56505"/>
                <a:gd name="connsiteY1" fmla="*/ -157 h 66097"/>
                <a:gd name="connsiteX2" fmla="*/ 16055 w 56505"/>
                <a:gd name="connsiteY2" fmla="*/ 65740 h 66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6505" h="66097">
                  <a:moveTo>
                    <a:pt x="16055" y="65740"/>
                  </a:moveTo>
                  <a:cubicBezTo>
                    <a:pt x="8762" y="61103"/>
                    <a:pt x="-25786" y="22056"/>
                    <a:pt x="35843" y="-157"/>
                  </a:cubicBezTo>
                  <a:cubicBezTo>
                    <a:pt x="43824" y="-3038"/>
                    <a:pt x="87439" y="25421"/>
                    <a:pt x="16055" y="65740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55" name="任意多边形: 形状 2354">
              <a:extLst>
                <a:ext uri="{FF2B5EF4-FFF2-40B4-BE49-F238E27FC236}">
                  <a16:creationId xmlns:a16="http://schemas.microsoft.com/office/drawing/2014/main" id="{FA876B65-1FE8-8674-1AA8-82096E774B73}"/>
                </a:ext>
              </a:extLst>
            </p:cNvPr>
            <p:cNvSpPr/>
            <p:nvPr/>
          </p:nvSpPr>
          <p:spPr>
            <a:xfrm flipV="1">
              <a:off x="8629105" y="5470283"/>
              <a:ext cx="55539" cy="73079"/>
            </a:xfrm>
            <a:custGeom>
              <a:avLst/>
              <a:gdLst>
                <a:gd name="connsiteX0" fmla="*/ 9404 w 55539"/>
                <a:gd name="connsiteY0" fmla="*/ 72728 h 73079"/>
                <a:gd name="connsiteX1" fmla="*/ 27896 w 55539"/>
                <a:gd name="connsiteY1" fmla="*/ 2209 h 73079"/>
                <a:gd name="connsiteX2" fmla="*/ 9404 w 55539"/>
                <a:gd name="connsiteY2" fmla="*/ 72728 h 73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539" h="73079">
                  <a:moveTo>
                    <a:pt x="9404" y="72728"/>
                  </a:moveTo>
                  <a:cubicBezTo>
                    <a:pt x="518" y="70738"/>
                    <a:pt x="-13310" y="17967"/>
                    <a:pt x="27896" y="2209"/>
                  </a:cubicBezTo>
                  <a:cubicBezTo>
                    <a:pt x="69105" y="-13543"/>
                    <a:pt x="64741" y="47482"/>
                    <a:pt x="9404" y="72728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56" name="任意多边形: 形状 2355">
              <a:extLst>
                <a:ext uri="{FF2B5EF4-FFF2-40B4-BE49-F238E27FC236}">
                  <a16:creationId xmlns:a16="http://schemas.microsoft.com/office/drawing/2014/main" id="{01211D4C-A57A-6000-C655-0584787BDC35}"/>
                </a:ext>
              </a:extLst>
            </p:cNvPr>
            <p:cNvSpPr/>
            <p:nvPr/>
          </p:nvSpPr>
          <p:spPr>
            <a:xfrm flipV="1">
              <a:off x="8652480" y="5496596"/>
              <a:ext cx="55325" cy="83579"/>
            </a:xfrm>
            <a:custGeom>
              <a:avLst/>
              <a:gdLst>
                <a:gd name="connsiteX0" fmla="*/ 12937 w 55325"/>
                <a:gd name="connsiteY0" fmla="*/ 83233 h 83579"/>
                <a:gd name="connsiteX1" fmla="*/ 30659 w 55325"/>
                <a:gd name="connsiteY1" fmla="*/ 5034 h 83579"/>
                <a:gd name="connsiteX2" fmla="*/ 12937 w 55325"/>
                <a:gd name="connsiteY2" fmla="*/ 83233 h 83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325" h="83579">
                  <a:moveTo>
                    <a:pt x="12937" y="83233"/>
                  </a:moveTo>
                  <a:cubicBezTo>
                    <a:pt x="-520" y="74884"/>
                    <a:pt x="-14416" y="33586"/>
                    <a:pt x="30659" y="5034"/>
                  </a:cubicBezTo>
                  <a:cubicBezTo>
                    <a:pt x="71505" y="-20839"/>
                    <a:pt x="58296" y="53414"/>
                    <a:pt x="12937" y="83233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57" name="任意多边形: 形状 2356">
              <a:extLst>
                <a:ext uri="{FF2B5EF4-FFF2-40B4-BE49-F238E27FC236}">
                  <a16:creationId xmlns:a16="http://schemas.microsoft.com/office/drawing/2014/main" id="{BCACEBB2-3958-ECEA-D553-43DD1E853A14}"/>
                </a:ext>
              </a:extLst>
            </p:cNvPr>
            <p:cNvSpPr/>
            <p:nvPr/>
          </p:nvSpPr>
          <p:spPr>
            <a:xfrm flipV="1">
              <a:off x="8680429" y="5529457"/>
              <a:ext cx="65401" cy="83917"/>
            </a:xfrm>
            <a:custGeom>
              <a:avLst/>
              <a:gdLst>
                <a:gd name="connsiteX0" fmla="*/ 13684 w 65401"/>
                <a:gd name="connsiteY0" fmla="*/ 83577 h 83917"/>
                <a:gd name="connsiteX1" fmla="*/ 30040 w 65401"/>
                <a:gd name="connsiteY1" fmla="*/ 6243 h 83917"/>
                <a:gd name="connsiteX2" fmla="*/ 13684 w 65401"/>
                <a:gd name="connsiteY2" fmla="*/ 83577 h 83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5401" h="83917">
                  <a:moveTo>
                    <a:pt x="13684" y="83577"/>
                  </a:moveTo>
                  <a:cubicBezTo>
                    <a:pt x="6530" y="78749"/>
                    <a:pt x="-21057" y="43118"/>
                    <a:pt x="30040" y="6243"/>
                  </a:cubicBezTo>
                  <a:cubicBezTo>
                    <a:pt x="67032" y="-20458"/>
                    <a:pt x="92166" y="39852"/>
                    <a:pt x="13684" y="83577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58" name="任意多边形: 形状 2357">
              <a:extLst>
                <a:ext uri="{FF2B5EF4-FFF2-40B4-BE49-F238E27FC236}">
                  <a16:creationId xmlns:a16="http://schemas.microsoft.com/office/drawing/2014/main" id="{E1530AD7-3CE0-9803-BF42-938DF30BB044}"/>
                </a:ext>
              </a:extLst>
            </p:cNvPr>
            <p:cNvSpPr/>
            <p:nvPr/>
          </p:nvSpPr>
          <p:spPr>
            <a:xfrm flipV="1">
              <a:off x="8723364" y="5581487"/>
              <a:ext cx="62409" cy="77536"/>
            </a:xfrm>
            <a:custGeom>
              <a:avLst/>
              <a:gdLst>
                <a:gd name="connsiteX0" fmla="*/ 17779 w 62409"/>
                <a:gd name="connsiteY0" fmla="*/ 77205 h 77536"/>
                <a:gd name="connsiteX1" fmla="*/ 35143 w 62409"/>
                <a:gd name="connsiteY1" fmla="*/ 5763 h 77536"/>
                <a:gd name="connsiteX2" fmla="*/ 17779 w 62409"/>
                <a:gd name="connsiteY2" fmla="*/ 77205 h 77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2409" h="77536">
                  <a:moveTo>
                    <a:pt x="17779" y="77205"/>
                  </a:moveTo>
                  <a:cubicBezTo>
                    <a:pt x="3788" y="69730"/>
                    <a:pt x="-21666" y="45017"/>
                    <a:pt x="35143" y="5763"/>
                  </a:cubicBezTo>
                  <a:cubicBezTo>
                    <a:pt x="71547" y="-19389"/>
                    <a:pt x="76355" y="39014"/>
                    <a:pt x="17779" y="77205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59" name="任意多边形: 形状 2358">
              <a:extLst>
                <a:ext uri="{FF2B5EF4-FFF2-40B4-BE49-F238E27FC236}">
                  <a16:creationId xmlns:a16="http://schemas.microsoft.com/office/drawing/2014/main" id="{772FCFB0-6003-DA5C-1E0D-7A22C6FEE3FB}"/>
                </a:ext>
              </a:extLst>
            </p:cNvPr>
            <p:cNvSpPr/>
            <p:nvPr/>
          </p:nvSpPr>
          <p:spPr>
            <a:xfrm flipV="1">
              <a:off x="8768046" y="5621254"/>
              <a:ext cx="47040" cy="60413"/>
            </a:xfrm>
            <a:custGeom>
              <a:avLst/>
              <a:gdLst>
                <a:gd name="connsiteX0" fmla="*/ 15960 w 47040"/>
                <a:gd name="connsiteY0" fmla="*/ 60088 h 60413"/>
                <a:gd name="connsiteX1" fmla="*/ 10775 w 47040"/>
                <a:gd name="connsiteY1" fmla="*/ 8924 h 60413"/>
                <a:gd name="connsiteX2" fmla="*/ 43885 w 47040"/>
                <a:gd name="connsiteY2" fmla="*/ 33686 h 60413"/>
                <a:gd name="connsiteX3" fmla="*/ 15960 w 47040"/>
                <a:gd name="connsiteY3" fmla="*/ 60087 h 60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040" h="60413">
                  <a:moveTo>
                    <a:pt x="15960" y="60088"/>
                  </a:moveTo>
                  <a:cubicBezTo>
                    <a:pt x="25" y="53846"/>
                    <a:pt x="-8159" y="26988"/>
                    <a:pt x="10775" y="8924"/>
                  </a:cubicBezTo>
                  <a:cubicBezTo>
                    <a:pt x="34532" y="-13749"/>
                    <a:pt x="54662" y="9436"/>
                    <a:pt x="43885" y="33686"/>
                  </a:cubicBezTo>
                  <a:cubicBezTo>
                    <a:pt x="33109" y="57937"/>
                    <a:pt x="15960" y="60087"/>
                    <a:pt x="15960" y="60087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60" name="任意多边形: 形状 2359">
              <a:extLst>
                <a:ext uri="{FF2B5EF4-FFF2-40B4-BE49-F238E27FC236}">
                  <a16:creationId xmlns:a16="http://schemas.microsoft.com/office/drawing/2014/main" id="{F0133187-5028-C771-5C7D-641A410B07C8}"/>
                </a:ext>
              </a:extLst>
            </p:cNvPr>
            <p:cNvSpPr/>
            <p:nvPr/>
          </p:nvSpPr>
          <p:spPr>
            <a:xfrm flipV="1">
              <a:off x="8794390" y="5643400"/>
              <a:ext cx="54117" cy="63063"/>
            </a:xfrm>
            <a:custGeom>
              <a:avLst/>
              <a:gdLst>
                <a:gd name="connsiteX0" fmla="*/ 12596 w 54117"/>
                <a:gd name="connsiteY0" fmla="*/ 62743 h 63063"/>
                <a:gd name="connsiteX1" fmla="*/ 27828 w 54117"/>
                <a:gd name="connsiteY1" fmla="*/ 821 h 63063"/>
                <a:gd name="connsiteX2" fmla="*/ 12596 w 54117"/>
                <a:gd name="connsiteY2" fmla="*/ 62743 h 63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4117" h="63063">
                  <a:moveTo>
                    <a:pt x="12596" y="62743"/>
                  </a:moveTo>
                  <a:cubicBezTo>
                    <a:pt x="-513" y="55803"/>
                    <a:pt x="-13397" y="26934"/>
                    <a:pt x="27828" y="821"/>
                  </a:cubicBezTo>
                  <a:cubicBezTo>
                    <a:pt x="36373" y="-4592"/>
                    <a:pt x="90188" y="8151"/>
                    <a:pt x="12596" y="62743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61" name="任意多边形: 形状 2360">
              <a:extLst>
                <a:ext uri="{FF2B5EF4-FFF2-40B4-BE49-F238E27FC236}">
                  <a16:creationId xmlns:a16="http://schemas.microsoft.com/office/drawing/2014/main" id="{D1E6139F-C9A4-AD21-EB2D-124DB53A1AF7}"/>
                </a:ext>
              </a:extLst>
            </p:cNvPr>
            <p:cNvSpPr/>
            <p:nvPr/>
          </p:nvSpPr>
          <p:spPr>
            <a:xfrm flipV="1">
              <a:off x="7901906" y="5218042"/>
              <a:ext cx="1273031" cy="897707"/>
            </a:xfrm>
            <a:custGeom>
              <a:avLst/>
              <a:gdLst>
                <a:gd name="connsiteX0" fmla="*/ 1265237 w 1273031"/>
                <a:gd name="connsiteY0" fmla="*/ 765517 h 897707"/>
                <a:gd name="connsiteX1" fmla="*/ 1233659 w 1273031"/>
                <a:gd name="connsiteY1" fmla="*/ 751765 h 897707"/>
                <a:gd name="connsiteX2" fmla="*/ 1190630 w 1273031"/>
                <a:gd name="connsiteY2" fmla="*/ 539429 h 897707"/>
                <a:gd name="connsiteX3" fmla="*/ 1057352 w 1273031"/>
                <a:gd name="connsiteY3" fmla="*/ 366836 h 897707"/>
                <a:gd name="connsiteX4" fmla="*/ 1005330 w 1273031"/>
                <a:gd name="connsiteY4" fmla="*/ 343158 h 897707"/>
                <a:gd name="connsiteX5" fmla="*/ 968071 w 1273031"/>
                <a:gd name="connsiteY5" fmla="*/ 310129 h 897707"/>
                <a:gd name="connsiteX6" fmla="*/ 988250 w 1273031"/>
                <a:gd name="connsiteY6" fmla="*/ 276660 h 897707"/>
                <a:gd name="connsiteX7" fmla="*/ 1009315 w 1273031"/>
                <a:gd name="connsiteY7" fmla="*/ 260049 h 897707"/>
                <a:gd name="connsiteX8" fmla="*/ 1039156 w 1273031"/>
                <a:gd name="connsiteY8" fmla="*/ 228078 h 897707"/>
                <a:gd name="connsiteX9" fmla="*/ 1063353 w 1273031"/>
                <a:gd name="connsiteY9" fmla="*/ 197508 h 897707"/>
                <a:gd name="connsiteX10" fmla="*/ 1095319 w 1273031"/>
                <a:gd name="connsiteY10" fmla="*/ 194684 h 897707"/>
                <a:gd name="connsiteX11" fmla="*/ 1132781 w 1273031"/>
                <a:gd name="connsiteY11" fmla="*/ 197083 h 897707"/>
                <a:gd name="connsiteX12" fmla="*/ 1179545 w 1273031"/>
                <a:gd name="connsiteY12" fmla="*/ 205580 h 897707"/>
                <a:gd name="connsiteX13" fmla="*/ 1232551 w 1273031"/>
                <a:gd name="connsiteY13" fmla="*/ 165473 h 897707"/>
                <a:gd name="connsiteX14" fmla="*/ 1176644 w 1273031"/>
                <a:gd name="connsiteY14" fmla="*/ 176924 h 897707"/>
                <a:gd name="connsiteX15" fmla="*/ 1135396 w 1273031"/>
                <a:gd name="connsiteY15" fmla="*/ 161672 h 897707"/>
                <a:gd name="connsiteX16" fmla="*/ 1159619 w 1273031"/>
                <a:gd name="connsiteY16" fmla="*/ 151772 h 897707"/>
                <a:gd name="connsiteX17" fmla="*/ 1187313 w 1273031"/>
                <a:gd name="connsiteY17" fmla="*/ 135318 h 897707"/>
                <a:gd name="connsiteX18" fmla="*/ 1204801 w 1273031"/>
                <a:gd name="connsiteY18" fmla="*/ 107910 h 897707"/>
                <a:gd name="connsiteX19" fmla="*/ 1188474 w 1273031"/>
                <a:gd name="connsiteY19" fmla="*/ 52909 h 897707"/>
                <a:gd name="connsiteX20" fmla="*/ 1183813 w 1273031"/>
                <a:gd name="connsiteY20" fmla="*/ 88529 h 897707"/>
                <a:gd name="connsiteX21" fmla="*/ 1160912 w 1273031"/>
                <a:gd name="connsiteY21" fmla="*/ 107392 h 897707"/>
                <a:gd name="connsiteX22" fmla="*/ 1122907 w 1273031"/>
                <a:gd name="connsiteY22" fmla="*/ 128203 h 897707"/>
                <a:gd name="connsiteX23" fmla="*/ 1077127 w 1273031"/>
                <a:gd name="connsiteY23" fmla="*/ 121258 h 897707"/>
                <a:gd name="connsiteX24" fmla="*/ 1036970 w 1273031"/>
                <a:gd name="connsiteY24" fmla="*/ 92247 h 897707"/>
                <a:gd name="connsiteX25" fmla="*/ 1023004 w 1273031"/>
                <a:gd name="connsiteY25" fmla="*/ 56445 h 897707"/>
                <a:gd name="connsiteX26" fmla="*/ 1040407 w 1273031"/>
                <a:gd name="connsiteY26" fmla="*/ -322 h 897707"/>
                <a:gd name="connsiteX27" fmla="*/ 998523 w 1273031"/>
                <a:gd name="connsiteY27" fmla="*/ 55615 h 897707"/>
                <a:gd name="connsiteX28" fmla="*/ 993189 w 1273031"/>
                <a:gd name="connsiteY28" fmla="*/ 109087 h 897707"/>
                <a:gd name="connsiteX29" fmla="*/ 1023370 w 1273031"/>
                <a:gd name="connsiteY29" fmla="*/ 149868 h 897707"/>
                <a:gd name="connsiteX30" fmla="*/ 983142 w 1273031"/>
                <a:gd name="connsiteY30" fmla="*/ 189505 h 897707"/>
                <a:gd name="connsiteX31" fmla="*/ 951590 w 1273031"/>
                <a:gd name="connsiteY31" fmla="*/ 229098 h 897707"/>
                <a:gd name="connsiteX32" fmla="*/ 920087 w 1273031"/>
                <a:gd name="connsiteY32" fmla="*/ 261028 h 897707"/>
                <a:gd name="connsiteX33" fmla="*/ 899727 w 1273031"/>
                <a:gd name="connsiteY33" fmla="*/ 296799 h 897707"/>
                <a:gd name="connsiteX34" fmla="*/ 882719 w 1273031"/>
                <a:gd name="connsiteY34" fmla="*/ 330984 h 897707"/>
                <a:gd name="connsiteX35" fmla="*/ 883863 w 1273031"/>
                <a:gd name="connsiteY35" fmla="*/ 358571 h 897707"/>
                <a:gd name="connsiteX36" fmla="*/ 896855 w 1273031"/>
                <a:gd name="connsiteY36" fmla="*/ 386828 h 897707"/>
                <a:gd name="connsiteX37" fmla="*/ 916627 w 1273031"/>
                <a:gd name="connsiteY37" fmla="*/ 414597 h 897707"/>
                <a:gd name="connsiteX38" fmla="*/ 930465 w 1273031"/>
                <a:gd name="connsiteY38" fmla="*/ 445036 h 897707"/>
                <a:gd name="connsiteX39" fmla="*/ 767826 w 1273031"/>
                <a:gd name="connsiteY39" fmla="*/ 611212 h 897707"/>
                <a:gd name="connsiteX40" fmla="*/ 509782 w 1273031"/>
                <a:gd name="connsiteY40" fmla="*/ 578642 h 897707"/>
                <a:gd name="connsiteX41" fmla="*/ 414248 w 1273031"/>
                <a:gd name="connsiteY41" fmla="*/ 407192 h 897707"/>
                <a:gd name="connsiteX42" fmla="*/ 417795 w 1273031"/>
                <a:gd name="connsiteY42" fmla="*/ 364652 h 897707"/>
                <a:gd name="connsiteX43" fmla="*/ 414379 w 1273031"/>
                <a:gd name="connsiteY43" fmla="*/ 333054 h 897707"/>
                <a:gd name="connsiteX44" fmla="*/ 433076 w 1273031"/>
                <a:gd name="connsiteY44" fmla="*/ 311411 h 897707"/>
                <a:gd name="connsiteX45" fmla="*/ 466207 w 1273031"/>
                <a:gd name="connsiteY45" fmla="*/ 291512 h 897707"/>
                <a:gd name="connsiteX46" fmla="*/ 473590 w 1273031"/>
                <a:gd name="connsiteY46" fmla="*/ 237831 h 897707"/>
                <a:gd name="connsiteX47" fmla="*/ 432000 w 1273031"/>
                <a:gd name="connsiteY47" fmla="*/ 182495 h 897707"/>
                <a:gd name="connsiteX48" fmla="*/ 448598 w 1273031"/>
                <a:gd name="connsiteY48" fmla="*/ 209557 h 897707"/>
                <a:gd name="connsiteX49" fmla="*/ 448381 w 1273031"/>
                <a:gd name="connsiteY49" fmla="*/ 246175 h 897707"/>
                <a:gd name="connsiteX50" fmla="*/ 434147 w 1273031"/>
                <a:gd name="connsiteY50" fmla="*/ 270985 h 897707"/>
                <a:gd name="connsiteX51" fmla="*/ 411867 w 1273031"/>
                <a:gd name="connsiteY51" fmla="*/ 279648 h 897707"/>
                <a:gd name="connsiteX52" fmla="*/ 404766 w 1273031"/>
                <a:gd name="connsiteY52" fmla="*/ 234053 h 897707"/>
                <a:gd name="connsiteX53" fmla="*/ 381018 w 1273031"/>
                <a:gd name="connsiteY53" fmla="*/ 201721 h 897707"/>
                <a:gd name="connsiteX54" fmla="*/ 342235 w 1273031"/>
                <a:gd name="connsiteY54" fmla="*/ 206689 h 897707"/>
                <a:gd name="connsiteX55" fmla="*/ 368274 w 1273031"/>
                <a:gd name="connsiteY55" fmla="*/ 222862 h 897707"/>
                <a:gd name="connsiteX56" fmla="*/ 371784 w 1273031"/>
                <a:gd name="connsiteY56" fmla="*/ 247319 h 897707"/>
                <a:gd name="connsiteX57" fmla="*/ 341628 w 1273031"/>
                <a:gd name="connsiteY57" fmla="*/ 288223 h 897707"/>
                <a:gd name="connsiteX58" fmla="*/ 242884 w 1273031"/>
                <a:gd name="connsiteY58" fmla="*/ 266063 h 897707"/>
                <a:gd name="connsiteX59" fmla="*/ 249830 w 1273031"/>
                <a:gd name="connsiteY59" fmla="*/ 310958 h 897707"/>
                <a:gd name="connsiteX60" fmla="*/ 330440 w 1273031"/>
                <a:gd name="connsiteY60" fmla="*/ 345383 h 897707"/>
                <a:gd name="connsiteX61" fmla="*/ 357792 w 1273031"/>
                <a:gd name="connsiteY61" fmla="*/ 376526 h 897707"/>
                <a:gd name="connsiteX62" fmla="*/ 351891 w 1273031"/>
                <a:gd name="connsiteY62" fmla="*/ 465206 h 897707"/>
                <a:gd name="connsiteX63" fmla="*/ 398740 w 1273031"/>
                <a:gd name="connsiteY63" fmla="*/ 535722 h 897707"/>
                <a:gd name="connsiteX64" fmla="*/ 322568 w 1273031"/>
                <a:gd name="connsiteY64" fmla="*/ 551297 h 897707"/>
                <a:gd name="connsiteX65" fmla="*/ 33592 w 1273031"/>
                <a:gd name="connsiteY65" fmla="*/ 597125 h 897707"/>
                <a:gd name="connsiteX66" fmla="*/ 17896 w 1273031"/>
                <a:gd name="connsiteY66" fmla="*/ 613598 h 897707"/>
                <a:gd name="connsiteX67" fmla="*/ 173856 w 1273031"/>
                <a:gd name="connsiteY67" fmla="*/ 601930 h 897707"/>
                <a:gd name="connsiteX68" fmla="*/ 457129 w 1273031"/>
                <a:gd name="connsiteY68" fmla="*/ 712173 h 897707"/>
                <a:gd name="connsiteX69" fmla="*/ 922783 w 1273031"/>
                <a:gd name="connsiteY69" fmla="*/ 597994 h 897707"/>
                <a:gd name="connsiteX70" fmla="*/ 1037871 w 1273031"/>
                <a:gd name="connsiteY70" fmla="*/ 697158 h 897707"/>
                <a:gd name="connsiteX71" fmla="*/ 1130944 w 1273031"/>
                <a:gd name="connsiteY71" fmla="*/ 897386 h 897707"/>
                <a:gd name="connsiteX72" fmla="*/ 1265211 w 1273031"/>
                <a:gd name="connsiteY72" fmla="*/ 765500 h 897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1273031" h="897707">
                  <a:moveTo>
                    <a:pt x="1265237" y="765517"/>
                  </a:moveTo>
                  <a:cubicBezTo>
                    <a:pt x="1257619" y="763812"/>
                    <a:pt x="1239042" y="755973"/>
                    <a:pt x="1233659" y="751765"/>
                  </a:cubicBezTo>
                  <a:cubicBezTo>
                    <a:pt x="1175048" y="703942"/>
                    <a:pt x="1200304" y="624499"/>
                    <a:pt x="1190630" y="539429"/>
                  </a:cubicBezTo>
                  <a:cubicBezTo>
                    <a:pt x="1183010" y="472382"/>
                    <a:pt x="1128701" y="393518"/>
                    <a:pt x="1057352" y="366836"/>
                  </a:cubicBezTo>
                  <a:cubicBezTo>
                    <a:pt x="1032945" y="357714"/>
                    <a:pt x="1033749" y="350206"/>
                    <a:pt x="1005330" y="343158"/>
                  </a:cubicBezTo>
                  <a:cubicBezTo>
                    <a:pt x="994426" y="340458"/>
                    <a:pt x="981491" y="336477"/>
                    <a:pt x="968071" y="310129"/>
                  </a:cubicBezTo>
                  <a:cubicBezTo>
                    <a:pt x="981413" y="307128"/>
                    <a:pt x="990554" y="287175"/>
                    <a:pt x="988250" y="276660"/>
                  </a:cubicBezTo>
                  <a:cubicBezTo>
                    <a:pt x="998486" y="275621"/>
                    <a:pt x="1008380" y="267178"/>
                    <a:pt x="1009315" y="260049"/>
                  </a:cubicBezTo>
                  <a:cubicBezTo>
                    <a:pt x="1026465" y="257898"/>
                    <a:pt x="1035374" y="247898"/>
                    <a:pt x="1039156" y="228078"/>
                  </a:cubicBezTo>
                  <a:cubicBezTo>
                    <a:pt x="1050244" y="223236"/>
                    <a:pt x="1060142" y="214785"/>
                    <a:pt x="1063353" y="197508"/>
                  </a:cubicBezTo>
                  <a:cubicBezTo>
                    <a:pt x="1075680" y="204942"/>
                    <a:pt x="1089024" y="201933"/>
                    <a:pt x="1095319" y="194684"/>
                  </a:cubicBezTo>
                  <a:cubicBezTo>
                    <a:pt x="1103402" y="209163"/>
                    <a:pt x="1123794" y="210401"/>
                    <a:pt x="1132781" y="197083"/>
                  </a:cubicBezTo>
                  <a:cubicBezTo>
                    <a:pt x="1140707" y="218200"/>
                    <a:pt x="1166671" y="221360"/>
                    <a:pt x="1179545" y="205580"/>
                  </a:cubicBezTo>
                  <a:cubicBezTo>
                    <a:pt x="1200431" y="207600"/>
                    <a:pt x="1228901" y="190653"/>
                    <a:pt x="1232551" y="165473"/>
                  </a:cubicBezTo>
                  <a:cubicBezTo>
                    <a:pt x="1212111" y="188220"/>
                    <a:pt x="1196150" y="161306"/>
                    <a:pt x="1176644" y="176924"/>
                  </a:cubicBezTo>
                  <a:cubicBezTo>
                    <a:pt x="1172235" y="157936"/>
                    <a:pt x="1152585" y="157857"/>
                    <a:pt x="1135396" y="161672"/>
                  </a:cubicBezTo>
                  <a:cubicBezTo>
                    <a:pt x="1147041" y="160283"/>
                    <a:pt x="1159956" y="159183"/>
                    <a:pt x="1159619" y="151772"/>
                  </a:cubicBezTo>
                  <a:cubicBezTo>
                    <a:pt x="1171698" y="153645"/>
                    <a:pt x="1185643" y="141274"/>
                    <a:pt x="1187313" y="135318"/>
                  </a:cubicBezTo>
                  <a:cubicBezTo>
                    <a:pt x="1199705" y="132099"/>
                    <a:pt x="1208012" y="123300"/>
                    <a:pt x="1204801" y="107910"/>
                  </a:cubicBezTo>
                  <a:cubicBezTo>
                    <a:pt x="1213372" y="90499"/>
                    <a:pt x="1208914" y="62830"/>
                    <a:pt x="1188474" y="52909"/>
                  </a:cubicBezTo>
                  <a:cubicBezTo>
                    <a:pt x="1196195" y="71974"/>
                    <a:pt x="1184049" y="78580"/>
                    <a:pt x="1183813" y="88529"/>
                  </a:cubicBezTo>
                  <a:cubicBezTo>
                    <a:pt x="1170474" y="91535"/>
                    <a:pt x="1159591" y="98429"/>
                    <a:pt x="1160912" y="107392"/>
                  </a:cubicBezTo>
                  <a:cubicBezTo>
                    <a:pt x="1150756" y="105113"/>
                    <a:pt x="1126323" y="112964"/>
                    <a:pt x="1122907" y="128203"/>
                  </a:cubicBezTo>
                  <a:cubicBezTo>
                    <a:pt x="1110547" y="116426"/>
                    <a:pt x="1091119" y="112395"/>
                    <a:pt x="1077127" y="121258"/>
                  </a:cubicBezTo>
                  <a:cubicBezTo>
                    <a:pt x="1074122" y="107919"/>
                    <a:pt x="1051428" y="96157"/>
                    <a:pt x="1036970" y="92247"/>
                  </a:cubicBezTo>
                  <a:cubicBezTo>
                    <a:pt x="1045748" y="76881"/>
                    <a:pt x="1032020" y="63802"/>
                    <a:pt x="1023004" y="56445"/>
                  </a:cubicBezTo>
                  <a:cubicBezTo>
                    <a:pt x="1041239" y="40538"/>
                    <a:pt x="1012820" y="33490"/>
                    <a:pt x="1040407" y="-322"/>
                  </a:cubicBezTo>
                  <a:cubicBezTo>
                    <a:pt x="1019864" y="5066"/>
                    <a:pt x="989890" y="31678"/>
                    <a:pt x="998523" y="55615"/>
                  </a:cubicBezTo>
                  <a:cubicBezTo>
                    <a:pt x="981914" y="67223"/>
                    <a:pt x="981087" y="91710"/>
                    <a:pt x="993189" y="109087"/>
                  </a:cubicBezTo>
                  <a:cubicBezTo>
                    <a:pt x="987850" y="129895"/>
                    <a:pt x="997233" y="148999"/>
                    <a:pt x="1023370" y="149868"/>
                  </a:cubicBezTo>
                  <a:cubicBezTo>
                    <a:pt x="1004878" y="155050"/>
                    <a:pt x="1012079" y="185332"/>
                    <a:pt x="983142" y="189505"/>
                  </a:cubicBezTo>
                  <a:cubicBezTo>
                    <a:pt x="968743" y="191587"/>
                    <a:pt x="944555" y="218849"/>
                    <a:pt x="951590" y="229098"/>
                  </a:cubicBezTo>
                  <a:cubicBezTo>
                    <a:pt x="942000" y="224278"/>
                    <a:pt x="915603" y="245355"/>
                    <a:pt x="920087" y="261028"/>
                  </a:cubicBezTo>
                  <a:cubicBezTo>
                    <a:pt x="907563" y="261886"/>
                    <a:pt x="891214" y="284216"/>
                    <a:pt x="899727" y="296799"/>
                  </a:cubicBezTo>
                  <a:cubicBezTo>
                    <a:pt x="884233" y="298988"/>
                    <a:pt x="874066" y="319041"/>
                    <a:pt x="882719" y="330984"/>
                  </a:cubicBezTo>
                  <a:cubicBezTo>
                    <a:pt x="872435" y="339672"/>
                    <a:pt x="877669" y="350520"/>
                    <a:pt x="883863" y="358571"/>
                  </a:cubicBezTo>
                  <a:cubicBezTo>
                    <a:pt x="876711" y="369639"/>
                    <a:pt x="885585" y="377629"/>
                    <a:pt x="896855" y="386828"/>
                  </a:cubicBezTo>
                  <a:cubicBezTo>
                    <a:pt x="894783" y="399027"/>
                    <a:pt x="904786" y="407941"/>
                    <a:pt x="916627" y="414597"/>
                  </a:cubicBezTo>
                  <a:cubicBezTo>
                    <a:pt x="913779" y="427287"/>
                    <a:pt x="921238" y="435631"/>
                    <a:pt x="930465" y="445036"/>
                  </a:cubicBezTo>
                  <a:cubicBezTo>
                    <a:pt x="895129" y="471775"/>
                    <a:pt x="854093" y="510376"/>
                    <a:pt x="767826" y="611212"/>
                  </a:cubicBezTo>
                  <a:cubicBezTo>
                    <a:pt x="637679" y="763350"/>
                    <a:pt x="520307" y="674344"/>
                    <a:pt x="509782" y="578642"/>
                  </a:cubicBezTo>
                  <a:cubicBezTo>
                    <a:pt x="497630" y="468220"/>
                    <a:pt x="440131" y="479007"/>
                    <a:pt x="414248" y="407192"/>
                  </a:cubicBezTo>
                  <a:cubicBezTo>
                    <a:pt x="427043" y="394732"/>
                    <a:pt x="426939" y="377372"/>
                    <a:pt x="417795" y="364652"/>
                  </a:cubicBezTo>
                  <a:cubicBezTo>
                    <a:pt x="426283" y="358725"/>
                    <a:pt x="427339" y="346626"/>
                    <a:pt x="414379" y="333054"/>
                  </a:cubicBezTo>
                  <a:cubicBezTo>
                    <a:pt x="422624" y="329731"/>
                    <a:pt x="430797" y="321567"/>
                    <a:pt x="433076" y="311411"/>
                  </a:cubicBezTo>
                  <a:cubicBezTo>
                    <a:pt x="444911" y="318070"/>
                    <a:pt x="464266" y="309079"/>
                    <a:pt x="466207" y="291512"/>
                  </a:cubicBezTo>
                  <a:cubicBezTo>
                    <a:pt x="487400" y="280263"/>
                    <a:pt x="487164" y="257544"/>
                    <a:pt x="473590" y="237831"/>
                  </a:cubicBezTo>
                  <a:cubicBezTo>
                    <a:pt x="472158" y="211506"/>
                    <a:pt x="453260" y="190265"/>
                    <a:pt x="432000" y="182495"/>
                  </a:cubicBezTo>
                  <a:cubicBezTo>
                    <a:pt x="438335" y="189920"/>
                    <a:pt x="444553" y="202312"/>
                    <a:pt x="448598" y="209557"/>
                  </a:cubicBezTo>
                  <a:cubicBezTo>
                    <a:pt x="456022" y="222863"/>
                    <a:pt x="439788" y="236911"/>
                    <a:pt x="448381" y="246175"/>
                  </a:cubicBezTo>
                  <a:cubicBezTo>
                    <a:pt x="438563" y="251307"/>
                    <a:pt x="432823" y="262017"/>
                    <a:pt x="434147" y="270985"/>
                  </a:cubicBezTo>
                  <a:cubicBezTo>
                    <a:pt x="425750" y="269766"/>
                    <a:pt x="416997" y="273136"/>
                    <a:pt x="411867" y="279648"/>
                  </a:cubicBezTo>
                  <a:cubicBezTo>
                    <a:pt x="419405" y="268342"/>
                    <a:pt x="415752" y="244518"/>
                    <a:pt x="404766" y="234053"/>
                  </a:cubicBezTo>
                  <a:cubicBezTo>
                    <a:pt x="404295" y="221282"/>
                    <a:pt x="392299" y="204919"/>
                    <a:pt x="381018" y="201721"/>
                  </a:cubicBezTo>
                  <a:cubicBezTo>
                    <a:pt x="368309" y="188534"/>
                    <a:pt x="353206" y="190483"/>
                    <a:pt x="342235" y="206689"/>
                  </a:cubicBezTo>
                  <a:cubicBezTo>
                    <a:pt x="354229" y="206713"/>
                    <a:pt x="363491" y="214455"/>
                    <a:pt x="368274" y="222862"/>
                  </a:cubicBezTo>
                  <a:cubicBezTo>
                    <a:pt x="365787" y="230975"/>
                    <a:pt x="368728" y="241637"/>
                    <a:pt x="371784" y="247319"/>
                  </a:cubicBezTo>
                  <a:cubicBezTo>
                    <a:pt x="355151" y="254587"/>
                    <a:pt x="342296" y="280704"/>
                    <a:pt x="341628" y="288223"/>
                  </a:cubicBezTo>
                  <a:cubicBezTo>
                    <a:pt x="308242" y="309371"/>
                    <a:pt x="264035" y="299455"/>
                    <a:pt x="242884" y="266063"/>
                  </a:cubicBezTo>
                  <a:cubicBezTo>
                    <a:pt x="249208" y="279481"/>
                    <a:pt x="241245" y="301696"/>
                    <a:pt x="249830" y="310958"/>
                  </a:cubicBezTo>
                  <a:cubicBezTo>
                    <a:pt x="258718" y="345621"/>
                    <a:pt x="288914" y="364067"/>
                    <a:pt x="330440" y="345383"/>
                  </a:cubicBezTo>
                  <a:cubicBezTo>
                    <a:pt x="332673" y="359217"/>
                    <a:pt x="356132" y="360152"/>
                    <a:pt x="357792" y="376526"/>
                  </a:cubicBezTo>
                  <a:cubicBezTo>
                    <a:pt x="359908" y="397434"/>
                    <a:pt x="358391" y="427326"/>
                    <a:pt x="351891" y="465206"/>
                  </a:cubicBezTo>
                  <a:cubicBezTo>
                    <a:pt x="379378" y="479375"/>
                    <a:pt x="394694" y="512147"/>
                    <a:pt x="398740" y="535722"/>
                  </a:cubicBezTo>
                  <a:cubicBezTo>
                    <a:pt x="404543" y="569579"/>
                    <a:pt x="389776" y="569712"/>
                    <a:pt x="322568" y="551297"/>
                  </a:cubicBezTo>
                  <a:cubicBezTo>
                    <a:pt x="213046" y="521292"/>
                    <a:pt x="139307" y="595509"/>
                    <a:pt x="33592" y="597125"/>
                  </a:cubicBezTo>
                  <a:cubicBezTo>
                    <a:pt x="5508" y="597551"/>
                    <a:pt x="-17647" y="605626"/>
                    <a:pt x="17896" y="613598"/>
                  </a:cubicBezTo>
                  <a:cubicBezTo>
                    <a:pt x="53445" y="621580"/>
                    <a:pt x="124736" y="606908"/>
                    <a:pt x="173856" y="601930"/>
                  </a:cubicBezTo>
                  <a:cubicBezTo>
                    <a:pt x="265841" y="592613"/>
                    <a:pt x="361951" y="613472"/>
                    <a:pt x="457129" y="712173"/>
                  </a:cubicBezTo>
                  <a:cubicBezTo>
                    <a:pt x="680836" y="944131"/>
                    <a:pt x="826830" y="728467"/>
                    <a:pt x="922783" y="597994"/>
                  </a:cubicBezTo>
                  <a:cubicBezTo>
                    <a:pt x="1012863" y="475490"/>
                    <a:pt x="1058121" y="595032"/>
                    <a:pt x="1037871" y="697158"/>
                  </a:cubicBezTo>
                  <a:cubicBezTo>
                    <a:pt x="1013525" y="819912"/>
                    <a:pt x="1066222" y="870859"/>
                    <a:pt x="1130944" y="897386"/>
                  </a:cubicBezTo>
                  <a:cubicBezTo>
                    <a:pt x="1197760" y="867044"/>
                    <a:pt x="1301966" y="771084"/>
                    <a:pt x="1265211" y="765500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62" name="任意多边形: 形状 2361">
              <a:extLst>
                <a:ext uri="{FF2B5EF4-FFF2-40B4-BE49-F238E27FC236}">
                  <a16:creationId xmlns:a16="http://schemas.microsoft.com/office/drawing/2014/main" id="{7B2D3433-813B-A436-8824-573A5AA8FB74}"/>
                </a:ext>
              </a:extLst>
            </p:cNvPr>
            <p:cNvSpPr/>
            <p:nvPr/>
          </p:nvSpPr>
          <p:spPr>
            <a:xfrm flipV="1">
              <a:off x="8919037" y="5329432"/>
              <a:ext cx="208995" cy="438257"/>
            </a:xfrm>
            <a:custGeom>
              <a:avLst/>
              <a:gdLst>
                <a:gd name="connsiteX0" fmla="*/ 208827 w 208995"/>
                <a:gd name="connsiteY0" fmla="*/ 437913 h 438257"/>
                <a:gd name="connsiteX1" fmla="*/ 149981 w 208995"/>
                <a:gd name="connsiteY1" fmla="*/ 302038 h 438257"/>
                <a:gd name="connsiteX2" fmla="*/ -168 w 208995"/>
                <a:gd name="connsiteY2" fmla="*/ -344 h 438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8995" h="438257">
                  <a:moveTo>
                    <a:pt x="208827" y="437913"/>
                  </a:moveTo>
                  <a:cubicBezTo>
                    <a:pt x="152706" y="381983"/>
                    <a:pt x="146435" y="344575"/>
                    <a:pt x="149981" y="302038"/>
                  </a:cubicBezTo>
                  <a:cubicBezTo>
                    <a:pt x="157310" y="214113"/>
                    <a:pt x="107240" y="55758"/>
                    <a:pt x="-168" y="-34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63" name="任意多边形: 形状 2362">
              <a:extLst>
                <a:ext uri="{FF2B5EF4-FFF2-40B4-BE49-F238E27FC236}">
                  <a16:creationId xmlns:a16="http://schemas.microsoft.com/office/drawing/2014/main" id="{35E9618C-9222-5E38-7808-DE765193F78D}"/>
                </a:ext>
              </a:extLst>
            </p:cNvPr>
            <p:cNvSpPr/>
            <p:nvPr/>
          </p:nvSpPr>
          <p:spPr>
            <a:xfrm flipV="1">
              <a:off x="8996349" y="5699867"/>
              <a:ext cx="34868" cy="10259"/>
            </a:xfrm>
            <a:custGeom>
              <a:avLst/>
              <a:gdLst>
                <a:gd name="connsiteX0" fmla="*/ -169 w 34868"/>
                <a:gd name="connsiteY0" fmla="*/ 451 h 10259"/>
                <a:gd name="connsiteX1" fmla="*/ 34700 w 34868"/>
                <a:gd name="connsiteY1" fmla="*/ 9944 h 10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868" h="10259">
                  <a:moveTo>
                    <a:pt x="-169" y="451"/>
                  </a:moveTo>
                  <a:cubicBezTo>
                    <a:pt x="7524" y="-1160"/>
                    <a:pt x="23862" y="-1158"/>
                    <a:pt x="34700" y="994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64" name="任意多边形: 形状 2363">
              <a:extLst>
                <a:ext uri="{FF2B5EF4-FFF2-40B4-BE49-F238E27FC236}">
                  <a16:creationId xmlns:a16="http://schemas.microsoft.com/office/drawing/2014/main" id="{E9F4219C-A90F-C1A8-6120-3ABF759FE63D}"/>
                </a:ext>
              </a:extLst>
            </p:cNvPr>
            <p:cNvSpPr/>
            <p:nvPr/>
          </p:nvSpPr>
          <p:spPr>
            <a:xfrm flipV="1">
              <a:off x="9018971" y="5668266"/>
              <a:ext cx="37666" cy="15615"/>
            </a:xfrm>
            <a:custGeom>
              <a:avLst/>
              <a:gdLst>
                <a:gd name="connsiteX0" fmla="*/ -168 w 37666"/>
                <a:gd name="connsiteY0" fmla="*/ -320 h 15615"/>
                <a:gd name="connsiteX1" fmla="*/ 37499 w 37666"/>
                <a:gd name="connsiteY1" fmla="*/ 15295 h 15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666" h="15615">
                  <a:moveTo>
                    <a:pt x="-168" y="-320"/>
                  </a:moveTo>
                  <a:cubicBezTo>
                    <a:pt x="8913" y="9714"/>
                    <a:pt x="29478" y="3493"/>
                    <a:pt x="37499" y="15295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65" name="任意多边形: 形状 2364">
              <a:extLst>
                <a:ext uri="{FF2B5EF4-FFF2-40B4-BE49-F238E27FC236}">
                  <a16:creationId xmlns:a16="http://schemas.microsoft.com/office/drawing/2014/main" id="{6B07BB3E-AF18-2748-FCC3-7EE050359C1F}"/>
                </a:ext>
              </a:extLst>
            </p:cNvPr>
            <p:cNvSpPr/>
            <p:nvPr/>
          </p:nvSpPr>
          <p:spPr>
            <a:xfrm flipV="1">
              <a:off x="9047188" y="5615735"/>
              <a:ext cx="36180" cy="24449"/>
            </a:xfrm>
            <a:custGeom>
              <a:avLst/>
              <a:gdLst>
                <a:gd name="connsiteX0" fmla="*/ -167 w 36180"/>
                <a:gd name="connsiteY0" fmla="*/ -329 h 24449"/>
                <a:gd name="connsiteX1" fmla="*/ 36013 w 36180"/>
                <a:gd name="connsiteY1" fmla="*/ 24120 h 24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180" h="24449">
                  <a:moveTo>
                    <a:pt x="-167" y="-329"/>
                  </a:moveTo>
                  <a:cubicBezTo>
                    <a:pt x="6051" y="12063"/>
                    <a:pt x="31352" y="10742"/>
                    <a:pt x="36013" y="24120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66" name="任意多边形: 形状 2365">
              <a:extLst>
                <a:ext uri="{FF2B5EF4-FFF2-40B4-BE49-F238E27FC236}">
                  <a16:creationId xmlns:a16="http://schemas.microsoft.com/office/drawing/2014/main" id="{15A3F038-5F69-47C0-2F63-689B071BD577}"/>
                </a:ext>
              </a:extLst>
            </p:cNvPr>
            <p:cNvSpPr/>
            <p:nvPr/>
          </p:nvSpPr>
          <p:spPr>
            <a:xfrm flipV="1">
              <a:off x="9063619" y="5569203"/>
              <a:ext cx="29593" cy="22642"/>
            </a:xfrm>
            <a:custGeom>
              <a:avLst/>
              <a:gdLst>
                <a:gd name="connsiteX0" fmla="*/ -167 w 29593"/>
                <a:gd name="connsiteY0" fmla="*/ -338 h 22642"/>
                <a:gd name="connsiteX1" fmla="*/ 29426 w 29593"/>
                <a:gd name="connsiteY1" fmla="*/ 22304 h 22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593" h="22642">
                  <a:moveTo>
                    <a:pt x="-167" y="-338"/>
                  </a:moveTo>
                  <a:cubicBezTo>
                    <a:pt x="2465" y="7250"/>
                    <a:pt x="27438" y="8856"/>
                    <a:pt x="29426" y="2230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67" name="任意多边形: 形状 2366">
              <a:extLst>
                <a:ext uri="{FF2B5EF4-FFF2-40B4-BE49-F238E27FC236}">
                  <a16:creationId xmlns:a16="http://schemas.microsoft.com/office/drawing/2014/main" id="{44FF140F-0EF3-DF17-0C3A-6FE248650404}"/>
                </a:ext>
              </a:extLst>
            </p:cNvPr>
            <p:cNvSpPr/>
            <p:nvPr/>
          </p:nvSpPr>
          <p:spPr>
            <a:xfrm flipV="1">
              <a:off x="9076597" y="5521174"/>
              <a:ext cx="18125" cy="21737"/>
            </a:xfrm>
            <a:custGeom>
              <a:avLst/>
              <a:gdLst>
                <a:gd name="connsiteX0" fmla="*/ -167 w 18125"/>
                <a:gd name="connsiteY0" fmla="*/ -347 h 21737"/>
                <a:gd name="connsiteX1" fmla="*/ 17958 w 18125"/>
                <a:gd name="connsiteY1" fmla="*/ 21390 h 21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125" h="21737">
                  <a:moveTo>
                    <a:pt x="-167" y="-347"/>
                  </a:moveTo>
                  <a:cubicBezTo>
                    <a:pt x="1015" y="9254"/>
                    <a:pt x="18088" y="10414"/>
                    <a:pt x="17958" y="21390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68" name="任意多边形: 形状 2367">
              <a:extLst>
                <a:ext uri="{FF2B5EF4-FFF2-40B4-BE49-F238E27FC236}">
                  <a16:creationId xmlns:a16="http://schemas.microsoft.com/office/drawing/2014/main" id="{FAFDD0AA-E50A-648E-8867-3D03922C5A02}"/>
                </a:ext>
              </a:extLst>
            </p:cNvPr>
            <p:cNvSpPr/>
            <p:nvPr/>
          </p:nvSpPr>
          <p:spPr>
            <a:xfrm flipV="1">
              <a:off x="9078621" y="5477125"/>
              <a:ext cx="16534" cy="21375"/>
            </a:xfrm>
            <a:custGeom>
              <a:avLst/>
              <a:gdLst>
                <a:gd name="connsiteX0" fmla="*/ -167 w 16534"/>
                <a:gd name="connsiteY0" fmla="*/ -356 h 21375"/>
                <a:gd name="connsiteX1" fmla="*/ 16367 w 16534"/>
                <a:gd name="connsiteY1" fmla="*/ 21020 h 21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534" h="21375">
                  <a:moveTo>
                    <a:pt x="-167" y="-356"/>
                  </a:moveTo>
                  <a:cubicBezTo>
                    <a:pt x="1867" y="5430"/>
                    <a:pt x="16067" y="11954"/>
                    <a:pt x="16367" y="21020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69" name="任意多边形: 形状 2368">
              <a:extLst>
                <a:ext uri="{FF2B5EF4-FFF2-40B4-BE49-F238E27FC236}">
                  <a16:creationId xmlns:a16="http://schemas.microsoft.com/office/drawing/2014/main" id="{29E95C38-F1B2-C2BE-A695-4089F9079CC7}"/>
                </a:ext>
              </a:extLst>
            </p:cNvPr>
            <p:cNvSpPr/>
            <p:nvPr/>
          </p:nvSpPr>
          <p:spPr>
            <a:xfrm flipV="1">
              <a:off x="9084336" y="5439143"/>
              <a:ext cx="13122" cy="9112"/>
            </a:xfrm>
            <a:custGeom>
              <a:avLst/>
              <a:gdLst>
                <a:gd name="connsiteX0" fmla="*/ -167 w 13122"/>
                <a:gd name="connsiteY0" fmla="*/ -364 h 9112"/>
                <a:gd name="connsiteX1" fmla="*/ 12955 w 13122"/>
                <a:gd name="connsiteY1" fmla="*/ 8749 h 9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122" h="9112">
                  <a:moveTo>
                    <a:pt x="-167" y="-364"/>
                  </a:moveTo>
                  <a:cubicBezTo>
                    <a:pt x="2622" y="594"/>
                    <a:pt x="11792" y="1317"/>
                    <a:pt x="12955" y="8749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70" name="任意多边形: 形状 2369">
              <a:extLst>
                <a:ext uri="{FF2B5EF4-FFF2-40B4-BE49-F238E27FC236}">
                  <a16:creationId xmlns:a16="http://schemas.microsoft.com/office/drawing/2014/main" id="{F058A03C-2AD9-CFFD-9A30-F072C047B596}"/>
                </a:ext>
              </a:extLst>
            </p:cNvPr>
            <p:cNvSpPr/>
            <p:nvPr/>
          </p:nvSpPr>
          <p:spPr>
            <a:xfrm flipV="1">
              <a:off x="9089455" y="5408399"/>
              <a:ext cx="15037" cy="4221"/>
            </a:xfrm>
            <a:custGeom>
              <a:avLst/>
              <a:gdLst>
                <a:gd name="connsiteX0" fmla="*/ -167 w 15037"/>
                <a:gd name="connsiteY0" fmla="*/ 308 h 4221"/>
                <a:gd name="connsiteX1" fmla="*/ 14871 w 15037"/>
                <a:gd name="connsiteY1" fmla="*/ 3851 h 4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037" h="4221">
                  <a:moveTo>
                    <a:pt x="-167" y="308"/>
                  </a:moveTo>
                  <a:cubicBezTo>
                    <a:pt x="3219" y="70"/>
                    <a:pt x="12275" y="-2398"/>
                    <a:pt x="14871" y="3851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71" name="任意多边形: 形状 2370">
              <a:extLst>
                <a:ext uri="{FF2B5EF4-FFF2-40B4-BE49-F238E27FC236}">
                  <a16:creationId xmlns:a16="http://schemas.microsoft.com/office/drawing/2014/main" id="{83CB37B3-CEF1-F66F-BDAB-12ADBD561676}"/>
                </a:ext>
              </a:extLst>
            </p:cNvPr>
            <p:cNvSpPr/>
            <p:nvPr/>
          </p:nvSpPr>
          <p:spPr>
            <a:xfrm flipV="1">
              <a:off x="8393178" y="5642437"/>
              <a:ext cx="51723" cy="21977"/>
            </a:xfrm>
            <a:custGeom>
              <a:avLst/>
              <a:gdLst>
                <a:gd name="connsiteX0" fmla="*/ -181 w 51723"/>
                <a:gd name="connsiteY0" fmla="*/ 1402 h 21977"/>
                <a:gd name="connsiteX1" fmla="*/ 24058 w 51723"/>
                <a:gd name="connsiteY1" fmla="*/ 18179 h 21977"/>
                <a:gd name="connsiteX2" fmla="*/ 51542 w 51723"/>
                <a:gd name="connsiteY2" fmla="*/ -325 h 21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1723" h="21977">
                  <a:moveTo>
                    <a:pt x="-181" y="1402"/>
                  </a:moveTo>
                  <a:cubicBezTo>
                    <a:pt x="1635" y="11146"/>
                    <a:pt x="18992" y="11038"/>
                    <a:pt x="24058" y="18179"/>
                  </a:cubicBezTo>
                  <a:cubicBezTo>
                    <a:pt x="29122" y="25315"/>
                    <a:pt x="46413" y="22530"/>
                    <a:pt x="51542" y="-325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72" name="任意多边形: 形状 2371">
              <a:extLst>
                <a:ext uri="{FF2B5EF4-FFF2-40B4-BE49-F238E27FC236}">
                  <a16:creationId xmlns:a16="http://schemas.microsoft.com/office/drawing/2014/main" id="{6227D20B-B654-02FE-7814-CD0917E99874}"/>
                </a:ext>
              </a:extLst>
            </p:cNvPr>
            <p:cNvSpPr/>
            <p:nvPr/>
          </p:nvSpPr>
          <p:spPr>
            <a:xfrm flipV="1">
              <a:off x="8481094" y="5576260"/>
              <a:ext cx="9596" cy="1178"/>
            </a:xfrm>
            <a:custGeom>
              <a:avLst/>
              <a:gdLst>
                <a:gd name="connsiteX0" fmla="*/ 9417 w 9596"/>
                <a:gd name="connsiteY0" fmla="*/ -339 h 1178"/>
                <a:gd name="connsiteX1" fmla="*/ -180 w 9596"/>
                <a:gd name="connsiteY1" fmla="*/ 840 h 1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96" h="1178">
                  <a:moveTo>
                    <a:pt x="9417" y="-339"/>
                  </a:moveTo>
                  <a:cubicBezTo>
                    <a:pt x="5961" y="213"/>
                    <a:pt x="2645" y="138"/>
                    <a:pt x="-180" y="840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73" name="任意多边形: 形状 2372">
              <a:extLst>
                <a:ext uri="{FF2B5EF4-FFF2-40B4-BE49-F238E27FC236}">
                  <a16:creationId xmlns:a16="http://schemas.microsoft.com/office/drawing/2014/main" id="{EBFD6223-0A5C-7FA9-BD38-05DDDFAC471B}"/>
                </a:ext>
              </a:extLst>
            </p:cNvPr>
            <p:cNvSpPr/>
            <p:nvPr/>
          </p:nvSpPr>
          <p:spPr>
            <a:xfrm flipV="1">
              <a:off x="8478618" y="5625273"/>
              <a:ext cx="12071" cy="11459"/>
            </a:xfrm>
            <a:custGeom>
              <a:avLst/>
              <a:gdLst>
                <a:gd name="connsiteX0" fmla="*/ 11892 w 12071"/>
                <a:gd name="connsiteY0" fmla="*/ -329 h 11459"/>
                <a:gd name="connsiteX1" fmla="*/ -180 w 12071"/>
                <a:gd name="connsiteY1" fmla="*/ 11131 h 11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071" h="11459">
                  <a:moveTo>
                    <a:pt x="11892" y="-329"/>
                  </a:moveTo>
                  <a:cubicBezTo>
                    <a:pt x="8463" y="1569"/>
                    <a:pt x="1911" y="6262"/>
                    <a:pt x="-180" y="11131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74" name="任意多边形: 形状 2373">
              <a:extLst>
                <a:ext uri="{FF2B5EF4-FFF2-40B4-BE49-F238E27FC236}">
                  <a16:creationId xmlns:a16="http://schemas.microsoft.com/office/drawing/2014/main" id="{03D6BDEE-26EC-62CA-29A8-B66D48D52751}"/>
                </a:ext>
              </a:extLst>
            </p:cNvPr>
            <p:cNvSpPr/>
            <p:nvPr/>
          </p:nvSpPr>
          <p:spPr>
            <a:xfrm flipV="1">
              <a:off x="8452633" y="5639642"/>
              <a:ext cx="15078" cy="3281"/>
            </a:xfrm>
            <a:custGeom>
              <a:avLst/>
              <a:gdLst>
                <a:gd name="connsiteX0" fmla="*/ 14898 w 15078"/>
                <a:gd name="connsiteY0" fmla="*/ -327 h 3281"/>
                <a:gd name="connsiteX1" fmla="*/ -180 w 15078"/>
                <a:gd name="connsiteY1" fmla="*/ 2955 h 3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078" h="3281">
                  <a:moveTo>
                    <a:pt x="14898" y="-327"/>
                  </a:moveTo>
                  <a:cubicBezTo>
                    <a:pt x="11312" y="32"/>
                    <a:pt x="3808" y="1516"/>
                    <a:pt x="-180" y="2955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75" name="任意多边形: 形状 2374">
              <a:extLst>
                <a:ext uri="{FF2B5EF4-FFF2-40B4-BE49-F238E27FC236}">
                  <a16:creationId xmlns:a16="http://schemas.microsoft.com/office/drawing/2014/main" id="{B96F0D10-F494-A456-DFE6-6C7F2F788828}"/>
                </a:ext>
              </a:extLst>
            </p:cNvPr>
            <p:cNvSpPr/>
            <p:nvPr/>
          </p:nvSpPr>
          <p:spPr>
            <a:xfrm flipV="1">
              <a:off x="8182047" y="5793180"/>
              <a:ext cx="3724" cy="26854"/>
            </a:xfrm>
            <a:custGeom>
              <a:avLst/>
              <a:gdLst>
                <a:gd name="connsiteX0" fmla="*/ 3538 w 3724"/>
                <a:gd name="connsiteY0" fmla="*/ 26559 h 26854"/>
                <a:gd name="connsiteX1" fmla="*/ 1227 w 3724"/>
                <a:gd name="connsiteY1" fmla="*/ -296 h 26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24" h="26854">
                  <a:moveTo>
                    <a:pt x="3538" y="26559"/>
                  </a:moveTo>
                  <a:cubicBezTo>
                    <a:pt x="-1283" y="19806"/>
                    <a:pt x="-689" y="5274"/>
                    <a:pt x="1227" y="-296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76" name="任意多边形: 形状 2375">
              <a:extLst>
                <a:ext uri="{FF2B5EF4-FFF2-40B4-BE49-F238E27FC236}">
                  <a16:creationId xmlns:a16="http://schemas.microsoft.com/office/drawing/2014/main" id="{A9E9C835-5823-A17C-4424-F43EF6D4B608}"/>
                </a:ext>
              </a:extLst>
            </p:cNvPr>
            <p:cNvSpPr/>
            <p:nvPr/>
          </p:nvSpPr>
          <p:spPr>
            <a:xfrm flipV="1">
              <a:off x="8208195" y="5795681"/>
              <a:ext cx="18414" cy="20466"/>
            </a:xfrm>
            <a:custGeom>
              <a:avLst/>
              <a:gdLst>
                <a:gd name="connsiteX0" fmla="*/ 18229 w 18414"/>
                <a:gd name="connsiteY0" fmla="*/ 20171 h 20466"/>
                <a:gd name="connsiteX1" fmla="*/ -185 w 18414"/>
                <a:gd name="connsiteY1" fmla="*/ -296 h 20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414" h="20466">
                  <a:moveTo>
                    <a:pt x="18229" y="20171"/>
                  </a:moveTo>
                  <a:cubicBezTo>
                    <a:pt x="10647" y="16805"/>
                    <a:pt x="1920" y="8178"/>
                    <a:pt x="-185" y="-296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77" name="任意多边形: 形状 2376">
              <a:extLst>
                <a:ext uri="{FF2B5EF4-FFF2-40B4-BE49-F238E27FC236}">
                  <a16:creationId xmlns:a16="http://schemas.microsoft.com/office/drawing/2014/main" id="{1CB6C6BF-0F86-703A-940F-07C943F4CB4D}"/>
                </a:ext>
              </a:extLst>
            </p:cNvPr>
            <p:cNvSpPr/>
            <p:nvPr/>
          </p:nvSpPr>
          <p:spPr>
            <a:xfrm flipV="1">
              <a:off x="8269026" y="5821313"/>
              <a:ext cx="45007" cy="34374"/>
            </a:xfrm>
            <a:custGeom>
              <a:avLst/>
              <a:gdLst>
                <a:gd name="connsiteX0" fmla="*/ 619 w 45007"/>
                <a:gd name="connsiteY0" fmla="*/ -290 h 34374"/>
                <a:gd name="connsiteX1" fmla="*/ 13018 w 45007"/>
                <a:gd name="connsiteY1" fmla="*/ 26163 h 34374"/>
                <a:gd name="connsiteX2" fmla="*/ 44823 w 45007"/>
                <a:gd name="connsiteY2" fmla="*/ 19629 h 34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007" h="34374">
                  <a:moveTo>
                    <a:pt x="619" y="-290"/>
                  </a:moveTo>
                  <a:cubicBezTo>
                    <a:pt x="-3419" y="8806"/>
                    <a:pt x="8878" y="17899"/>
                    <a:pt x="13018" y="26163"/>
                  </a:cubicBezTo>
                  <a:cubicBezTo>
                    <a:pt x="17166" y="34429"/>
                    <a:pt x="33983" y="41201"/>
                    <a:pt x="44823" y="19629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78" name="任意多边形: 形状 2377">
              <a:extLst>
                <a:ext uri="{FF2B5EF4-FFF2-40B4-BE49-F238E27FC236}">
                  <a16:creationId xmlns:a16="http://schemas.microsoft.com/office/drawing/2014/main" id="{DA28ED29-6551-A7B9-A805-8AA856B77F1F}"/>
                </a:ext>
              </a:extLst>
            </p:cNvPr>
            <p:cNvSpPr/>
            <p:nvPr/>
          </p:nvSpPr>
          <p:spPr>
            <a:xfrm flipV="1">
              <a:off x="8232563" y="5770082"/>
              <a:ext cx="18308" cy="13227"/>
            </a:xfrm>
            <a:custGeom>
              <a:avLst/>
              <a:gdLst>
                <a:gd name="connsiteX0" fmla="*/ -185 w 18308"/>
                <a:gd name="connsiteY0" fmla="*/ 12927 h 13227"/>
                <a:gd name="connsiteX1" fmla="*/ 18124 w 18308"/>
                <a:gd name="connsiteY1" fmla="*/ -301 h 13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308" h="13227">
                  <a:moveTo>
                    <a:pt x="-185" y="12927"/>
                  </a:moveTo>
                  <a:cubicBezTo>
                    <a:pt x="7554" y="9662"/>
                    <a:pt x="14690" y="4598"/>
                    <a:pt x="18124" y="-301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79" name="任意多边形: 形状 2378">
              <a:extLst>
                <a:ext uri="{FF2B5EF4-FFF2-40B4-BE49-F238E27FC236}">
                  <a16:creationId xmlns:a16="http://schemas.microsoft.com/office/drawing/2014/main" id="{C2D94CDF-3079-EC9D-F1D7-3D730BD83CA5}"/>
                </a:ext>
              </a:extLst>
            </p:cNvPr>
            <p:cNvSpPr/>
            <p:nvPr/>
          </p:nvSpPr>
          <p:spPr>
            <a:xfrm flipV="1">
              <a:off x="8323286" y="5804015"/>
              <a:ext cx="11908" cy="9337"/>
            </a:xfrm>
            <a:custGeom>
              <a:avLst/>
              <a:gdLst>
                <a:gd name="connsiteX0" fmla="*/ 11726 w 11908"/>
                <a:gd name="connsiteY0" fmla="*/ 9042 h 9337"/>
                <a:gd name="connsiteX1" fmla="*/ -183 w 11908"/>
                <a:gd name="connsiteY1" fmla="*/ -295 h 9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908" h="9337">
                  <a:moveTo>
                    <a:pt x="11726" y="9042"/>
                  </a:moveTo>
                  <a:cubicBezTo>
                    <a:pt x="5907" y="6734"/>
                    <a:pt x="2179" y="2565"/>
                    <a:pt x="-183" y="-295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80" name="任意多边形: 形状 2379">
              <a:extLst>
                <a:ext uri="{FF2B5EF4-FFF2-40B4-BE49-F238E27FC236}">
                  <a16:creationId xmlns:a16="http://schemas.microsoft.com/office/drawing/2014/main" id="{30D357C3-54CB-A711-07AA-45E93B5002B8}"/>
                </a:ext>
              </a:extLst>
            </p:cNvPr>
            <p:cNvSpPr/>
            <p:nvPr/>
          </p:nvSpPr>
          <p:spPr>
            <a:xfrm flipV="1">
              <a:off x="8350935" y="5821639"/>
              <a:ext cx="17359" cy="2259"/>
            </a:xfrm>
            <a:custGeom>
              <a:avLst/>
              <a:gdLst>
                <a:gd name="connsiteX0" fmla="*/ 17177 w 17359"/>
                <a:gd name="connsiteY0" fmla="*/ -293 h 2259"/>
                <a:gd name="connsiteX1" fmla="*/ -182 w 17359"/>
                <a:gd name="connsiteY1" fmla="*/ -185 h 2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359" h="2259">
                  <a:moveTo>
                    <a:pt x="17177" y="-293"/>
                  </a:moveTo>
                  <a:cubicBezTo>
                    <a:pt x="11736" y="3154"/>
                    <a:pt x="4614" y="2222"/>
                    <a:pt x="-182" y="-185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81" name="任意多边形: 形状 2380">
              <a:extLst>
                <a:ext uri="{FF2B5EF4-FFF2-40B4-BE49-F238E27FC236}">
                  <a16:creationId xmlns:a16="http://schemas.microsoft.com/office/drawing/2014/main" id="{8E96A2C6-A31E-2AC1-C207-01042A207AAD}"/>
                </a:ext>
              </a:extLst>
            </p:cNvPr>
            <p:cNvSpPr/>
            <p:nvPr/>
          </p:nvSpPr>
          <p:spPr>
            <a:xfrm flipV="1">
              <a:off x="8419014" y="5577201"/>
              <a:ext cx="10623" cy="36866"/>
            </a:xfrm>
            <a:custGeom>
              <a:avLst/>
              <a:gdLst>
                <a:gd name="connsiteX0" fmla="*/ -181 w 10623"/>
                <a:gd name="connsiteY0" fmla="*/ 36531 h 36866"/>
                <a:gd name="connsiteX1" fmla="*/ 8598 w 10623"/>
                <a:gd name="connsiteY1" fmla="*/ -335 h 36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23" h="36866">
                  <a:moveTo>
                    <a:pt x="-181" y="36531"/>
                  </a:moveTo>
                  <a:cubicBezTo>
                    <a:pt x="4684" y="30456"/>
                    <a:pt x="14529" y="10332"/>
                    <a:pt x="8598" y="-335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82" name="任意多边形: 形状 2381">
              <a:extLst>
                <a:ext uri="{FF2B5EF4-FFF2-40B4-BE49-F238E27FC236}">
                  <a16:creationId xmlns:a16="http://schemas.microsoft.com/office/drawing/2014/main" id="{3982D08B-F198-56BF-F2F1-5C03E9724442}"/>
                </a:ext>
              </a:extLst>
            </p:cNvPr>
            <p:cNvSpPr/>
            <p:nvPr/>
          </p:nvSpPr>
          <p:spPr>
            <a:xfrm flipV="1">
              <a:off x="8504737" y="5539049"/>
              <a:ext cx="12774" cy="29460"/>
            </a:xfrm>
            <a:custGeom>
              <a:avLst/>
              <a:gdLst>
                <a:gd name="connsiteX0" fmla="*/ 12087 w 12774"/>
                <a:gd name="connsiteY0" fmla="*/ -343 h 29460"/>
                <a:gd name="connsiteX1" fmla="*/ 12595 w 12774"/>
                <a:gd name="connsiteY1" fmla="*/ 27109 h 29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774" h="29460">
                  <a:moveTo>
                    <a:pt x="12087" y="-343"/>
                  </a:moveTo>
                  <a:cubicBezTo>
                    <a:pt x="-6705" y="12111"/>
                    <a:pt x="-1780" y="36215"/>
                    <a:pt x="12595" y="27109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83" name="任意多边形: 形状 2382">
              <a:extLst>
                <a:ext uri="{FF2B5EF4-FFF2-40B4-BE49-F238E27FC236}">
                  <a16:creationId xmlns:a16="http://schemas.microsoft.com/office/drawing/2014/main" id="{2ACA60A3-9C1A-55D1-E474-F6769AC61730}"/>
                </a:ext>
              </a:extLst>
            </p:cNvPr>
            <p:cNvSpPr/>
            <p:nvPr/>
          </p:nvSpPr>
          <p:spPr>
            <a:xfrm flipV="1">
              <a:off x="8524251" y="5616140"/>
              <a:ext cx="10492" cy="26447"/>
            </a:xfrm>
            <a:custGeom>
              <a:avLst/>
              <a:gdLst>
                <a:gd name="connsiteX0" fmla="*/ 10314 w 10492"/>
                <a:gd name="connsiteY0" fmla="*/ 26005 h 26447"/>
                <a:gd name="connsiteX1" fmla="*/ 2889 w 10492"/>
                <a:gd name="connsiteY1" fmla="*/ -329 h 26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492" h="26447">
                  <a:moveTo>
                    <a:pt x="10314" y="26005"/>
                  </a:moveTo>
                  <a:cubicBezTo>
                    <a:pt x="963" y="27572"/>
                    <a:pt x="-3663" y="12535"/>
                    <a:pt x="2889" y="-329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84" name="任意多边形: 形状 2383">
              <a:extLst>
                <a:ext uri="{FF2B5EF4-FFF2-40B4-BE49-F238E27FC236}">
                  <a16:creationId xmlns:a16="http://schemas.microsoft.com/office/drawing/2014/main" id="{6439363A-647D-AFD4-C2D1-1F6E0550E24D}"/>
                </a:ext>
              </a:extLst>
            </p:cNvPr>
            <p:cNvSpPr/>
            <p:nvPr/>
          </p:nvSpPr>
          <p:spPr>
            <a:xfrm flipV="1">
              <a:off x="8411961" y="5698406"/>
              <a:ext cx="22224" cy="11073"/>
            </a:xfrm>
            <a:custGeom>
              <a:avLst/>
              <a:gdLst>
                <a:gd name="connsiteX0" fmla="*/ -152 w 22224"/>
                <a:gd name="connsiteY0" fmla="*/ -315 h 11073"/>
                <a:gd name="connsiteX1" fmla="*/ 22044 w 22224"/>
                <a:gd name="connsiteY1" fmla="*/ 5500 h 11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224" h="11073">
                  <a:moveTo>
                    <a:pt x="-152" y="-315"/>
                  </a:moveTo>
                  <a:cubicBezTo>
                    <a:pt x="-890" y="6690"/>
                    <a:pt x="12582" y="17212"/>
                    <a:pt x="22044" y="5500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85" name="任意多边形: 形状 2384">
              <a:extLst>
                <a:ext uri="{FF2B5EF4-FFF2-40B4-BE49-F238E27FC236}">
                  <a16:creationId xmlns:a16="http://schemas.microsoft.com/office/drawing/2014/main" id="{E0C52011-BCC4-E674-871A-011B17A98B02}"/>
                </a:ext>
              </a:extLst>
            </p:cNvPr>
            <p:cNvSpPr/>
            <p:nvPr/>
          </p:nvSpPr>
          <p:spPr>
            <a:xfrm flipV="1">
              <a:off x="8350435" y="5862330"/>
              <a:ext cx="25422" cy="15274"/>
            </a:xfrm>
            <a:custGeom>
              <a:avLst/>
              <a:gdLst>
                <a:gd name="connsiteX0" fmla="*/ -182 w 25422"/>
                <a:gd name="connsiteY0" fmla="*/ 8060 h 15274"/>
                <a:gd name="connsiteX1" fmla="*/ 25026 w 25422"/>
                <a:gd name="connsiteY1" fmla="*/ -284 h 15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422" h="15274">
                  <a:moveTo>
                    <a:pt x="-182" y="8060"/>
                  </a:moveTo>
                  <a:cubicBezTo>
                    <a:pt x="8100" y="19419"/>
                    <a:pt x="27490" y="16936"/>
                    <a:pt x="25026" y="-28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86" name="任意多边形: 形状 2385">
              <a:extLst>
                <a:ext uri="{FF2B5EF4-FFF2-40B4-BE49-F238E27FC236}">
                  <a16:creationId xmlns:a16="http://schemas.microsoft.com/office/drawing/2014/main" id="{6447CB40-999F-52E2-B7C7-1CBA91AE6699}"/>
                </a:ext>
              </a:extLst>
            </p:cNvPr>
            <p:cNvSpPr/>
            <p:nvPr/>
          </p:nvSpPr>
          <p:spPr>
            <a:xfrm flipV="1">
              <a:off x="8273877" y="5855731"/>
              <a:ext cx="33248" cy="25606"/>
            </a:xfrm>
            <a:custGeom>
              <a:avLst/>
              <a:gdLst>
                <a:gd name="connsiteX0" fmla="*/ -184 w 33248"/>
                <a:gd name="connsiteY0" fmla="*/ 12983 h 25606"/>
                <a:gd name="connsiteX1" fmla="*/ 22724 w 33248"/>
                <a:gd name="connsiteY1" fmla="*/ 23791 h 25606"/>
                <a:gd name="connsiteX2" fmla="*/ 32799 w 33248"/>
                <a:gd name="connsiteY2" fmla="*/ -284 h 25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248" h="25606">
                  <a:moveTo>
                    <a:pt x="-184" y="12983"/>
                  </a:moveTo>
                  <a:cubicBezTo>
                    <a:pt x="7091" y="26618"/>
                    <a:pt x="16403" y="26708"/>
                    <a:pt x="22724" y="23791"/>
                  </a:cubicBezTo>
                  <a:cubicBezTo>
                    <a:pt x="29045" y="20874"/>
                    <a:pt x="34325" y="10730"/>
                    <a:pt x="32799" y="-28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87" name="任意多边形: 形状 2386">
              <a:extLst>
                <a:ext uri="{FF2B5EF4-FFF2-40B4-BE49-F238E27FC236}">
                  <a16:creationId xmlns:a16="http://schemas.microsoft.com/office/drawing/2014/main" id="{08A0270B-F240-40EA-C104-2C949F2C3A88}"/>
                </a:ext>
              </a:extLst>
            </p:cNvPr>
            <p:cNvSpPr/>
            <p:nvPr/>
          </p:nvSpPr>
          <p:spPr>
            <a:xfrm flipV="1">
              <a:off x="8151957" y="5796192"/>
              <a:ext cx="23735" cy="8298"/>
            </a:xfrm>
            <a:custGeom>
              <a:avLst/>
              <a:gdLst>
                <a:gd name="connsiteX0" fmla="*/ -186 w 23735"/>
                <a:gd name="connsiteY0" fmla="*/ -297 h 8298"/>
                <a:gd name="connsiteX1" fmla="*/ 23549 w 23735"/>
                <a:gd name="connsiteY1" fmla="*/ 5362 h 8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35" h="8298">
                  <a:moveTo>
                    <a:pt x="-186" y="-297"/>
                  </a:moveTo>
                  <a:cubicBezTo>
                    <a:pt x="5515" y="6986"/>
                    <a:pt x="17287" y="10959"/>
                    <a:pt x="23549" y="5362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88" name="任意多边形: 形状 2387">
              <a:extLst>
                <a:ext uri="{FF2B5EF4-FFF2-40B4-BE49-F238E27FC236}">
                  <a16:creationId xmlns:a16="http://schemas.microsoft.com/office/drawing/2014/main" id="{042ED137-503F-8F88-3234-C9B3898415AB}"/>
                </a:ext>
              </a:extLst>
            </p:cNvPr>
            <p:cNvSpPr/>
            <p:nvPr/>
          </p:nvSpPr>
          <p:spPr>
            <a:xfrm flipV="1">
              <a:off x="9069640" y="5909861"/>
              <a:ext cx="11957" cy="28655"/>
            </a:xfrm>
            <a:custGeom>
              <a:avLst/>
              <a:gdLst>
                <a:gd name="connsiteX0" fmla="*/ 11790 w 11957"/>
                <a:gd name="connsiteY0" fmla="*/ 28383 h 28655"/>
                <a:gd name="connsiteX1" fmla="*/ 8889 w 11957"/>
                <a:gd name="connsiteY1" fmla="*/ -273 h 28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957" h="28655">
                  <a:moveTo>
                    <a:pt x="11790" y="28383"/>
                  </a:moveTo>
                  <a:cubicBezTo>
                    <a:pt x="4402" y="27887"/>
                    <a:pt x="-9362" y="13470"/>
                    <a:pt x="8889" y="-273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89" name="任意多边形: 形状 2388">
              <a:extLst>
                <a:ext uri="{FF2B5EF4-FFF2-40B4-BE49-F238E27FC236}">
                  <a16:creationId xmlns:a16="http://schemas.microsoft.com/office/drawing/2014/main" id="{1DC0B4F3-7A78-106D-FE82-2AB5D5FA8E21}"/>
                </a:ext>
              </a:extLst>
            </p:cNvPr>
            <p:cNvSpPr/>
            <p:nvPr/>
          </p:nvSpPr>
          <p:spPr>
            <a:xfrm flipV="1">
              <a:off x="9034293" y="5918315"/>
              <a:ext cx="1019" cy="8406"/>
            </a:xfrm>
            <a:custGeom>
              <a:avLst/>
              <a:gdLst>
                <a:gd name="connsiteX0" fmla="*/ 464 w 1019"/>
                <a:gd name="connsiteY0" fmla="*/ 8133 h 8406"/>
                <a:gd name="connsiteX1" fmla="*/ 851 w 1019"/>
                <a:gd name="connsiteY1" fmla="*/ -274 h 8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19" h="8406">
                  <a:moveTo>
                    <a:pt x="464" y="8133"/>
                  </a:moveTo>
                  <a:cubicBezTo>
                    <a:pt x="-765" y="6193"/>
                    <a:pt x="37" y="1873"/>
                    <a:pt x="851" y="-27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90" name="任意多边形: 形状 2389">
              <a:extLst>
                <a:ext uri="{FF2B5EF4-FFF2-40B4-BE49-F238E27FC236}">
                  <a16:creationId xmlns:a16="http://schemas.microsoft.com/office/drawing/2014/main" id="{5099A57B-BCF3-CC5E-93C3-E4E378112A74}"/>
                </a:ext>
              </a:extLst>
            </p:cNvPr>
            <p:cNvSpPr/>
            <p:nvPr/>
          </p:nvSpPr>
          <p:spPr>
            <a:xfrm flipV="1">
              <a:off x="9085364" y="6004863"/>
              <a:ext cx="21593" cy="22009"/>
            </a:xfrm>
            <a:custGeom>
              <a:avLst/>
              <a:gdLst>
                <a:gd name="connsiteX0" fmla="*/ 21427 w 21593"/>
                <a:gd name="connsiteY0" fmla="*/ 19124 h 22009"/>
                <a:gd name="connsiteX1" fmla="*/ 438 w 21593"/>
                <a:gd name="connsiteY1" fmla="*/ -256 h 22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593" h="22009">
                  <a:moveTo>
                    <a:pt x="21427" y="19124"/>
                  </a:moveTo>
                  <a:cubicBezTo>
                    <a:pt x="18834" y="26210"/>
                    <a:pt x="-4156" y="18717"/>
                    <a:pt x="438" y="-256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91" name="任意多边形: 形状 2390">
              <a:extLst>
                <a:ext uri="{FF2B5EF4-FFF2-40B4-BE49-F238E27FC236}">
                  <a16:creationId xmlns:a16="http://schemas.microsoft.com/office/drawing/2014/main" id="{C4F1C376-B11C-6F68-8C0F-C08D090A4E60}"/>
                </a:ext>
              </a:extLst>
            </p:cNvPr>
            <p:cNvSpPr/>
            <p:nvPr/>
          </p:nvSpPr>
          <p:spPr>
            <a:xfrm flipV="1">
              <a:off x="8900622" y="6051405"/>
              <a:ext cx="24481" cy="8475"/>
            </a:xfrm>
            <a:custGeom>
              <a:avLst/>
              <a:gdLst>
                <a:gd name="connsiteX0" fmla="*/ -171 w 24481"/>
                <a:gd name="connsiteY0" fmla="*/ -249 h 8475"/>
                <a:gd name="connsiteX1" fmla="*/ 24311 w 24481"/>
                <a:gd name="connsiteY1" fmla="*/ 581 h 8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481" h="8475">
                  <a:moveTo>
                    <a:pt x="-171" y="-249"/>
                  </a:moveTo>
                  <a:cubicBezTo>
                    <a:pt x="3927" y="12674"/>
                    <a:pt x="16071" y="9063"/>
                    <a:pt x="24311" y="581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92" name="任意多边形: 形状 2391">
              <a:extLst>
                <a:ext uri="{FF2B5EF4-FFF2-40B4-BE49-F238E27FC236}">
                  <a16:creationId xmlns:a16="http://schemas.microsoft.com/office/drawing/2014/main" id="{5E8BA86D-5C89-E385-6EF9-A94EB0CD44E1}"/>
                </a:ext>
              </a:extLst>
            </p:cNvPr>
            <p:cNvSpPr/>
            <p:nvPr/>
          </p:nvSpPr>
          <p:spPr>
            <a:xfrm flipV="1">
              <a:off x="8925506" y="5965396"/>
              <a:ext cx="25445" cy="2148"/>
            </a:xfrm>
            <a:custGeom>
              <a:avLst/>
              <a:gdLst>
                <a:gd name="connsiteX0" fmla="*/ -170 w 25445"/>
                <a:gd name="connsiteY0" fmla="*/ 1697 h 2148"/>
                <a:gd name="connsiteX1" fmla="*/ 25275 w 25445"/>
                <a:gd name="connsiteY1" fmla="*/ -265 h 2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445" h="2148">
                  <a:moveTo>
                    <a:pt x="-170" y="1697"/>
                  </a:moveTo>
                  <a:cubicBezTo>
                    <a:pt x="8120" y="1888"/>
                    <a:pt x="16660" y="2474"/>
                    <a:pt x="25275" y="-265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93" name="任意多边形: 形状 2392">
              <a:extLst>
                <a:ext uri="{FF2B5EF4-FFF2-40B4-BE49-F238E27FC236}">
                  <a16:creationId xmlns:a16="http://schemas.microsoft.com/office/drawing/2014/main" id="{2BF27EE9-41E8-C727-2A95-ACD93E41FF2C}"/>
                </a:ext>
              </a:extLst>
            </p:cNvPr>
            <p:cNvSpPr/>
            <p:nvPr/>
          </p:nvSpPr>
          <p:spPr>
            <a:xfrm flipV="1">
              <a:off x="8895264" y="5992512"/>
              <a:ext cx="21241" cy="13790"/>
            </a:xfrm>
            <a:custGeom>
              <a:avLst/>
              <a:gdLst>
                <a:gd name="connsiteX0" fmla="*/ -171 w 21241"/>
                <a:gd name="connsiteY0" fmla="*/ -259 h 13790"/>
                <a:gd name="connsiteX1" fmla="*/ 21070 w 21241"/>
                <a:gd name="connsiteY1" fmla="*/ 13510 h 13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241" h="13790">
                  <a:moveTo>
                    <a:pt x="-171" y="-259"/>
                  </a:moveTo>
                  <a:cubicBezTo>
                    <a:pt x="5737" y="9067"/>
                    <a:pt x="15323" y="13889"/>
                    <a:pt x="21070" y="13510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94" name="任意多边形: 形状 2393">
              <a:extLst>
                <a:ext uri="{FF2B5EF4-FFF2-40B4-BE49-F238E27FC236}">
                  <a16:creationId xmlns:a16="http://schemas.microsoft.com/office/drawing/2014/main" id="{9DC25444-8D84-4C11-EE71-E13C234A31EC}"/>
                </a:ext>
              </a:extLst>
            </p:cNvPr>
            <p:cNvSpPr/>
            <p:nvPr/>
          </p:nvSpPr>
          <p:spPr>
            <a:xfrm flipV="1">
              <a:off x="8987084" y="5920696"/>
              <a:ext cx="10336" cy="32657"/>
            </a:xfrm>
            <a:custGeom>
              <a:avLst/>
              <a:gdLst>
                <a:gd name="connsiteX0" fmla="*/ 10168 w 10336"/>
                <a:gd name="connsiteY0" fmla="*/ 32387 h 32657"/>
                <a:gd name="connsiteX1" fmla="*/ -169 w 10336"/>
                <a:gd name="connsiteY1" fmla="*/ -271 h 32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336" h="32657">
                  <a:moveTo>
                    <a:pt x="10168" y="32387"/>
                  </a:moveTo>
                  <a:cubicBezTo>
                    <a:pt x="2252" y="21607"/>
                    <a:pt x="27" y="7773"/>
                    <a:pt x="-169" y="-271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95" name="任意多边形: 形状 2394">
              <a:extLst>
                <a:ext uri="{FF2B5EF4-FFF2-40B4-BE49-F238E27FC236}">
                  <a16:creationId xmlns:a16="http://schemas.microsoft.com/office/drawing/2014/main" id="{4446B35E-28DB-395A-B74F-3880B87CF320}"/>
                </a:ext>
              </a:extLst>
            </p:cNvPr>
            <p:cNvSpPr/>
            <p:nvPr/>
          </p:nvSpPr>
          <p:spPr>
            <a:xfrm flipV="1">
              <a:off x="9071220" y="5978390"/>
              <a:ext cx="18235" cy="2141"/>
            </a:xfrm>
            <a:custGeom>
              <a:avLst/>
              <a:gdLst>
                <a:gd name="connsiteX0" fmla="*/ 18068 w 18235"/>
                <a:gd name="connsiteY0" fmla="*/ 160 h 2141"/>
                <a:gd name="connsiteX1" fmla="*/ -167 w 18235"/>
                <a:gd name="connsiteY1" fmla="*/ -263 h 2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235" h="2141">
                  <a:moveTo>
                    <a:pt x="18068" y="160"/>
                  </a:moveTo>
                  <a:cubicBezTo>
                    <a:pt x="11328" y="1980"/>
                    <a:pt x="4922" y="3045"/>
                    <a:pt x="-167" y="-263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96" name="任意多边形: 形状 2395">
              <a:extLst>
                <a:ext uri="{FF2B5EF4-FFF2-40B4-BE49-F238E27FC236}">
                  <a16:creationId xmlns:a16="http://schemas.microsoft.com/office/drawing/2014/main" id="{ECD92E7E-F832-D71F-FBC1-5AB5975645EF}"/>
                </a:ext>
              </a:extLst>
            </p:cNvPr>
            <p:cNvSpPr/>
            <p:nvPr/>
          </p:nvSpPr>
          <p:spPr>
            <a:xfrm flipV="1">
              <a:off x="9063024" y="6005649"/>
              <a:ext cx="11619" cy="2439"/>
            </a:xfrm>
            <a:custGeom>
              <a:avLst/>
              <a:gdLst>
                <a:gd name="connsiteX0" fmla="*/ -167 w 11619"/>
                <a:gd name="connsiteY0" fmla="*/ -258 h 2439"/>
                <a:gd name="connsiteX1" fmla="*/ 11452 w 11619"/>
                <a:gd name="connsiteY1" fmla="*/ 2181 h 2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619" h="2439">
                  <a:moveTo>
                    <a:pt x="-167" y="-258"/>
                  </a:moveTo>
                  <a:cubicBezTo>
                    <a:pt x="4031" y="352"/>
                    <a:pt x="8863" y="1103"/>
                    <a:pt x="11452" y="2181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97" name="任意多边形: 形状 2396">
              <a:extLst>
                <a:ext uri="{FF2B5EF4-FFF2-40B4-BE49-F238E27FC236}">
                  <a16:creationId xmlns:a16="http://schemas.microsoft.com/office/drawing/2014/main" id="{BE2E1E7F-E514-C937-EC2E-80E33C611015}"/>
                </a:ext>
              </a:extLst>
            </p:cNvPr>
            <p:cNvSpPr/>
            <p:nvPr/>
          </p:nvSpPr>
          <p:spPr>
            <a:xfrm flipV="1">
              <a:off x="8938246" y="5410632"/>
              <a:ext cx="13161" cy="2287"/>
            </a:xfrm>
            <a:custGeom>
              <a:avLst/>
              <a:gdLst>
                <a:gd name="connsiteX0" fmla="*/ -170 w 13161"/>
                <a:gd name="connsiteY0" fmla="*/ 1917 h 2287"/>
                <a:gd name="connsiteX1" fmla="*/ 12991 w 13161"/>
                <a:gd name="connsiteY1" fmla="*/ 1205 h 2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161" h="2287">
                  <a:moveTo>
                    <a:pt x="-170" y="1917"/>
                  </a:moveTo>
                  <a:cubicBezTo>
                    <a:pt x="3185" y="336"/>
                    <a:pt x="9367" y="-1942"/>
                    <a:pt x="12991" y="120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98" name="任意多边形: 形状 2397">
              <a:extLst>
                <a:ext uri="{FF2B5EF4-FFF2-40B4-BE49-F238E27FC236}">
                  <a16:creationId xmlns:a16="http://schemas.microsoft.com/office/drawing/2014/main" id="{01E04AF6-2AD7-BE6C-266A-5A36BC1F58D9}"/>
                </a:ext>
              </a:extLst>
            </p:cNvPr>
            <p:cNvSpPr/>
            <p:nvPr/>
          </p:nvSpPr>
          <p:spPr>
            <a:xfrm flipV="1">
              <a:off x="8302100" y="5519098"/>
              <a:ext cx="12387" cy="43938"/>
            </a:xfrm>
            <a:custGeom>
              <a:avLst/>
              <a:gdLst>
                <a:gd name="connsiteX0" fmla="*/ 6956 w 12387"/>
                <a:gd name="connsiteY0" fmla="*/ 43593 h 43938"/>
                <a:gd name="connsiteX1" fmla="*/ -183 w 12387"/>
                <a:gd name="connsiteY1" fmla="*/ -346 h 43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387" h="43938">
                  <a:moveTo>
                    <a:pt x="6956" y="43593"/>
                  </a:moveTo>
                  <a:cubicBezTo>
                    <a:pt x="14426" y="29606"/>
                    <a:pt x="15449" y="13163"/>
                    <a:pt x="-183" y="-34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99" name="任意多边形: 形状 2398">
              <a:extLst>
                <a:ext uri="{FF2B5EF4-FFF2-40B4-BE49-F238E27FC236}">
                  <a16:creationId xmlns:a16="http://schemas.microsoft.com/office/drawing/2014/main" id="{26545BED-54F6-98C7-24B4-0AA714A23936}"/>
                </a:ext>
              </a:extLst>
            </p:cNvPr>
            <p:cNvSpPr/>
            <p:nvPr/>
          </p:nvSpPr>
          <p:spPr>
            <a:xfrm flipV="1">
              <a:off x="9095408" y="5460043"/>
              <a:ext cx="24340" cy="14874"/>
            </a:xfrm>
            <a:custGeom>
              <a:avLst/>
              <a:gdLst>
                <a:gd name="connsiteX0" fmla="*/ -167 w 24340"/>
                <a:gd name="connsiteY0" fmla="*/ 14515 h 14874"/>
                <a:gd name="connsiteX1" fmla="*/ 24174 w 24340"/>
                <a:gd name="connsiteY1" fmla="*/ -360 h 14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340" h="14874">
                  <a:moveTo>
                    <a:pt x="-167" y="14515"/>
                  </a:moveTo>
                  <a:cubicBezTo>
                    <a:pt x="1858" y="9964"/>
                    <a:pt x="15069" y="1595"/>
                    <a:pt x="24174" y="-36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00" name="任意多边形: 形状 2399">
              <a:extLst>
                <a:ext uri="{FF2B5EF4-FFF2-40B4-BE49-F238E27FC236}">
                  <a16:creationId xmlns:a16="http://schemas.microsoft.com/office/drawing/2014/main" id="{C22176B5-8EB0-E0E6-B3E9-41ADFC832F2F}"/>
                </a:ext>
              </a:extLst>
            </p:cNvPr>
            <p:cNvSpPr/>
            <p:nvPr/>
          </p:nvSpPr>
          <p:spPr>
            <a:xfrm flipV="1">
              <a:off x="9095341" y="5488975"/>
              <a:ext cx="28523" cy="24581"/>
            </a:xfrm>
            <a:custGeom>
              <a:avLst/>
              <a:gdLst>
                <a:gd name="connsiteX0" fmla="*/ 28357 w 28523"/>
                <a:gd name="connsiteY0" fmla="*/ 24228 h 24581"/>
                <a:gd name="connsiteX1" fmla="*/ -166 w 28523"/>
                <a:gd name="connsiteY1" fmla="*/ -172 h 24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523" h="24581">
                  <a:moveTo>
                    <a:pt x="28357" y="24228"/>
                  </a:moveTo>
                  <a:cubicBezTo>
                    <a:pt x="24525" y="19037"/>
                    <a:pt x="13030" y="-2544"/>
                    <a:pt x="-166" y="-17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01" name="任意多边形: 形状 2400">
              <a:extLst>
                <a:ext uri="{FF2B5EF4-FFF2-40B4-BE49-F238E27FC236}">
                  <a16:creationId xmlns:a16="http://schemas.microsoft.com/office/drawing/2014/main" id="{FB329C12-9151-C046-B5EE-2764A414D363}"/>
                </a:ext>
              </a:extLst>
            </p:cNvPr>
            <p:cNvSpPr/>
            <p:nvPr/>
          </p:nvSpPr>
          <p:spPr>
            <a:xfrm flipV="1">
              <a:off x="9101004" y="5513145"/>
              <a:ext cx="45458" cy="13045"/>
            </a:xfrm>
            <a:custGeom>
              <a:avLst/>
              <a:gdLst>
                <a:gd name="connsiteX0" fmla="*/ -166 w 45458"/>
                <a:gd name="connsiteY0" fmla="*/ 12696 h 13045"/>
                <a:gd name="connsiteX1" fmla="*/ 45292 w 45458"/>
                <a:gd name="connsiteY1" fmla="*/ 6226 h 13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5458" h="13045">
                  <a:moveTo>
                    <a:pt x="-166" y="12696"/>
                  </a:moveTo>
                  <a:cubicBezTo>
                    <a:pt x="7579" y="3434"/>
                    <a:pt x="27753" y="-7708"/>
                    <a:pt x="45292" y="622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02" name="任意多边形: 形状 2401">
              <a:extLst>
                <a:ext uri="{FF2B5EF4-FFF2-40B4-BE49-F238E27FC236}">
                  <a16:creationId xmlns:a16="http://schemas.microsoft.com/office/drawing/2014/main" id="{558F52C5-E02C-BADC-F947-B09ED45B45CC}"/>
                </a:ext>
              </a:extLst>
            </p:cNvPr>
            <p:cNvSpPr/>
            <p:nvPr/>
          </p:nvSpPr>
          <p:spPr>
            <a:xfrm flipV="1">
              <a:off x="9095031" y="5526123"/>
              <a:ext cx="28239" cy="25764"/>
            </a:xfrm>
            <a:custGeom>
              <a:avLst/>
              <a:gdLst>
                <a:gd name="connsiteX0" fmla="*/ 28072 w 28239"/>
                <a:gd name="connsiteY0" fmla="*/ 25418 h 25764"/>
                <a:gd name="connsiteX1" fmla="*/ -167 w 28239"/>
                <a:gd name="connsiteY1" fmla="*/ -256 h 25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239" h="25764">
                  <a:moveTo>
                    <a:pt x="28072" y="25418"/>
                  </a:moveTo>
                  <a:cubicBezTo>
                    <a:pt x="28200" y="14443"/>
                    <a:pt x="20152" y="-1696"/>
                    <a:pt x="-167" y="-25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03" name="任意多边形: 形状 2402">
              <a:extLst>
                <a:ext uri="{FF2B5EF4-FFF2-40B4-BE49-F238E27FC236}">
                  <a16:creationId xmlns:a16="http://schemas.microsoft.com/office/drawing/2014/main" id="{549B27A8-974E-C2BA-907B-F5A5CEB129EC}"/>
                </a:ext>
              </a:extLst>
            </p:cNvPr>
            <p:cNvSpPr/>
            <p:nvPr/>
          </p:nvSpPr>
          <p:spPr>
            <a:xfrm flipV="1">
              <a:off x="9118983" y="5541482"/>
              <a:ext cx="45903" cy="16150"/>
            </a:xfrm>
            <a:custGeom>
              <a:avLst/>
              <a:gdLst>
                <a:gd name="connsiteX0" fmla="*/ -166 w 45903"/>
                <a:gd name="connsiteY0" fmla="*/ 15806 h 16150"/>
                <a:gd name="connsiteX1" fmla="*/ 45738 w 45903"/>
                <a:gd name="connsiteY1" fmla="*/ 11779 h 16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5903" h="16150">
                  <a:moveTo>
                    <a:pt x="-166" y="15806"/>
                  </a:moveTo>
                  <a:cubicBezTo>
                    <a:pt x="8640" y="4785"/>
                    <a:pt x="34429" y="-12093"/>
                    <a:pt x="45738" y="1177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04" name="任意多边形: 形状 2403">
              <a:extLst>
                <a:ext uri="{FF2B5EF4-FFF2-40B4-BE49-F238E27FC236}">
                  <a16:creationId xmlns:a16="http://schemas.microsoft.com/office/drawing/2014/main" id="{4717E01D-2A79-9813-C996-6ECE320855D0}"/>
                </a:ext>
              </a:extLst>
            </p:cNvPr>
            <p:cNvSpPr/>
            <p:nvPr/>
          </p:nvSpPr>
          <p:spPr>
            <a:xfrm flipV="1">
              <a:off x="9144581" y="5557675"/>
              <a:ext cx="35787" cy="33696"/>
            </a:xfrm>
            <a:custGeom>
              <a:avLst/>
              <a:gdLst>
                <a:gd name="connsiteX0" fmla="*/ -165 w 35787"/>
                <a:gd name="connsiteY0" fmla="*/ 33357 h 33696"/>
                <a:gd name="connsiteX1" fmla="*/ 35622 w 35787"/>
                <a:gd name="connsiteY1" fmla="*/ 9057 h 33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787" h="33696">
                  <a:moveTo>
                    <a:pt x="-165" y="33357"/>
                  </a:moveTo>
                  <a:cubicBezTo>
                    <a:pt x="714" y="17557"/>
                    <a:pt x="26788" y="-16928"/>
                    <a:pt x="35622" y="905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05" name="任意多边形: 形状 2404">
              <a:extLst>
                <a:ext uri="{FF2B5EF4-FFF2-40B4-BE49-F238E27FC236}">
                  <a16:creationId xmlns:a16="http://schemas.microsoft.com/office/drawing/2014/main" id="{2A7B2154-C7B5-78B3-C7C6-4F37E05B0702}"/>
                </a:ext>
              </a:extLst>
            </p:cNvPr>
            <p:cNvSpPr/>
            <p:nvPr/>
          </p:nvSpPr>
          <p:spPr>
            <a:xfrm flipV="1">
              <a:off x="9093265" y="5555340"/>
              <a:ext cx="42549" cy="22132"/>
            </a:xfrm>
            <a:custGeom>
              <a:avLst/>
              <a:gdLst>
                <a:gd name="connsiteX0" fmla="*/ -166 w 42549"/>
                <a:gd name="connsiteY0" fmla="*/ 7908 h 22132"/>
                <a:gd name="connsiteX1" fmla="*/ 42383 w 42549"/>
                <a:gd name="connsiteY1" fmla="*/ 21792 h 22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549" h="22132">
                  <a:moveTo>
                    <a:pt x="-166" y="7908"/>
                  </a:moveTo>
                  <a:cubicBezTo>
                    <a:pt x="11072" y="-3574"/>
                    <a:pt x="35387" y="-6451"/>
                    <a:pt x="42383" y="2179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06" name="任意多边形: 形状 2405">
              <a:extLst>
                <a:ext uri="{FF2B5EF4-FFF2-40B4-BE49-F238E27FC236}">
                  <a16:creationId xmlns:a16="http://schemas.microsoft.com/office/drawing/2014/main" id="{0718D5DD-BAE4-9A65-C964-FA198D048870}"/>
                </a:ext>
              </a:extLst>
            </p:cNvPr>
            <p:cNvSpPr/>
            <p:nvPr/>
          </p:nvSpPr>
          <p:spPr>
            <a:xfrm flipV="1">
              <a:off x="9165398" y="5590655"/>
              <a:ext cx="41127" cy="31078"/>
            </a:xfrm>
            <a:custGeom>
              <a:avLst/>
              <a:gdLst>
                <a:gd name="connsiteX0" fmla="*/ 93 w 41127"/>
                <a:gd name="connsiteY0" fmla="*/ 30745 h 31078"/>
                <a:gd name="connsiteX1" fmla="*/ 40963 w 41127"/>
                <a:gd name="connsiteY1" fmla="*/ 7581 h 31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127" h="31078">
                  <a:moveTo>
                    <a:pt x="93" y="30745"/>
                  </a:moveTo>
                  <a:cubicBezTo>
                    <a:pt x="-3624" y="20574"/>
                    <a:pt x="33991" y="-16321"/>
                    <a:pt x="40963" y="758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07" name="任意多边形: 形状 2406">
              <a:extLst>
                <a:ext uri="{FF2B5EF4-FFF2-40B4-BE49-F238E27FC236}">
                  <a16:creationId xmlns:a16="http://schemas.microsoft.com/office/drawing/2014/main" id="{CB44461D-5FA7-A6B4-05D4-710A7CC167AB}"/>
                </a:ext>
              </a:extLst>
            </p:cNvPr>
            <p:cNvSpPr/>
            <p:nvPr/>
          </p:nvSpPr>
          <p:spPr>
            <a:xfrm flipV="1">
              <a:off x="9190801" y="5620301"/>
              <a:ext cx="42829" cy="32118"/>
            </a:xfrm>
            <a:custGeom>
              <a:avLst/>
              <a:gdLst>
                <a:gd name="connsiteX0" fmla="*/ 50 w 42829"/>
                <a:gd name="connsiteY0" fmla="*/ 31790 h 32118"/>
                <a:gd name="connsiteX1" fmla="*/ 42665 w 42829"/>
                <a:gd name="connsiteY1" fmla="*/ 15684 h 32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29" h="32118">
                  <a:moveTo>
                    <a:pt x="50" y="31790"/>
                  </a:moveTo>
                  <a:cubicBezTo>
                    <a:pt x="-3603" y="7967"/>
                    <a:pt x="40519" y="-17799"/>
                    <a:pt x="42665" y="1568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08" name="任意多边形: 形状 2407">
              <a:extLst>
                <a:ext uri="{FF2B5EF4-FFF2-40B4-BE49-F238E27FC236}">
                  <a16:creationId xmlns:a16="http://schemas.microsoft.com/office/drawing/2014/main" id="{0131BC0A-8158-CC8D-13D0-4F1CC3546BF1}"/>
                </a:ext>
              </a:extLst>
            </p:cNvPr>
            <p:cNvSpPr/>
            <p:nvPr/>
          </p:nvSpPr>
          <p:spPr>
            <a:xfrm flipV="1">
              <a:off x="9214352" y="5650329"/>
              <a:ext cx="44768" cy="20058"/>
            </a:xfrm>
            <a:custGeom>
              <a:avLst/>
              <a:gdLst>
                <a:gd name="connsiteX0" fmla="*/ -164 w 44768"/>
                <a:gd name="connsiteY0" fmla="*/ 18687 h 20058"/>
                <a:gd name="connsiteX1" fmla="*/ 44605 w 44768"/>
                <a:gd name="connsiteY1" fmla="*/ 19735 h 20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768" h="20058">
                  <a:moveTo>
                    <a:pt x="-164" y="18687"/>
                  </a:moveTo>
                  <a:cubicBezTo>
                    <a:pt x="1742" y="2780"/>
                    <a:pt x="43762" y="-15124"/>
                    <a:pt x="44605" y="1973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09" name="任意多边形: 形状 2408">
              <a:extLst>
                <a:ext uri="{FF2B5EF4-FFF2-40B4-BE49-F238E27FC236}">
                  <a16:creationId xmlns:a16="http://schemas.microsoft.com/office/drawing/2014/main" id="{849CA18B-BFA8-B136-6C94-C7C0C11153A4}"/>
                </a:ext>
              </a:extLst>
            </p:cNvPr>
            <p:cNvSpPr/>
            <p:nvPr/>
          </p:nvSpPr>
          <p:spPr>
            <a:xfrm flipV="1">
              <a:off x="9245666" y="5657777"/>
              <a:ext cx="42436" cy="33464"/>
            </a:xfrm>
            <a:custGeom>
              <a:avLst/>
              <a:gdLst>
                <a:gd name="connsiteX0" fmla="*/ -163 w 42436"/>
                <a:gd name="connsiteY0" fmla="*/ 20255 h 33464"/>
                <a:gd name="connsiteX1" fmla="*/ 37950 w 42436"/>
                <a:gd name="connsiteY1" fmla="*/ 33144 h 33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436" h="33464">
                  <a:moveTo>
                    <a:pt x="-163" y="20255"/>
                  </a:moveTo>
                  <a:cubicBezTo>
                    <a:pt x="12223" y="-12633"/>
                    <a:pt x="56054" y="-4461"/>
                    <a:pt x="37950" y="3314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10" name="任意多边形: 形状 2409">
              <a:extLst>
                <a:ext uri="{FF2B5EF4-FFF2-40B4-BE49-F238E27FC236}">
                  <a16:creationId xmlns:a16="http://schemas.microsoft.com/office/drawing/2014/main" id="{FFE8075E-A107-DB73-D463-201E8C70C751}"/>
                </a:ext>
              </a:extLst>
            </p:cNvPr>
            <p:cNvSpPr/>
            <p:nvPr/>
          </p:nvSpPr>
          <p:spPr>
            <a:xfrm flipV="1">
              <a:off x="9284361" y="5682796"/>
              <a:ext cx="44692" cy="21480"/>
            </a:xfrm>
            <a:custGeom>
              <a:avLst/>
              <a:gdLst>
                <a:gd name="connsiteX0" fmla="*/ -162 w 44692"/>
                <a:gd name="connsiteY0" fmla="*/ 16983 h 21480"/>
                <a:gd name="connsiteX1" fmla="*/ 42234 w 44692"/>
                <a:gd name="connsiteY1" fmla="*/ 21164 h 21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692" h="21480">
                  <a:moveTo>
                    <a:pt x="-162" y="16983"/>
                  </a:moveTo>
                  <a:cubicBezTo>
                    <a:pt x="10240" y="-13018"/>
                    <a:pt x="55087" y="1049"/>
                    <a:pt x="42234" y="2116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11" name="任意多边形: 形状 2410">
              <a:extLst>
                <a:ext uri="{FF2B5EF4-FFF2-40B4-BE49-F238E27FC236}">
                  <a16:creationId xmlns:a16="http://schemas.microsoft.com/office/drawing/2014/main" id="{7AF1B28D-A28B-5AC2-8A8E-E58469EAA73A}"/>
                </a:ext>
              </a:extLst>
            </p:cNvPr>
            <p:cNvSpPr/>
            <p:nvPr/>
          </p:nvSpPr>
          <p:spPr>
            <a:xfrm flipV="1">
              <a:off x="9122793" y="5574939"/>
              <a:ext cx="30596" cy="8909"/>
            </a:xfrm>
            <a:custGeom>
              <a:avLst/>
              <a:gdLst>
                <a:gd name="connsiteX0" fmla="*/ -166 w 30596"/>
                <a:gd name="connsiteY0" fmla="*/ 8571 h 8909"/>
                <a:gd name="connsiteX1" fmla="*/ 30431 w 30596"/>
                <a:gd name="connsiteY1" fmla="*/ 4432 h 8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596" h="8909">
                  <a:moveTo>
                    <a:pt x="-166" y="8571"/>
                  </a:moveTo>
                  <a:cubicBezTo>
                    <a:pt x="5208" y="2441"/>
                    <a:pt x="19691" y="-5645"/>
                    <a:pt x="30431" y="443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12" name="任意多边形: 形状 2411">
              <a:extLst>
                <a:ext uri="{FF2B5EF4-FFF2-40B4-BE49-F238E27FC236}">
                  <a16:creationId xmlns:a16="http://schemas.microsoft.com/office/drawing/2014/main" id="{FB6E7040-CE21-86A8-FEE5-589A2D6C765E}"/>
                </a:ext>
              </a:extLst>
            </p:cNvPr>
            <p:cNvSpPr/>
            <p:nvPr/>
          </p:nvSpPr>
          <p:spPr>
            <a:xfrm flipV="1">
              <a:off x="9139955" y="5583868"/>
              <a:ext cx="37023" cy="32057"/>
            </a:xfrm>
            <a:custGeom>
              <a:avLst/>
              <a:gdLst>
                <a:gd name="connsiteX0" fmla="*/ 2913 w 37023"/>
                <a:gd name="connsiteY0" fmla="*/ 31722 h 32057"/>
                <a:gd name="connsiteX1" fmla="*/ 36858 w 37023"/>
                <a:gd name="connsiteY1" fmla="*/ 4502 h 32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023" h="32057">
                  <a:moveTo>
                    <a:pt x="2913" y="31722"/>
                  </a:moveTo>
                  <a:cubicBezTo>
                    <a:pt x="-9062" y="14535"/>
                    <a:pt x="16361" y="-11094"/>
                    <a:pt x="36858" y="450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13" name="任意多边形: 形状 2412">
              <a:extLst>
                <a:ext uri="{FF2B5EF4-FFF2-40B4-BE49-F238E27FC236}">
                  <a16:creationId xmlns:a16="http://schemas.microsoft.com/office/drawing/2014/main" id="{0A5215F9-6538-4670-EEEB-C3D392B60DB4}"/>
                </a:ext>
              </a:extLst>
            </p:cNvPr>
            <p:cNvSpPr/>
            <p:nvPr/>
          </p:nvSpPr>
          <p:spPr>
            <a:xfrm flipV="1">
              <a:off x="9159944" y="5615896"/>
              <a:ext cx="36112" cy="26836"/>
            </a:xfrm>
            <a:custGeom>
              <a:avLst/>
              <a:gdLst>
                <a:gd name="connsiteX0" fmla="*/ -50 w 36112"/>
                <a:gd name="connsiteY0" fmla="*/ 26508 h 26836"/>
                <a:gd name="connsiteX1" fmla="*/ 35947 w 36112"/>
                <a:gd name="connsiteY1" fmla="*/ 4256 h 26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112" h="26836">
                  <a:moveTo>
                    <a:pt x="-50" y="26508"/>
                  </a:moveTo>
                  <a:cubicBezTo>
                    <a:pt x="-1995" y="11410"/>
                    <a:pt x="21089" y="-9751"/>
                    <a:pt x="35947" y="425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14" name="任意多边形: 形状 2413">
              <a:extLst>
                <a:ext uri="{FF2B5EF4-FFF2-40B4-BE49-F238E27FC236}">
                  <a16:creationId xmlns:a16="http://schemas.microsoft.com/office/drawing/2014/main" id="{3BD3D8D3-41D9-97AD-A3F4-1A287EC7DA56}"/>
                </a:ext>
              </a:extLst>
            </p:cNvPr>
            <p:cNvSpPr/>
            <p:nvPr/>
          </p:nvSpPr>
          <p:spPr>
            <a:xfrm flipV="1">
              <a:off x="9186566" y="5643281"/>
              <a:ext cx="34296" cy="21850"/>
            </a:xfrm>
            <a:custGeom>
              <a:avLst/>
              <a:gdLst>
                <a:gd name="connsiteX0" fmla="*/ 119 w 34296"/>
                <a:gd name="connsiteY0" fmla="*/ 21527 h 21850"/>
                <a:gd name="connsiteX1" fmla="*/ 34132 w 34296"/>
                <a:gd name="connsiteY1" fmla="*/ 2162 h 21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296" h="21850">
                  <a:moveTo>
                    <a:pt x="119" y="21527"/>
                  </a:moveTo>
                  <a:cubicBezTo>
                    <a:pt x="-2994" y="7160"/>
                    <a:pt x="20284" y="-5946"/>
                    <a:pt x="34132" y="216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15" name="任意多边形: 形状 2414">
              <a:extLst>
                <a:ext uri="{FF2B5EF4-FFF2-40B4-BE49-F238E27FC236}">
                  <a16:creationId xmlns:a16="http://schemas.microsoft.com/office/drawing/2014/main" id="{5944A3D0-8126-15E2-10A3-7C21095E44D3}"/>
                </a:ext>
              </a:extLst>
            </p:cNvPr>
            <p:cNvSpPr/>
            <p:nvPr/>
          </p:nvSpPr>
          <p:spPr>
            <a:xfrm flipV="1">
              <a:off x="9207638" y="5665188"/>
              <a:ext cx="46952" cy="27183"/>
            </a:xfrm>
            <a:custGeom>
              <a:avLst/>
              <a:gdLst>
                <a:gd name="connsiteX0" fmla="*/ 1 w 46952"/>
                <a:gd name="connsiteY0" fmla="*/ 26864 h 27183"/>
                <a:gd name="connsiteX1" fmla="*/ 46789 w 46952"/>
                <a:gd name="connsiteY1" fmla="*/ 7034 h 27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6952" h="27183">
                  <a:moveTo>
                    <a:pt x="1" y="26864"/>
                  </a:moveTo>
                  <a:cubicBezTo>
                    <a:pt x="-2605" y="7278"/>
                    <a:pt x="26150" y="-10936"/>
                    <a:pt x="46789" y="703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16" name="任意多边形: 形状 2415">
              <a:extLst>
                <a:ext uri="{FF2B5EF4-FFF2-40B4-BE49-F238E27FC236}">
                  <a16:creationId xmlns:a16="http://schemas.microsoft.com/office/drawing/2014/main" id="{1FA8F999-E389-EDB0-F158-A26959844A95}"/>
                </a:ext>
              </a:extLst>
            </p:cNvPr>
            <p:cNvSpPr/>
            <p:nvPr/>
          </p:nvSpPr>
          <p:spPr>
            <a:xfrm flipV="1">
              <a:off x="9243284" y="5691501"/>
              <a:ext cx="44498" cy="16388"/>
            </a:xfrm>
            <a:custGeom>
              <a:avLst/>
              <a:gdLst>
                <a:gd name="connsiteX0" fmla="*/ -163 w 44498"/>
                <a:gd name="connsiteY0" fmla="*/ 16073 h 16388"/>
                <a:gd name="connsiteX1" fmla="*/ 44335 w 44498"/>
                <a:gd name="connsiteY1" fmla="*/ 12392 h 16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498" h="16388">
                  <a:moveTo>
                    <a:pt x="-163" y="16073"/>
                  </a:moveTo>
                  <a:cubicBezTo>
                    <a:pt x="6678" y="1940"/>
                    <a:pt x="32496" y="-10602"/>
                    <a:pt x="44335" y="1239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17" name="任意多边形: 形状 2416">
              <a:extLst>
                <a:ext uri="{FF2B5EF4-FFF2-40B4-BE49-F238E27FC236}">
                  <a16:creationId xmlns:a16="http://schemas.microsoft.com/office/drawing/2014/main" id="{C6F0C446-851B-7D0B-37A1-3D6CC457BB7F}"/>
                </a:ext>
              </a:extLst>
            </p:cNvPr>
            <p:cNvSpPr/>
            <p:nvPr/>
          </p:nvSpPr>
          <p:spPr>
            <a:xfrm flipV="1">
              <a:off x="9273288" y="5703489"/>
              <a:ext cx="43031" cy="22606"/>
            </a:xfrm>
            <a:custGeom>
              <a:avLst/>
              <a:gdLst>
                <a:gd name="connsiteX0" fmla="*/ -163 w 43031"/>
                <a:gd name="connsiteY0" fmla="*/ 17971 h 22606"/>
                <a:gd name="connsiteX1" fmla="*/ 42869 w 43031"/>
                <a:gd name="connsiteY1" fmla="*/ 22294 h 22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031" h="22606">
                  <a:moveTo>
                    <a:pt x="-163" y="17971"/>
                  </a:moveTo>
                  <a:cubicBezTo>
                    <a:pt x="7931" y="-6212"/>
                    <a:pt x="40001" y="-8015"/>
                    <a:pt x="42869" y="2229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18" name="任意多边形: 形状 2417">
              <a:extLst>
                <a:ext uri="{FF2B5EF4-FFF2-40B4-BE49-F238E27FC236}">
                  <a16:creationId xmlns:a16="http://schemas.microsoft.com/office/drawing/2014/main" id="{3C695C0B-E8D4-4AC1-ABB0-5C8705C6CE09}"/>
                </a:ext>
              </a:extLst>
            </p:cNvPr>
            <p:cNvSpPr/>
            <p:nvPr/>
          </p:nvSpPr>
          <p:spPr>
            <a:xfrm flipV="1">
              <a:off x="9289600" y="5721789"/>
              <a:ext cx="20997" cy="22081"/>
            </a:xfrm>
            <a:custGeom>
              <a:avLst/>
              <a:gdLst>
                <a:gd name="connsiteX0" fmla="*/ -162 w 20997"/>
                <a:gd name="connsiteY0" fmla="*/ 388 h 22081"/>
                <a:gd name="connsiteX1" fmla="*/ 19378 w 20997"/>
                <a:gd name="connsiteY1" fmla="*/ 21772 h 22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997" h="22081">
                  <a:moveTo>
                    <a:pt x="-162" y="388"/>
                  </a:moveTo>
                  <a:cubicBezTo>
                    <a:pt x="9762" y="-3717"/>
                    <a:pt x="25748" y="11199"/>
                    <a:pt x="19378" y="2177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19" name="任意多边形: 形状 2418">
              <a:extLst>
                <a:ext uri="{FF2B5EF4-FFF2-40B4-BE49-F238E27FC236}">
                  <a16:creationId xmlns:a16="http://schemas.microsoft.com/office/drawing/2014/main" id="{AE85C45D-13EB-AC6A-7F44-7A3192722CCC}"/>
                </a:ext>
              </a:extLst>
            </p:cNvPr>
            <p:cNvSpPr/>
            <p:nvPr/>
          </p:nvSpPr>
          <p:spPr>
            <a:xfrm flipV="1">
              <a:off x="9080526" y="5577059"/>
              <a:ext cx="37370" cy="38136"/>
            </a:xfrm>
            <a:custGeom>
              <a:avLst/>
              <a:gdLst>
                <a:gd name="connsiteX0" fmla="*/ -167 w 37370"/>
                <a:gd name="connsiteY0" fmla="*/ -203 h 38136"/>
                <a:gd name="connsiteX1" fmla="*/ 36975 w 37370"/>
                <a:gd name="connsiteY1" fmla="*/ 37801 h 38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0" h="38136">
                  <a:moveTo>
                    <a:pt x="-167" y="-203"/>
                  </a:moveTo>
                  <a:cubicBezTo>
                    <a:pt x="24889" y="-1911"/>
                    <a:pt x="39215" y="12970"/>
                    <a:pt x="36975" y="3780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20" name="任意多边形: 形状 2419">
              <a:extLst>
                <a:ext uri="{FF2B5EF4-FFF2-40B4-BE49-F238E27FC236}">
                  <a16:creationId xmlns:a16="http://schemas.microsoft.com/office/drawing/2014/main" id="{ACB5C085-F146-9D6F-E814-BE34458AD1E9}"/>
                </a:ext>
              </a:extLst>
            </p:cNvPr>
            <p:cNvSpPr/>
            <p:nvPr/>
          </p:nvSpPr>
          <p:spPr>
            <a:xfrm flipV="1">
              <a:off x="9107315" y="5608038"/>
              <a:ext cx="48768" cy="14608"/>
            </a:xfrm>
            <a:custGeom>
              <a:avLst/>
              <a:gdLst>
                <a:gd name="connsiteX0" fmla="*/ -166 w 48768"/>
                <a:gd name="connsiteY0" fmla="*/ 14277 h 14608"/>
                <a:gd name="connsiteX1" fmla="*/ 48602 w 48768"/>
                <a:gd name="connsiteY1" fmla="*/ 7884 h 14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768" h="14608">
                  <a:moveTo>
                    <a:pt x="-166" y="14277"/>
                  </a:moveTo>
                  <a:cubicBezTo>
                    <a:pt x="7063" y="-103"/>
                    <a:pt x="33889" y="-6751"/>
                    <a:pt x="48602" y="788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21" name="任意多边形: 形状 2420">
              <a:extLst>
                <a:ext uri="{FF2B5EF4-FFF2-40B4-BE49-F238E27FC236}">
                  <a16:creationId xmlns:a16="http://schemas.microsoft.com/office/drawing/2014/main" id="{FFF310D2-C254-5FEC-2328-1027C49BB942}"/>
                </a:ext>
              </a:extLst>
            </p:cNvPr>
            <p:cNvSpPr/>
            <p:nvPr/>
          </p:nvSpPr>
          <p:spPr>
            <a:xfrm flipV="1">
              <a:off x="9102969" y="5620063"/>
              <a:ext cx="19148" cy="28263"/>
            </a:xfrm>
            <a:custGeom>
              <a:avLst/>
              <a:gdLst>
                <a:gd name="connsiteX0" fmla="*/ 18824 w 19148"/>
                <a:gd name="connsiteY0" fmla="*/ 27935 h 28263"/>
                <a:gd name="connsiteX1" fmla="*/ -166 w 19148"/>
                <a:gd name="connsiteY1" fmla="*/ -328 h 28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48" h="28263">
                  <a:moveTo>
                    <a:pt x="18824" y="27935"/>
                  </a:moveTo>
                  <a:cubicBezTo>
                    <a:pt x="20018" y="15198"/>
                    <a:pt x="14537" y="3970"/>
                    <a:pt x="-166" y="-32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22" name="任意多边形: 形状 2421">
              <a:extLst>
                <a:ext uri="{FF2B5EF4-FFF2-40B4-BE49-F238E27FC236}">
                  <a16:creationId xmlns:a16="http://schemas.microsoft.com/office/drawing/2014/main" id="{03AD482E-54EA-B348-CFF5-3B2B53A2C6BC}"/>
                </a:ext>
              </a:extLst>
            </p:cNvPr>
            <p:cNvSpPr/>
            <p:nvPr/>
          </p:nvSpPr>
          <p:spPr>
            <a:xfrm flipV="1">
              <a:off x="9120531" y="5634470"/>
              <a:ext cx="27695" cy="42489"/>
            </a:xfrm>
            <a:custGeom>
              <a:avLst/>
              <a:gdLst>
                <a:gd name="connsiteX0" fmla="*/ -166 w 27695"/>
                <a:gd name="connsiteY0" fmla="*/ 42166 h 42489"/>
                <a:gd name="connsiteX1" fmla="*/ 11038 w 27695"/>
                <a:gd name="connsiteY1" fmla="*/ -324 h 4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7695" h="42489">
                  <a:moveTo>
                    <a:pt x="-166" y="42166"/>
                  </a:moveTo>
                  <a:cubicBezTo>
                    <a:pt x="28554" y="41942"/>
                    <a:pt x="39184" y="1989"/>
                    <a:pt x="11038" y="-32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23" name="任意多边形: 形状 2422">
              <a:extLst>
                <a:ext uri="{FF2B5EF4-FFF2-40B4-BE49-F238E27FC236}">
                  <a16:creationId xmlns:a16="http://schemas.microsoft.com/office/drawing/2014/main" id="{5D056EF7-93CC-8C32-6D67-C069EF106C86}"/>
                </a:ext>
              </a:extLst>
            </p:cNvPr>
            <p:cNvSpPr/>
            <p:nvPr/>
          </p:nvSpPr>
          <p:spPr>
            <a:xfrm flipV="1">
              <a:off x="9144938" y="5637467"/>
              <a:ext cx="25905" cy="11275"/>
            </a:xfrm>
            <a:custGeom>
              <a:avLst/>
              <a:gdLst>
                <a:gd name="connsiteX0" fmla="*/ -165 w 25905"/>
                <a:gd name="connsiteY0" fmla="*/ 134 h 11275"/>
                <a:gd name="connsiteX1" fmla="*/ 25740 w 25905"/>
                <a:gd name="connsiteY1" fmla="*/ 10949 h 11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905" h="11275">
                  <a:moveTo>
                    <a:pt x="-165" y="134"/>
                  </a:moveTo>
                  <a:cubicBezTo>
                    <a:pt x="5232" y="-1654"/>
                    <a:pt x="18811" y="1726"/>
                    <a:pt x="25740" y="1094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24" name="任意多边形: 形状 2423">
              <a:extLst>
                <a:ext uri="{FF2B5EF4-FFF2-40B4-BE49-F238E27FC236}">
                  <a16:creationId xmlns:a16="http://schemas.microsoft.com/office/drawing/2014/main" id="{2AB635A3-940D-379D-9856-F801D42E0104}"/>
                </a:ext>
              </a:extLst>
            </p:cNvPr>
            <p:cNvSpPr/>
            <p:nvPr/>
          </p:nvSpPr>
          <p:spPr>
            <a:xfrm flipV="1">
              <a:off x="9148629" y="5663002"/>
              <a:ext cx="33857" cy="47381"/>
            </a:xfrm>
            <a:custGeom>
              <a:avLst/>
              <a:gdLst>
                <a:gd name="connsiteX0" fmla="*/ -165 w 33857"/>
                <a:gd name="connsiteY0" fmla="*/ 46901 h 47381"/>
                <a:gd name="connsiteX1" fmla="*/ 12032 w 33857"/>
                <a:gd name="connsiteY1" fmla="*/ -30 h 47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857" h="47381">
                  <a:moveTo>
                    <a:pt x="-165" y="46901"/>
                  </a:moveTo>
                  <a:cubicBezTo>
                    <a:pt x="14042" y="50426"/>
                    <a:pt x="60764" y="-4763"/>
                    <a:pt x="12032" y="-3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25" name="任意多边形: 形状 2424">
              <a:extLst>
                <a:ext uri="{FF2B5EF4-FFF2-40B4-BE49-F238E27FC236}">
                  <a16:creationId xmlns:a16="http://schemas.microsoft.com/office/drawing/2014/main" id="{483411D6-D621-B526-9115-08B8D3767DB9}"/>
                </a:ext>
              </a:extLst>
            </p:cNvPr>
            <p:cNvSpPr/>
            <p:nvPr/>
          </p:nvSpPr>
          <p:spPr>
            <a:xfrm flipV="1">
              <a:off x="9175128" y="5655901"/>
              <a:ext cx="20412" cy="26565"/>
            </a:xfrm>
            <a:custGeom>
              <a:avLst/>
              <a:gdLst>
                <a:gd name="connsiteX0" fmla="*/ 16080 w 20412"/>
                <a:gd name="connsiteY0" fmla="*/ 26244 h 26565"/>
                <a:gd name="connsiteX1" fmla="*/ -165 w 20412"/>
                <a:gd name="connsiteY1" fmla="*/ 598 h 26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412" h="26565">
                  <a:moveTo>
                    <a:pt x="16080" y="26244"/>
                  </a:moveTo>
                  <a:cubicBezTo>
                    <a:pt x="24645" y="14831"/>
                    <a:pt x="20379" y="-4798"/>
                    <a:pt x="-165" y="59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26" name="任意多边形: 形状 2425">
              <a:extLst>
                <a:ext uri="{FF2B5EF4-FFF2-40B4-BE49-F238E27FC236}">
                  <a16:creationId xmlns:a16="http://schemas.microsoft.com/office/drawing/2014/main" id="{5EC1D4F6-ECE3-7BCD-EB92-F3539E426927}"/>
                </a:ext>
              </a:extLst>
            </p:cNvPr>
            <p:cNvSpPr/>
            <p:nvPr/>
          </p:nvSpPr>
          <p:spPr>
            <a:xfrm flipV="1">
              <a:off x="9181491" y="5703616"/>
              <a:ext cx="38401" cy="35795"/>
            </a:xfrm>
            <a:custGeom>
              <a:avLst/>
              <a:gdLst>
                <a:gd name="connsiteX0" fmla="*/ -165 w 38401"/>
                <a:gd name="connsiteY0" fmla="*/ 34978 h 35795"/>
                <a:gd name="connsiteX1" fmla="*/ 29756 w 38401"/>
                <a:gd name="connsiteY1" fmla="*/ -312 h 35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401" h="35795">
                  <a:moveTo>
                    <a:pt x="-165" y="34978"/>
                  </a:moveTo>
                  <a:cubicBezTo>
                    <a:pt x="20393" y="39925"/>
                    <a:pt x="54085" y="7145"/>
                    <a:pt x="29756" y="-31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27" name="任意多边形: 形状 2426">
              <a:extLst>
                <a:ext uri="{FF2B5EF4-FFF2-40B4-BE49-F238E27FC236}">
                  <a16:creationId xmlns:a16="http://schemas.microsoft.com/office/drawing/2014/main" id="{872C0F3D-EA8E-FAB0-4B46-6CBF54EBFC5C}"/>
                </a:ext>
              </a:extLst>
            </p:cNvPr>
            <p:cNvSpPr/>
            <p:nvPr/>
          </p:nvSpPr>
          <p:spPr>
            <a:xfrm flipV="1">
              <a:off x="9212685" y="5711606"/>
              <a:ext cx="40635" cy="28065"/>
            </a:xfrm>
            <a:custGeom>
              <a:avLst/>
              <a:gdLst>
                <a:gd name="connsiteX0" fmla="*/ -164 w 40635"/>
                <a:gd name="connsiteY0" fmla="*/ 22618 h 28065"/>
                <a:gd name="connsiteX1" fmla="*/ 34317 w 40635"/>
                <a:gd name="connsiteY1" fmla="*/ -311 h 28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0635" h="28065">
                  <a:moveTo>
                    <a:pt x="-164" y="22618"/>
                  </a:moveTo>
                  <a:cubicBezTo>
                    <a:pt x="21846" y="41894"/>
                    <a:pt x="54075" y="787"/>
                    <a:pt x="34317" y="-31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28" name="任意多边形: 形状 2427">
              <a:extLst>
                <a:ext uri="{FF2B5EF4-FFF2-40B4-BE49-F238E27FC236}">
                  <a16:creationId xmlns:a16="http://schemas.microsoft.com/office/drawing/2014/main" id="{DA5BDB15-4867-8364-75B1-967151DE857B}"/>
                </a:ext>
              </a:extLst>
            </p:cNvPr>
            <p:cNvSpPr/>
            <p:nvPr/>
          </p:nvSpPr>
          <p:spPr>
            <a:xfrm flipV="1">
              <a:off x="9198618" y="5687691"/>
              <a:ext cx="20496" cy="18603"/>
            </a:xfrm>
            <a:custGeom>
              <a:avLst/>
              <a:gdLst>
                <a:gd name="connsiteX0" fmla="*/ 20332 w 20496"/>
                <a:gd name="connsiteY0" fmla="*/ 18287 h 18603"/>
                <a:gd name="connsiteX1" fmla="*/ -164 w 20496"/>
                <a:gd name="connsiteY1" fmla="*/ -316 h 18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496" h="18603">
                  <a:moveTo>
                    <a:pt x="20332" y="18287"/>
                  </a:moveTo>
                  <a:cubicBezTo>
                    <a:pt x="18546" y="12881"/>
                    <a:pt x="11548" y="976"/>
                    <a:pt x="-164" y="-31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29" name="任意多边形: 形状 2428">
              <a:extLst>
                <a:ext uri="{FF2B5EF4-FFF2-40B4-BE49-F238E27FC236}">
                  <a16:creationId xmlns:a16="http://schemas.microsoft.com/office/drawing/2014/main" id="{009874B7-D3AF-FB85-6292-9B171E32B8CD}"/>
                </a:ext>
              </a:extLst>
            </p:cNvPr>
            <p:cNvSpPr/>
            <p:nvPr/>
          </p:nvSpPr>
          <p:spPr>
            <a:xfrm flipV="1">
              <a:off x="9244672" y="5705193"/>
              <a:ext cx="12424" cy="14454"/>
            </a:xfrm>
            <a:custGeom>
              <a:avLst/>
              <a:gdLst>
                <a:gd name="connsiteX0" fmla="*/ 12260 w 12424"/>
                <a:gd name="connsiteY0" fmla="*/ 14141 h 14454"/>
                <a:gd name="connsiteX1" fmla="*/ -164 w 12424"/>
                <a:gd name="connsiteY1" fmla="*/ -313 h 14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24" h="14454">
                  <a:moveTo>
                    <a:pt x="12260" y="14141"/>
                  </a:moveTo>
                  <a:cubicBezTo>
                    <a:pt x="11352" y="9273"/>
                    <a:pt x="6288" y="2137"/>
                    <a:pt x="-164" y="-31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30" name="任意多边形: 形状 2429">
              <a:extLst>
                <a:ext uri="{FF2B5EF4-FFF2-40B4-BE49-F238E27FC236}">
                  <a16:creationId xmlns:a16="http://schemas.microsoft.com/office/drawing/2014/main" id="{11F8ADAE-85BB-F0BC-62A3-6A5D28F1107C}"/>
                </a:ext>
              </a:extLst>
            </p:cNvPr>
            <p:cNvSpPr/>
            <p:nvPr/>
          </p:nvSpPr>
          <p:spPr>
            <a:xfrm flipV="1">
              <a:off x="9268895" y="5722219"/>
              <a:ext cx="14394" cy="17563"/>
            </a:xfrm>
            <a:custGeom>
              <a:avLst/>
              <a:gdLst>
                <a:gd name="connsiteX0" fmla="*/ 14232 w 14394"/>
                <a:gd name="connsiteY0" fmla="*/ 17253 h 17563"/>
                <a:gd name="connsiteX1" fmla="*/ -163 w 14394"/>
                <a:gd name="connsiteY1" fmla="*/ -310 h 17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394" h="17563">
                  <a:moveTo>
                    <a:pt x="14232" y="17253"/>
                  </a:moveTo>
                  <a:cubicBezTo>
                    <a:pt x="13858" y="11503"/>
                    <a:pt x="12572" y="880"/>
                    <a:pt x="-163" y="-31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31" name="任意多边形: 形状 2430">
              <a:extLst>
                <a:ext uri="{FF2B5EF4-FFF2-40B4-BE49-F238E27FC236}">
                  <a16:creationId xmlns:a16="http://schemas.microsoft.com/office/drawing/2014/main" id="{767259EF-9B18-1EFC-9878-434C03FE106E}"/>
                </a:ext>
              </a:extLst>
            </p:cNvPr>
            <p:cNvSpPr/>
            <p:nvPr/>
          </p:nvSpPr>
          <p:spPr>
            <a:xfrm flipV="1">
              <a:off x="9055077" y="5332765"/>
              <a:ext cx="32340" cy="47047"/>
            </a:xfrm>
            <a:custGeom>
              <a:avLst/>
              <a:gdLst>
                <a:gd name="connsiteX0" fmla="*/ 8613 w 32340"/>
                <a:gd name="connsiteY0" fmla="*/ 46667 h 47047"/>
                <a:gd name="connsiteX1" fmla="*/ 32173 w 32340"/>
                <a:gd name="connsiteY1" fmla="*/ -381 h 47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340" h="47047">
                  <a:moveTo>
                    <a:pt x="8613" y="46667"/>
                  </a:moveTo>
                  <a:cubicBezTo>
                    <a:pt x="-5029" y="24271"/>
                    <a:pt x="-6615" y="4582"/>
                    <a:pt x="32173" y="-38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32" name="任意多边形: 形状 2431">
              <a:extLst>
                <a:ext uri="{FF2B5EF4-FFF2-40B4-BE49-F238E27FC236}">
                  <a16:creationId xmlns:a16="http://schemas.microsoft.com/office/drawing/2014/main" id="{0C2BCCC9-3488-DEFA-F309-C7EDD5EF21C9}"/>
                </a:ext>
              </a:extLst>
            </p:cNvPr>
            <p:cNvSpPr/>
            <p:nvPr/>
          </p:nvSpPr>
          <p:spPr>
            <a:xfrm flipV="1">
              <a:off x="9038853" y="5365151"/>
              <a:ext cx="36154" cy="39700"/>
            </a:xfrm>
            <a:custGeom>
              <a:avLst/>
              <a:gdLst>
                <a:gd name="connsiteX0" fmla="*/ 17454 w 36154"/>
                <a:gd name="connsiteY0" fmla="*/ 39325 h 39700"/>
                <a:gd name="connsiteX1" fmla="*/ 35987 w 36154"/>
                <a:gd name="connsiteY1" fmla="*/ -189 h 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154" h="39700">
                  <a:moveTo>
                    <a:pt x="17454" y="39325"/>
                  </a:moveTo>
                  <a:cubicBezTo>
                    <a:pt x="-9869" y="28858"/>
                    <a:pt x="-6698" y="-3094"/>
                    <a:pt x="35987" y="-18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33" name="任意多边形: 形状 2432">
              <a:extLst>
                <a:ext uri="{FF2B5EF4-FFF2-40B4-BE49-F238E27FC236}">
                  <a16:creationId xmlns:a16="http://schemas.microsoft.com/office/drawing/2014/main" id="{1F3D7AFF-E11C-D5B9-769A-266F00EEE029}"/>
                </a:ext>
              </a:extLst>
            </p:cNvPr>
            <p:cNvSpPr/>
            <p:nvPr/>
          </p:nvSpPr>
          <p:spPr>
            <a:xfrm flipV="1">
              <a:off x="9004802" y="5339826"/>
              <a:ext cx="50350" cy="34022"/>
            </a:xfrm>
            <a:custGeom>
              <a:avLst/>
              <a:gdLst>
                <a:gd name="connsiteX0" fmla="*/ -168 w 50350"/>
                <a:gd name="connsiteY0" fmla="*/ 27367 h 34022"/>
                <a:gd name="connsiteX1" fmla="*/ 50093 w 50350"/>
                <a:gd name="connsiteY1" fmla="*/ 33641 h 34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350" h="34022">
                  <a:moveTo>
                    <a:pt x="-168" y="27367"/>
                  </a:moveTo>
                  <a:cubicBezTo>
                    <a:pt x="6257" y="-7195"/>
                    <a:pt x="52486" y="-14154"/>
                    <a:pt x="50093" y="3364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34" name="任意多边形: 形状 2433">
              <a:extLst>
                <a:ext uri="{FF2B5EF4-FFF2-40B4-BE49-F238E27FC236}">
                  <a16:creationId xmlns:a16="http://schemas.microsoft.com/office/drawing/2014/main" id="{B1101E0A-3FFB-5E20-A3C2-C87954D0C365}"/>
                </a:ext>
              </a:extLst>
            </p:cNvPr>
            <p:cNvSpPr/>
            <p:nvPr/>
          </p:nvSpPr>
          <p:spPr>
            <a:xfrm flipV="1">
              <a:off x="9042811" y="5401108"/>
              <a:ext cx="25599" cy="33672"/>
            </a:xfrm>
            <a:custGeom>
              <a:avLst/>
              <a:gdLst>
                <a:gd name="connsiteX0" fmla="*/ 7543 w 25599"/>
                <a:gd name="connsiteY0" fmla="*/ 33304 h 33672"/>
                <a:gd name="connsiteX1" fmla="*/ 25431 w 25599"/>
                <a:gd name="connsiteY1" fmla="*/ -351 h 3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599" h="33672">
                  <a:moveTo>
                    <a:pt x="7543" y="33304"/>
                  </a:moveTo>
                  <a:cubicBezTo>
                    <a:pt x="-9885" y="14394"/>
                    <a:pt x="4894" y="-961"/>
                    <a:pt x="25431" y="-35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35" name="任意多边形: 形状 2434">
              <a:extLst>
                <a:ext uri="{FF2B5EF4-FFF2-40B4-BE49-F238E27FC236}">
                  <a16:creationId xmlns:a16="http://schemas.microsoft.com/office/drawing/2014/main" id="{23F902B1-F0C8-F892-855F-519A628A7F2A}"/>
                </a:ext>
              </a:extLst>
            </p:cNvPr>
            <p:cNvSpPr/>
            <p:nvPr/>
          </p:nvSpPr>
          <p:spPr>
            <a:xfrm flipV="1">
              <a:off x="8981149" y="5338242"/>
              <a:ext cx="34551" cy="55042"/>
            </a:xfrm>
            <a:custGeom>
              <a:avLst/>
              <a:gdLst>
                <a:gd name="connsiteX0" fmla="*/ 3362 w 34551"/>
                <a:gd name="connsiteY0" fmla="*/ 54664 h 55042"/>
                <a:gd name="connsiteX1" fmla="*/ 34383 w 34551"/>
                <a:gd name="connsiteY1" fmla="*/ -379 h 55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551" h="55042">
                  <a:moveTo>
                    <a:pt x="3362" y="54664"/>
                  </a:moveTo>
                  <a:cubicBezTo>
                    <a:pt x="-6565" y="30844"/>
                    <a:pt x="4646" y="-54"/>
                    <a:pt x="34383" y="-37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36" name="任意多边形: 形状 2435">
              <a:extLst>
                <a:ext uri="{FF2B5EF4-FFF2-40B4-BE49-F238E27FC236}">
                  <a16:creationId xmlns:a16="http://schemas.microsoft.com/office/drawing/2014/main" id="{591E97AC-7D78-B8F2-6ED5-E55625AAEC3A}"/>
                </a:ext>
              </a:extLst>
            </p:cNvPr>
            <p:cNvSpPr/>
            <p:nvPr/>
          </p:nvSpPr>
          <p:spPr>
            <a:xfrm flipV="1">
              <a:off x="8987302" y="5384558"/>
              <a:ext cx="55712" cy="44988"/>
            </a:xfrm>
            <a:custGeom>
              <a:avLst/>
              <a:gdLst>
                <a:gd name="connsiteX0" fmla="*/ 4949 w 55712"/>
                <a:gd name="connsiteY0" fmla="*/ 44617 h 44988"/>
                <a:gd name="connsiteX1" fmla="*/ 55544 w 55712"/>
                <a:gd name="connsiteY1" fmla="*/ 9299 h 44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5712" h="44988">
                  <a:moveTo>
                    <a:pt x="4949" y="44617"/>
                  </a:moveTo>
                  <a:cubicBezTo>
                    <a:pt x="-14498" y="13917"/>
                    <a:pt x="25647" y="-16412"/>
                    <a:pt x="55544" y="929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37" name="任意多边形: 形状 2436">
              <a:extLst>
                <a:ext uri="{FF2B5EF4-FFF2-40B4-BE49-F238E27FC236}">
                  <a16:creationId xmlns:a16="http://schemas.microsoft.com/office/drawing/2014/main" id="{3B2F6C0B-A0E6-E08B-B432-D03FCA9E977C}"/>
                </a:ext>
              </a:extLst>
            </p:cNvPr>
            <p:cNvSpPr/>
            <p:nvPr/>
          </p:nvSpPr>
          <p:spPr>
            <a:xfrm flipV="1">
              <a:off x="9015197" y="5429683"/>
              <a:ext cx="53416" cy="37720"/>
            </a:xfrm>
            <a:custGeom>
              <a:avLst/>
              <a:gdLst>
                <a:gd name="connsiteX0" fmla="*/ 152 w 53416"/>
                <a:gd name="connsiteY0" fmla="*/ 37358 h 37720"/>
                <a:gd name="connsiteX1" fmla="*/ 53248 w 53416"/>
                <a:gd name="connsiteY1" fmla="*/ 4269 h 3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3416" h="37720">
                  <a:moveTo>
                    <a:pt x="152" y="37358"/>
                  </a:moveTo>
                  <a:cubicBezTo>
                    <a:pt x="-3971" y="764"/>
                    <a:pt x="32700" y="-6671"/>
                    <a:pt x="53248" y="426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38" name="任意多边形: 形状 2437">
              <a:extLst>
                <a:ext uri="{FF2B5EF4-FFF2-40B4-BE49-F238E27FC236}">
                  <a16:creationId xmlns:a16="http://schemas.microsoft.com/office/drawing/2014/main" id="{BEDCEDA1-162C-0F44-BBF0-C3041E31BDE2}"/>
                </a:ext>
              </a:extLst>
            </p:cNvPr>
            <p:cNvSpPr/>
            <p:nvPr/>
          </p:nvSpPr>
          <p:spPr>
            <a:xfrm flipV="1">
              <a:off x="9012806" y="5365984"/>
              <a:ext cx="31672" cy="43824"/>
            </a:xfrm>
            <a:custGeom>
              <a:avLst/>
              <a:gdLst>
                <a:gd name="connsiteX0" fmla="*/ 996 w 31672"/>
                <a:gd name="connsiteY0" fmla="*/ 43450 h 43824"/>
                <a:gd name="connsiteX1" fmla="*/ 31504 w 31672"/>
                <a:gd name="connsiteY1" fmla="*/ -375 h 43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672" h="43824">
                  <a:moveTo>
                    <a:pt x="996" y="43450"/>
                  </a:moveTo>
                  <a:cubicBezTo>
                    <a:pt x="-2177" y="26403"/>
                    <a:pt x="-899" y="4357"/>
                    <a:pt x="31504" y="-37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39" name="任意多边形: 形状 2438">
              <a:extLst>
                <a:ext uri="{FF2B5EF4-FFF2-40B4-BE49-F238E27FC236}">
                  <a16:creationId xmlns:a16="http://schemas.microsoft.com/office/drawing/2014/main" id="{2B417628-703A-A5CE-4B17-B5A6E0284DEE}"/>
                </a:ext>
              </a:extLst>
            </p:cNvPr>
            <p:cNvSpPr/>
            <p:nvPr/>
          </p:nvSpPr>
          <p:spPr>
            <a:xfrm flipV="1">
              <a:off x="8939749" y="5310144"/>
              <a:ext cx="41755" cy="39122"/>
            </a:xfrm>
            <a:custGeom>
              <a:avLst/>
              <a:gdLst>
                <a:gd name="connsiteX0" fmla="*/ 471 w 41755"/>
                <a:gd name="connsiteY0" fmla="*/ 38737 h 39122"/>
                <a:gd name="connsiteX1" fmla="*/ 41586 w 41755"/>
                <a:gd name="connsiteY1" fmla="*/ -369 h 39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755" h="39122">
                  <a:moveTo>
                    <a:pt x="471" y="38737"/>
                  </a:moveTo>
                  <a:cubicBezTo>
                    <a:pt x="-3164" y="25252"/>
                    <a:pt x="8426" y="-1145"/>
                    <a:pt x="41586" y="-36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40" name="任意多边形: 形状 2439">
              <a:extLst>
                <a:ext uri="{FF2B5EF4-FFF2-40B4-BE49-F238E27FC236}">
                  <a16:creationId xmlns:a16="http://schemas.microsoft.com/office/drawing/2014/main" id="{4394EF05-2D30-6E45-947A-0B478DF68E16}"/>
                </a:ext>
              </a:extLst>
            </p:cNvPr>
            <p:cNvSpPr/>
            <p:nvPr/>
          </p:nvSpPr>
          <p:spPr>
            <a:xfrm flipV="1">
              <a:off x="8934109" y="5333718"/>
              <a:ext cx="48708" cy="36307"/>
            </a:xfrm>
            <a:custGeom>
              <a:avLst/>
              <a:gdLst>
                <a:gd name="connsiteX0" fmla="*/ 11349 w 48708"/>
                <a:gd name="connsiteY0" fmla="*/ 35926 h 36307"/>
                <a:gd name="connsiteX1" fmla="*/ 48538 w 48708"/>
                <a:gd name="connsiteY1" fmla="*/ 932 h 36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708" h="36307">
                  <a:moveTo>
                    <a:pt x="11349" y="35926"/>
                  </a:moveTo>
                  <a:cubicBezTo>
                    <a:pt x="-12655" y="25538"/>
                    <a:pt x="1386" y="-7311"/>
                    <a:pt x="48538" y="93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41" name="任意多边形: 形状 2440">
              <a:extLst>
                <a:ext uri="{FF2B5EF4-FFF2-40B4-BE49-F238E27FC236}">
                  <a16:creationId xmlns:a16="http://schemas.microsoft.com/office/drawing/2014/main" id="{20506F6A-C256-A895-ABBD-569839D376FA}"/>
                </a:ext>
              </a:extLst>
            </p:cNvPr>
            <p:cNvSpPr/>
            <p:nvPr/>
          </p:nvSpPr>
          <p:spPr>
            <a:xfrm flipV="1">
              <a:off x="8939709" y="5365508"/>
              <a:ext cx="49827" cy="48031"/>
            </a:xfrm>
            <a:custGeom>
              <a:avLst/>
              <a:gdLst>
                <a:gd name="connsiteX0" fmla="*/ 6345 w 49827"/>
                <a:gd name="connsiteY0" fmla="*/ 47657 h 48031"/>
                <a:gd name="connsiteX1" fmla="*/ 49658 w 49827"/>
                <a:gd name="connsiteY1" fmla="*/ 1710 h 48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9827" h="48031">
                  <a:moveTo>
                    <a:pt x="6345" y="47657"/>
                  </a:moveTo>
                  <a:cubicBezTo>
                    <a:pt x="-4851" y="18813"/>
                    <a:pt x="-7796" y="-8185"/>
                    <a:pt x="49658" y="171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42" name="任意多边形: 形状 2441">
              <a:extLst>
                <a:ext uri="{FF2B5EF4-FFF2-40B4-BE49-F238E27FC236}">
                  <a16:creationId xmlns:a16="http://schemas.microsoft.com/office/drawing/2014/main" id="{9C0B5EBF-3BA7-1269-7467-790310399E54}"/>
                </a:ext>
              </a:extLst>
            </p:cNvPr>
            <p:cNvSpPr/>
            <p:nvPr/>
          </p:nvSpPr>
          <p:spPr>
            <a:xfrm flipV="1">
              <a:off x="8962892" y="5413133"/>
              <a:ext cx="53201" cy="37125"/>
            </a:xfrm>
            <a:custGeom>
              <a:avLst/>
              <a:gdLst>
                <a:gd name="connsiteX0" fmla="*/ -169 w 53201"/>
                <a:gd name="connsiteY0" fmla="*/ 36759 h 37125"/>
                <a:gd name="connsiteX1" fmla="*/ 53033 w 53201"/>
                <a:gd name="connsiteY1" fmla="*/ 4697 h 37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3201" h="37125">
                  <a:moveTo>
                    <a:pt x="-169" y="36759"/>
                  </a:moveTo>
                  <a:cubicBezTo>
                    <a:pt x="2709" y="12068"/>
                    <a:pt x="16515" y="-10832"/>
                    <a:pt x="53033" y="469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43" name="任意多边形: 形状 2442">
              <a:extLst>
                <a:ext uri="{FF2B5EF4-FFF2-40B4-BE49-F238E27FC236}">
                  <a16:creationId xmlns:a16="http://schemas.microsoft.com/office/drawing/2014/main" id="{E5409A8D-940F-621F-C136-00D020182587}"/>
                </a:ext>
              </a:extLst>
            </p:cNvPr>
            <p:cNvSpPr/>
            <p:nvPr/>
          </p:nvSpPr>
          <p:spPr>
            <a:xfrm flipV="1">
              <a:off x="9015365" y="5459924"/>
              <a:ext cx="53614" cy="43983"/>
            </a:xfrm>
            <a:custGeom>
              <a:avLst/>
              <a:gdLst>
                <a:gd name="connsiteX0" fmla="*/ 10820 w 53614"/>
                <a:gd name="connsiteY0" fmla="*/ 43627 h 43983"/>
                <a:gd name="connsiteX1" fmla="*/ 10724 w 53614"/>
                <a:gd name="connsiteY1" fmla="*/ 3939 h 43983"/>
                <a:gd name="connsiteX2" fmla="*/ 53446 w 53614"/>
                <a:gd name="connsiteY2" fmla="*/ 5188 h 43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3614" h="43983">
                  <a:moveTo>
                    <a:pt x="10820" y="43627"/>
                  </a:moveTo>
                  <a:cubicBezTo>
                    <a:pt x="-2656" y="24939"/>
                    <a:pt x="-4925" y="12763"/>
                    <a:pt x="10724" y="3939"/>
                  </a:cubicBezTo>
                  <a:cubicBezTo>
                    <a:pt x="23064" y="-3025"/>
                    <a:pt x="40442" y="-730"/>
                    <a:pt x="53446" y="518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44" name="任意多边形: 形状 2443">
              <a:extLst>
                <a:ext uri="{FF2B5EF4-FFF2-40B4-BE49-F238E27FC236}">
                  <a16:creationId xmlns:a16="http://schemas.microsoft.com/office/drawing/2014/main" id="{8B2C2CE1-04AE-4BB7-E236-A69E507BB670}"/>
                </a:ext>
              </a:extLst>
            </p:cNvPr>
            <p:cNvSpPr/>
            <p:nvPr/>
          </p:nvSpPr>
          <p:spPr>
            <a:xfrm flipV="1">
              <a:off x="9016673" y="5497905"/>
              <a:ext cx="45730" cy="48695"/>
            </a:xfrm>
            <a:custGeom>
              <a:avLst/>
              <a:gdLst>
                <a:gd name="connsiteX0" fmla="*/ 6654 w 45730"/>
                <a:gd name="connsiteY0" fmla="*/ 48346 h 48695"/>
                <a:gd name="connsiteX1" fmla="*/ 45562 w 45730"/>
                <a:gd name="connsiteY1" fmla="*/ -263 h 48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5730" h="48695">
                  <a:moveTo>
                    <a:pt x="6654" y="48346"/>
                  </a:moveTo>
                  <a:cubicBezTo>
                    <a:pt x="-7764" y="26442"/>
                    <a:pt x="-1353" y="-2125"/>
                    <a:pt x="45562" y="-26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45" name="任意多边形: 形状 2444">
              <a:extLst>
                <a:ext uri="{FF2B5EF4-FFF2-40B4-BE49-F238E27FC236}">
                  <a16:creationId xmlns:a16="http://schemas.microsoft.com/office/drawing/2014/main" id="{73F647B7-8AB3-5888-AC06-CEA2802FEF7D}"/>
                </a:ext>
              </a:extLst>
            </p:cNvPr>
            <p:cNvSpPr/>
            <p:nvPr/>
          </p:nvSpPr>
          <p:spPr>
            <a:xfrm flipV="1">
              <a:off x="9010775" y="5532552"/>
              <a:ext cx="39870" cy="60931"/>
            </a:xfrm>
            <a:custGeom>
              <a:avLst/>
              <a:gdLst>
                <a:gd name="connsiteX0" fmla="*/ 9694 w 39870"/>
                <a:gd name="connsiteY0" fmla="*/ 60590 h 60931"/>
                <a:gd name="connsiteX1" fmla="*/ 39703 w 39870"/>
                <a:gd name="connsiteY1" fmla="*/ -342 h 60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870" h="60931">
                  <a:moveTo>
                    <a:pt x="9694" y="60590"/>
                  </a:moveTo>
                  <a:cubicBezTo>
                    <a:pt x="-7107" y="47820"/>
                    <a:pt x="-5685" y="8802"/>
                    <a:pt x="39703" y="-34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46" name="任意多边形: 形状 2445">
              <a:extLst>
                <a:ext uri="{FF2B5EF4-FFF2-40B4-BE49-F238E27FC236}">
                  <a16:creationId xmlns:a16="http://schemas.microsoft.com/office/drawing/2014/main" id="{78B56F72-4970-5EB6-0967-DF57BF928BAE}"/>
                </a:ext>
              </a:extLst>
            </p:cNvPr>
            <p:cNvSpPr/>
            <p:nvPr/>
          </p:nvSpPr>
          <p:spPr>
            <a:xfrm flipV="1">
              <a:off x="8964531" y="5439207"/>
              <a:ext cx="50997" cy="40680"/>
            </a:xfrm>
            <a:custGeom>
              <a:avLst/>
              <a:gdLst>
                <a:gd name="connsiteX0" fmla="*/ 6646 w 50997"/>
                <a:gd name="connsiteY0" fmla="*/ 40319 h 40680"/>
                <a:gd name="connsiteX1" fmla="*/ 50829 w 50997"/>
                <a:gd name="connsiteY1" fmla="*/ 895 h 40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997" h="40680">
                  <a:moveTo>
                    <a:pt x="6646" y="40319"/>
                  </a:moveTo>
                  <a:cubicBezTo>
                    <a:pt x="-9225" y="20424"/>
                    <a:pt x="1487" y="-6513"/>
                    <a:pt x="50829" y="89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47" name="任意多边形: 形状 2446">
              <a:extLst>
                <a:ext uri="{FF2B5EF4-FFF2-40B4-BE49-F238E27FC236}">
                  <a16:creationId xmlns:a16="http://schemas.microsoft.com/office/drawing/2014/main" id="{E3E1A1EF-0485-AC14-D5D6-856DF144B394}"/>
                </a:ext>
              </a:extLst>
            </p:cNvPr>
            <p:cNvSpPr/>
            <p:nvPr/>
          </p:nvSpPr>
          <p:spPr>
            <a:xfrm flipV="1">
              <a:off x="8967985" y="5472783"/>
              <a:ext cx="48914" cy="42391"/>
            </a:xfrm>
            <a:custGeom>
              <a:avLst/>
              <a:gdLst>
                <a:gd name="connsiteX0" fmla="*/ 3787 w 48914"/>
                <a:gd name="connsiteY0" fmla="*/ 42037 h 42391"/>
                <a:gd name="connsiteX1" fmla="*/ 48745 w 48914"/>
                <a:gd name="connsiteY1" fmla="*/ 2121 h 42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914" h="42391">
                  <a:moveTo>
                    <a:pt x="3787" y="42037"/>
                  </a:moveTo>
                  <a:cubicBezTo>
                    <a:pt x="-6127" y="23811"/>
                    <a:pt x="405" y="-9726"/>
                    <a:pt x="48745" y="212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48" name="任意多边形: 形状 2447">
              <a:extLst>
                <a:ext uri="{FF2B5EF4-FFF2-40B4-BE49-F238E27FC236}">
                  <a16:creationId xmlns:a16="http://schemas.microsoft.com/office/drawing/2014/main" id="{15876D4B-7FDD-2619-33E4-884115F3371E}"/>
                </a:ext>
              </a:extLst>
            </p:cNvPr>
            <p:cNvSpPr/>
            <p:nvPr/>
          </p:nvSpPr>
          <p:spPr>
            <a:xfrm flipV="1">
              <a:off x="8963540" y="5503739"/>
              <a:ext cx="47012" cy="47833"/>
            </a:xfrm>
            <a:custGeom>
              <a:avLst/>
              <a:gdLst>
                <a:gd name="connsiteX0" fmla="*/ 8113 w 47012"/>
                <a:gd name="connsiteY0" fmla="*/ 47485 h 47833"/>
                <a:gd name="connsiteX1" fmla="*/ 46844 w 47012"/>
                <a:gd name="connsiteY1" fmla="*/ 1171 h 47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012" h="47833">
                  <a:moveTo>
                    <a:pt x="8113" y="47485"/>
                  </a:moveTo>
                  <a:cubicBezTo>
                    <a:pt x="-13170" y="19036"/>
                    <a:pt x="9008" y="-6987"/>
                    <a:pt x="46844" y="117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49" name="任意多边形: 形状 2448">
              <a:extLst>
                <a:ext uri="{FF2B5EF4-FFF2-40B4-BE49-F238E27FC236}">
                  <a16:creationId xmlns:a16="http://schemas.microsoft.com/office/drawing/2014/main" id="{5C439B86-28A6-A7AE-F3E4-D8F37D15D9AB}"/>
                </a:ext>
              </a:extLst>
            </p:cNvPr>
            <p:cNvSpPr/>
            <p:nvPr/>
          </p:nvSpPr>
          <p:spPr>
            <a:xfrm flipV="1">
              <a:off x="8944318" y="5455281"/>
              <a:ext cx="20041" cy="2486"/>
            </a:xfrm>
            <a:custGeom>
              <a:avLst/>
              <a:gdLst>
                <a:gd name="connsiteX0" fmla="*/ -170 w 20041"/>
                <a:gd name="connsiteY0" fmla="*/ 2125 h 2486"/>
                <a:gd name="connsiteX1" fmla="*/ 19872 w 20041"/>
                <a:gd name="connsiteY1" fmla="*/ 1955 h 2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041" h="2486">
                  <a:moveTo>
                    <a:pt x="-170" y="2125"/>
                  </a:moveTo>
                  <a:cubicBezTo>
                    <a:pt x="5802" y="-2202"/>
                    <a:pt x="14302" y="39"/>
                    <a:pt x="19872" y="195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50" name="任意多边形: 形状 2449">
              <a:extLst>
                <a:ext uri="{FF2B5EF4-FFF2-40B4-BE49-F238E27FC236}">
                  <a16:creationId xmlns:a16="http://schemas.microsoft.com/office/drawing/2014/main" id="{11919655-3BFB-B717-4DF0-4B1CF875E3CF}"/>
                </a:ext>
              </a:extLst>
            </p:cNvPr>
            <p:cNvSpPr/>
            <p:nvPr/>
          </p:nvSpPr>
          <p:spPr>
            <a:xfrm flipV="1">
              <a:off x="8943723" y="5485404"/>
              <a:ext cx="24275" cy="3978"/>
            </a:xfrm>
            <a:custGeom>
              <a:avLst/>
              <a:gdLst>
                <a:gd name="connsiteX0" fmla="*/ -170 w 24275"/>
                <a:gd name="connsiteY0" fmla="*/ 3623 h 3978"/>
                <a:gd name="connsiteX1" fmla="*/ 24106 w 24275"/>
                <a:gd name="connsiteY1" fmla="*/ 2401 h 3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275" h="3978">
                  <a:moveTo>
                    <a:pt x="-170" y="3623"/>
                  </a:moveTo>
                  <a:cubicBezTo>
                    <a:pt x="4535" y="-988"/>
                    <a:pt x="17059" y="-1847"/>
                    <a:pt x="24106" y="240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51" name="任意多边形: 形状 2450">
              <a:extLst>
                <a:ext uri="{FF2B5EF4-FFF2-40B4-BE49-F238E27FC236}">
                  <a16:creationId xmlns:a16="http://schemas.microsoft.com/office/drawing/2014/main" id="{93E3154C-6613-6253-AADF-3FF96EF246EB}"/>
                </a:ext>
              </a:extLst>
            </p:cNvPr>
            <p:cNvSpPr/>
            <p:nvPr/>
          </p:nvSpPr>
          <p:spPr>
            <a:xfrm flipV="1">
              <a:off x="8934912" y="5529457"/>
              <a:ext cx="34349" cy="14618"/>
            </a:xfrm>
            <a:custGeom>
              <a:avLst/>
              <a:gdLst>
                <a:gd name="connsiteX0" fmla="*/ -170 w 34349"/>
                <a:gd name="connsiteY0" fmla="*/ 14272 h 14618"/>
                <a:gd name="connsiteX1" fmla="*/ 34180 w 34349"/>
                <a:gd name="connsiteY1" fmla="*/ 2313 h 14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349" h="14618">
                  <a:moveTo>
                    <a:pt x="-170" y="14272"/>
                  </a:moveTo>
                  <a:cubicBezTo>
                    <a:pt x="1864" y="3728"/>
                    <a:pt x="25797" y="-4902"/>
                    <a:pt x="34180" y="231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52" name="任意多边形: 形状 2451">
              <a:extLst>
                <a:ext uri="{FF2B5EF4-FFF2-40B4-BE49-F238E27FC236}">
                  <a16:creationId xmlns:a16="http://schemas.microsoft.com/office/drawing/2014/main" id="{927AE184-CD93-3D5C-1D01-9541A3B7A65F}"/>
                </a:ext>
              </a:extLst>
            </p:cNvPr>
            <p:cNvSpPr/>
            <p:nvPr/>
          </p:nvSpPr>
          <p:spPr>
            <a:xfrm flipV="1">
              <a:off x="8957848" y="5543744"/>
              <a:ext cx="59161" cy="40435"/>
            </a:xfrm>
            <a:custGeom>
              <a:avLst/>
              <a:gdLst>
                <a:gd name="connsiteX0" fmla="*/ 470 w 59161"/>
                <a:gd name="connsiteY0" fmla="*/ 40094 h 40435"/>
                <a:gd name="connsiteX1" fmla="*/ 58993 w 59161"/>
                <a:gd name="connsiteY1" fmla="*/ 9554 h 40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9161" h="40435">
                  <a:moveTo>
                    <a:pt x="470" y="40094"/>
                  </a:moveTo>
                  <a:cubicBezTo>
                    <a:pt x="-5103" y="5505"/>
                    <a:pt x="26725" y="-13018"/>
                    <a:pt x="58993" y="955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53" name="任意多边形: 形状 2452">
              <a:extLst>
                <a:ext uri="{FF2B5EF4-FFF2-40B4-BE49-F238E27FC236}">
                  <a16:creationId xmlns:a16="http://schemas.microsoft.com/office/drawing/2014/main" id="{BF0BE7CC-5E76-3B09-772B-DC6A60132858}"/>
                </a:ext>
              </a:extLst>
            </p:cNvPr>
            <p:cNvSpPr/>
            <p:nvPr/>
          </p:nvSpPr>
          <p:spPr>
            <a:xfrm flipV="1">
              <a:off x="9003277" y="5581487"/>
              <a:ext cx="32688" cy="48903"/>
            </a:xfrm>
            <a:custGeom>
              <a:avLst/>
              <a:gdLst>
                <a:gd name="connsiteX0" fmla="*/ 881 w 32688"/>
                <a:gd name="connsiteY0" fmla="*/ 48570 h 48903"/>
                <a:gd name="connsiteX1" fmla="*/ 32521 w 32688"/>
                <a:gd name="connsiteY1" fmla="*/ -334 h 48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688" h="48903">
                  <a:moveTo>
                    <a:pt x="881" y="48570"/>
                  </a:moveTo>
                  <a:cubicBezTo>
                    <a:pt x="-3381" y="28945"/>
                    <a:pt x="4987" y="9489"/>
                    <a:pt x="32521" y="-33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54" name="任意多边形: 形状 2453">
              <a:extLst>
                <a:ext uri="{FF2B5EF4-FFF2-40B4-BE49-F238E27FC236}">
                  <a16:creationId xmlns:a16="http://schemas.microsoft.com/office/drawing/2014/main" id="{E29D35D0-ABDA-BF9D-9FC5-D51BA8AC40C0}"/>
                </a:ext>
              </a:extLst>
            </p:cNvPr>
            <p:cNvSpPr/>
            <p:nvPr/>
          </p:nvSpPr>
          <p:spPr>
            <a:xfrm flipV="1">
              <a:off x="8987366" y="5605181"/>
              <a:ext cx="38578" cy="45186"/>
            </a:xfrm>
            <a:custGeom>
              <a:avLst/>
              <a:gdLst>
                <a:gd name="connsiteX0" fmla="*/ 18101 w 38578"/>
                <a:gd name="connsiteY0" fmla="*/ 44857 h 45186"/>
                <a:gd name="connsiteX1" fmla="*/ 38410 w 38578"/>
                <a:gd name="connsiteY1" fmla="*/ 412 h 45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578" h="45186">
                  <a:moveTo>
                    <a:pt x="18101" y="44857"/>
                  </a:moveTo>
                  <a:cubicBezTo>
                    <a:pt x="-9533" y="31325"/>
                    <a:pt x="-8151" y="-6038"/>
                    <a:pt x="38410" y="41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55" name="任意多边形: 形状 2454">
              <a:extLst>
                <a:ext uri="{FF2B5EF4-FFF2-40B4-BE49-F238E27FC236}">
                  <a16:creationId xmlns:a16="http://schemas.microsoft.com/office/drawing/2014/main" id="{F8A3AD15-239A-7540-F29D-46474BD86B7A}"/>
                </a:ext>
              </a:extLst>
            </p:cNvPr>
            <p:cNvSpPr/>
            <p:nvPr/>
          </p:nvSpPr>
          <p:spPr>
            <a:xfrm flipV="1">
              <a:off x="8985899" y="5642924"/>
              <a:ext cx="14735" cy="50078"/>
            </a:xfrm>
            <a:custGeom>
              <a:avLst/>
              <a:gdLst>
                <a:gd name="connsiteX0" fmla="*/ 5995 w 14735"/>
                <a:gd name="connsiteY0" fmla="*/ 49757 h 50078"/>
                <a:gd name="connsiteX1" fmla="*/ 14566 w 14735"/>
                <a:gd name="connsiteY1" fmla="*/ -322 h 50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735" h="50078">
                  <a:moveTo>
                    <a:pt x="5995" y="49757"/>
                  </a:moveTo>
                  <a:cubicBezTo>
                    <a:pt x="-4417" y="36753"/>
                    <a:pt x="-1689" y="12693"/>
                    <a:pt x="14566" y="-32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56" name="任意多边形: 形状 2455">
              <a:extLst>
                <a:ext uri="{FF2B5EF4-FFF2-40B4-BE49-F238E27FC236}">
                  <a16:creationId xmlns:a16="http://schemas.microsoft.com/office/drawing/2014/main" id="{2137AFC6-C84D-94B5-1177-FB8CAC06985D}"/>
                </a:ext>
              </a:extLst>
            </p:cNvPr>
            <p:cNvSpPr/>
            <p:nvPr/>
          </p:nvSpPr>
          <p:spPr>
            <a:xfrm flipV="1">
              <a:off x="8947860" y="5565652"/>
              <a:ext cx="39824" cy="59212"/>
            </a:xfrm>
            <a:custGeom>
              <a:avLst/>
              <a:gdLst>
                <a:gd name="connsiteX0" fmla="*/ 12362 w 39824"/>
                <a:gd name="connsiteY0" fmla="*/ 58877 h 59212"/>
                <a:gd name="connsiteX1" fmla="*/ 39655 w 39824"/>
                <a:gd name="connsiteY1" fmla="*/ -336 h 59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824" h="59212">
                  <a:moveTo>
                    <a:pt x="12362" y="58877"/>
                  </a:moveTo>
                  <a:cubicBezTo>
                    <a:pt x="-12241" y="30356"/>
                    <a:pt x="701" y="921"/>
                    <a:pt x="39655" y="-33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57" name="任意多边形: 形状 2456">
              <a:extLst>
                <a:ext uri="{FF2B5EF4-FFF2-40B4-BE49-F238E27FC236}">
                  <a16:creationId xmlns:a16="http://schemas.microsoft.com/office/drawing/2014/main" id="{E10FA6E5-90A1-1E3E-AD85-4ABC0E2F1116}"/>
                </a:ext>
              </a:extLst>
            </p:cNvPr>
            <p:cNvSpPr/>
            <p:nvPr/>
          </p:nvSpPr>
          <p:spPr>
            <a:xfrm flipV="1">
              <a:off x="8917767" y="5559937"/>
              <a:ext cx="31804" cy="22863"/>
            </a:xfrm>
            <a:custGeom>
              <a:avLst/>
              <a:gdLst>
                <a:gd name="connsiteX0" fmla="*/ -170 w 31804"/>
                <a:gd name="connsiteY0" fmla="*/ 22523 h 22863"/>
                <a:gd name="connsiteX1" fmla="*/ 31634 w 31804"/>
                <a:gd name="connsiteY1" fmla="*/ -340 h 22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804" h="22863">
                  <a:moveTo>
                    <a:pt x="-170" y="22523"/>
                  </a:moveTo>
                  <a:cubicBezTo>
                    <a:pt x="3524" y="12015"/>
                    <a:pt x="16244" y="2871"/>
                    <a:pt x="31634" y="-34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58" name="任意多边形: 形状 2457">
              <a:extLst>
                <a:ext uri="{FF2B5EF4-FFF2-40B4-BE49-F238E27FC236}">
                  <a16:creationId xmlns:a16="http://schemas.microsoft.com/office/drawing/2014/main" id="{503CB238-47EE-E6D2-6262-A9757771044B}"/>
                </a:ext>
              </a:extLst>
            </p:cNvPr>
            <p:cNvSpPr/>
            <p:nvPr/>
          </p:nvSpPr>
          <p:spPr>
            <a:xfrm flipV="1">
              <a:off x="8941891" y="5610657"/>
              <a:ext cx="44669" cy="46936"/>
            </a:xfrm>
            <a:custGeom>
              <a:avLst/>
              <a:gdLst>
                <a:gd name="connsiteX0" fmla="*/ 11069 w 44669"/>
                <a:gd name="connsiteY0" fmla="*/ 46608 h 46936"/>
                <a:gd name="connsiteX1" fmla="*/ 44500 w 44669"/>
                <a:gd name="connsiteY1" fmla="*/ 3108 h 46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669" h="46936">
                  <a:moveTo>
                    <a:pt x="11069" y="46608"/>
                  </a:moveTo>
                  <a:cubicBezTo>
                    <a:pt x="-12670" y="24614"/>
                    <a:pt x="2472" y="-11659"/>
                    <a:pt x="44500" y="310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59" name="任意多边形: 形状 2458">
              <a:extLst>
                <a:ext uri="{FF2B5EF4-FFF2-40B4-BE49-F238E27FC236}">
                  <a16:creationId xmlns:a16="http://schemas.microsoft.com/office/drawing/2014/main" id="{F3C6C26F-35D5-199C-4D82-AFEA3F9D1AA2}"/>
                </a:ext>
              </a:extLst>
            </p:cNvPr>
            <p:cNvSpPr/>
            <p:nvPr/>
          </p:nvSpPr>
          <p:spPr>
            <a:xfrm flipV="1">
              <a:off x="8921749" y="5570890"/>
              <a:ext cx="25143" cy="47233"/>
            </a:xfrm>
            <a:custGeom>
              <a:avLst/>
              <a:gdLst>
                <a:gd name="connsiteX0" fmla="*/ 3707 w 25143"/>
                <a:gd name="connsiteY0" fmla="*/ 46898 h 47233"/>
                <a:gd name="connsiteX1" fmla="*/ 24974 w 25143"/>
                <a:gd name="connsiteY1" fmla="*/ -336 h 47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143" h="47233">
                  <a:moveTo>
                    <a:pt x="3707" y="46898"/>
                  </a:moveTo>
                  <a:cubicBezTo>
                    <a:pt x="-4515" y="33049"/>
                    <a:pt x="-658" y="9913"/>
                    <a:pt x="24974" y="-33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60" name="任意多边形: 形状 2459">
              <a:extLst>
                <a:ext uri="{FF2B5EF4-FFF2-40B4-BE49-F238E27FC236}">
                  <a16:creationId xmlns:a16="http://schemas.microsoft.com/office/drawing/2014/main" id="{2EBD36BB-4B49-A285-615D-758E3E14C2E9}"/>
                </a:ext>
              </a:extLst>
            </p:cNvPr>
            <p:cNvSpPr/>
            <p:nvPr/>
          </p:nvSpPr>
          <p:spPr>
            <a:xfrm flipV="1">
              <a:off x="8965228" y="5685905"/>
              <a:ext cx="28501" cy="43154"/>
            </a:xfrm>
            <a:custGeom>
              <a:avLst/>
              <a:gdLst>
                <a:gd name="connsiteX0" fmla="*/ 28332 w 28501"/>
                <a:gd name="connsiteY0" fmla="*/ 42840 h 43154"/>
                <a:gd name="connsiteX1" fmla="*/ 5353 w 28501"/>
                <a:gd name="connsiteY1" fmla="*/ -314 h 43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501" h="43154">
                  <a:moveTo>
                    <a:pt x="28332" y="42840"/>
                  </a:moveTo>
                  <a:cubicBezTo>
                    <a:pt x="6144" y="42196"/>
                    <a:pt x="-8781" y="25511"/>
                    <a:pt x="5353" y="-31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61" name="任意多边形: 形状 2460">
              <a:extLst>
                <a:ext uri="{FF2B5EF4-FFF2-40B4-BE49-F238E27FC236}">
                  <a16:creationId xmlns:a16="http://schemas.microsoft.com/office/drawing/2014/main" id="{2986AC35-E0AA-5E57-74DC-E510098B99DA}"/>
                </a:ext>
              </a:extLst>
            </p:cNvPr>
            <p:cNvSpPr/>
            <p:nvPr/>
          </p:nvSpPr>
          <p:spPr>
            <a:xfrm flipV="1">
              <a:off x="8953439" y="5656377"/>
              <a:ext cx="14552" cy="42667"/>
            </a:xfrm>
            <a:custGeom>
              <a:avLst/>
              <a:gdLst>
                <a:gd name="connsiteX0" fmla="*/ 5473 w 14552"/>
                <a:gd name="connsiteY0" fmla="*/ 42348 h 42667"/>
                <a:gd name="connsiteX1" fmla="*/ 14383 w 14552"/>
                <a:gd name="connsiteY1" fmla="*/ -320 h 42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552" h="42667">
                  <a:moveTo>
                    <a:pt x="5473" y="42348"/>
                  </a:moveTo>
                  <a:cubicBezTo>
                    <a:pt x="-3843" y="25924"/>
                    <a:pt x="-2123" y="12310"/>
                    <a:pt x="14383" y="-32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62" name="任意多边形: 形状 2461">
              <a:extLst>
                <a:ext uri="{FF2B5EF4-FFF2-40B4-BE49-F238E27FC236}">
                  <a16:creationId xmlns:a16="http://schemas.microsoft.com/office/drawing/2014/main" id="{BF03E747-1EF6-30EF-13A7-E5C424931F93}"/>
                </a:ext>
              </a:extLst>
            </p:cNvPr>
            <p:cNvSpPr/>
            <p:nvPr/>
          </p:nvSpPr>
          <p:spPr>
            <a:xfrm flipV="1">
              <a:off x="8917387" y="5633637"/>
              <a:ext cx="35158" cy="42710"/>
            </a:xfrm>
            <a:custGeom>
              <a:avLst/>
              <a:gdLst>
                <a:gd name="connsiteX0" fmla="*/ 23785 w 35158"/>
                <a:gd name="connsiteY0" fmla="*/ 42386 h 42710"/>
                <a:gd name="connsiteX1" fmla="*/ 34988 w 35158"/>
                <a:gd name="connsiteY1" fmla="*/ -104 h 42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158" h="42710">
                  <a:moveTo>
                    <a:pt x="23785" y="42386"/>
                  </a:moveTo>
                  <a:cubicBezTo>
                    <a:pt x="-13068" y="35781"/>
                    <a:pt x="-5897" y="-3612"/>
                    <a:pt x="34988" y="-10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63" name="任意多边形: 形状 2462">
              <a:extLst>
                <a:ext uri="{FF2B5EF4-FFF2-40B4-BE49-F238E27FC236}">
                  <a16:creationId xmlns:a16="http://schemas.microsoft.com/office/drawing/2014/main" id="{FB77E4C1-1009-52FA-D7DE-13E7FD2A7815}"/>
                </a:ext>
              </a:extLst>
            </p:cNvPr>
            <p:cNvSpPr/>
            <p:nvPr/>
          </p:nvSpPr>
          <p:spPr>
            <a:xfrm flipV="1">
              <a:off x="8927234" y="5675904"/>
              <a:ext cx="37982" cy="41548"/>
            </a:xfrm>
            <a:custGeom>
              <a:avLst/>
              <a:gdLst>
                <a:gd name="connsiteX0" fmla="*/ 10009 w 37982"/>
                <a:gd name="connsiteY0" fmla="*/ 41232 h 41548"/>
                <a:gd name="connsiteX1" fmla="*/ 37813 w 37982"/>
                <a:gd name="connsiteY1" fmla="*/ 3470 h 41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982" h="41548">
                  <a:moveTo>
                    <a:pt x="10009" y="41232"/>
                  </a:moveTo>
                  <a:cubicBezTo>
                    <a:pt x="-13274" y="21675"/>
                    <a:pt x="6515" y="-11554"/>
                    <a:pt x="37813" y="347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64" name="任意多边形: 形状 2463">
              <a:extLst>
                <a:ext uri="{FF2B5EF4-FFF2-40B4-BE49-F238E27FC236}">
                  <a16:creationId xmlns:a16="http://schemas.microsoft.com/office/drawing/2014/main" id="{4A39F204-83DA-17A9-233E-DD3826DF16BB}"/>
                </a:ext>
              </a:extLst>
            </p:cNvPr>
            <p:cNvSpPr/>
            <p:nvPr/>
          </p:nvSpPr>
          <p:spPr>
            <a:xfrm flipV="1">
              <a:off x="8904449" y="5593274"/>
              <a:ext cx="17842" cy="52499"/>
            </a:xfrm>
            <a:custGeom>
              <a:avLst/>
              <a:gdLst>
                <a:gd name="connsiteX0" fmla="*/ 17672 w 17842"/>
                <a:gd name="connsiteY0" fmla="*/ 52168 h 52499"/>
                <a:gd name="connsiteX1" fmla="*/ 15453 w 17842"/>
                <a:gd name="connsiteY1" fmla="*/ -331 h 52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842" h="52499">
                  <a:moveTo>
                    <a:pt x="17672" y="52168"/>
                  </a:moveTo>
                  <a:cubicBezTo>
                    <a:pt x="-6138" y="33495"/>
                    <a:pt x="-5347" y="10669"/>
                    <a:pt x="15453" y="-33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65" name="任意多边形: 形状 2464">
              <a:extLst>
                <a:ext uri="{FF2B5EF4-FFF2-40B4-BE49-F238E27FC236}">
                  <a16:creationId xmlns:a16="http://schemas.microsoft.com/office/drawing/2014/main" id="{288BBCB7-BC86-37D8-51BA-B2794461D22A}"/>
                </a:ext>
              </a:extLst>
            </p:cNvPr>
            <p:cNvSpPr/>
            <p:nvPr/>
          </p:nvSpPr>
          <p:spPr>
            <a:xfrm flipV="1">
              <a:off x="8891652" y="5569105"/>
              <a:ext cx="20150" cy="33796"/>
            </a:xfrm>
            <a:custGeom>
              <a:avLst/>
              <a:gdLst>
                <a:gd name="connsiteX0" fmla="*/ 2727 w 20150"/>
                <a:gd name="connsiteY0" fmla="*/ 33460 h 33796"/>
                <a:gd name="connsiteX1" fmla="*/ 19980 w 20150"/>
                <a:gd name="connsiteY1" fmla="*/ -337 h 33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150" h="33796">
                  <a:moveTo>
                    <a:pt x="2727" y="33460"/>
                  </a:moveTo>
                  <a:cubicBezTo>
                    <a:pt x="-5213" y="18339"/>
                    <a:pt x="4024" y="5413"/>
                    <a:pt x="19980" y="-33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66" name="任意多边形: 形状 2465">
              <a:extLst>
                <a:ext uri="{FF2B5EF4-FFF2-40B4-BE49-F238E27FC236}">
                  <a16:creationId xmlns:a16="http://schemas.microsoft.com/office/drawing/2014/main" id="{FA71A1F0-54AA-9DAF-02F7-69A994826858}"/>
                </a:ext>
              </a:extLst>
            </p:cNvPr>
            <p:cNvSpPr/>
            <p:nvPr/>
          </p:nvSpPr>
          <p:spPr>
            <a:xfrm flipV="1">
              <a:off x="8880417" y="5589941"/>
              <a:ext cx="25075" cy="40058"/>
            </a:xfrm>
            <a:custGeom>
              <a:avLst/>
              <a:gdLst>
                <a:gd name="connsiteX0" fmla="*/ 13248 w 25075"/>
                <a:gd name="connsiteY0" fmla="*/ 39726 h 40058"/>
                <a:gd name="connsiteX1" fmla="*/ 24905 w 25075"/>
                <a:gd name="connsiteY1" fmla="*/ -333 h 40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075" h="40058">
                  <a:moveTo>
                    <a:pt x="13248" y="39726"/>
                  </a:moveTo>
                  <a:cubicBezTo>
                    <a:pt x="-10041" y="26166"/>
                    <a:pt x="-1003" y="5191"/>
                    <a:pt x="24905" y="-33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67" name="任意多边形: 形状 2466">
              <a:extLst>
                <a:ext uri="{FF2B5EF4-FFF2-40B4-BE49-F238E27FC236}">
                  <a16:creationId xmlns:a16="http://schemas.microsoft.com/office/drawing/2014/main" id="{9D3C4C5A-7315-060B-49D3-C1D9E9275D80}"/>
                </a:ext>
              </a:extLst>
            </p:cNvPr>
            <p:cNvSpPr/>
            <p:nvPr/>
          </p:nvSpPr>
          <p:spPr>
            <a:xfrm flipV="1">
              <a:off x="8930604" y="5715433"/>
              <a:ext cx="10888" cy="37497"/>
            </a:xfrm>
            <a:custGeom>
              <a:avLst/>
              <a:gdLst>
                <a:gd name="connsiteX0" fmla="*/ 9972 w 10888"/>
                <a:gd name="connsiteY0" fmla="*/ 37188 h 37497"/>
                <a:gd name="connsiteX1" fmla="*/ 10719 w 10888"/>
                <a:gd name="connsiteY1" fmla="*/ -309 h 37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888" h="37497">
                  <a:moveTo>
                    <a:pt x="9972" y="37188"/>
                  </a:moveTo>
                  <a:cubicBezTo>
                    <a:pt x="-1648" y="26580"/>
                    <a:pt x="-5611" y="16021"/>
                    <a:pt x="10719" y="-30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68" name="任意多边形: 形状 2467">
              <a:extLst>
                <a:ext uri="{FF2B5EF4-FFF2-40B4-BE49-F238E27FC236}">
                  <a16:creationId xmlns:a16="http://schemas.microsoft.com/office/drawing/2014/main" id="{09689263-D71C-71B1-FB41-336254B9CCD9}"/>
                </a:ext>
              </a:extLst>
            </p:cNvPr>
            <p:cNvSpPr/>
            <p:nvPr/>
          </p:nvSpPr>
          <p:spPr>
            <a:xfrm flipV="1">
              <a:off x="8891095" y="5733983"/>
              <a:ext cx="39173" cy="43089"/>
            </a:xfrm>
            <a:custGeom>
              <a:avLst/>
              <a:gdLst>
                <a:gd name="connsiteX0" fmla="*/ 39003 w 39173"/>
                <a:gd name="connsiteY0" fmla="*/ 42284 h 43089"/>
                <a:gd name="connsiteX1" fmla="*/ 2226 w 39173"/>
                <a:gd name="connsiteY1" fmla="*/ -305 h 43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173" h="43089">
                  <a:moveTo>
                    <a:pt x="39003" y="42284"/>
                  </a:moveTo>
                  <a:cubicBezTo>
                    <a:pt x="9433" y="46316"/>
                    <a:pt x="-6543" y="25399"/>
                    <a:pt x="2226" y="-30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69" name="任意多边形: 形状 2468">
              <a:extLst>
                <a:ext uri="{FF2B5EF4-FFF2-40B4-BE49-F238E27FC236}">
                  <a16:creationId xmlns:a16="http://schemas.microsoft.com/office/drawing/2014/main" id="{363C9CFD-E878-39FB-43E8-1013A53358F9}"/>
                </a:ext>
              </a:extLst>
            </p:cNvPr>
            <p:cNvSpPr/>
            <p:nvPr/>
          </p:nvSpPr>
          <p:spPr>
            <a:xfrm flipV="1">
              <a:off x="8904267" y="5698168"/>
              <a:ext cx="23144" cy="39319"/>
            </a:xfrm>
            <a:custGeom>
              <a:avLst/>
              <a:gdLst>
                <a:gd name="connsiteX0" fmla="*/ 22974 w 23144"/>
                <a:gd name="connsiteY0" fmla="*/ 39007 h 39319"/>
                <a:gd name="connsiteX1" fmla="*/ 2968 w 23144"/>
                <a:gd name="connsiteY1" fmla="*/ -312 h 39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144" h="39319">
                  <a:moveTo>
                    <a:pt x="22974" y="39007"/>
                  </a:moveTo>
                  <a:cubicBezTo>
                    <a:pt x="4035" y="35760"/>
                    <a:pt x="-5568" y="15437"/>
                    <a:pt x="2968" y="-31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70" name="任意多边形: 形状 2469">
              <a:extLst>
                <a:ext uri="{FF2B5EF4-FFF2-40B4-BE49-F238E27FC236}">
                  <a16:creationId xmlns:a16="http://schemas.microsoft.com/office/drawing/2014/main" id="{5B4F6E20-CB11-DA15-658D-4F7B5627BF12}"/>
                </a:ext>
              </a:extLst>
            </p:cNvPr>
            <p:cNvSpPr/>
            <p:nvPr/>
          </p:nvSpPr>
          <p:spPr>
            <a:xfrm flipV="1">
              <a:off x="8851730" y="5562556"/>
              <a:ext cx="28624" cy="47452"/>
            </a:xfrm>
            <a:custGeom>
              <a:avLst/>
              <a:gdLst>
                <a:gd name="connsiteX0" fmla="*/ 18479 w 28624"/>
                <a:gd name="connsiteY0" fmla="*/ 47115 h 47452"/>
                <a:gd name="connsiteX1" fmla="*/ 28453 w 28624"/>
                <a:gd name="connsiteY1" fmla="*/ -314 h 47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624" h="47452">
                  <a:moveTo>
                    <a:pt x="18479" y="47115"/>
                  </a:moveTo>
                  <a:cubicBezTo>
                    <a:pt x="-2980" y="42464"/>
                    <a:pt x="-13122" y="-1479"/>
                    <a:pt x="28453" y="-31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71" name="任意多边形: 形状 2470">
              <a:extLst>
                <a:ext uri="{FF2B5EF4-FFF2-40B4-BE49-F238E27FC236}">
                  <a16:creationId xmlns:a16="http://schemas.microsoft.com/office/drawing/2014/main" id="{D3BDC260-DF27-D2D6-DF82-5D231069DDB4}"/>
                </a:ext>
              </a:extLst>
            </p:cNvPr>
            <p:cNvSpPr/>
            <p:nvPr/>
          </p:nvSpPr>
          <p:spPr>
            <a:xfrm flipV="1">
              <a:off x="8893159" y="5656020"/>
              <a:ext cx="24132" cy="46748"/>
            </a:xfrm>
            <a:custGeom>
              <a:avLst/>
              <a:gdLst>
                <a:gd name="connsiteX0" fmla="*/ 23962 w 24132"/>
                <a:gd name="connsiteY0" fmla="*/ 46429 h 46748"/>
                <a:gd name="connsiteX1" fmla="*/ 22117 w 24132"/>
                <a:gd name="connsiteY1" fmla="*/ -320 h 46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132" h="46748">
                  <a:moveTo>
                    <a:pt x="23962" y="46429"/>
                  </a:moveTo>
                  <a:cubicBezTo>
                    <a:pt x="-3267" y="42990"/>
                    <a:pt x="-12090" y="11005"/>
                    <a:pt x="22117" y="-32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72" name="任意多边形: 形状 2471">
              <a:extLst>
                <a:ext uri="{FF2B5EF4-FFF2-40B4-BE49-F238E27FC236}">
                  <a16:creationId xmlns:a16="http://schemas.microsoft.com/office/drawing/2014/main" id="{2BA69ECD-DF5E-60C6-E36C-A5388BEBF137}"/>
                </a:ext>
              </a:extLst>
            </p:cNvPr>
            <p:cNvSpPr/>
            <p:nvPr/>
          </p:nvSpPr>
          <p:spPr>
            <a:xfrm flipV="1">
              <a:off x="8876205" y="5626016"/>
              <a:ext cx="18702" cy="49185"/>
            </a:xfrm>
            <a:custGeom>
              <a:avLst/>
              <a:gdLst>
                <a:gd name="connsiteX0" fmla="*/ 18531 w 18702"/>
                <a:gd name="connsiteY0" fmla="*/ 48861 h 49185"/>
                <a:gd name="connsiteX1" fmla="*/ 16231 w 18702"/>
                <a:gd name="connsiteY1" fmla="*/ -325 h 49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702" h="49185">
                  <a:moveTo>
                    <a:pt x="18531" y="48861"/>
                  </a:moveTo>
                  <a:cubicBezTo>
                    <a:pt x="-7535" y="28342"/>
                    <a:pt x="-4506" y="13361"/>
                    <a:pt x="16231" y="-32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73" name="任意多边形: 形状 2472">
              <a:extLst>
                <a:ext uri="{FF2B5EF4-FFF2-40B4-BE49-F238E27FC236}">
                  <a16:creationId xmlns:a16="http://schemas.microsoft.com/office/drawing/2014/main" id="{7DDFCB8E-6544-3273-35FB-99838D73ABAD}"/>
                </a:ext>
              </a:extLst>
            </p:cNvPr>
            <p:cNvSpPr/>
            <p:nvPr/>
          </p:nvSpPr>
          <p:spPr>
            <a:xfrm flipV="1">
              <a:off x="8823278" y="5549102"/>
              <a:ext cx="28533" cy="47133"/>
            </a:xfrm>
            <a:custGeom>
              <a:avLst/>
              <a:gdLst>
                <a:gd name="connsiteX0" fmla="*/ 28238 w 28533"/>
                <a:gd name="connsiteY0" fmla="*/ 46793 h 47133"/>
                <a:gd name="connsiteX1" fmla="*/ 186 w 28533"/>
                <a:gd name="connsiteY1" fmla="*/ 12831 h 47133"/>
                <a:gd name="connsiteX2" fmla="*/ 28361 w 28533"/>
                <a:gd name="connsiteY2" fmla="*/ 3153 h 47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533" h="47133">
                  <a:moveTo>
                    <a:pt x="28238" y="46793"/>
                  </a:moveTo>
                  <a:cubicBezTo>
                    <a:pt x="4675" y="44838"/>
                    <a:pt x="-1882" y="25036"/>
                    <a:pt x="186" y="12831"/>
                  </a:cubicBezTo>
                  <a:cubicBezTo>
                    <a:pt x="2259" y="632"/>
                    <a:pt x="17690" y="-4243"/>
                    <a:pt x="28361" y="315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74" name="任意多边形: 形状 2473">
              <a:extLst>
                <a:ext uri="{FF2B5EF4-FFF2-40B4-BE49-F238E27FC236}">
                  <a16:creationId xmlns:a16="http://schemas.microsoft.com/office/drawing/2014/main" id="{C88BB5E1-5EC8-BA85-DA68-90EDD245589D}"/>
                </a:ext>
              </a:extLst>
            </p:cNvPr>
            <p:cNvSpPr/>
            <p:nvPr/>
          </p:nvSpPr>
          <p:spPr>
            <a:xfrm flipV="1">
              <a:off x="8800674" y="5517432"/>
              <a:ext cx="24225" cy="57970"/>
            </a:xfrm>
            <a:custGeom>
              <a:avLst/>
              <a:gdLst>
                <a:gd name="connsiteX0" fmla="*/ 24052 w 24225"/>
                <a:gd name="connsiteY0" fmla="*/ 57626 h 57970"/>
                <a:gd name="connsiteX1" fmla="*/ 22725 w 24225"/>
                <a:gd name="connsiteY1" fmla="*/ -345 h 57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225" h="57970">
                  <a:moveTo>
                    <a:pt x="24052" y="57626"/>
                  </a:moveTo>
                  <a:cubicBezTo>
                    <a:pt x="-8349" y="46019"/>
                    <a:pt x="-7702" y="7497"/>
                    <a:pt x="22725" y="-34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75" name="任意多边形: 形状 2474">
              <a:extLst>
                <a:ext uri="{FF2B5EF4-FFF2-40B4-BE49-F238E27FC236}">
                  <a16:creationId xmlns:a16="http://schemas.microsoft.com/office/drawing/2014/main" id="{4F7FD263-7EB1-781A-10FB-A036312974B2}"/>
                </a:ext>
              </a:extLst>
            </p:cNvPr>
            <p:cNvSpPr/>
            <p:nvPr/>
          </p:nvSpPr>
          <p:spPr>
            <a:xfrm flipV="1">
              <a:off x="8832425" y="5644575"/>
              <a:ext cx="58408" cy="44354"/>
            </a:xfrm>
            <a:custGeom>
              <a:avLst/>
              <a:gdLst>
                <a:gd name="connsiteX0" fmla="*/ 44809 w 58408"/>
                <a:gd name="connsiteY0" fmla="*/ 42588 h 44354"/>
                <a:gd name="connsiteX1" fmla="*/ -54 w 58408"/>
                <a:gd name="connsiteY1" fmla="*/ 18187 h 44354"/>
                <a:gd name="connsiteX2" fmla="*/ 58237 w 58408"/>
                <a:gd name="connsiteY2" fmla="*/ 13932 h 44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8408" h="44354">
                  <a:moveTo>
                    <a:pt x="44809" y="42588"/>
                  </a:moveTo>
                  <a:cubicBezTo>
                    <a:pt x="22359" y="47552"/>
                    <a:pt x="-2079" y="39792"/>
                    <a:pt x="-54" y="18187"/>
                  </a:cubicBezTo>
                  <a:cubicBezTo>
                    <a:pt x="1135" y="5452"/>
                    <a:pt x="29153" y="-13926"/>
                    <a:pt x="58237" y="1393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76" name="任意多边形: 形状 2475">
              <a:extLst>
                <a:ext uri="{FF2B5EF4-FFF2-40B4-BE49-F238E27FC236}">
                  <a16:creationId xmlns:a16="http://schemas.microsoft.com/office/drawing/2014/main" id="{92F5D37C-5DB8-D6A8-F8D3-0F15028B76F5}"/>
                </a:ext>
              </a:extLst>
            </p:cNvPr>
            <p:cNvSpPr/>
            <p:nvPr/>
          </p:nvSpPr>
          <p:spPr>
            <a:xfrm flipV="1">
              <a:off x="8838609" y="5603752"/>
              <a:ext cx="19269" cy="44794"/>
            </a:xfrm>
            <a:custGeom>
              <a:avLst/>
              <a:gdLst>
                <a:gd name="connsiteX0" fmla="*/ 19098 w 19269"/>
                <a:gd name="connsiteY0" fmla="*/ 44465 h 44794"/>
                <a:gd name="connsiteX1" fmla="*/ 8148 w 19269"/>
                <a:gd name="connsiteY1" fmla="*/ -330 h 44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269" h="44794">
                  <a:moveTo>
                    <a:pt x="19098" y="44465"/>
                  </a:moveTo>
                  <a:cubicBezTo>
                    <a:pt x="-993" y="35954"/>
                    <a:pt x="-6605" y="19360"/>
                    <a:pt x="8148" y="-33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77" name="任意多边形: 形状 2476">
              <a:extLst>
                <a:ext uri="{FF2B5EF4-FFF2-40B4-BE49-F238E27FC236}">
                  <a16:creationId xmlns:a16="http://schemas.microsoft.com/office/drawing/2014/main" id="{D68319C2-8546-E65F-ADF4-858BFCFCF08F}"/>
                </a:ext>
              </a:extLst>
            </p:cNvPr>
            <p:cNvSpPr/>
            <p:nvPr/>
          </p:nvSpPr>
          <p:spPr>
            <a:xfrm flipV="1">
              <a:off x="8805665" y="5631214"/>
              <a:ext cx="33163" cy="17272"/>
            </a:xfrm>
            <a:custGeom>
              <a:avLst/>
              <a:gdLst>
                <a:gd name="connsiteX0" fmla="*/ 32991 w 33163"/>
                <a:gd name="connsiteY0" fmla="*/ 16784 h 17272"/>
                <a:gd name="connsiteX1" fmla="*/ -173 w 33163"/>
                <a:gd name="connsiteY1" fmla="*/ -327 h 17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163" h="17272">
                  <a:moveTo>
                    <a:pt x="32991" y="16784"/>
                  </a:moveTo>
                  <a:cubicBezTo>
                    <a:pt x="17782" y="17706"/>
                    <a:pt x="5721" y="14996"/>
                    <a:pt x="-173" y="-32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78" name="任意多边形: 形状 2477">
              <a:extLst>
                <a:ext uri="{FF2B5EF4-FFF2-40B4-BE49-F238E27FC236}">
                  <a16:creationId xmlns:a16="http://schemas.microsoft.com/office/drawing/2014/main" id="{476FA9AE-F0DB-E25D-F996-2F090BDD87DB}"/>
                </a:ext>
              </a:extLst>
            </p:cNvPr>
            <p:cNvSpPr/>
            <p:nvPr/>
          </p:nvSpPr>
          <p:spPr>
            <a:xfrm flipV="1">
              <a:off x="8814062" y="5591608"/>
              <a:ext cx="14527" cy="42600"/>
            </a:xfrm>
            <a:custGeom>
              <a:avLst/>
              <a:gdLst>
                <a:gd name="connsiteX0" fmla="*/ 14355 w 14527"/>
                <a:gd name="connsiteY0" fmla="*/ 42268 h 42600"/>
                <a:gd name="connsiteX1" fmla="*/ 4244 w 14527"/>
                <a:gd name="connsiteY1" fmla="*/ -332 h 42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527" h="42600">
                  <a:moveTo>
                    <a:pt x="14355" y="42268"/>
                  </a:moveTo>
                  <a:cubicBezTo>
                    <a:pt x="-1492" y="26713"/>
                    <a:pt x="-3575" y="12246"/>
                    <a:pt x="4244" y="-33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79" name="任意多边形: 形状 2478">
              <a:extLst>
                <a:ext uri="{FF2B5EF4-FFF2-40B4-BE49-F238E27FC236}">
                  <a16:creationId xmlns:a16="http://schemas.microsoft.com/office/drawing/2014/main" id="{5B1C79AD-201C-56C2-7B41-3A263D21DBF5}"/>
                </a:ext>
              </a:extLst>
            </p:cNvPr>
            <p:cNvSpPr/>
            <p:nvPr/>
          </p:nvSpPr>
          <p:spPr>
            <a:xfrm flipV="1">
              <a:off x="8779061" y="5605493"/>
              <a:ext cx="35360" cy="17934"/>
            </a:xfrm>
            <a:custGeom>
              <a:avLst/>
              <a:gdLst>
                <a:gd name="connsiteX0" fmla="*/ 35187 w 35360"/>
                <a:gd name="connsiteY0" fmla="*/ 9937 h 17934"/>
                <a:gd name="connsiteX1" fmla="*/ -173 w 35360"/>
                <a:gd name="connsiteY1" fmla="*/ -332 h 17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360" h="17934">
                  <a:moveTo>
                    <a:pt x="35187" y="9937"/>
                  </a:moveTo>
                  <a:cubicBezTo>
                    <a:pt x="18444" y="22182"/>
                    <a:pt x="4826" y="20457"/>
                    <a:pt x="-173" y="-33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80" name="任意多边形: 形状 2479">
              <a:extLst>
                <a:ext uri="{FF2B5EF4-FFF2-40B4-BE49-F238E27FC236}">
                  <a16:creationId xmlns:a16="http://schemas.microsoft.com/office/drawing/2014/main" id="{12285A4B-E489-3353-9A9A-44AA546FFED5}"/>
                </a:ext>
              </a:extLst>
            </p:cNvPr>
            <p:cNvSpPr/>
            <p:nvPr/>
          </p:nvSpPr>
          <p:spPr>
            <a:xfrm flipV="1">
              <a:off x="8785688" y="5560893"/>
              <a:ext cx="17649" cy="44406"/>
            </a:xfrm>
            <a:custGeom>
              <a:avLst/>
              <a:gdLst>
                <a:gd name="connsiteX0" fmla="*/ 6772 w 17649"/>
                <a:gd name="connsiteY0" fmla="*/ -338 h 44406"/>
                <a:gd name="connsiteX1" fmla="*/ 17476 w 17649"/>
                <a:gd name="connsiteY1" fmla="*/ 44069 h 44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649" h="44406">
                  <a:moveTo>
                    <a:pt x="6772" y="-338"/>
                  </a:moveTo>
                  <a:cubicBezTo>
                    <a:pt x="-6386" y="16708"/>
                    <a:pt x="248" y="33201"/>
                    <a:pt x="17476" y="4406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81" name="任意多边形: 形状 2480">
              <a:extLst>
                <a:ext uri="{FF2B5EF4-FFF2-40B4-BE49-F238E27FC236}">
                  <a16:creationId xmlns:a16="http://schemas.microsoft.com/office/drawing/2014/main" id="{1D217655-D469-BB53-277D-E788851CE6F6}"/>
                </a:ext>
              </a:extLst>
            </p:cNvPr>
            <p:cNvSpPr/>
            <p:nvPr/>
          </p:nvSpPr>
          <p:spPr>
            <a:xfrm flipV="1">
              <a:off x="8745104" y="5576066"/>
              <a:ext cx="41337" cy="12313"/>
            </a:xfrm>
            <a:custGeom>
              <a:avLst/>
              <a:gdLst>
                <a:gd name="connsiteX0" fmla="*/ 41164 w 41337"/>
                <a:gd name="connsiteY0" fmla="*/ 5602 h 12313"/>
                <a:gd name="connsiteX1" fmla="*/ -174 w 41337"/>
                <a:gd name="connsiteY1" fmla="*/ -338 h 12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337" h="12313">
                  <a:moveTo>
                    <a:pt x="41164" y="5602"/>
                  </a:moveTo>
                  <a:cubicBezTo>
                    <a:pt x="22015" y="16645"/>
                    <a:pt x="7949" y="12485"/>
                    <a:pt x="-174" y="-33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82" name="任意多边形: 形状 2481">
              <a:extLst>
                <a:ext uri="{FF2B5EF4-FFF2-40B4-BE49-F238E27FC236}">
                  <a16:creationId xmlns:a16="http://schemas.microsoft.com/office/drawing/2014/main" id="{D53A861A-7E2B-6700-3DFA-8B5119B8A692}"/>
                </a:ext>
              </a:extLst>
            </p:cNvPr>
            <p:cNvSpPr/>
            <p:nvPr/>
          </p:nvSpPr>
          <p:spPr>
            <a:xfrm flipV="1">
              <a:off x="8772703" y="5493411"/>
              <a:ext cx="34574" cy="50136"/>
            </a:xfrm>
            <a:custGeom>
              <a:avLst/>
              <a:gdLst>
                <a:gd name="connsiteX0" fmla="*/ 34401 w 34574"/>
                <a:gd name="connsiteY0" fmla="*/ 49459 h 50136"/>
                <a:gd name="connsiteX1" fmla="*/ -91 w 34574"/>
                <a:gd name="connsiteY1" fmla="*/ 23383 h 50136"/>
                <a:gd name="connsiteX2" fmla="*/ 27903 w 34574"/>
                <a:gd name="connsiteY2" fmla="*/ -336 h 50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574" h="50136">
                  <a:moveTo>
                    <a:pt x="34401" y="49459"/>
                  </a:moveTo>
                  <a:cubicBezTo>
                    <a:pt x="17105" y="52247"/>
                    <a:pt x="1263" y="36688"/>
                    <a:pt x="-91" y="23383"/>
                  </a:cubicBezTo>
                  <a:cubicBezTo>
                    <a:pt x="-1437" y="10079"/>
                    <a:pt x="14004" y="-788"/>
                    <a:pt x="27903" y="-33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83" name="任意多边形: 形状 2482">
              <a:extLst>
                <a:ext uri="{FF2B5EF4-FFF2-40B4-BE49-F238E27FC236}">
                  <a16:creationId xmlns:a16="http://schemas.microsoft.com/office/drawing/2014/main" id="{5F2CB429-BF2A-279B-A7BD-05C81EAD0A53}"/>
                </a:ext>
              </a:extLst>
            </p:cNvPr>
            <p:cNvSpPr/>
            <p:nvPr/>
          </p:nvSpPr>
          <p:spPr>
            <a:xfrm flipV="1">
              <a:off x="8761459" y="5455281"/>
              <a:ext cx="18953" cy="49846"/>
            </a:xfrm>
            <a:custGeom>
              <a:avLst/>
              <a:gdLst>
                <a:gd name="connsiteX0" fmla="*/ 16593 w 18953"/>
                <a:gd name="connsiteY0" fmla="*/ 49489 h 49846"/>
                <a:gd name="connsiteX1" fmla="*/ 18780 w 18953"/>
                <a:gd name="connsiteY1" fmla="*/ -357 h 49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953" h="49846">
                  <a:moveTo>
                    <a:pt x="16593" y="49489"/>
                  </a:moveTo>
                  <a:cubicBezTo>
                    <a:pt x="-4698" y="43376"/>
                    <a:pt x="-7554" y="7067"/>
                    <a:pt x="18780" y="-35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84" name="任意多边形: 形状 2483">
              <a:extLst>
                <a:ext uri="{FF2B5EF4-FFF2-40B4-BE49-F238E27FC236}">
                  <a16:creationId xmlns:a16="http://schemas.microsoft.com/office/drawing/2014/main" id="{F7F94115-654A-14E9-29BA-0F4E73C77268}"/>
                </a:ext>
              </a:extLst>
            </p:cNvPr>
            <p:cNvSpPr/>
            <p:nvPr/>
          </p:nvSpPr>
          <p:spPr>
            <a:xfrm flipV="1">
              <a:off x="8736224" y="5424205"/>
              <a:ext cx="25561" cy="55441"/>
            </a:xfrm>
            <a:custGeom>
              <a:avLst/>
              <a:gdLst>
                <a:gd name="connsiteX0" fmla="*/ 16944 w 25561"/>
                <a:gd name="connsiteY0" fmla="*/ 55079 h 55441"/>
                <a:gd name="connsiteX1" fmla="*/ 25387 w 25561"/>
                <a:gd name="connsiteY1" fmla="*/ -363 h 55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561" h="55441">
                  <a:moveTo>
                    <a:pt x="16944" y="55079"/>
                  </a:moveTo>
                  <a:cubicBezTo>
                    <a:pt x="-5049" y="46141"/>
                    <a:pt x="-9454" y="10820"/>
                    <a:pt x="25387" y="-36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85" name="任意多边形: 形状 2484">
              <a:extLst>
                <a:ext uri="{FF2B5EF4-FFF2-40B4-BE49-F238E27FC236}">
                  <a16:creationId xmlns:a16="http://schemas.microsoft.com/office/drawing/2014/main" id="{24E17DA1-A223-C412-CD09-F9A8CDC6E783}"/>
                </a:ext>
              </a:extLst>
            </p:cNvPr>
            <p:cNvSpPr/>
            <p:nvPr/>
          </p:nvSpPr>
          <p:spPr>
            <a:xfrm flipV="1">
              <a:off x="8715361" y="5542171"/>
              <a:ext cx="46396" cy="33783"/>
            </a:xfrm>
            <a:custGeom>
              <a:avLst/>
              <a:gdLst>
                <a:gd name="connsiteX0" fmla="*/ -174 w 46396"/>
                <a:gd name="connsiteY0" fmla="*/ 19247 h 33783"/>
                <a:gd name="connsiteX1" fmla="*/ 46222 w 46396"/>
                <a:gd name="connsiteY1" fmla="*/ -342 h 33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6396" h="33783">
                  <a:moveTo>
                    <a:pt x="-174" y="19247"/>
                  </a:moveTo>
                  <a:cubicBezTo>
                    <a:pt x="9024" y="40645"/>
                    <a:pt x="37351" y="40670"/>
                    <a:pt x="46222" y="-34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86" name="任意多边形: 形状 2485">
              <a:extLst>
                <a:ext uri="{FF2B5EF4-FFF2-40B4-BE49-F238E27FC236}">
                  <a16:creationId xmlns:a16="http://schemas.microsoft.com/office/drawing/2014/main" id="{C2D399F5-29EB-008F-EE68-E9A8F4DC801F}"/>
                </a:ext>
              </a:extLst>
            </p:cNvPr>
            <p:cNvSpPr/>
            <p:nvPr/>
          </p:nvSpPr>
          <p:spPr>
            <a:xfrm flipV="1">
              <a:off x="8748576" y="5529100"/>
              <a:ext cx="25959" cy="19492"/>
            </a:xfrm>
            <a:custGeom>
              <a:avLst/>
              <a:gdLst>
                <a:gd name="connsiteX0" fmla="*/ 25785 w 25959"/>
                <a:gd name="connsiteY0" fmla="*/ 19146 h 19492"/>
                <a:gd name="connsiteX1" fmla="*/ -174 w 25959"/>
                <a:gd name="connsiteY1" fmla="*/ -346 h 19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959" h="19492">
                  <a:moveTo>
                    <a:pt x="25785" y="19146"/>
                  </a:moveTo>
                  <a:cubicBezTo>
                    <a:pt x="14220" y="17217"/>
                    <a:pt x="4074" y="8937"/>
                    <a:pt x="-174" y="-34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87" name="任意多边形: 形状 2486">
              <a:extLst>
                <a:ext uri="{FF2B5EF4-FFF2-40B4-BE49-F238E27FC236}">
                  <a16:creationId xmlns:a16="http://schemas.microsoft.com/office/drawing/2014/main" id="{8404C66B-EAC0-7E92-7772-72FA2A9793F8}"/>
                </a:ext>
              </a:extLst>
            </p:cNvPr>
            <p:cNvSpPr/>
            <p:nvPr/>
          </p:nvSpPr>
          <p:spPr>
            <a:xfrm flipV="1">
              <a:off x="8709438" y="5394678"/>
              <a:ext cx="26844" cy="53008"/>
            </a:xfrm>
            <a:custGeom>
              <a:avLst/>
              <a:gdLst>
                <a:gd name="connsiteX0" fmla="*/ 17774 w 26844"/>
                <a:gd name="connsiteY0" fmla="*/ 52640 h 53008"/>
                <a:gd name="connsiteX1" fmla="*/ 26670 w 26844"/>
                <a:gd name="connsiteY1" fmla="*/ -368 h 53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844" h="53008">
                  <a:moveTo>
                    <a:pt x="17774" y="52640"/>
                  </a:moveTo>
                  <a:cubicBezTo>
                    <a:pt x="-8837" y="38996"/>
                    <a:pt x="-5846" y="9334"/>
                    <a:pt x="26670" y="-36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88" name="任意多边形: 形状 2487">
              <a:extLst>
                <a:ext uri="{FF2B5EF4-FFF2-40B4-BE49-F238E27FC236}">
                  <a16:creationId xmlns:a16="http://schemas.microsoft.com/office/drawing/2014/main" id="{44B0B526-1841-5F0D-E613-75C71823E31F}"/>
                </a:ext>
              </a:extLst>
            </p:cNvPr>
            <p:cNvSpPr/>
            <p:nvPr/>
          </p:nvSpPr>
          <p:spPr>
            <a:xfrm flipV="1">
              <a:off x="8734061" y="5494214"/>
              <a:ext cx="30948" cy="48003"/>
            </a:xfrm>
            <a:custGeom>
              <a:avLst/>
              <a:gdLst>
                <a:gd name="connsiteX0" fmla="*/ 30775 w 30948"/>
                <a:gd name="connsiteY0" fmla="*/ 47654 h 48003"/>
                <a:gd name="connsiteX1" fmla="*/ 2543 w 30948"/>
                <a:gd name="connsiteY1" fmla="*/ -350 h 48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48" h="48003">
                  <a:moveTo>
                    <a:pt x="30775" y="47654"/>
                  </a:moveTo>
                  <a:cubicBezTo>
                    <a:pt x="940" y="40958"/>
                    <a:pt x="-4408" y="18759"/>
                    <a:pt x="2543" y="-35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89" name="任意多边形: 形状 2488">
              <a:extLst>
                <a:ext uri="{FF2B5EF4-FFF2-40B4-BE49-F238E27FC236}">
                  <a16:creationId xmlns:a16="http://schemas.microsoft.com/office/drawing/2014/main" id="{28F18451-14D8-A415-9406-AC578A096C8A}"/>
                </a:ext>
              </a:extLst>
            </p:cNvPr>
            <p:cNvSpPr/>
            <p:nvPr/>
          </p:nvSpPr>
          <p:spPr>
            <a:xfrm flipV="1">
              <a:off x="8700820" y="5503213"/>
              <a:ext cx="38948" cy="43101"/>
            </a:xfrm>
            <a:custGeom>
              <a:avLst/>
              <a:gdLst>
                <a:gd name="connsiteX0" fmla="*/ 38774 w 38948"/>
                <a:gd name="connsiteY0" fmla="*/ 37821 h 43101"/>
                <a:gd name="connsiteX1" fmla="*/ 5340 w 38948"/>
                <a:gd name="connsiteY1" fmla="*/ -349 h 43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948" h="43101">
                  <a:moveTo>
                    <a:pt x="38774" y="37821"/>
                  </a:moveTo>
                  <a:cubicBezTo>
                    <a:pt x="10942" y="54907"/>
                    <a:pt x="-10799" y="24029"/>
                    <a:pt x="5340" y="-34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90" name="任意多边形: 形状 2489">
              <a:extLst>
                <a:ext uri="{FF2B5EF4-FFF2-40B4-BE49-F238E27FC236}">
                  <a16:creationId xmlns:a16="http://schemas.microsoft.com/office/drawing/2014/main" id="{22D5E92C-D5A1-4418-B231-BBAD2632141B}"/>
                </a:ext>
              </a:extLst>
            </p:cNvPr>
            <p:cNvSpPr/>
            <p:nvPr/>
          </p:nvSpPr>
          <p:spPr>
            <a:xfrm flipV="1">
              <a:off x="8714643" y="5463020"/>
              <a:ext cx="24411" cy="40645"/>
            </a:xfrm>
            <a:custGeom>
              <a:avLst/>
              <a:gdLst>
                <a:gd name="connsiteX0" fmla="*/ 24237 w 24411"/>
                <a:gd name="connsiteY0" fmla="*/ 40289 h 40645"/>
                <a:gd name="connsiteX1" fmla="*/ 5021 w 24411"/>
                <a:gd name="connsiteY1" fmla="*/ -357 h 40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411" h="40645">
                  <a:moveTo>
                    <a:pt x="24237" y="40289"/>
                  </a:moveTo>
                  <a:cubicBezTo>
                    <a:pt x="8041" y="39654"/>
                    <a:pt x="-8995" y="20496"/>
                    <a:pt x="5021" y="-35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91" name="任意多边形: 形状 2490">
              <a:extLst>
                <a:ext uri="{FF2B5EF4-FFF2-40B4-BE49-F238E27FC236}">
                  <a16:creationId xmlns:a16="http://schemas.microsoft.com/office/drawing/2014/main" id="{D228BE12-0EE5-64D4-0C00-C18CC392594E}"/>
                </a:ext>
              </a:extLst>
            </p:cNvPr>
            <p:cNvSpPr/>
            <p:nvPr/>
          </p:nvSpPr>
          <p:spPr>
            <a:xfrm flipV="1">
              <a:off x="8674150" y="5499699"/>
              <a:ext cx="33829" cy="10589"/>
            </a:xfrm>
            <a:custGeom>
              <a:avLst/>
              <a:gdLst>
                <a:gd name="connsiteX0" fmla="*/ 33654 w 33829"/>
                <a:gd name="connsiteY0" fmla="*/ -353 h 10589"/>
                <a:gd name="connsiteX1" fmla="*/ -175 w 33829"/>
                <a:gd name="connsiteY1" fmla="*/ 389 h 10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829" h="10589">
                  <a:moveTo>
                    <a:pt x="33654" y="-353"/>
                  </a:moveTo>
                  <a:cubicBezTo>
                    <a:pt x="25442" y="12474"/>
                    <a:pt x="7270" y="14729"/>
                    <a:pt x="-175" y="38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92" name="任意多边形: 形状 2491">
              <a:extLst>
                <a:ext uri="{FF2B5EF4-FFF2-40B4-BE49-F238E27FC236}">
                  <a16:creationId xmlns:a16="http://schemas.microsoft.com/office/drawing/2014/main" id="{2E8875CF-0B55-C86B-A20B-C82D56BC617C}"/>
                </a:ext>
              </a:extLst>
            </p:cNvPr>
            <p:cNvSpPr/>
            <p:nvPr/>
          </p:nvSpPr>
          <p:spPr>
            <a:xfrm flipV="1">
              <a:off x="8648567" y="5466127"/>
              <a:ext cx="42228" cy="33564"/>
            </a:xfrm>
            <a:custGeom>
              <a:avLst/>
              <a:gdLst>
                <a:gd name="connsiteX0" fmla="*/ 41496 w 42228"/>
                <a:gd name="connsiteY0" fmla="*/ -357 h 33564"/>
                <a:gd name="connsiteX1" fmla="*/ -176 w 42228"/>
                <a:gd name="connsiteY1" fmla="*/ 18966 h 33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228" h="33564">
                  <a:moveTo>
                    <a:pt x="41496" y="-357"/>
                  </a:moveTo>
                  <a:cubicBezTo>
                    <a:pt x="46755" y="31162"/>
                    <a:pt x="13349" y="46336"/>
                    <a:pt x="-176" y="1896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93" name="任意多边形: 形状 2492">
              <a:extLst>
                <a:ext uri="{FF2B5EF4-FFF2-40B4-BE49-F238E27FC236}">
                  <a16:creationId xmlns:a16="http://schemas.microsoft.com/office/drawing/2014/main" id="{B7873901-DE14-52AB-37E2-782B54C49037}"/>
                </a:ext>
              </a:extLst>
            </p:cNvPr>
            <p:cNvSpPr/>
            <p:nvPr/>
          </p:nvSpPr>
          <p:spPr>
            <a:xfrm flipV="1">
              <a:off x="8683752" y="5470091"/>
              <a:ext cx="34466" cy="4240"/>
            </a:xfrm>
            <a:custGeom>
              <a:avLst/>
              <a:gdLst>
                <a:gd name="connsiteX0" fmla="*/ 34291 w 34466"/>
                <a:gd name="connsiteY0" fmla="*/ -359 h 4240"/>
                <a:gd name="connsiteX1" fmla="*/ -175 w 34466"/>
                <a:gd name="connsiteY1" fmla="*/ 235 h 4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466" h="4240">
                  <a:moveTo>
                    <a:pt x="34291" y="-359"/>
                  </a:moveTo>
                  <a:cubicBezTo>
                    <a:pt x="26948" y="2662"/>
                    <a:pt x="11273" y="7140"/>
                    <a:pt x="-175" y="23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94" name="任意多边形: 形状 2493">
              <a:extLst>
                <a:ext uri="{FF2B5EF4-FFF2-40B4-BE49-F238E27FC236}">
                  <a16:creationId xmlns:a16="http://schemas.microsoft.com/office/drawing/2014/main" id="{43621B83-391C-47FD-1024-A5853D7832C4}"/>
                </a:ext>
              </a:extLst>
            </p:cNvPr>
            <p:cNvSpPr/>
            <p:nvPr/>
          </p:nvSpPr>
          <p:spPr>
            <a:xfrm flipV="1">
              <a:off x="8694132" y="5431826"/>
              <a:ext cx="18847" cy="38876"/>
            </a:xfrm>
            <a:custGeom>
              <a:avLst/>
              <a:gdLst>
                <a:gd name="connsiteX0" fmla="*/ 18672 w 18847"/>
                <a:gd name="connsiteY0" fmla="*/ 38514 h 38876"/>
                <a:gd name="connsiteX1" fmla="*/ 4397 w 18847"/>
                <a:gd name="connsiteY1" fmla="*/ -363 h 38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847" h="38876">
                  <a:moveTo>
                    <a:pt x="18672" y="38514"/>
                  </a:moveTo>
                  <a:cubicBezTo>
                    <a:pt x="-2623" y="32403"/>
                    <a:pt x="-3494" y="9537"/>
                    <a:pt x="4397" y="-36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95" name="任意多边形: 形状 2494">
              <a:extLst>
                <a:ext uri="{FF2B5EF4-FFF2-40B4-BE49-F238E27FC236}">
                  <a16:creationId xmlns:a16="http://schemas.microsoft.com/office/drawing/2014/main" id="{A322C47B-4CD6-66AC-CC4B-1F477FAD74AE}"/>
                </a:ext>
              </a:extLst>
            </p:cNvPr>
            <p:cNvSpPr/>
            <p:nvPr/>
          </p:nvSpPr>
          <p:spPr>
            <a:xfrm flipV="1">
              <a:off x="8692735" y="5369199"/>
              <a:ext cx="18709" cy="39313"/>
            </a:xfrm>
            <a:custGeom>
              <a:avLst/>
              <a:gdLst>
                <a:gd name="connsiteX0" fmla="*/ 8044 w 18709"/>
                <a:gd name="connsiteY0" fmla="*/ 38939 h 39313"/>
                <a:gd name="connsiteX1" fmla="*/ 18535 w 18709"/>
                <a:gd name="connsiteY1" fmla="*/ -375 h 39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709" h="39313">
                  <a:moveTo>
                    <a:pt x="8044" y="38939"/>
                  </a:moveTo>
                  <a:cubicBezTo>
                    <a:pt x="-4867" y="23706"/>
                    <a:pt x="-3429" y="11364"/>
                    <a:pt x="18535" y="-37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96" name="任意多边形: 形状 2495">
              <a:extLst>
                <a:ext uri="{FF2B5EF4-FFF2-40B4-BE49-F238E27FC236}">
                  <a16:creationId xmlns:a16="http://schemas.microsoft.com/office/drawing/2014/main" id="{0443FBE2-A73A-59FD-F11A-E78D8507071E}"/>
                </a:ext>
              </a:extLst>
            </p:cNvPr>
            <p:cNvSpPr/>
            <p:nvPr/>
          </p:nvSpPr>
          <p:spPr>
            <a:xfrm flipV="1">
              <a:off x="8681590" y="5395273"/>
              <a:ext cx="19270" cy="42992"/>
            </a:xfrm>
            <a:custGeom>
              <a:avLst/>
              <a:gdLst>
                <a:gd name="connsiteX0" fmla="*/ 13117 w 19270"/>
                <a:gd name="connsiteY0" fmla="*/ 42623 h 42992"/>
                <a:gd name="connsiteX1" fmla="*/ 19095 w 19270"/>
                <a:gd name="connsiteY1" fmla="*/ -369 h 42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270" h="42992">
                  <a:moveTo>
                    <a:pt x="13117" y="42623"/>
                  </a:moveTo>
                  <a:cubicBezTo>
                    <a:pt x="-7848" y="27584"/>
                    <a:pt x="-2630" y="11755"/>
                    <a:pt x="19095" y="-36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97" name="任意多边形: 形状 2496">
              <a:extLst>
                <a:ext uri="{FF2B5EF4-FFF2-40B4-BE49-F238E27FC236}">
                  <a16:creationId xmlns:a16="http://schemas.microsoft.com/office/drawing/2014/main" id="{19F582F8-6696-9F4C-CEC6-1C338BF66429}"/>
                </a:ext>
              </a:extLst>
            </p:cNvPr>
            <p:cNvSpPr/>
            <p:nvPr/>
          </p:nvSpPr>
          <p:spPr>
            <a:xfrm flipV="1">
              <a:off x="8663887" y="5423134"/>
              <a:ext cx="19803" cy="42475"/>
            </a:xfrm>
            <a:custGeom>
              <a:avLst/>
              <a:gdLst>
                <a:gd name="connsiteX0" fmla="*/ 19628 w 19803"/>
                <a:gd name="connsiteY0" fmla="*/ 42112 h 42475"/>
                <a:gd name="connsiteX1" fmla="*/ 4159 w 19803"/>
                <a:gd name="connsiteY1" fmla="*/ -364 h 42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803" h="42475">
                  <a:moveTo>
                    <a:pt x="19628" y="42112"/>
                  </a:moveTo>
                  <a:cubicBezTo>
                    <a:pt x="-2162" y="35220"/>
                    <a:pt x="-3703" y="13872"/>
                    <a:pt x="4159" y="-36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98" name="任意多边形: 形状 2497">
              <a:extLst>
                <a:ext uri="{FF2B5EF4-FFF2-40B4-BE49-F238E27FC236}">
                  <a16:creationId xmlns:a16="http://schemas.microsoft.com/office/drawing/2014/main" id="{24B17F1A-A039-1E37-FB76-DA97EEDAB661}"/>
                </a:ext>
              </a:extLst>
            </p:cNvPr>
            <p:cNvSpPr/>
            <p:nvPr/>
          </p:nvSpPr>
          <p:spPr>
            <a:xfrm flipV="1">
              <a:off x="8625651" y="5432251"/>
              <a:ext cx="40417" cy="29169"/>
            </a:xfrm>
            <a:custGeom>
              <a:avLst/>
              <a:gdLst>
                <a:gd name="connsiteX0" fmla="*/ 40242 w 40417"/>
                <a:gd name="connsiteY0" fmla="*/ 23039 h 29169"/>
                <a:gd name="connsiteX1" fmla="*/ -176 w 40417"/>
                <a:gd name="connsiteY1" fmla="*/ -364 h 29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0417" h="29169">
                  <a:moveTo>
                    <a:pt x="40242" y="23039"/>
                  </a:moveTo>
                  <a:cubicBezTo>
                    <a:pt x="19816" y="39790"/>
                    <a:pt x="74" y="16359"/>
                    <a:pt x="-176" y="-36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99" name="任意多边形: 形状 2498">
              <a:extLst>
                <a:ext uri="{FF2B5EF4-FFF2-40B4-BE49-F238E27FC236}">
                  <a16:creationId xmlns:a16="http://schemas.microsoft.com/office/drawing/2014/main" id="{3E4E05AC-C2E5-01A7-FBF7-3652E90388FB}"/>
                </a:ext>
              </a:extLst>
            </p:cNvPr>
            <p:cNvSpPr/>
            <p:nvPr/>
          </p:nvSpPr>
          <p:spPr>
            <a:xfrm flipV="1">
              <a:off x="8655414" y="5359512"/>
              <a:ext cx="35182" cy="45719"/>
            </a:xfrm>
            <a:custGeom>
              <a:avLst/>
              <a:gdLst>
                <a:gd name="connsiteX0" fmla="*/ 35007 w 35182"/>
                <a:gd name="connsiteY0" fmla="*/ 44944 h 45719"/>
                <a:gd name="connsiteX1" fmla="*/ -155 w 35182"/>
                <a:gd name="connsiteY1" fmla="*/ 20386 h 45719"/>
                <a:gd name="connsiteX2" fmla="*/ 29174 w 35182"/>
                <a:gd name="connsiteY2" fmla="*/ -367 h 4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182" h="45719">
                  <a:moveTo>
                    <a:pt x="35007" y="44944"/>
                  </a:moveTo>
                  <a:cubicBezTo>
                    <a:pt x="17711" y="47731"/>
                    <a:pt x="-888" y="35557"/>
                    <a:pt x="-155" y="20386"/>
                  </a:cubicBezTo>
                  <a:cubicBezTo>
                    <a:pt x="582" y="5220"/>
                    <a:pt x="17564" y="-638"/>
                    <a:pt x="29174" y="-36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00" name="任意多边形: 形状 2499">
              <a:extLst>
                <a:ext uri="{FF2B5EF4-FFF2-40B4-BE49-F238E27FC236}">
                  <a16:creationId xmlns:a16="http://schemas.microsoft.com/office/drawing/2014/main" id="{C699339E-75B3-A75E-C1EC-60A75F7D1FB0}"/>
                </a:ext>
              </a:extLst>
            </p:cNvPr>
            <p:cNvSpPr/>
            <p:nvPr/>
          </p:nvSpPr>
          <p:spPr>
            <a:xfrm flipV="1">
              <a:off x="8639626" y="5392059"/>
              <a:ext cx="17513" cy="41863"/>
            </a:xfrm>
            <a:custGeom>
              <a:avLst/>
              <a:gdLst>
                <a:gd name="connsiteX0" fmla="*/ 17337 w 17513"/>
                <a:gd name="connsiteY0" fmla="*/ 41493 h 41863"/>
                <a:gd name="connsiteX1" fmla="*/ 6062 w 17513"/>
                <a:gd name="connsiteY1" fmla="*/ -370 h 41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513" h="41863">
                  <a:moveTo>
                    <a:pt x="17337" y="41493"/>
                  </a:moveTo>
                  <a:cubicBezTo>
                    <a:pt x="-4764" y="31537"/>
                    <a:pt x="-2787" y="12310"/>
                    <a:pt x="6062" y="-37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01" name="任意多边形: 形状 2500">
              <a:extLst>
                <a:ext uri="{FF2B5EF4-FFF2-40B4-BE49-F238E27FC236}">
                  <a16:creationId xmlns:a16="http://schemas.microsoft.com/office/drawing/2014/main" id="{C2282EE3-5CDB-47C5-9BF0-539A49EC2BE5}"/>
                </a:ext>
              </a:extLst>
            </p:cNvPr>
            <p:cNvSpPr/>
            <p:nvPr/>
          </p:nvSpPr>
          <p:spPr>
            <a:xfrm flipV="1">
              <a:off x="8625202" y="5324550"/>
              <a:ext cx="52468" cy="45046"/>
            </a:xfrm>
            <a:custGeom>
              <a:avLst/>
              <a:gdLst>
                <a:gd name="connsiteX0" fmla="*/ 13544 w 52468"/>
                <a:gd name="connsiteY0" fmla="*/ 44664 h 45046"/>
                <a:gd name="connsiteX1" fmla="*/ 13592 w 52468"/>
                <a:gd name="connsiteY1" fmla="*/ 4339 h 45046"/>
                <a:gd name="connsiteX2" fmla="*/ 52292 w 52468"/>
                <a:gd name="connsiteY2" fmla="*/ 19023 h 45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2468" h="45046">
                  <a:moveTo>
                    <a:pt x="13544" y="44664"/>
                  </a:moveTo>
                  <a:cubicBezTo>
                    <a:pt x="-1301" y="40999"/>
                    <a:pt x="-7921" y="18512"/>
                    <a:pt x="13592" y="4339"/>
                  </a:cubicBezTo>
                  <a:cubicBezTo>
                    <a:pt x="30912" y="-7072"/>
                    <a:pt x="50353" y="3922"/>
                    <a:pt x="52292" y="1902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02" name="任意多边形: 形状 2501">
              <a:extLst>
                <a:ext uri="{FF2B5EF4-FFF2-40B4-BE49-F238E27FC236}">
                  <a16:creationId xmlns:a16="http://schemas.microsoft.com/office/drawing/2014/main" id="{82DEFF85-3097-4B83-C3D0-EC9BA1C148BC}"/>
                </a:ext>
              </a:extLst>
            </p:cNvPr>
            <p:cNvSpPr/>
            <p:nvPr/>
          </p:nvSpPr>
          <p:spPr>
            <a:xfrm flipV="1">
              <a:off x="8621449" y="5362888"/>
              <a:ext cx="19371" cy="44549"/>
            </a:xfrm>
            <a:custGeom>
              <a:avLst/>
              <a:gdLst>
                <a:gd name="connsiteX0" fmla="*/ 14202 w 19371"/>
                <a:gd name="connsiteY0" fmla="*/ 44174 h 44549"/>
                <a:gd name="connsiteX1" fmla="*/ 19195 w 19371"/>
                <a:gd name="connsiteY1" fmla="*/ -375 h 44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371" h="44549">
                  <a:moveTo>
                    <a:pt x="14202" y="44174"/>
                  </a:moveTo>
                  <a:cubicBezTo>
                    <a:pt x="-2643" y="33063"/>
                    <a:pt x="-8951" y="13641"/>
                    <a:pt x="19195" y="-37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03" name="任意多边形: 形状 2502">
              <a:extLst>
                <a:ext uri="{FF2B5EF4-FFF2-40B4-BE49-F238E27FC236}">
                  <a16:creationId xmlns:a16="http://schemas.microsoft.com/office/drawing/2014/main" id="{ED8010AE-D468-C171-B3C4-6443BAA20983}"/>
                </a:ext>
              </a:extLst>
            </p:cNvPr>
            <p:cNvSpPr/>
            <p:nvPr/>
          </p:nvSpPr>
          <p:spPr>
            <a:xfrm flipV="1">
              <a:off x="8595598" y="5423371"/>
              <a:ext cx="41062" cy="16812"/>
            </a:xfrm>
            <a:custGeom>
              <a:avLst/>
              <a:gdLst>
                <a:gd name="connsiteX0" fmla="*/ 40885 w 41062"/>
                <a:gd name="connsiteY0" fmla="*/ 848 h 16812"/>
                <a:gd name="connsiteX1" fmla="*/ -177 w 41062"/>
                <a:gd name="connsiteY1" fmla="*/ -366 h 16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062" h="16812">
                  <a:moveTo>
                    <a:pt x="40885" y="848"/>
                  </a:moveTo>
                  <a:cubicBezTo>
                    <a:pt x="29244" y="18571"/>
                    <a:pt x="2804" y="24970"/>
                    <a:pt x="-177" y="-36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04" name="任意多边形: 形状 2503">
              <a:extLst>
                <a:ext uri="{FF2B5EF4-FFF2-40B4-BE49-F238E27FC236}">
                  <a16:creationId xmlns:a16="http://schemas.microsoft.com/office/drawing/2014/main" id="{07B3ADC2-5BE0-E174-3650-AFC82EF1B14C}"/>
                </a:ext>
              </a:extLst>
            </p:cNvPr>
            <p:cNvSpPr/>
            <p:nvPr/>
          </p:nvSpPr>
          <p:spPr>
            <a:xfrm flipV="1">
              <a:off x="8606182" y="5391702"/>
              <a:ext cx="16786" cy="32669"/>
            </a:xfrm>
            <a:custGeom>
              <a:avLst/>
              <a:gdLst>
                <a:gd name="connsiteX0" fmla="*/ 16610 w 16786"/>
                <a:gd name="connsiteY0" fmla="*/ 32299 h 32669"/>
                <a:gd name="connsiteX1" fmla="*/ 272 w 16786"/>
                <a:gd name="connsiteY1" fmla="*/ -371 h 32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786" h="32669">
                  <a:moveTo>
                    <a:pt x="16610" y="32299"/>
                  </a:moveTo>
                  <a:cubicBezTo>
                    <a:pt x="4096" y="27156"/>
                    <a:pt x="-1939" y="12468"/>
                    <a:pt x="272" y="-37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05" name="任意多边形: 形状 2504">
              <a:extLst>
                <a:ext uri="{FF2B5EF4-FFF2-40B4-BE49-F238E27FC236}">
                  <a16:creationId xmlns:a16="http://schemas.microsoft.com/office/drawing/2014/main" id="{487A011C-7C21-DD7C-5620-E008F3B792F2}"/>
                </a:ext>
              </a:extLst>
            </p:cNvPr>
            <p:cNvSpPr/>
            <p:nvPr/>
          </p:nvSpPr>
          <p:spPr>
            <a:xfrm flipV="1">
              <a:off x="8575540" y="5412959"/>
              <a:ext cx="30521" cy="18428"/>
            </a:xfrm>
            <a:custGeom>
              <a:avLst/>
              <a:gdLst>
                <a:gd name="connsiteX0" fmla="*/ 30344 w 30521"/>
                <a:gd name="connsiteY0" fmla="*/ 15148 h 18428"/>
                <a:gd name="connsiteX1" fmla="*/ -177 w 30521"/>
                <a:gd name="connsiteY1" fmla="*/ -368 h 18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521" h="18428">
                  <a:moveTo>
                    <a:pt x="30344" y="15148"/>
                  </a:moveTo>
                  <a:cubicBezTo>
                    <a:pt x="18232" y="20102"/>
                    <a:pt x="4049" y="20917"/>
                    <a:pt x="-177" y="-36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06" name="任意多边形: 形状 2505">
              <a:extLst>
                <a:ext uri="{FF2B5EF4-FFF2-40B4-BE49-F238E27FC236}">
                  <a16:creationId xmlns:a16="http://schemas.microsoft.com/office/drawing/2014/main" id="{D794A3F4-9799-3A9C-9AB0-40BF122466A0}"/>
                </a:ext>
              </a:extLst>
            </p:cNvPr>
            <p:cNvSpPr/>
            <p:nvPr/>
          </p:nvSpPr>
          <p:spPr>
            <a:xfrm flipV="1">
              <a:off x="8548965" y="5406934"/>
              <a:ext cx="33879" cy="16448"/>
            </a:xfrm>
            <a:custGeom>
              <a:avLst/>
              <a:gdLst>
                <a:gd name="connsiteX0" fmla="*/ 33701 w 33879"/>
                <a:gd name="connsiteY0" fmla="*/ 6547 h 16448"/>
                <a:gd name="connsiteX1" fmla="*/ -86 w 33879"/>
                <a:gd name="connsiteY1" fmla="*/ -370 h 16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879" h="16448">
                  <a:moveTo>
                    <a:pt x="33701" y="6547"/>
                  </a:moveTo>
                  <a:cubicBezTo>
                    <a:pt x="22421" y="19680"/>
                    <a:pt x="-1855" y="20901"/>
                    <a:pt x="-86" y="-37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07" name="任意多边形: 形状 2506">
              <a:extLst>
                <a:ext uri="{FF2B5EF4-FFF2-40B4-BE49-F238E27FC236}">
                  <a16:creationId xmlns:a16="http://schemas.microsoft.com/office/drawing/2014/main" id="{7DE69774-05F4-37EB-1D38-3FAA5AD7388E}"/>
                </a:ext>
              </a:extLst>
            </p:cNvPr>
            <p:cNvSpPr/>
            <p:nvPr/>
          </p:nvSpPr>
          <p:spPr>
            <a:xfrm flipV="1">
              <a:off x="8525188" y="5403218"/>
              <a:ext cx="30153" cy="19380"/>
            </a:xfrm>
            <a:custGeom>
              <a:avLst/>
              <a:gdLst>
                <a:gd name="connsiteX0" fmla="*/ 29975 w 30153"/>
                <a:gd name="connsiteY0" fmla="*/ 13977 h 19380"/>
                <a:gd name="connsiteX1" fmla="*/ 194 w 30153"/>
                <a:gd name="connsiteY1" fmla="*/ -370 h 19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153" h="19380">
                  <a:moveTo>
                    <a:pt x="29975" y="13977"/>
                  </a:moveTo>
                  <a:cubicBezTo>
                    <a:pt x="19160" y="23553"/>
                    <a:pt x="-3339" y="19836"/>
                    <a:pt x="194" y="-37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08" name="任意多边形: 形状 2507">
              <a:extLst>
                <a:ext uri="{FF2B5EF4-FFF2-40B4-BE49-F238E27FC236}">
                  <a16:creationId xmlns:a16="http://schemas.microsoft.com/office/drawing/2014/main" id="{D79B6C26-82B2-3FB1-58D9-B01B830C39DD}"/>
                </a:ext>
              </a:extLst>
            </p:cNvPr>
            <p:cNvSpPr/>
            <p:nvPr/>
          </p:nvSpPr>
          <p:spPr>
            <a:xfrm flipV="1">
              <a:off x="8498613" y="5407720"/>
              <a:ext cx="28986" cy="18477"/>
            </a:xfrm>
            <a:custGeom>
              <a:avLst/>
              <a:gdLst>
                <a:gd name="connsiteX0" fmla="*/ 28808 w 28986"/>
                <a:gd name="connsiteY0" fmla="*/ 16625 h 18477"/>
                <a:gd name="connsiteX1" fmla="*/ 618 w 28986"/>
                <a:gd name="connsiteY1" fmla="*/ -369 h 18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986" h="18477">
                  <a:moveTo>
                    <a:pt x="28808" y="16625"/>
                  </a:moveTo>
                  <a:cubicBezTo>
                    <a:pt x="16201" y="20798"/>
                    <a:pt x="-4499" y="16485"/>
                    <a:pt x="618" y="-36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09" name="任意多边形: 形状 2508">
              <a:extLst>
                <a:ext uri="{FF2B5EF4-FFF2-40B4-BE49-F238E27FC236}">
                  <a16:creationId xmlns:a16="http://schemas.microsoft.com/office/drawing/2014/main" id="{5CE66ACE-7B52-D055-A667-9B636F59A32D}"/>
                </a:ext>
              </a:extLst>
            </p:cNvPr>
            <p:cNvSpPr/>
            <p:nvPr/>
          </p:nvSpPr>
          <p:spPr>
            <a:xfrm flipV="1">
              <a:off x="8587719" y="5382568"/>
              <a:ext cx="33344" cy="31474"/>
            </a:xfrm>
            <a:custGeom>
              <a:avLst/>
              <a:gdLst>
                <a:gd name="connsiteX0" fmla="*/ 33168 w 33344"/>
                <a:gd name="connsiteY0" fmla="*/ 30779 h 31474"/>
                <a:gd name="connsiteX1" fmla="*/ -177 w 33344"/>
                <a:gd name="connsiteY1" fmla="*/ -373 h 31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344" h="31474">
                  <a:moveTo>
                    <a:pt x="33168" y="30779"/>
                  </a:moveTo>
                  <a:cubicBezTo>
                    <a:pt x="13194" y="33631"/>
                    <a:pt x="563" y="17126"/>
                    <a:pt x="-177" y="-37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10" name="任意多边形: 形状 2509">
              <a:extLst>
                <a:ext uri="{FF2B5EF4-FFF2-40B4-BE49-F238E27FC236}">
                  <a16:creationId xmlns:a16="http://schemas.microsoft.com/office/drawing/2014/main" id="{889A6F1D-E212-782C-48E7-144F839CE506}"/>
                </a:ext>
              </a:extLst>
            </p:cNvPr>
            <p:cNvSpPr/>
            <p:nvPr/>
          </p:nvSpPr>
          <p:spPr>
            <a:xfrm flipV="1">
              <a:off x="8588436" y="5339558"/>
              <a:ext cx="36675" cy="52171"/>
            </a:xfrm>
            <a:custGeom>
              <a:avLst/>
              <a:gdLst>
                <a:gd name="connsiteX0" fmla="*/ 36499 w 36675"/>
                <a:gd name="connsiteY0" fmla="*/ 51085 h 52171"/>
                <a:gd name="connsiteX1" fmla="*/ 7712 w 36675"/>
                <a:gd name="connsiteY1" fmla="*/ -379 h 52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675" h="52171">
                  <a:moveTo>
                    <a:pt x="36499" y="51085"/>
                  </a:moveTo>
                  <a:cubicBezTo>
                    <a:pt x="7519" y="56917"/>
                    <a:pt x="-11781" y="25580"/>
                    <a:pt x="7712" y="-37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11" name="任意多边形: 形状 2510">
              <a:extLst>
                <a:ext uri="{FF2B5EF4-FFF2-40B4-BE49-F238E27FC236}">
                  <a16:creationId xmlns:a16="http://schemas.microsoft.com/office/drawing/2014/main" id="{A6E97584-0533-3A92-E2C9-EBB245A77690}"/>
                </a:ext>
              </a:extLst>
            </p:cNvPr>
            <p:cNvSpPr/>
            <p:nvPr/>
          </p:nvSpPr>
          <p:spPr>
            <a:xfrm flipV="1">
              <a:off x="8560653" y="5377865"/>
              <a:ext cx="29216" cy="29154"/>
            </a:xfrm>
            <a:custGeom>
              <a:avLst/>
              <a:gdLst>
                <a:gd name="connsiteX0" fmla="*/ 29039 w 29216"/>
                <a:gd name="connsiteY0" fmla="*/ 28755 h 29154"/>
                <a:gd name="connsiteX1" fmla="*/ 245 w 29216"/>
                <a:gd name="connsiteY1" fmla="*/ -374 h 29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216" h="29154">
                  <a:moveTo>
                    <a:pt x="29039" y="28755"/>
                  </a:moveTo>
                  <a:cubicBezTo>
                    <a:pt x="9884" y="29457"/>
                    <a:pt x="-2682" y="15636"/>
                    <a:pt x="245" y="-37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12" name="任意多边形: 形状 2511">
              <a:extLst>
                <a:ext uri="{FF2B5EF4-FFF2-40B4-BE49-F238E27FC236}">
                  <a16:creationId xmlns:a16="http://schemas.microsoft.com/office/drawing/2014/main" id="{4647697A-982E-DCAD-5202-712444A87DCF}"/>
                </a:ext>
              </a:extLst>
            </p:cNvPr>
            <p:cNvSpPr/>
            <p:nvPr/>
          </p:nvSpPr>
          <p:spPr>
            <a:xfrm flipV="1">
              <a:off x="8583444" y="5307694"/>
              <a:ext cx="16426" cy="41616"/>
            </a:xfrm>
            <a:custGeom>
              <a:avLst/>
              <a:gdLst>
                <a:gd name="connsiteX0" fmla="*/ 16249 w 16426"/>
                <a:gd name="connsiteY0" fmla="*/ 41043 h 41616"/>
                <a:gd name="connsiteX1" fmla="*/ 12882 w 16426"/>
                <a:gd name="connsiteY1" fmla="*/ -386 h 41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426" h="41616">
                  <a:moveTo>
                    <a:pt x="16249" y="41043"/>
                  </a:moveTo>
                  <a:cubicBezTo>
                    <a:pt x="4954" y="43842"/>
                    <a:pt x="-12481" y="14592"/>
                    <a:pt x="12882" y="-38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13" name="任意多边形: 形状 2512">
              <a:extLst>
                <a:ext uri="{FF2B5EF4-FFF2-40B4-BE49-F238E27FC236}">
                  <a16:creationId xmlns:a16="http://schemas.microsoft.com/office/drawing/2014/main" id="{20D5AC1C-DDC6-5699-58DE-F630F81A629C}"/>
                </a:ext>
              </a:extLst>
            </p:cNvPr>
            <p:cNvSpPr/>
            <p:nvPr/>
          </p:nvSpPr>
          <p:spPr>
            <a:xfrm flipV="1">
              <a:off x="8551020" y="5301333"/>
              <a:ext cx="37717" cy="43209"/>
            </a:xfrm>
            <a:custGeom>
              <a:avLst/>
              <a:gdLst>
                <a:gd name="connsiteX0" fmla="*/ 16883 w 37717"/>
                <a:gd name="connsiteY0" fmla="*/ 42822 h 43209"/>
                <a:gd name="connsiteX1" fmla="*/ 37540 w 37717"/>
                <a:gd name="connsiteY1" fmla="*/ -213 h 43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717" h="43209">
                  <a:moveTo>
                    <a:pt x="16883" y="42822"/>
                  </a:moveTo>
                  <a:cubicBezTo>
                    <a:pt x="-9647" y="42202"/>
                    <a:pt x="-7048" y="-3550"/>
                    <a:pt x="37540" y="-21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14" name="任意多边形: 形状 2513">
              <a:extLst>
                <a:ext uri="{FF2B5EF4-FFF2-40B4-BE49-F238E27FC236}">
                  <a16:creationId xmlns:a16="http://schemas.microsoft.com/office/drawing/2014/main" id="{6E90C94E-0B6D-3B26-BAA5-3AE9104A2F82}"/>
                </a:ext>
              </a:extLst>
            </p:cNvPr>
            <p:cNvSpPr/>
            <p:nvPr/>
          </p:nvSpPr>
          <p:spPr>
            <a:xfrm flipV="1">
              <a:off x="8557395" y="5341576"/>
              <a:ext cx="13134" cy="41910"/>
            </a:xfrm>
            <a:custGeom>
              <a:avLst/>
              <a:gdLst>
                <a:gd name="connsiteX0" fmla="*/ 9555 w 13134"/>
                <a:gd name="connsiteY0" fmla="*/ 41531 h 41910"/>
                <a:gd name="connsiteX1" fmla="*/ 12956 w 13134"/>
                <a:gd name="connsiteY1" fmla="*/ -380 h 41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134" h="41910">
                  <a:moveTo>
                    <a:pt x="9555" y="41531"/>
                  </a:moveTo>
                  <a:cubicBezTo>
                    <a:pt x="-1292" y="30427"/>
                    <a:pt x="-6655" y="14226"/>
                    <a:pt x="12956" y="-38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15" name="任意多边形: 形状 2514">
              <a:extLst>
                <a:ext uri="{FF2B5EF4-FFF2-40B4-BE49-F238E27FC236}">
                  <a16:creationId xmlns:a16="http://schemas.microsoft.com/office/drawing/2014/main" id="{B6456274-A0D0-61A0-7515-3BD671647D7D}"/>
                </a:ext>
              </a:extLst>
            </p:cNvPr>
            <p:cNvSpPr/>
            <p:nvPr/>
          </p:nvSpPr>
          <p:spPr>
            <a:xfrm flipV="1">
              <a:off x="8531210" y="5359073"/>
              <a:ext cx="26274" cy="44351"/>
            </a:xfrm>
            <a:custGeom>
              <a:avLst/>
              <a:gdLst>
                <a:gd name="connsiteX0" fmla="*/ 26096 w 26274"/>
                <a:gd name="connsiteY0" fmla="*/ 43613 h 44351"/>
                <a:gd name="connsiteX1" fmla="*/ 11300 w 26274"/>
                <a:gd name="connsiteY1" fmla="*/ -376 h 44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274" h="44351">
                  <a:moveTo>
                    <a:pt x="26096" y="43613"/>
                  </a:moveTo>
                  <a:cubicBezTo>
                    <a:pt x="7880" y="47526"/>
                    <a:pt x="-14035" y="18935"/>
                    <a:pt x="11300" y="-37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16" name="任意多边形: 形状 2515">
              <a:extLst>
                <a:ext uri="{FF2B5EF4-FFF2-40B4-BE49-F238E27FC236}">
                  <a16:creationId xmlns:a16="http://schemas.microsoft.com/office/drawing/2014/main" id="{87D481AD-197C-09A4-C9E9-E357B3E133D5}"/>
                </a:ext>
              </a:extLst>
            </p:cNvPr>
            <p:cNvSpPr/>
            <p:nvPr/>
          </p:nvSpPr>
          <p:spPr>
            <a:xfrm flipV="1">
              <a:off x="8514171" y="5302048"/>
              <a:ext cx="37355" cy="29844"/>
            </a:xfrm>
            <a:custGeom>
              <a:avLst/>
              <a:gdLst>
                <a:gd name="connsiteX0" fmla="*/ 13488 w 37355"/>
                <a:gd name="connsiteY0" fmla="*/ 29456 h 29844"/>
                <a:gd name="connsiteX1" fmla="*/ 37177 w 37355"/>
                <a:gd name="connsiteY1" fmla="*/ 4101 h 29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55" h="29844">
                  <a:moveTo>
                    <a:pt x="13488" y="29456"/>
                  </a:moveTo>
                  <a:cubicBezTo>
                    <a:pt x="-16631" y="24028"/>
                    <a:pt x="8353" y="-13035"/>
                    <a:pt x="37177" y="410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17" name="任意多边形: 形状 2516">
              <a:extLst>
                <a:ext uri="{FF2B5EF4-FFF2-40B4-BE49-F238E27FC236}">
                  <a16:creationId xmlns:a16="http://schemas.microsoft.com/office/drawing/2014/main" id="{F084A30E-98CE-AFD1-0C9E-636FFD444EEF}"/>
                </a:ext>
              </a:extLst>
            </p:cNvPr>
            <p:cNvSpPr/>
            <p:nvPr/>
          </p:nvSpPr>
          <p:spPr>
            <a:xfrm flipV="1">
              <a:off x="8476406" y="5314430"/>
              <a:ext cx="49770" cy="30831"/>
            </a:xfrm>
            <a:custGeom>
              <a:avLst/>
              <a:gdLst>
                <a:gd name="connsiteX0" fmla="*/ 6485 w 49770"/>
                <a:gd name="connsiteY0" fmla="*/ 30446 h 30831"/>
                <a:gd name="connsiteX1" fmla="*/ 49591 w 49770"/>
                <a:gd name="connsiteY1" fmla="*/ 15115 h 30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9770" h="30831">
                  <a:moveTo>
                    <a:pt x="6485" y="30446"/>
                  </a:moveTo>
                  <a:cubicBezTo>
                    <a:pt x="-9982" y="25082"/>
                    <a:pt x="3950" y="-25129"/>
                    <a:pt x="49591" y="1511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18" name="任意多边形: 形状 2517">
              <a:extLst>
                <a:ext uri="{FF2B5EF4-FFF2-40B4-BE49-F238E27FC236}">
                  <a16:creationId xmlns:a16="http://schemas.microsoft.com/office/drawing/2014/main" id="{B4F9DBF3-0382-558C-65C3-E3A9D799B3F0}"/>
                </a:ext>
              </a:extLst>
            </p:cNvPr>
            <p:cNvSpPr/>
            <p:nvPr/>
          </p:nvSpPr>
          <p:spPr>
            <a:xfrm flipV="1">
              <a:off x="8526626" y="5331218"/>
              <a:ext cx="13316" cy="33459"/>
            </a:xfrm>
            <a:custGeom>
              <a:avLst/>
              <a:gdLst>
                <a:gd name="connsiteX0" fmla="*/ 3295 w 13316"/>
                <a:gd name="connsiteY0" fmla="*/ 33077 h 33459"/>
                <a:gd name="connsiteX1" fmla="*/ 13138 w 13316"/>
                <a:gd name="connsiteY1" fmla="*/ -382 h 33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316" h="33459">
                  <a:moveTo>
                    <a:pt x="3295" y="33077"/>
                  </a:moveTo>
                  <a:cubicBezTo>
                    <a:pt x="-3311" y="20931"/>
                    <a:pt x="-743" y="9505"/>
                    <a:pt x="13138" y="-38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19" name="任意多边形: 形状 2518">
              <a:extLst>
                <a:ext uri="{FF2B5EF4-FFF2-40B4-BE49-F238E27FC236}">
                  <a16:creationId xmlns:a16="http://schemas.microsoft.com/office/drawing/2014/main" id="{77DC1B94-93AB-4E99-1181-8DD7F625C124}"/>
                </a:ext>
              </a:extLst>
            </p:cNvPr>
            <p:cNvSpPr/>
            <p:nvPr/>
          </p:nvSpPr>
          <p:spPr>
            <a:xfrm flipV="1">
              <a:off x="8495265" y="5372987"/>
              <a:ext cx="37216" cy="38278"/>
            </a:xfrm>
            <a:custGeom>
              <a:avLst/>
              <a:gdLst>
                <a:gd name="connsiteX0" fmla="*/ 37037 w 37216"/>
                <a:gd name="connsiteY0" fmla="*/ 35145 h 38278"/>
                <a:gd name="connsiteX1" fmla="*/ 8000 w 37216"/>
                <a:gd name="connsiteY1" fmla="*/ -374 h 38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216" h="38278">
                  <a:moveTo>
                    <a:pt x="37037" y="35145"/>
                  </a:moveTo>
                  <a:cubicBezTo>
                    <a:pt x="11896" y="46170"/>
                    <a:pt x="-13707" y="22088"/>
                    <a:pt x="8000" y="-37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20" name="任意多边形: 形状 2519">
              <a:extLst>
                <a:ext uri="{FF2B5EF4-FFF2-40B4-BE49-F238E27FC236}">
                  <a16:creationId xmlns:a16="http://schemas.microsoft.com/office/drawing/2014/main" id="{B9A10EC9-3BFC-4435-2B19-2B5667380866}"/>
                </a:ext>
              </a:extLst>
            </p:cNvPr>
            <p:cNvSpPr/>
            <p:nvPr/>
          </p:nvSpPr>
          <p:spPr>
            <a:xfrm flipV="1">
              <a:off x="8489029" y="5345029"/>
              <a:ext cx="15441" cy="32648"/>
            </a:xfrm>
            <a:custGeom>
              <a:avLst/>
              <a:gdLst>
                <a:gd name="connsiteX0" fmla="*/ 3268 w 15441"/>
                <a:gd name="connsiteY0" fmla="*/ 32268 h 32648"/>
                <a:gd name="connsiteX1" fmla="*/ 15262 w 15441"/>
                <a:gd name="connsiteY1" fmla="*/ -380 h 32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441" h="32648">
                  <a:moveTo>
                    <a:pt x="3268" y="32268"/>
                  </a:moveTo>
                  <a:cubicBezTo>
                    <a:pt x="-4399" y="21881"/>
                    <a:pt x="1210" y="5803"/>
                    <a:pt x="15262" y="-38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21" name="任意多边形: 形状 2520">
              <a:extLst>
                <a:ext uri="{FF2B5EF4-FFF2-40B4-BE49-F238E27FC236}">
                  <a16:creationId xmlns:a16="http://schemas.microsoft.com/office/drawing/2014/main" id="{9271AD2F-0C5F-340E-50E5-47863E07F2F9}"/>
                </a:ext>
              </a:extLst>
            </p:cNvPr>
            <p:cNvSpPr/>
            <p:nvPr/>
          </p:nvSpPr>
          <p:spPr>
            <a:xfrm flipV="1">
              <a:off x="8468951" y="5406975"/>
              <a:ext cx="32216" cy="28866"/>
            </a:xfrm>
            <a:custGeom>
              <a:avLst/>
              <a:gdLst>
                <a:gd name="connsiteX0" fmla="*/ 32037 w 32216"/>
                <a:gd name="connsiteY0" fmla="*/ 26746 h 28866"/>
                <a:gd name="connsiteX1" fmla="*/ 7787 w 32216"/>
                <a:gd name="connsiteY1" fmla="*/ -368 h 28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216" h="28866">
                  <a:moveTo>
                    <a:pt x="32037" y="26746"/>
                  </a:moveTo>
                  <a:cubicBezTo>
                    <a:pt x="8100" y="35370"/>
                    <a:pt x="-11849" y="9895"/>
                    <a:pt x="7787" y="-36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22" name="任意多边形: 形状 2521">
              <a:extLst>
                <a:ext uri="{FF2B5EF4-FFF2-40B4-BE49-F238E27FC236}">
                  <a16:creationId xmlns:a16="http://schemas.microsoft.com/office/drawing/2014/main" id="{81A36F19-67D4-DE95-FE3D-BA6F5D3548C4}"/>
                </a:ext>
              </a:extLst>
            </p:cNvPr>
            <p:cNvSpPr/>
            <p:nvPr/>
          </p:nvSpPr>
          <p:spPr>
            <a:xfrm flipV="1">
              <a:off x="8445165" y="5419495"/>
              <a:ext cx="25079" cy="35428"/>
            </a:xfrm>
            <a:custGeom>
              <a:avLst/>
              <a:gdLst>
                <a:gd name="connsiteX0" fmla="*/ 5816 w 25079"/>
                <a:gd name="connsiteY0" fmla="*/ -365 h 35428"/>
                <a:gd name="connsiteX1" fmla="*/ 24900 w 25079"/>
                <a:gd name="connsiteY1" fmla="*/ 34921 h 35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079" h="35428">
                  <a:moveTo>
                    <a:pt x="5816" y="-365"/>
                  </a:moveTo>
                  <a:cubicBezTo>
                    <a:pt x="-8350" y="15958"/>
                    <a:pt x="4430" y="36993"/>
                    <a:pt x="24900" y="3492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23" name="任意多边形: 形状 2522">
              <a:extLst>
                <a:ext uri="{FF2B5EF4-FFF2-40B4-BE49-F238E27FC236}">
                  <a16:creationId xmlns:a16="http://schemas.microsoft.com/office/drawing/2014/main" id="{A1BB8CE9-3D66-A26F-1F8C-F3E224654BB9}"/>
                </a:ext>
              </a:extLst>
            </p:cNvPr>
            <p:cNvSpPr/>
            <p:nvPr/>
          </p:nvSpPr>
          <p:spPr>
            <a:xfrm flipV="1">
              <a:off x="8424211" y="5427534"/>
              <a:ext cx="24211" cy="39005"/>
            </a:xfrm>
            <a:custGeom>
              <a:avLst/>
              <a:gdLst>
                <a:gd name="connsiteX0" fmla="*/ 24031 w 24211"/>
                <a:gd name="connsiteY0" fmla="*/ 38637 h 39005"/>
                <a:gd name="connsiteX1" fmla="*/ 1697 w 24211"/>
                <a:gd name="connsiteY1" fmla="*/ 5953 h 39005"/>
                <a:gd name="connsiteX2" fmla="*/ 21142 w 24211"/>
                <a:gd name="connsiteY2" fmla="*/ 3980 h 39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211" h="39005">
                  <a:moveTo>
                    <a:pt x="24031" y="38637"/>
                  </a:moveTo>
                  <a:cubicBezTo>
                    <a:pt x="3606" y="39050"/>
                    <a:pt x="-4108" y="13986"/>
                    <a:pt x="1697" y="5953"/>
                  </a:cubicBezTo>
                  <a:cubicBezTo>
                    <a:pt x="7498" y="-2077"/>
                    <a:pt x="16176" y="-2130"/>
                    <a:pt x="21142" y="398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24" name="任意多边形: 形状 2523">
              <a:extLst>
                <a:ext uri="{FF2B5EF4-FFF2-40B4-BE49-F238E27FC236}">
                  <a16:creationId xmlns:a16="http://schemas.microsoft.com/office/drawing/2014/main" id="{12472A60-7D19-5446-FB31-668CF1687A37}"/>
                </a:ext>
              </a:extLst>
            </p:cNvPr>
            <p:cNvSpPr/>
            <p:nvPr/>
          </p:nvSpPr>
          <p:spPr>
            <a:xfrm flipV="1">
              <a:off x="8406280" y="5455634"/>
              <a:ext cx="19044" cy="38382"/>
            </a:xfrm>
            <a:custGeom>
              <a:avLst/>
              <a:gdLst>
                <a:gd name="connsiteX0" fmla="*/ 18863 w 19044"/>
                <a:gd name="connsiteY0" fmla="*/ 2183 h 38382"/>
                <a:gd name="connsiteX1" fmla="*/ 18155 w 19044"/>
                <a:gd name="connsiteY1" fmla="*/ 38024 h 38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44" h="38382">
                  <a:moveTo>
                    <a:pt x="18863" y="2183"/>
                  </a:moveTo>
                  <a:cubicBezTo>
                    <a:pt x="14021" y="-8905"/>
                    <a:pt x="-21020" y="18734"/>
                    <a:pt x="18155" y="3802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25" name="任意多边形: 形状 2524">
              <a:extLst>
                <a:ext uri="{FF2B5EF4-FFF2-40B4-BE49-F238E27FC236}">
                  <a16:creationId xmlns:a16="http://schemas.microsoft.com/office/drawing/2014/main" id="{5EC0CE9B-FEE0-9CC8-9966-698FB04F3099}"/>
                </a:ext>
              </a:extLst>
            </p:cNvPr>
            <p:cNvSpPr/>
            <p:nvPr/>
          </p:nvSpPr>
          <p:spPr>
            <a:xfrm flipV="1">
              <a:off x="8392773" y="5482427"/>
              <a:ext cx="23494" cy="33918"/>
            </a:xfrm>
            <a:custGeom>
              <a:avLst/>
              <a:gdLst>
                <a:gd name="connsiteX0" fmla="*/ 14393 w 23494"/>
                <a:gd name="connsiteY0" fmla="*/ 33565 h 33918"/>
                <a:gd name="connsiteX1" fmla="*/ 23313 w 23494"/>
                <a:gd name="connsiteY1" fmla="*/ 1226 h 33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94" h="33918">
                  <a:moveTo>
                    <a:pt x="14393" y="33565"/>
                  </a:moveTo>
                  <a:cubicBezTo>
                    <a:pt x="-10791" y="21741"/>
                    <a:pt x="-411" y="-7426"/>
                    <a:pt x="23313" y="122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26" name="任意多边形: 形状 2525">
              <a:extLst>
                <a:ext uri="{FF2B5EF4-FFF2-40B4-BE49-F238E27FC236}">
                  <a16:creationId xmlns:a16="http://schemas.microsoft.com/office/drawing/2014/main" id="{A16D120D-EC25-F7E1-CE83-1A6DFFADA833}"/>
                </a:ext>
              </a:extLst>
            </p:cNvPr>
            <p:cNvSpPr/>
            <p:nvPr/>
          </p:nvSpPr>
          <p:spPr>
            <a:xfrm flipV="1">
              <a:off x="8387185" y="5507430"/>
              <a:ext cx="23966" cy="32400"/>
            </a:xfrm>
            <a:custGeom>
              <a:avLst/>
              <a:gdLst>
                <a:gd name="connsiteX0" fmla="*/ 6645 w 23966"/>
                <a:gd name="connsiteY0" fmla="*/ 32052 h 32400"/>
                <a:gd name="connsiteX1" fmla="*/ 23785 w 23966"/>
                <a:gd name="connsiteY1" fmla="*/ 226 h 3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66" h="32400">
                  <a:moveTo>
                    <a:pt x="6645" y="32052"/>
                  </a:moveTo>
                  <a:cubicBezTo>
                    <a:pt x="-8499" y="19313"/>
                    <a:pt x="3473" y="-4332"/>
                    <a:pt x="23785" y="22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27" name="任意多边形: 形状 2526">
              <a:extLst>
                <a:ext uri="{FF2B5EF4-FFF2-40B4-BE49-F238E27FC236}">
                  <a16:creationId xmlns:a16="http://schemas.microsoft.com/office/drawing/2014/main" id="{3BCC3219-61D6-4054-FE72-69B992F84EF7}"/>
                </a:ext>
              </a:extLst>
            </p:cNvPr>
            <p:cNvSpPr/>
            <p:nvPr/>
          </p:nvSpPr>
          <p:spPr>
            <a:xfrm flipV="1">
              <a:off x="8442100" y="5331694"/>
              <a:ext cx="40878" cy="21723"/>
            </a:xfrm>
            <a:custGeom>
              <a:avLst/>
              <a:gdLst>
                <a:gd name="connsiteX0" fmla="*/ 4237 w 40878"/>
                <a:gd name="connsiteY0" fmla="*/ 21341 h 21723"/>
                <a:gd name="connsiteX1" fmla="*/ 40698 w 40878"/>
                <a:gd name="connsiteY1" fmla="*/ 11857 h 21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0878" h="21723">
                  <a:moveTo>
                    <a:pt x="4237" y="21341"/>
                  </a:moveTo>
                  <a:cubicBezTo>
                    <a:pt x="-11862" y="11395"/>
                    <a:pt x="19665" y="-16200"/>
                    <a:pt x="40698" y="1185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28" name="任意多边形: 形状 2527">
              <a:extLst>
                <a:ext uri="{FF2B5EF4-FFF2-40B4-BE49-F238E27FC236}">
                  <a16:creationId xmlns:a16="http://schemas.microsoft.com/office/drawing/2014/main" id="{7F0529EA-9A3E-7A76-A6B5-D56BCC0B03E3}"/>
                </a:ext>
              </a:extLst>
            </p:cNvPr>
            <p:cNvSpPr/>
            <p:nvPr/>
          </p:nvSpPr>
          <p:spPr>
            <a:xfrm flipV="1">
              <a:off x="8417102" y="5346934"/>
              <a:ext cx="47313" cy="30303"/>
            </a:xfrm>
            <a:custGeom>
              <a:avLst/>
              <a:gdLst>
                <a:gd name="connsiteX0" fmla="*/ 6018 w 47313"/>
                <a:gd name="connsiteY0" fmla="*/ 29924 h 30303"/>
                <a:gd name="connsiteX1" fmla="*/ 47133 w 47313"/>
                <a:gd name="connsiteY1" fmla="*/ 23487 h 30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313" h="30303">
                  <a:moveTo>
                    <a:pt x="6018" y="29924"/>
                  </a:moveTo>
                  <a:cubicBezTo>
                    <a:pt x="-18696" y="6380"/>
                    <a:pt x="37844" y="-21273"/>
                    <a:pt x="47133" y="2348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29" name="任意多边形: 形状 2528">
              <a:extLst>
                <a:ext uri="{FF2B5EF4-FFF2-40B4-BE49-F238E27FC236}">
                  <a16:creationId xmlns:a16="http://schemas.microsoft.com/office/drawing/2014/main" id="{D0AEF847-76A4-4F90-3CBA-C0815258F5F2}"/>
                </a:ext>
              </a:extLst>
            </p:cNvPr>
            <p:cNvSpPr/>
            <p:nvPr/>
          </p:nvSpPr>
          <p:spPr>
            <a:xfrm flipV="1">
              <a:off x="8453781" y="5372771"/>
              <a:ext cx="47034" cy="13388"/>
            </a:xfrm>
            <a:custGeom>
              <a:avLst/>
              <a:gdLst>
                <a:gd name="connsiteX0" fmla="*/ -180 w 47034"/>
                <a:gd name="connsiteY0" fmla="*/ 13012 h 13388"/>
                <a:gd name="connsiteX1" fmla="*/ 46855 w 47034"/>
                <a:gd name="connsiteY1" fmla="*/ 9900 h 13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034" h="13388">
                  <a:moveTo>
                    <a:pt x="-180" y="13012"/>
                  </a:moveTo>
                  <a:cubicBezTo>
                    <a:pt x="4495" y="4064"/>
                    <a:pt x="26399" y="-10355"/>
                    <a:pt x="46855" y="990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30" name="任意多边形: 形状 2529">
              <a:extLst>
                <a:ext uri="{FF2B5EF4-FFF2-40B4-BE49-F238E27FC236}">
                  <a16:creationId xmlns:a16="http://schemas.microsoft.com/office/drawing/2014/main" id="{F1586DEE-E45E-BCD4-A28A-71158A81606B}"/>
                </a:ext>
              </a:extLst>
            </p:cNvPr>
            <p:cNvSpPr/>
            <p:nvPr/>
          </p:nvSpPr>
          <p:spPr>
            <a:xfrm flipV="1">
              <a:off x="8470406" y="5385510"/>
              <a:ext cx="4143" cy="28146"/>
            </a:xfrm>
            <a:custGeom>
              <a:avLst/>
              <a:gdLst>
                <a:gd name="connsiteX0" fmla="*/ 1650 w 4143"/>
                <a:gd name="connsiteY0" fmla="*/ 27774 h 28146"/>
                <a:gd name="connsiteX1" fmla="*/ 3964 w 4143"/>
                <a:gd name="connsiteY1" fmla="*/ -373 h 28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43" h="28146">
                  <a:moveTo>
                    <a:pt x="1650" y="27774"/>
                  </a:moveTo>
                  <a:cubicBezTo>
                    <a:pt x="-1474" y="19409"/>
                    <a:pt x="-530" y="6287"/>
                    <a:pt x="3964" y="-37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31" name="任意多边形: 形状 2530">
              <a:extLst>
                <a:ext uri="{FF2B5EF4-FFF2-40B4-BE49-F238E27FC236}">
                  <a16:creationId xmlns:a16="http://schemas.microsoft.com/office/drawing/2014/main" id="{BE22B30B-3C33-F298-B473-46F55E33BE8F}"/>
                </a:ext>
              </a:extLst>
            </p:cNvPr>
            <p:cNvSpPr/>
            <p:nvPr/>
          </p:nvSpPr>
          <p:spPr>
            <a:xfrm flipV="1">
              <a:off x="8436514" y="5376938"/>
              <a:ext cx="19403" cy="45624"/>
            </a:xfrm>
            <a:custGeom>
              <a:avLst/>
              <a:gdLst>
                <a:gd name="connsiteX0" fmla="*/ 5656 w 19403"/>
                <a:gd name="connsiteY0" fmla="*/ 45252 h 45624"/>
                <a:gd name="connsiteX1" fmla="*/ 19224 w 19403"/>
                <a:gd name="connsiteY1" fmla="*/ -372 h 45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403" h="45624">
                  <a:moveTo>
                    <a:pt x="5656" y="45252"/>
                  </a:moveTo>
                  <a:cubicBezTo>
                    <a:pt x="-6277" y="31574"/>
                    <a:pt x="998" y="9542"/>
                    <a:pt x="19224" y="-37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32" name="任意多边形: 形状 2531">
              <a:extLst>
                <a:ext uri="{FF2B5EF4-FFF2-40B4-BE49-F238E27FC236}">
                  <a16:creationId xmlns:a16="http://schemas.microsoft.com/office/drawing/2014/main" id="{C9147AC0-2058-298E-4108-E243FF711099}"/>
                </a:ext>
              </a:extLst>
            </p:cNvPr>
            <p:cNvSpPr/>
            <p:nvPr/>
          </p:nvSpPr>
          <p:spPr>
            <a:xfrm flipV="1">
              <a:off x="8415278" y="5393487"/>
              <a:ext cx="20405" cy="45599"/>
            </a:xfrm>
            <a:custGeom>
              <a:avLst/>
              <a:gdLst>
                <a:gd name="connsiteX0" fmla="*/ 20225 w 20405"/>
                <a:gd name="connsiteY0" fmla="*/ 45230 h 45599"/>
                <a:gd name="connsiteX1" fmla="*/ 13121 w 20405"/>
                <a:gd name="connsiteY1" fmla="*/ -369 h 45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405" h="45599">
                  <a:moveTo>
                    <a:pt x="20225" y="45230"/>
                  </a:moveTo>
                  <a:cubicBezTo>
                    <a:pt x="4294" y="38984"/>
                    <a:pt x="-12703" y="18170"/>
                    <a:pt x="13121" y="-36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33" name="任意多边形: 形状 2532">
              <a:extLst>
                <a:ext uri="{FF2B5EF4-FFF2-40B4-BE49-F238E27FC236}">
                  <a16:creationId xmlns:a16="http://schemas.microsoft.com/office/drawing/2014/main" id="{968AFD48-B260-5404-098A-97F7FA4DADD6}"/>
                </a:ext>
              </a:extLst>
            </p:cNvPr>
            <p:cNvSpPr/>
            <p:nvPr/>
          </p:nvSpPr>
          <p:spPr>
            <a:xfrm flipV="1">
              <a:off x="8388655" y="5371461"/>
              <a:ext cx="36610" cy="29586"/>
            </a:xfrm>
            <a:custGeom>
              <a:avLst/>
              <a:gdLst>
                <a:gd name="connsiteX0" fmla="*/ 3628 w 36610"/>
                <a:gd name="connsiteY0" fmla="*/ 29212 h 29586"/>
                <a:gd name="connsiteX1" fmla="*/ 36429 w 36610"/>
                <a:gd name="connsiteY1" fmla="*/ 1903 h 29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610" h="29586">
                  <a:moveTo>
                    <a:pt x="3628" y="29212"/>
                  </a:moveTo>
                  <a:cubicBezTo>
                    <a:pt x="-8273" y="19876"/>
                    <a:pt x="9108" y="-8559"/>
                    <a:pt x="36429" y="190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34" name="任意多边形: 形状 2533">
              <a:extLst>
                <a:ext uri="{FF2B5EF4-FFF2-40B4-BE49-F238E27FC236}">
                  <a16:creationId xmlns:a16="http://schemas.microsoft.com/office/drawing/2014/main" id="{28527CF7-2CE8-114C-C055-ADD581CDFB28}"/>
                </a:ext>
              </a:extLst>
            </p:cNvPr>
            <p:cNvSpPr/>
            <p:nvPr/>
          </p:nvSpPr>
          <p:spPr>
            <a:xfrm flipV="1">
              <a:off x="8363138" y="5397298"/>
              <a:ext cx="46556" cy="18138"/>
            </a:xfrm>
            <a:custGeom>
              <a:avLst/>
              <a:gdLst>
                <a:gd name="connsiteX0" fmla="*/ 1878 w 46556"/>
                <a:gd name="connsiteY0" fmla="*/ 17768 h 18138"/>
                <a:gd name="connsiteX1" fmla="*/ 46374 w 46556"/>
                <a:gd name="connsiteY1" fmla="*/ 14082 h 1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6556" h="18138">
                  <a:moveTo>
                    <a:pt x="1878" y="17768"/>
                  </a:moveTo>
                  <a:cubicBezTo>
                    <a:pt x="-6049" y="9989"/>
                    <a:pt x="8932" y="-16650"/>
                    <a:pt x="46374" y="1408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35" name="任意多边形: 形状 2534">
              <a:extLst>
                <a:ext uri="{FF2B5EF4-FFF2-40B4-BE49-F238E27FC236}">
                  <a16:creationId xmlns:a16="http://schemas.microsoft.com/office/drawing/2014/main" id="{DF09FB1E-82B0-336A-C5AD-32A702A41C6D}"/>
                </a:ext>
              </a:extLst>
            </p:cNvPr>
            <p:cNvSpPr/>
            <p:nvPr/>
          </p:nvSpPr>
          <p:spPr>
            <a:xfrm flipV="1">
              <a:off x="8387079" y="5414323"/>
              <a:ext cx="35987" cy="24320"/>
            </a:xfrm>
            <a:custGeom>
              <a:avLst/>
              <a:gdLst>
                <a:gd name="connsiteX0" fmla="*/ -154 w 35987"/>
                <a:gd name="connsiteY0" fmla="*/ 23953 h 24320"/>
                <a:gd name="connsiteX1" fmla="*/ 35806 w 35987"/>
                <a:gd name="connsiteY1" fmla="*/ 3349 h 24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987" h="24320">
                  <a:moveTo>
                    <a:pt x="-154" y="23953"/>
                  </a:moveTo>
                  <a:cubicBezTo>
                    <a:pt x="-866" y="10792"/>
                    <a:pt x="12474" y="-8552"/>
                    <a:pt x="35806" y="334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36" name="任意多边形: 形状 2535">
              <a:extLst>
                <a:ext uri="{FF2B5EF4-FFF2-40B4-BE49-F238E27FC236}">
                  <a16:creationId xmlns:a16="http://schemas.microsoft.com/office/drawing/2014/main" id="{2D0D3AA7-696F-6C15-4126-5E39FD1042BF}"/>
                </a:ext>
              </a:extLst>
            </p:cNvPr>
            <p:cNvSpPr/>
            <p:nvPr/>
          </p:nvSpPr>
          <p:spPr>
            <a:xfrm flipV="1">
              <a:off x="8389733" y="5435040"/>
              <a:ext cx="17034" cy="37555"/>
            </a:xfrm>
            <a:custGeom>
              <a:avLst/>
              <a:gdLst>
                <a:gd name="connsiteX0" fmla="*/ 7431 w 17034"/>
                <a:gd name="connsiteY0" fmla="*/ 37194 h 37555"/>
                <a:gd name="connsiteX1" fmla="*/ 16853 w 17034"/>
                <a:gd name="connsiteY1" fmla="*/ -362 h 37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034" h="37555">
                  <a:moveTo>
                    <a:pt x="7431" y="37194"/>
                  </a:moveTo>
                  <a:cubicBezTo>
                    <a:pt x="-5851" y="26545"/>
                    <a:pt x="-1151" y="5599"/>
                    <a:pt x="16853" y="-36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37" name="任意多边形: 形状 2536">
              <a:extLst>
                <a:ext uri="{FF2B5EF4-FFF2-40B4-BE49-F238E27FC236}">
                  <a16:creationId xmlns:a16="http://schemas.microsoft.com/office/drawing/2014/main" id="{98B39135-9F0D-C728-B6CF-D3007277A09E}"/>
                </a:ext>
              </a:extLst>
            </p:cNvPr>
            <p:cNvSpPr/>
            <p:nvPr/>
          </p:nvSpPr>
          <p:spPr>
            <a:xfrm flipV="1">
              <a:off x="8363930" y="5413490"/>
              <a:ext cx="26642" cy="41810"/>
            </a:xfrm>
            <a:custGeom>
              <a:avLst/>
              <a:gdLst>
                <a:gd name="connsiteX0" fmla="*/ 6087 w 26642"/>
                <a:gd name="connsiteY0" fmla="*/ 41445 h 41810"/>
                <a:gd name="connsiteX1" fmla="*/ 26461 w 26642"/>
                <a:gd name="connsiteY1" fmla="*/ -322 h 41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642" h="41810">
                  <a:moveTo>
                    <a:pt x="6087" y="41445"/>
                  </a:moveTo>
                  <a:cubicBezTo>
                    <a:pt x="-9329" y="23985"/>
                    <a:pt x="6075" y="-1562"/>
                    <a:pt x="26461" y="-32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38" name="任意多边形: 形状 2537">
              <a:extLst>
                <a:ext uri="{FF2B5EF4-FFF2-40B4-BE49-F238E27FC236}">
                  <a16:creationId xmlns:a16="http://schemas.microsoft.com/office/drawing/2014/main" id="{1AAC577E-A652-2C95-85A9-31C01FDEA8BD}"/>
                </a:ext>
              </a:extLst>
            </p:cNvPr>
            <p:cNvSpPr/>
            <p:nvPr/>
          </p:nvSpPr>
          <p:spPr>
            <a:xfrm flipV="1">
              <a:off x="8341540" y="5412656"/>
              <a:ext cx="35996" cy="41565"/>
            </a:xfrm>
            <a:custGeom>
              <a:avLst/>
              <a:gdLst>
                <a:gd name="connsiteX0" fmla="*/ 8355 w 35996"/>
                <a:gd name="connsiteY0" fmla="*/ 41200 h 41565"/>
                <a:gd name="connsiteX1" fmla="*/ 35814 w 35996"/>
                <a:gd name="connsiteY1" fmla="*/ 2024 h 41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996" h="41565">
                  <a:moveTo>
                    <a:pt x="8355" y="41200"/>
                  </a:moveTo>
                  <a:cubicBezTo>
                    <a:pt x="-14005" y="20513"/>
                    <a:pt x="11952" y="-8997"/>
                    <a:pt x="35814" y="202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39" name="任意多边形: 形状 2538">
              <a:extLst>
                <a:ext uri="{FF2B5EF4-FFF2-40B4-BE49-F238E27FC236}">
                  <a16:creationId xmlns:a16="http://schemas.microsoft.com/office/drawing/2014/main" id="{1E307802-5C38-45F4-49BC-8B2962784B36}"/>
                </a:ext>
              </a:extLst>
            </p:cNvPr>
            <p:cNvSpPr/>
            <p:nvPr/>
          </p:nvSpPr>
          <p:spPr>
            <a:xfrm flipV="1">
              <a:off x="8362499" y="5454090"/>
              <a:ext cx="33022" cy="39752"/>
            </a:xfrm>
            <a:custGeom>
              <a:avLst/>
              <a:gdLst>
                <a:gd name="connsiteX0" fmla="*/ 1922 w 33022"/>
                <a:gd name="connsiteY0" fmla="*/ 39394 h 39752"/>
                <a:gd name="connsiteX1" fmla="*/ 32841 w 33022"/>
                <a:gd name="connsiteY1" fmla="*/ -339 h 39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022" h="39752">
                  <a:moveTo>
                    <a:pt x="1922" y="39394"/>
                  </a:moveTo>
                  <a:cubicBezTo>
                    <a:pt x="-5777" y="24665"/>
                    <a:pt x="8354" y="-1167"/>
                    <a:pt x="32841" y="-33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40" name="任意多边形: 形状 2539">
              <a:extLst>
                <a:ext uri="{FF2B5EF4-FFF2-40B4-BE49-F238E27FC236}">
                  <a16:creationId xmlns:a16="http://schemas.microsoft.com/office/drawing/2014/main" id="{DA0553C1-273A-E050-96CC-BE2C0880620A}"/>
                </a:ext>
              </a:extLst>
            </p:cNvPr>
            <p:cNvSpPr/>
            <p:nvPr/>
          </p:nvSpPr>
          <p:spPr>
            <a:xfrm flipV="1">
              <a:off x="8317551" y="5441112"/>
              <a:ext cx="35130" cy="16284"/>
            </a:xfrm>
            <a:custGeom>
              <a:avLst/>
              <a:gdLst>
                <a:gd name="connsiteX0" fmla="*/ 673 w 35130"/>
                <a:gd name="connsiteY0" fmla="*/ 15921 h 16284"/>
                <a:gd name="connsiteX1" fmla="*/ 34947 w 35130"/>
                <a:gd name="connsiteY1" fmla="*/ 7279 h 16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130" h="16284">
                  <a:moveTo>
                    <a:pt x="673" y="15921"/>
                  </a:moveTo>
                  <a:cubicBezTo>
                    <a:pt x="-4823" y="10690"/>
                    <a:pt x="17274" y="-12019"/>
                    <a:pt x="34947" y="727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41" name="任意多边形: 形状 2540">
              <a:extLst>
                <a:ext uri="{FF2B5EF4-FFF2-40B4-BE49-F238E27FC236}">
                  <a16:creationId xmlns:a16="http://schemas.microsoft.com/office/drawing/2014/main" id="{2401BBA0-E92A-6A82-3D83-D6A80C30FB4B}"/>
                </a:ext>
              </a:extLst>
            </p:cNvPr>
            <p:cNvSpPr/>
            <p:nvPr/>
          </p:nvSpPr>
          <p:spPr>
            <a:xfrm flipV="1">
              <a:off x="8329560" y="5456114"/>
              <a:ext cx="39515" cy="29109"/>
            </a:xfrm>
            <a:custGeom>
              <a:avLst/>
              <a:gdLst>
                <a:gd name="connsiteX0" fmla="*/ 333 w 39515"/>
                <a:gd name="connsiteY0" fmla="*/ 28750 h 29109"/>
                <a:gd name="connsiteX1" fmla="*/ 39333 w 39515"/>
                <a:gd name="connsiteY1" fmla="*/ 3503 h 29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515" h="29109">
                  <a:moveTo>
                    <a:pt x="333" y="28750"/>
                  </a:moveTo>
                  <a:cubicBezTo>
                    <a:pt x="-3547" y="8884"/>
                    <a:pt x="14978" y="-8295"/>
                    <a:pt x="39333" y="350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42" name="任意多边形: 形状 2541">
              <a:extLst>
                <a:ext uri="{FF2B5EF4-FFF2-40B4-BE49-F238E27FC236}">
                  <a16:creationId xmlns:a16="http://schemas.microsoft.com/office/drawing/2014/main" id="{B33098D7-8F3E-A5AD-1DA9-A18B7532D819}"/>
                </a:ext>
              </a:extLst>
            </p:cNvPr>
            <p:cNvSpPr/>
            <p:nvPr/>
          </p:nvSpPr>
          <p:spPr>
            <a:xfrm flipV="1">
              <a:off x="8355560" y="5484689"/>
              <a:ext cx="32005" cy="37196"/>
            </a:xfrm>
            <a:custGeom>
              <a:avLst/>
              <a:gdLst>
                <a:gd name="connsiteX0" fmla="*/ 1479 w 32005"/>
                <a:gd name="connsiteY0" fmla="*/ 36843 h 37196"/>
                <a:gd name="connsiteX1" fmla="*/ 31823 w 32005"/>
                <a:gd name="connsiteY1" fmla="*/ -353 h 3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005" h="37196">
                  <a:moveTo>
                    <a:pt x="1479" y="36843"/>
                  </a:moveTo>
                  <a:cubicBezTo>
                    <a:pt x="-5155" y="20352"/>
                    <a:pt x="8716" y="128"/>
                    <a:pt x="31823" y="-35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43" name="任意多边形: 形状 2542">
              <a:extLst>
                <a:ext uri="{FF2B5EF4-FFF2-40B4-BE49-F238E27FC236}">
                  <a16:creationId xmlns:a16="http://schemas.microsoft.com/office/drawing/2014/main" id="{79E98D5C-C1C6-7DAF-C6C6-132649C4A57E}"/>
                </a:ext>
              </a:extLst>
            </p:cNvPr>
            <p:cNvSpPr/>
            <p:nvPr/>
          </p:nvSpPr>
          <p:spPr>
            <a:xfrm flipV="1">
              <a:off x="8382395" y="5532195"/>
              <a:ext cx="21791" cy="43514"/>
            </a:xfrm>
            <a:custGeom>
              <a:avLst/>
              <a:gdLst>
                <a:gd name="connsiteX0" fmla="*/ 8220 w 21791"/>
                <a:gd name="connsiteY0" fmla="*/ 43171 h 43514"/>
                <a:gd name="connsiteX1" fmla="*/ 21610 w 21791"/>
                <a:gd name="connsiteY1" fmla="*/ -159 h 43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791" h="43514">
                  <a:moveTo>
                    <a:pt x="8220" y="43171"/>
                  </a:moveTo>
                  <a:cubicBezTo>
                    <a:pt x="-8608" y="26056"/>
                    <a:pt x="1898" y="-2922"/>
                    <a:pt x="21610" y="-15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44" name="任意多边形: 形状 2543">
              <a:extLst>
                <a:ext uri="{FF2B5EF4-FFF2-40B4-BE49-F238E27FC236}">
                  <a16:creationId xmlns:a16="http://schemas.microsoft.com/office/drawing/2014/main" id="{8F0C0294-5C65-7C30-B62C-37BEDAB97A5D}"/>
                </a:ext>
              </a:extLst>
            </p:cNvPr>
            <p:cNvSpPr/>
            <p:nvPr/>
          </p:nvSpPr>
          <p:spPr>
            <a:xfrm flipV="1">
              <a:off x="8351722" y="5507788"/>
              <a:ext cx="30462" cy="45182"/>
            </a:xfrm>
            <a:custGeom>
              <a:avLst/>
              <a:gdLst>
                <a:gd name="connsiteX0" fmla="*/ 8174 w 30462"/>
                <a:gd name="connsiteY0" fmla="*/ 44835 h 45182"/>
                <a:gd name="connsiteX1" fmla="*/ 30281 w 30462"/>
                <a:gd name="connsiteY1" fmla="*/ -205 h 45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462" h="45182">
                  <a:moveTo>
                    <a:pt x="8174" y="44835"/>
                  </a:moveTo>
                  <a:cubicBezTo>
                    <a:pt x="-11828" y="27011"/>
                    <a:pt x="7493" y="-2652"/>
                    <a:pt x="30281" y="-20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45" name="任意多边形: 形状 2544">
              <a:extLst>
                <a:ext uri="{FF2B5EF4-FFF2-40B4-BE49-F238E27FC236}">
                  <a16:creationId xmlns:a16="http://schemas.microsoft.com/office/drawing/2014/main" id="{A6DB9637-13E4-0C9B-1A4A-4093234F7334}"/>
                </a:ext>
              </a:extLst>
            </p:cNvPr>
            <p:cNvSpPr/>
            <p:nvPr/>
          </p:nvSpPr>
          <p:spPr>
            <a:xfrm flipV="1">
              <a:off x="8327182" y="5476236"/>
              <a:ext cx="24937" cy="43992"/>
            </a:xfrm>
            <a:custGeom>
              <a:avLst/>
              <a:gdLst>
                <a:gd name="connsiteX0" fmla="*/ 6878 w 24937"/>
                <a:gd name="connsiteY0" fmla="*/ 43638 h 43992"/>
                <a:gd name="connsiteX1" fmla="*/ 24755 w 24937"/>
                <a:gd name="connsiteY1" fmla="*/ -354 h 43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937" h="43992">
                  <a:moveTo>
                    <a:pt x="6878" y="43638"/>
                  </a:moveTo>
                  <a:cubicBezTo>
                    <a:pt x="-7473" y="24417"/>
                    <a:pt x="828" y="2278"/>
                    <a:pt x="24755" y="-35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46" name="任意多边形: 形状 2545">
              <a:extLst>
                <a:ext uri="{FF2B5EF4-FFF2-40B4-BE49-F238E27FC236}">
                  <a16:creationId xmlns:a16="http://schemas.microsoft.com/office/drawing/2014/main" id="{DAFA418D-F3A5-EC21-D726-9B0F977FB17C}"/>
                </a:ext>
              </a:extLst>
            </p:cNvPr>
            <p:cNvSpPr/>
            <p:nvPr/>
          </p:nvSpPr>
          <p:spPr>
            <a:xfrm flipV="1">
              <a:off x="8294195" y="5456233"/>
              <a:ext cx="33119" cy="36383"/>
            </a:xfrm>
            <a:custGeom>
              <a:avLst/>
              <a:gdLst>
                <a:gd name="connsiteX0" fmla="*/ 4145 w 33119"/>
                <a:gd name="connsiteY0" fmla="*/ 36025 h 36383"/>
                <a:gd name="connsiteX1" fmla="*/ 32937 w 33119"/>
                <a:gd name="connsiteY1" fmla="*/ -188 h 36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119" h="36383">
                  <a:moveTo>
                    <a:pt x="4145" y="36025"/>
                  </a:moveTo>
                  <a:cubicBezTo>
                    <a:pt x="-9669" y="26255"/>
                    <a:pt x="12201" y="-2841"/>
                    <a:pt x="32937" y="-18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47" name="任意多边形: 形状 2546">
              <a:extLst>
                <a:ext uri="{FF2B5EF4-FFF2-40B4-BE49-F238E27FC236}">
                  <a16:creationId xmlns:a16="http://schemas.microsoft.com/office/drawing/2014/main" id="{46A12C79-4636-292E-A01F-EF8D7983347B}"/>
                </a:ext>
              </a:extLst>
            </p:cNvPr>
            <p:cNvSpPr/>
            <p:nvPr/>
          </p:nvSpPr>
          <p:spPr>
            <a:xfrm flipV="1">
              <a:off x="8257685" y="5480998"/>
              <a:ext cx="47427" cy="13586"/>
            </a:xfrm>
            <a:custGeom>
              <a:avLst/>
              <a:gdLst>
                <a:gd name="connsiteX0" fmla="*/ -184 w 47427"/>
                <a:gd name="connsiteY0" fmla="*/ 13231 h 13586"/>
                <a:gd name="connsiteX1" fmla="*/ 47243 w 47427"/>
                <a:gd name="connsiteY1" fmla="*/ 9870 h 13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427" h="13586">
                  <a:moveTo>
                    <a:pt x="-184" y="13231"/>
                  </a:moveTo>
                  <a:cubicBezTo>
                    <a:pt x="1787" y="2"/>
                    <a:pt x="32849" y="-7693"/>
                    <a:pt x="47243" y="987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48" name="任意多边形: 形状 2547">
              <a:extLst>
                <a:ext uri="{FF2B5EF4-FFF2-40B4-BE49-F238E27FC236}">
                  <a16:creationId xmlns:a16="http://schemas.microsoft.com/office/drawing/2014/main" id="{EC57250D-8BA9-AE46-00C9-F84A227C9B69}"/>
                </a:ext>
              </a:extLst>
            </p:cNvPr>
            <p:cNvSpPr/>
            <p:nvPr/>
          </p:nvSpPr>
          <p:spPr>
            <a:xfrm flipV="1">
              <a:off x="8289236" y="5493976"/>
              <a:ext cx="44598" cy="25893"/>
            </a:xfrm>
            <a:custGeom>
              <a:avLst/>
              <a:gdLst>
                <a:gd name="connsiteX0" fmla="*/ -183 w 44598"/>
                <a:gd name="connsiteY0" fmla="*/ 25542 h 25893"/>
                <a:gd name="connsiteX1" fmla="*/ 44415 w 44598"/>
                <a:gd name="connsiteY1" fmla="*/ 6547 h 25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598" h="25893">
                  <a:moveTo>
                    <a:pt x="-183" y="25542"/>
                  </a:moveTo>
                  <a:cubicBezTo>
                    <a:pt x="2249" y="8750"/>
                    <a:pt x="20706" y="-11110"/>
                    <a:pt x="44415" y="654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49" name="任意多边形: 形状 2548">
              <a:extLst>
                <a:ext uri="{FF2B5EF4-FFF2-40B4-BE49-F238E27FC236}">
                  <a16:creationId xmlns:a16="http://schemas.microsoft.com/office/drawing/2014/main" id="{A8F8898E-912E-5EBE-77C3-806097FF8AE2}"/>
                </a:ext>
              </a:extLst>
            </p:cNvPr>
            <p:cNvSpPr/>
            <p:nvPr/>
          </p:nvSpPr>
          <p:spPr>
            <a:xfrm flipV="1">
              <a:off x="8315680" y="5520051"/>
              <a:ext cx="43323" cy="32031"/>
            </a:xfrm>
            <a:custGeom>
              <a:avLst/>
              <a:gdLst>
                <a:gd name="connsiteX0" fmla="*/ 2664 w 43323"/>
                <a:gd name="connsiteY0" fmla="*/ 31684 h 32031"/>
                <a:gd name="connsiteX1" fmla="*/ 43141 w 43323"/>
                <a:gd name="connsiteY1" fmla="*/ 8770 h 32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323" h="32031">
                  <a:moveTo>
                    <a:pt x="2664" y="31684"/>
                  </a:moveTo>
                  <a:cubicBezTo>
                    <a:pt x="-8308" y="15223"/>
                    <a:pt x="13980" y="-15776"/>
                    <a:pt x="43141" y="877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50" name="任意多边形: 形状 2549">
              <a:extLst>
                <a:ext uri="{FF2B5EF4-FFF2-40B4-BE49-F238E27FC236}">
                  <a16:creationId xmlns:a16="http://schemas.microsoft.com/office/drawing/2014/main" id="{1A26B63B-879F-E646-85F8-0D80CB390783}"/>
                </a:ext>
              </a:extLst>
            </p:cNvPr>
            <p:cNvSpPr/>
            <p:nvPr/>
          </p:nvSpPr>
          <p:spPr>
            <a:xfrm flipV="1">
              <a:off x="8384049" y="5571248"/>
              <a:ext cx="8966" cy="33563"/>
            </a:xfrm>
            <a:custGeom>
              <a:avLst/>
              <a:gdLst>
                <a:gd name="connsiteX0" fmla="*/ 6090 w 8966"/>
                <a:gd name="connsiteY0" fmla="*/ 33227 h 33563"/>
                <a:gd name="connsiteX1" fmla="*/ 8785 w 8966"/>
                <a:gd name="connsiteY1" fmla="*/ -337 h 33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966" h="33563">
                  <a:moveTo>
                    <a:pt x="6090" y="33227"/>
                  </a:moveTo>
                  <a:cubicBezTo>
                    <a:pt x="-1802" y="26788"/>
                    <a:pt x="-3632" y="9711"/>
                    <a:pt x="8785" y="-33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51" name="任意多边形: 形状 2550">
              <a:extLst>
                <a:ext uri="{FF2B5EF4-FFF2-40B4-BE49-F238E27FC236}">
                  <a16:creationId xmlns:a16="http://schemas.microsoft.com/office/drawing/2014/main" id="{3C8E8642-E4CF-642B-ADD7-02C7B2EA43A2}"/>
                </a:ext>
              </a:extLst>
            </p:cNvPr>
            <p:cNvSpPr/>
            <p:nvPr/>
          </p:nvSpPr>
          <p:spPr>
            <a:xfrm flipV="1">
              <a:off x="8365247" y="5550650"/>
              <a:ext cx="18728" cy="33587"/>
            </a:xfrm>
            <a:custGeom>
              <a:avLst/>
              <a:gdLst>
                <a:gd name="connsiteX0" fmla="*/ 3341 w 18728"/>
                <a:gd name="connsiteY0" fmla="*/ 33247 h 33587"/>
                <a:gd name="connsiteX1" fmla="*/ 18547 w 18728"/>
                <a:gd name="connsiteY1" fmla="*/ -341 h 33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728" h="33587">
                  <a:moveTo>
                    <a:pt x="3341" y="33247"/>
                  </a:moveTo>
                  <a:cubicBezTo>
                    <a:pt x="-4511" y="25152"/>
                    <a:pt x="849" y="3521"/>
                    <a:pt x="18547" y="-34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52" name="任意多边形: 形状 2551">
              <a:extLst>
                <a:ext uri="{FF2B5EF4-FFF2-40B4-BE49-F238E27FC236}">
                  <a16:creationId xmlns:a16="http://schemas.microsoft.com/office/drawing/2014/main" id="{2EED9F66-E1A4-3287-F1B4-9ECACAA846D9}"/>
                </a:ext>
              </a:extLst>
            </p:cNvPr>
            <p:cNvSpPr/>
            <p:nvPr/>
          </p:nvSpPr>
          <p:spPr>
            <a:xfrm flipV="1">
              <a:off x="8373731" y="5589821"/>
              <a:ext cx="10516" cy="32726"/>
            </a:xfrm>
            <a:custGeom>
              <a:avLst/>
              <a:gdLst>
                <a:gd name="connsiteX0" fmla="*/ 10335 w 10516"/>
                <a:gd name="connsiteY0" fmla="*/ 32393 h 32726"/>
                <a:gd name="connsiteX1" fmla="*/ 7842 w 10516"/>
                <a:gd name="connsiteY1" fmla="*/ -333 h 32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516" h="32726">
                  <a:moveTo>
                    <a:pt x="10335" y="32393"/>
                  </a:moveTo>
                  <a:cubicBezTo>
                    <a:pt x="48" y="24747"/>
                    <a:pt x="-5879" y="8089"/>
                    <a:pt x="7842" y="-33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53" name="任意多边形: 形状 2552">
              <a:extLst>
                <a:ext uri="{FF2B5EF4-FFF2-40B4-BE49-F238E27FC236}">
                  <a16:creationId xmlns:a16="http://schemas.microsoft.com/office/drawing/2014/main" id="{CB3CFF13-39F5-10C8-87BE-799E8782AA29}"/>
                </a:ext>
              </a:extLst>
            </p:cNvPr>
            <p:cNvSpPr/>
            <p:nvPr/>
          </p:nvSpPr>
          <p:spPr>
            <a:xfrm flipV="1">
              <a:off x="8358743" y="5609586"/>
              <a:ext cx="14908" cy="29822"/>
            </a:xfrm>
            <a:custGeom>
              <a:avLst/>
              <a:gdLst>
                <a:gd name="connsiteX0" fmla="*/ 14727 w 14908"/>
                <a:gd name="connsiteY0" fmla="*/ 29493 h 29822"/>
                <a:gd name="connsiteX1" fmla="*/ 8085 w 14908"/>
                <a:gd name="connsiteY1" fmla="*/ -330 h 29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908" h="29822">
                  <a:moveTo>
                    <a:pt x="14727" y="29493"/>
                  </a:moveTo>
                  <a:cubicBezTo>
                    <a:pt x="-793" y="27349"/>
                    <a:pt x="-6116" y="9484"/>
                    <a:pt x="8085" y="-33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54" name="任意多边形: 形状 2553">
              <a:extLst>
                <a:ext uri="{FF2B5EF4-FFF2-40B4-BE49-F238E27FC236}">
                  <a16:creationId xmlns:a16="http://schemas.microsoft.com/office/drawing/2014/main" id="{1A15443B-0DF7-6624-DBE0-B369A6C3A8CC}"/>
                </a:ext>
              </a:extLst>
            </p:cNvPr>
            <p:cNvSpPr/>
            <p:nvPr/>
          </p:nvSpPr>
          <p:spPr>
            <a:xfrm flipV="1">
              <a:off x="8338916" y="5620540"/>
              <a:ext cx="20447" cy="36077"/>
            </a:xfrm>
            <a:custGeom>
              <a:avLst/>
              <a:gdLst>
                <a:gd name="connsiteX0" fmla="*/ 20266 w 20447"/>
                <a:gd name="connsiteY0" fmla="*/ 35750 h 36077"/>
                <a:gd name="connsiteX1" fmla="*/ 11025 w 20447"/>
                <a:gd name="connsiteY1" fmla="*/ -327 h 36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447" h="36077">
                  <a:moveTo>
                    <a:pt x="20266" y="35750"/>
                  </a:moveTo>
                  <a:cubicBezTo>
                    <a:pt x="-268" y="35144"/>
                    <a:pt x="-8754" y="10569"/>
                    <a:pt x="11025" y="-32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55" name="任意多边形: 形状 2554">
              <a:extLst>
                <a:ext uri="{FF2B5EF4-FFF2-40B4-BE49-F238E27FC236}">
                  <a16:creationId xmlns:a16="http://schemas.microsoft.com/office/drawing/2014/main" id="{2C02CB83-435E-54C9-4891-FA7BEEDB43E5}"/>
                </a:ext>
              </a:extLst>
            </p:cNvPr>
            <p:cNvSpPr/>
            <p:nvPr/>
          </p:nvSpPr>
          <p:spPr>
            <a:xfrm flipV="1">
              <a:off x="8338135" y="5551840"/>
              <a:ext cx="31981" cy="30353"/>
            </a:xfrm>
            <a:custGeom>
              <a:avLst/>
              <a:gdLst>
                <a:gd name="connsiteX0" fmla="*/ 3663 w 31981"/>
                <a:gd name="connsiteY0" fmla="*/ 30013 h 30353"/>
                <a:gd name="connsiteX1" fmla="*/ 31799 w 31981"/>
                <a:gd name="connsiteY1" fmla="*/ 5660 h 30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981" h="30353">
                  <a:moveTo>
                    <a:pt x="3663" y="30013"/>
                  </a:moveTo>
                  <a:cubicBezTo>
                    <a:pt x="-9630" y="9027"/>
                    <a:pt x="14436" y="-10574"/>
                    <a:pt x="31799" y="566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56" name="任意多边形: 形状 2555">
              <a:extLst>
                <a:ext uri="{FF2B5EF4-FFF2-40B4-BE49-F238E27FC236}">
                  <a16:creationId xmlns:a16="http://schemas.microsoft.com/office/drawing/2014/main" id="{C84629D1-7240-133C-E04A-F714DDBBE74F}"/>
                </a:ext>
              </a:extLst>
            </p:cNvPr>
            <p:cNvSpPr/>
            <p:nvPr/>
          </p:nvSpPr>
          <p:spPr>
            <a:xfrm flipV="1">
              <a:off x="8344909" y="5582202"/>
              <a:ext cx="16049" cy="35016"/>
            </a:xfrm>
            <a:custGeom>
              <a:avLst/>
              <a:gdLst>
                <a:gd name="connsiteX0" fmla="*/ 7010 w 16049"/>
                <a:gd name="connsiteY0" fmla="*/ 34681 h 35016"/>
                <a:gd name="connsiteX1" fmla="*/ 15867 w 16049"/>
                <a:gd name="connsiteY1" fmla="*/ -335 h 35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49" h="35016">
                  <a:moveTo>
                    <a:pt x="7010" y="34681"/>
                  </a:moveTo>
                  <a:cubicBezTo>
                    <a:pt x="-4756" y="24710"/>
                    <a:pt x="-2280" y="6260"/>
                    <a:pt x="15867" y="-33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57" name="任意多边形: 形状 2556">
              <a:extLst>
                <a:ext uri="{FF2B5EF4-FFF2-40B4-BE49-F238E27FC236}">
                  <a16:creationId xmlns:a16="http://schemas.microsoft.com/office/drawing/2014/main" id="{29BB977D-9644-86E4-5452-7B9488638D3C}"/>
                </a:ext>
              </a:extLst>
            </p:cNvPr>
            <p:cNvSpPr/>
            <p:nvPr/>
          </p:nvSpPr>
          <p:spPr>
            <a:xfrm flipV="1">
              <a:off x="8260185" y="5719536"/>
              <a:ext cx="21711" cy="19888"/>
            </a:xfrm>
            <a:custGeom>
              <a:avLst/>
              <a:gdLst>
                <a:gd name="connsiteX0" fmla="*/ -184 w 21711"/>
                <a:gd name="connsiteY0" fmla="*/ 4990 h 19888"/>
                <a:gd name="connsiteX1" fmla="*/ 21436 w 21711"/>
                <a:gd name="connsiteY1" fmla="*/ 8169 h 19888"/>
                <a:gd name="connsiteX2" fmla="*/ 749 w 21711"/>
                <a:gd name="connsiteY2" fmla="*/ 14198 h 19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711" h="19888">
                  <a:moveTo>
                    <a:pt x="-184" y="4990"/>
                  </a:moveTo>
                  <a:cubicBezTo>
                    <a:pt x="116" y="-2282"/>
                    <a:pt x="19908" y="-2837"/>
                    <a:pt x="21436" y="8169"/>
                  </a:cubicBezTo>
                  <a:cubicBezTo>
                    <a:pt x="22968" y="19180"/>
                    <a:pt x="4791" y="24176"/>
                    <a:pt x="749" y="1419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58" name="任意多边形: 形状 2557">
              <a:extLst>
                <a:ext uri="{FF2B5EF4-FFF2-40B4-BE49-F238E27FC236}">
                  <a16:creationId xmlns:a16="http://schemas.microsoft.com/office/drawing/2014/main" id="{953D75E2-FEB2-05D1-5759-12290F1DC18E}"/>
                </a:ext>
              </a:extLst>
            </p:cNvPr>
            <p:cNvSpPr/>
            <p:nvPr/>
          </p:nvSpPr>
          <p:spPr>
            <a:xfrm flipV="1">
              <a:off x="8260429" y="5701479"/>
              <a:ext cx="24399" cy="23835"/>
            </a:xfrm>
            <a:custGeom>
              <a:avLst/>
              <a:gdLst>
                <a:gd name="connsiteX0" fmla="*/ 19932 w 24399"/>
                <a:gd name="connsiteY0" fmla="*/ -313 h 23835"/>
                <a:gd name="connsiteX1" fmla="*/ -184 w 24399"/>
                <a:gd name="connsiteY1" fmla="*/ 19504 h 23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399" h="23835">
                  <a:moveTo>
                    <a:pt x="19932" y="-313"/>
                  </a:moveTo>
                  <a:cubicBezTo>
                    <a:pt x="32701" y="15554"/>
                    <a:pt x="14219" y="31073"/>
                    <a:pt x="-184" y="1950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59" name="任意多边形: 形状 2558">
              <a:extLst>
                <a:ext uri="{FF2B5EF4-FFF2-40B4-BE49-F238E27FC236}">
                  <a16:creationId xmlns:a16="http://schemas.microsoft.com/office/drawing/2014/main" id="{41983555-B66B-531F-70C6-ED3CCC6941A3}"/>
                </a:ext>
              </a:extLst>
            </p:cNvPr>
            <p:cNvSpPr/>
            <p:nvPr/>
          </p:nvSpPr>
          <p:spPr>
            <a:xfrm flipV="1">
              <a:off x="8259047" y="5680082"/>
              <a:ext cx="18495" cy="21539"/>
            </a:xfrm>
            <a:custGeom>
              <a:avLst/>
              <a:gdLst>
                <a:gd name="connsiteX0" fmla="*/ 13932 w 18495"/>
                <a:gd name="connsiteY0" fmla="*/ -317 h 21539"/>
                <a:gd name="connsiteX1" fmla="*/ -184 w 18495"/>
                <a:gd name="connsiteY1" fmla="*/ 19519 h 21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495" h="21539">
                  <a:moveTo>
                    <a:pt x="13932" y="-317"/>
                  </a:moveTo>
                  <a:cubicBezTo>
                    <a:pt x="24397" y="5035"/>
                    <a:pt x="14683" y="27518"/>
                    <a:pt x="-184" y="1951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60" name="任意多边形: 形状 2559">
              <a:extLst>
                <a:ext uri="{FF2B5EF4-FFF2-40B4-BE49-F238E27FC236}">
                  <a16:creationId xmlns:a16="http://schemas.microsoft.com/office/drawing/2014/main" id="{2D331FC9-A7B5-A55B-D125-CB575542CC12}"/>
                </a:ext>
              </a:extLst>
            </p:cNvPr>
            <p:cNvSpPr/>
            <p:nvPr/>
          </p:nvSpPr>
          <p:spPr>
            <a:xfrm flipV="1">
              <a:off x="8256379" y="5660612"/>
              <a:ext cx="16766" cy="20053"/>
            </a:xfrm>
            <a:custGeom>
              <a:avLst/>
              <a:gdLst>
                <a:gd name="connsiteX0" fmla="*/ 11957 w 16766"/>
                <a:gd name="connsiteY0" fmla="*/ -321 h 20053"/>
                <a:gd name="connsiteX1" fmla="*/ -184 w 16766"/>
                <a:gd name="connsiteY1" fmla="*/ 16625 h 20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766" h="20053">
                  <a:moveTo>
                    <a:pt x="11957" y="-321"/>
                  </a:moveTo>
                  <a:cubicBezTo>
                    <a:pt x="24494" y="9161"/>
                    <a:pt x="8512" y="26911"/>
                    <a:pt x="-184" y="1662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61" name="任意多边形: 形状 2560">
              <a:extLst>
                <a:ext uri="{FF2B5EF4-FFF2-40B4-BE49-F238E27FC236}">
                  <a16:creationId xmlns:a16="http://schemas.microsoft.com/office/drawing/2014/main" id="{75F15F0B-516B-EE69-1776-459186CFD28E}"/>
                </a:ext>
              </a:extLst>
            </p:cNvPr>
            <p:cNvSpPr/>
            <p:nvPr/>
          </p:nvSpPr>
          <p:spPr>
            <a:xfrm flipV="1">
              <a:off x="8262447" y="5643914"/>
              <a:ext cx="15246" cy="20645"/>
            </a:xfrm>
            <a:custGeom>
              <a:avLst/>
              <a:gdLst>
                <a:gd name="connsiteX0" fmla="*/ -184 w 15246"/>
                <a:gd name="connsiteY0" fmla="*/ 19526 h 20645"/>
                <a:gd name="connsiteX1" fmla="*/ 7936 w 15246"/>
                <a:gd name="connsiteY1" fmla="*/ -324 h 20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246" h="20645">
                  <a:moveTo>
                    <a:pt x="-184" y="19526"/>
                  </a:moveTo>
                  <a:cubicBezTo>
                    <a:pt x="6084" y="24261"/>
                    <a:pt x="25385" y="6592"/>
                    <a:pt x="7936" y="-32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62" name="任意多边形: 形状 2561">
              <a:extLst>
                <a:ext uri="{FF2B5EF4-FFF2-40B4-BE49-F238E27FC236}">
                  <a16:creationId xmlns:a16="http://schemas.microsoft.com/office/drawing/2014/main" id="{4E288CA0-99F1-A6A5-CC43-B8533304D59F}"/>
                </a:ext>
              </a:extLst>
            </p:cNvPr>
            <p:cNvSpPr/>
            <p:nvPr/>
          </p:nvSpPr>
          <p:spPr>
            <a:xfrm flipV="1">
              <a:off x="8274005" y="5663435"/>
              <a:ext cx="11721" cy="27232"/>
            </a:xfrm>
            <a:custGeom>
              <a:avLst/>
              <a:gdLst>
                <a:gd name="connsiteX0" fmla="*/ 3260 w 11721"/>
                <a:gd name="connsiteY0" fmla="*/ -320 h 27232"/>
                <a:gd name="connsiteX1" fmla="*/ -184 w 11721"/>
                <a:gd name="connsiteY1" fmla="*/ 26912 h 27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721" h="27232">
                  <a:moveTo>
                    <a:pt x="3260" y="-320"/>
                  </a:moveTo>
                  <a:cubicBezTo>
                    <a:pt x="16732" y="2033"/>
                    <a:pt x="12447" y="27078"/>
                    <a:pt x="-184" y="2691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63" name="任意多边形: 形状 2562">
              <a:extLst>
                <a:ext uri="{FF2B5EF4-FFF2-40B4-BE49-F238E27FC236}">
                  <a16:creationId xmlns:a16="http://schemas.microsoft.com/office/drawing/2014/main" id="{1ED58442-D84B-2CD5-E68B-966071758068}"/>
                </a:ext>
              </a:extLst>
            </p:cNvPr>
            <p:cNvSpPr/>
            <p:nvPr/>
          </p:nvSpPr>
          <p:spPr>
            <a:xfrm flipV="1">
              <a:off x="8298417" y="5748957"/>
              <a:ext cx="21537" cy="34609"/>
            </a:xfrm>
            <a:custGeom>
              <a:avLst/>
              <a:gdLst>
                <a:gd name="connsiteX0" fmla="*/ 21354 w 21537"/>
                <a:gd name="connsiteY0" fmla="*/ 32469 h 34609"/>
                <a:gd name="connsiteX1" fmla="*/ 173 w 21537"/>
                <a:gd name="connsiteY1" fmla="*/ 18380 h 34609"/>
                <a:gd name="connsiteX2" fmla="*/ 17938 w 21537"/>
                <a:gd name="connsiteY2" fmla="*/ 871 h 34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537" h="34609">
                  <a:moveTo>
                    <a:pt x="21354" y="32469"/>
                  </a:moveTo>
                  <a:cubicBezTo>
                    <a:pt x="14058" y="35997"/>
                    <a:pt x="4228" y="35961"/>
                    <a:pt x="173" y="18380"/>
                  </a:cubicBezTo>
                  <a:cubicBezTo>
                    <a:pt x="-2644" y="6186"/>
                    <a:pt x="11989" y="-3804"/>
                    <a:pt x="17938" y="87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64" name="任意多边形: 形状 2563">
              <a:extLst>
                <a:ext uri="{FF2B5EF4-FFF2-40B4-BE49-F238E27FC236}">
                  <a16:creationId xmlns:a16="http://schemas.microsoft.com/office/drawing/2014/main" id="{BB971BA6-1415-7AF5-BCF9-93ABC3E1AC80}"/>
                </a:ext>
              </a:extLst>
            </p:cNvPr>
            <p:cNvSpPr/>
            <p:nvPr/>
          </p:nvSpPr>
          <p:spPr>
            <a:xfrm flipV="1">
              <a:off x="8280213" y="5745529"/>
              <a:ext cx="25216" cy="28750"/>
            </a:xfrm>
            <a:custGeom>
              <a:avLst/>
              <a:gdLst>
                <a:gd name="connsiteX0" fmla="*/ 25033 w 25216"/>
                <a:gd name="connsiteY0" fmla="*/ 22229 h 28750"/>
                <a:gd name="connsiteX1" fmla="*/ -52 w 25216"/>
                <a:gd name="connsiteY1" fmla="*/ 14439 h 28750"/>
                <a:gd name="connsiteX2" fmla="*/ 18884 w 25216"/>
                <a:gd name="connsiteY2" fmla="*/ 1355 h 28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216" h="28750">
                  <a:moveTo>
                    <a:pt x="25033" y="22229"/>
                  </a:moveTo>
                  <a:cubicBezTo>
                    <a:pt x="21132" y="30694"/>
                    <a:pt x="2203" y="32610"/>
                    <a:pt x="-52" y="14439"/>
                  </a:cubicBezTo>
                  <a:cubicBezTo>
                    <a:pt x="-1751" y="752"/>
                    <a:pt x="13498" y="-2856"/>
                    <a:pt x="18884" y="135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65" name="任意多边形: 形状 2564">
              <a:extLst>
                <a:ext uri="{FF2B5EF4-FFF2-40B4-BE49-F238E27FC236}">
                  <a16:creationId xmlns:a16="http://schemas.microsoft.com/office/drawing/2014/main" id="{B48A60F5-33FE-BB4E-7B34-9CD4F489D888}"/>
                </a:ext>
              </a:extLst>
            </p:cNvPr>
            <p:cNvSpPr/>
            <p:nvPr/>
          </p:nvSpPr>
          <p:spPr>
            <a:xfrm flipV="1">
              <a:off x="8255655" y="5748175"/>
              <a:ext cx="24704" cy="12628"/>
            </a:xfrm>
            <a:custGeom>
              <a:avLst/>
              <a:gdLst>
                <a:gd name="connsiteX0" fmla="*/ -178 w 24704"/>
                <a:gd name="connsiteY0" fmla="*/ 12323 h 12628"/>
                <a:gd name="connsiteX1" fmla="*/ 24520 w 24704"/>
                <a:gd name="connsiteY1" fmla="*/ 1034 h 12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704" h="12628">
                  <a:moveTo>
                    <a:pt x="-178" y="12323"/>
                  </a:moveTo>
                  <a:cubicBezTo>
                    <a:pt x="-571" y="4403"/>
                    <a:pt x="17540" y="-3531"/>
                    <a:pt x="24520" y="103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66" name="任意多边形: 形状 2565">
              <a:extLst>
                <a:ext uri="{FF2B5EF4-FFF2-40B4-BE49-F238E27FC236}">
                  <a16:creationId xmlns:a16="http://schemas.microsoft.com/office/drawing/2014/main" id="{AE63005F-F6C5-599F-6599-1CB629827086}"/>
                </a:ext>
              </a:extLst>
            </p:cNvPr>
            <p:cNvSpPr/>
            <p:nvPr/>
          </p:nvSpPr>
          <p:spPr>
            <a:xfrm flipV="1">
              <a:off x="8279116" y="5736148"/>
              <a:ext cx="9091" cy="10637"/>
            </a:xfrm>
            <a:custGeom>
              <a:avLst/>
              <a:gdLst>
                <a:gd name="connsiteX0" fmla="*/ -184 w 9091"/>
                <a:gd name="connsiteY0" fmla="*/ 10328 h 10637"/>
                <a:gd name="connsiteX1" fmla="*/ 8872 w 9091"/>
                <a:gd name="connsiteY1" fmla="*/ -308 h 1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091" h="10637">
                  <a:moveTo>
                    <a:pt x="-184" y="10328"/>
                  </a:moveTo>
                  <a:cubicBezTo>
                    <a:pt x="4790" y="10448"/>
                    <a:pt x="9355" y="3474"/>
                    <a:pt x="8872" y="-30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67" name="任意多边形: 形状 2566">
              <a:extLst>
                <a:ext uri="{FF2B5EF4-FFF2-40B4-BE49-F238E27FC236}">
                  <a16:creationId xmlns:a16="http://schemas.microsoft.com/office/drawing/2014/main" id="{521D309C-AF38-6063-0643-CE6E8F861176}"/>
                </a:ext>
              </a:extLst>
            </p:cNvPr>
            <p:cNvSpPr/>
            <p:nvPr/>
          </p:nvSpPr>
          <p:spPr>
            <a:xfrm flipV="1">
              <a:off x="8323482" y="5639590"/>
              <a:ext cx="15164" cy="32462"/>
            </a:xfrm>
            <a:custGeom>
              <a:avLst/>
              <a:gdLst>
                <a:gd name="connsiteX0" fmla="*/ 14982 w 15164"/>
                <a:gd name="connsiteY0" fmla="*/ 32138 h 32462"/>
                <a:gd name="connsiteX1" fmla="*/ 12931 w 15164"/>
                <a:gd name="connsiteY1" fmla="*/ -324 h 32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164" h="32462">
                  <a:moveTo>
                    <a:pt x="14982" y="32138"/>
                  </a:moveTo>
                  <a:cubicBezTo>
                    <a:pt x="-967" y="31892"/>
                    <a:pt x="-8251" y="4925"/>
                    <a:pt x="12931" y="-32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68" name="任意多边形: 形状 2567">
              <a:extLst>
                <a:ext uri="{FF2B5EF4-FFF2-40B4-BE49-F238E27FC236}">
                  <a16:creationId xmlns:a16="http://schemas.microsoft.com/office/drawing/2014/main" id="{3B33A81C-6461-FBC5-7771-6D85F2A2B99D}"/>
                </a:ext>
              </a:extLst>
            </p:cNvPr>
            <p:cNvSpPr/>
            <p:nvPr/>
          </p:nvSpPr>
          <p:spPr>
            <a:xfrm flipV="1">
              <a:off x="8311730" y="5655663"/>
              <a:ext cx="14681" cy="30689"/>
            </a:xfrm>
            <a:custGeom>
              <a:avLst/>
              <a:gdLst>
                <a:gd name="connsiteX0" fmla="*/ 11614 w 14681"/>
                <a:gd name="connsiteY0" fmla="*/ 30368 h 30689"/>
                <a:gd name="connsiteX1" fmla="*/ 14498 w 14681"/>
                <a:gd name="connsiteY1" fmla="*/ -321 h 30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681" h="30689">
                  <a:moveTo>
                    <a:pt x="11614" y="30368"/>
                  </a:moveTo>
                  <a:cubicBezTo>
                    <a:pt x="-1758" y="29032"/>
                    <a:pt x="-7381" y="2108"/>
                    <a:pt x="14498" y="-32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69" name="任意多边形: 形状 2568">
              <a:extLst>
                <a:ext uri="{FF2B5EF4-FFF2-40B4-BE49-F238E27FC236}">
                  <a16:creationId xmlns:a16="http://schemas.microsoft.com/office/drawing/2014/main" id="{FA99561C-A09D-082B-D518-EE13ECD7BEC8}"/>
                </a:ext>
              </a:extLst>
            </p:cNvPr>
            <p:cNvSpPr/>
            <p:nvPr/>
          </p:nvSpPr>
          <p:spPr>
            <a:xfrm flipV="1">
              <a:off x="8304086" y="5677928"/>
              <a:ext cx="12219" cy="30300"/>
            </a:xfrm>
            <a:custGeom>
              <a:avLst/>
              <a:gdLst>
                <a:gd name="connsiteX0" fmla="*/ 8898 w 12219"/>
                <a:gd name="connsiteY0" fmla="*/ 29983 h 30300"/>
                <a:gd name="connsiteX1" fmla="*/ 12037 w 12219"/>
                <a:gd name="connsiteY1" fmla="*/ -317 h 30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219" h="30300">
                  <a:moveTo>
                    <a:pt x="8898" y="29983"/>
                  </a:moveTo>
                  <a:cubicBezTo>
                    <a:pt x="-1253" y="27701"/>
                    <a:pt x="-6186" y="6595"/>
                    <a:pt x="12037" y="-31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70" name="任意多边形: 形状 2569">
              <a:extLst>
                <a:ext uri="{FF2B5EF4-FFF2-40B4-BE49-F238E27FC236}">
                  <a16:creationId xmlns:a16="http://schemas.microsoft.com/office/drawing/2014/main" id="{E243D49F-F03B-12E2-927D-B3C905670550}"/>
                </a:ext>
              </a:extLst>
            </p:cNvPr>
            <p:cNvSpPr/>
            <p:nvPr/>
          </p:nvSpPr>
          <p:spPr>
            <a:xfrm flipV="1">
              <a:off x="8285469" y="5678879"/>
              <a:ext cx="19959" cy="6192"/>
            </a:xfrm>
            <a:custGeom>
              <a:avLst/>
              <a:gdLst>
                <a:gd name="connsiteX0" fmla="*/ 19776 w 19959"/>
                <a:gd name="connsiteY0" fmla="*/ -319 h 6192"/>
                <a:gd name="connsiteX1" fmla="*/ -184 w 19959"/>
                <a:gd name="connsiteY1" fmla="*/ 4706 h 6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959" h="6192">
                  <a:moveTo>
                    <a:pt x="19776" y="-319"/>
                  </a:moveTo>
                  <a:cubicBezTo>
                    <a:pt x="17265" y="3452"/>
                    <a:pt x="7394" y="8075"/>
                    <a:pt x="-184" y="470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71" name="任意多边形: 形状 2570">
              <a:extLst>
                <a:ext uri="{FF2B5EF4-FFF2-40B4-BE49-F238E27FC236}">
                  <a16:creationId xmlns:a16="http://schemas.microsoft.com/office/drawing/2014/main" id="{064ADAF3-E13B-7214-9470-2C430C22B45C}"/>
                </a:ext>
              </a:extLst>
            </p:cNvPr>
            <p:cNvSpPr/>
            <p:nvPr/>
          </p:nvSpPr>
          <p:spPr>
            <a:xfrm flipV="1">
              <a:off x="8331396" y="5599942"/>
              <a:ext cx="13800" cy="33492"/>
            </a:xfrm>
            <a:custGeom>
              <a:avLst/>
              <a:gdLst>
                <a:gd name="connsiteX0" fmla="*/ 13617 w 13800"/>
                <a:gd name="connsiteY0" fmla="*/ 33161 h 33492"/>
                <a:gd name="connsiteX1" fmla="*/ 8465 w 13800"/>
                <a:gd name="connsiteY1" fmla="*/ -331 h 33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800" h="33492">
                  <a:moveTo>
                    <a:pt x="13617" y="33161"/>
                  </a:moveTo>
                  <a:cubicBezTo>
                    <a:pt x="-99" y="30412"/>
                    <a:pt x="-6606" y="11121"/>
                    <a:pt x="8465" y="-33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72" name="任意多边形: 形状 2571">
              <a:extLst>
                <a:ext uri="{FF2B5EF4-FFF2-40B4-BE49-F238E27FC236}">
                  <a16:creationId xmlns:a16="http://schemas.microsoft.com/office/drawing/2014/main" id="{6B25DDE2-C794-9B9D-E465-D9DB3FAD02BE}"/>
                </a:ext>
              </a:extLst>
            </p:cNvPr>
            <p:cNvSpPr/>
            <p:nvPr/>
          </p:nvSpPr>
          <p:spPr>
            <a:xfrm flipV="1">
              <a:off x="8311365" y="5614975"/>
              <a:ext cx="19900" cy="39120"/>
            </a:xfrm>
            <a:custGeom>
              <a:avLst/>
              <a:gdLst>
                <a:gd name="connsiteX0" fmla="*/ 19718 w 19900"/>
                <a:gd name="connsiteY0" fmla="*/ 38704 h 39120"/>
                <a:gd name="connsiteX1" fmla="*/ 12143 w 19900"/>
                <a:gd name="connsiteY1" fmla="*/ -328 h 39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900" h="39120">
                  <a:moveTo>
                    <a:pt x="19718" y="38704"/>
                  </a:moveTo>
                  <a:cubicBezTo>
                    <a:pt x="3660" y="40439"/>
                    <a:pt x="-11723" y="16153"/>
                    <a:pt x="12143" y="-32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73" name="任意多边形: 形状 2572">
              <a:extLst>
                <a:ext uri="{FF2B5EF4-FFF2-40B4-BE49-F238E27FC236}">
                  <a16:creationId xmlns:a16="http://schemas.microsoft.com/office/drawing/2014/main" id="{0F3FEA9D-32D8-C83A-B31D-4AFBA23EB1C7}"/>
                </a:ext>
              </a:extLst>
            </p:cNvPr>
            <p:cNvSpPr/>
            <p:nvPr/>
          </p:nvSpPr>
          <p:spPr>
            <a:xfrm flipV="1">
              <a:off x="8301009" y="5641852"/>
              <a:ext cx="11920" cy="32564"/>
            </a:xfrm>
            <a:custGeom>
              <a:avLst/>
              <a:gdLst>
                <a:gd name="connsiteX0" fmla="*/ 11737 w 11920"/>
                <a:gd name="connsiteY0" fmla="*/ 32241 h 32564"/>
                <a:gd name="connsiteX1" fmla="*/ 10716 w 11920"/>
                <a:gd name="connsiteY1" fmla="*/ -324 h 32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920" h="32564">
                  <a:moveTo>
                    <a:pt x="11737" y="32241"/>
                  </a:moveTo>
                  <a:cubicBezTo>
                    <a:pt x="1497" y="31110"/>
                    <a:pt x="-8496" y="8033"/>
                    <a:pt x="10716" y="-32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74" name="任意多边形: 形状 2573">
              <a:extLst>
                <a:ext uri="{FF2B5EF4-FFF2-40B4-BE49-F238E27FC236}">
                  <a16:creationId xmlns:a16="http://schemas.microsoft.com/office/drawing/2014/main" id="{C6F732DC-45F0-981C-CD78-0E63F4228075}"/>
                </a:ext>
              </a:extLst>
            </p:cNvPr>
            <p:cNvSpPr/>
            <p:nvPr/>
          </p:nvSpPr>
          <p:spPr>
            <a:xfrm flipV="1">
              <a:off x="8295931" y="5668284"/>
              <a:ext cx="8188" cy="11168"/>
            </a:xfrm>
            <a:custGeom>
              <a:avLst/>
              <a:gdLst>
                <a:gd name="connsiteX0" fmla="*/ 8005 w 8188"/>
                <a:gd name="connsiteY0" fmla="*/ 10848 h 11168"/>
                <a:gd name="connsiteX1" fmla="*/ -156 w 8188"/>
                <a:gd name="connsiteY1" fmla="*/ -321 h 11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188" h="11168">
                  <a:moveTo>
                    <a:pt x="8005" y="10848"/>
                  </a:moveTo>
                  <a:cubicBezTo>
                    <a:pt x="3873" y="9920"/>
                    <a:pt x="-574" y="3757"/>
                    <a:pt x="-156" y="-32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75" name="任意多边形: 形状 2574">
              <a:extLst>
                <a:ext uri="{FF2B5EF4-FFF2-40B4-BE49-F238E27FC236}">
                  <a16:creationId xmlns:a16="http://schemas.microsoft.com/office/drawing/2014/main" id="{84713471-DD6E-3F70-D975-643A9F693276}"/>
                </a:ext>
              </a:extLst>
            </p:cNvPr>
            <p:cNvSpPr/>
            <p:nvPr/>
          </p:nvSpPr>
          <p:spPr>
            <a:xfrm flipV="1">
              <a:off x="8277845" y="5652432"/>
              <a:ext cx="23536" cy="3603"/>
            </a:xfrm>
            <a:custGeom>
              <a:avLst/>
              <a:gdLst>
                <a:gd name="connsiteX0" fmla="*/ 23352 w 23536"/>
                <a:gd name="connsiteY0" fmla="*/ 285 h 3603"/>
                <a:gd name="connsiteX1" fmla="*/ -184 w 23536"/>
                <a:gd name="connsiteY1" fmla="*/ -324 h 3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536" h="3603">
                  <a:moveTo>
                    <a:pt x="23352" y="285"/>
                  </a:moveTo>
                  <a:cubicBezTo>
                    <a:pt x="17011" y="4027"/>
                    <a:pt x="6017" y="4728"/>
                    <a:pt x="-184" y="-32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76" name="任意多边形: 形状 2575">
              <a:extLst>
                <a:ext uri="{FF2B5EF4-FFF2-40B4-BE49-F238E27FC236}">
                  <a16:creationId xmlns:a16="http://schemas.microsoft.com/office/drawing/2014/main" id="{7E9574D7-73E3-FB05-485D-0E7F7E2CD934}"/>
                </a:ext>
              </a:extLst>
            </p:cNvPr>
            <p:cNvSpPr/>
            <p:nvPr/>
          </p:nvSpPr>
          <p:spPr>
            <a:xfrm flipV="1">
              <a:off x="8280783" y="5625371"/>
              <a:ext cx="18009" cy="27959"/>
            </a:xfrm>
            <a:custGeom>
              <a:avLst/>
              <a:gdLst>
                <a:gd name="connsiteX0" fmla="*/ -184 w 18009"/>
                <a:gd name="connsiteY0" fmla="*/ 26630 h 27959"/>
                <a:gd name="connsiteX1" fmla="*/ 14865 w 18009"/>
                <a:gd name="connsiteY1" fmla="*/ -327 h 27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009" h="27959">
                  <a:moveTo>
                    <a:pt x="-184" y="26630"/>
                  </a:moveTo>
                  <a:cubicBezTo>
                    <a:pt x="6088" y="31370"/>
                    <a:pt x="25079" y="18796"/>
                    <a:pt x="14865" y="-32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77" name="任意多边形: 形状 2576">
              <a:extLst>
                <a:ext uri="{FF2B5EF4-FFF2-40B4-BE49-F238E27FC236}">
                  <a16:creationId xmlns:a16="http://schemas.microsoft.com/office/drawing/2014/main" id="{1C7FC687-E404-0CDC-E6FA-9B04C2F0601F}"/>
                </a:ext>
              </a:extLst>
            </p:cNvPr>
            <p:cNvSpPr/>
            <p:nvPr/>
          </p:nvSpPr>
          <p:spPr>
            <a:xfrm flipV="1">
              <a:off x="8297002" y="5631907"/>
              <a:ext cx="14618" cy="3342"/>
            </a:xfrm>
            <a:custGeom>
              <a:avLst/>
              <a:gdLst>
                <a:gd name="connsiteX0" fmla="*/ 14435 w 14618"/>
                <a:gd name="connsiteY0" fmla="*/ 2118 h 3342"/>
                <a:gd name="connsiteX1" fmla="*/ -183 w 14618"/>
                <a:gd name="connsiteY1" fmla="*/ -328 h 3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618" h="3342">
                  <a:moveTo>
                    <a:pt x="14435" y="2118"/>
                  </a:moveTo>
                  <a:cubicBezTo>
                    <a:pt x="11344" y="3258"/>
                    <a:pt x="4500" y="4056"/>
                    <a:pt x="-183" y="-32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78" name="任意多边形: 形状 2577">
              <a:extLst>
                <a:ext uri="{FF2B5EF4-FFF2-40B4-BE49-F238E27FC236}">
                  <a16:creationId xmlns:a16="http://schemas.microsoft.com/office/drawing/2014/main" id="{D317C545-E6E6-1CF4-6CF0-28CE58DAEF1C}"/>
                </a:ext>
              </a:extLst>
            </p:cNvPr>
            <p:cNvSpPr/>
            <p:nvPr/>
          </p:nvSpPr>
          <p:spPr>
            <a:xfrm flipV="1">
              <a:off x="8319003" y="5570533"/>
              <a:ext cx="20239" cy="44385"/>
            </a:xfrm>
            <a:custGeom>
              <a:avLst/>
              <a:gdLst>
                <a:gd name="connsiteX0" fmla="*/ 20057 w 20239"/>
                <a:gd name="connsiteY0" fmla="*/ 44049 h 44385"/>
                <a:gd name="connsiteX1" fmla="*/ 10178 w 20239"/>
                <a:gd name="connsiteY1" fmla="*/ -336 h 44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239" h="44385">
                  <a:moveTo>
                    <a:pt x="20057" y="44049"/>
                  </a:moveTo>
                  <a:cubicBezTo>
                    <a:pt x="6903" y="41763"/>
                    <a:pt x="-12320" y="20445"/>
                    <a:pt x="10178" y="-33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79" name="任意多边形: 形状 2578">
              <a:extLst>
                <a:ext uri="{FF2B5EF4-FFF2-40B4-BE49-F238E27FC236}">
                  <a16:creationId xmlns:a16="http://schemas.microsoft.com/office/drawing/2014/main" id="{36DEBFEE-CDF3-EF56-5830-30D2CD409731}"/>
                </a:ext>
              </a:extLst>
            </p:cNvPr>
            <p:cNvSpPr/>
            <p:nvPr/>
          </p:nvSpPr>
          <p:spPr>
            <a:xfrm flipV="1">
              <a:off x="8291141" y="5606556"/>
              <a:ext cx="24791" cy="15107"/>
            </a:xfrm>
            <a:custGeom>
              <a:avLst/>
              <a:gdLst>
                <a:gd name="connsiteX0" fmla="*/ -183 w 24791"/>
                <a:gd name="connsiteY0" fmla="*/ 12103 h 15107"/>
                <a:gd name="connsiteX1" fmla="*/ 24608 w 24791"/>
                <a:gd name="connsiteY1" fmla="*/ -332 h 15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791" h="15107">
                  <a:moveTo>
                    <a:pt x="-183" y="12103"/>
                  </a:moveTo>
                  <a:cubicBezTo>
                    <a:pt x="3880" y="18517"/>
                    <a:pt x="24616" y="13001"/>
                    <a:pt x="24608" y="-33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80" name="任意多边形: 形状 2579">
              <a:extLst>
                <a:ext uri="{FF2B5EF4-FFF2-40B4-BE49-F238E27FC236}">
                  <a16:creationId xmlns:a16="http://schemas.microsoft.com/office/drawing/2014/main" id="{2D3C6662-1493-A42D-B8C6-E5663337CFD5}"/>
                </a:ext>
              </a:extLst>
            </p:cNvPr>
            <p:cNvSpPr/>
            <p:nvPr/>
          </p:nvSpPr>
          <p:spPr>
            <a:xfrm flipV="1">
              <a:off x="8302068" y="5567438"/>
              <a:ext cx="18163" cy="19961"/>
            </a:xfrm>
            <a:custGeom>
              <a:avLst/>
              <a:gdLst>
                <a:gd name="connsiteX0" fmla="*/ -156 w 18163"/>
                <a:gd name="connsiteY0" fmla="*/ 19623 h 19961"/>
                <a:gd name="connsiteX1" fmla="*/ 17980 w 18163"/>
                <a:gd name="connsiteY1" fmla="*/ -309 h 19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163" h="19961">
                  <a:moveTo>
                    <a:pt x="-156" y="19623"/>
                  </a:moveTo>
                  <a:cubicBezTo>
                    <a:pt x="-710" y="13162"/>
                    <a:pt x="7152" y="-1075"/>
                    <a:pt x="17980" y="-30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81" name="任意多边形: 形状 2580">
              <a:extLst>
                <a:ext uri="{FF2B5EF4-FFF2-40B4-BE49-F238E27FC236}">
                  <a16:creationId xmlns:a16="http://schemas.microsoft.com/office/drawing/2014/main" id="{387F7658-1A87-647C-924C-1C2C9319472A}"/>
                </a:ext>
              </a:extLst>
            </p:cNvPr>
            <p:cNvSpPr/>
            <p:nvPr/>
          </p:nvSpPr>
          <p:spPr>
            <a:xfrm flipV="1">
              <a:off x="8259593" y="5489690"/>
              <a:ext cx="37712" cy="35770"/>
            </a:xfrm>
            <a:custGeom>
              <a:avLst/>
              <a:gdLst>
                <a:gd name="connsiteX0" fmla="*/ 3861 w 37712"/>
                <a:gd name="connsiteY0" fmla="*/ 35418 h 35770"/>
                <a:gd name="connsiteX1" fmla="*/ 13070 w 37712"/>
                <a:gd name="connsiteY1" fmla="*/ 1816 h 35770"/>
                <a:gd name="connsiteX2" fmla="*/ 37528 w 37712"/>
                <a:gd name="connsiteY2" fmla="*/ 14636 h 35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712" h="35770">
                  <a:moveTo>
                    <a:pt x="3861" y="35418"/>
                  </a:moveTo>
                  <a:cubicBezTo>
                    <a:pt x="-3666" y="24393"/>
                    <a:pt x="-739" y="8382"/>
                    <a:pt x="13070" y="1816"/>
                  </a:cubicBezTo>
                  <a:cubicBezTo>
                    <a:pt x="26877" y="-4755"/>
                    <a:pt x="36738" y="4793"/>
                    <a:pt x="37528" y="1463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82" name="任意多边形: 形状 2581">
              <a:extLst>
                <a:ext uri="{FF2B5EF4-FFF2-40B4-BE49-F238E27FC236}">
                  <a16:creationId xmlns:a16="http://schemas.microsoft.com/office/drawing/2014/main" id="{682206BF-9B64-3691-2473-2008F21D8685}"/>
                </a:ext>
              </a:extLst>
            </p:cNvPr>
            <p:cNvSpPr/>
            <p:nvPr/>
          </p:nvSpPr>
          <p:spPr>
            <a:xfrm flipV="1">
              <a:off x="8263415" y="5524933"/>
              <a:ext cx="11176" cy="28363"/>
            </a:xfrm>
            <a:custGeom>
              <a:avLst/>
              <a:gdLst>
                <a:gd name="connsiteX0" fmla="*/ 10992 w 11176"/>
                <a:gd name="connsiteY0" fmla="*/ 28017 h 28363"/>
                <a:gd name="connsiteX1" fmla="*/ 9356 w 11176"/>
                <a:gd name="connsiteY1" fmla="*/ -346 h 28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176" h="28363">
                  <a:moveTo>
                    <a:pt x="10992" y="28017"/>
                  </a:moveTo>
                  <a:cubicBezTo>
                    <a:pt x="-4204" y="22943"/>
                    <a:pt x="-3068" y="1531"/>
                    <a:pt x="9356" y="-34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83" name="任意多边形: 形状 2582">
              <a:extLst>
                <a:ext uri="{FF2B5EF4-FFF2-40B4-BE49-F238E27FC236}">
                  <a16:creationId xmlns:a16="http://schemas.microsoft.com/office/drawing/2014/main" id="{FBA419A1-3E05-43C1-A2EF-D715EA75C95A}"/>
                </a:ext>
              </a:extLst>
            </p:cNvPr>
            <p:cNvSpPr/>
            <p:nvPr/>
          </p:nvSpPr>
          <p:spPr>
            <a:xfrm flipV="1">
              <a:off x="8288998" y="5523742"/>
              <a:ext cx="24595" cy="20478"/>
            </a:xfrm>
            <a:custGeom>
              <a:avLst/>
              <a:gdLst>
                <a:gd name="connsiteX0" fmla="*/ -183 w 24595"/>
                <a:gd name="connsiteY0" fmla="*/ 20132 h 20478"/>
                <a:gd name="connsiteX1" fmla="*/ 24412 w 24595"/>
                <a:gd name="connsiteY1" fmla="*/ -347 h 20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595" h="20478">
                  <a:moveTo>
                    <a:pt x="-183" y="20132"/>
                  </a:moveTo>
                  <a:cubicBezTo>
                    <a:pt x="6097" y="18878"/>
                    <a:pt x="24285" y="10620"/>
                    <a:pt x="24412" y="-34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84" name="任意多边形: 形状 2583">
              <a:extLst>
                <a:ext uri="{FF2B5EF4-FFF2-40B4-BE49-F238E27FC236}">
                  <a16:creationId xmlns:a16="http://schemas.microsoft.com/office/drawing/2014/main" id="{FD742F96-F50E-BE49-D8D8-DBB2E237F077}"/>
                </a:ext>
              </a:extLst>
            </p:cNvPr>
            <p:cNvSpPr/>
            <p:nvPr/>
          </p:nvSpPr>
          <p:spPr>
            <a:xfrm flipV="1">
              <a:off x="8231287" y="5492548"/>
              <a:ext cx="29754" cy="19458"/>
            </a:xfrm>
            <a:custGeom>
              <a:avLst/>
              <a:gdLst>
                <a:gd name="connsiteX0" fmla="*/ 1448 w 29754"/>
                <a:gd name="connsiteY0" fmla="*/ 19105 h 19458"/>
                <a:gd name="connsiteX1" fmla="*/ 29570 w 29754"/>
                <a:gd name="connsiteY1" fmla="*/ 749 h 19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754" h="19458">
                  <a:moveTo>
                    <a:pt x="1448" y="19105"/>
                  </a:moveTo>
                  <a:cubicBezTo>
                    <a:pt x="-6129" y="15737"/>
                    <a:pt x="14273" y="-5355"/>
                    <a:pt x="29570" y="74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85" name="任意多边形: 形状 2584">
              <a:extLst>
                <a:ext uri="{FF2B5EF4-FFF2-40B4-BE49-F238E27FC236}">
                  <a16:creationId xmlns:a16="http://schemas.microsoft.com/office/drawing/2014/main" id="{C0895BA0-A381-BB55-4BEA-D1549E28DD9E}"/>
                </a:ext>
              </a:extLst>
            </p:cNvPr>
            <p:cNvSpPr/>
            <p:nvPr/>
          </p:nvSpPr>
          <p:spPr>
            <a:xfrm flipV="1">
              <a:off x="8244658" y="5511598"/>
              <a:ext cx="17652" cy="30065"/>
            </a:xfrm>
            <a:custGeom>
              <a:avLst/>
              <a:gdLst>
                <a:gd name="connsiteX0" fmla="*/ 4389 w 17652"/>
                <a:gd name="connsiteY0" fmla="*/ 29717 h 30065"/>
                <a:gd name="connsiteX1" fmla="*/ 17468 w 17652"/>
                <a:gd name="connsiteY1" fmla="*/ -349 h 3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652" h="30065">
                  <a:moveTo>
                    <a:pt x="4389" y="29717"/>
                  </a:moveTo>
                  <a:cubicBezTo>
                    <a:pt x="-1312" y="22435"/>
                    <a:pt x="-5795" y="6762"/>
                    <a:pt x="17468" y="-34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86" name="任意多边形: 形状 2585">
              <a:extLst>
                <a:ext uri="{FF2B5EF4-FFF2-40B4-BE49-F238E27FC236}">
                  <a16:creationId xmlns:a16="http://schemas.microsoft.com/office/drawing/2014/main" id="{FE1E4BF7-7BCC-1D05-0507-8D2309881C78}"/>
                </a:ext>
              </a:extLst>
            </p:cNvPr>
            <p:cNvSpPr/>
            <p:nvPr/>
          </p:nvSpPr>
          <p:spPr>
            <a:xfrm flipV="1">
              <a:off x="8225133" y="5534926"/>
              <a:ext cx="35362" cy="27165"/>
            </a:xfrm>
            <a:custGeom>
              <a:avLst/>
              <a:gdLst>
                <a:gd name="connsiteX0" fmla="*/ 32486 w 35362"/>
                <a:gd name="connsiteY0" fmla="*/ 6096 h 27165"/>
                <a:gd name="connsiteX1" fmla="*/ 13007 w 35362"/>
                <a:gd name="connsiteY1" fmla="*/ 26060 h 27165"/>
                <a:gd name="connsiteX2" fmla="*/ 8265 w 35362"/>
                <a:gd name="connsiteY2" fmla="*/ -343 h 27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362" h="27165">
                  <a:moveTo>
                    <a:pt x="32486" y="6096"/>
                  </a:moveTo>
                  <a:cubicBezTo>
                    <a:pt x="39779" y="10733"/>
                    <a:pt x="31910" y="30967"/>
                    <a:pt x="13007" y="26060"/>
                  </a:cubicBezTo>
                  <a:cubicBezTo>
                    <a:pt x="-5895" y="21152"/>
                    <a:pt x="-1686" y="-570"/>
                    <a:pt x="8265" y="-34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87" name="任意多边形: 形状 2586">
              <a:extLst>
                <a:ext uri="{FF2B5EF4-FFF2-40B4-BE49-F238E27FC236}">
                  <a16:creationId xmlns:a16="http://schemas.microsoft.com/office/drawing/2014/main" id="{1695B638-5C9B-E555-9FD9-FBAB45D7F108}"/>
                </a:ext>
              </a:extLst>
            </p:cNvPr>
            <p:cNvSpPr/>
            <p:nvPr/>
          </p:nvSpPr>
          <p:spPr>
            <a:xfrm flipV="1">
              <a:off x="8217490" y="5496953"/>
              <a:ext cx="27341" cy="31716"/>
            </a:xfrm>
            <a:custGeom>
              <a:avLst/>
              <a:gdLst>
                <a:gd name="connsiteX0" fmla="*/ 4886 w 27341"/>
                <a:gd name="connsiteY0" fmla="*/ 31366 h 31716"/>
                <a:gd name="connsiteX1" fmla="*/ 27157 w 27341"/>
                <a:gd name="connsiteY1" fmla="*/ 1196 h 31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7341" h="31716">
                  <a:moveTo>
                    <a:pt x="4886" y="31366"/>
                  </a:moveTo>
                  <a:cubicBezTo>
                    <a:pt x="-7343" y="24956"/>
                    <a:pt x="3501" y="-7781"/>
                    <a:pt x="27157" y="119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88" name="任意多边形: 形状 2587">
              <a:extLst>
                <a:ext uri="{FF2B5EF4-FFF2-40B4-BE49-F238E27FC236}">
                  <a16:creationId xmlns:a16="http://schemas.microsoft.com/office/drawing/2014/main" id="{F244986B-F8C3-CD58-80BE-20F76B5A03CE}"/>
                </a:ext>
              </a:extLst>
            </p:cNvPr>
            <p:cNvSpPr/>
            <p:nvPr/>
          </p:nvSpPr>
          <p:spPr>
            <a:xfrm flipV="1">
              <a:off x="8186904" y="5504930"/>
              <a:ext cx="33216" cy="28478"/>
            </a:xfrm>
            <a:custGeom>
              <a:avLst/>
              <a:gdLst>
                <a:gd name="connsiteX0" fmla="*/ 9516 w 33216"/>
                <a:gd name="connsiteY0" fmla="*/ 28129 h 28478"/>
                <a:gd name="connsiteX1" fmla="*/ 11638 w 33216"/>
                <a:gd name="connsiteY1" fmla="*/ 104 h 28478"/>
                <a:gd name="connsiteX2" fmla="*/ 32966 w 33216"/>
                <a:gd name="connsiteY2" fmla="*/ 15718 h 2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216" h="28478">
                  <a:moveTo>
                    <a:pt x="9516" y="28129"/>
                  </a:moveTo>
                  <a:cubicBezTo>
                    <a:pt x="-3936" y="24937"/>
                    <a:pt x="-3556" y="3190"/>
                    <a:pt x="11638" y="104"/>
                  </a:cubicBezTo>
                  <a:cubicBezTo>
                    <a:pt x="26834" y="-2991"/>
                    <a:pt x="33788" y="10573"/>
                    <a:pt x="32966" y="1571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89" name="任意多边形: 形状 2588">
              <a:extLst>
                <a:ext uri="{FF2B5EF4-FFF2-40B4-BE49-F238E27FC236}">
                  <a16:creationId xmlns:a16="http://schemas.microsoft.com/office/drawing/2014/main" id="{556D04E2-54EF-7852-A1CE-F5A3A519C40C}"/>
                </a:ext>
              </a:extLst>
            </p:cNvPr>
            <p:cNvSpPr/>
            <p:nvPr/>
          </p:nvSpPr>
          <p:spPr>
            <a:xfrm flipV="1">
              <a:off x="8161545" y="5510526"/>
              <a:ext cx="28954" cy="28625"/>
            </a:xfrm>
            <a:custGeom>
              <a:avLst/>
              <a:gdLst>
                <a:gd name="connsiteX0" fmla="*/ 9276 w 28954"/>
                <a:gd name="connsiteY0" fmla="*/ 28277 h 28625"/>
                <a:gd name="connsiteX1" fmla="*/ 5413 w 28954"/>
                <a:gd name="connsiteY1" fmla="*/ 2406 h 28625"/>
                <a:gd name="connsiteX2" fmla="*/ 28768 w 28954"/>
                <a:gd name="connsiteY2" fmla="*/ 10487 h 28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954" h="28625">
                  <a:moveTo>
                    <a:pt x="9276" y="28277"/>
                  </a:moveTo>
                  <a:cubicBezTo>
                    <a:pt x="-1146" y="26435"/>
                    <a:pt x="-3722" y="8191"/>
                    <a:pt x="5413" y="2406"/>
                  </a:cubicBezTo>
                  <a:cubicBezTo>
                    <a:pt x="14543" y="-3377"/>
                    <a:pt x="24736" y="241"/>
                    <a:pt x="28768" y="1048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90" name="任意多边形: 形状 2589">
              <a:extLst>
                <a:ext uri="{FF2B5EF4-FFF2-40B4-BE49-F238E27FC236}">
                  <a16:creationId xmlns:a16="http://schemas.microsoft.com/office/drawing/2014/main" id="{E4156703-664A-AAC5-D59E-C038B8AC2047}"/>
                </a:ext>
              </a:extLst>
            </p:cNvPr>
            <p:cNvSpPr/>
            <p:nvPr/>
          </p:nvSpPr>
          <p:spPr>
            <a:xfrm flipV="1">
              <a:off x="8206574" y="5532910"/>
              <a:ext cx="18584" cy="20234"/>
            </a:xfrm>
            <a:custGeom>
              <a:avLst/>
              <a:gdLst>
                <a:gd name="connsiteX0" fmla="*/ 2110 w 18584"/>
                <a:gd name="connsiteY0" fmla="*/ 19889 h 20234"/>
                <a:gd name="connsiteX1" fmla="*/ 18399 w 18584"/>
                <a:gd name="connsiteY1" fmla="*/ 40 h 20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584" h="20234">
                  <a:moveTo>
                    <a:pt x="2110" y="19889"/>
                  </a:moveTo>
                  <a:cubicBezTo>
                    <a:pt x="-4716" y="11687"/>
                    <a:pt x="4557" y="-2899"/>
                    <a:pt x="18399" y="4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91" name="任意多边形: 形状 2590">
              <a:extLst>
                <a:ext uri="{FF2B5EF4-FFF2-40B4-BE49-F238E27FC236}">
                  <a16:creationId xmlns:a16="http://schemas.microsoft.com/office/drawing/2014/main" id="{A2DB6336-F8C8-7456-144B-DEACAD1CB85B}"/>
                </a:ext>
              </a:extLst>
            </p:cNvPr>
            <p:cNvSpPr/>
            <p:nvPr/>
          </p:nvSpPr>
          <p:spPr>
            <a:xfrm flipV="1">
              <a:off x="8235896" y="5528691"/>
              <a:ext cx="2903" cy="7909"/>
            </a:xfrm>
            <a:custGeom>
              <a:avLst/>
              <a:gdLst>
                <a:gd name="connsiteX0" fmla="*/ -185 w 2903"/>
                <a:gd name="connsiteY0" fmla="*/ -347 h 7909"/>
                <a:gd name="connsiteX1" fmla="*/ 2376 w 2903"/>
                <a:gd name="connsiteY1" fmla="*/ 7562 h 7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03" h="7909">
                  <a:moveTo>
                    <a:pt x="-185" y="-347"/>
                  </a:moveTo>
                  <a:cubicBezTo>
                    <a:pt x="2211" y="860"/>
                    <a:pt x="3337" y="4778"/>
                    <a:pt x="2376" y="756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92" name="任意多边形: 形状 2591">
              <a:extLst>
                <a:ext uri="{FF2B5EF4-FFF2-40B4-BE49-F238E27FC236}">
                  <a16:creationId xmlns:a16="http://schemas.microsoft.com/office/drawing/2014/main" id="{B9F12B23-74C7-58B8-8C95-04D167E9ACCA}"/>
                </a:ext>
              </a:extLst>
            </p:cNvPr>
            <p:cNvSpPr/>
            <p:nvPr/>
          </p:nvSpPr>
          <p:spPr>
            <a:xfrm flipV="1">
              <a:off x="8143425" y="5513621"/>
              <a:ext cx="20158" cy="21210"/>
            </a:xfrm>
            <a:custGeom>
              <a:avLst/>
              <a:gdLst>
                <a:gd name="connsiteX0" fmla="*/ 5607 w 20158"/>
                <a:gd name="connsiteY0" fmla="*/ 20862 h 21210"/>
                <a:gd name="connsiteX1" fmla="*/ 19972 w 20158"/>
                <a:gd name="connsiteY1" fmla="*/ 1419 h 21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158" h="21210">
                  <a:moveTo>
                    <a:pt x="5607" y="20862"/>
                  </a:moveTo>
                  <a:cubicBezTo>
                    <a:pt x="-5788" y="19636"/>
                    <a:pt x="-51" y="-7410"/>
                    <a:pt x="19972" y="141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93" name="任意多边形: 形状 2592">
              <a:extLst>
                <a:ext uri="{FF2B5EF4-FFF2-40B4-BE49-F238E27FC236}">
                  <a16:creationId xmlns:a16="http://schemas.microsoft.com/office/drawing/2014/main" id="{666867E6-B53C-36A0-634F-A503C40A3BA7}"/>
                </a:ext>
              </a:extLst>
            </p:cNvPr>
            <p:cNvSpPr/>
            <p:nvPr/>
          </p:nvSpPr>
          <p:spPr>
            <a:xfrm flipV="1">
              <a:off x="8204112" y="5547316"/>
              <a:ext cx="7909" cy="19980"/>
            </a:xfrm>
            <a:custGeom>
              <a:avLst/>
              <a:gdLst>
                <a:gd name="connsiteX0" fmla="*/ 5405 w 7909"/>
                <a:gd name="connsiteY0" fmla="*/ 19638 h 19980"/>
                <a:gd name="connsiteX1" fmla="*/ 7724 w 7909"/>
                <a:gd name="connsiteY1" fmla="*/ -343 h 19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909" h="19980">
                  <a:moveTo>
                    <a:pt x="5405" y="19638"/>
                  </a:moveTo>
                  <a:cubicBezTo>
                    <a:pt x="-2404" y="18054"/>
                    <a:pt x="-2390" y="890"/>
                    <a:pt x="7724" y="-34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94" name="任意多边形: 形状 2593">
              <a:extLst>
                <a:ext uri="{FF2B5EF4-FFF2-40B4-BE49-F238E27FC236}">
                  <a16:creationId xmlns:a16="http://schemas.microsoft.com/office/drawing/2014/main" id="{1AE5BE54-6BE4-61FA-F88F-196F56896D25}"/>
                </a:ext>
              </a:extLst>
            </p:cNvPr>
            <p:cNvSpPr/>
            <p:nvPr/>
          </p:nvSpPr>
          <p:spPr>
            <a:xfrm flipV="1">
              <a:off x="8176879" y="5538982"/>
              <a:ext cx="27474" cy="20737"/>
            </a:xfrm>
            <a:custGeom>
              <a:avLst/>
              <a:gdLst>
                <a:gd name="connsiteX0" fmla="*/ 610 w 27474"/>
                <a:gd name="connsiteY0" fmla="*/ 20393 h 20737"/>
                <a:gd name="connsiteX1" fmla="*/ 27288 w 27474"/>
                <a:gd name="connsiteY1" fmla="*/ 1051 h 20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7474" h="20737">
                  <a:moveTo>
                    <a:pt x="610" y="20393"/>
                  </a:moveTo>
                  <a:cubicBezTo>
                    <a:pt x="-3518" y="11302"/>
                    <a:pt x="8867" y="-5248"/>
                    <a:pt x="27288" y="105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95" name="任意多边形: 形状 2594">
              <a:extLst>
                <a:ext uri="{FF2B5EF4-FFF2-40B4-BE49-F238E27FC236}">
                  <a16:creationId xmlns:a16="http://schemas.microsoft.com/office/drawing/2014/main" id="{4CFBFFCD-289B-8D1C-C18D-B6E0D4E02634}"/>
                </a:ext>
              </a:extLst>
            </p:cNvPr>
            <p:cNvSpPr/>
            <p:nvPr/>
          </p:nvSpPr>
          <p:spPr>
            <a:xfrm flipV="1">
              <a:off x="8176995" y="5553031"/>
              <a:ext cx="5238" cy="17967"/>
            </a:xfrm>
            <a:custGeom>
              <a:avLst/>
              <a:gdLst>
                <a:gd name="connsiteX0" fmla="*/ 4185 w 5238"/>
                <a:gd name="connsiteY0" fmla="*/ 17626 h 17967"/>
                <a:gd name="connsiteX1" fmla="*/ 5053 w 5238"/>
                <a:gd name="connsiteY1" fmla="*/ -342 h 17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238" h="17967">
                  <a:moveTo>
                    <a:pt x="4185" y="17626"/>
                  </a:moveTo>
                  <a:cubicBezTo>
                    <a:pt x="-1662" y="13980"/>
                    <a:pt x="-1905" y="2427"/>
                    <a:pt x="5053" y="-34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96" name="任意多边形: 形状 2595">
              <a:extLst>
                <a:ext uri="{FF2B5EF4-FFF2-40B4-BE49-F238E27FC236}">
                  <a16:creationId xmlns:a16="http://schemas.microsoft.com/office/drawing/2014/main" id="{C9584D32-3AAC-F6AF-4A87-445D6463A176}"/>
                </a:ext>
              </a:extLst>
            </p:cNvPr>
            <p:cNvSpPr/>
            <p:nvPr/>
          </p:nvSpPr>
          <p:spPr>
            <a:xfrm flipV="1">
              <a:off x="8299551" y="5699002"/>
              <a:ext cx="26063" cy="29259"/>
            </a:xfrm>
            <a:custGeom>
              <a:avLst/>
              <a:gdLst>
                <a:gd name="connsiteX0" fmla="*/ 5813 w 26063"/>
                <a:gd name="connsiteY0" fmla="*/ 28946 h 29259"/>
                <a:gd name="connsiteX1" fmla="*/ 25880 w 26063"/>
                <a:gd name="connsiteY1" fmla="*/ 449 h 29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063" h="29259">
                  <a:moveTo>
                    <a:pt x="5813" y="28946"/>
                  </a:moveTo>
                  <a:cubicBezTo>
                    <a:pt x="-7711" y="20915"/>
                    <a:pt x="2779" y="-5069"/>
                    <a:pt x="25880" y="44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97" name="任意多边形: 形状 2596">
              <a:extLst>
                <a:ext uri="{FF2B5EF4-FFF2-40B4-BE49-F238E27FC236}">
                  <a16:creationId xmlns:a16="http://schemas.microsoft.com/office/drawing/2014/main" id="{61F50393-BF35-3EAC-C360-91AB729AE3F9}"/>
                </a:ext>
              </a:extLst>
            </p:cNvPr>
            <p:cNvSpPr/>
            <p:nvPr/>
          </p:nvSpPr>
          <p:spPr>
            <a:xfrm flipV="1">
              <a:off x="8300998" y="5725553"/>
              <a:ext cx="7407" cy="22342"/>
            </a:xfrm>
            <a:custGeom>
              <a:avLst/>
              <a:gdLst>
                <a:gd name="connsiteX0" fmla="*/ 7224 w 7407"/>
                <a:gd name="connsiteY0" fmla="*/ 22033 h 22342"/>
                <a:gd name="connsiteX1" fmla="*/ 1233 w 7407"/>
                <a:gd name="connsiteY1" fmla="*/ -309 h 22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07" h="22342">
                  <a:moveTo>
                    <a:pt x="7224" y="22033"/>
                  </a:moveTo>
                  <a:cubicBezTo>
                    <a:pt x="244" y="17467"/>
                    <a:pt x="-1922" y="6314"/>
                    <a:pt x="1233" y="-30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98" name="任意多边形: 形状 2597">
              <a:extLst>
                <a:ext uri="{FF2B5EF4-FFF2-40B4-BE49-F238E27FC236}">
                  <a16:creationId xmlns:a16="http://schemas.microsoft.com/office/drawing/2014/main" id="{1F799EA8-0A44-F890-CDF1-C9ECDDD13F9F}"/>
                </a:ext>
              </a:extLst>
            </p:cNvPr>
            <p:cNvSpPr/>
            <p:nvPr/>
          </p:nvSpPr>
          <p:spPr>
            <a:xfrm flipV="1">
              <a:off x="8281616" y="5723818"/>
              <a:ext cx="22708" cy="5923"/>
            </a:xfrm>
            <a:custGeom>
              <a:avLst/>
              <a:gdLst>
                <a:gd name="connsiteX0" fmla="*/ -184 w 22708"/>
                <a:gd name="connsiteY0" fmla="*/ 2093 h 5923"/>
                <a:gd name="connsiteX1" fmla="*/ 22525 w 22708"/>
                <a:gd name="connsiteY1" fmla="*/ -311 h 5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708" h="5923">
                  <a:moveTo>
                    <a:pt x="-184" y="2093"/>
                  </a:moveTo>
                  <a:cubicBezTo>
                    <a:pt x="4869" y="7061"/>
                    <a:pt x="16671" y="7211"/>
                    <a:pt x="22525" y="-31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99" name="任意多边形: 形状 2598">
              <a:extLst>
                <a:ext uri="{FF2B5EF4-FFF2-40B4-BE49-F238E27FC236}">
                  <a16:creationId xmlns:a16="http://schemas.microsoft.com/office/drawing/2014/main" id="{AA009C16-2DCA-7F7F-D87F-B047B8193FBD}"/>
                </a:ext>
              </a:extLst>
            </p:cNvPr>
            <p:cNvSpPr/>
            <p:nvPr/>
          </p:nvSpPr>
          <p:spPr>
            <a:xfrm flipV="1">
              <a:off x="8281259" y="5701880"/>
              <a:ext cx="19190" cy="3789"/>
            </a:xfrm>
            <a:custGeom>
              <a:avLst/>
              <a:gdLst>
                <a:gd name="connsiteX0" fmla="*/ -184 w 19190"/>
                <a:gd name="connsiteY0" fmla="*/ -315 h 3789"/>
                <a:gd name="connsiteX1" fmla="*/ 19007 w 19190"/>
                <a:gd name="connsiteY1" fmla="*/ 322 h 3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90" h="3789">
                  <a:moveTo>
                    <a:pt x="-184" y="-315"/>
                  </a:moveTo>
                  <a:cubicBezTo>
                    <a:pt x="4303" y="4193"/>
                    <a:pt x="14622" y="5013"/>
                    <a:pt x="19007" y="32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00" name="任意多边形: 形状 2599">
              <a:extLst>
                <a:ext uri="{FF2B5EF4-FFF2-40B4-BE49-F238E27FC236}">
                  <a16:creationId xmlns:a16="http://schemas.microsoft.com/office/drawing/2014/main" id="{D1A89286-E9C3-AB27-3964-7227F16B7E9E}"/>
                </a:ext>
              </a:extLst>
            </p:cNvPr>
            <p:cNvSpPr/>
            <p:nvPr/>
          </p:nvSpPr>
          <p:spPr>
            <a:xfrm flipV="1">
              <a:off x="8861993" y="5749491"/>
              <a:ext cx="30414" cy="44123"/>
            </a:xfrm>
            <a:custGeom>
              <a:avLst/>
              <a:gdLst>
                <a:gd name="connsiteX0" fmla="*/ 30243 w 30414"/>
                <a:gd name="connsiteY0" fmla="*/ 40376 h 44123"/>
                <a:gd name="connsiteX1" fmla="*/ 15369 w 30414"/>
                <a:gd name="connsiteY1" fmla="*/ -302 h 44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414" h="44123">
                  <a:moveTo>
                    <a:pt x="30243" y="40376"/>
                  </a:moveTo>
                  <a:cubicBezTo>
                    <a:pt x="2403" y="57460"/>
                    <a:pt x="-13998" y="5776"/>
                    <a:pt x="15369" y="-30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01" name="任意多边形: 形状 2600">
              <a:extLst>
                <a:ext uri="{FF2B5EF4-FFF2-40B4-BE49-F238E27FC236}">
                  <a16:creationId xmlns:a16="http://schemas.microsoft.com/office/drawing/2014/main" id="{0BBBE5E4-23E5-F786-FAC5-03420C35AA3C}"/>
                </a:ext>
              </a:extLst>
            </p:cNvPr>
            <p:cNvSpPr/>
            <p:nvPr/>
          </p:nvSpPr>
          <p:spPr>
            <a:xfrm flipV="1">
              <a:off x="8855657" y="5779964"/>
              <a:ext cx="14461" cy="25387"/>
            </a:xfrm>
            <a:custGeom>
              <a:avLst/>
              <a:gdLst>
                <a:gd name="connsiteX0" fmla="*/ 6932 w 14461"/>
                <a:gd name="connsiteY0" fmla="*/ 25089 h 25387"/>
                <a:gd name="connsiteX1" fmla="*/ 14290 w 14461"/>
                <a:gd name="connsiteY1" fmla="*/ -265 h 25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461" h="25387">
                  <a:moveTo>
                    <a:pt x="6932" y="25089"/>
                  </a:moveTo>
                  <a:cubicBezTo>
                    <a:pt x="-4167" y="19594"/>
                    <a:pt x="-2661" y="-1235"/>
                    <a:pt x="14290" y="-26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02" name="任意多边形: 形状 2601">
              <a:extLst>
                <a:ext uri="{FF2B5EF4-FFF2-40B4-BE49-F238E27FC236}">
                  <a16:creationId xmlns:a16="http://schemas.microsoft.com/office/drawing/2014/main" id="{B807C5FD-AEB2-4518-D6BC-9F9FE7C483B1}"/>
                </a:ext>
              </a:extLst>
            </p:cNvPr>
            <p:cNvSpPr/>
            <p:nvPr/>
          </p:nvSpPr>
          <p:spPr>
            <a:xfrm flipV="1">
              <a:off x="8859068" y="5805087"/>
              <a:ext cx="31303" cy="36675"/>
            </a:xfrm>
            <a:custGeom>
              <a:avLst/>
              <a:gdLst>
                <a:gd name="connsiteX0" fmla="*/ 6736 w 31303"/>
                <a:gd name="connsiteY0" fmla="*/ 36383 h 36675"/>
                <a:gd name="connsiteX1" fmla="*/ 31132 w 31303"/>
                <a:gd name="connsiteY1" fmla="*/ 2694 h 3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303" h="36675">
                  <a:moveTo>
                    <a:pt x="6736" y="36383"/>
                  </a:moveTo>
                  <a:cubicBezTo>
                    <a:pt x="-10041" y="27955"/>
                    <a:pt x="5938" y="-11298"/>
                    <a:pt x="31132" y="269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03" name="任意多边形: 形状 2602">
              <a:extLst>
                <a:ext uri="{FF2B5EF4-FFF2-40B4-BE49-F238E27FC236}">
                  <a16:creationId xmlns:a16="http://schemas.microsoft.com/office/drawing/2014/main" id="{3D814FF8-A35B-4976-3FF0-6B85B34967D6}"/>
                </a:ext>
              </a:extLst>
            </p:cNvPr>
            <p:cNvSpPr/>
            <p:nvPr/>
          </p:nvSpPr>
          <p:spPr>
            <a:xfrm flipV="1">
              <a:off x="8874669" y="5841043"/>
              <a:ext cx="36401" cy="27661"/>
            </a:xfrm>
            <a:custGeom>
              <a:avLst/>
              <a:gdLst>
                <a:gd name="connsiteX0" fmla="*/ 1017 w 36401"/>
                <a:gd name="connsiteY0" fmla="*/ 27375 h 27661"/>
                <a:gd name="connsiteX1" fmla="*/ 36230 w 36401"/>
                <a:gd name="connsiteY1" fmla="*/ 11608 h 27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401" h="27661">
                  <a:moveTo>
                    <a:pt x="1017" y="27375"/>
                  </a:moveTo>
                  <a:cubicBezTo>
                    <a:pt x="-6717" y="14306"/>
                    <a:pt x="25420" y="-17482"/>
                    <a:pt x="36230" y="1160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04" name="任意多边形: 形状 2603">
              <a:extLst>
                <a:ext uri="{FF2B5EF4-FFF2-40B4-BE49-F238E27FC236}">
                  <a16:creationId xmlns:a16="http://schemas.microsoft.com/office/drawing/2014/main" id="{85212E35-8FC3-105D-D146-156975589128}"/>
                </a:ext>
              </a:extLst>
            </p:cNvPr>
            <p:cNvSpPr/>
            <p:nvPr/>
          </p:nvSpPr>
          <p:spPr>
            <a:xfrm flipV="1">
              <a:off x="8898707" y="5868547"/>
              <a:ext cx="42565" cy="29590"/>
            </a:xfrm>
            <a:custGeom>
              <a:avLst/>
              <a:gdLst>
                <a:gd name="connsiteX0" fmla="*/ -161 w 42565"/>
                <a:gd name="connsiteY0" fmla="*/ 29309 h 29590"/>
                <a:gd name="connsiteX1" fmla="*/ 42395 w 42565"/>
                <a:gd name="connsiteY1" fmla="*/ 10522 h 29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565" h="29590">
                  <a:moveTo>
                    <a:pt x="-161" y="29309"/>
                  </a:moveTo>
                  <a:cubicBezTo>
                    <a:pt x="-819" y="8496"/>
                    <a:pt x="31615" y="-14231"/>
                    <a:pt x="42395" y="1052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05" name="任意多边形: 形状 2604">
              <a:extLst>
                <a:ext uri="{FF2B5EF4-FFF2-40B4-BE49-F238E27FC236}">
                  <a16:creationId xmlns:a16="http://schemas.microsoft.com/office/drawing/2014/main" id="{1ED5EBBF-117E-10E3-E6EB-A200CD08BB43}"/>
                </a:ext>
              </a:extLst>
            </p:cNvPr>
            <p:cNvSpPr/>
            <p:nvPr/>
          </p:nvSpPr>
          <p:spPr>
            <a:xfrm flipV="1">
              <a:off x="8924078" y="5898194"/>
              <a:ext cx="41425" cy="27865"/>
            </a:xfrm>
            <a:custGeom>
              <a:avLst/>
              <a:gdLst>
                <a:gd name="connsiteX0" fmla="*/ -170 w 41425"/>
                <a:gd name="connsiteY0" fmla="*/ 27590 h 27865"/>
                <a:gd name="connsiteX1" fmla="*/ 41256 w 41425"/>
                <a:gd name="connsiteY1" fmla="*/ 7888 h 27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425" h="27865">
                  <a:moveTo>
                    <a:pt x="-170" y="27590"/>
                  </a:moveTo>
                  <a:cubicBezTo>
                    <a:pt x="424" y="13058"/>
                    <a:pt x="29125" y="-13835"/>
                    <a:pt x="41256" y="788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06" name="任意多边形: 形状 2605">
              <a:extLst>
                <a:ext uri="{FF2B5EF4-FFF2-40B4-BE49-F238E27FC236}">
                  <a16:creationId xmlns:a16="http://schemas.microsoft.com/office/drawing/2014/main" id="{B54F51D8-DE71-A7B9-CD0C-29F08AF5B360}"/>
                </a:ext>
              </a:extLst>
            </p:cNvPr>
            <p:cNvSpPr/>
            <p:nvPr/>
          </p:nvSpPr>
          <p:spPr>
            <a:xfrm flipV="1">
              <a:off x="8872110" y="5686381"/>
              <a:ext cx="32587" cy="33448"/>
            </a:xfrm>
            <a:custGeom>
              <a:avLst/>
              <a:gdLst>
                <a:gd name="connsiteX0" fmla="*/ 242 w 32587"/>
                <a:gd name="connsiteY0" fmla="*/ 33133 h 33448"/>
                <a:gd name="connsiteX1" fmla="*/ 32416 w 32587"/>
                <a:gd name="connsiteY1" fmla="*/ -315 h 33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587" h="33448">
                  <a:moveTo>
                    <a:pt x="242" y="33133"/>
                  </a:moveTo>
                  <a:cubicBezTo>
                    <a:pt x="-2723" y="18130"/>
                    <a:pt x="10502" y="3766"/>
                    <a:pt x="32416" y="-31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07" name="任意多边形: 形状 2606">
              <a:extLst>
                <a:ext uri="{FF2B5EF4-FFF2-40B4-BE49-F238E27FC236}">
                  <a16:creationId xmlns:a16="http://schemas.microsoft.com/office/drawing/2014/main" id="{99C4DD82-E010-AFA0-62B0-50B80552AF63}"/>
                </a:ext>
              </a:extLst>
            </p:cNvPr>
            <p:cNvSpPr/>
            <p:nvPr/>
          </p:nvSpPr>
          <p:spPr>
            <a:xfrm flipV="1">
              <a:off x="8818674" y="5688643"/>
              <a:ext cx="39018" cy="22579"/>
            </a:xfrm>
            <a:custGeom>
              <a:avLst/>
              <a:gdLst>
                <a:gd name="connsiteX0" fmla="*/ 38080 w 39018"/>
                <a:gd name="connsiteY0" fmla="*/ 22264 h 22579"/>
                <a:gd name="connsiteX1" fmla="*/ -172 w 39018"/>
                <a:gd name="connsiteY1" fmla="*/ 10015 h 22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018" h="22579">
                  <a:moveTo>
                    <a:pt x="38080" y="22264"/>
                  </a:moveTo>
                  <a:cubicBezTo>
                    <a:pt x="44529" y="8381"/>
                    <a:pt x="8412" y="-13392"/>
                    <a:pt x="-172" y="1001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08" name="任意多边形: 形状 2607">
              <a:extLst>
                <a:ext uri="{FF2B5EF4-FFF2-40B4-BE49-F238E27FC236}">
                  <a16:creationId xmlns:a16="http://schemas.microsoft.com/office/drawing/2014/main" id="{095257CA-7A40-5876-5D19-056FBF469E5D}"/>
                </a:ext>
              </a:extLst>
            </p:cNvPr>
            <p:cNvSpPr/>
            <p:nvPr/>
          </p:nvSpPr>
          <p:spPr>
            <a:xfrm flipV="1">
              <a:off x="8844425" y="5708408"/>
              <a:ext cx="40933" cy="12799"/>
            </a:xfrm>
            <a:custGeom>
              <a:avLst/>
              <a:gdLst>
                <a:gd name="connsiteX0" fmla="*/ -172 w 40933"/>
                <a:gd name="connsiteY0" fmla="*/ 12486 h 12799"/>
                <a:gd name="connsiteX1" fmla="*/ 40762 w 40933"/>
                <a:gd name="connsiteY1" fmla="*/ 8338 h 12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0933" h="12799">
                  <a:moveTo>
                    <a:pt x="-172" y="12486"/>
                  </a:moveTo>
                  <a:cubicBezTo>
                    <a:pt x="8183" y="-975"/>
                    <a:pt x="25653" y="-6053"/>
                    <a:pt x="40762" y="833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09" name="任意多边形: 形状 2608">
              <a:extLst>
                <a:ext uri="{FF2B5EF4-FFF2-40B4-BE49-F238E27FC236}">
                  <a16:creationId xmlns:a16="http://schemas.microsoft.com/office/drawing/2014/main" id="{62234108-1F1C-6F86-8030-BC8F73E39F88}"/>
                </a:ext>
              </a:extLst>
            </p:cNvPr>
            <p:cNvSpPr/>
            <p:nvPr/>
          </p:nvSpPr>
          <p:spPr>
            <a:xfrm flipV="1">
              <a:off x="8868476" y="5721147"/>
              <a:ext cx="24008" cy="31879"/>
            </a:xfrm>
            <a:custGeom>
              <a:avLst/>
              <a:gdLst>
                <a:gd name="connsiteX0" fmla="*/ 1019 w 24008"/>
                <a:gd name="connsiteY0" fmla="*/ 31571 h 31879"/>
                <a:gd name="connsiteX1" fmla="*/ 23837 w 24008"/>
                <a:gd name="connsiteY1" fmla="*/ -309 h 31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008" h="31879">
                  <a:moveTo>
                    <a:pt x="1019" y="31571"/>
                  </a:moveTo>
                  <a:cubicBezTo>
                    <a:pt x="-3479" y="21894"/>
                    <a:pt x="4914" y="6778"/>
                    <a:pt x="23837" y="-30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10" name="任意多边形: 形状 2609">
              <a:extLst>
                <a:ext uri="{FF2B5EF4-FFF2-40B4-BE49-F238E27FC236}">
                  <a16:creationId xmlns:a16="http://schemas.microsoft.com/office/drawing/2014/main" id="{192CD95C-0558-C9E2-467A-05F7C033020B}"/>
                </a:ext>
              </a:extLst>
            </p:cNvPr>
            <p:cNvSpPr/>
            <p:nvPr/>
          </p:nvSpPr>
          <p:spPr>
            <a:xfrm flipV="1">
              <a:off x="8799005" y="5711503"/>
              <a:ext cx="35687" cy="26198"/>
            </a:xfrm>
            <a:custGeom>
              <a:avLst/>
              <a:gdLst>
                <a:gd name="connsiteX0" fmla="*/ 34651 w 35687"/>
                <a:gd name="connsiteY0" fmla="*/ 25888 h 26198"/>
                <a:gd name="connsiteX1" fmla="*/ -173 w 35687"/>
                <a:gd name="connsiteY1" fmla="*/ 8740 h 26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687" h="26198">
                  <a:moveTo>
                    <a:pt x="34651" y="25888"/>
                  </a:moveTo>
                  <a:cubicBezTo>
                    <a:pt x="41823" y="2825"/>
                    <a:pt x="2057" y="-10096"/>
                    <a:pt x="-173" y="874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11" name="任意多边形: 形状 2610">
              <a:extLst>
                <a:ext uri="{FF2B5EF4-FFF2-40B4-BE49-F238E27FC236}">
                  <a16:creationId xmlns:a16="http://schemas.microsoft.com/office/drawing/2014/main" id="{B1EF4640-4973-C173-2249-7D027F847F50}"/>
                </a:ext>
              </a:extLst>
            </p:cNvPr>
            <p:cNvSpPr/>
            <p:nvPr/>
          </p:nvSpPr>
          <p:spPr>
            <a:xfrm flipV="1">
              <a:off x="8833233" y="5725315"/>
              <a:ext cx="35998" cy="12502"/>
            </a:xfrm>
            <a:custGeom>
              <a:avLst/>
              <a:gdLst>
                <a:gd name="connsiteX0" fmla="*/ -172 w 35998"/>
                <a:gd name="connsiteY0" fmla="*/ 12193 h 12502"/>
                <a:gd name="connsiteX1" fmla="*/ 35827 w 35998"/>
                <a:gd name="connsiteY1" fmla="*/ 6271 h 12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998" h="12502">
                  <a:moveTo>
                    <a:pt x="-172" y="12193"/>
                  </a:moveTo>
                  <a:cubicBezTo>
                    <a:pt x="3766" y="2080"/>
                    <a:pt x="24775" y="-6872"/>
                    <a:pt x="35827" y="627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12" name="任意多边形: 形状 2611">
              <a:extLst>
                <a:ext uri="{FF2B5EF4-FFF2-40B4-BE49-F238E27FC236}">
                  <a16:creationId xmlns:a16="http://schemas.microsoft.com/office/drawing/2014/main" id="{FC92DB53-7834-982A-CE57-4137A3BBE93A}"/>
                </a:ext>
              </a:extLst>
            </p:cNvPr>
            <p:cNvSpPr/>
            <p:nvPr/>
          </p:nvSpPr>
          <p:spPr>
            <a:xfrm flipV="1">
              <a:off x="8851448" y="5737816"/>
              <a:ext cx="12609" cy="25517"/>
            </a:xfrm>
            <a:custGeom>
              <a:avLst/>
              <a:gdLst>
                <a:gd name="connsiteX0" fmla="*/ 1378 w 12609"/>
                <a:gd name="connsiteY0" fmla="*/ 25211 h 25517"/>
                <a:gd name="connsiteX1" fmla="*/ 12438 w 12609"/>
                <a:gd name="connsiteY1" fmla="*/ -306 h 25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609" h="25517">
                  <a:moveTo>
                    <a:pt x="1378" y="25211"/>
                  </a:moveTo>
                  <a:cubicBezTo>
                    <a:pt x="-2973" y="14899"/>
                    <a:pt x="2193" y="6726"/>
                    <a:pt x="12438" y="-30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13" name="任意多边形: 形状 2612">
              <a:extLst>
                <a:ext uri="{FF2B5EF4-FFF2-40B4-BE49-F238E27FC236}">
                  <a16:creationId xmlns:a16="http://schemas.microsoft.com/office/drawing/2014/main" id="{2A0EECED-4234-F821-BB0F-34B3FD2AC4A7}"/>
                </a:ext>
              </a:extLst>
            </p:cNvPr>
            <p:cNvSpPr/>
            <p:nvPr/>
          </p:nvSpPr>
          <p:spPr>
            <a:xfrm flipV="1">
              <a:off x="8820850" y="5735435"/>
              <a:ext cx="35995" cy="24899"/>
            </a:xfrm>
            <a:custGeom>
              <a:avLst/>
              <a:gdLst>
                <a:gd name="connsiteX0" fmla="*/ -172 w 35995"/>
                <a:gd name="connsiteY0" fmla="*/ 24593 h 24899"/>
                <a:gd name="connsiteX1" fmla="*/ 35823 w 35995"/>
                <a:gd name="connsiteY1" fmla="*/ 2337 h 24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995" h="24899">
                  <a:moveTo>
                    <a:pt x="-172" y="24593"/>
                  </a:moveTo>
                  <a:cubicBezTo>
                    <a:pt x="707" y="8794"/>
                    <a:pt x="18166" y="-6623"/>
                    <a:pt x="35823" y="233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14" name="任意多边形: 形状 2613">
              <a:extLst>
                <a:ext uri="{FF2B5EF4-FFF2-40B4-BE49-F238E27FC236}">
                  <a16:creationId xmlns:a16="http://schemas.microsoft.com/office/drawing/2014/main" id="{779A0167-0C98-DAB1-5B38-3485680EA8B9}"/>
                </a:ext>
              </a:extLst>
            </p:cNvPr>
            <p:cNvSpPr/>
            <p:nvPr/>
          </p:nvSpPr>
          <p:spPr>
            <a:xfrm flipV="1">
              <a:off x="8839949" y="5760319"/>
              <a:ext cx="15508" cy="31230"/>
            </a:xfrm>
            <a:custGeom>
              <a:avLst/>
              <a:gdLst>
                <a:gd name="connsiteX0" fmla="*/ 2994 w 15508"/>
                <a:gd name="connsiteY0" fmla="*/ 30929 h 31230"/>
                <a:gd name="connsiteX1" fmla="*/ 15336 w 15508"/>
                <a:gd name="connsiteY1" fmla="*/ -301 h 31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508" h="31230">
                  <a:moveTo>
                    <a:pt x="2994" y="30929"/>
                  </a:moveTo>
                  <a:cubicBezTo>
                    <a:pt x="-4430" y="20926"/>
                    <a:pt x="1817" y="4995"/>
                    <a:pt x="15336" y="-30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15" name="任意多边形: 形状 2614">
              <a:extLst>
                <a:ext uri="{FF2B5EF4-FFF2-40B4-BE49-F238E27FC236}">
                  <a16:creationId xmlns:a16="http://schemas.microsoft.com/office/drawing/2014/main" id="{BEE86020-C346-BE61-B29D-9089BCB985F7}"/>
                </a:ext>
              </a:extLst>
            </p:cNvPr>
            <p:cNvSpPr/>
            <p:nvPr/>
          </p:nvSpPr>
          <p:spPr>
            <a:xfrm flipV="1">
              <a:off x="8785965" y="5737540"/>
              <a:ext cx="29667" cy="23775"/>
            </a:xfrm>
            <a:custGeom>
              <a:avLst/>
              <a:gdLst>
                <a:gd name="connsiteX0" fmla="*/ -173 w 29667"/>
                <a:gd name="connsiteY0" fmla="*/ 4143 h 23775"/>
                <a:gd name="connsiteX1" fmla="*/ 29494 w 29667"/>
                <a:gd name="connsiteY1" fmla="*/ 23469 h 23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667" h="23775">
                  <a:moveTo>
                    <a:pt x="-173" y="4143"/>
                  </a:moveTo>
                  <a:cubicBezTo>
                    <a:pt x="6731" y="-7305"/>
                    <a:pt x="29671" y="4845"/>
                    <a:pt x="29494" y="2346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16" name="任意多边形: 形状 2615">
              <a:extLst>
                <a:ext uri="{FF2B5EF4-FFF2-40B4-BE49-F238E27FC236}">
                  <a16:creationId xmlns:a16="http://schemas.microsoft.com/office/drawing/2014/main" id="{50011568-ADC7-9B5C-866A-646A3D5B008D}"/>
                </a:ext>
              </a:extLst>
            </p:cNvPr>
            <p:cNvSpPr/>
            <p:nvPr/>
          </p:nvSpPr>
          <p:spPr>
            <a:xfrm flipV="1">
              <a:off x="8784774" y="5758375"/>
              <a:ext cx="20853" cy="28307"/>
            </a:xfrm>
            <a:custGeom>
              <a:avLst/>
              <a:gdLst>
                <a:gd name="connsiteX0" fmla="*/ -173 w 20853"/>
                <a:gd name="connsiteY0" fmla="*/ 1891 h 28307"/>
                <a:gd name="connsiteX1" fmla="*/ 19637 w 20853"/>
                <a:gd name="connsiteY1" fmla="*/ 28005 h 28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853" h="28307">
                  <a:moveTo>
                    <a:pt x="-173" y="1891"/>
                  </a:moveTo>
                  <a:cubicBezTo>
                    <a:pt x="11383" y="-6515"/>
                    <a:pt x="24506" y="10758"/>
                    <a:pt x="19637" y="2800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17" name="任意多边形: 形状 2616">
              <a:extLst>
                <a:ext uri="{FF2B5EF4-FFF2-40B4-BE49-F238E27FC236}">
                  <a16:creationId xmlns:a16="http://schemas.microsoft.com/office/drawing/2014/main" id="{02FE06F5-8F2C-5621-2C96-948FE8705463}"/>
                </a:ext>
              </a:extLst>
            </p:cNvPr>
            <p:cNvSpPr/>
            <p:nvPr/>
          </p:nvSpPr>
          <p:spPr>
            <a:xfrm flipV="1">
              <a:off x="8801053" y="5781162"/>
              <a:ext cx="13699" cy="37952"/>
            </a:xfrm>
            <a:custGeom>
              <a:avLst/>
              <a:gdLst>
                <a:gd name="connsiteX0" fmla="*/ 575 w 13699"/>
                <a:gd name="connsiteY0" fmla="*/ 158 h 37952"/>
                <a:gd name="connsiteX1" fmla="*/ -173 w 13699"/>
                <a:gd name="connsiteY1" fmla="*/ 37656 h 3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699" h="37952">
                  <a:moveTo>
                    <a:pt x="575" y="158"/>
                  </a:moveTo>
                  <a:cubicBezTo>
                    <a:pt x="12152" y="-3913"/>
                    <a:pt x="23073" y="20206"/>
                    <a:pt x="-173" y="3765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18" name="任意多边形: 形状 2617">
              <a:extLst>
                <a:ext uri="{FF2B5EF4-FFF2-40B4-BE49-F238E27FC236}">
                  <a16:creationId xmlns:a16="http://schemas.microsoft.com/office/drawing/2014/main" id="{32A4227C-9E21-AEAA-1BD8-A8512258E510}"/>
                </a:ext>
              </a:extLst>
            </p:cNvPr>
            <p:cNvSpPr/>
            <p:nvPr/>
          </p:nvSpPr>
          <p:spPr>
            <a:xfrm flipV="1">
              <a:off x="8813538" y="5812973"/>
              <a:ext cx="19026" cy="41681"/>
            </a:xfrm>
            <a:custGeom>
              <a:avLst/>
              <a:gdLst>
                <a:gd name="connsiteX0" fmla="*/ 8449 w 19026"/>
                <a:gd name="connsiteY0" fmla="*/ -14 h 41681"/>
                <a:gd name="connsiteX1" fmla="*/ -173 w 19026"/>
                <a:gd name="connsiteY1" fmla="*/ 41391 h 41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26" h="41681">
                  <a:moveTo>
                    <a:pt x="8449" y="-14"/>
                  </a:moveTo>
                  <a:cubicBezTo>
                    <a:pt x="19887" y="-3447"/>
                    <a:pt x="27626" y="25957"/>
                    <a:pt x="-173" y="4139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19" name="任意多边形: 形状 2618">
              <a:extLst>
                <a:ext uri="{FF2B5EF4-FFF2-40B4-BE49-F238E27FC236}">
                  <a16:creationId xmlns:a16="http://schemas.microsoft.com/office/drawing/2014/main" id="{B0017DC7-7923-A395-890E-CC988BABB7D1}"/>
                </a:ext>
              </a:extLst>
            </p:cNvPr>
            <p:cNvSpPr/>
            <p:nvPr/>
          </p:nvSpPr>
          <p:spPr>
            <a:xfrm flipV="1">
              <a:off x="8832248" y="5847098"/>
              <a:ext cx="27015" cy="39189"/>
            </a:xfrm>
            <a:custGeom>
              <a:avLst/>
              <a:gdLst>
                <a:gd name="connsiteX0" fmla="*/ 21291 w 27015"/>
                <a:gd name="connsiteY0" fmla="*/ -284 h 39189"/>
                <a:gd name="connsiteX1" fmla="*/ -172 w 27015"/>
                <a:gd name="connsiteY1" fmla="*/ 38905 h 39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7015" h="39189">
                  <a:moveTo>
                    <a:pt x="21291" y="-284"/>
                  </a:moveTo>
                  <a:cubicBezTo>
                    <a:pt x="34297" y="5634"/>
                    <a:pt x="23364" y="36515"/>
                    <a:pt x="-172" y="3890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20" name="任意多边形: 形状 2619">
              <a:extLst>
                <a:ext uri="{FF2B5EF4-FFF2-40B4-BE49-F238E27FC236}">
                  <a16:creationId xmlns:a16="http://schemas.microsoft.com/office/drawing/2014/main" id="{1C162D94-6D5F-2BA6-7B54-C45D05D7E5D7}"/>
                </a:ext>
              </a:extLst>
            </p:cNvPr>
            <p:cNvSpPr/>
            <p:nvPr/>
          </p:nvSpPr>
          <p:spPr>
            <a:xfrm flipV="1">
              <a:off x="8860012" y="5877243"/>
              <a:ext cx="21758" cy="37264"/>
            </a:xfrm>
            <a:custGeom>
              <a:avLst/>
              <a:gdLst>
                <a:gd name="connsiteX0" fmla="*/ 2934 w 21758"/>
                <a:gd name="connsiteY0" fmla="*/ 2344 h 37264"/>
                <a:gd name="connsiteX1" fmla="*/ -172 w 21758"/>
                <a:gd name="connsiteY1" fmla="*/ 36986 h 37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758" h="37264">
                  <a:moveTo>
                    <a:pt x="2934" y="2344"/>
                  </a:moveTo>
                  <a:cubicBezTo>
                    <a:pt x="12762" y="-8781"/>
                    <a:pt x="41108" y="17912"/>
                    <a:pt x="-172" y="3698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21" name="任意多边形: 形状 2620">
              <a:extLst>
                <a:ext uri="{FF2B5EF4-FFF2-40B4-BE49-F238E27FC236}">
                  <a16:creationId xmlns:a16="http://schemas.microsoft.com/office/drawing/2014/main" id="{88C451F7-D791-48D0-F489-24F4E970491F}"/>
                </a:ext>
              </a:extLst>
            </p:cNvPr>
            <p:cNvSpPr/>
            <p:nvPr/>
          </p:nvSpPr>
          <p:spPr>
            <a:xfrm flipV="1">
              <a:off x="8882286" y="5902268"/>
              <a:ext cx="19562" cy="24324"/>
            </a:xfrm>
            <a:custGeom>
              <a:avLst/>
              <a:gdLst>
                <a:gd name="connsiteX0" fmla="*/ 2806 w 19562"/>
                <a:gd name="connsiteY0" fmla="*/ 383 h 24324"/>
                <a:gd name="connsiteX1" fmla="*/ -171 w 19562"/>
                <a:gd name="connsiteY1" fmla="*/ 24050 h 24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562" h="24324">
                  <a:moveTo>
                    <a:pt x="2806" y="383"/>
                  </a:moveTo>
                  <a:cubicBezTo>
                    <a:pt x="15020" y="-3542"/>
                    <a:pt x="34462" y="10823"/>
                    <a:pt x="-171" y="2405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22" name="任意多边形: 形状 2621">
              <a:extLst>
                <a:ext uri="{FF2B5EF4-FFF2-40B4-BE49-F238E27FC236}">
                  <a16:creationId xmlns:a16="http://schemas.microsoft.com/office/drawing/2014/main" id="{D6B45C9D-0D49-D058-C7E4-2A872F10F4CC}"/>
                </a:ext>
              </a:extLst>
            </p:cNvPr>
            <p:cNvSpPr/>
            <p:nvPr/>
          </p:nvSpPr>
          <p:spPr>
            <a:xfrm flipV="1">
              <a:off x="8902357" y="5917741"/>
              <a:ext cx="17939" cy="27098"/>
            </a:xfrm>
            <a:custGeom>
              <a:avLst/>
              <a:gdLst>
                <a:gd name="connsiteX0" fmla="*/ 5000 w 17939"/>
                <a:gd name="connsiteY0" fmla="*/ 2321 h 27098"/>
                <a:gd name="connsiteX1" fmla="*/ -171 w 17939"/>
                <a:gd name="connsiteY1" fmla="*/ 26826 h 27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939" h="27098">
                  <a:moveTo>
                    <a:pt x="5000" y="2321"/>
                  </a:moveTo>
                  <a:cubicBezTo>
                    <a:pt x="11371" y="-8253"/>
                    <a:pt x="32875" y="16244"/>
                    <a:pt x="-171" y="2682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23" name="任意多边形: 形状 2622">
              <a:extLst>
                <a:ext uri="{FF2B5EF4-FFF2-40B4-BE49-F238E27FC236}">
                  <a16:creationId xmlns:a16="http://schemas.microsoft.com/office/drawing/2014/main" id="{77396707-2BAD-8685-D525-F47C154CFBCC}"/>
                </a:ext>
              </a:extLst>
            </p:cNvPr>
            <p:cNvSpPr/>
            <p:nvPr/>
          </p:nvSpPr>
          <p:spPr>
            <a:xfrm flipV="1">
              <a:off x="8804658" y="5758295"/>
              <a:ext cx="38459" cy="12279"/>
            </a:xfrm>
            <a:custGeom>
              <a:avLst/>
              <a:gdLst>
                <a:gd name="connsiteX0" fmla="*/ -172 w 38459"/>
                <a:gd name="connsiteY0" fmla="*/ 11976 h 12279"/>
                <a:gd name="connsiteX1" fmla="*/ 38287 w 38459"/>
                <a:gd name="connsiteY1" fmla="*/ 9939 h 12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459" h="12279">
                  <a:moveTo>
                    <a:pt x="-172" y="11976"/>
                  </a:moveTo>
                  <a:cubicBezTo>
                    <a:pt x="7302" y="-2015"/>
                    <a:pt x="30488" y="-5816"/>
                    <a:pt x="38287" y="993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24" name="任意多边形: 形状 2623">
              <a:extLst>
                <a:ext uri="{FF2B5EF4-FFF2-40B4-BE49-F238E27FC236}">
                  <a16:creationId xmlns:a16="http://schemas.microsoft.com/office/drawing/2014/main" id="{5CC30FA3-ED42-F306-6EF3-185BAB4BB656}"/>
                </a:ext>
              </a:extLst>
            </p:cNvPr>
            <p:cNvSpPr/>
            <p:nvPr/>
          </p:nvSpPr>
          <p:spPr>
            <a:xfrm flipV="1">
              <a:off x="8809941" y="5770201"/>
              <a:ext cx="20315" cy="20969"/>
            </a:xfrm>
            <a:custGeom>
              <a:avLst/>
              <a:gdLst>
                <a:gd name="connsiteX0" fmla="*/ 20143 w 20315"/>
                <a:gd name="connsiteY0" fmla="*/ 20669 h 20969"/>
                <a:gd name="connsiteX1" fmla="*/ -173 w 20315"/>
                <a:gd name="connsiteY1" fmla="*/ -224 h 20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315" h="20969">
                  <a:moveTo>
                    <a:pt x="20143" y="20669"/>
                  </a:moveTo>
                  <a:cubicBezTo>
                    <a:pt x="19594" y="11210"/>
                    <a:pt x="9423" y="-1402"/>
                    <a:pt x="-173" y="-22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25" name="任意多边形: 形状 2624">
              <a:extLst>
                <a:ext uri="{FF2B5EF4-FFF2-40B4-BE49-F238E27FC236}">
                  <a16:creationId xmlns:a16="http://schemas.microsoft.com/office/drawing/2014/main" id="{63E85AB8-C910-18D9-5A89-5429C2323FCB}"/>
                </a:ext>
              </a:extLst>
            </p:cNvPr>
            <p:cNvSpPr/>
            <p:nvPr/>
          </p:nvSpPr>
          <p:spPr>
            <a:xfrm flipV="1">
              <a:off x="8821089" y="5787346"/>
              <a:ext cx="32109" cy="8230"/>
            </a:xfrm>
            <a:custGeom>
              <a:avLst/>
              <a:gdLst>
                <a:gd name="connsiteX0" fmla="*/ -172 w 32109"/>
                <a:gd name="connsiteY0" fmla="*/ 7932 h 8230"/>
                <a:gd name="connsiteX1" fmla="*/ 31938 w 32109"/>
                <a:gd name="connsiteY1" fmla="*/ 4466 h 8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109" h="8230">
                  <a:moveTo>
                    <a:pt x="-172" y="7932"/>
                  </a:moveTo>
                  <a:cubicBezTo>
                    <a:pt x="5628" y="-98"/>
                    <a:pt x="17843" y="-4031"/>
                    <a:pt x="31938" y="446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26" name="任意多边形: 形状 2625">
              <a:extLst>
                <a:ext uri="{FF2B5EF4-FFF2-40B4-BE49-F238E27FC236}">
                  <a16:creationId xmlns:a16="http://schemas.microsoft.com/office/drawing/2014/main" id="{A9980473-A7EF-1CA8-28CC-8CD8C9DC412D}"/>
                </a:ext>
              </a:extLst>
            </p:cNvPr>
            <p:cNvSpPr/>
            <p:nvPr/>
          </p:nvSpPr>
          <p:spPr>
            <a:xfrm flipV="1">
              <a:off x="8819056" y="5795919"/>
              <a:ext cx="15724" cy="20532"/>
            </a:xfrm>
            <a:custGeom>
              <a:avLst/>
              <a:gdLst>
                <a:gd name="connsiteX0" fmla="*/ 15552 w 15724"/>
                <a:gd name="connsiteY0" fmla="*/ 20237 h 20532"/>
                <a:gd name="connsiteX1" fmla="*/ -172 w 15724"/>
                <a:gd name="connsiteY1" fmla="*/ -296 h 20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724" h="20532">
                  <a:moveTo>
                    <a:pt x="15552" y="20237"/>
                  </a:moveTo>
                  <a:cubicBezTo>
                    <a:pt x="14438" y="13318"/>
                    <a:pt x="8320" y="1943"/>
                    <a:pt x="-172" y="-29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27" name="任意多边形: 形状 2626">
              <a:extLst>
                <a:ext uri="{FF2B5EF4-FFF2-40B4-BE49-F238E27FC236}">
                  <a16:creationId xmlns:a16="http://schemas.microsoft.com/office/drawing/2014/main" id="{FB89CD99-FA35-1B3C-A409-38A0A98DD103}"/>
                </a:ext>
              </a:extLst>
            </p:cNvPr>
            <p:cNvSpPr/>
            <p:nvPr/>
          </p:nvSpPr>
          <p:spPr>
            <a:xfrm flipV="1">
              <a:off x="8830733" y="5806515"/>
              <a:ext cx="29573" cy="8231"/>
            </a:xfrm>
            <a:custGeom>
              <a:avLst/>
              <a:gdLst>
                <a:gd name="connsiteX0" fmla="*/ -172 w 29573"/>
                <a:gd name="connsiteY0" fmla="*/ 7937 h 8231"/>
                <a:gd name="connsiteX1" fmla="*/ 29402 w 29573"/>
                <a:gd name="connsiteY1" fmla="*/ 3910 h 8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573" h="8231">
                  <a:moveTo>
                    <a:pt x="-172" y="7937"/>
                  </a:moveTo>
                  <a:cubicBezTo>
                    <a:pt x="5426" y="-2140"/>
                    <a:pt x="19467" y="-2321"/>
                    <a:pt x="29402" y="391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28" name="任意多边形: 形状 2627">
              <a:extLst>
                <a:ext uri="{FF2B5EF4-FFF2-40B4-BE49-F238E27FC236}">
                  <a16:creationId xmlns:a16="http://schemas.microsoft.com/office/drawing/2014/main" id="{7D2F4C08-F675-0F58-6ABF-BE3F5A3E596A}"/>
                </a:ext>
              </a:extLst>
            </p:cNvPr>
            <p:cNvSpPr/>
            <p:nvPr/>
          </p:nvSpPr>
          <p:spPr>
            <a:xfrm flipV="1">
              <a:off x="8832478" y="5814850"/>
              <a:ext cx="18618" cy="30267"/>
            </a:xfrm>
            <a:custGeom>
              <a:avLst/>
              <a:gdLst>
                <a:gd name="connsiteX0" fmla="*/ 17370 w 18618"/>
                <a:gd name="connsiteY0" fmla="*/ 29977 h 30267"/>
                <a:gd name="connsiteX1" fmla="*/ -172 w 18618"/>
                <a:gd name="connsiteY1" fmla="*/ -291 h 30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618" h="30267">
                  <a:moveTo>
                    <a:pt x="17370" y="29977"/>
                  </a:moveTo>
                  <a:cubicBezTo>
                    <a:pt x="21127" y="22154"/>
                    <a:pt x="14994" y="445"/>
                    <a:pt x="-172" y="-29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29" name="任意多边形: 形状 2628">
              <a:extLst>
                <a:ext uri="{FF2B5EF4-FFF2-40B4-BE49-F238E27FC236}">
                  <a16:creationId xmlns:a16="http://schemas.microsoft.com/office/drawing/2014/main" id="{1936C23C-F540-9A16-3B84-3688EE935E67}"/>
                </a:ext>
              </a:extLst>
            </p:cNvPr>
            <p:cNvSpPr/>
            <p:nvPr/>
          </p:nvSpPr>
          <p:spPr>
            <a:xfrm flipV="1">
              <a:off x="8843711" y="5840210"/>
              <a:ext cx="30920" cy="8737"/>
            </a:xfrm>
            <a:custGeom>
              <a:avLst/>
              <a:gdLst>
                <a:gd name="connsiteX0" fmla="*/ -172 w 30920"/>
                <a:gd name="connsiteY0" fmla="*/ 8449 h 8737"/>
                <a:gd name="connsiteX1" fmla="*/ 30749 w 30920"/>
                <a:gd name="connsiteY1" fmla="*/ 1388 h 8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20" h="8737">
                  <a:moveTo>
                    <a:pt x="-172" y="8449"/>
                  </a:moveTo>
                  <a:cubicBezTo>
                    <a:pt x="6964" y="3385"/>
                    <a:pt x="17847" y="-3508"/>
                    <a:pt x="30749" y="138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30" name="任意多边形: 形状 2629">
              <a:extLst>
                <a:ext uri="{FF2B5EF4-FFF2-40B4-BE49-F238E27FC236}">
                  <a16:creationId xmlns:a16="http://schemas.microsoft.com/office/drawing/2014/main" id="{0E2D69AD-EDB3-B722-8876-3549D58E83E6}"/>
                </a:ext>
              </a:extLst>
            </p:cNvPr>
            <p:cNvSpPr/>
            <p:nvPr/>
          </p:nvSpPr>
          <p:spPr>
            <a:xfrm flipV="1">
              <a:off x="8863715" y="5849139"/>
              <a:ext cx="6671" cy="29922"/>
            </a:xfrm>
            <a:custGeom>
              <a:avLst/>
              <a:gdLst>
                <a:gd name="connsiteX0" fmla="*/ 2445 w 6671"/>
                <a:gd name="connsiteY0" fmla="*/ 29638 h 29922"/>
                <a:gd name="connsiteX1" fmla="*/ -172 w 6671"/>
                <a:gd name="connsiteY1" fmla="*/ -285 h 29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71" h="29922">
                  <a:moveTo>
                    <a:pt x="2445" y="29638"/>
                  </a:moveTo>
                  <a:cubicBezTo>
                    <a:pt x="7819" y="23509"/>
                    <a:pt x="8703" y="7706"/>
                    <a:pt x="-172" y="-28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31" name="任意多边形: 形状 2630">
              <a:extLst>
                <a:ext uri="{FF2B5EF4-FFF2-40B4-BE49-F238E27FC236}">
                  <a16:creationId xmlns:a16="http://schemas.microsoft.com/office/drawing/2014/main" id="{66D355BE-8347-43EA-51D2-4E36D5A32318}"/>
                </a:ext>
              </a:extLst>
            </p:cNvPr>
            <p:cNvSpPr/>
            <p:nvPr/>
          </p:nvSpPr>
          <p:spPr>
            <a:xfrm flipV="1">
              <a:off x="8866332" y="5875810"/>
              <a:ext cx="33061" cy="4201"/>
            </a:xfrm>
            <a:custGeom>
              <a:avLst/>
              <a:gdLst>
                <a:gd name="connsiteX0" fmla="*/ -171 w 33061"/>
                <a:gd name="connsiteY0" fmla="*/ 3920 h 4201"/>
                <a:gd name="connsiteX1" fmla="*/ 32890 w 33061"/>
                <a:gd name="connsiteY1" fmla="*/ 3671 h 4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061" h="4201">
                  <a:moveTo>
                    <a:pt x="-171" y="3920"/>
                  </a:moveTo>
                  <a:cubicBezTo>
                    <a:pt x="7707" y="18"/>
                    <a:pt x="23731" y="-3052"/>
                    <a:pt x="32890" y="367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32" name="任意多边形: 形状 2631">
              <a:extLst>
                <a:ext uri="{FF2B5EF4-FFF2-40B4-BE49-F238E27FC236}">
                  <a16:creationId xmlns:a16="http://schemas.microsoft.com/office/drawing/2014/main" id="{537D8D31-06D2-DF00-023F-FCD101BDF2EC}"/>
                </a:ext>
              </a:extLst>
            </p:cNvPr>
            <p:cNvSpPr/>
            <p:nvPr/>
          </p:nvSpPr>
          <p:spPr>
            <a:xfrm flipV="1">
              <a:off x="8889577" y="5879739"/>
              <a:ext cx="5201" cy="25581"/>
            </a:xfrm>
            <a:custGeom>
              <a:avLst/>
              <a:gdLst>
                <a:gd name="connsiteX0" fmla="*/ 2421 w 5201"/>
                <a:gd name="connsiteY0" fmla="*/ 25302 h 25581"/>
                <a:gd name="connsiteX1" fmla="*/ -171 w 5201"/>
                <a:gd name="connsiteY1" fmla="*/ -279 h 25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201" h="25581">
                  <a:moveTo>
                    <a:pt x="2421" y="25302"/>
                  </a:moveTo>
                  <a:cubicBezTo>
                    <a:pt x="6424" y="17867"/>
                    <a:pt x="6018" y="7774"/>
                    <a:pt x="-171" y="-27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33" name="任意多边形: 形状 2632">
              <a:extLst>
                <a:ext uri="{FF2B5EF4-FFF2-40B4-BE49-F238E27FC236}">
                  <a16:creationId xmlns:a16="http://schemas.microsoft.com/office/drawing/2014/main" id="{B11002F8-69EA-8C10-7C05-E8AC63C16927}"/>
                </a:ext>
              </a:extLst>
            </p:cNvPr>
            <p:cNvSpPr/>
            <p:nvPr/>
          </p:nvSpPr>
          <p:spPr>
            <a:xfrm flipV="1">
              <a:off x="8893598" y="5896683"/>
              <a:ext cx="23808" cy="5413"/>
            </a:xfrm>
            <a:custGeom>
              <a:avLst/>
              <a:gdLst>
                <a:gd name="connsiteX0" fmla="*/ -171 w 23808"/>
                <a:gd name="connsiteY0" fmla="*/ 2792 h 5413"/>
                <a:gd name="connsiteX1" fmla="*/ 23638 w 23808"/>
                <a:gd name="connsiteY1" fmla="*/ 5136 h 5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808" h="5413">
                  <a:moveTo>
                    <a:pt x="-171" y="2792"/>
                  </a:moveTo>
                  <a:cubicBezTo>
                    <a:pt x="7457" y="-1495"/>
                    <a:pt x="16523" y="-1795"/>
                    <a:pt x="23638" y="513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34" name="任意多边形: 形状 2633">
              <a:extLst>
                <a:ext uri="{FF2B5EF4-FFF2-40B4-BE49-F238E27FC236}">
                  <a16:creationId xmlns:a16="http://schemas.microsoft.com/office/drawing/2014/main" id="{14CE959D-6C62-3930-74BD-8D46BAEB8DBC}"/>
                </a:ext>
              </a:extLst>
            </p:cNvPr>
            <p:cNvSpPr/>
            <p:nvPr/>
          </p:nvSpPr>
          <p:spPr>
            <a:xfrm flipV="1">
              <a:off x="8911933" y="5900932"/>
              <a:ext cx="4768" cy="23420"/>
            </a:xfrm>
            <a:custGeom>
              <a:avLst/>
              <a:gdLst>
                <a:gd name="connsiteX0" fmla="*/ -171 w 4768"/>
                <a:gd name="connsiteY0" fmla="*/ 23145 h 23420"/>
                <a:gd name="connsiteX1" fmla="*/ 2418 w 4768"/>
                <a:gd name="connsiteY1" fmla="*/ -276 h 23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68" h="23420">
                  <a:moveTo>
                    <a:pt x="-171" y="23145"/>
                  </a:moveTo>
                  <a:cubicBezTo>
                    <a:pt x="4039" y="17754"/>
                    <a:pt x="6706" y="7352"/>
                    <a:pt x="2418" y="-27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35" name="任意多边形: 形状 2634">
              <a:extLst>
                <a:ext uri="{FF2B5EF4-FFF2-40B4-BE49-F238E27FC236}">
                  <a16:creationId xmlns:a16="http://schemas.microsoft.com/office/drawing/2014/main" id="{0AD07A31-D371-CA08-366C-72E116E985DA}"/>
                </a:ext>
              </a:extLst>
            </p:cNvPr>
            <p:cNvSpPr/>
            <p:nvPr/>
          </p:nvSpPr>
          <p:spPr>
            <a:xfrm flipV="1">
              <a:off x="8916696" y="5917556"/>
              <a:ext cx="18975" cy="3111"/>
            </a:xfrm>
            <a:custGeom>
              <a:avLst/>
              <a:gdLst>
                <a:gd name="connsiteX0" fmla="*/ -170 w 18975"/>
                <a:gd name="connsiteY0" fmla="*/ 1246 h 3111"/>
                <a:gd name="connsiteX1" fmla="*/ 18806 w 18975"/>
                <a:gd name="connsiteY1" fmla="*/ 2838 h 3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975" h="3111">
                  <a:moveTo>
                    <a:pt x="-170" y="1246"/>
                  </a:moveTo>
                  <a:cubicBezTo>
                    <a:pt x="5766" y="-1421"/>
                    <a:pt x="11866" y="-384"/>
                    <a:pt x="18806" y="283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36" name="任意多边形: 形状 2635">
              <a:extLst>
                <a:ext uri="{FF2B5EF4-FFF2-40B4-BE49-F238E27FC236}">
                  <a16:creationId xmlns:a16="http://schemas.microsoft.com/office/drawing/2014/main" id="{4F58E1C4-5CA9-0D85-9995-31A369C6C6FD}"/>
                </a:ext>
              </a:extLst>
            </p:cNvPr>
            <p:cNvSpPr/>
            <p:nvPr/>
          </p:nvSpPr>
          <p:spPr>
            <a:xfrm flipV="1">
              <a:off x="8917779" y="5926173"/>
              <a:ext cx="33395" cy="20293"/>
            </a:xfrm>
            <a:custGeom>
              <a:avLst/>
              <a:gdLst>
                <a:gd name="connsiteX0" fmla="*/ 33036 w 33395"/>
                <a:gd name="connsiteY0" fmla="*/ 20023 h 20293"/>
                <a:gd name="connsiteX1" fmla="*/ -170 w 33395"/>
                <a:gd name="connsiteY1" fmla="*/ 4570 h 20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395" h="20293">
                  <a:moveTo>
                    <a:pt x="33036" y="20023"/>
                  </a:moveTo>
                  <a:cubicBezTo>
                    <a:pt x="35597" y="8594"/>
                    <a:pt x="11502" y="-8812"/>
                    <a:pt x="-170" y="457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37" name="任意多边形: 形状 2636">
              <a:extLst>
                <a:ext uri="{FF2B5EF4-FFF2-40B4-BE49-F238E27FC236}">
                  <a16:creationId xmlns:a16="http://schemas.microsoft.com/office/drawing/2014/main" id="{10A9B070-0926-39F0-7B75-F4ECF227C89B}"/>
                </a:ext>
              </a:extLst>
            </p:cNvPr>
            <p:cNvSpPr/>
            <p:nvPr/>
          </p:nvSpPr>
          <p:spPr>
            <a:xfrm flipV="1">
              <a:off x="9064357" y="5310494"/>
              <a:ext cx="35694" cy="50132"/>
            </a:xfrm>
            <a:custGeom>
              <a:avLst/>
              <a:gdLst>
                <a:gd name="connsiteX0" fmla="*/ 35528 w 35694"/>
                <a:gd name="connsiteY0" fmla="*/ -385 h 50132"/>
                <a:gd name="connsiteX1" fmla="*/ 18278 w 35694"/>
                <a:gd name="connsiteY1" fmla="*/ 49748 h 50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694" h="50132">
                  <a:moveTo>
                    <a:pt x="35528" y="-385"/>
                  </a:moveTo>
                  <a:cubicBezTo>
                    <a:pt x="15731" y="173"/>
                    <a:pt x="-23347" y="28740"/>
                    <a:pt x="18278" y="4974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38" name="任意多边形: 形状 2637">
              <a:extLst>
                <a:ext uri="{FF2B5EF4-FFF2-40B4-BE49-F238E27FC236}">
                  <a16:creationId xmlns:a16="http://schemas.microsoft.com/office/drawing/2014/main" id="{949A6C55-C16E-D7E4-5715-0A9EC87811DD}"/>
                </a:ext>
              </a:extLst>
            </p:cNvPr>
            <p:cNvSpPr/>
            <p:nvPr/>
          </p:nvSpPr>
          <p:spPr>
            <a:xfrm flipV="1">
              <a:off x="9082567" y="5289088"/>
              <a:ext cx="35939" cy="51178"/>
            </a:xfrm>
            <a:custGeom>
              <a:avLst/>
              <a:gdLst>
                <a:gd name="connsiteX0" fmla="*/ 35773 w 35939"/>
                <a:gd name="connsiteY0" fmla="*/ -389 h 51178"/>
                <a:gd name="connsiteX1" fmla="*/ 30625 w 35939"/>
                <a:gd name="connsiteY1" fmla="*/ 50790 h 51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939" h="51178">
                  <a:moveTo>
                    <a:pt x="35773" y="-389"/>
                  </a:moveTo>
                  <a:cubicBezTo>
                    <a:pt x="270" y="6314"/>
                    <a:pt x="-20918" y="50229"/>
                    <a:pt x="30625" y="5079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39" name="任意多边形: 形状 2638">
              <a:extLst>
                <a:ext uri="{FF2B5EF4-FFF2-40B4-BE49-F238E27FC236}">
                  <a16:creationId xmlns:a16="http://schemas.microsoft.com/office/drawing/2014/main" id="{6A971EBF-E7FD-4E8A-F508-15D1ACD16267}"/>
                </a:ext>
              </a:extLst>
            </p:cNvPr>
            <p:cNvSpPr/>
            <p:nvPr/>
          </p:nvSpPr>
          <p:spPr>
            <a:xfrm flipV="1">
              <a:off x="9061101" y="5270980"/>
              <a:ext cx="47403" cy="50531"/>
            </a:xfrm>
            <a:custGeom>
              <a:avLst/>
              <a:gdLst>
                <a:gd name="connsiteX0" fmla="*/ 47237 w 47403"/>
                <a:gd name="connsiteY0" fmla="*/ 45980 h 50531"/>
                <a:gd name="connsiteX1" fmla="*/ 6969 w 47403"/>
                <a:gd name="connsiteY1" fmla="*/ -392 h 50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403" h="50531">
                  <a:moveTo>
                    <a:pt x="47237" y="45980"/>
                  </a:moveTo>
                  <a:cubicBezTo>
                    <a:pt x="23531" y="60997"/>
                    <a:pt x="-16527" y="33003"/>
                    <a:pt x="6969" y="-39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40" name="任意多边形: 形状 2639">
              <a:extLst>
                <a:ext uri="{FF2B5EF4-FFF2-40B4-BE49-F238E27FC236}">
                  <a16:creationId xmlns:a16="http://schemas.microsoft.com/office/drawing/2014/main" id="{8A1EA40D-DC23-F552-006C-1085B05FBF07}"/>
                </a:ext>
              </a:extLst>
            </p:cNvPr>
            <p:cNvSpPr/>
            <p:nvPr/>
          </p:nvSpPr>
          <p:spPr>
            <a:xfrm flipV="1">
              <a:off x="9000805" y="5223819"/>
              <a:ext cx="60243" cy="41997"/>
            </a:xfrm>
            <a:custGeom>
              <a:avLst/>
              <a:gdLst>
                <a:gd name="connsiteX0" fmla="*/ 5377 w 60243"/>
                <a:gd name="connsiteY0" fmla="*/ 32661 h 41997"/>
                <a:gd name="connsiteX1" fmla="*/ 28092 w 60243"/>
                <a:gd name="connsiteY1" fmla="*/ -248 h 41997"/>
                <a:gd name="connsiteX2" fmla="*/ 60042 w 60243"/>
                <a:gd name="connsiteY2" fmla="*/ 41596 h 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0243" h="41997">
                  <a:moveTo>
                    <a:pt x="5377" y="32661"/>
                  </a:moveTo>
                  <a:cubicBezTo>
                    <a:pt x="-8472" y="24552"/>
                    <a:pt x="5305" y="-2688"/>
                    <a:pt x="28092" y="-248"/>
                  </a:cubicBezTo>
                  <a:cubicBezTo>
                    <a:pt x="45749" y="1650"/>
                    <a:pt x="60883" y="27444"/>
                    <a:pt x="60042" y="4159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41" name="任意多边形: 形状 2640">
              <a:extLst>
                <a:ext uri="{FF2B5EF4-FFF2-40B4-BE49-F238E27FC236}">
                  <a16:creationId xmlns:a16="http://schemas.microsoft.com/office/drawing/2014/main" id="{EBB70750-6379-684E-BE2B-F2AEC6AA03EA}"/>
                </a:ext>
              </a:extLst>
            </p:cNvPr>
            <p:cNvSpPr/>
            <p:nvPr/>
          </p:nvSpPr>
          <p:spPr>
            <a:xfrm flipV="1">
              <a:off x="8970223" y="5253827"/>
              <a:ext cx="54916" cy="34179"/>
            </a:xfrm>
            <a:custGeom>
              <a:avLst/>
              <a:gdLst>
                <a:gd name="connsiteX0" fmla="*/ 5717 w 54916"/>
                <a:gd name="connsiteY0" fmla="*/ 33783 h 34179"/>
                <a:gd name="connsiteX1" fmla="*/ 54748 w 54916"/>
                <a:gd name="connsiteY1" fmla="*/ 21787 h 34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4916" h="34179">
                  <a:moveTo>
                    <a:pt x="5717" y="33783"/>
                  </a:moveTo>
                  <a:cubicBezTo>
                    <a:pt x="-18298" y="13057"/>
                    <a:pt x="37841" y="-24677"/>
                    <a:pt x="54748" y="2178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42" name="任意多边形: 形状 2641">
              <a:extLst>
                <a:ext uri="{FF2B5EF4-FFF2-40B4-BE49-F238E27FC236}">
                  <a16:creationId xmlns:a16="http://schemas.microsoft.com/office/drawing/2014/main" id="{9419BDFE-C499-E50F-7F94-B40ACB655808}"/>
                </a:ext>
              </a:extLst>
            </p:cNvPr>
            <p:cNvSpPr/>
            <p:nvPr/>
          </p:nvSpPr>
          <p:spPr>
            <a:xfrm flipV="1">
              <a:off x="8947584" y="5287740"/>
              <a:ext cx="55446" cy="28394"/>
            </a:xfrm>
            <a:custGeom>
              <a:avLst/>
              <a:gdLst>
                <a:gd name="connsiteX0" fmla="*/ 1089 w 55446"/>
                <a:gd name="connsiteY0" fmla="*/ 25841 h 28394"/>
                <a:gd name="connsiteX1" fmla="*/ 55277 w 55446"/>
                <a:gd name="connsiteY1" fmla="*/ 28003 h 28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5446" h="28394">
                  <a:moveTo>
                    <a:pt x="1089" y="25841"/>
                  </a:moveTo>
                  <a:cubicBezTo>
                    <a:pt x="-9273" y="5179"/>
                    <a:pt x="47516" y="-22080"/>
                    <a:pt x="55277" y="2800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43" name="任意多边形: 形状 2642">
              <a:extLst>
                <a:ext uri="{FF2B5EF4-FFF2-40B4-BE49-F238E27FC236}">
                  <a16:creationId xmlns:a16="http://schemas.microsoft.com/office/drawing/2014/main" id="{82409EB2-5BA3-652C-95A9-54E28A0995D7}"/>
                </a:ext>
              </a:extLst>
            </p:cNvPr>
            <p:cNvSpPr/>
            <p:nvPr/>
          </p:nvSpPr>
          <p:spPr>
            <a:xfrm flipV="1">
              <a:off x="9016113" y="5280854"/>
              <a:ext cx="26893" cy="36634"/>
            </a:xfrm>
            <a:custGeom>
              <a:avLst/>
              <a:gdLst>
                <a:gd name="connsiteX0" fmla="*/ -168 w 26893"/>
                <a:gd name="connsiteY0" fmla="*/ 36243 h 36634"/>
                <a:gd name="connsiteX1" fmla="*/ 26726 w 26893"/>
                <a:gd name="connsiteY1" fmla="*/ -391 h 36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893" h="36634">
                  <a:moveTo>
                    <a:pt x="-168" y="36243"/>
                  </a:moveTo>
                  <a:cubicBezTo>
                    <a:pt x="416" y="27704"/>
                    <a:pt x="5677" y="10216"/>
                    <a:pt x="26726" y="-39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44" name="任意多边形: 形状 2643">
              <a:extLst>
                <a:ext uri="{FF2B5EF4-FFF2-40B4-BE49-F238E27FC236}">
                  <a16:creationId xmlns:a16="http://schemas.microsoft.com/office/drawing/2014/main" id="{3B4DBF9A-D25C-34AD-4AF8-314C09838156}"/>
                </a:ext>
              </a:extLst>
            </p:cNvPr>
            <p:cNvSpPr/>
            <p:nvPr/>
          </p:nvSpPr>
          <p:spPr>
            <a:xfrm flipV="1">
              <a:off x="9042531" y="5259185"/>
              <a:ext cx="24690" cy="25404"/>
            </a:xfrm>
            <a:custGeom>
              <a:avLst/>
              <a:gdLst>
                <a:gd name="connsiteX0" fmla="*/ 322 w 24690"/>
                <a:gd name="connsiteY0" fmla="*/ 25008 h 25404"/>
                <a:gd name="connsiteX1" fmla="*/ 24523 w 24690"/>
                <a:gd name="connsiteY1" fmla="*/ -397 h 25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690" h="25404">
                  <a:moveTo>
                    <a:pt x="322" y="25008"/>
                  </a:moveTo>
                  <a:cubicBezTo>
                    <a:pt x="-2364" y="16910"/>
                    <a:pt x="6044" y="3958"/>
                    <a:pt x="24523" y="-39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45" name="任意多边形: 形状 2644">
              <a:extLst>
                <a:ext uri="{FF2B5EF4-FFF2-40B4-BE49-F238E27FC236}">
                  <a16:creationId xmlns:a16="http://schemas.microsoft.com/office/drawing/2014/main" id="{C16E410F-2BD7-4A75-B714-A49843974D45}"/>
                </a:ext>
              </a:extLst>
            </p:cNvPr>
            <p:cNvSpPr/>
            <p:nvPr/>
          </p:nvSpPr>
          <p:spPr>
            <a:xfrm flipV="1">
              <a:off x="8127927" y="5514574"/>
              <a:ext cx="19941" cy="20177"/>
            </a:xfrm>
            <a:custGeom>
              <a:avLst/>
              <a:gdLst>
                <a:gd name="connsiteX0" fmla="*/ 10033 w 19941"/>
                <a:gd name="connsiteY0" fmla="*/ 19829 h 20177"/>
                <a:gd name="connsiteX1" fmla="*/ 19755 w 19941"/>
                <a:gd name="connsiteY1" fmla="*/ 2509 h 20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941" h="20177">
                  <a:moveTo>
                    <a:pt x="10033" y="19829"/>
                  </a:moveTo>
                  <a:cubicBezTo>
                    <a:pt x="-9398" y="18800"/>
                    <a:pt x="1718" y="-9203"/>
                    <a:pt x="19755" y="250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46" name="任意多边形: 形状 2645">
              <a:extLst>
                <a:ext uri="{FF2B5EF4-FFF2-40B4-BE49-F238E27FC236}">
                  <a16:creationId xmlns:a16="http://schemas.microsoft.com/office/drawing/2014/main" id="{3EF7E011-D35E-C15F-7637-3BDF3D636658}"/>
                </a:ext>
              </a:extLst>
            </p:cNvPr>
            <p:cNvSpPr/>
            <p:nvPr/>
          </p:nvSpPr>
          <p:spPr>
            <a:xfrm flipV="1">
              <a:off x="8112802" y="5515289"/>
              <a:ext cx="19945" cy="20179"/>
            </a:xfrm>
            <a:custGeom>
              <a:avLst/>
              <a:gdLst>
                <a:gd name="connsiteX0" fmla="*/ 10036 w 19945"/>
                <a:gd name="connsiteY0" fmla="*/ 19830 h 20179"/>
                <a:gd name="connsiteX1" fmla="*/ 19758 w 19945"/>
                <a:gd name="connsiteY1" fmla="*/ 2511 h 20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945" h="20179">
                  <a:moveTo>
                    <a:pt x="10036" y="19830"/>
                  </a:moveTo>
                  <a:cubicBezTo>
                    <a:pt x="-9401" y="18805"/>
                    <a:pt x="1718" y="-9206"/>
                    <a:pt x="19758" y="251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47" name="任意多边形: 形状 2646">
              <a:extLst>
                <a:ext uri="{FF2B5EF4-FFF2-40B4-BE49-F238E27FC236}">
                  <a16:creationId xmlns:a16="http://schemas.microsoft.com/office/drawing/2014/main" id="{E1A6DF18-540B-16A6-4107-6E34A3E3A71E}"/>
                </a:ext>
              </a:extLst>
            </p:cNvPr>
            <p:cNvSpPr/>
            <p:nvPr/>
          </p:nvSpPr>
          <p:spPr>
            <a:xfrm flipV="1">
              <a:off x="8097204" y="5515407"/>
              <a:ext cx="19943" cy="20183"/>
            </a:xfrm>
            <a:custGeom>
              <a:avLst/>
              <a:gdLst>
                <a:gd name="connsiteX0" fmla="*/ 10037 w 19943"/>
                <a:gd name="connsiteY0" fmla="*/ 19835 h 20183"/>
                <a:gd name="connsiteX1" fmla="*/ 19756 w 19943"/>
                <a:gd name="connsiteY1" fmla="*/ 2509 h 20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943" h="20183">
                  <a:moveTo>
                    <a:pt x="10037" y="19835"/>
                  </a:moveTo>
                  <a:cubicBezTo>
                    <a:pt x="-9403" y="18804"/>
                    <a:pt x="1719" y="-9203"/>
                    <a:pt x="19756" y="250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48" name="任意多边形: 形状 2647">
              <a:extLst>
                <a:ext uri="{FF2B5EF4-FFF2-40B4-BE49-F238E27FC236}">
                  <a16:creationId xmlns:a16="http://schemas.microsoft.com/office/drawing/2014/main" id="{1CC2B6C4-4520-92FE-DA99-1DDA41763BF7}"/>
                </a:ext>
              </a:extLst>
            </p:cNvPr>
            <p:cNvSpPr/>
            <p:nvPr/>
          </p:nvSpPr>
          <p:spPr>
            <a:xfrm flipV="1">
              <a:off x="8081121" y="5514644"/>
              <a:ext cx="20085" cy="19432"/>
            </a:xfrm>
            <a:custGeom>
              <a:avLst/>
              <a:gdLst>
                <a:gd name="connsiteX0" fmla="*/ 10284 w 20085"/>
                <a:gd name="connsiteY0" fmla="*/ 19035 h 19432"/>
                <a:gd name="connsiteX1" fmla="*/ 19898 w 20085"/>
                <a:gd name="connsiteY1" fmla="*/ 696 h 19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085" h="19432">
                  <a:moveTo>
                    <a:pt x="10284" y="19035"/>
                  </a:moveTo>
                  <a:cubicBezTo>
                    <a:pt x="-6853" y="20359"/>
                    <a:pt x="-2477" y="-5825"/>
                    <a:pt x="19898" y="69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49" name="任意多边形: 形状 2648">
              <a:extLst>
                <a:ext uri="{FF2B5EF4-FFF2-40B4-BE49-F238E27FC236}">
                  <a16:creationId xmlns:a16="http://schemas.microsoft.com/office/drawing/2014/main" id="{6CF63B3F-A461-2889-FB8C-93F1D2960AA0}"/>
                </a:ext>
              </a:extLst>
            </p:cNvPr>
            <p:cNvSpPr/>
            <p:nvPr/>
          </p:nvSpPr>
          <p:spPr>
            <a:xfrm flipV="1">
              <a:off x="8064457" y="5512977"/>
              <a:ext cx="20088" cy="19431"/>
            </a:xfrm>
            <a:custGeom>
              <a:avLst/>
              <a:gdLst>
                <a:gd name="connsiteX0" fmla="*/ 10279 w 20088"/>
                <a:gd name="connsiteY0" fmla="*/ 19033 h 19431"/>
                <a:gd name="connsiteX1" fmla="*/ 19901 w 20088"/>
                <a:gd name="connsiteY1" fmla="*/ 695 h 19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088" h="19431">
                  <a:moveTo>
                    <a:pt x="10279" y="19033"/>
                  </a:moveTo>
                  <a:cubicBezTo>
                    <a:pt x="-6854" y="20362"/>
                    <a:pt x="-2474" y="-5825"/>
                    <a:pt x="19901" y="69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50" name="任意多边形: 形状 2649">
              <a:extLst>
                <a:ext uri="{FF2B5EF4-FFF2-40B4-BE49-F238E27FC236}">
                  <a16:creationId xmlns:a16="http://schemas.microsoft.com/office/drawing/2014/main" id="{9EFA9CD5-07C0-4DA2-3E36-08CDB753A923}"/>
                </a:ext>
              </a:extLst>
            </p:cNvPr>
            <p:cNvSpPr/>
            <p:nvPr/>
          </p:nvSpPr>
          <p:spPr>
            <a:xfrm flipV="1">
              <a:off x="8151215" y="5534338"/>
              <a:ext cx="27402" cy="18760"/>
            </a:xfrm>
            <a:custGeom>
              <a:avLst/>
              <a:gdLst>
                <a:gd name="connsiteX0" fmla="*/ 1270 w 27402"/>
                <a:gd name="connsiteY0" fmla="*/ 18415 h 18760"/>
                <a:gd name="connsiteX1" fmla="*/ 27217 w 27402"/>
                <a:gd name="connsiteY1" fmla="*/ 3067 h 18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7402" h="18760">
                  <a:moveTo>
                    <a:pt x="1270" y="18415"/>
                  </a:moveTo>
                  <a:cubicBezTo>
                    <a:pt x="-5204" y="8629"/>
                    <a:pt x="11060" y="-7391"/>
                    <a:pt x="27217" y="306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51" name="任意多边形: 形状 2650">
              <a:extLst>
                <a:ext uri="{FF2B5EF4-FFF2-40B4-BE49-F238E27FC236}">
                  <a16:creationId xmlns:a16="http://schemas.microsoft.com/office/drawing/2014/main" id="{32CFD2BF-0C13-5040-1476-E254C4CCC01B}"/>
                </a:ext>
              </a:extLst>
            </p:cNvPr>
            <p:cNvSpPr/>
            <p:nvPr/>
          </p:nvSpPr>
          <p:spPr>
            <a:xfrm flipV="1">
              <a:off x="8152740" y="5550888"/>
              <a:ext cx="8322" cy="19980"/>
            </a:xfrm>
            <a:custGeom>
              <a:avLst/>
              <a:gdLst>
                <a:gd name="connsiteX0" fmla="*/ 5817 w 8322"/>
                <a:gd name="connsiteY0" fmla="*/ 19639 h 19980"/>
                <a:gd name="connsiteX1" fmla="*/ 8136 w 8322"/>
                <a:gd name="connsiteY1" fmla="*/ -342 h 19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322" h="19980">
                  <a:moveTo>
                    <a:pt x="5817" y="19639"/>
                  </a:moveTo>
                  <a:cubicBezTo>
                    <a:pt x="-4688" y="15950"/>
                    <a:pt x="220" y="47"/>
                    <a:pt x="8136" y="-34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52" name="任意多边形: 形状 2651">
              <a:extLst>
                <a:ext uri="{FF2B5EF4-FFF2-40B4-BE49-F238E27FC236}">
                  <a16:creationId xmlns:a16="http://schemas.microsoft.com/office/drawing/2014/main" id="{C8999259-AE6E-C896-CA66-6258C68F5B7F}"/>
                </a:ext>
              </a:extLst>
            </p:cNvPr>
            <p:cNvSpPr/>
            <p:nvPr/>
          </p:nvSpPr>
          <p:spPr>
            <a:xfrm flipV="1">
              <a:off x="8133024" y="5533743"/>
              <a:ext cx="22552" cy="19781"/>
            </a:xfrm>
            <a:custGeom>
              <a:avLst/>
              <a:gdLst>
                <a:gd name="connsiteX0" fmla="*/ 1244 w 22552"/>
                <a:gd name="connsiteY0" fmla="*/ 19436 h 19781"/>
                <a:gd name="connsiteX1" fmla="*/ 22366 w 22552"/>
                <a:gd name="connsiteY1" fmla="*/ 338 h 19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552" h="19781">
                  <a:moveTo>
                    <a:pt x="1244" y="19436"/>
                  </a:moveTo>
                  <a:cubicBezTo>
                    <a:pt x="-4632" y="11452"/>
                    <a:pt x="8611" y="-3743"/>
                    <a:pt x="22366" y="33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53" name="任意多边形: 形状 2652">
              <a:extLst>
                <a:ext uri="{FF2B5EF4-FFF2-40B4-BE49-F238E27FC236}">
                  <a16:creationId xmlns:a16="http://schemas.microsoft.com/office/drawing/2014/main" id="{35415DF9-6C7A-54DC-A67B-946057B258EF}"/>
                </a:ext>
              </a:extLst>
            </p:cNvPr>
            <p:cNvSpPr/>
            <p:nvPr/>
          </p:nvSpPr>
          <p:spPr>
            <a:xfrm flipV="1">
              <a:off x="8132536" y="5548150"/>
              <a:ext cx="8660" cy="20601"/>
            </a:xfrm>
            <a:custGeom>
              <a:avLst/>
              <a:gdLst>
                <a:gd name="connsiteX0" fmla="*/ 5186 w 8660"/>
                <a:gd name="connsiteY0" fmla="*/ 20259 h 20601"/>
                <a:gd name="connsiteX1" fmla="*/ 8473 w 8660"/>
                <a:gd name="connsiteY1" fmla="*/ -342 h 20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660" h="20601">
                  <a:moveTo>
                    <a:pt x="5186" y="20259"/>
                  </a:moveTo>
                  <a:cubicBezTo>
                    <a:pt x="-4373" y="16783"/>
                    <a:pt x="139" y="1124"/>
                    <a:pt x="8473" y="-34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54" name="任意多边形: 形状 2653">
              <a:extLst>
                <a:ext uri="{FF2B5EF4-FFF2-40B4-BE49-F238E27FC236}">
                  <a16:creationId xmlns:a16="http://schemas.microsoft.com/office/drawing/2014/main" id="{2474F0AF-BC32-5881-8D55-CF04182283A1}"/>
                </a:ext>
              </a:extLst>
            </p:cNvPr>
            <p:cNvSpPr/>
            <p:nvPr/>
          </p:nvSpPr>
          <p:spPr>
            <a:xfrm flipV="1">
              <a:off x="8117661" y="5534338"/>
              <a:ext cx="14930" cy="22580"/>
            </a:xfrm>
            <a:custGeom>
              <a:avLst/>
              <a:gdLst>
                <a:gd name="connsiteX0" fmla="*/ 1010 w 14930"/>
                <a:gd name="connsiteY0" fmla="*/ 22235 h 22580"/>
                <a:gd name="connsiteX1" fmla="*/ 14744 w 14930"/>
                <a:gd name="connsiteY1" fmla="*/ -345 h 22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930" h="22580">
                  <a:moveTo>
                    <a:pt x="1010" y="22235"/>
                  </a:moveTo>
                  <a:cubicBezTo>
                    <a:pt x="-2595" y="15263"/>
                    <a:pt x="1931" y="1777"/>
                    <a:pt x="14744" y="-34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55" name="任意多边形: 形状 2654">
              <a:extLst>
                <a:ext uri="{FF2B5EF4-FFF2-40B4-BE49-F238E27FC236}">
                  <a16:creationId xmlns:a16="http://schemas.microsoft.com/office/drawing/2014/main" id="{148B2979-AAF6-7F06-1AF4-FA7EC1DFEBC7}"/>
                </a:ext>
              </a:extLst>
            </p:cNvPr>
            <p:cNvSpPr/>
            <p:nvPr/>
          </p:nvSpPr>
          <p:spPr>
            <a:xfrm flipV="1">
              <a:off x="8112065" y="5547197"/>
              <a:ext cx="7150" cy="16398"/>
            </a:xfrm>
            <a:custGeom>
              <a:avLst/>
              <a:gdLst>
                <a:gd name="connsiteX0" fmla="*/ 6963 w 7150"/>
                <a:gd name="connsiteY0" fmla="*/ 16055 h 16398"/>
                <a:gd name="connsiteX1" fmla="*/ 1476 w 7150"/>
                <a:gd name="connsiteY1" fmla="*/ -343 h 16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150" h="16398">
                  <a:moveTo>
                    <a:pt x="6963" y="16055"/>
                  </a:moveTo>
                  <a:cubicBezTo>
                    <a:pt x="859" y="15023"/>
                    <a:pt x="-2367" y="5628"/>
                    <a:pt x="1476" y="-34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56" name="任意多边形: 形状 2655">
              <a:extLst>
                <a:ext uri="{FF2B5EF4-FFF2-40B4-BE49-F238E27FC236}">
                  <a16:creationId xmlns:a16="http://schemas.microsoft.com/office/drawing/2014/main" id="{8EA160C1-F7BC-37F6-FEC9-F8C9C65710FC}"/>
                </a:ext>
              </a:extLst>
            </p:cNvPr>
            <p:cNvSpPr/>
            <p:nvPr/>
          </p:nvSpPr>
          <p:spPr>
            <a:xfrm flipV="1">
              <a:off x="8096967" y="5533743"/>
              <a:ext cx="15448" cy="21905"/>
            </a:xfrm>
            <a:custGeom>
              <a:avLst/>
              <a:gdLst>
                <a:gd name="connsiteX0" fmla="*/ 2177 w 15448"/>
                <a:gd name="connsiteY0" fmla="*/ 21560 h 21905"/>
                <a:gd name="connsiteX1" fmla="*/ 15261 w 15448"/>
                <a:gd name="connsiteY1" fmla="*/ -340 h 21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448" h="21905">
                  <a:moveTo>
                    <a:pt x="2177" y="21560"/>
                  </a:moveTo>
                  <a:cubicBezTo>
                    <a:pt x="-3192" y="16517"/>
                    <a:pt x="340" y="-688"/>
                    <a:pt x="15261" y="-34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57" name="任意多边形: 形状 2656">
              <a:extLst>
                <a:ext uri="{FF2B5EF4-FFF2-40B4-BE49-F238E27FC236}">
                  <a16:creationId xmlns:a16="http://schemas.microsoft.com/office/drawing/2014/main" id="{8CB47D37-57B8-1218-A719-B08F4FF66A7B}"/>
                </a:ext>
              </a:extLst>
            </p:cNvPr>
            <p:cNvSpPr/>
            <p:nvPr/>
          </p:nvSpPr>
          <p:spPr>
            <a:xfrm flipV="1">
              <a:off x="8087387" y="5542078"/>
              <a:ext cx="9682" cy="14810"/>
            </a:xfrm>
            <a:custGeom>
              <a:avLst/>
              <a:gdLst>
                <a:gd name="connsiteX0" fmla="*/ 9495 w 9682"/>
                <a:gd name="connsiteY0" fmla="*/ 14466 h 14810"/>
                <a:gd name="connsiteX1" fmla="*/ 3651 w 9682"/>
                <a:gd name="connsiteY1" fmla="*/ -344 h 14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682" h="14810">
                  <a:moveTo>
                    <a:pt x="9495" y="14466"/>
                  </a:moveTo>
                  <a:cubicBezTo>
                    <a:pt x="201" y="13547"/>
                    <a:pt x="-3702" y="5669"/>
                    <a:pt x="3651" y="-34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58" name="任意多边形: 形状 2657">
              <a:extLst>
                <a:ext uri="{FF2B5EF4-FFF2-40B4-BE49-F238E27FC236}">
                  <a16:creationId xmlns:a16="http://schemas.microsoft.com/office/drawing/2014/main" id="{67413550-BD63-53AE-2C93-650F2E54E0DC}"/>
                </a:ext>
              </a:extLst>
            </p:cNvPr>
            <p:cNvSpPr/>
            <p:nvPr/>
          </p:nvSpPr>
          <p:spPr>
            <a:xfrm flipV="1">
              <a:off x="8080708" y="5531838"/>
              <a:ext cx="6637" cy="16929"/>
            </a:xfrm>
            <a:custGeom>
              <a:avLst/>
              <a:gdLst>
                <a:gd name="connsiteX0" fmla="*/ 1648 w 6637"/>
                <a:gd name="connsiteY0" fmla="*/ 16584 h 16929"/>
                <a:gd name="connsiteX1" fmla="*/ 6449 w 6637"/>
                <a:gd name="connsiteY1" fmla="*/ -346 h 16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37" h="16929">
                  <a:moveTo>
                    <a:pt x="1648" y="16584"/>
                  </a:moveTo>
                  <a:cubicBezTo>
                    <a:pt x="-1714" y="12994"/>
                    <a:pt x="-652" y="3065"/>
                    <a:pt x="6449" y="-34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59" name="任意多边形: 形状 2658">
              <a:extLst>
                <a:ext uri="{FF2B5EF4-FFF2-40B4-BE49-F238E27FC236}">
                  <a16:creationId xmlns:a16="http://schemas.microsoft.com/office/drawing/2014/main" id="{3A0853E1-3335-3B0B-2610-0D12EF0FCA97}"/>
                </a:ext>
              </a:extLst>
            </p:cNvPr>
            <p:cNvSpPr/>
            <p:nvPr/>
          </p:nvSpPr>
          <p:spPr>
            <a:xfrm flipV="1">
              <a:off x="8045768" y="5510396"/>
              <a:ext cx="20588" cy="18923"/>
            </a:xfrm>
            <a:custGeom>
              <a:avLst/>
              <a:gdLst>
                <a:gd name="connsiteX0" fmla="*/ 3607 w 20588"/>
                <a:gd name="connsiteY0" fmla="*/ 18563 h 18923"/>
                <a:gd name="connsiteX1" fmla="*/ 20400 w 20588"/>
                <a:gd name="connsiteY1" fmla="*/ 1662 h 18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588" h="18923">
                  <a:moveTo>
                    <a:pt x="3607" y="18563"/>
                  </a:moveTo>
                  <a:cubicBezTo>
                    <a:pt x="-4705" y="19196"/>
                    <a:pt x="523" y="-7795"/>
                    <a:pt x="20400" y="166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60" name="任意多边形: 形状 2659">
              <a:extLst>
                <a:ext uri="{FF2B5EF4-FFF2-40B4-BE49-F238E27FC236}">
                  <a16:creationId xmlns:a16="http://schemas.microsoft.com/office/drawing/2014/main" id="{9522E7F4-ABC1-C746-8ADD-6B7D4A122573}"/>
                </a:ext>
              </a:extLst>
            </p:cNvPr>
            <p:cNvSpPr/>
            <p:nvPr/>
          </p:nvSpPr>
          <p:spPr>
            <a:xfrm flipV="1">
              <a:off x="8025314" y="5507632"/>
              <a:ext cx="22404" cy="19500"/>
            </a:xfrm>
            <a:custGeom>
              <a:avLst/>
              <a:gdLst>
                <a:gd name="connsiteX0" fmla="*/ 4296 w 22404"/>
                <a:gd name="connsiteY0" fmla="*/ 19115 h 19500"/>
                <a:gd name="connsiteX1" fmla="*/ 22215 w 22404"/>
                <a:gd name="connsiteY1" fmla="*/ 3132 h 19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404" h="19500">
                  <a:moveTo>
                    <a:pt x="4296" y="19115"/>
                  </a:moveTo>
                  <a:cubicBezTo>
                    <a:pt x="-5818" y="20346"/>
                    <a:pt x="1604" y="-10493"/>
                    <a:pt x="22215" y="313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61" name="任意多边形: 形状 2660">
              <a:extLst>
                <a:ext uri="{FF2B5EF4-FFF2-40B4-BE49-F238E27FC236}">
                  <a16:creationId xmlns:a16="http://schemas.microsoft.com/office/drawing/2014/main" id="{7EF428C2-8FCF-4993-9A35-CBFF185BFC52}"/>
                </a:ext>
              </a:extLst>
            </p:cNvPr>
            <p:cNvSpPr/>
            <p:nvPr/>
          </p:nvSpPr>
          <p:spPr>
            <a:xfrm flipV="1">
              <a:off x="8066649" y="5538201"/>
              <a:ext cx="13990" cy="11065"/>
            </a:xfrm>
            <a:custGeom>
              <a:avLst/>
              <a:gdLst>
                <a:gd name="connsiteX0" fmla="*/ 13802 w 13990"/>
                <a:gd name="connsiteY0" fmla="*/ 10177 h 11065"/>
                <a:gd name="connsiteX1" fmla="*/ 330 w 13990"/>
                <a:gd name="connsiteY1" fmla="*/ -345 h 11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990" h="11065">
                  <a:moveTo>
                    <a:pt x="13802" y="10177"/>
                  </a:moveTo>
                  <a:cubicBezTo>
                    <a:pt x="6919" y="12631"/>
                    <a:pt x="-2508" y="6353"/>
                    <a:pt x="330" y="-34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62" name="任意多边形: 形状 2661">
              <a:extLst>
                <a:ext uri="{FF2B5EF4-FFF2-40B4-BE49-F238E27FC236}">
                  <a16:creationId xmlns:a16="http://schemas.microsoft.com/office/drawing/2014/main" id="{E49092F9-4093-C7F7-5573-B1F6CE122144}"/>
                </a:ext>
              </a:extLst>
            </p:cNvPr>
            <p:cNvSpPr/>
            <p:nvPr/>
          </p:nvSpPr>
          <p:spPr>
            <a:xfrm flipV="1">
              <a:off x="8058048" y="5529457"/>
              <a:ext cx="9117" cy="15190"/>
            </a:xfrm>
            <a:custGeom>
              <a:avLst/>
              <a:gdLst>
                <a:gd name="connsiteX0" fmla="*/ 852 w 9117"/>
                <a:gd name="connsiteY0" fmla="*/ 14844 h 15190"/>
                <a:gd name="connsiteX1" fmla="*/ 8929 w 9117"/>
                <a:gd name="connsiteY1" fmla="*/ -347 h 15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117" h="15190">
                  <a:moveTo>
                    <a:pt x="852" y="14844"/>
                  </a:moveTo>
                  <a:cubicBezTo>
                    <a:pt x="-2138" y="11839"/>
                    <a:pt x="1550" y="1335"/>
                    <a:pt x="8929" y="-34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63" name="任意多边形: 形状 2662">
              <a:extLst>
                <a:ext uri="{FF2B5EF4-FFF2-40B4-BE49-F238E27FC236}">
                  <a16:creationId xmlns:a16="http://schemas.microsoft.com/office/drawing/2014/main" id="{F2E4E3D1-CB36-1362-BE45-DA09DFE19A4F}"/>
                </a:ext>
              </a:extLst>
            </p:cNvPr>
            <p:cNvSpPr/>
            <p:nvPr/>
          </p:nvSpPr>
          <p:spPr>
            <a:xfrm flipV="1">
              <a:off x="8044838" y="5527790"/>
              <a:ext cx="8178" cy="15020"/>
            </a:xfrm>
            <a:custGeom>
              <a:avLst/>
              <a:gdLst>
                <a:gd name="connsiteX0" fmla="*/ 7990 w 8178"/>
                <a:gd name="connsiteY0" fmla="*/ 14674 h 15020"/>
                <a:gd name="connsiteX1" fmla="*/ 4194 w 8178"/>
                <a:gd name="connsiteY1" fmla="*/ -347 h 15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178" h="15020">
                  <a:moveTo>
                    <a:pt x="7990" y="14674"/>
                  </a:moveTo>
                  <a:cubicBezTo>
                    <a:pt x="-179" y="14674"/>
                    <a:pt x="-3594" y="2406"/>
                    <a:pt x="4194" y="-34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64" name="任意多边形: 形状 2663">
              <a:extLst>
                <a:ext uri="{FF2B5EF4-FFF2-40B4-BE49-F238E27FC236}">
                  <a16:creationId xmlns:a16="http://schemas.microsoft.com/office/drawing/2014/main" id="{EAA9DC31-001A-F61D-DE05-9233ABC22B45}"/>
                </a:ext>
              </a:extLst>
            </p:cNvPr>
            <p:cNvSpPr/>
            <p:nvPr/>
          </p:nvSpPr>
          <p:spPr>
            <a:xfrm flipV="1">
              <a:off x="8021208" y="5521480"/>
              <a:ext cx="6685" cy="13992"/>
            </a:xfrm>
            <a:custGeom>
              <a:avLst/>
              <a:gdLst>
                <a:gd name="connsiteX0" fmla="*/ 6496 w 6685"/>
                <a:gd name="connsiteY0" fmla="*/ 13644 h 13992"/>
                <a:gd name="connsiteX1" fmla="*/ 5802 w 6685"/>
                <a:gd name="connsiteY1" fmla="*/ -348 h 13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85" h="13992">
                  <a:moveTo>
                    <a:pt x="6496" y="13644"/>
                  </a:moveTo>
                  <a:cubicBezTo>
                    <a:pt x="-1530" y="13009"/>
                    <a:pt x="-3004" y="2513"/>
                    <a:pt x="5802" y="-34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65" name="任意多边形: 形状 2664">
              <a:extLst>
                <a:ext uri="{FF2B5EF4-FFF2-40B4-BE49-F238E27FC236}">
                  <a16:creationId xmlns:a16="http://schemas.microsoft.com/office/drawing/2014/main" id="{AEE6933D-B829-7BAE-F360-C0C536B6F132}"/>
                </a:ext>
              </a:extLst>
            </p:cNvPr>
            <p:cNvSpPr/>
            <p:nvPr/>
          </p:nvSpPr>
          <p:spPr>
            <a:xfrm flipV="1">
              <a:off x="8037990" y="5527195"/>
              <a:ext cx="6812" cy="9867"/>
            </a:xfrm>
            <a:custGeom>
              <a:avLst/>
              <a:gdLst>
                <a:gd name="connsiteX0" fmla="*/ 74 w 6812"/>
                <a:gd name="connsiteY0" fmla="*/ 9520 h 9867"/>
                <a:gd name="connsiteX1" fmla="*/ 6624 w 6812"/>
                <a:gd name="connsiteY1" fmla="*/ -347 h 9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12" h="9867">
                  <a:moveTo>
                    <a:pt x="74" y="9520"/>
                  </a:moveTo>
                  <a:cubicBezTo>
                    <a:pt x="-1087" y="7255"/>
                    <a:pt x="1681" y="877"/>
                    <a:pt x="6624" y="-34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66" name="任意多边形: 形状 2665">
              <a:extLst>
                <a:ext uri="{FF2B5EF4-FFF2-40B4-BE49-F238E27FC236}">
                  <a16:creationId xmlns:a16="http://schemas.microsoft.com/office/drawing/2014/main" id="{A97C4EC7-8ADA-4F40-73E2-AF1E310EBCDF}"/>
                </a:ext>
              </a:extLst>
            </p:cNvPr>
            <p:cNvSpPr/>
            <p:nvPr/>
          </p:nvSpPr>
          <p:spPr>
            <a:xfrm flipV="1">
              <a:off x="8002520" y="5505327"/>
              <a:ext cx="18928" cy="21227"/>
            </a:xfrm>
            <a:custGeom>
              <a:avLst/>
              <a:gdLst>
                <a:gd name="connsiteX0" fmla="*/ 8992 w 18928"/>
                <a:gd name="connsiteY0" fmla="*/ 20799 h 21227"/>
                <a:gd name="connsiteX1" fmla="*/ 18739 w 18928"/>
                <a:gd name="connsiteY1" fmla="*/ -351 h 21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928" h="21227">
                  <a:moveTo>
                    <a:pt x="8992" y="20799"/>
                  </a:moveTo>
                  <a:cubicBezTo>
                    <a:pt x="347" y="22187"/>
                    <a:pt x="-10093" y="4845"/>
                    <a:pt x="18739" y="-35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67" name="任意多边形: 形状 2666">
              <a:extLst>
                <a:ext uri="{FF2B5EF4-FFF2-40B4-BE49-F238E27FC236}">
                  <a16:creationId xmlns:a16="http://schemas.microsoft.com/office/drawing/2014/main" id="{1DD157F6-6998-8148-5FBB-0D7D979DD588}"/>
                </a:ext>
              </a:extLst>
            </p:cNvPr>
            <p:cNvSpPr/>
            <p:nvPr/>
          </p:nvSpPr>
          <p:spPr>
            <a:xfrm flipV="1">
              <a:off x="7982115" y="5502460"/>
              <a:ext cx="20999" cy="14443"/>
            </a:xfrm>
            <a:custGeom>
              <a:avLst/>
              <a:gdLst>
                <a:gd name="connsiteX0" fmla="*/ 9752 w 20999"/>
                <a:gd name="connsiteY0" fmla="*/ 14002 h 14443"/>
                <a:gd name="connsiteX1" fmla="*/ 20809 w 20999"/>
                <a:gd name="connsiteY1" fmla="*/ -352 h 14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999" h="14443">
                  <a:moveTo>
                    <a:pt x="9752" y="14002"/>
                  </a:moveTo>
                  <a:cubicBezTo>
                    <a:pt x="-2726" y="15369"/>
                    <a:pt x="-7741" y="577"/>
                    <a:pt x="20809" y="-35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68" name="任意多边形: 形状 2667">
              <a:extLst>
                <a:ext uri="{FF2B5EF4-FFF2-40B4-BE49-F238E27FC236}">
                  <a16:creationId xmlns:a16="http://schemas.microsoft.com/office/drawing/2014/main" id="{45137D03-01BD-58CD-8FFE-C2DD1878F220}"/>
                </a:ext>
              </a:extLst>
            </p:cNvPr>
            <p:cNvSpPr/>
            <p:nvPr/>
          </p:nvSpPr>
          <p:spPr>
            <a:xfrm flipV="1">
              <a:off x="7997917" y="5518979"/>
              <a:ext cx="6283" cy="9899"/>
            </a:xfrm>
            <a:custGeom>
              <a:avLst/>
              <a:gdLst>
                <a:gd name="connsiteX0" fmla="*/ 6094 w 6283"/>
                <a:gd name="connsiteY0" fmla="*/ 9550 h 9899"/>
                <a:gd name="connsiteX1" fmla="*/ 5817 w 6283"/>
                <a:gd name="connsiteY1" fmla="*/ -349 h 9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283" h="9899">
                  <a:moveTo>
                    <a:pt x="6094" y="9550"/>
                  </a:moveTo>
                  <a:cubicBezTo>
                    <a:pt x="2338" y="9205"/>
                    <a:pt x="-5791" y="2379"/>
                    <a:pt x="5817" y="-34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69" name="任意多边形: 形状 2668">
              <a:extLst>
                <a:ext uri="{FF2B5EF4-FFF2-40B4-BE49-F238E27FC236}">
                  <a16:creationId xmlns:a16="http://schemas.microsoft.com/office/drawing/2014/main" id="{CD70D403-E58E-AD0A-0148-2F8340F8923D}"/>
                </a:ext>
              </a:extLst>
            </p:cNvPr>
            <p:cNvSpPr/>
            <p:nvPr/>
          </p:nvSpPr>
          <p:spPr>
            <a:xfrm flipV="1">
              <a:off x="7979008" y="5511955"/>
              <a:ext cx="7211" cy="12525"/>
            </a:xfrm>
            <a:custGeom>
              <a:avLst/>
              <a:gdLst>
                <a:gd name="connsiteX0" fmla="*/ 4881 w 7211"/>
                <a:gd name="connsiteY0" fmla="*/ 12175 h 12525"/>
                <a:gd name="connsiteX1" fmla="*/ 7022 w 7211"/>
                <a:gd name="connsiteY1" fmla="*/ -350 h 12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211" h="12525">
                  <a:moveTo>
                    <a:pt x="4881" y="12175"/>
                  </a:moveTo>
                  <a:cubicBezTo>
                    <a:pt x="-1222" y="11135"/>
                    <a:pt x="-3252" y="2345"/>
                    <a:pt x="7022" y="-35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70" name="任意多边形: 形状 2669">
              <a:extLst>
                <a:ext uri="{FF2B5EF4-FFF2-40B4-BE49-F238E27FC236}">
                  <a16:creationId xmlns:a16="http://schemas.microsoft.com/office/drawing/2014/main" id="{E2E328CA-5E8C-C16B-F183-A492313771B9}"/>
                </a:ext>
              </a:extLst>
            </p:cNvPr>
            <p:cNvSpPr/>
            <p:nvPr/>
          </p:nvSpPr>
          <p:spPr>
            <a:xfrm flipV="1">
              <a:off x="7959952" y="5500400"/>
              <a:ext cx="22925" cy="11248"/>
            </a:xfrm>
            <a:custGeom>
              <a:avLst/>
              <a:gdLst>
                <a:gd name="connsiteX0" fmla="*/ 3220 w 22925"/>
                <a:gd name="connsiteY0" fmla="*/ 10891 h 11248"/>
                <a:gd name="connsiteX1" fmla="*/ 22735 w 22925"/>
                <a:gd name="connsiteY1" fmla="*/ 436 h 11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925" h="11248">
                  <a:moveTo>
                    <a:pt x="3220" y="10891"/>
                  </a:moveTo>
                  <a:cubicBezTo>
                    <a:pt x="-6359" y="11239"/>
                    <a:pt x="5542" y="-3924"/>
                    <a:pt x="22735" y="43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71" name="任意多边形: 形状 2670">
              <a:extLst>
                <a:ext uri="{FF2B5EF4-FFF2-40B4-BE49-F238E27FC236}">
                  <a16:creationId xmlns:a16="http://schemas.microsoft.com/office/drawing/2014/main" id="{D65290CF-B51E-8D55-437E-84872A671297}"/>
                </a:ext>
              </a:extLst>
            </p:cNvPr>
            <p:cNvSpPr/>
            <p:nvPr/>
          </p:nvSpPr>
          <p:spPr>
            <a:xfrm flipV="1">
              <a:off x="7958505" y="5508502"/>
              <a:ext cx="6286" cy="12131"/>
            </a:xfrm>
            <a:custGeom>
              <a:avLst/>
              <a:gdLst>
                <a:gd name="connsiteX0" fmla="*/ 6096 w 6286"/>
                <a:gd name="connsiteY0" fmla="*/ 11780 h 12131"/>
                <a:gd name="connsiteX1" fmla="*/ 5486 w 6286"/>
                <a:gd name="connsiteY1" fmla="*/ -351 h 12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286" h="12131">
                  <a:moveTo>
                    <a:pt x="6096" y="11780"/>
                  </a:moveTo>
                  <a:cubicBezTo>
                    <a:pt x="1021" y="10646"/>
                    <a:pt x="-4766" y="1511"/>
                    <a:pt x="5486" y="-35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72" name="任意多边形: 形状 2671">
              <a:extLst>
                <a:ext uri="{FF2B5EF4-FFF2-40B4-BE49-F238E27FC236}">
                  <a16:creationId xmlns:a16="http://schemas.microsoft.com/office/drawing/2014/main" id="{863064DD-967F-EBEA-149D-96B76777B73E}"/>
                </a:ext>
              </a:extLst>
            </p:cNvPr>
            <p:cNvSpPr/>
            <p:nvPr/>
          </p:nvSpPr>
          <p:spPr>
            <a:xfrm flipV="1">
              <a:off x="7939704" y="5499572"/>
              <a:ext cx="19714" cy="13067"/>
            </a:xfrm>
            <a:custGeom>
              <a:avLst/>
              <a:gdLst>
                <a:gd name="connsiteX0" fmla="*/ 2751 w 19714"/>
                <a:gd name="connsiteY0" fmla="*/ 12715 h 13067"/>
                <a:gd name="connsiteX1" fmla="*/ 19523 w 19714"/>
                <a:gd name="connsiteY1" fmla="*/ -352 h 13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714" h="13067">
                  <a:moveTo>
                    <a:pt x="2751" y="12715"/>
                  </a:moveTo>
                  <a:cubicBezTo>
                    <a:pt x="-4125" y="12171"/>
                    <a:pt x="889" y="2464"/>
                    <a:pt x="19523" y="-35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73" name="任意多边形: 形状 2672">
              <a:extLst>
                <a:ext uri="{FF2B5EF4-FFF2-40B4-BE49-F238E27FC236}">
                  <a16:creationId xmlns:a16="http://schemas.microsoft.com/office/drawing/2014/main" id="{E5788393-3524-20A9-D2FA-F0C1AD6C7EC4}"/>
                </a:ext>
              </a:extLst>
            </p:cNvPr>
            <p:cNvSpPr/>
            <p:nvPr/>
          </p:nvSpPr>
          <p:spPr>
            <a:xfrm flipV="1">
              <a:off x="7937529" y="5508264"/>
              <a:ext cx="7736" cy="10323"/>
            </a:xfrm>
            <a:custGeom>
              <a:avLst/>
              <a:gdLst>
                <a:gd name="connsiteX0" fmla="*/ 7545 w 7736"/>
                <a:gd name="connsiteY0" fmla="*/ 9972 h 10323"/>
                <a:gd name="connsiteX1" fmla="*/ 5362 w 7736"/>
                <a:gd name="connsiteY1" fmla="*/ -351 h 10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736" h="10323">
                  <a:moveTo>
                    <a:pt x="7545" y="9972"/>
                  </a:moveTo>
                  <a:cubicBezTo>
                    <a:pt x="-722" y="8947"/>
                    <a:pt x="-3711" y="2947"/>
                    <a:pt x="5362" y="-35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74" name="任意多边形: 形状 2673">
              <a:extLst>
                <a:ext uri="{FF2B5EF4-FFF2-40B4-BE49-F238E27FC236}">
                  <a16:creationId xmlns:a16="http://schemas.microsoft.com/office/drawing/2014/main" id="{C51273A4-1F87-5BAD-883A-DB5E6CCE5528}"/>
                </a:ext>
              </a:extLst>
            </p:cNvPr>
            <p:cNvSpPr/>
            <p:nvPr/>
          </p:nvSpPr>
          <p:spPr>
            <a:xfrm flipV="1">
              <a:off x="7923015" y="5500644"/>
              <a:ext cx="14770" cy="13037"/>
            </a:xfrm>
            <a:custGeom>
              <a:avLst/>
              <a:gdLst>
                <a:gd name="connsiteX0" fmla="*/ 4319 w 14770"/>
                <a:gd name="connsiteY0" fmla="*/ 12685 h 13037"/>
                <a:gd name="connsiteX1" fmla="*/ 14579 w 14770"/>
                <a:gd name="connsiteY1" fmla="*/ -352 h 13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770" h="13037">
                  <a:moveTo>
                    <a:pt x="4319" y="12685"/>
                  </a:moveTo>
                  <a:cubicBezTo>
                    <a:pt x="-5149" y="11057"/>
                    <a:pt x="1253" y="1827"/>
                    <a:pt x="14579" y="-35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75" name="任意多边形: 形状 2674">
              <a:extLst>
                <a:ext uri="{FF2B5EF4-FFF2-40B4-BE49-F238E27FC236}">
                  <a16:creationId xmlns:a16="http://schemas.microsoft.com/office/drawing/2014/main" id="{68CA0A01-DA74-F690-2928-A31F10576902}"/>
                </a:ext>
              </a:extLst>
            </p:cNvPr>
            <p:cNvSpPr/>
            <p:nvPr/>
          </p:nvSpPr>
          <p:spPr>
            <a:xfrm flipV="1">
              <a:off x="7912757" y="5506629"/>
              <a:ext cx="11196" cy="10481"/>
            </a:xfrm>
            <a:custGeom>
              <a:avLst/>
              <a:gdLst>
                <a:gd name="connsiteX0" fmla="*/ 11005 w 11196"/>
                <a:gd name="connsiteY0" fmla="*/ 9925 h 10481"/>
                <a:gd name="connsiteX1" fmla="*/ 5314 w 11196"/>
                <a:gd name="connsiteY1" fmla="*/ -351 h 10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196" h="10481">
                  <a:moveTo>
                    <a:pt x="11005" y="9925"/>
                  </a:moveTo>
                  <a:cubicBezTo>
                    <a:pt x="-2247" y="11788"/>
                    <a:pt x="-3194" y="406"/>
                    <a:pt x="5314" y="-35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76" name="任意多边形: 形状 2675">
              <a:extLst>
                <a:ext uri="{FF2B5EF4-FFF2-40B4-BE49-F238E27FC236}">
                  <a16:creationId xmlns:a16="http://schemas.microsoft.com/office/drawing/2014/main" id="{78E7EE7B-0A84-55B9-5D15-4D7ED8C4626B}"/>
                </a:ext>
              </a:extLst>
            </p:cNvPr>
            <p:cNvSpPr/>
            <p:nvPr/>
          </p:nvSpPr>
          <p:spPr>
            <a:xfrm flipV="1">
              <a:off x="8246622" y="5754366"/>
              <a:ext cx="28179" cy="17850"/>
            </a:xfrm>
            <a:custGeom>
              <a:avLst/>
              <a:gdLst>
                <a:gd name="connsiteX0" fmla="*/ 2187 w 28179"/>
                <a:gd name="connsiteY0" fmla="*/ 17547 h 17850"/>
                <a:gd name="connsiteX1" fmla="*/ 9843 w 28179"/>
                <a:gd name="connsiteY1" fmla="*/ 1267 h 17850"/>
                <a:gd name="connsiteX2" fmla="*/ 27994 w 28179"/>
                <a:gd name="connsiteY2" fmla="*/ 11006 h 17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79" h="17850">
                  <a:moveTo>
                    <a:pt x="2187" y="17547"/>
                  </a:moveTo>
                  <a:cubicBezTo>
                    <a:pt x="-3457" y="13917"/>
                    <a:pt x="1724" y="4779"/>
                    <a:pt x="9843" y="1267"/>
                  </a:cubicBezTo>
                  <a:cubicBezTo>
                    <a:pt x="17644" y="-2106"/>
                    <a:pt x="28125" y="-563"/>
                    <a:pt x="27994" y="1100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77" name="任意多边形: 形状 2676">
              <a:extLst>
                <a:ext uri="{FF2B5EF4-FFF2-40B4-BE49-F238E27FC236}">
                  <a16:creationId xmlns:a16="http://schemas.microsoft.com/office/drawing/2014/main" id="{6D5F0DDC-BF0B-B593-8F0E-37E6EB2ED11B}"/>
                </a:ext>
              </a:extLst>
            </p:cNvPr>
            <p:cNvSpPr/>
            <p:nvPr/>
          </p:nvSpPr>
          <p:spPr>
            <a:xfrm flipV="1">
              <a:off x="8268877" y="5771273"/>
              <a:ext cx="25091" cy="8574"/>
            </a:xfrm>
            <a:custGeom>
              <a:avLst/>
              <a:gdLst>
                <a:gd name="connsiteX0" fmla="*/ -184 w 25091"/>
                <a:gd name="connsiteY0" fmla="*/ 8273 h 8574"/>
                <a:gd name="connsiteX1" fmla="*/ 24907 w 25091"/>
                <a:gd name="connsiteY1" fmla="*/ 4904 h 8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091" h="8574">
                  <a:moveTo>
                    <a:pt x="-184" y="8273"/>
                  </a:moveTo>
                  <a:cubicBezTo>
                    <a:pt x="3366" y="-1594"/>
                    <a:pt x="19739" y="-3253"/>
                    <a:pt x="24907" y="490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78" name="任意多边形: 形状 2677">
              <a:extLst>
                <a:ext uri="{FF2B5EF4-FFF2-40B4-BE49-F238E27FC236}">
                  <a16:creationId xmlns:a16="http://schemas.microsoft.com/office/drawing/2014/main" id="{6976DCCF-9EBA-A14E-395A-B13D81A430D7}"/>
                </a:ext>
              </a:extLst>
            </p:cNvPr>
            <p:cNvSpPr/>
            <p:nvPr/>
          </p:nvSpPr>
          <p:spPr>
            <a:xfrm flipV="1">
              <a:off x="9118427" y="5124870"/>
              <a:ext cx="100568" cy="106212"/>
            </a:xfrm>
            <a:custGeom>
              <a:avLst/>
              <a:gdLst>
                <a:gd name="connsiteX0" fmla="*/ 100403 w 100568"/>
                <a:gd name="connsiteY0" fmla="*/ 11369 h 106212"/>
                <a:gd name="connsiteX1" fmla="*/ -165 w 100568"/>
                <a:gd name="connsiteY1" fmla="*/ 104479 h 106212"/>
                <a:gd name="connsiteX2" fmla="*/ 82045 w 100568"/>
                <a:gd name="connsiteY2" fmla="*/ -414 h 106212"/>
                <a:gd name="connsiteX3" fmla="*/ 100403 w 100568"/>
                <a:gd name="connsiteY3" fmla="*/ 11369 h 106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568" h="106212">
                  <a:moveTo>
                    <a:pt x="100403" y="11369"/>
                  </a:moveTo>
                  <a:cubicBezTo>
                    <a:pt x="79161" y="46606"/>
                    <a:pt x="32870" y="116228"/>
                    <a:pt x="-165" y="104479"/>
                  </a:cubicBezTo>
                  <a:cubicBezTo>
                    <a:pt x="20978" y="100886"/>
                    <a:pt x="65262" y="62491"/>
                    <a:pt x="82045" y="-414"/>
                  </a:cubicBezTo>
                  <a:lnTo>
                    <a:pt x="100403" y="11369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79" name="任意多边形: 形状 2678">
              <a:extLst>
                <a:ext uri="{FF2B5EF4-FFF2-40B4-BE49-F238E27FC236}">
                  <a16:creationId xmlns:a16="http://schemas.microsoft.com/office/drawing/2014/main" id="{97B63CD0-4792-1BE2-1FE3-C325813B2679}"/>
                </a:ext>
              </a:extLst>
            </p:cNvPr>
            <p:cNvSpPr/>
            <p:nvPr/>
          </p:nvSpPr>
          <p:spPr>
            <a:xfrm flipV="1">
              <a:off x="9111865" y="5085628"/>
              <a:ext cx="127013" cy="144030"/>
            </a:xfrm>
            <a:custGeom>
              <a:avLst/>
              <a:gdLst>
                <a:gd name="connsiteX0" fmla="*/ 126849 w 127013"/>
                <a:gd name="connsiteY0" fmla="*/ -417 h 144030"/>
                <a:gd name="connsiteX1" fmla="*/ 73599 w 127013"/>
                <a:gd name="connsiteY1" fmla="*/ 99069 h 144030"/>
                <a:gd name="connsiteX2" fmla="*/ -165 w 127013"/>
                <a:gd name="connsiteY2" fmla="*/ 138464 h 144030"/>
                <a:gd name="connsiteX3" fmla="*/ 79969 w 127013"/>
                <a:gd name="connsiteY3" fmla="*/ 70176 h 144030"/>
                <a:gd name="connsiteX4" fmla="*/ 108557 w 127013"/>
                <a:gd name="connsiteY4" fmla="*/ 2428 h 144030"/>
                <a:gd name="connsiteX5" fmla="*/ 126849 w 127013"/>
                <a:gd name="connsiteY5" fmla="*/ -418 h 14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7013" h="144030">
                  <a:moveTo>
                    <a:pt x="126849" y="-417"/>
                  </a:moveTo>
                  <a:cubicBezTo>
                    <a:pt x="117417" y="64231"/>
                    <a:pt x="90309" y="68271"/>
                    <a:pt x="73599" y="99069"/>
                  </a:cubicBezTo>
                  <a:cubicBezTo>
                    <a:pt x="57907" y="127997"/>
                    <a:pt x="20985" y="155265"/>
                    <a:pt x="-165" y="138464"/>
                  </a:cubicBezTo>
                  <a:cubicBezTo>
                    <a:pt x="46258" y="133269"/>
                    <a:pt x="61999" y="86067"/>
                    <a:pt x="79969" y="70176"/>
                  </a:cubicBezTo>
                  <a:cubicBezTo>
                    <a:pt x="104648" y="48363"/>
                    <a:pt x="106708" y="17294"/>
                    <a:pt x="108557" y="2428"/>
                  </a:cubicBezTo>
                  <a:lnTo>
                    <a:pt x="126849" y="-418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80" name="任意多边形: 形状 2679">
              <a:extLst>
                <a:ext uri="{FF2B5EF4-FFF2-40B4-BE49-F238E27FC236}">
                  <a16:creationId xmlns:a16="http://schemas.microsoft.com/office/drawing/2014/main" id="{220E730B-EA5E-C9BA-3A2E-AD42F90C89FF}"/>
                </a:ext>
              </a:extLst>
            </p:cNvPr>
            <p:cNvSpPr/>
            <p:nvPr/>
          </p:nvSpPr>
          <p:spPr>
            <a:xfrm flipV="1">
              <a:off x="9236367" y="5105043"/>
              <a:ext cx="142346" cy="204984"/>
            </a:xfrm>
            <a:custGeom>
              <a:avLst/>
              <a:gdLst>
                <a:gd name="connsiteX0" fmla="*/ 141177 w 142346"/>
                <a:gd name="connsiteY0" fmla="*/ -406 h 204984"/>
                <a:gd name="connsiteX1" fmla="*/ 96521 w 142346"/>
                <a:gd name="connsiteY1" fmla="*/ 97578 h 204984"/>
                <a:gd name="connsiteX2" fmla="*/ -162 w 142346"/>
                <a:gd name="connsiteY2" fmla="*/ 204557 h 204984"/>
                <a:gd name="connsiteX3" fmla="*/ 80193 w 142346"/>
                <a:gd name="connsiteY3" fmla="*/ 75244 h 204984"/>
                <a:gd name="connsiteX4" fmla="*/ 141175 w 142346"/>
                <a:gd name="connsiteY4" fmla="*/ -409 h 204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346" h="204984">
                  <a:moveTo>
                    <a:pt x="141177" y="-406"/>
                  </a:moveTo>
                  <a:cubicBezTo>
                    <a:pt x="149599" y="54151"/>
                    <a:pt x="102638" y="68255"/>
                    <a:pt x="96521" y="97578"/>
                  </a:cubicBezTo>
                  <a:cubicBezTo>
                    <a:pt x="87611" y="140246"/>
                    <a:pt x="38223" y="205836"/>
                    <a:pt x="-162" y="204557"/>
                  </a:cubicBezTo>
                  <a:cubicBezTo>
                    <a:pt x="60874" y="170251"/>
                    <a:pt x="58270" y="110494"/>
                    <a:pt x="80193" y="75244"/>
                  </a:cubicBezTo>
                  <a:cubicBezTo>
                    <a:pt x="95840" y="50089"/>
                    <a:pt x="105164" y="11508"/>
                    <a:pt x="141175" y="-409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81" name="任意多边形: 形状 2680">
              <a:extLst>
                <a:ext uri="{FF2B5EF4-FFF2-40B4-BE49-F238E27FC236}">
                  <a16:creationId xmlns:a16="http://schemas.microsoft.com/office/drawing/2014/main" id="{97B4D5D4-C9FA-50DC-4F50-84684E40753B}"/>
                </a:ext>
              </a:extLst>
            </p:cNvPr>
            <p:cNvSpPr/>
            <p:nvPr/>
          </p:nvSpPr>
          <p:spPr>
            <a:xfrm flipV="1">
              <a:off x="9246319" y="5134217"/>
              <a:ext cx="64473" cy="126876"/>
            </a:xfrm>
            <a:custGeom>
              <a:avLst/>
              <a:gdLst>
                <a:gd name="connsiteX0" fmla="*/ 64311 w 64473"/>
                <a:gd name="connsiteY0" fmla="*/ -407 h 126876"/>
                <a:gd name="connsiteX1" fmla="*/ -163 w 64473"/>
                <a:gd name="connsiteY1" fmla="*/ 126466 h 126876"/>
                <a:gd name="connsiteX2" fmla="*/ 37281 w 64473"/>
                <a:gd name="connsiteY2" fmla="*/ 53199 h 126876"/>
                <a:gd name="connsiteX3" fmla="*/ 64311 w 64473"/>
                <a:gd name="connsiteY3" fmla="*/ -411 h 126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473" h="126876">
                  <a:moveTo>
                    <a:pt x="64311" y="-407"/>
                  </a:moveTo>
                  <a:cubicBezTo>
                    <a:pt x="57555" y="59415"/>
                    <a:pt x="30743" y="125407"/>
                    <a:pt x="-163" y="126466"/>
                  </a:cubicBezTo>
                  <a:cubicBezTo>
                    <a:pt x="28382" y="106203"/>
                    <a:pt x="24664" y="79703"/>
                    <a:pt x="37281" y="53199"/>
                  </a:cubicBezTo>
                  <a:cubicBezTo>
                    <a:pt x="49894" y="26689"/>
                    <a:pt x="28508" y="13557"/>
                    <a:pt x="64311" y="-411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82" name="任意多边形: 形状 2681">
              <a:extLst>
                <a:ext uri="{FF2B5EF4-FFF2-40B4-BE49-F238E27FC236}">
                  <a16:creationId xmlns:a16="http://schemas.microsoft.com/office/drawing/2014/main" id="{4A2F17DE-8353-2AA2-99E5-1B670F8A7EFE}"/>
                </a:ext>
              </a:extLst>
            </p:cNvPr>
            <p:cNvSpPr/>
            <p:nvPr/>
          </p:nvSpPr>
          <p:spPr>
            <a:xfrm flipV="1">
              <a:off x="8973620" y="5168433"/>
              <a:ext cx="141315" cy="72420"/>
            </a:xfrm>
            <a:custGeom>
              <a:avLst/>
              <a:gdLst>
                <a:gd name="connsiteX0" fmla="*/ 141147 w 141315"/>
                <a:gd name="connsiteY0" fmla="*/ 5428 h 72420"/>
                <a:gd name="connsiteX1" fmla="*/ -168 w 141315"/>
                <a:gd name="connsiteY1" fmla="*/ 67721 h 72420"/>
                <a:gd name="connsiteX2" fmla="*/ 141147 w 141315"/>
                <a:gd name="connsiteY2" fmla="*/ 5428 h 72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1315" h="72420">
                  <a:moveTo>
                    <a:pt x="141147" y="5428"/>
                  </a:moveTo>
                  <a:cubicBezTo>
                    <a:pt x="115608" y="39030"/>
                    <a:pt x="54263" y="86601"/>
                    <a:pt x="-168" y="67721"/>
                  </a:cubicBezTo>
                  <a:cubicBezTo>
                    <a:pt x="44933" y="27172"/>
                    <a:pt x="124050" y="-16413"/>
                    <a:pt x="141147" y="5428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83" name="任意多边形: 形状 2682">
              <a:extLst>
                <a:ext uri="{FF2B5EF4-FFF2-40B4-BE49-F238E27FC236}">
                  <a16:creationId xmlns:a16="http://schemas.microsoft.com/office/drawing/2014/main" id="{8E438396-A26A-33C7-D4E3-D3F3D78BD37A}"/>
                </a:ext>
              </a:extLst>
            </p:cNvPr>
            <p:cNvSpPr/>
            <p:nvPr/>
          </p:nvSpPr>
          <p:spPr>
            <a:xfrm flipV="1">
              <a:off x="8881672" y="5138961"/>
              <a:ext cx="252305" cy="169120"/>
            </a:xfrm>
            <a:custGeom>
              <a:avLst/>
              <a:gdLst>
                <a:gd name="connsiteX0" fmla="*/ 217497 w 252305"/>
                <a:gd name="connsiteY0" fmla="*/ 61826 h 169120"/>
                <a:gd name="connsiteX1" fmla="*/ 124597 w 252305"/>
                <a:gd name="connsiteY1" fmla="*/ 116316 h 169120"/>
                <a:gd name="connsiteX2" fmla="*/ -169 w 252305"/>
                <a:gd name="connsiteY2" fmla="*/ 158323 h 169120"/>
                <a:gd name="connsiteX3" fmla="*/ 122240 w 252305"/>
                <a:gd name="connsiteY3" fmla="*/ 97115 h 169120"/>
                <a:gd name="connsiteX4" fmla="*/ 252137 w 252305"/>
                <a:gd name="connsiteY4" fmla="*/ -406 h 169120"/>
                <a:gd name="connsiteX5" fmla="*/ 217502 w 252305"/>
                <a:gd name="connsiteY5" fmla="*/ 61826 h 169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2305" h="169120">
                  <a:moveTo>
                    <a:pt x="217497" y="61826"/>
                  </a:moveTo>
                  <a:cubicBezTo>
                    <a:pt x="193927" y="98537"/>
                    <a:pt x="154070" y="93358"/>
                    <a:pt x="124597" y="116316"/>
                  </a:cubicBezTo>
                  <a:cubicBezTo>
                    <a:pt x="68447" y="160052"/>
                    <a:pt x="23489" y="183631"/>
                    <a:pt x="-169" y="158323"/>
                  </a:cubicBezTo>
                  <a:cubicBezTo>
                    <a:pt x="53472" y="167356"/>
                    <a:pt x="94983" y="105668"/>
                    <a:pt x="122240" y="97115"/>
                  </a:cubicBezTo>
                  <a:cubicBezTo>
                    <a:pt x="149492" y="88565"/>
                    <a:pt x="232313" y="28484"/>
                    <a:pt x="252137" y="-406"/>
                  </a:cubicBezTo>
                  <a:cubicBezTo>
                    <a:pt x="248979" y="25550"/>
                    <a:pt x="230172" y="44000"/>
                    <a:pt x="217502" y="61826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84" name="任意多边形: 形状 2683">
              <a:extLst>
                <a:ext uri="{FF2B5EF4-FFF2-40B4-BE49-F238E27FC236}">
                  <a16:creationId xmlns:a16="http://schemas.microsoft.com/office/drawing/2014/main" id="{38935EB6-91CC-B48F-F02B-DBBB3CAF7B9B}"/>
                </a:ext>
              </a:extLst>
            </p:cNvPr>
            <p:cNvSpPr/>
            <p:nvPr/>
          </p:nvSpPr>
          <p:spPr>
            <a:xfrm flipV="1">
              <a:off x="9164607" y="5108832"/>
              <a:ext cx="159278" cy="114515"/>
            </a:xfrm>
            <a:custGeom>
              <a:avLst/>
              <a:gdLst>
                <a:gd name="connsiteX0" fmla="*/ 95778 w 159278"/>
                <a:gd name="connsiteY0" fmla="*/ -416 h 114515"/>
                <a:gd name="connsiteX1" fmla="*/ 159114 w 159278"/>
                <a:gd name="connsiteY1" fmla="*/ 30801 h 114515"/>
                <a:gd name="connsiteX2" fmla="*/ 90831 w 159278"/>
                <a:gd name="connsiteY2" fmla="*/ 36479 h 114515"/>
                <a:gd name="connsiteX3" fmla="*/ -164 w 159278"/>
                <a:gd name="connsiteY3" fmla="*/ 107731 h 114515"/>
                <a:gd name="connsiteX4" fmla="*/ 69976 w 159278"/>
                <a:gd name="connsiteY4" fmla="*/ 6129 h 114515"/>
                <a:gd name="connsiteX5" fmla="*/ 95779 w 159278"/>
                <a:gd name="connsiteY5" fmla="*/ -417 h 114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9278" h="114515">
                  <a:moveTo>
                    <a:pt x="95778" y="-416"/>
                  </a:moveTo>
                  <a:cubicBezTo>
                    <a:pt x="104252" y="30160"/>
                    <a:pt x="121876" y="57113"/>
                    <a:pt x="159114" y="30801"/>
                  </a:cubicBezTo>
                  <a:cubicBezTo>
                    <a:pt x="157031" y="49002"/>
                    <a:pt x="125216" y="77866"/>
                    <a:pt x="90831" y="36479"/>
                  </a:cubicBezTo>
                  <a:cubicBezTo>
                    <a:pt x="68169" y="94396"/>
                    <a:pt x="25371" y="129130"/>
                    <a:pt x="-164" y="107731"/>
                  </a:cubicBezTo>
                  <a:cubicBezTo>
                    <a:pt x="33413" y="112599"/>
                    <a:pt x="58608" y="77584"/>
                    <a:pt x="69976" y="6129"/>
                  </a:cubicBezTo>
                  <a:cubicBezTo>
                    <a:pt x="74705" y="5858"/>
                    <a:pt x="86492" y="3836"/>
                    <a:pt x="95779" y="-417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85" name="任意多边形: 形状 2684">
              <a:extLst>
                <a:ext uri="{FF2B5EF4-FFF2-40B4-BE49-F238E27FC236}">
                  <a16:creationId xmlns:a16="http://schemas.microsoft.com/office/drawing/2014/main" id="{C4AD70B5-14A1-4B63-AF51-CC47177ABDA2}"/>
                </a:ext>
              </a:extLst>
            </p:cNvPr>
            <p:cNvSpPr/>
            <p:nvPr/>
          </p:nvSpPr>
          <p:spPr>
            <a:xfrm flipV="1">
              <a:off x="8992856" y="5097236"/>
              <a:ext cx="219720" cy="171561"/>
            </a:xfrm>
            <a:custGeom>
              <a:avLst/>
              <a:gdLst>
                <a:gd name="connsiteX0" fmla="*/ 186921 w 219720"/>
                <a:gd name="connsiteY0" fmla="*/ 46585 h 171561"/>
                <a:gd name="connsiteX1" fmla="*/ 219553 w 219720"/>
                <a:gd name="connsiteY1" fmla="*/ 97244 h 171561"/>
                <a:gd name="connsiteX2" fmla="*/ 139330 w 219720"/>
                <a:gd name="connsiteY2" fmla="*/ 95242 h 171561"/>
                <a:gd name="connsiteX3" fmla="*/ 11898 w 219720"/>
                <a:gd name="connsiteY3" fmla="*/ 163988 h 171561"/>
                <a:gd name="connsiteX4" fmla="*/ 31687 w 219720"/>
                <a:gd name="connsiteY4" fmla="*/ 114421 h 171561"/>
                <a:gd name="connsiteX5" fmla="*/ 26043 w 219720"/>
                <a:gd name="connsiteY5" fmla="*/ 148489 h 171561"/>
                <a:gd name="connsiteX6" fmla="*/ 152666 w 219720"/>
                <a:gd name="connsiteY6" fmla="*/ 26903 h 171561"/>
                <a:gd name="connsiteX7" fmla="*/ 186916 w 219720"/>
                <a:gd name="connsiteY7" fmla="*/ 46587 h 171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9720" h="171561">
                  <a:moveTo>
                    <a:pt x="186921" y="46585"/>
                  </a:moveTo>
                  <a:cubicBezTo>
                    <a:pt x="172677" y="77388"/>
                    <a:pt x="156032" y="123326"/>
                    <a:pt x="219553" y="97244"/>
                  </a:cubicBezTo>
                  <a:cubicBezTo>
                    <a:pt x="203448" y="125965"/>
                    <a:pt x="164001" y="142783"/>
                    <a:pt x="139330" y="95242"/>
                  </a:cubicBezTo>
                  <a:cubicBezTo>
                    <a:pt x="90786" y="163023"/>
                    <a:pt x="38263" y="183795"/>
                    <a:pt x="11898" y="163988"/>
                  </a:cubicBezTo>
                  <a:cubicBezTo>
                    <a:pt x="-17195" y="142123"/>
                    <a:pt x="13124" y="100587"/>
                    <a:pt x="31687" y="114421"/>
                  </a:cubicBezTo>
                  <a:cubicBezTo>
                    <a:pt x="22336" y="115988"/>
                    <a:pt x="2494" y="140538"/>
                    <a:pt x="26043" y="148489"/>
                  </a:cubicBezTo>
                  <a:cubicBezTo>
                    <a:pt x="49592" y="156440"/>
                    <a:pt x="109549" y="101299"/>
                    <a:pt x="152666" y="26903"/>
                  </a:cubicBezTo>
                  <a:cubicBezTo>
                    <a:pt x="164635" y="6252"/>
                    <a:pt x="227018" y="-31088"/>
                    <a:pt x="186916" y="46587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86" name="任意多边形: 形状 2685">
              <a:extLst>
                <a:ext uri="{FF2B5EF4-FFF2-40B4-BE49-F238E27FC236}">
                  <a16:creationId xmlns:a16="http://schemas.microsoft.com/office/drawing/2014/main" id="{F9C84D7F-528E-1817-7945-CDB5B07FC6DE}"/>
                </a:ext>
              </a:extLst>
            </p:cNvPr>
            <p:cNvSpPr/>
            <p:nvPr/>
          </p:nvSpPr>
          <p:spPr>
            <a:xfrm flipV="1">
              <a:off x="9057801" y="5155784"/>
              <a:ext cx="78229" cy="97924"/>
            </a:xfrm>
            <a:custGeom>
              <a:avLst/>
              <a:gdLst>
                <a:gd name="connsiteX0" fmla="*/ 77803 w 78229"/>
                <a:gd name="connsiteY0" fmla="*/ -409 h 97924"/>
                <a:gd name="connsiteX1" fmla="*/ 12263 w 78229"/>
                <a:gd name="connsiteY1" fmla="*/ 97515 h 97924"/>
                <a:gd name="connsiteX2" fmla="*/ 77803 w 78229"/>
                <a:gd name="connsiteY2" fmla="*/ -409 h 97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8229" h="97924">
                  <a:moveTo>
                    <a:pt x="77803" y="-409"/>
                  </a:moveTo>
                  <a:cubicBezTo>
                    <a:pt x="83247" y="49317"/>
                    <a:pt x="1134" y="53056"/>
                    <a:pt x="12263" y="97515"/>
                  </a:cubicBezTo>
                  <a:cubicBezTo>
                    <a:pt x="-38460" y="54171"/>
                    <a:pt x="82767" y="19141"/>
                    <a:pt x="77803" y="-409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87" name="任意多边形: 形状 2686">
              <a:extLst>
                <a:ext uri="{FF2B5EF4-FFF2-40B4-BE49-F238E27FC236}">
                  <a16:creationId xmlns:a16="http://schemas.microsoft.com/office/drawing/2014/main" id="{13F20982-6B65-B258-4BE7-083E9F9EF00E}"/>
                </a:ext>
              </a:extLst>
            </p:cNvPr>
            <p:cNvSpPr/>
            <p:nvPr/>
          </p:nvSpPr>
          <p:spPr>
            <a:xfrm flipV="1">
              <a:off x="9493196" y="5512416"/>
              <a:ext cx="39762" cy="34274"/>
            </a:xfrm>
            <a:custGeom>
              <a:avLst/>
              <a:gdLst>
                <a:gd name="connsiteX0" fmla="*/ -158 w 39762"/>
                <a:gd name="connsiteY0" fmla="*/ 8551 h 34274"/>
                <a:gd name="connsiteX1" fmla="*/ 11269 w 39762"/>
                <a:gd name="connsiteY1" fmla="*/ 17203 h 34274"/>
                <a:gd name="connsiteX2" fmla="*/ 22650 w 39762"/>
                <a:gd name="connsiteY2" fmla="*/ 25567 h 34274"/>
                <a:gd name="connsiteX3" fmla="*/ 34028 w 39762"/>
                <a:gd name="connsiteY3" fmla="*/ 33926 h 34274"/>
                <a:gd name="connsiteX4" fmla="*/ -158 w 39762"/>
                <a:gd name="connsiteY4" fmla="*/ 8551 h 34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762" h="34274">
                  <a:moveTo>
                    <a:pt x="-158" y="8551"/>
                  </a:moveTo>
                  <a:cubicBezTo>
                    <a:pt x="8510" y="-5741"/>
                    <a:pt x="25698" y="-2790"/>
                    <a:pt x="11269" y="17203"/>
                  </a:cubicBezTo>
                  <a:cubicBezTo>
                    <a:pt x="19939" y="2915"/>
                    <a:pt x="37081" y="5566"/>
                    <a:pt x="22650" y="25567"/>
                  </a:cubicBezTo>
                  <a:cubicBezTo>
                    <a:pt x="31323" y="11273"/>
                    <a:pt x="48459" y="13925"/>
                    <a:pt x="34028" y="33926"/>
                  </a:cubicBezTo>
                  <a:cubicBezTo>
                    <a:pt x="25589" y="31998"/>
                    <a:pt x="6138" y="17631"/>
                    <a:pt x="-158" y="8551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88" name="任意多边形: 形状 2687">
              <a:extLst>
                <a:ext uri="{FF2B5EF4-FFF2-40B4-BE49-F238E27FC236}">
                  <a16:creationId xmlns:a16="http://schemas.microsoft.com/office/drawing/2014/main" id="{F59E40EF-23EB-EC1A-9C58-E1E49719FAE7}"/>
                </a:ext>
              </a:extLst>
            </p:cNvPr>
            <p:cNvSpPr/>
            <p:nvPr/>
          </p:nvSpPr>
          <p:spPr>
            <a:xfrm flipV="1">
              <a:off x="9546060" y="5365906"/>
              <a:ext cx="194885" cy="127729"/>
            </a:xfrm>
            <a:custGeom>
              <a:avLst/>
              <a:gdLst>
                <a:gd name="connsiteX0" fmla="*/ -155 w 194885"/>
                <a:gd name="connsiteY0" fmla="*/ 24295 h 127729"/>
                <a:gd name="connsiteX1" fmla="*/ 76015 w 194885"/>
                <a:gd name="connsiteY1" fmla="*/ 74057 h 127729"/>
                <a:gd name="connsiteX2" fmla="*/ 146282 w 194885"/>
                <a:gd name="connsiteY2" fmla="*/ 114490 h 127729"/>
                <a:gd name="connsiteX3" fmla="*/ 194730 w 194885"/>
                <a:gd name="connsiteY3" fmla="*/ 127362 h 127729"/>
                <a:gd name="connsiteX4" fmla="*/ 114131 w 194885"/>
                <a:gd name="connsiteY4" fmla="*/ 70608 h 127729"/>
                <a:gd name="connsiteX5" fmla="*/ 41999 w 194885"/>
                <a:gd name="connsiteY5" fmla="*/ 11751 h 127729"/>
                <a:gd name="connsiteX6" fmla="*/ -154 w 194885"/>
                <a:gd name="connsiteY6" fmla="*/ 24296 h 127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4885" h="127729">
                  <a:moveTo>
                    <a:pt x="-155" y="24295"/>
                  </a:moveTo>
                  <a:cubicBezTo>
                    <a:pt x="46530" y="36103"/>
                    <a:pt x="22623" y="65402"/>
                    <a:pt x="76015" y="74057"/>
                  </a:cubicBezTo>
                  <a:cubicBezTo>
                    <a:pt x="119704" y="81136"/>
                    <a:pt x="107532" y="112004"/>
                    <a:pt x="146282" y="114490"/>
                  </a:cubicBezTo>
                  <a:cubicBezTo>
                    <a:pt x="158771" y="115291"/>
                    <a:pt x="185301" y="115911"/>
                    <a:pt x="194730" y="127362"/>
                  </a:cubicBezTo>
                  <a:cubicBezTo>
                    <a:pt x="188276" y="92252"/>
                    <a:pt x="139573" y="117651"/>
                    <a:pt x="114131" y="70608"/>
                  </a:cubicBezTo>
                  <a:cubicBezTo>
                    <a:pt x="97925" y="40657"/>
                    <a:pt x="80112" y="55449"/>
                    <a:pt x="41999" y="11751"/>
                  </a:cubicBezTo>
                  <a:cubicBezTo>
                    <a:pt x="34043" y="2634"/>
                    <a:pt x="12773" y="-15473"/>
                    <a:pt x="-154" y="24296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89" name="任意多边形: 形状 2688">
              <a:extLst>
                <a:ext uri="{FF2B5EF4-FFF2-40B4-BE49-F238E27FC236}">
                  <a16:creationId xmlns:a16="http://schemas.microsoft.com/office/drawing/2014/main" id="{FA37E881-D257-9D21-02E5-1960CF1DCD09}"/>
                </a:ext>
              </a:extLst>
            </p:cNvPr>
            <p:cNvSpPr/>
            <p:nvPr/>
          </p:nvSpPr>
          <p:spPr>
            <a:xfrm flipV="1">
              <a:off x="9550108" y="5468172"/>
              <a:ext cx="162387" cy="46471"/>
            </a:xfrm>
            <a:custGeom>
              <a:avLst/>
              <a:gdLst>
                <a:gd name="connsiteX0" fmla="*/ -156 w 162387"/>
                <a:gd name="connsiteY0" fmla="*/ 24242 h 46471"/>
                <a:gd name="connsiteX1" fmla="*/ 70859 w 162387"/>
                <a:gd name="connsiteY1" fmla="*/ 43506 h 46471"/>
                <a:gd name="connsiteX2" fmla="*/ 162232 w 162387"/>
                <a:gd name="connsiteY2" fmla="*/ 10678 h 46471"/>
                <a:gd name="connsiteX3" fmla="*/ 75236 w 162387"/>
                <a:gd name="connsiteY3" fmla="*/ 9153 h 46471"/>
                <a:gd name="connsiteX4" fmla="*/ -156 w 162387"/>
                <a:gd name="connsiteY4" fmla="*/ 24241 h 46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2387" h="46471">
                  <a:moveTo>
                    <a:pt x="-156" y="24242"/>
                  </a:moveTo>
                  <a:cubicBezTo>
                    <a:pt x="36555" y="47811"/>
                    <a:pt x="53991" y="35866"/>
                    <a:pt x="70859" y="43506"/>
                  </a:cubicBezTo>
                  <a:cubicBezTo>
                    <a:pt x="102934" y="58039"/>
                    <a:pt x="119058" y="6988"/>
                    <a:pt x="162232" y="10678"/>
                  </a:cubicBezTo>
                  <a:cubicBezTo>
                    <a:pt x="137245" y="-17600"/>
                    <a:pt x="105131" y="18529"/>
                    <a:pt x="75236" y="9153"/>
                  </a:cubicBezTo>
                  <a:cubicBezTo>
                    <a:pt x="45337" y="-219"/>
                    <a:pt x="25440" y="-690"/>
                    <a:pt x="-156" y="24241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90" name="任意多边形: 形状 2689">
              <a:extLst>
                <a:ext uri="{FF2B5EF4-FFF2-40B4-BE49-F238E27FC236}">
                  <a16:creationId xmlns:a16="http://schemas.microsoft.com/office/drawing/2014/main" id="{8F49C7D8-F75B-C451-7DF9-81E90BC568A1}"/>
                </a:ext>
              </a:extLst>
            </p:cNvPr>
            <p:cNvSpPr/>
            <p:nvPr/>
          </p:nvSpPr>
          <p:spPr>
            <a:xfrm flipV="1">
              <a:off x="9522623" y="5502874"/>
              <a:ext cx="216117" cy="88806"/>
            </a:xfrm>
            <a:custGeom>
              <a:avLst/>
              <a:gdLst>
                <a:gd name="connsiteX0" fmla="*/ 24353 w 216117"/>
                <a:gd name="connsiteY0" fmla="*/ 87953 h 88806"/>
                <a:gd name="connsiteX1" fmla="*/ 102235 w 216117"/>
                <a:gd name="connsiteY1" fmla="*/ 64758 h 88806"/>
                <a:gd name="connsiteX2" fmla="*/ 215962 w 216117"/>
                <a:gd name="connsiteY2" fmla="*/ 3612 h 88806"/>
                <a:gd name="connsiteX3" fmla="*/ 99666 w 216117"/>
                <a:gd name="connsiteY3" fmla="*/ 43516 h 88806"/>
                <a:gd name="connsiteX4" fmla="*/ 24353 w 216117"/>
                <a:gd name="connsiteY4" fmla="*/ 87952 h 88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6117" h="88806">
                  <a:moveTo>
                    <a:pt x="24353" y="87953"/>
                  </a:moveTo>
                  <a:cubicBezTo>
                    <a:pt x="65341" y="92484"/>
                    <a:pt x="76198" y="65264"/>
                    <a:pt x="102235" y="64758"/>
                  </a:cubicBezTo>
                  <a:cubicBezTo>
                    <a:pt x="167857" y="63483"/>
                    <a:pt x="164990" y="16837"/>
                    <a:pt x="215962" y="3612"/>
                  </a:cubicBezTo>
                  <a:cubicBezTo>
                    <a:pt x="187465" y="-16455"/>
                    <a:pt x="139668" y="46489"/>
                    <a:pt x="99666" y="43516"/>
                  </a:cubicBezTo>
                  <a:cubicBezTo>
                    <a:pt x="59662" y="40538"/>
                    <a:pt x="-48233" y="81660"/>
                    <a:pt x="24353" y="87952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91" name="任意多边形: 形状 2690">
              <a:extLst>
                <a:ext uri="{FF2B5EF4-FFF2-40B4-BE49-F238E27FC236}">
                  <a16:creationId xmlns:a16="http://schemas.microsoft.com/office/drawing/2014/main" id="{4FCD0D14-850F-CD0C-3EAF-45A0200DE526}"/>
                </a:ext>
              </a:extLst>
            </p:cNvPr>
            <p:cNvSpPr/>
            <p:nvPr/>
          </p:nvSpPr>
          <p:spPr>
            <a:xfrm flipV="1">
              <a:off x="9291327" y="5465370"/>
              <a:ext cx="82652" cy="144023"/>
            </a:xfrm>
            <a:custGeom>
              <a:avLst/>
              <a:gdLst>
                <a:gd name="connsiteX0" fmla="*/ 78121 w 82652"/>
                <a:gd name="connsiteY0" fmla="*/ 890 h 144023"/>
                <a:gd name="connsiteX1" fmla="*/ 68954 w 82652"/>
                <a:gd name="connsiteY1" fmla="*/ 49171 h 144023"/>
                <a:gd name="connsiteX2" fmla="*/ 45761 w 82652"/>
                <a:gd name="connsiteY2" fmla="*/ 91637 h 144023"/>
                <a:gd name="connsiteX3" fmla="*/ 24066 w 82652"/>
                <a:gd name="connsiteY3" fmla="*/ 140772 h 144023"/>
                <a:gd name="connsiteX4" fmla="*/ 12921 w 82652"/>
                <a:gd name="connsiteY4" fmla="*/ 87933 h 144023"/>
                <a:gd name="connsiteX5" fmla="*/ 78120 w 82652"/>
                <a:gd name="connsiteY5" fmla="*/ 890 h 144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2652" h="144023">
                  <a:moveTo>
                    <a:pt x="78121" y="890"/>
                  </a:moveTo>
                  <a:cubicBezTo>
                    <a:pt x="85609" y="13571"/>
                    <a:pt x="84045" y="36893"/>
                    <a:pt x="68954" y="49171"/>
                  </a:cubicBezTo>
                  <a:cubicBezTo>
                    <a:pt x="53866" y="61454"/>
                    <a:pt x="57701" y="82980"/>
                    <a:pt x="45761" y="91637"/>
                  </a:cubicBezTo>
                  <a:cubicBezTo>
                    <a:pt x="33817" y="100291"/>
                    <a:pt x="41409" y="130331"/>
                    <a:pt x="24066" y="140772"/>
                  </a:cubicBezTo>
                  <a:cubicBezTo>
                    <a:pt x="6717" y="151211"/>
                    <a:pt x="-14304" y="133497"/>
                    <a:pt x="12921" y="87933"/>
                  </a:cubicBezTo>
                  <a:cubicBezTo>
                    <a:pt x="40146" y="42369"/>
                    <a:pt x="69677" y="-9005"/>
                    <a:pt x="78120" y="890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92" name="任意多边形: 形状 2691">
              <a:extLst>
                <a:ext uri="{FF2B5EF4-FFF2-40B4-BE49-F238E27FC236}">
                  <a16:creationId xmlns:a16="http://schemas.microsoft.com/office/drawing/2014/main" id="{C9EB07FC-0DB4-C963-5FE9-729EFA2F3C96}"/>
                </a:ext>
              </a:extLst>
            </p:cNvPr>
            <p:cNvSpPr/>
            <p:nvPr/>
          </p:nvSpPr>
          <p:spPr>
            <a:xfrm flipV="1">
              <a:off x="9259974" y="5584160"/>
              <a:ext cx="63806" cy="24823"/>
            </a:xfrm>
            <a:custGeom>
              <a:avLst/>
              <a:gdLst>
                <a:gd name="connsiteX0" fmla="*/ 52323 w 63806"/>
                <a:gd name="connsiteY0" fmla="*/ 21922 h 24823"/>
                <a:gd name="connsiteX1" fmla="*/ -163 w 63806"/>
                <a:gd name="connsiteY1" fmla="*/ 18144 h 24823"/>
                <a:gd name="connsiteX2" fmla="*/ 63644 w 63806"/>
                <a:gd name="connsiteY2" fmla="*/ 7126 h 24823"/>
                <a:gd name="connsiteX3" fmla="*/ 52323 w 63806"/>
                <a:gd name="connsiteY3" fmla="*/ 21922 h 24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6" h="24823">
                  <a:moveTo>
                    <a:pt x="52323" y="21922"/>
                  </a:moveTo>
                  <a:cubicBezTo>
                    <a:pt x="34735" y="31975"/>
                    <a:pt x="16649" y="8582"/>
                    <a:pt x="-163" y="18144"/>
                  </a:cubicBezTo>
                  <a:cubicBezTo>
                    <a:pt x="14744" y="-8179"/>
                    <a:pt x="42141" y="-1028"/>
                    <a:pt x="63644" y="7126"/>
                  </a:cubicBezTo>
                  <a:lnTo>
                    <a:pt x="52323" y="21922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93" name="任意多边形: 形状 2692">
              <a:extLst>
                <a:ext uri="{FF2B5EF4-FFF2-40B4-BE49-F238E27FC236}">
                  <a16:creationId xmlns:a16="http://schemas.microsoft.com/office/drawing/2014/main" id="{7BFC3F9D-F638-9D25-3F48-4EFE8E464CA0}"/>
                </a:ext>
              </a:extLst>
            </p:cNvPr>
            <p:cNvSpPr/>
            <p:nvPr/>
          </p:nvSpPr>
          <p:spPr>
            <a:xfrm flipV="1">
              <a:off x="9291716" y="5598632"/>
              <a:ext cx="44302" cy="47325"/>
            </a:xfrm>
            <a:custGeom>
              <a:avLst/>
              <a:gdLst>
                <a:gd name="connsiteX0" fmla="*/ 32607 w 44302"/>
                <a:gd name="connsiteY0" fmla="*/ 46996 h 47325"/>
                <a:gd name="connsiteX1" fmla="*/ 5892 w 44302"/>
                <a:gd name="connsiteY1" fmla="*/ -330 h 47325"/>
                <a:gd name="connsiteX2" fmla="*/ 44134 w 44302"/>
                <a:gd name="connsiteY2" fmla="*/ 34250 h 47325"/>
                <a:gd name="connsiteX3" fmla="*/ 32608 w 44302"/>
                <a:gd name="connsiteY3" fmla="*/ 46994 h 47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302" h="47325">
                  <a:moveTo>
                    <a:pt x="32607" y="46996"/>
                  </a:moveTo>
                  <a:cubicBezTo>
                    <a:pt x="9962" y="43915"/>
                    <a:pt x="-10802" y="20588"/>
                    <a:pt x="5892" y="-330"/>
                  </a:cubicBezTo>
                  <a:cubicBezTo>
                    <a:pt x="4268" y="25473"/>
                    <a:pt x="44675" y="11040"/>
                    <a:pt x="44134" y="34250"/>
                  </a:cubicBezTo>
                  <a:lnTo>
                    <a:pt x="32608" y="46994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94" name="任意多边形: 形状 2693">
              <a:extLst>
                <a:ext uri="{FF2B5EF4-FFF2-40B4-BE49-F238E27FC236}">
                  <a16:creationId xmlns:a16="http://schemas.microsoft.com/office/drawing/2014/main" id="{25F266C3-7286-B3F1-FDF6-C1DC73E32057}"/>
                </a:ext>
              </a:extLst>
            </p:cNvPr>
            <p:cNvSpPr/>
            <p:nvPr/>
          </p:nvSpPr>
          <p:spPr>
            <a:xfrm flipV="1">
              <a:off x="9322436" y="5608752"/>
              <a:ext cx="35044" cy="50015"/>
            </a:xfrm>
            <a:custGeom>
              <a:avLst/>
              <a:gdLst>
                <a:gd name="connsiteX0" fmla="*/ 16175 w 35044"/>
                <a:gd name="connsiteY0" fmla="*/ 49687 h 50015"/>
                <a:gd name="connsiteX1" fmla="*/ -162 w 35044"/>
                <a:gd name="connsiteY1" fmla="*/ 679 h 50015"/>
                <a:gd name="connsiteX2" fmla="*/ 32421 w 35044"/>
                <a:gd name="connsiteY2" fmla="*/ 42665 h 50015"/>
                <a:gd name="connsiteX3" fmla="*/ 16175 w 35044"/>
                <a:gd name="connsiteY3" fmla="*/ 49687 h 50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044" h="50015">
                  <a:moveTo>
                    <a:pt x="16175" y="49687"/>
                  </a:moveTo>
                  <a:cubicBezTo>
                    <a:pt x="-9760" y="34535"/>
                    <a:pt x="18440" y="12858"/>
                    <a:pt x="-162" y="679"/>
                  </a:cubicBezTo>
                  <a:cubicBezTo>
                    <a:pt x="19398" y="-6260"/>
                    <a:pt x="42549" y="24268"/>
                    <a:pt x="32421" y="42665"/>
                  </a:cubicBezTo>
                  <a:lnTo>
                    <a:pt x="16175" y="49687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95" name="任意多边形: 形状 2694">
              <a:extLst>
                <a:ext uri="{FF2B5EF4-FFF2-40B4-BE49-F238E27FC236}">
                  <a16:creationId xmlns:a16="http://schemas.microsoft.com/office/drawing/2014/main" id="{723A949E-9EA1-7BB7-3245-2D9F18512703}"/>
                </a:ext>
              </a:extLst>
            </p:cNvPr>
            <p:cNvSpPr/>
            <p:nvPr/>
          </p:nvSpPr>
          <p:spPr>
            <a:xfrm flipV="1">
              <a:off x="9255071" y="5475889"/>
              <a:ext cx="118636" cy="142959"/>
            </a:xfrm>
            <a:custGeom>
              <a:avLst/>
              <a:gdLst>
                <a:gd name="connsiteX0" fmla="*/ -161 w 118636"/>
                <a:gd name="connsiteY0" fmla="*/ 130243 h 142959"/>
                <a:gd name="connsiteX1" fmla="*/ 46437 w 118636"/>
                <a:gd name="connsiteY1" fmla="*/ 47363 h 142959"/>
                <a:gd name="connsiteX2" fmla="*/ 100377 w 118636"/>
                <a:gd name="connsiteY2" fmla="*/ 128 h 142959"/>
                <a:gd name="connsiteX3" fmla="*/ 93927 w 118636"/>
                <a:gd name="connsiteY3" fmla="*/ 46688 h 142959"/>
                <a:gd name="connsiteX4" fmla="*/ 65043 w 118636"/>
                <a:gd name="connsiteY4" fmla="*/ 92208 h 142959"/>
                <a:gd name="connsiteX5" fmla="*/ -162 w 118636"/>
                <a:gd name="connsiteY5" fmla="*/ 130243 h 142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636" h="142959">
                  <a:moveTo>
                    <a:pt x="-161" y="130243"/>
                  </a:moveTo>
                  <a:cubicBezTo>
                    <a:pt x="28804" y="114076"/>
                    <a:pt x="44804" y="82732"/>
                    <a:pt x="46437" y="47363"/>
                  </a:cubicBezTo>
                  <a:cubicBezTo>
                    <a:pt x="47474" y="24926"/>
                    <a:pt x="80061" y="-4428"/>
                    <a:pt x="100377" y="128"/>
                  </a:cubicBezTo>
                  <a:cubicBezTo>
                    <a:pt x="120685" y="4689"/>
                    <a:pt x="130431" y="35546"/>
                    <a:pt x="93927" y="46688"/>
                  </a:cubicBezTo>
                  <a:cubicBezTo>
                    <a:pt x="94526" y="64821"/>
                    <a:pt x="69036" y="74436"/>
                    <a:pt x="65043" y="92208"/>
                  </a:cubicBezTo>
                  <a:cubicBezTo>
                    <a:pt x="61056" y="109977"/>
                    <a:pt x="38777" y="167651"/>
                    <a:pt x="-162" y="130243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96" name="任意多边形: 形状 2695">
              <a:extLst>
                <a:ext uri="{FF2B5EF4-FFF2-40B4-BE49-F238E27FC236}">
                  <a16:creationId xmlns:a16="http://schemas.microsoft.com/office/drawing/2014/main" id="{56EC8535-68CE-EDA0-83CC-DAE95685155D}"/>
                </a:ext>
              </a:extLst>
            </p:cNvPr>
            <p:cNvSpPr/>
            <p:nvPr/>
          </p:nvSpPr>
          <p:spPr>
            <a:xfrm flipV="1">
              <a:off x="9330773" y="5571316"/>
              <a:ext cx="18357" cy="18314"/>
            </a:xfrm>
            <a:custGeom>
              <a:avLst/>
              <a:gdLst>
                <a:gd name="connsiteX0" fmla="*/ 18196 w 18357"/>
                <a:gd name="connsiteY0" fmla="*/ 17449 h 18314"/>
                <a:gd name="connsiteX1" fmla="*/ -146 w 18357"/>
                <a:gd name="connsiteY1" fmla="*/ -338 h 18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357" h="18314">
                  <a:moveTo>
                    <a:pt x="18196" y="17449"/>
                  </a:moveTo>
                  <a:cubicBezTo>
                    <a:pt x="9829" y="20568"/>
                    <a:pt x="-628" y="9223"/>
                    <a:pt x="-146" y="-338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97" name="任意多边形: 形状 2696">
              <a:extLst>
                <a:ext uri="{FF2B5EF4-FFF2-40B4-BE49-F238E27FC236}">
                  <a16:creationId xmlns:a16="http://schemas.microsoft.com/office/drawing/2014/main" id="{25D19255-5A10-DBAA-CE26-C44FD1B5572B}"/>
                </a:ext>
              </a:extLst>
            </p:cNvPr>
            <p:cNvSpPr/>
            <p:nvPr/>
          </p:nvSpPr>
          <p:spPr>
            <a:xfrm flipV="1">
              <a:off x="9352184" y="5589703"/>
              <a:ext cx="8019" cy="11801"/>
            </a:xfrm>
            <a:custGeom>
              <a:avLst/>
              <a:gdLst>
                <a:gd name="connsiteX0" fmla="*/ 7858 w 8019"/>
                <a:gd name="connsiteY0" fmla="*/ 11466 h 11801"/>
                <a:gd name="connsiteX1" fmla="*/ -161 w 8019"/>
                <a:gd name="connsiteY1" fmla="*/ -335 h 11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019" h="11801">
                  <a:moveTo>
                    <a:pt x="7858" y="11466"/>
                  </a:moveTo>
                  <a:cubicBezTo>
                    <a:pt x="7730" y="6103"/>
                    <a:pt x="2731" y="1645"/>
                    <a:pt x="-161" y="-335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98" name="任意多边形: 形状 2697">
              <a:extLst>
                <a:ext uri="{FF2B5EF4-FFF2-40B4-BE49-F238E27FC236}">
                  <a16:creationId xmlns:a16="http://schemas.microsoft.com/office/drawing/2014/main" id="{F928B663-DC66-0276-D7EA-7AB2711C8BE9}"/>
                </a:ext>
              </a:extLst>
            </p:cNvPr>
            <p:cNvSpPr/>
            <p:nvPr/>
          </p:nvSpPr>
          <p:spPr>
            <a:xfrm flipV="1">
              <a:off x="9298648" y="5517432"/>
              <a:ext cx="23040" cy="35830"/>
            </a:xfrm>
            <a:custGeom>
              <a:avLst/>
              <a:gdLst>
                <a:gd name="connsiteX0" fmla="*/ -162 w 23040"/>
                <a:gd name="connsiteY0" fmla="*/ 35484 h 35830"/>
                <a:gd name="connsiteX1" fmla="*/ 22878 w 23040"/>
                <a:gd name="connsiteY1" fmla="*/ -347 h 35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040" h="35830">
                  <a:moveTo>
                    <a:pt x="-162" y="35484"/>
                  </a:moveTo>
                  <a:cubicBezTo>
                    <a:pt x="13726" y="25600"/>
                    <a:pt x="9794" y="13383"/>
                    <a:pt x="22878" y="-347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99" name="任意多边形: 形状 2698">
              <a:extLst>
                <a:ext uri="{FF2B5EF4-FFF2-40B4-BE49-F238E27FC236}">
                  <a16:creationId xmlns:a16="http://schemas.microsoft.com/office/drawing/2014/main" id="{84E4908F-F242-DAE6-BB9F-E0CD56395392}"/>
                </a:ext>
              </a:extLst>
            </p:cNvPr>
            <p:cNvSpPr/>
            <p:nvPr/>
          </p:nvSpPr>
          <p:spPr>
            <a:xfrm flipV="1">
              <a:off x="9311399" y="5463823"/>
              <a:ext cx="277254" cy="273156"/>
            </a:xfrm>
            <a:custGeom>
              <a:avLst/>
              <a:gdLst>
                <a:gd name="connsiteX0" fmla="*/ -51 w 277254"/>
                <a:gd name="connsiteY0" fmla="*/ 260528 h 273156"/>
                <a:gd name="connsiteX1" fmla="*/ 89802 w 277254"/>
                <a:gd name="connsiteY1" fmla="*/ 151338 h 273156"/>
                <a:gd name="connsiteX2" fmla="*/ 179750 w 277254"/>
                <a:gd name="connsiteY2" fmla="*/ 82388 h 273156"/>
                <a:gd name="connsiteX3" fmla="*/ 258759 w 277254"/>
                <a:gd name="connsiteY3" fmla="*/ -335 h 273156"/>
                <a:gd name="connsiteX4" fmla="*/ 239435 w 277254"/>
                <a:gd name="connsiteY4" fmla="*/ 77248 h 273156"/>
                <a:gd name="connsiteX5" fmla="*/ 219798 w 277254"/>
                <a:gd name="connsiteY5" fmla="*/ 126718 h 273156"/>
                <a:gd name="connsiteX6" fmla="*/ 195573 w 277254"/>
                <a:gd name="connsiteY6" fmla="*/ 91963 h 273156"/>
                <a:gd name="connsiteX7" fmla="*/ 178815 w 277254"/>
                <a:gd name="connsiteY7" fmla="*/ 143959 h 273156"/>
                <a:gd name="connsiteX8" fmla="*/ 153637 w 277254"/>
                <a:gd name="connsiteY8" fmla="*/ 110902 h 273156"/>
                <a:gd name="connsiteX9" fmla="*/ 95511 w 277254"/>
                <a:gd name="connsiteY9" fmla="*/ 167327 h 273156"/>
                <a:gd name="connsiteX10" fmla="*/ -53 w 277254"/>
                <a:gd name="connsiteY10" fmla="*/ 260528 h 273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77254" h="273156">
                  <a:moveTo>
                    <a:pt x="-51" y="260528"/>
                  </a:moveTo>
                  <a:cubicBezTo>
                    <a:pt x="41720" y="216644"/>
                    <a:pt x="74236" y="180804"/>
                    <a:pt x="89802" y="151338"/>
                  </a:cubicBezTo>
                  <a:cubicBezTo>
                    <a:pt x="105375" y="121873"/>
                    <a:pt x="140740" y="94029"/>
                    <a:pt x="179750" y="82388"/>
                  </a:cubicBezTo>
                  <a:cubicBezTo>
                    <a:pt x="218754" y="70749"/>
                    <a:pt x="288002" y="38859"/>
                    <a:pt x="258759" y="-335"/>
                  </a:cubicBezTo>
                  <a:cubicBezTo>
                    <a:pt x="289158" y="9272"/>
                    <a:pt x="281111" y="45406"/>
                    <a:pt x="239435" y="77248"/>
                  </a:cubicBezTo>
                  <a:cubicBezTo>
                    <a:pt x="253023" y="96951"/>
                    <a:pt x="242969" y="128914"/>
                    <a:pt x="219798" y="126718"/>
                  </a:cubicBezTo>
                  <a:cubicBezTo>
                    <a:pt x="235412" y="119546"/>
                    <a:pt x="230836" y="84870"/>
                    <a:pt x="195573" y="91963"/>
                  </a:cubicBezTo>
                  <a:cubicBezTo>
                    <a:pt x="213894" y="108676"/>
                    <a:pt x="205365" y="139665"/>
                    <a:pt x="178815" y="143959"/>
                  </a:cubicBezTo>
                  <a:cubicBezTo>
                    <a:pt x="189752" y="131587"/>
                    <a:pt x="189078" y="100536"/>
                    <a:pt x="153637" y="110902"/>
                  </a:cubicBezTo>
                  <a:cubicBezTo>
                    <a:pt x="131281" y="117445"/>
                    <a:pt x="108124" y="141913"/>
                    <a:pt x="95511" y="167327"/>
                  </a:cubicBezTo>
                  <a:cubicBezTo>
                    <a:pt x="82897" y="192741"/>
                    <a:pt x="-3610" y="310702"/>
                    <a:pt x="-53" y="260528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00" name="任意多边形: 形状 2699">
              <a:extLst>
                <a:ext uri="{FF2B5EF4-FFF2-40B4-BE49-F238E27FC236}">
                  <a16:creationId xmlns:a16="http://schemas.microsoft.com/office/drawing/2014/main" id="{0A08A382-EF80-B479-179A-72381E7712D8}"/>
                </a:ext>
              </a:extLst>
            </p:cNvPr>
            <p:cNvSpPr/>
            <p:nvPr/>
          </p:nvSpPr>
          <p:spPr>
            <a:xfrm flipV="1">
              <a:off x="9333031" y="5535042"/>
              <a:ext cx="121305" cy="40745"/>
            </a:xfrm>
            <a:custGeom>
              <a:avLst/>
              <a:gdLst>
                <a:gd name="connsiteX0" fmla="*/ 116428 w 121305"/>
                <a:gd name="connsiteY0" fmla="*/ 40154 h 40745"/>
                <a:gd name="connsiteX1" fmla="*/ 66218 w 121305"/>
                <a:gd name="connsiteY1" fmla="*/ 26215 h 40745"/>
                <a:gd name="connsiteX2" fmla="*/ -161 w 121305"/>
                <a:gd name="connsiteY2" fmla="*/ -343 h 40745"/>
                <a:gd name="connsiteX3" fmla="*/ 85543 w 121305"/>
                <a:gd name="connsiteY3" fmla="*/ 12886 h 40745"/>
                <a:gd name="connsiteX4" fmla="*/ 116428 w 121305"/>
                <a:gd name="connsiteY4" fmla="*/ 40154 h 40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305" h="40745">
                  <a:moveTo>
                    <a:pt x="116428" y="40154"/>
                  </a:moveTo>
                  <a:cubicBezTo>
                    <a:pt x="96454" y="43006"/>
                    <a:pt x="96216" y="20282"/>
                    <a:pt x="66218" y="26215"/>
                  </a:cubicBezTo>
                  <a:cubicBezTo>
                    <a:pt x="36217" y="32151"/>
                    <a:pt x="5967" y="21369"/>
                    <a:pt x="-161" y="-343"/>
                  </a:cubicBezTo>
                  <a:cubicBezTo>
                    <a:pt x="38804" y="25069"/>
                    <a:pt x="66576" y="5302"/>
                    <a:pt x="85543" y="12886"/>
                  </a:cubicBezTo>
                  <a:cubicBezTo>
                    <a:pt x="104508" y="20479"/>
                    <a:pt x="132320" y="31717"/>
                    <a:pt x="116428" y="40154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01" name="任意多边形: 形状 2700">
              <a:extLst>
                <a:ext uri="{FF2B5EF4-FFF2-40B4-BE49-F238E27FC236}">
                  <a16:creationId xmlns:a16="http://schemas.microsoft.com/office/drawing/2014/main" id="{17295FEB-F324-CF25-CAC1-6A999CA39E6D}"/>
                </a:ext>
              </a:extLst>
            </p:cNvPr>
            <p:cNvSpPr/>
            <p:nvPr/>
          </p:nvSpPr>
          <p:spPr>
            <a:xfrm flipV="1">
              <a:off x="9367051" y="5537657"/>
              <a:ext cx="133892" cy="103783"/>
            </a:xfrm>
            <a:custGeom>
              <a:avLst/>
              <a:gdLst>
                <a:gd name="connsiteX0" fmla="*/ 85147 w 133892"/>
                <a:gd name="connsiteY0" fmla="*/ 100812 h 103783"/>
                <a:gd name="connsiteX1" fmla="*/ 34094 w 133892"/>
                <a:gd name="connsiteY1" fmla="*/ 52014 h 103783"/>
                <a:gd name="connsiteX2" fmla="*/ -160 w 133892"/>
                <a:gd name="connsiteY2" fmla="*/ -337 h 103783"/>
                <a:gd name="connsiteX3" fmla="*/ 65094 w 133892"/>
                <a:gd name="connsiteY3" fmla="*/ 57972 h 103783"/>
                <a:gd name="connsiteX4" fmla="*/ 97481 w 133892"/>
                <a:gd name="connsiteY4" fmla="*/ 75576 h 103783"/>
                <a:gd name="connsiteX5" fmla="*/ 73511 w 133892"/>
                <a:gd name="connsiteY5" fmla="*/ 14528 h 103783"/>
                <a:gd name="connsiteX6" fmla="*/ 132560 w 133892"/>
                <a:gd name="connsiteY6" fmla="*/ 103447 h 103783"/>
                <a:gd name="connsiteX7" fmla="*/ 85147 w 133892"/>
                <a:gd name="connsiteY7" fmla="*/ 100812 h 103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3892" h="103783">
                  <a:moveTo>
                    <a:pt x="85147" y="100812"/>
                  </a:moveTo>
                  <a:cubicBezTo>
                    <a:pt x="66403" y="72936"/>
                    <a:pt x="50626" y="97409"/>
                    <a:pt x="34094" y="52014"/>
                  </a:cubicBezTo>
                  <a:cubicBezTo>
                    <a:pt x="28937" y="37863"/>
                    <a:pt x="21188" y="14452"/>
                    <a:pt x="-160" y="-337"/>
                  </a:cubicBezTo>
                  <a:cubicBezTo>
                    <a:pt x="36473" y="2045"/>
                    <a:pt x="44655" y="50629"/>
                    <a:pt x="65094" y="57972"/>
                  </a:cubicBezTo>
                  <a:cubicBezTo>
                    <a:pt x="74968" y="61524"/>
                    <a:pt x="88853" y="67972"/>
                    <a:pt x="97481" y="75576"/>
                  </a:cubicBezTo>
                  <a:cubicBezTo>
                    <a:pt x="81314" y="62948"/>
                    <a:pt x="62500" y="32390"/>
                    <a:pt x="73511" y="14528"/>
                  </a:cubicBezTo>
                  <a:cubicBezTo>
                    <a:pt x="79886" y="52958"/>
                    <a:pt x="143047" y="47799"/>
                    <a:pt x="132560" y="103447"/>
                  </a:cubicBezTo>
                  <a:cubicBezTo>
                    <a:pt x="122482" y="97857"/>
                    <a:pt x="98113" y="92055"/>
                    <a:pt x="85147" y="100812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02" name="任意多边形: 形状 2701">
              <a:extLst>
                <a:ext uri="{FF2B5EF4-FFF2-40B4-BE49-F238E27FC236}">
                  <a16:creationId xmlns:a16="http://schemas.microsoft.com/office/drawing/2014/main" id="{E743F7B1-ADC5-9BD3-5835-2634BD5D46D9}"/>
                </a:ext>
              </a:extLst>
            </p:cNvPr>
            <p:cNvSpPr/>
            <p:nvPr/>
          </p:nvSpPr>
          <p:spPr>
            <a:xfrm flipV="1">
              <a:off x="9377218" y="5461710"/>
              <a:ext cx="66685" cy="68440"/>
            </a:xfrm>
            <a:custGeom>
              <a:avLst/>
              <a:gdLst>
                <a:gd name="connsiteX0" fmla="*/ 13782 w 66685"/>
                <a:gd name="connsiteY0" fmla="*/ 68086 h 68440"/>
                <a:gd name="connsiteX1" fmla="*/ -160 w 66685"/>
                <a:gd name="connsiteY1" fmla="*/ 36625 h 68440"/>
                <a:gd name="connsiteX2" fmla="*/ 38137 w 66685"/>
                <a:gd name="connsiteY2" fmla="*/ 47216 h 68440"/>
                <a:gd name="connsiteX3" fmla="*/ 25683 w 66685"/>
                <a:gd name="connsiteY3" fmla="*/ 12086 h 68440"/>
                <a:gd name="connsiteX4" fmla="*/ 66526 w 66685"/>
                <a:gd name="connsiteY4" fmla="*/ 915 h 68440"/>
                <a:gd name="connsiteX5" fmla="*/ 13782 w 66685"/>
                <a:gd name="connsiteY5" fmla="*/ 68086 h 68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685" h="68440">
                  <a:moveTo>
                    <a:pt x="13782" y="68086"/>
                  </a:moveTo>
                  <a:cubicBezTo>
                    <a:pt x="13974" y="59796"/>
                    <a:pt x="8509" y="42564"/>
                    <a:pt x="-160" y="36625"/>
                  </a:cubicBezTo>
                  <a:cubicBezTo>
                    <a:pt x="10567" y="36361"/>
                    <a:pt x="29464" y="41272"/>
                    <a:pt x="38137" y="47216"/>
                  </a:cubicBezTo>
                  <a:cubicBezTo>
                    <a:pt x="52591" y="34791"/>
                    <a:pt x="46256" y="11037"/>
                    <a:pt x="25683" y="12086"/>
                  </a:cubicBezTo>
                  <a:cubicBezTo>
                    <a:pt x="35010" y="6178"/>
                    <a:pt x="50942" y="-3914"/>
                    <a:pt x="66526" y="915"/>
                  </a:cubicBezTo>
                  <a:cubicBezTo>
                    <a:pt x="63273" y="19855"/>
                    <a:pt x="41280" y="59924"/>
                    <a:pt x="13782" y="68086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03" name="任意多边形: 形状 2702">
              <a:extLst>
                <a:ext uri="{FF2B5EF4-FFF2-40B4-BE49-F238E27FC236}">
                  <a16:creationId xmlns:a16="http://schemas.microsoft.com/office/drawing/2014/main" id="{1010F138-FDF5-5B1B-2EDD-F5B1374070B2}"/>
                </a:ext>
              </a:extLst>
            </p:cNvPr>
            <p:cNvSpPr/>
            <p:nvPr/>
          </p:nvSpPr>
          <p:spPr>
            <a:xfrm flipV="1">
              <a:off x="8854921" y="5212319"/>
              <a:ext cx="711815" cy="338435"/>
            </a:xfrm>
            <a:custGeom>
              <a:avLst/>
              <a:gdLst>
                <a:gd name="connsiteX0" fmla="*/ 329620 w 711815"/>
                <a:gd name="connsiteY0" fmla="*/ 297504 h 338435"/>
                <a:gd name="connsiteX1" fmla="*/ 319073 w 711815"/>
                <a:gd name="connsiteY1" fmla="*/ 312643 h 338435"/>
                <a:gd name="connsiteX2" fmla="*/ 344092 w 711815"/>
                <a:gd name="connsiteY2" fmla="*/ 333007 h 338435"/>
                <a:gd name="connsiteX3" fmla="*/ 479025 w 711815"/>
                <a:gd name="connsiteY3" fmla="*/ 283197 h 338435"/>
                <a:gd name="connsiteX4" fmla="*/ 519272 w 711815"/>
                <a:gd name="connsiteY4" fmla="*/ 256790 h 338435"/>
                <a:gd name="connsiteX5" fmla="*/ 585281 w 711815"/>
                <a:gd name="connsiteY5" fmla="*/ 205074 h 338435"/>
                <a:gd name="connsiteX6" fmla="*/ 599243 w 711815"/>
                <a:gd name="connsiteY6" fmla="*/ 206504 h 338435"/>
                <a:gd name="connsiteX7" fmla="*/ 617868 w 711815"/>
                <a:gd name="connsiteY7" fmla="*/ 151688 h 338435"/>
                <a:gd name="connsiteX8" fmla="*/ 650091 w 711815"/>
                <a:gd name="connsiteY8" fmla="*/ 111484 h 338435"/>
                <a:gd name="connsiteX9" fmla="*/ 678938 w 711815"/>
                <a:gd name="connsiteY9" fmla="*/ 93383 h 338435"/>
                <a:gd name="connsiteX10" fmla="*/ 710930 w 711815"/>
                <a:gd name="connsiteY10" fmla="*/ 57888 h 338435"/>
                <a:gd name="connsiteX11" fmla="*/ 648645 w 711815"/>
                <a:gd name="connsiteY11" fmla="*/ 14574 h 338435"/>
                <a:gd name="connsiteX12" fmla="*/ 577351 w 711815"/>
                <a:gd name="connsiteY12" fmla="*/ 29242 h 338435"/>
                <a:gd name="connsiteX13" fmla="*/ 476630 w 711815"/>
                <a:gd name="connsiteY13" fmla="*/ 79980 h 338435"/>
                <a:gd name="connsiteX14" fmla="*/ 366626 w 711815"/>
                <a:gd name="connsiteY14" fmla="*/ 79957 h 338435"/>
                <a:gd name="connsiteX15" fmla="*/ 303795 w 711815"/>
                <a:gd name="connsiteY15" fmla="*/ 92525 h 338435"/>
                <a:gd name="connsiteX16" fmla="*/ 244316 w 711815"/>
                <a:gd name="connsiteY16" fmla="*/ 125845 h 338435"/>
                <a:gd name="connsiteX17" fmla="*/ 298259 w 711815"/>
                <a:gd name="connsiteY17" fmla="*/ 111282 h 338435"/>
                <a:gd name="connsiteX18" fmla="*/ 348905 w 711815"/>
                <a:gd name="connsiteY18" fmla="*/ 117318 h 338435"/>
                <a:gd name="connsiteX19" fmla="*/ 235463 w 711815"/>
                <a:gd name="connsiteY19" fmla="*/ 177196 h 338435"/>
                <a:gd name="connsiteX20" fmla="*/ 326731 w 711815"/>
                <a:gd name="connsiteY20" fmla="*/ 159676 h 338435"/>
                <a:gd name="connsiteX21" fmla="*/ 252566 w 711815"/>
                <a:gd name="connsiteY21" fmla="*/ 231705 h 338435"/>
                <a:gd name="connsiteX22" fmla="*/ 107214 w 711815"/>
                <a:gd name="connsiteY22" fmla="*/ 225756 h 338435"/>
                <a:gd name="connsiteX23" fmla="*/ -164 w 711815"/>
                <a:gd name="connsiteY23" fmla="*/ 255662 h 338435"/>
                <a:gd name="connsiteX24" fmla="*/ 168857 w 711815"/>
                <a:gd name="connsiteY24" fmla="*/ 242256 h 338435"/>
                <a:gd name="connsiteX25" fmla="*/ 234223 w 711815"/>
                <a:gd name="connsiteY25" fmla="*/ 262924 h 338435"/>
                <a:gd name="connsiteX26" fmla="*/ 252611 w 711815"/>
                <a:gd name="connsiteY26" fmla="*/ 265019 h 338435"/>
                <a:gd name="connsiteX27" fmla="*/ 329622 w 711815"/>
                <a:gd name="connsiteY27" fmla="*/ 297499 h 338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711815" h="338435">
                  <a:moveTo>
                    <a:pt x="329620" y="297504"/>
                  </a:moveTo>
                  <a:cubicBezTo>
                    <a:pt x="328563" y="301387"/>
                    <a:pt x="325693" y="306254"/>
                    <a:pt x="319073" y="312643"/>
                  </a:cubicBezTo>
                  <a:cubicBezTo>
                    <a:pt x="298604" y="332367"/>
                    <a:pt x="324186" y="345877"/>
                    <a:pt x="344092" y="333007"/>
                  </a:cubicBezTo>
                  <a:cubicBezTo>
                    <a:pt x="416372" y="352565"/>
                    <a:pt x="417600" y="301420"/>
                    <a:pt x="479025" y="283197"/>
                  </a:cubicBezTo>
                  <a:cubicBezTo>
                    <a:pt x="500523" y="276820"/>
                    <a:pt x="512065" y="267368"/>
                    <a:pt x="519272" y="256790"/>
                  </a:cubicBezTo>
                  <a:cubicBezTo>
                    <a:pt x="552432" y="257566"/>
                    <a:pt x="577034" y="235891"/>
                    <a:pt x="585281" y="205074"/>
                  </a:cubicBezTo>
                  <a:cubicBezTo>
                    <a:pt x="589708" y="207183"/>
                    <a:pt x="594362" y="207979"/>
                    <a:pt x="599243" y="206504"/>
                  </a:cubicBezTo>
                  <a:cubicBezTo>
                    <a:pt x="620717" y="200011"/>
                    <a:pt x="625613" y="175095"/>
                    <a:pt x="617868" y="151688"/>
                  </a:cubicBezTo>
                  <a:cubicBezTo>
                    <a:pt x="633767" y="145305"/>
                    <a:pt x="645558" y="127969"/>
                    <a:pt x="650091" y="111484"/>
                  </a:cubicBezTo>
                  <a:cubicBezTo>
                    <a:pt x="669719" y="109704"/>
                    <a:pt x="680134" y="103582"/>
                    <a:pt x="678938" y="93383"/>
                  </a:cubicBezTo>
                  <a:cubicBezTo>
                    <a:pt x="696088" y="91232"/>
                    <a:pt x="715674" y="84290"/>
                    <a:pt x="710930" y="57888"/>
                  </a:cubicBezTo>
                  <a:cubicBezTo>
                    <a:pt x="706191" y="31491"/>
                    <a:pt x="681374" y="55923"/>
                    <a:pt x="648645" y="14574"/>
                  </a:cubicBezTo>
                  <a:cubicBezTo>
                    <a:pt x="628458" y="-10929"/>
                    <a:pt x="591107" y="-2341"/>
                    <a:pt x="577351" y="29242"/>
                  </a:cubicBezTo>
                  <a:cubicBezTo>
                    <a:pt x="555343" y="79772"/>
                    <a:pt x="520389" y="107798"/>
                    <a:pt x="476630" y="79980"/>
                  </a:cubicBezTo>
                  <a:cubicBezTo>
                    <a:pt x="432868" y="52158"/>
                    <a:pt x="403670" y="38383"/>
                    <a:pt x="366626" y="79957"/>
                  </a:cubicBezTo>
                  <a:cubicBezTo>
                    <a:pt x="353253" y="94958"/>
                    <a:pt x="328335" y="102031"/>
                    <a:pt x="303795" y="92525"/>
                  </a:cubicBezTo>
                  <a:cubicBezTo>
                    <a:pt x="279263" y="83021"/>
                    <a:pt x="269642" y="112527"/>
                    <a:pt x="244316" y="125845"/>
                  </a:cubicBezTo>
                  <a:cubicBezTo>
                    <a:pt x="277583" y="111310"/>
                    <a:pt x="270797" y="126289"/>
                    <a:pt x="298259" y="111282"/>
                  </a:cubicBezTo>
                  <a:cubicBezTo>
                    <a:pt x="323331" y="97574"/>
                    <a:pt x="331390" y="124050"/>
                    <a:pt x="348905" y="117318"/>
                  </a:cubicBezTo>
                  <a:cubicBezTo>
                    <a:pt x="278441" y="140172"/>
                    <a:pt x="295049" y="161232"/>
                    <a:pt x="235463" y="177196"/>
                  </a:cubicBezTo>
                  <a:cubicBezTo>
                    <a:pt x="274947" y="191391"/>
                    <a:pt x="299298" y="154185"/>
                    <a:pt x="326731" y="159676"/>
                  </a:cubicBezTo>
                  <a:cubicBezTo>
                    <a:pt x="282148" y="189004"/>
                    <a:pt x="280643" y="231226"/>
                    <a:pt x="252566" y="231705"/>
                  </a:cubicBezTo>
                  <a:cubicBezTo>
                    <a:pt x="208390" y="232464"/>
                    <a:pt x="187330" y="168287"/>
                    <a:pt x="107214" y="225756"/>
                  </a:cubicBezTo>
                  <a:cubicBezTo>
                    <a:pt x="68283" y="253686"/>
                    <a:pt x="39185" y="264492"/>
                    <a:pt x="-164" y="255662"/>
                  </a:cubicBezTo>
                  <a:cubicBezTo>
                    <a:pt x="96937" y="316121"/>
                    <a:pt x="123744" y="232132"/>
                    <a:pt x="168857" y="242256"/>
                  </a:cubicBezTo>
                  <a:cubicBezTo>
                    <a:pt x="195515" y="248238"/>
                    <a:pt x="215827" y="252796"/>
                    <a:pt x="234223" y="262924"/>
                  </a:cubicBezTo>
                  <a:cubicBezTo>
                    <a:pt x="240699" y="266488"/>
                    <a:pt x="246752" y="267037"/>
                    <a:pt x="252611" y="265019"/>
                  </a:cubicBezTo>
                  <a:cubicBezTo>
                    <a:pt x="197225" y="330595"/>
                    <a:pt x="260526" y="337996"/>
                    <a:pt x="329622" y="297499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04" name="任意多边形: 形状 2703">
              <a:extLst>
                <a:ext uri="{FF2B5EF4-FFF2-40B4-BE49-F238E27FC236}">
                  <a16:creationId xmlns:a16="http://schemas.microsoft.com/office/drawing/2014/main" id="{FEF5CFA4-B5AC-D556-9C28-882B9E54DF7F}"/>
                </a:ext>
              </a:extLst>
            </p:cNvPr>
            <p:cNvSpPr/>
            <p:nvPr/>
          </p:nvSpPr>
          <p:spPr>
            <a:xfrm flipV="1">
              <a:off x="9447706" y="5456948"/>
              <a:ext cx="86328" cy="50361"/>
            </a:xfrm>
            <a:custGeom>
              <a:avLst/>
              <a:gdLst>
                <a:gd name="connsiteX0" fmla="*/ 86170 w 86328"/>
                <a:gd name="connsiteY0" fmla="*/ 50004 h 50361"/>
                <a:gd name="connsiteX1" fmla="*/ 82366 w 86328"/>
                <a:gd name="connsiteY1" fmla="*/ 40467 h 50361"/>
                <a:gd name="connsiteX2" fmla="*/ 27845 w 86328"/>
                <a:gd name="connsiteY2" fmla="*/ 14560 h 50361"/>
                <a:gd name="connsiteX3" fmla="*/ 4512 w 86328"/>
                <a:gd name="connsiteY3" fmla="*/ 2659 h 50361"/>
                <a:gd name="connsiteX4" fmla="*/ 16533 w 86328"/>
                <a:gd name="connsiteY4" fmla="*/ 39694 h 50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328" h="50361">
                  <a:moveTo>
                    <a:pt x="86170" y="50004"/>
                  </a:moveTo>
                  <a:cubicBezTo>
                    <a:pt x="85837" y="47153"/>
                    <a:pt x="84587" y="43974"/>
                    <a:pt x="82366" y="40467"/>
                  </a:cubicBezTo>
                  <a:cubicBezTo>
                    <a:pt x="71536" y="23371"/>
                    <a:pt x="45395" y="38836"/>
                    <a:pt x="27845" y="14560"/>
                  </a:cubicBezTo>
                  <a:cubicBezTo>
                    <a:pt x="18661" y="1866"/>
                    <a:pt x="12468" y="-4555"/>
                    <a:pt x="4512" y="2659"/>
                  </a:cubicBezTo>
                  <a:cubicBezTo>
                    <a:pt x="-3441" y="9878"/>
                    <a:pt x="-2350" y="28786"/>
                    <a:pt x="16533" y="3969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05" name="任意多边形: 形状 2704">
              <a:extLst>
                <a:ext uri="{FF2B5EF4-FFF2-40B4-BE49-F238E27FC236}">
                  <a16:creationId xmlns:a16="http://schemas.microsoft.com/office/drawing/2014/main" id="{17ABCA0E-4FB2-0FDC-257B-C14DF58B3338}"/>
                </a:ext>
              </a:extLst>
            </p:cNvPr>
            <p:cNvSpPr/>
            <p:nvPr/>
          </p:nvSpPr>
          <p:spPr>
            <a:xfrm flipV="1">
              <a:off x="9199048" y="5217262"/>
              <a:ext cx="14589" cy="18229"/>
            </a:xfrm>
            <a:custGeom>
              <a:avLst/>
              <a:gdLst>
                <a:gd name="connsiteX0" fmla="*/ 14425 w 14589"/>
                <a:gd name="connsiteY0" fmla="*/ -405 h 18229"/>
                <a:gd name="connsiteX1" fmla="*/ -164 w 14589"/>
                <a:gd name="connsiteY1" fmla="*/ 17824 h 18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589" h="18229">
                  <a:moveTo>
                    <a:pt x="14425" y="-405"/>
                  </a:moveTo>
                  <a:cubicBezTo>
                    <a:pt x="10847" y="8200"/>
                    <a:pt x="5572" y="14115"/>
                    <a:pt x="-164" y="1782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06" name="任意多边形: 形状 2705">
              <a:extLst>
                <a:ext uri="{FF2B5EF4-FFF2-40B4-BE49-F238E27FC236}">
                  <a16:creationId xmlns:a16="http://schemas.microsoft.com/office/drawing/2014/main" id="{59F01577-605B-39A4-50DD-BEC198FFEAD6}"/>
                </a:ext>
              </a:extLst>
            </p:cNvPr>
            <p:cNvSpPr/>
            <p:nvPr/>
          </p:nvSpPr>
          <p:spPr>
            <a:xfrm flipV="1">
              <a:off x="9374253" y="5293356"/>
              <a:ext cx="130770" cy="145631"/>
            </a:xfrm>
            <a:custGeom>
              <a:avLst/>
              <a:gdLst>
                <a:gd name="connsiteX0" fmla="*/ -160 w 130770"/>
                <a:gd name="connsiteY0" fmla="*/ 145253 h 145631"/>
                <a:gd name="connsiteX1" fmla="*/ 40509 w 130770"/>
                <a:gd name="connsiteY1" fmla="*/ 75585 h 145631"/>
                <a:gd name="connsiteX2" fmla="*/ 125479 w 130770"/>
                <a:gd name="connsiteY2" fmla="*/ -18 h 145631"/>
                <a:gd name="connsiteX3" fmla="*/ 130611 w 130770"/>
                <a:gd name="connsiteY3" fmla="*/ -379 h 145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0770" h="145631">
                  <a:moveTo>
                    <a:pt x="-160" y="145253"/>
                  </a:moveTo>
                  <a:cubicBezTo>
                    <a:pt x="14780" y="123306"/>
                    <a:pt x="11277" y="95568"/>
                    <a:pt x="40509" y="75585"/>
                  </a:cubicBezTo>
                  <a:cubicBezTo>
                    <a:pt x="68648" y="56344"/>
                    <a:pt x="60064" y="3300"/>
                    <a:pt x="125479" y="-18"/>
                  </a:cubicBezTo>
                  <a:cubicBezTo>
                    <a:pt x="127252" y="-113"/>
                    <a:pt x="128964" y="-230"/>
                    <a:pt x="130611" y="-37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07" name="任意多边形: 形状 2706">
              <a:extLst>
                <a:ext uri="{FF2B5EF4-FFF2-40B4-BE49-F238E27FC236}">
                  <a16:creationId xmlns:a16="http://schemas.microsoft.com/office/drawing/2014/main" id="{6D62DFCA-08AA-1462-202D-FECE7E64B4CE}"/>
                </a:ext>
              </a:extLst>
            </p:cNvPr>
            <p:cNvSpPr/>
            <p:nvPr/>
          </p:nvSpPr>
          <p:spPr>
            <a:xfrm flipV="1">
              <a:off x="9420578" y="5345267"/>
              <a:ext cx="19754" cy="22136"/>
            </a:xfrm>
            <a:custGeom>
              <a:avLst/>
              <a:gdLst>
                <a:gd name="connsiteX0" fmla="*/ 19595 w 19754"/>
                <a:gd name="connsiteY0" fmla="*/ 21755 h 22136"/>
                <a:gd name="connsiteX1" fmla="*/ -160 w 19754"/>
                <a:gd name="connsiteY1" fmla="*/ -381 h 22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754" h="22136">
                  <a:moveTo>
                    <a:pt x="19595" y="21755"/>
                  </a:moveTo>
                  <a:cubicBezTo>
                    <a:pt x="10979" y="17648"/>
                    <a:pt x="3968" y="8731"/>
                    <a:pt x="-160" y="-38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08" name="任意多边形: 形状 2707">
              <a:extLst>
                <a:ext uri="{FF2B5EF4-FFF2-40B4-BE49-F238E27FC236}">
                  <a16:creationId xmlns:a16="http://schemas.microsoft.com/office/drawing/2014/main" id="{BB40572F-33ED-6648-E74B-1ACA4148488D}"/>
                </a:ext>
              </a:extLst>
            </p:cNvPr>
            <p:cNvSpPr/>
            <p:nvPr/>
          </p:nvSpPr>
          <p:spPr>
            <a:xfrm flipV="1">
              <a:off x="9215422" y="5361082"/>
              <a:ext cx="104977" cy="102065"/>
            </a:xfrm>
            <a:custGeom>
              <a:avLst/>
              <a:gdLst>
                <a:gd name="connsiteX0" fmla="*/ 75086 w 104977"/>
                <a:gd name="connsiteY0" fmla="*/ 89174 h 102065"/>
                <a:gd name="connsiteX1" fmla="*/ 6095 w 104977"/>
                <a:gd name="connsiteY1" fmla="*/ 81687 h 102065"/>
                <a:gd name="connsiteX2" fmla="*/ 27412 w 104977"/>
                <a:gd name="connsiteY2" fmla="*/ 10467 h 102065"/>
                <a:gd name="connsiteX3" fmla="*/ 98658 w 104977"/>
                <a:gd name="connsiteY3" fmla="*/ 19786 h 102065"/>
                <a:gd name="connsiteX4" fmla="*/ 75086 w 104977"/>
                <a:gd name="connsiteY4" fmla="*/ 89173 h 102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977" h="102065">
                  <a:moveTo>
                    <a:pt x="75086" y="89174"/>
                  </a:moveTo>
                  <a:cubicBezTo>
                    <a:pt x="38561" y="112309"/>
                    <a:pt x="17419" y="99564"/>
                    <a:pt x="6095" y="81687"/>
                  </a:cubicBezTo>
                  <a:cubicBezTo>
                    <a:pt x="-5229" y="63811"/>
                    <a:pt x="-2900" y="29668"/>
                    <a:pt x="27412" y="10467"/>
                  </a:cubicBezTo>
                  <a:cubicBezTo>
                    <a:pt x="57724" y="-8734"/>
                    <a:pt x="85860" y="-419"/>
                    <a:pt x="98658" y="19786"/>
                  </a:cubicBezTo>
                  <a:cubicBezTo>
                    <a:pt x="111460" y="39996"/>
                    <a:pt x="104622" y="70464"/>
                    <a:pt x="75086" y="89173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09" name="任意多边形: 形状 2708">
              <a:extLst>
                <a:ext uri="{FF2B5EF4-FFF2-40B4-BE49-F238E27FC236}">
                  <a16:creationId xmlns:a16="http://schemas.microsoft.com/office/drawing/2014/main" id="{682AA6C9-15D9-D3FC-92F5-D837F42B140A}"/>
                </a:ext>
              </a:extLst>
            </p:cNvPr>
            <p:cNvSpPr/>
            <p:nvPr/>
          </p:nvSpPr>
          <p:spPr>
            <a:xfrm flipV="1">
              <a:off x="9239524" y="5406670"/>
              <a:ext cx="63363" cy="49095"/>
            </a:xfrm>
            <a:custGeom>
              <a:avLst/>
              <a:gdLst>
                <a:gd name="connsiteX0" fmla="*/ 8836 w 63363"/>
                <a:gd name="connsiteY0" fmla="*/ 713 h 49095"/>
                <a:gd name="connsiteX1" fmla="*/ 904 w 63363"/>
                <a:gd name="connsiteY1" fmla="*/ 28606 h 49095"/>
                <a:gd name="connsiteX2" fmla="*/ 24796 w 63363"/>
                <a:gd name="connsiteY2" fmla="*/ 43965 h 49095"/>
                <a:gd name="connsiteX3" fmla="*/ 48526 w 63363"/>
                <a:gd name="connsiteY3" fmla="*/ 33289 h 49095"/>
                <a:gd name="connsiteX4" fmla="*/ 63201 w 63363"/>
                <a:gd name="connsiteY4" fmla="*/ 581 h 49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363" h="49095">
                  <a:moveTo>
                    <a:pt x="8836" y="713"/>
                  </a:moveTo>
                  <a:cubicBezTo>
                    <a:pt x="14454" y="11310"/>
                    <a:pt x="-4794" y="21328"/>
                    <a:pt x="904" y="28606"/>
                  </a:cubicBezTo>
                  <a:cubicBezTo>
                    <a:pt x="6609" y="35886"/>
                    <a:pt x="17904" y="33087"/>
                    <a:pt x="24796" y="43965"/>
                  </a:cubicBezTo>
                  <a:cubicBezTo>
                    <a:pt x="31690" y="54848"/>
                    <a:pt x="48501" y="45286"/>
                    <a:pt x="48526" y="33289"/>
                  </a:cubicBezTo>
                  <a:cubicBezTo>
                    <a:pt x="48550" y="21297"/>
                    <a:pt x="54288" y="-5754"/>
                    <a:pt x="63201" y="58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10" name="任意多边形: 形状 2709">
              <a:extLst>
                <a:ext uri="{FF2B5EF4-FFF2-40B4-BE49-F238E27FC236}">
                  <a16:creationId xmlns:a16="http://schemas.microsoft.com/office/drawing/2014/main" id="{D12CBE50-594E-5A67-AD19-D0F6D0EA6A78}"/>
                </a:ext>
              </a:extLst>
            </p:cNvPr>
            <p:cNvSpPr/>
            <p:nvPr/>
          </p:nvSpPr>
          <p:spPr>
            <a:xfrm flipV="1">
              <a:off x="9261588" y="5422182"/>
              <a:ext cx="26582" cy="38892"/>
            </a:xfrm>
            <a:custGeom>
              <a:avLst/>
              <a:gdLst>
                <a:gd name="connsiteX0" fmla="*/ 26419 w 26582"/>
                <a:gd name="connsiteY0" fmla="*/ 38528 h 38892"/>
                <a:gd name="connsiteX1" fmla="*/ 145 w 26582"/>
                <a:gd name="connsiteY1" fmla="*/ -365 h 38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582" h="38892">
                  <a:moveTo>
                    <a:pt x="26419" y="38528"/>
                  </a:moveTo>
                  <a:cubicBezTo>
                    <a:pt x="12456" y="35399"/>
                    <a:pt x="-2507" y="20371"/>
                    <a:pt x="145" y="-36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11" name="任意多边形: 形状 2710">
              <a:extLst>
                <a:ext uri="{FF2B5EF4-FFF2-40B4-BE49-F238E27FC236}">
                  <a16:creationId xmlns:a16="http://schemas.microsoft.com/office/drawing/2014/main" id="{77695516-8B8B-18A7-E0F6-52B680843BCF}"/>
                </a:ext>
              </a:extLst>
            </p:cNvPr>
            <p:cNvSpPr/>
            <p:nvPr/>
          </p:nvSpPr>
          <p:spPr>
            <a:xfrm flipV="1">
              <a:off x="9278310" y="5442779"/>
              <a:ext cx="13194" cy="19960"/>
            </a:xfrm>
            <a:custGeom>
              <a:avLst/>
              <a:gdLst>
                <a:gd name="connsiteX0" fmla="*/ 13032 w 13194"/>
                <a:gd name="connsiteY0" fmla="*/ 19598 h 19960"/>
                <a:gd name="connsiteX1" fmla="*/ -163 w 13194"/>
                <a:gd name="connsiteY1" fmla="*/ -362 h 19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194" h="19960">
                  <a:moveTo>
                    <a:pt x="13032" y="19598"/>
                  </a:moveTo>
                  <a:cubicBezTo>
                    <a:pt x="6618" y="15492"/>
                    <a:pt x="175" y="7049"/>
                    <a:pt x="-163" y="-36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12" name="任意多边形: 形状 2711">
              <a:extLst>
                <a:ext uri="{FF2B5EF4-FFF2-40B4-BE49-F238E27FC236}">
                  <a16:creationId xmlns:a16="http://schemas.microsoft.com/office/drawing/2014/main" id="{39E4584E-0037-8770-2068-53D17749BA29}"/>
                </a:ext>
              </a:extLst>
            </p:cNvPr>
            <p:cNvSpPr/>
            <p:nvPr/>
          </p:nvSpPr>
          <p:spPr>
            <a:xfrm flipV="1">
              <a:off x="9454739" y="5482664"/>
              <a:ext cx="39090" cy="30585"/>
            </a:xfrm>
            <a:custGeom>
              <a:avLst/>
              <a:gdLst>
                <a:gd name="connsiteX0" fmla="*/ -159 w 39090"/>
                <a:gd name="connsiteY0" fmla="*/ 6775 h 30585"/>
                <a:gd name="connsiteX1" fmla="*/ 31581 w 39090"/>
                <a:gd name="connsiteY1" fmla="*/ 30232 h 30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090" h="30585">
                  <a:moveTo>
                    <a:pt x="-159" y="6775"/>
                  </a:moveTo>
                  <a:cubicBezTo>
                    <a:pt x="26927" y="-13651"/>
                    <a:pt x="51725" y="14754"/>
                    <a:pt x="31581" y="3023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13" name="任意多边形: 形状 2712">
              <a:extLst>
                <a:ext uri="{FF2B5EF4-FFF2-40B4-BE49-F238E27FC236}">
                  <a16:creationId xmlns:a16="http://schemas.microsoft.com/office/drawing/2014/main" id="{51A735F4-3255-6028-90E9-AB2E40A86A22}"/>
                </a:ext>
              </a:extLst>
            </p:cNvPr>
            <p:cNvSpPr/>
            <p:nvPr/>
          </p:nvSpPr>
          <p:spPr>
            <a:xfrm flipV="1">
              <a:off x="9434002" y="5374747"/>
              <a:ext cx="39310" cy="24217"/>
            </a:xfrm>
            <a:custGeom>
              <a:avLst/>
              <a:gdLst>
                <a:gd name="connsiteX0" fmla="*/ 39152 w 39310"/>
                <a:gd name="connsiteY0" fmla="*/ -375 h 24217"/>
                <a:gd name="connsiteX1" fmla="*/ -159 w 39310"/>
                <a:gd name="connsiteY1" fmla="*/ 10638 h 24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310" h="24217">
                  <a:moveTo>
                    <a:pt x="39152" y="-375"/>
                  </a:moveTo>
                  <a:cubicBezTo>
                    <a:pt x="37239" y="18530"/>
                    <a:pt x="17214" y="37208"/>
                    <a:pt x="-159" y="1063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14" name="任意多边形: 形状 2713">
              <a:extLst>
                <a:ext uri="{FF2B5EF4-FFF2-40B4-BE49-F238E27FC236}">
                  <a16:creationId xmlns:a16="http://schemas.microsoft.com/office/drawing/2014/main" id="{04ACC069-785E-B6D8-ADC8-403626EF6267}"/>
                </a:ext>
              </a:extLst>
            </p:cNvPr>
            <p:cNvSpPr/>
            <p:nvPr/>
          </p:nvSpPr>
          <p:spPr>
            <a:xfrm flipV="1">
              <a:off x="9350885" y="5370436"/>
              <a:ext cx="61960" cy="49904"/>
            </a:xfrm>
            <a:custGeom>
              <a:avLst/>
              <a:gdLst>
                <a:gd name="connsiteX0" fmla="*/ 60950 w 61960"/>
                <a:gd name="connsiteY0" fmla="*/ 3262 h 49904"/>
                <a:gd name="connsiteX1" fmla="*/ 23000 w 61960"/>
                <a:gd name="connsiteY1" fmla="*/ 49082 h 49904"/>
                <a:gd name="connsiteX2" fmla="*/ 9099 w 61960"/>
                <a:gd name="connsiteY2" fmla="*/ -373 h 49904"/>
                <a:gd name="connsiteX3" fmla="*/ 60950 w 61960"/>
                <a:gd name="connsiteY3" fmla="*/ 3262 h 49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960" h="49904">
                  <a:moveTo>
                    <a:pt x="60950" y="3262"/>
                  </a:moveTo>
                  <a:cubicBezTo>
                    <a:pt x="66498" y="33510"/>
                    <a:pt x="43844" y="52760"/>
                    <a:pt x="23000" y="49082"/>
                  </a:cubicBezTo>
                  <a:cubicBezTo>
                    <a:pt x="5655" y="46023"/>
                    <a:pt x="-11161" y="20085"/>
                    <a:pt x="9099" y="-373"/>
                  </a:cubicBezTo>
                  <a:cubicBezTo>
                    <a:pt x="23410" y="4174"/>
                    <a:pt x="47469" y="6902"/>
                    <a:pt x="60950" y="3262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15" name="任意多边形: 形状 2714">
              <a:extLst>
                <a:ext uri="{FF2B5EF4-FFF2-40B4-BE49-F238E27FC236}">
                  <a16:creationId xmlns:a16="http://schemas.microsoft.com/office/drawing/2014/main" id="{9E58597A-EE89-8AF2-7CAA-33386D3F8399}"/>
                </a:ext>
              </a:extLst>
            </p:cNvPr>
            <p:cNvSpPr/>
            <p:nvPr/>
          </p:nvSpPr>
          <p:spPr>
            <a:xfrm flipV="1">
              <a:off x="9373837" y="5383727"/>
              <a:ext cx="37086" cy="33618"/>
            </a:xfrm>
            <a:custGeom>
              <a:avLst/>
              <a:gdLst>
                <a:gd name="connsiteX0" fmla="*/ 36926 w 37086"/>
                <a:gd name="connsiteY0" fmla="*/ 22176 h 33618"/>
                <a:gd name="connsiteX1" fmla="*/ 319 w 37086"/>
                <a:gd name="connsiteY1" fmla="*/ -372 h 33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086" h="33618">
                  <a:moveTo>
                    <a:pt x="36926" y="22176"/>
                  </a:moveTo>
                  <a:cubicBezTo>
                    <a:pt x="30811" y="43474"/>
                    <a:pt x="-4674" y="33009"/>
                    <a:pt x="319" y="-37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16" name="任意多边形: 形状 2715">
              <a:extLst>
                <a:ext uri="{FF2B5EF4-FFF2-40B4-BE49-F238E27FC236}">
                  <a16:creationId xmlns:a16="http://schemas.microsoft.com/office/drawing/2014/main" id="{8CB6C9E2-0E3E-E5E6-732D-0C6D8FB00DEC}"/>
                </a:ext>
              </a:extLst>
            </p:cNvPr>
            <p:cNvSpPr/>
            <p:nvPr/>
          </p:nvSpPr>
          <p:spPr>
            <a:xfrm flipV="1">
              <a:off x="9440892" y="5386632"/>
              <a:ext cx="32420" cy="14939"/>
            </a:xfrm>
            <a:custGeom>
              <a:avLst/>
              <a:gdLst>
                <a:gd name="connsiteX0" fmla="*/ 32261 w 32420"/>
                <a:gd name="connsiteY0" fmla="*/ 2234 h 14939"/>
                <a:gd name="connsiteX1" fmla="*/ -159 w 32420"/>
                <a:gd name="connsiteY1" fmla="*/ -374 h 14939"/>
                <a:gd name="connsiteX2" fmla="*/ 32261 w 32420"/>
                <a:gd name="connsiteY2" fmla="*/ 2234 h 14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420" h="14939">
                  <a:moveTo>
                    <a:pt x="32261" y="2234"/>
                  </a:moveTo>
                  <a:cubicBezTo>
                    <a:pt x="29497" y="16784"/>
                    <a:pt x="6290" y="21410"/>
                    <a:pt x="-159" y="-374"/>
                  </a:cubicBezTo>
                  <a:cubicBezTo>
                    <a:pt x="9338" y="5592"/>
                    <a:pt x="22634" y="7244"/>
                    <a:pt x="32261" y="2234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17" name="任意多边形: 形状 2716">
              <a:extLst>
                <a:ext uri="{FF2B5EF4-FFF2-40B4-BE49-F238E27FC236}">
                  <a16:creationId xmlns:a16="http://schemas.microsoft.com/office/drawing/2014/main" id="{F9F7AF2D-7190-4478-5885-8B87614FEFF3}"/>
                </a:ext>
              </a:extLst>
            </p:cNvPr>
            <p:cNvSpPr/>
            <p:nvPr/>
          </p:nvSpPr>
          <p:spPr>
            <a:xfrm flipV="1">
              <a:off x="9388414" y="5391888"/>
              <a:ext cx="24452" cy="24827"/>
            </a:xfrm>
            <a:custGeom>
              <a:avLst/>
              <a:gdLst>
                <a:gd name="connsiteX0" fmla="*/ 442 w 24452"/>
                <a:gd name="connsiteY0" fmla="*/ 1068 h 24827"/>
                <a:gd name="connsiteX1" fmla="*/ 23444 w 24452"/>
                <a:gd name="connsiteY1" fmla="*/ -372 h 24827"/>
                <a:gd name="connsiteX2" fmla="*/ 21958 w 24452"/>
                <a:gd name="connsiteY2" fmla="*/ 22673 h 24827"/>
                <a:gd name="connsiteX3" fmla="*/ 441 w 24452"/>
                <a:gd name="connsiteY3" fmla="*/ 1068 h 24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452" h="24827">
                  <a:moveTo>
                    <a:pt x="442" y="1068"/>
                  </a:moveTo>
                  <a:cubicBezTo>
                    <a:pt x="9022" y="1621"/>
                    <a:pt x="17322" y="1284"/>
                    <a:pt x="23444" y="-372"/>
                  </a:cubicBezTo>
                  <a:cubicBezTo>
                    <a:pt x="25034" y="8310"/>
                    <a:pt x="24304" y="16087"/>
                    <a:pt x="21958" y="22673"/>
                  </a:cubicBezTo>
                  <a:cubicBezTo>
                    <a:pt x="19448" y="28564"/>
                    <a:pt x="-4200" y="19478"/>
                    <a:pt x="441" y="1068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18" name="任意多边形: 形状 2717">
              <a:extLst>
                <a:ext uri="{FF2B5EF4-FFF2-40B4-BE49-F238E27FC236}">
                  <a16:creationId xmlns:a16="http://schemas.microsoft.com/office/drawing/2014/main" id="{B8A4C6BF-7391-8644-15D1-0D93A8A6917C}"/>
                </a:ext>
              </a:extLst>
            </p:cNvPr>
            <p:cNvSpPr/>
            <p:nvPr/>
          </p:nvSpPr>
          <p:spPr>
            <a:xfrm flipV="1">
              <a:off x="9322818" y="5345014"/>
              <a:ext cx="63222" cy="24184"/>
            </a:xfrm>
            <a:custGeom>
              <a:avLst/>
              <a:gdLst>
                <a:gd name="connsiteX0" fmla="*/ 63061 w 63222"/>
                <a:gd name="connsiteY0" fmla="*/ -381 h 24184"/>
                <a:gd name="connsiteX1" fmla="*/ 32468 w 63222"/>
                <a:gd name="connsiteY1" fmla="*/ 20092 h 24184"/>
                <a:gd name="connsiteX2" fmla="*/ -161 w 63222"/>
                <a:gd name="connsiteY2" fmla="*/ 10267 h 24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3222" h="24184">
                  <a:moveTo>
                    <a:pt x="63061" y="-381"/>
                  </a:moveTo>
                  <a:cubicBezTo>
                    <a:pt x="54981" y="17806"/>
                    <a:pt x="41667" y="25152"/>
                    <a:pt x="32468" y="20092"/>
                  </a:cubicBezTo>
                  <a:cubicBezTo>
                    <a:pt x="22611" y="26879"/>
                    <a:pt x="9578" y="24784"/>
                    <a:pt x="-161" y="10267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19" name="任意多边形: 形状 2718">
              <a:extLst>
                <a:ext uri="{FF2B5EF4-FFF2-40B4-BE49-F238E27FC236}">
                  <a16:creationId xmlns:a16="http://schemas.microsoft.com/office/drawing/2014/main" id="{64FEB63A-6E3C-93DC-C530-09056264145D}"/>
                </a:ext>
              </a:extLst>
            </p:cNvPr>
            <p:cNvSpPr/>
            <p:nvPr/>
          </p:nvSpPr>
          <p:spPr>
            <a:xfrm flipV="1">
              <a:off x="9290664" y="5356810"/>
              <a:ext cx="49775" cy="21556"/>
            </a:xfrm>
            <a:custGeom>
              <a:avLst/>
              <a:gdLst>
                <a:gd name="connsiteX0" fmla="*/ 49613 w 49775"/>
                <a:gd name="connsiteY0" fmla="*/ -379 h 21556"/>
                <a:gd name="connsiteX1" fmla="*/ -162 w 49775"/>
                <a:gd name="connsiteY1" fmla="*/ 5282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9775" h="21556">
                  <a:moveTo>
                    <a:pt x="49613" y="-379"/>
                  </a:moveTo>
                  <a:cubicBezTo>
                    <a:pt x="40163" y="21662"/>
                    <a:pt x="14531" y="31911"/>
                    <a:pt x="-162" y="5282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20" name="任意多边形: 形状 2719">
              <a:extLst>
                <a:ext uri="{FF2B5EF4-FFF2-40B4-BE49-F238E27FC236}">
                  <a16:creationId xmlns:a16="http://schemas.microsoft.com/office/drawing/2014/main" id="{4EE15976-6901-856A-BFC8-DD0EB6B62A49}"/>
                </a:ext>
              </a:extLst>
            </p:cNvPr>
            <p:cNvSpPr/>
            <p:nvPr/>
          </p:nvSpPr>
          <p:spPr>
            <a:xfrm flipV="1">
              <a:off x="9271264" y="5380655"/>
              <a:ext cx="28509" cy="18932"/>
            </a:xfrm>
            <a:custGeom>
              <a:avLst/>
              <a:gdLst>
                <a:gd name="connsiteX0" fmla="*/ -163 w 28509"/>
                <a:gd name="connsiteY0" fmla="*/ 18228 h 18932"/>
                <a:gd name="connsiteX1" fmla="*/ 28347 w 28509"/>
                <a:gd name="connsiteY1" fmla="*/ -374 h 18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509" h="18932">
                  <a:moveTo>
                    <a:pt x="-163" y="18228"/>
                  </a:moveTo>
                  <a:cubicBezTo>
                    <a:pt x="12184" y="19663"/>
                    <a:pt x="26793" y="16947"/>
                    <a:pt x="28347" y="-37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21" name="任意多边形: 形状 2720">
              <a:extLst>
                <a:ext uri="{FF2B5EF4-FFF2-40B4-BE49-F238E27FC236}">
                  <a16:creationId xmlns:a16="http://schemas.microsoft.com/office/drawing/2014/main" id="{EF45B950-4E32-58C1-1699-258E9CFB3203}"/>
                </a:ext>
              </a:extLst>
            </p:cNvPr>
            <p:cNvSpPr/>
            <p:nvPr/>
          </p:nvSpPr>
          <p:spPr>
            <a:xfrm flipV="1">
              <a:off x="9351226" y="5434683"/>
              <a:ext cx="60769" cy="20739"/>
            </a:xfrm>
            <a:custGeom>
              <a:avLst/>
              <a:gdLst>
                <a:gd name="connsiteX0" fmla="*/ 60609 w 60769"/>
                <a:gd name="connsiteY0" fmla="*/ 20376 h 20739"/>
                <a:gd name="connsiteX1" fmla="*/ 46927 w 60769"/>
                <a:gd name="connsiteY1" fmla="*/ -364 h 20739"/>
                <a:gd name="connsiteX2" fmla="*/ -161 w 60769"/>
                <a:gd name="connsiteY2" fmla="*/ 10408 h 20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0769" h="20739">
                  <a:moveTo>
                    <a:pt x="60609" y="20376"/>
                  </a:moveTo>
                  <a:cubicBezTo>
                    <a:pt x="54793" y="18072"/>
                    <a:pt x="48276" y="12944"/>
                    <a:pt x="46927" y="-364"/>
                  </a:cubicBezTo>
                  <a:cubicBezTo>
                    <a:pt x="45879" y="11736"/>
                    <a:pt x="30336" y="21583"/>
                    <a:pt x="-161" y="10408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22" name="任意多边形: 形状 2721">
              <a:extLst>
                <a:ext uri="{FF2B5EF4-FFF2-40B4-BE49-F238E27FC236}">
                  <a16:creationId xmlns:a16="http://schemas.microsoft.com/office/drawing/2014/main" id="{BF4C4F22-0757-2AD0-6D15-26293126D478}"/>
                </a:ext>
              </a:extLst>
            </p:cNvPr>
            <p:cNvSpPr/>
            <p:nvPr/>
          </p:nvSpPr>
          <p:spPr>
            <a:xfrm flipV="1">
              <a:off x="9426681" y="5453250"/>
              <a:ext cx="23057" cy="22856"/>
            </a:xfrm>
            <a:custGeom>
              <a:avLst/>
              <a:gdLst>
                <a:gd name="connsiteX0" fmla="*/ 22898 w 23057"/>
                <a:gd name="connsiteY0" fmla="*/ 18798 h 22856"/>
                <a:gd name="connsiteX1" fmla="*/ 5863 w 23057"/>
                <a:gd name="connsiteY1" fmla="*/ -360 h 22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057" h="22856">
                  <a:moveTo>
                    <a:pt x="22898" y="18798"/>
                  </a:moveTo>
                  <a:cubicBezTo>
                    <a:pt x="1211" y="29267"/>
                    <a:pt x="-6770" y="15810"/>
                    <a:pt x="5863" y="-360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23" name="任意多边形: 形状 2722">
              <a:extLst>
                <a:ext uri="{FF2B5EF4-FFF2-40B4-BE49-F238E27FC236}">
                  <a16:creationId xmlns:a16="http://schemas.microsoft.com/office/drawing/2014/main" id="{5DED2498-667D-18EF-BD2E-5CD58A377FFF}"/>
                </a:ext>
              </a:extLst>
            </p:cNvPr>
            <p:cNvSpPr/>
            <p:nvPr/>
          </p:nvSpPr>
          <p:spPr>
            <a:xfrm flipV="1">
              <a:off x="9314246" y="5307507"/>
              <a:ext cx="22979" cy="20409"/>
            </a:xfrm>
            <a:custGeom>
              <a:avLst/>
              <a:gdLst>
                <a:gd name="connsiteX0" fmla="*/ 22817 w 22979"/>
                <a:gd name="connsiteY0" fmla="*/ 11075 h 20409"/>
                <a:gd name="connsiteX1" fmla="*/ 7386 w 22979"/>
                <a:gd name="connsiteY1" fmla="*/ -388 h 20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979" h="20409">
                  <a:moveTo>
                    <a:pt x="22817" y="11075"/>
                  </a:moveTo>
                  <a:cubicBezTo>
                    <a:pt x="7932" y="25404"/>
                    <a:pt x="-10903" y="23179"/>
                    <a:pt x="7386" y="-388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24" name="任意多边形: 形状 2723">
              <a:extLst>
                <a:ext uri="{FF2B5EF4-FFF2-40B4-BE49-F238E27FC236}">
                  <a16:creationId xmlns:a16="http://schemas.microsoft.com/office/drawing/2014/main" id="{5AE7C40C-9D55-63B2-61B1-FFA78FB5B04B}"/>
                </a:ext>
              </a:extLst>
            </p:cNvPr>
            <p:cNvSpPr/>
            <p:nvPr/>
          </p:nvSpPr>
          <p:spPr>
            <a:xfrm flipV="1">
              <a:off x="9348558" y="5308411"/>
              <a:ext cx="28671" cy="17091"/>
            </a:xfrm>
            <a:custGeom>
              <a:avLst/>
              <a:gdLst>
                <a:gd name="connsiteX0" fmla="*/ 28510 w 28671"/>
                <a:gd name="connsiteY0" fmla="*/ -388 h 17091"/>
                <a:gd name="connsiteX1" fmla="*/ 1891 w 28671"/>
                <a:gd name="connsiteY1" fmla="*/ 8304 h 17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671" h="17091">
                  <a:moveTo>
                    <a:pt x="28510" y="-388"/>
                  </a:moveTo>
                  <a:cubicBezTo>
                    <a:pt x="8113" y="20700"/>
                    <a:pt x="-5544" y="20640"/>
                    <a:pt x="1891" y="830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25" name="任意多边形: 形状 2724">
              <a:extLst>
                <a:ext uri="{FF2B5EF4-FFF2-40B4-BE49-F238E27FC236}">
                  <a16:creationId xmlns:a16="http://schemas.microsoft.com/office/drawing/2014/main" id="{5CBFE985-430C-11B0-049A-DE2919351AC0}"/>
                </a:ext>
              </a:extLst>
            </p:cNvPr>
            <p:cNvSpPr/>
            <p:nvPr/>
          </p:nvSpPr>
          <p:spPr>
            <a:xfrm flipV="1">
              <a:off x="9242069" y="5378247"/>
              <a:ext cx="17753" cy="18997"/>
            </a:xfrm>
            <a:custGeom>
              <a:avLst/>
              <a:gdLst>
                <a:gd name="connsiteX0" fmla="*/ 4147 w 17753"/>
                <a:gd name="connsiteY0" fmla="*/ 18623 h 18997"/>
                <a:gd name="connsiteX1" fmla="*/ 17590 w 17753"/>
                <a:gd name="connsiteY1" fmla="*/ 309 h 18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753" h="18997">
                  <a:moveTo>
                    <a:pt x="4147" y="18623"/>
                  </a:moveTo>
                  <a:cubicBezTo>
                    <a:pt x="-2042" y="10569"/>
                    <a:pt x="-4521" y="-3655"/>
                    <a:pt x="17590" y="309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26" name="任意多边形: 形状 2725">
              <a:extLst>
                <a:ext uri="{FF2B5EF4-FFF2-40B4-BE49-F238E27FC236}">
                  <a16:creationId xmlns:a16="http://schemas.microsoft.com/office/drawing/2014/main" id="{E29ACFD1-734F-4F8B-2EE8-BEF4065BFB0F}"/>
                </a:ext>
              </a:extLst>
            </p:cNvPr>
            <p:cNvSpPr/>
            <p:nvPr/>
          </p:nvSpPr>
          <p:spPr>
            <a:xfrm flipV="1">
              <a:off x="9228461" y="5406822"/>
              <a:ext cx="6369" cy="5764"/>
            </a:xfrm>
            <a:custGeom>
              <a:avLst/>
              <a:gdLst>
                <a:gd name="connsiteX0" fmla="*/ 6206 w 6369"/>
                <a:gd name="connsiteY0" fmla="*/ 5394 h 5764"/>
                <a:gd name="connsiteX1" fmla="*/ -164 w 6369"/>
                <a:gd name="connsiteY1" fmla="*/ -371 h 5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369" h="5764">
                  <a:moveTo>
                    <a:pt x="6206" y="5394"/>
                  </a:moveTo>
                  <a:cubicBezTo>
                    <a:pt x="4728" y="3061"/>
                    <a:pt x="2616" y="586"/>
                    <a:pt x="-164" y="-371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27" name="任意多边形: 形状 2726">
              <a:extLst>
                <a:ext uri="{FF2B5EF4-FFF2-40B4-BE49-F238E27FC236}">
                  <a16:creationId xmlns:a16="http://schemas.microsoft.com/office/drawing/2014/main" id="{5F613A90-F60E-E29F-D400-6121A009B741}"/>
                </a:ext>
              </a:extLst>
            </p:cNvPr>
            <p:cNvSpPr/>
            <p:nvPr/>
          </p:nvSpPr>
          <p:spPr>
            <a:xfrm flipV="1">
              <a:off x="9244511" y="5236229"/>
              <a:ext cx="16586" cy="21288"/>
            </a:xfrm>
            <a:custGeom>
              <a:avLst/>
              <a:gdLst>
                <a:gd name="connsiteX0" fmla="*/ 6230 w 16586"/>
                <a:gd name="connsiteY0" fmla="*/ -401 h 21288"/>
                <a:gd name="connsiteX1" fmla="*/ 16423 w 16586"/>
                <a:gd name="connsiteY1" fmla="*/ 16560 h 21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586" h="21288">
                  <a:moveTo>
                    <a:pt x="6230" y="-401"/>
                  </a:moveTo>
                  <a:cubicBezTo>
                    <a:pt x="-5829" y="13231"/>
                    <a:pt x="65" y="28553"/>
                    <a:pt x="16423" y="16560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28" name="任意多边形: 形状 2727">
              <a:extLst>
                <a:ext uri="{FF2B5EF4-FFF2-40B4-BE49-F238E27FC236}">
                  <a16:creationId xmlns:a16="http://schemas.microsoft.com/office/drawing/2014/main" id="{934C6422-8F16-82D1-34FF-455F8EBE7F07}"/>
                </a:ext>
              </a:extLst>
            </p:cNvPr>
            <p:cNvSpPr/>
            <p:nvPr/>
          </p:nvSpPr>
          <p:spPr>
            <a:xfrm flipV="1">
              <a:off x="9219925" y="5260991"/>
              <a:ext cx="15811" cy="24745"/>
            </a:xfrm>
            <a:custGeom>
              <a:avLst/>
              <a:gdLst>
                <a:gd name="connsiteX0" fmla="*/ 5812 w 15811"/>
                <a:gd name="connsiteY0" fmla="*/ -396 h 24745"/>
                <a:gd name="connsiteX1" fmla="*/ 15647 w 15811"/>
                <a:gd name="connsiteY1" fmla="*/ 21149 h 24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811" h="24745">
                  <a:moveTo>
                    <a:pt x="5812" y="-396"/>
                  </a:moveTo>
                  <a:cubicBezTo>
                    <a:pt x="-7061" y="15383"/>
                    <a:pt x="3031" y="31315"/>
                    <a:pt x="15647" y="21149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29" name="任意多边形: 形状 2728">
              <a:extLst>
                <a:ext uri="{FF2B5EF4-FFF2-40B4-BE49-F238E27FC236}">
                  <a16:creationId xmlns:a16="http://schemas.microsoft.com/office/drawing/2014/main" id="{60ABBF98-AC07-CD3D-344F-0BEEDED311C9}"/>
                </a:ext>
              </a:extLst>
            </p:cNvPr>
            <p:cNvSpPr/>
            <p:nvPr/>
          </p:nvSpPr>
          <p:spPr>
            <a:xfrm flipV="1">
              <a:off x="9252279" y="5273443"/>
              <a:ext cx="13752" cy="23365"/>
            </a:xfrm>
            <a:custGeom>
              <a:avLst/>
              <a:gdLst>
                <a:gd name="connsiteX0" fmla="*/ 8939 w 13752"/>
                <a:gd name="connsiteY0" fmla="*/ -394 h 23365"/>
                <a:gd name="connsiteX1" fmla="*/ 13589 w 13752"/>
                <a:gd name="connsiteY1" fmla="*/ 18984 h 23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752" h="23365">
                  <a:moveTo>
                    <a:pt x="8939" y="-394"/>
                  </a:moveTo>
                  <a:cubicBezTo>
                    <a:pt x="-7155" y="16330"/>
                    <a:pt x="441" y="30038"/>
                    <a:pt x="13589" y="1898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30" name="任意多边形: 形状 2729">
              <a:extLst>
                <a:ext uri="{FF2B5EF4-FFF2-40B4-BE49-F238E27FC236}">
                  <a16:creationId xmlns:a16="http://schemas.microsoft.com/office/drawing/2014/main" id="{EB0C3060-9480-1B23-F631-A219E8CEA1A3}"/>
                </a:ext>
              </a:extLst>
            </p:cNvPr>
            <p:cNvSpPr/>
            <p:nvPr/>
          </p:nvSpPr>
          <p:spPr>
            <a:xfrm flipV="1">
              <a:off x="9269720" y="5254051"/>
              <a:ext cx="19641" cy="21173"/>
            </a:xfrm>
            <a:custGeom>
              <a:avLst/>
              <a:gdLst>
                <a:gd name="connsiteX0" fmla="*/ 19479 w 19641"/>
                <a:gd name="connsiteY0" fmla="*/ 16952 h 21173"/>
                <a:gd name="connsiteX1" fmla="*/ 9040 w 19641"/>
                <a:gd name="connsiteY1" fmla="*/ -398 h 21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641" h="21173">
                  <a:moveTo>
                    <a:pt x="19479" y="16952"/>
                  </a:moveTo>
                  <a:cubicBezTo>
                    <a:pt x="9868" y="24127"/>
                    <a:pt x="-12816" y="22702"/>
                    <a:pt x="9040" y="-398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31" name="任意多边形: 形状 2730">
              <a:extLst>
                <a:ext uri="{FF2B5EF4-FFF2-40B4-BE49-F238E27FC236}">
                  <a16:creationId xmlns:a16="http://schemas.microsoft.com/office/drawing/2014/main" id="{635BC23C-B689-85E0-6419-75FCCCE9B00E}"/>
                </a:ext>
              </a:extLst>
            </p:cNvPr>
            <p:cNvSpPr/>
            <p:nvPr/>
          </p:nvSpPr>
          <p:spPr>
            <a:xfrm flipV="1">
              <a:off x="9281417" y="5288305"/>
              <a:ext cx="21993" cy="16581"/>
            </a:xfrm>
            <a:custGeom>
              <a:avLst/>
              <a:gdLst>
                <a:gd name="connsiteX0" fmla="*/ 21831 w 21993"/>
                <a:gd name="connsiteY0" fmla="*/ 6139 h 16581"/>
                <a:gd name="connsiteX1" fmla="*/ 4632 w 21993"/>
                <a:gd name="connsiteY1" fmla="*/ -392 h 16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993" h="16581">
                  <a:moveTo>
                    <a:pt x="21831" y="6139"/>
                  </a:moveTo>
                  <a:cubicBezTo>
                    <a:pt x="345" y="24648"/>
                    <a:pt x="-5421" y="14689"/>
                    <a:pt x="4632" y="-392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32" name="任意多边形: 形状 2731">
              <a:extLst>
                <a:ext uri="{FF2B5EF4-FFF2-40B4-BE49-F238E27FC236}">
                  <a16:creationId xmlns:a16="http://schemas.microsoft.com/office/drawing/2014/main" id="{C62D9FAD-5680-B415-EEE5-C22B535AC7AC}"/>
                </a:ext>
              </a:extLst>
            </p:cNvPr>
            <p:cNvSpPr/>
            <p:nvPr/>
          </p:nvSpPr>
          <p:spPr>
            <a:xfrm flipV="1">
              <a:off x="9312682" y="5278599"/>
              <a:ext cx="22875" cy="12981"/>
            </a:xfrm>
            <a:custGeom>
              <a:avLst/>
              <a:gdLst>
                <a:gd name="connsiteX0" fmla="*/ 22714 w 22875"/>
                <a:gd name="connsiteY0" fmla="*/ 4022 h 12981"/>
                <a:gd name="connsiteX1" fmla="*/ 3035 w 22875"/>
                <a:gd name="connsiteY1" fmla="*/ -394 h 12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875" h="12981">
                  <a:moveTo>
                    <a:pt x="22714" y="4022"/>
                  </a:moveTo>
                  <a:cubicBezTo>
                    <a:pt x="6664" y="19088"/>
                    <a:pt x="-6447" y="12143"/>
                    <a:pt x="3035" y="-39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33" name="任意多边形: 形状 2732">
              <a:extLst>
                <a:ext uri="{FF2B5EF4-FFF2-40B4-BE49-F238E27FC236}">
                  <a16:creationId xmlns:a16="http://schemas.microsoft.com/office/drawing/2014/main" id="{9CE47A23-9D49-0920-5840-B86F2E52A4F9}"/>
                </a:ext>
              </a:extLst>
            </p:cNvPr>
            <p:cNvSpPr/>
            <p:nvPr/>
          </p:nvSpPr>
          <p:spPr>
            <a:xfrm flipV="1">
              <a:off x="9235193" y="5302400"/>
              <a:ext cx="23779" cy="15602"/>
            </a:xfrm>
            <a:custGeom>
              <a:avLst/>
              <a:gdLst>
                <a:gd name="connsiteX0" fmla="*/ 188 w 23779"/>
                <a:gd name="connsiteY0" fmla="*/ -389 h 15602"/>
                <a:gd name="connsiteX1" fmla="*/ 23616 w 23779"/>
                <a:gd name="connsiteY1" fmla="*/ 7371 h 15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79" h="15602">
                  <a:moveTo>
                    <a:pt x="188" y="-389"/>
                  </a:moveTo>
                  <a:cubicBezTo>
                    <a:pt x="-1941" y="6135"/>
                    <a:pt x="5565" y="26154"/>
                    <a:pt x="23616" y="7371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34" name="任意多边形: 形状 2733">
              <a:extLst>
                <a:ext uri="{FF2B5EF4-FFF2-40B4-BE49-F238E27FC236}">
                  <a16:creationId xmlns:a16="http://schemas.microsoft.com/office/drawing/2014/main" id="{9270517E-8512-94E7-A285-A090A876AA23}"/>
                </a:ext>
              </a:extLst>
            </p:cNvPr>
            <p:cNvSpPr/>
            <p:nvPr/>
          </p:nvSpPr>
          <p:spPr>
            <a:xfrm flipV="1">
              <a:off x="9255252" y="5333372"/>
              <a:ext cx="28037" cy="16162"/>
            </a:xfrm>
            <a:custGeom>
              <a:avLst/>
              <a:gdLst>
                <a:gd name="connsiteX0" fmla="*/ 27874 w 28037"/>
                <a:gd name="connsiteY0" fmla="*/ 8527 h 16162"/>
                <a:gd name="connsiteX1" fmla="*/ 1536 w 28037"/>
                <a:gd name="connsiteY1" fmla="*/ -383 h 16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037" h="16162">
                  <a:moveTo>
                    <a:pt x="27874" y="8527"/>
                  </a:moveTo>
                  <a:cubicBezTo>
                    <a:pt x="15954" y="21520"/>
                    <a:pt x="-6504" y="16147"/>
                    <a:pt x="1536" y="-383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35" name="任意多边形: 形状 2734">
              <a:extLst>
                <a:ext uri="{FF2B5EF4-FFF2-40B4-BE49-F238E27FC236}">
                  <a16:creationId xmlns:a16="http://schemas.microsoft.com/office/drawing/2014/main" id="{330673CA-2633-A5C0-4D9D-C2FA5FC4D347}"/>
                </a:ext>
              </a:extLst>
            </p:cNvPr>
            <p:cNvSpPr/>
            <p:nvPr/>
          </p:nvSpPr>
          <p:spPr>
            <a:xfrm flipV="1">
              <a:off x="9287826" y="5324245"/>
              <a:ext cx="25109" cy="11735"/>
            </a:xfrm>
            <a:custGeom>
              <a:avLst/>
              <a:gdLst>
                <a:gd name="connsiteX0" fmla="*/ 24947 w 25109"/>
                <a:gd name="connsiteY0" fmla="*/ -386 h 11735"/>
                <a:gd name="connsiteX1" fmla="*/ 700 w 25109"/>
                <a:gd name="connsiteY1" fmla="*/ 5174 h 11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109" h="11735">
                  <a:moveTo>
                    <a:pt x="24947" y="-386"/>
                  </a:moveTo>
                  <a:cubicBezTo>
                    <a:pt x="11515" y="11935"/>
                    <a:pt x="-4015" y="15786"/>
                    <a:pt x="700" y="517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36" name="任意多边形: 形状 2735">
              <a:extLst>
                <a:ext uri="{FF2B5EF4-FFF2-40B4-BE49-F238E27FC236}">
                  <a16:creationId xmlns:a16="http://schemas.microsoft.com/office/drawing/2014/main" id="{940180BD-68D2-03FC-AE70-7A075BA26530}"/>
                </a:ext>
              </a:extLst>
            </p:cNvPr>
            <p:cNvSpPr/>
            <p:nvPr/>
          </p:nvSpPr>
          <p:spPr>
            <a:xfrm flipV="1">
              <a:off x="9100406" y="5263341"/>
              <a:ext cx="151672" cy="117261"/>
            </a:xfrm>
            <a:custGeom>
              <a:avLst/>
              <a:gdLst>
                <a:gd name="connsiteX0" fmla="*/ 6982 w 151672"/>
                <a:gd name="connsiteY0" fmla="*/ 95193 h 117261"/>
                <a:gd name="connsiteX1" fmla="*/ 43280 w 151672"/>
                <a:gd name="connsiteY1" fmla="*/ 55066 h 117261"/>
                <a:gd name="connsiteX2" fmla="*/ 117058 w 151672"/>
                <a:gd name="connsiteY2" fmla="*/ -387 h 117261"/>
                <a:gd name="connsiteX3" fmla="*/ 68303 w 151672"/>
                <a:gd name="connsiteY3" fmla="*/ 65345 h 117261"/>
                <a:gd name="connsiteX4" fmla="*/ -165 w 151672"/>
                <a:gd name="connsiteY4" fmla="*/ 111984 h 117261"/>
                <a:gd name="connsiteX5" fmla="*/ 98746 w 151672"/>
                <a:gd name="connsiteY5" fmla="*/ 51512 h 117261"/>
                <a:gd name="connsiteX6" fmla="*/ 131491 w 151672"/>
                <a:gd name="connsiteY6" fmla="*/ 15521 h 117261"/>
                <a:gd name="connsiteX7" fmla="*/ 78075 w 151672"/>
                <a:gd name="connsiteY7" fmla="*/ 116874 h 117261"/>
                <a:gd name="connsiteX8" fmla="*/ 151503 w 151672"/>
                <a:gd name="connsiteY8" fmla="*/ 19182 h 117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1672" h="117261">
                  <a:moveTo>
                    <a:pt x="6982" y="95193"/>
                  </a:moveTo>
                  <a:cubicBezTo>
                    <a:pt x="17752" y="91489"/>
                    <a:pt x="28542" y="78233"/>
                    <a:pt x="43280" y="55066"/>
                  </a:cubicBezTo>
                  <a:cubicBezTo>
                    <a:pt x="52549" y="40475"/>
                    <a:pt x="83819" y="2156"/>
                    <a:pt x="117058" y="-387"/>
                  </a:cubicBezTo>
                  <a:cubicBezTo>
                    <a:pt x="85499" y="6535"/>
                    <a:pt x="90687" y="57704"/>
                    <a:pt x="68303" y="65345"/>
                  </a:cubicBezTo>
                  <a:cubicBezTo>
                    <a:pt x="45922" y="72991"/>
                    <a:pt x="5811" y="88324"/>
                    <a:pt x="-165" y="111984"/>
                  </a:cubicBezTo>
                  <a:cubicBezTo>
                    <a:pt x="34882" y="86515"/>
                    <a:pt x="72856" y="103008"/>
                    <a:pt x="98746" y="51512"/>
                  </a:cubicBezTo>
                  <a:cubicBezTo>
                    <a:pt x="105972" y="37128"/>
                    <a:pt x="117788" y="23113"/>
                    <a:pt x="131491" y="15521"/>
                  </a:cubicBezTo>
                  <a:cubicBezTo>
                    <a:pt x="123386" y="78373"/>
                    <a:pt x="61569" y="80505"/>
                    <a:pt x="78075" y="116874"/>
                  </a:cubicBezTo>
                  <a:cubicBezTo>
                    <a:pt x="84642" y="81676"/>
                    <a:pt x="152193" y="77006"/>
                    <a:pt x="151503" y="1918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37" name="任意多边形: 形状 2736">
              <a:extLst>
                <a:ext uri="{FF2B5EF4-FFF2-40B4-BE49-F238E27FC236}">
                  <a16:creationId xmlns:a16="http://schemas.microsoft.com/office/drawing/2014/main" id="{21119782-F1D4-AAB1-5A5B-AF16FC6055AB}"/>
                </a:ext>
              </a:extLst>
            </p:cNvPr>
            <p:cNvSpPr/>
            <p:nvPr/>
          </p:nvSpPr>
          <p:spPr>
            <a:xfrm flipV="1">
              <a:off x="9440988" y="5395855"/>
              <a:ext cx="31611" cy="5626"/>
            </a:xfrm>
            <a:custGeom>
              <a:avLst/>
              <a:gdLst>
                <a:gd name="connsiteX0" fmla="*/ 31452 w 31611"/>
                <a:gd name="connsiteY0" fmla="*/ 2740 h 5626"/>
                <a:gd name="connsiteX1" fmla="*/ -159 w 31611"/>
                <a:gd name="connsiteY1" fmla="*/ -373 h 5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611" h="5626">
                  <a:moveTo>
                    <a:pt x="31452" y="2740"/>
                  </a:moveTo>
                  <a:cubicBezTo>
                    <a:pt x="21914" y="6565"/>
                    <a:pt x="11073" y="6399"/>
                    <a:pt x="-159" y="-37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38" name="任意多边形: 形状 2737">
              <a:extLst>
                <a:ext uri="{FF2B5EF4-FFF2-40B4-BE49-F238E27FC236}">
                  <a16:creationId xmlns:a16="http://schemas.microsoft.com/office/drawing/2014/main" id="{5FA6C2C8-BB17-411A-DBAA-4DDFB81E28AF}"/>
                </a:ext>
              </a:extLst>
            </p:cNvPr>
            <p:cNvSpPr/>
            <p:nvPr/>
          </p:nvSpPr>
          <p:spPr>
            <a:xfrm flipV="1">
              <a:off x="9181968" y="5252697"/>
              <a:ext cx="3361" cy="21608"/>
            </a:xfrm>
            <a:custGeom>
              <a:avLst/>
              <a:gdLst>
                <a:gd name="connsiteX0" fmla="*/ -46 w 3361"/>
                <a:gd name="connsiteY0" fmla="*/ -398 h 21608"/>
                <a:gd name="connsiteX1" fmla="*/ 2713 w 3361"/>
                <a:gd name="connsiteY1" fmla="*/ 21210 h 21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61" h="21608">
                  <a:moveTo>
                    <a:pt x="-46" y="-398"/>
                  </a:moveTo>
                  <a:cubicBezTo>
                    <a:pt x="-1067" y="8637"/>
                    <a:pt x="4893" y="13222"/>
                    <a:pt x="2713" y="2121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39" name="任意多边形: 形状 2738">
              <a:extLst>
                <a:ext uri="{FF2B5EF4-FFF2-40B4-BE49-F238E27FC236}">
                  <a16:creationId xmlns:a16="http://schemas.microsoft.com/office/drawing/2014/main" id="{C21D241A-591D-E2E1-222D-6C58BF69D034}"/>
                </a:ext>
              </a:extLst>
            </p:cNvPr>
            <p:cNvSpPr/>
            <p:nvPr/>
          </p:nvSpPr>
          <p:spPr>
            <a:xfrm flipV="1">
              <a:off x="9398769" y="5751022"/>
              <a:ext cx="22617" cy="20132"/>
            </a:xfrm>
            <a:custGeom>
              <a:avLst/>
              <a:gdLst>
                <a:gd name="connsiteX0" fmla="*/ 21758 w 22617"/>
                <a:gd name="connsiteY0" fmla="*/ -304 h 20132"/>
                <a:gd name="connsiteX1" fmla="*/ -160 w 22617"/>
                <a:gd name="connsiteY1" fmla="*/ 18763 h 20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617" h="20132">
                  <a:moveTo>
                    <a:pt x="21758" y="-304"/>
                  </a:moveTo>
                  <a:cubicBezTo>
                    <a:pt x="25674" y="11963"/>
                    <a:pt x="12436" y="23432"/>
                    <a:pt x="-160" y="18763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40" name="任意多边形: 形状 2739">
              <a:extLst>
                <a:ext uri="{FF2B5EF4-FFF2-40B4-BE49-F238E27FC236}">
                  <a16:creationId xmlns:a16="http://schemas.microsoft.com/office/drawing/2014/main" id="{6CB2C79B-F774-C3C2-22BD-A87EEAD35326}"/>
                </a:ext>
              </a:extLst>
            </p:cNvPr>
            <p:cNvSpPr/>
            <p:nvPr/>
          </p:nvSpPr>
          <p:spPr>
            <a:xfrm flipV="1">
              <a:off x="9454144" y="5780799"/>
              <a:ext cx="22981" cy="21743"/>
            </a:xfrm>
            <a:custGeom>
              <a:avLst/>
              <a:gdLst>
                <a:gd name="connsiteX0" fmla="*/ -159 w 22981"/>
                <a:gd name="connsiteY0" fmla="*/ 20970 h 21743"/>
                <a:gd name="connsiteX1" fmla="*/ 20336 w 22981"/>
                <a:gd name="connsiteY1" fmla="*/ -298 h 21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981" h="21743">
                  <a:moveTo>
                    <a:pt x="-159" y="20970"/>
                  </a:moveTo>
                  <a:cubicBezTo>
                    <a:pt x="8314" y="24056"/>
                    <a:pt x="30151" y="11539"/>
                    <a:pt x="20336" y="-298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41" name="任意多边形: 形状 2740">
              <a:extLst>
                <a:ext uri="{FF2B5EF4-FFF2-40B4-BE49-F238E27FC236}">
                  <a16:creationId xmlns:a16="http://schemas.microsoft.com/office/drawing/2014/main" id="{9707F433-B40F-8030-F049-CB5E6B79B94E}"/>
                </a:ext>
              </a:extLst>
            </p:cNvPr>
            <p:cNvSpPr/>
            <p:nvPr/>
          </p:nvSpPr>
          <p:spPr>
            <a:xfrm flipV="1">
              <a:off x="9428180" y="5701638"/>
              <a:ext cx="20010" cy="5303"/>
            </a:xfrm>
            <a:custGeom>
              <a:avLst/>
              <a:gdLst>
                <a:gd name="connsiteX0" fmla="*/ 19851 w 20010"/>
                <a:gd name="connsiteY0" fmla="*/ 4886 h 5303"/>
                <a:gd name="connsiteX1" fmla="*/ -160 w 20010"/>
                <a:gd name="connsiteY1" fmla="*/ -315 h 5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010" h="5303">
                  <a:moveTo>
                    <a:pt x="19851" y="4886"/>
                  </a:moveTo>
                  <a:cubicBezTo>
                    <a:pt x="14752" y="5544"/>
                    <a:pt x="4751" y="2945"/>
                    <a:pt x="-160" y="-315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42" name="任意多边形: 形状 2741">
              <a:extLst>
                <a:ext uri="{FF2B5EF4-FFF2-40B4-BE49-F238E27FC236}">
                  <a16:creationId xmlns:a16="http://schemas.microsoft.com/office/drawing/2014/main" id="{1CB6BACC-FE65-8428-550B-CDF24F7F3B3E}"/>
                </a:ext>
              </a:extLst>
            </p:cNvPr>
            <p:cNvSpPr/>
            <p:nvPr/>
          </p:nvSpPr>
          <p:spPr>
            <a:xfrm flipV="1">
              <a:off x="9467093" y="5749478"/>
              <a:ext cx="17649" cy="3935"/>
            </a:xfrm>
            <a:custGeom>
              <a:avLst/>
              <a:gdLst>
                <a:gd name="connsiteX0" fmla="*/ 17491 w 17649"/>
                <a:gd name="connsiteY0" fmla="*/ -306 h 3935"/>
                <a:gd name="connsiteX1" fmla="*/ -159 w 17649"/>
                <a:gd name="connsiteY1" fmla="*/ 3399 h 3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649" h="3935">
                  <a:moveTo>
                    <a:pt x="17491" y="-306"/>
                  </a:moveTo>
                  <a:cubicBezTo>
                    <a:pt x="10165" y="3967"/>
                    <a:pt x="4343" y="3891"/>
                    <a:pt x="-159" y="3399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43" name="任意多边形: 形状 2742">
              <a:extLst>
                <a:ext uri="{FF2B5EF4-FFF2-40B4-BE49-F238E27FC236}">
                  <a16:creationId xmlns:a16="http://schemas.microsoft.com/office/drawing/2014/main" id="{54CEBBAD-3A58-BCD3-E4CD-1665B6746C63}"/>
                </a:ext>
              </a:extLst>
            </p:cNvPr>
            <p:cNvSpPr/>
            <p:nvPr/>
          </p:nvSpPr>
          <p:spPr>
            <a:xfrm flipV="1">
              <a:off x="9374253" y="5669951"/>
              <a:ext cx="20377" cy="12539"/>
            </a:xfrm>
            <a:custGeom>
              <a:avLst/>
              <a:gdLst>
                <a:gd name="connsiteX0" fmla="*/ -161 w 20377"/>
                <a:gd name="connsiteY0" fmla="*/ 12219 h 12539"/>
                <a:gd name="connsiteX1" fmla="*/ 20217 w 20377"/>
                <a:gd name="connsiteY1" fmla="*/ -320 h 12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377" h="12539">
                  <a:moveTo>
                    <a:pt x="-161" y="12219"/>
                  </a:moveTo>
                  <a:cubicBezTo>
                    <a:pt x="4220" y="10821"/>
                    <a:pt x="14177" y="5708"/>
                    <a:pt x="20217" y="-320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44" name="任意多边形: 形状 2743">
              <a:extLst>
                <a:ext uri="{FF2B5EF4-FFF2-40B4-BE49-F238E27FC236}">
                  <a16:creationId xmlns:a16="http://schemas.microsoft.com/office/drawing/2014/main" id="{77BF2B57-F8C0-989B-602B-AC0D1C2D0E75}"/>
                </a:ext>
              </a:extLst>
            </p:cNvPr>
            <p:cNvSpPr/>
            <p:nvPr/>
          </p:nvSpPr>
          <p:spPr>
            <a:xfrm flipV="1">
              <a:off x="9324081" y="5736471"/>
              <a:ext cx="12309" cy="6821"/>
            </a:xfrm>
            <a:custGeom>
              <a:avLst/>
              <a:gdLst>
                <a:gd name="connsiteX0" fmla="*/ 12148 w 12309"/>
                <a:gd name="connsiteY0" fmla="*/ -308 h 6821"/>
                <a:gd name="connsiteX1" fmla="*/ -162 w 12309"/>
                <a:gd name="connsiteY1" fmla="*/ 6514 h 6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309" h="6821">
                  <a:moveTo>
                    <a:pt x="12148" y="-308"/>
                  </a:moveTo>
                  <a:cubicBezTo>
                    <a:pt x="6239" y="852"/>
                    <a:pt x="2430" y="3276"/>
                    <a:pt x="-162" y="651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45" name="任意多边形: 形状 2744">
              <a:extLst>
                <a:ext uri="{FF2B5EF4-FFF2-40B4-BE49-F238E27FC236}">
                  <a16:creationId xmlns:a16="http://schemas.microsoft.com/office/drawing/2014/main" id="{65766AA8-851A-37AB-AF4A-1CE96FF8CAC0}"/>
                </a:ext>
              </a:extLst>
            </p:cNvPr>
            <p:cNvSpPr/>
            <p:nvPr/>
          </p:nvSpPr>
          <p:spPr>
            <a:xfrm flipV="1">
              <a:off x="9426892" y="5728924"/>
              <a:ext cx="4654" cy="21036"/>
            </a:xfrm>
            <a:custGeom>
              <a:avLst/>
              <a:gdLst>
                <a:gd name="connsiteX0" fmla="*/ 4470 w 4654"/>
                <a:gd name="connsiteY0" fmla="*/ -308 h 21036"/>
                <a:gd name="connsiteX1" fmla="*/ -160 w 4654"/>
                <a:gd name="connsiteY1" fmla="*/ 20728 h 21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654" h="21036">
                  <a:moveTo>
                    <a:pt x="4470" y="-308"/>
                  </a:moveTo>
                  <a:cubicBezTo>
                    <a:pt x="4689" y="5657"/>
                    <a:pt x="3474" y="15461"/>
                    <a:pt x="-160" y="20728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46" name="任意多边形: 形状 2745">
              <a:extLst>
                <a:ext uri="{FF2B5EF4-FFF2-40B4-BE49-F238E27FC236}">
                  <a16:creationId xmlns:a16="http://schemas.microsoft.com/office/drawing/2014/main" id="{945195BA-7AF7-60E7-EF1C-C07D9B2EE4E7}"/>
                </a:ext>
              </a:extLst>
            </p:cNvPr>
            <p:cNvSpPr/>
            <p:nvPr/>
          </p:nvSpPr>
          <p:spPr>
            <a:xfrm flipV="1">
              <a:off x="9334486" y="5687312"/>
              <a:ext cx="56985" cy="11877"/>
            </a:xfrm>
            <a:custGeom>
              <a:avLst/>
              <a:gdLst>
                <a:gd name="connsiteX0" fmla="*/ -161 w 56985"/>
                <a:gd name="connsiteY0" fmla="*/ 1062 h 11877"/>
                <a:gd name="connsiteX1" fmla="*/ 56824 w 56985"/>
                <a:gd name="connsiteY1" fmla="*/ 4122 h 11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6985" h="11877">
                  <a:moveTo>
                    <a:pt x="-161" y="1062"/>
                  </a:moveTo>
                  <a:cubicBezTo>
                    <a:pt x="9256" y="-7253"/>
                    <a:pt x="34729" y="25656"/>
                    <a:pt x="56824" y="4122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47" name="任意多边形: 形状 2746">
              <a:extLst>
                <a:ext uri="{FF2B5EF4-FFF2-40B4-BE49-F238E27FC236}">
                  <a16:creationId xmlns:a16="http://schemas.microsoft.com/office/drawing/2014/main" id="{CE312D17-4D50-755B-0F9F-F80FF0BD1EE3}"/>
                </a:ext>
              </a:extLst>
            </p:cNvPr>
            <p:cNvSpPr/>
            <p:nvPr/>
          </p:nvSpPr>
          <p:spPr>
            <a:xfrm flipV="1">
              <a:off x="9379975" y="5713206"/>
              <a:ext cx="1422" cy="20800"/>
            </a:xfrm>
            <a:custGeom>
              <a:avLst/>
              <a:gdLst>
                <a:gd name="connsiteX0" fmla="*/ 1261 w 1422"/>
                <a:gd name="connsiteY0" fmla="*/ -311 h 20800"/>
                <a:gd name="connsiteX1" fmla="*/ 1139 w 1422"/>
                <a:gd name="connsiteY1" fmla="*/ 20489 h 2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2" h="20800">
                  <a:moveTo>
                    <a:pt x="1261" y="-311"/>
                  </a:moveTo>
                  <a:cubicBezTo>
                    <a:pt x="-707" y="5626"/>
                    <a:pt x="-522" y="13775"/>
                    <a:pt x="1139" y="20489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23D9F8E0-7E90-63B8-780A-31A986A3CA8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4025" y="-162067"/>
            <a:ext cx="2177974" cy="2177974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11C3545F-03EC-49E9-8D12-DB392D59BFD5}"/>
              </a:ext>
            </a:extLst>
          </p:cNvPr>
          <p:cNvGrpSpPr/>
          <p:nvPr/>
        </p:nvGrpSpPr>
        <p:grpSpPr>
          <a:xfrm>
            <a:off x="4279151" y="1420208"/>
            <a:ext cx="3633698" cy="720114"/>
            <a:chOff x="1616610" y="1427103"/>
            <a:chExt cx="3633698" cy="720114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A97CC63A-6FCA-E08E-E336-45E657B94374}"/>
                </a:ext>
              </a:extLst>
            </p:cNvPr>
            <p:cNvSpPr/>
            <p:nvPr/>
          </p:nvSpPr>
          <p:spPr>
            <a:xfrm>
              <a:off x="1616610" y="1427103"/>
              <a:ext cx="3633698" cy="720114"/>
            </a:xfrm>
            <a:custGeom>
              <a:avLst/>
              <a:gdLst>
                <a:gd name="connsiteX0" fmla="*/ 69813 w 3633698"/>
                <a:gd name="connsiteY0" fmla="*/ 0 h 720114"/>
                <a:gd name="connsiteX1" fmla="*/ 329121 w 3633698"/>
                <a:gd name="connsiteY1" fmla="*/ 0 h 720114"/>
                <a:gd name="connsiteX2" fmla="*/ 534945 w 3633698"/>
                <a:gd name="connsiteY2" fmla="*/ 0 h 720114"/>
                <a:gd name="connsiteX3" fmla="*/ 574090 w 3633698"/>
                <a:gd name="connsiteY3" fmla="*/ 0 h 720114"/>
                <a:gd name="connsiteX4" fmla="*/ 782627 w 3633698"/>
                <a:gd name="connsiteY4" fmla="*/ 0 h 720114"/>
                <a:gd name="connsiteX5" fmla="*/ 846249 w 3633698"/>
                <a:gd name="connsiteY5" fmla="*/ 0 h 720114"/>
                <a:gd name="connsiteX6" fmla="*/ 975269 w 3633698"/>
                <a:gd name="connsiteY6" fmla="*/ 0 h 720114"/>
                <a:gd name="connsiteX7" fmla="*/ 1105557 w 3633698"/>
                <a:gd name="connsiteY7" fmla="*/ 0 h 720114"/>
                <a:gd name="connsiteX8" fmla="*/ 1234577 w 3633698"/>
                <a:gd name="connsiteY8" fmla="*/ 0 h 720114"/>
                <a:gd name="connsiteX9" fmla="*/ 1311381 w 3633698"/>
                <a:gd name="connsiteY9" fmla="*/ 0 h 720114"/>
                <a:gd name="connsiteX10" fmla="*/ 1350526 w 3633698"/>
                <a:gd name="connsiteY10" fmla="*/ 0 h 720114"/>
                <a:gd name="connsiteX11" fmla="*/ 1559063 w 3633698"/>
                <a:gd name="connsiteY11" fmla="*/ 0 h 720114"/>
                <a:gd name="connsiteX12" fmla="*/ 1622685 w 3633698"/>
                <a:gd name="connsiteY12" fmla="*/ 0 h 720114"/>
                <a:gd name="connsiteX13" fmla="*/ 1751705 w 3633698"/>
                <a:gd name="connsiteY13" fmla="*/ 0 h 720114"/>
                <a:gd name="connsiteX14" fmla="*/ 1881993 w 3633698"/>
                <a:gd name="connsiteY14" fmla="*/ 0 h 720114"/>
                <a:gd name="connsiteX15" fmla="*/ 2011013 w 3633698"/>
                <a:gd name="connsiteY15" fmla="*/ 0 h 720114"/>
                <a:gd name="connsiteX16" fmla="*/ 2087817 w 3633698"/>
                <a:gd name="connsiteY16" fmla="*/ 0 h 720114"/>
                <a:gd name="connsiteX17" fmla="*/ 2126962 w 3633698"/>
                <a:gd name="connsiteY17" fmla="*/ 0 h 720114"/>
                <a:gd name="connsiteX18" fmla="*/ 2335500 w 3633698"/>
                <a:gd name="connsiteY18" fmla="*/ 0 h 720114"/>
                <a:gd name="connsiteX19" fmla="*/ 2399121 w 3633698"/>
                <a:gd name="connsiteY19" fmla="*/ 0 h 720114"/>
                <a:gd name="connsiteX20" fmla="*/ 2528141 w 3633698"/>
                <a:gd name="connsiteY20" fmla="*/ 0 h 720114"/>
                <a:gd name="connsiteX21" fmla="*/ 2658429 w 3633698"/>
                <a:gd name="connsiteY21" fmla="*/ 0 h 720114"/>
                <a:gd name="connsiteX22" fmla="*/ 2787449 w 3633698"/>
                <a:gd name="connsiteY22" fmla="*/ 0 h 720114"/>
                <a:gd name="connsiteX23" fmla="*/ 2864253 w 3633698"/>
                <a:gd name="connsiteY23" fmla="*/ 0 h 720114"/>
                <a:gd name="connsiteX24" fmla="*/ 2903399 w 3633698"/>
                <a:gd name="connsiteY24" fmla="*/ 0 h 720114"/>
                <a:gd name="connsiteX25" fmla="*/ 3111936 w 3633698"/>
                <a:gd name="connsiteY25" fmla="*/ 0 h 720114"/>
                <a:gd name="connsiteX26" fmla="*/ 3304577 w 3633698"/>
                <a:gd name="connsiteY26" fmla="*/ 0 h 720114"/>
                <a:gd name="connsiteX27" fmla="*/ 3563885 w 3633698"/>
                <a:gd name="connsiteY27" fmla="*/ 0 h 720114"/>
                <a:gd name="connsiteX28" fmla="*/ 3564275 w 3633698"/>
                <a:gd name="connsiteY28" fmla="*/ 3867 h 720114"/>
                <a:gd name="connsiteX29" fmla="*/ 3633698 w 3633698"/>
                <a:gd name="connsiteY29" fmla="*/ 60449 h 720114"/>
                <a:gd name="connsiteX30" fmla="*/ 3633698 w 3633698"/>
                <a:gd name="connsiteY30" fmla="*/ 201473 h 720114"/>
                <a:gd name="connsiteX31" fmla="*/ 3633698 w 3633698"/>
                <a:gd name="connsiteY31" fmla="*/ 329328 h 720114"/>
                <a:gd name="connsiteX32" fmla="*/ 3633698 w 3633698"/>
                <a:gd name="connsiteY32" fmla="*/ 470352 h 720114"/>
                <a:gd name="connsiteX33" fmla="*/ 3633698 w 3633698"/>
                <a:gd name="connsiteY33" fmla="*/ 511684 h 720114"/>
                <a:gd name="connsiteX34" fmla="*/ 3633698 w 3633698"/>
                <a:gd name="connsiteY34" fmla="*/ 604792 h 720114"/>
                <a:gd name="connsiteX35" fmla="*/ 3633698 w 3633698"/>
                <a:gd name="connsiteY35" fmla="*/ 652708 h 720114"/>
                <a:gd name="connsiteX36" fmla="*/ 3564275 w 3633698"/>
                <a:gd name="connsiteY36" fmla="*/ 709289 h 720114"/>
                <a:gd name="connsiteX37" fmla="*/ 3563184 w 3633698"/>
                <a:gd name="connsiteY37" fmla="*/ 720114 h 720114"/>
                <a:gd name="connsiteX38" fmla="*/ 3370542 w 3633698"/>
                <a:gd name="connsiteY38" fmla="*/ 720114 h 720114"/>
                <a:gd name="connsiteX39" fmla="*/ 3304577 w 3633698"/>
                <a:gd name="connsiteY39" fmla="*/ 720114 h 720114"/>
                <a:gd name="connsiteX40" fmla="*/ 3122859 w 3633698"/>
                <a:gd name="connsiteY40" fmla="*/ 720114 h 720114"/>
                <a:gd name="connsiteX41" fmla="*/ 3111936 w 3633698"/>
                <a:gd name="connsiteY41" fmla="*/ 720114 h 720114"/>
                <a:gd name="connsiteX42" fmla="*/ 2902697 w 3633698"/>
                <a:gd name="connsiteY42" fmla="*/ 720114 h 720114"/>
                <a:gd name="connsiteX43" fmla="*/ 2864253 w 3633698"/>
                <a:gd name="connsiteY43" fmla="*/ 720114 h 720114"/>
                <a:gd name="connsiteX44" fmla="*/ 2786748 w 3633698"/>
                <a:gd name="connsiteY44" fmla="*/ 720114 h 720114"/>
                <a:gd name="connsiteX45" fmla="*/ 2658429 w 3633698"/>
                <a:gd name="connsiteY45" fmla="*/ 720114 h 720114"/>
                <a:gd name="connsiteX46" fmla="*/ 2644091 w 3633698"/>
                <a:gd name="connsiteY46" fmla="*/ 720114 h 720114"/>
                <a:gd name="connsiteX47" fmla="*/ 2594106 w 3633698"/>
                <a:gd name="connsiteY47" fmla="*/ 720114 h 720114"/>
                <a:gd name="connsiteX48" fmla="*/ 2528141 w 3633698"/>
                <a:gd name="connsiteY48" fmla="*/ 720114 h 720114"/>
                <a:gd name="connsiteX49" fmla="*/ 2399823 w 3633698"/>
                <a:gd name="connsiteY49" fmla="*/ 720114 h 720114"/>
                <a:gd name="connsiteX50" fmla="*/ 2346423 w 3633698"/>
                <a:gd name="connsiteY50" fmla="*/ 720114 h 720114"/>
                <a:gd name="connsiteX51" fmla="*/ 2335500 w 3633698"/>
                <a:gd name="connsiteY51" fmla="*/ 720114 h 720114"/>
                <a:gd name="connsiteX52" fmla="*/ 2126261 w 3633698"/>
                <a:gd name="connsiteY52" fmla="*/ 720114 h 720114"/>
                <a:gd name="connsiteX53" fmla="*/ 2087817 w 3633698"/>
                <a:gd name="connsiteY53" fmla="*/ 720114 h 720114"/>
                <a:gd name="connsiteX54" fmla="*/ 2010311 w 3633698"/>
                <a:gd name="connsiteY54" fmla="*/ 720114 h 720114"/>
                <a:gd name="connsiteX55" fmla="*/ 1881993 w 3633698"/>
                <a:gd name="connsiteY55" fmla="*/ 720114 h 720114"/>
                <a:gd name="connsiteX56" fmla="*/ 1867655 w 3633698"/>
                <a:gd name="connsiteY56" fmla="*/ 720114 h 720114"/>
                <a:gd name="connsiteX57" fmla="*/ 1817669 w 3633698"/>
                <a:gd name="connsiteY57" fmla="*/ 720114 h 720114"/>
                <a:gd name="connsiteX58" fmla="*/ 1751705 w 3633698"/>
                <a:gd name="connsiteY58" fmla="*/ 720114 h 720114"/>
                <a:gd name="connsiteX59" fmla="*/ 1623386 w 3633698"/>
                <a:gd name="connsiteY59" fmla="*/ 720114 h 720114"/>
                <a:gd name="connsiteX60" fmla="*/ 1569987 w 3633698"/>
                <a:gd name="connsiteY60" fmla="*/ 720114 h 720114"/>
                <a:gd name="connsiteX61" fmla="*/ 1559063 w 3633698"/>
                <a:gd name="connsiteY61" fmla="*/ 720114 h 720114"/>
                <a:gd name="connsiteX62" fmla="*/ 1349825 w 3633698"/>
                <a:gd name="connsiteY62" fmla="*/ 720114 h 720114"/>
                <a:gd name="connsiteX63" fmla="*/ 1311381 w 3633698"/>
                <a:gd name="connsiteY63" fmla="*/ 720114 h 720114"/>
                <a:gd name="connsiteX64" fmla="*/ 1233875 w 3633698"/>
                <a:gd name="connsiteY64" fmla="*/ 720114 h 720114"/>
                <a:gd name="connsiteX65" fmla="*/ 1105557 w 3633698"/>
                <a:gd name="connsiteY65" fmla="*/ 720114 h 720114"/>
                <a:gd name="connsiteX66" fmla="*/ 1091219 w 3633698"/>
                <a:gd name="connsiteY66" fmla="*/ 720114 h 720114"/>
                <a:gd name="connsiteX67" fmla="*/ 1041233 w 3633698"/>
                <a:gd name="connsiteY67" fmla="*/ 720114 h 720114"/>
                <a:gd name="connsiteX68" fmla="*/ 975269 w 3633698"/>
                <a:gd name="connsiteY68" fmla="*/ 720114 h 720114"/>
                <a:gd name="connsiteX69" fmla="*/ 846950 w 3633698"/>
                <a:gd name="connsiteY69" fmla="*/ 720114 h 720114"/>
                <a:gd name="connsiteX70" fmla="*/ 793551 w 3633698"/>
                <a:gd name="connsiteY70" fmla="*/ 720114 h 720114"/>
                <a:gd name="connsiteX71" fmla="*/ 782627 w 3633698"/>
                <a:gd name="connsiteY71" fmla="*/ 720114 h 720114"/>
                <a:gd name="connsiteX72" fmla="*/ 573389 w 3633698"/>
                <a:gd name="connsiteY72" fmla="*/ 720114 h 720114"/>
                <a:gd name="connsiteX73" fmla="*/ 534945 w 3633698"/>
                <a:gd name="connsiteY73" fmla="*/ 720114 h 720114"/>
                <a:gd name="connsiteX74" fmla="*/ 329121 w 3633698"/>
                <a:gd name="connsiteY74" fmla="*/ 720114 h 720114"/>
                <a:gd name="connsiteX75" fmla="*/ 314783 w 3633698"/>
                <a:gd name="connsiteY75" fmla="*/ 720114 h 720114"/>
                <a:gd name="connsiteX76" fmla="*/ 70514 w 3633698"/>
                <a:gd name="connsiteY76" fmla="*/ 720114 h 720114"/>
                <a:gd name="connsiteX77" fmla="*/ 69423 w 3633698"/>
                <a:gd name="connsiteY77" fmla="*/ 709289 h 720114"/>
                <a:gd name="connsiteX78" fmla="*/ 0 w 3633698"/>
                <a:gd name="connsiteY78" fmla="*/ 652708 h 720114"/>
                <a:gd name="connsiteX79" fmla="*/ 0 w 3633698"/>
                <a:gd name="connsiteY79" fmla="*/ 652708 h 720114"/>
                <a:gd name="connsiteX80" fmla="*/ 0 w 3633698"/>
                <a:gd name="connsiteY80" fmla="*/ 604792 h 720114"/>
                <a:gd name="connsiteX81" fmla="*/ 0 w 3633698"/>
                <a:gd name="connsiteY81" fmla="*/ 511684 h 720114"/>
                <a:gd name="connsiteX82" fmla="*/ 0 w 3633698"/>
                <a:gd name="connsiteY82" fmla="*/ 470352 h 720114"/>
                <a:gd name="connsiteX83" fmla="*/ 0 w 3633698"/>
                <a:gd name="connsiteY83" fmla="*/ 329328 h 720114"/>
                <a:gd name="connsiteX84" fmla="*/ 0 w 3633698"/>
                <a:gd name="connsiteY84" fmla="*/ 201473 h 720114"/>
                <a:gd name="connsiteX85" fmla="*/ 0 w 3633698"/>
                <a:gd name="connsiteY85" fmla="*/ 60449 h 720114"/>
                <a:gd name="connsiteX86" fmla="*/ 0 w 3633698"/>
                <a:gd name="connsiteY86" fmla="*/ 60449 h 720114"/>
                <a:gd name="connsiteX87" fmla="*/ 69423 w 3633698"/>
                <a:gd name="connsiteY87" fmla="*/ 3867 h 720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</a:cxnLst>
              <a:rect l="l" t="t" r="r" b="b"/>
              <a:pathLst>
                <a:path w="3633698" h="720114">
                  <a:moveTo>
                    <a:pt x="69813" y="0"/>
                  </a:moveTo>
                  <a:lnTo>
                    <a:pt x="329121" y="0"/>
                  </a:lnTo>
                  <a:lnTo>
                    <a:pt x="534945" y="0"/>
                  </a:lnTo>
                  <a:lnTo>
                    <a:pt x="574090" y="0"/>
                  </a:lnTo>
                  <a:lnTo>
                    <a:pt x="782627" y="0"/>
                  </a:lnTo>
                  <a:lnTo>
                    <a:pt x="846249" y="0"/>
                  </a:lnTo>
                  <a:lnTo>
                    <a:pt x="975269" y="0"/>
                  </a:lnTo>
                  <a:lnTo>
                    <a:pt x="1105557" y="0"/>
                  </a:lnTo>
                  <a:lnTo>
                    <a:pt x="1234577" y="0"/>
                  </a:lnTo>
                  <a:lnTo>
                    <a:pt x="1311381" y="0"/>
                  </a:lnTo>
                  <a:lnTo>
                    <a:pt x="1350526" y="0"/>
                  </a:lnTo>
                  <a:lnTo>
                    <a:pt x="1559063" y="0"/>
                  </a:lnTo>
                  <a:lnTo>
                    <a:pt x="1622685" y="0"/>
                  </a:lnTo>
                  <a:lnTo>
                    <a:pt x="1751705" y="0"/>
                  </a:lnTo>
                  <a:lnTo>
                    <a:pt x="1881993" y="0"/>
                  </a:lnTo>
                  <a:lnTo>
                    <a:pt x="2011013" y="0"/>
                  </a:lnTo>
                  <a:lnTo>
                    <a:pt x="2087817" y="0"/>
                  </a:lnTo>
                  <a:lnTo>
                    <a:pt x="2126962" y="0"/>
                  </a:lnTo>
                  <a:lnTo>
                    <a:pt x="2335500" y="0"/>
                  </a:lnTo>
                  <a:lnTo>
                    <a:pt x="2399121" y="0"/>
                  </a:lnTo>
                  <a:lnTo>
                    <a:pt x="2528141" y="0"/>
                  </a:lnTo>
                  <a:lnTo>
                    <a:pt x="2658429" y="0"/>
                  </a:lnTo>
                  <a:lnTo>
                    <a:pt x="2787449" y="0"/>
                  </a:lnTo>
                  <a:lnTo>
                    <a:pt x="2864253" y="0"/>
                  </a:lnTo>
                  <a:lnTo>
                    <a:pt x="2903399" y="0"/>
                  </a:lnTo>
                  <a:lnTo>
                    <a:pt x="3111936" y="0"/>
                  </a:lnTo>
                  <a:lnTo>
                    <a:pt x="3304577" y="0"/>
                  </a:lnTo>
                  <a:lnTo>
                    <a:pt x="3563885" y="0"/>
                  </a:lnTo>
                  <a:lnTo>
                    <a:pt x="3564275" y="3867"/>
                  </a:lnTo>
                  <a:cubicBezTo>
                    <a:pt x="3570883" y="36158"/>
                    <a:pt x="3599453" y="60449"/>
                    <a:pt x="3633698" y="60449"/>
                  </a:cubicBezTo>
                  <a:lnTo>
                    <a:pt x="3633698" y="201473"/>
                  </a:lnTo>
                  <a:lnTo>
                    <a:pt x="3633698" y="329328"/>
                  </a:lnTo>
                  <a:lnTo>
                    <a:pt x="3633698" y="470352"/>
                  </a:lnTo>
                  <a:lnTo>
                    <a:pt x="3633698" y="511684"/>
                  </a:lnTo>
                  <a:lnTo>
                    <a:pt x="3633698" y="604792"/>
                  </a:lnTo>
                  <a:lnTo>
                    <a:pt x="3633698" y="652708"/>
                  </a:lnTo>
                  <a:cubicBezTo>
                    <a:pt x="3599453" y="652708"/>
                    <a:pt x="3570883" y="676998"/>
                    <a:pt x="3564275" y="709289"/>
                  </a:cubicBezTo>
                  <a:lnTo>
                    <a:pt x="3563184" y="720114"/>
                  </a:lnTo>
                  <a:lnTo>
                    <a:pt x="3370542" y="720114"/>
                  </a:lnTo>
                  <a:lnTo>
                    <a:pt x="3304577" y="720114"/>
                  </a:lnTo>
                  <a:lnTo>
                    <a:pt x="3122859" y="720114"/>
                  </a:lnTo>
                  <a:lnTo>
                    <a:pt x="3111936" y="720114"/>
                  </a:lnTo>
                  <a:lnTo>
                    <a:pt x="2902697" y="720114"/>
                  </a:lnTo>
                  <a:lnTo>
                    <a:pt x="2864253" y="720114"/>
                  </a:lnTo>
                  <a:lnTo>
                    <a:pt x="2786748" y="720114"/>
                  </a:lnTo>
                  <a:lnTo>
                    <a:pt x="2658429" y="720114"/>
                  </a:lnTo>
                  <a:lnTo>
                    <a:pt x="2644091" y="720114"/>
                  </a:lnTo>
                  <a:lnTo>
                    <a:pt x="2594106" y="720114"/>
                  </a:lnTo>
                  <a:lnTo>
                    <a:pt x="2528141" y="720114"/>
                  </a:lnTo>
                  <a:lnTo>
                    <a:pt x="2399823" y="720114"/>
                  </a:lnTo>
                  <a:lnTo>
                    <a:pt x="2346423" y="720114"/>
                  </a:lnTo>
                  <a:lnTo>
                    <a:pt x="2335500" y="720114"/>
                  </a:lnTo>
                  <a:lnTo>
                    <a:pt x="2126261" y="720114"/>
                  </a:lnTo>
                  <a:lnTo>
                    <a:pt x="2087817" y="720114"/>
                  </a:lnTo>
                  <a:lnTo>
                    <a:pt x="2010311" y="720114"/>
                  </a:lnTo>
                  <a:lnTo>
                    <a:pt x="1881993" y="720114"/>
                  </a:lnTo>
                  <a:lnTo>
                    <a:pt x="1867655" y="720114"/>
                  </a:lnTo>
                  <a:lnTo>
                    <a:pt x="1817669" y="720114"/>
                  </a:lnTo>
                  <a:lnTo>
                    <a:pt x="1751705" y="720114"/>
                  </a:lnTo>
                  <a:lnTo>
                    <a:pt x="1623386" y="720114"/>
                  </a:lnTo>
                  <a:lnTo>
                    <a:pt x="1569987" y="720114"/>
                  </a:lnTo>
                  <a:lnTo>
                    <a:pt x="1559063" y="720114"/>
                  </a:lnTo>
                  <a:lnTo>
                    <a:pt x="1349825" y="720114"/>
                  </a:lnTo>
                  <a:lnTo>
                    <a:pt x="1311381" y="720114"/>
                  </a:lnTo>
                  <a:lnTo>
                    <a:pt x="1233875" y="720114"/>
                  </a:lnTo>
                  <a:lnTo>
                    <a:pt x="1105557" y="720114"/>
                  </a:lnTo>
                  <a:lnTo>
                    <a:pt x="1091219" y="720114"/>
                  </a:lnTo>
                  <a:lnTo>
                    <a:pt x="1041233" y="720114"/>
                  </a:lnTo>
                  <a:lnTo>
                    <a:pt x="975269" y="720114"/>
                  </a:lnTo>
                  <a:lnTo>
                    <a:pt x="846950" y="720114"/>
                  </a:lnTo>
                  <a:lnTo>
                    <a:pt x="793551" y="720114"/>
                  </a:lnTo>
                  <a:lnTo>
                    <a:pt x="782627" y="720114"/>
                  </a:lnTo>
                  <a:lnTo>
                    <a:pt x="573389" y="720114"/>
                  </a:lnTo>
                  <a:lnTo>
                    <a:pt x="534945" y="720114"/>
                  </a:lnTo>
                  <a:lnTo>
                    <a:pt x="329121" y="720114"/>
                  </a:lnTo>
                  <a:lnTo>
                    <a:pt x="314783" y="720114"/>
                  </a:lnTo>
                  <a:lnTo>
                    <a:pt x="70514" y="720114"/>
                  </a:lnTo>
                  <a:lnTo>
                    <a:pt x="69423" y="709289"/>
                  </a:lnTo>
                  <a:cubicBezTo>
                    <a:pt x="62815" y="676998"/>
                    <a:pt x="34244" y="652708"/>
                    <a:pt x="0" y="652708"/>
                  </a:cubicBezTo>
                  <a:lnTo>
                    <a:pt x="0" y="652708"/>
                  </a:lnTo>
                  <a:lnTo>
                    <a:pt x="0" y="604792"/>
                  </a:lnTo>
                  <a:lnTo>
                    <a:pt x="0" y="511684"/>
                  </a:lnTo>
                  <a:lnTo>
                    <a:pt x="0" y="470352"/>
                  </a:lnTo>
                  <a:lnTo>
                    <a:pt x="0" y="329328"/>
                  </a:lnTo>
                  <a:lnTo>
                    <a:pt x="0" y="201473"/>
                  </a:lnTo>
                  <a:lnTo>
                    <a:pt x="0" y="60449"/>
                  </a:lnTo>
                  <a:lnTo>
                    <a:pt x="0" y="60449"/>
                  </a:lnTo>
                  <a:cubicBezTo>
                    <a:pt x="34244" y="60449"/>
                    <a:pt x="62815" y="36158"/>
                    <a:pt x="69423" y="3867"/>
                  </a:cubicBezTo>
                  <a:close/>
                </a:path>
              </a:pathLst>
            </a:custGeom>
            <a:solidFill>
              <a:srgbClr val="C31A13"/>
            </a:solidFill>
            <a:ln w="38100">
              <a:gradFill flip="none" rotWithShape="1">
                <a:gsLst>
                  <a:gs pos="0">
                    <a:srgbClr val="F6F4F0"/>
                  </a:gs>
                  <a:gs pos="100000">
                    <a:srgbClr val="F5CD8B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CC5C50F3-614F-E60E-C886-F9C2700204CD}"/>
                </a:ext>
              </a:extLst>
            </p:cNvPr>
            <p:cNvSpPr txBox="1"/>
            <p:nvPr/>
          </p:nvSpPr>
          <p:spPr>
            <a:xfrm>
              <a:off x="2438067" y="1435718"/>
              <a:ext cx="215636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7200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rgbClr val="F5C77B"/>
                      </a:gs>
                    </a:gsLst>
                    <a:lin ang="5400000" scaled="1"/>
                  </a:gradFill>
                  <a:latin typeface="字魂扁桃体" pitchFamily="2" charset="-122"/>
                  <a:ea typeface="字魂扁桃体" pitchFamily="2" charset="-122"/>
                  <a:cs typeface="+mn-ea"/>
                </a:defRPr>
              </a:lvl1pPr>
            </a:lstStyle>
            <a:p>
              <a:r>
                <a:rPr lang="zh-CN" altLang="en-US" sz="3200" dirty="0"/>
                <a:t>添加标题文本</a:t>
              </a: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998380A8-8DDF-8A8C-68EB-8C003ABEEB7B}"/>
              </a:ext>
            </a:extLst>
          </p:cNvPr>
          <p:cNvSpPr txBox="1"/>
          <p:nvPr/>
        </p:nvSpPr>
        <p:spPr>
          <a:xfrm>
            <a:off x="2325083" y="2394250"/>
            <a:ext cx="7688942" cy="7084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rgbClr val="F5CD8B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B51DCD14-0F76-D3DA-224D-83665969A627}"/>
              </a:ext>
            </a:extLst>
          </p:cNvPr>
          <p:cNvSpPr/>
          <p:nvPr/>
        </p:nvSpPr>
        <p:spPr>
          <a:xfrm>
            <a:off x="0" y="3619816"/>
            <a:ext cx="12192000" cy="3239508"/>
          </a:xfrm>
          <a:custGeom>
            <a:avLst/>
            <a:gdLst>
              <a:gd name="connsiteX0" fmla="*/ 0 w 12192000"/>
              <a:gd name="connsiteY0" fmla="*/ 0 h 3239508"/>
              <a:gd name="connsiteX1" fmla="*/ 175469 w 12192000"/>
              <a:gd name="connsiteY1" fmla="*/ 55581 h 3239508"/>
              <a:gd name="connsiteX2" fmla="*/ 6096000 w 12192000"/>
              <a:gd name="connsiteY2" fmla="*/ 832798 h 3239508"/>
              <a:gd name="connsiteX3" fmla="*/ 12016531 w 12192000"/>
              <a:gd name="connsiteY3" fmla="*/ 55581 h 3239508"/>
              <a:gd name="connsiteX4" fmla="*/ 12192000 w 12192000"/>
              <a:gd name="connsiteY4" fmla="*/ 0 h 3239508"/>
              <a:gd name="connsiteX5" fmla="*/ 12192000 w 12192000"/>
              <a:gd name="connsiteY5" fmla="*/ 675941 h 3239508"/>
              <a:gd name="connsiteX6" fmla="*/ 12192000 w 12192000"/>
              <a:gd name="connsiteY6" fmla="*/ 2563567 h 3239508"/>
              <a:gd name="connsiteX7" fmla="*/ 12192000 w 12192000"/>
              <a:gd name="connsiteY7" fmla="*/ 3239508 h 3239508"/>
              <a:gd name="connsiteX8" fmla="*/ 0 w 12192000"/>
              <a:gd name="connsiteY8" fmla="*/ 3239508 h 3239508"/>
              <a:gd name="connsiteX9" fmla="*/ 0 w 12192000"/>
              <a:gd name="connsiteY9" fmla="*/ 2563567 h 3239508"/>
              <a:gd name="connsiteX10" fmla="*/ 0 w 12192000"/>
              <a:gd name="connsiteY10" fmla="*/ 675941 h 3239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3239508">
                <a:moveTo>
                  <a:pt x="0" y="0"/>
                </a:moveTo>
                <a:lnTo>
                  <a:pt x="175469" y="55581"/>
                </a:lnTo>
                <a:cubicBezTo>
                  <a:pt x="1784380" y="541125"/>
                  <a:pt x="3847043" y="832798"/>
                  <a:pt x="6096000" y="832798"/>
                </a:cubicBezTo>
                <a:cubicBezTo>
                  <a:pt x="8344958" y="832798"/>
                  <a:pt x="10407620" y="541125"/>
                  <a:pt x="12016531" y="55581"/>
                </a:cubicBezTo>
                <a:lnTo>
                  <a:pt x="12192000" y="0"/>
                </a:lnTo>
                <a:lnTo>
                  <a:pt x="12192000" y="675941"/>
                </a:lnTo>
                <a:lnTo>
                  <a:pt x="12192000" y="2563567"/>
                </a:lnTo>
                <a:lnTo>
                  <a:pt x="12192000" y="3239508"/>
                </a:lnTo>
                <a:lnTo>
                  <a:pt x="0" y="3239508"/>
                </a:lnTo>
                <a:lnTo>
                  <a:pt x="0" y="2563567"/>
                </a:lnTo>
                <a:lnTo>
                  <a:pt x="0" y="675941"/>
                </a:lnTo>
                <a:close/>
              </a:path>
            </a:pathLst>
          </a:custGeom>
          <a:gradFill flip="none" rotWithShape="1">
            <a:gsLst>
              <a:gs pos="0">
                <a:schemeClr val="accent2">
                  <a:lumMod val="40000"/>
                  <a:lumOff val="60000"/>
                </a:schemeClr>
              </a:gs>
              <a:gs pos="100000">
                <a:srgbClr val="C31A13"/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3051" name="图片 3050">
            <a:extLst>
              <a:ext uri="{FF2B5EF4-FFF2-40B4-BE49-F238E27FC236}">
                <a16:creationId xmlns:a16="http://schemas.microsoft.com/office/drawing/2014/main" id="{71FD85B2-B5EE-9A31-6FD7-47611A24F2E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2642518"/>
            <a:ext cx="2560643" cy="4215483"/>
          </a:xfrm>
          <a:custGeom>
            <a:avLst/>
            <a:gdLst>
              <a:gd name="connsiteX0" fmla="*/ 0 w 2560643"/>
              <a:gd name="connsiteY0" fmla="*/ 0 h 4215483"/>
              <a:gd name="connsiteX1" fmla="*/ 2560643 w 2560643"/>
              <a:gd name="connsiteY1" fmla="*/ 0 h 4215483"/>
              <a:gd name="connsiteX2" fmla="*/ 2560643 w 2560643"/>
              <a:gd name="connsiteY2" fmla="*/ 4215483 h 4215483"/>
              <a:gd name="connsiteX3" fmla="*/ 0 w 2560643"/>
              <a:gd name="connsiteY3" fmla="*/ 4215483 h 4215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60643" h="4215483">
                <a:moveTo>
                  <a:pt x="0" y="0"/>
                </a:moveTo>
                <a:lnTo>
                  <a:pt x="2560643" y="0"/>
                </a:lnTo>
                <a:lnTo>
                  <a:pt x="2560643" y="4215483"/>
                </a:lnTo>
                <a:lnTo>
                  <a:pt x="0" y="4215483"/>
                </a:lnTo>
                <a:close/>
              </a:path>
            </a:pathLst>
          </a:custGeom>
        </p:spPr>
      </p:pic>
      <p:pic>
        <p:nvPicPr>
          <p:cNvPr id="3055" name="图片 3054">
            <a:extLst>
              <a:ext uri="{FF2B5EF4-FFF2-40B4-BE49-F238E27FC236}">
                <a16:creationId xmlns:a16="http://schemas.microsoft.com/office/drawing/2014/main" id="{EC309EA1-6407-5395-2D11-7202616AD2E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7991813">
            <a:off x="1389349" y="3331086"/>
            <a:ext cx="3403008" cy="6679167"/>
          </a:xfrm>
          <a:custGeom>
            <a:avLst/>
            <a:gdLst>
              <a:gd name="connsiteX0" fmla="*/ 3403008 w 3403008"/>
              <a:gd name="connsiteY0" fmla="*/ 0 h 6679167"/>
              <a:gd name="connsiteX1" fmla="*/ 3403008 w 3403008"/>
              <a:gd name="connsiteY1" fmla="*/ 6679167 h 6679167"/>
              <a:gd name="connsiteX2" fmla="*/ 0 w 3403008"/>
              <a:gd name="connsiteY2" fmla="*/ 752433 h 6679167"/>
              <a:gd name="connsiteX3" fmla="*/ 1310450 w 3403008"/>
              <a:gd name="connsiteY3" fmla="*/ 0 h 6679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03008" h="6679167">
                <a:moveTo>
                  <a:pt x="3403008" y="0"/>
                </a:moveTo>
                <a:lnTo>
                  <a:pt x="3403008" y="6679167"/>
                </a:lnTo>
                <a:lnTo>
                  <a:pt x="0" y="752433"/>
                </a:lnTo>
                <a:lnTo>
                  <a:pt x="1310450" y="0"/>
                </a:lnTo>
                <a:close/>
              </a:path>
            </a:pathLst>
          </a:cu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96A789E-7D23-9225-E38E-0F4497D011BC}"/>
              </a:ext>
            </a:extLst>
          </p:cNvPr>
          <p:cNvSpPr txBox="1"/>
          <p:nvPr/>
        </p:nvSpPr>
        <p:spPr>
          <a:xfrm>
            <a:off x="8278588" y="4196779"/>
            <a:ext cx="3060453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4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F5C77B"/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  <a:cs typeface="+mn-ea"/>
              </a:defRPr>
            </a:lvl1pPr>
          </a:lstStyle>
          <a:p>
            <a:r>
              <a:rPr lang="en-US" altLang="zh-CN" sz="16600" dirty="0">
                <a:sym typeface="+mn-lt"/>
              </a:rPr>
              <a:t>04</a:t>
            </a:r>
            <a:endParaRPr lang="zh-CN" altLang="en-US" sz="16600" dirty="0">
              <a:sym typeface="+mn-lt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51B5D6C7-8A1F-4046-0DE9-996E911B5E43}"/>
              </a:ext>
            </a:extLst>
          </p:cNvPr>
          <p:cNvSpPr txBox="1"/>
          <p:nvPr/>
        </p:nvSpPr>
        <p:spPr>
          <a:xfrm>
            <a:off x="7116675" y="4979895"/>
            <a:ext cx="13067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38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F5C77B"/>
                    </a:gs>
                  </a:gsLst>
                  <a:lin ang="5400000" scaled="1"/>
                </a:gradFill>
                <a:latin typeface="字魂扁桃体" pitchFamily="2" charset="-122"/>
                <a:ea typeface="字魂扁桃体" pitchFamily="2" charset="-122"/>
              </a:defRPr>
            </a:lvl1pPr>
          </a:lstStyle>
          <a:p>
            <a:r>
              <a:rPr lang="en-US" altLang="zh-CN" sz="3600" dirty="0">
                <a:cs typeface="+mn-ea"/>
                <a:sym typeface="+mn-lt"/>
              </a:rPr>
              <a:t>PART</a:t>
            </a:r>
            <a:endParaRPr lang="zh-CN" altLang="en-US" sz="3600" dirty="0">
              <a:cs typeface="+mn-ea"/>
              <a:sym typeface="+mn-lt"/>
            </a:endParaRPr>
          </a:p>
        </p:txBody>
      </p:sp>
      <p:sp>
        <p:nvSpPr>
          <p:cNvPr id="2019" name="任意多边形: 形状 2018">
            <a:extLst>
              <a:ext uri="{FF2B5EF4-FFF2-40B4-BE49-F238E27FC236}">
                <a16:creationId xmlns:a16="http://schemas.microsoft.com/office/drawing/2014/main" id="{4BCE8AB4-7CFE-85E1-706B-BC22688726E2}"/>
              </a:ext>
            </a:extLst>
          </p:cNvPr>
          <p:cNvSpPr/>
          <p:nvPr/>
        </p:nvSpPr>
        <p:spPr>
          <a:xfrm>
            <a:off x="10740817" y="5848934"/>
            <a:ext cx="1151006" cy="693757"/>
          </a:xfrm>
          <a:custGeom>
            <a:avLst/>
            <a:gdLst>
              <a:gd name="connsiteX0" fmla="*/ 596900 w 927100"/>
              <a:gd name="connsiteY0" fmla="*/ 0 h 558800"/>
              <a:gd name="connsiteX1" fmla="*/ 654050 w 927100"/>
              <a:gd name="connsiteY1" fmla="*/ 0 h 558800"/>
              <a:gd name="connsiteX2" fmla="*/ 927100 w 927100"/>
              <a:gd name="connsiteY2" fmla="*/ 241300 h 558800"/>
              <a:gd name="connsiteX3" fmla="*/ 469900 w 927100"/>
              <a:gd name="connsiteY3" fmla="*/ 558800 h 558800"/>
              <a:gd name="connsiteX4" fmla="*/ 6350 w 927100"/>
              <a:gd name="connsiteY4" fmla="*/ 419100 h 558800"/>
              <a:gd name="connsiteX5" fmla="*/ 0 w 927100"/>
              <a:gd name="connsiteY5" fmla="*/ 406400 h 558800"/>
              <a:gd name="connsiteX6" fmla="*/ 419100 w 927100"/>
              <a:gd name="connsiteY6" fmla="*/ 495300 h 558800"/>
              <a:gd name="connsiteX7" fmla="*/ 793750 w 927100"/>
              <a:gd name="connsiteY7" fmla="*/ 266700 h 558800"/>
              <a:gd name="connsiteX8" fmla="*/ 673100 w 927100"/>
              <a:gd name="connsiteY8" fmla="*/ 152400 h 558800"/>
              <a:gd name="connsiteX9" fmla="*/ 577850 w 927100"/>
              <a:gd name="connsiteY9" fmla="*/ 222250 h 558800"/>
              <a:gd name="connsiteX10" fmla="*/ 609600 w 927100"/>
              <a:gd name="connsiteY10" fmla="*/ 273050 h 558800"/>
              <a:gd name="connsiteX11" fmla="*/ 635000 w 927100"/>
              <a:gd name="connsiteY11" fmla="*/ 266700 h 558800"/>
              <a:gd name="connsiteX12" fmla="*/ 615950 w 927100"/>
              <a:gd name="connsiteY12" fmla="*/ 234950 h 558800"/>
              <a:gd name="connsiteX13" fmla="*/ 660400 w 927100"/>
              <a:gd name="connsiteY13" fmla="*/ 203200 h 558800"/>
              <a:gd name="connsiteX14" fmla="*/ 711200 w 927100"/>
              <a:gd name="connsiteY14" fmla="*/ 260350 h 558800"/>
              <a:gd name="connsiteX15" fmla="*/ 596900 w 927100"/>
              <a:gd name="connsiteY15" fmla="*/ 361950 h 558800"/>
              <a:gd name="connsiteX16" fmla="*/ 514350 w 927100"/>
              <a:gd name="connsiteY16" fmla="*/ 292100 h 558800"/>
              <a:gd name="connsiteX17" fmla="*/ 476250 w 927100"/>
              <a:gd name="connsiteY17" fmla="*/ 279400 h 558800"/>
              <a:gd name="connsiteX18" fmla="*/ 431800 w 927100"/>
              <a:gd name="connsiteY18" fmla="*/ 209550 h 558800"/>
              <a:gd name="connsiteX19" fmla="*/ 508000 w 927100"/>
              <a:gd name="connsiteY19" fmla="*/ 120650 h 558800"/>
              <a:gd name="connsiteX20" fmla="*/ 495300 w 927100"/>
              <a:gd name="connsiteY20" fmla="*/ 76200 h 558800"/>
              <a:gd name="connsiteX21" fmla="*/ 596900 w 927100"/>
              <a:gd name="connsiteY21" fmla="*/ 0 h 55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927100" h="558800">
                <a:moveTo>
                  <a:pt x="596900" y="0"/>
                </a:moveTo>
                <a:lnTo>
                  <a:pt x="654050" y="0"/>
                </a:lnTo>
                <a:cubicBezTo>
                  <a:pt x="781050" y="0"/>
                  <a:pt x="927100" y="88900"/>
                  <a:pt x="927100" y="241300"/>
                </a:cubicBezTo>
                <a:cubicBezTo>
                  <a:pt x="927100" y="495300"/>
                  <a:pt x="603250" y="558800"/>
                  <a:pt x="469900" y="558800"/>
                </a:cubicBezTo>
                <a:cubicBezTo>
                  <a:pt x="311150" y="558800"/>
                  <a:pt x="165100" y="501650"/>
                  <a:pt x="6350" y="419100"/>
                </a:cubicBezTo>
                <a:cubicBezTo>
                  <a:pt x="0" y="419100"/>
                  <a:pt x="0" y="412750"/>
                  <a:pt x="0" y="406400"/>
                </a:cubicBezTo>
                <a:cubicBezTo>
                  <a:pt x="88900" y="457200"/>
                  <a:pt x="298450" y="495300"/>
                  <a:pt x="419100" y="495300"/>
                </a:cubicBezTo>
                <a:cubicBezTo>
                  <a:pt x="508000" y="495300"/>
                  <a:pt x="793750" y="450850"/>
                  <a:pt x="793750" y="266700"/>
                </a:cubicBezTo>
                <a:cubicBezTo>
                  <a:pt x="793750" y="196850"/>
                  <a:pt x="711200" y="152400"/>
                  <a:pt x="673100" y="152400"/>
                </a:cubicBezTo>
                <a:cubicBezTo>
                  <a:pt x="628650" y="152400"/>
                  <a:pt x="577850" y="190500"/>
                  <a:pt x="577850" y="222250"/>
                </a:cubicBezTo>
                <a:cubicBezTo>
                  <a:pt x="577850" y="241300"/>
                  <a:pt x="590550" y="260350"/>
                  <a:pt x="609600" y="273050"/>
                </a:cubicBezTo>
                <a:lnTo>
                  <a:pt x="635000" y="266700"/>
                </a:lnTo>
                <a:cubicBezTo>
                  <a:pt x="628650" y="260350"/>
                  <a:pt x="615950" y="247650"/>
                  <a:pt x="615950" y="234950"/>
                </a:cubicBezTo>
                <a:cubicBezTo>
                  <a:pt x="615950" y="203200"/>
                  <a:pt x="647700" y="203200"/>
                  <a:pt x="660400" y="203200"/>
                </a:cubicBezTo>
                <a:cubicBezTo>
                  <a:pt x="692150" y="203200"/>
                  <a:pt x="711200" y="234950"/>
                  <a:pt x="711200" y="260350"/>
                </a:cubicBezTo>
                <a:cubicBezTo>
                  <a:pt x="711200" y="323850"/>
                  <a:pt x="641350" y="361950"/>
                  <a:pt x="596900" y="361950"/>
                </a:cubicBezTo>
                <a:cubicBezTo>
                  <a:pt x="546100" y="361950"/>
                  <a:pt x="558800" y="330200"/>
                  <a:pt x="514350" y="292100"/>
                </a:cubicBezTo>
                <a:cubicBezTo>
                  <a:pt x="501650" y="285750"/>
                  <a:pt x="482600" y="292100"/>
                  <a:pt x="476250" y="279400"/>
                </a:cubicBezTo>
                <a:cubicBezTo>
                  <a:pt x="425450" y="241300"/>
                  <a:pt x="431800" y="241300"/>
                  <a:pt x="431800" y="209550"/>
                </a:cubicBezTo>
                <a:cubicBezTo>
                  <a:pt x="431800" y="165100"/>
                  <a:pt x="450850" y="133350"/>
                  <a:pt x="508000" y="120650"/>
                </a:cubicBezTo>
                <a:cubicBezTo>
                  <a:pt x="508000" y="107950"/>
                  <a:pt x="495300" y="95250"/>
                  <a:pt x="495300" y="76200"/>
                </a:cubicBezTo>
                <a:cubicBezTo>
                  <a:pt x="495300" y="63500"/>
                  <a:pt x="584200" y="6350"/>
                  <a:pt x="596900" y="0"/>
                </a:cubicBezTo>
                <a:close/>
              </a:path>
            </a:pathLst>
          </a:custGeom>
          <a:gradFill>
            <a:gsLst>
              <a:gs pos="100000">
                <a:srgbClr val="F6DEB6"/>
              </a:gs>
              <a:gs pos="0">
                <a:srgbClr val="F5C77B"/>
              </a:gs>
            </a:gsLst>
            <a:lin ang="5400000" scaled="1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字魂扁桃体" pitchFamily="2" charset="-122"/>
              <a:ea typeface="字魂扁桃体" pitchFamily="2" charset="-122"/>
              <a:cs typeface="+mn-ea"/>
              <a:sym typeface="+mn-lt"/>
            </a:endParaRPr>
          </a:p>
        </p:txBody>
      </p:sp>
      <p:pic>
        <p:nvPicPr>
          <p:cNvPr id="3049" name="图片 3048">
            <a:extLst>
              <a:ext uri="{FF2B5EF4-FFF2-40B4-BE49-F238E27FC236}">
                <a16:creationId xmlns:a16="http://schemas.microsoft.com/office/drawing/2014/main" id="{C3F18D2C-0A54-D4AA-D63A-F30442A597E2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4189270"/>
            <a:ext cx="4839485" cy="2668731"/>
          </a:xfrm>
          <a:custGeom>
            <a:avLst/>
            <a:gdLst>
              <a:gd name="connsiteX0" fmla="*/ 0 w 4839485"/>
              <a:gd name="connsiteY0" fmla="*/ 0 h 2668731"/>
              <a:gd name="connsiteX1" fmla="*/ 4839485 w 4839485"/>
              <a:gd name="connsiteY1" fmla="*/ 0 h 2668731"/>
              <a:gd name="connsiteX2" fmla="*/ 4839485 w 4839485"/>
              <a:gd name="connsiteY2" fmla="*/ 2668731 h 2668731"/>
              <a:gd name="connsiteX3" fmla="*/ 0 w 4839485"/>
              <a:gd name="connsiteY3" fmla="*/ 2668731 h 26687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39485" h="2668731">
                <a:moveTo>
                  <a:pt x="0" y="0"/>
                </a:moveTo>
                <a:lnTo>
                  <a:pt x="4839485" y="0"/>
                </a:lnTo>
                <a:lnTo>
                  <a:pt x="4839485" y="2668731"/>
                </a:lnTo>
                <a:lnTo>
                  <a:pt x="0" y="2668731"/>
                </a:lnTo>
                <a:close/>
              </a:path>
            </a:pathLst>
          </a:custGeom>
        </p:spPr>
      </p:pic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2FE2CBF2-DBBE-1E69-0E57-497375A72725}"/>
              </a:ext>
            </a:extLst>
          </p:cNvPr>
          <p:cNvSpPr/>
          <p:nvPr/>
        </p:nvSpPr>
        <p:spPr>
          <a:xfrm>
            <a:off x="7261529" y="5641893"/>
            <a:ext cx="1337095" cy="928538"/>
          </a:xfrm>
          <a:custGeom>
            <a:avLst/>
            <a:gdLst>
              <a:gd name="connsiteX0" fmla="*/ 342900 w 914400"/>
              <a:gd name="connsiteY0" fmla="*/ 0 h 635000"/>
              <a:gd name="connsiteX1" fmla="*/ 431800 w 914400"/>
              <a:gd name="connsiteY1" fmla="*/ 63500 h 635000"/>
              <a:gd name="connsiteX2" fmla="*/ 463550 w 914400"/>
              <a:gd name="connsiteY2" fmla="*/ 50800 h 635000"/>
              <a:gd name="connsiteX3" fmla="*/ 546100 w 914400"/>
              <a:gd name="connsiteY3" fmla="*/ 139700 h 635000"/>
              <a:gd name="connsiteX4" fmla="*/ 476250 w 914400"/>
              <a:gd name="connsiteY4" fmla="*/ 222250 h 635000"/>
              <a:gd name="connsiteX5" fmla="*/ 425450 w 914400"/>
              <a:gd name="connsiteY5" fmla="*/ 184150 h 635000"/>
              <a:gd name="connsiteX6" fmla="*/ 469900 w 914400"/>
              <a:gd name="connsiteY6" fmla="*/ 152400 h 635000"/>
              <a:gd name="connsiteX7" fmla="*/ 438150 w 914400"/>
              <a:gd name="connsiteY7" fmla="*/ 133350 h 635000"/>
              <a:gd name="connsiteX8" fmla="*/ 387350 w 914400"/>
              <a:gd name="connsiteY8" fmla="*/ 190500 h 635000"/>
              <a:gd name="connsiteX9" fmla="*/ 622300 w 914400"/>
              <a:gd name="connsiteY9" fmla="*/ 298450 h 635000"/>
              <a:gd name="connsiteX10" fmla="*/ 838200 w 914400"/>
              <a:gd name="connsiteY10" fmla="*/ 234950 h 635000"/>
              <a:gd name="connsiteX11" fmla="*/ 914400 w 914400"/>
              <a:gd name="connsiteY11" fmla="*/ 177800 h 635000"/>
              <a:gd name="connsiteX12" fmla="*/ 685800 w 914400"/>
              <a:gd name="connsiteY12" fmla="*/ 425450 h 635000"/>
              <a:gd name="connsiteX13" fmla="*/ 469900 w 914400"/>
              <a:gd name="connsiteY13" fmla="*/ 539750 h 635000"/>
              <a:gd name="connsiteX14" fmla="*/ 508000 w 914400"/>
              <a:gd name="connsiteY14" fmla="*/ 571500 h 635000"/>
              <a:gd name="connsiteX15" fmla="*/ 546100 w 914400"/>
              <a:gd name="connsiteY15" fmla="*/ 552450 h 635000"/>
              <a:gd name="connsiteX16" fmla="*/ 514350 w 914400"/>
              <a:gd name="connsiteY16" fmla="*/ 546100 h 635000"/>
              <a:gd name="connsiteX17" fmla="*/ 514350 w 914400"/>
              <a:gd name="connsiteY17" fmla="*/ 514350 h 635000"/>
              <a:gd name="connsiteX18" fmla="*/ 552450 w 914400"/>
              <a:gd name="connsiteY18" fmla="*/ 495300 h 635000"/>
              <a:gd name="connsiteX19" fmla="*/ 590550 w 914400"/>
              <a:gd name="connsiteY19" fmla="*/ 533400 h 635000"/>
              <a:gd name="connsiteX20" fmla="*/ 495300 w 914400"/>
              <a:gd name="connsiteY20" fmla="*/ 609600 h 635000"/>
              <a:gd name="connsiteX21" fmla="*/ 444500 w 914400"/>
              <a:gd name="connsiteY21" fmla="*/ 577850 h 635000"/>
              <a:gd name="connsiteX22" fmla="*/ 412750 w 914400"/>
              <a:gd name="connsiteY22" fmla="*/ 590550 h 635000"/>
              <a:gd name="connsiteX23" fmla="*/ 374650 w 914400"/>
              <a:gd name="connsiteY23" fmla="*/ 539750 h 635000"/>
              <a:gd name="connsiteX24" fmla="*/ 400050 w 914400"/>
              <a:gd name="connsiteY24" fmla="*/ 501650 h 635000"/>
              <a:gd name="connsiteX25" fmla="*/ 419100 w 914400"/>
              <a:gd name="connsiteY25" fmla="*/ 444500 h 635000"/>
              <a:gd name="connsiteX26" fmla="*/ 622300 w 914400"/>
              <a:gd name="connsiteY26" fmla="*/ 412750 h 635000"/>
              <a:gd name="connsiteX27" fmla="*/ 850900 w 914400"/>
              <a:gd name="connsiteY27" fmla="*/ 273050 h 635000"/>
              <a:gd name="connsiteX28" fmla="*/ 850900 w 914400"/>
              <a:gd name="connsiteY28" fmla="*/ 266700 h 635000"/>
              <a:gd name="connsiteX29" fmla="*/ 501650 w 914400"/>
              <a:gd name="connsiteY29" fmla="*/ 419100 h 635000"/>
              <a:gd name="connsiteX30" fmla="*/ 234950 w 914400"/>
              <a:gd name="connsiteY30" fmla="*/ 419100 h 635000"/>
              <a:gd name="connsiteX31" fmla="*/ 158750 w 914400"/>
              <a:gd name="connsiteY31" fmla="*/ 508000 h 635000"/>
              <a:gd name="connsiteX32" fmla="*/ 209550 w 914400"/>
              <a:gd name="connsiteY32" fmla="*/ 571500 h 635000"/>
              <a:gd name="connsiteX33" fmla="*/ 254000 w 914400"/>
              <a:gd name="connsiteY33" fmla="*/ 539750 h 635000"/>
              <a:gd name="connsiteX34" fmla="*/ 196850 w 914400"/>
              <a:gd name="connsiteY34" fmla="*/ 514350 h 635000"/>
              <a:gd name="connsiteX35" fmla="*/ 254000 w 914400"/>
              <a:gd name="connsiteY35" fmla="*/ 469900 h 635000"/>
              <a:gd name="connsiteX36" fmla="*/ 311150 w 914400"/>
              <a:gd name="connsiteY36" fmla="*/ 539750 h 635000"/>
              <a:gd name="connsiteX37" fmla="*/ 190500 w 914400"/>
              <a:gd name="connsiteY37" fmla="*/ 635000 h 635000"/>
              <a:gd name="connsiteX38" fmla="*/ 101600 w 914400"/>
              <a:gd name="connsiteY38" fmla="*/ 565150 h 635000"/>
              <a:gd name="connsiteX39" fmla="*/ 0 w 914400"/>
              <a:gd name="connsiteY39" fmla="*/ 476250 h 635000"/>
              <a:gd name="connsiteX40" fmla="*/ 0 w 914400"/>
              <a:gd name="connsiteY40" fmla="*/ 457200 h 635000"/>
              <a:gd name="connsiteX41" fmla="*/ 69850 w 914400"/>
              <a:gd name="connsiteY41" fmla="*/ 393700 h 635000"/>
              <a:gd name="connsiteX42" fmla="*/ 57150 w 914400"/>
              <a:gd name="connsiteY42" fmla="*/ 374650 h 635000"/>
              <a:gd name="connsiteX43" fmla="*/ 190500 w 914400"/>
              <a:gd name="connsiteY43" fmla="*/ 311150 h 635000"/>
              <a:gd name="connsiteX44" fmla="*/ 527050 w 914400"/>
              <a:gd name="connsiteY44" fmla="*/ 361950 h 635000"/>
              <a:gd name="connsiteX45" fmla="*/ 679450 w 914400"/>
              <a:gd name="connsiteY45" fmla="*/ 349250 h 635000"/>
              <a:gd name="connsiteX46" fmla="*/ 692150 w 914400"/>
              <a:gd name="connsiteY46" fmla="*/ 336550 h 635000"/>
              <a:gd name="connsiteX47" fmla="*/ 673100 w 914400"/>
              <a:gd name="connsiteY47" fmla="*/ 330200 h 635000"/>
              <a:gd name="connsiteX48" fmla="*/ 558800 w 914400"/>
              <a:gd name="connsiteY48" fmla="*/ 342900 h 635000"/>
              <a:gd name="connsiteX49" fmla="*/ 209550 w 914400"/>
              <a:gd name="connsiteY49" fmla="*/ 171450 h 635000"/>
              <a:gd name="connsiteX50" fmla="*/ 247650 w 914400"/>
              <a:gd name="connsiteY50" fmla="*/ 120650 h 635000"/>
              <a:gd name="connsiteX51" fmla="*/ 342900 w 914400"/>
              <a:gd name="connsiteY51" fmla="*/ 0 h 63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914400" h="635000">
                <a:moveTo>
                  <a:pt x="342900" y="0"/>
                </a:moveTo>
                <a:cubicBezTo>
                  <a:pt x="381000" y="0"/>
                  <a:pt x="419100" y="38100"/>
                  <a:pt x="431800" y="63500"/>
                </a:cubicBezTo>
                <a:cubicBezTo>
                  <a:pt x="444500" y="50800"/>
                  <a:pt x="450850" y="50800"/>
                  <a:pt x="463550" y="50800"/>
                </a:cubicBezTo>
                <a:cubicBezTo>
                  <a:pt x="514350" y="50800"/>
                  <a:pt x="546100" y="101600"/>
                  <a:pt x="546100" y="139700"/>
                </a:cubicBezTo>
                <a:cubicBezTo>
                  <a:pt x="546100" y="177800"/>
                  <a:pt x="514350" y="222250"/>
                  <a:pt x="476250" y="222250"/>
                </a:cubicBezTo>
                <a:cubicBezTo>
                  <a:pt x="457200" y="222250"/>
                  <a:pt x="425450" y="209550"/>
                  <a:pt x="425450" y="184150"/>
                </a:cubicBezTo>
                <a:cubicBezTo>
                  <a:pt x="425450" y="158750"/>
                  <a:pt x="444500" y="139700"/>
                  <a:pt x="469900" y="152400"/>
                </a:cubicBezTo>
                <a:cubicBezTo>
                  <a:pt x="463550" y="139700"/>
                  <a:pt x="457200" y="133350"/>
                  <a:pt x="438150" y="133350"/>
                </a:cubicBezTo>
                <a:cubicBezTo>
                  <a:pt x="400050" y="133350"/>
                  <a:pt x="387350" y="177800"/>
                  <a:pt x="387350" y="190500"/>
                </a:cubicBezTo>
                <a:cubicBezTo>
                  <a:pt x="387350" y="292100"/>
                  <a:pt x="596900" y="298450"/>
                  <a:pt x="622300" y="298450"/>
                </a:cubicBezTo>
                <a:cubicBezTo>
                  <a:pt x="692150" y="298450"/>
                  <a:pt x="755650" y="279400"/>
                  <a:pt x="838200" y="234950"/>
                </a:cubicBezTo>
                <a:cubicBezTo>
                  <a:pt x="863600" y="222250"/>
                  <a:pt x="895350" y="190500"/>
                  <a:pt x="914400" y="177800"/>
                </a:cubicBezTo>
                <a:cubicBezTo>
                  <a:pt x="895350" y="254000"/>
                  <a:pt x="768350" y="393700"/>
                  <a:pt x="685800" y="425450"/>
                </a:cubicBezTo>
                <a:cubicBezTo>
                  <a:pt x="628650" y="444500"/>
                  <a:pt x="469900" y="457200"/>
                  <a:pt x="469900" y="539750"/>
                </a:cubicBezTo>
                <a:cubicBezTo>
                  <a:pt x="469900" y="552450"/>
                  <a:pt x="495300" y="571500"/>
                  <a:pt x="508000" y="571500"/>
                </a:cubicBezTo>
                <a:cubicBezTo>
                  <a:pt x="527050" y="571500"/>
                  <a:pt x="533400" y="565150"/>
                  <a:pt x="546100" y="552450"/>
                </a:cubicBezTo>
                <a:cubicBezTo>
                  <a:pt x="539750" y="546100"/>
                  <a:pt x="527050" y="546100"/>
                  <a:pt x="514350" y="546100"/>
                </a:cubicBezTo>
                <a:lnTo>
                  <a:pt x="514350" y="514350"/>
                </a:lnTo>
                <a:cubicBezTo>
                  <a:pt x="527050" y="501650"/>
                  <a:pt x="533400" y="495300"/>
                  <a:pt x="552450" y="495300"/>
                </a:cubicBezTo>
                <a:cubicBezTo>
                  <a:pt x="584200" y="495300"/>
                  <a:pt x="590550" y="514350"/>
                  <a:pt x="590550" y="533400"/>
                </a:cubicBezTo>
                <a:cubicBezTo>
                  <a:pt x="590550" y="590550"/>
                  <a:pt x="514350" y="609600"/>
                  <a:pt x="495300" y="609600"/>
                </a:cubicBezTo>
                <a:cubicBezTo>
                  <a:pt x="463550" y="609600"/>
                  <a:pt x="469900" y="577850"/>
                  <a:pt x="444500" y="577850"/>
                </a:cubicBezTo>
                <a:cubicBezTo>
                  <a:pt x="431800" y="577850"/>
                  <a:pt x="431800" y="590550"/>
                  <a:pt x="412750" y="590550"/>
                </a:cubicBezTo>
                <a:cubicBezTo>
                  <a:pt x="387350" y="590550"/>
                  <a:pt x="374650" y="552450"/>
                  <a:pt x="374650" y="539750"/>
                </a:cubicBezTo>
                <a:cubicBezTo>
                  <a:pt x="374650" y="527050"/>
                  <a:pt x="393700" y="514350"/>
                  <a:pt x="400050" y="501650"/>
                </a:cubicBezTo>
                <a:cubicBezTo>
                  <a:pt x="400050" y="482600"/>
                  <a:pt x="387350" y="450850"/>
                  <a:pt x="419100" y="444500"/>
                </a:cubicBezTo>
                <a:cubicBezTo>
                  <a:pt x="476250" y="425450"/>
                  <a:pt x="552450" y="425450"/>
                  <a:pt x="622300" y="412750"/>
                </a:cubicBezTo>
                <a:cubicBezTo>
                  <a:pt x="685800" y="400050"/>
                  <a:pt x="787400" y="349250"/>
                  <a:pt x="850900" y="273050"/>
                </a:cubicBezTo>
                <a:lnTo>
                  <a:pt x="850900" y="266700"/>
                </a:lnTo>
                <a:cubicBezTo>
                  <a:pt x="812800" y="336550"/>
                  <a:pt x="584200" y="419100"/>
                  <a:pt x="501650" y="419100"/>
                </a:cubicBezTo>
                <a:lnTo>
                  <a:pt x="234950" y="419100"/>
                </a:lnTo>
                <a:cubicBezTo>
                  <a:pt x="165100" y="438150"/>
                  <a:pt x="158750" y="469900"/>
                  <a:pt x="158750" y="508000"/>
                </a:cubicBezTo>
                <a:cubicBezTo>
                  <a:pt x="158750" y="552450"/>
                  <a:pt x="190500" y="571500"/>
                  <a:pt x="209550" y="571500"/>
                </a:cubicBezTo>
                <a:cubicBezTo>
                  <a:pt x="215900" y="571500"/>
                  <a:pt x="234950" y="558800"/>
                  <a:pt x="254000" y="539750"/>
                </a:cubicBezTo>
                <a:cubicBezTo>
                  <a:pt x="241300" y="539750"/>
                  <a:pt x="196850" y="546100"/>
                  <a:pt x="196850" y="514350"/>
                </a:cubicBezTo>
                <a:cubicBezTo>
                  <a:pt x="196850" y="482600"/>
                  <a:pt x="241300" y="469900"/>
                  <a:pt x="254000" y="469900"/>
                </a:cubicBezTo>
                <a:cubicBezTo>
                  <a:pt x="304800" y="469900"/>
                  <a:pt x="311150" y="508000"/>
                  <a:pt x="311150" y="539750"/>
                </a:cubicBezTo>
                <a:cubicBezTo>
                  <a:pt x="311150" y="609600"/>
                  <a:pt x="228600" y="635000"/>
                  <a:pt x="190500" y="635000"/>
                </a:cubicBezTo>
                <a:cubicBezTo>
                  <a:pt x="158750" y="635000"/>
                  <a:pt x="88900" y="615950"/>
                  <a:pt x="101600" y="565150"/>
                </a:cubicBezTo>
                <a:cubicBezTo>
                  <a:pt x="19050" y="571500"/>
                  <a:pt x="0" y="527050"/>
                  <a:pt x="0" y="476250"/>
                </a:cubicBezTo>
                <a:lnTo>
                  <a:pt x="0" y="457200"/>
                </a:lnTo>
                <a:cubicBezTo>
                  <a:pt x="12700" y="406400"/>
                  <a:pt x="69850" y="406400"/>
                  <a:pt x="69850" y="393700"/>
                </a:cubicBezTo>
                <a:cubicBezTo>
                  <a:pt x="69850" y="374650"/>
                  <a:pt x="57150" y="393700"/>
                  <a:pt x="57150" y="374650"/>
                </a:cubicBezTo>
                <a:cubicBezTo>
                  <a:pt x="57150" y="304800"/>
                  <a:pt x="177800" y="311150"/>
                  <a:pt x="190500" y="311150"/>
                </a:cubicBezTo>
                <a:cubicBezTo>
                  <a:pt x="304800" y="311150"/>
                  <a:pt x="406400" y="361950"/>
                  <a:pt x="527050" y="361950"/>
                </a:cubicBezTo>
                <a:cubicBezTo>
                  <a:pt x="539750" y="361950"/>
                  <a:pt x="622300" y="355600"/>
                  <a:pt x="679450" y="349250"/>
                </a:cubicBezTo>
                <a:cubicBezTo>
                  <a:pt x="679450" y="342900"/>
                  <a:pt x="685800" y="342900"/>
                  <a:pt x="692150" y="336550"/>
                </a:cubicBezTo>
                <a:cubicBezTo>
                  <a:pt x="685800" y="330200"/>
                  <a:pt x="685800" y="330200"/>
                  <a:pt x="673100" y="330200"/>
                </a:cubicBezTo>
                <a:cubicBezTo>
                  <a:pt x="654050" y="330200"/>
                  <a:pt x="577850" y="342900"/>
                  <a:pt x="558800" y="342900"/>
                </a:cubicBezTo>
                <a:cubicBezTo>
                  <a:pt x="476250" y="342900"/>
                  <a:pt x="209550" y="317500"/>
                  <a:pt x="209550" y="171450"/>
                </a:cubicBezTo>
                <a:cubicBezTo>
                  <a:pt x="209550" y="152400"/>
                  <a:pt x="241300" y="127000"/>
                  <a:pt x="247650" y="120650"/>
                </a:cubicBezTo>
                <a:cubicBezTo>
                  <a:pt x="228600" y="63500"/>
                  <a:pt x="285750" y="0"/>
                  <a:pt x="342900" y="0"/>
                </a:cubicBezTo>
                <a:close/>
              </a:path>
            </a:pathLst>
          </a:custGeom>
          <a:gradFill>
            <a:gsLst>
              <a:gs pos="0">
                <a:srgbClr val="F6F4F0"/>
              </a:gs>
              <a:gs pos="100000">
                <a:srgbClr val="F5C77B"/>
              </a:gs>
            </a:gsLst>
            <a:lin ang="5400000" scaled="1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字魂扁桃体" pitchFamily="2" charset="-122"/>
              <a:ea typeface="字魂扁桃体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28560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1" name="文本框 3720">
            <a:extLst>
              <a:ext uri="{FF2B5EF4-FFF2-40B4-BE49-F238E27FC236}">
                <a16:creationId xmlns:a16="http://schemas.microsoft.com/office/drawing/2014/main" id="{C82E84C3-54A8-3359-FC8D-D050AE6B0FB2}"/>
              </a:ext>
            </a:extLst>
          </p:cNvPr>
          <p:cNvSpPr txBox="1"/>
          <p:nvPr/>
        </p:nvSpPr>
        <p:spPr>
          <a:xfrm>
            <a:off x="5017820" y="135381"/>
            <a:ext cx="21563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F5C77B"/>
                    </a:gs>
                  </a:gsLst>
                  <a:lin ang="5400000" scaled="1"/>
                </a:gradFill>
                <a:latin typeface="字魂扁桃体" pitchFamily="2" charset="-122"/>
                <a:ea typeface="字魂扁桃体" pitchFamily="2" charset="-122"/>
                <a:cs typeface="+mn-ea"/>
              </a:defRPr>
            </a:lvl1pPr>
          </a:lstStyle>
          <a:p>
            <a:r>
              <a:rPr lang="zh-CN" altLang="en-US" sz="3200" dirty="0">
                <a:gradFill>
                  <a:gsLst>
                    <a:gs pos="0">
                      <a:srgbClr val="C31A13"/>
                    </a:gs>
                    <a:gs pos="100000">
                      <a:srgbClr val="FF0000"/>
                    </a:gs>
                  </a:gsLst>
                  <a:lin ang="5400000" scaled="1"/>
                </a:gradFill>
              </a:rPr>
              <a:t>添加标题文本</a:t>
            </a:r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9C1B0F9B-C4F6-B367-5FAB-C896139D38BE}"/>
              </a:ext>
            </a:extLst>
          </p:cNvPr>
          <p:cNvSpPr/>
          <p:nvPr/>
        </p:nvSpPr>
        <p:spPr>
          <a:xfrm>
            <a:off x="5725610" y="2522570"/>
            <a:ext cx="740781" cy="1812861"/>
          </a:xfrm>
          <a:custGeom>
            <a:avLst/>
            <a:gdLst>
              <a:gd name="connsiteX0" fmla="*/ 370391 w 740781"/>
              <a:gd name="connsiteY0" fmla="*/ 0 h 1812861"/>
              <a:gd name="connsiteX1" fmla="*/ 444754 w 740781"/>
              <a:gd name="connsiteY1" fmla="*/ 81821 h 1812861"/>
              <a:gd name="connsiteX2" fmla="*/ 740781 w 740781"/>
              <a:gd name="connsiteY2" fmla="*/ 906430 h 1812861"/>
              <a:gd name="connsiteX3" fmla="*/ 444754 w 740781"/>
              <a:gd name="connsiteY3" fmla="*/ 1731039 h 1812861"/>
              <a:gd name="connsiteX4" fmla="*/ 370391 w 740781"/>
              <a:gd name="connsiteY4" fmla="*/ 1812861 h 1812861"/>
              <a:gd name="connsiteX5" fmla="*/ 296027 w 740781"/>
              <a:gd name="connsiteY5" fmla="*/ 1731039 h 1812861"/>
              <a:gd name="connsiteX6" fmla="*/ 0 w 740781"/>
              <a:gd name="connsiteY6" fmla="*/ 906430 h 1812861"/>
              <a:gd name="connsiteX7" fmla="*/ 296027 w 740781"/>
              <a:gd name="connsiteY7" fmla="*/ 81821 h 1812861"/>
              <a:gd name="connsiteX8" fmla="*/ 370391 w 740781"/>
              <a:gd name="connsiteY8" fmla="*/ 0 h 18128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40781" h="1812861">
                <a:moveTo>
                  <a:pt x="370391" y="0"/>
                </a:moveTo>
                <a:lnTo>
                  <a:pt x="444754" y="81821"/>
                </a:lnTo>
                <a:cubicBezTo>
                  <a:pt x="629689" y="305910"/>
                  <a:pt x="740781" y="593196"/>
                  <a:pt x="740781" y="906430"/>
                </a:cubicBezTo>
                <a:cubicBezTo>
                  <a:pt x="740781" y="1219664"/>
                  <a:pt x="629689" y="1506951"/>
                  <a:pt x="444754" y="1731039"/>
                </a:cubicBezTo>
                <a:lnTo>
                  <a:pt x="370391" y="1812861"/>
                </a:lnTo>
                <a:lnTo>
                  <a:pt x="296027" y="1731039"/>
                </a:lnTo>
                <a:cubicBezTo>
                  <a:pt x="111093" y="1506951"/>
                  <a:pt x="0" y="1219664"/>
                  <a:pt x="0" y="906430"/>
                </a:cubicBezTo>
                <a:cubicBezTo>
                  <a:pt x="0" y="593196"/>
                  <a:pt x="111093" y="305910"/>
                  <a:pt x="296027" y="81821"/>
                </a:cubicBezTo>
                <a:lnTo>
                  <a:pt x="370391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C31A13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pPr eaLnBrk="0" hangingPunct="0"/>
            <a:endParaRPr lang="zh-CN" altLang="en-US" sz="2000">
              <a:solidFill>
                <a:schemeClr val="tx1"/>
              </a:solidFill>
              <a:latin typeface="Arial" panose="020B0604020202020204" pitchFamily="34" charset="0"/>
              <a:ea typeface="阿里巴巴普惠体" panose="00020600040101010101" pitchFamily="18" charset="-122"/>
            </a:endParaRP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954FC501-023F-C682-2E8D-DC89401F45AA}"/>
              </a:ext>
            </a:extLst>
          </p:cNvPr>
          <p:cNvSpPr/>
          <p:nvPr/>
        </p:nvSpPr>
        <p:spPr>
          <a:xfrm>
            <a:off x="3757911" y="2132635"/>
            <a:ext cx="2222340" cy="2592730"/>
          </a:xfrm>
          <a:custGeom>
            <a:avLst/>
            <a:gdLst>
              <a:gd name="connsiteX0" fmla="*/ 1296365 w 2222340"/>
              <a:gd name="connsiteY0" fmla="*/ 0 h 2592730"/>
              <a:gd name="connsiteX1" fmla="*/ 2213034 w 2222340"/>
              <a:gd name="connsiteY1" fmla="*/ 379696 h 2592730"/>
              <a:gd name="connsiteX2" fmla="*/ 2222340 w 2222340"/>
              <a:gd name="connsiteY2" fmla="*/ 389935 h 2592730"/>
              <a:gd name="connsiteX3" fmla="*/ 2147976 w 2222340"/>
              <a:gd name="connsiteY3" fmla="*/ 471756 h 2592730"/>
              <a:gd name="connsiteX4" fmla="*/ 1851949 w 2222340"/>
              <a:gd name="connsiteY4" fmla="*/ 1296365 h 2592730"/>
              <a:gd name="connsiteX5" fmla="*/ 2147976 w 2222340"/>
              <a:gd name="connsiteY5" fmla="*/ 2120974 h 2592730"/>
              <a:gd name="connsiteX6" fmla="*/ 2222340 w 2222340"/>
              <a:gd name="connsiteY6" fmla="*/ 2202796 h 2592730"/>
              <a:gd name="connsiteX7" fmla="*/ 2213034 w 2222340"/>
              <a:gd name="connsiteY7" fmla="*/ 2213034 h 2592730"/>
              <a:gd name="connsiteX8" fmla="*/ 1296365 w 2222340"/>
              <a:gd name="connsiteY8" fmla="*/ 2592730 h 2592730"/>
              <a:gd name="connsiteX9" fmla="*/ 0 w 2222340"/>
              <a:gd name="connsiteY9" fmla="*/ 1296365 h 2592730"/>
              <a:gd name="connsiteX10" fmla="*/ 1296365 w 2222340"/>
              <a:gd name="connsiteY10" fmla="*/ 0 h 2592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222340" h="2592730">
                <a:moveTo>
                  <a:pt x="1296365" y="0"/>
                </a:moveTo>
                <a:cubicBezTo>
                  <a:pt x="1654346" y="0"/>
                  <a:pt x="1978438" y="145101"/>
                  <a:pt x="2213034" y="379696"/>
                </a:cubicBezTo>
                <a:lnTo>
                  <a:pt x="2222340" y="389935"/>
                </a:lnTo>
                <a:lnTo>
                  <a:pt x="2147976" y="471756"/>
                </a:lnTo>
                <a:cubicBezTo>
                  <a:pt x="1963042" y="695845"/>
                  <a:pt x="1851949" y="983131"/>
                  <a:pt x="1851949" y="1296365"/>
                </a:cubicBezTo>
                <a:cubicBezTo>
                  <a:pt x="1851949" y="1609599"/>
                  <a:pt x="1963042" y="1896886"/>
                  <a:pt x="2147976" y="2120974"/>
                </a:cubicBezTo>
                <a:lnTo>
                  <a:pt x="2222340" y="2202796"/>
                </a:lnTo>
                <a:lnTo>
                  <a:pt x="2213034" y="2213034"/>
                </a:lnTo>
                <a:cubicBezTo>
                  <a:pt x="1978438" y="2447630"/>
                  <a:pt x="1654346" y="2592730"/>
                  <a:pt x="1296365" y="2592730"/>
                </a:cubicBezTo>
                <a:cubicBezTo>
                  <a:pt x="580402" y="2592730"/>
                  <a:pt x="0" y="2012328"/>
                  <a:pt x="0" y="1296365"/>
                </a:cubicBezTo>
                <a:cubicBezTo>
                  <a:pt x="0" y="580402"/>
                  <a:pt x="580402" y="0"/>
                  <a:pt x="1296365" y="0"/>
                </a:cubicBezTo>
                <a:close/>
              </a:path>
            </a:pathLst>
          </a:custGeom>
          <a:solidFill>
            <a:srgbClr val="C31A13"/>
          </a:solidFill>
          <a:ln w="12700">
            <a:solidFill>
              <a:srgbClr val="C31A1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7678E384-D589-D5EA-A103-EB741DF3CC76}"/>
              </a:ext>
            </a:extLst>
          </p:cNvPr>
          <p:cNvSpPr/>
          <p:nvPr/>
        </p:nvSpPr>
        <p:spPr>
          <a:xfrm>
            <a:off x="6211751" y="2132635"/>
            <a:ext cx="2222339" cy="2592730"/>
          </a:xfrm>
          <a:custGeom>
            <a:avLst/>
            <a:gdLst>
              <a:gd name="connsiteX0" fmla="*/ 925974 w 2222339"/>
              <a:gd name="connsiteY0" fmla="*/ 0 h 2592730"/>
              <a:gd name="connsiteX1" fmla="*/ 2222339 w 2222339"/>
              <a:gd name="connsiteY1" fmla="*/ 1296365 h 2592730"/>
              <a:gd name="connsiteX2" fmla="*/ 925974 w 2222339"/>
              <a:gd name="connsiteY2" fmla="*/ 2592730 h 2592730"/>
              <a:gd name="connsiteX3" fmla="*/ 9305 w 2222339"/>
              <a:gd name="connsiteY3" fmla="*/ 2213034 h 2592730"/>
              <a:gd name="connsiteX4" fmla="*/ 0 w 2222339"/>
              <a:gd name="connsiteY4" fmla="*/ 2202796 h 2592730"/>
              <a:gd name="connsiteX5" fmla="*/ 74363 w 2222339"/>
              <a:gd name="connsiteY5" fmla="*/ 2120974 h 2592730"/>
              <a:gd name="connsiteX6" fmla="*/ 370390 w 2222339"/>
              <a:gd name="connsiteY6" fmla="*/ 1296365 h 2592730"/>
              <a:gd name="connsiteX7" fmla="*/ 74363 w 2222339"/>
              <a:gd name="connsiteY7" fmla="*/ 471756 h 2592730"/>
              <a:gd name="connsiteX8" fmla="*/ 0 w 2222339"/>
              <a:gd name="connsiteY8" fmla="*/ 389935 h 2592730"/>
              <a:gd name="connsiteX9" fmla="*/ 9305 w 2222339"/>
              <a:gd name="connsiteY9" fmla="*/ 379696 h 2592730"/>
              <a:gd name="connsiteX10" fmla="*/ 925974 w 2222339"/>
              <a:gd name="connsiteY10" fmla="*/ 0 h 2592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222339" h="2592730">
                <a:moveTo>
                  <a:pt x="925974" y="0"/>
                </a:moveTo>
                <a:cubicBezTo>
                  <a:pt x="1641937" y="0"/>
                  <a:pt x="2222339" y="580402"/>
                  <a:pt x="2222339" y="1296365"/>
                </a:cubicBezTo>
                <a:cubicBezTo>
                  <a:pt x="2222339" y="2012328"/>
                  <a:pt x="1641937" y="2592730"/>
                  <a:pt x="925974" y="2592730"/>
                </a:cubicBezTo>
                <a:cubicBezTo>
                  <a:pt x="567993" y="2592730"/>
                  <a:pt x="243901" y="2447630"/>
                  <a:pt x="9305" y="2213034"/>
                </a:cubicBezTo>
                <a:lnTo>
                  <a:pt x="0" y="2202796"/>
                </a:lnTo>
                <a:lnTo>
                  <a:pt x="74363" y="2120974"/>
                </a:lnTo>
                <a:cubicBezTo>
                  <a:pt x="259298" y="1896886"/>
                  <a:pt x="370390" y="1609599"/>
                  <a:pt x="370390" y="1296365"/>
                </a:cubicBezTo>
                <a:cubicBezTo>
                  <a:pt x="370390" y="983131"/>
                  <a:pt x="259298" y="695845"/>
                  <a:pt x="74363" y="471756"/>
                </a:cubicBezTo>
                <a:lnTo>
                  <a:pt x="0" y="389935"/>
                </a:lnTo>
                <a:lnTo>
                  <a:pt x="9305" y="379696"/>
                </a:lnTo>
                <a:cubicBezTo>
                  <a:pt x="243901" y="145101"/>
                  <a:pt x="567993" y="0"/>
                  <a:pt x="925974" y="0"/>
                </a:cubicBezTo>
                <a:close/>
              </a:path>
            </a:pathLst>
          </a:custGeom>
          <a:solidFill>
            <a:srgbClr val="C31A13"/>
          </a:solidFill>
          <a:ln w="12700">
            <a:solidFill>
              <a:srgbClr val="C31A1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弧形 4">
            <a:extLst>
              <a:ext uri="{FF2B5EF4-FFF2-40B4-BE49-F238E27FC236}">
                <a16:creationId xmlns:a16="http://schemas.microsoft.com/office/drawing/2014/main" id="{29FBBF47-38A7-A2CC-62A4-F45C43FA760C}"/>
              </a:ext>
            </a:extLst>
          </p:cNvPr>
          <p:cNvSpPr/>
          <p:nvPr/>
        </p:nvSpPr>
        <p:spPr>
          <a:xfrm>
            <a:off x="5139159" y="1349717"/>
            <a:ext cx="4158567" cy="4158567"/>
          </a:xfrm>
          <a:prstGeom prst="arc">
            <a:avLst>
              <a:gd name="adj1" fmla="val 16200000"/>
              <a:gd name="adj2" fmla="val 5354220"/>
            </a:avLst>
          </a:prstGeom>
          <a:ln>
            <a:gradFill>
              <a:gsLst>
                <a:gs pos="0">
                  <a:srgbClr val="C31A13"/>
                </a:gs>
                <a:gs pos="100000">
                  <a:srgbClr val="F5CD8B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</a:endParaRPr>
          </a:p>
        </p:txBody>
      </p:sp>
      <p:sp>
        <p:nvSpPr>
          <p:cNvPr id="6" name="弧形 5">
            <a:extLst>
              <a:ext uri="{FF2B5EF4-FFF2-40B4-BE49-F238E27FC236}">
                <a16:creationId xmlns:a16="http://schemas.microsoft.com/office/drawing/2014/main" id="{D434E447-63B2-8FC7-4911-DAFD418FC077}"/>
              </a:ext>
            </a:extLst>
          </p:cNvPr>
          <p:cNvSpPr/>
          <p:nvPr/>
        </p:nvSpPr>
        <p:spPr>
          <a:xfrm flipH="1">
            <a:off x="2894274" y="1349717"/>
            <a:ext cx="4158567" cy="4158567"/>
          </a:xfrm>
          <a:prstGeom prst="arc">
            <a:avLst>
              <a:gd name="adj1" fmla="val 16200000"/>
              <a:gd name="adj2" fmla="val 5354220"/>
            </a:avLst>
          </a:prstGeom>
          <a:ln>
            <a:gradFill>
              <a:gsLst>
                <a:gs pos="0">
                  <a:srgbClr val="C31A13"/>
                </a:gs>
                <a:gs pos="100000">
                  <a:srgbClr val="F5CD8B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33D9D8D3-9A6B-C36C-4108-DF96727B3FBF}"/>
              </a:ext>
            </a:extLst>
          </p:cNvPr>
          <p:cNvSpPr/>
          <p:nvPr/>
        </p:nvSpPr>
        <p:spPr>
          <a:xfrm>
            <a:off x="1309149" y="1947441"/>
            <a:ext cx="2553543" cy="519923"/>
          </a:xfrm>
          <a:prstGeom prst="roundRect">
            <a:avLst>
              <a:gd name="adj" fmla="val 50000"/>
            </a:avLst>
          </a:prstGeom>
          <a:solidFill>
            <a:srgbClr val="C31A13"/>
          </a:solidFill>
          <a:ln w="12700">
            <a:solidFill>
              <a:srgbClr val="C31A1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D50980B6-E98E-4135-E07C-8B4E9684BC7D}"/>
              </a:ext>
            </a:extLst>
          </p:cNvPr>
          <p:cNvSpPr/>
          <p:nvPr/>
        </p:nvSpPr>
        <p:spPr>
          <a:xfrm>
            <a:off x="723306" y="3169039"/>
            <a:ext cx="2553543" cy="51992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C31A13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pPr eaLnBrk="0" hangingPunct="0"/>
            <a:endParaRPr lang="zh-CN" altLang="en-US" sz="2000">
              <a:solidFill>
                <a:schemeClr val="tx1"/>
              </a:solidFill>
              <a:latin typeface="Arial" panose="020B0604020202020204" pitchFamily="34" charset="0"/>
              <a:ea typeface="阿里巴巴普惠体" panose="00020600040101010101" pitchFamily="18" charset="-122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293ABF17-96E1-A1E0-C47E-85F4DF33138F}"/>
              </a:ext>
            </a:extLst>
          </p:cNvPr>
          <p:cNvSpPr/>
          <p:nvPr/>
        </p:nvSpPr>
        <p:spPr>
          <a:xfrm>
            <a:off x="1309149" y="4390637"/>
            <a:ext cx="2553543" cy="519923"/>
          </a:xfrm>
          <a:prstGeom prst="roundRect">
            <a:avLst>
              <a:gd name="adj" fmla="val 50000"/>
            </a:avLst>
          </a:prstGeom>
          <a:solidFill>
            <a:srgbClr val="C31A13"/>
          </a:solidFill>
          <a:ln w="12700">
            <a:solidFill>
              <a:srgbClr val="C31A1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D4779545-93DB-022C-5A17-0E4558484254}"/>
              </a:ext>
            </a:extLst>
          </p:cNvPr>
          <p:cNvSpPr/>
          <p:nvPr/>
        </p:nvSpPr>
        <p:spPr>
          <a:xfrm>
            <a:off x="8329308" y="1947441"/>
            <a:ext cx="2553543" cy="51992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C31A13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pPr eaLnBrk="0" hangingPunct="0"/>
            <a:endParaRPr lang="zh-CN" altLang="en-US" sz="2000">
              <a:solidFill>
                <a:schemeClr val="tx1"/>
              </a:solidFill>
              <a:latin typeface="Arial" panose="020B0604020202020204" pitchFamily="34" charset="0"/>
              <a:ea typeface="阿里巴巴普惠体" panose="00020600040101010101" pitchFamily="18" charset="-122"/>
            </a:endParaRP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F6047B45-24D2-F3C2-DBBD-9D35C98EC079}"/>
              </a:ext>
            </a:extLst>
          </p:cNvPr>
          <p:cNvSpPr/>
          <p:nvPr/>
        </p:nvSpPr>
        <p:spPr>
          <a:xfrm>
            <a:off x="8915151" y="3169039"/>
            <a:ext cx="2553543" cy="519923"/>
          </a:xfrm>
          <a:prstGeom prst="roundRect">
            <a:avLst>
              <a:gd name="adj" fmla="val 50000"/>
            </a:avLst>
          </a:prstGeom>
          <a:solidFill>
            <a:srgbClr val="C31A13"/>
          </a:solidFill>
          <a:ln w="12700">
            <a:solidFill>
              <a:srgbClr val="C31A1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9ADD55D5-E842-05E8-70C5-02405D4D83DC}"/>
              </a:ext>
            </a:extLst>
          </p:cNvPr>
          <p:cNvSpPr/>
          <p:nvPr/>
        </p:nvSpPr>
        <p:spPr>
          <a:xfrm>
            <a:off x="8329308" y="4390637"/>
            <a:ext cx="2553543" cy="51992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C31A13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pPr eaLnBrk="0" hangingPunct="0"/>
            <a:endParaRPr lang="zh-CN" altLang="en-US" sz="2000">
              <a:solidFill>
                <a:schemeClr val="tx1"/>
              </a:solidFill>
              <a:latin typeface="Arial" panose="020B0604020202020204" pitchFamily="34" charset="0"/>
              <a:ea typeface="阿里巴巴普惠体" panose="00020600040101010101" pitchFamily="18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83F8CC2-960F-AF6C-CAA5-1E346BFFBC9D}"/>
              </a:ext>
            </a:extLst>
          </p:cNvPr>
          <p:cNvSpPr txBox="1"/>
          <p:nvPr/>
        </p:nvSpPr>
        <p:spPr>
          <a:xfrm>
            <a:off x="4205105" y="3167390"/>
            <a:ext cx="186291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思源黑体 CN Bold" panose="020B0800000000000000" charset="-122"/>
              </a:rPr>
              <a:t>关键词</a:t>
            </a:r>
            <a:r>
              <a:rPr lang="en-US" altLang="zh-CN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思源黑体 CN Bold" panose="020B0800000000000000" charset="-122"/>
              </a:rPr>
              <a:t>1</a:t>
            </a:r>
            <a:endParaRPr lang="en-US" altLang="zh-CN" b="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思源黑体 CN Bold" panose="020B0800000000000000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585BF17-BB70-0E48-2F19-D5EA180F2940}"/>
              </a:ext>
            </a:extLst>
          </p:cNvPr>
          <p:cNvSpPr txBox="1"/>
          <p:nvPr/>
        </p:nvSpPr>
        <p:spPr>
          <a:xfrm>
            <a:off x="6109242" y="3167390"/>
            <a:ext cx="186291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zh-CN" altLang="en-US" b="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思源黑体 CN Bold" panose="020B0800000000000000" charset="-122"/>
              </a:rPr>
              <a:t>关键词</a:t>
            </a:r>
            <a:r>
              <a:rPr lang="en-US" altLang="zh-CN" b="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思源黑体 CN Bold" panose="020B0800000000000000" charset="-122"/>
              </a:rPr>
              <a:t>2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453E67E0-951E-BC12-5948-C0EFFAF419A6}"/>
              </a:ext>
            </a:extLst>
          </p:cNvPr>
          <p:cNvSpPr txBox="1"/>
          <p:nvPr/>
        </p:nvSpPr>
        <p:spPr>
          <a:xfrm>
            <a:off x="1378611" y="2032260"/>
            <a:ext cx="2414618" cy="354712"/>
          </a:xfrm>
          <a:prstGeom prst="rect">
            <a:avLst/>
          </a:prstGeom>
          <a:noFill/>
        </p:spPr>
        <p:txBody>
          <a:bodyPr vert="horz" wrap="square" rtlCol="0" anchor="ctr" anchorCtr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cap="all" dirty="0">
                <a:solidFill>
                  <a:schemeClr val="bg1"/>
                </a:solidFill>
                <a:latin typeface="+mn-ea"/>
              </a:rPr>
              <a:t>单击此处添加描述文本</a:t>
            </a:r>
            <a:endParaRPr lang="zh-CN" altLang="en-US" sz="1400" cap="all" dirty="0">
              <a:solidFill>
                <a:schemeClr val="bg1"/>
              </a:solidFill>
              <a:uFillTx/>
              <a:latin typeface="+mn-ea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9CEF0282-F271-F7F1-398B-C9356EC9CDD6}"/>
              </a:ext>
            </a:extLst>
          </p:cNvPr>
          <p:cNvSpPr txBox="1"/>
          <p:nvPr/>
        </p:nvSpPr>
        <p:spPr>
          <a:xfrm>
            <a:off x="792768" y="3251645"/>
            <a:ext cx="2414618" cy="354712"/>
          </a:xfrm>
          <a:prstGeom prst="rect">
            <a:avLst/>
          </a:prstGeom>
          <a:noFill/>
        </p:spPr>
        <p:txBody>
          <a:bodyPr vert="horz" wrap="square" rtlCol="0" anchor="ctr" anchorCtr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cap="all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单击此处添加描述文本</a:t>
            </a:r>
            <a:endParaRPr lang="zh-CN" altLang="en-US" sz="1400" cap="all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1EC33DAE-8CCD-059B-24EE-3B6EF44B8091}"/>
              </a:ext>
            </a:extLst>
          </p:cNvPr>
          <p:cNvSpPr txBox="1"/>
          <p:nvPr/>
        </p:nvSpPr>
        <p:spPr>
          <a:xfrm>
            <a:off x="1378611" y="4474935"/>
            <a:ext cx="2414618" cy="354712"/>
          </a:xfrm>
          <a:prstGeom prst="rect">
            <a:avLst/>
          </a:prstGeom>
          <a:noFill/>
        </p:spPr>
        <p:txBody>
          <a:bodyPr vert="horz" wrap="square" rtlCol="0" anchor="ctr" anchorCtr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cap="all" dirty="0">
                <a:solidFill>
                  <a:schemeClr val="bg1"/>
                </a:solidFill>
                <a:latin typeface="+mn-ea"/>
              </a:rPr>
              <a:t>单击此处添加描述文本</a:t>
            </a:r>
            <a:endParaRPr lang="zh-CN" altLang="en-US" sz="1400" cap="all" dirty="0">
              <a:solidFill>
                <a:schemeClr val="bg1"/>
              </a:solidFill>
              <a:uFillTx/>
              <a:latin typeface="+mn-ea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8651E403-A0D7-9364-482E-F30E4549F90E}"/>
              </a:ext>
            </a:extLst>
          </p:cNvPr>
          <p:cNvSpPr txBox="1"/>
          <p:nvPr/>
        </p:nvSpPr>
        <p:spPr>
          <a:xfrm>
            <a:off x="8398770" y="2030047"/>
            <a:ext cx="2414618" cy="354712"/>
          </a:xfrm>
          <a:prstGeom prst="rect">
            <a:avLst/>
          </a:prstGeom>
          <a:noFill/>
        </p:spPr>
        <p:txBody>
          <a:bodyPr vert="horz" wrap="square" rtlCol="0" anchor="ctr" anchorCtr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cap="all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单击此处添加描述文本</a:t>
            </a:r>
            <a:endParaRPr lang="zh-CN" altLang="en-US" sz="1400" cap="all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48176065-6B4A-8CF9-3AE5-E105043EE5DE}"/>
              </a:ext>
            </a:extLst>
          </p:cNvPr>
          <p:cNvSpPr txBox="1"/>
          <p:nvPr/>
        </p:nvSpPr>
        <p:spPr>
          <a:xfrm>
            <a:off x="8984613" y="3251645"/>
            <a:ext cx="2414618" cy="354712"/>
          </a:xfrm>
          <a:prstGeom prst="rect">
            <a:avLst/>
          </a:prstGeom>
          <a:noFill/>
        </p:spPr>
        <p:txBody>
          <a:bodyPr vert="horz" wrap="square" rtlCol="0" anchor="ctr" anchorCtr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cap="all" dirty="0">
                <a:solidFill>
                  <a:schemeClr val="bg1"/>
                </a:solidFill>
                <a:latin typeface="+mn-ea"/>
              </a:rPr>
              <a:t>单击此处添加描述文本</a:t>
            </a:r>
            <a:endParaRPr lang="zh-CN" altLang="en-US" sz="1400" cap="all" dirty="0">
              <a:solidFill>
                <a:schemeClr val="bg1"/>
              </a:solidFill>
              <a:uFillTx/>
              <a:latin typeface="+mn-ea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CFCD3202-614A-E23A-2A94-DE60DD75FD0D}"/>
              </a:ext>
            </a:extLst>
          </p:cNvPr>
          <p:cNvSpPr txBox="1"/>
          <p:nvPr/>
        </p:nvSpPr>
        <p:spPr>
          <a:xfrm>
            <a:off x="8398770" y="4473243"/>
            <a:ext cx="2414618" cy="354712"/>
          </a:xfrm>
          <a:prstGeom prst="rect">
            <a:avLst/>
          </a:prstGeom>
          <a:noFill/>
        </p:spPr>
        <p:txBody>
          <a:bodyPr vert="horz" wrap="square" rtlCol="0" anchor="ctr" anchorCtr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cap="all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单击此处添加描述文本</a:t>
            </a:r>
            <a:endParaRPr lang="zh-CN" altLang="en-US" sz="1400" cap="all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</a:endParaRPr>
          </a:p>
        </p:txBody>
      </p:sp>
      <p:pic>
        <p:nvPicPr>
          <p:cNvPr id="21" name="图片 70" descr="D:\51PPT模板网\51pptmoban.com\图片.jpg">
            <a:extLst>
              <a:ext uri="{FF2B5EF4-FFF2-40B4-BE49-F238E27FC236}">
                <a16:creationId xmlns:a16="http://schemas.microsoft.com/office/drawing/2014/main" id="{FD6617C3-489F-C3DA-6D22-320C789C681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909131" y="3190176"/>
            <a:ext cx="373739" cy="373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8837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9" name="任意多边形: 形状 2028">
            <a:extLst>
              <a:ext uri="{FF2B5EF4-FFF2-40B4-BE49-F238E27FC236}">
                <a16:creationId xmlns:a16="http://schemas.microsoft.com/office/drawing/2014/main" id="{8C1269CC-B841-16BC-578D-718528E61104}"/>
              </a:ext>
            </a:extLst>
          </p:cNvPr>
          <p:cNvSpPr/>
          <p:nvPr/>
        </p:nvSpPr>
        <p:spPr>
          <a:xfrm>
            <a:off x="0" y="0"/>
            <a:ext cx="12192000" cy="4978400"/>
          </a:xfrm>
          <a:custGeom>
            <a:avLst/>
            <a:gdLst>
              <a:gd name="connsiteX0" fmla="*/ 0 w 12192000"/>
              <a:gd name="connsiteY0" fmla="*/ 0 h 4978400"/>
              <a:gd name="connsiteX1" fmla="*/ 12192000 w 12192000"/>
              <a:gd name="connsiteY1" fmla="*/ 0 h 4978400"/>
              <a:gd name="connsiteX2" fmla="*/ 12192000 w 12192000"/>
              <a:gd name="connsiteY2" fmla="*/ 4145602 h 4978400"/>
              <a:gd name="connsiteX3" fmla="*/ 12016531 w 12192000"/>
              <a:gd name="connsiteY3" fmla="*/ 4201183 h 4978400"/>
              <a:gd name="connsiteX4" fmla="*/ 6096000 w 12192000"/>
              <a:gd name="connsiteY4" fmla="*/ 4978400 h 4978400"/>
              <a:gd name="connsiteX5" fmla="*/ 175469 w 12192000"/>
              <a:gd name="connsiteY5" fmla="*/ 4201183 h 4978400"/>
              <a:gd name="connsiteX6" fmla="*/ 0 w 12192000"/>
              <a:gd name="connsiteY6" fmla="*/ 4145602 h 4978400"/>
              <a:gd name="connsiteX7" fmla="*/ 0 w 12192000"/>
              <a:gd name="connsiteY7" fmla="*/ 0 h 497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4978400">
                <a:moveTo>
                  <a:pt x="0" y="0"/>
                </a:moveTo>
                <a:lnTo>
                  <a:pt x="12192000" y="0"/>
                </a:lnTo>
                <a:lnTo>
                  <a:pt x="12192000" y="4145602"/>
                </a:lnTo>
                <a:lnTo>
                  <a:pt x="12016531" y="4201183"/>
                </a:lnTo>
                <a:cubicBezTo>
                  <a:pt x="10407620" y="4686727"/>
                  <a:pt x="8344958" y="4978400"/>
                  <a:pt x="6096000" y="4978400"/>
                </a:cubicBezTo>
                <a:cubicBezTo>
                  <a:pt x="3847043" y="4978400"/>
                  <a:pt x="1784380" y="4686727"/>
                  <a:pt x="175469" y="4201183"/>
                </a:cubicBezTo>
                <a:lnTo>
                  <a:pt x="0" y="4145602"/>
                </a:lnTo>
                <a:lnTo>
                  <a:pt x="0" y="0"/>
                </a:lnTo>
                <a:close/>
              </a:path>
            </a:pathLst>
          </a:custGeom>
          <a:solidFill>
            <a:srgbClr val="C31A13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扁桃体" pitchFamily="2" charset="-122"/>
              <a:ea typeface="字魂扁桃体" pitchFamily="2" charset="-122"/>
              <a:cs typeface="+mn-ea"/>
              <a:sym typeface="+mn-lt"/>
            </a:endParaRPr>
          </a:p>
        </p:txBody>
      </p:sp>
      <p:pic>
        <p:nvPicPr>
          <p:cNvPr id="3040" name="图片 3039">
            <a:extLst>
              <a:ext uri="{FF2B5EF4-FFF2-40B4-BE49-F238E27FC236}">
                <a16:creationId xmlns:a16="http://schemas.microsoft.com/office/drawing/2014/main" id="{E87C90FD-6D6F-33D3-04E3-9E73955639A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341401" y="1"/>
            <a:ext cx="5509197" cy="4975751"/>
          </a:xfrm>
          <a:custGeom>
            <a:avLst/>
            <a:gdLst>
              <a:gd name="connsiteX0" fmla="*/ 0 w 5509197"/>
              <a:gd name="connsiteY0" fmla="*/ 0 h 4975751"/>
              <a:gd name="connsiteX1" fmla="*/ 5509197 w 5509197"/>
              <a:gd name="connsiteY1" fmla="*/ 0 h 4975751"/>
              <a:gd name="connsiteX2" fmla="*/ 5509197 w 5509197"/>
              <a:gd name="connsiteY2" fmla="*/ 4975751 h 4975751"/>
              <a:gd name="connsiteX3" fmla="*/ 0 w 5509197"/>
              <a:gd name="connsiteY3" fmla="*/ 4975751 h 4975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09197" h="4975751">
                <a:moveTo>
                  <a:pt x="0" y="0"/>
                </a:moveTo>
                <a:lnTo>
                  <a:pt x="5509197" y="0"/>
                </a:lnTo>
                <a:lnTo>
                  <a:pt x="5509197" y="4975751"/>
                </a:lnTo>
                <a:lnTo>
                  <a:pt x="0" y="4975751"/>
                </a:lnTo>
                <a:close/>
              </a:path>
            </a:pathLst>
          </a:custGeom>
        </p:spPr>
      </p:pic>
      <p:grpSp>
        <p:nvGrpSpPr>
          <p:cNvPr id="1135" name="图形 1133">
            <a:extLst>
              <a:ext uri="{FF2B5EF4-FFF2-40B4-BE49-F238E27FC236}">
                <a16:creationId xmlns:a16="http://schemas.microsoft.com/office/drawing/2014/main" id="{42755505-5638-10E5-D3D7-CE3E2DFDEE61}"/>
              </a:ext>
            </a:extLst>
          </p:cNvPr>
          <p:cNvGrpSpPr/>
          <p:nvPr/>
        </p:nvGrpSpPr>
        <p:grpSpPr>
          <a:xfrm>
            <a:off x="6431141" y="1676211"/>
            <a:ext cx="9839868" cy="4803931"/>
            <a:chOff x="7630955" y="5085628"/>
            <a:chExt cx="2109990" cy="1030120"/>
          </a:xfrm>
          <a:noFill/>
        </p:grpSpPr>
        <p:sp>
          <p:nvSpPr>
            <p:cNvPr id="1136" name="任意多边形: 形状 1135">
              <a:extLst>
                <a:ext uri="{FF2B5EF4-FFF2-40B4-BE49-F238E27FC236}">
                  <a16:creationId xmlns:a16="http://schemas.microsoft.com/office/drawing/2014/main" id="{54FF66A9-1199-5597-4889-9F10A82BDAB8}"/>
                </a:ext>
              </a:extLst>
            </p:cNvPr>
            <p:cNvSpPr/>
            <p:nvPr/>
          </p:nvSpPr>
          <p:spPr>
            <a:xfrm flipV="1">
              <a:off x="8938047" y="5255056"/>
              <a:ext cx="36037" cy="44816"/>
            </a:xfrm>
            <a:custGeom>
              <a:avLst/>
              <a:gdLst>
                <a:gd name="connsiteX0" fmla="*/ 35868 w 36037"/>
                <a:gd name="connsiteY0" fmla="*/ 36482 h 44816"/>
                <a:gd name="connsiteX1" fmla="*/ 5364 w 36037"/>
                <a:gd name="connsiteY1" fmla="*/ 31305 h 44816"/>
                <a:gd name="connsiteX2" fmla="*/ 14146 w 36037"/>
                <a:gd name="connsiteY2" fmla="*/ -396 h 44816"/>
                <a:gd name="connsiteX3" fmla="*/ 35868 w 36037"/>
                <a:gd name="connsiteY3" fmla="*/ 36482 h 44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037" h="44816">
                  <a:moveTo>
                    <a:pt x="35868" y="36482"/>
                  </a:moveTo>
                  <a:cubicBezTo>
                    <a:pt x="26530" y="48391"/>
                    <a:pt x="14818" y="47090"/>
                    <a:pt x="5364" y="31305"/>
                  </a:cubicBezTo>
                  <a:cubicBezTo>
                    <a:pt x="-4094" y="15515"/>
                    <a:pt x="-1594" y="1406"/>
                    <a:pt x="14146" y="-396"/>
                  </a:cubicBezTo>
                  <a:lnTo>
                    <a:pt x="35868" y="36482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37" name="任意多边形: 形状 1136">
              <a:extLst>
                <a:ext uri="{FF2B5EF4-FFF2-40B4-BE49-F238E27FC236}">
                  <a16:creationId xmlns:a16="http://schemas.microsoft.com/office/drawing/2014/main" id="{A1264E76-C719-8BE8-A87D-6AAAFB549FBE}"/>
                </a:ext>
              </a:extLst>
            </p:cNvPr>
            <p:cNvSpPr/>
            <p:nvPr/>
          </p:nvSpPr>
          <p:spPr>
            <a:xfrm flipV="1">
              <a:off x="8960966" y="5228031"/>
              <a:ext cx="42169" cy="40409"/>
            </a:xfrm>
            <a:custGeom>
              <a:avLst/>
              <a:gdLst>
                <a:gd name="connsiteX0" fmla="*/ 42000 w 42169"/>
                <a:gd name="connsiteY0" fmla="*/ 27547 h 40409"/>
                <a:gd name="connsiteX1" fmla="*/ 11450 w 42169"/>
                <a:gd name="connsiteY1" fmla="*/ 32433 h 40409"/>
                <a:gd name="connsiteX2" fmla="*/ 9584 w 42169"/>
                <a:gd name="connsiteY2" fmla="*/ -401 h 40409"/>
                <a:gd name="connsiteX3" fmla="*/ 42001 w 42169"/>
                <a:gd name="connsiteY3" fmla="*/ 27548 h 40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169" h="40409">
                  <a:moveTo>
                    <a:pt x="42000" y="27547"/>
                  </a:moveTo>
                  <a:cubicBezTo>
                    <a:pt x="36982" y="41819"/>
                    <a:pt x="25476" y="44353"/>
                    <a:pt x="11450" y="32433"/>
                  </a:cubicBezTo>
                  <a:cubicBezTo>
                    <a:pt x="-2578" y="20522"/>
                    <a:pt x="-4742" y="6360"/>
                    <a:pt x="9584" y="-401"/>
                  </a:cubicBezTo>
                  <a:lnTo>
                    <a:pt x="42001" y="27548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38" name="任意多边形: 形状 1137">
              <a:extLst>
                <a:ext uri="{FF2B5EF4-FFF2-40B4-BE49-F238E27FC236}">
                  <a16:creationId xmlns:a16="http://schemas.microsoft.com/office/drawing/2014/main" id="{9742F12D-64FA-0F95-5BEC-803ED286F78A}"/>
                </a:ext>
              </a:extLst>
            </p:cNvPr>
            <p:cNvSpPr/>
            <p:nvPr/>
          </p:nvSpPr>
          <p:spPr>
            <a:xfrm flipV="1">
              <a:off x="8993507" y="5208100"/>
              <a:ext cx="44156" cy="37159"/>
            </a:xfrm>
            <a:custGeom>
              <a:avLst/>
              <a:gdLst>
                <a:gd name="connsiteX0" fmla="*/ 43988 w 44156"/>
                <a:gd name="connsiteY0" fmla="*/ 21983 h 37159"/>
                <a:gd name="connsiteX1" fmla="*/ 14612 w 44156"/>
                <a:gd name="connsiteY1" fmla="*/ 31713 h 37159"/>
                <a:gd name="connsiteX2" fmla="*/ 7508 w 44156"/>
                <a:gd name="connsiteY2" fmla="*/ -405 h 37159"/>
                <a:gd name="connsiteX3" fmla="*/ 43987 w 44156"/>
                <a:gd name="connsiteY3" fmla="*/ 21983 h 37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156" h="37159">
                  <a:moveTo>
                    <a:pt x="43988" y="21983"/>
                  </a:moveTo>
                  <a:cubicBezTo>
                    <a:pt x="41327" y="36882"/>
                    <a:pt x="30370" y="41227"/>
                    <a:pt x="14612" y="31713"/>
                  </a:cubicBezTo>
                  <a:cubicBezTo>
                    <a:pt x="-1142" y="22203"/>
                    <a:pt x="-5547" y="8567"/>
                    <a:pt x="7508" y="-405"/>
                  </a:cubicBezTo>
                  <a:lnTo>
                    <a:pt x="43987" y="21983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39" name="任意多边形: 形状 1138">
              <a:extLst>
                <a:ext uri="{FF2B5EF4-FFF2-40B4-BE49-F238E27FC236}">
                  <a16:creationId xmlns:a16="http://schemas.microsoft.com/office/drawing/2014/main" id="{DFE76DC5-6093-2007-F3D2-D2A458AC4C25}"/>
                </a:ext>
              </a:extLst>
            </p:cNvPr>
            <p:cNvSpPr/>
            <p:nvPr/>
          </p:nvSpPr>
          <p:spPr>
            <a:xfrm flipV="1">
              <a:off x="8908812" y="5352376"/>
              <a:ext cx="35854" cy="59642"/>
            </a:xfrm>
            <a:custGeom>
              <a:avLst/>
              <a:gdLst>
                <a:gd name="connsiteX0" fmla="*/ 31050 w 35854"/>
                <a:gd name="connsiteY0" fmla="*/ 58755 h 59642"/>
                <a:gd name="connsiteX1" fmla="*/ -70 w 35854"/>
                <a:gd name="connsiteY1" fmla="*/ 25098 h 59642"/>
                <a:gd name="connsiteX2" fmla="*/ 35684 w 35854"/>
                <a:gd name="connsiteY2" fmla="*/ 2451 h 59642"/>
                <a:gd name="connsiteX3" fmla="*/ 31049 w 35854"/>
                <a:gd name="connsiteY3" fmla="*/ 58755 h 59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854" h="59642">
                  <a:moveTo>
                    <a:pt x="31050" y="58755"/>
                  </a:moveTo>
                  <a:cubicBezTo>
                    <a:pt x="12841" y="62665"/>
                    <a:pt x="-1519" y="43441"/>
                    <a:pt x="-70" y="25098"/>
                  </a:cubicBezTo>
                  <a:cubicBezTo>
                    <a:pt x="1383" y="6761"/>
                    <a:pt x="17006" y="-6404"/>
                    <a:pt x="35684" y="2451"/>
                  </a:cubicBezTo>
                  <a:lnTo>
                    <a:pt x="31049" y="58755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0" name="任意多边形: 形状 1139">
              <a:extLst>
                <a:ext uri="{FF2B5EF4-FFF2-40B4-BE49-F238E27FC236}">
                  <a16:creationId xmlns:a16="http://schemas.microsoft.com/office/drawing/2014/main" id="{049C3973-2D8F-AA8D-AEAB-D0603EDE3AC7}"/>
                </a:ext>
              </a:extLst>
            </p:cNvPr>
            <p:cNvSpPr/>
            <p:nvPr/>
          </p:nvSpPr>
          <p:spPr>
            <a:xfrm flipV="1">
              <a:off x="8846867" y="5293158"/>
              <a:ext cx="103166" cy="69305"/>
            </a:xfrm>
            <a:custGeom>
              <a:avLst/>
              <a:gdLst>
                <a:gd name="connsiteX0" fmla="*/ 102995 w 103166"/>
                <a:gd name="connsiteY0" fmla="*/ 62768 h 69305"/>
                <a:gd name="connsiteX1" fmla="*/ 54548 w 103166"/>
                <a:gd name="connsiteY1" fmla="*/ 49895 h 69305"/>
                <a:gd name="connsiteX2" fmla="*/ -171 w 103166"/>
                <a:gd name="connsiteY2" fmla="*/ -386 h 69305"/>
                <a:gd name="connsiteX3" fmla="*/ 48484 w 103166"/>
                <a:gd name="connsiteY3" fmla="*/ 14531 h 69305"/>
                <a:gd name="connsiteX4" fmla="*/ 93017 w 103166"/>
                <a:gd name="connsiteY4" fmla="*/ 9198 h 69305"/>
                <a:gd name="connsiteX5" fmla="*/ 102995 w 103166"/>
                <a:gd name="connsiteY5" fmla="*/ 62769 h 69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3166" h="69305">
                  <a:moveTo>
                    <a:pt x="102995" y="62768"/>
                  </a:moveTo>
                  <a:cubicBezTo>
                    <a:pt x="91964" y="76293"/>
                    <a:pt x="67449" y="65492"/>
                    <a:pt x="54548" y="49895"/>
                  </a:cubicBezTo>
                  <a:cubicBezTo>
                    <a:pt x="38291" y="30250"/>
                    <a:pt x="3546" y="42452"/>
                    <a:pt x="-171" y="-386"/>
                  </a:cubicBezTo>
                  <a:cubicBezTo>
                    <a:pt x="16373" y="17997"/>
                    <a:pt x="37109" y="20649"/>
                    <a:pt x="48484" y="14531"/>
                  </a:cubicBezTo>
                  <a:cubicBezTo>
                    <a:pt x="59857" y="8421"/>
                    <a:pt x="77654" y="416"/>
                    <a:pt x="93017" y="9198"/>
                  </a:cubicBezTo>
                  <a:lnTo>
                    <a:pt x="102995" y="62769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1" name="任意多边形: 形状 1140">
              <a:extLst>
                <a:ext uri="{FF2B5EF4-FFF2-40B4-BE49-F238E27FC236}">
                  <a16:creationId xmlns:a16="http://schemas.microsoft.com/office/drawing/2014/main" id="{33AEF1F1-B8D2-31A3-1B99-62A87BCD00EE}"/>
                </a:ext>
              </a:extLst>
            </p:cNvPr>
            <p:cNvSpPr/>
            <p:nvPr/>
          </p:nvSpPr>
          <p:spPr>
            <a:xfrm flipV="1">
              <a:off x="8908355" y="5409418"/>
              <a:ext cx="42523" cy="65497"/>
            </a:xfrm>
            <a:custGeom>
              <a:avLst/>
              <a:gdLst>
                <a:gd name="connsiteX0" fmla="*/ 33054 w 42523"/>
                <a:gd name="connsiteY0" fmla="*/ 63919 h 65497"/>
                <a:gd name="connsiteX1" fmla="*/ -31 w 42523"/>
                <a:gd name="connsiteY1" fmla="*/ 27158 h 65497"/>
                <a:gd name="connsiteX2" fmla="*/ 42353 w 42523"/>
                <a:gd name="connsiteY2" fmla="*/ 4667 h 65497"/>
                <a:gd name="connsiteX3" fmla="*/ 33055 w 42523"/>
                <a:gd name="connsiteY3" fmla="*/ 63919 h 65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523" h="65497">
                  <a:moveTo>
                    <a:pt x="33054" y="63919"/>
                  </a:moveTo>
                  <a:cubicBezTo>
                    <a:pt x="14274" y="70372"/>
                    <a:pt x="-1844" y="50087"/>
                    <a:pt x="-31" y="27158"/>
                  </a:cubicBezTo>
                  <a:cubicBezTo>
                    <a:pt x="1518" y="7527"/>
                    <a:pt x="34757" y="-9041"/>
                    <a:pt x="42353" y="4667"/>
                  </a:cubicBezTo>
                  <a:lnTo>
                    <a:pt x="33055" y="63919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2" name="任意多边形: 形状 1141">
              <a:extLst>
                <a:ext uri="{FF2B5EF4-FFF2-40B4-BE49-F238E27FC236}">
                  <a16:creationId xmlns:a16="http://schemas.microsoft.com/office/drawing/2014/main" id="{2AC1045B-ACE6-775E-5EBC-82A26CE665A0}"/>
                </a:ext>
              </a:extLst>
            </p:cNvPr>
            <p:cNvSpPr/>
            <p:nvPr/>
          </p:nvSpPr>
          <p:spPr>
            <a:xfrm flipV="1">
              <a:off x="8846563" y="5498202"/>
              <a:ext cx="60968" cy="74887"/>
            </a:xfrm>
            <a:custGeom>
              <a:avLst/>
              <a:gdLst>
                <a:gd name="connsiteX0" fmla="*/ 58174 w 60968"/>
                <a:gd name="connsiteY0" fmla="*/ 1970 h 74887"/>
                <a:gd name="connsiteX1" fmla="*/ 36118 w 60968"/>
                <a:gd name="connsiteY1" fmla="*/ 39354 h 74887"/>
                <a:gd name="connsiteX2" fmla="*/ 7219 w 60968"/>
                <a:gd name="connsiteY2" fmla="*/ 74540 h 74887"/>
                <a:gd name="connsiteX3" fmla="*/ 9195 w 60968"/>
                <a:gd name="connsiteY3" fmla="*/ 38983 h 74887"/>
                <a:gd name="connsiteX4" fmla="*/ 7020 w 60968"/>
                <a:gd name="connsiteY4" fmla="*/ 17493 h 74887"/>
                <a:gd name="connsiteX5" fmla="*/ 58174 w 60968"/>
                <a:gd name="connsiteY5" fmla="*/ 1970 h 74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968" h="74887">
                  <a:moveTo>
                    <a:pt x="58174" y="1970"/>
                  </a:moveTo>
                  <a:cubicBezTo>
                    <a:pt x="67810" y="15466"/>
                    <a:pt x="48720" y="35184"/>
                    <a:pt x="36118" y="39354"/>
                  </a:cubicBezTo>
                  <a:cubicBezTo>
                    <a:pt x="23512" y="43527"/>
                    <a:pt x="4692" y="59804"/>
                    <a:pt x="7219" y="74540"/>
                  </a:cubicBezTo>
                  <a:cubicBezTo>
                    <a:pt x="-2573" y="67675"/>
                    <a:pt x="-3339" y="54004"/>
                    <a:pt x="9195" y="38983"/>
                  </a:cubicBezTo>
                  <a:cubicBezTo>
                    <a:pt x="18689" y="27615"/>
                    <a:pt x="12978" y="19163"/>
                    <a:pt x="7020" y="17493"/>
                  </a:cubicBezTo>
                  <a:cubicBezTo>
                    <a:pt x="14975" y="10279"/>
                    <a:pt x="41398" y="-6458"/>
                    <a:pt x="58174" y="1970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3" name="任意多边形: 形状 1142">
              <a:extLst>
                <a:ext uri="{FF2B5EF4-FFF2-40B4-BE49-F238E27FC236}">
                  <a16:creationId xmlns:a16="http://schemas.microsoft.com/office/drawing/2014/main" id="{174D6F10-A490-B647-5EB6-C768E8AFB806}"/>
                </a:ext>
              </a:extLst>
            </p:cNvPr>
            <p:cNvSpPr/>
            <p:nvPr/>
          </p:nvSpPr>
          <p:spPr>
            <a:xfrm flipV="1">
              <a:off x="8852440" y="5450979"/>
              <a:ext cx="96284" cy="60612"/>
            </a:xfrm>
            <a:custGeom>
              <a:avLst/>
              <a:gdLst>
                <a:gd name="connsiteX0" fmla="*/ 96113 w 96284"/>
                <a:gd name="connsiteY0" fmla="*/ 37856 h 60612"/>
                <a:gd name="connsiteX1" fmla="*/ 55777 w 96284"/>
                <a:gd name="connsiteY1" fmla="*/ 43807 h 60612"/>
                <a:gd name="connsiteX2" fmla="*/ -171 w 96284"/>
                <a:gd name="connsiteY2" fmla="*/ 56922 h 60612"/>
                <a:gd name="connsiteX3" fmla="*/ 24906 w 96284"/>
                <a:gd name="connsiteY3" fmla="*/ 26881 h 60612"/>
                <a:gd name="connsiteX4" fmla="*/ 91516 w 96284"/>
                <a:gd name="connsiteY4" fmla="*/ 10826 h 60612"/>
                <a:gd name="connsiteX5" fmla="*/ 96113 w 96284"/>
                <a:gd name="connsiteY5" fmla="*/ 37856 h 60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6284" h="60612">
                  <a:moveTo>
                    <a:pt x="96113" y="37856"/>
                  </a:moveTo>
                  <a:cubicBezTo>
                    <a:pt x="84614" y="54947"/>
                    <a:pt x="68409" y="50278"/>
                    <a:pt x="55777" y="43807"/>
                  </a:cubicBezTo>
                  <a:cubicBezTo>
                    <a:pt x="37237" y="34313"/>
                    <a:pt x="21953" y="71219"/>
                    <a:pt x="-171" y="56922"/>
                  </a:cubicBezTo>
                  <a:cubicBezTo>
                    <a:pt x="15907" y="54362"/>
                    <a:pt x="21419" y="34610"/>
                    <a:pt x="24906" y="26881"/>
                  </a:cubicBezTo>
                  <a:cubicBezTo>
                    <a:pt x="34867" y="4777"/>
                    <a:pt x="70111" y="-12646"/>
                    <a:pt x="91516" y="10826"/>
                  </a:cubicBezTo>
                  <a:lnTo>
                    <a:pt x="96113" y="37856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4" name="任意多边形: 形状 1143">
              <a:extLst>
                <a:ext uri="{FF2B5EF4-FFF2-40B4-BE49-F238E27FC236}">
                  <a16:creationId xmlns:a16="http://schemas.microsoft.com/office/drawing/2014/main" id="{FC501774-7B57-376D-3ADC-024ACB2CA37A}"/>
                </a:ext>
              </a:extLst>
            </p:cNvPr>
            <p:cNvSpPr/>
            <p:nvPr/>
          </p:nvSpPr>
          <p:spPr>
            <a:xfrm flipV="1">
              <a:off x="8897967" y="5497905"/>
              <a:ext cx="50741" cy="72820"/>
            </a:xfrm>
            <a:custGeom>
              <a:avLst/>
              <a:gdLst>
                <a:gd name="connsiteX0" fmla="*/ 48085 w 50741"/>
                <a:gd name="connsiteY0" fmla="*/ 72473 h 72820"/>
                <a:gd name="connsiteX1" fmla="*/ 3434 w 50741"/>
                <a:gd name="connsiteY1" fmla="*/ 50120 h 72820"/>
                <a:gd name="connsiteX2" fmla="*/ 11759 w 50741"/>
                <a:gd name="connsiteY2" fmla="*/ -347 h 72820"/>
                <a:gd name="connsiteX3" fmla="*/ 48085 w 50741"/>
                <a:gd name="connsiteY3" fmla="*/ 72472 h 72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741" h="72820">
                  <a:moveTo>
                    <a:pt x="48085" y="72473"/>
                  </a:moveTo>
                  <a:cubicBezTo>
                    <a:pt x="24525" y="70523"/>
                    <a:pt x="9199" y="60081"/>
                    <a:pt x="3434" y="50120"/>
                  </a:cubicBezTo>
                  <a:cubicBezTo>
                    <a:pt x="-2332" y="40160"/>
                    <a:pt x="-2272" y="10172"/>
                    <a:pt x="11759" y="-347"/>
                  </a:cubicBezTo>
                  <a:cubicBezTo>
                    <a:pt x="31384" y="11721"/>
                    <a:pt x="59043" y="45931"/>
                    <a:pt x="48085" y="72472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5" name="任意多边形: 形状 1144">
              <a:extLst>
                <a:ext uri="{FF2B5EF4-FFF2-40B4-BE49-F238E27FC236}">
                  <a16:creationId xmlns:a16="http://schemas.microsoft.com/office/drawing/2014/main" id="{5EE82012-783E-26CD-DD61-ECA84D88B70E}"/>
                </a:ext>
              </a:extLst>
            </p:cNvPr>
            <p:cNvSpPr/>
            <p:nvPr/>
          </p:nvSpPr>
          <p:spPr>
            <a:xfrm flipV="1">
              <a:off x="8832638" y="5527874"/>
              <a:ext cx="24547" cy="27396"/>
            </a:xfrm>
            <a:custGeom>
              <a:avLst/>
              <a:gdLst>
                <a:gd name="connsiteX0" fmla="*/ -172 w 24547"/>
                <a:gd name="connsiteY0" fmla="*/ 23920 h 27396"/>
                <a:gd name="connsiteX1" fmla="*/ 18142 w 24547"/>
                <a:gd name="connsiteY1" fmla="*/ 21032 h 27396"/>
                <a:gd name="connsiteX2" fmla="*/ 20938 w 24547"/>
                <a:gd name="connsiteY2" fmla="*/ -346 h 27396"/>
                <a:gd name="connsiteX3" fmla="*/ -172 w 24547"/>
                <a:gd name="connsiteY3" fmla="*/ 23919 h 27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47" h="27396">
                  <a:moveTo>
                    <a:pt x="-172" y="23920"/>
                  </a:moveTo>
                  <a:cubicBezTo>
                    <a:pt x="3517" y="29745"/>
                    <a:pt x="13546" y="26661"/>
                    <a:pt x="18142" y="21032"/>
                  </a:cubicBezTo>
                  <a:cubicBezTo>
                    <a:pt x="22740" y="15395"/>
                    <a:pt x="27985" y="3903"/>
                    <a:pt x="20938" y="-346"/>
                  </a:cubicBezTo>
                  <a:lnTo>
                    <a:pt x="-172" y="23919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6" name="任意多边形: 形状 1145">
              <a:extLst>
                <a:ext uri="{FF2B5EF4-FFF2-40B4-BE49-F238E27FC236}">
                  <a16:creationId xmlns:a16="http://schemas.microsoft.com/office/drawing/2014/main" id="{69C6A416-69D6-DF4A-01F8-6389A46EAC46}"/>
                </a:ext>
              </a:extLst>
            </p:cNvPr>
            <p:cNvSpPr/>
            <p:nvPr/>
          </p:nvSpPr>
          <p:spPr>
            <a:xfrm flipV="1">
              <a:off x="8765010" y="5436073"/>
              <a:ext cx="38584" cy="42112"/>
            </a:xfrm>
            <a:custGeom>
              <a:avLst/>
              <a:gdLst>
                <a:gd name="connsiteX0" fmla="*/ -173 w 38584"/>
                <a:gd name="connsiteY0" fmla="*/ 34330 h 42112"/>
                <a:gd name="connsiteX1" fmla="*/ 32569 w 38584"/>
                <a:gd name="connsiteY1" fmla="*/ 31015 h 42112"/>
                <a:gd name="connsiteX2" fmla="*/ 27945 w 38584"/>
                <a:gd name="connsiteY2" fmla="*/ -362 h 42112"/>
                <a:gd name="connsiteX3" fmla="*/ -173 w 38584"/>
                <a:gd name="connsiteY3" fmla="*/ 34330 h 42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584" h="42112">
                  <a:moveTo>
                    <a:pt x="-173" y="34330"/>
                  </a:moveTo>
                  <a:cubicBezTo>
                    <a:pt x="2700" y="42310"/>
                    <a:pt x="21602" y="47218"/>
                    <a:pt x="32569" y="31015"/>
                  </a:cubicBezTo>
                  <a:cubicBezTo>
                    <a:pt x="43541" y="14809"/>
                    <a:pt x="37363" y="754"/>
                    <a:pt x="27945" y="-362"/>
                  </a:cubicBezTo>
                  <a:lnTo>
                    <a:pt x="-173" y="34330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7" name="任意多边形: 形状 1146">
              <a:extLst>
                <a:ext uri="{FF2B5EF4-FFF2-40B4-BE49-F238E27FC236}">
                  <a16:creationId xmlns:a16="http://schemas.microsoft.com/office/drawing/2014/main" id="{E654848F-0D08-D0BF-9552-26E81A8D7042}"/>
                </a:ext>
              </a:extLst>
            </p:cNvPr>
            <p:cNvSpPr/>
            <p:nvPr/>
          </p:nvSpPr>
          <p:spPr>
            <a:xfrm flipV="1">
              <a:off x="8793823" y="5476912"/>
              <a:ext cx="44232" cy="54184"/>
            </a:xfrm>
            <a:custGeom>
              <a:avLst/>
              <a:gdLst>
                <a:gd name="connsiteX0" fmla="*/ -172 w 44232"/>
                <a:gd name="connsiteY0" fmla="*/ 50936 h 54184"/>
                <a:gd name="connsiteX1" fmla="*/ 32630 w 44232"/>
                <a:gd name="connsiteY1" fmla="*/ 39957 h 54184"/>
                <a:gd name="connsiteX2" fmla="*/ 38676 w 44232"/>
                <a:gd name="connsiteY2" fmla="*/ -353 h 54184"/>
                <a:gd name="connsiteX3" fmla="*/ -173 w 44232"/>
                <a:gd name="connsiteY3" fmla="*/ 50936 h 54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232" h="54184">
                  <a:moveTo>
                    <a:pt x="-172" y="50936"/>
                  </a:moveTo>
                  <a:cubicBezTo>
                    <a:pt x="1125" y="55558"/>
                    <a:pt x="16948" y="56408"/>
                    <a:pt x="32630" y="39957"/>
                  </a:cubicBezTo>
                  <a:cubicBezTo>
                    <a:pt x="48322" y="23479"/>
                    <a:pt x="45298" y="8569"/>
                    <a:pt x="38676" y="-353"/>
                  </a:cubicBezTo>
                  <a:lnTo>
                    <a:pt x="-173" y="50936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8" name="任意多边形: 形状 1147">
              <a:extLst>
                <a:ext uri="{FF2B5EF4-FFF2-40B4-BE49-F238E27FC236}">
                  <a16:creationId xmlns:a16="http://schemas.microsoft.com/office/drawing/2014/main" id="{3108B339-0691-D800-D2AA-21D1BE5B00A1}"/>
                </a:ext>
              </a:extLst>
            </p:cNvPr>
            <p:cNvSpPr/>
            <p:nvPr/>
          </p:nvSpPr>
          <p:spPr>
            <a:xfrm flipV="1">
              <a:off x="8735857" y="5339591"/>
              <a:ext cx="43254" cy="102711"/>
            </a:xfrm>
            <a:custGeom>
              <a:avLst/>
              <a:gdLst>
                <a:gd name="connsiteX0" fmla="*/ 27074 w 43254"/>
                <a:gd name="connsiteY0" fmla="*/ -374 h 102711"/>
                <a:gd name="connsiteX1" fmla="*/ 40599 w 43254"/>
                <a:gd name="connsiteY1" fmla="*/ 26996 h 102711"/>
                <a:gd name="connsiteX2" fmla="*/ 40575 w 43254"/>
                <a:gd name="connsiteY2" fmla="*/ 71659 h 102711"/>
                <a:gd name="connsiteX3" fmla="*/ 31689 w 43254"/>
                <a:gd name="connsiteY3" fmla="*/ 102338 h 102711"/>
                <a:gd name="connsiteX4" fmla="*/ 20989 w 43254"/>
                <a:gd name="connsiteY4" fmla="*/ 74266 h 102711"/>
                <a:gd name="connsiteX5" fmla="*/ 364 w 43254"/>
                <a:gd name="connsiteY5" fmla="*/ 33969 h 102711"/>
                <a:gd name="connsiteX6" fmla="*/ 27072 w 43254"/>
                <a:gd name="connsiteY6" fmla="*/ -373 h 102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254" h="102711">
                  <a:moveTo>
                    <a:pt x="27074" y="-374"/>
                  </a:moveTo>
                  <a:cubicBezTo>
                    <a:pt x="41464" y="854"/>
                    <a:pt x="46643" y="17179"/>
                    <a:pt x="40599" y="26996"/>
                  </a:cubicBezTo>
                  <a:cubicBezTo>
                    <a:pt x="29591" y="44863"/>
                    <a:pt x="48219" y="61374"/>
                    <a:pt x="40575" y="71659"/>
                  </a:cubicBezTo>
                  <a:cubicBezTo>
                    <a:pt x="32933" y="81943"/>
                    <a:pt x="27647" y="95098"/>
                    <a:pt x="31689" y="102338"/>
                  </a:cubicBezTo>
                  <a:cubicBezTo>
                    <a:pt x="20487" y="95821"/>
                    <a:pt x="17934" y="84914"/>
                    <a:pt x="20989" y="74266"/>
                  </a:cubicBezTo>
                  <a:cubicBezTo>
                    <a:pt x="24044" y="63619"/>
                    <a:pt x="-4391" y="46238"/>
                    <a:pt x="364" y="33969"/>
                  </a:cubicBezTo>
                  <a:lnTo>
                    <a:pt x="27072" y="-373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9" name="任意多边形: 形状 1148">
              <a:extLst>
                <a:ext uri="{FF2B5EF4-FFF2-40B4-BE49-F238E27FC236}">
                  <a16:creationId xmlns:a16="http://schemas.microsoft.com/office/drawing/2014/main" id="{0BF43DBD-DC19-4E1C-364C-05EE3127512F}"/>
                </a:ext>
              </a:extLst>
            </p:cNvPr>
            <p:cNvSpPr/>
            <p:nvPr/>
          </p:nvSpPr>
          <p:spPr>
            <a:xfrm flipV="1">
              <a:off x="8505352" y="5279919"/>
              <a:ext cx="52846" cy="29261"/>
            </a:xfrm>
            <a:custGeom>
              <a:avLst/>
              <a:gdLst>
                <a:gd name="connsiteX0" fmla="*/ 52668 w 52846"/>
                <a:gd name="connsiteY0" fmla="*/ 3883 h 29261"/>
                <a:gd name="connsiteX1" fmla="*/ 17902 w 52846"/>
                <a:gd name="connsiteY1" fmla="*/ 28079 h 29261"/>
                <a:gd name="connsiteX2" fmla="*/ 956 w 52846"/>
                <a:gd name="connsiteY2" fmla="*/ -392 h 29261"/>
                <a:gd name="connsiteX3" fmla="*/ 52668 w 52846"/>
                <a:gd name="connsiteY3" fmla="*/ 3882 h 29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846" h="29261">
                  <a:moveTo>
                    <a:pt x="52668" y="3883"/>
                  </a:moveTo>
                  <a:cubicBezTo>
                    <a:pt x="52633" y="21873"/>
                    <a:pt x="31728" y="31847"/>
                    <a:pt x="17902" y="28079"/>
                  </a:cubicBezTo>
                  <a:cubicBezTo>
                    <a:pt x="4083" y="24308"/>
                    <a:pt x="-3122" y="10359"/>
                    <a:pt x="956" y="-392"/>
                  </a:cubicBezTo>
                  <a:lnTo>
                    <a:pt x="52668" y="3882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0" name="任意多边形: 形状 1149">
              <a:extLst>
                <a:ext uri="{FF2B5EF4-FFF2-40B4-BE49-F238E27FC236}">
                  <a16:creationId xmlns:a16="http://schemas.microsoft.com/office/drawing/2014/main" id="{927F4C09-A610-2BB7-D0F6-1C571A88272B}"/>
                </a:ext>
              </a:extLst>
            </p:cNvPr>
            <p:cNvSpPr/>
            <p:nvPr/>
          </p:nvSpPr>
          <p:spPr>
            <a:xfrm flipV="1">
              <a:off x="8558199" y="5278045"/>
              <a:ext cx="60455" cy="37337"/>
            </a:xfrm>
            <a:custGeom>
              <a:avLst/>
              <a:gdLst>
                <a:gd name="connsiteX0" fmla="*/ 58521 w 60455"/>
                <a:gd name="connsiteY0" fmla="*/ -391 h 37337"/>
                <a:gd name="connsiteX1" fmla="*/ 32895 w 60455"/>
                <a:gd name="connsiteY1" fmla="*/ 36528 h 37337"/>
                <a:gd name="connsiteX2" fmla="*/ -177 w 60455"/>
                <a:gd name="connsiteY2" fmla="*/ 10109 h 37337"/>
                <a:gd name="connsiteX3" fmla="*/ 58521 w 60455"/>
                <a:gd name="connsiteY3" fmla="*/ -392 h 37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455" h="37337">
                  <a:moveTo>
                    <a:pt x="58521" y="-391"/>
                  </a:moveTo>
                  <a:cubicBezTo>
                    <a:pt x="66236" y="18677"/>
                    <a:pt x="46875" y="33666"/>
                    <a:pt x="32895" y="36528"/>
                  </a:cubicBezTo>
                  <a:cubicBezTo>
                    <a:pt x="18921" y="39391"/>
                    <a:pt x="318" y="27220"/>
                    <a:pt x="-177" y="10109"/>
                  </a:cubicBezTo>
                  <a:lnTo>
                    <a:pt x="58521" y="-392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1" name="任意多边形: 形状 1150">
              <a:extLst>
                <a:ext uri="{FF2B5EF4-FFF2-40B4-BE49-F238E27FC236}">
                  <a16:creationId xmlns:a16="http://schemas.microsoft.com/office/drawing/2014/main" id="{A3694006-D382-FAED-267F-68952448BC66}"/>
                </a:ext>
              </a:extLst>
            </p:cNvPr>
            <p:cNvSpPr/>
            <p:nvPr/>
          </p:nvSpPr>
          <p:spPr>
            <a:xfrm flipV="1">
              <a:off x="8615805" y="5241051"/>
              <a:ext cx="45934" cy="91714"/>
            </a:xfrm>
            <a:custGeom>
              <a:avLst/>
              <a:gdLst>
                <a:gd name="connsiteX0" fmla="*/ 33538 w 45934"/>
                <a:gd name="connsiteY0" fmla="*/ -394 h 91714"/>
                <a:gd name="connsiteX1" fmla="*/ 34842 w 45934"/>
                <a:gd name="connsiteY1" fmla="*/ 53237 h 91714"/>
                <a:gd name="connsiteX2" fmla="*/ 9961 w 45934"/>
                <a:gd name="connsiteY2" fmla="*/ 91321 h 91714"/>
                <a:gd name="connsiteX3" fmla="*/ 9260 w 45934"/>
                <a:gd name="connsiteY3" fmla="*/ 55829 h 91714"/>
                <a:gd name="connsiteX4" fmla="*/ 2465 w 45934"/>
                <a:gd name="connsiteY4" fmla="*/ 13302 h 91714"/>
                <a:gd name="connsiteX5" fmla="*/ 33539 w 45934"/>
                <a:gd name="connsiteY5" fmla="*/ -394 h 91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934" h="91714">
                  <a:moveTo>
                    <a:pt x="33538" y="-394"/>
                  </a:moveTo>
                  <a:cubicBezTo>
                    <a:pt x="50033" y="9307"/>
                    <a:pt x="49192" y="39790"/>
                    <a:pt x="34842" y="53237"/>
                  </a:cubicBezTo>
                  <a:cubicBezTo>
                    <a:pt x="22860" y="64459"/>
                    <a:pt x="6713" y="74592"/>
                    <a:pt x="9961" y="91321"/>
                  </a:cubicBezTo>
                  <a:cubicBezTo>
                    <a:pt x="-730" y="81756"/>
                    <a:pt x="3342" y="68834"/>
                    <a:pt x="9260" y="55829"/>
                  </a:cubicBezTo>
                  <a:cubicBezTo>
                    <a:pt x="15178" y="42823"/>
                    <a:pt x="-7702" y="33355"/>
                    <a:pt x="2465" y="13302"/>
                  </a:cubicBezTo>
                  <a:lnTo>
                    <a:pt x="33539" y="-394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2" name="任意多边形: 形状 1151">
              <a:extLst>
                <a:ext uri="{FF2B5EF4-FFF2-40B4-BE49-F238E27FC236}">
                  <a16:creationId xmlns:a16="http://schemas.microsoft.com/office/drawing/2014/main" id="{3D3C1F22-7023-08DF-9DE1-B5E8AE6C673C}"/>
                </a:ext>
              </a:extLst>
            </p:cNvPr>
            <p:cNvSpPr/>
            <p:nvPr/>
          </p:nvSpPr>
          <p:spPr>
            <a:xfrm flipV="1">
              <a:off x="8647615" y="5316216"/>
              <a:ext cx="42747" cy="37869"/>
            </a:xfrm>
            <a:custGeom>
              <a:avLst/>
              <a:gdLst>
                <a:gd name="connsiteX0" fmla="*/ -176 w 42747"/>
                <a:gd name="connsiteY0" fmla="*/ 21412 h 37869"/>
                <a:gd name="connsiteX1" fmla="*/ 31877 w 42747"/>
                <a:gd name="connsiteY1" fmla="*/ 33391 h 37869"/>
                <a:gd name="connsiteX2" fmla="*/ 32572 w 42747"/>
                <a:gd name="connsiteY2" fmla="*/ -385 h 37869"/>
                <a:gd name="connsiteX3" fmla="*/ -176 w 42747"/>
                <a:gd name="connsiteY3" fmla="*/ 21412 h 37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747" h="37869">
                  <a:moveTo>
                    <a:pt x="-176" y="21412"/>
                  </a:moveTo>
                  <a:cubicBezTo>
                    <a:pt x="2945" y="33867"/>
                    <a:pt x="18524" y="43198"/>
                    <a:pt x="31877" y="33391"/>
                  </a:cubicBezTo>
                  <a:cubicBezTo>
                    <a:pt x="45234" y="23589"/>
                    <a:pt x="46762" y="8402"/>
                    <a:pt x="32572" y="-385"/>
                  </a:cubicBezTo>
                  <a:lnTo>
                    <a:pt x="-176" y="21412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3" name="任意多边形: 形状 1152">
              <a:extLst>
                <a:ext uri="{FF2B5EF4-FFF2-40B4-BE49-F238E27FC236}">
                  <a16:creationId xmlns:a16="http://schemas.microsoft.com/office/drawing/2014/main" id="{B2E57972-1348-824B-AC08-FE5A5AD811CA}"/>
                </a:ext>
              </a:extLst>
            </p:cNvPr>
            <p:cNvSpPr/>
            <p:nvPr/>
          </p:nvSpPr>
          <p:spPr>
            <a:xfrm flipV="1">
              <a:off x="8678214" y="5339501"/>
              <a:ext cx="41635" cy="39442"/>
            </a:xfrm>
            <a:custGeom>
              <a:avLst/>
              <a:gdLst>
                <a:gd name="connsiteX0" fmla="*/ -175 w 41635"/>
                <a:gd name="connsiteY0" fmla="*/ 25796 h 39442"/>
                <a:gd name="connsiteX1" fmla="*/ 33239 w 41635"/>
                <a:gd name="connsiteY1" fmla="*/ 33155 h 39442"/>
                <a:gd name="connsiteX2" fmla="*/ 29187 w 41635"/>
                <a:gd name="connsiteY2" fmla="*/ -380 h 39442"/>
                <a:gd name="connsiteX3" fmla="*/ -175 w 41635"/>
                <a:gd name="connsiteY3" fmla="*/ 25796 h 39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635" h="39442">
                  <a:moveTo>
                    <a:pt x="-175" y="25796"/>
                  </a:moveTo>
                  <a:cubicBezTo>
                    <a:pt x="4665" y="37684"/>
                    <a:pt x="21397" y="44737"/>
                    <a:pt x="33239" y="33155"/>
                  </a:cubicBezTo>
                  <a:cubicBezTo>
                    <a:pt x="45084" y="21577"/>
                    <a:pt x="44466" y="6327"/>
                    <a:pt x="29187" y="-380"/>
                  </a:cubicBezTo>
                  <a:lnTo>
                    <a:pt x="-175" y="25796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4" name="任意多边形: 形状 1153">
              <a:extLst>
                <a:ext uri="{FF2B5EF4-FFF2-40B4-BE49-F238E27FC236}">
                  <a16:creationId xmlns:a16="http://schemas.microsoft.com/office/drawing/2014/main" id="{04D96453-C71C-99C0-D7CC-A62D47F2393B}"/>
                </a:ext>
              </a:extLst>
            </p:cNvPr>
            <p:cNvSpPr/>
            <p:nvPr/>
          </p:nvSpPr>
          <p:spPr>
            <a:xfrm flipV="1">
              <a:off x="8705955" y="5364880"/>
              <a:ext cx="41131" cy="39910"/>
            </a:xfrm>
            <a:custGeom>
              <a:avLst/>
              <a:gdLst>
                <a:gd name="connsiteX0" fmla="*/ -175 w 41131"/>
                <a:gd name="connsiteY0" fmla="*/ 27239 h 39910"/>
                <a:gd name="connsiteX1" fmla="*/ 33574 w 41131"/>
                <a:gd name="connsiteY1" fmla="*/ 32921 h 39910"/>
                <a:gd name="connsiteX2" fmla="*/ 27850 w 41131"/>
                <a:gd name="connsiteY2" fmla="*/ -375 h 39910"/>
                <a:gd name="connsiteX3" fmla="*/ -175 w 41131"/>
                <a:gd name="connsiteY3" fmla="*/ 27238 h 39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131" h="39910">
                  <a:moveTo>
                    <a:pt x="-175" y="27239"/>
                  </a:moveTo>
                  <a:cubicBezTo>
                    <a:pt x="5254" y="38872"/>
                    <a:pt x="22322" y="45078"/>
                    <a:pt x="33574" y="32921"/>
                  </a:cubicBezTo>
                  <a:cubicBezTo>
                    <a:pt x="44825" y="20763"/>
                    <a:pt x="43446" y="5560"/>
                    <a:pt x="27850" y="-375"/>
                  </a:cubicBezTo>
                  <a:lnTo>
                    <a:pt x="-175" y="27238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5" name="任意多边形: 形状 1154">
              <a:extLst>
                <a:ext uri="{FF2B5EF4-FFF2-40B4-BE49-F238E27FC236}">
                  <a16:creationId xmlns:a16="http://schemas.microsoft.com/office/drawing/2014/main" id="{1A540EBA-FBA3-3D05-E89F-9D626A5330AD}"/>
                </a:ext>
              </a:extLst>
            </p:cNvPr>
            <p:cNvSpPr/>
            <p:nvPr/>
          </p:nvSpPr>
          <p:spPr>
            <a:xfrm flipV="1">
              <a:off x="8293751" y="5396067"/>
              <a:ext cx="64898" cy="55058"/>
            </a:xfrm>
            <a:custGeom>
              <a:avLst/>
              <a:gdLst>
                <a:gd name="connsiteX0" fmla="*/ 64716 w 64898"/>
                <a:gd name="connsiteY0" fmla="*/ 44054 h 55058"/>
                <a:gd name="connsiteX1" fmla="*/ 7650 w 64898"/>
                <a:gd name="connsiteY1" fmla="*/ 33915 h 55058"/>
                <a:gd name="connsiteX2" fmla="*/ 64716 w 64898"/>
                <a:gd name="connsiteY2" fmla="*/ 44054 h 55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898" h="55058">
                  <a:moveTo>
                    <a:pt x="64716" y="44054"/>
                  </a:moveTo>
                  <a:cubicBezTo>
                    <a:pt x="38677" y="60548"/>
                    <a:pt x="28387" y="58374"/>
                    <a:pt x="7650" y="33915"/>
                  </a:cubicBezTo>
                  <a:cubicBezTo>
                    <a:pt x="-18181" y="3447"/>
                    <a:pt x="24821" y="-29236"/>
                    <a:pt x="64716" y="44054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6" name="任意多边形: 形状 1155">
              <a:extLst>
                <a:ext uri="{FF2B5EF4-FFF2-40B4-BE49-F238E27FC236}">
                  <a16:creationId xmlns:a16="http://schemas.microsoft.com/office/drawing/2014/main" id="{2D2911A2-9728-F63B-2757-D74CD4CF74D0}"/>
                </a:ext>
              </a:extLst>
            </p:cNvPr>
            <p:cNvSpPr/>
            <p:nvPr/>
          </p:nvSpPr>
          <p:spPr>
            <a:xfrm flipV="1">
              <a:off x="8267662" y="5351755"/>
              <a:ext cx="125380" cy="60925"/>
            </a:xfrm>
            <a:custGeom>
              <a:avLst/>
              <a:gdLst>
                <a:gd name="connsiteX0" fmla="*/ 124619 w 125380"/>
                <a:gd name="connsiteY0" fmla="*/ 33223 h 60925"/>
                <a:gd name="connsiteX1" fmla="*/ -183 w 125380"/>
                <a:gd name="connsiteY1" fmla="*/ 60549 h 60925"/>
                <a:gd name="connsiteX2" fmla="*/ 59739 w 125380"/>
                <a:gd name="connsiteY2" fmla="*/ 19324 h 60925"/>
                <a:gd name="connsiteX3" fmla="*/ 124623 w 125380"/>
                <a:gd name="connsiteY3" fmla="*/ 33223 h 60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5380" h="60925">
                  <a:moveTo>
                    <a:pt x="124619" y="33223"/>
                  </a:moveTo>
                  <a:cubicBezTo>
                    <a:pt x="94197" y="73731"/>
                    <a:pt x="32311" y="24170"/>
                    <a:pt x="-183" y="60549"/>
                  </a:cubicBezTo>
                  <a:cubicBezTo>
                    <a:pt x="-278" y="29028"/>
                    <a:pt x="48359" y="29746"/>
                    <a:pt x="59739" y="19324"/>
                  </a:cubicBezTo>
                  <a:cubicBezTo>
                    <a:pt x="79040" y="1655"/>
                    <a:pt x="131230" y="-19967"/>
                    <a:pt x="124623" y="33223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7" name="任意多边形: 形状 1156">
              <a:extLst>
                <a:ext uri="{FF2B5EF4-FFF2-40B4-BE49-F238E27FC236}">
                  <a16:creationId xmlns:a16="http://schemas.microsoft.com/office/drawing/2014/main" id="{8277B411-0657-04B1-E64C-278D58690C94}"/>
                </a:ext>
              </a:extLst>
            </p:cNvPr>
            <p:cNvSpPr/>
            <p:nvPr/>
          </p:nvSpPr>
          <p:spPr>
            <a:xfrm flipV="1">
              <a:off x="8251987" y="5439130"/>
              <a:ext cx="59633" cy="40344"/>
            </a:xfrm>
            <a:custGeom>
              <a:avLst/>
              <a:gdLst>
                <a:gd name="connsiteX0" fmla="*/ 59450 w 59633"/>
                <a:gd name="connsiteY0" fmla="*/ 29785 h 40344"/>
                <a:gd name="connsiteX1" fmla="*/ 236 w 59633"/>
                <a:gd name="connsiteY1" fmla="*/ 18831 h 40344"/>
                <a:gd name="connsiteX2" fmla="*/ 59450 w 59633"/>
                <a:gd name="connsiteY2" fmla="*/ 29785 h 40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633" h="40344">
                  <a:moveTo>
                    <a:pt x="59450" y="29785"/>
                  </a:moveTo>
                  <a:cubicBezTo>
                    <a:pt x="45294" y="51276"/>
                    <a:pt x="4720" y="34503"/>
                    <a:pt x="236" y="18831"/>
                  </a:cubicBezTo>
                  <a:cubicBezTo>
                    <a:pt x="-5458" y="-1077"/>
                    <a:pt x="48396" y="-16031"/>
                    <a:pt x="59450" y="29785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8" name="任意多边形: 形状 1157">
              <a:extLst>
                <a:ext uri="{FF2B5EF4-FFF2-40B4-BE49-F238E27FC236}">
                  <a16:creationId xmlns:a16="http://schemas.microsoft.com/office/drawing/2014/main" id="{63DDAFBD-2A91-BC65-6772-A0FC13803FF5}"/>
                </a:ext>
              </a:extLst>
            </p:cNvPr>
            <p:cNvSpPr/>
            <p:nvPr/>
          </p:nvSpPr>
          <p:spPr>
            <a:xfrm flipV="1">
              <a:off x="7630955" y="5358195"/>
              <a:ext cx="516382" cy="232996"/>
            </a:xfrm>
            <a:custGeom>
              <a:avLst/>
              <a:gdLst>
                <a:gd name="connsiteX0" fmla="*/ 505213 w 516382"/>
                <a:gd name="connsiteY0" fmla="*/ 69592 h 232996"/>
                <a:gd name="connsiteX1" fmla="*/ 507777 w 516382"/>
                <a:gd name="connsiteY1" fmla="*/ 25501 h 232996"/>
                <a:gd name="connsiteX2" fmla="*/ 388215 w 516382"/>
                <a:gd name="connsiteY2" fmla="*/ 8670 h 232996"/>
                <a:gd name="connsiteX3" fmla="*/ 287772 w 516382"/>
                <a:gd name="connsiteY3" fmla="*/ 25462 h 232996"/>
                <a:gd name="connsiteX4" fmla="*/ 369586 w 516382"/>
                <a:gd name="connsiteY4" fmla="*/ 41156 h 232996"/>
                <a:gd name="connsiteX5" fmla="*/ 304038 w 516382"/>
                <a:gd name="connsiteY5" fmla="*/ 39115 h 232996"/>
                <a:gd name="connsiteX6" fmla="*/ 227614 w 516382"/>
                <a:gd name="connsiteY6" fmla="*/ 43970 h 232996"/>
                <a:gd name="connsiteX7" fmla="*/ 121859 w 516382"/>
                <a:gd name="connsiteY7" fmla="*/ 53234 h 232996"/>
                <a:gd name="connsiteX8" fmla="*/ -192 w 516382"/>
                <a:gd name="connsiteY8" fmla="*/ 93520 h 232996"/>
                <a:gd name="connsiteX9" fmla="*/ 107478 w 516382"/>
                <a:gd name="connsiteY9" fmla="*/ 95016 h 232996"/>
                <a:gd name="connsiteX10" fmla="*/ 233161 w 516382"/>
                <a:gd name="connsiteY10" fmla="*/ 90548 h 232996"/>
                <a:gd name="connsiteX11" fmla="*/ 167641 w 516382"/>
                <a:gd name="connsiteY11" fmla="*/ 109182 h 232996"/>
                <a:gd name="connsiteX12" fmla="*/ 77403 w 516382"/>
                <a:gd name="connsiteY12" fmla="*/ 136936 h 232996"/>
                <a:gd name="connsiteX13" fmla="*/ 135620 w 516382"/>
                <a:gd name="connsiteY13" fmla="*/ 135996 h 232996"/>
                <a:gd name="connsiteX14" fmla="*/ 211501 w 516382"/>
                <a:gd name="connsiteY14" fmla="*/ 121692 h 232996"/>
                <a:gd name="connsiteX15" fmla="*/ 322101 w 516382"/>
                <a:gd name="connsiteY15" fmla="*/ 107170 h 232996"/>
                <a:gd name="connsiteX16" fmla="*/ 275454 w 516382"/>
                <a:gd name="connsiteY16" fmla="*/ 126375 h 232996"/>
                <a:gd name="connsiteX17" fmla="*/ 216790 w 516382"/>
                <a:gd name="connsiteY17" fmla="*/ 157548 h 232996"/>
                <a:gd name="connsiteX18" fmla="*/ 306089 w 516382"/>
                <a:gd name="connsiteY18" fmla="*/ 136919 h 232996"/>
                <a:gd name="connsiteX19" fmla="*/ 393175 w 516382"/>
                <a:gd name="connsiteY19" fmla="*/ 96456 h 232996"/>
                <a:gd name="connsiteX20" fmla="*/ 314048 w 516382"/>
                <a:gd name="connsiteY20" fmla="*/ 178709 h 232996"/>
                <a:gd name="connsiteX21" fmla="*/ 264697 w 516382"/>
                <a:gd name="connsiteY21" fmla="*/ 226301 h 232996"/>
                <a:gd name="connsiteX22" fmla="*/ 314622 w 516382"/>
                <a:gd name="connsiteY22" fmla="*/ 208839 h 232996"/>
                <a:gd name="connsiteX23" fmla="*/ 377625 w 516382"/>
                <a:gd name="connsiteY23" fmla="*/ 144968 h 232996"/>
                <a:gd name="connsiteX24" fmla="*/ 442429 w 516382"/>
                <a:gd name="connsiteY24" fmla="*/ 96845 h 232996"/>
                <a:gd name="connsiteX25" fmla="*/ 422821 w 516382"/>
                <a:gd name="connsiteY25" fmla="*/ 124776 h 232996"/>
                <a:gd name="connsiteX26" fmla="*/ 505214 w 516382"/>
                <a:gd name="connsiteY26" fmla="*/ 69592 h 232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16382" h="232996">
                  <a:moveTo>
                    <a:pt x="505213" y="69592"/>
                  </a:moveTo>
                  <a:cubicBezTo>
                    <a:pt x="514122" y="59592"/>
                    <a:pt x="523395" y="45007"/>
                    <a:pt x="507777" y="25501"/>
                  </a:cubicBezTo>
                  <a:cubicBezTo>
                    <a:pt x="492152" y="5992"/>
                    <a:pt x="425435" y="-11646"/>
                    <a:pt x="388215" y="8670"/>
                  </a:cubicBezTo>
                  <a:cubicBezTo>
                    <a:pt x="350984" y="28984"/>
                    <a:pt x="310837" y="-6028"/>
                    <a:pt x="287772" y="25462"/>
                  </a:cubicBezTo>
                  <a:cubicBezTo>
                    <a:pt x="319969" y="12693"/>
                    <a:pt x="340644" y="45333"/>
                    <a:pt x="369586" y="41156"/>
                  </a:cubicBezTo>
                  <a:cubicBezTo>
                    <a:pt x="356958" y="57324"/>
                    <a:pt x="325024" y="25822"/>
                    <a:pt x="304038" y="39115"/>
                  </a:cubicBezTo>
                  <a:cubicBezTo>
                    <a:pt x="283052" y="52409"/>
                    <a:pt x="251782" y="25392"/>
                    <a:pt x="227614" y="43970"/>
                  </a:cubicBezTo>
                  <a:cubicBezTo>
                    <a:pt x="203442" y="62543"/>
                    <a:pt x="173495" y="21242"/>
                    <a:pt x="121859" y="53234"/>
                  </a:cubicBezTo>
                  <a:cubicBezTo>
                    <a:pt x="82362" y="77708"/>
                    <a:pt x="4744" y="62619"/>
                    <a:pt x="-192" y="93520"/>
                  </a:cubicBezTo>
                  <a:cubicBezTo>
                    <a:pt x="41337" y="74839"/>
                    <a:pt x="70068" y="86204"/>
                    <a:pt x="107478" y="95016"/>
                  </a:cubicBezTo>
                  <a:cubicBezTo>
                    <a:pt x="167638" y="109182"/>
                    <a:pt x="198242" y="66378"/>
                    <a:pt x="233161" y="90548"/>
                  </a:cubicBezTo>
                  <a:cubicBezTo>
                    <a:pt x="209308" y="89863"/>
                    <a:pt x="186436" y="96733"/>
                    <a:pt x="167641" y="109182"/>
                  </a:cubicBezTo>
                  <a:cubicBezTo>
                    <a:pt x="144045" y="124809"/>
                    <a:pt x="93390" y="102854"/>
                    <a:pt x="77403" y="136936"/>
                  </a:cubicBezTo>
                  <a:cubicBezTo>
                    <a:pt x="94179" y="129035"/>
                    <a:pt x="108471" y="129238"/>
                    <a:pt x="135620" y="135996"/>
                  </a:cubicBezTo>
                  <a:cubicBezTo>
                    <a:pt x="163423" y="142918"/>
                    <a:pt x="180780" y="116075"/>
                    <a:pt x="211501" y="121692"/>
                  </a:cubicBezTo>
                  <a:cubicBezTo>
                    <a:pt x="259535" y="130471"/>
                    <a:pt x="270800" y="90661"/>
                    <a:pt x="322101" y="107170"/>
                  </a:cubicBezTo>
                  <a:cubicBezTo>
                    <a:pt x="316402" y="116230"/>
                    <a:pt x="297190" y="124588"/>
                    <a:pt x="275454" y="126375"/>
                  </a:cubicBezTo>
                  <a:cubicBezTo>
                    <a:pt x="253718" y="128162"/>
                    <a:pt x="241842" y="155836"/>
                    <a:pt x="216790" y="157548"/>
                  </a:cubicBezTo>
                  <a:cubicBezTo>
                    <a:pt x="233644" y="178996"/>
                    <a:pt x="268858" y="138309"/>
                    <a:pt x="306089" y="136919"/>
                  </a:cubicBezTo>
                  <a:cubicBezTo>
                    <a:pt x="348113" y="135350"/>
                    <a:pt x="370242" y="113976"/>
                    <a:pt x="393175" y="96456"/>
                  </a:cubicBezTo>
                  <a:cubicBezTo>
                    <a:pt x="359490" y="118068"/>
                    <a:pt x="366587" y="158497"/>
                    <a:pt x="314048" y="178709"/>
                  </a:cubicBezTo>
                  <a:cubicBezTo>
                    <a:pt x="291132" y="187520"/>
                    <a:pt x="295247" y="229824"/>
                    <a:pt x="264697" y="226301"/>
                  </a:cubicBezTo>
                  <a:cubicBezTo>
                    <a:pt x="272912" y="237977"/>
                    <a:pt x="300243" y="234278"/>
                    <a:pt x="314622" y="208839"/>
                  </a:cubicBezTo>
                  <a:cubicBezTo>
                    <a:pt x="328999" y="183395"/>
                    <a:pt x="351614" y="199694"/>
                    <a:pt x="377625" y="144968"/>
                  </a:cubicBezTo>
                  <a:cubicBezTo>
                    <a:pt x="388361" y="122381"/>
                    <a:pt x="430627" y="121195"/>
                    <a:pt x="442429" y="96845"/>
                  </a:cubicBezTo>
                  <a:cubicBezTo>
                    <a:pt x="444580" y="105826"/>
                    <a:pt x="436457" y="117501"/>
                    <a:pt x="422821" y="124776"/>
                  </a:cubicBezTo>
                  <a:cubicBezTo>
                    <a:pt x="441570" y="136318"/>
                    <a:pt x="492871" y="100830"/>
                    <a:pt x="505214" y="69592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9" name="任意多边形: 形状 1158">
              <a:extLst>
                <a:ext uri="{FF2B5EF4-FFF2-40B4-BE49-F238E27FC236}">
                  <a16:creationId xmlns:a16="http://schemas.microsoft.com/office/drawing/2014/main" id="{63DD141E-6E2B-870B-AB1F-E4091DE891BB}"/>
                </a:ext>
              </a:extLst>
            </p:cNvPr>
            <p:cNvSpPr/>
            <p:nvPr/>
          </p:nvSpPr>
          <p:spPr>
            <a:xfrm flipV="1">
              <a:off x="8125284" y="5478228"/>
              <a:ext cx="61678" cy="48183"/>
            </a:xfrm>
            <a:custGeom>
              <a:avLst/>
              <a:gdLst>
                <a:gd name="connsiteX0" fmla="*/ 61491 w 61678"/>
                <a:gd name="connsiteY0" fmla="*/ 8150 h 48183"/>
                <a:gd name="connsiteX1" fmla="*/ 6585 w 61678"/>
                <a:gd name="connsiteY1" fmla="*/ 47830 h 48183"/>
                <a:gd name="connsiteX2" fmla="*/ 8731 w 61678"/>
                <a:gd name="connsiteY2" fmla="*/ -353 h 48183"/>
                <a:gd name="connsiteX3" fmla="*/ 61491 w 61678"/>
                <a:gd name="connsiteY3" fmla="*/ 8150 h 48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678" h="48183">
                  <a:moveTo>
                    <a:pt x="61491" y="8150"/>
                  </a:moveTo>
                  <a:cubicBezTo>
                    <a:pt x="52762" y="32199"/>
                    <a:pt x="18968" y="31281"/>
                    <a:pt x="6585" y="47830"/>
                  </a:cubicBezTo>
                  <a:cubicBezTo>
                    <a:pt x="-306" y="36952"/>
                    <a:pt x="-5207" y="17189"/>
                    <a:pt x="8731" y="-353"/>
                  </a:cubicBezTo>
                  <a:cubicBezTo>
                    <a:pt x="16634" y="85"/>
                    <a:pt x="54650" y="5954"/>
                    <a:pt x="61491" y="8150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0" name="任意多边形: 形状 1159">
              <a:extLst>
                <a:ext uri="{FF2B5EF4-FFF2-40B4-BE49-F238E27FC236}">
                  <a16:creationId xmlns:a16="http://schemas.microsoft.com/office/drawing/2014/main" id="{58005D2B-FA07-A0CD-98A5-1A538C884CB1}"/>
                </a:ext>
              </a:extLst>
            </p:cNvPr>
            <p:cNvSpPr/>
            <p:nvPr/>
          </p:nvSpPr>
          <p:spPr>
            <a:xfrm flipV="1">
              <a:off x="8173641" y="5477176"/>
              <a:ext cx="64041" cy="40731"/>
            </a:xfrm>
            <a:custGeom>
              <a:avLst/>
              <a:gdLst>
                <a:gd name="connsiteX0" fmla="*/ 63856 w 64041"/>
                <a:gd name="connsiteY0" fmla="*/ 20363 h 40731"/>
                <a:gd name="connsiteX1" fmla="*/ 3022 w 64041"/>
                <a:gd name="connsiteY1" fmla="*/ 40378 h 40731"/>
                <a:gd name="connsiteX2" fmla="*/ 13166 w 64041"/>
                <a:gd name="connsiteY2" fmla="*/ -354 h 40731"/>
                <a:gd name="connsiteX3" fmla="*/ 63855 w 64041"/>
                <a:gd name="connsiteY3" fmla="*/ 20362 h 40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041" h="40731">
                  <a:moveTo>
                    <a:pt x="63856" y="20363"/>
                  </a:moveTo>
                  <a:cubicBezTo>
                    <a:pt x="45660" y="50946"/>
                    <a:pt x="19579" y="20092"/>
                    <a:pt x="3022" y="40378"/>
                  </a:cubicBezTo>
                  <a:cubicBezTo>
                    <a:pt x="-2351" y="30168"/>
                    <a:pt x="-2212" y="13200"/>
                    <a:pt x="13166" y="-354"/>
                  </a:cubicBezTo>
                  <a:lnTo>
                    <a:pt x="63855" y="20362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1" name="任意多边形: 形状 1160">
              <a:extLst>
                <a:ext uri="{FF2B5EF4-FFF2-40B4-BE49-F238E27FC236}">
                  <a16:creationId xmlns:a16="http://schemas.microsoft.com/office/drawing/2014/main" id="{AF3AF7A6-7AFB-102A-EFC1-5437109AFD60}"/>
                </a:ext>
              </a:extLst>
            </p:cNvPr>
            <p:cNvSpPr/>
            <p:nvPr/>
          </p:nvSpPr>
          <p:spPr>
            <a:xfrm flipV="1">
              <a:off x="8195236" y="5448675"/>
              <a:ext cx="77807" cy="50982"/>
            </a:xfrm>
            <a:custGeom>
              <a:avLst/>
              <a:gdLst>
                <a:gd name="connsiteX0" fmla="*/ 77623 w 77807"/>
                <a:gd name="connsiteY0" fmla="*/ 22706 h 50982"/>
                <a:gd name="connsiteX1" fmla="*/ 21 w 77807"/>
                <a:gd name="connsiteY1" fmla="*/ 50624 h 50982"/>
                <a:gd name="connsiteX2" fmla="*/ 46132 w 77807"/>
                <a:gd name="connsiteY2" fmla="*/ -358 h 50982"/>
                <a:gd name="connsiteX3" fmla="*/ 77623 w 77807"/>
                <a:gd name="connsiteY3" fmla="*/ 22705 h 50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807" h="50982">
                  <a:moveTo>
                    <a:pt x="77623" y="22706"/>
                  </a:moveTo>
                  <a:cubicBezTo>
                    <a:pt x="47835" y="63356"/>
                    <a:pt x="18659" y="28475"/>
                    <a:pt x="21" y="50624"/>
                  </a:cubicBezTo>
                  <a:cubicBezTo>
                    <a:pt x="-2910" y="33970"/>
                    <a:pt x="26080" y="5805"/>
                    <a:pt x="46132" y="-358"/>
                  </a:cubicBezTo>
                  <a:lnTo>
                    <a:pt x="77623" y="22705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2" name="任意多边形: 形状 1161">
              <a:extLst>
                <a:ext uri="{FF2B5EF4-FFF2-40B4-BE49-F238E27FC236}">
                  <a16:creationId xmlns:a16="http://schemas.microsoft.com/office/drawing/2014/main" id="{C8DE0DED-E764-113D-EC43-CDFED8C1EAF7}"/>
                </a:ext>
              </a:extLst>
            </p:cNvPr>
            <p:cNvSpPr/>
            <p:nvPr/>
          </p:nvSpPr>
          <p:spPr>
            <a:xfrm flipV="1">
              <a:off x="8373319" y="5326235"/>
              <a:ext cx="59744" cy="59039"/>
            </a:xfrm>
            <a:custGeom>
              <a:avLst/>
              <a:gdLst>
                <a:gd name="connsiteX0" fmla="*/ 59564 w 59744"/>
                <a:gd name="connsiteY0" fmla="*/ 40579 h 59039"/>
                <a:gd name="connsiteX1" fmla="*/ 14068 w 59744"/>
                <a:gd name="connsiteY1" fmla="*/ 48704 h 59039"/>
                <a:gd name="connsiteX2" fmla="*/ 10750 w 59744"/>
                <a:gd name="connsiteY2" fmla="*/ -381 h 59039"/>
                <a:gd name="connsiteX3" fmla="*/ 59563 w 59744"/>
                <a:gd name="connsiteY3" fmla="*/ 40579 h 59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744" h="59039">
                  <a:moveTo>
                    <a:pt x="59564" y="40579"/>
                  </a:moveTo>
                  <a:cubicBezTo>
                    <a:pt x="58419" y="61990"/>
                    <a:pt x="28639" y="63973"/>
                    <a:pt x="14068" y="48704"/>
                  </a:cubicBezTo>
                  <a:cubicBezTo>
                    <a:pt x="-507" y="33431"/>
                    <a:pt x="-7465" y="3532"/>
                    <a:pt x="10750" y="-381"/>
                  </a:cubicBezTo>
                  <a:lnTo>
                    <a:pt x="59563" y="40579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3" name="任意多边形: 形状 1162">
              <a:extLst>
                <a:ext uri="{FF2B5EF4-FFF2-40B4-BE49-F238E27FC236}">
                  <a16:creationId xmlns:a16="http://schemas.microsoft.com/office/drawing/2014/main" id="{6C463B77-D699-FE68-A1CF-2D0070C656DD}"/>
                </a:ext>
              </a:extLst>
            </p:cNvPr>
            <p:cNvSpPr/>
            <p:nvPr/>
          </p:nvSpPr>
          <p:spPr>
            <a:xfrm flipV="1">
              <a:off x="8426421" y="5296630"/>
              <a:ext cx="62959" cy="47687"/>
            </a:xfrm>
            <a:custGeom>
              <a:avLst/>
              <a:gdLst>
                <a:gd name="connsiteX0" fmla="*/ 62779 w 62959"/>
                <a:gd name="connsiteY0" fmla="*/ 29262 h 47687"/>
                <a:gd name="connsiteX1" fmla="*/ 16013 w 62959"/>
                <a:gd name="connsiteY1" fmla="*/ 37098 h 47687"/>
                <a:gd name="connsiteX2" fmla="*/ 6431 w 62959"/>
                <a:gd name="connsiteY2" fmla="*/ -387 h 47687"/>
                <a:gd name="connsiteX3" fmla="*/ 62779 w 62959"/>
                <a:gd name="connsiteY3" fmla="*/ 29262 h 47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959" h="47687">
                  <a:moveTo>
                    <a:pt x="62779" y="29262"/>
                  </a:moveTo>
                  <a:cubicBezTo>
                    <a:pt x="47221" y="45104"/>
                    <a:pt x="25008" y="56450"/>
                    <a:pt x="16013" y="37098"/>
                  </a:cubicBezTo>
                  <a:cubicBezTo>
                    <a:pt x="7050" y="38419"/>
                    <a:pt x="-9412" y="16723"/>
                    <a:pt x="6431" y="-387"/>
                  </a:cubicBezTo>
                  <a:lnTo>
                    <a:pt x="62779" y="29262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4" name="任意多边形: 形状 1163">
              <a:extLst>
                <a:ext uri="{FF2B5EF4-FFF2-40B4-BE49-F238E27FC236}">
                  <a16:creationId xmlns:a16="http://schemas.microsoft.com/office/drawing/2014/main" id="{ECB3C1D4-8408-48AA-FCBF-A670A53C2D83}"/>
                </a:ext>
              </a:extLst>
            </p:cNvPr>
            <p:cNvSpPr/>
            <p:nvPr/>
          </p:nvSpPr>
          <p:spPr>
            <a:xfrm flipV="1">
              <a:off x="8411485" y="5258948"/>
              <a:ext cx="97540" cy="62055"/>
            </a:xfrm>
            <a:custGeom>
              <a:avLst/>
              <a:gdLst>
                <a:gd name="connsiteX0" fmla="*/ 97360 w 97540"/>
                <a:gd name="connsiteY0" fmla="*/ 10347 h 62055"/>
                <a:gd name="connsiteX1" fmla="*/ 55782 w 97540"/>
                <a:gd name="connsiteY1" fmla="*/ 53023 h 62055"/>
                <a:gd name="connsiteX2" fmla="*/ -180 w 97540"/>
                <a:gd name="connsiteY2" fmla="*/ 55796 h 62055"/>
                <a:gd name="connsiteX3" fmla="*/ 34227 w 97540"/>
                <a:gd name="connsiteY3" fmla="*/ 36183 h 62055"/>
                <a:gd name="connsiteX4" fmla="*/ 74770 w 97540"/>
                <a:gd name="connsiteY4" fmla="*/ -393 h 62055"/>
                <a:gd name="connsiteX5" fmla="*/ 97359 w 97540"/>
                <a:gd name="connsiteY5" fmla="*/ 10347 h 62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7540" h="62055">
                  <a:moveTo>
                    <a:pt x="97360" y="10347"/>
                  </a:moveTo>
                  <a:cubicBezTo>
                    <a:pt x="92777" y="42656"/>
                    <a:pt x="72534" y="54798"/>
                    <a:pt x="55782" y="53023"/>
                  </a:cubicBezTo>
                  <a:cubicBezTo>
                    <a:pt x="24851" y="49747"/>
                    <a:pt x="10746" y="71750"/>
                    <a:pt x="-180" y="55796"/>
                  </a:cubicBezTo>
                  <a:cubicBezTo>
                    <a:pt x="18287" y="57442"/>
                    <a:pt x="21909" y="39085"/>
                    <a:pt x="34227" y="36183"/>
                  </a:cubicBezTo>
                  <a:cubicBezTo>
                    <a:pt x="46543" y="33281"/>
                    <a:pt x="41624" y="9172"/>
                    <a:pt x="74770" y="-393"/>
                  </a:cubicBezTo>
                  <a:lnTo>
                    <a:pt x="97359" y="10347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5" name="任意多边形: 形状 1164">
              <a:extLst>
                <a:ext uri="{FF2B5EF4-FFF2-40B4-BE49-F238E27FC236}">
                  <a16:creationId xmlns:a16="http://schemas.microsoft.com/office/drawing/2014/main" id="{E96155F2-FC74-408F-41CB-C92F67CB75FC}"/>
                </a:ext>
              </a:extLst>
            </p:cNvPr>
            <p:cNvSpPr/>
            <p:nvPr/>
          </p:nvSpPr>
          <p:spPr>
            <a:xfrm flipV="1">
              <a:off x="8267166" y="5553479"/>
              <a:ext cx="47136" cy="59995"/>
            </a:xfrm>
            <a:custGeom>
              <a:avLst/>
              <a:gdLst>
                <a:gd name="connsiteX0" fmla="*/ -21 w 47136"/>
                <a:gd name="connsiteY0" fmla="*/ 16529 h 59995"/>
                <a:gd name="connsiteX1" fmla="*/ 28308 w 47136"/>
                <a:gd name="connsiteY1" fmla="*/ 215 h 59995"/>
                <a:gd name="connsiteX2" fmla="*/ 38598 w 47136"/>
                <a:gd name="connsiteY2" fmla="*/ 56864 h 59995"/>
                <a:gd name="connsiteX3" fmla="*/ -21 w 47136"/>
                <a:gd name="connsiteY3" fmla="*/ 16529 h 59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136" h="59995">
                  <a:moveTo>
                    <a:pt x="-21" y="16529"/>
                  </a:moveTo>
                  <a:cubicBezTo>
                    <a:pt x="-501" y="9751"/>
                    <a:pt x="14732" y="-3159"/>
                    <a:pt x="28308" y="215"/>
                  </a:cubicBezTo>
                  <a:cubicBezTo>
                    <a:pt x="46299" y="4695"/>
                    <a:pt x="54222" y="43698"/>
                    <a:pt x="38598" y="56864"/>
                  </a:cubicBezTo>
                  <a:cubicBezTo>
                    <a:pt x="22980" y="70027"/>
                    <a:pt x="-2457" y="33314"/>
                    <a:pt x="-21" y="16529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6" name="任意多边形: 形状 1165">
              <a:extLst>
                <a:ext uri="{FF2B5EF4-FFF2-40B4-BE49-F238E27FC236}">
                  <a16:creationId xmlns:a16="http://schemas.microsoft.com/office/drawing/2014/main" id="{00EDCCC9-0435-1383-B5DA-F8AE795CF995}"/>
                </a:ext>
              </a:extLst>
            </p:cNvPr>
            <p:cNvSpPr/>
            <p:nvPr/>
          </p:nvSpPr>
          <p:spPr>
            <a:xfrm flipV="1">
              <a:off x="8247326" y="5574754"/>
              <a:ext cx="37731" cy="23374"/>
            </a:xfrm>
            <a:custGeom>
              <a:avLst/>
              <a:gdLst>
                <a:gd name="connsiteX0" fmla="*/ -184 w 37731"/>
                <a:gd name="connsiteY0" fmla="*/ 12733 h 23374"/>
                <a:gd name="connsiteX1" fmla="*/ 36837 w 37731"/>
                <a:gd name="connsiteY1" fmla="*/ 23038 h 23374"/>
                <a:gd name="connsiteX2" fmla="*/ -184 w 37731"/>
                <a:gd name="connsiteY2" fmla="*/ 12733 h 23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731" h="23374">
                  <a:moveTo>
                    <a:pt x="-184" y="12733"/>
                  </a:moveTo>
                  <a:cubicBezTo>
                    <a:pt x="18636" y="-11713"/>
                    <a:pt x="41928" y="1851"/>
                    <a:pt x="36837" y="23038"/>
                  </a:cubicBezTo>
                  <a:cubicBezTo>
                    <a:pt x="30634" y="20980"/>
                    <a:pt x="7964" y="13559"/>
                    <a:pt x="-184" y="12733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7" name="任意多边形: 形状 1166">
              <a:extLst>
                <a:ext uri="{FF2B5EF4-FFF2-40B4-BE49-F238E27FC236}">
                  <a16:creationId xmlns:a16="http://schemas.microsoft.com/office/drawing/2014/main" id="{29E114B6-A587-58CC-A518-9AB7D360ED4F}"/>
                </a:ext>
              </a:extLst>
            </p:cNvPr>
            <p:cNvSpPr/>
            <p:nvPr/>
          </p:nvSpPr>
          <p:spPr>
            <a:xfrm flipV="1">
              <a:off x="7945796" y="5548400"/>
              <a:ext cx="356801" cy="71272"/>
            </a:xfrm>
            <a:custGeom>
              <a:avLst/>
              <a:gdLst>
                <a:gd name="connsiteX0" fmla="*/ 188472 w 356801"/>
                <a:gd name="connsiteY0" fmla="*/ 58921 h 71272"/>
                <a:gd name="connsiteX1" fmla="*/ 94607 w 356801"/>
                <a:gd name="connsiteY1" fmla="*/ 34524 h 71272"/>
                <a:gd name="connsiteX2" fmla="*/ -187 w 356801"/>
                <a:gd name="connsiteY2" fmla="*/ 17253 h 71272"/>
                <a:gd name="connsiteX3" fmla="*/ 99686 w 356801"/>
                <a:gd name="connsiteY3" fmla="*/ 2995 h 71272"/>
                <a:gd name="connsiteX4" fmla="*/ 203369 w 356801"/>
                <a:gd name="connsiteY4" fmla="*/ 22261 h 71272"/>
                <a:gd name="connsiteX5" fmla="*/ 356615 w 356801"/>
                <a:gd name="connsiteY5" fmla="*/ 61319 h 71272"/>
                <a:gd name="connsiteX6" fmla="*/ 188475 w 356801"/>
                <a:gd name="connsiteY6" fmla="*/ 58921 h 71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6801" h="71272">
                  <a:moveTo>
                    <a:pt x="188472" y="58921"/>
                  </a:moveTo>
                  <a:cubicBezTo>
                    <a:pt x="174947" y="47889"/>
                    <a:pt x="149379" y="60816"/>
                    <a:pt x="94607" y="34524"/>
                  </a:cubicBezTo>
                  <a:cubicBezTo>
                    <a:pt x="39835" y="8232"/>
                    <a:pt x="25370" y="42988"/>
                    <a:pt x="-187" y="17253"/>
                  </a:cubicBezTo>
                  <a:cubicBezTo>
                    <a:pt x="49189" y="23000"/>
                    <a:pt x="63710" y="-10786"/>
                    <a:pt x="99686" y="2995"/>
                  </a:cubicBezTo>
                  <a:cubicBezTo>
                    <a:pt x="154323" y="23923"/>
                    <a:pt x="175041" y="2829"/>
                    <a:pt x="203369" y="22261"/>
                  </a:cubicBezTo>
                  <a:cubicBezTo>
                    <a:pt x="243811" y="50005"/>
                    <a:pt x="314822" y="3937"/>
                    <a:pt x="356615" y="61319"/>
                  </a:cubicBezTo>
                  <a:cubicBezTo>
                    <a:pt x="335475" y="81246"/>
                    <a:pt x="218454" y="64983"/>
                    <a:pt x="188475" y="58921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8" name="任意多边形: 形状 1167">
              <a:extLst>
                <a:ext uri="{FF2B5EF4-FFF2-40B4-BE49-F238E27FC236}">
                  <a16:creationId xmlns:a16="http://schemas.microsoft.com/office/drawing/2014/main" id="{5BE05764-658A-8A00-5A8A-296E7265F0E2}"/>
                </a:ext>
              </a:extLst>
            </p:cNvPr>
            <p:cNvSpPr/>
            <p:nvPr/>
          </p:nvSpPr>
          <p:spPr>
            <a:xfrm flipV="1">
              <a:off x="9119936" y="5354410"/>
              <a:ext cx="72003" cy="194001"/>
            </a:xfrm>
            <a:custGeom>
              <a:avLst/>
              <a:gdLst>
                <a:gd name="connsiteX0" fmla="*/ -166 w 72003"/>
                <a:gd name="connsiteY0" fmla="*/ 186827 h 194001"/>
                <a:gd name="connsiteX1" fmla="*/ 27076 w 72003"/>
                <a:gd name="connsiteY1" fmla="*/ 80266 h 194001"/>
                <a:gd name="connsiteX2" fmla="*/ 71838 w 72003"/>
                <a:gd name="connsiteY2" fmla="*/ -363 h 194001"/>
                <a:gd name="connsiteX3" fmla="*/ 47751 w 72003"/>
                <a:gd name="connsiteY3" fmla="*/ 80238 h 194001"/>
                <a:gd name="connsiteX4" fmla="*/ 18305 w 72003"/>
                <a:gd name="connsiteY4" fmla="*/ 193639 h 194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003" h="194001">
                  <a:moveTo>
                    <a:pt x="-166" y="186827"/>
                  </a:moveTo>
                  <a:cubicBezTo>
                    <a:pt x="24523" y="157033"/>
                    <a:pt x="-300" y="116127"/>
                    <a:pt x="27076" y="80266"/>
                  </a:cubicBezTo>
                  <a:cubicBezTo>
                    <a:pt x="54461" y="44407"/>
                    <a:pt x="37774" y="10329"/>
                    <a:pt x="71838" y="-363"/>
                  </a:cubicBezTo>
                  <a:cubicBezTo>
                    <a:pt x="49314" y="24255"/>
                    <a:pt x="71197" y="54499"/>
                    <a:pt x="47751" y="80238"/>
                  </a:cubicBezTo>
                  <a:cubicBezTo>
                    <a:pt x="20256" y="110426"/>
                    <a:pt x="39805" y="169132"/>
                    <a:pt x="18305" y="19363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9" name="任意多边形: 形状 1168">
              <a:extLst>
                <a:ext uri="{FF2B5EF4-FFF2-40B4-BE49-F238E27FC236}">
                  <a16:creationId xmlns:a16="http://schemas.microsoft.com/office/drawing/2014/main" id="{0853FF68-0E3F-B48A-1453-90EF43998081}"/>
                </a:ext>
              </a:extLst>
            </p:cNvPr>
            <p:cNvSpPr/>
            <p:nvPr/>
          </p:nvSpPr>
          <p:spPr>
            <a:xfrm flipV="1">
              <a:off x="9088497" y="5662569"/>
              <a:ext cx="87545" cy="118189"/>
            </a:xfrm>
            <a:custGeom>
              <a:avLst/>
              <a:gdLst>
                <a:gd name="connsiteX0" fmla="*/ 40202 w 87545"/>
                <a:gd name="connsiteY0" fmla="*/ 117878 h 118189"/>
                <a:gd name="connsiteX1" fmla="*/ -166 w 87545"/>
                <a:gd name="connsiteY1" fmla="*/ 86818 h 118189"/>
                <a:gd name="connsiteX2" fmla="*/ 43282 w 87545"/>
                <a:gd name="connsiteY2" fmla="*/ 78903 h 118189"/>
                <a:gd name="connsiteX3" fmla="*/ 21803 w 87545"/>
                <a:gd name="connsiteY3" fmla="*/ 9741 h 118189"/>
                <a:gd name="connsiteX4" fmla="*/ 53438 w 87545"/>
                <a:gd name="connsiteY4" fmla="*/ 48514 h 118189"/>
                <a:gd name="connsiteX5" fmla="*/ 55729 w 87545"/>
                <a:gd name="connsiteY5" fmla="*/ -312 h 118189"/>
                <a:gd name="connsiteX6" fmla="*/ 87379 w 87545"/>
                <a:gd name="connsiteY6" fmla="*/ 65125 h 118189"/>
                <a:gd name="connsiteX7" fmla="*/ 40202 w 87545"/>
                <a:gd name="connsiteY7" fmla="*/ 117877 h 118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7545" h="118189">
                  <a:moveTo>
                    <a:pt x="40202" y="117878"/>
                  </a:moveTo>
                  <a:cubicBezTo>
                    <a:pt x="37767" y="101996"/>
                    <a:pt x="22960" y="80338"/>
                    <a:pt x="-166" y="86818"/>
                  </a:cubicBezTo>
                  <a:cubicBezTo>
                    <a:pt x="6145" y="73564"/>
                    <a:pt x="25630" y="69941"/>
                    <a:pt x="43282" y="78903"/>
                  </a:cubicBezTo>
                  <a:cubicBezTo>
                    <a:pt x="12490" y="58659"/>
                    <a:pt x="4795" y="27597"/>
                    <a:pt x="21803" y="9741"/>
                  </a:cubicBezTo>
                  <a:cubicBezTo>
                    <a:pt x="24641" y="35711"/>
                    <a:pt x="52306" y="31255"/>
                    <a:pt x="53438" y="48514"/>
                  </a:cubicBezTo>
                  <a:cubicBezTo>
                    <a:pt x="62815" y="34949"/>
                    <a:pt x="63007" y="10321"/>
                    <a:pt x="55729" y="-312"/>
                  </a:cubicBezTo>
                  <a:cubicBezTo>
                    <a:pt x="84251" y="7758"/>
                    <a:pt x="70863" y="51089"/>
                    <a:pt x="87379" y="65125"/>
                  </a:cubicBezTo>
                  <a:lnTo>
                    <a:pt x="40202" y="117877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0" name="任意多边形: 形状 1169">
              <a:extLst>
                <a:ext uri="{FF2B5EF4-FFF2-40B4-BE49-F238E27FC236}">
                  <a16:creationId xmlns:a16="http://schemas.microsoft.com/office/drawing/2014/main" id="{7A44012E-C138-DA32-71D3-CCFF51C98470}"/>
                </a:ext>
              </a:extLst>
            </p:cNvPr>
            <p:cNvSpPr/>
            <p:nvPr/>
          </p:nvSpPr>
          <p:spPr>
            <a:xfrm flipV="1">
              <a:off x="8702048" y="5691065"/>
              <a:ext cx="98919" cy="102928"/>
            </a:xfrm>
            <a:custGeom>
              <a:avLst/>
              <a:gdLst>
                <a:gd name="connsiteX0" fmla="*/ 98745 w 98919"/>
                <a:gd name="connsiteY0" fmla="*/ 58846 h 102928"/>
                <a:gd name="connsiteX1" fmla="*/ 64060 w 98919"/>
                <a:gd name="connsiteY1" fmla="*/ 84897 h 102928"/>
                <a:gd name="connsiteX2" fmla="*/ 39806 w 98919"/>
                <a:gd name="connsiteY2" fmla="*/ 101623 h 102928"/>
                <a:gd name="connsiteX3" fmla="*/ 69494 w 98919"/>
                <a:gd name="connsiteY3" fmla="*/ 59948 h 102928"/>
                <a:gd name="connsiteX4" fmla="*/ -174 w 98919"/>
                <a:gd name="connsiteY4" fmla="*/ 53979 h 102928"/>
                <a:gd name="connsiteX5" fmla="*/ 60164 w 98919"/>
                <a:gd name="connsiteY5" fmla="*/ 33183 h 102928"/>
                <a:gd name="connsiteX6" fmla="*/ 39057 w 98919"/>
                <a:gd name="connsiteY6" fmla="*/ 2448 h 102928"/>
                <a:gd name="connsiteX7" fmla="*/ 84321 w 98919"/>
                <a:gd name="connsiteY7" fmla="*/ 20606 h 102928"/>
                <a:gd name="connsiteX8" fmla="*/ 98743 w 98919"/>
                <a:gd name="connsiteY8" fmla="*/ 58844 h 102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8919" h="102928">
                  <a:moveTo>
                    <a:pt x="98745" y="58846"/>
                  </a:moveTo>
                  <a:cubicBezTo>
                    <a:pt x="90288" y="87615"/>
                    <a:pt x="68813" y="71681"/>
                    <a:pt x="64060" y="84897"/>
                  </a:cubicBezTo>
                  <a:cubicBezTo>
                    <a:pt x="59627" y="97237"/>
                    <a:pt x="48583" y="105595"/>
                    <a:pt x="39806" y="101623"/>
                  </a:cubicBezTo>
                  <a:cubicBezTo>
                    <a:pt x="55760" y="90698"/>
                    <a:pt x="39796" y="83117"/>
                    <a:pt x="69494" y="59948"/>
                  </a:cubicBezTo>
                  <a:cubicBezTo>
                    <a:pt x="36470" y="77866"/>
                    <a:pt x="19896" y="38816"/>
                    <a:pt x="-174" y="53979"/>
                  </a:cubicBezTo>
                  <a:cubicBezTo>
                    <a:pt x="8825" y="18329"/>
                    <a:pt x="46084" y="51358"/>
                    <a:pt x="60164" y="33183"/>
                  </a:cubicBezTo>
                  <a:cubicBezTo>
                    <a:pt x="53740" y="35078"/>
                    <a:pt x="59609" y="13392"/>
                    <a:pt x="39057" y="2448"/>
                  </a:cubicBezTo>
                  <a:cubicBezTo>
                    <a:pt x="55044" y="-7135"/>
                    <a:pt x="75241" y="10564"/>
                    <a:pt x="84321" y="20606"/>
                  </a:cubicBezTo>
                  <a:lnTo>
                    <a:pt x="98743" y="58844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1" name="任意多边形: 形状 1170">
              <a:extLst>
                <a:ext uri="{FF2B5EF4-FFF2-40B4-BE49-F238E27FC236}">
                  <a16:creationId xmlns:a16="http://schemas.microsoft.com/office/drawing/2014/main" id="{690335BB-CD75-5296-665D-51F30A8194AD}"/>
                </a:ext>
              </a:extLst>
            </p:cNvPr>
            <p:cNvSpPr/>
            <p:nvPr/>
          </p:nvSpPr>
          <p:spPr>
            <a:xfrm flipV="1">
              <a:off x="8183730" y="5624609"/>
              <a:ext cx="91120" cy="130838"/>
            </a:xfrm>
            <a:custGeom>
              <a:avLst/>
              <a:gdLst>
                <a:gd name="connsiteX0" fmla="*/ 82818 w 91120"/>
                <a:gd name="connsiteY0" fmla="*/ 104467 h 130838"/>
                <a:gd name="connsiteX1" fmla="*/ 50306 w 91120"/>
                <a:gd name="connsiteY1" fmla="*/ 130505 h 130838"/>
                <a:gd name="connsiteX2" fmla="*/ 50389 w 91120"/>
                <a:gd name="connsiteY2" fmla="*/ 121193 h 130838"/>
                <a:gd name="connsiteX3" fmla="*/ 40971 w 91120"/>
                <a:gd name="connsiteY3" fmla="*/ 103740 h 130838"/>
                <a:gd name="connsiteX4" fmla="*/ -185 w 91120"/>
                <a:gd name="connsiteY4" fmla="*/ 95511 h 130838"/>
                <a:gd name="connsiteX5" fmla="*/ 43354 w 91120"/>
                <a:gd name="connsiteY5" fmla="*/ 78275 h 130838"/>
                <a:gd name="connsiteX6" fmla="*/ 31564 w 91120"/>
                <a:gd name="connsiteY6" fmla="*/ 47625 h 130838"/>
                <a:gd name="connsiteX7" fmla="*/ 77796 w 91120"/>
                <a:gd name="connsiteY7" fmla="*/ 57002 h 130838"/>
                <a:gd name="connsiteX8" fmla="*/ 78091 w 91120"/>
                <a:gd name="connsiteY8" fmla="*/ 33403 h 130838"/>
                <a:gd name="connsiteX9" fmla="*/ 75940 w 91120"/>
                <a:gd name="connsiteY9" fmla="*/ 16254 h 130838"/>
                <a:gd name="connsiteX10" fmla="*/ 65988 w 91120"/>
                <a:gd name="connsiteY10" fmla="*/ -318 h 130838"/>
                <a:gd name="connsiteX11" fmla="*/ 82814 w 91120"/>
                <a:gd name="connsiteY11" fmla="*/ 104467 h 130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1120" h="130838">
                  <a:moveTo>
                    <a:pt x="82818" y="104467"/>
                  </a:moveTo>
                  <a:cubicBezTo>
                    <a:pt x="79517" y="114727"/>
                    <a:pt x="61029" y="130245"/>
                    <a:pt x="50306" y="130505"/>
                  </a:cubicBezTo>
                  <a:cubicBezTo>
                    <a:pt x="39581" y="130761"/>
                    <a:pt x="41559" y="127877"/>
                    <a:pt x="50389" y="121193"/>
                  </a:cubicBezTo>
                  <a:cubicBezTo>
                    <a:pt x="59221" y="114505"/>
                    <a:pt x="61703" y="91785"/>
                    <a:pt x="40971" y="103740"/>
                  </a:cubicBezTo>
                  <a:cubicBezTo>
                    <a:pt x="31399" y="109259"/>
                    <a:pt x="20232" y="84753"/>
                    <a:pt x="-185" y="95511"/>
                  </a:cubicBezTo>
                  <a:cubicBezTo>
                    <a:pt x="1628" y="80750"/>
                    <a:pt x="28421" y="72759"/>
                    <a:pt x="43354" y="78275"/>
                  </a:cubicBezTo>
                  <a:cubicBezTo>
                    <a:pt x="36259" y="70519"/>
                    <a:pt x="42873" y="55168"/>
                    <a:pt x="31564" y="47625"/>
                  </a:cubicBezTo>
                  <a:cubicBezTo>
                    <a:pt x="44956" y="36968"/>
                    <a:pt x="56048" y="72959"/>
                    <a:pt x="77796" y="57002"/>
                  </a:cubicBezTo>
                  <a:cubicBezTo>
                    <a:pt x="67732" y="61745"/>
                    <a:pt x="58324" y="38299"/>
                    <a:pt x="78091" y="33403"/>
                  </a:cubicBezTo>
                  <a:cubicBezTo>
                    <a:pt x="65422" y="34891"/>
                    <a:pt x="63338" y="20423"/>
                    <a:pt x="75940" y="16254"/>
                  </a:cubicBezTo>
                  <a:cubicBezTo>
                    <a:pt x="67469" y="18351"/>
                    <a:pt x="59474" y="10890"/>
                    <a:pt x="65988" y="-318"/>
                  </a:cubicBezTo>
                  <a:cubicBezTo>
                    <a:pt x="83437" y="6598"/>
                    <a:pt x="101994" y="59100"/>
                    <a:pt x="82814" y="104467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2" name="任意多边形: 形状 1171">
              <a:extLst>
                <a:ext uri="{FF2B5EF4-FFF2-40B4-BE49-F238E27FC236}">
                  <a16:creationId xmlns:a16="http://schemas.microsoft.com/office/drawing/2014/main" id="{68338F14-B214-33FC-852F-4275489FE1B6}"/>
                </a:ext>
              </a:extLst>
            </p:cNvPr>
            <p:cNvSpPr/>
            <p:nvPr/>
          </p:nvSpPr>
          <p:spPr>
            <a:xfrm flipV="1">
              <a:off x="9061323" y="5388633"/>
              <a:ext cx="436831" cy="440903"/>
            </a:xfrm>
            <a:custGeom>
              <a:avLst/>
              <a:gdLst>
                <a:gd name="connsiteX0" fmla="*/ 235138 w 436831"/>
                <a:gd name="connsiteY0" fmla="*/ 81505 h 440903"/>
                <a:gd name="connsiteX1" fmla="*/ 247937 w 436831"/>
                <a:gd name="connsiteY1" fmla="*/ 36075 h 440903"/>
                <a:gd name="connsiteX2" fmla="*/ 268270 w 436831"/>
                <a:gd name="connsiteY2" fmla="*/ 72557 h 440903"/>
                <a:gd name="connsiteX3" fmla="*/ 274949 w 436831"/>
                <a:gd name="connsiteY3" fmla="*/ 85877 h 440903"/>
                <a:gd name="connsiteX4" fmla="*/ 319914 w 436831"/>
                <a:gd name="connsiteY4" fmla="*/ 95179 h 440903"/>
                <a:gd name="connsiteX5" fmla="*/ 337327 w 436831"/>
                <a:gd name="connsiteY5" fmla="*/ 77078 h 440903"/>
                <a:gd name="connsiteX6" fmla="*/ 308045 w 436831"/>
                <a:gd name="connsiteY6" fmla="*/ 45860 h 440903"/>
                <a:gd name="connsiteX7" fmla="*/ 359242 w 436831"/>
                <a:gd name="connsiteY7" fmla="*/ 58008 h 440903"/>
                <a:gd name="connsiteX8" fmla="*/ 370088 w 436831"/>
                <a:gd name="connsiteY8" fmla="*/ 79179 h 440903"/>
                <a:gd name="connsiteX9" fmla="*/ 392673 w 436831"/>
                <a:gd name="connsiteY9" fmla="*/ 47813 h 440903"/>
                <a:gd name="connsiteX10" fmla="*/ 355819 w 436831"/>
                <a:gd name="connsiteY10" fmla="*/ 6458 h 440903"/>
                <a:gd name="connsiteX11" fmla="*/ 418830 w 436831"/>
                <a:gd name="connsiteY11" fmla="*/ 28372 h 440903"/>
                <a:gd name="connsiteX12" fmla="*/ 423313 w 436831"/>
                <a:gd name="connsiteY12" fmla="*/ 75700 h 440903"/>
                <a:gd name="connsiteX13" fmla="*/ 386720 w 436831"/>
                <a:gd name="connsiteY13" fmla="*/ 127455 h 440903"/>
                <a:gd name="connsiteX14" fmla="*/ 347058 w 436831"/>
                <a:gd name="connsiteY14" fmla="*/ 157499 h 440903"/>
                <a:gd name="connsiteX15" fmla="*/ 328938 w 436831"/>
                <a:gd name="connsiteY15" fmla="*/ 161406 h 440903"/>
                <a:gd name="connsiteX16" fmla="*/ 312845 w 436831"/>
                <a:gd name="connsiteY16" fmla="*/ 159248 h 440903"/>
                <a:gd name="connsiteX17" fmla="*/ 265390 w 436831"/>
                <a:gd name="connsiteY17" fmla="*/ 146933 h 440903"/>
                <a:gd name="connsiteX18" fmla="*/ 191458 w 436831"/>
                <a:gd name="connsiteY18" fmla="*/ 181070 h 440903"/>
                <a:gd name="connsiteX19" fmla="*/ 115946 w 436831"/>
                <a:gd name="connsiteY19" fmla="*/ 256135 h 440903"/>
                <a:gd name="connsiteX20" fmla="*/ 71688 w 436831"/>
                <a:gd name="connsiteY20" fmla="*/ 325545 h 440903"/>
                <a:gd name="connsiteX21" fmla="*/ 46555 w 436831"/>
                <a:gd name="connsiteY21" fmla="*/ 440570 h 440903"/>
                <a:gd name="connsiteX22" fmla="*/ 735 w 436831"/>
                <a:gd name="connsiteY22" fmla="*/ 184264 h 440903"/>
                <a:gd name="connsiteX23" fmla="*/ 66405 w 436831"/>
                <a:gd name="connsiteY23" fmla="*/ 159001 h 440903"/>
                <a:gd name="connsiteX24" fmla="*/ 164278 w 436831"/>
                <a:gd name="connsiteY24" fmla="*/ 88288 h 440903"/>
                <a:gd name="connsiteX25" fmla="*/ 235139 w 436831"/>
                <a:gd name="connsiteY25" fmla="*/ 81498 h 440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36831" h="440903">
                  <a:moveTo>
                    <a:pt x="235138" y="81505"/>
                  </a:moveTo>
                  <a:cubicBezTo>
                    <a:pt x="236761" y="68427"/>
                    <a:pt x="241056" y="50824"/>
                    <a:pt x="247937" y="36075"/>
                  </a:cubicBezTo>
                  <a:cubicBezTo>
                    <a:pt x="250855" y="52768"/>
                    <a:pt x="259436" y="63788"/>
                    <a:pt x="268270" y="72557"/>
                  </a:cubicBezTo>
                  <a:cubicBezTo>
                    <a:pt x="270924" y="75573"/>
                    <a:pt x="273830" y="82372"/>
                    <a:pt x="274949" y="85877"/>
                  </a:cubicBezTo>
                  <a:cubicBezTo>
                    <a:pt x="287502" y="82835"/>
                    <a:pt x="310998" y="86917"/>
                    <a:pt x="319914" y="95179"/>
                  </a:cubicBezTo>
                  <a:cubicBezTo>
                    <a:pt x="322495" y="86629"/>
                    <a:pt x="329575" y="80034"/>
                    <a:pt x="337327" y="77078"/>
                  </a:cubicBezTo>
                  <a:cubicBezTo>
                    <a:pt x="323435" y="71369"/>
                    <a:pt x="324215" y="44325"/>
                    <a:pt x="308045" y="45860"/>
                  </a:cubicBezTo>
                  <a:cubicBezTo>
                    <a:pt x="326212" y="30163"/>
                    <a:pt x="356463" y="47789"/>
                    <a:pt x="359242" y="58008"/>
                  </a:cubicBezTo>
                  <a:cubicBezTo>
                    <a:pt x="363148" y="59654"/>
                    <a:pt x="370693" y="65951"/>
                    <a:pt x="370088" y="79179"/>
                  </a:cubicBezTo>
                  <a:cubicBezTo>
                    <a:pt x="368139" y="60968"/>
                    <a:pt x="381280" y="51449"/>
                    <a:pt x="392673" y="47813"/>
                  </a:cubicBezTo>
                  <a:cubicBezTo>
                    <a:pt x="372387" y="41729"/>
                    <a:pt x="379895" y="12291"/>
                    <a:pt x="355819" y="6458"/>
                  </a:cubicBezTo>
                  <a:cubicBezTo>
                    <a:pt x="400790" y="-17551"/>
                    <a:pt x="404842" y="29938"/>
                    <a:pt x="418830" y="28372"/>
                  </a:cubicBezTo>
                  <a:cubicBezTo>
                    <a:pt x="438166" y="40545"/>
                    <a:pt x="444822" y="65942"/>
                    <a:pt x="423313" y="75700"/>
                  </a:cubicBezTo>
                  <a:cubicBezTo>
                    <a:pt x="423420" y="101744"/>
                    <a:pt x="408732" y="123804"/>
                    <a:pt x="386720" y="127455"/>
                  </a:cubicBezTo>
                  <a:cubicBezTo>
                    <a:pt x="377890" y="146689"/>
                    <a:pt x="362199" y="156529"/>
                    <a:pt x="347058" y="157499"/>
                  </a:cubicBezTo>
                  <a:cubicBezTo>
                    <a:pt x="342446" y="159694"/>
                    <a:pt x="335525" y="161054"/>
                    <a:pt x="328938" y="161406"/>
                  </a:cubicBezTo>
                  <a:cubicBezTo>
                    <a:pt x="322351" y="161759"/>
                    <a:pt x="316093" y="161107"/>
                    <a:pt x="312845" y="159248"/>
                  </a:cubicBezTo>
                  <a:cubicBezTo>
                    <a:pt x="296646" y="162966"/>
                    <a:pt x="280794" y="159985"/>
                    <a:pt x="265390" y="146933"/>
                  </a:cubicBezTo>
                  <a:cubicBezTo>
                    <a:pt x="257172" y="165761"/>
                    <a:pt x="211020" y="174123"/>
                    <a:pt x="191458" y="181070"/>
                  </a:cubicBezTo>
                  <a:cubicBezTo>
                    <a:pt x="171898" y="188010"/>
                    <a:pt x="120299" y="233772"/>
                    <a:pt x="115946" y="256135"/>
                  </a:cubicBezTo>
                  <a:cubicBezTo>
                    <a:pt x="111595" y="278490"/>
                    <a:pt x="91352" y="303289"/>
                    <a:pt x="71688" y="325545"/>
                  </a:cubicBezTo>
                  <a:cubicBezTo>
                    <a:pt x="44648" y="356148"/>
                    <a:pt x="67331" y="392562"/>
                    <a:pt x="46555" y="440570"/>
                  </a:cubicBezTo>
                  <a:cubicBezTo>
                    <a:pt x="17224" y="395981"/>
                    <a:pt x="-4968" y="209660"/>
                    <a:pt x="735" y="184264"/>
                  </a:cubicBezTo>
                  <a:cubicBezTo>
                    <a:pt x="26901" y="189471"/>
                    <a:pt x="56692" y="181484"/>
                    <a:pt x="66405" y="159001"/>
                  </a:cubicBezTo>
                  <a:cubicBezTo>
                    <a:pt x="76116" y="136512"/>
                    <a:pt x="123997" y="86580"/>
                    <a:pt x="164278" y="88288"/>
                  </a:cubicBezTo>
                  <a:cubicBezTo>
                    <a:pt x="186405" y="85419"/>
                    <a:pt x="220164" y="94502"/>
                    <a:pt x="235139" y="81498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3" name="任意多边形: 形状 1172">
              <a:extLst>
                <a:ext uri="{FF2B5EF4-FFF2-40B4-BE49-F238E27FC236}">
                  <a16:creationId xmlns:a16="http://schemas.microsoft.com/office/drawing/2014/main" id="{E5832F3D-0FE4-9681-6A8F-7D0FD61F2110}"/>
                </a:ext>
              </a:extLst>
            </p:cNvPr>
            <p:cNvSpPr/>
            <p:nvPr/>
          </p:nvSpPr>
          <p:spPr>
            <a:xfrm flipV="1">
              <a:off x="8364722" y="5534858"/>
              <a:ext cx="197307" cy="207021"/>
            </a:xfrm>
            <a:custGeom>
              <a:avLst/>
              <a:gdLst>
                <a:gd name="connsiteX0" fmla="*/ -180 w 197307"/>
                <a:gd name="connsiteY0" fmla="*/ 113154 h 207021"/>
                <a:gd name="connsiteX1" fmla="*/ 28188 w 197307"/>
                <a:gd name="connsiteY1" fmla="*/ 78848 h 207021"/>
                <a:gd name="connsiteX2" fmla="*/ 47019 w 197307"/>
                <a:gd name="connsiteY2" fmla="*/ 32071 h 207021"/>
                <a:gd name="connsiteX3" fmla="*/ 91289 w 197307"/>
                <a:gd name="connsiteY3" fmla="*/ -327 h 207021"/>
                <a:gd name="connsiteX4" fmla="*/ 72320 w 197307"/>
                <a:gd name="connsiteY4" fmla="*/ 30750 h 207021"/>
                <a:gd name="connsiteX5" fmla="*/ 79912 w 197307"/>
                <a:gd name="connsiteY5" fmla="*/ 77121 h 207021"/>
                <a:gd name="connsiteX6" fmla="*/ 102766 w 197307"/>
                <a:gd name="connsiteY6" fmla="*/ 98588 h 207021"/>
                <a:gd name="connsiteX7" fmla="*/ 125716 w 197307"/>
                <a:gd name="connsiteY7" fmla="*/ 104737 h 207021"/>
                <a:gd name="connsiteX8" fmla="*/ 162348 w 197307"/>
                <a:gd name="connsiteY8" fmla="*/ 98958 h 207021"/>
                <a:gd name="connsiteX9" fmla="*/ 189192 w 197307"/>
                <a:gd name="connsiteY9" fmla="*/ 69979 h 207021"/>
                <a:gd name="connsiteX10" fmla="*/ 169773 w 197307"/>
                <a:gd name="connsiteY10" fmla="*/ 125291 h 207021"/>
                <a:gd name="connsiteX11" fmla="*/ 140355 w 197307"/>
                <a:gd name="connsiteY11" fmla="*/ 139026 h 207021"/>
                <a:gd name="connsiteX12" fmla="*/ 106123 w 197307"/>
                <a:gd name="connsiteY12" fmla="*/ 146010 h 207021"/>
                <a:gd name="connsiteX13" fmla="*/ 125733 w 197307"/>
                <a:gd name="connsiteY13" fmla="*/ 164083 h 207021"/>
                <a:gd name="connsiteX14" fmla="*/ 152067 w 197307"/>
                <a:gd name="connsiteY14" fmla="*/ 172988 h 207021"/>
                <a:gd name="connsiteX15" fmla="*/ 183572 w 197307"/>
                <a:gd name="connsiteY15" fmla="*/ 157387 h 207021"/>
                <a:gd name="connsiteX16" fmla="*/ 150243 w 197307"/>
                <a:gd name="connsiteY16" fmla="*/ 201918 h 207021"/>
                <a:gd name="connsiteX17" fmla="*/ 105671 w 197307"/>
                <a:gd name="connsiteY17" fmla="*/ 192577 h 207021"/>
                <a:gd name="connsiteX18" fmla="*/ 73661 w 197307"/>
                <a:gd name="connsiteY18" fmla="*/ 164391 h 207021"/>
                <a:gd name="connsiteX19" fmla="*/ 54007 w 197307"/>
                <a:gd name="connsiteY19" fmla="*/ 164320 h 207021"/>
                <a:gd name="connsiteX20" fmla="*/ 29648 w 197307"/>
                <a:gd name="connsiteY20" fmla="*/ 188193 h 207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97307" h="207021">
                  <a:moveTo>
                    <a:pt x="-180" y="113154"/>
                  </a:moveTo>
                  <a:cubicBezTo>
                    <a:pt x="1701" y="92907"/>
                    <a:pt x="20064" y="82363"/>
                    <a:pt x="28188" y="78848"/>
                  </a:cubicBezTo>
                  <a:cubicBezTo>
                    <a:pt x="24068" y="58589"/>
                    <a:pt x="44130" y="46425"/>
                    <a:pt x="47019" y="32071"/>
                  </a:cubicBezTo>
                  <a:cubicBezTo>
                    <a:pt x="49902" y="17719"/>
                    <a:pt x="79545" y="37"/>
                    <a:pt x="91289" y="-327"/>
                  </a:cubicBezTo>
                  <a:cubicBezTo>
                    <a:pt x="84014" y="5375"/>
                    <a:pt x="76864" y="16435"/>
                    <a:pt x="72320" y="30750"/>
                  </a:cubicBezTo>
                  <a:cubicBezTo>
                    <a:pt x="66829" y="48026"/>
                    <a:pt x="84808" y="64220"/>
                    <a:pt x="79912" y="77121"/>
                  </a:cubicBezTo>
                  <a:cubicBezTo>
                    <a:pt x="91830" y="80466"/>
                    <a:pt x="101117" y="92552"/>
                    <a:pt x="102766" y="98588"/>
                  </a:cubicBezTo>
                  <a:cubicBezTo>
                    <a:pt x="112854" y="98185"/>
                    <a:pt x="122725" y="101732"/>
                    <a:pt x="125716" y="104737"/>
                  </a:cubicBezTo>
                  <a:cubicBezTo>
                    <a:pt x="139031" y="97390"/>
                    <a:pt x="154489" y="96861"/>
                    <a:pt x="162348" y="98958"/>
                  </a:cubicBezTo>
                  <a:cubicBezTo>
                    <a:pt x="165015" y="88556"/>
                    <a:pt x="186899" y="86132"/>
                    <a:pt x="189192" y="69979"/>
                  </a:cubicBezTo>
                  <a:cubicBezTo>
                    <a:pt x="207377" y="94397"/>
                    <a:pt x="191509" y="123504"/>
                    <a:pt x="169773" y="125291"/>
                  </a:cubicBezTo>
                  <a:cubicBezTo>
                    <a:pt x="165382" y="132972"/>
                    <a:pt x="146419" y="141722"/>
                    <a:pt x="140355" y="139026"/>
                  </a:cubicBezTo>
                  <a:cubicBezTo>
                    <a:pt x="136396" y="144803"/>
                    <a:pt x="116315" y="146629"/>
                    <a:pt x="106123" y="146010"/>
                  </a:cubicBezTo>
                  <a:cubicBezTo>
                    <a:pt x="116599" y="145361"/>
                    <a:pt x="125886" y="157447"/>
                    <a:pt x="125733" y="164083"/>
                  </a:cubicBezTo>
                  <a:cubicBezTo>
                    <a:pt x="134064" y="162611"/>
                    <a:pt x="147107" y="166874"/>
                    <a:pt x="152067" y="172988"/>
                  </a:cubicBezTo>
                  <a:cubicBezTo>
                    <a:pt x="160410" y="165528"/>
                    <a:pt x="178341" y="162883"/>
                    <a:pt x="183572" y="157387"/>
                  </a:cubicBezTo>
                  <a:cubicBezTo>
                    <a:pt x="181836" y="177005"/>
                    <a:pt x="168081" y="192250"/>
                    <a:pt x="150243" y="201918"/>
                  </a:cubicBezTo>
                  <a:cubicBezTo>
                    <a:pt x="131947" y="212144"/>
                    <a:pt x="116497" y="204506"/>
                    <a:pt x="105671" y="192577"/>
                  </a:cubicBezTo>
                  <a:cubicBezTo>
                    <a:pt x="91237" y="193006"/>
                    <a:pt x="74450" y="174241"/>
                    <a:pt x="73661" y="164391"/>
                  </a:cubicBezTo>
                  <a:cubicBezTo>
                    <a:pt x="67756" y="168399"/>
                    <a:pt x="58433" y="166143"/>
                    <a:pt x="54007" y="164320"/>
                  </a:cubicBezTo>
                  <a:cubicBezTo>
                    <a:pt x="48065" y="172984"/>
                    <a:pt x="38008" y="182898"/>
                    <a:pt x="29648" y="18819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4" name="任意多边形: 形状 1173">
              <a:extLst>
                <a:ext uri="{FF2B5EF4-FFF2-40B4-BE49-F238E27FC236}">
                  <a16:creationId xmlns:a16="http://schemas.microsoft.com/office/drawing/2014/main" id="{6AF9C94F-C2F6-084B-076A-10A363D72D91}"/>
                </a:ext>
              </a:extLst>
            </p:cNvPr>
            <p:cNvSpPr/>
            <p:nvPr/>
          </p:nvSpPr>
          <p:spPr>
            <a:xfrm flipV="1">
              <a:off x="8411752" y="5476451"/>
              <a:ext cx="34632" cy="58005"/>
            </a:xfrm>
            <a:custGeom>
              <a:avLst/>
              <a:gdLst>
                <a:gd name="connsiteX0" fmla="*/ -181 w 34632"/>
                <a:gd name="connsiteY0" fmla="*/ -353 h 58005"/>
                <a:gd name="connsiteX1" fmla="*/ 20548 w 34632"/>
                <a:gd name="connsiteY1" fmla="*/ 24636 h 58005"/>
                <a:gd name="connsiteX2" fmla="*/ 19138 w 34632"/>
                <a:gd name="connsiteY2" fmla="*/ 57653 h 58005"/>
                <a:gd name="connsiteX3" fmla="*/ -180 w 34632"/>
                <a:gd name="connsiteY3" fmla="*/ -353 h 58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632" h="58005">
                  <a:moveTo>
                    <a:pt x="-181" y="-353"/>
                  </a:moveTo>
                  <a:cubicBezTo>
                    <a:pt x="2722" y="11964"/>
                    <a:pt x="13115" y="18127"/>
                    <a:pt x="20548" y="24636"/>
                  </a:cubicBezTo>
                  <a:cubicBezTo>
                    <a:pt x="39497" y="41221"/>
                    <a:pt x="39126" y="48805"/>
                    <a:pt x="19138" y="57653"/>
                  </a:cubicBezTo>
                  <a:cubicBezTo>
                    <a:pt x="11432" y="48922"/>
                    <a:pt x="575" y="11150"/>
                    <a:pt x="-180" y="-353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5" name="任意多边形: 形状 1174">
              <a:extLst>
                <a:ext uri="{FF2B5EF4-FFF2-40B4-BE49-F238E27FC236}">
                  <a16:creationId xmlns:a16="http://schemas.microsoft.com/office/drawing/2014/main" id="{4C2C65CD-1BC8-3BA8-CF03-322A3193389F}"/>
                </a:ext>
              </a:extLst>
            </p:cNvPr>
            <p:cNvSpPr/>
            <p:nvPr/>
          </p:nvSpPr>
          <p:spPr>
            <a:xfrm flipV="1">
              <a:off x="8429373" y="5454293"/>
              <a:ext cx="35801" cy="35408"/>
            </a:xfrm>
            <a:custGeom>
              <a:avLst/>
              <a:gdLst>
                <a:gd name="connsiteX0" fmla="*/ -180 w 35801"/>
                <a:gd name="connsiteY0" fmla="*/ 12273 h 35408"/>
                <a:gd name="connsiteX1" fmla="*/ 27793 w 35801"/>
                <a:gd name="connsiteY1" fmla="*/ 5709 h 35408"/>
                <a:gd name="connsiteX2" fmla="*/ 18879 w 35801"/>
                <a:gd name="connsiteY2" fmla="*/ 35049 h 35408"/>
                <a:gd name="connsiteX3" fmla="*/ -180 w 35801"/>
                <a:gd name="connsiteY3" fmla="*/ 12273 h 35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801" h="35408">
                  <a:moveTo>
                    <a:pt x="-180" y="12273"/>
                  </a:moveTo>
                  <a:cubicBezTo>
                    <a:pt x="1530" y="4651"/>
                    <a:pt x="16693" y="-7947"/>
                    <a:pt x="27793" y="5709"/>
                  </a:cubicBezTo>
                  <a:cubicBezTo>
                    <a:pt x="40535" y="21393"/>
                    <a:pt x="37831" y="32300"/>
                    <a:pt x="18879" y="35049"/>
                  </a:cubicBezTo>
                  <a:cubicBezTo>
                    <a:pt x="15251" y="31897"/>
                    <a:pt x="3794" y="16830"/>
                    <a:pt x="-180" y="12273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6" name="任意多边形: 形状 1175">
              <a:extLst>
                <a:ext uri="{FF2B5EF4-FFF2-40B4-BE49-F238E27FC236}">
                  <a16:creationId xmlns:a16="http://schemas.microsoft.com/office/drawing/2014/main" id="{D883F96D-B340-E02A-28C2-E0391AC39A29}"/>
                </a:ext>
              </a:extLst>
            </p:cNvPr>
            <p:cNvSpPr/>
            <p:nvPr/>
          </p:nvSpPr>
          <p:spPr>
            <a:xfrm flipV="1">
              <a:off x="8448899" y="5434208"/>
              <a:ext cx="40693" cy="33343"/>
            </a:xfrm>
            <a:custGeom>
              <a:avLst/>
              <a:gdLst>
                <a:gd name="connsiteX0" fmla="*/ -180 w 40693"/>
                <a:gd name="connsiteY0" fmla="*/ 13336 h 33343"/>
                <a:gd name="connsiteX1" fmla="*/ 31141 w 40693"/>
                <a:gd name="connsiteY1" fmla="*/ 3028 h 33343"/>
                <a:gd name="connsiteX2" fmla="*/ 29420 w 40693"/>
                <a:gd name="connsiteY2" fmla="*/ 32981 h 33343"/>
                <a:gd name="connsiteX3" fmla="*/ -180 w 40693"/>
                <a:gd name="connsiteY3" fmla="*/ 13337 h 33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693" h="33343">
                  <a:moveTo>
                    <a:pt x="-180" y="13336"/>
                  </a:moveTo>
                  <a:cubicBezTo>
                    <a:pt x="4439" y="6874"/>
                    <a:pt x="14646" y="-6673"/>
                    <a:pt x="31141" y="3028"/>
                  </a:cubicBezTo>
                  <a:cubicBezTo>
                    <a:pt x="44971" y="11162"/>
                    <a:pt x="42735" y="25633"/>
                    <a:pt x="29420" y="32981"/>
                  </a:cubicBezTo>
                  <a:cubicBezTo>
                    <a:pt x="24097" y="31453"/>
                    <a:pt x="9999" y="22952"/>
                    <a:pt x="-180" y="13337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7" name="任意多边形: 形状 1176">
              <a:extLst>
                <a:ext uri="{FF2B5EF4-FFF2-40B4-BE49-F238E27FC236}">
                  <a16:creationId xmlns:a16="http://schemas.microsoft.com/office/drawing/2014/main" id="{217DA063-5A32-1409-9487-B471C87C64E7}"/>
                </a:ext>
              </a:extLst>
            </p:cNvPr>
            <p:cNvSpPr/>
            <p:nvPr/>
          </p:nvSpPr>
          <p:spPr>
            <a:xfrm flipV="1">
              <a:off x="8478353" y="5421661"/>
              <a:ext cx="45624" cy="38676"/>
            </a:xfrm>
            <a:custGeom>
              <a:avLst/>
              <a:gdLst>
                <a:gd name="connsiteX0" fmla="*/ 13 w 45624"/>
                <a:gd name="connsiteY0" fmla="*/ 27433 h 38676"/>
                <a:gd name="connsiteX1" fmla="*/ 23494 w 45624"/>
                <a:gd name="connsiteY1" fmla="*/ 34 h 38676"/>
                <a:gd name="connsiteX2" fmla="*/ 39326 w 45624"/>
                <a:gd name="connsiteY2" fmla="*/ 37923 h 38676"/>
                <a:gd name="connsiteX3" fmla="*/ 13 w 45624"/>
                <a:gd name="connsiteY3" fmla="*/ 27432 h 38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624" h="38676">
                  <a:moveTo>
                    <a:pt x="13" y="27433"/>
                  </a:moveTo>
                  <a:cubicBezTo>
                    <a:pt x="-1387" y="21789"/>
                    <a:pt x="4703" y="-3850"/>
                    <a:pt x="23494" y="34"/>
                  </a:cubicBezTo>
                  <a:cubicBezTo>
                    <a:pt x="42293" y="3920"/>
                    <a:pt x="52877" y="20628"/>
                    <a:pt x="39326" y="37923"/>
                  </a:cubicBezTo>
                  <a:cubicBezTo>
                    <a:pt x="34174" y="40100"/>
                    <a:pt x="9844" y="32643"/>
                    <a:pt x="13" y="27432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8" name="任意多边形: 形状 1177">
              <a:extLst>
                <a:ext uri="{FF2B5EF4-FFF2-40B4-BE49-F238E27FC236}">
                  <a16:creationId xmlns:a16="http://schemas.microsoft.com/office/drawing/2014/main" id="{FDE54D7A-0C53-07E0-47DA-FE7C9FBA1B9F}"/>
                </a:ext>
              </a:extLst>
            </p:cNvPr>
            <p:cNvSpPr/>
            <p:nvPr/>
          </p:nvSpPr>
          <p:spPr>
            <a:xfrm flipV="1">
              <a:off x="8516737" y="5420972"/>
              <a:ext cx="52353" cy="42202"/>
            </a:xfrm>
            <a:custGeom>
              <a:avLst/>
              <a:gdLst>
                <a:gd name="connsiteX0" fmla="*/ 921 w 52353"/>
                <a:gd name="connsiteY0" fmla="*/ 40748 h 42202"/>
                <a:gd name="connsiteX1" fmla="*/ 23691 w 52353"/>
                <a:gd name="connsiteY1" fmla="*/ 188 h 42202"/>
                <a:gd name="connsiteX2" fmla="*/ 50145 w 52353"/>
                <a:gd name="connsiteY2" fmla="*/ 36791 h 42202"/>
                <a:gd name="connsiteX3" fmla="*/ 921 w 52353"/>
                <a:gd name="connsiteY3" fmla="*/ 40747 h 42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353" h="42202">
                  <a:moveTo>
                    <a:pt x="921" y="40748"/>
                  </a:moveTo>
                  <a:cubicBezTo>
                    <a:pt x="-1735" y="28819"/>
                    <a:pt x="-1436" y="5217"/>
                    <a:pt x="23691" y="188"/>
                  </a:cubicBezTo>
                  <a:cubicBezTo>
                    <a:pt x="48825" y="-4839"/>
                    <a:pt x="56275" y="25835"/>
                    <a:pt x="50145" y="36791"/>
                  </a:cubicBezTo>
                  <a:cubicBezTo>
                    <a:pt x="44458" y="39850"/>
                    <a:pt x="15909" y="43778"/>
                    <a:pt x="921" y="40747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9" name="任意多边形: 形状 1178">
              <a:extLst>
                <a:ext uri="{FF2B5EF4-FFF2-40B4-BE49-F238E27FC236}">
                  <a16:creationId xmlns:a16="http://schemas.microsoft.com/office/drawing/2014/main" id="{8FF137A1-0682-7B2F-D5B5-6E3765ED78E1}"/>
                </a:ext>
              </a:extLst>
            </p:cNvPr>
            <p:cNvSpPr/>
            <p:nvPr/>
          </p:nvSpPr>
          <p:spPr>
            <a:xfrm flipV="1">
              <a:off x="8557702" y="5425992"/>
              <a:ext cx="54150" cy="53387"/>
            </a:xfrm>
            <a:custGeom>
              <a:avLst/>
              <a:gdLst>
                <a:gd name="connsiteX0" fmla="*/ 9130 w 54150"/>
                <a:gd name="connsiteY0" fmla="*/ 53025 h 53387"/>
                <a:gd name="connsiteX1" fmla="*/ 16783 w 54150"/>
                <a:gd name="connsiteY1" fmla="*/ 4072 h 53387"/>
                <a:gd name="connsiteX2" fmla="*/ 53236 w 54150"/>
                <a:gd name="connsiteY2" fmla="*/ 33254 h 53387"/>
                <a:gd name="connsiteX3" fmla="*/ 9130 w 54150"/>
                <a:gd name="connsiteY3" fmla="*/ 53024 h 53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150" h="53387">
                  <a:moveTo>
                    <a:pt x="9130" y="53025"/>
                  </a:moveTo>
                  <a:cubicBezTo>
                    <a:pt x="2157" y="45461"/>
                    <a:pt x="-11054" y="21162"/>
                    <a:pt x="16783" y="4072"/>
                  </a:cubicBezTo>
                  <a:cubicBezTo>
                    <a:pt x="44620" y="-13017"/>
                    <a:pt x="57279" y="24163"/>
                    <a:pt x="53236" y="33254"/>
                  </a:cubicBezTo>
                  <a:cubicBezTo>
                    <a:pt x="41965" y="40394"/>
                    <a:pt x="22678" y="52066"/>
                    <a:pt x="9130" y="53024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0" name="任意多边形: 形状 1179">
              <a:extLst>
                <a:ext uri="{FF2B5EF4-FFF2-40B4-BE49-F238E27FC236}">
                  <a16:creationId xmlns:a16="http://schemas.microsoft.com/office/drawing/2014/main" id="{4F8D3162-471F-B5FC-787E-B90CC63C1020}"/>
                </a:ext>
              </a:extLst>
            </p:cNvPr>
            <p:cNvSpPr/>
            <p:nvPr/>
          </p:nvSpPr>
          <p:spPr>
            <a:xfrm flipV="1">
              <a:off x="8595307" y="5447661"/>
              <a:ext cx="56505" cy="66097"/>
            </a:xfrm>
            <a:custGeom>
              <a:avLst/>
              <a:gdLst>
                <a:gd name="connsiteX0" fmla="*/ 16055 w 56505"/>
                <a:gd name="connsiteY0" fmla="*/ 65740 h 66097"/>
                <a:gd name="connsiteX1" fmla="*/ 35843 w 56505"/>
                <a:gd name="connsiteY1" fmla="*/ -157 h 66097"/>
                <a:gd name="connsiteX2" fmla="*/ 16055 w 56505"/>
                <a:gd name="connsiteY2" fmla="*/ 65740 h 66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6505" h="66097">
                  <a:moveTo>
                    <a:pt x="16055" y="65740"/>
                  </a:moveTo>
                  <a:cubicBezTo>
                    <a:pt x="8762" y="61103"/>
                    <a:pt x="-25786" y="22056"/>
                    <a:pt x="35843" y="-157"/>
                  </a:cubicBezTo>
                  <a:cubicBezTo>
                    <a:pt x="43824" y="-3038"/>
                    <a:pt x="87439" y="25421"/>
                    <a:pt x="16055" y="65740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1" name="任意多边形: 形状 1180">
              <a:extLst>
                <a:ext uri="{FF2B5EF4-FFF2-40B4-BE49-F238E27FC236}">
                  <a16:creationId xmlns:a16="http://schemas.microsoft.com/office/drawing/2014/main" id="{B1E56DF7-A755-FA93-628E-3C9B7ACF6DFD}"/>
                </a:ext>
              </a:extLst>
            </p:cNvPr>
            <p:cNvSpPr/>
            <p:nvPr/>
          </p:nvSpPr>
          <p:spPr>
            <a:xfrm flipV="1">
              <a:off x="8629105" y="5470283"/>
              <a:ext cx="55539" cy="73079"/>
            </a:xfrm>
            <a:custGeom>
              <a:avLst/>
              <a:gdLst>
                <a:gd name="connsiteX0" fmla="*/ 9404 w 55539"/>
                <a:gd name="connsiteY0" fmla="*/ 72728 h 73079"/>
                <a:gd name="connsiteX1" fmla="*/ 27896 w 55539"/>
                <a:gd name="connsiteY1" fmla="*/ 2209 h 73079"/>
                <a:gd name="connsiteX2" fmla="*/ 9404 w 55539"/>
                <a:gd name="connsiteY2" fmla="*/ 72728 h 73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539" h="73079">
                  <a:moveTo>
                    <a:pt x="9404" y="72728"/>
                  </a:moveTo>
                  <a:cubicBezTo>
                    <a:pt x="518" y="70738"/>
                    <a:pt x="-13310" y="17967"/>
                    <a:pt x="27896" y="2209"/>
                  </a:cubicBezTo>
                  <a:cubicBezTo>
                    <a:pt x="69105" y="-13543"/>
                    <a:pt x="64741" y="47482"/>
                    <a:pt x="9404" y="72728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2" name="任意多边形: 形状 1181">
              <a:extLst>
                <a:ext uri="{FF2B5EF4-FFF2-40B4-BE49-F238E27FC236}">
                  <a16:creationId xmlns:a16="http://schemas.microsoft.com/office/drawing/2014/main" id="{0DDA7FA7-FA3B-D1FA-11B1-0167A309E22F}"/>
                </a:ext>
              </a:extLst>
            </p:cNvPr>
            <p:cNvSpPr/>
            <p:nvPr/>
          </p:nvSpPr>
          <p:spPr>
            <a:xfrm flipV="1">
              <a:off x="8652480" y="5496596"/>
              <a:ext cx="55325" cy="83579"/>
            </a:xfrm>
            <a:custGeom>
              <a:avLst/>
              <a:gdLst>
                <a:gd name="connsiteX0" fmla="*/ 12937 w 55325"/>
                <a:gd name="connsiteY0" fmla="*/ 83233 h 83579"/>
                <a:gd name="connsiteX1" fmla="*/ 30659 w 55325"/>
                <a:gd name="connsiteY1" fmla="*/ 5034 h 83579"/>
                <a:gd name="connsiteX2" fmla="*/ 12937 w 55325"/>
                <a:gd name="connsiteY2" fmla="*/ 83233 h 83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325" h="83579">
                  <a:moveTo>
                    <a:pt x="12937" y="83233"/>
                  </a:moveTo>
                  <a:cubicBezTo>
                    <a:pt x="-520" y="74884"/>
                    <a:pt x="-14416" y="33586"/>
                    <a:pt x="30659" y="5034"/>
                  </a:cubicBezTo>
                  <a:cubicBezTo>
                    <a:pt x="71505" y="-20839"/>
                    <a:pt x="58296" y="53414"/>
                    <a:pt x="12937" y="83233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3" name="任意多边形: 形状 1182">
              <a:extLst>
                <a:ext uri="{FF2B5EF4-FFF2-40B4-BE49-F238E27FC236}">
                  <a16:creationId xmlns:a16="http://schemas.microsoft.com/office/drawing/2014/main" id="{8CA41C8F-A49D-144F-B300-3D29E183DDB3}"/>
                </a:ext>
              </a:extLst>
            </p:cNvPr>
            <p:cNvSpPr/>
            <p:nvPr/>
          </p:nvSpPr>
          <p:spPr>
            <a:xfrm flipV="1">
              <a:off x="8680429" y="5529457"/>
              <a:ext cx="65401" cy="83917"/>
            </a:xfrm>
            <a:custGeom>
              <a:avLst/>
              <a:gdLst>
                <a:gd name="connsiteX0" fmla="*/ 13684 w 65401"/>
                <a:gd name="connsiteY0" fmla="*/ 83577 h 83917"/>
                <a:gd name="connsiteX1" fmla="*/ 30040 w 65401"/>
                <a:gd name="connsiteY1" fmla="*/ 6243 h 83917"/>
                <a:gd name="connsiteX2" fmla="*/ 13684 w 65401"/>
                <a:gd name="connsiteY2" fmla="*/ 83577 h 83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5401" h="83917">
                  <a:moveTo>
                    <a:pt x="13684" y="83577"/>
                  </a:moveTo>
                  <a:cubicBezTo>
                    <a:pt x="6530" y="78749"/>
                    <a:pt x="-21057" y="43118"/>
                    <a:pt x="30040" y="6243"/>
                  </a:cubicBezTo>
                  <a:cubicBezTo>
                    <a:pt x="67032" y="-20458"/>
                    <a:pt x="92166" y="39852"/>
                    <a:pt x="13684" y="83577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4" name="任意多边形: 形状 1183">
              <a:extLst>
                <a:ext uri="{FF2B5EF4-FFF2-40B4-BE49-F238E27FC236}">
                  <a16:creationId xmlns:a16="http://schemas.microsoft.com/office/drawing/2014/main" id="{07D70CD9-26DC-F0FA-5DA3-A26DC67D60C2}"/>
                </a:ext>
              </a:extLst>
            </p:cNvPr>
            <p:cNvSpPr/>
            <p:nvPr/>
          </p:nvSpPr>
          <p:spPr>
            <a:xfrm flipV="1">
              <a:off x="8723364" y="5581487"/>
              <a:ext cx="62409" cy="77536"/>
            </a:xfrm>
            <a:custGeom>
              <a:avLst/>
              <a:gdLst>
                <a:gd name="connsiteX0" fmla="*/ 17779 w 62409"/>
                <a:gd name="connsiteY0" fmla="*/ 77205 h 77536"/>
                <a:gd name="connsiteX1" fmla="*/ 35143 w 62409"/>
                <a:gd name="connsiteY1" fmla="*/ 5763 h 77536"/>
                <a:gd name="connsiteX2" fmla="*/ 17779 w 62409"/>
                <a:gd name="connsiteY2" fmla="*/ 77205 h 77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2409" h="77536">
                  <a:moveTo>
                    <a:pt x="17779" y="77205"/>
                  </a:moveTo>
                  <a:cubicBezTo>
                    <a:pt x="3788" y="69730"/>
                    <a:pt x="-21666" y="45017"/>
                    <a:pt x="35143" y="5763"/>
                  </a:cubicBezTo>
                  <a:cubicBezTo>
                    <a:pt x="71547" y="-19389"/>
                    <a:pt x="76355" y="39014"/>
                    <a:pt x="17779" y="77205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5" name="任意多边形: 形状 1184">
              <a:extLst>
                <a:ext uri="{FF2B5EF4-FFF2-40B4-BE49-F238E27FC236}">
                  <a16:creationId xmlns:a16="http://schemas.microsoft.com/office/drawing/2014/main" id="{C9073532-F66C-7943-6B7C-F44FED0A0D81}"/>
                </a:ext>
              </a:extLst>
            </p:cNvPr>
            <p:cNvSpPr/>
            <p:nvPr/>
          </p:nvSpPr>
          <p:spPr>
            <a:xfrm flipV="1">
              <a:off x="8768046" y="5621254"/>
              <a:ext cx="47040" cy="60413"/>
            </a:xfrm>
            <a:custGeom>
              <a:avLst/>
              <a:gdLst>
                <a:gd name="connsiteX0" fmla="*/ 15960 w 47040"/>
                <a:gd name="connsiteY0" fmla="*/ 60088 h 60413"/>
                <a:gd name="connsiteX1" fmla="*/ 10775 w 47040"/>
                <a:gd name="connsiteY1" fmla="*/ 8924 h 60413"/>
                <a:gd name="connsiteX2" fmla="*/ 43885 w 47040"/>
                <a:gd name="connsiteY2" fmla="*/ 33686 h 60413"/>
                <a:gd name="connsiteX3" fmla="*/ 15960 w 47040"/>
                <a:gd name="connsiteY3" fmla="*/ 60087 h 60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040" h="60413">
                  <a:moveTo>
                    <a:pt x="15960" y="60088"/>
                  </a:moveTo>
                  <a:cubicBezTo>
                    <a:pt x="25" y="53846"/>
                    <a:pt x="-8159" y="26988"/>
                    <a:pt x="10775" y="8924"/>
                  </a:cubicBezTo>
                  <a:cubicBezTo>
                    <a:pt x="34532" y="-13749"/>
                    <a:pt x="54662" y="9436"/>
                    <a:pt x="43885" y="33686"/>
                  </a:cubicBezTo>
                  <a:cubicBezTo>
                    <a:pt x="33109" y="57937"/>
                    <a:pt x="15960" y="60087"/>
                    <a:pt x="15960" y="60087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6" name="任意多边形: 形状 1185">
              <a:extLst>
                <a:ext uri="{FF2B5EF4-FFF2-40B4-BE49-F238E27FC236}">
                  <a16:creationId xmlns:a16="http://schemas.microsoft.com/office/drawing/2014/main" id="{3052F90C-8DE7-28C2-F2F3-DC47F38F10FC}"/>
                </a:ext>
              </a:extLst>
            </p:cNvPr>
            <p:cNvSpPr/>
            <p:nvPr/>
          </p:nvSpPr>
          <p:spPr>
            <a:xfrm flipV="1">
              <a:off x="8794390" y="5643400"/>
              <a:ext cx="54117" cy="63063"/>
            </a:xfrm>
            <a:custGeom>
              <a:avLst/>
              <a:gdLst>
                <a:gd name="connsiteX0" fmla="*/ 12596 w 54117"/>
                <a:gd name="connsiteY0" fmla="*/ 62743 h 63063"/>
                <a:gd name="connsiteX1" fmla="*/ 27828 w 54117"/>
                <a:gd name="connsiteY1" fmla="*/ 821 h 63063"/>
                <a:gd name="connsiteX2" fmla="*/ 12596 w 54117"/>
                <a:gd name="connsiteY2" fmla="*/ 62743 h 63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4117" h="63063">
                  <a:moveTo>
                    <a:pt x="12596" y="62743"/>
                  </a:moveTo>
                  <a:cubicBezTo>
                    <a:pt x="-513" y="55803"/>
                    <a:pt x="-13397" y="26934"/>
                    <a:pt x="27828" y="821"/>
                  </a:cubicBezTo>
                  <a:cubicBezTo>
                    <a:pt x="36373" y="-4592"/>
                    <a:pt x="90188" y="8151"/>
                    <a:pt x="12596" y="62743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7" name="任意多边形: 形状 1186">
              <a:extLst>
                <a:ext uri="{FF2B5EF4-FFF2-40B4-BE49-F238E27FC236}">
                  <a16:creationId xmlns:a16="http://schemas.microsoft.com/office/drawing/2014/main" id="{532B996F-C950-5910-BAFF-C685604B847F}"/>
                </a:ext>
              </a:extLst>
            </p:cNvPr>
            <p:cNvSpPr/>
            <p:nvPr/>
          </p:nvSpPr>
          <p:spPr>
            <a:xfrm flipV="1">
              <a:off x="7901906" y="5218042"/>
              <a:ext cx="1273031" cy="897707"/>
            </a:xfrm>
            <a:custGeom>
              <a:avLst/>
              <a:gdLst>
                <a:gd name="connsiteX0" fmla="*/ 1265237 w 1273031"/>
                <a:gd name="connsiteY0" fmla="*/ 765517 h 897707"/>
                <a:gd name="connsiteX1" fmla="*/ 1233659 w 1273031"/>
                <a:gd name="connsiteY1" fmla="*/ 751765 h 897707"/>
                <a:gd name="connsiteX2" fmla="*/ 1190630 w 1273031"/>
                <a:gd name="connsiteY2" fmla="*/ 539429 h 897707"/>
                <a:gd name="connsiteX3" fmla="*/ 1057352 w 1273031"/>
                <a:gd name="connsiteY3" fmla="*/ 366836 h 897707"/>
                <a:gd name="connsiteX4" fmla="*/ 1005330 w 1273031"/>
                <a:gd name="connsiteY4" fmla="*/ 343158 h 897707"/>
                <a:gd name="connsiteX5" fmla="*/ 968071 w 1273031"/>
                <a:gd name="connsiteY5" fmla="*/ 310129 h 897707"/>
                <a:gd name="connsiteX6" fmla="*/ 988250 w 1273031"/>
                <a:gd name="connsiteY6" fmla="*/ 276660 h 897707"/>
                <a:gd name="connsiteX7" fmla="*/ 1009315 w 1273031"/>
                <a:gd name="connsiteY7" fmla="*/ 260049 h 897707"/>
                <a:gd name="connsiteX8" fmla="*/ 1039156 w 1273031"/>
                <a:gd name="connsiteY8" fmla="*/ 228078 h 897707"/>
                <a:gd name="connsiteX9" fmla="*/ 1063353 w 1273031"/>
                <a:gd name="connsiteY9" fmla="*/ 197508 h 897707"/>
                <a:gd name="connsiteX10" fmla="*/ 1095319 w 1273031"/>
                <a:gd name="connsiteY10" fmla="*/ 194684 h 897707"/>
                <a:gd name="connsiteX11" fmla="*/ 1132781 w 1273031"/>
                <a:gd name="connsiteY11" fmla="*/ 197083 h 897707"/>
                <a:gd name="connsiteX12" fmla="*/ 1179545 w 1273031"/>
                <a:gd name="connsiteY12" fmla="*/ 205580 h 897707"/>
                <a:gd name="connsiteX13" fmla="*/ 1232551 w 1273031"/>
                <a:gd name="connsiteY13" fmla="*/ 165473 h 897707"/>
                <a:gd name="connsiteX14" fmla="*/ 1176644 w 1273031"/>
                <a:gd name="connsiteY14" fmla="*/ 176924 h 897707"/>
                <a:gd name="connsiteX15" fmla="*/ 1135396 w 1273031"/>
                <a:gd name="connsiteY15" fmla="*/ 161672 h 897707"/>
                <a:gd name="connsiteX16" fmla="*/ 1159619 w 1273031"/>
                <a:gd name="connsiteY16" fmla="*/ 151772 h 897707"/>
                <a:gd name="connsiteX17" fmla="*/ 1187313 w 1273031"/>
                <a:gd name="connsiteY17" fmla="*/ 135318 h 897707"/>
                <a:gd name="connsiteX18" fmla="*/ 1204801 w 1273031"/>
                <a:gd name="connsiteY18" fmla="*/ 107910 h 897707"/>
                <a:gd name="connsiteX19" fmla="*/ 1188474 w 1273031"/>
                <a:gd name="connsiteY19" fmla="*/ 52909 h 897707"/>
                <a:gd name="connsiteX20" fmla="*/ 1183813 w 1273031"/>
                <a:gd name="connsiteY20" fmla="*/ 88529 h 897707"/>
                <a:gd name="connsiteX21" fmla="*/ 1160912 w 1273031"/>
                <a:gd name="connsiteY21" fmla="*/ 107392 h 897707"/>
                <a:gd name="connsiteX22" fmla="*/ 1122907 w 1273031"/>
                <a:gd name="connsiteY22" fmla="*/ 128203 h 897707"/>
                <a:gd name="connsiteX23" fmla="*/ 1077127 w 1273031"/>
                <a:gd name="connsiteY23" fmla="*/ 121258 h 897707"/>
                <a:gd name="connsiteX24" fmla="*/ 1036970 w 1273031"/>
                <a:gd name="connsiteY24" fmla="*/ 92247 h 897707"/>
                <a:gd name="connsiteX25" fmla="*/ 1023004 w 1273031"/>
                <a:gd name="connsiteY25" fmla="*/ 56445 h 897707"/>
                <a:gd name="connsiteX26" fmla="*/ 1040407 w 1273031"/>
                <a:gd name="connsiteY26" fmla="*/ -322 h 897707"/>
                <a:gd name="connsiteX27" fmla="*/ 998523 w 1273031"/>
                <a:gd name="connsiteY27" fmla="*/ 55615 h 897707"/>
                <a:gd name="connsiteX28" fmla="*/ 993189 w 1273031"/>
                <a:gd name="connsiteY28" fmla="*/ 109087 h 897707"/>
                <a:gd name="connsiteX29" fmla="*/ 1023370 w 1273031"/>
                <a:gd name="connsiteY29" fmla="*/ 149868 h 897707"/>
                <a:gd name="connsiteX30" fmla="*/ 983142 w 1273031"/>
                <a:gd name="connsiteY30" fmla="*/ 189505 h 897707"/>
                <a:gd name="connsiteX31" fmla="*/ 951590 w 1273031"/>
                <a:gd name="connsiteY31" fmla="*/ 229098 h 897707"/>
                <a:gd name="connsiteX32" fmla="*/ 920087 w 1273031"/>
                <a:gd name="connsiteY32" fmla="*/ 261028 h 897707"/>
                <a:gd name="connsiteX33" fmla="*/ 899727 w 1273031"/>
                <a:gd name="connsiteY33" fmla="*/ 296799 h 897707"/>
                <a:gd name="connsiteX34" fmla="*/ 882719 w 1273031"/>
                <a:gd name="connsiteY34" fmla="*/ 330984 h 897707"/>
                <a:gd name="connsiteX35" fmla="*/ 883863 w 1273031"/>
                <a:gd name="connsiteY35" fmla="*/ 358571 h 897707"/>
                <a:gd name="connsiteX36" fmla="*/ 896855 w 1273031"/>
                <a:gd name="connsiteY36" fmla="*/ 386828 h 897707"/>
                <a:gd name="connsiteX37" fmla="*/ 916627 w 1273031"/>
                <a:gd name="connsiteY37" fmla="*/ 414597 h 897707"/>
                <a:gd name="connsiteX38" fmla="*/ 930465 w 1273031"/>
                <a:gd name="connsiteY38" fmla="*/ 445036 h 897707"/>
                <a:gd name="connsiteX39" fmla="*/ 767826 w 1273031"/>
                <a:gd name="connsiteY39" fmla="*/ 611212 h 897707"/>
                <a:gd name="connsiteX40" fmla="*/ 509782 w 1273031"/>
                <a:gd name="connsiteY40" fmla="*/ 578642 h 897707"/>
                <a:gd name="connsiteX41" fmla="*/ 414248 w 1273031"/>
                <a:gd name="connsiteY41" fmla="*/ 407192 h 897707"/>
                <a:gd name="connsiteX42" fmla="*/ 417795 w 1273031"/>
                <a:gd name="connsiteY42" fmla="*/ 364652 h 897707"/>
                <a:gd name="connsiteX43" fmla="*/ 414379 w 1273031"/>
                <a:gd name="connsiteY43" fmla="*/ 333054 h 897707"/>
                <a:gd name="connsiteX44" fmla="*/ 433076 w 1273031"/>
                <a:gd name="connsiteY44" fmla="*/ 311411 h 897707"/>
                <a:gd name="connsiteX45" fmla="*/ 466207 w 1273031"/>
                <a:gd name="connsiteY45" fmla="*/ 291512 h 897707"/>
                <a:gd name="connsiteX46" fmla="*/ 473590 w 1273031"/>
                <a:gd name="connsiteY46" fmla="*/ 237831 h 897707"/>
                <a:gd name="connsiteX47" fmla="*/ 432000 w 1273031"/>
                <a:gd name="connsiteY47" fmla="*/ 182495 h 897707"/>
                <a:gd name="connsiteX48" fmla="*/ 448598 w 1273031"/>
                <a:gd name="connsiteY48" fmla="*/ 209557 h 897707"/>
                <a:gd name="connsiteX49" fmla="*/ 448381 w 1273031"/>
                <a:gd name="connsiteY49" fmla="*/ 246175 h 897707"/>
                <a:gd name="connsiteX50" fmla="*/ 434147 w 1273031"/>
                <a:gd name="connsiteY50" fmla="*/ 270985 h 897707"/>
                <a:gd name="connsiteX51" fmla="*/ 411867 w 1273031"/>
                <a:gd name="connsiteY51" fmla="*/ 279648 h 897707"/>
                <a:gd name="connsiteX52" fmla="*/ 404766 w 1273031"/>
                <a:gd name="connsiteY52" fmla="*/ 234053 h 897707"/>
                <a:gd name="connsiteX53" fmla="*/ 381018 w 1273031"/>
                <a:gd name="connsiteY53" fmla="*/ 201721 h 897707"/>
                <a:gd name="connsiteX54" fmla="*/ 342235 w 1273031"/>
                <a:gd name="connsiteY54" fmla="*/ 206689 h 897707"/>
                <a:gd name="connsiteX55" fmla="*/ 368274 w 1273031"/>
                <a:gd name="connsiteY55" fmla="*/ 222862 h 897707"/>
                <a:gd name="connsiteX56" fmla="*/ 371784 w 1273031"/>
                <a:gd name="connsiteY56" fmla="*/ 247319 h 897707"/>
                <a:gd name="connsiteX57" fmla="*/ 341628 w 1273031"/>
                <a:gd name="connsiteY57" fmla="*/ 288223 h 897707"/>
                <a:gd name="connsiteX58" fmla="*/ 242884 w 1273031"/>
                <a:gd name="connsiteY58" fmla="*/ 266063 h 897707"/>
                <a:gd name="connsiteX59" fmla="*/ 249830 w 1273031"/>
                <a:gd name="connsiteY59" fmla="*/ 310958 h 897707"/>
                <a:gd name="connsiteX60" fmla="*/ 330440 w 1273031"/>
                <a:gd name="connsiteY60" fmla="*/ 345383 h 897707"/>
                <a:gd name="connsiteX61" fmla="*/ 357792 w 1273031"/>
                <a:gd name="connsiteY61" fmla="*/ 376526 h 897707"/>
                <a:gd name="connsiteX62" fmla="*/ 351891 w 1273031"/>
                <a:gd name="connsiteY62" fmla="*/ 465206 h 897707"/>
                <a:gd name="connsiteX63" fmla="*/ 398740 w 1273031"/>
                <a:gd name="connsiteY63" fmla="*/ 535722 h 897707"/>
                <a:gd name="connsiteX64" fmla="*/ 322568 w 1273031"/>
                <a:gd name="connsiteY64" fmla="*/ 551297 h 897707"/>
                <a:gd name="connsiteX65" fmla="*/ 33592 w 1273031"/>
                <a:gd name="connsiteY65" fmla="*/ 597125 h 897707"/>
                <a:gd name="connsiteX66" fmla="*/ 17896 w 1273031"/>
                <a:gd name="connsiteY66" fmla="*/ 613598 h 897707"/>
                <a:gd name="connsiteX67" fmla="*/ 173856 w 1273031"/>
                <a:gd name="connsiteY67" fmla="*/ 601930 h 897707"/>
                <a:gd name="connsiteX68" fmla="*/ 457129 w 1273031"/>
                <a:gd name="connsiteY68" fmla="*/ 712173 h 897707"/>
                <a:gd name="connsiteX69" fmla="*/ 922783 w 1273031"/>
                <a:gd name="connsiteY69" fmla="*/ 597994 h 897707"/>
                <a:gd name="connsiteX70" fmla="*/ 1037871 w 1273031"/>
                <a:gd name="connsiteY70" fmla="*/ 697158 h 897707"/>
                <a:gd name="connsiteX71" fmla="*/ 1130944 w 1273031"/>
                <a:gd name="connsiteY71" fmla="*/ 897386 h 897707"/>
                <a:gd name="connsiteX72" fmla="*/ 1265211 w 1273031"/>
                <a:gd name="connsiteY72" fmla="*/ 765500 h 897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1273031" h="897707">
                  <a:moveTo>
                    <a:pt x="1265237" y="765517"/>
                  </a:moveTo>
                  <a:cubicBezTo>
                    <a:pt x="1257619" y="763812"/>
                    <a:pt x="1239042" y="755973"/>
                    <a:pt x="1233659" y="751765"/>
                  </a:cubicBezTo>
                  <a:cubicBezTo>
                    <a:pt x="1175048" y="703942"/>
                    <a:pt x="1200304" y="624499"/>
                    <a:pt x="1190630" y="539429"/>
                  </a:cubicBezTo>
                  <a:cubicBezTo>
                    <a:pt x="1183010" y="472382"/>
                    <a:pt x="1128701" y="393518"/>
                    <a:pt x="1057352" y="366836"/>
                  </a:cubicBezTo>
                  <a:cubicBezTo>
                    <a:pt x="1032945" y="357714"/>
                    <a:pt x="1033749" y="350206"/>
                    <a:pt x="1005330" y="343158"/>
                  </a:cubicBezTo>
                  <a:cubicBezTo>
                    <a:pt x="994426" y="340458"/>
                    <a:pt x="981491" y="336477"/>
                    <a:pt x="968071" y="310129"/>
                  </a:cubicBezTo>
                  <a:cubicBezTo>
                    <a:pt x="981413" y="307128"/>
                    <a:pt x="990554" y="287175"/>
                    <a:pt x="988250" y="276660"/>
                  </a:cubicBezTo>
                  <a:cubicBezTo>
                    <a:pt x="998486" y="275621"/>
                    <a:pt x="1008380" y="267178"/>
                    <a:pt x="1009315" y="260049"/>
                  </a:cubicBezTo>
                  <a:cubicBezTo>
                    <a:pt x="1026465" y="257898"/>
                    <a:pt x="1035374" y="247898"/>
                    <a:pt x="1039156" y="228078"/>
                  </a:cubicBezTo>
                  <a:cubicBezTo>
                    <a:pt x="1050244" y="223236"/>
                    <a:pt x="1060142" y="214785"/>
                    <a:pt x="1063353" y="197508"/>
                  </a:cubicBezTo>
                  <a:cubicBezTo>
                    <a:pt x="1075680" y="204942"/>
                    <a:pt x="1089024" y="201933"/>
                    <a:pt x="1095319" y="194684"/>
                  </a:cubicBezTo>
                  <a:cubicBezTo>
                    <a:pt x="1103402" y="209163"/>
                    <a:pt x="1123794" y="210401"/>
                    <a:pt x="1132781" y="197083"/>
                  </a:cubicBezTo>
                  <a:cubicBezTo>
                    <a:pt x="1140707" y="218200"/>
                    <a:pt x="1166671" y="221360"/>
                    <a:pt x="1179545" y="205580"/>
                  </a:cubicBezTo>
                  <a:cubicBezTo>
                    <a:pt x="1200431" y="207600"/>
                    <a:pt x="1228901" y="190653"/>
                    <a:pt x="1232551" y="165473"/>
                  </a:cubicBezTo>
                  <a:cubicBezTo>
                    <a:pt x="1212111" y="188220"/>
                    <a:pt x="1196150" y="161306"/>
                    <a:pt x="1176644" y="176924"/>
                  </a:cubicBezTo>
                  <a:cubicBezTo>
                    <a:pt x="1172235" y="157936"/>
                    <a:pt x="1152585" y="157857"/>
                    <a:pt x="1135396" y="161672"/>
                  </a:cubicBezTo>
                  <a:cubicBezTo>
                    <a:pt x="1147041" y="160283"/>
                    <a:pt x="1159956" y="159183"/>
                    <a:pt x="1159619" y="151772"/>
                  </a:cubicBezTo>
                  <a:cubicBezTo>
                    <a:pt x="1171698" y="153645"/>
                    <a:pt x="1185643" y="141274"/>
                    <a:pt x="1187313" y="135318"/>
                  </a:cubicBezTo>
                  <a:cubicBezTo>
                    <a:pt x="1199705" y="132099"/>
                    <a:pt x="1208012" y="123300"/>
                    <a:pt x="1204801" y="107910"/>
                  </a:cubicBezTo>
                  <a:cubicBezTo>
                    <a:pt x="1213372" y="90499"/>
                    <a:pt x="1208914" y="62830"/>
                    <a:pt x="1188474" y="52909"/>
                  </a:cubicBezTo>
                  <a:cubicBezTo>
                    <a:pt x="1196195" y="71974"/>
                    <a:pt x="1184049" y="78580"/>
                    <a:pt x="1183813" y="88529"/>
                  </a:cubicBezTo>
                  <a:cubicBezTo>
                    <a:pt x="1170474" y="91535"/>
                    <a:pt x="1159591" y="98429"/>
                    <a:pt x="1160912" y="107392"/>
                  </a:cubicBezTo>
                  <a:cubicBezTo>
                    <a:pt x="1150756" y="105113"/>
                    <a:pt x="1126323" y="112964"/>
                    <a:pt x="1122907" y="128203"/>
                  </a:cubicBezTo>
                  <a:cubicBezTo>
                    <a:pt x="1110547" y="116426"/>
                    <a:pt x="1091119" y="112395"/>
                    <a:pt x="1077127" y="121258"/>
                  </a:cubicBezTo>
                  <a:cubicBezTo>
                    <a:pt x="1074122" y="107919"/>
                    <a:pt x="1051428" y="96157"/>
                    <a:pt x="1036970" y="92247"/>
                  </a:cubicBezTo>
                  <a:cubicBezTo>
                    <a:pt x="1045748" y="76881"/>
                    <a:pt x="1032020" y="63802"/>
                    <a:pt x="1023004" y="56445"/>
                  </a:cubicBezTo>
                  <a:cubicBezTo>
                    <a:pt x="1041239" y="40538"/>
                    <a:pt x="1012820" y="33490"/>
                    <a:pt x="1040407" y="-322"/>
                  </a:cubicBezTo>
                  <a:cubicBezTo>
                    <a:pt x="1019864" y="5066"/>
                    <a:pt x="989890" y="31678"/>
                    <a:pt x="998523" y="55615"/>
                  </a:cubicBezTo>
                  <a:cubicBezTo>
                    <a:pt x="981914" y="67223"/>
                    <a:pt x="981087" y="91710"/>
                    <a:pt x="993189" y="109087"/>
                  </a:cubicBezTo>
                  <a:cubicBezTo>
                    <a:pt x="987850" y="129895"/>
                    <a:pt x="997233" y="148999"/>
                    <a:pt x="1023370" y="149868"/>
                  </a:cubicBezTo>
                  <a:cubicBezTo>
                    <a:pt x="1004878" y="155050"/>
                    <a:pt x="1012079" y="185332"/>
                    <a:pt x="983142" y="189505"/>
                  </a:cubicBezTo>
                  <a:cubicBezTo>
                    <a:pt x="968743" y="191587"/>
                    <a:pt x="944555" y="218849"/>
                    <a:pt x="951590" y="229098"/>
                  </a:cubicBezTo>
                  <a:cubicBezTo>
                    <a:pt x="942000" y="224278"/>
                    <a:pt x="915603" y="245355"/>
                    <a:pt x="920087" y="261028"/>
                  </a:cubicBezTo>
                  <a:cubicBezTo>
                    <a:pt x="907563" y="261886"/>
                    <a:pt x="891214" y="284216"/>
                    <a:pt x="899727" y="296799"/>
                  </a:cubicBezTo>
                  <a:cubicBezTo>
                    <a:pt x="884233" y="298988"/>
                    <a:pt x="874066" y="319041"/>
                    <a:pt x="882719" y="330984"/>
                  </a:cubicBezTo>
                  <a:cubicBezTo>
                    <a:pt x="872435" y="339672"/>
                    <a:pt x="877669" y="350520"/>
                    <a:pt x="883863" y="358571"/>
                  </a:cubicBezTo>
                  <a:cubicBezTo>
                    <a:pt x="876711" y="369639"/>
                    <a:pt x="885585" y="377629"/>
                    <a:pt x="896855" y="386828"/>
                  </a:cubicBezTo>
                  <a:cubicBezTo>
                    <a:pt x="894783" y="399027"/>
                    <a:pt x="904786" y="407941"/>
                    <a:pt x="916627" y="414597"/>
                  </a:cubicBezTo>
                  <a:cubicBezTo>
                    <a:pt x="913779" y="427287"/>
                    <a:pt x="921238" y="435631"/>
                    <a:pt x="930465" y="445036"/>
                  </a:cubicBezTo>
                  <a:cubicBezTo>
                    <a:pt x="895129" y="471775"/>
                    <a:pt x="854093" y="510376"/>
                    <a:pt x="767826" y="611212"/>
                  </a:cubicBezTo>
                  <a:cubicBezTo>
                    <a:pt x="637679" y="763350"/>
                    <a:pt x="520307" y="674344"/>
                    <a:pt x="509782" y="578642"/>
                  </a:cubicBezTo>
                  <a:cubicBezTo>
                    <a:pt x="497630" y="468220"/>
                    <a:pt x="440131" y="479007"/>
                    <a:pt x="414248" y="407192"/>
                  </a:cubicBezTo>
                  <a:cubicBezTo>
                    <a:pt x="427043" y="394732"/>
                    <a:pt x="426939" y="377372"/>
                    <a:pt x="417795" y="364652"/>
                  </a:cubicBezTo>
                  <a:cubicBezTo>
                    <a:pt x="426283" y="358725"/>
                    <a:pt x="427339" y="346626"/>
                    <a:pt x="414379" y="333054"/>
                  </a:cubicBezTo>
                  <a:cubicBezTo>
                    <a:pt x="422624" y="329731"/>
                    <a:pt x="430797" y="321567"/>
                    <a:pt x="433076" y="311411"/>
                  </a:cubicBezTo>
                  <a:cubicBezTo>
                    <a:pt x="444911" y="318070"/>
                    <a:pt x="464266" y="309079"/>
                    <a:pt x="466207" y="291512"/>
                  </a:cubicBezTo>
                  <a:cubicBezTo>
                    <a:pt x="487400" y="280263"/>
                    <a:pt x="487164" y="257544"/>
                    <a:pt x="473590" y="237831"/>
                  </a:cubicBezTo>
                  <a:cubicBezTo>
                    <a:pt x="472158" y="211506"/>
                    <a:pt x="453260" y="190265"/>
                    <a:pt x="432000" y="182495"/>
                  </a:cubicBezTo>
                  <a:cubicBezTo>
                    <a:pt x="438335" y="189920"/>
                    <a:pt x="444553" y="202312"/>
                    <a:pt x="448598" y="209557"/>
                  </a:cubicBezTo>
                  <a:cubicBezTo>
                    <a:pt x="456022" y="222863"/>
                    <a:pt x="439788" y="236911"/>
                    <a:pt x="448381" y="246175"/>
                  </a:cubicBezTo>
                  <a:cubicBezTo>
                    <a:pt x="438563" y="251307"/>
                    <a:pt x="432823" y="262017"/>
                    <a:pt x="434147" y="270985"/>
                  </a:cubicBezTo>
                  <a:cubicBezTo>
                    <a:pt x="425750" y="269766"/>
                    <a:pt x="416997" y="273136"/>
                    <a:pt x="411867" y="279648"/>
                  </a:cubicBezTo>
                  <a:cubicBezTo>
                    <a:pt x="419405" y="268342"/>
                    <a:pt x="415752" y="244518"/>
                    <a:pt x="404766" y="234053"/>
                  </a:cubicBezTo>
                  <a:cubicBezTo>
                    <a:pt x="404295" y="221282"/>
                    <a:pt x="392299" y="204919"/>
                    <a:pt x="381018" y="201721"/>
                  </a:cubicBezTo>
                  <a:cubicBezTo>
                    <a:pt x="368309" y="188534"/>
                    <a:pt x="353206" y="190483"/>
                    <a:pt x="342235" y="206689"/>
                  </a:cubicBezTo>
                  <a:cubicBezTo>
                    <a:pt x="354229" y="206713"/>
                    <a:pt x="363491" y="214455"/>
                    <a:pt x="368274" y="222862"/>
                  </a:cubicBezTo>
                  <a:cubicBezTo>
                    <a:pt x="365787" y="230975"/>
                    <a:pt x="368728" y="241637"/>
                    <a:pt x="371784" y="247319"/>
                  </a:cubicBezTo>
                  <a:cubicBezTo>
                    <a:pt x="355151" y="254587"/>
                    <a:pt x="342296" y="280704"/>
                    <a:pt x="341628" y="288223"/>
                  </a:cubicBezTo>
                  <a:cubicBezTo>
                    <a:pt x="308242" y="309371"/>
                    <a:pt x="264035" y="299455"/>
                    <a:pt x="242884" y="266063"/>
                  </a:cubicBezTo>
                  <a:cubicBezTo>
                    <a:pt x="249208" y="279481"/>
                    <a:pt x="241245" y="301696"/>
                    <a:pt x="249830" y="310958"/>
                  </a:cubicBezTo>
                  <a:cubicBezTo>
                    <a:pt x="258718" y="345621"/>
                    <a:pt x="288914" y="364067"/>
                    <a:pt x="330440" y="345383"/>
                  </a:cubicBezTo>
                  <a:cubicBezTo>
                    <a:pt x="332673" y="359217"/>
                    <a:pt x="356132" y="360152"/>
                    <a:pt x="357792" y="376526"/>
                  </a:cubicBezTo>
                  <a:cubicBezTo>
                    <a:pt x="359908" y="397434"/>
                    <a:pt x="358391" y="427326"/>
                    <a:pt x="351891" y="465206"/>
                  </a:cubicBezTo>
                  <a:cubicBezTo>
                    <a:pt x="379378" y="479375"/>
                    <a:pt x="394694" y="512147"/>
                    <a:pt x="398740" y="535722"/>
                  </a:cubicBezTo>
                  <a:cubicBezTo>
                    <a:pt x="404543" y="569579"/>
                    <a:pt x="389776" y="569712"/>
                    <a:pt x="322568" y="551297"/>
                  </a:cubicBezTo>
                  <a:cubicBezTo>
                    <a:pt x="213046" y="521292"/>
                    <a:pt x="139307" y="595509"/>
                    <a:pt x="33592" y="597125"/>
                  </a:cubicBezTo>
                  <a:cubicBezTo>
                    <a:pt x="5508" y="597551"/>
                    <a:pt x="-17647" y="605626"/>
                    <a:pt x="17896" y="613598"/>
                  </a:cubicBezTo>
                  <a:cubicBezTo>
                    <a:pt x="53445" y="621580"/>
                    <a:pt x="124736" y="606908"/>
                    <a:pt x="173856" y="601930"/>
                  </a:cubicBezTo>
                  <a:cubicBezTo>
                    <a:pt x="265841" y="592613"/>
                    <a:pt x="361951" y="613472"/>
                    <a:pt x="457129" y="712173"/>
                  </a:cubicBezTo>
                  <a:cubicBezTo>
                    <a:pt x="680836" y="944131"/>
                    <a:pt x="826830" y="728467"/>
                    <a:pt x="922783" y="597994"/>
                  </a:cubicBezTo>
                  <a:cubicBezTo>
                    <a:pt x="1012863" y="475490"/>
                    <a:pt x="1058121" y="595032"/>
                    <a:pt x="1037871" y="697158"/>
                  </a:cubicBezTo>
                  <a:cubicBezTo>
                    <a:pt x="1013525" y="819912"/>
                    <a:pt x="1066222" y="870859"/>
                    <a:pt x="1130944" y="897386"/>
                  </a:cubicBezTo>
                  <a:cubicBezTo>
                    <a:pt x="1197760" y="867044"/>
                    <a:pt x="1301966" y="771084"/>
                    <a:pt x="1265211" y="765500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8" name="任意多边形: 形状 1187">
              <a:extLst>
                <a:ext uri="{FF2B5EF4-FFF2-40B4-BE49-F238E27FC236}">
                  <a16:creationId xmlns:a16="http://schemas.microsoft.com/office/drawing/2014/main" id="{B794BD32-C824-28F8-85F7-9CAD092A1F2F}"/>
                </a:ext>
              </a:extLst>
            </p:cNvPr>
            <p:cNvSpPr/>
            <p:nvPr/>
          </p:nvSpPr>
          <p:spPr>
            <a:xfrm flipV="1">
              <a:off x="8919037" y="5329432"/>
              <a:ext cx="208995" cy="438257"/>
            </a:xfrm>
            <a:custGeom>
              <a:avLst/>
              <a:gdLst>
                <a:gd name="connsiteX0" fmla="*/ 208827 w 208995"/>
                <a:gd name="connsiteY0" fmla="*/ 437913 h 438257"/>
                <a:gd name="connsiteX1" fmla="*/ 149981 w 208995"/>
                <a:gd name="connsiteY1" fmla="*/ 302038 h 438257"/>
                <a:gd name="connsiteX2" fmla="*/ -168 w 208995"/>
                <a:gd name="connsiteY2" fmla="*/ -344 h 438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8995" h="438257">
                  <a:moveTo>
                    <a:pt x="208827" y="437913"/>
                  </a:moveTo>
                  <a:cubicBezTo>
                    <a:pt x="152706" y="381983"/>
                    <a:pt x="146435" y="344575"/>
                    <a:pt x="149981" y="302038"/>
                  </a:cubicBezTo>
                  <a:cubicBezTo>
                    <a:pt x="157310" y="214113"/>
                    <a:pt x="107240" y="55758"/>
                    <a:pt x="-168" y="-34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9" name="任意多边形: 形状 1188">
              <a:extLst>
                <a:ext uri="{FF2B5EF4-FFF2-40B4-BE49-F238E27FC236}">
                  <a16:creationId xmlns:a16="http://schemas.microsoft.com/office/drawing/2014/main" id="{17392168-130D-7754-7B86-8A91EC2B6D9B}"/>
                </a:ext>
              </a:extLst>
            </p:cNvPr>
            <p:cNvSpPr/>
            <p:nvPr/>
          </p:nvSpPr>
          <p:spPr>
            <a:xfrm flipV="1">
              <a:off x="8996349" y="5699867"/>
              <a:ext cx="34868" cy="10259"/>
            </a:xfrm>
            <a:custGeom>
              <a:avLst/>
              <a:gdLst>
                <a:gd name="connsiteX0" fmla="*/ -169 w 34868"/>
                <a:gd name="connsiteY0" fmla="*/ 451 h 10259"/>
                <a:gd name="connsiteX1" fmla="*/ 34700 w 34868"/>
                <a:gd name="connsiteY1" fmla="*/ 9944 h 10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868" h="10259">
                  <a:moveTo>
                    <a:pt x="-169" y="451"/>
                  </a:moveTo>
                  <a:cubicBezTo>
                    <a:pt x="7524" y="-1160"/>
                    <a:pt x="23862" y="-1158"/>
                    <a:pt x="34700" y="994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0" name="任意多边形: 形状 1189">
              <a:extLst>
                <a:ext uri="{FF2B5EF4-FFF2-40B4-BE49-F238E27FC236}">
                  <a16:creationId xmlns:a16="http://schemas.microsoft.com/office/drawing/2014/main" id="{4A01B513-8430-0361-CB15-DEE6B5DA63AE}"/>
                </a:ext>
              </a:extLst>
            </p:cNvPr>
            <p:cNvSpPr/>
            <p:nvPr/>
          </p:nvSpPr>
          <p:spPr>
            <a:xfrm flipV="1">
              <a:off x="9018971" y="5668266"/>
              <a:ext cx="37666" cy="15615"/>
            </a:xfrm>
            <a:custGeom>
              <a:avLst/>
              <a:gdLst>
                <a:gd name="connsiteX0" fmla="*/ -168 w 37666"/>
                <a:gd name="connsiteY0" fmla="*/ -320 h 15615"/>
                <a:gd name="connsiteX1" fmla="*/ 37499 w 37666"/>
                <a:gd name="connsiteY1" fmla="*/ 15295 h 15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666" h="15615">
                  <a:moveTo>
                    <a:pt x="-168" y="-320"/>
                  </a:moveTo>
                  <a:cubicBezTo>
                    <a:pt x="8913" y="9714"/>
                    <a:pt x="29478" y="3493"/>
                    <a:pt x="37499" y="15295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1" name="任意多边形: 形状 1190">
              <a:extLst>
                <a:ext uri="{FF2B5EF4-FFF2-40B4-BE49-F238E27FC236}">
                  <a16:creationId xmlns:a16="http://schemas.microsoft.com/office/drawing/2014/main" id="{D89FC3BC-B43C-3F5E-6CCA-F5B9508577D4}"/>
                </a:ext>
              </a:extLst>
            </p:cNvPr>
            <p:cNvSpPr/>
            <p:nvPr/>
          </p:nvSpPr>
          <p:spPr>
            <a:xfrm flipV="1">
              <a:off x="9047188" y="5615735"/>
              <a:ext cx="36180" cy="24449"/>
            </a:xfrm>
            <a:custGeom>
              <a:avLst/>
              <a:gdLst>
                <a:gd name="connsiteX0" fmla="*/ -167 w 36180"/>
                <a:gd name="connsiteY0" fmla="*/ -329 h 24449"/>
                <a:gd name="connsiteX1" fmla="*/ 36013 w 36180"/>
                <a:gd name="connsiteY1" fmla="*/ 24120 h 24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180" h="24449">
                  <a:moveTo>
                    <a:pt x="-167" y="-329"/>
                  </a:moveTo>
                  <a:cubicBezTo>
                    <a:pt x="6051" y="12063"/>
                    <a:pt x="31352" y="10742"/>
                    <a:pt x="36013" y="24120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2" name="任意多边形: 形状 1191">
              <a:extLst>
                <a:ext uri="{FF2B5EF4-FFF2-40B4-BE49-F238E27FC236}">
                  <a16:creationId xmlns:a16="http://schemas.microsoft.com/office/drawing/2014/main" id="{23F8D67E-17F5-1D2C-D35E-E5D7DE7B4343}"/>
                </a:ext>
              </a:extLst>
            </p:cNvPr>
            <p:cNvSpPr/>
            <p:nvPr/>
          </p:nvSpPr>
          <p:spPr>
            <a:xfrm flipV="1">
              <a:off x="9063619" y="5569203"/>
              <a:ext cx="29593" cy="22642"/>
            </a:xfrm>
            <a:custGeom>
              <a:avLst/>
              <a:gdLst>
                <a:gd name="connsiteX0" fmla="*/ -167 w 29593"/>
                <a:gd name="connsiteY0" fmla="*/ -338 h 22642"/>
                <a:gd name="connsiteX1" fmla="*/ 29426 w 29593"/>
                <a:gd name="connsiteY1" fmla="*/ 22304 h 22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593" h="22642">
                  <a:moveTo>
                    <a:pt x="-167" y="-338"/>
                  </a:moveTo>
                  <a:cubicBezTo>
                    <a:pt x="2465" y="7250"/>
                    <a:pt x="27438" y="8856"/>
                    <a:pt x="29426" y="2230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3" name="任意多边形: 形状 1192">
              <a:extLst>
                <a:ext uri="{FF2B5EF4-FFF2-40B4-BE49-F238E27FC236}">
                  <a16:creationId xmlns:a16="http://schemas.microsoft.com/office/drawing/2014/main" id="{55CBA72F-4FF0-DD46-A2C5-39A0C3392FA7}"/>
                </a:ext>
              </a:extLst>
            </p:cNvPr>
            <p:cNvSpPr/>
            <p:nvPr/>
          </p:nvSpPr>
          <p:spPr>
            <a:xfrm flipV="1">
              <a:off x="9076597" y="5521174"/>
              <a:ext cx="18125" cy="21737"/>
            </a:xfrm>
            <a:custGeom>
              <a:avLst/>
              <a:gdLst>
                <a:gd name="connsiteX0" fmla="*/ -167 w 18125"/>
                <a:gd name="connsiteY0" fmla="*/ -347 h 21737"/>
                <a:gd name="connsiteX1" fmla="*/ 17958 w 18125"/>
                <a:gd name="connsiteY1" fmla="*/ 21390 h 21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125" h="21737">
                  <a:moveTo>
                    <a:pt x="-167" y="-347"/>
                  </a:moveTo>
                  <a:cubicBezTo>
                    <a:pt x="1015" y="9254"/>
                    <a:pt x="18088" y="10414"/>
                    <a:pt x="17958" y="21390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4" name="任意多边形: 形状 1193">
              <a:extLst>
                <a:ext uri="{FF2B5EF4-FFF2-40B4-BE49-F238E27FC236}">
                  <a16:creationId xmlns:a16="http://schemas.microsoft.com/office/drawing/2014/main" id="{4944C4E4-C82C-49C8-8189-2243C8D7379A}"/>
                </a:ext>
              </a:extLst>
            </p:cNvPr>
            <p:cNvSpPr/>
            <p:nvPr/>
          </p:nvSpPr>
          <p:spPr>
            <a:xfrm flipV="1">
              <a:off x="9078621" y="5477125"/>
              <a:ext cx="16534" cy="21375"/>
            </a:xfrm>
            <a:custGeom>
              <a:avLst/>
              <a:gdLst>
                <a:gd name="connsiteX0" fmla="*/ -167 w 16534"/>
                <a:gd name="connsiteY0" fmla="*/ -356 h 21375"/>
                <a:gd name="connsiteX1" fmla="*/ 16367 w 16534"/>
                <a:gd name="connsiteY1" fmla="*/ 21020 h 21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534" h="21375">
                  <a:moveTo>
                    <a:pt x="-167" y="-356"/>
                  </a:moveTo>
                  <a:cubicBezTo>
                    <a:pt x="1867" y="5430"/>
                    <a:pt x="16067" y="11954"/>
                    <a:pt x="16367" y="21020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5" name="任意多边形: 形状 1194">
              <a:extLst>
                <a:ext uri="{FF2B5EF4-FFF2-40B4-BE49-F238E27FC236}">
                  <a16:creationId xmlns:a16="http://schemas.microsoft.com/office/drawing/2014/main" id="{B7315018-5A79-133A-0920-0F86DD76B7C1}"/>
                </a:ext>
              </a:extLst>
            </p:cNvPr>
            <p:cNvSpPr/>
            <p:nvPr/>
          </p:nvSpPr>
          <p:spPr>
            <a:xfrm flipV="1">
              <a:off x="9084336" y="5439143"/>
              <a:ext cx="13122" cy="9112"/>
            </a:xfrm>
            <a:custGeom>
              <a:avLst/>
              <a:gdLst>
                <a:gd name="connsiteX0" fmla="*/ -167 w 13122"/>
                <a:gd name="connsiteY0" fmla="*/ -364 h 9112"/>
                <a:gd name="connsiteX1" fmla="*/ 12955 w 13122"/>
                <a:gd name="connsiteY1" fmla="*/ 8749 h 9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122" h="9112">
                  <a:moveTo>
                    <a:pt x="-167" y="-364"/>
                  </a:moveTo>
                  <a:cubicBezTo>
                    <a:pt x="2622" y="594"/>
                    <a:pt x="11792" y="1317"/>
                    <a:pt x="12955" y="8749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6" name="任意多边形: 形状 1195">
              <a:extLst>
                <a:ext uri="{FF2B5EF4-FFF2-40B4-BE49-F238E27FC236}">
                  <a16:creationId xmlns:a16="http://schemas.microsoft.com/office/drawing/2014/main" id="{8EF67261-E52E-A58C-16A0-772660D5076A}"/>
                </a:ext>
              </a:extLst>
            </p:cNvPr>
            <p:cNvSpPr/>
            <p:nvPr/>
          </p:nvSpPr>
          <p:spPr>
            <a:xfrm flipV="1">
              <a:off x="9089455" y="5408399"/>
              <a:ext cx="15037" cy="4221"/>
            </a:xfrm>
            <a:custGeom>
              <a:avLst/>
              <a:gdLst>
                <a:gd name="connsiteX0" fmla="*/ -167 w 15037"/>
                <a:gd name="connsiteY0" fmla="*/ 308 h 4221"/>
                <a:gd name="connsiteX1" fmla="*/ 14871 w 15037"/>
                <a:gd name="connsiteY1" fmla="*/ 3851 h 4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037" h="4221">
                  <a:moveTo>
                    <a:pt x="-167" y="308"/>
                  </a:moveTo>
                  <a:cubicBezTo>
                    <a:pt x="3219" y="70"/>
                    <a:pt x="12275" y="-2398"/>
                    <a:pt x="14871" y="3851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7" name="任意多边形: 形状 1196">
              <a:extLst>
                <a:ext uri="{FF2B5EF4-FFF2-40B4-BE49-F238E27FC236}">
                  <a16:creationId xmlns:a16="http://schemas.microsoft.com/office/drawing/2014/main" id="{92DD2BC7-DAFD-4FCB-3D36-13D4E9B1255F}"/>
                </a:ext>
              </a:extLst>
            </p:cNvPr>
            <p:cNvSpPr/>
            <p:nvPr/>
          </p:nvSpPr>
          <p:spPr>
            <a:xfrm flipV="1">
              <a:off x="8393178" y="5642437"/>
              <a:ext cx="51723" cy="21977"/>
            </a:xfrm>
            <a:custGeom>
              <a:avLst/>
              <a:gdLst>
                <a:gd name="connsiteX0" fmla="*/ -181 w 51723"/>
                <a:gd name="connsiteY0" fmla="*/ 1402 h 21977"/>
                <a:gd name="connsiteX1" fmla="*/ 24058 w 51723"/>
                <a:gd name="connsiteY1" fmla="*/ 18179 h 21977"/>
                <a:gd name="connsiteX2" fmla="*/ 51542 w 51723"/>
                <a:gd name="connsiteY2" fmla="*/ -325 h 21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1723" h="21977">
                  <a:moveTo>
                    <a:pt x="-181" y="1402"/>
                  </a:moveTo>
                  <a:cubicBezTo>
                    <a:pt x="1635" y="11146"/>
                    <a:pt x="18992" y="11038"/>
                    <a:pt x="24058" y="18179"/>
                  </a:cubicBezTo>
                  <a:cubicBezTo>
                    <a:pt x="29122" y="25315"/>
                    <a:pt x="46413" y="22530"/>
                    <a:pt x="51542" y="-325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8" name="任意多边形: 形状 1197">
              <a:extLst>
                <a:ext uri="{FF2B5EF4-FFF2-40B4-BE49-F238E27FC236}">
                  <a16:creationId xmlns:a16="http://schemas.microsoft.com/office/drawing/2014/main" id="{F2C2CE81-7CD2-EF94-2553-D399B91FFF71}"/>
                </a:ext>
              </a:extLst>
            </p:cNvPr>
            <p:cNvSpPr/>
            <p:nvPr/>
          </p:nvSpPr>
          <p:spPr>
            <a:xfrm flipV="1">
              <a:off x="8481094" y="5576260"/>
              <a:ext cx="9596" cy="1178"/>
            </a:xfrm>
            <a:custGeom>
              <a:avLst/>
              <a:gdLst>
                <a:gd name="connsiteX0" fmla="*/ 9417 w 9596"/>
                <a:gd name="connsiteY0" fmla="*/ -339 h 1178"/>
                <a:gd name="connsiteX1" fmla="*/ -180 w 9596"/>
                <a:gd name="connsiteY1" fmla="*/ 840 h 1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96" h="1178">
                  <a:moveTo>
                    <a:pt x="9417" y="-339"/>
                  </a:moveTo>
                  <a:cubicBezTo>
                    <a:pt x="5961" y="213"/>
                    <a:pt x="2645" y="138"/>
                    <a:pt x="-180" y="840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9" name="任意多边形: 形状 1198">
              <a:extLst>
                <a:ext uri="{FF2B5EF4-FFF2-40B4-BE49-F238E27FC236}">
                  <a16:creationId xmlns:a16="http://schemas.microsoft.com/office/drawing/2014/main" id="{4659331D-3E91-76CE-4FC7-043745944C6E}"/>
                </a:ext>
              </a:extLst>
            </p:cNvPr>
            <p:cNvSpPr/>
            <p:nvPr/>
          </p:nvSpPr>
          <p:spPr>
            <a:xfrm flipV="1">
              <a:off x="8478618" y="5625273"/>
              <a:ext cx="12071" cy="11459"/>
            </a:xfrm>
            <a:custGeom>
              <a:avLst/>
              <a:gdLst>
                <a:gd name="connsiteX0" fmla="*/ 11892 w 12071"/>
                <a:gd name="connsiteY0" fmla="*/ -329 h 11459"/>
                <a:gd name="connsiteX1" fmla="*/ -180 w 12071"/>
                <a:gd name="connsiteY1" fmla="*/ 11131 h 11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071" h="11459">
                  <a:moveTo>
                    <a:pt x="11892" y="-329"/>
                  </a:moveTo>
                  <a:cubicBezTo>
                    <a:pt x="8463" y="1569"/>
                    <a:pt x="1911" y="6262"/>
                    <a:pt x="-180" y="11131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0" name="任意多边形: 形状 1199">
              <a:extLst>
                <a:ext uri="{FF2B5EF4-FFF2-40B4-BE49-F238E27FC236}">
                  <a16:creationId xmlns:a16="http://schemas.microsoft.com/office/drawing/2014/main" id="{2BF1CB80-CD66-1C31-3FAE-4EB4D7FD6C0E}"/>
                </a:ext>
              </a:extLst>
            </p:cNvPr>
            <p:cNvSpPr/>
            <p:nvPr/>
          </p:nvSpPr>
          <p:spPr>
            <a:xfrm flipV="1">
              <a:off x="8452633" y="5639642"/>
              <a:ext cx="15078" cy="3281"/>
            </a:xfrm>
            <a:custGeom>
              <a:avLst/>
              <a:gdLst>
                <a:gd name="connsiteX0" fmla="*/ 14898 w 15078"/>
                <a:gd name="connsiteY0" fmla="*/ -327 h 3281"/>
                <a:gd name="connsiteX1" fmla="*/ -180 w 15078"/>
                <a:gd name="connsiteY1" fmla="*/ 2955 h 3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078" h="3281">
                  <a:moveTo>
                    <a:pt x="14898" y="-327"/>
                  </a:moveTo>
                  <a:cubicBezTo>
                    <a:pt x="11312" y="32"/>
                    <a:pt x="3808" y="1516"/>
                    <a:pt x="-180" y="2955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1" name="任意多边形: 形状 1200">
              <a:extLst>
                <a:ext uri="{FF2B5EF4-FFF2-40B4-BE49-F238E27FC236}">
                  <a16:creationId xmlns:a16="http://schemas.microsoft.com/office/drawing/2014/main" id="{0CEA8084-5DEE-8452-FC02-FF69D872C590}"/>
                </a:ext>
              </a:extLst>
            </p:cNvPr>
            <p:cNvSpPr/>
            <p:nvPr/>
          </p:nvSpPr>
          <p:spPr>
            <a:xfrm flipV="1">
              <a:off x="8182047" y="5793180"/>
              <a:ext cx="3724" cy="26854"/>
            </a:xfrm>
            <a:custGeom>
              <a:avLst/>
              <a:gdLst>
                <a:gd name="connsiteX0" fmla="*/ 3538 w 3724"/>
                <a:gd name="connsiteY0" fmla="*/ 26559 h 26854"/>
                <a:gd name="connsiteX1" fmla="*/ 1227 w 3724"/>
                <a:gd name="connsiteY1" fmla="*/ -296 h 26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24" h="26854">
                  <a:moveTo>
                    <a:pt x="3538" y="26559"/>
                  </a:moveTo>
                  <a:cubicBezTo>
                    <a:pt x="-1283" y="19806"/>
                    <a:pt x="-689" y="5274"/>
                    <a:pt x="1227" y="-296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2" name="任意多边形: 形状 1201">
              <a:extLst>
                <a:ext uri="{FF2B5EF4-FFF2-40B4-BE49-F238E27FC236}">
                  <a16:creationId xmlns:a16="http://schemas.microsoft.com/office/drawing/2014/main" id="{F232DEEF-0604-953B-D822-ED2781A397C1}"/>
                </a:ext>
              </a:extLst>
            </p:cNvPr>
            <p:cNvSpPr/>
            <p:nvPr/>
          </p:nvSpPr>
          <p:spPr>
            <a:xfrm flipV="1">
              <a:off x="8208195" y="5795681"/>
              <a:ext cx="18414" cy="20466"/>
            </a:xfrm>
            <a:custGeom>
              <a:avLst/>
              <a:gdLst>
                <a:gd name="connsiteX0" fmla="*/ 18229 w 18414"/>
                <a:gd name="connsiteY0" fmla="*/ 20171 h 20466"/>
                <a:gd name="connsiteX1" fmla="*/ -185 w 18414"/>
                <a:gd name="connsiteY1" fmla="*/ -296 h 20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414" h="20466">
                  <a:moveTo>
                    <a:pt x="18229" y="20171"/>
                  </a:moveTo>
                  <a:cubicBezTo>
                    <a:pt x="10647" y="16805"/>
                    <a:pt x="1920" y="8178"/>
                    <a:pt x="-185" y="-296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3" name="任意多边形: 形状 1202">
              <a:extLst>
                <a:ext uri="{FF2B5EF4-FFF2-40B4-BE49-F238E27FC236}">
                  <a16:creationId xmlns:a16="http://schemas.microsoft.com/office/drawing/2014/main" id="{04DAF459-939E-1ED5-2DAC-5B6302475B3F}"/>
                </a:ext>
              </a:extLst>
            </p:cNvPr>
            <p:cNvSpPr/>
            <p:nvPr/>
          </p:nvSpPr>
          <p:spPr>
            <a:xfrm flipV="1">
              <a:off x="8269026" y="5821313"/>
              <a:ext cx="45007" cy="34374"/>
            </a:xfrm>
            <a:custGeom>
              <a:avLst/>
              <a:gdLst>
                <a:gd name="connsiteX0" fmla="*/ 619 w 45007"/>
                <a:gd name="connsiteY0" fmla="*/ -290 h 34374"/>
                <a:gd name="connsiteX1" fmla="*/ 13018 w 45007"/>
                <a:gd name="connsiteY1" fmla="*/ 26163 h 34374"/>
                <a:gd name="connsiteX2" fmla="*/ 44823 w 45007"/>
                <a:gd name="connsiteY2" fmla="*/ 19629 h 34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007" h="34374">
                  <a:moveTo>
                    <a:pt x="619" y="-290"/>
                  </a:moveTo>
                  <a:cubicBezTo>
                    <a:pt x="-3419" y="8806"/>
                    <a:pt x="8878" y="17899"/>
                    <a:pt x="13018" y="26163"/>
                  </a:cubicBezTo>
                  <a:cubicBezTo>
                    <a:pt x="17166" y="34429"/>
                    <a:pt x="33983" y="41201"/>
                    <a:pt x="44823" y="19629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4" name="任意多边形: 形状 1203">
              <a:extLst>
                <a:ext uri="{FF2B5EF4-FFF2-40B4-BE49-F238E27FC236}">
                  <a16:creationId xmlns:a16="http://schemas.microsoft.com/office/drawing/2014/main" id="{DAD7BDE2-25D6-9F64-67B8-A1D7B6A8BA02}"/>
                </a:ext>
              </a:extLst>
            </p:cNvPr>
            <p:cNvSpPr/>
            <p:nvPr/>
          </p:nvSpPr>
          <p:spPr>
            <a:xfrm flipV="1">
              <a:off x="8232563" y="5770082"/>
              <a:ext cx="18308" cy="13227"/>
            </a:xfrm>
            <a:custGeom>
              <a:avLst/>
              <a:gdLst>
                <a:gd name="connsiteX0" fmla="*/ -185 w 18308"/>
                <a:gd name="connsiteY0" fmla="*/ 12927 h 13227"/>
                <a:gd name="connsiteX1" fmla="*/ 18124 w 18308"/>
                <a:gd name="connsiteY1" fmla="*/ -301 h 13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308" h="13227">
                  <a:moveTo>
                    <a:pt x="-185" y="12927"/>
                  </a:moveTo>
                  <a:cubicBezTo>
                    <a:pt x="7554" y="9662"/>
                    <a:pt x="14690" y="4598"/>
                    <a:pt x="18124" y="-301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5" name="任意多边形: 形状 1204">
              <a:extLst>
                <a:ext uri="{FF2B5EF4-FFF2-40B4-BE49-F238E27FC236}">
                  <a16:creationId xmlns:a16="http://schemas.microsoft.com/office/drawing/2014/main" id="{99F3E342-C689-E042-C030-EB3B292D0A6C}"/>
                </a:ext>
              </a:extLst>
            </p:cNvPr>
            <p:cNvSpPr/>
            <p:nvPr/>
          </p:nvSpPr>
          <p:spPr>
            <a:xfrm flipV="1">
              <a:off x="8323286" y="5804015"/>
              <a:ext cx="11908" cy="9337"/>
            </a:xfrm>
            <a:custGeom>
              <a:avLst/>
              <a:gdLst>
                <a:gd name="connsiteX0" fmla="*/ 11726 w 11908"/>
                <a:gd name="connsiteY0" fmla="*/ 9042 h 9337"/>
                <a:gd name="connsiteX1" fmla="*/ -183 w 11908"/>
                <a:gd name="connsiteY1" fmla="*/ -295 h 9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908" h="9337">
                  <a:moveTo>
                    <a:pt x="11726" y="9042"/>
                  </a:moveTo>
                  <a:cubicBezTo>
                    <a:pt x="5907" y="6734"/>
                    <a:pt x="2179" y="2565"/>
                    <a:pt x="-183" y="-295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6" name="任意多边形: 形状 1205">
              <a:extLst>
                <a:ext uri="{FF2B5EF4-FFF2-40B4-BE49-F238E27FC236}">
                  <a16:creationId xmlns:a16="http://schemas.microsoft.com/office/drawing/2014/main" id="{475311B4-9998-CFAE-6114-A3239D69A506}"/>
                </a:ext>
              </a:extLst>
            </p:cNvPr>
            <p:cNvSpPr/>
            <p:nvPr/>
          </p:nvSpPr>
          <p:spPr>
            <a:xfrm flipV="1">
              <a:off x="8350935" y="5821639"/>
              <a:ext cx="17359" cy="2259"/>
            </a:xfrm>
            <a:custGeom>
              <a:avLst/>
              <a:gdLst>
                <a:gd name="connsiteX0" fmla="*/ 17177 w 17359"/>
                <a:gd name="connsiteY0" fmla="*/ -293 h 2259"/>
                <a:gd name="connsiteX1" fmla="*/ -182 w 17359"/>
                <a:gd name="connsiteY1" fmla="*/ -185 h 2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359" h="2259">
                  <a:moveTo>
                    <a:pt x="17177" y="-293"/>
                  </a:moveTo>
                  <a:cubicBezTo>
                    <a:pt x="11736" y="3154"/>
                    <a:pt x="4614" y="2222"/>
                    <a:pt x="-182" y="-185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7" name="任意多边形: 形状 1206">
              <a:extLst>
                <a:ext uri="{FF2B5EF4-FFF2-40B4-BE49-F238E27FC236}">
                  <a16:creationId xmlns:a16="http://schemas.microsoft.com/office/drawing/2014/main" id="{9CB8DECD-AE83-DA08-2667-35F88DAA063C}"/>
                </a:ext>
              </a:extLst>
            </p:cNvPr>
            <p:cNvSpPr/>
            <p:nvPr/>
          </p:nvSpPr>
          <p:spPr>
            <a:xfrm flipV="1">
              <a:off x="8419014" y="5577201"/>
              <a:ext cx="10623" cy="36866"/>
            </a:xfrm>
            <a:custGeom>
              <a:avLst/>
              <a:gdLst>
                <a:gd name="connsiteX0" fmla="*/ -181 w 10623"/>
                <a:gd name="connsiteY0" fmla="*/ 36531 h 36866"/>
                <a:gd name="connsiteX1" fmla="*/ 8598 w 10623"/>
                <a:gd name="connsiteY1" fmla="*/ -335 h 36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23" h="36866">
                  <a:moveTo>
                    <a:pt x="-181" y="36531"/>
                  </a:moveTo>
                  <a:cubicBezTo>
                    <a:pt x="4684" y="30456"/>
                    <a:pt x="14529" y="10332"/>
                    <a:pt x="8598" y="-335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8" name="任意多边形: 形状 1207">
              <a:extLst>
                <a:ext uri="{FF2B5EF4-FFF2-40B4-BE49-F238E27FC236}">
                  <a16:creationId xmlns:a16="http://schemas.microsoft.com/office/drawing/2014/main" id="{BBEA1135-B007-7E85-9D08-3117426FE8F4}"/>
                </a:ext>
              </a:extLst>
            </p:cNvPr>
            <p:cNvSpPr/>
            <p:nvPr/>
          </p:nvSpPr>
          <p:spPr>
            <a:xfrm flipV="1">
              <a:off x="8504737" y="5539049"/>
              <a:ext cx="12774" cy="29460"/>
            </a:xfrm>
            <a:custGeom>
              <a:avLst/>
              <a:gdLst>
                <a:gd name="connsiteX0" fmla="*/ 12087 w 12774"/>
                <a:gd name="connsiteY0" fmla="*/ -343 h 29460"/>
                <a:gd name="connsiteX1" fmla="*/ 12595 w 12774"/>
                <a:gd name="connsiteY1" fmla="*/ 27109 h 29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774" h="29460">
                  <a:moveTo>
                    <a:pt x="12087" y="-343"/>
                  </a:moveTo>
                  <a:cubicBezTo>
                    <a:pt x="-6705" y="12111"/>
                    <a:pt x="-1780" y="36215"/>
                    <a:pt x="12595" y="27109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9" name="任意多边形: 形状 1208">
              <a:extLst>
                <a:ext uri="{FF2B5EF4-FFF2-40B4-BE49-F238E27FC236}">
                  <a16:creationId xmlns:a16="http://schemas.microsoft.com/office/drawing/2014/main" id="{BE41E364-6876-B761-3BF5-D2598022DF30}"/>
                </a:ext>
              </a:extLst>
            </p:cNvPr>
            <p:cNvSpPr/>
            <p:nvPr/>
          </p:nvSpPr>
          <p:spPr>
            <a:xfrm flipV="1">
              <a:off x="8524251" y="5616140"/>
              <a:ext cx="10492" cy="26447"/>
            </a:xfrm>
            <a:custGeom>
              <a:avLst/>
              <a:gdLst>
                <a:gd name="connsiteX0" fmla="*/ 10314 w 10492"/>
                <a:gd name="connsiteY0" fmla="*/ 26005 h 26447"/>
                <a:gd name="connsiteX1" fmla="*/ 2889 w 10492"/>
                <a:gd name="connsiteY1" fmla="*/ -329 h 26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492" h="26447">
                  <a:moveTo>
                    <a:pt x="10314" y="26005"/>
                  </a:moveTo>
                  <a:cubicBezTo>
                    <a:pt x="963" y="27572"/>
                    <a:pt x="-3663" y="12535"/>
                    <a:pt x="2889" y="-329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0" name="任意多边形: 形状 1209">
              <a:extLst>
                <a:ext uri="{FF2B5EF4-FFF2-40B4-BE49-F238E27FC236}">
                  <a16:creationId xmlns:a16="http://schemas.microsoft.com/office/drawing/2014/main" id="{22A1A942-8416-43FB-54B9-58FDD6FBEAD4}"/>
                </a:ext>
              </a:extLst>
            </p:cNvPr>
            <p:cNvSpPr/>
            <p:nvPr/>
          </p:nvSpPr>
          <p:spPr>
            <a:xfrm flipV="1">
              <a:off x="8411961" y="5698406"/>
              <a:ext cx="22224" cy="11073"/>
            </a:xfrm>
            <a:custGeom>
              <a:avLst/>
              <a:gdLst>
                <a:gd name="connsiteX0" fmla="*/ -152 w 22224"/>
                <a:gd name="connsiteY0" fmla="*/ -315 h 11073"/>
                <a:gd name="connsiteX1" fmla="*/ 22044 w 22224"/>
                <a:gd name="connsiteY1" fmla="*/ 5500 h 11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224" h="11073">
                  <a:moveTo>
                    <a:pt x="-152" y="-315"/>
                  </a:moveTo>
                  <a:cubicBezTo>
                    <a:pt x="-890" y="6690"/>
                    <a:pt x="12582" y="17212"/>
                    <a:pt x="22044" y="5500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1" name="任意多边形: 形状 1210">
              <a:extLst>
                <a:ext uri="{FF2B5EF4-FFF2-40B4-BE49-F238E27FC236}">
                  <a16:creationId xmlns:a16="http://schemas.microsoft.com/office/drawing/2014/main" id="{6F1D989A-E030-0C22-064A-6735F250B20E}"/>
                </a:ext>
              </a:extLst>
            </p:cNvPr>
            <p:cNvSpPr/>
            <p:nvPr/>
          </p:nvSpPr>
          <p:spPr>
            <a:xfrm flipV="1">
              <a:off x="8350435" y="5862330"/>
              <a:ext cx="25422" cy="15274"/>
            </a:xfrm>
            <a:custGeom>
              <a:avLst/>
              <a:gdLst>
                <a:gd name="connsiteX0" fmla="*/ -182 w 25422"/>
                <a:gd name="connsiteY0" fmla="*/ 8060 h 15274"/>
                <a:gd name="connsiteX1" fmla="*/ 25026 w 25422"/>
                <a:gd name="connsiteY1" fmla="*/ -284 h 15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422" h="15274">
                  <a:moveTo>
                    <a:pt x="-182" y="8060"/>
                  </a:moveTo>
                  <a:cubicBezTo>
                    <a:pt x="8100" y="19419"/>
                    <a:pt x="27490" y="16936"/>
                    <a:pt x="25026" y="-28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2" name="任意多边形: 形状 1211">
              <a:extLst>
                <a:ext uri="{FF2B5EF4-FFF2-40B4-BE49-F238E27FC236}">
                  <a16:creationId xmlns:a16="http://schemas.microsoft.com/office/drawing/2014/main" id="{58C70767-4ACB-29C7-8A86-4A29DBB3ABAA}"/>
                </a:ext>
              </a:extLst>
            </p:cNvPr>
            <p:cNvSpPr/>
            <p:nvPr/>
          </p:nvSpPr>
          <p:spPr>
            <a:xfrm flipV="1">
              <a:off x="8273877" y="5855731"/>
              <a:ext cx="33248" cy="25606"/>
            </a:xfrm>
            <a:custGeom>
              <a:avLst/>
              <a:gdLst>
                <a:gd name="connsiteX0" fmla="*/ -184 w 33248"/>
                <a:gd name="connsiteY0" fmla="*/ 12983 h 25606"/>
                <a:gd name="connsiteX1" fmla="*/ 22724 w 33248"/>
                <a:gd name="connsiteY1" fmla="*/ 23791 h 25606"/>
                <a:gd name="connsiteX2" fmla="*/ 32799 w 33248"/>
                <a:gd name="connsiteY2" fmla="*/ -284 h 25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248" h="25606">
                  <a:moveTo>
                    <a:pt x="-184" y="12983"/>
                  </a:moveTo>
                  <a:cubicBezTo>
                    <a:pt x="7091" y="26618"/>
                    <a:pt x="16403" y="26708"/>
                    <a:pt x="22724" y="23791"/>
                  </a:cubicBezTo>
                  <a:cubicBezTo>
                    <a:pt x="29045" y="20874"/>
                    <a:pt x="34325" y="10730"/>
                    <a:pt x="32799" y="-28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3" name="任意多边形: 形状 1212">
              <a:extLst>
                <a:ext uri="{FF2B5EF4-FFF2-40B4-BE49-F238E27FC236}">
                  <a16:creationId xmlns:a16="http://schemas.microsoft.com/office/drawing/2014/main" id="{DFFD129C-F388-EBA3-2749-BF1D94304B3C}"/>
                </a:ext>
              </a:extLst>
            </p:cNvPr>
            <p:cNvSpPr/>
            <p:nvPr/>
          </p:nvSpPr>
          <p:spPr>
            <a:xfrm flipV="1">
              <a:off x="8151957" y="5796192"/>
              <a:ext cx="23735" cy="8298"/>
            </a:xfrm>
            <a:custGeom>
              <a:avLst/>
              <a:gdLst>
                <a:gd name="connsiteX0" fmla="*/ -186 w 23735"/>
                <a:gd name="connsiteY0" fmla="*/ -297 h 8298"/>
                <a:gd name="connsiteX1" fmla="*/ 23549 w 23735"/>
                <a:gd name="connsiteY1" fmla="*/ 5362 h 8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35" h="8298">
                  <a:moveTo>
                    <a:pt x="-186" y="-297"/>
                  </a:moveTo>
                  <a:cubicBezTo>
                    <a:pt x="5515" y="6986"/>
                    <a:pt x="17287" y="10959"/>
                    <a:pt x="23549" y="5362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4" name="任意多边形: 形状 1213">
              <a:extLst>
                <a:ext uri="{FF2B5EF4-FFF2-40B4-BE49-F238E27FC236}">
                  <a16:creationId xmlns:a16="http://schemas.microsoft.com/office/drawing/2014/main" id="{954AFD5F-7309-8E0B-51BC-53A1A99E262E}"/>
                </a:ext>
              </a:extLst>
            </p:cNvPr>
            <p:cNvSpPr/>
            <p:nvPr/>
          </p:nvSpPr>
          <p:spPr>
            <a:xfrm flipV="1">
              <a:off x="9069640" y="5909861"/>
              <a:ext cx="11957" cy="28655"/>
            </a:xfrm>
            <a:custGeom>
              <a:avLst/>
              <a:gdLst>
                <a:gd name="connsiteX0" fmla="*/ 11790 w 11957"/>
                <a:gd name="connsiteY0" fmla="*/ 28383 h 28655"/>
                <a:gd name="connsiteX1" fmla="*/ 8889 w 11957"/>
                <a:gd name="connsiteY1" fmla="*/ -273 h 28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957" h="28655">
                  <a:moveTo>
                    <a:pt x="11790" y="28383"/>
                  </a:moveTo>
                  <a:cubicBezTo>
                    <a:pt x="4402" y="27887"/>
                    <a:pt x="-9362" y="13470"/>
                    <a:pt x="8889" y="-273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5" name="任意多边形: 形状 1214">
              <a:extLst>
                <a:ext uri="{FF2B5EF4-FFF2-40B4-BE49-F238E27FC236}">
                  <a16:creationId xmlns:a16="http://schemas.microsoft.com/office/drawing/2014/main" id="{9173097D-71FB-0157-9989-147DDE061615}"/>
                </a:ext>
              </a:extLst>
            </p:cNvPr>
            <p:cNvSpPr/>
            <p:nvPr/>
          </p:nvSpPr>
          <p:spPr>
            <a:xfrm flipV="1">
              <a:off x="9034293" y="5918315"/>
              <a:ext cx="1019" cy="8406"/>
            </a:xfrm>
            <a:custGeom>
              <a:avLst/>
              <a:gdLst>
                <a:gd name="connsiteX0" fmla="*/ 464 w 1019"/>
                <a:gd name="connsiteY0" fmla="*/ 8133 h 8406"/>
                <a:gd name="connsiteX1" fmla="*/ 851 w 1019"/>
                <a:gd name="connsiteY1" fmla="*/ -274 h 8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19" h="8406">
                  <a:moveTo>
                    <a:pt x="464" y="8133"/>
                  </a:moveTo>
                  <a:cubicBezTo>
                    <a:pt x="-765" y="6193"/>
                    <a:pt x="37" y="1873"/>
                    <a:pt x="851" y="-27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6" name="任意多边形: 形状 1215">
              <a:extLst>
                <a:ext uri="{FF2B5EF4-FFF2-40B4-BE49-F238E27FC236}">
                  <a16:creationId xmlns:a16="http://schemas.microsoft.com/office/drawing/2014/main" id="{E9C793B3-09A5-9F02-F06E-C00314A0BE52}"/>
                </a:ext>
              </a:extLst>
            </p:cNvPr>
            <p:cNvSpPr/>
            <p:nvPr/>
          </p:nvSpPr>
          <p:spPr>
            <a:xfrm flipV="1">
              <a:off x="9085364" y="6004863"/>
              <a:ext cx="21593" cy="22009"/>
            </a:xfrm>
            <a:custGeom>
              <a:avLst/>
              <a:gdLst>
                <a:gd name="connsiteX0" fmla="*/ 21427 w 21593"/>
                <a:gd name="connsiteY0" fmla="*/ 19124 h 22009"/>
                <a:gd name="connsiteX1" fmla="*/ 438 w 21593"/>
                <a:gd name="connsiteY1" fmla="*/ -256 h 22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593" h="22009">
                  <a:moveTo>
                    <a:pt x="21427" y="19124"/>
                  </a:moveTo>
                  <a:cubicBezTo>
                    <a:pt x="18834" y="26210"/>
                    <a:pt x="-4156" y="18717"/>
                    <a:pt x="438" y="-256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7" name="任意多边形: 形状 1216">
              <a:extLst>
                <a:ext uri="{FF2B5EF4-FFF2-40B4-BE49-F238E27FC236}">
                  <a16:creationId xmlns:a16="http://schemas.microsoft.com/office/drawing/2014/main" id="{BB722185-32FF-80A4-143C-E4E985CAF30B}"/>
                </a:ext>
              </a:extLst>
            </p:cNvPr>
            <p:cNvSpPr/>
            <p:nvPr/>
          </p:nvSpPr>
          <p:spPr>
            <a:xfrm flipV="1">
              <a:off x="8900622" y="6051405"/>
              <a:ext cx="24481" cy="8475"/>
            </a:xfrm>
            <a:custGeom>
              <a:avLst/>
              <a:gdLst>
                <a:gd name="connsiteX0" fmla="*/ -171 w 24481"/>
                <a:gd name="connsiteY0" fmla="*/ -249 h 8475"/>
                <a:gd name="connsiteX1" fmla="*/ 24311 w 24481"/>
                <a:gd name="connsiteY1" fmla="*/ 581 h 8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481" h="8475">
                  <a:moveTo>
                    <a:pt x="-171" y="-249"/>
                  </a:moveTo>
                  <a:cubicBezTo>
                    <a:pt x="3927" y="12674"/>
                    <a:pt x="16071" y="9063"/>
                    <a:pt x="24311" y="581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8" name="任意多边形: 形状 1217">
              <a:extLst>
                <a:ext uri="{FF2B5EF4-FFF2-40B4-BE49-F238E27FC236}">
                  <a16:creationId xmlns:a16="http://schemas.microsoft.com/office/drawing/2014/main" id="{C86955ED-E3BD-CFB4-A0AB-1EBC572C91CC}"/>
                </a:ext>
              </a:extLst>
            </p:cNvPr>
            <p:cNvSpPr/>
            <p:nvPr/>
          </p:nvSpPr>
          <p:spPr>
            <a:xfrm flipV="1">
              <a:off x="8925506" y="5965396"/>
              <a:ext cx="25445" cy="2148"/>
            </a:xfrm>
            <a:custGeom>
              <a:avLst/>
              <a:gdLst>
                <a:gd name="connsiteX0" fmla="*/ -170 w 25445"/>
                <a:gd name="connsiteY0" fmla="*/ 1697 h 2148"/>
                <a:gd name="connsiteX1" fmla="*/ 25275 w 25445"/>
                <a:gd name="connsiteY1" fmla="*/ -265 h 2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445" h="2148">
                  <a:moveTo>
                    <a:pt x="-170" y="1697"/>
                  </a:moveTo>
                  <a:cubicBezTo>
                    <a:pt x="8120" y="1888"/>
                    <a:pt x="16660" y="2474"/>
                    <a:pt x="25275" y="-265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9" name="任意多边形: 形状 1218">
              <a:extLst>
                <a:ext uri="{FF2B5EF4-FFF2-40B4-BE49-F238E27FC236}">
                  <a16:creationId xmlns:a16="http://schemas.microsoft.com/office/drawing/2014/main" id="{029C567C-1CCE-D1D9-3286-66569F7A7A69}"/>
                </a:ext>
              </a:extLst>
            </p:cNvPr>
            <p:cNvSpPr/>
            <p:nvPr/>
          </p:nvSpPr>
          <p:spPr>
            <a:xfrm flipV="1">
              <a:off x="8895264" y="5992512"/>
              <a:ext cx="21241" cy="13790"/>
            </a:xfrm>
            <a:custGeom>
              <a:avLst/>
              <a:gdLst>
                <a:gd name="connsiteX0" fmla="*/ -171 w 21241"/>
                <a:gd name="connsiteY0" fmla="*/ -259 h 13790"/>
                <a:gd name="connsiteX1" fmla="*/ 21070 w 21241"/>
                <a:gd name="connsiteY1" fmla="*/ 13510 h 13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241" h="13790">
                  <a:moveTo>
                    <a:pt x="-171" y="-259"/>
                  </a:moveTo>
                  <a:cubicBezTo>
                    <a:pt x="5737" y="9067"/>
                    <a:pt x="15323" y="13889"/>
                    <a:pt x="21070" y="13510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0" name="任意多边形: 形状 1219">
              <a:extLst>
                <a:ext uri="{FF2B5EF4-FFF2-40B4-BE49-F238E27FC236}">
                  <a16:creationId xmlns:a16="http://schemas.microsoft.com/office/drawing/2014/main" id="{98F2588A-2644-6015-65A5-7D3284FEDEDE}"/>
                </a:ext>
              </a:extLst>
            </p:cNvPr>
            <p:cNvSpPr/>
            <p:nvPr/>
          </p:nvSpPr>
          <p:spPr>
            <a:xfrm flipV="1">
              <a:off x="8987084" y="5920696"/>
              <a:ext cx="10336" cy="32657"/>
            </a:xfrm>
            <a:custGeom>
              <a:avLst/>
              <a:gdLst>
                <a:gd name="connsiteX0" fmla="*/ 10168 w 10336"/>
                <a:gd name="connsiteY0" fmla="*/ 32387 h 32657"/>
                <a:gd name="connsiteX1" fmla="*/ -169 w 10336"/>
                <a:gd name="connsiteY1" fmla="*/ -271 h 32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336" h="32657">
                  <a:moveTo>
                    <a:pt x="10168" y="32387"/>
                  </a:moveTo>
                  <a:cubicBezTo>
                    <a:pt x="2252" y="21607"/>
                    <a:pt x="27" y="7773"/>
                    <a:pt x="-169" y="-271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1" name="任意多边形: 形状 1220">
              <a:extLst>
                <a:ext uri="{FF2B5EF4-FFF2-40B4-BE49-F238E27FC236}">
                  <a16:creationId xmlns:a16="http://schemas.microsoft.com/office/drawing/2014/main" id="{F0D56661-4C08-E0C2-28A4-3FFC3EEDDE50}"/>
                </a:ext>
              </a:extLst>
            </p:cNvPr>
            <p:cNvSpPr/>
            <p:nvPr/>
          </p:nvSpPr>
          <p:spPr>
            <a:xfrm flipV="1">
              <a:off x="9071220" y="5978390"/>
              <a:ext cx="18235" cy="2141"/>
            </a:xfrm>
            <a:custGeom>
              <a:avLst/>
              <a:gdLst>
                <a:gd name="connsiteX0" fmla="*/ 18068 w 18235"/>
                <a:gd name="connsiteY0" fmla="*/ 160 h 2141"/>
                <a:gd name="connsiteX1" fmla="*/ -167 w 18235"/>
                <a:gd name="connsiteY1" fmla="*/ -263 h 2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235" h="2141">
                  <a:moveTo>
                    <a:pt x="18068" y="160"/>
                  </a:moveTo>
                  <a:cubicBezTo>
                    <a:pt x="11328" y="1980"/>
                    <a:pt x="4922" y="3045"/>
                    <a:pt x="-167" y="-263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2" name="任意多边形: 形状 1221">
              <a:extLst>
                <a:ext uri="{FF2B5EF4-FFF2-40B4-BE49-F238E27FC236}">
                  <a16:creationId xmlns:a16="http://schemas.microsoft.com/office/drawing/2014/main" id="{108B7EBF-6D7A-1ECF-B972-9F36F3CAF4A6}"/>
                </a:ext>
              </a:extLst>
            </p:cNvPr>
            <p:cNvSpPr/>
            <p:nvPr/>
          </p:nvSpPr>
          <p:spPr>
            <a:xfrm flipV="1">
              <a:off x="9063024" y="6005649"/>
              <a:ext cx="11619" cy="2439"/>
            </a:xfrm>
            <a:custGeom>
              <a:avLst/>
              <a:gdLst>
                <a:gd name="connsiteX0" fmla="*/ -167 w 11619"/>
                <a:gd name="connsiteY0" fmla="*/ -258 h 2439"/>
                <a:gd name="connsiteX1" fmla="*/ 11452 w 11619"/>
                <a:gd name="connsiteY1" fmla="*/ 2181 h 2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619" h="2439">
                  <a:moveTo>
                    <a:pt x="-167" y="-258"/>
                  </a:moveTo>
                  <a:cubicBezTo>
                    <a:pt x="4031" y="352"/>
                    <a:pt x="8863" y="1103"/>
                    <a:pt x="11452" y="2181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3" name="任意多边形: 形状 1222">
              <a:extLst>
                <a:ext uri="{FF2B5EF4-FFF2-40B4-BE49-F238E27FC236}">
                  <a16:creationId xmlns:a16="http://schemas.microsoft.com/office/drawing/2014/main" id="{8ACB88F5-16E7-C548-B1C1-CE16A820F4D8}"/>
                </a:ext>
              </a:extLst>
            </p:cNvPr>
            <p:cNvSpPr/>
            <p:nvPr/>
          </p:nvSpPr>
          <p:spPr>
            <a:xfrm flipV="1">
              <a:off x="8938246" y="5410632"/>
              <a:ext cx="13161" cy="2287"/>
            </a:xfrm>
            <a:custGeom>
              <a:avLst/>
              <a:gdLst>
                <a:gd name="connsiteX0" fmla="*/ -170 w 13161"/>
                <a:gd name="connsiteY0" fmla="*/ 1917 h 2287"/>
                <a:gd name="connsiteX1" fmla="*/ 12991 w 13161"/>
                <a:gd name="connsiteY1" fmla="*/ 1205 h 2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161" h="2287">
                  <a:moveTo>
                    <a:pt x="-170" y="1917"/>
                  </a:moveTo>
                  <a:cubicBezTo>
                    <a:pt x="3185" y="336"/>
                    <a:pt x="9367" y="-1942"/>
                    <a:pt x="12991" y="120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4" name="任意多边形: 形状 1223">
              <a:extLst>
                <a:ext uri="{FF2B5EF4-FFF2-40B4-BE49-F238E27FC236}">
                  <a16:creationId xmlns:a16="http://schemas.microsoft.com/office/drawing/2014/main" id="{6987068C-E1C4-9BAE-0093-4BFE29CD413F}"/>
                </a:ext>
              </a:extLst>
            </p:cNvPr>
            <p:cNvSpPr/>
            <p:nvPr/>
          </p:nvSpPr>
          <p:spPr>
            <a:xfrm flipV="1">
              <a:off x="8302100" y="5519098"/>
              <a:ext cx="12387" cy="43938"/>
            </a:xfrm>
            <a:custGeom>
              <a:avLst/>
              <a:gdLst>
                <a:gd name="connsiteX0" fmla="*/ 6956 w 12387"/>
                <a:gd name="connsiteY0" fmla="*/ 43593 h 43938"/>
                <a:gd name="connsiteX1" fmla="*/ -183 w 12387"/>
                <a:gd name="connsiteY1" fmla="*/ -346 h 43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387" h="43938">
                  <a:moveTo>
                    <a:pt x="6956" y="43593"/>
                  </a:moveTo>
                  <a:cubicBezTo>
                    <a:pt x="14426" y="29606"/>
                    <a:pt x="15449" y="13163"/>
                    <a:pt x="-183" y="-34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5" name="任意多边形: 形状 1224">
              <a:extLst>
                <a:ext uri="{FF2B5EF4-FFF2-40B4-BE49-F238E27FC236}">
                  <a16:creationId xmlns:a16="http://schemas.microsoft.com/office/drawing/2014/main" id="{38806F0E-8996-4036-48B2-CBCC4A0D5D37}"/>
                </a:ext>
              </a:extLst>
            </p:cNvPr>
            <p:cNvSpPr/>
            <p:nvPr/>
          </p:nvSpPr>
          <p:spPr>
            <a:xfrm flipV="1">
              <a:off x="9095408" y="5460043"/>
              <a:ext cx="24340" cy="14874"/>
            </a:xfrm>
            <a:custGeom>
              <a:avLst/>
              <a:gdLst>
                <a:gd name="connsiteX0" fmla="*/ -167 w 24340"/>
                <a:gd name="connsiteY0" fmla="*/ 14515 h 14874"/>
                <a:gd name="connsiteX1" fmla="*/ 24174 w 24340"/>
                <a:gd name="connsiteY1" fmla="*/ -360 h 14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340" h="14874">
                  <a:moveTo>
                    <a:pt x="-167" y="14515"/>
                  </a:moveTo>
                  <a:cubicBezTo>
                    <a:pt x="1858" y="9964"/>
                    <a:pt x="15069" y="1595"/>
                    <a:pt x="24174" y="-36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6" name="任意多边形: 形状 1225">
              <a:extLst>
                <a:ext uri="{FF2B5EF4-FFF2-40B4-BE49-F238E27FC236}">
                  <a16:creationId xmlns:a16="http://schemas.microsoft.com/office/drawing/2014/main" id="{D9E9E1FA-BEB2-9A8C-024E-95A27CE301DC}"/>
                </a:ext>
              </a:extLst>
            </p:cNvPr>
            <p:cNvSpPr/>
            <p:nvPr/>
          </p:nvSpPr>
          <p:spPr>
            <a:xfrm flipV="1">
              <a:off x="9095341" y="5488975"/>
              <a:ext cx="28523" cy="24581"/>
            </a:xfrm>
            <a:custGeom>
              <a:avLst/>
              <a:gdLst>
                <a:gd name="connsiteX0" fmla="*/ 28357 w 28523"/>
                <a:gd name="connsiteY0" fmla="*/ 24228 h 24581"/>
                <a:gd name="connsiteX1" fmla="*/ -166 w 28523"/>
                <a:gd name="connsiteY1" fmla="*/ -172 h 24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523" h="24581">
                  <a:moveTo>
                    <a:pt x="28357" y="24228"/>
                  </a:moveTo>
                  <a:cubicBezTo>
                    <a:pt x="24525" y="19037"/>
                    <a:pt x="13030" y="-2544"/>
                    <a:pt x="-166" y="-17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7" name="任意多边形: 形状 1226">
              <a:extLst>
                <a:ext uri="{FF2B5EF4-FFF2-40B4-BE49-F238E27FC236}">
                  <a16:creationId xmlns:a16="http://schemas.microsoft.com/office/drawing/2014/main" id="{4E361B3F-6992-F445-D8EE-583A8FCB3D37}"/>
                </a:ext>
              </a:extLst>
            </p:cNvPr>
            <p:cNvSpPr/>
            <p:nvPr/>
          </p:nvSpPr>
          <p:spPr>
            <a:xfrm flipV="1">
              <a:off x="9101004" y="5513145"/>
              <a:ext cx="45458" cy="13045"/>
            </a:xfrm>
            <a:custGeom>
              <a:avLst/>
              <a:gdLst>
                <a:gd name="connsiteX0" fmla="*/ -166 w 45458"/>
                <a:gd name="connsiteY0" fmla="*/ 12696 h 13045"/>
                <a:gd name="connsiteX1" fmla="*/ 45292 w 45458"/>
                <a:gd name="connsiteY1" fmla="*/ 6226 h 13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5458" h="13045">
                  <a:moveTo>
                    <a:pt x="-166" y="12696"/>
                  </a:moveTo>
                  <a:cubicBezTo>
                    <a:pt x="7579" y="3434"/>
                    <a:pt x="27753" y="-7708"/>
                    <a:pt x="45292" y="622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8" name="任意多边形: 形状 1227">
              <a:extLst>
                <a:ext uri="{FF2B5EF4-FFF2-40B4-BE49-F238E27FC236}">
                  <a16:creationId xmlns:a16="http://schemas.microsoft.com/office/drawing/2014/main" id="{0AB48491-CF33-ECD3-A57B-FD11B4BC4AE6}"/>
                </a:ext>
              </a:extLst>
            </p:cNvPr>
            <p:cNvSpPr/>
            <p:nvPr/>
          </p:nvSpPr>
          <p:spPr>
            <a:xfrm flipV="1">
              <a:off x="9095031" y="5526123"/>
              <a:ext cx="28239" cy="25764"/>
            </a:xfrm>
            <a:custGeom>
              <a:avLst/>
              <a:gdLst>
                <a:gd name="connsiteX0" fmla="*/ 28072 w 28239"/>
                <a:gd name="connsiteY0" fmla="*/ 25418 h 25764"/>
                <a:gd name="connsiteX1" fmla="*/ -167 w 28239"/>
                <a:gd name="connsiteY1" fmla="*/ -256 h 25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239" h="25764">
                  <a:moveTo>
                    <a:pt x="28072" y="25418"/>
                  </a:moveTo>
                  <a:cubicBezTo>
                    <a:pt x="28200" y="14443"/>
                    <a:pt x="20152" y="-1696"/>
                    <a:pt x="-167" y="-25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9" name="任意多边形: 形状 1228">
              <a:extLst>
                <a:ext uri="{FF2B5EF4-FFF2-40B4-BE49-F238E27FC236}">
                  <a16:creationId xmlns:a16="http://schemas.microsoft.com/office/drawing/2014/main" id="{67357FB9-F101-8E35-BB12-00052D268F64}"/>
                </a:ext>
              </a:extLst>
            </p:cNvPr>
            <p:cNvSpPr/>
            <p:nvPr/>
          </p:nvSpPr>
          <p:spPr>
            <a:xfrm flipV="1">
              <a:off x="9118983" y="5541482"/>
              <a:ext cx="45903" cy="16150"/>
            </a:xfrm>
            <a:custGeom>
              <a:avLst/>
              <a:gdLst>
                <a:gd name="connsiteX0" fmla="*/ -166 w 45903"/>
                <a:gd name="connsiteY0" fmla="*/ 15806 h 16150"/>
                <a:gd name="connsiteX1" fmla="*/ 45738 w 45903"/>
                <a:gd name="connsiteY1" fmla="*/ 11779 h 16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5903" h="16150">
                  <a:moveTo>
                    <a:pt x="-166" y="15806"/>
                  </a:moveTo>
                  <a:cubicBezTo>
                    <a:pt x="8640" y="4785"/>
                    <a:pt x="34429" y="-12093"/>
                    <a:pt x="45738" y="1177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0" name="任意多边形: 形状 1229">
              <a:extLst>
                <a:ext uri="{FF2B5EF4-FFF2-40B4-BE49-F238E27FC236}">
                  <a16:creationId xmlns:a16="http://schemas.microsoft.com/office/drawing/2014/main" id="{65A67F28-AA22-5683-E109-689FBA4FD618}"/>
                </a:ext>
              </a:extLst>
            </p:cNvPr>
            <p:cNvSpPr/>
            <p:nvPr/>
          </p:nvSpPr>
          <p:spPr>
            <a:xfrm flipV="1">
              <a:off x="9144581" y="5557675"/>
              <a:ext cx="35787" cy="33696"/>
            </a:xfrm>
            <a:custGeom>
              <a:avLst/>
              <a:gdLst>
                <a:gd name="connsiteX0" fmla="*/ -165 w 35787"/>
                <a:gd name="connsiteY0" fmla="*/ 33357 h 33696"/>
                <a:gd name="connsiteX1" fmla="*/ 35622 w 35787"/>
                <a:gd name="connsiteY1" fmla="*/ 9057 h 33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787" h="33696">
                  <a:moveTo>
                    <a:pt x="-165" y="33357"/>
                  </a:moveTo>
                  <a:cubicBezTo>
                    <a:pt x="714" y="17557"/>
                    <a:pt x="26788" y="-16928"/>
                    <a:pt x="35622" y="905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1" name="任意多边形: 形状 1230">
              <a:extLst>
                <a:ext uri="{FF2B5EF4-FFF2-40B4-BE49-F238E27FC236}">
                  <a16:creationId xmlns:a16="http://schemas.microsoft.com/office/drawing/2014/main" id="{93E3D7B7-3300-CACD-2D0F-BF7540AB2594}"/>
                </a:ext>
              </a:extLst>
            </p:cNvPr>
            <p:cNvSpPr/>
            <p:nvPr/>
          </p:nvSpPr>
          <p:spPr>
            <a:xfrm flipV="1">
              <a:off x="9093265" y="5555340"/>
              <a:ext cx="42549" cy="22132"/>
            </a:xfrm>
            <a:custGeom>
              <a:avLst/>
              <a:gdLst>
                <a:gd name="connsiteX0" fmla="*/ -166 w 42549"/>
                <a:gd name="connsiteY0" fmla="*/ 7908 h 22132"/>
                <a:gd name="connsiteX1" fmla="*/ 42383 w 42549"/>
                <a:gd name="connsiteY1" fmla="*/ 21792 h 22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549" h="22132">
                  <a:moveTo>
                    <a:pt x="-166" y="7908"/>
                  </a:moveTo>
                  <a:cubicBezTo>
                    <a:pt x="11072" y="-3574"/>
                    <a:pt x="35387" y="-6451"/>
                    <a:pt x="42383" y="2179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2" name="任意多边形: 形状 1231">
              <a:extLst>
                <a:ext uri="{FF2B5EF4-FFF2-40B4-BE49-F238E27FC236}">
                  <a16:creationId xmlns:a16="http://schemas.microsoft.com/office/drawing/2014/main" id="{C9A1495F-B19D-2F3E-D2C4-90DB5AE1E656}"/>
                </a:ext>
              </a:extLst>
            </p:cNvPr>
            <p:cNvSpPr/>
            <p:nvPr/>
          </p:nvSpPr>
          <p:spPr>
            <a:xfrm flipV="1">
              <a:off x="9165398" y="5590655"/>
              <a:ext cx="41127" cy="31078"/>
            </a:xfrm>
            <a:custGeom>
              <a:avLst/>
              <a:gdLst>
                <a:gd name="connsiteX0" fmla="*/ 93 w 41127"/>
                <a:gd name="connsiteY0" fmla="*/ 30745 h 31078"/>
                <a:gd name="connsiteX1" fmla="*/ 40963 w 41127"/>
                <a:gd name="connsiteY1" fmla="*/ 7581 h 31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127" h="31078">
                  <a:moveTo>
                    <a:pt x="93" y="30745"/>
                  </a:moveTo>
                  <a:cubicBezTo>
                    <a:pt x="-3624" y="20574"/>
                    <a:pt x="33991" y="-16321"/>
                    <a:pt x="40963" y="758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3" name="任意多边形: 形状 1232">
              <a:extLst>
                <a:ext uri="{FF2B5EF4-FFF2-40B4-BE49-F238E27FC236}">
                  <a16:creationId xmlns:a16="http://schemas.microsoft.com/office/drawing/2014/main" id="{E76B4D47-832A-9805-5AC1-B056C247B0C8}"/>
                </a:ext>
              </a:extLst>
            </p:cNvPr>
            <p:cNvSpPr/>
            <p:nvPr/>
          </p:nvSpPr>
          <p:spPr>
            <a:xfrm flipV="1">
              <a:off x="9190801" y="5620301"/>
              <a:ext cx="42829" cy="32118"/>
            </a:xfrm>
            <a:custGeom>
              <a:avLst/>
              <a:gdLst>
                <a:gd name="connsiteX0" fmla="*/ 50 w 42829"/>
                <a:gd name="connsiteY0" fmla="*/ 31790 h 32118"/>
                <a:gd name="connsiteX1" fmla="*/ 42665 w 42829"/>
                <a:gd name="connsiteY1" fmla="*/ 15684 h 32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29" h="32118">
                  <a:moveTo>
                    <a:pt x="50" y="31790"/>
                  </a:moveTo>
                  <a:cubicBezTo>
                    <a:pt x="-3603" y="7967"/>
                    <a:pt x="40519" y="-17799"/>
                    <a:pt x="42665" y="1568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4" name="任意多边形: 形状 1233">
              <a:extLst>
                <a:ext uri="{FF2B5EF4-FFF2-40B4-BE49-F238E27FC236}">
                  <a16:creationId xmlns:a16="http://schemas.microsoft.com/office/drawing/2014/main" id="{39BBE7E4-BF65-1858-5629-3F6058C881AC}"/>
                </a:ext>
              </a:extLst>
            </p:cNvPr>
            <p:cNvSpPr/>
            <p:nvPr/>
          </p:nvSpPr>
          <p:spPr>
            <a:xfrm flipV="1">
              <a:off x="9214352" y="5650329"/>
              <a:ext cx="44768" cy="20058"/>
            </a:xfrm>
            <a:custGeom>
              <a:avLst/>
              <a:gdLst>
                <a:gd name="connsiteX0" fmla="*/ -164 w 44768"/>
                <a:gd name="connsiteY0" fmla="*/ 18687 h 20058"/>
                <a:gd name="connsiteX1" fmla="*/ 44605 w 44768"/>
                <a:gd name="connsiteY1" fmla="*/ 19735 h 20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768" h="20058">
                  <a:moveTo>
                    <a:pt x="-164" y="18687"/>
                  </a:moveTo>
                  <a:cubicBezTo>
                    <a:pt x="1742" y="2780"/>
                    <a:pt x="43762" y="-15124"/>
                    <a:pt x="44605" y="1973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5" name="任意多边形: 形状 1234">
              <a:extLst>
                <a:ext uri="{FF2B5EF4-FFF2-40B4-BE49-F238E27FC236}">
                  <a16:creationId xmlns:a16="http://schemas.microsoft.com/office/drawing/2014/main" id="{307C1D46-49C8-89FF-AABF-56F5DE9BDFE1}"/>
                </a:ext>
              </a:extLst>
            </p:cNvPr>
            <p:cNvSpPr/>
            <p:nvPr/>
          </p:nvSpPr>
          <p:spPr>
            <a:xfrm flipV="1">
              <a:off x="9245666" y="5657777"/>
              <a:ext cx="42436" cy="33464"/>
            </a:xfrm>
            <a:custGeom>
              <a:avLst/>
              <a:gdLst>
                <a:gd name="connsiteX0" fmla="*/ -163 w 42436"/>
                <a:gd name="connsiteY0" fmla="*/ 20255 h 33464"/>
                <a:gd name="connsiteX1" fmla="*/ 37950 w 42436"/>
                <a:gd name="connsiteY1" fmla="*/ 33144 h 33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436" h="33464">
                  <a:moveTo>
                    <a:pt x="-163" y="20255"/>
                  </a:moveTo>
                  <a:cubicBezTo>
                    <a:pt x="12223" y="-12633"/>
                    <a:pt x="56054" y="-4461"/>
                    <a:pt x="37950" y="3314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6" name="任意多边形: 形状 1235">
              <a:extLst>
                <a:ext uri="{FF2B5EF4-FFF2-40B4-BE49-F238E27FC236}">
                  <a16:creationId xmlns:a16="http://schemas.microsoft.com/office/drawing/2014/main" id="{C24A791A-B7D1-3C41-EAAF-7DA2A33AFF75}"/>
                </a:ext>
              </a:extLst>
            </p:cNvPr>
            <p:cNvSpPr/>
            <p:nvPr/>
          </p:nvSpPr>
          <p:spPr>
            <a:xfrm flipV="1">
              <a:off x="9284361" y="5682796"/>
              <a:ext cx="44692" cy="21480"/>
            </a:xfrm>
            <a:custGeom>
              <a:avLst/>
              <a:gdLst>
                <a:gd name="connsiteX0" fmla="*/ -162 w 44692"/>
                <a:gd name="connsiteY0" fmla="*/ 16983 h 21480"/>
                <a:gd name="connsiteX1" fmla="*/ 42234 w 44692"/>
                <a:gd name="connsiteY1" fmla="*/ 21164 h 21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692" h="21480">
                  <a:moveTo>
                    <a:pt x="-162" y="16983"/>
                  </a:moveTo>
                  <a:cubicBezTo>
                    <a:pt x="10240" y="-13018"/>
                    <a:pt x="55087" y="1049"/>
                    <a:pt x="42234" y="2116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7" name="任意多边形: 形状 1236">
              <a:extLst>
                <a:ext uri="{FF2B5EF4-FFF2-40B4-BE49-F238E27FC236}">
                  <a16:creationId xmlns:a16="http://schemas.microsoft.com/office/drawing/2014/main" id="{9AA78B27-D0A2-76EE-41CA-42426E86672A}"/>
                </a:ext>
              </a:extLst>
            </p:cNvPr>
            <p:cNvSpPr/>
            <p:nvPr/>
          </p:nvSpPr>
          <p:spPr>
            <a:xfrm flipV="1">
              <a:off x="9122793" y="5574939"/>
              <a:ext cx="30596" cy="8909"/>
            </a:xfrm>
            <a:custGeom>
              <a:avLst/>
              <a:gdLst>
                <a:gd name="connsiteX0" fmla="*/ -166 w 30596"/>
                <a:gd name="connsiteY0" fmla="*/ 8571 h 8909"/>
                <a:gd name="connsiteX1" fmla="*/ 30431 w 30596"/>
                <a:gd name="connsiteY1" fmla="*/ 4432 h 8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596" h="8909">
                  <a:moveTo>
                    <a:pt x="-166" y="8571"/>
                  </a:moveTo>
                  <a:cubicBezTo>
                    <a:pt x="5208" y="2441"/>
                    <a:pt x="19691" y="-5645"/>
                    <a:pt x="30431" y="443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8" name="任意多边形: 形状 1237">
              <a:extLst>
                <a:ext uri="{FF2B5EF4-FFF2-40B4-BE49-F238E27FC236}">
                  <a16:creationId xmlns:a16="http://schemas.microsoft.com/office/drawing/2014/main" id="{77803AD9-BE58-502E-2DF4-6B408BCE7D80}"/>
                </a:ext>
              </a:extLst>
            </p:cNvPr>
            <p:cNvSpPr/>
            <p:nvPr/>
          </p:nvSpPr>
          <p:spPr>
            <a:xfrm flipV="1">
              <a:off x="9139955" y="5583868"/>
              <a:ext cx="37023" cy="32057"/>
            </a:xfrm>
            <a:custGeom>
              <a:avLst/>
              <a:gdLst>
                <a:gd name="connsiteX0" fmla="*/ 2913 w 37023"/>
                <a:gd name="connsiteY0" fmla="*/ 31722 h 32057"/>
                <a:gd name="connsiteX1" fmla="*/ 36858 w 37023"/>
                <a:gd name="connsiteY1" fmla="*/ 4502 h 32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023" h="32057">
                  <a:moveTo>
                    <a:pt x="2913" y="31722"/>
                  </a:moveTo>
                  <a:cubicBezTo>
                    <a:pt x="-9062" y="14535"/>
                    <a:pt x="16361" y="-11094"/>
                    <a:pt x="36858" y="450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9" name="任意多边形: 形状 1238">
              <a:extLst>
                <a:ext uri="{FF2B5EF4-FFF2-40B4-BE49-F238E27FC236}">
                  <a16:creationId xmlns:a16="http://schemas.microsoft.com/office/drawing/2014/main" id="{05E6FC01-1F52-D962-3C3D-4DD3932DE50B}"/>
                </a:ext>
              </a:extLst>
            </p:cNvPr>
            <p:cNvSpPr/>
            <p:nvPr/>
          </p:nvSpPr>
          <p:spPr>
            <a:xfrm flipV="1">
              <a:off x="9159944" y="5615896"/>
              <a:ext cx="36112" cy="26836"/>
            </a:xfrm>
            <a:custGeom>
              <a:avLst/>
              <a:gdLst>
                <a:gd name="connsiteX0" fmla="*/ -50 w 36112"/>
                <a:gd name="connsiteY0" fmla="*/ 26508 h 26836"/>
                <a:gd name="connsiteX1" fmla="*/ 35947 w 36112"/>
                <a:gd name="connsiteY1" fmla="*/ 4256 h 26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112" h="26836">
                  <a:moveTo>
                    <a:pt x="-50" y="26508"/>
                  </a:moveTo>
                  <a:cubicBezTo>
                    <a:pt x="-1995" y="11410"/>
                    <a:pt x="21089" y="-9751"/>
                    <a:pt x="35947" y="425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0" name="任意多边形: 形状 1239">
              <a:extLst>
                <a:ext uri="{FF2B5EF4-FFF2-40B4-BE49-F238E27FC236}">
                  <a16:creationId xmlns:a16="http://schemas.microsoft.com/office/drawing/2014/main" id="{3D855F2C-F97B-9E4A-D80A-12C77F0CF123}"/>
                </a:ext>
              </a:extLst>
            </p:cNvPr>
            <p:cNvSpPr/>
            <p:nvPr/>
          </p:nvSpPr>
          <p:spPr>
            <a:xfrm flipV="1">
              <a:off x="9186566" y="5643281"/>
              <a:ext cx="34296" cy="21850"/>
            </a:xfrm>
            <a:custGeom>
              <a:avLst/>
              <a:gdLst>
                <a:gd name="connsiteX0" fmla="*/ 119 w 34296"/>
                <a:gd name="connsiteY0" fmla="*/ 21527 h 21850"/>
                <a:gd name="connsiteX1" fmla="*/ 34132 w 34296"/>
                <a:gd name="connsiteY1" fmla="*/ 2162 h 21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296" h="21850">
                  <a:moveTo>
                    <a:pt x="119" y="21527"/>
                  </a:moveTo>
                  <a:cubicBezTo>
                    <a:pt x="-2994" y="7160"/>
                    <a:pt x="20284" y="-5946"/>
                    <a:pt x="34132" y="216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1" name="任意多边形: 形状 1240">
              <a:extLst>
                <a:ext uri="{FF2B5EF4-FFF2-40B4-BE49-F238E27FC236}">
                  <a16:creationId xmlns:a16="http://schemas.microsoft.com/office/drawing/2014/main" id="{2CF52D62-D4B8-695B-B463-092767A1DE05}"/>
                </a:ext>
              </a:extLst>
            </p:cNvPr>
            <p:cNvSpPr/>
            <p:nvPr/>
          </p:nvSpPr>
          <p:spPr>
            <a:xfrm flipV="1">
              <a:off x="9207638" y="5665188"/>
              <a:ext cx="46952" cy="27183"/>
            </a:xfrm>
            <a:custGeom>
              <a:avLst/>
              <a:gdLst>
                <a:gd name="connsiteX0" fmla="*/ 1 w 46952"/>
                <a:gd name="connsiteY0" fmla="*/ 26864 h 27183"/>
                <a:gd name="connsiteX1" fmla="*/ 46789 w 46952"/>
                <a:gd name="connsiteY1" fmla="*/ 7034 h 27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6952" h="27183">
                  <a:moveTo>
                    <a:pt x="1" y="26864"/>
                  </a:moveTo>
                  <a:cubicBezTo>
                    <a:pt x="-2605" y="7278"/>
                    <a:pt x="26150" y="-10936"/>
                    <a:pt x="46789" y="703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2" name="任意多边形: 形状 1241">
              <a:extLst>
                <a:ext uri="{FF2B5EF4-FFF2-40B4-BE49-F238E27FC236}">
                  <a16:creationId xmlns:a16="http://schemas.microsoft.com/office/drawing/2014/main" id="{2721D404-0092-21C4-C898-96CF21EEC505}"/>
                </a:ext>
              </a:extLst>
            </p:cNvPr>
            <p:cNvSpPr/>
            <p:nvPr/>
          </p:nvSpPr>
          <p:spPr>
            <a:xfrm flipV="1">
              <a:off x="9243284" y="5691501"/>
              <a:ext cx="44498" cy="16388"/>
            </a:xfrm>
            <a:custGeom>
              <a:avLst/>
              <a:gdLst>
                <a:gd name="connsiteX0" fmla="*/ -163 w 44498"/>
                <a:gd name="connsiteY0" fmla="*/ 16073 h 16388"/>
                <a:gd name="connsiteX1" fmla="*/ 44335 w 44498"/>
                <a:gd name="connsiteY1" fmla="*/ 12392 h 16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498" h="16388">
                  <a:moveTo>
                    <a:pt x="-163" y="16073"/>
                  </a:moveTo>
                  <a:cubicBezTo>
                    <a:pt x="6678" y="1940"/>
                    <a:pt x="32496" y="-10602"/>
                    <a:pt x="44335" y="1239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3" name="任意多边形: 形状 1242">
              <a:extLst>
                <a:ext uri="{FF2B5EF4-FFF2-40B4-BE49-F238E27FC236}">
                  <a16:creationId xmlns:a16="http://schemas.microsoft.com/office/drawing/2014/main" id="{F1232E38-44C6-9F52-FE05-7FEE89030AB7}"/>
                </a:ext>
              </a:extLst>
            </p:cNvPr>
            <p:cNvSpPr/>
            <p:nvPr/>
          </p:nvSpPr>
          <p:spPr>
            <a:xfrm flipV="1">
              <a:off x="9273288" y="5703489"/>
              <a:ext cx="43031" cy="22606"/>
            </a:xfrm>
            <a:custGeom>
              <a:avLst/>
              <a:gdLst>
                <a:gd name="connsiteX0" fmla="*/ -163 w 43031"/>
                <a:gd name="connsiteY0" fmla="*/ 17971 h 22606"/>
                <a:gd name="connsiteX1" fmla="*/ 42869 w 43031"/>
                <a:gd name="connsiteY1" fmla="*/ 22294 h 22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031" h="22606">
                  <a:moveTo>
                    <a:pt x="-163" y="17971"/>
                  </a:moveTo>
                  <a:cubicBezTo>
                    <a:pt x="7931" y="-6212"/>
                    <a:pt x="40001" y="-8015"/>
                    <a:pt x="42869" y="2229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4" name="任意多边形: 形状 1243">
              <a:extLst>
                <a:ext uri="{FF2B5EF4-FFF2-40B4-BE49-F238E27FC236}">
                  <a16:creationId xmlns:a16="http://schemas.microsoft.com/office/drawing/2014/main" id="{BA381924-288F-AA11-90FB-72D394F0125F}"/>
                </a:ext>
              </a:extLst>
            </p:cNvPr>
            <p:cNvSpPr/>
            <p:nvPr/>
          </p:nvSpPr>
          <p:spPr>
            <a:xfrm flipV="1">
              <a:off x="9289600" y="5721789"/>
              <a:ext cx="20997" cy="22081"/>
            </a:xfrm>
            <a:custGeom>
              <a:avLst/>
              <a:gdLst>
                <a:gd name="connsiteX0" fmla="*/ -162 w 20997"/>
                <a:gd name="connsiteY0" fmla="*/ 388 h 22081"/>
                <a:gd name="connsiteX1" fmla="*/ 19378 w 20997"/>
                <a:gd name="connsiteY1" fmla="*/ 21772 h 22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997" h="22081">
                  <a:moveTo>
                    <a:pt x="-162" y="388"/>
                  </a:moveTo>
                  <a:cubicBezTo>
                    <a:pt x="9762" y="-3717"/>
                    <a:pt x="25748" y="11199"/>
                    <a:pt x="19378" y="2177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5" name="任意多边形: 形状 1244">
              <a:extLst>
                <a:ext uri="{FF2B5EF4-FFF2-40B4-BE49-F238E27FC236}">
                  <a16:creationId xmlns:a16="http://schemas.microsoft.com/office/drawing/2014/main" id="{94782AC0-F19B-9DB2-70C9-9C795273C119}"/>
                </a:ext>
              </a:extLst>
            </p:cNvPr>
            <p:cNvSpPr/>
            <p:nvPr/>
          </p:nvSpPr>
          <p:spPr>
            <a:xfrm flipV="1">
              <a:off x="9080526" y="5577059"/>
              <a:ext cx="37370" cy="38136"/>
            </a:xfrm>
            <a:custGeom>
              <a:avLst/>
              <a:gdLst>
                <a:gd name="connsiteX0" fmla="*/ -167 w 37370"/>
                <a:gd name="connsiteY0" fmla="*/ -203 h 38136"/>
                <a:gd name="connsiteX1" fmla="*/ 36975 w 37370"/>
                <a:gd name="connsiteY1" fmla="*/ 37801 h 38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0" h="38136">
                  <a:moveTo>
                    <a:pt x="-167" y="-203"/>
                  </a:moveTo>
                  <a:cubicBezTo>
                    <a:pt x="24889" y="-1911"/>
                    <a:pt x="39215" y="12970"/>
                    <a:pt x="36975" y="3780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6" name="任意多边形: 形状 1245">
              <a:extLst>
                <a:ext uri="{FF2B5EF4-FFF2-40B4-BE49-F238E27FC236}">
                  <a16:creationId xmlns:a16="http://schemas.microsoft.com/office/drawing/2014/main" id="{2EAA7499-B004-7B14-C851-54BFF6139937}"/>
                </a:ext>
              </a:extLst>
            </p:cNvPr>
            <p:cNvSpPr/>
            <p:nvPr/>
          </p:nvSpPr>
          <p:spPr>
            <a:xfrm flipV="1">
              <a:off x="9107315" y="5608038"/>
              <a:ext cx="48768" cy="14608"/>
            </a:xfrm>
            <a:custGeom>
              <a:avLst/>
              <a:gdLst>
                <a:gd name="connsiteX0" fmla="*/ -166 w 48768"/>
                <a:gd name="connsiteY0" fmla="*/ 14277 h 14608"/>
                <a:gd name="connsiteX1" fmla="*/ 48602 w 48768"/>
                <a:gd name="connsiteY1" fmla="*/ 7884 h 14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768" h="14608">
                  <a:moveTo>
                    <a:pt x="-166" y="14277"/>
                  </a:moveTo>
                  <a:cubicBezTo>
                    <a:pt x="7063" y="-103"/>
                    <a:pt x="33889" y="-6751"/>
                    <a:pt x="48602" y="788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7" name="任意多边形: 形状 1246">
              <a:extLst>
                <a:ext uri="{FF2B5EF4-FFF2-40B4-BE49-F238E27FC236}">
                  <a16:creationId xmlns:a16="http://schemas.microsoft.com/office/drawing/2014/main" id="{101DD8EC-0D38-E360-028D-D32467B318A8}"/>
                </a:ext>
              </a:extLst>
            </p:cNvPr>
            <p:cNvSpPr/>
            <p:nvPr/>
          </p:nvSpPr>
          <p:spPr>
            <a:xfrm flipV="1">
              <a:off x="9102969" y="5620063"/>
              <a:ext cx="19148" cy="28263"/>
            </a:xfrm>
            <a:custGeom>
              <a:avLst/>
              <a:gdLst>
                <a:gd name="connsiteX0" fmla="*/ 18824 w 19148"/>
                <a:gd name="connsiteY0" fmla="*/ 27935 h 28263"/>
                <a:gd name="connsiteX1" fmla="*/ -166 w 19148"/>
                <a:gd name="connsiteY1" fmla="*/ -328 h 28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48" h="28263">
                  <a:moveTo>
                    <a:pt x="18824" y="27935"/>
                  </a:moveTo>
                  <a:cubicBezTo>
                    <a:pt x="20018" y="15198"/>
                    <a:pt x="14537" y="3970"/>
                    <a:pt x="-166" y="-32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8" name="任意多边形: 形状 1247">
              <a:extLst>
                <a:ext uri="{FF2B5EF4-FFF2-40B4-BE49-F238E27FC236}">
                  <a16:creationId xmlns:a16="http://schemas.microsoft.com/office/drawing/2014/main" id="{A8211F0D-8256-5A7B-1845-A04B9A21742D}"/>
                </a:ext>
              </a:extLst>
            </p:cNvPr>
            <p:cNvSpPr/>
            <p:nvPr/>
          </p:nvSpPr>
          <p:spPr>
            <a:xfrm flipV="1">
              <a:off x="9120531" y="5634470"/>
              <a:ext cx="27695" cy="42489"/>
            </a:xfrm>
            <a:custGeom>
              <a:avLst/>
              <a:gdLst>
                <a:gd name="connsiteX0" fmla="*/ -166 w 27695"/>
                <a:gd name="connsiteY0" fmla="*/ 42166 h 42489"/>
                <a:gd name="connsiteX1" fmla="*/ 11038 w 27695"/>
                <a:gd name="connsiteY1" fmla="*/ -324 h 4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7695" h="42489">
                  <a:moveTo>
                    <a:pt x="-166" y="42166"/>
                  </a:moveTo>
                  <a:cubicBezTo>
                    <a:pt x="28554" y="41942"/>
                    <a:pt x="39184" y="1989"/>
                    <a:pt x="11038" y="-32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9" name="任意多边形: 形状 1248">
              <a:extLst>
                <a:ext uri="{FF2B5EF4-FFF2-40B4-BE49-F238E27FC236}">
                  <a16:creationId xmlns:a16="http://schemas.microsoft.com/office/drawing/2014/main" id="{BF538263-AEBE-EC48-5E81-372D36AEBE47}"/>
                </a:ext>
              </a:extLst>
            </p:cNvPr>
            <p:cNvSpPr/>
            <p:nvPr/>
          </p:nvSpPr>
          <p:spPr>
            <a:xfrm flipV="1">
              <a:off x="9144938" y="5637467"/>
              <a:ext cx="25905" cy="11275"/>
            </a:xfrm>
            <a:custGeom>
              <a:avLst/>
              <a:gdLst>
                <a:gd name="connsiteX0" fmla="*/ -165 w 25905"/>
                <a:gd name="connsiteY0" fmla="*/ 134 h 11275"/>
                <a:gd name="connsiteX1" fmla="*/ 25740 w 25905"/>
                <a:gd name="connsiteY1" fmla="*/ 10949 h 11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905" h="11275">
                  <a:moveTo>
                    <a:pt x="-165" y="134"/>
                  </a:moveTo>
                  <a:cubicBezTo>
                    <a:pt x="5232" y="-1654"/>
                    <a:pt x="18811" y="1726"/>
                    <a:pt x="25740" y="1094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0" name="任意多边形: 形状 1249">
              <a:extLst>
                <a:ext uri="{FF2B5EF4-FFF2-40B4-BE49-F238E27FC236}">
                  <a16:creationId xmlns:a16="http://schemas.microsoft.com/office/drawing/2014/main" id="{1B294659-D64C-6381-411F-7FFF117BAB26}"/>
                </a:ext>
              </a:extLst>
            </p:cNvPr>
            <p:cNvSpPr/>
            <p:nvPr/>
          </p:nvSpPr>
          <p:spPr>
            <a:xfrm flipV="1">
              <a:off x="9148629" y="5663002"/>
              <a:ext cx="33857" cy="47381"/>
            </a:xfrm>
            <a:custGeom>
              <a:avLst/>
              <a:gdLst>
                <a:gd name="connsiteX0" fmla="*/ -165 w 33857"/>
                <a:gd name="connsiteY0" fmla="*/ 46901 h 47381"/>
                <a:gd name="connsiteX1" fmla="*/ 12032 w 33857"/>
                <a:gd name="connsiteY1" fmla="*/ -30 h 47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857" h="47381">
                  <a:moveTo>
                    <a:pt x="-165" y="46901"/>
                  </a:moveTo>
                  <a:cubicBezTo>
                    <a:pt x="14042" y="50426"/>
                    <a:pt x="60764" y="-4763"/>
                    <a:pt x="12032" y="-3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1" name="任意多边形: 形状 1250">
              <a:extLst>
                <a:ext uri="{FF2B5EF4-FFF2-40B4-BE49-F238E27FC236}">
                  <a16:creationId xmlns:a16="http://schemas.microsoft.com/office/drawing/2014/main" id="{0300CE3C-0F95-B60E-7740-6AEE10797603}"/>
                </a:ext>
              </a:extLst>
            </p:cNvPr>
            <p:cNvSpPr/>
            <p:nvPr/>
          </p:nvSpPr>
          <p:spPr>
            <a:xfrm flipV="1">
              <a:off x="9175128" y="5655901"/>
              <a:ext cx="20412" cy="26565"/>
            </a:xfrm>
            <a:custGeom>
              <a:avLst/>
              <a:gdLst>
                <a:gd name="connsiteX0" fmla="*/ 16080 w 20412"/>
                <a:gd name="connsiteY0" fmla="*/ 26244 h 26565"/>
                <a:gd name="connsiteX1" fmla="*/ -165 w 20412"/>
                <a:gd name="connsiteY1" fmla="*/ 598 h 26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412" h="26565">
                  <a:moveTo>
                    <a:pt x="16080" y="26244"/>
                  </a:moveTo>
                  <a:cubicBezTo>
                    <a:pt x="24645" y="14831"/>
                    <a:pt x="20379" y="-4798"/>
                    <a:pt x="-165" y="59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2" name="任意多边形: 形状 1251">
              <a:extLst>
                <a:ext uri="{FF2B5EF4-FFF2-40B4-BE49-F238E27FC236}">
                  <a16:creationId xmlns:a16="http://schemas.microsoft.com/office/drawing/2014/main" id="{54B94918-419B-D39D-F070-BA16560FDFD1}"/>
                </a:ext>
              </a:extLst>
            </p:cNvPr>
            <p:cNvSpPr/>
            <p:nvPr/>
          </p:nvSpPr>
          <p:spPr>
            <a:xfrm flipV="1">
              <a:off x="9181491" y="5703616"/>
              <a:ext cx="38401" cy="35795"/>
            </a:xfrm>
            <a:custGeom>
              <a:avLst/>
              <a:gdLst>
                <a:gd name="connsiteX0" fmla="*/ -165 w 38401"/>
                <a:gd name="connsiteY0" fmla="*/ 34978 h 35795"/>
                <a:gd name="connsiteX1" fmla="*/ 29756 w 38401"/>
                <a:gd name="connsiteY1" fmla="*/ -312 h 35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401" h="35795">
                  <a:moveTo>
                    <a:pt x="-165" y="34978"/>
                  </a:moveTo>
                  <a:cubicBezTo>
                    <a:pt x="20393" y="39925"/>
                    <a:pt x="54085" y="7145"/>
                    <a:pt x="29756" y="-31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3" name="任意多边形: 形状 1252">
              <a:extLst>
                <a:ext uri="{FF2B5EF4-FFF2-40B4-BE49-F238E27FC236}">
                  <a16:creationId xmlns:a16="http://schemas.microsoft.com/office/drawing/2014/main" id="{1AAB6DF1-C26B-EAC0-08CA-0C9EF42A4369}"/>
                </a:ext>
              </a:extLst>
            </p:cNvPr>
            <p:cNvSpPr/>
            <p:nvPr/>
          </p:nvSpPr>
          <p:spPr>
            <a:xfrm flipV="1">
              <a:off x="9212685" y="5711606"/>
              <a:ext cx="40635" cy="28065"/>
            </a:xfrm>
            <a:custGeom>
              <a:avLst/>
              <a:gdLst>
                <a:gd name="connsiteX0" fmla="*/ -164 w 40635"/>
                <a:gd name="connsiteY0" fmla="*/ 22618 h 28065"/>
                <a:gd name="connsiteX1" fmla="*/ 34317 w 40635"/>
                <a:gd name="connsiteY1" fmla="*/ -311 h 28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0635" h="28065">
                  <a:moveTo>
                    <a:pt x="-164" y="22618"/>
                  </a:moveTo>
                  <a:cubicBezTo>
                    <a:pt x="21846" y="41894"/>
                    <a:pt x="54075" y="787"/>
                    <a:pt x="34317" y="-31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4" name="任意多边形: 形状 1253">
              <a:extLst>
                <a:ext uri="{FF2B5EF4-FFF2-40B4-BE49-F238E27FC236}">
                  <a16:creationId xmlns:a16="http://schemas.microsoft.com/office/drawing/2014/main" id="{916503AF-B94E-7D80-B00B-E9A4781A893F}"/>
                </a:ext>
              </a:extLst>
            </p:cNvPr>
            <p:cNvSpPr/>
            <p:nvPr/>
          </p:nvSpPr>
          <p:spPr>
            <a:xfrm flipV="1">
              <a:off x="9198618" y="5687691"/>
              <a:ext cx="20496" cy="18603"/>
            </a:xfrm>
            <a:custGeom>
              <a:avLst/>
              <a:gdLst>
                <a:gd name="connsiteX0" fmla="*/ 20332 w 20496"/>
                <a:gd name="connsiteY0" fmla="*/ 18287 h 18603"/>
                <a:gd name="connsiteX1" fmla="*/ -164 w 20496"/>
                <a:gd name="connsiteY1" fmla="*/ -316 h 18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496" h="18603">
                  <a:moveTo>
                    <a:pt x="20332" y="18287"/>
                  </a:moveTo>
                  <a:cubicBezTo>
                    <a:pt x="18546" y="12881"/>
                    <a:pt x="11548" y="976"/>
                    <a:pt x="-164" y="-31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5" name="任意多边形: 形状 1254">
              <a:extLst>
                <a:ext uri="{FF2B5EF4-FFF2-40B4-BE49-F238E27FC236}">
                  <a16:creationId xmlns:a16="http://schemas.microsoft.com/office/drawing/2014/main" id="{AD04DC1A-A795-DC7D-41CA-AA763AC17DDC}"/>
                </a:ext>
              </a:extLst>
            </p:cNvPr>
            <p:cNvSpPr/>
            <p:nvPr/>
          </p:nvSpPr>
          <p:spPr>
            <a:xfrm flipV="1">
              <a:off x="9244672" y="5705193"/>
              <a:ext cx="12424" cy="14454"/>
            </a:xfrm>
            <a:custGeom>
              <a:avLst/>
              <a:gdLst>
                <a:gd name="connsiteX0" fmla="*/ 12260 w 12424"/>
                <a:gd name="connsiteY0" fmla="*/ 14141 h 14454"/>
                <a:gd name="connsiteX1" fmla="*/ -164 w 12424"/>
                <a:gd name="connsiteY1" fmla="*/ -313 h 14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24" h="14454">
                  <a:moveTo>
                    <a:pt x="12260" y="14141"/>
                  </a:moveTo>
                  <a:cubicBezTo>
                    <a:pt x="11352" y="9273"/>
                    <a:pt x="6288" y="2137"/>
                    <a:pt x="-164" y="-31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6" name="任意多边形: 形状 1255">
              <a:extLst>
                <a:ext uri="{FF2B5EF4-FFF2-40B4-BE49-F238E27FC236}">
                  <a16:creationId xmlns:a16="http://schemas.microsoft.com/office/drawing/2014/main" id="{73F47BB9-6610-1F3C-128E-E958D956891F}"/>
                </a:ext>
              </a:extLst>
            </p:cNvPr>
            <p:cNvSpPr/>
            <p:nvPr/>
          </p:nvSpPr>
          <p:spPr>
            <a:xfrm flipV="1">
              <a:off x="9268895" y="5722219"/>
              <a:ext cx="14394" cy="17563"/>
            </a:xfrm>
            <a:custGeom>
              <a:avLst/>
              <a:gdLst>
                <a:gd name="connsiteX0" fmla="*/ 14232 w 14394"/>
                <a:gd name="connsiteY0" fmla="*/ 17253 h 17563"/>
                <a:gd name="connsiteX1" fmla="*/ -163 w 14394"/>
                <a:gd name="connsiteY1" fmla="*/ -310 h 17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394" h="17563">
                  <a:moveTo>
                    <a:pt x="14232" y="17253"/>
                  </a:moveTo>
                  <a:cubicBezTo>
                    <a:pt x="13858" y="11503"/>
                    <a:pt x="12572" y="880"/>
                    <a:pt x="-163" y="-31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7" name="任意多边形: 形状 1256">
              <a:extLst>
                <a:ext uri="{FF2B5EF4-FFF2-40B4-BE49-F238E27FC236}">
                  <a16:creationId xmlns:a16="http://schemas.microsoft.com/office/drawing/2014/main" id="{4DF268BC-8D74-3524-4EAD-C8C11918FD3B}"/>
                </a:ext>
              </a:extLst>
            </p:cNvPr>
            <p:cNvSpPr/>
            <p:nvPr/>
          </p:nvSpPr>
          <p:spPr>
            <a:xfrm flipV="1">
              <a:off x="9055077" y="5332765"/>
              <a:ext cx="32340" cy="47047"/>
            </a:xfrm>
            <a:custGeom>
              <a:avLst/>
              <a:gdLst>
                <a:gd name="connsiteX0" fmla="*/ 8613 w 32340"/>
                <a:gd name="connsiteY0" fmla="*/ 46667 h 47047"/>
                <a:gd name="connsiteX1" fmla="*/ 32173 w 32340"/>
                <a:gd name="connsiteY1" fmla="*/ -381 h 47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340" h="47047">
                  <a:moveTo>
                    <a:pt x="8613" y="46667"/>
                  </a:moveTo>
                  <a:cubicBezTo>
                    <a:pt x="-5029" y="24271"/>
                    <a:pt x="-6615" y="4582"/>
                    <a:pt x="32173" y="-38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8" name="任意多边形: 形状 1257">
              <a:extLst>
                <a:ext uri="{FF2B5EF4-FFF2-40B4-BE49-F238E27FC236}">
                  <a16:creationId xmlns:a16="http://schemas.microsoft.com/office/drawing/2014/main" id="{C3D2ECB5-6359-DCA9-9ECD-F3AAB0696A04}"/>
                </a:ext>
              </a:extLst>
            </p:cNvPr>
            <p:cNvSpPr/>
            <p:nvPr/>
          </p:nvSpPr>
          <p:spPr>
            <a:xfrm flipV="1">
              <a:off x="9038853" y="5365151"/>
              <a:ext cx="36154" cy="39700"/>
            </a:xfrm>
            <a:custGeom>
              <a:avLst/>
              <a:gdLst>
                <a:gd name="connsiteX0" fmla="*/ 17454 w 36154"/>
                <a:gd name="connsiteY0" fmla="*/ 39325 h 39700"/>
                <a:gd name="connsiteX1" fmla="*/ 35987 w 36154"/>
                <a:gd name="connsiteY1" fmla="*/ -189 h 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154" h="39700">
                  <a:moveTo>
                    <a:pt x="17454" y="39325"/>
                  </a:moveTo>
                  <a:cubicBezTo>
                    <a:pt x="-9869" y="28858"/>
                    <a:pt x="-6698" y="-3094"/>
                    <a:pt x="35987" y="-18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9" name="任意多边形: 形状 1258">
              <a:extLst>
                <a:ext uri="{FF2B5EF4-FFF2-40B4-BE49-F238E27FC236}">
                  <a16:creationId xmlns:a16="http://schemas.microsoft.com/office/drawing/2014/main" id="{BBC4BA0A-AED5-3C43-B061-2E99F8C3F4A2}"/>
                </a:ext>
              </a:extLst>
            </p:cNvPr>
            <p:cNvSpPr/>
            <p:nvPr/>
          </p:nvSpPr>
          <p:spPr>
            <a:xfrm flipV="1">
              <a:off x="9004802" y="5339826"/>
              <a:ext cx="50350" cy="34022"/>
            </a:xfrm>
            <a:custGeom>
              <a:avLst/>
              <a:gdLst>
                <a:gd name="connsiteX0" fmla="*/ -168 w 50350"/>
                <a:gd name="connsiteY0" fmla="*/ 27367 h 34022"/>
                <a:gd name="connsiteX1" fmla="*/ 50093 w 50350"/>
                <a:gd name="connsiteY1" fmla="*/ 33641 h 34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350" h="34022">
                  <a:moveTo>
                    <a:pt x="-168" y="27367"/>
                  </a:moveTo>
                  <a:cubicBezTo>
                    <a:pt x="6257" y="-7195"/>
                    <a:pt x="52486" y="-14154"/>
                    <a:pt x="50093" y="3364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0" name="任意多边形: 形状 1259">
              <a:extLst>
                <a:ext uri="{FF2B5EF4-FFF2-40B4-BE49-F238E27FC236}">
                  <a16:creationId xmlns:a16="http://schemas.microsoft.com/office/drawing/2014/main" id="{019B3CC7-F07A-AEDC-70BA-38C3FD12BBB3}"/>
                </a:ext>
              </a:extLst>
            </p:cNvPr>
            <p:cNvSpPr/>
            <p:nvPr/>
          </p:nvSpPr>
          <p:spPr>
            <a:xfrm flipV="1">
              <a:off x="9042811" y="5401108"/>
              <a:ext cx="25599" cy="33672"/>
            </a:xfrm>
            <a:custGeom>
              <a:avLst/>
              <a:gdLst>
                <a:gd name="connsiteX0" fmla="*/ 7543 w 25599"/>
                <a:gd name="connsiteY0" fmla="*/ 33304 h 33672"/>
                <a:gd name="connsiteX1" fmla="*/ 25431 w 25599"/>
                <a:gd name="connsiteY1" fmla="*/ -351 h 3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599" h="33672">
                  <a:moveTo>
                    <a:pt x="7543" y="33304"/>
                  </a:moveTo>
                  <a:cubicBezTo>
                    <a:pt x="-9885" y="14394"/>
                    <a:pt x="4894" y="-961"/>
                    <a:pt x="25431" y="-35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1" name="任意多边形: 形状 1260">
              <a:extLst>
                <a:ext uri="{FF2B5EF4-FFF2-40B4-BE49-F238E27FC236}">
                  <a16:creationId xmlns:a16="http://schemas.microsoft.com/office/drawing/2014/main" id="{333299F8-B02C-DE25-8D46-E14A13D921E1}"/>
                </a:ext>
              </a:extLst>
            </p:cNvPr>
            <p:cNvSpPr/>
            <p:nvPr/>
          </p:nvSpPr>
          <p:spPr>
            <a:xfrm flipV="1">
              <a:off x="8981149" y="5338242"/>
              <a:ext cx="34551" cy="55042"/>
            </a:xfrm>
            <a:custGeom>
              <a:avLst/>
              <a:gdLst>
                <a:gd name="connsiteX0" fmla="*/ 3362 w 34551"/>
                <a:gd name="connsiteY0" fmla="*/ 54664 h 55042"/>
                <a:gd name="connsiteX1" fmla="*/ 34383 w 34551"/>
                <a:gd name="connsiteY1" fmla="*/ -379 h 55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551" h="55042">
                  <a:moveTo>
                    <a:pt x="3362" y="54664"/>
                  </a:moveTo>
                  <a:cubicBezTo>
                    <a:pt x="-6565" y="30844"/>
                    <a:pt x="4646" y="-54"/>
                    <a:pt x="34383" y="-37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2" name="任意多边形: 形状 1261">
              <a:extLst>
                <a:ext uri="{FF2B5EF4-FFF2-40B4-BE49-F238E27FC236}">
                  <a16:creationId xmlns:a16="http://schemas.microsoft.com/office/drawing/2014/main" id="{CE358B25-9481-D1B1-E8EF-7C5A17508DD7}"/>
                </a:ext>
              </a:extLst>
            </p:cNvPr>
            <p:cNvSpPr/>
            <p:nvPr/>
          </p:nvSpPr>
          <p:spPr>
            <a:xfrm flipV="1">
              <a:off x="8987302" y="5384558"/>
              <a:ext cx="55712" cy="44988"/>
            </a:xfrm>
            <a:custGeom>
              <a:avLst/>
              <a:gdLst>
                <a:gd name="connsiteX0" fmla="*/ 4949 w 55712"/>
                <a:gd name="connsiteY0" fmla="*/ 44617 h 44988"/>
                <a:gd name="connsiteX1" fmla="*/ 55544 w 55712"/>
                <a:gd name="connsiteY1" fmla="*/ 9299 h 44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5712" h="44988">
                  <a:moveTo>
                    <a:pt x="4949" y="44617"/>
                  </a:moveTo>
                  <a:cubicBezTo>
                    <a:pt x="-14498" y="13917"/>
                    <a:pt x="25647" y="-16412"/>
                    <a:pt x="55544" y="929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3" name="任意多边形: 形状 1262">
              <a:extLst>
                <a:ext uri="{FF2B5EF4-FFF2-40B4-BE49-F238E27FC236}">
                  <a16:creationId xmlns:a16="http://schemas.microsoft.com/office/drawing/2014/main" id="{0C4D89BC-6F3F-E6B2-6F96-E5C6D349C63E}"/>
                </a:ext>
              </a:extLst>
            </p:cNvPr>
            <p:cNvSpPr/>
            <p:nvPr/>
          </p:nvSpPr>
          <p:spPr>
            <a:xfrm flipV="1">
              <a:off x="9015197" y="5429683"/>
              <a:ext cx="53416" cy="37720"/>
            </a:xfrm>
            <a:custGeom>
              <a:avLst/>
              <a:gdLst>
                <a:gd name="connsiteX0" fmla="*/ 152 w 53416"/>
                <a:gd name="connsiteY0" fmla="*/ 37358 h 37720"/>
                <a:gd name="connsiteX1" fmla="*/ 53248 w 53416"/>
                <a:gd name="connsiteY1" fmla="*/ 4269 h 3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3416" h="37720">
                  <a:moveTo>
                    <a:pt x="152" y="37358"/>
                  </a:moveTo>
                  <a:cubicBezTo>
                    <a:pt x="-3971" y="764"/>
                    <a:pt x="32700" y="-6671"/>
                    <a:pt x="53248" y="426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4" name="任意多边形: 形状 1263">
              <a:extLst>
                <a:ext uri="{FF2B5EF4-FFF2-40B4-BE49-F238E27FC236}">
                  <a16:creationId xmlns:a16="http://schemas.microsoft.com/office/drawing/2014/main" id="{A8506DBD-6504-9718-863E-464BC41E3BD2}"/>
                </a:ext>
              </a:extLst>
            </p:cNvPr>
            <p:cNvSpPr/>
            <p:nvPr/>
          </p:nvSpPr>
          <p:spPr>
            <a:xfrm flipV="1">
              <a:off x="9012806" y="5365984"/>
              <a:ext cx="31672" cy="43824"/>
            </a:xfrm>
            <a:custGeom>
              <a:avLst/>
              <a:gdLst>
                <a:gd name="connsiteX0" fmla="*/ 996 w 31672"/>
                <a:gd name="connsiteY0" fmla="*/ 43450 h 43824"/>
                <a:gd name="connsiteX1" fmla="*/ 31504 w 31672"/>
                <a:gd name="connsiteY1" fmla="*/ -375 h 43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672" h="43824">
                  <a:moveTo>
                    <a:pt x="996" y="43450"/>
                  </a:moveTo>
                  <a:cubicBezTo>
                    <a:pt x="-2177" y="26403"/>
                    <a:pt x="-899" y="4357"/>
                    <a:pt x="31504" y="-37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5" name="任意多边形: 形状 1264">
              <a:extLst>
                <a:ext uri="{FF2B5EF4-FFF2-40B4-BE49-F238E27FC236}">
                  <a16:creationId xmlns:a16="http://schemas.microsoft.com/office/drawing/2014/main" id="{3339FF42-6EEB-7D65-5103-815E729D3E0E}"/>
                </a:ext>
              </a:extLst>
            </p:cNvPr>
            <p:cNvSpPr/>
            <p:nvPr/>
          </p:nvSpPr>
          <p:spPr>
            <a:xfrm flipV="1">
              <a:off x="8939749" y="5310144"/>
              <a:ext cx="41755" cy="39122"/>
            </a:xfrm>
            <a:custGeom>
              <a:avLst/>
              <a:gdLst>
                <a:gd name="connsiteX0" fmla="*/ 471 w 41755"/>
                <a:gd name="connsiteY0" fmla="*/ 38737 h 39122"/>
                <a:gd name="connsiteX1" fmla="*/ 41586 w 41755"/>
                <a:gd name="connsiteY1" fmla="*/ -369 h 39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755" h="39122">
                  <a:moveTo>
                    <a:pt x="471" y="38737"/>
                  </a:moveTo>
                  <a:cubicBezTo>
                    <a:pt x="-3164" y="25252"/>
                    <a:pt x="8426" y="-1145"/>
                    <a:pt x="41586" y="-36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6" name="任意多边形: 形状 1265">
              <a:extLst>
                <a:ext uri="{FF2B5EF4-FFF2-40B4-BE49-F238E27FC236}">
                  <a16:creationId xmlns:a16="http://schemas.microsoft.com/office/drawing/2014/main" id="{1EA5E1AD-520E-D73C-748A-D9280D5459CE}"/>
                </a:ext>
              </a:extLst>
            </p:cNvPr>
            <p:cNvSpPr/>
            <p:nvPr/>
          </p:nvSpPr>
          <p:spPr>
            <a:xfrm flipV="1">
              <a:off x="8934109" y="5333718"/>
              <a:ext cx="48708" cy="36307"/>
            </a:xfrm>
            <a:custGeom>
              <a:avLst/>
              <a:gdLst>
                <a:gd name="connsiteX0" fmla="*/ 11349 w 48708"/>
                <a:gd name="connsiteY0" fmla="*/ 35926 h 36307"/>
                <a:gd name="connsiteX1" fmla="*/ 48538 w 48708"/>
                <a:gd name="connsiteY1" fmla="*/ 932 h 36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708" h="36307">
                  <a:moveTo>
                    <a:pt x="11349" y="35926"/>
                  </a:moveTo>
                  <a:cubicBezTo>
                    <a:pt x="-12655" y="25538"/>
                    <a:pt x="1386" y="-7311"/>
                    <a:pt x="48538" y="93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7" name="任意多边形: 形状 1266">
              <a:extLst>
                <a:ext uri="{FF2B5EF4-FFF2-40B4-BE49-F238E27FC236}">
                  <a16:creationId xmlns:a16="http://schemas.microsoft.com/office/drawing/2014/main" id="{3DBC52FD-173A-F8A3-B7B7-C66606B6F7D8}"/>
                </a:ext>
              </a:extLst>
            </p:cNvPr>
            <p:cNvSpPr/>
            <p:nvPr/>
          </p:nvSpPr>
          <p:spPr>
            <a:xfrm flipV="1">
              <a:off x="8939709" y="5365508"/>
              <a:ext cx="49827" cy="48031"/>
            </a:xfrm>
            <a:custGeom>
              <a:avLst/>
              <a:gdLst>
                <a:gd name="connsiteX0" fmla="*/ 6345 w 49827"/>
                <a:gd name="connsiteY0" fmla="*/ 47657 h 48031"/>
                <a:gd name="connsiteX1" fmla="*/ 49658 w 49827"/>
                <a:gd name="connsiteY1" fmla="*/ 1710 h 48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9827" h="48031">
                  <a:moveTo>
                    <a:pt x="6345" y="47657"/>
                  </a:moveTo>
                  <a:cubicBezTo>
                    <a:pt x="-4851" y="18813"/>
                    <a:pt x="-7796" y="-8185"/>
                    <a:pt x="49658" y="171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8" name="任意多边形: 形状 1267">
              <a:extLst>
                <a:ext uri="{FF2B5EF4-FFF2-40B4-BE49-F238E27FC236}">
                  <a16:creationId xmlns:a16="http://schemas.microsoft.com/office/drawing/2014/main" id="{97AB9BE0-A092-5F31-8971-4121A229EC67}"/>
                </a:ext>
              </a:extLst>
            </p:cNvPr>
            <p:cNvSpPr/>
            <p:nvPr/>
          </p:nvSpPr>
          <p:spPr>
            <a:xfrm flipV="1">
              <a:off x="8962892" y="5413133"/>
              <a:ext cx="53201" cy="37125"/>
            </a:xfrm>
            <a:custGeom>
              <a:avLst/>
              <a:gdLst>
                <a:gd name="connsiteX0" fmla="*/ -169 w 53201"/>
                <a:gd name="connsiteY0" fmla="*/ 36759 h 37125"/>
                <a:gd name="connsiteX1" fmla="*/ 53033 w 53201"/>
                <a:gd name="connsiteY1" fmla="*/ 4697 h 37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3201" h="37125">
                  <a:moveTo>
                    <a:pt x="-169" y="36759"/>
                  </a:moveTo>
                  <a:cubicBezTo>
                    <a:pt x="2709" y="12068"/>
                    <a:pt x="16515" y="-10832"/>
                    <a:pt x="53033" y="469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9" name="任意多边形: 形状 1268">
              <a:extLst>
                <a:ext uri="{FF2B5EF4-FFF2-40B4-BE49-F238E27FC236}">
                  <a16:creationId xmlns:a16="http://schemas.microsoft.com/office/drawing/2014/main" id="{DE8F3329-4469-D187-0629-2A145D887A6E}"/>
                </a:ext>
              </a:extLst>
            </p:cNvPr>
            <p:cNvSpPr/>
            <p:nvPr/>
          </p:nvSpPr>
          <p:spPr>
            <a:xfrm flipV="1">
              <a:off x="9015365" y="5459924"/>
              <a:ext cx="53614" cy="43983"/>
            </a:xfrm>
            <a:custGeom>
              <a:avLst/>
              <a:gdLst>
                <a:gd name="connsiteX0" fmla="*/ 10820 w 53614"/>
                <a:gd name="connsiteY0" fmla="*/ 43627 h 43983"/>
                <a:gd name="connsiteX1" fmla="*/ 10724 w 53614"/>
                <a:gd name="connsiteY1" fmla="*/ 3939 h 43983"/>
                <a:gd name="connsiteX2" fmla="*/ 53446 w 53614"/>
                <a:gd name="connsiteY2" fmla="*/ 5188 h 43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3614" h="43983">
                  <a:moveTo>
                    <a:pt x="10820" y="43627"/>
                  </a:moveTo>
                  <a:cubicBezTo>
                    <a:pt x="-2656" y="24939"/>
                    <a:pt x="-4925" y="12763"/>
                    <a:pt x="10724" y="3939"/>
                  </a:cubicBezTo>
                  <a:cubicBezTo>
                    <a:pt x="23064" y="-3025"/>
                    <a:pt x="40442" y="-730"/>
                    <a:pt x="53446" y="518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0" name="任意多边形: 形状 1269">
              <a:extLst>
                <a:ext uri="{FF2B5EF4-FFF2-40B4-BE49-F238E27FC236}">
                  <a16:creationId xmlns:a16="http://schemas.microsoft.com/office/drawing/2014/main" id="{21312089-1E6C-F9C4-879B-AACBDEBEAF12}"/>
                </a:ext>
              </a:extLst>
            </p:cNvPr>
            <p:cNvSpPr/>
            <p:nvPr/>
          </p:nvSpPr>
          <p:spPr>
            <a:xfrm flipV="1">
              <a:off x="9016673" y="5497905"/>
              <a:ext cx="45730" cy="48695"/>
            </a:xfrm>
            <a:custGeom>
              <a:avLst/>
              <a:gdLst>
                <a:gd name="connsiteX0" fmla="*/ 6654 w 45730"/>
                <a:gd name="connsiteY0" fmla="*/ 48346 h 48695"/>
                <a:gd name="connsiteX1" fmla="*/ 45562 w 45730"/>
                <a:gd name="connsiteY1" fmla="*/ -263 h 48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5730" h="48695">
                  <a:moveTo>
                    <a:pt x="6654" y="48346"/>
                  </a:moveTo>
                  <a:cubicBezTo>
                    <a:pt x="-7764" y="26442"/>
                    <a:pt x="-1353" y="-2125"/>
                    <a:pt x="45562" y="-26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1" name="任意多边形: 形状 1270">
              <a:extLst>
                <a:ext uri="{FF2B5EF4-FFF2-40B4-BE49-F238E27FC236}">
                  <a16:creationId xmlns:a16="http://schemas.microsoft.com/office/drawing/2014/main" id="{05D8407F-FCC0-B316-8479-3939E31AB330}"/>
                </a:ext>
              </a:extLst>
            </p:cNvPr>
            <p:cNvSpPr/>
            <p:nvPr/>
          </p:nvSpPr>
          <p:spPr>
            <a:xfrm flipV="1">
              <a:off x="9010775" y="5532552"/>
              <a:ext cx="39870" cy="60931"/>
            </a:xfrm>
            <a:custGeom>
              <a:avLst/>
              <a:gdLst>
                <a:gd name="connsiteX0" fmla="*/ 9694 w 39870"/>
                <a:gd name="connsiteY0" fmla="*/ 60590 h 60931"/>
                <a:gd name="connsiteX1" fmla="*/ 39703 w 39870"/>
                <a:gd name="connsiteY1" fmla="*/ -342 h 60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870" h="60931">
                  <a:moveTo>
                    <a:pt x="9694" y="60590"/>
                  </a:moveTo>
                  <a:cubicBezTo>
                    <a:pt x="-7107" y="47820"/>
                    <a:pt x="-5685" y="8802"/>
                    <a:pt x="39703" y="-34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2" name="任意多边形: 形状 1271">
              <a:extLst>
                <a:ext uri="{FF2B5EF4-FFF2-40B4-BE49-F238E27FC236}">
                  <a16:creationId xmlns:a16="http://schemas.microsoft.com/office/drawing/2014/main" id="{073128E3-C322-912A-B454-BDF62AEABBE5}"/>
                </a:ext>
              </a:extLst>
            </p:cNvPr>
            <p:cNvSpPr/>
            <p:nvPr/>
          </p:nvSpPr>
          <p:spPr>
            <a:xfrm flipV="1">
              <a:off x="8964531" y="5439207"/>
              <a:ext cx="50997" cy="40680"/>
            </a:xfrm>
            <a:custGeom>
              <a:avLst/>
              <a:gdLst>
                <a:gd name="connsiteX0" fmla="*/ 6646 w 50997"/>
                <a:gd name="connsiteY0" fmla="*/ 40319 h 40680"/>
                <a:gd name="connsiteX1" fmla="*/ 50829 w 50997"/>
                <a:gd name="connsiteY1" fmla="*/ 895 h 40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997" h="40680">
                  <a:moveTo>
                    <a:pt x="6646" y="40319"/>
                  </a:moveTo>
                  <a:cubicBezTo>
                    <a:pt x="-9225" y="20424"/>
                    <a:pt x="1487" y="-6513"/>
                    <a:pt x="50829" y="89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3" name="任意多边形: 形状 1272">
              <a:extLst>
                <a:ext uri="{FF2B5EF4-FFF2-40B4-BE49-F238E27FC236}">
                  <a16:creationId xmlns:a16="http://schemas.microsoft.com/office/drawing/2014/main" id="{5EEF39FF-D215-59E2-B9B9-AA95CDEE1F00}"/>
                </a:ext>
              </a:extLst>
            </p:cNvPr>
            <p:cNvSpPr/>
            <p:nvPr/>
          </p:nvSpPr>
          <p:spPr>
            <a:xfrm flipV="1">
              <a:off x="8967985" y="5472783"/>
              <a:ext cx="48914" cy="42391"/>
            </a:xfrm>
            <a:custGeom>
              <a:avLst/>
              <a:gdLst>
                <a:gd name="connsiteX0" fmla="*/ 3787 w 48914"/>
                <a:gd name="connsiteY0" fmla="*/ 42037 h 42391"/>
                <a:gd name="connsiteX1" fmla="*/ 48745 w 48914"/>
                <a:gd name="connsiteY1" fmla="*/ 2121 h 42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914" h="42391">
                  <a:moveTo>
                    <a:pt x="3787" y="42037"/>
                  </a:moveTo>
                  <a:cubicBezTo>
                    <a:pt x="-6127" y="23811"/>
                    <a:pt x="405" y="-9726"/>
                    <a:pt x="48745" y="212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4" name="任意多边形: 形状 1273">
              <a:extLst>
                <a:ext uri="{FF2B5EF4-FFF2-40B4-BE49-F238E27FC236}">
                  <a16:creationId xmlns:a16="http://schemas.microsoft.com/office/drawing/2014/main" id="{289E5DFB-640D-A645-EF03-32E451C472D0}"/>
                </a:ext>
              </a:extLst>
            </p:cNvPr>
            <p:cNvSpPr/>
            <p:nvPr/>
          </p:nvSpPr>
          <p:spPr>
            <a:xfrm flipV="1">
              <a:off x="8963540" y="5503739"/>
              <a:ext cx="47012" cy="47833"/>
            </a:xfrm>
            <a:custGeom>
              <a:avLst/>
              <a:gdLst>
                <a:gd name="connsiteX0" fmla="*/ 8113 w 47012"/>
                <a:gd name="connsiteY0" fmla="*/ 47485 h 47833"/>
                <a:gd name="connsiteX1" fmla="*/ 46844 w 47012"/>
                <a:gd name="connsiteY1" fmla="*/ 1171 h 47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012" h="47833">
                  <a:moveTo>
                    <a:pt x="8113" y="47485"/>
                  </a:moveTo>
                  <a:cubicBezTo>
                    <a:pt x="-13170" y="19036"/>
                    <a:pt x="9008" y="-6987"/>
                    <a:pt x="46844" y="117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5" name="任意多边形: 形状 1274">
              <a:extLst>
                <a:ext uri="{FF2B5EF4-FFF2-40B4-BE49-F238E27FC236}">
                  <a16:creationId xmlns:a16="http://schemas.microsoft.com/office/drawing/2014/main" id="{85D4EFD7-E959-8A8B-0149-ADCFC4E66C3B}"/>
                </a:ext>
              </a:extLst>
            </p:cNvPr>
            <p:cNvSpPr/>
            <p:nvPr/>
          </p:nvSpPr>
          <p:spPr>
            <a:xfrm flipV="1">
              <a:off x="8944318" y="5455281"/>
              <a:ext cx="20041" cy="2486"/>
            </a:xfrm>
            <a:custGeom>
              <a:avLst/>
              <a:gdLst>
                <a:gd name="connsiteX0" fmla="*/ -170 w 20041"/>
                <a:gd name="connsiteY0" fmla="*/ 2125 h 2486"/>
                <a:gd name="connsiteX1" fmla="*/ 19872 w 20041"/>
                <a:gd name="connsiteY1" fmla="*/ 1955 h 2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041" h="2486">
                  <a:moveTo>
                    <a:pt x="-170" y="2125"/>
                  </a:moveTo>
                  <a:cubicBezTo>
                    <a:pt x="5802" y="-2202"/>
                    <a:pt x="14302" y="39"/>
                    <a:pt x="19872" y="195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6" name="任意多边形: 形状 1275">
              <a:extLst>
                <a:ext uri="{FF2B5EF4-FFF2-40B4-BE49-F238E27FC236}">
                  <a16:creationId xmlns:a16="http://schemas.microsoft.com/office/drawing/2014/main" id="{BA6A731E-8183-9164-105D-4BA9F4B187D4}"/>
                </a:ext>
              </a:extLst>
            </p:cNvPr>
            <p:cNvSpPr/>
            <p:nvPr/>
          </p:nvSpPr>
          <p:spPr>
            <a:xfrm flipV="1">
              <a:off x="8943723" y="5485404"/>
              <a:ext cx="24275" cy="3978"/>
            </a:xfrm>
            <a:custGeom>
              <a:avLst/>
              <a:gdLst>
                <a:gd name="connsiteX0" fmla="*/ -170 w 24275"/>
                <a:gd name="connsiteY0" fmla="*/ 3623 h 3978"/>
                <a:gd name="connsiteX1" fmla="*/ 24106 w 24275"/>
                <a:gd name="connsiteY1" fmla="*/ 2401 h 3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275" h="3978">
                  <a:moveTo>
                    <a:pt x="-170" y="3623"/>
                  </a:moveTo>
                  <a:cubicBezTo>
                    <a:pt x="4535" y="-988"/>
                    <a:pt x="17059" y="-1847"/>
                    <a:pt x="24106" y="240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7" name="任意多边形: 形状 1276">
              <a:extLst>
                <a:ext uri="{FF2B5EF4-FFF2-40B4-BE49-F238E27FC236}">
                  <a16:creationId xmlns:a16="http://schemas.microsoft.com/office/drawing/2014/main" id="{C98062E9-B295-967C-18DC-6EC7D50ECD12}"/>
                </a:ext>
              </a:extLst>
            </p:cNvPr>
            <p:cNvSpPr/>
            <p:nvPr/>
          </p:nvSpPr>
          <p:spPr>
            <a:xfrm flipV="1">
              <a:off x="8934912" y="5529457"/>
              <a:ext cx="34349" cy="14618"/>
            </a:xfrm>
            <a:custGeom>
              <a:avLst/>
              <a:gdLst>
                <a:gd name="connsiteX0" fmla="*/ -170 w 34349"/>
                <a:gd name="connsiteY0" fmla="*/ 14272 h 14618"/>
                <a:gd name="connsiteX1" fmla="*/ 34180 w 34349"/>
                <a:gd name="connsiteY1" fmla="*/ 2313 h 14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349" h="14618">
                  <a:moveTo>
                    <a:pt x="-170" y="14272"/>
                  </a:moveTo>
                  <a:cubicBezTo>
                    <a:pt x="1864" y="3728"/>
                    <a:pt x="25797" y="-4902"/>
                    <a:pt x="34180" y="231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8" name="任意多边形: 形状 1277">
              <a:extLst>
                <a:ext uri="{FF2B5EF4-FFF2-40B4-BE49-F238E27FC236}">
                  <a16:creationId xmlns:a16="http://schemas.microsoft.com/office/drawing/2014/main" id="{1BF5FD68-09CD-882F-2C17-628148E53EF0}"/>
                </a:ext>
              </a:extLst>
            </p:cNvPr>
            <p:cNvSpPr/>
            <p:nvPr/>
          </p:nvSpPr>
          <p:spPr>
            <a:xfrm flipV="1">
              <a:off x="8957848" y="5543744"/>
              <a:ext cx="59161" cy="40435"/>
            </a:xfrm>
            <a:custGeom>
              <a:avLst/>
              <a:gdLst>
                <a:gd name="connsiteX0" fmla="*/ 470 w 59161"/>
                <a:gd name="connsiteY0" fmla="*/ 40094 h 40435"/>
                <a:gd name="connsiteX1" fmla="*/ 58993 w 59161"/>
                <a:gd name="connsiteY1" fmla="*/ 9554 h 40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9161" h="40435">
                  <a:moveTo>
                    <a:pt x="470" y="40094"/>
                  </a:moveTo>
                  <a:cubicBezTo>
                    <a:pt x="-5103" y="5505"/>
                    <a:pt x="26725" y="-13018"/>
                    <a:pt x="58993" y="955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9" name="任意多边形: 形状 1278">
              <a:extLst>
                <a:ext uri="{FF2B5EF4-FFF2-40B4-BE49-F238E27FC236}">
                  <a16:creationId xmlns:a16="http://schemas.microsoft.com/office/drawing/2014/main" id="{CF08C537-0A4C-D047-A5B9-5D1AA9B902DA}"/>
                </a:ext>
              </a:extLst>
            </p:cNvPr>
            <p:cNvSpPr/>
            <p:nvPr/>
          </p:nvSpPr>
          <p:spPr>
            <a:xfrm flipV="1">
              <a:off x="9003277" y="5581487"/>
              <a:ext cx="32688" cy="48903"/>
            </a:xfrm>
            <a:custGeom>
              <a:avLst/>
              <a:gdLst>
                <a:gd name="connsiteX0" fmla="*/ 881 w 32688"/>
                <a:gd name="connsiteY0" fmla="*/ 48570 h 48903"/>
                <a:gd name="connsiteX1" fmla="*/ 32521 w 32688"/>
                <a:gd name="connsiteY1" fmla="*/ -334 h 48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688" h="48903">
                  <a:moveTo>
                    <a:pt x="881" y="48570"/>
                  </a:moveTo>
                  <a:cubicBezTo>
                    <a:pt x="-3381" y="28945"/>
                    <a:pt x="4987" y="9489"/>
                    <a:pt x="32521" y="-33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0" name="任意多边形: 形状 1279">
              <a:extLst>
                <a:ext uri="{FF2B5EF4-FFF2-40B4-BE49-F238E27FC236}">
                  <a16:creationId xmlns:a16="http://schemas.microsoft.com/office/drawing/2014/main" id="{1EE5AA9C-4E52-E6C6-0D7C-1CF9C99E6EB4}"/>
                </a:ext>
              </a:extLst>
            </p:cNvPr>
            <p:cNvSpPr/>
            <p:nvPr/>
          </p:nvSpPr>
          <p:spPr>
            <a:xfrm flipV="1">
              <a:off x="8987366" y="5605181"/>
              <a:ext cx="38578" cy="45186"/>
            </a:xfrm>
            <a:custGeom>
              <a:avLst/>
              <a:gdLst>
                <a:gd name="connsiteX0" fmla="*/ 18101 w 38578"/>
                <a:gd name="connsiteY0" fmla="*/ 44857 h 45186"/>
                <a:gd name="connsiteX1" fmla="*/ 38410 w 38578"/>
                <a:gd name="connsiteY1" fmla="*/ 412 h 45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578" h="45186">
                  <a:moveTo>
                    <a:pt x="18101" y="44857"/>
                  </a:moveTo>
                  <a:cubicBezTo>
                    <a:pt x="-9533" y="31325"/>
                    <a:pt x="-8151" y="-6038"/>
                    <a:pt x="38410" y="41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1" name="任意多边形: 形状 1280">
              <a:extLst>
                <a:ext uri="{FF2B5EF4-FFF2-40B4-BE49-F238E27FC236}">
                  <a16:creationId xmlns:a16="http://schemas.microsoft.com/office/drawing/2014/main" id="{13D45851-ACDE-2E25-6A99-B315C1CF4BAA}"/>
                </a:ext>
              </a:extLst>
            </p:cNvPr>
            <p:cNvSpPr/>
            <p:nvPr/>
          </p:nvSpPr>
          <p:spPr>
            <a:xfrm flipV="1">
              <a:off x="8985899" y="5642924"/>
              <a:ext cx="14735" cy="50078"/>
            </a:xfrm>
            <a:custGeom>
              <a:avLst/>
              <a:gdLst>
                <a:gd name="connsiteX0" fmla="*/ 5995 w 14735"/>
                <a:gd name="connsiteY0" fmla="*/ 49757 h 50078"/>
                <a:gd name="connsiteX1" fmla="*/ 14566 w 14735"/>
                <a:gd name="connsiteY1" fmla="*/ -322 h 50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735" h="50078">
                  <a:moveTo>
                    <a:pt x="5995" y="49757"/>
                  </a:moveTo>
                  <a:cubicBezTo>
                    <a:pt x="-4417" y="36753"/>
                    <a:pt x="-1689" y="12693"/>
                    <a:pt x="14566" y="-32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2" name="任意多边形: 形状 1281">
              <a:extLst>
                <a:ext uri="{FF2B5EF4-FFF2-40B4-BE49-F238E27FC236}">
                  <a16:creationId xmlns:a16="http://schemas.microsoft.com/office/drawing/2014/main" id="{DC493EA1-5974-0166-1F1F-4ABBAC3B4320}"/>
                </a:ext>
              </a:extLst>
            </p:cNvPr>
            <p:cNvSpPr/>
            <p:nvPr/>
          </p:nvSpPr>
          <p:spPr>
            <a:xfrm flipV="1">
              <a:off x="8947860" y="5565652"/>
              <a:ext cx="39824" cy="59212"/>
            </a:xfrm>
            <a:custGeom>
              <a:avLst/>
              <a:gdLst>
                <a:gd name="connsiteX0" fmla="*/ 12362 w 39824"/>
                <a:gd name="connsiteY0" fmla="*/ 58877 h 59212"/>
                <a:gd name="connsiteX1" fmla="*/ 39655 w 39824"/>
                <a:gd name="connsiteY1" fmla="*/ -336 h 59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824" h="59212">
                  <a:moveTo>
                    <a:pt x="12362" y="58877"/>
                  </a:moveTo>
                  <a:cubicBezTo>
                    <a:pt x="-12241" y="30356"/>
                    <a:pt x="701" y="921"/>
                    <a:pt x="39655" y="-33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3" name="任意多边形: 形状 1282">
              <a:extLst>
                <a:ext uri="{FF2B5EF4-FFF2-40B4-BE49-F238E27FC236}">
                  <a16:creationId xmlns:a16="http://schemas.microsoft.com/office/drawing/2014/main" id="{67A248C6-7202-310E-0B79-39EF819D4F86}"/>
                </a:ext>
              </a:extLst>
            </p:cNvPr>
            <p:cNvSpPr/>
            <p:nvPr/>
          </p:nvSpPr>
          <p:spPr>
            <a:xfrm flipV="1">
              <a:off x="8917767" y="5559937"/>
              <a:ext cx="31804" cy="22863"/>
            </a:xfrm>
            <a:custGeom>
              <a:avLst/>
              <a:gdLst>
                <a:gd name="connsiteX0" fmla="*/ -170 w 31804"/>
                <a:gd name="connsiteY0" fmla="*/ 22523 h 22863"/>
                <a:gd name="connsiteX1" fmla="*/ 31634 w 31804"/>
                <a:gd name="connsiteY1" fmla="*/ -340 h 22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804" h="22863">
                  <a:moveTo>
                    <a:pt x="-170" y="22523"/>
                  </a:moveTo>
                  <a:cubicBezTo>
                    <a:pt x="3524" y="12015"/>
                    <a:pt x="16244" y="2871"/>
                    <a:pt x="31634" y="-34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4" name="任意多边形: 形状 1283">
              <a:extLst>
                <a:ext uri="{FF2B5EF4-FFF2-40B4-BE49-F238E27FC236}">
                  <a16:creationId xmlns:a16="http://schemas.microsoft.com/office/drawing/2014/main" id="{A896268E-273D-D8F5-035E-C0BDDA13F199}"/>
                </a:ext>
              </a:extLst>
            </p:cNvPr>
            <p:cNvSpPr/>
            <p:nvPr/>
          </p:nvSpPr>
          <p:spPr>
            <a:xfrm flipV="1">
              <a:off x="8941891" y="5610657"/>
              <a:ext cx="44669" cy="46936"/>
            </a:xfrm>
            <a:custGeom>
              <a:avLst/>
              <a:gdLst>
                <a:gd name="connsiteX0" fmla="*/ 11069 w 44669"/>
                <a:gd name="connsiteY0" fmla="*/ 46608 h 46936"/>
                <a:gd name="connsiteX1" fmla="*/ 44500 w 44669"/>
                <a:gd name="connsiteY1" fmla="*/ 3108 h 46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669" h="46936">
                  <a:moveTo>
                    <a:pt x="11069" y="46608"/>
                  </a:moveTo>
                  <a:cubicBezTo>
                    <a:pt x="-12670" y="24614"/>
                    <a:pt x="2472" y="-11659"/>
                    <a:pt x="44500" y="310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5" name="任意多边形: 形状 1284">
              <a:extLst>
                <a:ext uri="{FF2B5EF4-FFF2-40B4-BE49-F238E27FC236}">
                  <a16:creationId xmlns:a16="http://schemas.microsoft.com/office/drawing/2014/main" id="{EA207557-819C-3BFB-0A22-D886E2C6BDB2}"/>
                </a:ext>
              </a:extLst>
            </p:cNvPr>
            <p:cNvSpPr/>
            <p:nvPr/>
          </p:nvSpPr>
          <p:spPr>
            <a:xfrm flipV="1">
              <a:off x="8921749" y="5570890"/>
              <a:ext cx="25143" cy="47233"/>
            </a:xfrm>
            <a:custGeom>
              <a:avLst/>
              <a:gdLst>
                <a:gd name="connsiteX0" fmla="*/ 3707 w 25143"/>
                <a:gd name="connsiteY0" fmla="*/ 46898 h 47233"/>
                <a:gd name="connsiteX1" fmla="*/ 24974 w 25143"/>
                <a:gd name="connsiteY1" fmla="*/ -336 h 47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143" h="47233">
                  <a:moveTo>
                    <a:pt x="3707" y="46898"/>
                  </a:moveTo>
                  <a:cubicBezTo>
                    <a:pt x="-4515" y="33049"/>
                    <a:pt x="-658" y="9913"/>
                    <a:pt x="24974" y="-33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6" name="任意多边形: 形状 1285">
              <a:extLst>
                <a:ext uri="{FF2B5EF4-FFF2-40B4-BE49-F238E27FC236}">
                  <a16:creationId xmlns:a16="http://schemas.microsoft.com/office/drawing/2014/main" id="{FC45E2B9-FDE6-8C31-AEF2-12DE8485F7F0}"/>
                </a:ext>
              </a:extLst>
            </p:cNvPr>
            <p:cNvSpPr/>
            <p:nvPr/>
          </p:nvSpPr>
          <p:spPr>
            <a:xfrm flipV="1">
              <a:off x="8965228" y="5685905"/>
              <a:ext cx="28501" cy="43154"/>
            </a:xfrm>
            <a:custGeom>
              <a:avLst/>
              <a:gdLst>
                <a:gd name="connsiteX0" fmla="*/ 28332 w 28501"/>
                <a:gd name="connsiteY0" fmla="*/ 42840 h 43154"/>
                <a:gd name="connsiteX1" fmla="*/ 5353 w 28501"/>
                <a:gd name="connsiteY1" fmla="*/ -314 h 43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501" h="43154">
                  <a:moveTo>
                    <a:pt x="28332" y="42840"/>
                  </a:moveTo>
                  <a:cubicBezTo>
                    <a:pt x="6144" y="42196"/>
                    <a:pt x="-8781" y="25511"/>
                    <a:pt x="5353" y="-31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7" name="任意多边形: 形状 1286">
              <a:extLst>
                <a:ext uri="{FF2B5EF4-FFF2-40B4-BE49-F238E27FC236}">
                  <a16:creationId xmlns:a16="http://schemas.microsoft.com/office/drawing/2014/main" id="{4B513AB2-6BF2-03E8-6EAC-EEF028B2EC3C}"/>
                </a:ext>
              </a:extLst>
            </p:cNvPr>
            <p:cNvSpPr/>
            <p:nvPr/>
          </p:nvSpPr>
          <p:spPr>
            <a:xfrm flipV="1">
              <a:off x="8953439" y="5656377"/>
              <a:ext cx="14552" cy="42667"/>
            </a:xfrm>
            <a:custGeom>
              <a:avLst/>
              <a:gdLst>
                <a:gd name="connsiteX0" fmla="*/ 5473 w 14552"/>
                <a:gd name="connsiteY0" fmla="*/ 42348 h 42667"/>
                <a:gd name="connsiteX1" fmla="*/ 14383 w 14552"/>
                <a:gd name="connsiteY1" fmla="*/ -320 h 42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552" h="42667">
                  <a:moveTo>
                    <a:pt x="5473" y="42348"/>
                  </a:moveTo>
                  <a:cubicBezTo>
                    <a:pt x="-3843" y="25924"/>
                    <a:pt x="-2123" y="12310"/>
                    <a:pt x="14383" y="-32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8" name="任意多边形: 形状 1287">
              <a:extLst>
                <a:ext uri="{FF2B5EF4-FFF2-40B4-BE49-F238E27FC236}">
                  <a16:creationId xmlns:a16="http://schemas.microsoft.com/office/drawing/2014/main" id="{29898905-123F-551F-1E00-CB651C0FFAFF}"/>
                </a:ext>
              </a:extLst>
            </p:cNvPr>
            <p:cNvSpPr/>
            <p:nvPr/>
          </p:nvSpPr>
          <p:spPr>
            <a:xfrm flipV="1">
              <a:off x="8917387" y="5633637"/>
              <a:ext cx="35158" cy="42710"/>
            </a:xfrm>
            <a:custGeom>
              <a:avLst/>
              <a:gdLst>
                <a:gd name="connsiteX0" fmla="*/ 23785 w 35158"/>
                <a:gd name="connsiteY0" fmla="*/ 42386 h 42710"/>
                <a:gd name="connsiteX1" fmla="*/ 34988 w 35158"/>
                <a:gd name="connsiteY1" fmla="*/ -104 h 42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158" h="42710">
                  <a:moveTo>
                    <a:pt x="23785" y="42386"/>
                  </a:moveTo>
                  <a:cubicBezTo>
                    <a:pt x="-13068" y="35781"/>
                    <a:pt x="-5897" y="-3612"/>
                    <a:pt x="34988" y="-10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9" name="任意多边形: 形状 1288">
              <a:extLst>
                <a:ext uri="{FF2B5EF4-FFF2-40B4-BE49-F238E27FC236}">
                  <a16:creationId xmlns:a16="http://schemas.microsoft.com/office/drawing/2014/main" id="{ADBA0E4B-2D8F-E8FE-65C0-FF3698A46132}"/>
                </a:ext>
              </a:extLst>
            </p:cNvPr>
            <p:cNvSpPr/>
            <p:nvPr/>
          </p:nvSpPr>
          <p:spPr>
            <a:xfrm flipV="1">
              <a:off x="8927234" y="5675904"/>
              <a:ext cx="37982" cy="41548"/>
            </a:xfrm>
            <a:custGeom>
              <a:avLst/>
              <a:gdLst>
                <a:gd name="connsiteX0" fmla="*/ 10009 w 37982"/>
                <a:gd name="connsiteY0" fmla="*/ 41232 h 41548"/>
                <a:gd name="connsiteX1" fmla="*/ 37813 w 37982"/>
                <a:gd name="connsiteY1" fmla="*/ 3470 h 41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982" h="41548">
                  <a:moveTo>
                    <a:pt x="10009" y="41232"/>
                  </a:moveTo>
                  <a:cubicBezTo>
                    <a:pt x="-13274" y="21675"/>
                    <a:pt x="6515" y="-11554"/>
                    <a:pt x="37813" y="347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0" name="任意多边形: 形状 1289">
              <a:extLst>
                <a:ext uri="{FF2B5EF4-FFF2-40B4-BE49-F238E27FC236}">
                  <a16:creationId xmlns:a16="http://schemas.microsoft.com/office/drawing/2014/main" id="{76320188-2EA8-B94F-0C54-612DFB14F151}"/>
                </a:ext>
              </a:extLst>
            </p:cNvPr>
            <p:cNvSpPr/>
            <p:nvPr/>
          </p:nvSpPr>
          <p:spPr>
            <a:xfrm flipV="1">
              <a:off x="8904449" y="5593274"/>
              <a:ext cx="17842" cy="52499"/>
            </a:xfrm>
            <a:custGeom>
              <a:avLst/>
              <a:gdLst>
                <a:gd name="connsiteX0" fmla="*/ 17672 w 17842"/>
                <a:gd name="connsiteY0" fmla="*/ 52168 h 52499"/>
                <a:gd name="connsiteX1" fmla="*/ 15453 w 17842"/>
                <a:gd name="connsiteY1" fmla="*/ -331 h 52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842" h="52499">
                  <a:moveTo>
                    <a:pt x="17672" y="52168"/>
                  </a:moveTo>
                  <a:cubicBezTo>
                    <a:pt x="-6138" y="33495"/>
                    <a:pt x="-5347" y="10669"/>
                    <a:pt x="15453" y="-33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1" name="任意多边形: 形状 1290">
              <a:extLst>
                <a:ext uri="{FF2B5EF4-FFF2-40B4-BE49-F238E27FC236}">
                  <a16:creationId xmlns:a16="http://schemas.microsoft.com/office/drawing/2014/main" id="{362CBA38-4425-E82C-A569-D7A75F97C194}"/>
                </a:ext>
              </a:extLst>
            </p:cNvPr>
            <p:cNvSpPr/>
            <p:nvPr/>
          </p:nvSpPr>
          <p:spPr>
            <a:xfrm flipV="1">
              <a:off x="8891652" y="5569105"/>
              <a:ext cx="20150" cy="33796"/>
            </a:xfrm>
            <a:custGeom>
              <a:avLst/>
              <a:gdLst>
                <a:gd name="connsiteX0" fmla="*/ 2727 w 20150"/>
                <a:gd name="connsiteY0" fmla="*/ 33460 h 33796"/>
                <a:gd name="connsiteX1" fmla="*/ 19980 w 20150"/>
                <a:gd name="connsiteY1" fmla="*/ -337 h 33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150" h="33796">
                  <a:moveTo>
                    <a:pt x="2727" y="33460"/>
                  </a:moveTo>
                  <a:cubicBezTo>
                    <a:pt x="-5213" y="18339"/>
                    <a:pt x="4024" y="5413"/>
                    <a:pt x="19980" y="-33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2" name="任意多边形: 形状 1291">
              <a:extLst>
                <a:ext uri="{FF2B5EF4-FFF2-40B4-BE49-F238E27FC236}">
                  <a16:creationId xmlns:a16="http://schemas.microsoft.com/office/drawing/2014/main" id="{E8017815-BB51-38D1-83A3-524C8E5C841D}"/>
                </a:ext>
              </a:extLst>
            </p:cNvPr>
            <p:cNvSpPr/>
            <p:nvPr/>
          </p:nvSpPr>
          <p:spPr>
            <a:xfrm flipV="1">
              <a:off x="8880417" y="5589941"/>
              <a:ext cx="25075" cy="40058"/>
            </a:xfrm>
            <a:custGeom>
              <a:avLst/>
              <a:gdLst>
                <a:gd name="connsiteX0" fmla="*/ 13248 w 25075"/>
                <a:gd name="connsiteY0" fmla="*/ 39726 h 40058"/>
                <a:gd name="connsiteX1" fmla="*/ 24905 w 25075"/>
                <a:gd name="connsiteY1" fmla="*/ -333 h 40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075" h="40058">
                  <a:moveTo>
                    <a:pt x="13248" y="39726"/>
                  </a:moveTo>
                  <a:cubicBezTo>
                    <a:pt x="-10041" y="26166"/>
                    <a:pt x="-1003" y="5191"/>
                    <a:pt x="24905" y="-33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3" name="任意多边形: 形状 1292">
              <a:extLst>
                <a:ext uri="{FF2B5EF4-FFF2-40B4-BE49-F238E27FC236}">
                  <a16:creationId xmlns:a16="http://schemas.microsoft.com/office/drawing/2014/main" id="{5905C652-17E4-5475-22DE-C8647AFA9AE9}"/>
                </a:ext>
              </a:extLst>
            </p:cNvPr>
            <p:cNvSpPr/>
            <p:nvPr/>
          </p:nvSpPr>
          <p:spPr>
            <a:xfrm flipV="1">
              <a:off x="8930604" y="5715433"/>
              <a:ext cx="10888" cy="37497"/>
            </a:xfrm>
            <a:custGeom>
              <a:avLst/>
              <a:gdLst>
                <a:gd name="connsiteX0" fmla="*/ 9972 w 10888"/>
                <a:gd name="connsiteY0" fmla="*/ 37188 h 37497"/>
                <a:gd name="connsiteX1" fmla="*/ 10719 w 10888"/>
                <a:gd name="connsiteY1" fmla="*/ -309 h 37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888" h="37497">
                  <a:moveTo>
                    <a:pt x="9972" y="37188"/>
                  </a:moveTo>
                  <a:cubicBezTo>
                    <a:pt x="-1648" y="26580"/>
                    <a:pt x="-5611" y="16021"/>
                    <a:pt x="10719" y="-30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4" name="任意多边形: 形状 1293">
              <a:extLst>
                <a:ext uri="{FF2B5EF4-FFF2-40B4-BE49-F238E27FC236}">
                  <a16:creationId xmlns:a16="http://schemas.microsoft.com/office/drawing/2014/main" id="{A03B7725-92B7-45AC-13AC-A305BCF62311}"/>
                </a:ext>
              </a:extLst>
            </p:cNvPr>
            <p:cNvSpPr/>
            <p:nvPr/>
          </p:nvSpPr>
          <p:spPr>
            <a:xfrm flipV="1">
              <a:off x="8891095" y="5733983"/>
              <a:ext cx="39173" cy="43089"/>
            </a:xfrm>
            <a:custGeom>
              <a:avLst/>
              <a:gdLst>
                <a:gd name="connsiteX0" fmla="*/ 39003 w 39173"/>
                <a:gd name="connsiteY0" fmla="*/ 42284 h 43089"/>
                <a:gd name="connsiteX1" fmla="*/ 2226 w 39173"/>
                <a:gd name="connsiteY1" fmla="*/ -305 h 43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173" h="43089">
                  <a:moveTo>
                    <a:pt x="39003" y="42284"/>
                  </a:moveTo>
                  <a:cubicBezTo>
                    <a:pt x="9433" y="46316"/>
                    <a:pt x="-6543" y="25399"/>
                    <a:pt x="2226" y="-30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5" name="任意多边形: 形状 1294">
              <a:extLst>
                <a:ext uri="{FF2B5EF4-FFF2-40B4-BE49-F238E27FC236}">
                  <a16:creationId xmlns:a16="http://schemas.microsoft.com/office/drawing/2014/main" id="{F6516F07-8AD3-2110-5848-E98895436D2B}"/>
                </a:ext>
              </a:extLst>
            </p:cNvPr>
            <p:cNvSpPr/>
            <p:nvPr/>
          </p:nvSpPr>
          <p:spPr>
            <a:xfrm flipV="1">
              <a:off x="8904267" y="5698168"/>
              <a:ext cx="23144" cy="39319"/>
            </a:xfrm>
            <a:custGeom>
              <a:avLst/>
              <a:gdLst>
                <a:gd name="connsiteX0" fmla="*/ 22974 w 23144"/>
                <a:gd name="connsiteY0" fmla="*/ 39007 h 39319"/>
                <a:gd name="connsiteX1" fmla="*/ 2968 w 23144"/>
                <a:gd name="connsiteY1" fmla="*/ -312 h 39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144" h="39319">
                  <a:moveTo>
                    <a:pt x="22974" y="39007"/>
                  </a:moveTo>
                  <a:cubicBezTo>
                    <a:pt x="4035" y="35760"/>
                    <a:pt x="-5568" y="15437"/>
                    <a:pt x="2968" y="-31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6" name="任意多边形: 形状 1295">
              <a:extLst>
                <a:ext uri="{FF2B5EF4-FFF2-40B4-BE49-F238E27FC236}">
                  <a16:creationId xmlns:a16="http://schemas.microsoft.com/office/drawing/2014/main" id="{4CB285EC-EA2E-F2B4-4848-98D2FBC60BA2}"/>
                </a:ext>
              </a:extLst>
            </p:cNvPr>
            <p:cNvSpPr/>
            <p:nvPr/>
          </p:nvSpPr>
          <p:spPr>
            <a:xfrm flipV="1">
              <a:off x="8851730" y="5562556"/>
              <a:ext cx="28624" cy="47452"/>
            </a:xfrm>
            <a:custGeom>
              <a:avLst/>
              <a:gdLst>
                <a:gd name="connsiteX0" fmla="*/ 18479 w 28624"/>
                <a:gd name="connsiteY0" fmla="*/ 47115 h 47452"/>
                <a:gd name="connsiteX1" fmla="*/ 28453 w 28624"/>
                <a:gd name="connsiteY1" fmla="*/ -314 h 47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624" h="47452">
                  <a:moveTo>
                    <a:pt x="18479" y="47115"/>
                  </a:moveTo>
                  <a:cubicBezTo>
                    <a:pt x="-2980" y="42464"/>
                    <a:pt x="-13122" y="-1479"/>
                    <a:pt x="28453" y="-31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7" name="任意多边形: 形状 1296">
              <a:extLst>
                <a:ext uri="{FF2B5EF4-FFF2-40B4-BE49-F238E27FC236}">
                  <a16:creationId xmlns:a16="http://schemas.microsoft.com/office/drawing/2014/main" id="{A8852F2D-9860-71CF-0521-1FB08EFE1F5E}"/>
                </a:ext>
              </a:extLst>
            </p:cNvPr>
            <p:cNvSpPr/>
            <p:nvPr/>
          </p:nvSpPr>
          <p:spPr>
            <a:xfrm flipV="1">
              <a:off x="8893159" y="5656020"/>
              <a:ext cx="24132" cy="46748"/>
            </a:xfrm>
            <a:custGeom>
              <a:avLst/>
              <a:gdLst>
                <a:gd name="connsiteX0" fmla="*/ 23962 w 24132"/>
                <a:gd name="connsiteY0" fmla="*/ 46429 h 46748"/>
                <a:gd name="connsiteX1" fmla="*/ 22117 w 24132"/>
                <a:gd name="connsiteY1" fmla="*/ -320 h 46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132" h="46748">
                  <a:moveTo>
                    <a:pt x="23962" y="46429"/>
                  </a:moveTo>
                  <a:cubicBezTo>
                    <a:pt x="-3267" y="42990"/>
                    <a:pt x="-12090" y="11005"/>
                    <a:pt x="22117" y="-32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8" name="任意多边形: 形状 1297">
              <a:extLst>
                <a:ext uri="{FF2B5EF4-FFF2-40B4-BE49-F238E27FC236}">
                  <a16:creationId xmlns:a16="http://schemas.microsoft.com/office/drawing/2014/main" id="{57C8F534-E69C-5722-A2EA-B0F79DC10601}"/>
                </a:ext>
              </a:extLst>
            </p:cNvPr>
            <p:cNvSpPr/>
            <p:nvPr/>
          </p:nvSpPr>
          <p:spPr>
            <a:xfrm flipV="1">
              <a:off x="8876205" y="5626016"/>
              <a:ext cx="18702" cy="49185"/>
            </a:xfrm>
            <a:custGeom>
              <a:avLst/>
              <a:gdLst>
                <a:gd name="connsiteX0" fmla="*/ 18531 w 18702"/>
                <a:gd name="connsiteY0" fmla="*/ 48861 h 49185"/>
                <a:gd name="connsiteX1" fmla="*/ 16231 w 18702"/>
                <a:gd name="connsiteY1" fmla="*/ -325 h 49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702" h="49185">
                  <a:moveTo>
                    <a:pt x="18531" y="48861"/>
                  </a:moveTo>
                  <a:cubicBezTo>
                    <a:pt x="-7535" y="28342"/>
                    <a:pt x="-4506" y="13361"/>
                    <a:pt x="16231" y="-32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9" name="任意多边形: 形状 1298">
              <a:extLst>
                <a:ext uri="{FF2B5EF4-FFF2-40B4-BE49-F238E27FC236}">
                  <a16:creationId xmlns:a16="http://schemas.microsoft.com/office/drawing/2014/main" id="{D1654F63-B619-BEAF-E757-994930A652AD}"/>
                </a:ext>
              </a:extLst>
            </p:cNvPr>
            <p:cNvSpPr/>
            <p:nvPr/>
          </p:nvSpPr>
          <p:spPr>
            <a:xfrm flipV="1">
              <a:off x="8823278" y="5549102"/>
              <a:ext cx="28533" cy="47133"/>
            </a:xfrm>
            <a:custGeom>
              <a:avLst/>
              <a:gdLst>
                <a:gd name="connsiteX0" fmla="*/ 28238 w 28533"/>
                <a:gd name="connsiteY0" fmla="*/ 46793 h 47133"/>
                <a:gd name="connsiteX1" fmla="*/ 186 w 28533"/>
                <a:gd name="connsiteY1" fmla="*/ 12831 h 47133"/>
                <a:gd name="connsiteX2" fmla="*/ 28361 w 28533"/>
                <a:gd name="connsiteY2" fmla="*/ 3153 h 47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533" h="47133">
                  <a:moveTo>
                    <a:pt x="28238" y="46793"/>
                  </a:moveTo>
                  <a:cubicBezTo>
                    <a:pt x="4675" y="44838"/>
                    <a:pt x="-1882" y="25036"/>
                    <a:pt x="186" y="12831"/>
                  </a:cubicBezTo>
                  <a:cubicBezTo>
                    <a:pt x="2259" y="632"/>
                    <a:pt x="17690" y="-4243"/>
                    <a:pt x="28361" y="315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0" name="任意多边形: 形状 1299">
              <a:extLst>
                <a:ext uri="{FF2B5EF4-FFF2-40B4-BE49-F238E27FC236}">
                  <a16:creationId xmlns:a16="http://schemas.microsoft.com/office/drawing/2014/main" id="{BDFF6E0A-DFD6-CB0A-F8EB-A3B2F73DC08F}"/>
                </a:ext>
              </a:extLst>
            </p:cNvPr>
            <p:cNvSpPr/>
            <p:nvPr/>
          </p:nvSpPr>
          <p:spPr>
            <a:xfrm flipV="1">
              <a:off x="8800674" y="5517432"/>
              <a:ext cx="24225" cy="57970"/>
            </a:xfrm>
            <a:custGeom>
              <a:avLst/>
              <a:gdLst>
                <a:gd name="connsiteX0" fmla="*/ 24052 w 24225"/>
                <a:gd name="connsiteY0" fmla="*/ 57626 h 57970"/>
                <a:gd name="connsiteX1" fmla="*/ 22725 w 24225"/>
                <a:gd name="connsiteY1" fmla="*/ -345 h 57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225" h="57970">
                  <a:moveTo>
                    <a:pt x="24052" y="57626"/>
                  </a:moveTo>
                  <a:cubicBezTo>
                    <a:pt x="-8349" y="46019"/>
                    <a:pt x="-7702" y="7497"/>
                    <a:pt x="22725" y="-34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1" name="任意多边形: 形状 1300">
              <a:extLst>
                <a:ext uri="{FF2B5EF4-FFF2-40B4-BE49-F238E27FC236}">
                  <a16:creationId xmlns:a16="http://schemas.microsoft.com/office/drawing/2014/main" id="{EB47E3EA-15F5-0ABA-1D59-FAF09F174CA9}"/>
                </a:ext>
              </a:extLst>
            </p:cNvPr>
            <p:cNvSpPr/>
            <p:nvPr/>
          </p:nvSpPr>
          <p:spPr>
            <a:xfrm flipV="1">
              <a:off x="8832425" y="5644575"/>
              <a:ext cx="58408" cy="44354"/>
            </a:xfrm>
            <a:custGeom>
              <a:avLst/>
              <a:gdLst>
                <a:gd name="connsiteX0" fmla="*/ 44809 w 58408"/>
                <a:gd name="connsiteY0" fmla="*/ 42588 h 44354"/>
                <a:gd name="connsiteX1" fmla="*/ -54 w 58408"/>
                <a:gd name="connsiteY1" fmla="*/ 18187 h 44354"/>
                <a:gd name="connsiteX2" fmla="*/ 58237 w 58408"/>
                <a:gd name="connsiteY2" fmla="*/ 13932 h 44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8408" h="44354">
                  <a:moveTo>
                    <a:pt x="44809" y="42588"/>
                  </a:moveTo>
                  <a:cubicBezTo>
                    <a:pt x="22359" y="47552"/>
                    <a:pt x="-2079" y="39792"/>
                    <a:pt x="-54" y="18187"/>
                  </a:cubicBezTo>
                  <a:cubicBezTo>
                    <a:pt x="1135" y="5452"/>
                    <a:pt x="29153" y="-13926"/>
                    <a:pt x="58237" y="1393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2" name="任意多边形: 形状 1301">
              <a:extLst>
                <a:ext uri="{FF2B5EF4-FFF2-40B4-BE49-F238E27FC236}">
                  <a16:creationId xmlns:a16="http://schemas.microsoft.com/office/drawing/2014/main" id="{15BF809C-0063-FD38-AE7D-1DFEDF48FE49}"/>
                </a:ext>
              </a:extLst>
            </p:cNvPr>
            <p:cNvSpPr/>
            <p:nvPr/>
          </p:nvSpPr>
          <p:spPr>
            <a:xfrm flipV="1">
              <a:off x="8838609" y="5603752"/>
              <a:ext cx="19269" cy="44794"/>
            </a:xfrm>
            <a:custGeom>
              <a:avLst/>
              <a:gdLst>
                <a:gd name="connsiteX0" fmla="*/ 19098 w 19269"/>
                <a:gd name="connsiteY0" fmla="*/ 44465 h 44794"/>
                <a:gd name="connsiteX1" fmla="*/ 8148 w 19269"/>
                <a:gd name="connsiteY1" fmla="*/ -330 h 44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269" h="44794">
                  <a:moveTo>
                    <a:pt x="19098" y="44465"/>
                  </a:moveTo>
                  <a:cubicBezTo>
                    <a:pt x="-993" y="35954"/>
                    <a:pt x="-6605" y="19360"/>
                    <a:pt x="8148" y="-33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3" name="任意多边形: 形状 1302">
              <a:extLst>
                <a:ext uri="{FF2B5EF4-FFF2-40B4-BE49-F238E27FC236}">
                  <a16:creationId xmlns:a16="http://schemas.microsoft.com/office/drawing/2014/main" id="{14CA979A-18B9-2962-C1FF-BB950DD06261}"/>
                </a:ext>
              </a:extLst>
            </p:cNvPr>
            <p:cNvSpPr/>
            <p:nvPr/>
          </p:nvSpPr>
          <p:spPr>
            <a:xfrm flipV="1">
              <a:off x="8805665" y="5631214"/>
              <a:ext cx="33163" cy="17272"/>
            </a:xfrm>
            <a:custGeom>
              <a:avLst/>
              <a:gdLst>
                <a:gd name="connsiteX0" fmla="*/ 32991 w 33163"/>
                <a:gd name="connsiteY0" fmla="*/ 16784 h 17272"/>
                <a:gd name="connsiteX1" fmla="*/ -173 w 33163"/>
                <a:gd name="connsiteY1" fmla="*/ -327 h 17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163" h="17272">
                  <a:moveTo>
                    <a:pt x="32991" y="16784"/>
                  </a:moveTo>
                  <a:cubicBezTo>
                    <a:pt x="17782" y="17706"/>
                    <a:pt x="5721" y="14996"/>
                    <a:pt x="-173" y="-32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4" name="任意多边形: 形状 1303">
              <a:extLst>
                <a:ext uri="{FF2B5EF4-FFF2-40B4-BE49-F238E27FC236}">
                  <a16:creationId xmlns:a16="http://schemas.microsoft.com/office/drawing/2014/main" id="{C9914FDA-19FE-30C0-A8EE-B933952B1A9C}"/>
                </a:ext>
              </a:extLst>
            </p:cNvPr>
            <p:cNvSpPr/>
            <p:nvPr/>
          </p:nvSpPr>
          <p:spPr>
            <a:xfrm flipV="1">
              <a:off x="8814062" y="5591608"/>
              <a:ext cx="14527" cy="42600"/>
            </a:xfrm>
            <a:custGeom>
              <a:avLst/>
              <a:gdLst>
                <a:gd name="connsiteX0" fmla="*/ 14355 w 14527"/>
                <a:gd name="connsiteY0" fmla="*/ 42268 h 42600"/>
                <a:gd name="connsiteX1" fmla="*/ 4244 w 14527"/>
                <a:gd name="connsiteY1" fmla="*/ -332 h 42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527" h="42600">
                  <a:moveTo>
                    <a:pt x="14355" y="42268"/>
                  </a:moveTo>
                  <a:cubicBezTo>
                    <a:pt x="-1492" y="26713"/>
                    <a:pt x="-3575" y="12246"/>
                    <a:pt x="4244" y="-33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5" name="任意多边形: 形状 1304">
              <a:extLst>
                <a:ext uri="{FF2B5EF4-FFF2-40B4-BE49-F238E27FC236}">
                  <a16:creationId xmlns:a16="http://schemas.microsoft.com/office/drawing/2014/main" id="{7744769B-0DCF-5E6C-7199-C456666E4684}"/>
                </a:ext>
              </a:extLst>
            </p:cNvPr>
            <p:cNvSpPr/>
            <p:nvPr/>
          </p:nvSpPr>
          <p:spPr>
            <a:xfrm flipV="1">
              <a:off x="8779061" y="5605493"/>
              <a:ext cx="35360" cy="17934"/>
            </a:xfrm>
            <a:custGeom>
              <a:avLst/>
              <a:gdLst>
                <a:gd name="connsiteX0" fmla="*/ 35187 w 35360"/>
                <a:gd name="connsiteY0" fmla="*/ 9937 h 17934"/>
                <a:gd name="connsiteX1" fmla="*/ -173 w 35360"/>
                <a:gd name="connsiteY1" fmla="*/ -332 h 17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360" h="17934">
                  <a:moveTo>
                    <a:pt x="35187" y="9937"/>
                  </a:moveTo>
                  <a:cubicBezTo>
                    <a:pt x="18444" y="22182"/>
                    <a:pt x="4826" y="20457"/>
                    <a:pt x="-173" y="-33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6" name="任意多边形: 形状 1305">
              <a:extLst>
                <a:ext uri="{FF2B5EF4-FFF2-40B4-BE49-F238E27FC236}">
                  <a16:creationId xmlns:a16="http://schemas.microsoft.com/office/drawing/2014/main" id="{6AC6ADC3-3DFA-E3D4-7302-24714BD71B65}"/>
                </a:ext>
              </a:extLst>
            </p:cNvPr>
            <p:cNvSpPr/>
            <p:nvPr/>
          </p:nvSpPr>
          <p:spPr>
            <a:xfrm flipV="1">
              <a:off x="8785688" y="5560893"/>
              <a:ext cx="17649" cy="44406"/>
            </a:xfrm>
            <a:custGeom>
              <a:avLst/>
              <a:gdLst>
                <a:gd name="connsiteX0" fmla="*/ 6772 w 17649"/>
                <a:gd name="connsiteY0" fmla="*/ -338 h 44406"/>
                <a:gd name="connsiteX1" fmla="*/ 17476 w 17649"/>
                <a:gd name="connsiteY1" fmla="*/ 44069 h 44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649" h="44406">
                  <a:moveTo>
                    <a:pt x="6772" y="-338"/>
                  </a:moveTo>
                  <a:cubicBezTo>
                    <a:pt x="-6386" y="16708"/>
                    <a:pt x="248" y="33201"/>
                    <a:pt x="17476" y="4406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7" name="任意多边形: 形状 1306">
              <a:extLst>
                <a:ext uri="{FF2B5EF4-FFF2-40B4-BE49-F238E27FC236}">
                  <a16:creationId xmlns:a16="http://schemas.microsoft.com/office/drawing/2014/main" id="{4F9E5634-5135-D777-F5CF-F2120A77F668}"/>
                </a:ext>
              </a:extLst>
            </p:cNvPr>
            <p:cNvSpPr/>
            <p:nvPr/>
          </p:nvSpPr>
          <p:spPr>
            <a:xfrm flipV="1">
              <a:off x="8745104" y="5576066"/>
              <a:ext cx="41337" cy="12313"/>
            </a:xfrm>
            <a:custGeom>
              <a:avLst/>
              <a:gdLst>
                <a:gd name="connsiteX0" fmla="*/ 41164 w 41337"/>
                <a:gd name="connsiteY0" fmla="*/ 5602 h 12313"/>
                <a:gd name="connsiteX1" fmla="*/ -174 w 41337"/>
                <a:gd name="connsiteY1" fmla="*/ -338 h 12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337" h="12313">
                  <a:moveTo>
                    <a:pt x="41164" y="5602"/>
                  </a:moveTo>
                  <a:cubicBezTo>
                    <a:pt x="22015" y="16645"/>
                    <a:pt x="7949" y="12485"/>
                    <a:pt x="-174" y="-33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8" name="任意多边形: 形状 1307">
              <a:extLst>
                <a:ext uri="{FF2B5EF4-FFF2-40B4-BE49-F238E27FC236}">
                  <a16:creationId xmlns:a16="http://schemas.microsoft.com/office/drawing/2014/main" id="{E91CF235-F623-655D-D1F3-E92B3F8711E8}"/>
                </a:ext>
              </a:extLst>
            </p:cNvPr>
            <p:cNvSpPr/>
            <p:nvPr/>
          </p:nvSpPr>
          <p:spPr>
            <a:xfrm flipV="1">
              <a:off x="8772703" y="5493411"/>
              <a:ext cx="34574" cy="50136"/>
            </a:xfrm>
            <a:custGeom>
              <a:avLst/>
              <a:gdLst>
                <a:gd name="connsiteX0" fmla="*/ 34401 w 34574"/>
                <a:gd name="connsiteY0" fmla="*/ 49459 h 50136"/>
                <a:gd name="connsiteX1" fmla="*/ -91 w 34574"/>
                <a:gd name="connsiteY1" fmla="*/ 23383 h 50136"/>
                <a:gd name="connsiteX2" fmla="*/ 27903 w 34574"/>
                <a:gd name="connsiteY2" fmla="*/ -336 h 50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574" h="50136">
                  <a:moveTo>
                    <a:pt x="34401" y="49459"/>
                  </a:moveTo>
                  <a:cubicBezTo>
                    <a:pt x="17105" y="52247"/>
                    <a:pt x="1263" y="36688"/>
                    <a:pt x="-91" y="23383"/>
                  </a:cubicBezTo>
                  <a:cubicBezTo>
                    <a:pt x="-1437" y="10079"/>
                    <a:pt x="14004" y="-788"/>
                    <a:pt x="27903" y="-33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9" name="任意多边形: 形状 1308">
              <a:extLst>
                <a:ext uri="{FF2B5EF4-FFF2-40B4-BE49-F238E27FC236}">
                  <a16:creationId xmlns:a16="http://schemas.microsoft.com/office/drawing/2014/main" id="{D639576B-4900-3C94-780B-E467B2AB3F03}"/>
                </a:ext>
              </a:extLst>
            </p:cNvPr>
            <p:cNvSpPr/>
            <p:nvPr/>
          </p:nvSpPr>
          <p:spPr>
            <a:xfrm flipV="1">
              <a:off x="8761459" y="5455281"/>
              <a:ext cx="18953" cy="49846"/>
            </a:xfrm>
            <a:custGeom>
              <a:avLst/>
              <a:gdLst>
                <a:gd name="connsiteX0" fmla="*/ 16593 w 18953"/>
                <a:gd name="connsiteY0" fmla="*/ 49489 h 49846"/>
                <a:gd name="connsiteX1" fmla="*/ 18780 w 18953"/>
                <a:gd name="connsiteY1" fmla="*/ -357 h 49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953" h="49846">
                  <a:moveTo>
                    <a:pt x="16593" y="49489"/>
                  </a:moveTo>
                  <a:cubicBezTo>
                    <a:pt x="-4698" y="43376"/>
                    <a:pt x="-7554" y="7067"/>
                    <a:pt x="18780" y="-35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0" name="任意多边形: 形状 1309">
              <a:extLst>
                <a:ext uri="{FF2B5EF4-FFF2-40B4-BE49-F238E27FC236}">
                  <a16:creationId xmlns:a16="http://schemas.microsoft.com/office/drawing/2014/main" id="{7E130B6A-4A91-3436-FAFA-1FBD00BFEBAE}"/>
                </a:ext>
              </a:extLst>
            </p:cNvPr>
            <p:cNvSpPr/>
            <p:nvPr/>
          </p:nvSpPr>
          <p:spPr>
            <a:xfrm flipV="1">
              <a:off x="8736224" y="5424205"/>
              <a:ext cx="25561" cy="55441"/>
            </a:xfrm>
            <a:custGeom>
              <a:avLst/>
              <a:gdLst>
                <a:gd name="connsiteX0" fmla="*/ 16944 w 25561"/>
                <a:gd name="connsiteY0" fmla="*/ 55079 h 55441"/>
                <a:gd name="connsiteX1" fmla="*/ 25387 w 25561"/>
                <a:gd name="connsiteY1" fmla="*/ -363 h 55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561" h="55441">
                  <a:moveTo>
                    <a:pt x="16944" y="55079"/>
                  </a:moveTo>
                  <a:cubicBezTo>
                    <a:pt x="-5049" y="46141"/>
                    <a:pt x="-9454" y="10820"/>
                    <a:pt x="25387" y="-36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1" name="任意多边形: 形状 1310">
              <a:extLst>
                <a:ext uri="{FF2B5EF4-FFF2-40B4-BE49-F238E27FC236}">
                  <a16:creationId xmlns:a16="http://schemas.microsoft.com/office/drawing/2014/main" id="{AD724D9E-1348-87CD-362F-5A7B0EFFFBBA}"/>
                </a:ext>
              </a:extLst>
            </p:cNvPr>
            <p:cNvSpPr/>
            <p:nvPr/>
          </p:nvSpPr>
          <p:spPr>
            <a:xfrm flipV="1">
              <a:off x="8715361" y="5542171"/>
              <a:ext cx="46396" cy="33783"/>
            </a:xfrm>
            <a:custGeom>
              <a:avLst/>
              <a:gdLst>
                <a:gd name="connsiteX0" fmla="*/ -174 w 46396"/>
                <a:gd name="connsiteY0" fmla="*/ 19247 h 33783"/>
                <a:gd name="connsiteX1" fmla="*/ 46222 w 46396"/>
                <a:gd name="connsiteY1" fmla="*/ -342 h 33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6396" h="33783">
                  <a:moveTo>
                    <a:pt x="-174" y="19247"/>
                  </a:moveTo>
                  <a:cubicBezTo>
                    <a:pt x="9024" y="40645"/>
                    <a:pt x="37351" y="40670"/>
                    <a:pt x="46222" y="-34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2" name="任意多边形: 形状 1311">
              <a:extLst>
                <a:ext uri="{FF2B5EF4-FFF2-40B4-BE49-F238E27FC236}">
                  <a16:creationId xmlns:a16="http://schemas.microsoft.com/office/drawing/2014/main" id="{975CA078-0D6E-4BBA-6264-6BC3767C5007}"/>
                </a:ext>
              </a:extLst>
            </p:cNvPr>
            <p:cNvSpPr/>
            <p:nvPr/>
          </p:nvSpPr>
          <p:spPr>
            <a:xfrm flipV="1">
              <a:off x="8748576" y="5529100"/>
              <a:ext cx="25959" cy="19492"/>
            </a:xfrm>
            <a:custGeom>
              <a:avLst/>
              <a:gdLst>
                <a:gd name="connsiteX0" fmla="*/ 25785 w 25959"/>
                <a:gd name="connsiteY0" fmla="*/ 19146 h 19492"/>
                <a:gd name="connsiteX1" fmla="*/ -174 w 25959"/>
                <a:gd name="connsiteY1" fmla="*/ -346 h 19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959" h="19492">
                  <a:moveTo>
                    <a:pt x="25785" y="19146"/>
                  </a:moveTo>
                  <a:cubicBezTo>
                    <a:pt x="14220" y="17217"/>
                    <a:pt x="4074" y="8937"/>
                    <a:pt x="-174" y="-34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3" name="任意多边形: 形状 1312">
              <a:extLst>
                <a:ext uri="{FF2B5EF4-FFF2-40B4-BE49-F238E27FC236}">
                  <a16:creationId xmlns:a16="http://schemas.microsoft.com/office/drawing/2014/main" id="{FC6A9072-E15C-9810-38FB-ACAD8D83DE6D}"/>
                </a:ext>
              </a:extLst>
            </p:cNvPr>
            <p:cNvSpPr/>
            <p:nvPr/>
          </p:nvSpPr>
          <p:spPr>
            <a:xfrm flipV="1">
              <a:off x="8709438" y="5394678"/>
              <a:ext cx="26844" cy="53008"/>
            </a:xfrm>
            <a:custGeom>
              <a:avLst/>
              <a:gdLst>
                <a:gd name="connsiteX0" fmla="*/ 17774 w 26844"/>
                <a:gd name="connsiteY0" fmla="*/ 52640 h 53008"/>
                <a:gd name="connsiteX1" fmla="*/ 26670 w 26844"/>
                <a:gd name="connsiteY1" fmla="*/ -368 h 53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844" h="53008">
                  <a:moveTo>
                    <a:pt x="17774" y="52640"/>
                  </a:moveTo>
                  <a:cubicBezTo>
                    <a:pt x="-8837" y="38996"/>
                    <a:pt x="-5846" y="9334"/>
                    <a:pt x="26670" y="-36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4" name="任意多边形: 形状 1313">
              <a:extLst>
                <a:ext uri="{FF2B5EF4-FFF2-40B4-BE49-F238E27FC236}">
                  <a16:creationId xmlns:a16="http://schemas.microsoft.com/office/drawing/2014/main" id="{8E62A0B5-F461-9D43-86C0-51F8FA562F1D}"/>
                </a:ext>
              </a:extLst>
            </p:cNvPr>
            <p:cNvSpPr/>
            <p:nvPr/>
          </p:nvSpPr>
          <p:spPr>
            <a:xfrm flipV="1">
              <a:off x="8734061" y="5494214"/>
              <a:ext cx="30948" cy="48003"/>
            </a:xfrm>
            <a:custGeom>
              <a:avLst/>
              <a:gdLst>
                <a:gd name="connsiteX0" fmla="*/ 30775 w 30948"/>
                <a:gd name="connsiteY0" fmla="*/ 47654 h 48003"/>
                <a:gd name="connsiteX1" fmla="*/ 2543 w 30948"/>
                <a:gd name="connsiteY1" fmla="*/ -350 h 48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48" h="48003">
                  <a:moveTo>
                    <a:pt x="30775" y="47654"/>
                  </a:moveTo>
                  <a:cubicBezTo>
                    <a:pt x="940" y="40958"/>
                    <a:pt x="-4408" y="18759"/>
                    <a:pt x="2543" y="-35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5" name="任意多边形: 形状 1314">
              <a:extLst>
                <a:ext uri="{FF2B5EF4-FFF2-40B4-BE49-F238E27FC236}">
                  <a16:creationId xmlns:a16="http://schemas.microsoft.com/office/drawing/2014/main" id="{5E82C950-7102-C0DA-D5E7-E02A1ED1048C}"/>
                </a:ext>
              </a:extLst>
            </p:cNvPr>
            <p:cNvSpPr/>
            <p:nvPr/>
          </p:nvSpPr>
          <p:spPr>
            <a:xfrm flipV="1">
              <a:off x="8700820" y="5503213"/>
              <a:ext cx="38948" cy="43101"/>
            </a:xfrm>
            <a:custGeom>
              <a:avLst/>
              <a:gdLst>
                <a:gd name="connsiteX0" fmla="*/ 38774 w 38948"/>
                <a:gd name="connsiteY0" fmla="*/ 37821 h 43101"/>
                <a:gd name="connsiteX1" fmla="*/ 5340 w 38948"/>
                <a:gd name="connsiteY1" fmla="*/ -349 h 43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948" h="43101">
                  <a:moveTo>
                    <a:pt x="38774" y="37821"/>
                  </a:moveTo>
                  <a:cubicBezTo>
                    <a:pt x="10942" y="54907"/>
                    <a:pt x="-10799" y="24029"/>
                    <a:pt x="5340" y="-34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6" name="任意多边形: 形状 1315">
              <a:extLst>
                <a:ext uri="{FF2B5EF4-FFF2-40B4-BE49-F238E27FC236}">
                  <a16:creationId xmlns:a16="http://schemas.microsoft.com/office/drawing/2014/main" id="{801794BE-E8E8-B2F3-63A0-A304A725D19A}"/>
                </a:ext>
              </a:extLst>
            </p:cNvPr>
            <p:cNvSpPr/>
            <p:nvPr/>
          </p:nvSpPr>
          <p:spPr>
            <a:xfrm flipV="1">
              <a:off x="8714643" y="5463020"/>
              <a:ext cx="24411" cy="40645"/>
            </a:xfrm>
            <a:custGeom>
              <a:avLst/>
              <a:gdLst>
                <a:gd name="connsiteX0" fmla="*/ 24237 w 24411"/>
                <a:gd name="connsiteY0" fmla="*/ 40289 h 40645"/>
                <a:gd name="connsiteX1" fmla="*/ 5021 w 24411"/>
                <a:gd name="connsiteY1" fmla="*/ -357 h 40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411" h="40645">
                  <a:moveTo>
                    <a:pt x="24237" y="40289"/>
                  </a:moveTo>
                  <a:cubicBezTo>
                    <a:pt x="8041" y="39654"/>
                    <a:pt x="-8995" y="20496"/>
                    <a:pt x="5021" y="-35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7" name="任意多边形: 形状 1316">
              <a:extLst>
                <a:ext uri="{FF2B5EF4-FFF2-40B4-BE49-F238E27FC236}">
                  <a16:creationId xmlns:a16="http://schemas.microsoft.com/office/drawing/2014/main" id="{0FD02DD3-9510-A254-E2E7-30D7B3BD5AC5}"/>
                </a:ext>
              </a:extLst>
            </p:cNvPr>
            <p:cNvSpPr/>
            <p:nvPr/>
          </p:nvSpPr>
          <p:spPr>
            <a:xfrm flipV="1">
              <a:off x="8674150" y="5499699"/>
              <a:ext cx="33829" cy="10589"/>
            </a:xfrm>
            <a:custGeom>
              <a:avLst/>
              <a:gdLst>
                <a:gd name="connsiteX0" fmla="*/ 33654 w 33829"/>
                <a:gd name="connsiteY0" fmla="*/ -353 h 10589"/>
                <a:gd name="connsiteX1" fmla="*/ -175 w 33829"/>
                <a:gd name="connsiteY1" fmla="*/ 389 h 10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829" h="10589">
                  <a:moveTo>
                    <a:pt x="33654" y="-353"/>
                  </a:moveTo>
                  <a:cubicBezTo>
                    <a:pt x="25442" y="12474"/>
                    <a:pt x="7270" y="14729"/>
                    <a:pt x="-175" y="38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8" name="任意多边形: 形状 1317">
              <a:extLst>
                <a:ext uri="{FF2B5EF4-FFF2-40B4-BE49-F238E27FC236}">
                  <a16:creationId xmlns:a16="http://schemas.microsoft.com/office/drawing/2014/main" id="{67503C71-0769-AF26-31BA-94F69D98B49C}"/>
                </a:ext>
              </a:extLst>
            </p:cNvPr>
            <p:cNvSpPr/>
            <p:nvPr/>
          </p:nvSpPr>
          <p:spPr>
            <a:xfrm flipV="1">
              <a:off x="8648567" y="5466127"/>
              <a:ext cx="42228" cy="33564"/>
            </a:xfrm>
            <a:custGeom>
              <a:avLst/>
              <a:gdLst>
                <a:gd name="connsiteX0" fmla="*/ 41496 w 42228"/>
                <a:gd name="connsiteY0" fmla="*/ -357 h 33564"/>
                <a:gd name="connsiteX1" fmla="*/ -176 w 42228"/>
                <a:gd name="connsiteY1" fmla="*/ 18966 h 33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228" h="33564">
                  <a:moveTo>
                    <a:pt x="41496" y="-357"/>
                  </a:moveTo>
                  <a:cubicBezTo>
                    <a:pt x="46755" y="31162"/>
                    <a:pt x="13349" y="46336"/>
                    <a:pt x="-176" y="1896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9" name="任意多边形: 形状 1318">
              <a:extLst>
                <a:ext uri="{FF2B5EF4-FFF2-40B4-BE49-F238E27FC236}">
                  <a16:creationId xmlns:a16="http://schemas.microsoft.com/office/drawing/2014/main" id="{84081924-9032-D358-1BF6-74CC1220DCE2}"/>
                </a:ext>
              </a:extLst>
            </p:cNvPr>
            <p:cNvSpPr/>
            <p:nvPr/>
          </p:nvSpPr>
          <p:spPr>
            <a:xfrm flipV="1">
              <a:off x="8683752" y="5470091"/>
              <a:ext cx="34466" cy="4240"/>
            </a:xfrm>
            <a:custGeom>
              <a:avLst/>
              <a:gdLst>
                <a:gd name="connsiteX0" fmla="*/ 34291 w 34466"/>
                <a:gd name="connsiteY0" fmla="*/ -359 h 4240"/>
                <a:gd name="connsiteX1" fmla="*/ -175 w 34466"/>
                <a:gd name="connsiteY1" fmla="*/ 235 h 4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466" h="4240">
                  <a:moveTo>
                    <a:pt x="34291" y="-359"/>
                  </a:moveTo>
                  <a:cubicBezTo>
                    <a:pt x="26948" y="2662"/>
                    <a:pt x="11273" y="7140"/>
                    <a:pt x="-175" y="23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0" name="任意多边形: 形状 1319">
              <a:extLst>
                <a:ext uri="{FF2B5EF4-FFF2-40B4-BE49-F238E27FC236}">
                  <a16:creationId xmlns:a16="http://schemas.microsoft.com/office/drawing/2014/main" id="{27030E21-ABC3-FE9B-1C23-AF911C96B32C}"/>
                </a:ext>
              </a:extLst>
            </p:cNvPr>
            <p:cNvSpPr/>
            <p:nvPr/>
          </p:nvSpPr>
          <p:spPr>
            <a:xfrm flipV="1">
              <a:off x="8694132" y="5431826"/>
              <a:ext cx="18847" cy="38876"/>
            </a:xfrm>
            <a:custGeom>
              <a:avLst/>
              <a:gdLst>
                <a:gd name="connsiteX0" fmla="*/ 18672 w 18847"/>
                <a:gd name="connsiteY0" fmla="*/ 38514 h 38876"/>
                <a:gd name="connsiteX1" fmla="*/ 4397 w 18847"/>
                <a:gd name="connsiteY1" fmla="*/ -363 h 38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847" h="38876">
                  <a:moveTo>
                    <a:pt x="18672" y="38514"/>
                  </a:moveTo>
                  <a:cubicBezTo>
                    <a:pt x="-2623" y="32403"/>
                    <a:pt x="-3494" y="9537"/>
                    <a:pt x="4397" y="-36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1" name="任意多边形: 形状 1320">
              <a:extLst>
                <a:ext uri="{FF2B5EF4-FFF2-40B4-BE49-F238E27FC236}">
                  <a16:creationId xmlns:a16="http://schemas.microsoft.com/office/drawing/2014/main" id="{DB0A8643-548A-21A9-A156-D72EAB483BA7}"/>
                </a:ext>
              </a:extLst>
            </p:cNvPr>
            <p:cNvSpPr/>
            <p:nvPr/>
          </p:nvSpPr>
          <p:spPr>
            <a:xfrm flipV="1">
              <a:off x="8692735" y="5369199"/>
              <a:ext cx="18709" cy="39313"/>
            </a:xfrm>
            <a:custGeom>
              <a:avLst/>
              <a:gdLst>
                <a:gd name="connsiteX0" fmla="*/ 8044 w 18709"/>
                <a:gd name="connsiteY0" fmla="*/ 38939 h 39313"/>
                <a:gd name="connsiteX1" fmla="*/ 18535 w 18709"/>
                <a:gd name="connsiteY1" fmla="*/ -375 h 39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709" h="39313">
                  <a:moveTo>
                    <a:pt x="8044" y="38939"/>
                  </a:moveTo>
                  <a:cubicBezTo>
                    <a:pt x="-4867" y="23706"/>
                    <a:pt x="-3429" y="11364"/>
                    <a:pt x="18535" y="-37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2" name="任意多边形: 形状 1321">
              <a:extLst>
                <a:ext uri="{FF2B5EF4-FFF2-40B4-BE49-F238E27FC236}">
                  <a16:creationId xmlns:a16="http://schemas.microsoft.com/office/drawing/2014/main" id="{061DD56C-5C4E-CCBB-A2F4-EB39CD8CD8AD}"/>
                </a:ext>
              </a:extLst>
            </p:cNvPr>
            <p:cNvSpPr/>
            <p:nvPr/>
          </p:nvSpPr>
          <p:spPr>
            <a:xfrm flipV="1">
              <a:off x="8681590" y="5395273"/>
              <a:ext cx="19270" cy="42992"/>
            </a:xfrm>
            <a:custGeom>
              <a:avLst/>
              <a:gdLst>
                <a:gd name="connsiteX0" fmla="*/ 13117 w 19270"/>
                <a:gd name="connsiteY0" fmla="*/ 42623 h 42992"/>
                <a:gd name="connsiteX1" fmla="*/ 19095 w 19270"/>
                <a:gd name="connsiteY1" fmla="*/ -369 h 42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270" h="42992">
                  <a:moveTo>
                    <a:pt x="13117" y="42623"/>
                  </a:moveTo>
                  <a:cubicBezTo>
                    <a:pt x="-7848" y="27584"/>
                    <a:pt x="-2630" y="11755"/>
                    <a:pt x="19095" y="-36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3" name="任意多边形: 形状 1322">
              <a:extLst>
                <a:ext uri="{FF2B5EF4-FFF2-40B4-BE49-F238E27FC236}">
                  <a16:creationId xmlns:a16="http://schemas.microsoft.com/office/drawing/2014/main" id="{B95244D1-5363-E499-3FEC-D724A51AD3F2}"/>
                </a:ext>
              </a:extLst>
            </p:cNvPr>
            <p:cNvSpPr/>
            <p:nvPr/>
          </p:nvSpPr>
          <p:spPr>
            <a:xfrm flipV="1">
              <a:off x="8663887" y="5423134"/>
              <a:ext cx="19803" cy="42475"/>
            </a:xfrm>
            <a:custGeom>
              <a:avLst/>
              <a:gdLst>
                <a:gd name="connsiteX0" fmla="*/ 19628 w 19803"/>
                <a:gd name="connsiteY0" fmla="*/ 42112 h 42475"/>
                <a:gd name="connsiteX1" fmla="*/ 4159 w 19803"/>
                <a:gd name="connsiteY1" fmla="*/ -364 h 42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803" h="42475">
                  <a:moveTo>
                    <a:pt x="19628" y="42112"/>
                  </a:moveTo>
                  <a:cubicBezTo>
                    <a:pt x="-2162" y="35220"/>
                    <a:pt x="-3703" y="13872"/>
                    <a:pt x="4159" y="-36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4" name="任意多边形: 形状 1323">
              <a:extLst>
                <a:ext uri="{FF2B5EF4-FFF2-40B4-BE49-F238E27FC236}">
                  <a16:creationId xmlns:a16="http://schemas.microsoft.com/office/drawing/2014/main" id="{34960A3F-FB8E-0CC4-412F-36D898270266}"/>
                </a:ext>
              </a:extLst>
            </p:cNvPr>
            <p:cNvSpPr/>
            <p:nvPr/>
          </p:nvSpPr>
          <p:spPr>
            <a:xfrm flipV="1">
              <a:off x="8625651" y="5432251"/>
              <a:ext cx="40417" cy="29169"/>
            </a:xfrm>
            <a:custGeom>
              <a:avLst/>
              <a:gdLst>
                <a:gd name="connsiteX0" fmla="*/ 40242 w 40417"/>
                <a:gd name="connsiteY0" fmla="*/ 23039 h 29169"/>
                <a:gd name="connsiteX1" fmla="*/ -176 w 40417"/>
                <a:gd name="connsiteY1" fmla="*/ -364 h 29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0417" h="29169">
                  <a:moveTo>
                    <a:pt x="40242" y="23039"/>
                  </a:moveTo>
                  <a:cubicBezTo>
                    <a:pt x="19816" y="39790"/>
                    <a:pt x="74" y="16359"/>
                    <a:pt x="-176" y="-36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5" name="任意多边形: 形状 1324">
              <a:extLst>
                <a:ext uri="{FF2B5EF4-FFF2-40B4-BE49-F238E27FC236}">
                  <a16:creationId xmlns:a16="http://schemas.microsoft.com/office/drawing/2014/main" id="{72FA5C17-4E68-BD29-D454-E96087E0AF77}"/>
                </a:ext>
              </a:extLst>
            </p:cNvPr>
            <p:cNvSpPr/>
            <p:nvPr/>
          </p:nvSpPr>
          <p:spPr>
            <a:xfrm flipV="1">
              <a:off x="8655414" y="5359512"/>
              <a:ext cx="35182" cy="45719"/>
            </a:xfrm>
            <a:custGeom>
              <a:avLst/>
              <a:gdLst>
                <a:gd name="connsiteX0" fmla="*/ 35007 w 35182"/>
                <a:gd name="connsiteY0" fmla="*/ 44944 h 45719"/>
                <a:gd name="connsiteX1" fmla="*/ -155 w 35182"/>
                <a:gd name="connsiteY1" fmla="*/ 20386 h 45719"/>
                <a:gd name="connsiteX2" fmla="*/ 29174 w 35182"/>
                <a:gd name="connsiteY2" fmla="*/ -367 h 4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182" h="45719">
                  <a:moveTo>
                    <a:pt x="35007" y="44944"/>
                  </a:moveTo>
                  <a:cubicBezTo>
                    <a:pt x="17711" y="47731"/>
                    <a:pt x="-888" y="35557"/>
                    <a:pt x="-155" y="20386"/>
                  </a:cubicBezTo>
                  <a:cubicBezTo>
                    <a:pt x="582" y="5220"/>
                    <a:pt x="17564" y="-638"/>
                    <a:pt x="29174" y="-36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6" name="任意多边形: 形状 1325">
              <a:extLst>
                <a:ext uri="{FF2B5EF4-FFF2-40B4-BE49-F238E27FC236}">
                  <a16:creationId xmlns:a16="http://schemas.microsoft.com/office/drawing/2014/main" id="{A2BDAC9E-7572-6A81-699D-B09474519E20}"/>
                </a:ext>
              </a:extLst>
            </p:cNvPr>
            <p:cNvSpPr/>
            <p:nvPr/>
          </p:nvSpPr>
          <p:spPr>
            <a:xfrm flipV="1">
              <a:off x="8639626" y="5392059"/>
              <a:ext cx="17513" cy="41863"/>
            </a:xfrm>
            <a:custGeom>
              <a:avLst/>
              <a:gdLst>
                <a:gd name="connsiteX0" fmla="*/ 17337 w 17513"/>
                <a:gd name="connsiteY0" fmla="*/ 41493 h 41863"/>
                <a:gd name="connsiteX1" fmla="*/ 6062 w 17513"/>
                <a:gd name="connsiteY1" fmla="*/ -370 h 41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513" h="41863">
                  <a:moveTo>
                    <a:pt x="17337" y="41493"/>
                  </a:moveTo>
                  <a:cubicBezTo>
                    <a:pt x="-4764" y="31537"/>
                    <a:pt x="-2787" y="12310"/>
                    <a:pt x="6062" y="-37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7" name="任意多边形: 形状 1326">
              <a:extLst>
                <a:ext uri="{FF2B5EF4-FFF2-40B4-BE49-F238E27FC236}">
                  <a16:creationId xmlns:a16="http://schemas.microsoft.com/office/drawing/2014/main" id="{0FA2DB36-96F7-FDEE-75B7-0F8097508F4C}"/>
                </a:ext>
              </a:extLst>
            </p:cNvPr>
            <p:cNvSpPr/>
            <p:nvPr/>
          </p:nvSpPr>
          <p:spPr>
            <a:xfrm flipV="1">
              <a:off x="8625202" y="5324550"/>
              <a:ext cx="52468" cy="45046"/>
            </a:xfrm>
            <a:custGeom>
              <a:avLst/>
              <a:gdLst>
                <a:gd name="connsiteX0" fmla="*/ 13544 w 52468"/>
                <a:gd name="connsiteY0" fmla="*/ 44664 h 45046"/>
                <a:gd name="connsiteX1" fmla="*/ 13592 w 52468"/>
                <a:gd name="connsiteY1" fmla="*/ 4339 h 45046"/>
                <a:gd name="connsiteX2" fmla="*/ 52292 w 52468"/>
                <a:gd name="connsiteY2" fmla="*/ 19023 h 45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2468" h="45046">
                  <a:moveTo>
                    <a:pt x="13544" y="44664"/>
                  </a:moveTo>
                  <a:cubicBezTo>
                    <a:pt x="-1301" y="40999"/>
                    <a:pt x="-7921" y="18512"/>
                    <a:pt x="13592" y="4339"/>
                  </a:cubicBezTo>
                  <a:cubicBezTo>
                    <a:pt x="30912" y="-7072"/>
                    <a:pt x="50353" y="3922"/>
                    <a:pt x="52292" y="1902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8" name="任意多边形: 形状 1327">
              <a:extLst>
                <a:ext uri="{FF2B5EF4-FFF2-40B4-BE49-F238E27FC236}">
                  <a16:creationId xmlns:a16="http://schemas.microsoft.com/office/drawing/2014/main" id="{8C5D89F3-0758-A70F-8547-288D9F86DAA5}"/>
                </a:ext>
              </a:extLst>
            </p:cNvPr>
            <p:cNvSpPr/>
            <p:nvPr/>
          </p:nvSpPr>
          <p:spPr>
            <a:xfrm flipV="1">
              <a:off x="8621449" y="5362888"/>
              <a:ext cx="19371" cy="44549"/>
            </a:xfrm>
            <a:custGeom>
              <a:avLst/>
              <a:gdLst>
                <a:gd name="connsiteX0" fmla="*/ 14202 w 19371"/>
                <a:gd name="connsiteY0" fmla="*/ 44174 h 44549"/>
                <a:gd name="connsiteX1" fmla="*/ 19195 w 19371"/>
                <a:gd name="connsiteY1" fmla="*/ -375 h 44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371" h="44549">
                  <a:moveTo>
                    <a:pt x="14202" y="44174"/>
                  </a:moveTo>
                  <a:cubicBezTo>
                    <a:pt x="-2643" y="33063"/>
                    <a:pt x="-8951" y="13641"/>
                    <a:pt x="19195" y="-37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9" name="任意多边形: 形状 1328">
              <a:extLst>
                <a:ext uri="{FF2B5EF4-FFF2-40B4-BE49-F238E27FC236}">
                  <a16:creationId xmlns:a16="http://schemas.microsoft.com/office/drawing/2014/main" id="{00588C03-E5AA-8F62-9A12-082B7AADEBDB}"/>
                </a:ext>
              </a:extLst>
            </p:cNvPr>
            <p:cNvSpPr/>
            <p:nvPr/>
          </p:nvSpPr>
          <p:spPr>
            <a:xfrm flipV="1">
              <a:off x="8595598" y="5423371"/>
              <a:ext cx="41062" cy="16812"/>
            </a:xfrm>
            <a:custGeom>
              <a:avLst/>
              <a:gdLst>
                <a:gd name="connsiteX0" fmla="*/ 40885 w 41062"/>
                <a:gd name="connsiteY0" fmla="*/ 848 h 16812"/>
                <a:gd name="connsiteX1" fmla="*/ -177 w 41062"/>
                <a:gd name="connsiteY1" fmla="*/ -366 h 16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062" h="16812">
                  <a:moveTo>
                    <a:pt x="40885" y="848"/>
                  </a:moveTo>
                  <a:cubicBezTo>
                    <a:pt x="29244" y="18571"/>
                    <a:pt x="2804" y="24970"/>
                    <a:pt x="-177" y="-36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0" name="任意多边形: 形状 1329">
              <a:extLst>
                <a:ext uri="{FF2B5EF4-FFF2-40B4-BE49-F238E27FC236}">
                  <a16:creationId xmlns:a16="http://schemas.microsoft.com/office/drawing/2014/main" id="{FD2C90F5-5029-F0BF-088E-5AA5D8FDB10D}"/>
                </a:ext>
              </a:extLst>
            </p:cNvPr>
            <p:cNvSpPr/>
            <p:nvPr/>
          </p:nvSpPr>
          <p:spPr>
            <a:xfrm flipV="1">
              <a:off x="8606182" y="5391702"/>
              <a:ext cx="16786" cy="32669"/>
            </a:xfrm>
            <a:custGeom>
              <a:avLst/>
              <a:gdLst>
                <a:gd name="connsiteX0" fmla="*/ 16610 w 16786"/>
                <a:gd name="connsiteY0" fmla="*/ 32299 h 32669"/>
                <a:gd name="connsiteX1" fmla="*/ 272 w 16786"/>
                <a:gd name="connsiteY1" fmla="*/ -371 h 32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786" h="32669">
                  <a:moveTo>
                    <a:pt x="16610" y="32299"/>
                  </a:moveTo>
                  <a:cubicBezTo>
                    <a:pt x="4096" y="27156"/>
                    <a:pt x="-1939" y="12468"/>
                    <a:pt x="272" y="-37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1" name="任意多边形: 形状 1330">
              <a:extLst>
                <a:ext uri="{FF2B5EF4-FFF2-40B4-BE49-F238E27FC236}">
                  <a16:creationId xmlns:a16="http://schemas.microsoft.com/office/drawing/2014/main" id="{B8D4879A-A1DB-9666-00B2-9140DD9F5900}"/>
                </a:ext>
              </a:extLst>
            </p:cNvPr>
            <p:cNvSpPr/>
            <p:nvPr/>
          </p:nvSpPr>
          <p:spPr>
            <a:xfrm flipV="1">
              <a:off x="8575540" y="5412959"/>
              <a:ext cx="30521" cy="18428"/>
            </a:xfrm>
            <a:custGeom>
              <a:avLst/>
              <a:gdLst>
                <a:gd name="connsiteX0" fmla="*/ 30344 w 30521"/>
                <a:gd name="connsiteY0" fmla="*/ 15148 h 18428"/>
                <a:gd name="connsiteX1" fmla="*/ -177 w 30521"/>
                <a:gd name="connsiteY1" fmla="*/ -368 h 18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521" h="18428">
                  <a:moveTo>
                    <a:pt x="30344" y="15148"/>
                  </a:moveTo>
                  <a:cubicBezTo>
                    <a:pt x="18232" y="20102"/>
                    <a:pt x="4049" y="20917"/>
                    <a:pt x="-177" y="-36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2" name="任意多边形: 形状 1331">
              <a:extLst>
                <a:ext uri="{FF2B5EF4-FFF2-40B4-BE49-F238E27FC236}">
                  <a16:creationId xmlns:a16="http://schemas.microsoft.com/office/drawing/2014/main" id="{558BD383-4F4E-16FF-535B-2841BE0539C8}"/>
                </a:ext>
              </a:extLst>
            </p:cNvPr>
            <p:cNvSpPr/>
            <p:nvPr/>
          </p:nvSpPr>
          <p:spPr>
            <a:xfrm flipV="1">
              <a:off x="8548965" y="5406934"/>
              <a:ext cx="33879" cy="16448"/>
            </a:xfrm>
            <a:custGeom>
              <a:avLst/>
              <a:gdLst>
                <a:gd name="connsiteX0" fmla="*/ 33701 w 33879"/>
                <a:gd name="connsiteY0" fmla="*/ 6547 h 16448"/>
                <a:gd name="connsiteX1" fmla="*/ -86 w 33879"/>
                <a:gd name="connsiteY1" fmla="*/ -370 h 16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879" h="16448">
                  <a:moveTo>
                    <a:pt x="33701" y="6547"/>
                  </a:moveTo>
                  <a:cubicBezTo>
                    <a:pt x="22421" y="19680"/>
                    <a:pt x="-1855" y="20901"/>
                    <a:pt x="-86" y="-37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3" name="任意多边形: 形状 1332">
              <a:extLst>
                <a:ext uri="{FF2B5EF4-FFF2-40B4-BE49-F238E27FC236}">
                  <a16:creationId xmlns:a16="http://schemas.microsoft.com/office/drawing/2014/main" id="{9B9B6906-D011-AA10-45B4-D32EA9DF108D}"/>
                </a:ext>
              </a:extLst>
            </p:cNvPr>
            <p:cNvSpPr/>
            <p:nvPr/>
          </p:nvSpPr>
          <p:spPr>
            <a:xfrm flipV="1">
              <a:off x="8525188" y="5403218"/>
              <a:ext cx="30153" cy="19380"/>
            </a:xfrm>
            <a:custGeom>
              <a:avLst/>
              <a:gdLst>
                <a:gd name="connsiteX0" fmla="*/ 29975 w 30153"/>
                <a:gd name="connsiteY0" fmla="*/ 13977 h 19380"/>
                <a:gd name="connsiteX1" fmla="*/ 194 w 30153"/>
                <a:gd name="connsiteY1" fmla="*/ -370 h 19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153" h="19380">
                  <a:moveTo>
                    <a:pt x="29975" y="13977"/>
                  </a:moveTo>
                  <a:cubicBezTo>
                    <a:pt x="19160" y="23553"/>
                    <a:pt x="-3339" y="19836"/>
                    <a:pt x="194" y="-37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4" name="任意多边形: 形状 1333">
              <a:extLst>
                <a:ext uri="{FF2B5EF4-FFF2-40B4-BE49-F238E27FC236}">
                  <a16:creationId xmlns:a16="http://schemas.microsoft.com/office/drawing/2014/main" id="{6E80A938-A660-4DD1-0571-60F5895B77A9}"/>
                </a:ext>
              </a:extLst>
            </p:cNvPr>
            <p:cNvSpPr/>
            <p:nvPr/>
          </p:nvSpPr>
          <p:spPr>
            <a:xfrm flipV="1">
              <a:off x="8498613" y="5407720"/>
              <a:ext cx="28986" cy="18477"/>
            </a:xfrm>
            <a:custGeom>
              <a:avLst/>
              <a:gdLst>
                <a:gd name="connsiteX0" fmla="*/ 28808 w 28986"/>
                <a:gd name="connsiteY0" fmla="*/ 16625 h 18477"/>
                <a:gd name="connsiteX1" fmla="*/ 618 w 28986"/>
                <a:gd name="connsiteY1" fmla="*/ -369 h 18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986" h="18477">
                  <a:moveTo>
                    <a:pt x="28808" y="16625"/>
                  </a:moveTo>
                  <a:cubicBezTo>
                    <a:pt x="16201" y="20798"/>
                    <a:pt x="-4499" y="16485"/>
                    <a:pt x="618" y="-36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5" name="任意多边形: 形状 1334">
              <a:extLst>
                <a:ext uri="{FF2B5EF4-FFF2-40B4-BE49-F238E27FC236}">
                  <a16:creationId xmlns:a16="http://schemas.microsoft.com/office/drawing/2014/main" id="{380817F3-440E-CF93-D8CD-1DE356F42ED4}"/>
                </a:ext>
              </a:extLst>
            </p:cNvPr>
            <p:cNvSpPr/>
            <p:nvPr/>
          </p:nvSpPr>
          <p:spPr>
            <a:xfrm flipV="1">
              <a:off x="8587719" y="5382568"/>
              <a:ext cx="33344" cy="31474"/>
            </a:xfrm>
            <a:custGeom>
              <a:avLst/>
              <a:gdLst>
                <a:gd name="connsiteX0" fmla="*/ 33168 w 33344"/>
                <a:gd name="connsiteY0" fmla="*/ 30779 h 31474"/>
                <a:gd name="connsiteX1" fmla="*/ -177 w 33344"/>
                <a:gd name="connsiteY1" fmla="*/ -373 h 31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344" h="31474">
                  <a:moveTo>
                    <a:pt x="33168" y="30779"/>
                  </a:moveTo>
                  <a:cubicBezTo>
                    <a:pt x="13194" y="33631"/>
                    <a:pt x="563" y="17126"/>
                    <a:pt x="-177" y="-37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6" name="任意多边形: 形状 1335">
              <a:extLst>
                <a:ext uri="{FF2B5EF4-FFF2-40B4-BE49-F238E27FC236}">
                  <a16:creationId xmlns:a16="http://schemas.microsoft.com/office/drawing/2014/main" id="{D5450C3E-61CA-1C86-7077-45E862C18938}"/>
                </a:ext>
              </a:extLst>
            </p:cNvPr>
            <p:cNvSpPr/>
            <p:nvPr/>
          </p:nvSpPr>
          <p:spPr>
            <a:xfrm flipV="1">
              <a:off x="8588436" y="5339558"/>
              <a:ext cx="36675" cy="52171"/>
            </a:xfrm>
            <a:custGeom>
              <a:avLst/>
              <a:gdLst>
                <a:gd name="connsiteX0" fmla="*/ 36499 w 36675"/>
                <a:gd name="connsiteY0" fmla="*/ 51085 h 52171"/>
                <a:gd name="connsiteX1" fmla="*/ 7712 w 36675"/>
                <a:gd name="connsiteY1" fmla="*/ -379 h 52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675" h="52171">
                  <a:moveTo>
                    <a:pt x="36499" y="51085"/>
                  </a:moveTo>
                  <a:cubicBezTo>
                    <a:pt x="7519" y="56917"/>
                    <a:pt x="-11781" y="25580"/>
                    <a:pt x="7712" y="-37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7" name="任意多边形: 形状 1336">
              <a:extLst>
                <a:ext uri="{FF2B5EF4-FFF2-40B4-BE49-F238E27FC236}">
                  <a16:creationId xmlns:a16="http://schemas.microsoft.com/office/drawing/2014/main" id="{2C431BDA-A6AC-DBBE-958F-89A1C176F0DF}"/>
                </a:ext>
              </a:extLst>
            </p:cNvPr>
            <p:cNvSpPr/>
            <p:nvPr/>
          </p:nvSpPr>
          <p:spPr>
            <a:xfrm flipV="1">
              <a:off x="8560653" y="5377865"/>
              <a:ext cx="29216" cy="29154"/>
            </a:xfrm>
            <a:custGeom>
              <a:avLst/>
              <a:gdLst>
                <a:gd name="connsiteX0" fmla="*/ 29039 w 29216"/>
                <a:gd name="connsiteY0" fmla="*/ 28755 h 29154"/>
                <a:gd name="connsiteX1" fmla="*/ 245 w 29216"/>
                <a:gd name="connsiteY1" fmla="*/ -374 h 29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216" h="29154">
                  <a:moveTo>
                    <a:pt x="29039" y="28755"/>
                  </a:moveTo>
                  <a:cubicBezTo>
                    <a:pt x="9884" y="29457"/>
                    <a:pt x="-2682" y="15636"/>
                    <a:pt x="245" y="-37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8" name="任意多边形: 形状 1337">
              <a:extLst>
                <a:ext uri="{FF2B5EF4-FFF2-40B4-BE49-F238E27FC236}">
                  <a16:creationId xmlns:a16="http://schemas.microsoft.com/office/drawing/2014/main" id="{9E9772D6-D09D-AC67-8A80-3AD9A58CA934}"/>
                </a:ext>
              </a:extLst>
            </p:cNvPr>
            <p:cNvSpPr/>
            <p:nvPr/>
          </p:nvSpPr>
          <p:spPr>
            <a:xfrm flipV="1">
              <a:off x="8583444" y="5307694"/>
              <a:ext cx="16426" cy="41616"/>
            </a:xfrm>
            <a:custGeom>
              <a:avLst/>
              <a:gdLst>
                <a:gd name="connsiteX0" fmla="*/ 16249 w 16426"/>
                <a:gd name="connsiteY0" fmla="*/ 41043 h 41616"/>
                <a:gd name="connsiteX1" fmla="*/ 12882 w 16426"/>
                <a:gd name="connsiteY1" fmla="*/ -386 h 41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426" h="41616">
                  <a:moveTo>
                    <a:pt x="16249" y="41043"/>
                  </a:moveTo>
                  <a:cubicBezTo>
                    <a:pt x="4954" y="43842"/>
                    <a:pt x="-12481" y="14592"/>
                    <a:pt x="12882" y="-38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9" name="任意多边形: 形状 1338">
              <a:extLst>
                <a:ext uri="{FF2B5EF4-FFF2-40B4-BE49-F238E27FC236}">
                  <a16:creationId xmlns:a16="http://schemas.microsoft.com/office/drawing/2014/main" id="{5386F9AE-80EA-668E-503E-6063F0647C0D}"/>
                </a:ext>
              </a:extLst>
            </p:cNvPr>
            <p:cNvSpPr/>
            <p:nvPr/>
          </p:nvSpPr>
          <p:spPr>
            <a:xfrm flipV="1">
              <a:off x="8551020" y="5301333"/>
              <a:ext cx="37717" cy="43209"/>
            </a:xfrm>
            <a:custGeom>
              <a:avLst/>
              <a:gdLst>
                <a:gd name="connsiteX0" fmla="*/ 16883 w 37717"/>
                <a:gd name="connsiteY0" fmla="*/ 42822 h 43209"/>
                <a:gd name="connsiteX1" fmla="*/ 37540 w 37717"/>
                <a:gd name="connsiteY1" fmla="*/ -213 h 43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717" h="43209">
                  <a:moveTo>
                    <a:pt x="16883" y="42822"/>
                  </a:moveTo>
                  <a:cubicBezTo>
                    <a:pt x="-9647" y="42202"/>
                    <a:pt x="-7048" y="-3550"/>
                    <a:pt x="37540" y="-21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0" name="任意多边形: 形状 1339">
              <a:extLst>
                <a:ext uri="{FF2B5EF4-FFF2-40B4-BE49-F238E27FC236}">
                  <a16:creationId xmlns:a16="http://schemas.microsoft.com/office/drawing/2014/main" id="{0283BC3B-D8BF-5C62-4F25-C5386D79DCE4}"/>
                </a:ext>
              </a:extLst>
            </p:cNvPr>
            <p:cNvSpPr/>
            <p:nvPr/>
          </p:nvSpPr>
          <p:spPr>
            <a:xfrm flipV="1">
              <a:off x="8557395" y="5341576"/>
              <a:ext cx="13134" cy="41910"/>
            </a:xfrm>
            <a:custGeom>
              <a:avLst/>
              <a:gdLst>
                <a:gd name="connsiteX0" fmla="*/ 9555 w 13134"/>
                <a:gd name="connsiteY0" fmla="*/ 41531 h 41910"/>
                <a:gd name="connsiteX1" fmla="*/ 12956 w 13134"/>
                <a:gd name="connsiteY1" fmla="*/ -380 h 41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134" h="41910">
                  <a:moveTo>
                    <a:pt x="9555" y="41531"/>
                  </a:moveTo>
                  <a:cubicBezTo>
                    <a:pt x="-1292" y="30427"/>
                    <a:pt x="-6655" y="14226"/>
                    <a:pt x="12956" y="-38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1" name="任意多边形: 形状 1340">
              <a:extLst>
                <a:ext uri="{FF2B5EF4-FFF2-40B4-BE49-F238E27FC236}">
                  <a16:creationId xmlns:a16="http://schemas.microsoft.com/office/drawing/2014/main" id="{B8DEE27A-D916-DBA4-B267-3D2CCF008817}"/>
                </a:ext>
              </a:extLst>
            </p:cNvPr>
            <p:cNvSpPr/>
            <p:nvPr/>
          </p:nvSpPr>
          <p:spPr>
            <a:xfrm flipV="1">
              <a:off x="8531210" y="5359073"/>
              <a:ext cx="26274" cy="44351"/>
            </a:xfrm>
            <a:custGeom>
              <a:avLst/>
              <a:gdLst>
                <a:gd name="connsiteX0" fmla="*/ 26096 w 26274"/>
                <a:gd name="connsiteY0" fmla="*/ 43613 h 44351"/>
                <a:gd name="connsiteX1" fmla="*/ 11300 w 26274"/>
                <a:gd name="connsiteY1" fmla="*/ -376 h 44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274" h="44351">
                  <a:moveTo>
                    <a:pt x="26096" y="43613"/>
                  </a:moveTo>
                  <a:cubicBezTo>
                    <a:pt x="7880" y="47526"/>
                    <a:pt x="-14035" y="18935"/>
                    <a:pt x="11300" y="-37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2" name="任意多边形: 形状 1341">
              <a:extLst>
                <a:ext uri="{FF2B5EF4-FFF2-40B4-BE49-F238E27FC236}">
                  <a16:creationId xmlns:a16="http://schemas.microsoft.com/office/drawing/2014/main" id="{4B4AF1A2-492D-DDE2-7180-5987892AF96F}"/>
                </a:ext>
              </a:extLst>
            </p:cNvPr>
            <p:cNvSpPr/>
            <p:nvPr/>
          </p:nvSpPr>
          <p:spPr>
            <a:xfrm flipV="1">
              <a:off x="8514171" y="5302048"/>
              <a:ext cx="37355" cy="29844"/>
            </a:xfrm>
            <a:custGeom>
              <a:avLst/>
              <a:gdLst>
                <a:gd name="connsiteX0" fmla="*/ 13488 w 37355"/>
                <a:gd name="connsiteY0" fmla="*/ 29456 h 29844"/>
                <a:gd name="connsiteX1" fmla="*/ 37177 w 37355"/>
                <a:gd name="connsiteY1" fmla="*/ 4101 h 29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55" h="29844">
                  <a:moveTo>
                    <a:pt x="13488" y="29456"/>
                  </a:moveTo>
                  <a:cubicBezTo>
                    <a:pt x="-16631" y="24028"/>
                    <a:pt x="8353" y="-13035"/>
                    <a:pt x="37177" y="410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3" name="任意多边形: 形状 1342">
              <a:extLst>
                <a:ext uri="{FF2B5EF4-FFF2-40B4-BE49-F238E27FC236}">
                  <a16:creationId xmlns:a16="http://schemas.microsoft.com/office/drawing/2014/main" id="{34B9E9E5-9F48-C713-D92A-4AF29AFB1285}"/>
                </a:ext>
              </a:extLst>
            </p:cNvPr>
            <p:cNvSpPr/>
            <p:nvPr/>
          </p:nvSpPr>
          <p:spPr>
            <a:xfrm flipV="1">
              <a:off x="8476406" y="5314430"/>
              <a:ext cx="49770" cy="30831"/>
            </a:xfrm>
            <a:custGeom>
              <a:avLst/>
              <a:gdLst>
                <a:gd name="connsiteX0" fmla="*/ 6485 w 49770"/>
                <a:gd name="connsiteY0" fmla="*/ 30446 h 30831"/>
                <a:gd name="connsiteX1" fmla="*/ 49591 w 49770"/>
                <a:gd name="connsiteY1" fmla="*/ 15115 h 30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9770" h="30831">
                  <a:moveTo>
                    <a:pt x="6485" y="30446"/>
                  </a:moveTo>
                  <a:cubicBezTo>
                    <a:pt x="-9982" y="25082"/>
                    <a:pt x="3950" y="-25129"/>
                    <a:pt x="49591" y="1511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4" name="任意多边形: 形状 1343">
              <a:extLst>
                <a:ext uri="{FF2B5EF4-FFF2-40B4-BE49-F238E27FC236}">
                  <a16:creationId xmlns:a16="http://schemas.microsoft.com/office/drawing/2014/main" id="{75A83F63-C9FA-EAF7-47CF-EC9C2B12BE4C}"/>
                </a:ext>
              </a:extLst>
            </p:cNvPr>
            <p:cNvSpPr/>
            <p:nvPr/>
          </p:nvSpPr>
          <p:spPr>
            <a:xfrm flipV="1">
              <a:off x="8526626" y="5331218"/>
              <a:ext cx="13316" cy="33459"/>
            </a:xfrm>
            <a:custGeom>
              <a:avLst/>
              <a:gdLst>
                <a:gd name="connsiteX0" fmla="*/ 3295 w 13316"/>
                <a:gd name="connsiteY0" fmla="*/ 33077 h 33459"/>
                <a:gd name="connsiteX1" fmla="*/ 13138 w 13316"/>
                <a:gd name="connsiteY1" fmla="*/ -382 h 33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316" h="33459">
                  <a:moveTo>
                    <a:pt x="3295" y="33077"/>
                  </a:moveTo>
                  <a:cubicBezTo>
                    <a:pt x="-3311" y="20931"/>
                    <a:pt x="-743" y="9505"/>
                    <a:pt x="13138" y="-38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5" name="任意多边形: 形状 1344">
              <a:extLst>
                <a:ext uri="{FF2B5EF4-FFF2-40B4-BE49-F238E27FC236}">
                  <a16:creationId xmlns:a16="http://schemas.microsoft.com/office/drawing/2014/main" id="{122A2B5C-30A6-83D1-2F8C-34EDFA737E54}"/>
                </a:ext>
              </a:extLst>
            </p:cNvPr>
            <p:cNvSpPr/>
            <p:nvPr/>
          </p:nvSpPr>
          <p:spPr>
            <a:xfrm flipV="1">
              <a:off x="8495265" y="5372987"/>
              <a:ext cx="37216" cy="38278"/>
            </a:xfrm>
            <a:custGeom>
              <a:avLst/>
              <a:gdLst>
                <a:gd name="connsiteX0" fmla="*/ 37037 w 37216"/>
                <a:gd name="connsiteY0" fmla="*/ 35145 h 38278"/>
                <a:gd name="connsiteX1" fmla="*/ 8000 w 37216"/>
                <a:gd name="connsiteY1" fmla="*/ -374 h 38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216" h="38278">
                  <a:moveTo>
                    <a:pt x="37037" y="35145"/>
                  </a:moveTo>
                  <a:cubicBezTo>
                    <a:pt x="11896" y="46170"/>
                    <a:pt x="-13707" y="22088"/>
                    <a:pt x="8000" y="-37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6" name="任意多边形: 形状 1345">
              <a:extLst>
                <a:ext uri="{FF2B5EF4-FFF2-40B4-BE49-F238E27FC236}">
                  <a16:creationId xmlns:a16="http://schemas.microsoft.com/office/drawing/2014/main" id="{35682D91-46BC-D555-E069-9C974B7FCBF7}"/>
                </a:ext>
              </a:extLst>
            </p:cNvPr>
            <p:cNvSpPr/>
            <p:nvPr/>
          </p:nvSpPr>
          <p:spPr>
            <a:xfrm flipV="1">
              <a:off x="8489029" y="5345029"/>
              <a:ext cx="15441" cy="32648"/>
            </a:xfrm>
            <a:custGeom>
              <a:avLst/>
              <a:gdLst>
                <a:gd name="connsiteX0" fmla="*/ 3268 w 15441"/>
                <a:gd name="connsiteY0" fmla="*/ 32268 h 32648"/>
                <a:gd name="connsiteX1" fmla="*/ 15262 w 15441"/>
                <a:gd name="connsiteY1" fmla="*/ -380 h 32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441" h="32648">
                  <a:moveTo>
                    <a:pt x="3268" y="32268"/>
                  </a:moveTo>
                  <a:cubicBezTo>
                    <a:pt x="-4399" y="21881"/>
                    <a:pt x="1210" y="5803"/>
                    <a:pt x="15262" y="-38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7" name="任意多边形: 形状 1346">
              <a:extLst>
                <a:ext uri="{FF2B5EF4-FFF2-40B4-BE49-F238E27FC236}">
                  <a16:creationId xmlns:a16="http://schemas.microsoft.com/office/drawing/2014/main" id="{07BA49E5-0965-AC0C-F08F-ECB770126320}"/>
                </a:ext>
              </a:extLst>
            </p:cNvPr>
            <p:cNvSpPr/>
            <p:nvPr/>
          </p:nvSpPr>
          <p:spPr>
            <a:xfrm flipV="1">
              <a:off x="8468951" y="5406975"/>
              <a:ext cx="32216" cy="28866"/>
            </a:xfrm>
            <a:custGeom>
              <a:avLst/>
              <a:gdLst>
                <a:gd name="connsiteX0" fmla="*/ 32037 w 32216"/>
                <a:gd name="connsiteY0" fmla="*/ 26746 h 28866"/>
                <a:gd name="connsiteX1" fmla="*/ 7787 w 32216"/>
                <a:gd name="connsiteY1" fmla="*/ -368 h 28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216" h="28866">
                  <a:moveTo>
                    <a:pt x="32037" y="26746"/>
                  </a:moveTo>
                  <a:cubicBezTo>
                    <a:pt x="8100" y="35370"/>
                    <a:pt x="-11849" y="9895"/>
                    <a:pt x="7787" y="-36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8" name="任意多边形: 形状 1347">
              <a:extLst>
                <a:ext uri="{FF2B5EF4-FFF2-40B4-BE49-F238E27FC236}">
                  <a16:creationId xmlns:a16="http://schemas.microsoft.com/office/drawing/2014/main" id="{0840E5FA-486D-2888-2BF7-AEC10F32A874}"/>
                </a:ext>
              </a:extLst>
            </p:cNvPr>
            <p:cNvSpPr/>
            <p:nvPr/>
          </p:nvSpPr>
          <p:spPr>
            <a:xfrm flipV="1">
              <a:off x="8445165" y="5419495"/>
              <a:ext cx="25079" cy="35428"/>
            </a:xfrm>
            <a:custGeom>
              <a:avLst/>
              <a:gdLst>
                <a:gd name="connsiteX0" fmla="*/ 5816 w 25079"/>
                <a:gd name="connsiteY0" fmla="*/ -365 h 35428"/>
                <a:gd name="connsiteX1" fmla="*/ 24900 w 25079"/>
                <a:gd name="connsiteY1" fmla="*/ 34921 h 35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079" h="35428">
                  <a:moveTo>
                    <a:pt x="5816" y="-365"/>
                  </a:moveTo>
                  <a:cubicBezTo>
                    <a:pt x="-8350" y="15958"/>
                    <a:pt x="4430" y="36993"/>
                    <a:pt x="24900" y="3492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9" name="任意多边形: 形状 1348">
              <a:extLst>
                <a:ext uri="{FF2B5EF4-FFF2-40B4-BE49-F238E27FC236}">
                  <a16:creationId xmlns:a16="http://schemas.microsoft.com/office/drawing/2014/main" id="{68F45087-386B-783B-4EA4-C7222036F86F}"/>
                </a:ext>
              </a:extLst>
            </p:cNvPr>
            <p:cNvSpPr/>
            <p:nvPr/>
          </p:nvSpPr>
          <p:spPr>
            <a:xfrm flipV="1">
              <a:off x="8424211" y="5427534"/>
              <a:ext cx="24211" cy="39005"/>
            </a:xfrm>
            <a:custGeom>
              <a:avLst/>
              <a:gdLst>
                <a:gd name="connsiteX0" fmla="*/ 24031 w 24211"/>
                <a:gd name="connsiteY0" fmla="*/ 38637 h 39005"/>
                <a:gd name="connsiteX1" fmla="*/ 1697 w 24211"/>
                <a:gd name="connsiteY1" fmla="*/ 5953 h 39005"/>
                <a:gd name="connsiteX2" fmla="*/ 21142 w 24211"/>
                <a:gd name="connsiteY2" fmla="*/ 3980 h 39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211" h="39005">
                  <a:moveTo>
                    <a:pt x="24031" y="38637"/>
                  </a:moveTo>
                  <a:cubicBezTo>
                    <a:pt x="3606" y="39050"/>
                    <a:pt x="-4108" y="13986"/>
                    <a:pt x="1697" y="5953"/>
                  </a:cubicBezTo>
                  <a:cubicBezTo>
                    <a:pt x="7498" y="-2077"/>
                    <a:pt x="16176" y="-2130"/>
                    <a:pt x="21142" y="398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0" name="任意多边形: 形状 1349">
              <a:extLst>
                <a:ext uri="{FF2B5EF4-FFF2-40B4-BE49-F238E27FC236}">
                  <a16:creationId xmlns:a16="http://schemas.microsoft.com/office/drawing/2014/main" id="{4D9E012A-E800-C2CF-4AA3-E0B49F8A90D6}"/>
                </a:ext>
              </a:extLst>
            </p:cNvPr>
            <p:cNvSpPr/>
            <p:nvPr/>
          </p:nvSpPr>
          <p:spPr>
            <a:xfrm flipV="1">
              <a:off x="8406280" y="5455634"/>
              <a:ext cx="19044" cy="38382"/>
            </a:xfrm>
            <a:custGeom>
              <a:avLst/>
              <a:gdLst>
                <a:gd name="connsiteX0" fmla="*/ 18863 w 19044"/>
                <a:gd name="connsiteY0" fmla="*/ 2183 h 38382"/>
                <a:gd name="connsiteX1" fmla="*/ 18155 w 19044"/>
                <a:gd name="connsiteY1" fmla="*/ 38024 h 38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44" h="38382">
                  <a:moveTo>
                    <a:pt x="18863" y="2183"/>
                  </a:moveTo>
                  <a:cubicBezTo>
                    <a:pt x="14021" y="-8905"/>
                    <a:pt x="-21020" y="18734"/>
                    <a:pt x="18155" y="3802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1" name="任意多边形: 形状 1350">
              <a:extLst>
                <a:ext uri="{FF2B5EF4-FFF2-40B4-BE49-F238E27FC236}">
                  <a16:creationId xmlns:a16="http://schemas.microsoft.com/office/drawing/2014/main" id="{865805AB-8511-6C9C-EBF1-078328CC9EA8}"/>
                </a:ext>
              </a:extLst>
            </p:cNvPr>
            <p:cNvSpPr/>
            <p:nvPr/>
          </p:nvSpPr>
          <p:spPr>
            <a:xfrm flipV="1">
              <a:off x="8392773" y="5482427"/>
              <a:ext cx="23494" cy="33918"/>
            </a:xfrm>
            <a:custGeom>
              <a:avLst/>
              <a:gdLst>
                <a:gd name="connsiteX0" fmla="*/ 14393 w 23494"/>
                <a:gd name="connsiteY0" fmla="*/ 33565 h 33918"/>
                <a:gd name="connsiteX1" fmla="*/ 23313 w 23494"/>
                <a:gd name="connsiteY1" fmla="*/ 1226 h 33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94" h="33918">
                  <a:moveTo>
                    <a:pt x="14393" y="33565"/>
                  </a:moveTo>
                  <a:cubicBezTo>
                    <a:pt x="-10791" y="21741"/>
                    <a:pt x="-411" y="-7426"/>
                    <a:pt x="23313" y="122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2" name="任意多边形: 形状 1351">
              <a:extLst>
                <a:ext uri="{FF2B5EF4-FFF2-40B4-BE49-F238E27FC236}">
                  <a16:creationId xmlns:a16="http://schemas.microsoft.com/office/drawing/2014/main" id="{00F9436D-8B23-5F62-624F-0B4C00ABA1FC}"/>
                </a:ext>
              </a:extLst>
            </p:cNvPr>
            <p:cNvSpPr/>
            <p:nvPr/>
          </p:nvSpPr>
          <p:spPr>
            <a:xfrm flipV="1">
              <a:off x="8387185" y="5507430"/>
              <a:ext cx="23966" cy="32400"/>
            </a:xfrm>
            <a:custGeom>
              <a:avLst/>
              <a:gdLst>
                <a:gd name="connsiteX0" fmla="*/ 6645 w 23966"/>
                <a:gd name="connsiteY0" fmla="*/ 32052 h 32400"/>
                <a:gd name="connsiteX1" fmla="*/ 23785 w 23966"/>
                <a:gd name="connsiteY1" fmla="*/ 226 h 3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66" h="32400">
                  <a:moveTo>
                    <a:pt x="6645" y="32052"/>
                  </a:moveTo>
                  <a:cubicBezTo>
                    <a:pt x="-8499" y="19313"/>
                    <a:pt x="3473" y="-4332"/>
                    <a:pt x="23785" y="22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3" name="任意多边形: 形状 1352">
              <a:extLst>
                <a:ext uri="{FF2B5EF4-FFF2-40B4-BE49-F238E27FC236}">
                  <a16:creationId xmlns:a16="http://schemas.microsoft.com/office/drawing/2014/main" id="{20DA77C9-A761-B802-34B2-4AF78BCBE827}"/>
                </a:ext>
              </a:extLst>
            </p:cNvPr>
            <p:cNvSpPr/>
            <p:nvPr/>
          </p:nvSpPr>
          <p:spPr>
            <a:xfrm flipV="1">
              <a:off x="8442100" y="5331694"/>
              <a:ext cx="40878" cy="21723"/>
            </a:xfrm>
            <a:custGeom>
              <a:avLst/>
              <a:gdLst>
                <a:gd name="connsiteX0" fmla="*/ 4237 w 40878"/>
                <a:gd name="connsiteY0" fmla="*/ 21341 h 21723"/>
                <a:gd name="connsiteX1" fmla="*/ 40698 w 40878"/>
                <a:gd name="connsiteY1" fmla="*/ 11857 h 21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0878" h="21723">
                  <a:moveTo>
                    <a:pt x="4237" y="21341"/>
                  </a:moveTo>
                  <a:cubicBezTo>
                    <a:pt x="-11862" y="11395"/>
                    <a:pt x="19665" y="-16200"/>
                    <a:pt x="40698" y="1185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4" name="任意多边形: 形状 1353">
              <a:extLst>
                <a:ext uri="{FF2B5EF4-FFF2-40B4-BE49-F238E27FC236}">
                  <a16:creationId xmlns:a16="http://schemas.microsoft.com/office/drawing/2014/main" id="{CD9F305E-EF47-0572-3648-FF7AC4533B6F}"/>
                </a:ext>
              </a:extLst>
            </p:cNvPr>
            <p:cNvSpPr/>
            <p:nvPr/>
          </p:nvSpPr>
          <p:spPr>
            <a:xfrm flipV="1">
              <a:off x="8417102" y="5346934"/>
              <a:ext cx="47313" cy="30303"/>
            </a:xfrm>
            <a:custGeom>
              <a:avLst/>
              <a:gdLst>
                <a:gd name="connsiteX0" fmla="*/ 6018 w 47313"/>
                <a:gd name="connsiteY0" fmla="*/ 29924 h 30303"/>
                <a:gd name="connsiteX1" fmla="*/ 47133 w 47313"/>
                <a:gd name="connsiteY1" fmla="*/ 23487 h 30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313" h="30303">
                  <a:moveTo>
                    <a:pt x="6018" y="29924"/>
                  </a:moveTo>
                  <a:cubicBezTo>
                    <a:pt x="-18696" y="6380"/>
                    <a:pt x="37844" y="-21273"/>
                    <a:pt x="47133" y="2348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5" name="任意多边形: 形状 1354">
              <a:extLst>
                <a:ext uri="{FF2B5EF4-FFF2-40B4-BE49-F238E27FC236}">
                  <a16:creationId xmlns:a16="http://schemas.microsoft.com/office/drawing/2014/main" id="{025F6BB8-7678-0243-692C-32A5C0894A3C}"/>
                </a:ext>
              </a:extLst>
            </p:cNvPr>
            <p:cNvSpPr/>
            <p:nvPr/>
          </p:nvSpPr>
          <p:spPr>
            <a:xfrm flipV="1">
              <a:off x="8453781" y="5372771"/>
              <a:ext cx="47034" cy="13388"/>
            </a:xfrm>
            <a:custGeom>
              <a:avLst/>
              <a:gdLst>
                <a:gd name="connsiteX0" fmla="*/ -180 w 47034"/>
                <a:gd name="connsiteY0" fmla="*/ 13012 h 13388"/>
                <a:gd name="connsiteX1" fmla="*/ 46855 w 47034"/>
                <a:gd name="connsiteY1" fmla="*/ 9900 h 13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034" h="13388">
                  <a:moveTo>
                    <a:pt x="-180" y="13012"/>
                  </a:moveTo>
                  <a:cubicBezTo>
                    <a:pt x="4495" y="4064"/>
                    <a:pt x="26399" y="-10355"/>
                    <a:pt x="46855" y="990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6" name="任意多边形: 形状 1355">
              <a:extLst>
                <a:ext uri="{FF2B5EF4-FFF2-40B4-BE49-F238E27FC236}">
                  <a16:creationId xmlns:a16="http://schemas.microsoft.com/office/drawing/2014/main" id="{189E3066-6216-E094-63A3-311C5BDF4ED4}"/>
                </a:ext>
              </a:extLst>
            </p:cNvPr>
            <p:cNvSpPr/>
            <p:nvPr/>
          </p:nvSpPr>
          <p:spPr>
            <a:xfrm flipV="1">
              <a:off x="8470406" y="5385510"/>
              <a:ext cx="4143" cy="28146"/>
            </a:xfrm>
            <a:custGeom>
              <a:avLst/>
              <a:gdLst>
                <a:gd name="connsiteX0" fmla="*/ 1650 w 4143"/>
                <a:gd name="connsiteY0" fmla="*/ 27774 h 28146"/>
                <a:gd name="connsiteX1" fmla="*/ 3964 w 4143"/>
                <a:gd name="connsiteY1" fmla="*/ -373 h 28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43" h="28146">
                  <a:moveTo>
                    <a:pt x="1650" y="27774"/>
                  </a:moveTo>
                  <a:cubicBezTo>
                    <a:pt x="-1474" y="19409"/>
                    <a:pt x="-530" y="6287"/>
                    <a:pt x="3964" y="-37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7" name="任意多边形: 形状 1356">
              <a:extLst>
                <a:ext uri="{FF2B5EF4-FFF2-40B4-BE49-F238E27FC236}">
                  <a16:creationId xmlns:a16="http://schemas.microsoft.com/office/drawing/2014/main" id="{57E0443E-9D54-11D8-2663-399CBF94EE09}"/>
                </a:ext>
              </a:extLst>
            </p:cNvPr>
            <p:cNvSpPr/>
            <p:nvPr/>
          </p:nvSpPr>
          <p:spPr>
            <a:xfrm flipV="1">
              <a:off x="8436514" y="5376938"/>
              <a:ext cx="19403" cy="45624"/>
            </a:xfrm>
            <a:custGeom>
              <a:avLst/>
              <a:gdLst>
                <a:gd name="connsiteX0" fmla="*/ 5656 w 19403"/>
                <a:gd name="connsiteY0" fmla="*/ 45252 h 45624"/>
                <a:gd name="connsiteX1" fmla="*/ 19224 w 19403"/>
                <a:gd name="connsiteY1" fmla="*/ -372 h 45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403" h="45624">
                  <a:moveTo>
                    <a:pt x="5656" y="45252"/>
                  </a:moveTo>
                  <a:cubicBezTo>
                    <a:pt x="-6277" y="31574"/>
                    <a:pt x="998" y="9542"/>
                    <a:pt x="19224" y="-37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8" name="任意多边形: 形状 1357">
              <a:extLst>
                <a:ext uri="{FF2B5EF4-FFF2-40B4-BE49-F238E27FC236}">
                  <a16:creationId xmlns:a16="http://schemas.microsoft.com/office/drawing/2014/main" id="{0539FD5F-CB94-BB48-04F0-F0B466F350C2}"/>
                </a:ext>
              </a:extLst>
            </p:cNvPr>
            <p:cNvSpPr/>
            <p:nvPr/>
          </p:nvSpPr>
          <p:spPr>
            <a:xfrm flipV="1">
              <a:off x="8415278" y="5393487"/>
              <a:ext cx="20405" cy="45599"/>
            </a:xfrm>
            <a:custGeom>
              <a:avLst/>
              <a:gdLst>
                <a:gd name="connsiteX0" fmla="*/ 20225 w 20405"/>
                <a:gd name="connsiteY0" fmla="*/ 45230 h 45599"/>
                <a:gd name="connsiteX1" fmla="*/ 13121 w 20405"/>
                <a:gd name="connsiteY1" fmla="*/ -369 h 45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405" h="45599">
                  <a:moveTo>
                    <a:pt x="20225" y="45230"/>
                  </a:moveTo>
                  <a:cubicBezTo>
                    <a:pt x="4294" y="38984"/>
                    <a:pt x="-12703" y="18170"/>
                    <a:pt x="13121" y="-36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9" name="任意多边形: 形状 1358">
              <a:extLst>
                <a:ext uri="{FF2B5EF4-FFF2-40B4-BE49-F238E27FC236}">
                  <a16:creationId xmlns:a16="http://schemas.microsoft.com/office/drawing/2014/main" id="{687E496E-6D7F-5E34-3336-6A35DCF12E13}"/>
                </a:ext>
              </a:extLst>
            </p:cNvPr>
            <p:cNvSpPr/>
            <p:nvPr/>
          </p:nvSpPr>
          <p:spPr>
            <a:xfrm flipV="1">
              <a:off x="8388655" y="5371461"/>
              <a:ext cx="36610" cy="29586"/>
            </a:xfrm>
            <a:custGeom>
              <a:avLst/>
              <a:gdLst>
                <a:gd name="connsiteX0" fmla="*/ 3628 w 36610"/>
                <a:gd name="connsiteY0" fmla="*/ 29212 h 29586"/>
                <a:gd name="connsiteX1" fmla="*/ 36429 w 36610"/>
                <a:gd name="connsiteY1" fmla="*/ 1903 h 29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610" h="29586">
                  <a:moveTo>
                    <a:pt x="3628" y="29212"/>
                  </a:moveTo>
                  <a:cubicBezTo>
                    <a:pt x="-8273" y="19876"/>
                    <a:pt x="9108" y="-8559"/>
                    <a:pt x="36429" y="190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0" name="任意多边形: 形状 1359">
              <a:extLst>
                <a:ext uri="{FF2B5EF4-FFF2-40B4-BE49-F238E27FC236}">
                  <a16:creationId xmlns:a16="http://schemas.microsoft.com/office/drawing/2014/main" id="{086205F4-9F61-6B35-609B-9DEA9371B8DE}"/>
                </a:ext>
              </a:extLst>
            </p:cNvPr>
            <p:cNvSpPr/>
            <p:nvPr/>
          </p:nvSpPr>
          <p:spPr>
            <a:xfrm flipV="1">
              <a:off x="8363138" y="5397298"/>
              <a:ext cx="46556" cy="18138"/>
            </a:xfrm>
            <a:custGeom>
              <a:avLst/>
              <a:gdLst>
                <a:gd name="connsiteX0" fmla="*/ 1878 w 46556"/>
                <a:gd name="connsiteY0" fmla="*/ 17768 h 18138"/>
                <a:gd name="connsiteX1" fmla="*/ 46374 w 46556"/>
                <a:gd name="connsiteY1" fmla="*/ 14082 h 1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6556" h="18138">
                  <a:moveTo>
                    <a:pt x="1878" y="17768"/>
                  </a:moveTo>
                  <a:cubicBezTo>
                    <a:pt x="-6049" y="9989"/>
                    <a:pt x="8932" y="-16650"/>
                    <a:pt x="46374" y="1408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1" name="任意多边形: 形状 1360">
              <a:extLst>
                <a:ext uri="{FF2B5EF4-FFF2-40B4-BE49-F238E27FC236}">
                  <a16:creationId xmlns:a16="http://schemas.microsoft.com/office/drawing/2014/main" id="{EB307839-EF35-24FB-5645-649D8D2D1E67}"/>
                </a:ext>
              </a:extLst>
            </p:cNvPr>
            <p:cNvSpPr/>
            <p:nvPr/>
          </p:nvSpPr>
          <p:spPr>
            <a:xfrm flipV="1">
              <a:off x="8387079" y="5414323"/>
              <a:ext cx="35987" cy="24320"/>
            </a:xfrm>
            <a:custGeom>
              <a:avLst/>
              <a:gdLst>
                <a:gd name="connsiteX0" fmla="*/ -154 w 35987"/>
                <a:gd name="connsiteY0" fmla="*/ 23953 h 24320"/>
                <a:gd name="connsiteX1" fmla="*/ 35806 w 35987"/>
                <a:gd name="connsiteY1" fmla="*/ 3349 h 24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987" h="24320">
                  <a:moveTo>
                    <a:pt x="-154" y="23953"/>
                  </a:moveTo>
                  <a:cubicBezTo>
                    <a:pt x="-866" y="10792"/>
                    <a:pt x="12474" y="-8552"/>
                    <a:pt x="35806" y="334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2" name="任意多边形: 形状 1361">
              <a:extLst>
                <a:ext uri="{FF2B5EF4-FFF2-40B4-BE49-F238E27FC236}">
                  <a16:creationId xmlns:a16="http://schemas.microsoft.com/office/drawing/2014/main" id="{18AF3BBD-5A4F-F5D6-AF1F-984DEDC4F1F4}"/>
                </a:ext>
              </a:extLst>
            </p:cNvPr>
            <p:cNvSpPr/>
            <p:nvPr/>
          </p:nvSpPr>
          <p:spPr>
            <a:xfrm flipV="1">
              <a:off x="8389733" y="5435040"/>
              <a:ext cx="17034" cy="37555"/>
            </a:xfrm>
            <a:custGeom>
              <a:avLst/>
              <a:gdLst>
                <a:gd name="connsiteX0" fmla="*/ 7431 w 17034"/>
                <a:gd name="connsiteY0" fmla="*/ 37194 h 37555"/>
                <a:gd name="connsiteX1" fmla="*/ 16853 w 17034"/>
                <a:gd name="connsiteY1" fmla="*/ -362 h 37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034" h="37555">
                  <a:moveTo>
                    <a:pt x="7431" y="37194"/>
                  </a:moveTo>
                  <a:cubicBezTo>
                    <a:pt x="-5851" y="26545"/>
                    <a:pt x="-1151" y="5599"/>
                    <a:pt x="16853" y="-36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3" name="任意多边形: 形状 1362">
              <a:extLst>
                <a:ext uri="{FF2B5EF4-FFF2-40B4-BE49-F238E27FC236}">
                  <a16:creationId xmlns:a16="http://schemas.microsoft.com/office/drawing/2014/main" id="{7557ED69-C0A8-7FF4-F234-DE26F89C97FE}"/>
                </a:ext>
              </a:extLst>
            </p:cNvPr>
            <p:cNvSpPr/>
            <p:nvPr/>
          </p:nvSpPr>
          <p:spPr>
            <a:xfrm flipV="1">
              <a:off x="8363930" y="5413490"/>
              <a:ext cx="26642" cy="41810"/>
            </a:xfrm>
            <a:custGeom>
              <a:avLst/>
              <a:gdLst>
                <a:gd name="connsiteX0" fmla="*/ 6087 w 26642"/>
                <a:gd name="connsiteY0" fmla="*/ 41445 h 41810"/>
                <a:gd name="connsiteX1" fmla="*/ 26461 w 26642"/>
                <a:gd name="connsiteY1" fmla="*/ -322 h 41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642" h="41810">
                  <a:moveTo>
                    <a:pt x="6087" y="41445"/>
                  </a:moveTo>
                  <a:cubicBezTo>
                    <a:pt x="-9329" y="23985"/>
                    <a:pt x="6075" y="-1562"/>
                    <a:pt x="26461" y="-32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4" name="任意多边形: 形状 1363">
              <a:extLst>
                <a:ext uri="{FF2B5EF4-FFF2-40B4-BE49-F238E27FC236}">
                  <a16:creationId xmlns:a16="http://schemas.microsoft.com/office/drawing/2014/main" id="{72AEC94B-B0CE-5E39-E548-AE3E08A258AB}"/>
                </a:ext>
              </a:extLst>
            </p:cNvPr>
            <p:cNvSpPr/>
            <p:nvPr/>
          </p:nvSpPr>
          <p:spPr>
            <a:xfrm flipV="1">
              <a:off x="8341540" y="5412656"/>
              <a:ext cx="35996" cy="41565"/>
            </a:xfrm>
            <a:custGeom>
              <a:avLst/>
              <a:gdLst>
                <a:gd name="connsiteX0" fmla="*/ 8355 w 35996"/>
                <a:gd name="connsiteY0" fmla="*/ 41200 h 41565"/>
                <a:gd name="connsiteX1" fmla="*/ 35814 w 35996"/>
                <a:gd name="connsiteY1" fmla="*/ 2024 h 41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996" h="41565">
                  <a:moveTo>
                    <a:pt x="8355" y="41200"/>
                  </a:moveTo>
                  <a:cubicBezTo>
                    <a:pt x="-14005" y="20513"/>
                    <a:pt x="11952" y="-8997"/>
                    <a:pt x="35814" y="202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5" name="任意多边形: 形状 1364">
              <a:extLst>
                <a:ext uri="{FF2B5EF4-FFF2-40B4-BE49-F238E27FC236}">
                  <a16:creationId xmlns:a16="http://schemas.microsoft.com/office/drawing/2014/main" id="{468165FA-EB5A-A7F3-67F3-B31AA8AF7EBC}"/>
                </a:ext>
              </a:extLst>
            </p:cNvPr>
            <p:cNvSpPr/>
            <p:nvPr/>
          </p:nvSpPr>
          <p:spPr>
            <a:xfrm flipV="1">
              <a:off x="8362499" y="5454090"/>
              <a:ext cx="33022" cy="39752"/>
            </a:xfrm>
            <a:custGeom>
              <a:avLst/>
              <a:gdLst>
                <a:gd name="connsiteX0" fmla="*/ 1922 w 33022"/>
                <a:gd name="connsiteY0" fmla="*/ 39394 h 39752"/>
                <a:gd name="connsiteX1" fmla="*/ 32841 w 33022"/>
                <a:gd name="connsiteY1" fmla="*/ -339 h 39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022" h="39752">
                  <a:moveTo>
                    <a:pt x="1922" y="39394"/>
                  </a:moveTo>
                  <a:cubicBezTo>
                    <a:pt x="-5777" y="24665"/>
                    <a:pt x="8354" y="-1167"/>
                    <a:pt x="32841" y="-33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6" name="任意多边形: 形状 1365">
              <a:extLst>
                <a:ext uri="{FF2B5EF4-FFF2-40B4-BE49-F238E27FC236}">
                  <a16:creationId xmlns:a16="http://schemas.microsoft.com/office/drawing/2014/main" id="{4B105931-C176-0DEA-E0E5-34A14777D91F}"/>
                </a:ext>
              </a:extLst>
            </p:cNvPr>
            <p:cNvSpPr/>
            <p:nvPr/>
          </p:nvSpPr>
          <p:spPr>
            <a:xfrm flipV="1">
              <a:off x="8317551" y="5441112"/>
              <a:ext cx="35130" cy="16284"/>
            </a:xfrm>
            <a:custGeom>
              <a:avLst/>
              <a:gdLst>
                <a:gd name="connsiteX0" fmla="*/ 673 w 35130"/>
                <a:gd name="connsiteY0" fmla="*/ 15921 h 16284"/>
                <a:gd name="connsiteX1" fmla="*/ 34947 w 35130"/>
                <a:gd name="connsiteY1" fmla="*/ 7279 h 16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130" h="16284">
                  <a:moveTo>
                    <a:pt x="673" y="15921"/>
                  </a:moveTo>
                  <a:cubicBezTo>
                    <a:pt x="-4823" y="10690"/>
                    <a:pt x="17274" y="-12019"/>
                    <a:pt x="34947" y="727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7" name="任意多边形: 形状 1366">
              <a:extLst>
                <a:ext uri="{FF2B5EF4-FFF2-40B4-BE49-F238E27FC236}">
                  <a16:creationId xmlns:a16="http://schemas.microsoft.com/office/drawing/2014/main" id="{1D42FF6E-5478-7804-0B60-63FAA7EBE43B}"/>
                </a:ext>
              </a:extLst>
            </p:cNvPr>
            <p:cNvSpPr/>
            <p:nvPr/>
          </p:nvSpPr>
          <p:spPr>
            <a:xfrm flipV="1">
              <a:off x="8329560" y="5456114"/>
              <a:ext cx="39515" cy="29109"/>
            </a:xfrm>
            <a:custGeom>
              <a:avLst/>
              <a:gdLst>
                <a:gd name="connsiteX0" fmla="*/ 333 w 39515"/>
                <a:gd name="connsiteY0" fmla="*/ 28750 h 29109"/>
                <a:gd name="connsiteX1" fmla="*/ 39333 w 39515"/>
                <a:gd name="connsiteY1" fmla="*/ 3503 h 29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515" h="29109">
                  <a:moveTo>
                    <a:pt x="333" y="28750"/>
                  </a:moveTo>
                  <a:cubicBezTo>
                    <a:pt x="-3547" y="8884"/>
                    <a:pt x="14978" y="-8295"/>
                    <a:pt x="39333" y="350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8" name="任意多边形: 形状 1367">
              <a:extLst>
                <a:ext uri="{FF2B5EF4-FFF2-40B4-BE49-F238E27FC236}">
                  <a16:creationId xmlns:a16="http://schemas.microsoft.com/office/drawing/2014/main" id="{D8077624-3DCB-D2D7-F26C-BDBC0E29A5B9}"/>
                </a:ext>
              </a:extLst>
            </p:cNvPr>
            <p:cNvSpPr/>
            <p:nvPr/>
          </p:nvSpPr>
          <p:spPr>
            <a:xfrm flipV="1">
              <a:off x="8355560" y="5484689"/>
              <a:ext cx="32005" cy="37196"/>
            </a:xfrm>
            <a:custGeom>
              <a:avLst/>
              <a:gdLst>
                <a:gd name="connsiteX0" fmla="*/ 1479 w 32005"/>
                <a:gd name="connsiteY0" fmla="*/ 36843 h 37196"/>
                <a:gd name="connsiteX1" fmla="*/ 31823 w 32005"/>
                <a:gd name="connsiteY1" fmla="*/ -353 h 3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005" h="37196">
                  <a:moveTo>
                    <a:pt x="1479" y="36843"/>
                  </a:moveTo>
                  <a:cubicBezTo>
                    <a:pt x="-5155" y="20352"/>
                    <a:pt x="8716" y="128"/>
                    <a:pt x="31823" y="-35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9" name="任意多边形: 形状 1368">
              <a:extLst>
                <a:ext uri="{FF2B5EF4-FFF2-40B4-BE49-F238E27FC236}">
                  <a16:creationId xmlns:a16="http://schemas.microsoft.com/office/drawing/2014/main" id="{DF874378-43E8-61ED-EB5F-D18CEEC63DBE}"/>
                </a:ext>
              </a:extLst>
            </p:cNvPr>
            <p:cNvSpPr/>
            <p:nvPr/>
          </p:nvSpPr>
          <p:spPr>
            <a:xfrm flipV="1">
              <a:off x="8382395" y="5532195"/>
              <a:ext cx="21791" cy="43514"/>
            </a:xfrm>
            <a:custGeom>
              <a:avLst/>
              <a:gdLst>
                <a:gd name="connsiteX0" fmla="*/ 8220 w 21791"/>
                <a:gd name="connsiteY0" fmla="*/ 43171 h 43514"/>
                <a:gd name="connsiteX1" fmla="*/ 21610 w 21791"/>
                <a:gd name="connsiteY1" fmla="*/ -159 h 43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791" h="43514">
                  <a:moveTo>
                    <a:pt x="8220" y="43171"/>
                  </a:moveTo>
                  <a:cubicBezTo>
                    <a:pt x="-8608" y="26056"/>
                    <a:pt x="1898" y="-2922"/>
                    <a:pt x="21610" y="-15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0" name="任意多边形: 形状 1369">
              <a:extLst>
                <a:ext uri="{FF2B5EF4-FFF2-40B4-BE49-F238E27FC236}">
                  <a16:creationId xmlns:a16="http://schemas.microsoft.com/office/drawing/2014/main" id="{5C6EEB3F-BB16-46FD-C377-0A3C0B5B142A}"/>
                </a:ext>
              </a:extLst>
            </p:cNvPr>
            <p:cNvSpPr/>
            <p:nvPr/>
          </p:nvSpPr>
          <p:spPr>
            <a:xfrm flipV="1">
              <a:off x="8351722" y="5507788"/>
              <a:ext cx="30462" cy="45182"/>
            </a:xfrm>
            <a:custGeom>
              <a:avLst/>
              <a:gdLst>
                <a:gd name="connsiteX0" fmla="*/ 8174 w 30462"/>
                <a:gd name="connsiteY0" fmla="*/ 44835 h 45182"/>
                <a:gd name="connsiteX1" fmla="*/ 30281 w 30462"/>
                <a:gd name="connsiteY1" fmla="*/ -205 h 45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462" h="45182">
                  <a:moveTo>
                    <a:pt x="8174" y="44835"/>
                  </a:moveTo>
                  <a:cubicBezTo>
                    <a:pt x="-11828" y="27011"/>
                    <a:pt x="7493" y="-2652"/>
                    <a:pt x="30281" y="-20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1" name="任意多边形: 形状 1370">
              <a:extLst>
                <a:ext uri="{FF2B5EF4-FFF2-40B4-BE49-F238E27FC236}">
                  <a16:creationId xmlns:a16="http://schemas.microsoft.com/office/drawing/2014/main" id="{CCA03BEF-C6C6-B107-821B-7E357B1FFB75}"/>
                </a:ext>
              </a:extLst>
            </p:cNvPr>
            <p:cNvSpPr/>
            <p:nvPr/>
          </p:nvSpPr>
          <p:spPr>
            <a:xfrm flipV="1">
              <a:off x="8327182" y="5476236"/>
              <a:ext cx="24937" cy="43992"/>
            </a:xfrm>
            <a:custGeom>
              <a:avLst/>
              <a:gdLst>
                <a:gd name="connsiteX0" fmla="*/ 6878 w 24937"/>
                <a:gd name="connsiteY0" fmla="*/ 43638 h 43992"/>
                <a:gd name="connsiteX1" fmla="*/ 24755 w 24937"/>
                <a:gd name="connsiteY1" fmla="*/ -354 h 43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937" h="43992">
                  <a:moveTo>
                    <a:pt x="6878" y="43638"/>
                  </a:moveTo>
                  <a:cubicBezTo>
                    <a:pt x="-7473" y="24417"/>
                    <a:pt x="828" y="2278"/>
                    <a:pt x="24755" y="-35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2" name="任意多边形: 形状 1371">
              <a:extLst>
                <a:ext uri="{FF2B5EF4-FFF2-40B4-BE49-F238E27FC236}">
                  <a16:creationId xmlns:a16="http://schemas.microsoft.com/office/drawing/2014/main" id="{E674C58F-4E14-4A26-D481-1022FD2500B2}"/>
                </a:ext>
              </a:extLst>
            </p:cNvPr>
            <p:cNvSpPr/>
            <p:nvPr/>
          </p:nvSpPr>
          <p:spPr>
            <a:xfrm flipV="1">
              <a:off x="8294195" y="5456233"/>
              <a:ext cx="33119" cy="36383"/>
            </a:xfrm>
            <a:custGeom>
              <a:avLst/>
              <a:gdLst>
                <a:gd name="connsiteX0" fmla="*/ 4145 w 33119"/>
                <a:gd name="connsiteY0" fmla="*/ 36025 h 36383"/>
                <a:gd name="connsiteX1" fmla="*/ 32937 w 33119"/>
                <a:gd name="connsiteY1" fmla="*/ -188 h 36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119" h="36383">
                  <a:moveTo>
                    <a:pt x="4145" y="36025"/>
                  </a:moveTo>
                  <a:cubicBezTo>
                    <a:pt x="-9669" y="26255"/>
                    <a:pt x="12201" y="-2841"/>
                    <a:pt x="32937" y="-18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3" name="任意多边形: 形状 1372">
              <a:extLst>
                <a:ext uri="{FF2B5EF4-FFF2-40B4-BE49-F238E27FC236}">
                  <a16:creationId xmlns:a16="http://schemas.microsoft.com/office/drawing/2014/main" id="{2D4CFD3E-1757-E1B0-E513-9084B9BD7069}"/>
                </a:ext>
              </a:extLst>
            </p:cNvPr>
            <p:cNvSpPr/>
            <p:nvPr/>
          </p:nvSpPr>
          <p:spPr>
            <a:xfrm flipV="1">
              <a:off x="8257685" y="5480998"/>
              <a:ext cx="47427" cy="13586"/>
            </a:xfrm>
            <a:custGeom>
              <a:avLst/>
              <a:gdLst>
                <a:gd name="connsiteX0" fmla="*/ -184 w 47427"/>
                <a:gd name="connsiteY0" fmla="*/ 13231 h 13586"/>
                <a:gd name="connsiteX1" fmla="*/ 47243 w 47427"/>
                <a:gd name="connsiteY1" fmla="*/ 9870 h 13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427" h="13586">
                  <a:moveTo>
                    <a:pt x="-184" y="13231"/>
                  </a:moveTo>
                  <a:cubicBezTo>
                    <a:pt x="1787" y="2"/>
                    <a:pt x="32849" y="-7693"/>
                    <a:pt x="47243" y="987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4" name="任意多边形: 形状 1373">
              <a:extLst>
                <a:ext uri="{FF2B5EF4-FFF2-40B4-BE49-F238E27FC236}">
                  <a16:creationId xmlns:a16="http://schemas.microsoft.com/office/drawing/2014/main" id="{34C02EFD-D31E-B446-C51F-D9B0E93E9F14}"/>
                </a:ext>
              </a:extLst>
            </p:cNvPr>
            <p:cNvSpPr/>
            <p:nvPr/>
          </p:nvSpPr>
          <p:spPr>
            <a:xfrm flipV="1">
              <a:off x="8289236" y="5493976"/>
              <a:ext cx="44598" cy="25893"/>
            </a:xfrm>
            <a:custGeom>
              <a:avLst/>
              <a:gdLst>
                <a:gd name="connsiteX0" fmla="*/ -183 w 44598"/>
                <a:gd name="connsiteY0" fmla="*/ 25542 h 25893"/>
                <a:gd name="connsiteX1" fmla="*/ 44415 w 44598"/>
                <a:gd name="connsiteY1" fmla="*/ 6547 h 25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598" h="25893">
                  <a:moveTo>
                    <a:pt x="-183" y="25542"/>
                  </a:moveTo>
                  <a:cubicBezTo>
                    <a:pt x="2249" y="8750"/>
                    <a:pt x="20706" y="-11110"/>
                    <a:pt x="44415" y="654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5" name="任意多边形: 形状 1374">
              <a:extLst>
                <a:ext uri="{FF2B5EF4-FFF2-40B4-BE49-F238E27FC236}">
                  <a16:creationId xmlns:a16="http://schemas.microsoft.com/office/drawing/2014/main" id="{DB969AC9-6954-0D0B-13B5-7F2ABC516B10}"/>
                </a:ext>
              </a:extLst>
            </p:cNvPr>
            <p:cNvSpPr/>
            <p:nvPr/>
          </p:nvSpPr>
          <p:spPr>
            <a:xfrm flipV="1">
              <a:off x="8315680" y="5520051"/>
              <a:ext cx="43323" cy="32031"/>
            </a:xfrm>
            <a:custGeom>
              <a:avLst/>
              <a:gdLst>
                <a:gd name="connsiteX0" fmla="*/ 2664 w 43323"/>
                <a:gd name="connsiteY0" fmla="*/ 31684 h 32031"/>
                <a:gd name="connsiteX1" fmla="*/ 43141 w 43323"/>
                <a:gd name="connsiteY1" fmla="*/ 8770 h 32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323" h="32031">
                  <a:moveTo>
                    <a:pt x="2664" y="31684"/>
                  </a:moveTo>
                  <a:cubicBezTo>
                    <a:pt x="-8308" y="15223"/>
                    <a:pt x="13980" y="-15776"/>
                    <a:pt x="43141" y="877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6" name="任意多边形: 形状 1375">
              <a:extLst>
                <a:ext uri="{FF2B5EF4-FFF2-40B4-BE49-F238E27FC236}">
                  <a16:creationId xmlns:a16="http://schemas.microsoft.com/office/drawing/2014/main" id="{9057BA37-D63F-7E6D-570B-2BD4297FB601}"/>
                </a:ext>
              </a:extLst>
            </p:cNvPr>
            <p:cNvSpPr/>
            <p:nvPr/>
          </p:nvSpPr>
          <p:spPr>
            <a:xfrm flipV="1">
              <a:off x="8384049" y="5571248"/>
              <a:ext cx="8966" cy="33563"/>
            </a:xfrm>
            <a:custGeom>
              <a:avLst/>
              <a:gdLst>
                <a:gd name="connsiteX0" fmla="*/ 6090 w 8966"/>
                <a:gd name="connsiteY0" fmla="*/ 33227 h 33563"/>
                <a:gd name="connsiteX1" fmla="*/ 8785 w 8966"/>
                <a:gd name="connsiteY1" fmla="*/ -337 h 33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966" h="33563">
                  <a:moveTo>
                    <a:pt x="6090" y="33227"/>
                  </a:moveTo>
                  <a:cubicBezTo>
                    <a:pt x="-1802" y="26788"/>
                    <a:pt x="-3632" y="9711"/>
                    <a:pt x="8785" y="-33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7" name="任意多边形: 形状 1376">
              <a:extLst>
                <a:ext uri="{FF2B5EF4-FFF2-40B4-BE49-F238E27FC236}">
                  <a16:creationId xmlns:a16="http://schemas.microsoft.com/office/drawing/2014/main" id="{DA4CB580-77A9-644A-7023-8AE71D3D7DA5}"/>
                </a:ext>
              </a:extLst>
            </p:cNvPr>
            <p:cNvSpPr/>
            <p:nvPr/>
          </p:nvSpPr>
          <p:spPr>
            <a:xfrm flipV="1">
              <a:off x="8365247" y="5550650"/>
              <a:ext cx="18728" cy="33587"/>
            </a:xfrm>
            <a:custGeom>
              <a:avLst/>
              <a:gdLst>
                <a:gd name="connsiteX0" fmla="*/ 3341 w 18728"/>
                <a:gd name="connsiteY0" fmla="*/ 33247 h 33587"/>
                <a:gd name="connsiteX1" fmla="*/ 18547 w 18728"/>
                <a:gd name="connsiteY1" fmla="*/ -341 h 33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728" h="33587">
                  <a:moveTo>
                    <a:pt x="3341" y="33247"/>
                  </a:moveTo>
                  <a:cubicBezTo>
                    <a:pt x="-4511" y="25152"/>
                    <a:pt x="849" y="3521"/>
                    <a:pt x="18547" y="-34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8" name="任意多边形: 形状 1377">
              <a:extLst>
                <a:ext uri="{FF2B5EF4-FFF2-40B4-BE49-F238E27FC236}">
                  <a16:creationId xmlns:a16="http://schemas.microsoft.com/office/drawing/2014/main" id="{A5760836-4B00-416C-F566-BBF1058BFA3F}"/>
                </a:ext>
              </a:extLst>
            </p:cNvPr>
            <p:cNvSpPr/>
            <p:nvPr/>
          </p:nvSpPr>
          <p:spPr>
            <a:xfrm flipV="1">
              <a:off x="8373731" y="5589821"/>
              <a:ext cx="10516" cy="32726"/>
            </a:xfrm>
            <a:custGeom>
              <a:avLst/>
              <a:gdLst>
                <a:gd name="connsiteX0" fmla="*/ 10335 w 10516"/>
                <a:gd name="connsiteY0" fmla="*/ 32393 h 32726"/>
                <a:gd name="connsiteX1" fmla="*/ 7842 w 10516"/>
                <a:gd name="connsiteY1" fmla="*/ -333 h 32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516" h="32726">
                  <a:moveTo>
                    <a:pt x="10335" y="32393"/>
                  </a:moveTo>
                  <a:cubicBezTo>
                    <a:pt x="48" y="24747"/>
                    <a:pt x="-5879" y="8089"/>
                    <a:pt x="7842" y="-33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9" name="任意多边形: 形状 1378">
              <a:extLst>
                <a:ext uri="{FF2B5EF4-FFF2-40B4-BE49-F238E27FC236}">
                  <a16:creationId xmlns:a16="http://schemas.microsoft.com/office/drawing/2014/main" id="{556D477B-1EC1-5826-9D7E-7709A8F25FE2}"/>
                </a:ext>
              </a:extLst>
            </p:cNvPr>
            <p:cNvSpPr/>
            <p:nvPr/>
          </p:nvSpPr>
          <p:spPr>
            <a:xfrm flipV="1">
              <a:off x="8358743" y="5609586"/>
              <a:ext cx="14908" cy="29822"/>
            </a:xfrm>
            <a:custGeom>
              <a:avLst/>
              <a:gdLst>
                <a:gd name="connsiteX0" fmla="*/ 14727 w 14908"/>
                <a:gd name="connsiteY0" fmla="*/ 29493 h 29822"/>
                <a:gd name="connsiteX1" fmla="*/ 8085 w 14908"/>
                <a:gd name="connsiteY1" fmla="*/ -330 h 29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908" h="29822">
                  <a:moveTo>
                    <a:pt x="14727" y="29493"/>
                  </a:moveTo>
                  <a:cubicBezTo>
                    <a:pt x="-793" y="27349"/>
                    <a:pt x="-6116" y="9484"/>
                    <a:pt x="8085" y="-33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0" name="任意多边形: 形状 1379">
              <a:extLst>
                <a:ext uri="{FF2B5EF4-FFF2-40B4-BE49-F238E27FC236}">
                  <a16:creationId xmlns:a16="http://schemas.microsoft.com/office/drawing/2014/main" id="{5D6AE002-A7C8-8930-8573-275FC46C850B}"/>
                </a:ext>
              </a:extLst>
            </p:cNvPr>
            <p:cNvSpPr/>
            <p:nvPr/>
          </p:nvSpPr>
          <p:spPr>
            <a:xfrm flipV="1">
              <a:off x="8338916" y="5620540"/>
              <a:ext cx="20447" cy="36077"/>
            </a:xfrm>
            <a:custGeom>
              <a:avLst/>
              <a:gdLst>
                <a:gd name="connsiteX0" fmla="*/ 20266 w 20447"/>
                <a:gd name="connsiteY0" fmla="*/ 35750 h 36077"/>
                <a:gd name="connsiteX1" fmla="*/ 11025 w 20447"/>
                <a:gd name="connsiteY1" fmla="*/ -327 h 36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447" h="36077">
                  <a:moveTo>
                    <a:pt x="20266" y="35750"/>
                  </a:moveTo>
                  <a:cubicBezTo>
                    <a:pt x="-268" y="35144"/>
                    <a:pt x="-8754" y="10569"/>
                    <a:pt x="11025" y="-32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1" name="任意多边形: 形状 1380">
              <a:extLst>
                <a:ext uri="{FF2B5EF4-FFF2-40B4-BE49-F238E27FC236}">
                  <a16:creationId xmlns:a16="http://schemas.microsoft.com/office/drawing/2014/main" id="{16DF3956-5E48-5361-37AB-5163D784AB1F}"/>
                </a:ext>
              </a:extLst>
            </p:cNvPr>
            <p:cNvSpPr/>
            <p:nvPr/>
          </p:nvSpPr>
          <p:spPr>
            <a:xfrm flipV="1">
              <a:off x="8338135" y="5551840"/>
              <a:ext cx="31981" cy="30353"/>
            </a:xfrm>
            <a:custGeom>
              <a:avLst/>
              <a:gdLst>
                <a:gd name="connsiteX0" fmla="*/ 3663 w 31981"/>
                <a:gd name="connsiteY0" fmla="*/ 30013 h 30353"/>
                <a:gd name="connsiteX1" fmla="*/ 31799 w 31981"/>
                <a:gd name="connsiteY1" fmla="*/ 5660 h 30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981" h="30353">
                  <a:moveTo>
                    <a:pt x="3663" y="30013"/>
                  </a:moveTo>
                  <a:cubicBezTo>
                    <a:pt x="-9630" y="9027"/>
                    <a:pt x="14436" y="-10574"/>
                    <a:pt x="31799" y="566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2" name="任意多边形: 形状 1381">
              <a:extLst>
                <a:ext uri="{FF2B5EF4-FFF2-40B4-BE49-F238E27FC236}">
                  <a16:creationId xmlns:a16="http://schemas.microsoft.com/office/drawing/2014/main" id="{95605137-BA15-537D-B736-59F78B0191C6}"/>
                </a:ext>
              </a:extLst>
            </p:cNvPr>
            <p:cNvSpPr/>
            <p:nvPr/>
          </p:nvSpPr>
          <p:spPr>
            <a:xfrm flipV="1">
              <a:off x="8344909" y="5582202"/>
              <a:ext cx="16049" cy="35016"/>
            </a:xfrm>
            <a:custGeom>
              <a:avLst/>
              <a:gdLst>
                <a:gd name="connsiteX0" fmla="*/ 7010 w 16049"/>
                <a:gd name="connsiteY0" fmla="*/ 34681 h 35016"/>
                <a:gd name="connsiteX1" fmla="*/ 15867 w 16049"/>
                <a:gd name="connsiteY1" fmla="*/ -335 h 35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49" h="35016">
                  <a:moveTo>
                    <a:pt x="7010" y="34681"/>
                  </a:moveTo>
                  <a:cubicBezTo>
                    <a:pt x="-4756" y="24710"/>
                    <a:pt x="-2280" y="6260"/>
                    <a:pt x="15867" y="-33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3" name="任意多边形: 形状 1382">
              <a:extLst>
                <a:ext uri="{FF2B5EF4-FFF2-40B4-BE49-F238E27FC236}">
                  <a16:creationId xmlns:a16="http://schemas.microsoft.com/office/drawing/2014/main" id="{A5102678-9003-1BA9-76E0-BADA6E46E64B}"/>
                </a:ext>
              </a:extLst>
            </p:cNvPr>
            <p:cNvSpPr/>
            <p:nvPr/>
          </p:nvSpPr>
          <p:spPr>
            <a:xfrm flipV="1">
              <a:off x="8260185" y="5719536"/>
              <a:ext cx="21711" cy="19888"/>
            </a:xfrm>
            <a:custGeom>
              <a:avLst/>
              <a:gdLst>
                <a:gd name="connsiteX0" fmla="*/ -184 w 21711"/>
                <a:gd name="connsiteY0" fmla="*/ 4990 h 19888"/>
                <a:gd name="connsiteX1" fmla="*/ 21436 w 21711"/>
                <a:gd name="connsiteY1" fmla="*/ 8169 h 19888"/>
                <a:gd name="connsiteX2" fmla="*/ 749 w 21711"/>
                <a:gd name="connsiteY2" fmla="*/ 14198 h 19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711" h="19888">
                  <a:moveTo>
                    <a:pt x="-184" y="4990"/>
                  </a:moveTo>
                  <a:cubicBezTo>
                    <a:pt x="116" y="-2282"/>
                    <a:pt x="19908" y="-2837"/>
                    <a:pt x="21436" y="8169"/>
                  </a:cubicBezTo>
                  <a:cubicBezTo>
                    <a:pt x="22968" y="19180"/>
                    <a:pt x="4791" y="24176"/>
                    <a:pt x="749" y="1419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4" name="任意多边形: 形状 1383">
              <a:extLst>
                <a:ext uri="{FF2B5EF4-FFF2-40B4-BE49-F238E27FC236}">
                  <a16:creationId xmlns:a16="http://schemas.microsoft.com/office/drawing/2014/main" id="{77756027-5EBF-26C1-421C-414C6ABF211E}"/>
                </a:ext>
              </a:extLst>
            </p:cNvPr>
            <p:cNvSpPr/>
            <p:nvPr/>
          </p:nvSpPr>
          <p:spPr>
            <a:xfrm flipV="1">
              <a:off x="8260429" y="5701479"/>
              <a:ext cx="24399" cy="23835"/>
            </a:xfrm>
            <a:custGeom>
              <a:avLst/>
              <a:gdLst>
                <a:gd name="connsiteX0" fmla="*/ 19932 w 24399"/>
                <a:gd name="connsiteY0" fmla="*/ -313 h 23835"/>
                <a:gd name="connsiteX1" fmla="*/ -184 w 24399"/>
                <a:gd name="connsiteY1" fmla="*/ 19504 h 23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399" h="23835">
                  <a:moveTo>
                    <a:pt x="19932" y="-313"/>
                  </a:moveTo>
                  <a:cubicBezTo>
                    <a:pt x="32701" y="15554"/>
                    <a:pt x="14219" y="31073"/>
                    <a:pt x="-184" y="1950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5" name="任意多边形: 形状 1384">
              <a:extLst>
                <a:ext uri="{FF2B5EF4-FFF2-40B4-BE49-F238E27FC236}">
                  <a16:creationId xmlns:a16="http://schemas.microsoft.com/office/drawing/2014/main" id="{66933654-9323-445F-A458-C318D704A5CD}"/>
                </a:ext>
              </a:extLst>
            </p:cNvPr>
            <p:cNvSpPr/>
            <p:nvPr/>
          </p:nvSpPr>
          <p:spPr>
            <a:xfrm flipV="1">
              <a:off x="8259047" y="5680082"/>
              <a:ext cx="18495" cy="21539"/>
            </a:xfrm>
            <a:custGeom>
              <a:avLst/>
              <a:gdLst>
                <a:gd name="connsiteX0" fmla="*/ 13932 w 18495"/>
                <a:gd name="connsiteY0" fmla="*/ -317 h 21539"/>
                <a:gd name="connsiteX1" fmla="*/ -184 w 18495"/>
                <a:gd name="connsiteY1" fmla="*/ 19519 h 21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495" h="21539">
                  <a:moveTo>
                    <a:pt x="13932" y="-317"/>
                  </a:moveTo>
                  <a:cubicBezTo>
                    <a:pt x="24397" y="5035"/>
                    <a:pt x="14683" y="27518"/>
                    <a:pt x="-184" y="1951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6" name="任意多边形: 形状 1385">
              <a:extLst>
                <a:ext uri="{FF2B5EF4-FFF2-40B4-BE49-F238E27FC236}">
                  <a16:creationId xmlns:a16="http://schemas.microsoft.com/office/drawing/2014/main" id="{75386047-D635-0E2F-EDC4-B2CAA1ED11EE}"/>
                </a:ext>
              </a:extLst>
            </p:cNvPr>
            <p:cNvSpPr/>
            <p:nvPr/>
          </p:nvSpPr>
          <p:spPr>
            <a:xfrm flipV="1">
              <a:off x="8256379" y="5660612"/>
              <a:ext cx="16766" cy="20053"/>
            </a:xfrm>
            <a:custGeom>
              <a:avLst/>
              <a:gdLst>
                <a:gd name="connsiteX0" fmla="*/ 11957 w 16766"/>
                <a:gd name="connsiteY0" fmla="*/ -321 h 20053"/>
                <a:gd name="connsiteX1" fmla="*/ -184 w 16766"/>
                <a:gd name="connsiteY1" fmla="*/ 16625 h 20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766" h="20053">
                  <a:moveTo>
                    <a:pt x="11957" y="-321"/>
                  </a:moveTo>
                  <a:cubicBezTo>
                    <a:pt x="24494" y="9161"/>
                    <a:pt x="8512" y="26911"/>
                    <a:pt x="-184" y="1662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7" name="任意多边形: 形状 1386">
              <a:extLst>
                <a:ext uri="{FF2B5EF4-FFF2-40B4-BE49-F238E27FC236}">
                  <a16:creationId xmlns:a16="http://schemas.microsoft.com/office/drawing/2014/main" id="{93FD2B0D-FCBD-81A7-9A8E-15F148D4F67E}"/>
                </a:ext>
              </a:extLst>
            </p:cNvPr>
            <p:cNvSpPr/>
            <p:nvPr/>
          </p:nvSpPr>
          <p:spPr>
            <a:xfrm flipV="1">
              <a:off x="8262447" y="5643914"/>
              <a:ext cx="15246" cy="20645"/>
            </a:xfrm>
            <a:custGeom>
              <a:avLst/>
              <a:gdLst>
                <a:gd name="connsiteX0" fmla="*/ -184 w 15246"/>
                <a:gd name="connsiteY0" fmla="*/ 19526 h 20645"/>
                <a:gd name="connsiteX1" fmla="*/ 7936 w 15246"/>
                <a:gd name="connsiteY1" fmla="*/ -324 h 20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246" h="20645">
                  <a:moveTo>
                    <a:pt x="-184" y="19526"/>
                  </a:moveTo>
                  <a:cubicBezTo>
                    <a:pt x="6084" y="24261"/>
                    <a:pt x="25385" y="6592"/>
                    <a:pt x="7936" y="-32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8" name="任意多边形: 形状 1387">
              <a:extLst>
                <a:ext uri="{FF2B5EF4-FFF2-40B4-BE49-F238E27FC236}">
                  <a16:creationId xmlns:a16="http://schemas.microsoft.com/office/drawing/2014/main" id="{26F11AEB-3E68-D604-4A73-0AAB0DB8CBF4}"/>
                </a:ext>
              </a:extLst>
            </p:cNvPr>
            <p:cNvSpPr/>
            <p:nvPr/>
          </p:nvSpPr>
          <p:spPr>
            <a:xfrm flipV="1">
              <a:off x="8274005" y="5663435"/>
              <a:ext cx="11721" cy="27232"/>
            </a:xfrm>
            <a:custGeom>
              <a:avLst/>
              <a:gdLst>
                <a:gd name="connsiteX0" fmla="*/ 3260 w 11721"/>
                <a:gd name="connsiteY0" fmla="*/ -320 h 27232"/>
                <a:gd name="connsiteX1" fmla="*/ -184 w 11721"/>
                <a:gd name="connsiteY1" fmla="*/ 26912 h 27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721" h="27232">
                  <a:moveTo>
                    <a:pt x="3260" y="-320"/>
                  </a:moveTo>
                  <a:cubicBezTo>
                    <a:pt x="16732" y="2033"/>
                    <a:pt x="12447" y="27078"/>
                    <a:pt x="-184" y="2691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9" name="任意多边形: 形状 1388">
              <a:extLst>
                <a:ext uri="{FF2B5EF4-FFF2-40B4-BE49-F238E27FC236}">
                  <a16:creationId xmlns:a16="http://schemas.microsoft.com/office/drawing/2014/main" id="{B3407143-9AB4-A070-73FF-51C1DC4CFA9C}"/>
                </a:ext>
              </a:extLst>
            </p:cNvPr>
            <p:cNvSpPr/>
            <p:nvPr/>
          </p:nvSpPr>
          <p:spPr>
            <a:xfrm flipV="1">
              <a:off x="8298417" y="5748957"/>
              <a:ext cx="21537" cy="34609"/>
            </a:xfrm>
            <a:custGeom>
              <a:avLst/>
              <a:gdLst>
                <a:gd name="connsiteX0" fmla="*/ 21354 w 21537"/>
                <a:gd name="connsiteY0" fmla="*/ 32469 h 34609"/>
                <a:gd name="connsiteX1" fmla="*/ 173 w 21537"/>
                <a:gd name="connsiteY1" fmla="*/ 18380 h 34609"/>
                <a:gd name="connsiteX2" fmla="*/ 17938 w 21537"/>
                <a:gd name="connsiteY2" fmla="*/ 871 h 34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537" h="34609">
                  <a:moveTo>
                    <a:pt x="21354" y="32469"/>
                  </a:moveTo>
                  <a:cubicBezTo>
                    <a:pt x="14058" y="35997"/>
                    <a:pt x="4228" y="35961"/>
                    <a:pt x="173" y="18380"/>
                  </a:cubicBezTo>
                  <a:cubicBezTo>
                    <a:pt x="-2644" y="6186"/>
                    <a:pt x="11989" y="-3804"/>
                    <a:pt x="17938" y="87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0" name="任意多边形: 形状 1389">
              <a:extLst>
                <a:ext uri="{FF2B5EF4-FFF2-40B4-BE49-F238E27FC236}">
                  <a16:creationId xmlns:a16="http://schemas.microsoft.com/office/drawing/2014/main" id="{FBFB3BE0-0AC9-68F3-1B4F-DFA6F38FCB85}"/>
                </a:ext>
              </a:extLst>
            </p:cNvPr>
            <p:cNvSpPr/>
            <p:nvPr/>
          </p:nvSpPr>
          <p:spPr>
            <a:xfrm flipV="1">
              <a:off x="8280213" y="5745529"/>
              <a:ext cx="25216" cy="28750"/>
            </a:xfrm>
            <a:custGeom>
              <a:avLst/>
              <a:gdLst>
                <a:gd name="connsiteX0" fmla="*/ 25033 w 25216"/>
                <a:gd name="connsiteY0" fmla="*/ 22229 h 28750"/>
                <a:gd name="connsiteX1" fmla="*/ -52 w 25216"/>
                <a:gd name="connsiteY1" fmla="*/ 14439 h 28750"/>
                <a:gd name="connsiteX2" fmla="*/ 18884 w 25216"/>
                <a:gd name="connsiteY2" fmla="*/ 1355 h 28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216" h="28750">
                  <a:moveTo>
                    <a:pt x="25033" y="22229"/>
                  </a:moveTo>
                  <a:cubicBezTo>
                    <a:pt x="21132" y="30694"/>
                    <a:pt x="2203" y="32610"/>
                    <a:pt x="-52" y="14439"/>
                  </a:cubicBezTo>
                  <a:cubicBezTo>
                    <a:pt x="-1751" y="752"/>
                    <a:pt x="13498" y="-2856"/>
                    <a:pt x="18884" y="135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1" name="任意多边形: 形状 1390">
              <a:extLst>
                <a:ext uri="{FF2B5EF4-FFF2-40B4-BE49-F238E27FC236}">
                  <a16:creationId xmlns:a16="http://schemas.microsoft.com/office/drawing/2014/main" id="{171695EC-1D3B-EAB6-6E54-65872A17E839}"/>
                </a:ext>
              </a:extLst>
            </p:cNvPr>
            <p:cNvSpPr/>
            <p:nvPr/>
          </p:nvSpPr>
          <p:spPr>
            <a:xfrm flipV="1">
              <a:off x="8255655" y="5748175"/>
              <a:ext cx="24704" cy="12628"/>
            </a:xfrm>
            <a:custGeom>
              <a:avLst/>
              <a:gdLst>
                <a:gd name="connsiteX0" fmla="*/ -178 w 24704"/>
                <a:gd name="connsiteY0" fmla="*/ 12323 h 12628"/>
                <a:gd name="connsiteX1" fmla="*/ 24520 w 24704"/>
                <a:gd name="connsiteY1" fmla="*/ 1034 h 12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704" h="12628">
                  <a:moveTo>
                    <a:pt x="-178" y="12323"/>
                  </a:moveTo>
                  <a:cubicBezTo>
                    <a:pt x="-571" y="4403"/>
                    <a:pt x="17540" y="-3531"/>
                    <a:pt x="24520" y="103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2" name="任意多边形: 形状 1391">
              <a:extLst>
                <a:ext uri="{FF2B5EF4-FFF2-40B4-BE49-F238E27FC236}">
                  <a16:creationId xmlns:a16="http://schemas.microsoft.com/office/drawing/2014/main" id="{86D3B0C8-41BD-9DB1-E386-26B1F3BA5BB6}"/>
                </a:ext>
              </a:extLst>
            </p:cNvPr>
            <p:cNvSpPr/>
            <p:nvPr/>
          </p:nvSpPr>
          <p:spPr>
            <a:xfrm flipV="1">
              <a:off x="8279116" y="5736148"/>
              <a:ext cx="9091" cy="10637"/>
            </a:xfrm>
            <a:custGeom>
              <a:avLst/>
              <a:gdLst>
                <a:gd name="connsiteX0" fmla="*/ -184 w 9091"/>
                <a:gd name="connsiteY0" fmla="*/ 10328 h 10637"/>
                <a:gd name="connsiteX1" fmla="*/ 8872 w 9091"/>
                <a:gd name="connsiteY1" fmla="*/ -308 h 1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091" h="10637">
                  <a:moveTo>
                    <a:pt x="-184" y="10328"/>
                  </a:moveTo>
                  <a:cubicBezTo>
                    <a:pt x="4790" y="10448"/>
                    <a:pt x="9355" y="3474"/>
                    <a:pt x="8872" y="-30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3" name="任意多边形: 形状 1392">
              <a:extLst>
                <a:ext uri="{FF2B5EF4-FFF2-40B4-BE49-F238E27FC236}">
                  <a16:creationId xmlns:a16="http://schemas.microsoft.com/office/drawing/2014/main" id="{9EADEACA-5EB2-1692-E887-2D48EA6A990A}"/>
                </a:ext>
              </a:extLst>
            </p:cNvPr>
            <p:cNvSpPr/>
            <p:nvPr/>
          </p:nvSpPr>
          <p:spPr>
            <a:xfrm flipV="1">
              <a:off x="8323482" y="5639590"/>
              <a:ext cx="15164" cy="32462"/>
            </a:xfrm>
            <a:custGeom>
              <a:avLst/>
              <a:gdLst>
                <a:gd name="connsiteX0" fmla="*/ 14982 w 15164"/>
                <a:gd name="connsiteY0" fmla="*/ 32138 h 32462"/>
                <a:gd name="connsiteX1" fmla="*/ 12931 w 15164"/>
                <a:gd name="connsiteY1" fmla="*/ -324 h 32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164" h="32462">
                  <a:moveTo>
                    <a:pt x="14982" y="32138"/>
                  </a:moveTo>
                  <a:cubicBezTo>
                    <a:pt x="-967" y="31892"/>
                    <a:pt x="-8251" y="4925"/>
                    <a:pt x="12931" y="-32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4" name="任意多边形: 形状 1393">
              <a:extLst>
                <a:ext uri="{FF2B5EF4-FFF2-40B4-BE49-F238E27FC236}">
                  <a16:creationId xmlns:a16="http://schemas.microsoft.com/office/drawing/2014/main" id="{231F4982-2B0A-B08E-5127-694A43C39D14}"/>
                </a:ext>
              </a:extLst>
            </p:cNvPr>
            <p:cNvSpPr/>
            <p:nvPr/>
          </p:nvSpPr>
          <p:spPr>
            <a:xfrm flipV="1">
              <a:off x="8311730" y="5655663"/>
              <a:ext cx="14681" cy="30689"/>
            </a:xfrm>
            <a:custGeom>
              <a:avLst/>
              <a:gdLst>
                <a:gd name="connsiteX0" fmla="*/ 11614 w 14681"/>
                <a:gd name="connsiteY0" fmla="*/ 30368 h 30689"/>
                <a:gd name="connsiteX1" fmla="*/ 14498 w 14681"/>
                <a:gd name="connsiteY1" fmla="*/ -321 h 30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681" h="30689">
                  <a:moveTo>
                    <a:pt x="11614" y="30368"/>
                  </a:moveTo>
                  <a:cubicBezTo>
                    <a:pt x="-1758" y="29032"/>
                    <a:pt x="-7381" y="2108"/>
                    <a:pt x="14498" y="-32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5" name="任意多边形: 形状 1394">
              <a:extLst>
                <a:ext uri="{FF2B5EF4-FFF2-40B4-BE49-F238E27FC236}">
                  <a16:creationId xmlns:a16="http://schemas.microsoft.com/office/drawing/2014/main" id="{11EEBFEE-71FE-7D53-BED3-4EFB0DB7A034}"/>
                </a:ext>
              </a:extLst>
            </p:cNvPr>
            <p:cNvSpPr/>
            <p:nvPr/>
          </p:nvSpPr>
          <p:spPr>
            <a:xfrm flipV="1">
              <a:off x="8304086" y="5677928"/>
              <a:ext cx="12219" cy="30300"/>
            </a:xfrm>
            <a:custGeom>
              <a:avLst/>
              <a:gdLst>
                <a:gd name="connsiteX0" fmla="*/ 8898 w 12219"/>
                <a:gd name="connsiteY0" fmla="*/ 29983 h 30300"/>
                <a:gd name="connsiteX1" fmla="*/ 12037 w 12219"/>
                <a:gd name="connsiteY1" fmla="*/ -317 h 30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219" h="30300">
                  <a:moveTo>
                    <a:pt x="8898" y="29983"/>
                  </a:moveTo>
                  <a:cubicBezTo>
                    <a:pt x="-1253" y="27701"/>
                    <a:pt x="-6186" y="6595"/>
                    <a:pt x="12037" y="-31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6" name="任意多边形: 形状 1395">
              <a:extLst>
                <a:ext uri="{FF2B5EF4-FFF2-40B4-BE49-F238E27FC236}">
                  <a16:creationId xmlns:a16="http://schemas.microsoft.com/office/drawing/2014/main" id="{BA1448D3-2E5E-E937-0373-9DC2E9595FAF}"/>
                </a:ext>
              </a:extLst>
            </p:cNvPr>
            <p:cNvSpPr/>
            <p:nvPr/>
          </p:nvSpPr>
          <p:spPr>
            <a:xfrm flipV="1">
              <a:off x="8285469" y="5678879"/>
              <a:ext cx="19959" cy="6192"/>
            </a:xfrm>
            <a:custGeom>
              <a:avLst/>
              <a:gdLst>
                <a:gd name="connsiteX0" fmla="*/ 19776 w 19959"/>
                <a:gd name="connsiteY0" fmla="*/ -319 h 6192"/>
                <a:gd name="connsiteX1" fmla="*/ -184 w 19959"/>
                <a:gd name="connsiteY1" fmla="*/ 4706 h 6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959" h="6192">
                  <a:moveTo>
                    <a:pt x="19776" y="-319"/>
                  </a:moveTo>
                  <a:cubicBezTo>
                    <a:pt x="17265" y="3452"/>
                    <a:pt x="7394" y="8075"/>
                    <a:pt x="-184" y="470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7" name="任意多边形: 形状 1396">
              <a:extLst>
                <a:ext uri="{FF2B5EF4-FFF2-40B4-BE49-F238E27FC236}">
                  <a16:creationId xmlns:a16="http://schemas.microsoft.com/office/drawing/2014/main" id="{E5A7AFC0-3BD9-C900-F6C9-58D8555FC54D}"/>
                </a:ext>
              </a:extLst>
            </p:cNvPr>
            <p:cNvSpPr/>
            <p:nvPr/>
          </p:nvSpPr>
          <p:spPr>
            <a:xfrm flipV="1">
              <a:off x="8331396" y="5599942"/>
              <a:ext cx="13800" cy="33492"/>
            </a:xfrm>
            <a:custGeom>
              <a:avLst/>
              <a:gdLst>
                <a:gd name="connsiteX0" fmla="*/ 13617 w 13800"/>
                <a:gd name="connsiteY0" fmla="*/ 33161 h 33492"/>
                <a:gd name="connsiteX1" fmla="*/ 8465 w 13800"/>
                <a:gd name="connsiteY1" fmla="*/ -331 h 33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800" h="33492">
                  <a:moveTo>
                    <a:pt x="13617" y="33161"/>
                  </a:moveTo>
                  <a:cubicBezTo>
                    <a:pt x="-99" y="30412"/>
                    <a:pt x="-6606" y="11121"/>
                    <a:pt x="8465" y="-33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8" name="任意多边形: 形状 1397">
              <a:extLst>
                <a:ext uri="{FF2B5EF4-FFF2-40B4-BE49-F238E27FC236}">
                  <a16:creationId xmlns:a16="http://schemas.microsoft.com/office/drawing/2014/main" id="{989944AE-E0A4-2EA4-DA77-2708FDFAB7F8}"/>
                </a:ext>
              </a:extLst>
            </p:cNvPr>
            <p:cNvSpPr/>
            <p:nvPr/>
          </p:nvSpPr>
          <p:spPr>
            <a:xfrm flipV="1">
              <a:off x="8311365" y="5614975"/>
              <a:ext cx="19900" cy="39120"/>
            </a:xfrm>
            <a:custGeom>
              <a:avLst/>
              <a:gdLst>
                <a:gd name="connsiteX0" fmla="*/ 19718 w 19900"/>
                <a:gd name="connsiteY0" fmla="*/ 38704 h 39120"/>
                <a:gd name="connsiteX1" fmla="*/ 12143 w 19900"/>
                <a:gd name="connsiteY1" fmla="*/ -328 h 39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900" h="39120">
                  <a:moveTo>
                    <a:pt x="19718" y="38704"/>
                  </a:moveTo>
                  <a:cubicBezTo>
                    <a:pt x="3660" y="40439"/>
                    <a:pt x="-11723" y="16153"/>
                    <a:pt x="12143" y="-32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9" name="任意多边形: 形状 1398">
              <a:extLst>
                <a:ext uri="{FF2B5EF4-FFF2-40B4-BE49-F238E27FC236}">
                  <a16:creationId xmlns:a16="http://schemas.microsoft.com/office/drawing/2014/main" id="{DCE8ED6A-4DCB-370C-53A6-ECC9BA498129}"/>
                </a:ext>
              </a:extLst>
            </p:cNvPr>
            <p:cNvSpPr/>
            <p:nvPr/>
          </p:nvSpPr>
          <p:spPr>
            <a:xfrm flipV="1">
              <a:off x="8301009" y="5641852"/>
              <a:ext cx="11920" cy="32564"/>
            </a:xfrm>
            <a:custGeom>
              <a:avLst/>
              <a:gdLst>
                <a:gd name="connsiteX0" fmla="*/ 11737 w 11920"/>
                <a:gd name="connsiteY0" fmla="*/ 32241 h 32564"/>
                <a:gd name="connsiteX1" fmla="*/ 10716 w 11920"/>
                <a:gd name="connsiteY1" fmla="*/ -324 h 32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920" h="32564">
                  <a:moveTo>
                    <a:pt x="11737" y="32241"/>
                  </a:moveTo>
                  <a:cubicBezTo>
                    <a:pt x="1497" y="31110"/>
                    <a:pt x="-8496" y="8033"/>
                    <a:pt x="10716" y="-32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0" name="任意多边形: 形状 1399">
              <a:extLst>
                <a:ext uri="{FF2B5EF4-FFF2-40B4-BE49-F238E27FC236}">
                  <a16:creationId xmlns:a16="http://schemas.microsoft.com/office/drawing/2014/main" id="{14072C75-D733-3C9A-3AFB-16BB75C05CF4}"/>
                </a:ext>
              </a:extLst>
            </p:cNvPr>
            <p:cNvSpPr/>
            <p:nvPr/>
          </p:nvSpPr>
          <p:spPr>
            <a:xfrm flipV="1">
              <a:off x="8295931" y="5668284"/>
              <a:ext cx="8188" cy="11168"/>
            </a:xfrm>
            <a:custGeom>
              <a:avLst/>
              <a:gdLst>
                <a:gd name="connsiteX0" fmla="*/ 8005 w 8188"/>
                <a:gd name="connsiteY0" fmla="*/ 10848 h 11168"/>
                <a:gd name="connsiteX1" fmla="*/ -156 w 8188"/>
                <a:gd name="connsiteY1" fmla="*/ -321 h 11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188" h="11168">
                  <a:moveTo>
                    <a:pt x="8005" y="10848"/>
                  </a:moveTo>
                  <a:cubicBezTo>
                    <a:pt x="3873" y="9920"/>
                    <a:pt x="-574" y="3757"/>
                    <a:pt x="-156" y="-32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1" name="任意多边形: 形状 1400">
              <a:extLst>
                <a:ext uri="{FF2B5EF4-FFF2-40B4-BE49-F238E27FC236}">
                  <a16:creationId xmlns:a16="http://schemas.microsoft.com/office/drawing/2014/main" id="{F8439B9B-3E3C-87D9-F419-57BE13E47C93}"/>
                </a:ext>
              </a:extLst>
            </p:cNvPr>
            <p:cNvSpPr/>
            <p:nvPr/>
          </p:nvSpPr>
          <p:spPr>
            <a:xfrm flipV="1">
              <a:off x="8277845" y="5652432"/>
              <a:ext cx="23536" cy="3603"/>
            </a:xfrm>
            <a:custGeom>
              <a:avLst/>
              <a:gdLst>
                <a:gd name="connsiteX0" fmla="*/ 23352 w 23536"/>
                <a:gd name="connsiteY0" fmla="*/ 285 h 3603"/>
                <a:gd name="connsiteX1" fmla="*/ -184 w 23536"/>
                <a:gd name="connsiteY1" fmla="*/ -324 h 3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536" h="3603">
                  <a:moveTo>
                    <a:pt x="23352" y="285"/>
                  </a:moveTo>
                  <a:cubicBezTo>
                    <a:pt x="17011" y="4027"/>
                    <a:pt x="6017" y="4728"/>
                    <a:pt x="-184" y="-32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2" name="任意多边形: 形状 1401">
              <a:extLst>
                <a:ext uri="{FF2B5EF4-FFF2-40B4-BE49-F238E27FC236}">
                  <a16:creationId xmlns:a16="http://schemas.microsoft.com/office/drawing/2014/main" id="{AB2F0B71-A4F7-16A8-9AD7-DC83CE97917C}"/>
                </a:ext>
              </a:extLst>
            </p:cNvPr>
            <p:cNvSpPr/>
            <p:nvPr/>
          </p:nvSpPr>
          <p:spPr>
            <a:xfrm flipV="1">
              <a:off x="8280783" y="5625371"/>
              <a:ext cx="18009" cy="27959"/>
            </a:xfrm>
            <a:custGeom>
              <a:avLst/>
              <a:gdLst>
                <a:gd name="connsiteX0" fmla="*/ -184 w 18009"/>
                <a:gd name="connsiteY0" fmla="*/ 26630 h 27959"/>
                <a:gd name="connsiteX1" fmla="*/ 14865 w 18009"/>
                <a:gd name="connsiteY1" fmla="*/ -327 h 27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009" h="27959">
                  <a:moveTo>
                    <a:pt x="-184" y="26630"/>
                  </a:moveTo>
                  <a:cubicBezTo>
                    <a:pt x="6088" y="31370"/>
                    <a:pt x="25079" y="18796"/>
                    <a:pt x="14865" y="-32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3" name="任意多边形: 形状 1402">
              <a:extLst>
                <a:ext uri="{FF2B5EF4-FFF2-40B4-BE49-F238E27FC236}">
                  <a16:creationId xmlns:a16="http://schemas.microsoft.com/office/drawing/2014/main" id="{342F853A-8A59-86B5-371E-B5ADE014FA1E}"/>
                </a:ext>
              </a:extLst>
            </p:cNvPr>
            <p:cNvSpPr/>
            <p:nvPr/>
          </p:nvSpPr>
          <p:spPr>
            <a:xfrm flipV="1">
              <a:off x="8297002" y="5631907"/>
              <a:ext cx="14618" cy="3342"/>
            </a:xfrm>
            <a:custGeom>
              <a:avLst/>
              <a:gdLst>
                <a:gd name="connsiteX0" fmla="*/ 14435 w 14618"/>
                <a:gd name="connsiteY0" fmla="*/ 2118 h 3342"/>
                <a:gd name="connsiteX1" fmla="*/ -183 w 14618"/>
                <a:gd name="connsiteY1" fmla="*/ -328 h 3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618" h="3342">
                  <a:moveTo>
                    <a:pt x="14435" y="2118"/>
                  </a:moveTo>
                  <a:cubicBezTo>
                    <a:pt x="11344" y="3258"/>
                    <a:pt x="4500" y="4056"/>
                    <a:pt x="-183" y="-32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4" name="任意多边形: 形状 1403">
              <a:extLst>
                <a:ext uri="{FF2B5EF4-FFF2-40B4-BE49-F238E27FC236}">
                  <a16:creationId xmlns:a16="http://schemas.microsoft.com/office/drawing/2014/main" id="{D641039D-C15F-5ECF-AB2E-BAFC60792E56}"/>
                </a:ext>
              </a:extLst>
            </p:cNvPr>
            <p:cNvSpPr/>
            <p:nvPr/>
          </p:nvSpPr>
          <p:spPr>
            <a:xfrm flipV="1">
              <a:off x="8319003" y="5570533"/>
              <a:ext cx="20239" cy="44385"/>
            </a:xfrm>
            <a:custGeom>
              <a:avLst/>
              <a:gdLst>
                <a:gd name="connsiteX0" fmla="*/ 20057 w 20239"/>
                <a:gd name="connsiteY0" fmla="*/ 44049 h 44385"/>
                <a:gd name="connsiteX1" fmla="*/ 10178 w 20239"/>
                <a:gd name="connsiteY1" fmla="*/ -336 h 44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239" h="44385">
                  <a:moveTo>
                    <a:pt x="20057" y="44049"/>
                  </a:moveTo>
                  <a:cubicBezTo>
                    <a:pt x="6903" y="41763"/>
                    <a:pt x="-12320" y="20445"/>
                    <a:pt x="10178" y="-33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5" name="任意多边形: 形状 1404">
              <a:extLst>
                <a:ext uri="{FF2B5EF4-FFF2-40B4-BE49-F238E27FC236}">
                  <a16:creationId xmlns:a16="http://schemas.microsoft.com/office/drawing/2014/main" id="{9B1BDC6D-D870-E5BF-875F-567B7399E1EE}"/>
                </a:ext>
              </a:extLst>
            </p:cNvPr>
            <p:cNvSpPr/>
            <p:nvPr/>
          </p:nvSpPr>
          <p:spPr>
            <a:xfrm flipV="1">
              <a:off x="8291141" y="5606556"/>
              <a:ext cx="24791" cy="15107"/>
            </a:xfrm>
            <a:custGeom>
              <a:avLst/>
              <a:gdLst>
                <a:gd name="connsiteX0" fmla="*/ -183 w 24791"/>
                <a:gd name="connsiteY0" fmla="*/ 12103 h 15107"/>
                <a:gd name="connsiteX1" fmla="*/ 24608 w 24791"/>
                <a:gd name="connsiteY1" fmla="*/ -332 h 15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791" h="15107">
                  <a:moveTo>
                    <a:pt x="-183" y="12103"/>
                  </a:moveTo>
                  <a:cubicBezTo>
                    <a:pt x="3880" y="18517"/>
                    <a:pt x="24616" y="13001"/>
                    <a:pt x="24608" y="-33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6" name="任意多边形: 形状 1405">
              <a:extLst>
                <a:ext uri="{FF2B5EF4-FFF2-40B4-BE49-F238E27FC236}">
                  <a16:creationId xmlns:a16="http://schemas.microsoft.com/office/drawing/2014/main" id="{7E8A496E-0D21-5FCF-0245-F1571414FDCF}"/>
                </a:ext>
              </a:extLst>
            </p:cNvPr>
            <p:cNvSpPr/>
            <p:nvPr/>
          </p:nvSpPr>
          <p:spPr>
            <a:xfrm flipV="1">
              <a:off x="8302068" y="5567438"/>
              <a:ext cx="18163" cy="19961"/>
            </a:xfrm>
            <a:custGeom>
              <a:avLst/>
              <a:gdLst>
                <a:gd name="connsiteX0" fmla="*/ -156 w 18163"/>
                <a:gd name="connsiteY0" fmla="*/ 19623 h 19961"/>
                <a:gd name="connsiteX1" fmla="*/ 17980 w 18163"/>
                <a:gd name="connsiteY1" fmla="*/ -309 h 19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163" h="19961">
                  <a:moveTo>
                    <a:pt x="-156" y="19623"/>
                  </a:moveTo>
                  <a:cubicBezTo>
                    <a:pt x="-710" y="13162"/>
                    <a:pt x="7152" y="-1075"/>
                    <a:pt x="17980" y="-30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7" name="任意多边形: 形状 1406">
              <a:extLst>
                <a:ext uri="{FF2B5EF4-FFF2-40B4-BE49-F238E27FC236}">
                  <a16:creationId xmlns:a16="http://schemas.microsoft.com/office/drawing/2014/main" id="{3EA955AE-F275-5C3B-0720-D6E5AB57026F}"/>
                </a:ext>
              </a:extLst>
            </p:cNvPr>
            <p:cNvSpPr/>
            <p:nvPr/>
          </p:nvSpPr>
          <p:spPr>
            <a:xfrm flipV="1">
              <a:off x="8259593" y="5489690"/>
              <a:ext cx="37712" cy="35770"/>
            </a:xfrm>
            <a:custGeom>
              <a:avLst/>
              <a:gdLst>
                <a:gd name="connsiteX0" fmla="*/ 3861 w 37712"/>
                <a:gd name="connsiteY0" fmla="*/ 35418 h 35770"/>
                <a:gd name="connsiteX1" fmla="*/ 13070 w 37712"/>
                <a:gd name="connsiteY1" fmla="*/ 1816 h 35770"/>
                <a:gd name="connsiteX2" fmla="*/ 37528 w 37712"/>
                <a:gd name="connsiteY2" fmla="*/ 14636 h 35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712" h="35770">
                  <a:moveTo>
                    <a:pt x="3861" y="35418"/>
                  </a:moveTo>
                  <a:cubicBezTo>
                    <a:pt x="-3666" y="24393"/>
                    <a:pt x="-739" y="8382"/>
                    <a:pt x="13070" y="1816"/>
                  </a:cubicBezTo>
                  <a:cubicBezTo>
                    <a:pt x="26877" y="-4755"/>
                    <a:pt x="36738" y="4793"/>
                    <a:pt x="37528" y="1463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8" name="任意多边形: 形状 1407">
              <a:extLst>
                <a:ext uri="{FF2B5EF4-FFF2-40B4-BE49-F238E27FC236}">
                  <a16:creationId xmlns:a16="http://schemas.microsoft.com/office/drawing/2014/main" id="{4560DF87-A5C7-CA3A-CB41-F0550E174B1C}"/>
                </a:ext>
              </a:extLst>
            </p:cNvPr>
            <p:cNvSpPr/>
            <p:nvPr/>
          </p:nvSpPr>
          <p:spPr>
            <a:xfrm flipV="1">
              <a:off x="8263415" y="5524933"/>
              <a:ext cx="11176" cy="28363"/>
            </a:xfrm>
            <a:custGeom>
              <a:avLst/>
              <a:gdLst>
                <a:gd name="connsiteX0" fmla="*/ 10992 w 11176"/>
                <a:gd name="connsiteY0" fmla="*/ 28017 h 28363"/>
                <a:gd name="connsiteX1" fmla="*/ 9356 w 11176"/>
                <a:gd name="connsiteY1" fmla="*/ -346 h 28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176" h="28363">
                  <a:moveTo>
                    <a:pt x="10992" y="28017"/>
                  </a:moveTo>
                  <a:cubicBezTo>
                    <a:pt x="-4204" y="22943"/>
                    <a:pt x="-3068" y="1531"/>
                    <a:pt x="9356" y="-34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9" name="任意多边形: 形状 1408">
              <a:extLst>
                <a:ext uri="{FF2B5EF4-FFF2-40B4-BE49-F238E27FC236}">
                  <a16:creationId xmlns:a16="http://schemas.microsoft.com/office/drawing/2014/main" id="{7298D310-D0F6-CECB-A5A2-4EFAFB5CB01C}"/>
                </a:ext>
              </a:extLst>
            </p:cNvPr>
            <p:cNvSpPr/>
            <p:nvPr/>
          </p:nvSpPr>
          <p:spPr>
            <a:xfrm flipV="1">
              <a:off x="8288998" y="5523742"/>
              <a:ext cx="24595" cy="20478"/>
            </a:xfrm>
            <a:custGeom>
              <a:avLst/>
              <a:gdLst>
                <a:gd name="connsiteX0" fmla="*/ -183 w 24595"/>
                <a:gd name="connsiteY0" fmla="*/ 20132 h 20478"/>
                <a:gd name="connsiteX1" fmla="*/ 24412 w 24595"/>
                <a:gd name="connsiteY1" fmla="*/ -347 h 20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595" h="20478">
                  <a:moveTo>
                    <a:pt x="-183" y="20132"/>
                  </a:moveTo>
                  <a:cubicBezTo>
                    <a:pt x="6097" y="18878"/>
                    <a:pt x="24285" y="10620"/>
                    <a:pt x="24412" y="-34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0" name="任意多边形: 形状 1409">
              <a:extLst>
                <a:ext uri="{FF2B5EF4-FFF2-40B4-BE49-F238E27FC236}">
                  <a16:creationId xmlns:a16="http://schemas.microsoft.com/office/drawing/2014/main" id="{F5FBC01C-3C19-3BB2-B86C-0E7F2BED0CDF}"/>
                </a:ext>
              </a:extLst>
            </p:cNvPr>
            <p:cNvSpPr/>
            <p:nvPr/>
          </p:nvSpPr>
          <p:spPr>
            <a:xfrm flipV="1">
              <a:off x="8231287" y="5492548"/>
              <a:ext cx="29754" cy="19458"/>
            </a:xfrm>
            <a:custGeom>
              <a:avLst/>
              <a:gdLst>
                <a:gd name="connsiteX0" fmla="*/ 1448 w 29754"/>
                <a:gd name="connsiteY0" fmla="*/ 19105 h 19458"/>
                <a:gd name="connsiteX1" fmla="*/ 29570 w 29754"/>
                <a:gd name="connsiteY1" fmla="*/ 749 h 19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754" h="19458">
                  <a:moveTo>
                    <a:pt x="1448" y="19105"/>
                  </a:moveTo>
                  <a:cubicBezTo>
                    <a:pt x="-6129" y="15737"/>
                    <a:pt x="14273" y="-5355"/>
                    <a:pt x="29570" y="74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1" name="任意多边形: 形状 1410">
              <a:extLst>
                <a:ext uri="{FF2B5EF4-FFF2-40B4-BE49-F238E27FC236}">
                  <a16:creationId xmlns:a16="http://schemas.microsoft.com/office/drawing/2014/main" id="{C80A8E62-24C9-9582-DE6F-3DB11C1B0950}"/>
                </a:ext>
              </a:extLst>
            </p:cNvPr>
            <p:cNvSpPr/>
            <p:nvPr/>
          </p:nvSpPr>
          <p:spPr>
            <a:xfrm flipV="1">
              <a:off x="8244658" y="5511598"/>
              <a:ext cx="17652" cy="30065"/>
            </a:xfrm>
            <a:custGeom>
              <a:avLst/>
              <a:gdLst>
                <a:gd name="connsiteX0" fmla="*/ 4389 w 17652"/>
                <a:gd name="connsiteY0" fmla="*/ 29717 h 30065"/>
                <a:gd name="connsiteX1" fmla="*/ 17468 w 17652"/>
                <a:gd name="connsiteY1" fmla="*/ -349 h 3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652" h="30065">
                  <a:moveTo>
                    <a:pt x="4389" y="29717"/>
                  </a:moveTo>
                  <a:cubicBezTo>
                    <a:pt x="-1312" y="22435"/>
                    <a:pt x="-5795" y="6762"/>
                    <a:pt x="17468" y="-34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2" name="任意多边形: 形状 1411">
              <a:extLst>
                <a:ext uri="{FF2B5EF4-FFF2-40B4-BE49-F238E27FC236}">
                  <a16:creationId xmlns:a16="http://schemas.microsoft.com/office/drawing/2014/main" id="{FA4C9A5B-D0D3-A7B3-6F3A-C52590FF5BE2}"/>
                </a:ext>
              </a:extLst>
            </p:cNvPr>
            <p:cNvSpPr/>
            <p:nvPr/>
          </p:nvSpPr>
          <p:spPr>
            <a:xfrm flipV="1">
              <a:off x="8225133" y="5534926"/>
              <a:ext cx="35362" cy="27165"/>
            </a:xfrm>
            <a:custGeom>
              <a:avLst/>
              <a:gdLst>
                <a:gd name="connsiteX0" fmla="*/ 32486 w 35362"/>
                <a:gd name="connsiteY0" fmla="*/ 6096 h 27165"/>
                <a:gd name="connsiteX1" fmla="*/ 13007 w 35362"/>
                <a:gd name="connsiteY1" fmla="*/ 26060 h 27165"/>
                <a:gd name="connsiteX2" fmla="*/ 8265 w 35362"/>
                <a:gd name="connsiteY2" fmla="*/ -343 h 27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362" h="27165">
                  <a:moveTo>
                    <a:pt x="32486" y="6096"/>
                  </a:moveTo>
                  <a:cubicBezTo>
                    <a:pt x="39779" y="10733"/>
                    <a:pt x="31910" y="30967"/>
                    <a:pt x="13007" y="26060"/>
                  </a:cubicBezTo>
                  <a:cubicBezTo>
                    <a:pt x="-5895" y="21152"/>
                    <a:pt x="-1686" y="-570"/>
                    <a:pt x="8265" y="-34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3" name="任意多边形: 形状 1412">
              <a:extLst>
                <a:ext uri="{FF2B5EF4-FFF2-40B4-BE49-F238E27FC236}">
                  <a16:creationId xmlns:a16="http://schemas.microsoft.com/office/drawing/2014/main" id="{9A7FF9FA-6E9E-AF18-CC34-78E76BF7B8EE}"/>
                </a:ext>
              </a:extLst>
            </p:cNvPr>
            <p:cNvSpPr/>
            <p:nvPr/>
          </p:nvSpPr>
          <p:spPr>
            <a:xfrm flipV="1">
              <a:off x="8217490" y="5496953"/>
              <a:ext cx="27341" cy="31716"/>
            </a:xfrm>
            <a:custGeom>
              <a:avLst/>
              <a:gdLst>
                <a:gd name="connsiteX0" fmla="*/ 4886 w 27341"/>
                <a:gd name="connsiteY0" fmla="*/ 31366 h 31716"/>
                <a:gd name="connsiteX1" fmla="*/ 27157 w 27341"/>
                <a:gd name="connsiteY1" fmla="*/ 1196 h 31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7341" h="31716">
                  <a:moveTo>
                    <a:pt x="4886" y="31366"/>
                  </a:moveTo>
                  <a:cubicBezTo>
                    <a:pt x="-7343" y="24956"/>
                    <a:pt x="3501" y="-7781"/>
                    <a:pt x="27157" y="119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4" name="任意多边形: 形状 1413">
              <a:extLst>
                <a:ext uri="{FF2B5EF4-FFF2-40B4-BE49-F238E27FC236}">
                  <a16:creationId xmlns:a16="http://schemas.microsoft.com/office/drawing/2014/main" id="{EC610341-89D8-0F96-B05B-66D2E85A08EB}"/>
                </a:ext>
              </a:extLst>
            </p:cNvPr>
            <p:cNvSpPr/>
            <p:nvPr/>
          </p:nvSpPr>
          <p:spPr>
            <a:xfrm flipV="1">
              <a:off x="8186904" y="5504930"/>
              <a:ext cx="33216" cy="28478"/>
            </a:xfrm>
            <a:custGeom>
              <a:avLst/>
              <a:gdLst>
                <a:gd name="connsiteX0" fmla="*/ 9516 w 33216"/>
                <a:gd name="connsiteY0" fmla="*/ 28129 h 28478"/>
                <a:gd name="connsiteX1" fmla="*/ 11638 w 33216"/>
                <a:gd name="connsiteY1" fmla="*/ 104 h 28478"/>
                <a:gd name="connsiteX2" fmla="*/ 32966 w 33216"/>
                <a:gd name="connsiteY2" fmla="*/ 15718 h 2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216" h="28478">
                  <a:moveTo>
                    <a:pt x="9516" y="28129"/>
                  </a:moveTo>
                  <a:cubicBezTo>
                    <a:pt x="-3936" y="24937"/>
                    <a:pt x="-3556" y="3190"/>
                    <a:pt x="11638" y="104"/>
                  </a:cubicBezTo>
                  <a:cubicBezTo>
                    <a:pt x="26834" y="-2991"/>
                    <a:pt x="33788" y="10573"/>
                    <a:pt x="32966" y="1571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5" name="任意多边形: 形状 1414">
              <a:extLst>
                <a:ext uri="{FF2B5EF4-FFF2-40B4-BE49-F238E27FC236}">
                  <a16:creationId xmlns:a16="http://schemas.microsoft.com/office/drawing/2014/main" id="{F92C066D-1EA5-65F2-540E-1BB0B0FE7464}"/>
                </a:ext>
              </a:extLst>
            </p:cNvPr>
            <p:cNvSpPr/>
            <p:nvPr/>
          </p:nvSpPr>
          <p:spPr>
            <a:xfrm flipV="1">
              <a:off x="8161545" y="5510526"/>
              <a:ext cx="28954" cy="28625"/>
            </a:xfrm>
            <a:custGeom>
              <a:avLst/>
              <a:gdLst>
                <a:gd name="connsiteX0" fmla="*/ 9276 w 28954"/>
                <a:gd name="connsiteY0" fmla="*/ 28277 h 28625"/>
                <a:gd name="connsiteX1" fmla="*/ 5413 w 28954"/>
                <a:gd name="connsiteY1" fmla="*/ 2406 h 28625"/>
                <a:gd name="connsiteX2" fmla="*/ 28768 w 28954"/>
                <a:gd name="connsiteY2" fmla="*/ 10487 h 28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954" h="28625">
                  <a:moveTo>
                    <a:pt x="9276" y="28277"/>
                  </a:moveTo>
                  <a:cubicBezTo>
                    <a:pt x="-1146" y="26435"/>
                    <a:pt x="-3722" y="8191"/>
                    <a:pt x="5413" y="2406"/>
                  </a:cubicBezTo>
                  <a:cubicBezTo>
                    <a:pt x="14543" y="-3377"/>
                    <a:pt x="24736" y="241"/>
                    <a:pt x="28768" y="1048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6" name="任意多边形: 形状 1415">
              <a:extLst>
                <a:ext uri="{FF2B5EF4-FFF2-40B4-BE49-F238E27FC236}">
                  <a16:creationId xmlns:a16="http://schemas.microsoft.com/office/drawing/2014/main" id="{C2E06FEA-5023-F9C8-8492-59FBA1A7F692}"/>
                </a:ext>
              </a:extLst>
            </p:cNvPr>
            <p:cNvSpPr/>
            <p:nvPr/>
          </p:nvSpPr>
          <p:spPr>
            <a:xfrm flipV="1">
              <a:off x="8206574" y="5532910"/>
              <a:ext cx="18584" cy="20234"/>
            </a:xfrm>
            <a:custGeom>
              <a:avLst/>
              <a:gdLst>
                <a:gd name="connsiteX0" fmla="*/ 2110 w 18584"/>
                <a:gd name="connsiteY0" fmla="*/ 19889 h 20234"/>
                <a:gd name="connsiteX1" fmla="*/ 18399 w 18584"/>
                <a:gd name="connsiteY1" fmla="*/ 40 h 20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584" h="20234">
                  <a:moveTo>
                    <a:pt x="2110" y="19889"/>
                  </a:moveTo>
                  <a:cubicBezTo>
                    <a:pt x="-4716" y="11687"/>
                    <a:pt x="4557" y="-2899"/>
                    <a:pt x="18399" y="4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7" name="任意多边形: 形状 1416">
              <a:extLst>
                <a:ext uri="{FF2B5EF4-FFF2-40B4-BE49-F238E27FC236}">
                  <a16:creationId xmlns:a16="http://schemas.microsoft.com/office/drawing/2014/main" id="{D0F2841B-0C7B-323A-459A-031FC64886B7}"/>
                </a:ext>
              </a:extLst>
            </p:cNvPr>
            <p:cNvSpPr/>
            <p:nvPr/>
          </p:nvSpPr>
          <p:spPr>
            <a:xfrm flipV="1">
              <a:off x="8235896" y="5528691"/>
              <a:ext cx="2903" cy="7909"/>
            </a:xfrm>
            <a:custGeom>
              <a:avLst/>
              <a:gdLst>
                <a:gd name="connsiteX0" fmla="*/ -185 w 2903"/>
                <a:gd name="connsiteY0" fmla="*/ -347 h 7909"/>
                <a:gd name="connsiteX1" fmla="*/ 2376 w 2903"/>
                <a:gd name="connsiteY1" fmla="*/ 7562 h 7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03" h="7909">
                  <a:moveTo>
                    <a:pt x="-185" y="-347"/>
                  </a:moveTo>
                  <a:cubicBezTo>
                    <a:pt x="2211" y="860"/>
                    <a:pt x="3337" y="4778"/>
                    <a:pt x="2376" y="756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8" name="任意多边形: 形状 1417">
              <a:extLst>
                <a:ext uri="{FF2B5EF4-FFF2-40B4-BE49-F238E27FC236}">
                  <a16:creationId xmlns:a16="http://schemas.microsoft.com/office/drawing/2014/main" id="{52B4B3B1-A699-F0A7-93F0-7C82AAA2D23B}"/>
                </a:ext>
              </a:extLst>
            </p:cNvPr>
            <p:cNvSpPr/>
            <p:nvPr/>
          </p:nvSpPr>
          <p:spPr>
            <a:xfrm flipV="1">
              <a:off x="8143425" y="5513621"/>
              <a:ext cx="20158" cy="21210"/>
            </a:xfrm>
            <a:custGeom>
              <a:avLst/>
              <a:gdLst>
                <a:gd name="connsiteX0" fmla="*/ 5607 w 20158"/>
                <a:gd name="connsiteY0" fmla="*/ 20862 h 21210"/>
                <a:gd name="connsiteX1" fmla="*/ 19972 w 20158"/>
                <a:gd name="connsiteY1" fmla="*/ 1419 h 21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158" h="21210">
                  <a:moveTo>
                    <a:pt x="5607" y="20862"/>
                  </a:moveTo>
                  <a:cubicBezTo>
                    <a:pt x="-5788" y="19636"/>
                    <a:pt x="-51" y="-7410"/>
                    <a:pt x="19972" y="141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9" name="任意多边形: 形状 1418">
              <a:extLst>
                <a:ext uri="{FF2B5EF4-FFF2-40B4-BE49-F238E27FC236}">
                  <a16:creationId xmlns:a16="http://schemas.microsoft.com/office/drawing/2014/main" id="{88C43998-6D81-B9B1-A4A9-E0B47D9E62B8}"/>
                </a:ext>
              </a:extLst>
            </p:cNvPr>
            <p:cNvSpPr/>
            <p:nvPr/>
          </p:nvSpPr>
          <p:spPr>
            <a:xfrm flipV="1">
              <a:off x="8204112" y="5547316"/>
              <a:ext cx="7909" cy="19980"/>
            </a:xfrm>
            <a:custGeom>
              <a:avLst/>
              <a:gdLst>
                <a:gd name="connsiteX0" fmla="*/ 5405 w 7909"/>
                <a:gd name="connsiteY0" fmla="*/ 19638 h 19980"/>
                <a:gd name="connsiteX1" fmla="*/ 7724 w 7909"/>
                <a:gd name="connsiteY1" fmla="*/ -343 h 19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909" h="19980">
                  <a:moveTo>
                    <a:pt x="5405" y="19638"/>
                  </a:moveTo>
                  <a:cubicBezTo>
                    <a:pt x="-2404" y="18054"/>
                    <a:pt x="-2390" y="890"/>
                    <a:pt x="7724" y="-34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0" name="任意多边形: 形状 1419">
              <a:extLst>
                <a:ext uri="{FF2B5EF4-FFF2-40B4-BE49-F238E27FC236}">
                  <a16:creationId xmlns:a16="http://schemas.microsoft.com/office/drawing/2014/main" id="{8AD8001A-64B5-9AD3-588C-E3F2D07C04A9}"/>
                </a:ext>
              </a:extLst>
            </p:cNvPr>
            <p:cNvSpPr/>
            <p:nvPr/>
          </p:nvSpPr>
          <p:spPr>
            <a:xfrm flipV="1">
              <a:off x="8176879" y="5538982"/>
              <a:ext cx="27474" cy="20737"/>
            </a:xfrm>
            <a:custGeom>
              <a:avLst/>
              <a:gdLst>
                <a:gd name="connsiteX0" fmla="*/ 610 w 27474"/>
                <a:gd name="connsiteY0" fmla="*/ 20393 h 20737"/>
                <a:gd name="connsiteX1" fmla="*/ 27288 w 27474"/>
                <a:gd name="connsiteY1" fmla="*/ 1051 h 20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7474" h="20737">
                  <a:moveTo>
                    <a:pt x="610" y="20393"/>
                  </a:moveTo>
                  <a:cubicBezTo>
                    <a:pt x="-3518" y="11302"/>
                    <a:pt x="8867" y="-5248"/>
                    <a:pt x="27288" y="105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1" name="任意多边形: 形状 1420">
              <a:extLst>
                <a:ext uri="{FF2B5EF4-FFF2-40B4-BE49-F238E27FC236}">
                  <a16:creationId xmlns:a16="http://schemas.microsoft.com/office/drawing/2014/main" id="{BDD0BE59-A4EE-F63A-03FF-FF8FE21415FA}"/>
                </a:ext>
              </a:extLst>
            </p:cNvPr>
            <p:cNvSpPr/>
            <p:nvPr/>
          </p:nvSpPr>
          <p:spPr>
            <a:xfrm flipV="1">
              <a:off x="8176995" y="5553031"/>
              <a:ext cx="5238" cy="17967"/>
            </a:xfrm>
            <a:custGeom>
              <a:avLst/>
              <a:gdLst>
                <a:gd name="connsiteX0" fmla="*/ 4185 w 5238"/>
                <a:gd name="connsiteY0" fmla="*/ 17626 h 17967"/>
                <a:gd name="connsiteX1" fmla="*/ 5053 w 5238"/>
                <a:gd name="connsiteY1" fmla="*/ -342 h 17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238" h="17967">
                  <a:moveTo>
                    <a:pt x="4185" y="17626"/>
                  </a:moveTo>
                  <a:cubicBezTo>
                    <a:pt x="-1662" y="13980"/>
                    <a:pt x="-1905" y="2427"/>
                    <a:pt x="5053" y="-34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2" name="任意多边形: 形状 1421">
              <a:extLst>
                <a:ext uri="{FF2B5EF4-FFF2-40B4-BE49-F238E27FC236}">
                  <a16:creationId xmlns:a16="http://schemas.microsoft.com/office/drawing/2014/main" id="{42DDB07A-97FE-571B-ACD6-F3720BA94A10}"/>
                </a:ext>
              </a:extLst>
            </p:cNvPr>
            <p:cNvSpPr/>
            <p:nvPr/>
          </p:nvSpPr>
          <p:spPr>
            <a:xfrm flipV="1">
              <a:off x="8299551" y="5699002"/>
              <a:ext cx="26063" cy="29259"/>
            </a:xfrm>
            <a:custGeom>
              <a:avLst/>
              <a:gdLst>
                <a:gd name="connsiteX0" fmla="*/ 5813 w 26063"/>
                <a:gd name="connsiteY0" fmla="*/ 28946 h 29259"/>
                <a:gd name="connsiteX1" fmla="*/ 25880 w 26063"/>
                <a:gd name="connsiteY1" fmla="*/ 449 h 29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063" h="29259">
                  <a:moveTo>
                    <a:pt x="5813" y="28946"/>
                  </a:moveTo>
                  <a:cubicBezTo>
                    <a:pt x="-7711" y="20915"/>
                    <a:pt x="2779" y="-5069"/>
                    <a:pt x="25880" y="44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3" name="任意多边形: 形状 1422">
              <a:extLst>
                <a:ext uri="{FF2B5EF4-FFF2-40B4-BE49-F238E27FC236}">
                  <a16:creationId xmlns:a16="http://schemas.microsoft.com/office/drawing/2014/main" id="{40B379DE-083B-55D0-25D8-AB288ED27D80}"/>
                </a:ext>
              </a:extLst>
            </p:cNvPr>
            <p:cNvSpPr/>
            <p:nvPr/>
          </p:nvSpPr>
          <p:spPr>
            <a:xfrm flipV="1">
              <a:off x="8300998" y="5725553"/>
              <a:ext cx="7407" cy="22342"/>
            </a:xfrm>
            <a:custGeom>
              <a:avLst/>
              <a:gdLst>
                <a:gd name="connsiteX0" fmla="*/ 7224 w 7407"/>
                <a:gd name="connsiteY0" fmla="*/ 22033 h 22342"/>
                <a:gd name="connsiteX1" fmla="*/ 1233 w 7407"/>
                <a:gd name="connsiteY1" fmla="*/ -309 h 22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07" h="22342">
                  <a:moveTo>
                    <a:pt x="7224" y="22033"/>
                  </a:moveTo>
                  <a:cubicBezTo>
                    <a:pt x="244" y="17467"/>
                    <a:pt x="-1922" y="6314"/>
                    <a:pt x="1233" y="-30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4" name="任意多边形: 形状 1423">
              <a:extLst>
                <a:ext uri="{FF2B5EF4-FFF2-40B4-BE49-F238E27FC236}">
                  <a16:creationId xmlns:a16="http://schemas.microsoft.com/office/drawing/2014/main" id="{6F441FEF-C460-B5A5-7BA6-1739B4DA562D}"/>
                </a:ext>
              </a:extLst>
            </p:cNvPr>
            <p:cNvSpPr/>
            <p:nvPr/>
          </p:nvSpPr>
          <p:spPr>
            <a:xfrm flipV="1">
              <a:off x="8281616" y="5723818"/>
              <a:ext cx="22708" cy="5923"/>
            </a:xfrm>
            <a:custGeom>
              <a:avLst/>
              <a:gdLst>
                <a:gd name="connsiteX0" fmla="*/ -184 w 22708"/>
                <a:gd name="connsiteY0" fmla="*/ 2093 h 5923"/>
                <a:gd name="connsiteX1" fmla="*/ 22525 w 22708"/>
                <a:gd name="connsiteY1" fmla="*/ -311 h 5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708" h="5923">
                  <a:moveTo>
                    <a:pt x="-184" y="2093"/>
                  </a:moveTo>
                  <a:cubicBezTo>
                    <a:pt x="4869" y="7061"/>
                    <a:pt x="16671" y="7211"/>
                    <a:pt x="22525" y="-31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5" name="任意多边形: 形状 1424">
              <a:extLst>
                <a:ext uri="{FF2B5EF4-FFF2-40B4-BE49-F238E27FC236}">
                  <a16:creationId xmlns:a16="http://schemas.microsoft.com/office/drawing/2014/main" id="{EED1E68B-D6AC-BB23-A9E0-F956D15EF3E3}"/>
                </a:ext>
              </a:extLst>
            </p:cNvPr>
            <p:cNvSpPr/>
            <p:nvPr/>
          </p:nvSpPr>
          <p:spPr>
            <a:xfrm flipV="1">
              <a:off x="8281259" y="5701880"/>
              <a:ext cx="19190" cy="3789"/>
            </a:xfrm>
            <a:custGeom>
              <a:avLst/>
              <a:gdLst>
                <a:gd name="connsiteX0" fmla="*/ -184 w 19190"/>
                <a:gd name="connsiteY0" fmla="*/ -315 h 3789"/>
                <a:gd name="connsiteX1" fmla="*/ 19007 w 19190"/>
                <a:gd name="connsiteY1" fmla="*/ 322 h 3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90" h="3789">
                  <a:moveTo>
                    <a:pt x="-184" y="-315"/>
                  </a:moveTo>
                  <a:cubicBezTo>
                    <a:pt x="4303" y="4193"/>
                    <a:pt x="14622" y="5013"/>
                    <a:pt x="19007" y="32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6" name="任意多边形: 形状 1425">
              <a:extLst>
                <a:ext uri="{FF2B5EF4-FFF2-40B4-BE49-F238E27FC236}">
                  <a16:creationId xmlns:a16="http://schemas.microsoft.com/office/drawing/2014/main" id="{2FAA9B2F-533C-BAB1-6CDF-3F52C7F7B588}"/>
                </a:ext>
              </a:extLst>
            </p:cNvPr>
            <p:cNvSpPr/>
            <p:nvPr/>
          </p:nvSpPr>
          <p:spPr>
            <a:xfrm flipV="1">
              <a:off x="8861993" y="5749491"/>
              <a:ext cx="30414" cy="44123"/>
            </a:xfrm>
            <a:custGeom>
              <a:avLst/>
              <a:gdLst>
                <a:gd name="connsiteX0" fmla="*/ 30243 w 30414"/>
                <a:gd name="connsiteY0" fmla="*/ 40376 h 44123"/>
                <a:gd name="connsiteX1" fmla="*/ 15369 w 30414"/>
                <a:gd name="connsiteY1" fmla="*/ -302 h 44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414" h="44123">
                  <a:moveTo>
                    <a:pt x="30243" y="40376"/>
                  </a:moveTo>
                  <a:cubicBezTo>
                    <a:pt x="2403" y="57460"/>
                    <a:pt x="-13998" y="5776"/>
                    <a:pt x="15369" y="-30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7" name="任意多边形: 形状 1426">
              <a:extLst>
                <a:ext uri="{FF2B5EF4-FFF2-40B4-BE49-F238E27FC236}">
                  <a16:creationId xmlns:a16="http://schemas.microsoft.com/office/drawing/2014/main" id="{6D7C1AB0-B39B-CD13-C913-46BCB031D814}"/>
                </a:ext>
              </a:extLst>
            </p:cNvPr>
            <p:cNvSpPr/>
            <p:nvPr/>
          </p:nvSpPr>
          <p:spPr>
            <a:xfrm flipV="1">
              <a:off x="8855657" y="5779964"/>
              <a:ext cx="14461" cy="25387"/>
            </a:xfrm>
            <a:custGeom>
              <a:avLst/>
              <a:gdLst>
                <a:gd name="connsiteX0" fmla="*/ 6932 w 14461"/>
                <a:gd name="connsiteY0" fmla="*/ 25089 h 25387"/>
                <a:gd name="connsiteX1" fmla="*/ 14290 w 14461"/>
                <a:gd name="connsiteY1" fmla="*/ -265 h 25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461" h="25387">
                  <a:moveTo>
                    <a:pt x="6932" y="25089"/>
                  </a:moveTo>
                  <a:cubicBezTo>
                    <a:pt x="-4167" y="19594"/>
                    <a:pt x="-2661" y="-1235"/>
                    <a:pt x="14290" y="-26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8" name="任意多边形: 形状 1427">
              <a:extLst>
                <a:ext uri="{FF2B5EF4-FFF2-40B4-BE49-F238E27FC236}">
                  <a16:creationId xmlns:a16="http://schemas.microsoft.com/office/drawing/2014/main" id="{67D63F32-FAC8-3B04-5B80-7900144570ED}"/>
                </a:ext>
              </a:extLst>
            </p:cNvPr>
            <p:cNvSpPr/>
            <p:nvPr/>
          </p:nvSpPr>
          <p:spPr>
            <a:xfrm flipV="1">
              <a:off x="8859068" y="5805087"/>
              <a:ext cx="31303" cy="36675"/>
            </a:xfrm>
            <a:custGeom>
              <a:avLst/>
              <a:gdLst>
                <a:gd name="connsiteX0" fmla="*/ 6736 w 31303"/>
                <a:gd name="connsiteY0" fmla="*/ 36383 h 36675"/>
                <a:gd name="connsiteX1" fmla="*/ 31132 w 31303"/>
                <a:gd name="connsiteY1" fmla="*/ 2694 h 3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303" h="36675">
                  <a:moveTo>
                    <a:pt x="6736" y="36383"/>
                  </a:moveTo>
                  <a:cubicBezTo>
                    <a:pt x="-10041" y="27955"/>
                    <a:pt x="5938" y="-11298"/>
                    <a:pt x="31132" y="269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9" name="任意多边形: 形状 1428">
              <a:extLst>
                <a:ext uri="{FF2B5EF4-FFF2-40B4-BE49-F238E27FC236}">
                  <a16:creationId xmlns:a16="http://schemas.microsoft.com/office/drawing/2014/main" id="{177B03FA-5DFD-D96B-405E-538093354F03}"/>
                </a:ext>
              </a:extLst>
            </p:cNvPr>
            <p:cNvSpPr/>
            <p:nvPr/>
          </p:nvSpPr>
          <p:spPr>
            <a:xfrm flipV="1">
              <a:off x="8874669" y="5841043"/>
              <a:ext cx="36401" cy="27661"/>
            </a:xfrm>
            <a:custGeom>
              <a:avLst/>
              <a:gdLst>
                <a:gd name="connsiteX0" fmla="*/ 1017 w 36401"/>
                <a:gd name="connsiteY0" fmla="*/ 27375 h 27661"/>
                <a:gd name="connsiteX1" fmla="*/ 36230 w 36401"/>
                <a:gd name="connsiteY1" fmla="*/ 11608 h 27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401" h="27661">
                  <a:moveTo>
                    <a:pt x="1017" y="27375"/>
                  </a:moveTo>
                  <a:cubicBezTo>
                    <a:pt x="-6717" y="14306"/>
                    <a:pt x="25420" y="-17482"/>
                    <a:pt x="36230" y="1160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0" name="任意多边形: 形状 1429">
              <a:extLst>
                <a:ext uri="{FF2B5EF4-FFF2-40B4-BE49-F238E27FC236}">
                  <a16:creationId xmlns:a16="http://schemas.microsoft.com/office/drawing/2014/main" id="{0D17EBA5-A971-2AFD-6801-20CBA56DCB4F}"/>
                </a:ext>
              </a:extLst>
            </p:cNvPr>
            <p:cNvSpPr/>
            <p:nvPr/>
          </p:nvSpPr>
          <p:spPr>
            <a:xfrm flipV="1">
              <a:off x="8898707" y="5868547"/>
              <a:ext cx="42565" cy="29590"/>
            </a:xfrm>
            <a:custGeom>
              <a:avLst/>
              <a:gdLst>
                <a:gd name="connsiteX0" fmla="*/ -161 w 42565"/>
                <a:gd name="connsiteY0" fmla="*/ 29309 h 29590"/>
                <a:gd name="connsiteX1" fmla="*/ 42395 w 42565"/>
                <a:gd name="connsiteY1" fmla="*/ 10522 h 29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565" h="29590">
                  <a:moveTo>
                    <a:pt x="-161" y="29309"/>
                  </a:moveTo>
                  <a:cubicBezTo>
                    <a:pt x="-819" y="8496"/>
                    <a:pt x="31615" y="-14231"/>
                    <a:pt x="42395" y="1052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1" name="任意多边形: 形状 1430">
              <a:extLst>
                <a:ext uri="{FF2B5EF4-FFF2-40B4-BE49-F238E27FC236}">
                  <a16:creationId xmlns:a16="http://schemas.microsoft.com/office/drawing/2014/main" id="{7EAA6506-5EB6-E442-AF4D-20D614F5E08A}"/>
                </a:ext>
              </a:extLst>
            </p:cNvPr>
            <p:cNvSpPr/>
            <p:nvPr/>
          </p:nvSpPr>
          <p:spPr>
            <a:xfrm flipV="1">
              <a:off x="8924078" y="5898194"/>
              <a:ext cx="41425" cy="27865"/>
            </a:xfrm>
            <a:custGeom>
              <a:avLst/>
              <a:gdLst>
                <a:gd name="connsiteX0" fmla="*/ -170 w 41425"/>
                <a:gd name="connsiteY0" fmla="*/ 27590 h 27865"/>
                <a:gd name="connsiteX1" fmla="*/ 41256 w 41425"/>
                <a:gd name="connsiteY1" fmla="*/ 7888 h 27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425" h="27865">
                  <a:moveTo>
                    <a:pt x="-170" y="27590"/>
                  </a:moveTo>
                  <a:cubicBezTo>
                    <a:pt x="424" y="13058"/>
                    <a:pt x="29125" y="-13835"/>
                    <a:pt x="41256" y="788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2" name="任意多边形: 形状 1431">
              <a:extLst>
                <a:ext uri="{FF2B5EF4-FFF2-40B4-BE49-F238E27FC236}">
                  <a16:creationId xmlns:a16="http://schemas.microsoft.com/office/drawing/2014/main" id="{73A9C64F-5F4D-A069-FD14-EAB17383F44A}"/>
                </a:ext>
              </a:extLst>
            </p:cNvPr>
            <p:cNvSpPr/>
            <p:nvPr/>
          </p:nvSpPr>
          <p:spPr>
            <a:xfrm flipV="1">
              <a:off x="8872110" y="5686381"/>
              <a:ext cx="32587" cy="33448"/>
            </a:xfrm>
            <a:custGeom>
              <a:avLst/>
              <a:gdLst>
                <a:gd name="connsiteX0" fmla="*/ 242 w 32587"/>
                <a:gd name="connsiteY0" fmla="*/ 33133 h 33448"/>
                <a:gd name="connsiteX1" fmla="*/ 32416 w 32587"/>
                <a:gd name="connsiteY1" fmla="*/ -315 h 33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587" h="33448">
                  <a:moveTo>
                    <a:pt x="242" y="33133"/>
                  </a:moveTo>
                  <a:cubicBezTo>
                    <a:pt x="-2723" y="18130"/>
                    <a:pt x="10502" y="3766"/>
                    <a:pt x="32416" y="-31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3" name="任意多边形: 形状 1432">
              <a:extLst>
                <a:ext uri="{FF2B5EF4-FFF2-40B4-BE49-F238E27FC236}">
                  <a16:creationId xmlns:a16="http://schemas.microsoft.com/office/drawing/2014/main" id="{834E7529-E310-2077-7AFF-F5E1C77F9801}"/>
                </a:ext>
              </a:extLst>
            </p:cNvPr>
            <p:cNvSpPr/>
            <p:nvPr/>
          </p:nvSpPr>
          <p:spPr>
            <a:xfrm flipV="1">
              <a:off x="8818674" y="5688643"/>
              <a:ext cx="39018" cy="22579"/>
            </a:xfrm>
            <a:custGeom>
              <a:avLst/>
              <a:gdLst>
                <a:gd name="connsiteX0" fmla="*/ 38080 w 39018"/>
                <a:gd name="connsiteY0" fmla="*/ 22264 h 22579"/>
                <a:gd name="connsiteX1" fmla="*/ -172 w 39018"/>
                <a:gd name="connsiteY1" fmla="*/ 10015 h 22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018" h="22579">
                  <a:moveTo>
                    <a:pt x="38080" y="22264"/>
                  </a:moveTo>
                  <a:cubicBezTo>
                    <a:pt x="44529" y="8381"/>
                    <a:pt x="8412" y="-13392"/>
                    <a:pt x="-172" y="1001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4" name="任意多边形: 形状 1433">
              <a:extLst>
                <a:ext uri="{FF2B5EF4-FFF2-40B4-BE49-F238E27FC236}">
                  <a16:creationId xmlns:a16="http://schemas.microsoft.com/office/drawing/2014/main" id="{44213119-FA80-B43E-6F80-EEB746C6ADF0}"/>
                </a:ext>
              </a:extLst>
            </p:cNvPr>
            <p:cNvSpPr/>
            <p:nvPr/>
          </p:nvSpPr>
          <p:spPr>
            <a:xfrm flipV="1">
              <a:off x="8844425" y="5708408"/>
              <a:ext cx="40933" cy="12799"/>
            </a:xfrm>
            <a:custGeom>
              <a:avLst/>
              <a:gdLst>
                <a:gd name="connsiteX0" fmla="*/ -172 w 40933"/>
                <a:gd name="connsiteY0" fmla="*/ 12486 h 12799"/>
                <a:gd name="connsiteX1" fmla="*/ 40762 w 40933"/>
                <a:gd name="connsiteY1" fmla="*/ 8338 h 12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0933" h="12799">
                  <a:moveTo>
                    <a:pt x="-172" y="12486"/>
                  </a:moveTo>
                  <a:cubicBezTo>
                    <a:pt x="8183" y="-975"/>
                    <a:pt x="25653" y="-6053"/>
                    <a:pt x="40762" y="833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5" name="任意多边形: 形状 1434">
              <a:extLst>
                <a:ext uri="{FF2B5EF4-FFF2-40B4-BE49-F238E27FC236}">
                  <a16:creationId xmlns:a16="http://schemas.microsoft.com/office/drawing/2014/main" id="{147CE773-C8B3-4638-8785-03AF8A2A95F9}"/>
                </a:ext>
              </a:extLst>
            </p:cNvPr>
            <p:cNvSpPr/>
            <p:nvPr/>
          </p:nvSpPr>
          <p:spPr>
            <a:xfrm flipV="1">
              <a:off x="8868476" y="5721147"/>
              <a:ext cx="24008" cy="31879"/>
            </a:xfrm>
            <a:custGeom>
              <a:avLst/>
              <a:gdLst>
                <a:gd name="connsiteX0" fmla="*/ 1019 w 24008"/>
                <a:gd name="connsiteY0" fmla="*/ 31571 h 31879"/>
                <a:gd name="connsiteX1" fmla="*/ 23837 w 24008"/>
                <a:gd name="connsiteY1" fmla="*/ -309 h 31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008" h="31879">
                  <a:moveTo>
                    <a:pt x="1019" y="31571"/>
                  </a:moveTo>
                  <a:cubicBezTo>
                    <a:pt x="-3479" y="21894"/>
                    <a:pt x="4914" y="6778"/>
                    <a:pt x="23837" y="-30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6" name="任意多边形: 形状 1435">
              <a:extLst>
                <a:ext uri="{FF2B5EF4-FFF2-40B4-BE49-F238E27FC236}">
                  <a16:creationId xmlns:a16="http://schemas.microsoft.com/office/drawing/2014/main" id="{78CEAFAD-85D2-091A-17CC-8230EA2AC0DE}"/>
                </a:ext>
              </a:extLst>
            </p:cNvPr>
            <p:cNvSpPr/>
            <p:nvPr/>
          </p:nvSpPr>
          <p:spPr>
            <a:xfrm flipV="1">
              <a:off x="8799005" y="5711503"/>
              <a:ext cx="35687" cy="26198"/>
            </a:xfrm>
            <a:custGeom>
              <a:avLst/>
              <a:gdLst>
                <a:gd name="connsiteX0" fmla="*/ 34651 w 35687"/>
                <a:gd name="connsiteY0" fmla="*/ 25888 h 26198"/>
                <a:gd name="connsiteX1" fmla="*/ -173 w 35687"/>
                <a:gd name="connsiteY1" fmla="*/ 8740 h 26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687" h="26198">
                  <a:moveTo>
                    <a:pt x="34651" y="25888"/>
                  </a:moveTo>
                  <a:cubicBezTo>
                    <a:pt x="41823" y="2825"/>
                    <a:pt x="2057" y="-10096"/>
                    <a:pt x="-173" y="874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7" name="任意多边形: 形状 1436">
              <a:extLst>
                <a:ext uri="{FF2B5EF4-FFF2-40B4-BE49-F238E27FC236}">
                  <a16:creationId xmlns:a16="http://schemas.microsoft.com/office/drawing/2014/main" id="{543E5A3A-D2B3-7AF4-07E0-8B499F42C2BF}"/>
                </a:ext>
              </a:extLst>
            </p:cNvPr>
            <p:cNvSpPr/>
            <p:nvPr/>
          </p:nvSpPr>
          <p:spPr>
            <a:xfrm flipV="1">
              <a:off x="8833233" y="5725315"/>
              <a:ext cx="35998" cy="12502"/>
            </a:xfrm>
            <a:custGeom>
              <a:avLst/>
              <a:gdLst>
                <a:gd name="connsiteX0" fmla="*/ -172 w 35998"/>
                <a:gd name="connsiteY0" fmla="*/ 12193 h 12502"/>
                <a:gd name="connsiteX1" fmla="*/ 35827 w 35998"/>
                <a:gd name="connsiteY1" fmla="*/ 6271 h 12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998" h="12502">
                  <a:moveTo>
                    <a:pt x="-172" y="12193"/>
                  </a:moveTo>
                  <a:cubicBezTo>
                    <a:pt x="3766" y="2080"/>
                    <a:pt x="24775" y="-6872"/>
                    <a:pt x="35827" y="627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8" name="任意多边形: 形状 1437">
              <a:extLst>
                <a:ext uri="{FF2B5EF4-FFF2-40B4-BE49-F238E27FC236}">
                  <a16:creationId xmlns:a16="http://schemas.microsoft.com/office/drawing/2014/main" id="{EDC17B46-BAB5-3E41-ED23-71A924121E4A}"/>
                </a:ext>
              </a:extLst>
            </p:cNvPr>
            <p:cNvSpPr/>
            <p:nvPr/>
          </p:nvSpPr>
          <p:spPr>
            <a:xfrm flipV="1">
              <a:off x="8851448" y="5737816"/>
              <a:ext cx="12609" cy="25517"/>
            </a:xfrm>
            <a:custGeom>
              <a:avLst/>
              <a:gdLst>
                <a:gd name="connsiteX0" fmla="*/ 1378 w 12609"/>
                <a:gd name="connsiteY0" fmla="*/ 25211 h 25517"/>
                <a:gd name="connsiteX1" fmla="*/ 12438 w 12609"/>
                <a:gd name="connsiteY1" fmla="*/ -306 h 25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609" h="25517">
                  <a:moveTo>
                    <a:pt x="1378" y="25211"/>
                  </a:moveTo>
                  <a:cubicBezTo>
                    <a:pt x="-2973" y="14899"/>
                    <a:pt x="2193" y="6726"/>
                    <a:pt x="12438" y="-30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9" name="任意多边形: 形状 1438">
              <a:extLst>
                <a:ext uri="{FF2B5EF4-FFF2-40B4-BE49-F238E27FC236}">
                  <a16:creationId xmlns:a16="http://schemas.microsoft.com/office/drawing/2014/main" id="{697CA111-7C0E-6F11-9EAC-B1E9F07B5FE5}"/>
                </a:ext>
              </a:extLst>
            </p:cNvPr>
            <p:cNvSpPr/>
            <p:nvPr/>
          </p:nvSpPr>
          <p:spPr>
            <a:xfrm flipV="1">
              <a:off x="8820850" y="5735435"/>
              <a:ext cx="35995" cy="24899"/>
            </a:xfrm>
            <a:custGeom>
              <a:avLst/>
              <a:gdLst>
                <a:gd name="connsiteX0" fmla="*/ -172 w 35995"/>
                <a:gd name="connsiteY0" fmla="*/ 24593 h 24899"/>
                <a:gd name="connsiteX1" fmla="*/ 35823 w 35995"/>
                <a:gd name="connsiteY1" fmla="*/ 2337 h 24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995" h="24899">
                  <a:moveTo>
                    <a:pt x="-172" y="24593"/>
                  </a:moveTo>
                  <a:cubicBezTo>
                    <a:pt x="707" y="8794"/>
                    <a:pt x="18166" y="-6623"/>
                    <a:pt x="35823" y="233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0" name="任意多边形: 形状 1439">
              <a:extLst>
                <a:ext uri="{FF2B5EF4-FFF2-40B4-BE49-F238E27FC236}">
                  <a16:creationId xmlns:a16="http://schemas.microsoft.com/office/drawing/2014/main" id="{0BE4AD0A-2CE0-2ACB-8760-0D29C2DD601C}"/>
                </a:ext>
              </a:extLst>
            </p:cNvPr>
            <p:cNvSpPr/>
            <p:nvPr/>
          </p:nvSpPr>
          <p:spPr>
            <a:xfrm flipV="1">
              <a:off x="8839949" y="5760319"/>
              <a:ext cx="15508" cy="31230"/>
            </a:xfrm>
            <a:custGeom>
              <a:avLst/>
              <a:gdLst>
                <a:gd name="connsiteX0" fmla="*/ 2994 w 15508"/>
                <a:gd name="connsiteY0" fmla="*/ 30929 h 31230"/>
                <a:gd name="connsiteX1" fmla="*/ 15336 w 15508"/>
                <a:gd name="connsiteY1" fmla="*/ -301 h 31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508" h="31230">
                  <a:moveTo>
                    <a:pt x="2994" y="30929"/>
                  </a:moveTo>
                  <a:cubicBezTo>
                    <a:pt x="-4430" y="20926"/>
                    <a:pt x="1817" y="4995"/>
                    <a:pt x="15336" y="-30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1" name="任意多边形: 形状 1440">
              <a:extLst>
                <a:ext uri="{FF2B5EF4-FFF2-40B4-BE49-F238E27FC236}">
                  <a16:creationId xmlns:a16="http://schemas.microsoft.com/office/drawing/2014/main" id="{C5749D8E-5114-F783-F738-26BBD12163B2}"/>
                </a:ext>
              </a:extLst>
            </p:cNvPr>
            <p:cNvSpPr/>
            <p:nvPr/>
          </p:nvSpPr>
          <p:spPr>
            <a:xfrm flipV="1">
              <a:off x="8785965" y="5737540"/>
              <a:ext cx="29667" cy="23775"/>
            </a:xfrm>
            <a:custGeom>
              <a:avLst/>
              <a:gdLst>
                <a:gd name="connsiteX0" fmla="*/ -173 w 29667"/>
                <a:gd name="connsiteY0" fmla="*/ 4143 h 23775"/>
                <a:gd name="connsiteX1" fmla="*/ 29494 w 29667"/>
                <a:gd name="connsiteY1" fmla="*/ 23469 h 23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667" h="23775">
                  <a:moveTo>
                    <a:pt x="-173" y="4143"/>
                  </a:moveTo>
                  <a:cubicBezTo>
                    <a:pt x="6731" y="-7305"/>
                    <a:pt x="29671" y="4845"/>
                    <a:pt x="29494" y="2346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2" name="任意多边形: 形状 1441">
              <a:extLst>
                <a:ext uri="{FF2B5EF4-FFF2-40B4-BE49-F238E27FC236}">
                  <a16:creationId xmlns:a16="http://schemas.microsoft.com/office/drawing/2014/main" id="{0567313F-8B70-0F2F-456F-C3D6AC6B0996}"/>
                </a:ext>
              </a:extLst>
            </p:cNvPr>
            <p:cNvSpPr/>
            <p:nvPr/>
          </p:nvSpPr>
          <p:spPr>
            <a:xfrm flipV="1">
              <a:off x="8784774" y="5758375"/>
              <a:ext cx="20853" cy="28307"/>
            </a:xfrm>
            <a:custGeom>
              <a:avLst/>
              <a:gdLst>
                <a:gd name="connsiteX0" fmla="*/ -173 w 20853"/>
                <a:gd name="connsiteY0" fmla="*/ 1891 h 28307"/>
                <a:gd name="connsiteX1" fmla="*/ 19637 w 20853"/>
                <a:gd name="connsiteY1" fmla="*/ 28005 h 28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853" h="28307">
                  <a:moveTo>
                    <a:pt x="-173" y="1891"/>
                  </a:moveTo>
                  <a:cubicBezTo>
                    <a:pt x="11383" y="-6515"/>
                    <a:pt x="24506" y="10758"/>
                    <a:pt x="19637" y="2800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3" name="任意多边形: 形状 1442">
              <a:extLst>
                <a:ext uri="{FF2B5EF4-FFF2-40B4-BE49-F238E27FC236}">
                  <a16:creationId xmlns:a16="http://schemas.microsoft.com/office/drawing/2014/main" id="{FFCA3CCE-FA05-4B22-9966-BB4ADE15CEEF}"/>
                </a:ext>
              </a:extLst>
            </p:cNvPr>
            <p:cNvSpPr/>
            <p:nvPr/>
          </p:nvSpPr>
          <p:spPr>
            <a:xfrm flipV="1">
              <a:off x="8801053" y="5781162"/>
              <a:ext cx="13699" cy="37952"/>
            </a:xfrm>
            <a:custGeom>
              <a:avLst/>
              <a:gdLst>
                <a:gd name="connsiteX0" fmla="*/ 575 w 13699"/>
                <a:gd name="connsiteY0" fmla="*/ 158 h 37952"/>
                <a:gd name="connsiteX1" fmla="*/ -173 w 13699"/>
                <a:gd name="connsiteY1" fmla="*/ 37656 h 3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699" h="37952">
                  <a:moveTo>
                    <a:pt x="575" y="158"/>
                  </a:moveTo>
                  <a:cubicBezTo>
                    <a:pt x="12152" y="-3913"/>
                    <a:pt x="23073" y="20206"/>
                    <a:pt x="-173" y="3765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4" name="任意多边形: 形状 1443">
              <a:extLst>
                <a:ext uri="{FF2B5EF4-FFF2-40B4-BE49-F238E27FC236}">
                  <a16:creationId xmlns:a16="http://schemas.microsoft.com/office/drawing/2014/main" id="{7BBD1A8F-8FDD-FCA6-17EB-9B9A49AE3E4B}"/>
                </a:ext>
              </a:extLst>
            </p:cNvPr>
            <p:cNvSpPr/>
            <p:nvPr/>
          </p:nvSpPr>
          <p:spPr>
            <a:xfrm flipV="1">
              <a:off x="8813538" y="5812973"/>
              <a:ext cx="19026" cy="41681"/>
            </a:xfrm>
            <a:custGeom>
              <a:avLst/>
              <a:gdLst>
                <a:gd name="connsiteX0" fmla="*/ 8449 w 19026"/>
                <a:gd name="connsiteY0" fmla="*/ -14 h 41681"/>
                <a:gd name="connsiteX1" fmla="*/ -173 w 19026"/>
                <a:gd name="connsiteY1" fmla="*/ 41391 h 41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26" h="41681">
                  <a:moveTo>
                    <a:pt x="8449" y="-14"/>
                  </a:moveTo>
                  <a:cubicBezTo>
                    <a:pt x="19887" y="-3447"/>
                    <a:pt x="27626" y="25957"/>
                    <a:pt x="-173" y="4139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5" name="任意多边形: 形状 1444">
              <a:extLst>
                <a:ext uri="{FF2B5EF4-FFF2-40B4-BE49-F238E27FC236}">
                  <a16:creationId xmlns:a16="http://schemas.microsoft.com/office/drawing/2014/main" id="{91DF747A-C73F-1274-199D-11AB64FF91C8}"/>
                </a:ext>
              </a:extLst>
            </p:cNvPr>
            <p:cNvSpPr/>
            <p:nvPr/>
          </p:nvSpPr>
          <p:spPr>
            <a:xfrm flipV="1">
              <a:off x="8832248" y="5847098"/>
              <a:ext cx="27015" cy="39189"/>
            </a:xfrm>
            <a:custGeom>
              <a:avLst/>
              <a:gdLst>
                <a:gd name="connsiteX0" fmla="*/ 21291 w 27015"/>
                <a:gd name="connsiteY0" fmla="*/ -284 h 39189"/>
                <a:gd name="connsiteX1" fmla="*/ -172 w 27015"/>
                <a:gd name="connsiteY1" fmla="*/ 38905 h 39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7015" h="39189">
                  <a:moveTo>
                    <a:pt x="21291" y="-284"/>
                  </a:moveTo>
                  <a:cubicBezTo>
                    <a:pt x="34297" y="5634"/>
                    <a:pt x="23364" y="36515"/>
                    <a:pt x="-172" y="3890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6" name="任意多边形: 形状 1445">
              <a:extLst>
                <a:ext uri="{FF2B5EF4-FFF2-40B4-BE49-F238E27FC236}">
                  <a16:creationId xmlns:a16="http://schemas.microsoft.com/office/drawing/2014/main" id="{F29C2F48-C110-8897-55D2-34052D824D26}"/>
                </a:ext>
              </a:extLst>
            </p:cNvPr>
            <p:cNvSpPr/>
            <p:nvPr/>
          </p:nvSpPr>
          <p:spPr>
            <a:xfrm flipV="1">
              <a:off x="8860012" y="5877243"/>
              <a:ext cx="21758" cy="37264"/>
            </a:xfrm>
            <a:custGeom>
              <a:avLst/>
              <a:gdLst>
                <a:gd name="connsiteX0" fmla="*/ 2934 w 21758"/>
                <a:gd name="connsiteY0" fmla="*/ 2344 h 37264"/>
                <a:gd name="connsiteX1" fmla="*/ -172 w 21758"/>
                <a:gd name="connsiteY1" fmla="*/ 36986 h 37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758" h="37264">
                  <a:moveTo>
                    <a:pt x="2934" y="2344"/>
                  </a:moveTo>
                  <a:cubicBezTo>
                    <a:pt x="12762" y="-8781"/>
                    <a:pt x="41108" y="17912"/>
                    <a:pt x="-172" y="3698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7" name="任意多边形: 形状 1446">
              <a:extLst>
                <a:ext uri="{FF2B5EF4-FFF2-40B4-BE49-F238E27FC236}">
                  <a16:creationId xmlns:a16="http://schemas.microsoft.com/office/drawing/2014/main" id="{CC606CB6-10CF-EDA8-742D-DB50C3DA255B}"/>
                </a:ext>
              </a:extLst>
            </p:cNvPr>
            <p:cNvSpPr/>
            <p:nvPr/>
          </p:nvSpPr>
          <p:spPr>
            <a:xfrm flipV="1">
              <a:off x="8882286" y="5902268"/>
              <a:ext cx="19562" cy="24324"/>
            </a:xfrm>
            <a:custGeom>
              <a:avLst/>
              <a:gdLst>
                <a:gd name="connsiteX0" fmla="*/ 2806 w 19562"/>
                <a:gd name="connsiteY0" fmla="*/ 383 h 24324"/>
                <a:gd name="connsiteX1" fmla="*/ -171 w 19562"/>
                <a:gd name="connsiteY1" fmla="*/ 24050 h 24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562" h="24324">
                  <a:moveTo>
                    <a:pt x="2806" y="383"/>
                  </a:moveTo>
                  <a:cubicBezTo>
                    <a:pt x="15020" y="-3542"/>
                    <a:pt x="34462" y="10823"/>
                    <a:pt x="-171" y="2405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8" name="任意多边形: 形状 1447">
              <a:extLst>
                <a:ext uri="{FF2B5EF4-FFF2-40B4-BE49-F238E27FC236}">
                  <a16:creationId xmlns:a16="http://schemas.microsoft.com/office/drawing/2014/main" id="{7D887632-26D4-1813-E547-718B101FAB5B}"/>
                </a:ext>
              </a:extLst>
            </p:cNvPr>
            <p:cNvSpPr/>
            <p:nvPr/>
          </p:nvSpPr>
          <p:spPr>
            <a:xfrm flipV="1">
              <a:off x="8902357" y="5917741"/>
              <a:ext cx="17939" cy="27098"/>
            </a:xfrm>
            <a:custGeom>
              <a:avLst/>
              <a:gdLst>
                <a:gd name="connsiteX0" fmla="*/ 5000 w 17939"/>
                <a:gd name="connsiteY0" fmla="*/ 2321 h 27098"/>
                <a:gd name="connsiteX1" fmla="*/ -171 w 17939"/>
                <a:gd name="connsiteY1" fmla="*/ 26826 h 27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939" h="27098">
                  <a:moveTo>
                    <a:pt x="5000" y="2321"/>
                  </a:moveTo>
                  <a:cubicBezTo>
                    <a:pt x="11371" y="-8253"/>
                    <a:pt x="32875" y="16244"/>
                    <a:pt x="-171" y="2682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9" name="任意多边形: 形状 1448">
              <a:extLst>
                <a:ext uri="{FF2B5EF4-FFF2-40B4-BE49-F238E27FC236}">
                  <a16:creationId xmlns:a16="http://schemas.microsoft.com/office/drawing/2014/main" id="{8472FCBB-BD96-55F4-F7F4-D39B601BF168}"/>
                </a:ext>
              </a:extLst>
            </p:cNvPr>
            <p:cNvSpPr/>
            <p:nvPr/>
          </p:nvSpPr>
          <p:spPr>
            <a:xfrm flipV="1">
              <a:off x="8804658" y="5758295"/>
              <a:ext cx="38459" cy="12279"/>
            </a:xfrm>
            <a:custGeom>
              <a:avLst/>
              <a:gdLst>
                <a:gd name="connsiteX0" fmla="*/ -172 w 38459"/>
                <a:gd name="connsiteY0" fmla="*/ 11976 h 12279"/>
                <a:gd name="connsiteX1" fmla="*/ 38287 w 38459"/>
                <a:gd name="connsiteY1" fmla="*/ 9939 h 12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459" h="12279">
                  <a:moveTo>
                    <a:pt x="-172" y="11976"/>
                  </a:moveTo>
                  <a:cubicBezTo>
                    <a:pt x="7302" y="-2015"/>
                    <a:pt x="30488" y="-5816"/>
                    <a:pt x="38287" y="993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0" name="任意多边形: 形状 1449">
              <a:extLst>
                <a:ext uri="{FF2B5EF4-FFF2-40B4-BE49-F238E27FC236}">
                  <a16:creationId xmlns:a16="http://schemas.microsoft.com/office/drawing/2014/main" id="{60D8EA06-4FCC-B4FE-ADDD-C6AB6E8DA312}"/>
                </a:ext>
              </a:extLst>
            </p:cNvPr>
            <p:cNvSpPr/>
            <p:nvPr/>
          </p:nvSpPr>
          <p:spPr>
            <a:xfrm flipV="1">
              <a:off x="8809941" y="5770201"/>
              <a:ext cx="20315" cy="20969"/>
            </a:xfrm>
            <a:custGeom>
              <a:avLst/>
              <a:gdLst>
                <a:gd name="connsiteX0" fmla="*/ 20143 w 20315"/>
                <a:gd name="connsiteY0" fmla="*/ 20669 h 20969"/>
                <a:gd name="connsiteX1" fmla="*/ -173 w 20315"/>
                <a:gd name="connsiteY1" fmla="*/ -224 h 20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315" h="20969">
                  <a:moveTo>
                    <a:pt x="20143" y="20669"/>
                  </a:moveTo>
                  <a:cubicBezTo>
                    <a:pt x="19594" y="11210"/>
                    <a:pt x="9423" y="-1402"/>
                    <a:pt x="-173" y="-22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1" name="任意多边形: 形状 1450">
              <a:extLst>
                <a:ext uri="{FF2B5EF4-FFF2-40B4-BE49-F238E27FC236}">
                  <a16:creationId xmlns:a16="http://schemas.microsoft.com/office/drawing/2014/main" id="{B4EC4414-C51E-B492-34C8-2B286EBA7DB7}"/>
                </a:ext>
              </a:extLst>
            </p:cNvPr>
            <p:cNvSpPr/>
            <p:nvPr/>
          </p:nvSpPr>
          <p:spPr>
            <a:xfrm flipV="1">
              <a:off x="8821089" y="5787346"/>
              <a:ext cx="32109" cy="8230"/>
            </a:xfrm>
            <a:custGeom>
              <a:avLst/>
              <a:gdLst>
                <a:gd name="connsiteX0" fmla="*/ -172 w 32109"/>
                <a:gd name="connsiteY0" fmla="*/ 7932 h 8230"/>
                <a:gd name="connsiteX1" fmla="*/ 31938 w 32109"/>
                <a:gd name="connsiteY1" fmla="*/ 4466 h 8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109" h="8230">
                  <a:moveTo>
                    <a:pt x="-172" y="7932"/>
                  </a:moveTo>
                  <a:cubicBezTo>
                    <a:pt x="5628" y="-98"/>
                    <a:pt x="17843" y="-4031"/>
                    <a:pt x="31938" y="446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2" name="任意多边形: 形状 1451">
              <a:extLst>
                <a:ext uri="{FF2B5EF4-FFF2-40B4-BE49-F238E27FC236}">
                  <a16:creationId xmlns:a16="http://schemas.microsoft.com/office/drawing/2014/main" id="{A0462D0A-0836-9BC7-5EA5-D3DD0AF49C29}"/>
                </a:ext>
              </a:extLst>
            </p:cNvPr>
            <p:cNvSpPr/>
            <p:nvPr/>
          </p:nvSpPr>
          <p:spPr>
            <a:xfrm flipV="1">
              <a:off x="8819056" y="5795919"/>
              <a:ext cx="15724" cy="20532"/>
            </a:xfrm>
            <a:custGeom>
              <a:avLst/>
              <a:gdLst>
                <a:gd name="connsiteX0" fmla="*/ 15552 w 15724"/>
                <a:gd name="connsiteY0" fmla="*/ 20237 h 20532"/>
                <a:gd name="connsiteX1" fmla="*/ -172 w 15724"/>
                <a:gd name="connsiteY1" fmla="*/ -296 h 20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724" h="20532">
                  <a:moveTo>
                    <a:pt x="15552" y="20237"/>
                  </a:moveTo>
                  <a:cubicBezTo>
                    <a:pt x="14438" y="13318"/>
                    <a:pt x="8320" y="1943"/>
                    <a:pt x="-172" y="-29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3" name="任意多边形: 形状 1452">
              <a:extLst>
                <a:ext uri="{FF2B5EF4-FFF2-40B4-BE49-F238E27FC236}">
                  <a16:creationId xmlns:a16="http://schemas.microsoft.com/office/drawing/2014/main" id="{E8DBD92D-4A87-DB8C-D0A9-0167B727AF91}"/>
                </a:ext>
              </a:extLst>
            </p:cNvPr>
            <p:cNvSpPr/>
            <p:nvPr/>
          </p:nvSpPr>
          <p:spPr>
            <a:xfrm flipV="1">
              <a:off x="8830733" y="5806515"/>
              <a:ext cx="29573" cy="8231"/>
            </a:xfrm>
            <a:custGeom>
              <a:avLst/>
              <a:gdLst>
                <a:gd name="connsiteX0" fmla="*/ -172 w 29573"/>
                <a:gd name="connsiteY0" fmla="*/ 7937 h 8231"/>
                <a:gd name="connsiteX1" fmla="*/ 29402 w 29573"/>
                <a:gd name="connsiteY1" fmla="*/ 3910 h 8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573" h="8231">
                  <a:moveTo>
                    <a:pt x="-172" y="7937"/>
                  </a:moveTo>
                  <a:cubicBezTo>
                    <a:pt x="5426" y="-2140"/>
                    <a:pt x="19467" y="-2321"/>
                    <a:pt x="29402" y="391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4" name="任意多边形: 形状 1453">
              <a:extLst>
                <a:ext uri="{FF2B5EF4-FFF2-40B4-BE49-F238E27FC236}">
                  <a16:creationId xmlns:a16="http://schemas.microsoft.com/office/drawing/2014/main" id="{10D466B3-9543-0735-BDF3-F73873605F6C}"/>
                </a:ext>
              </a:extLst>
            </p:cNvPr>
            <p:cNvSpPr/>
            <p:nvPr/>
          </p:nvSpPr>
          <p:spPr>
            <a:xfrm flipV="1">
              <a:off x="8832478" y="5814850"/>
              <a:ext cx="18618" cy="30267"/>
            </a:xfrm>
            <a:custGeom>
              <a:avLst/>
              <a:gdLst>
                <a:gd name="connsiteX0" fmla="*/ 17370 w 18618"/>
                <a:gd name="connsiteY0" fmla="*/ 29977 h 30267"/>
                <a:gd name="connsiteX1" fmla="*/ -172 w 18618"/>
                <a:gd name="connsiteY1" fmla="*/ -291 h 30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618" h="30267">
                  <a:moveTo>
                    <a:pt x="17370" y="29977"/>
                  </a:moveTo>
                  <a:cubicBezTo>
                    <a:pt x="21127" y="22154"/>
                    <a:pt x="14994" y="445"/>
                    <a:pt x="-172" y="-29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5" name="任意多边形: 形状 1454">
              <a:extLst>
                <a:ext uri="{FF2B5EF4-FFF2-40B4-BE49-F238E27FC236}">
                  <a16:creationId xmlns:a16="http://schemas.microsoft.com/office/drawing/2014/main" id="{E7E158F5-1DB8-6DAE-183D-11D459045A94}"/>
                </a:ext>
              </a:extLst>
            </p:cNvPr>
            <p:cNvSpPr/>
            <p:nvPr/>
          </p:nvSpPr>
          <p:spPr>
            <a:xfrm flipV="1">
              <a:off x="8843711" y="5840210"/>
              <a:ext cx="30920" cy="8737"/>
            </a:xfrm>
            <a:custGeom>
              <a:avLst/>
              <a:gdLst>
                <a:gd name="connsiteX0" fmla="*/ -172 w 30920"/>
                <a:gd name="connsiteY0" fmla="*/ 8449 h 8737"/>
                <a:gd name="connsiteX1" fmla="*/ 30749 w 30920"/>
                <a:gd name="connsiteY1" fmla="*/ 1388 h 8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20" h="8737">
                  <a:moveTo>
                    <a:pt x="-172" y="8449"/>
                  </a:moveTo>
                  <a:cubicBezTo>
                    <a:pt x="6964" y="3385"/>
                    <a:pt x="17847" y="-3508"/>
                    <a:pt x="30749" y="138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6" name="任意多边形: 形状 1455">
              <a:extLst>
                <a:ext uri="{FF2B5EF4-FFF2-40B4-BE49-F238E27FC236}">
                  <a16:creationId xmlns:a16="http://schemas.microsoft.com/office/drawing/2014/main" id="{D51F7961-7AC5-A430-316D-87A8F8E100E5}"/>
                </a:ext>
              </a:extLst>
            </p:cNvPr>
            <p:cNvSpPr/>
            <p:nvPr/>
          </p:nvSpPr>
          <p:spPr>
            <a:xfrm flipV="1">
              <a:off x="8863715" y="5849139"/>
              <a:ext cx="6671" cy="29922"/>
            </a:xfrm>
            <a:custGeom>
              <a:avLst/>
              <a:gdLst>
                <a:gd name="connsiteX0" fmla="*/ 2445 w 6671"/>
                <a:gd name="connsiteY0" fmla="*/ 29638 h 29922"/>
                <a:gd name="connsiteX1" fmla="*/ -172 w 6671"/>
                <a:gd name="connsiteY1" fmla="*/ -285 h 29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71" h="29922">
                  <a:moveTo>
                    <a:pt x="2445" y="29638"/>
                  </a:moveTo>
                  <a:cubicBezTo>
                    <a:pt x="7819" y="23509"/>
                    <a:pt x="8703" y="7706"/>
                    <a:pt x="-172" y="-28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7" name="任意多边形: 形状 1456">
              <a:extLst>
                <a:ext uri="{FF2B5EF4-FFF2-40B4-BE49-F238E27FC236}">
                  <a16:creationId xmlns:a16="http://schemas.microsoft.com/office/drawing/2014/main" id="{267B1295-26A5-5A0B-C24E-FDE76E12C637}"/>
                </a:ext>
              </a:extLst>
            </p:cNvPr>
            <p:cNvSpPr/>
            <p:nvPr/>
          </p:nvSpPr>
          <p:spPr>
            <a:xfrm flipV="1">
              <a:off x="8866332" y="5875810"/>
              <a:ext cx="33061" cy="4201"/>
            </a:xfrm>
            <a:custGeom>
              <a:avLst/>
              <a:gdLst>
                <a:gd name="connsiteX0" fmla="*/ -171 w 33061"/>
                <a:gd name="connsiteY0" fmla="*/ 3920 h 4201"/>
                <a:gd name="connsiteX1" fmla="*/ 32890 w 33061"/>
                <a:gd name="connsiteY1" fmla="*/ 3671 h 4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061" h="4201">
                  <a:moveTo>
                    <a:pt x="-171" y="3920"/>
                  </a:moveTo>
                  <a:cubicBezTo>
                    <a:pt x="7707" y="18"/>
                    <a:pt x="23731" y="-3052"/>
                    <a:pt x="32890" y="367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8" name="任意多边形: 形状 1457">
              <a:extLst>
                <a:ext uri="{FF2B5EF4-FFF2-40B4-BE49-F238E27FC236}">
                  <a16:creationId xmlns:a16="http://schemas.microsoft.com/office/drawing/2014/main" id="{09A92D51-7D3A-2A6D-458B-621FCB4F23B6}"/>
                </a:ext>
              </a:extLst>
            </p:cNvPr>
            <p:cNvSpPr/>
            <p:nvPr/>
          </p:nvSpPr>
          <p:spPr>
            <a:xfrm flipV="1">
              <a:off x="8889577" y="5879739"/>
              <a:ext cx="5201" cy="25581"/>
            </a:xfrm>
            <a:custGeom>
              <a:avLst/>
              <a:gdLst>
                <a:gd name="connsiteX0" fmla="*/ 2421 w 5201"/>
                <a:gd name="connsiteY0" fmla="*/ 25302 h 25581"/>
                <a:gd name="connsiteX1" fmla="*/ -171 w 5201"/>
                <a:gd name="connsiteY1" fmla="*/ -279 h 25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201" h="25581">
                  <a:moveTo>
                    <a:pt x="2421" y="25302"/>
                  </a:moveTo>
                  <a:cubicBezTo>
                    <a:pt x="6424" y="17867"/>
                    <a:pt x="6018" y="7774"/>
                    <a:pt x="-171" y="-27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9" name="任意多边形: 形状 1458">
              <a:extLst>
                <a:ext uri="{FF2B5EF4-FFF2-40B4-BE49-F238E27FC236}">
                  <a16:creationId xmlns:a16="http://schemas.microsoft.com/office/drawing/2014/main" id="{9185D355-D021-3ACE-C4B7-50CE167D34E0}"/>
                </a:ext>
              </a:extLst>
            </p:cNvPr>
            <p:cNvSpPr/>
            <p:nvPr/>
          </p:nvSpPr>
          <p:spPr>
            <a:xfrm flipV="1">
              <a:off x="8893598" y="5896683"/>
              <a:ext cx="23808" cy="5413"/>
            </a:xfrm>
            <a:custGeom>
              <a:avLst/>
              <a:gdLst>
                <a:gd name="connsiteX0" fmla="*/ -171 w 23808"/>
                <a:gd name="connsiteY0" fmla="*/ 2792 h 5413"/>
                <a:gd name="connsiteX1" fmla="*/ 23638 w 23808"/>
                <a:gd name="connsiteY1" fmla="*/ 5136 h 5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808" h="5413">
                  <a:moveTo>
                    <a:pt x="-171" y="2792"/>
                  </a:moveTo>
                  <a:cubicBezTo>
                    <a:pt x="7457" y="-1495"/>
                    <a:pt x="16523" y="-1795"/>
                    <a:pt x="23638" y="513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0" name="任意多边形: 形状 1459">
              <a:extLst>
                <a:ext uri="{FF2B5EF4-FFF2-40B4-BE49-F238E27FC236}">
                  <a16:creationId xmlns:a16="http://schemas.microsoft.com/office/drawing/2014/main" id="{E6CB74F5-8DDD-3A46-A556-83FDADC3C8F9}"/>
                </a:ext>
              </a:extLst>
            </p:cNvPr>
            <p:cNvSpPr/>
            <p:nvPr/>
          </p:nvSpPr>
          <p:spPr>
            <a:xfrm flipV="1">
              <a:off x="8911933" y="5900932"/>
              <a:ext cx="4768" cy="23420"/>
            </a:xfrm>
            <a:custGeom>
              <a:avLst/>
              <a:gdLst>
                <a:gd name="connsiteX0" fmla="*/ -171 w 4768"/>
                <a:gd name="connsiteY0" fmla="*/ 23145 h 23420"/>
                <a:gd name="connsiteX1" fmla="*/ 2418 w 4768"/>
                <a:gd name="connsiteY1" fmla="*/ -276 h 23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68" h="23420">
                  <a:moveTo>
                    <a:pt x="-171" y="23145"/>
                  </a:moveTo>
                  <a:cubicBezTo>
                    <a:pt x="4039" y="17754"/>
                    <a:pt x="6706" y="7352"/>
                    <a:pt x="2418" y="-27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1" name="任意多边形: 形状 1460">
              <a:extLst>
                <a:ext uri="{FF2B5EF4-FFF2-40B4-BE49-F238E27FC236}">
                  <a16:creationId xmlns:a16="http://schemas.microsoft.com/office/drawing/2014/main" id="{B605A912-8F40-442B-7AE6-313E3A9AF98A}"/>
                </a:ext>
              </a:extLst>
            </p:cNvPr>
            <p:cNvSpPr/>
            <p:nvPr/>
          </p:nvSpPr>
          <p:spPr>
            <a:xfrm flipV="1">
              <a:off x="8916696" y="5917556"/>
              <a:ext cx="18975" cy="3111"/>
            </a:xfrm>
            <a:custGeom>
              <a:avLst/>
              <a:gdLst>
                <a:gd name="connsiteX0" fmla="*/ -170 w 18975"/>
                <a:gd name="connsiteY0" fmla="*/ 1246 h 3111"/>
                <a:gd name="connsiteX1" fmla="*/ 18806 w 18975"/>
                <a:gd name="connsiteY1" fmla="*/ 2838 h 3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975" h="3111">
                  <a:moveTo>
                    <a:pt x="-170" y="1246"/>
                  </a:moveTo>
                  <a:cubicBezTo>
                    <a:pt x="5766" y="-1421"/>
                    <a:pt x="11866" y="-384"/>
                    <a:pt x="18806" y="283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2" name="任意多边形: 形状 1461">
              <a:extLst>
                <a:ext uri="{FF2B5EF4-FFF2-40B4-BE49-F238E27FC236}">
                  <a16:creationId xmlns:a16="http://schemas.microsoft.com/office/drawing/2014/main" id="{856EC88E-62E2-D21A-9BDD-5668545E51B7}"/>
                </a:ext>
              </a:extLst>
            </p:cNvPr>
            <p:cNvSpPr/>
            <p:nvPr/>
          </p:nvSpPr>
          <p:spPr>
            <a:xfrm flipV="1">
              <a:off x="8917779" y="5926173"/>
              <a:ext cx="33395" cy="20293"/>
            </a:xfrm>
            <a:custGeom>
              <a:avLst/>
              <a:gdLst>
                <a:gd name="connsiteX0" fmla="*/ 33036 w 33395"/>
                <a:gd name="connsiteY0" fmla="*/ 20023 h 20293"/>
                <a:gd name="connsiteX1" fmla="*/ -170 w 33395"/>
                <a:gd name="connsiteY1" fmla="*/ 4570 h 20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395" h="20293">
                  <a:moveTo>
                    <a:pt x="33036" y="20023"/>
                  </a:moveTo>
                  <a:cubicBezTo>
                    <a:pt x="35597" y="8594"/>
                    <a:pt x="11502" y="-8812"/>
                    <a:pt x="-170" y="457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3" name="任意多边形: 形状 1462">
              <a:extLst>
                <a:ext uri="{FF2B5EF4-FFF2-40B4-BE49-F238E27FC236}">
                  <a16:creationId xmlns:a16="http://schemas.microsoft.com/office/drawing/2014/main" id="{AE7F2E96-BA24-50A9-CA0E-31AAB2FD242C}"/>
                </a:ext>
              </a:extLst>
            </p:cNvPr>
            <p:cNvSpPr/>
            <p:nvPr/>
          </p:nvSpPr>
          <p:spPr>
            <a:xfrm flipV="1">
              <a:off x="9064357" y="5310494"/>
              <a:ext cx="35694" cy="50132"/>
            </a:xfrm>
            <a:custGeom>
              <a:avLst/>
              <a:gdLst>
                <a:gd name="connsiteX0" fmla="*/ 35528 w 35694"/>
                <a:gd name="connsiteY0" fmla="*/ -385 h 50132"/>
                <a:gd name="connsiteX1" fmla="*/ 18278 w 35694"/>
                <a:gd name="connsiteY1" fmla="*/ 49748 h 50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694" h="50132">
                  <a:moveTo>
                    <a:pt x="35528" y="-385"/>
                  </a:moveTo>
                  <a:cubicBezTo>
                    <a:pt x="15731" y="173"/>
                    <a:pt x="-23347" y="28740"/>
                    <a:pt x="18278" y="4974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4" name="任意多边形: 形状 1463">
              <a:extLst>
                <a:ext uri="{FF2B5EF4-FFF2-40B4-BE49-F238E27FC236}">
                  <a16:creationId xmlns:a16="http://schemas.microsoft.com/office/drawing/2014/main" id="{2B95E4DE-BCF3-A07C-4261-44D2EF4554EB}"/>
                </a:ext>
              </a:extLst>
            </p:cNvPr>
            <p:cNvSpPr/>
            <p:nvPr/>
          </p:nvSpPr>
          <p:spPr>
            <a:xfrm flipV="1">
              <a:off x="9082567" y="5289088"/>
              <a:ext cx="35939" cy="51178"/>
            </a:xfrm>
            <a:custGeom>
              <a:avLst/>
              <a:gdLst>
                <a:gd name="connsiteX0" fmla="*/ 35773 w 35939"/>
                <a:gd name="connsiteY0" fmla="*/ -389 h 51178"/>
                <a:gd name="connsiteX1" fmla="*/ 30625 w 35939"/>
                <a:gd name="connsiteY1" fmla="*/ 50790 h 51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939" h="51178">
                  <a:moveTo>
                    <a:pt x="35773" y="-389"/>
                  </a:moveTo>
                  <a:cubicBezTo>
                    <a:pt x="270" y="6314"/>
                    <a:pt x="-20918" y="50229"/>
                    <a:pt x="30625" y="5079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5" name="任意多边形: 形状 1464">
              <a:extLst>
                <a:ext uri="{FF2B5EF4-FFF2-40B4-BE49-F238E27FC236}">
                  <a16:creationId xmlns:a16="http://schemas.microsoft.com/office/drawing/2014/main" id="{2DFD0742-F2BE-3BB8-AF6E-0C963D4EDCF2}"/>
                </a:ext>
              </a:extLst>
            </p:cNvPr>
            <p:cNvSpPr/>
            <p:nvPr/>
          </p:nvSpPr>
          <p:spPr>
            <a:xfrm flipV="1">
              <a:off x="9061101" y="5270980"/>
              <a:ext cx="47403" cy="50531"/>
            </a:xfrm>
            <a:custGeom>
              <a:avLst/>
              <a:gdLst>
                <a:gd name="connsiteX0" fmla="*/ 47237 w 47403"/>
                <a:gd name="connsiteY0" fmla="*/ 45980 h 50531"/>
                <a:gd name="connsiteX1" fmla="*/ 6969 w 47403"/>
                <a:gd name="connsiteY1" fmla="*/ -392 h 50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403" h="50531">
                  <a:moveTo>
                    <a:pt x="47237" y="45980"/>
                  </a:moveTo>
                  <a:cubicBezTo>
                    <a:pt x="23531" y="60997"/>
                    <a:pt x="-16527" y="33003"/>
                    <a:pt x="6969" y="-39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6" name="任意多边形: 形状 1465">
              <a:extLst>
                <a:ext uri="{FF2B5EF4-FFF2-40B4-BE49-F238E27FC236}">
                  <a16:creationId xmlns:a16="http://schemas.microsoft.com/office/drawing/2014/main" id="{9666AE43-BE87-7752-C55B-2C96AEE48EBF}"/>
                </a:ext>
              </a:extLst>
            </p:cNvPr>
            <p:cNvSpPr/>
            <p:nvPr/>
          </p:nvSpPr>
          <p:spPr>
            <a:xfrm flipV="1">
              <a:off x="9000805" y="5223819"/>
              <a:ext cx="60243" cy="41997"/>
            </a:xfrm>
            <a:custGeom>
              <a:avLst/>
              <a:gdLst>
                <a:gd name="connsiteX0" fmla="*/ 5377 w 60243"/>
                <a:gd name="connsiteY0" fmla="*/ 32661 h 41997"/>
                <a:gd name="connsiteX1" fmla="*/ 28092 w 60243"/>
                <a:gd name="connsiteY1" fmla="*/ -248 h 41997"/>
                <a:gd name="connsiteX2" fmla="*/ 60042 w 60243"/>
                <a:gd name="connsiteY2" fmla="*/ 41596 h 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0243" h="41997">
                  <a:moveTo>
                    <a:pt x="5377" y="32661"/>
                  </a:moveTo>
                  <a:cubicBezTo>
                    <a:pt x="-8472" y="24552"/>
                    <a:pt x="5305" y="-2688"/>
                    <a:pt x="28092" y="-248"/>
                  </a:cubicBezTo>
                  <a:cubicBezTo>
                    <a:pt x="45749" y="1650"/>
                    <a:pt x="60883" y="27444"/>
                    <a:pt x="60042" y="4159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7" name="任意多边形: 形状 1466">
              <a:extLst>
                <a:ext uri="{FF2B5EF4-FFF2-40B4-BE49-F238E27FC236}">
                  <a16:creationId xmlns:a16="http://schemas.microsoft.com/office/drawing/2014/main" id="{6A389B60-F6BC-6043-1AD0-02BB70F55021}"/>
                </a:ext>
              </a:extLst>
            </p:cNvPr>
            <p:cNvSpPr/>
            <p:nvPr/>
          </p:nvSpPr>
          <p:spPr>
            <a:xfrm flipV="1">
              <a:off x="8970223" y="5253827"/>
              <a:ext cx="54916" cy="34179"/>
            </a:xfrm>
            <a:custGeom>
              <a:avLst/>
              <a:gdLst>
                <a:gd name="connsiteX0" fmla="*/ 5717 w 54916"/>
                <a:gd name="connsiteY0" fmla="*/ 33783 h 34179"/>
                <a:gd name="connsiteX1" fmla="*/ 54748 w 54916"/>
                <a:gd name="connsiteY1" fmla="*/ 21787 h 34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4916" h="34179">
                  <a:moveTo>
                    <a:pt x="5717" y="33783"/>
                  </a:moveTo>
                  <a:cubicBezTo>
                    <a:pt x="-18298" y="13057"/>
                    <a:pt x="37841" y="-24677"/>
                    <a:pt x="54748" y="2178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8" name="任意多边形: 形状 1467">
              <a:extLst>
                <a:ext uri="{FF2B5EF4-FFF2-40B4-BE49-F238E27FC236}">
                  <a16:creationId xmlns:a16="http://schemas.microsoft.com/office/drawing/2014/main" id="{25A5D44B-06FD-0434-1BB2-C1086B56D42D}"/>
                </a:ext>
              </a:extLst>
            </p:cNvPr>
            <p:cNvSpPr/>
            <p:nvPr/>
          </p:nvSpPr>
          <p:spPr>
            <a:xfrm flipV="1">
              <a:off x="8947584" y="5287740"/>
              <a:ext cx="55446" cy="28394"/>
            </a:xfrm>
            <a:custGeom>
              <a:avLst/>
              <a:gdLst>
                <a:gd name="connsiteX0" fmla="*/ 1089 w 55446"/>
                <a:gd name="connsiteY0" fmla="*/ 25841 h 28394"/>
                <a:gd name="connsiteX1" fmla="*/ 55277 w 55446"/>
                <a:gd name="connsiteY1" fmla="*/ 28003 h 28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5446" h="28394">
                  <a:moveTo>
                    <a:pt x="1089" y="25841"/>
                  </a:moveTo>
                  <a:cubicBezTo>
                    <a:pt x="-9273" y="5179"/>
                    <a:pt x="47516" y="-22080"/>
                    <a:pt x="55277" y="2800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9" name="任意多边形: 形状 1468">
              <a:extLst>
                <a:ext uri="{FF2B5EF4-FFF2-40B4-BE49-F238E27FC236}">
                  <a16:creationId xmlns:a16="http://schemas.microsoft.com/office/drawing/2014/main" id="{E7E8545F-410F-1B48-5509-05816D48E980}"/>
                </a:ext>
              </a:extLst>
            </p:cNvPr>
            <p:cNvSpPr/>
            <p:nvPr/>
          </p:nvSpPr>
          <p:spPr>
            <a:xfrm flipV="1">
              <a:off x="9016113" y="5280854"/>
              <a:ext cx="26893" cy="36634"/>
            </a:xfrm>
            <a:custGeom>
              <a:avLst/>
              <a:gdLst>
                <a:gd name="connsiteX0" fmla="*/ -168 w 26893"/>
                <a:gd name="connsiteY0" fmla="*/ 36243 h 36634"/>
                <a:gd name="connsiteX1" fmla="*/ 26726 w 26893"/>
                <a:gd name="connsiteY1" fmla="*/ -391 h 36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893" h="36634">
                  <a:moveTo>
                    <a:pt x="-168" y="36243"/>
                  </a:moveTo>
                  <a:cubicBezTo>
                    <a:pt x="416" y="27704"/>
                    <a:pt x="5677" y="10216"/>
                    <a:pt x="26726" y="-39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0" name="任意多边形: 形状 1469">
              <a:extLst>
                <a:ext uri="{FF2B5EF4-FFF2-40B4-BE49-F238E27FC236}">
                  <a16:creationId xmlns:a16="http://schemas.microsoft.com/office/drawing/2014/main" id="{36B9C934-B568-96CE-9E49-8363E5F254E4}"/>
                </a:ext>
              </a:extLst>
            </p:cNvPr>
            <p:cNvSpPr/>
            <p:nvPr/>
          </p:nvSpPr>
          <p:spPr>
            <a:xfrm flipV="1">
              <a:off x="9042531" y="5259185"/>
              <a:ext cx="24690" cy="25404"/>
            </a:xfrm>
            <a:custGeom>
              <a:avLst/>
              <a:gdLst>
                <a:gd name="connsiteX0" fmla="*/ 322 w 24690"/>
                <a:gd name="connsiteY0" fmla="*/ 25008 h 25404"/>
                <a:gd name="connsiteX1" fmla="*/ 24523 w 24690"/>
                <a:gd name="connsiteY1" fmla="*/ -397 h 25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690" h="25404">
                  <a:moveTo>
                    <a:pt x="322" y="25008"/>
                  </a:moveTo>
                  <a:cubicBezTo>
                    <a:pt x="-2364" y="16910"/>
                    <a:pt x="6044" y="3958"/>
                    <a:pt x="24523" y="-39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1" name="任意多边形: 形状 1470">
              <a:extLst>
                <a:ext uri="{FF2B5EF4-FFF2-40B4-BE49-F238E27FC236}">
                  <a16:creationId xmlns:a16="http://schemas.microsoft.com/office/drawing/2014/main" id="{F790C16B-F58B-1BC6-FBD4-5A4A95B48BBA}"/>
                </a:ext>
              </a:extLst>
            </p:cNvPr>
            <p:cNvSpPr/>
            <p:nvPr/>
          </p:nvSpPr>
          <p:spPr>
            <a:xfrm flipV="1">
              <a:off x="8127927" y="5514574"/>
              <a:ext cx="19941" cy="20177"/>
            </a:xfrm>
            <a:custGeom>
              <a:avLst/>
              <a:gdLst>
                <a:gd name="connsiteX0" fmla="*/ 10033 w 19941"/>
                <a:gd name="connsiteY0" fmla="*/ 19829 h 20177"/>
                <a:gd name="connsiteX1" fmla="*/ 19755 w 19941"/>
                <a:gd name="connsiteY1" fmla="*/ 2509 h 20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941" h="20177">
                  <a:moveTo>
                    <a:pt x="10033" y="19829"/>
                  </a:moveTo>
                  <a:cubicBezTo>
                    <a:pt x="-9398" y="18800"/>
                    <a:pt x="1718" y="-9203"/>
                    <a:pt x="19755" y="250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2" name="任意多边形: 形状 1471">
              <a:extLst>
                <a:ext uri="{FF2B5EF4-FFF2-40B4-BE49-F238E27FC236}">
                  <a16:creationId xmlns:a16="http://schemas.microsoft.com/office/drawing/2014/main" id="{CF6A06A5-D72A-BBA0-6FFB-D89D9F5FC8E3}"/>
                </a:ext>
              </a:extLst>
            </p:cNvPr>
            <p:cNvSpPr/>
            <p:nvPr/>
          </p:nvSpPr>
          <p:spPr>
            <a:xfrm flipV="1">
              <a:off x="8112802" y="5515289"/>
              <a:ext cx="19945" cy="20179"/>
            </a:xfrm>
            <a:custGeom>
              <a:avLst/>
              <a:gdLst>
                <a:gd name="connsiteX0" fmla="*/ 10036 w 19945"/>
                <a:gd name="connsiteY0" fmla="*/ 19830 h 20179"/>
                <a:gd name="connsiteX1" fmla="*/ 19758 w 19945"/>
                <a:gd name="connsiteY1" fmla="*/ 2511 h 20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945" h="20179">
                  <a:moveTo>
                    <a:pt x="10036" y="19830"/>
                  </a:moveTo>
                  <a:cubicBezTo>
                    <a:pt x="-9401" y="18805"/>
                    <a:pt x="1718" y="-9206"/>
                    <a:pt x="19758" y="251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3" name="任意多边形: 形状 1472">
              <a:extLst>
                <a:ext uri="{FF2B5EF4-FFF2-40B4-BE49-F238E27FC236}">
                  <a16:creationId xmlns:a16="http://schemas.microsoft.com/office/drawing/2014/main" id="{B813EDD9-C42F-F2D3-036B-F9278B617EE8}"/>
                </a:ext>
              </a:extLst>
            </p:cNvPr>
            <p:cNvSpPr/>
            <p:nvPr/>
          </p:nvSpPr>
          <p:spPr>
            <a:xfrm flipV="1">
              <a:off x="8097204" y="5515407"/>
              <a:ext cx="19943" cy="20183"/>
            </a:xfrm>
            <a:custGeom>
              <a:avLst/>
              <a:gdLst>
                <a:gd name="connsiteX0" fmla="*/ 10037 w 19943"/>
                <a:gd name="connsiteY0" fmla="*/ 19835 h 20183"/>
                <a:gd name="connsiteX1" fmla="*/ 19756 w 19943"/>
                <a:gd name="connsiteY1" fmla="*/ 2509 h 20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943" h="20183">
                  <a:moveTo>
                    <a:pt x="10037" y="19835"/>
                  </a:moveTo>
                  <a:cubicBezTo>
                    <a:pt x="-9403" y="18804"/>
                    <a:pt x="1719" y="-9203"/>
                    <a:pt x="19756" y="250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4" name="任意多边形: 形状 1473">
              <a:extLst>
                <a:ext uri="{FF2B5EF4-FFF2-40B4-BE49-F238E27FC236}">
                  <a16:creationId xmlns:a16="http://schemas.microsoft.com/office/drawing/2014/main" id="{18279D03-C764-3551-0E01-FC3FE1AB949A}"/>
                </a:ext>
              </a:extLst>
            </p:cNvPr>
            <p:cNvSpPr/>
            <p:nvPr/>
          </p:nvSpPr>
          <p:spPr>
            <a:xfrm flipV="1">
              <a:off x="8081121" y="5514644"/>
              <a:ext cx="20085" cy="19432"/>
            </a:xfrm>
            <a:custGeom>
              <a:avLst/>
              <a:gdLst>
                <a:gd name="connsiteX0" fmla="*/ 10284 w 20085"/>
                <a:gd name="connsiteY0" fmla="*/ 19035 h 19432"/>
                <a:gd name="connsiteX1" fmla="*/ 19898 w 20085"/>
                <a:gd name="connsiteY1" fmla="*/ 696 h 19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085" h="19432">
                  <a:moveTo>
                    <a:pt x="10284" y="19035"/>
                  </a:moveTo>
                  <a:cubicBezTo>
                    <a:pt x="-6853" y="20359"/>
                    <a:pt x="-2477" y="-5825"/>
                    <a:pt x="19898" y="69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5" name="任意多边形: 形状 1474">
              <a:extLst>
                <a:ext uri="{FF2B5EF4-FFF2-40B4-BE49-F238E27FC236}">
                  <a16:creationId xmlns:a16="http://schemas.microsoft.com/office/drawing/2014/main" id="{F33B0201-D7BD-AF5C-A0DD-0F82C0298E07}"/>
                </a:ext>
              </a:extLst>
            </p:cNvPr>
            <p:cNvSpPr/>
            <p:nvPr/>
          </p:nvSpPr>
          <p:spPr>
            <a:xfrm flipV="1">
              <a:off x="8064457" y="5512977"/>
              <a:ext cx="20088" cy="19431"/>
            </a:xfrm>
            <a:custGeom>
              <a:avLst/>
              <a:gdLst>
                <a:gd name="connsiteX0" fmla="*/ 10279 w 20088"/>
                <a:gd name="connsiteY0" fmla="*/ 19033 h 19431"/>
                <a:gd name="connsiteX1" fmla="*/ 19901 w 20088"/>
                <a:gd name="connsiteY1" fmla="*/ 695 h 19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088" h="19431">
                  <a:moveTo>
                    <a:pt x="10279" y="19033"/>
                  </a:moveTo>
                  <a:cubicBezTo>
                    <a:pt x="-6854" y="20362"/>
                    <a:pt x="-2474" y="-5825"/>
                    <a:pt x="19901" y="69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6" name="任意多边形: 形状 1475">
              <a:extLst>
                <a:ext uri="{FF2B5EF4-FFF2-40B4-BE49-F238E27FC236}">
                  <a16:creationId xmlns:a16="http://schemas.microsoft.com/office/drawing/2014/main" id="{2F3104AA-0E19-07FB-C83D-2289247C354E}"/>
                </a:ext>
              </a:extLst>
            </p:cNvPr>
            <p:cNvSpPr/>
            <p:nvPr/>
          </p:nvSpPr>
          <p:spPr>
            <a:xfrm flipV="1">
              <a:off x="8151215" y="5534338"/>
              <a:ext cx="27402" cy="18760"/>
            </a:xfrm>
            <a:custGeom>
              <a:avLst/>
              <a:gdLst>
                <a:gd name="connsiteX0" fmla="*/ 1270 w 27402"/>
                <a:gd name="connsiteY0" fmla="*/ 18415 h 18760"/>
                <a:gd name="connsiteX1" fmla="*/ 27217 w 27402"/>
                <a:gd name="connsiteY1" fmla="*/ 3067 h 18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7402" h="18760">
                  <a:moveTo>
                    <a:pt x="1270" y="18415"/>
                  </a:moveTo>
                  <a:cubicBezTo>
                    <a:pt x="-5204" y="8629"/>
                    <a:pt x="11060" y="-7391"/>
                    <a:pt x="27217" y="306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7" name="任意多边形: 形状 1476">
              <a:extLst>
                <a:ext uri="{FF2B5EF4-FFF2-40B4-BE49-F238E27FC236}">
                  <a16:creationId xmlns:a16="http://schemas.microsoft.com/office/drawing/2014/main" id="{90296310-5CE4-18E4-C451-777BD2BA3E6C}"/>
                </a:ext>
              </a:extLst>
            </p:cNvPr>
            <p:cNvSpPr/>
            <p:nvPr/>
          </p:nvSpPr>
          <p:spPr>
            <a:xfrm flipV="1">
              <a:off x="8152740" y="5550888"/>
              <a:ext cx="8322" cy="19980"/>
            </a:xfrm>
            <a:custGeom>
              <a:avLst/>
              <a:gdLst>
                <a:gd name="connsiteX0" fmla="*/ 5817 w 8322"/>
                <a:gd name="connsiteY0" fmla="*/ 19639 h 19980"/>
                <a:gd name="connsiteX1" fmla="*/ 8136 w 8322"/>
                <a:gd name="connsiteY1" fmla="*/ -342 h 19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322" h="19980">
                  <a:moveTo>
                    <a:pt x="5817" y="19639"/>
                  </a:moveTo>
                  <a:cubicBezTo>
                    <a:pt x="-4688" y="15950"/>
                    <a:pt x="220" y="47"/>
                    <a:pt x="8136" y="-34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8" name="任意多边形: 形状 1477">
              <a:extLst>
                <a:ext uri="{FF2B5EF4-FFF2-40B4-BE49-F238E27FC236}">
                  <a16:creationId xmlns:a16="http://schemas.microsoft.com/office/drawing/2014/main" id="{AC19E63B-6FAB-D07B-41B1-4A382BBAE947}"/>
                </a:ext>
              </a:extLst>
            </p:cNvPr>
            <p:cNvSpPr/>
            <p:nvPr/>
          </p:nvSpPr>
          <p:spPr>
            <a:xfrm flipV="1">
              <a:off x="8133024" y="5533743"/>
              <a:ext cx="22552" cy="19781"/>
            </a:xfrm>
            <a:custGeom>
              <a:avLst/>
              <a:gdLst>
                <a:gd name="connsiteX0" fmla="*/ 1244 w 22552"/>
                <a:gd name="connsiteY0" fmla="*/ 19436 h 19781"/>
                <a:gd name="connsiteX1" fmla="*/ 22366 w 22552"/>
                <a:gd name="connsiteY1" fmla="*/ 338 h 19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552" h="19781">
                  <a:moveTo>
                    <a:pt x="1244" y="19436"/>
                  </a:moveTo>
                  <a:cubicBezTo>
                    <a:pt x="-4632" y="11452"/>
                    <a:pt x="8611" y="-3743"/>
                    <a:pt x="22366" y="33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9" name="任意多边形: 形状 1478">
              <a:extLst>
                <a:ext uri="{FF2B5EF4-FFF2-40B4-BE49-F238E27FC236}">
                  <a16:creationId xmlns:a16="http://schemas.microsoft.com/office/drawing/2014/main" id="{0B95E48B-E7EE-324F-4694-170C97F5FE74}"/>
                </a:ext>
              </a:extLst>
            </p:cNvPr>
            <p:cNvSpPr/>
            <p:nvPr/>
          </p:nvSpPr>
          <p:spPr>
            <a:xfrm flipV="1">
              <a:off x="8132536" y="5548150"/>
              <a:ext cx="8660" cy="20601"/>
            </a:xfrm>
            <a:custGeom>
              <a:avLst/>
              <a:gdLst>
                <a:gd name="connsiteX0" fmla="*/ 5186 w 8660"/>
                <a:gd name="connsiteY0" fmla="*/ 20259 h 20601"/>
                <a:gd name="connsiteX1" fmla="*/ 8473 w 8660"/>
                <a:gd name="connsiteY1" fmla="*/ -342 h 20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660" h="20601">
                  <a:moveTo>
                    <a:pt x="5186" y="20259"/>
                  </a:moveTo>
                  <a:cubicBezTo>
                    <a:pt x="-4373" y="16783"/>
                    <a:pt x="139" y="1124"/>
                    <a:pt x="8473" y="-34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80" name="任意多边形: 形状 1479">
              <a:extLst>
                <a:ext uri="{FF2B5EF4-FFF2-40B4-BE49-F238E27FC236}">
                  <a16:creationId xmlns:a16="http://schemas.microsoft.com/office/drawing/2014/main" id="{6CDB5E16-27E7-A1E2-BDB3-30419DBAE261}"/>
                </a:ext>
              </a:extLst>
            </p:cNvPr>
            <p:cNvSpPr/>
            <p:nvPr/>
          </p:nvSpPr>
          <p:spPr>
            <a:xfrm flipV="1">
              <a:off x="8117661" y="5534338"/>
              <a:ext cx="14930" cy="22580"/>
            </a:xfrm>
            <a:custGeom>
              <a:avLst/>
              <a:gdLst>
                <a:gd name="connsiteX0" fmla="*/ 1010 w 14930"/>
                <a:gd name="connsiteY0" fmla="*/ 22235 h 22580"/>
                <a:gd name="connsiteX1" fmla="*/ 14744 w 14930"/>
                <a:gd name="connsiteY1" fmla="*/ -345 h 22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930" h="22580">
                  <a:moveTo>
                    <a:pt x="1010" y="22235"/>
                  </a:moveTo>
                  <a:cubicBezTo>
                    <a:pt x="-2595" y="15263"/>
                    <a:pt x="1931" y="1777"/>
                    <a:pt x="14744" y="-34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81" name="任意多边形: 形状 1480">
              <a:extLst>
                <a:ext uri="{FF2B5EF4-FFF2-40B4-BE49-F238E27FC236}">
                  <a16:creationId xmlns:a16="http://schemas.microsoft.com/office/drawing/2014/main" id="{F710815F-D2C8-57B7-21D7-A11E0C72DD17}"/>
                </a:ext>
              </a:extLst>
            </p:cNvPr>
            <p:cNvSpPr/>
            <p:nvPr/>
          </p:nvSpPr>
          <p:spPr>
            <a:xfrm flipV="1">
              <a:off x="8112065" y="5547197"/>
              <a:ext cx="7150" cy="16398"/>
            </a:xfrm>
            <a:custGeom>
              <a:avLst/>
              <a:gdLst>
                <a:gd name="connsiteX0" fmla="*/ 6963 w 7150"/>
                <a:gd name="connsiteY0" fmla="*/ 16055 h 16398"/>
                <a:gd name="connsiteX1" fmla="*/ 1476 w 7150"/>
                <a:gd name="connsiteY1" fmla="*/ -343 h 16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150" h="16398">
                  <a:moveTo>
                    <a:pt x="6963" y="16055"/>
                  </a:moveTo>
                  <a:cubicBezTo>
                    <a:pt x="859" y="15023"/>
                    <a:pt x="-2367" y="5628"/>
                    <a:pt x="1476" y="-34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82" name="任意多边形: 形状 1481">
              <a:extLst>
                <a:ext uri="{FF2B5EF4-FFF2-40B4-BE49-F238E27FC236}">
                  <a16:creationId xmlns:a16="http://schemas.microsoft.com/office/drawing/2014/main" id="{4CCFEAE7-12C9-A878-4E38-F2258F7A9D5D}"/>
                </a:ext>
              </a:extLst>
            </p:cNvPr>
            <p:cNvSpPr/>
            <p:nvPr/>
          </p:nvSpPr>
          <p:spPr>
            <a:xfrm flipV="1">
              <a:off x="8096967" y="5533743"/>
              <a:ext cx="15448" cy="21905"/>
            </a:xfrm>
            <a:custGeom>
              <a:avLst/>
              <a:gdLst>
                <a:gd name="connsiteX0" fmla="*/ 2177 w 15448"/>
                <a:gd name="connsiteY0" fmla="*/ 21560 h 21905"/>
                <a:gd name="connsiteX1" fmla="*/ 15261 w 15448"/>
                <a:gd name="connsiteY1" fmla="*/ -340 h 21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448" h="21905">
                  <a:moveTo>
                    <a:pt x="2177" y="21560"/>
                  </a:moveTo>
                  <a:cubicBezTo>
                    <a:pt x="-3192" y="16517"/>
                    <a:pt x="340" y="-688"/>
                    <a:pt x="15261" y="-34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83" name="任意多边形: 形状 1482">
              <a:extLst>
                <a:ext uri="{FF2B5EF4-FFF2-40B4-BE49-F238E27FC236}">
                  <a16:creationId xmlns:a16="http://schemas.microsoft.com/office/drawing/2014/main" id="{B277879D-1F5B-0BE2-4655-80A5FAD340BE}"/>
                </a:ext>
              </a:extLst>
            </p:cNvPr>
            <p:cNvSpPr/>
            <p:nvPr/>
          </p:nvSpPr>
          <p:spPr>
            <a:xfrm flipV="1">
              <a:off x="8087387" y="5542078"/>
              <a:ext cx="9682" cy="14810"/>
            </a:xfrm>
            <a:custGeom>
              <a:avLst/>
              <a:gdLst>
                <a:gd name="connsiteX0" fmla="*/ 9495 w 9682"/>
                <a:gd name="connsiteY0" fmla="*/ 14466 h 14810"/>
                <a:gd name="connsiteX1" fmla="*/ 3651 w 9682"/>
                <a:gd name="connsiteY1" fmla="*/ -344 h 14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682" h="14810">
                  <a:moveTo>
                    <a:pt x="9495" y="14466"/>
                  </a:moveTo>
                  <a:cubicBezTo>
                    <a:pt x="201" y="13547"/>
                    <a:pt x="-3702" y="5669"/>
                    <a:pt x="3651" y="-34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84" name="任意多边形: 形状 1483">
              <a:extLst>
                <a:ext uri="{FF2B5EF4-FFF2-40B4-BE49-F238E27FC236}">
                  <a16:creationId xmlns:a16="http://schemas.microsoft.com/office/drawing/2014/main" id="{FA09DA7E-9C1C-621D-D63E-292467359D1E}"/>
                </a:ext>
              </a:extLst>
            </p:cNvPr>
            <p:cNvSpPr/>
            <p:nvPr/>
          </p:nvSpPr>
          <p:spPr>
            <a:xfrm flipV="1">
              <a:off x="8080708" y="5531838"/>
              <a:ext cx="6637" cy="16929"/>
            </a:xfrm>
            <a:custGeom>
              <a:avLst/>
              <a:gdLst>
                <a:gd name="connsiteX0" fmla="*/ 1648 w 6637"/>
                <a:gd name="connsiteY0" fmla="*/ 16584 h 16929"/>
                <a:gd name="connsiteX1" fmla="*/ 6449 w 6637"/>
                <a:gd name="connsiteY1" fmla="*/ -346 h 16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37" h="16929">
                  <a:moveTo>
                    <a:pt x="1648" y="16584"/>
                  </a:moveTo>
                  <a:cubicBezTo>
                    <a:pt x="-1714" y="12994"/>
                    <a:pt x="-652" y="3065"/>
                    <a:pt x="6449" y="-34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85" name="任意多边形: 形状 1484">
              <a:extLst>
                <a:ext uri="{FF2B5EF4-FFF2-40B4-BE49-F238E27FC236}">
                  <a16:creationId xmlns:a16="http://schemas.microsoft.com/office/drawing/2014/main" id="{A8951C0B-AF17-5860-498C-D53BAA7B9D32}"/>
                </a:ext>
              </a:extLst>
            </p:cNvPr>
            <p:cNvSpPr/>
            <p:nvPr/>
          </p:nvSpPr>
          <p:spPr>
            <a:xfrm flipV="1">
              <a:off x="8045768" y="5510396"/>
              <a:ext cx="20588" cy="18923"/>
            </a:xfrm>
            <a:custGeom>
              <a:avLst/>
              <a:gdLst>
                <a:gd name="connsiteX0" fmla="*/ 3607 w 20588"/>
                <a:gd name="connsiteY0" fmla="*/ 18563 h 18923"/>
                <a:gd name="connsiteX1" fmla="*/ 20400 w 20588"/>
                <a:gd name="connsiteY1" fmla="*/ 1662 h 18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588" h="18923">
                  <a:moveTo>
                    <a:pt x="3607" y="18563"/>
                  </a:moveTo>
                  <a:cubicBezTo>
                    <a:pt x="-4705" y="19196"/>
                    <a:pt x="523" y="-7795"/>
                    <a:pt x="20400" y="166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86" name="任意多边形: 形状 1485">
              <a:extLst>
                <a:ext uri="{FF2B5EF4-FFF2-40B4-BE49-F238E27FC236}">
                  <a16:creationId xmlns:a16="http://schemas.microsoft.com/office/drawing/2014/main" id="{A3D29C1B-DE1D-A337-E2E4-E33660F1F94F}"/>
                </a:ext>
              </a:extLst>
            </p:cNvPr>
            <p:cNvSpPr/>
            <p:nvPr/>
          </p:nvSpPr>
          <p:spPr>
            <a:xfrm flipV="1">
              <a:off x="8025314" y="5507632"/>
              <a:ext cx="22404" cy="19500"/>
            </a:xfrm>
            <a:custGeom>
              <a:avLst/>
              <a:gdLst>
                <a:gd name="connsiteX0" fmla="*/ 4296 w 22404"/>
                <a:gd name="connsiteY0" fmla="*/ 19115 h 19500"/>
                <a:gd name="connsiteX1" fmla="*/ 22215 w 22404"/>
                <a:gd name="connsiteY1" fmla="*/ 3132 h 19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404" h="19500">
                  <a:moveTo>
                    <a:pt x="4296" y="19115"/>
                  </a:moveTo>
                  <a:cubicBezTo>
                    <a:pt x="-5818" y="20346"/>
                    <a:pt x="1604" y="-10493"/>
                    <a:pt x="22215" y="313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87" name="任意多边形: 形状 1486">
              <a:extLst>
                <a:ext uri="{FF2B5EF4-FFF2-40B4-BE49-F238E27FC236}">
                  <a16:creationId xmlns:a16="http://schemas.microsoft.com/office/drawing/2014/main" id="{84A5E1CB-A607-2E26-CCBE-6EA1EB45F922}"/>
                </a:ext>
              </a:extLst>
            </p:cNvPr>
            <p:cNvSpPr/>
            <p:nvPr/>
          </p:nvSpPr>
          <p:spPr>
            <a:xfrm flipV="1">
              <a:off x="8066649" y="5538201"/>
              <a:ext cx="13990" cy="11065"/>
            </a:xfrm>
            <a:custGeom>
              <a:avLst/>
              <a:gdLst>
                <a:gd name="connsiteX0" fmla="*/ 13802 w 13990"/>
                <a:gd name="connsiteY0" fmla="*/ 10177 h 11065"/>
                <a:gd name="connsiteX1" fmla="*/ 330 w 13990"/>
                <a:gd name="connsiteY1" fmla="*/ -345 h 11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990" h="11065">
                  <a:moveTo>
                    <a:pt x="13802" y="10177"/>
                  </a:moveTo>
                  <a:cubicBezTo>
                    <a:pt x="6919" y="12631"/>
                    <a:pt x="-2508" y="6353"/>
                    <a:pt x="330" y="-34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88" name="任意多边形: 形状 1487">
              <a:extLst>
                <a:ext uri="{FF2B5EF4-FFF2-40B4-BE49-F238E27FC236}">
                  <a16:creationId xmlns:a16="http://schemas.microsoft.com/office/drawing/2014/main" id="{9F93895F-4A5F-0204-7E34-0364A7354F84}"/>
                </a:ext>
              </a:extLst>
            </p:cNvPr>
            <p:cNvSpPr/>
            <p:nvPr/>
          </p:nvSpPr>
          <p:spPr>
            <a:xfrm flipV="1">
              <a:off x="8058048" y="5529457"/>
              <a:ext cx="9117" cy="15190"/>
            </a:xfrm>
            <a:custGeom>
              <a:avLst/>
              <a:gdLst>
                <a:gd name="connsiteX0" fmla="*/ 852 w 9117"/>
                <a:gd name="connsiteY0" fmla="*/ 14844 h 15190"/>
                <a:gd name="connsiteX1" fmla="*/ 8929 w 9117"/>
                <a:gd name="connsiteY1" fmla="*/ -347 h 15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117" h="15190">
                  <a:moveTo>
                    <a:pt x="852" y="14844"/>
                  </a:moveTo>
                  <a:cubicBezTo>
                    <a:pt x="-2138" y="11839"/>
                    <a:pt x="1550" y="1335"/>
                    <a:pt x="8929" y="-34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89" name="任意多边形: 形状 1488">
              <a:extLst>
                <a:ext uri="{FF2B5EF4-FFF2-40B4-BE49-F238E27FC236}">
                  <a16:creationId xmlns:a16="http://schemas.microsoft.com/office/drawing/2014/main" id="{72F2AC96-2ED4-7FCD-BB6D-C5892547880D}"/>
                </a:ext>
              </a:extLst>
            </p:cNvPr>
            <p:cNvSpPr/>
            <p:nvPr/>
          </p:nvSpPr>
          <p:spPr>
            <a:xfrm flipV="1">
              <a:off x="8044838" y="5527790"/>
              <a:ext cx="8178" cy="15020"/>
            </a:xfrm>
            <a:custGeom>
              <a:avLst/>
              <a:gdLst>
                <a:gd name="connsiteX0" fmla="*/ 7990 w 8178"/>
                <a:gd name="connsiteY0" fmla="*/ 14674 h 15020"/>
                <a:gd name="connsiteX1" fmla="*/ 4194 w 8178"/>
                <a:gd name="connsiteY1" fmla="*/ -347 h 15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178" h="15020">
                  <a:moveTo>
                    <a:pt x="7990" y="14674"/>
                  </a:moveTo>
                  <a:cubicBezTo>
                    <a:pt x="-179" y="14674"/>
                    <a:pt x="-3594" y="2406"/>
                    <a:pt x="4194" y="-34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90" name="任意多边形: 形状 1489">
              <a:extLst>
                <a:ext uri="{FF2B5EF4-FFF2-40B4-BE49-F238E27FC236}">
                  <a16:creationId xmlns:a16="http://schemas.microsoft.com/office/drawing/2014/main" id="{90AA9473-5792-0727-2BD7-11BF72B14695}"/>
                </a:ext>
              </a:extLst>
            </p:cNvPr>
            <p:cNvSpPr/>
            <p:nvPr/>
          </p:nvSpPr>
          <p:spPr>
            <a:xfrm flipV="1">
              <a:off x="8021208" y="5521480"/>
              <a:ext cx="6685" cy="13992"/>
            </a:xfrm>
            <a:custGeom>
              <a:avLst/>
              <a:gdLst>
                <a:gd name="connsiteX0" fmla="*/ 6496 w 6685"/>
                <a:gd name="connsiteY0" fmla="*/ 13644 h 13992"/>
                <a:gd name="connsiteX1" fmla="*/ 5802 w 6685"/>
                <a:gd name="connsiteY1" fmla="*/ -348 h 13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85" h="13992">
                  <a:moveTo>
                    <a:pt x="6496" y="13644"/>
                  </a:moveTo>
                  <a:cubicBezTo>
                    <a:pt x="-1530" y="13009"/>
                    <a:pt x="-3004" y="2513"/>
                    <a:pt x="5802" y="-34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91" name="任意多边形: 形状 1490">
              <a:extLst>
                <a:ext uri="{FF2B5EF4-FFF2-40B4-BE49-F238E27FC236}">
                  <a16:creationId xmlns:a16="http://schemas.microsoft.com/office/drawing/2014/main" id="{9F6EE644-F20F-3B99-7535-25161F733102}"/>
                </a:ext>
              </a:extLst>
            </p:cNvPr>
            <p:cNvSpPr/>
            <p:nvPr/>
          </p:nvSpPr>
          <p:spPr>
            <a:xfrm flipV="1">
              <a:off x="8037990" y="5527195"/>
              <a:ext cx="6812" cy="9867"/>
            </a:xfrm>
            <a:custGeom>
              <a:avLst/>
              <a:gdLst>
                <a:gd name="connsiteX0" fmla="*/ 74 w 6812"/>
                <a:gd name="connsiteY0" fmla="*/ 9520 h 9867"/>
                <a:gd name="connsiteX1" fmla="*/ 6624 w 6812"/>
                <a:gd name="connsiteY1" fmla="*/ -347 h 9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12" h="9867">
                  <a:moveTo>
                    <a:pt x="74" y="9520"/>
                  </a:moveTo>
                  <a:cubicBezTo>
                    <a:pt x="-1087" y="7255"/>
                    <a:pt x="1681" y="877"/>
                    <a:pt x="6624" y="-34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92" name="任意多边形: 形状 1491">
              <a:extLst>
                <a:ext uri="{FF2B5EF4-FFF2-40B4-BE49-F238E27FC236}">
                  <a16:creationId xmlns:a16="http://schemas.microsoft.com/office/drawing/2014/main" id="{BA9B3023-38C4-2253-0125-7E686175AC00}"/>
                </a:ext>
              </a:extLst>
            </p:cNvPr>
            <p:cNvSpPr/>
            <p:nvPr/>
          </p:nvSpPr>
          <p:spPr>
            <a:xfrm flipV="1">
              <a:off x="8002520" y="5505327"/>
              <a:ext cx="18928" cy="21227"/>
            </a:xfrm>
            <a:custGeom>
              <a:avLst/>
              <a:gdLst>
                <a:gd name="connsiteX0" fmla="*/ 8992 w 18928"/>
                <a:gd name="connsiteY0" fmla="*/ 20799 h 21227"/>
                <a:gd name="connsiteX1" fmla="*/ 18739 w 18928"/>
                <a:gd name="connsiteY1" fmla="*/ -351 h 21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928" h="21227">
                  <a:moveTo>
                    <a:pt x="8992" y="20799"/>
                  </a:moveTo>
                  <a:cubicBezTo>
                    <a:pt x="347" y="22187"/>
                    <a:pt x="-10093" y="4845"/>
                    <a:pt x="18739" y="-35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93" name="任意多边形: 形状 1492">
              <a:extLst>
                <a:ext uri="{FF2B5EF4-FFF2-40B4-BE49-F238E27FC236}">
                  <a16:creationId xmlns:a16="http://schemas.microsoft.com/office/drawing/2014/main" id="{C952BC45-A781-FB0F-63E9-5E4D4D49ED52}"/>
                </a:ext>
              </a:extLst>
            </p:cNvPr>
            <p:cNvSpPr/>
            <p:nvPr/>
          </p:nvSpPr>
          <p:spPr>
            <a:xfrm flipV="1">
              <a:off x="7982115" y="5502460"/>
              <a:ext cx="20999" cy="14443"/>
            </a:xfrm>
            <a:custGeom>
              <a:avLst/>
              <a:gdLst>
                <a:gd name="connsiteX0" fmla="*/ 9752 w 20999"/>
                <a:gd name="connsiteY0" fmla="*/ 14002 h 14443"/>
                <a:gd name="connsiteX1" fmla="*/ 20809 w 20999"/>
                <a:gd name="connsiteY1" fmla="*/ -352 h 14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999" h="14443">
                  <a:moveTo>
                    <a:pt x="9752" y="14002"/>
                  </a:moveTo>
                  <a:cubicBezTo>
                    <a:pt x="-2726" y="15369"/>
                    <a:pt x="-7741" y="577"/>
                    <a:pt x="20809" y="-35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94" name="任意多边形: 形状 1493">
              <a:extLst>
                <a:ext uri="{FF2B5EF4-FFF2-40B4-BE49-F238E27FC236}">
                  <a16:creationId xmlns:a16="http://schemas.microsoft.com/office/drawing/2014/main" id="{E3FA2881-9D08-ECE6-24CD-8A55C659E895}"/>
                </a:ext>
              </a:extLst>
            </p:cNvPr>
            <p:cNvSpPr/>
            <p:nvPr/>
          </p:nvSpPr>
          <p:spPr>
            <a:xfrm flipV="1">
              <a:off x="7997917" y="5518979"/>
              <a:ext cx="6283" cy="9899"/>
            </a:xfrm>
            <a:custGeom>
              <a:avLst/>
              <a:gdLst>
                <a:gd name="connsiteX0" fmla="*/ 6094 w 6283"/>
                <a:gd name="connsiteY0" fmla="*/ 9550 h 9899"/>
                <a:gd name="connsiteX1" fmla="*/ 5817 w 6283"/>
                <a:gd name="connsiteY1" fmla="*/ -349 h 9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283" h="9899">
                  <a:moveTo>
                    <a:pt x="6094" y="9550"/>
                  </a:moveTo>
                  <a:cubicBezTo>
                    <a:pt x="2338" y="9205"/>
                    <a:pt x="-5791" y="2379"/>
                    <a:pt x="5817" y="-34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95" name="任意多边形: 形状 1494">
              <a:extLst>
                <a:ext uri="{FF2B5EF4-FFF2-40B4-BE49-F238E27FC236}">
                  <a16:creationId xmlns:a16="http://schemas.microsoft.com/office/drawing/2014/main" id="{AAE0F548-C6A6-A057-0D28-38ACFCD3B234}"/>
                </a:ext>
              </a:extLst>
            </p:cNvPr>
            <p:cNvSpPr/>
            <p:nvPr/>
          </p:nvSpPr>
          <p:spPr>
            <a:xfrm flipV="1">
              <a:off x="7979008" y="5511955"/>
              <a:ext cx="7211" cy="12525"/>
            </a:xfrm>
            <a:custGeom>
              <a:avLst/>
              <a:gdLst>
                <a:gd name="connsiteX0" fmla="*/ 4881 w 7211"/>
                <a:gd name="connsiteY0" fmla="*/ 12175 h 12525"/>
                <a:gd name="connsiteX1" fmla="*/ 7022 w 7211"/>
                <a:gd name="connsiteY1" fmla="*/ -350 h 12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211" h="12525">
                  <a:moveTo>
                    <a:pt x="4881" y="12175"/>
                  </a:moveTo>
                  <a:cubicBezTo>
                    <a:pt x="-1222" y="11135"/>
                    <a:pt x="-3252" y="2345"/>
                    <a:pt x="7022" y="-35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96" name="任意多边形: 形状 1495">
              <a:extLst>
                <a:ext uri="{FF2B5EF4-FFF2-40B4-BE49-F238E27FC236}">
                  <a16:creationId xmlns:a16="http://schemas.microsoft.com/office/drawing/2014/main" id="{9195B533-15CC-5E06-69DA-A0154C6D927F}"/>
                </a:ext>
              </a:extLst>
            </p:cNvPr>
            <p:cNvSpPr/>
            <p:nvPr/>
          </p:nvSpPr>
          <p:spPr>
            <a:xfrm flipV="1">
              <a:off x="7959952" y="5500400"/>
              <a:ext cx="22925" cy="11248"/>
            </a:xfrm>
            <a:custGeom>
              <a:avLst/>
              <a:gdLst>
                <a:gd name="connsiteX0" fmla="*/ 3220 w 22925"/>
                <a:gd name="connsiteY0" fmla="*/ 10891 h 11248"/>
                <a:gd name="connsiteX1" fmla="*/ 22735 w 22925"/>
                <a:gd name="connsiteY1" fmla="*/ 436 h 11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925" h="11248">
                  <a:moveTo>
                    <a:pt x="3220" y="10891"/>
                  </a:moveTo>
                  <a:cubicBezTo>
                    <a:pt x="-6359" y="11239"/>
                    <a:pt x="5542" y="-3924"/>
                    <a:pt x="22735" y="43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97" name="任意多边形: 形状 1496">
              <a:extLst>
                <a:ext uri="{FF2B5EF4-FFF2-40B4-BE49-F238E27FC236}">
                  <a16:creationId xmlns:a16="http://schemas.microsoft.com/office/drawing/2014/main" id="{7CCB6933-A8C9-619F-D8D2-EF349C41FBE0}"/>
                </a:ext>
              </a:extLst>
            </p:cNvPr>
            <p:cNvSpPr/>
            <p:nvPr/>
          </p:nvSpPr>
          <p:spPr>
            <a:xfrm flipV="1">
              <a:off x="7958505" y="5508502"/>
              <a:ext cx="6286" cy="12131"/>
            </a:xfrm>
            <a:custGeom>
              <a:avLst/>
              <a:gdLst>
                <a:gd name="connsiteX0" fmla="*/ 6096 w 6286"/>
                <a:gd name="connsiteY0" fmla="*/ 11780 h 12131"/>
                <a:gd name="connsiteX1" fmla="*/ 5486 w 6286"/>
                <a:gd name="connsiteY1" fmla="*/ -351 h 12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286" h="12131">
                  <a:moveTo>
                    <a:pt x="6096" y="11780"/>
                  </a:moveTo>
                  <a:cubicBezTo>
                    <a:pt x="1021" y="10646"/>
                    <a:pt x="-4766" y="1511"/>
                    <a:pt x="5486" y="-35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98" name="任意多边形: 形状 1497">
              <a:extLst>
                <a:ext uri="{FF2B5EF4-FFF2-40B4-BE49-F238E27FC236}">
                  <a16:creationId xmlns:a16="http://schemas.microsoft.com/office/drawing/2014/main" id="{AE40F5F6-DDAC-BA9B-BEAF-DC49F26A2261}"/>
                </a:ext>
              </a:extLst>
            </p:cNvPr>
            <p:cNvSpPr/>
            <p:nvPr/>
          </p:nvSpPr>
          <p:spPr>
            <a:xfrm flipV="1">
              <a:off x="7939704" y="5499572"/>
              <a:ext cx="19714" cy="13067"/>
            </a:xfrm>
            <a:custGeom>
              <a:avLst/>
              <a:gdLst>
                <a:gd name="connsiteX0" fmla="*/ 2751 w 19714"/>
                <a:gd name="connsiteY0" fmla="*/ 12715 h 13067"/>
                <a:gd name="connsiteX1" fmla="*/ 19523 w 19714"/>
                <a:gd name="connsiteY1" fmla="*/ -352 h 13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714" h="13067">
                  <a:moveTo>
                    <a:pt x="2751" y="12715"/>
                  </a:moveTo>
                  <a:cubicBezTo>
                    <a:pt x="-4125" y="12171"/>
                    <a:pt x="889" y="2464"/>
                    <a:pt x="19523" y="-35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99" name="任意多边形: 形状 1498">
              <a:extLst>
                <a:ext uri="{FF2B5EF4-FFF2-40B4-BE49-F238E27FC236}">
                  <a16:creationId xmlns:a16="http://schemas.microsoft.com/office/drawing/2014/main" id="{9E9D1772-F672-1FDB-0855-0310BC89D9A4}"/>
                </a:ext>
              </a:extLst>
            </p:cNvPr>
            <p:cNvSpPr/>
            <p:nvPr/>
          </p:nvSpPr>
          <p:spPr>
            <a:xfrm flipV="1">
              <a:off x="7937529" y="5508264"/>
              <a:ext cx="7736" cy="10323"/>
            </a:xfrm>
            <a:custGeom>
              <a:avLst/>
              <a:gdLst>
                <a:gd name="connsiteX0" fmla="*/ 7545 w 7736"/>
                <a:gd name="connsiteY0" fmla="*/ 9972 h 10323"/>
                <a:gd name="connsiteX1" fmla="*/ 5362 w 7736"/>
                <a:gd name="connsiteY1" fmla="*/ -351 h 10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736" h="10323">
                  <a:moveTo>
                    <a:pt x="7545" y="9972"/>
                  </a:moveTo>
                  <a:cubicBezTo>
                    <a:pt x="-722" y="8947"/>
                    <a:pt x="-3711" y="2947"/>
                    <a:pt x="5362" y="-35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00" name="任意多边形: 形状 1499">
              <a:extLst>
                <a:ext uri="{FF2B5EF4-FFF2-40B4-BE49-F238E27FC236}">
                  <a16:creationId xmlns:a16="http://schemas.microsoft.com/office/drawing/2014/main" id="{13D4F7DA-8F74-81CA-2171-2FB3AC19091B}"/>
                </a:ext>
              </a:extLst>
            </p:cNvPr>
            <p:cNvSpPr/>
            <p:nvPr/>
          </p:nvSpPr>
          <p:spPr>
            <a:xfrm flipV="1">
              <a:off x="7923015" y="5500644"/>
              <a:ext cx="14770" cy="13037"/>
            </a:xfrm>
            <a:custGeom>
              <a:avLst/>
              <a:gdLst>
                <a:gd name="connsiteX0" fmla="*/ 4319 w 14770"/>
                <a:gd name="connsiteY0" fmla="*/ 12685 h 13037"/>
                <a:gd name="connsiteX1" fmla="*/ 14579 w 14770"/>
                <a:gd name="connsiteY1" fmla="*/ -352 h 13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770" h="13037">
                  <a:moveTo>
                    <a:pt x="4319" y="12685"/>
                  </a:moveTo>
                  <a:cubicBezTo>
                    <a:pt x="-5149" y="11057"/>
                    <a:pt x="1253" y="1827"/>
                    <a:pt x="14579" y="-35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01" name="任意多边形: 形状 1500">
              <a:extLst>
                <a:ext uri="{FF2B5EF4-FFF2-40B4-BE49-F238E27FC236}">
                  <a16:creationId xmlns:a16="http://schemas.microsoft.com/office/drawing/2014/main" id="{3A60B481-E15E-6CD7-FA72-8E7A22FE7B31}"/>
                </a:ext>
              </a:extLst>
            </p:cNvPr>
            <p:cNvSpPr/>
            <p:nvPr/>
          </p:nvSpPr>
          <p:spPr>
            <a:xfrm flipV="1">
              <a:off x="7912757" y="5506629"/>
              <a:ext cx="11196" cy="10481"/>
            </a:xfrm>
            <a:custGeom>
              <a:avLst/>
              <a:gdLst>
                <a:gd name="connsiteX0" fmla="*/ 11005 w 11196"/>
                <a:gd name="connsiteY0" fmla="*/ 9925 h 10481"/>
                <a:gd name="connsiteX1" fmla="*/ 5314 w 11196"/>
                <a:gd name="connsiteY1" fmla="*/ -351 h 10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196" h="10481">
                  <a:moveTo>
                    <a:pt x="11005" y="9925"/>
                  </a:moveTo>
                  <a:cubicBezTo>
                    <a:pt x="-2247" y="11788"/>
                    <a:pt x="-3194" y="406"/>
                    <a:pt x="5314" y="-35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02" name="任意多边形: 形状 1501">
              <a:extLst>
                <a:ext uri="{FF2B5EF4-FFF2-40B4-BE49-F238E27FC236}">
                  <a16:creationId xmlns:a16="http://schemas.microsoft.com/office/drawing/2014/main" id="{B78357AC-786F-7AC3-922A-86F6EE23476C}"/>
                </a:ext>
              </a:extLst>
            </p:cNvPr>
            <p:cNvSpPr/>
            <p:nvPr/>
          </p:nvSpPr>
          <p:spPr>
            <a:xfrm flipV="1">
              <a:off x="8246622" y="5754366"/>
              <a:ext cx="28179" cy="17850"/>
            </a:xfrm>
            <a:custGeom>
              <a:avLst/>
              <a:gdLst>
                <a:gd name="connsiteX0" fmla="*/ 2187 w 28179"/>
                <a:gd name="connsiteY0" fmla="*/ 17547 h 17850"/>
                <a:gd name="connsiteX1" fmla="*/ 9843 w 28179"/>
                <a:gd name="connsiteY1" fmla="*/ 1267 h 17850"/>
                <a:gd name="connsiteX2" fmla="*/ 27994 w 28179"/>
                <a:gd name="connsiteY2" fmla="*/ 11006 h 17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79" h="17850">
                  <a:moveTo>
                    <a:pt x="2187" y="17547"/>
                  </a:moveTo>
                  <a:cubicBezTo>
                    <a:pt x="-3457" y="13917"/>
                    <a:pt x="1724" y="4779"/>
                    <a:pt x="9843" y="1267"/>
                  </a:cubicBezTo>
                  <a:cubicBezTo>
                    <a:pt x="17644" y="-2106"/>
                    <a:pt x="28125" y="-563"/>
                    <a:pt x="27994" y="1100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03" name="任意多边形: 形状 1502">
              <a:extLst>
                <a:ext uri="{FF2B5EF4-FFF2-40B4-BE49-F238E27FC236}">
                  <a16:creationId xmlns:a16="http://schemas.microsoft.com/office/drawing/2014/main" id="{23C685D6-B3DE-A1FC-6F23-F0BB5C716E75}"/>
                </a:ext>
              </a:extLst>
            </p:cNvPr>
            <p:cNvSpPr/>
            <p:nvPr/>
          </p:nvSpPr>
          <p:spPr>
            <a:xfrm flipV="1">
              <a:off x="8268877" y="5771273"/>
              <a:ext cx="25091" cy="8574"/>
            </a:xfrm>
            <a:custGeom>
              <a:avLst/>
              <a:gdLst>
                <a:gd name="connsiteX0" fmla="*/ -184 w 25091"/>
                <a:gd name="connsiteY0" fmla="*/ 8273 h 8574"/>
                <a:gd name="connsiteX1" fmla="*/ 24907 w 25091"/>
                <a:gd name="connsiteY1" fmla="*/ 4904 h 8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091" h="8574">
                  <a:moveTo>
                    <a:pt x="-184" y="8273"/>
                  </a:moveTo>
                  <a:cubicBezTo>
                    <a:pt x="3366" y="-1594"/>
                    <a:pt x="19739" y="-3253"/>
                    <a:pt x="24907" y="490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04" name="任意多边形: 形状 1503">
              <a:extLst>
                <a:ext uri="{FF2B5EF4-FFF2-40B4-BE49-F238E27FC236}">
                  <a16:creationId xmlns:a16="http://schemas.microsoft.com/office/drawing/2014/main" id="{6CD712E6-70A1-9E2E-D59C-1EE373B13BE7}"/>
                </a:ext>
              </a:extLst>
            </p:cNvPr>
            <p:cNvSpPr/>
            <p:nvPr/>
          </p:nvSpPr>
          <p:spPr>
            <a:xfrm flipV="1">
              <a:off x="9118427" y="5124870"/>
              <a:ext cx="100568" cy="106212"/>
            </a:xfrm>
            <a:custGeom>
              <a:avLst/>
              <a:gdLst>
                <a:gd name="connsiteX0" fmla="*/ 100403 w 100568"/>
                <a:gd name="connsiteY0" fmla="*/ 11369 h 106212"/>
                <a:gd name="connsiteX1" fmla="*/ -165 w 100568"/>
                <a:gd name="connsiteY1" fmla="*/ 104479 h 106212"/>
                <a:gd name="connsiteX2" fmla="*/ 82045 w 100568"/>
                <a:gd name="connsiteY2" fmla="*/ -414 h 106212"/>
                <a:gd name="connsiteX3" fmla="*/ 100403 w 100568"/>
                <a:gd name="connsiteY3" fmla="*/ 11369 h 106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568" h="106212">
                  <a:moveTo>
                    <a:pt x="100403" y="11369"/>
                  </a:moveTo>
                  <a:cubicBezTo>
                    <a:pt x="79161" y="46606"/>
                    <a:pt x="32870" y="116228"/>
                    <a:pt x="-165" y="104479"/>
                  </a:cubicBezTo>
                  <a:cubicBezTo>
                    <a:pt x="20978" y="100886"/>
                    <a:pt x="65262" y="62491"/>
                    <a:pt x="82045" y="-414"/>
                  </a:cubicBezTo>
                  <a:lnTo>
                    <a:pt x="100403" y="11369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05" name="任意多边形: 形状 1504">
              <a:extLst>
                <a:ext uri="{FF2B5EF4-FFF2-40B4-BE49-F238E27FC236}">
                  <a16:creationId xmlns:a16="http://schemas.microsoft.com/office/drawing/2014/main" id="{8C29BE80-3506-E771-D57F-E81FA35D719A}"/>
                </a:ext>
              </a:extLst>
            </p:cNvPr>
            <p:cNvSpPr/>
            <p:nvPr/>
          </p:nvSpPr>
          <p:spPr>
            <a:xfrm flipV="1">
              <a:off x="9111865" y="5085628"/>
              <a:ext cx="127013" cy="144030"/>
            </a:xfrm>
            <a:custGeom>
              <a:avLst/>
              <a:gdLst>
                <a:gd name="connsiteX0" fmla="*/ 126849 w 127013"/>
                <a:gd name="connsiteY0" fmla="*/ -417 h 144030"/>
                <a:gd name="connsiteX1" fmla="*/ 73599 w 127013"/>
                <a:gd name="connsiteY1" fmla="*/ 99069 h 144030"/>
                <a:gd name="connsiteX2" fmla="*/ -165 w 127013"/>
                <a:gd name="connsiteY2" fmla="*/ 138464 h 144030"/>
                <a:gd name="connsiteX3" fmla="*/ 79969 w 127013"/>
                <a:gd name="connsiteY3" fmla="*/ 70176 h 144030"/>
                <a:gd name="connsiteX4" fmla="*/ 108557 w 127013"/>
                <a:gd name="connsiteY4" fmla="*/ 2428 h 144030"/>
                <a:gd name="connsiteX5" fmla="*/ 126849 w 127013"/>
                <a:gd name="connsiteY5" fmla="*/ -418 h 14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7013" h="144030">
                  <a:moveTo>
                    <a:pt x="126849" y="-417"/>
                  </a:moveTo>
                  <a:cubicBezTo>
                    <a:pt x="117417" y="64231"/>
                    <a:pt x="90309" y="68271"/>
                    <a:pt x="73599" y="99069"/>
                  </a:cubicBezTo>
                  <a:cubicBezTo>
                    <a:pt x="57907" y="127997"/>
                    <a:pt x="20985" y="155265"/>
                    <a:pt x="-165" y="138464"/>
                  </a:cubicBezTo>
                  <a:cubicBezTo>
                    <a:pt x="46258" y="133269"/>
                    <a:pt x="61999" y="86067"/>
                    <a:pt x="79969" y="70176"/>
                  </a:cubicBezTo>
                  <a:cubicBezTo>
                    <a:pt x="104648" y="48363"/>
                    <a:pt x="106708" y="17294"/>
                    <a:pt x="108557" y="2428"/>
                  </a:cubicBezTo>
                  <a:lnTo>
                    <a:pt x="126849" y="-418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06" name="任意多边形: 形状 1505">
              <a:extLst>
                <a:ext uri="{FF2B5EF4-FFF2-40B4-BE49-F238E27FC236}">
                  <a16:creationId xmlns:a16="http://schemas.microsoft.com/office/drawing/2014/main" id="{DE0679E0-39AC-1260-E0D7-F708A417F98F}"/>
                </a:ext>
              </a:extLst>
            </p:cNvPr>
            <p:cNvSpPr/>
            <p:nvPr/>
          </p:nvSpPr>
          <p:spPr>
            <a:xfrm flipV="1">
              <a:off x="9236367" y="5105043"/>
              <a:ext cx="142346" cy="204984"/>
            </a:xfrm>
            <a:custGeom>
              <a:avLst/>
              <a:gdLst>
                <a:gd name="connsiteX0" fmla="*/ 141177 w 142346"/>
                <a:gd name="connsiteY0" fmla="*/ -406 h 204984"/>
                <a:gd name="connsiteX1" fmla="*/ 96521 w 142346"/>
                <a:gd name="connsiteY1" fmla="*/ 97578 h 204984"/>
                <a:gd name="connsiteX2" fmla="*/ -162 w 142346"/>
                <a:gd name="connsiteY2" fmla="*/ 204557 h 204984"/>
                <a:gd name="connsiteX3" fmla="*/ 80193 w 142346"/>
                <a:gd name="connsiteY3" fmla="*/ 75244 h 204984"/>
                <a:gd name="connsiteX4" fmla="*/ 141175 w 142346"/>
                <a:gd name="connsiteY4" fmla="*/ -409 h 204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346" h="204984">
                  <a:moveTo>
                    <a:pt x="141177" y="-406"/>
                  </a:moveTo>
                  <a:cubicBezTo>
                    <a:pt x="149599" y="54151"/>
                    <a:pt x="102638" y="68255"/>
                    <a:pt x="96521" y="97578"/>
                  </a:cubicBezTo>
                  <a:cubicBezTo>
                    <a:pt x="87611" y="140246"/>
                    <a:pt x="38223" y="205836"/>
                    <a:pt x="-162" y="204557"/>
                  </a:cubicBezTo>
                  <a:cubicBezTo>
                    <a:pt x="60874" y="170251"/>
                    <a:pt x="58270" y="110494"/>
                    <a:pt x="80193" y="75244"/>
                  </a:cubicBezTo>
                  <a:cubicBezTo>
                    <a:pt x="95840" y="50089"/>
                    <a:pt x="105164" y="11508"/>
                    <a:pt x="141175" y="-409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07" name="任意多边形: 形状 1506">
              <a:extLst>
                <a:ext uri="{FF2B5EF4-FFF2-40B4-BE49-F238E27FC236}">
                  <a16:creationId xmlns:a16="http://schemas.microsoft.com/office/drawing/2014/main" id="{7EA4A16B-293B-6133-6AA3-E6E0E5C6398A}"/>
                </a:ext>
              </a:extLst>
            </p:cNvPr>
            <p:cNvSpPr/>
            <p:nvPr/>
          </p:nvSpPr>
          <p:spPr>
            <a:xfrm flipV="1">
              <a:off x="9246319" y="5134217"/>
              <a:ext cx="64473" cy="126876"/>
            </a:xfrm>
            <a:custGeom>
              <a:avLst/>
              <a:gdLst>
                <a:gd name="connsiteX0" fmla="*/ 64311 w 64473"/>
                <a:gd name="connsiteY0" fmla="*/ -407 h 126876"/>
                <a:gd name="connsiteX1" fmla="*/ -163 w 64473"/>
                <a:gd name="connsiteY1" fmla="*/ 126466 h 126876"/>
                <a:gd name="connsiteX2" fmla="*/ 37281 w 64473"/>
                <a:gd name="connsiteY2" fmla="*/ 53199 h 126876"/>
                <a:gd name="connsiteX3" fmla="*/ 64311 w 64473"/>
                <a:gd name="connsiteY3" fmla="*/ -411 h 126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473" h="126876">
                  <a:moveTo>
                    <a:pt x="64311" y="-407"/>
                  </a:moveTo>
                  <a:cubicBezTo>
                    <a:pt x="57555" y="59415"/>
                    <a:pt x="30743" y="125407"/>
                    <a:pt x="-163" y="126466"/>
                  </a:cubicBezTo>
                  <a:cubicBezTo>
                    <a:pt x="28382" y="106203"/>
                    <a:pt x="24664" y="79703"/>
                    <a:pt x="37281" y="53199"/>
                  </a:cubicBezTo>
                  <a:cubicBezTo>
                    <a:pt x="49894" y="26689"/>
                    <a:pt x="28508" y="13557"/>
                    <a:pt x="64311" y="-411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08" name="任意多边形: 形状 1507">
              <a:extLst>
                <a:ext uri="{FF2B5EF4-FFF2-40B4-BE49-F238E27FC236}">
                  <a16:creationId xmlns:a16="http://schemas.microsoft.com/office/drawing/2014/main" id="{B4D581FD-9ADE-7F18-A9FF-C0C8A0579E33}"/>
                </a:ext>
              </a:extLst>
            </p:cNvPr>
            <p:cNvSpPr/>
            <p:nvPr/>
          </p:nvSpPr>
          <p:spPr>
            <a:xfrm flipV="1">
              <a:off x="8973620" y="5168433"/>
              <a:ext cx="141315" cy="72420"/>
            </a:xfrm>
            <a:custGeom>
              <a:avLst/>
              <a:gdLst>
                <a:gd name="connsiteX0" fmla="*/ 141147 w 141315"/>
                <a:gd name="connsiteY0" fmla="*/ 5428 h 72420"/>
                <a:gd name="connsiteX1" fmla="*/ -168 w 141315"/>
                <a:gd name="connsiteY1" fmla="*/ 67721 h 72420"/>
                <a:gd name="connsiteX2" fmla="*/ 141147 w 141315"/>
                <a:gd name="connsiteY2" fmla="*/ 5428 h 72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1315" h="72420">
                  <a:moveTo>
                    <a:pt x="141147" y="5428"/>
                  </a:moveTo>
                  <a:cubicBezTo>
                    <a:pt x="115608" y="39030"/>
                    <a:pt x="54263" y="86601"/>
                    <a:pt x="-168" y="67721"/>
                  </a:cubicBezTo>
                  <a:cubicBezTo>
                    <a:pt x="44933" y="27172"/>
                    <a:pt x="124050" y="-16413"/>
                    <a:pt x="141147" y="5428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09" name="任意多边形: 形状 1508">
              <a:extLst>
                <a:ext uri="{FF2B5EF4-FFF2-40B4-BE49-F238E27FC236}">
                  <a16:creationId xmlns:a16="http://schemas.microsoft.com/office/drawing/2014/main" id="{2182AF02-C6FD-BF6A-3E82-9F62B4C19F01}"/>
                </a:ext>
              </a:extLst>
            </p:cNvPr>
            <p:cNvSpPr/>
            <p:nvPr/>
          </p:nvSpPr>
          <p:spPr>
            <a:xfrm flipV="1">
              <a:off x="8881672" y="5138961"/>
              <a:ext cx="252305" cy="169120"/>
            </a:xfrm>
            <a:custGeom>
              <a:avLst/>
              <a:gdLst>
                <a:gd name="connsiteX0" fmla="*/ 217497 w 252305"/>
                <a:gd name="connsiteY0" fmla="*/ 61826 h 169120"/>
                <a:gd name="connsiteX1" fmla="*/ 124597 w 252305"/>
                <a:gd name="connsiteY1" fmla="*/ 116316 h 169120"/>
                <a:gd name="connsiteX2" fmla="*/ -169 w 252305"/>
                <a:gd name="connsiteY2" fmla="*/ 158323 h 169120"/>
                <a:gd name="connsiteX3" fmla="*/ 122240 w 252305"/>
                <a:gd name="connsiteY3" fmla="*/ 97115 h 169120"/>
                <a:gd name="connsiteX4" fmla="*/ 252137 w 252305"/>
                <a:gd name="connsiteY4" fmla="*/ -406 h 169120"/>
                <a:gd name="connsiteX5" fmla="*/ 217502 w 252305"/>
                <a:gd name="connsiteY5" fmla="*/ 61826 h 169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2305" h="169120">
                  <a:moveTo>
                    <a:pt x="217497" y="61826"/>
                  </a:moveTo>
                  <a:cubicBezTo>
                    <a:pt x="193927" y="98537"/>
                    <a:pt x="154070" y="93358"/>
                    <a:pt x="124597" y="116316"/>
                  </a:cubicBezTo>
                  <a:cubicBezTo>
                    <a:pt x="68447" y="160052"/>
                    <a:pt x="23489" y="183631"/>
                    <a:pt x="-169" y="158323"/>
                  </a:cubicBezTo>
                  <a:cubicBezTo>
                    <a:pt x="53472" y="167356"/>
                    <a:pt x="94983" y="105668"/>
                    <a:pt x="122240" y="97115"/>
                  </a:cubicBezTo>
                  <a:cubicBezTo>
                    <a:pt x="149492" y="88565"/>
                    <a:pt x="232313" y="28484"/>
                    <a:pt x="252137" y="-406"/>
                  </a:cubicBezTo>
                  <a:cubicBezTo>
                    <a:pt x="248979" y="25550"/>
                    <a:pt x="230172" y="44000"/>
                    <a:pt x="217502" y="61826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0" name="任意多边形: 形状 1509">
              <a:extLst>
                <a:ext uri="{FF2B5EF4-FFF2-40B4-BE49-F238E27FC236}">
                  <a16:creationId xmlns:a16="http://schemas.microsoft.com/office/drawing/2014/main" id="{C99DD0BC-FA76-E6F8-01BA-CF5DDF5250F6}"/>
                </a:ext>
              </a:extLst>
            </p:cNvPr>
            <p:cNvSpPr/>
            <p:nvPr/>
          </p:nvSpPr>
          <p:spPr>
            <a:xfrm flipV="1">
              <a:off x="9164607" y="5108832"/>
              <a:ext cx="159278" cy="114515"/>
            </a:xfrm>
            <a:custGeom>
              <a:avLst/>
              <a:gdLst>
                <a:gd name="connsiteX0" fmla="*/ 95778 w 159278"/>
                <a:gd name="connsiteY0" fmla="*/ -416 h 114515"/>
                <a:gd name="connsiteX1" fmla="*/ 159114 w 159278"/>
                <a:gd name="connsiteY1" fmla="*/ 30801 h 114515"/>
                <a:gd name="connsiteX2" fmla="*/ 90831 w 159278"/>
                <a:gd name="connsiteY2" fmla="*/ 36479 h 114515"/>
                <a:gd name="connsiteX3" fmla="*/ -164 w 159278"/>
                <a:gd name="connsiteY3" fmla="*/ 107731 h 114515"/>
                <a:gd name="connsiteX4" fmla="*/ 69976 w 159278"/>
                <a:gd name="connsiteY4" fmla="*/ 6129 h 114515"/>
                <a:gd name="connsiteX5" fmla="*/ 95779 w 159278"/>
                <a:gd name="connsiteY5" fmla="*/ -417 h 114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9278" h="114515">
                  <a:moveTo>
                    <a:pt x="95778" y="-416"/>
                  </a:moveTo>
                  <a:cubicBezTo>
                    <a:pt x="104252" y="30160"/>
                    <a:pt x="121876" y="57113"/>
                    <a:pt x="159114" y="30801"/>
                  </a:cubicBezTo>
                  <a:cubicBezTo>
                    <a:pt x="157031" y="49002"/>
                    <a:pt x="125216" y="77866"/>
                    <a:pt x="90831" y="36479"/>
                  </a:cubicBezTo>
                  <a:cubicBezTo>
                    <a:pt x="68169" y="94396"/>
                    <a:pt x="25371" y="129130"/>
                    <a:pt x="-164" y="107731"/>
                  </a:cubicBezTo>
                  <a:cubicBezTo>
                    <a:pt x="33413" y="112599"/>
                    <a:pt x="58608" y="77584"/>
                    <a:pt x="69976" y="6129"/>
                  </a:cubicBezTo>
                  <a:cubicBezTo>
                    <a:pt x="74705" y="5858"/>
                    <a:pt x="86492" y="3836"/>
                    <a:pt x="95779" y="-417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1" name="任意多边形: 形状 1510">
              <a:extLst>
                <a:ext uri="{FF2B5EF4-FFF2-40B4-BE49-F238E27FC236}">
                  <a16:creationId xmlns:a16="http://schemas.microsoft.com/office/drawing/2014/main" id="{31826CC1-5F5A-0844-2391-369E35C95485}"/>
                </a:ext>
              </a:extLst>
            </p:cNvPr>
            <p:cNvSpPr/>
            <p:nvPr/>
          </p:nvSpPr>
          <p:spPr>
            <a:xfrm flipV="1">
              <a:off x="8992856" y="5097236"/>
              <a:ext cx="219720" cy="171561"/>
            </a:xfrm>
            <a:custGeom>
              <a:avLst/>
              <a:gdLst>
                <a:gd name="connsiteX0" fmla="*/ 186921 w 219720"/>
                <a:gd name="connsiteY0" fmla="*/ 46585 h 171561"/>
                <a:gd name="connsiteX1" fmla="*/ 219553 w 219720"/>
                <a:gd name="connsiteY1" fmla="*/ 97244 h 171561"/>
                <a:gd name="connsiteX2" fmla="*/ 139330 w 219720"/>
                <a:gd name="connsiteY2" fmla="*/ 95242 h 171561"/>
                <a:gd name="connsiteX3" fmla="*/ 11898 w 219720"/>
                <a:gd name="connsiteY3" fmla="*/ 163988 h 171561"/>
                <a:gd name="connsiteX4" fmla="*/ 31687 w 219720"/>
                <a:gd name="connsiteY4" fmla="*/ 114421 h 171561"/>
                <a:gd name="connsiteX5" fmla="*/ 26043 w 219720"/>
                <a:gd name="connsiteY5" fmla="*/ 148489 h 171561"/>
                <a:gd name="connsiteX6" fmla="*/ 152666 w 219720"/>
                <a:gd name="connsiteY6" fmla="*/ 26903 h 171561"/>
                <a:gd name="connsiteX7" fmla="*/ 186916 w 219720"/>
                <a:gd name="connsiteY7" fmla="*/ 46587 h 171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9720" h="171561">
                  <a:moveTo>
                    <a:pt x="186921" y="46585"/>
                  </a:moveTo>
                  <a:cubicBezTo>
                    <a:pt x="172677" y="77388"/>
                    <a:pt x="156032" y="123326"/>
                    <a:pt x="219553" y="97244"/>
                  </a:cubicBezTo>
                  <a:cubicBezTo>
                    <a:pt x="203448" y="125965"/>
                    <a:pt x="164001" y="142783"/>
                    <a:pt x="139330" y="95242"/>
                  </a:cubicBezTo>
                  <a:cubicBezTo>
                    <a:pt x="90786" y="163023"/>
                    <a:pt x="38263" y="183795"/>
                    <a:pt x="11898" y="163988"/>
                  </a:cubicBezTo>
                  <a:cubicBezTo>
                    <a:pt x="-17195" y="142123"/>
                    <a:pt x="13124" y="100587"/>
                    <a:pt x="31687" y="114421"/>
                  </a:cubicBezTo>
                  <a:cubicBezTo>
                    <a:pt x="22336" y="115988"/>
                    <a:pt x="2494" y="140538"/>
                    <a:pt x="26043" y="148489"/>
                  </a:cubicBezTo>
                  <a:cubicBezTo>
                    <a:pt x="49592" y="156440"/>
                    <a:pt x="109549" y="101299"/>
                    <a:pt x="152666" y="26903"/>
                  </a:cubicBezTo>
                  <a:cubicBezTo>
                    <a:pt x="164635" y="6252"/>
                    <a:pt x="227018" y="-31088"/>
                    <a:pt x="186916" y="46587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2" name="任意多边形: 形状 1511">
              <a:extLst>
                <a:ext uri="{FF2B5EF4-FFF2-40B4-BE49-F238E27FC236}">
                  <a16:creationId xmlns:a16="http://schemas.microsoft.com/office/drawing/2014/main" id="{C425CF08-843B-4C27-22B2-180482103F40}"/>
                </a:ext>
              </a:extLst>
            </p:cNvPr>
            <p:cNvSpPr/>
            <p:nvPr/>
          </p:nvSpPr>
          <p:spPr>
            <a:xfrm flipV="1">
              <a:off x="9057801" y="5155784"/>
              <a:ext cx="78229" cy="97924"/>
            </a:xfrm>
            <a:custGeom>
              <a:avLst/>
              <a:gdLst>
                <a:gd name="connsiteX0" fmla="*/ 77803 w 78229"/>
                <a:gd name="connsiteY0" fmla="*/ -409 h 97924"/>
                <a:gd name="connsiteX1" fmla="*/ 12263 w 78229"/>
                <a:gd name="connsiteY1" fmla="*/ 97515 h 97924"/>
                <a:gd name="connsiteX2" fmla="*/ 77803 w 78229"/>
                <a:gd name="connsiteY2" fmla="*/ -409 h 97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8229" h="97924">
                  <a:moveTo>
                    <a:pt x="77803" y="-409"/>
                  </a:moveTo>
                  <a:cubicBezTo>
                    <a:pt x="83247" y="49317"/>
                    <a:pt x="1134" y="53056"/>
                    <a:pt x="12263" y="97515"/>
                  </a:cubicBezTo>
                  <a:cubicBezTo>
                    <a:pt x="-38460" y="54171"/>
                    <a:pt x="82767" y="19141"/>
                    <a:pt x="77803" y="-409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3" name="任意多边形: 形状 1512">
              <a:extLst>
                <a:ext uri="{FF2B5EF4-FFF2-40B4-BE49-F238E27FC236}">
                  <a16:creationId xmlns:a16="http://schemas.microsoft.com/office/drawing/2014/main" id="{8E01ABDB-B8D0-D18E-A935-DFE3B7E17629}"/>
                </a:ext>
              </a:extLst>
            </p:cNvPr>
            <p:cNvSpPr/>
            <p:nvPr/>
          </p:nvSpPr>
          <p:spPr>
            <a:xfrm flipV="1">
              <a:off x="9493196" y="5512416"/>
              <a:ext cx="39762" cy="34274"/>
            </a:xfrm>
            <a:custGeom>
              <a:avLst/>
              <a:gdLst>
                <a:gd name="connsiteX0" fmla="*/ -158 w 39762"/>
                <a:gd name="connsiteY0" fmla="*/ 8551 h 34274"/>
                <a:gd name="connsiteX1" fmla="*/ 11269 w 39762"/>
                <a:gd name="connsiteY1" fmla="*/ 17203 h 34274"/>
                <a:gd name="connsiteX2" fmla="*/ 22650 w 39762"/>
                <a:gd name="connsiteY2" fmla="*/ 25567 h 34274"/>
                <a:gd name="connsiteX3" fmla="*/ 34028 w 39762"/>
                <a:gd name="connsiteY3" fmla="*/ 33926 h 34274"/>
                <a:gd name="connsiteX4" fmla="*/ -158 w 39762"/>
                <a:gd name="connsiteY4" fmla="*/ 8551 h 34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762" h="34274">
                  <a:moveTo>
                    <a:pt x="-158" y="8551"/>
                  </a:moveTo>
                  <a:cubicBezTo>
                    <a:pt x="8510" y="-5741"/>
                    <a:pt x="25698" y="-2790"/>
                    <a:pt x="11269" y="17203"/>
                  </a:cubicBezTo>
                  <a:cubicBezTo>
                    <a:pt x="19939" y="2915"/>
                    <a:pt x="37081" y="5566"/>
                    <a:pt x="22650" y="25567"/>
                  </a:cubicBezTo>
                  <a:cubicBezTo>
                    <a:pt x="31323" y="11273"/>
                    <a:pt x="48459" y="13925"/>
                    <a:pt x="34028" y="33926"/>
                  </a:cubicBezTo>
                  <a:cubicBezTo>
                    <a:pt x="25589" y="31998"/>
                    <a:pt x="6138" y="17631"/>
                    <a:pt x="-158" y="8551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4" name="任意多边形: 形状 1513">
              <a:extLst>
                <a:ext uri="{FF2B5EF4-FFF2-40B4-BE49-F238E27FC236}">
                  <a16:creationId xmlns:a16="http://schemas.microsoft.com/office/drawing/2014/main" id="{51725121-275D-6483-98A0-BDF2C4E8E65C}"/>
                </a:ext>
              </a:extLst>
            </p:cNvPr>
            <p:cNvSpPr/>
            <p:nvPr/>
          </p:nvSpPr>
          <p:spPr>
            <a:xfrm flipV="1">
              <a:off x="9546060" y="5365906"/>
              <a:ext cx="194885" cy="127729"/>
            </a:xfrm>
            <a:custGeom>
              <a:avLst/>
              <a:gdLst>
                <a:gd name="connsiteX0" fmla="*/ -155 w 194885"/>
                <a:gd name="connsiteY0" fmla="*/ 24295 h 127729"/>
                <a:gd name="connsiteX1" fmla="*/ 76015 w 194885"/>
                <a:gd name="connsiteY1" fmla="*/ 74057 h 127729"/>
                <a:gd name="connsiteX2" fmla="*/ 146282 w 194885"/>
                <a:gd name="connsiteY2" fmla="*/ 114490 h 127729"/>
                <a:gd name="connsiteX3" fmla="*/ 194730 w 194885"/>
                <a:gd name="connsiteY3" fmla="*/ 127362 h 127729"/>
                <a:gd name="connsiteX4" fmla="*/ 114131 w 194885"/>
                <a:gd name="connsiteY4" fmla="*/ 70608 h 127729"/>
                <a:gd name="connsiteX5" fmla="*/ 41999 w 194885"/>
                <a:gd name="connsiteY5" fmla="*/ 11751 h 127729"/>
                <a:gd name="connsiteX6" fmla="*/ -154 w 194885"/>
                <a:gd name="connsiteY6" fmla="*/ 24296 h 127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4885" h="127729">
                  <a:moveTo>
                    <a:pt x="-155" y="24295"/>
                  </a:moveTo>
                  <a:cubicBezTo>
                    <a:pt x="46530" y="36103"/>
                    <a:pt x="22623" y="65402"/>
                    <a:pt x="76015" y="74057"/>
                  </a:cubicBezTo>
                  <a:cubicBezTo>
                    <a:pt x="119704" y="81136"/>
                    <a:pt x="107532" y="112004"/>
                    <a:pt x="146282" y="114490"/>
                  </a:cubicBezTo>
                  <a:cubicBezTo>
                    <a:pt x="158771" y="115291"/>
                    <a:pt x="185301" y="115911"/>
                    <a:pt x="194730" y="127362"/>
                  </a:cubicBezTo>
                  <a:cubicBezTo>
                    <a:pt x="188276" y="92252"/>
                    <a:pt x="139573" y="117651"/>
                    <a:pt x="114131" y="70608"/>
                  </a:cubicBezTo>
                  <a:cubicBezTo>
                    <a:pt x="97925" y="40657"/>
                    <a:pt x="80112" y="55449"/>
                    <a:pt x="41999" y="11751"/>
                  </a:cubicBezTo>
                  <a:cubicBezTo>
                    <a:pt x="34043" y="2634"/>
                    <a:pt x="12773" y="-15473"/>
                    <a:pt x="-154" y="24296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5" name="任意多边形: 形状 1514">
              <a:extLst>
                <a:ext uri="{FF2B5EF4-FFF2-40B4-BE49-F238E27FC236}">
                  <a16:creationId xmlns:a16="http://schemas.microsoft.com/office/drawing/2014/main" id="{1BECDE0D-51FA-04A7-B917-AFAEEFAA73A8}"/>
                </a:ext>
              </a:extLst>
            </p:cNvPr>
            <p:cNvSpPr/>
            <p:nvPr/>
          </p:nvSpPr>
          <p:spPr>
            <a:xfrm flipV="1">
              <a:off x="9550108" y="5468172"/>
              <a:ext cx="162387" cy="46471"/>
            </a:xfrm>
            <a:custGeom>
              <a:avLst/>
              <a:gdLst>
                <a:gd name="connsiteX0" fmla="*/ -156 w 162387"/>
                <a:gd name="connsiteY0" fmla="*/ 24242 h 46471"/>
                <a:gd name="connsiteX1" fmla="*/ 70859 w 162387"/>
                <a:gd name="connsiteY1" fmla="*/ 43506 h 46471"/>
                <a:gd name="connsiteX2" fmla="*/ 162232 w 162387"/>
                <a:gd name="connsiteY2" fmla="*/ 10678 h 46471"/>
                <a:gd name="connsiteX3" fmla="*/ 75236 w 162387"/>
                <a:gd name="connsiteY3" fmla="*/ 9153 h 46471"/>
                <a:gd name="connsiteX4" fmla="*/ -156 w 162387"/>
                <a:gd name="connsiteY4" fmla="*/ 24241 h 46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2387" h="46471">
                  <a:moveTo>
                    <a:pt x="-156" y="24242"/>
                  </a:moveTo>
                  <a:cubicBezTo>
                    <a:pt x="36555" y="47811"/>
                    <a:pt x="53991" y="35866"/>
                    <a:pt x="70859" y="43506"/>
                  </a:cubicBezTo>
                  <a:cubicBezTo>
                    <a:pt x="102934" y="58039"/>
                    <a:pt x="119058" y="6988"/>
                    <a:pt x="162232" y="10678"/>
                  </a:cubicBezTo>
                  <a:cubicBezTo>
                    <a:pt x="137245" y="-17600"/>
                    <a:pt x="105131" y="18529"/>
                    <a:pt x="75236" y="9153"/>
                  </a:cubicBezTo>
                  <a:cubicBezTo>
                    <a:pt x="45337" y="-219"/>
                    <a:pt x="25440" y="-690"/>
                    <a:pt x="-156" y="24241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6" name="任意多边形: 形状 1515">
              <a:extLst>
                <a:ext uri="{FF2B5EF4-FFF2-40B4-BE49-F238E27FC236}">
                  <a16:creationId xmlns:a16="http://schemas.microsoft.com/office/drawing/2014/main" id="{C0103D5D-F0E8-F91A-CAE1-EB6BA6F1BB46}"/>
                </a:ext>
              </a:extLst>
            </p:cNvPr>
            <p:cNvSpPr/>
            <p:nvPr/>
          </p:nvSpPr>
          <p:spPr>
            <a:xfrm flipV="1">
              <a:off x="9522623" y="5502874"/>
              <a:ext cx="216117" cy="88806"/>
            </a:xfrm>
            <a:custGeom>
              <a:avLst/>
              <a:gdLst>
                <a:gd name="connsiteX0" fmla="*/ 24353 w 216117"/>
                <a:gd name="connsiteY0" fmla="*/ 87953 h 88806"/>
                <a:gd name="connsiteX1" fmla="*/ 102235 w 216117"/>
                <a:gd name="connsiteY1" fmla="*/ 64758 h 88806"/>
                <a:gd name="connsiteX2" fmla="*/ 215962 w 216117"/>
                <a:gd name="connsiteY2" fmla="*/ 3612 h 88806"/>
                <a:gd name="connsiteX3" fmla="*/ 99666 w 216117"/>
                <a:gd name="connsiteY3" fmla="*/ 43516 h 88806"/>
                <a:gd name="connsiteX4" fmla="*/ 24353 w 216117"/>
                <a:gd name="connsiteY4" fmla="*/ 87952 h 88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6117" h="88806">
                  <a:moveTo>
                    <a:pt x="24353" y="87953"/>
                  </a:moveTo>
                  <a:cubicBezTo>
                    <a:pt x="65341" y="92484"/>
                    <a:pt x="76198" y="65264"/>
                    <a:pt x="102235" y="64758"/>
                  </a:cubicBezTo>
                  <a:cubicBezTo>
                    <a:pt x="167857" y="63483"/>
                    <a:pt x="164990" y="16837"/>
                    <a:pt x="215962" y="3612"/>
                  </a:cubicBezTo>
                  <a:cubicBezTo>
                    <a:pt x="187465" y="-16455"/>
                    <a:pt x="139668" y="46489"/>
                    <a:pt x="99666" y="43516"/>
                  </a:cubicBezTo>
                  <a:cubicBezTo>
                    <a:pt x="59662" y="40538"/>
                    <a:pt x="-48233" y="81660"/>
                    <a:pt x="24353" y="87952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7" name="任意多边形: 形状 1516">
              <a:extLst>
                <a:ext uri="{FF2B5EF4-FFF2-40B4-BE49-F238E27FC236}">
                  <a16:creationId xmlns:a16="http://schemas.microsoft.com/office/drawing/2014/main" id="{556E02B7-CEC3-B9CF-9CBE-D45487F39C3A}"/>
                </a:ext>
              </a:extLst>
            </p:cNvPr>
            <p:cNvSpPr/>
            <p:nvPr/>
          </p:nvSpPr>
          <p:spPr>
            <a:xfrm flipV="1">
              <a:off x="9291327" y="5465370"/>
              <a:ext cx="82652" cy="144023"/>
            </a:xfrm>
            <a:custGeom>
              <a:avLst/>
              <a:gdLst>
                <a:gd name="connsiteX0" fmla="*/ 78121 w 82652"/>
                <a:gd name="connsiteY0" fmla="*/ 890 h 144023"/>
                <a:gd name="connsiteX1" fmla="*/ 68954 w 82652"/>
                <a:gd name="connsiteY1" fmla="*/ 49171 h 144023"/>
                <a:gd name="connsiteX2" fmla="*/ 45761 w 82652"/>
                <a:gd name="connsiteY2" fmla="*/ 91637 h 144023"/>
                <a:gd name="connsiteX3" fmla="*/ 24066 w 82652"/>
                <a:gd name="connsiteY3" fmla="*/ 140772 h 144023"/>
                <a:gd name="connsiteX4" fmla="*/ 12921 w 82652"/>
                <a:gd name="connsiteY4" fmla="*/ 87933 h 144023"/>
                <a:gd name="connsiteX5" fmla="*/ 78120 w 82652"/>
                <a:gd name="connsiteY5" fmla="*/ 890 h 144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2652" h="144023">
                  <a:moveTo>
                    <a:pt x="78121" y="890"/>
                  </a:moveTo>
                  <a:cubicBezTo>
                    <a:pt x="85609" y="13571"/>
                    <a:pt x="84045" y="36893"/>
                    <a:pt x="68954" y="49171"/>
                  </a:cubicBezTo>
                  <a:cubicBezTo>
                    <a:pt x="53866" y="61454"/>
                    <a:pt x="57701" y="82980"/>
                    <a:pt x="45761" y="91637"/>
                  </a:cubicBezTo>
                  <a:cubicBezTo>
                    <a:pt x="33817" y="100291"/>
                    <a:pt x="41409" y="130331"/>
                    <a:pt x="24066" y="140772"/>
                  </a:cubicBezTo>
                  <a:cubicBezTo>
                    <a:pt x="6717" y="151211"/>
                    <a:pt x="-14304" y="133497"/>
                    <a:pt x="12921" y="87933"/>
                  </a:cubicBezTo>
                  <a:cubicBezTo>
                    <a:pt x="40146" y="42369"/>
                    <a:pt x="69677" y="-9005"/>
                    <a:pt x="78120" y="890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8" name="任意多边形: 形状 1517">
              <a:extLst>
                <a:ext uri="{FF2B5EF4-FFF2-40B4-BE49-F238E27FC236}">
                  <a16:creationId xmlns:a16="http://schemas.microsoft.com/office/drawing/2014/main" id="{66B24F7E-8455-2695-F831-7B3A120A9C85}"/>
                </a:ext>
              </a:extLst>
            </p:cNvPr>
            <p:cNvSpPr/>
            <p:nvPr/>
          </p:nvSpPr>
          <p:spPr>
            <a:xfrm flipV="1">
              <a:off x="9259974" y="5584160"/>
              <a:ext cx="63806" cy="24823"/>
            </a:xfrm>
            <a:custGeom>
              <a:avLst/>
              <a:gdLst>
                <a:gd name="connsiteX0" fmla="*/ 52323 w 63806"/>
                <a:gd name="connsiteY0" fmla="*/ 21922 h 24823"/>
                <a:gd name="connsiteX1" fmla="*/ -163 w 63806"/>
                <a:gd name="connsiteY1" fmla="*/ 18144 h 24823"/>
                <a:gd name="connsiteX2" fmla="*/ 63644 w 63806"/>
                <a:gd name="connsiteY2" fmla="*/ 7126 h 24823"/>
                <a:gd name="connsiteX3" fmla="*/ 52323 w 63806"/>
                <a:gd name="connsiteY3" fmla="*/ 21922 h 24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6" h="24823">
                  <a:moveTo>
                    <a:pt x="52323" y="21922"/>
                  </a:moveTo>
                  <a:cubicBezTo>
                    <a:pt x="34735" y="31975"/>
                    <a:pt x="16649" y="8582"/>
                    <a:pt x="-163" y="18144"/>
                  </a:cubicBezTo>
                  <a:cubicBezTo>
                    <a:pt x="14744" y="-8179"/>
                    <a:pt x="42141" y="-1028"/>
                    <a:pt x="63644" y="7126"/>
                  </a:cubicBezTo>
                  <a:lnTo>
                    <a:pt x="52323" y="21922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9" name="任意多边形: 形状 1518">
              <a:extLst>
                <a:ext uri="{FF2B5EF4-FFF2-40B4-BE49-F238E27FC236}">
                  <a16:creationId xmlns:a16="http://schemas.microsoft.com/office/drawing/2014/main" id="{EF37E666-DC92-1A26-78CD-7837A7068681}"/>
                </a:ext>
              </a:extLst>
            </p:cNvPr>
            <p:cNvSpPr/>
            <p:nvPr/>
          </p:nvSpPr>
          <p:spPr>
            <a:xfrm flipV="1">
              <a:off x="9291716" y="5598632"/>
              <a:ext cx="44302" cy="47325"/>
            </a:xfrm>
            <a:custGeom>
              <a:avLst/>
              <a:gdLst>
                <a:gd name="connsiteX0" fmla="*/ 32607 w 44302"/>
                <a:gd name="connsiteY0" fmla="*/ 46996 h 47325"/>
                <a:gd name="connsiteX1" fmla="*/ 5892 w 44302"/>
                <a:gd name="connsiteY1" fmla="*/ -330 h 47325"/>
                <a:gd name="connsiteX2" fmla="*/ 44134 w 44302"/>
                <a:gd name="connsiteY2" fmla="*/ 34250 h 47325"/>
                <a:gd name="connsiteX3" fmla="*/ 32608 w 44302"/>
                <a:gd name="connsiteY3" fmla="*/ 46994 h 47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302" h="47325">
                  <a:moveTo>
                    <a:pt x="32607" y="46996"/>
                  </a:moveTo>
                  <a:cubicBezTo>
                    <a:pt x="9962" y="43915"/>
                    <a:pt x="-10802" y="20588"/>
                    <a:pt x="5892" y="-330"/>
                  </a:cubicBezTo>
                  <a:cubicBezTo>
                    <a:pt x="4268" y="25473"/>
                    <a:pt x="44675" y="11040"/>
                    <a:pt x="44134" y="34250"/>
                  </a:cubicBezTo>
                  <a:lnTo>
                    <a:pt x="32608" y="46994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0" name="任意多边形: 形状 1519">
              <a:extLst>
                <a:ext uri="{FF2B5EF4-FFF2-40B4-BE49-F238E27FC236}">
                  <a16:creationId xmlns:a16="http://schemas.microsoft.com/office/drawing/2014/main" id="{C46A6204-CD53-C60C-21F6-F3AAB9785CF3}"/>
                </a:ext>
              </a:extLst>
            </p:cNvPr>
            <p:cNvSpPr/>
            <p:nvPr/>
          </p:nvSpPr>
          <p:spPr>
            <a:xfrm flipV="1">
              <a:off x="9322436" y="5608752"/>
              <a:ext cx="35044" cy="50015"/>
            </a:xfrm>
            <a:custGeom>
              <a:avLst/>
              <a:gdLst>
                <a:gd name="connsiteX0" fmla="*/ 16175 w 35044"/>
                <a:gd name="connsiteY0" fmla="*/ 49687 h 50015"/>
                <a:gd name="connsiteX1" fmla="*/ -162 w 35044"/>
                <a:gd name="connsiteY1" fmla="*/ 679 h 50015"/>
                <a:gd name="connsiteX2" fmla="*/ 32421 w 35044"/>
                <a:gd name="connsiteY2" fmla="*/ 42665 h 50015"/>
                <a:gd name="connsiteX3" fmla="*/ 16175 w 35044"/>
                <a:gd name="connsiteY3" fmla="*/ 49687 h 50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044" h="50015">
                  <a:moveTo>
                    <a:pt x="16175" y="49687"/>
                  </a:moveTo>
                  <a:cubicBezTo>
                    <a:pt x="-9760" y="34535"/>
                    <a:pt x="18440" y="12858"/>
                    <a:pt x="-162" y="679"/>
                  </a:cubicBezTo>
                  <a:cubicBezTo>
                    <a:pt x="19398" y="-6260"/>
                    <a:pt x="42549" y="24268"/>
                    <a:pt x="32421" y="42665"/>
                  </a:cubicBezTo>
                  <a:lnTo>
                    <a:pt x="16175" y="49687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1" name="任意多边形: 形状 1520">
              <a:extLst>
                <a:ext uri="{FF2B5EF4-FFF2-40B4-BE49-F238E27FC236}">
                  <a16:creationId xmlns:a16="http://schemas.microsoft.com/office/drawing/2014/main" id="{35CC1D1A-582E-2EEB-E663-A8F17779924C}"/>
                </a:ext>
              </a:extLst>
            </p:cNvPr>
            <p:cNvSpPr/>
            <p:nvPr/>
          </p:nvSpPr>
          <p:spPr>
            <a:xfrm flipV="1">
              <a:off x="9255071" y="5475889"/>
              <a:ext cx="118636" cy="142959"/>
            </a:xfrm>
            <a:custGeom>
              <a:avLst/>
              <a:gdLst>
                <a:gd name="connsiteX0" fmla="*/ -161 w 118636"/>
                <a:gd name="connsiteY0" fmla="*/ 130243 h 142959"/>
                <a:gd name="connsiteX1" fmla="*/ 46437 w 118636"/>
                <a:gd name="connsiteY1" fmla="*/ 47363 h 142959"/>
                <a:gd name="connsiteX2" fmla="*/ 100377 w 118636"/>
                <a:gd name="connsiteY2" fmla="*/ 128 h 142959"/>
                <a:gd name="connsiteX3" fmla="*/ 93927 w 118636"/>
                <a:gd name="connsiteY3" fmla="*/ 46688 h 142959"/>
                <a:gd name="connsiteX4" fmla="*/ 65043 w 118636"/>
                <a:gd name="connsiteY4" fmla="*/ 92208 h 142959"/>
                <a:gd name="connsiteX5" fmla="*/ -162 w 118636"/>
                <a:gd name="connsiteY5" fmla="*/ 130243 h 142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636" h="142959">
                  <a:moveTo>
                    <a:pt x="-161" y="130243"/>
                  </a:moveTo>
                  <a:cubicBezTo>
                    <a:pt x="28804" y="114076"/>
                    <a:pt x="44804" y="82732"/>
                    <a:pt x="46437" y="47363"/>
                  </a:cubicBezTo>
                  <a:cubicBezTo>
                    <a:pt x="47474" y="24926"/>
                    <a:pt x="80061" y="-4428"/>
                    <a:pt x="100377" y="128"/>
                  </a:cubicBezTo>
                  <a:cubicBezTo>
                    <a:pt x="120685" y="4689"/>
                    <a:pt x="130431" y="35546"/>
                    <a:pt x="93927" y="46688"/>
                  </a:cubicBezTo>
                  <a:cubicBezTo>
                    <a:pt x="94526" y="64821"/>
                    <a:pt x="69036" y="74436"/>
                    <a:pt x="65043" y="92208"/>
                  </a:cubicBezTo>
                  <a:cubicBezTo>
                    <a:pt x="61056" y="109977"/>
                    <a:pt x="38777" y="167651"/>
                    <a:pt x="-162" y="130243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2" name="任意多边形: 形状 1521">
              <a:extLst>
                <a:ext uri="{FF2B5EF4-FFF2-40B4-BE49-F238E27FC236}">
                  <a16:creationId xmlns:a16="http://schemas.microsoft.com/office/drawing/2014/main" id="{FE0C59ED-D546-797D-9CD8-0388A49264ED}"/>
                </a:ext>
              </a:extLst>
            </p:cNvPr>
            <p:cNvSpPr/>
            <p:nvPr/>
          </p:nvSpPr>
          <p:spPr>
            <a:xfrm flipV="1">
              <a:off x="9330773" y="5571316"/>
              <a:ext cx="18357" cy="18314"/>
            </a:xfrm>
            <a:custGeom>
              <a:avLst/>
              <a:gdLst>
                <a:gd name="connsiteX0" fmla="*/ 18196 w 18357"/>
                <a:gd name="connsiteY0" fmla="*/ 17449 h 18314"/>
                <a:gd name="connsiteX1" fmla="*/ -146 w 18357"/>
                <a:gd name="connsiteY1" fmla="*/ -338 h 18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357" h="18314">
                  <a:moveTo>
                    <a:pt x="18196" y="17449"/>
                  </a:moveTo>
                  <a:cubicBezTo>
                    <a:pt x="9829" y="20568"/>
                    <a:pt x="-628" y="9223"/>
                    <a:pt x="-146" y="-338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3" name="任意多边形: 形状 1522">
              <a:extLst>
                <a:ext uri="{FF2B5EF4-FFF2-40B4-BE49-F238E27FC236}">
                  <a16:creationId xmlns:a16="http://schemas.microsoft.com/office/drawing/2014/main" id="{164EB1EF-948F-35B9-8123-618BAFE3011E}"/>
                </a:ext>
              </a:extLst>
            </p:cNvPr>
            <p:cNvSpPr/>
            <p:nvPr/>
          </p:nvSpPr>
          <p:spPr>
            <a:xfrm flipV="1">
              <a:off x="9352184" y="5589703"/>
              <a:ext cx="8019" cy="11801"/>
            </a:xfrm>
            <a:custGeom>
              <a:avLst/>
              <a:gdLst>
                <a:gd name="connsiteX0" fmla="*/ 7858 w 8019"/>
                <a:gd name="connsiteY0" fmla="*/ 11466 h 11801"/>
                <a:gd name="connsiteX1" fmla="*/ -161 w 8019"/>
                <a:gd name="connsiteY1" fmla="*/ -335 h 11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019" h="11801">
                  <a:moveTo>
                    <a:pt x="7858" y="11466"/>
                  </a:moveTo>
                  <a:cubicBezTo>
                    <a:pt x="7730" y="6103"/>
                    <a:pt x="2731" y="1645"/>
                    <a:pt x="-161" y="-335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4" name="任意多边形: 形状 1523">
              <a:extLst>
                <a:ext uri="{FF2B5EF4-FFF2-40B4-BE49-F238E27FC236}">
                  <a16:creationId xmlns:a16="http://schemas.microsoft.com/office/drawing/2014/main" id="{2CEF3AB8-D84A-AA97-9750-67E240C47176}"/>
                </a:ext>
              </a:extLst>
            </p:cNvPr>
            <p:cNvSpPr/>
            <p:nvPr/>
          </p:nvSpPr>
          <p:spPr>
            <a:xfrm flipV="1">
              <a:off x="9298648" y="5517432"/>
              <a:ext cx="23040" cy="35830"/>
            </a:xfrm>
            <a:custGeom>
              <a:avLst/>
              <a:gdLst>
                <a:gd name="connsiteX0" fmla="*/ -162 w 23040"/>
                <a:gd name="connsiteY0" fmla="*/ 35484 h 35830"/>
                <a:gd name="connsiteX1" fmla="*/ 22878 w 23040"/>
                <a:gd name="connsiteY1" fmla="*/ -347 h 35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040" h="35830">
                  <a:moveTo>
                    <a:pt x="-162" y="35484"/>
                  </a:moveTo>
                  <a:cubicBezTo>
                    <a:pt x="13726" y="25600"/>
                    <a:pt x="9794" y="13383"/>
                    <a:pt x="22878" y="-347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5" name="任意多边形: 形状 1524">
              <a:extLst>
                <a:ext uri="{FF2B5EF4-FFF2-40B4-BE49-F238E27FC236}">
                  <a16:creationId xmlns:a16="http://schemas.microsoft.com/office/drawing/2014/main" id="{258C4DC8-0174-0022-C291-1AA3DA29E421}"/>
                </a:ext>
              </a:extLst>
            </p:cNvPr>
            <p:cNvSpPr/>
            <p:nvPr/>
          </p:nvSpPr>
          <p:spPr>
            <a:xfrm flipV="1">
              <a:off x="9311399" y="5463823"/>
              <a:ext cx="277254" cy="273156"/>
            </a:xfrm>
            <a:custGeom>
              <a:avLst/>
              <a:gdLst>
                <a:gd name="connsiteX0" fmla="*/ -51 w 277254"/>
                <a:gd name="connsiteY0" fmla="*/ 260528 h 273156"/>
                <a:gd name="connsiteX1" fmla="*/ 89802 w 277254"/>
                <a:gd name="connsiteY1" fmla="*/ 151338 h 273156"/>
                <a:gd name="connsiteX2" fmla="*/ 179750 w 277254"/>
                <a:gd name="connsiteY2" fmla="*/ 82388 h 273156"/>
                <a:gd name="connsiteX3" fmla="*/ 258759 w 277254"/>
                <a:gd name="connsiteY3" fmla="*/ -335 h 273156"/>
                <a:gd name="connsiteX4" fmla="*/ 239435 w 277254"/>
                <a:gd name="connsiteY4" fmla="*/ 77248 h 273156"/>
                <a:gd name="connsiteX5" fmla="*/ 219798 w 277254"/>
                <a:gd name="connsiteY5" fmla="*/ 126718 h 273156"/>
                <a:gd name="connsiteX6" fmla="*/ 195573 w 277254"/>
                <a:gd name="connsiteY6" fmla="*/ 91963 h 273156"/>
                <a:gd name="connsiteX7" fmla="*/ 178815 w 277254"/>
                <a:gd name="connsiteY7" fmla="*/ 143959 h 273156"/>
                <a:gd name="connsiteX8" fmla="*/ 153637 w 277254"/>
                <a:gd name="connsiteY8" fmla="*/ 110902 h 273156"/>
                <a:gd name="connsiteX9" fmla="*/ 95511 w 277254"/>
                <a:gd name="connsiteY9" fmla="*/ 167327 h 273156"/>
                <a:gd name="connsiteX10" fmla="*/ -53 w 277254"/>
                <a:gd name="connsiteY10" fmla="*/ 260528 h 273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77254" h="273156">
                  <a:moveTo>
                    <a:pt x="-51" y="260528"/>
                  </a:moveTo>
                  <a:cubicBezTo>
                    <a:pt x="41720" y="216644"/>
                    <a:pt x="74236" y="180804"/>
                    <a:pt x="89802" y="151338"/>
                  </a:cubicBezTo>
                  <a:cubicBezTo>
                    <a:pt x="105375" y="121873"/>
                    <a:pt x="140740" y="94029"/>
                    <a:pt x="179750" y="82388"/>
                  </a:cubicBezTo>
                  <a:cubicBezTo>
                    <a:pt x="218754" y="70749"/>
                    <a:pt x="288002" y="38859"/>
                    <a:pt x="258759" y="-335"/>
                  </a:cubicBezTo>
                  <a:cubicBezTo>
                    <a:pt x="289158" y="9272"/>
                    <a:pt x="281111" y="45406"/>
                    <a:pt x="239435" y="77248"/>
                  </a:cubicBezTo>
                  <a:cubicBezTo>
                    <a:pt x="253023" y="96951"/>
                    <a:pt x="242969" y="128914"/>
                    <a:pt x="219798" y="126718"/>
                  </a:cubicBezTo>
                  <a:cubicBezTo>
                    <a:pt x="235412" y="119546"/>
                    <a:pt x="230836" y="84870"/>
                    <a:pt x="195573" y="91963"/>
                  </a:cubicBezTo>
                  <a:cubicBezTo>
                    <a:pt x="213894" y="108676"/>
                    <a:pt x="205365" y="139665"/>
                    <a:pt x="178815" y="143959"/>
                  </a:cubicBezTo>
                  <a:cubicBezTo>
                    <a:pt x="189752" y="131587"/>
                    <a:pt x="189078" y="100536"/>
                    <a:pt x="153637" y="110902"/>
                  </a:cubicBezTo>
                  <a:cubicBezTo>
                    <a:pt x="131281" y="117445"/>
                    <a:pt x="108124" y="141913"/>
                    <a:pt x="95511" y="167327"/>
                  </a:cubicBezTo>
                  <a:cubicBezTo>
                    <a:pt x="82897" y="192741"/>
                    <a:pt x="-3610" y="310702"/>
                    <a:pt x="-53" y="260528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6" name="任意多边形: 形状 1525">
              <a:extLst>
                <a:ext uri="{FF2B5EF4-FFF2-40B4-BE49-F238E27FC236}">
                  <a16:creationId xmlns:a16="http://schemas.microsoft.com/office/drawing/2014/main" id="{C19D9600-66F2-9890-7D34-BE27ABD89924}"/>
                </a:ext>
              </a:extLst>
            </p:cNvPr>
            <p:cNvSpPr/>
            <p:nvPr/>
          </p:nvSpPr>
          <p:spPr>
            <a:xfrm flipV="1">
              <a:off x="9333031" y="5535042"/>
              <a:ext cx="121305" cy="40745"/>
            </a:xfrm>
            <a:custGeom>
              <a:avLst/>
              <a:gdLst>
                <a:gd name="connsiteX0" fmla="*/ 116428 w 121305"/>
                <a:gd name="connsiteY0" fmla="*/ 40154 h 40745"/>
                <a:gd name="connsiteX1" fmla="*/ 66218 w 121305"/>
                <a:gd name="connsiteY1" fmla="*/ 26215 h 40745"/>
                <a:gd name="connsiteX2" fmla="*/ -161 w 121305"/>
                <a:gd name="connsiteY2" fmla="*/ -343 h 40745"/>
                <a:gd name="connsiteX3" fmla="*/ 85543 w 121305"/>
                <a:gd name="connsiteY3" fmla="*/ 12886 h 40745"/>
                <a:gd name="connsiteX4" fmla="*/ 116428 w 121305"/>
                <a:gd name="connsiteY4" fmla="*/ 40154 h 40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305" h="40745">
                  <a:moveTo>
                    <a:pt x="116428" y="40154"/>
                  </a:moveTo>
                  <a:cubicBezTo>
                    <a:pt x="96454" y="43006"/>
                    <a:pt x="96216" y="20282"/>
                    <a:pt x="66218" y="26215"/>
                  </a:cubicBezTo>
                  <a:cubicBezTo>
                    <a:pt x="36217" y="32151"/>
                    <a:pt x="5967" y="21369"/>
                    <a:pt x="-161" y="-343"/>
                  </a:cubicBezTo>
                  <a:cubicBezTo>
                    <a:pt x="38804" y="25069"/>
                    <a:pt x="66576" y="5302"/>
                    <a:pt x="85543" y="12886"/>
                  </a:cubicBezTo>
                  <a:cubicBezTo>
                    <a:pt x="104508" y="20479"/>
                    <a:pt x="132320" y="31717"/>
                    <a:pt x="116428" y="40154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7" name="任意多边形: 形状 1526">
              <a:extLst>
                <a:ext uri="{FF2B5EF4-FFF2-40B4-BE49-F238E27FC236}">
                  <a16:creationId xmlns:a16="http://schemas.microsoft.com/office/drawing/2014/main" id="{8EC6BE2A-D21F-023E-F2B4-FC6BCE9C1514}"/>
                </a:ext>
              </a:extLst>
            </p:cNvPr>
            <p:cNvSpPr/>
            <p:nvPr/>
          </p:nvSpPr>
          <p:spPr>
            <a:xfrm flipV="1">
              <a:off x="9367051" y="5537657"/>
              <a:ext cx="133892" cy="103783"/>
            </a:xfrm>
            <a:custGeom>
              <a:avLst/>
              <a:gdLst>
                <a:gd name="connsiteX0" fmla="*/ 85147 w 133892"/>
                <a:gd name="connsiteY0" fmla="*/ 100812 h 103783"/>
                <a:gd name="connsiteX1" fmla="*/ 34094 w 133892"/>
                <a:gd name="connsiteY1" fmla="*/ 52014 h 103783"/>
                <a:gd name="connsiteX2" fmla="*/ -160 w 133892"/>
                <a:gd name="connsiteY2" fmla="*/ -337 h 103783"/>
                <a:gd name="connsiteX3" fmla="*/ 65094 w 133892"/>
                <a:gd name="connsiteY3" fmla="*/ 57972 h 103783"/>
                <a:gd name="connsiteX4" fmla="*/ 97481 w 133892"/>
                <a:gd name="connsiteY4" fmla="*/ 75576 h 103783"/>
                <a:gd name="connsiteX5" fmla="*/ 73511 w 133892"/>
                <a:gd name="connsiteY5" fmla="*/ 14528 h 103783"/>
                <a:gd name="connsiteX6" fmla="*/ 132560 w 133892"/>
                <a:gd name="connsiteY6" fmla="*/ 103447 h 103783"/>
                <a:gd name="connsiteX7" fmla="*/ 85147 w 133892"/>
                <a:gd name="connsiteY7" fmla="*/ 100812 h 103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3892" h="103783">
                  <a:moveTo>
                    <a:pt x="85147" y="100812"/>
                  </a:moveTo>
                  <a:cubicBezTo>
                    <a:pt x="66403" y="72936"/>
                    <a:pt x="50626" y="97409"/>
                    <a:pt x="34094" y="52014"/>
                  </a:cubicBezTo>
                  <a:cubicBezTo>
                    <a:pt x="28937" y="37863"/>
                    <a:pt x="21188" y="14452"/>
                    <a:pt x="-160" y="-337"/>
                  </a:cubicBezTo>
                  <a:cubicBezTo>
                    <a:pt x="36473" y="2045"/>
                    <a:pt x="44655" y="50629"/>
                    <a:pt x="65094" y="57972"/>
                  </a:cubicBezTo>
                  <a:cubicBezTo>
                    <a:pt x="74968" y="61524"/>
                    <a:pt x="88853" y="67972"/>
                    <a:pt x="97481" y="75576"/>
                  </a:cubicBezTo>
                  <a:cubicBezTo>
                    <a:pt x="81314" y="62948"/>
                    <a:pt x="62500" y="32390"/>
                    <a:pt x="73511" y="14528"/>
                  </a:cubicBezTo>
                  <a:cubicBezTo>
                    <a:pt x="79886" y="52958"/>
                    <a:pt x="143047" y="47799"/>
                    <a:pt x="132560" y="103447"/>
                  </a:cubicBezTo>
                  <a:cubicBezTo>
                    <a:pt x="122482" y="97857"/>
                    <a:pt x="98113" y="92055"/>
                    <a:pt x="85147" y="100812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8" name="任意多边形: 形状 1527">
              <a:extLst>
                <a:ext uri="{FF2B5EF4-FFF2-40B4-BE49-F238E27FC236}">
                  <a16:creationId xmlns:a16="http://schemas.microsoft.com/office/drawing/2014/main" id="{1B9957AE-2510-D8B9-2C15-A3E5E86271C0}"/>
                </a:ext>
              </a:extLst>
            </p:cNvPr>
            <p:cNvSpPr/>
            <p:nvPr/>
          </p:nvSpPr>
          <p:spPr>
            <a:xfrm flipV="1">
              <a:off x="9377218" y="5461710"/>
              <a:ext cx="66685" cy="68440"/>
            </a:xfrm>
            <a:custGeom>
              <a:avLst/>
              <a:gdLst>
                <a:gd name="connsiteX0" fmla="*/ 13782 w 66685"/>
                <a:gd name="connsiteY0" fmla="*/ 68086 h 68440"/>
                <a:gd name="connsiteX1" fmla="*/ -160 w 66685"/>
                <a:gd name="connsiteY1" fmla="*/ 36625 h 68440"/>
                <a:gd name="connsiteX2" fmla="*/ 38137 w 66685"/>
                <a:gd name="connsiteY2" fmla="*/ 47216 h 68440"/>
                <a:gd name="connsiteX3" fmla="*/ 25683 w 66685"/>
                <a:gd name="connsiteY3" fmla="*/ 12086 h 68440"/>
                <a:gd name="connsiteX4" fmla="*/ 66526 w 66685"/>
                <a:gd name="connsiteY4" fmla="*/ 915 h 68440"/>
                <a:gd name="connsiteX5" fmla="*/ 13782 w 66685"/>
                <a:gd name="connsiteY5" fmla="*/ 68086 h 68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685" h="68440">
                  <a:moveTo>
                    <a:pt x="13782" y="68086"/>
                  </a:moveTo>
                  <a:cubicBezTo>
                    <a:pt x="13974" y="59796"/>
                    <a:pt x="8509" y="42564"/>
                    <a:pt x="-160" y="36625"/>
                  </a:cubicBezTo>
                  <a:cubicBezTo>
                    <a:pt x="10567" y="36361"/>
                    <a:pt x="29464" y="41272"/>
                    <a:pt x="38137" y="47216"/>
                  </a:cubicBezTo>
                  <a:cubicBezTo>
                    <a:pt x="52591" y="34791"/>
                    <a:pt x="46256" y="11037"/>
                    <a:pt x="25683" y="12086"/>
                  </a:cubicBezTo>
                  <a:cubicBezTo>
                    <a:pt x="35010" y="6178"/>
                    <a:pt x="50942" y="-3914"/>
                    <a:pt x="66526" y="915"/>
                  </a:cubicBezTo>
                  <a:cubicBezTo>
                    <a:pt x="63273" y="19855"/>
                    <a:pt x="41280" y="59924"/>
                    <a:pt x="13782" y="68086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9" name="任意多边形: 形状 1528">
              <a:extLst>
                <a:ext uri="{FF2B5EF4-FFF2-40B4-BE49-F238E27FC236}">
                  <a16:creationId xmlns:a16="http://schemas.microsoft.com/office/drawing/2014/main" id="{2C36EB78-1246-9B56-882C-6C4C8DFA111A}"/>
                </a:ext>
              </a:extLst>
            </p:cNvPr>
            <p:cNvSpPr/>
            <p:nvPr/>
          </p:nvSpPr>
          <p:spPr>
            <a:xfrm flipV="1">
              <a:off x="8854921" y="5212319"/>
              <a:ext cx="711815" cy="338435"/>
            </a:xfrm>
            <a:custGeom>
              <a:avLst/>
              <a:gdLst>
                <a:gd name="connsiteX0" fmla="*/ 329620 w 711815"/>
                <a:gd name="connsiteY0" fmla="*/ 297504 h 338435"/>
                <a:gd name="connsiteX1" fmla="*/ 319073 w 711815"/>
                <a:gd name="connsiteY1" fmla="*/ 312643 h 338435"/>
                <a:gd name="connsiteX2" fmla="*/ 344092 w 711815"/>
                <a:gd name="connsiteY2" fmla="*/ 333007 h 338435"/>
                <a:gd name="connsiteX3" fmla="*/ 479025 w 711815"/>
                <a:gd name="connsiteY3" fmla="*/ 283197 h 338435"/>
                <a:gd name="connsiteX4" fmla="*/ 519272 w 711815"/>
                <a:gd name="connsiteY4" fmla="*/ 256790 h 338435"/>
                <a:gd name="connsiteX5" fmla="*/ 585281 w 711815"/>
                <a:gd name="connsiteY5" fmla="*/ 205074 h 338435"/>
                <a:gd name="connsiteX6" fmla="*/ 599243 w 711815"/>
                <a:gd name="connsiteY6" fmla="*/ 206504 h 338435"/>
                <a:gd name="connsiteX7" fmla="*/ 617868 w 711815"/>
                <a:gd name="connsiteY7" fmla="*/ 151688 h 338435"/>
                <a:gd name="connsiteX8" fmla="*/ 650091 w 711815"/>
                <a:gd name="connsiteY8" fmla="*/ 111484 h 338435"/>
                <a:gd name="connsiteX9" fmla="*/ 678938 w 711815"/>
                <a:gd name="connsiteY9" fmla="*/ 93383 h 338435"/>
                <a:gd name="connsiteX10" fmla="*/ 710930 w 711815"/>
                <a:gd name="connsiteY10" fmla="*/ 57888 h 338435"/>
                <a:gd name="connsiteX11" fmla="*/ 648645 w 711815"/>
                <a:gd name="connsiteY11" fmla="*/ 14574 h 338435"/>
                <a:gd name="connsiteX12" fmla="*/ 577351 w 711815"/>
                <a:gd name="connsiteY12" fmla="*/ 29242 h 338435"/>
                <a:gd name="connsiteX13" fmla="*/ 476630 w 711815"/>
                <a:gd name="connsiteY13" fmla="*/ 79980 h 338435"/>
                <a:gd name="connsiteX14" fmla="*/ 366626 w 711815"/>
                <a:gd name="connsiteY14" fmla="*/ 79957 h 338435"/>
                <a:gd name="connsiteX15" fmla="*/ 303795 w 711815"/>
                <a:gd name="connsiteY15" fmla="*/ 92525 h 338435"/>
                <a:gd name="connsiteX16" fmla="*/ 244316 w 711815"/>
                <a:gd name="connsiteY16" fmla="*/ 125845 h 338435"/>
                <a:gd name="connsiteX17" fmla="*/ 298259 w 711815"/>
                <a:gd name="connsiteY17" fmla="*/ 111282 h 338435"/>
                <a:gd name="connsiteX18" fmla="*/ 348905 w 711815"/>
                <a:gd name="connsiteY18" fmla="*/ 117318 h 338435"/>
                <a:gd name="connsiteX19" fmla="*/ 235463 w 711815"/>
                <a:gd name="connsiteY19" fmla="*/ 177196 h 338435"/>
                <a:gd name="connsiteX20" fmla="*/ 326731 w 711815"/>
                <a:gd name="connsiteY20" fmla="*/ 159676 h 338435"/>
                <a:gd name="connsiteX21" fmla="*/ 252566 w 711815"/>
                <a:gd name="connsiteY21" fmla="*/ 231705 h 338435"/>
                <a:gd name="connsiteX22" fmla="*/ 107214 w 711815"/>
                <a:gd name="connsiteY22" fmla="*/ 225756 h 338435"/>
                <a:gd name="connsiteX23" fmla="*/ -164 w 711815"/>
                <a:gd name="connsiteY23" fmla="*/ 255662 h 338435"/>
                <a:gd name="connsiteX24" fmla="*/ 168857 w 711815"/>
                <a:gd name="connsiteY24" fmla="*/ 242256 h 338435"/>
                <a:gd name="connsiteX25" fmla="*/ 234223 w 711815"/>
                <a:gd name="connsiteY25" fmla="*/ 262924 h 338435"/>
                <a:gd name="connsiteX26" fmla="*/ 252611 w 711815"/>
                <a:gd name="connsiteY26" fmla="*/ 265019 h 338435"/>
                <a:gd name="connsiteX27" fmla="*/ 329622 w 711815"/>
                <a:gd name="connsiteY27" fmla="*/ 297499 h 338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711815" h="338435">
                  <a:moveTo>
                    <a:pt x="329620" y="297504"/>
                  </a:moveTo>
                  <a:cubicBezTo>
                    <a:pt x="328563" y="301387"/>
                    <a:pt x="325693" y="306254"/>
                    <a:pt x="319073" y="312643"/>
                  </a:cubicBezTo>
                  <a:cubicBezTo>
                    <a:pt x="298604" y="332367"/>
                    <a:pt x="324186" y="345877"/>
                    <a:pt x="344092" y="333007"/>
                  </a:cubicBezTo>
                  <a:cubicBezTo>
                    <a:pt x="416372" y="352565"/>
                    <a:pt x="417600" y="301420"/>
                    <a:pt x="479025" y="283197"/>
                  </a:cubicBezTo>
                  <a:cubicBezTo>
                    <a:pt x="500523" y="276820"/>
                    <a:pt x="512065" y="267368"/>
                    <a:pt x="519272" y="256790"/>
                  </a:cubicBezTo>
                  <a:cubicBezTo>
                    <a:pt x="552432" y="257566"/>
                    <a:pt x="577034" y="235891"/>
                    <a:pt x="585281" y="205074"/>
                  </a:cubicBezTo>
                  <a:cubicBezTo>
                    <a:pt x="589708" y="207183"/>
                    <a:pt x="594362" y="207979"/>
                    <a:pt x="599243" y="206504"/>
                  </a:cubicBezTo>
                  <a:cubicBezTo>
                    <a:pt x="620717" y="200011"/>
                    <a:pt x="625613" y="175095"/>
                    <a:pt x="617868" y="151688"/>
                  </a:cubicBezTo>
                  <a:cubicBezTo>
                    <a:pt x="633767" y="145305"/>
                    <a:pt x="645558" y="127969"/>
                    <a:pt x="650091" y="111484"/>
                  </a:cubicBezTo>
                  <a:cubicBezTo>
                    <a:pt x="669719" y="109704"/>
                    <a:pt x="680134" y="103582"/>
                    <a:pt x="678938" y="93383"/>
                  </a:cubicBezTo>
                  <a:cubicBezTo>
                    <a:pt x="696088" y="91232"/>
                    <a:pt x="715674" y="84290"/>
                    <a:pt x="710930" y="57888"/>
                  </a:cubicBezTo>
                  <a:cubicBezTo>
                    <a:pt x="706191" y="31491"/>
                    <a:pt x="681374" y="55923"/>
                    <a:pt x="648645" y="14574"/>
                  </a:cubicBezTo>
                  <a:cubicBezTo>
                    <a:pt x="628458" y="-10929"/>
                    <a:pt x="591107" y="-2341"/>
                    <a:pt x="577351" y="29242"/>
                  </a:cubicBezTo>
                  <a:cubicBezTo>
                    <a:pt x="555343" y="79772"/>
                    <a:pt x="520389" y="107798"/>
                    <a:pt x="476630" y="79980"/>
                  </a:cubicBezTo>
                  <a:cubicBezTo>
                    <a:pt x="432868" y="52158"/>
                    <a:pt x="403670" y="38383"/>
                    <a:pt x="366626" y="79957"/>
                  </a:cubicBezTo>
                  <a:cubicBezTo>
                    <a:pt x="353253" y="94958"/>
                    <a:pt x="328335" y="102031"/>
                    <a:pt x="303795" y="92525"/>
                  </a:cubicBezTo>
                  <a:cubicBezTo>
                    <a:pt x="279263" y="83021"/>
                    <a:pt x="269642" y="112527"/>
                    <a:pt x="244316" y="125845"/>
                  </a:cubicBezTo>
                  <a:cubicBezTo>
                    <a:pt x="277583" y="111310"/>
                    <a:pt x="270797" y="126289"/>
                    <a:pt x="298259" y="111282"/>
                  </a:cubicBezTo>
                  <a:cubicBezTo>
                    <a:pt x="323331" y="97574"/>
                    <a:pt x="331390" y="124050"/>
                    <a:pt x="348905" y="117318"/>
                  </a:cubicBezTo>
                  <a:cubicBezTo>
                    <a:pt x="278441" y="140172"/>
                    <a:pt x="295049" y="161232"/>
                    <a:pt x="235463" y="177196"/>
                  </a:cubicBezTo>
                  <a:cubicBezTo>
                    <a:pt x="274947" y="191391"/>
                    <a:pt x="299298" y="154185"/>
                    <a:pt x="326731" y="159676"/>
                  </a:cubicBezTo>
                  <a:cubicBezTo>
                    <a:pt x="282148" y="189004"/>
                    <a:pt x="280643" y="231226"/>
                    <a:pt x="252566" y="231705"/>
                  </a:cubicBezTo>
                  <a:cubicBezTo>
                    <a:pt x="208390" y="232464"/>
                    <a:pt x="187330" y="168287"/>
                    <a:pt x="107214" y="225756"/>
                  </a:cubicBezTo>
                  <a:cubicBezTo>
                    <a:pt x="68283" y="253686"/>
                    <a:pt x="39185" y="264492"/>
                    <a:pt x="-164" y="255662"/>
                  </a:cubicBezTo>
                  <a:cubicBezTo>
                    <a:pt x="96937" y="316121"/>
                    <a:pt x="123744" y="232132"/>
                    <a:pt x="168857" y="242256"/>
                  </a:cubicBezTo>
                  <a:cubicBezTo>
                    <a:pt x="195515" y="248238"/>
                    <a:pt x="215827" y="252796"/>
                    <a:pt x="234223" y="262924"/>
                  </a:cubicBezTo>
                  <a:cubicBezTo>
                    <a:pt x="240699" y="266488"/>
                    <a:pt x="246752" y="267037"/>
                    <a:pt x="252611" y="265019"/>
                  </a:cubicBezTo>
                  <a:cubicBezTo>
                    <a:pt x="197225" y="330595"/>
                    <a:pt x="260526" y="337996"/>
                    <a:pt x="329622" y="297499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30" name="任意多边形: 形状 1529">
              <a:extLst>
                <a:ext uri="{FF2B5EF4-FFF2-40B4-BE49-F238E27FC236}">
                  <a16:creationId xmlns:a16="http://schemas.microsoft.com/office/drawing/2014/main" id="{17453348-B677-3926-1603-103573E57730}"/>
                </a:ext>
              </a:extLst>
            </p:cNvPr>
            <p:cNvSpPr/>
            <p:nvPr/>
          </p:nvSpPr>
          <p:spPr>
            <a:xfrm flipV="1">
              <a:off x="9447706" y="5456948"/>
              <a:ext cx="86328" cy="50361"/>
            </a:xfrm>
            <a:custGeom>
              <a:avLst/>
              <a:gdLst>
                <a:gd name="connsiteX0" fmla="*/ 86170 w 86328"/>
                <a:gd name="connsiteY0" fmla="*/ 50004 h 50361"/>
                <a:gd name="connsiteX1" fmla="*/ 82366 w 86328"/>
                <a:gd name="connsiteY1" fmla="*/ 40467 h 50361"/>
                <a:gd name="connsiteX2" fmla="*/ 27845 w 86328"/>
                <a:gd name="connsiteY2" fmla="*/ 14560 h 50361"/>
                <a:gd name="connsiteX3" fmla="*/ 4512 w 86328"/>
                <a:gd name="connsiteY3" fmla="*/ 2659 h 50361"/>
                <a:gd name="connsiteX4" fmla="*/ 16533 w 86328"/>
                <a:gd name="connsiteY4" fmla="*/ 39694 h 50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328" h="50361">
                  <a:moveTo>
                    <a:pt x="86170" y="50004"/>
                  </a:moveTo>
                  <a:cubicBezTo>
                    <a:pt x="85837" y="47153"/>
                    <a:pt x="84587" y="43974"/>
                    <a:pt x="82366" y="40467"/>
                  </a:cubicBezTo>
                  <a:cubicBezTo>
                    <a:pt x="71536" y="23371"/>
                    <a:pt x="45395" y="38836"/>
                    <a:pt x="27845" y="14560"/>
                  </a:cubicBezTo>
                  <a:cubicBezTo>
                    <a:pt x="18661" y="1866"/>
                    <a:pt x="12468" y="-4555"/>
                    <a:pt x="4512" y="2659"/>
                  </a:cubicBezTo>
                  <a:cubicBezTo>
                    <a:pt x="-3441" y="9878"/>
                    <a:pt x="-2350" y="28786"/>
                    <a:pt x="16533" y="3969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31" name="任意多边形: 形状 1530">
              <a:extLst>
                <a:ext uri="{FF2B5EF4-FFF2-40B4-BE49-F238E27FC236}">
                  <a16:creationId xmlns:a16="http://schemas.microsoft.com/office/drawing/2014/main" id="{84B319C2-0F31-196A-9416-EBB0CE64BC47}"/>
                </a:ext>
              </a:extLst>
            </p:cNvPr>
            <p:cNvSpPr/>
            <p:nvPr/>
          </p:nvSpPr>
          <p:spPr>
            <a:xfrm flipV="1">
              <a:off x="9199048" y="5217262"/>
              <a:ext cx="14589" cy="18229"/>
            </a:xfrm>
            <a:custGeom>
              <a:avLst/>
              <a:gdLst>
                <a:gd name="connsiteX0" fmla="*/ 14425 w 14589"/>
                <a:gd name="connsiteY0" fmla="*/ -405 h 18229"/>
                <a:gd name="connsiteX1" fmla="*/ -164 w 14589"/>
                <a:gd name="connsiteY1" fmla="*/ 17824 h 18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589" h="18229">
                  <a:moveTo>
                    <a:pt x="14425" y="-405"/>
                  </a:moveTo>
                  <a:cubicBezTo>
                    <a:pt x="10847" y="8200"/>
                    <a:pt x="5572" y="14115"/>
                    <a:pt x="-164" y="1782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32" name="任意多边形: 形状 1531">
              <a:extLst>
                <a:ext uri="{FF2B5EF4-FFF2-40B4-BE49-F238E27FC236}">
                  <a16:creationId xmlns:a16="http://schemas.microsoft.com/office/drawing/2014/main" id="{D246C869-5AC4-8503-D921-BE2C5C8C96F5}"/>
                </a:ext>
              </a:extLst>
            </p:cNvPr>
            <p:cNvSpPr/>
            <p:nvPr/>
          </p:nvSpPr>
          <p:spPr>
            <a:xfrm flipV="1">
              <a:off x="9374253" y="5293356"/>
              <a:ext cx="130770" cy="145631"/>
            </a:xfrm>
            <a:custGeom>
              <a:avLst/>
              <a:gdLst>
                <a:gd name="connsiteX0" fmla="*/ -160 w 130770"/>
                <a:gd name="connsiteY0" fmla="*/ 145253 h 145631"/>
                <a:gd name="connsiteX1" fmla="*/ 40509 w 130770"/>
                <a:gd name="connsiteY1" fmla="*/ 75585 h 145631"/>
                <a:gd name="connsiteX2" fmla="*/ 125479 w 130770"/>
                <a:gd name="connsiteY2" fmla="*/ -18 h 145631"/>
                <a:gd name="connsiteX3" fmla="*/ 130611 w 130770"/>
                <a:gd name="connsiteY3" fmla="*/ -379 h 145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0770" h="145631">
                  <a:moveTo>
                    <a:pt x="-160" y="145253"/>
                  </a:moveTo>
                  <a:cubicBezTo>
                    <a:pt x="14780" y="123306"/>
                    <a:pt x="11277" y="95568"/>
                    <a:pt x="40509" y="75585"/>
                  </a:cubicBezTo>
                  <a:cubicBezTo>
                    <a:pt x="68648" y="56344"/>
                    <a:pt x="60064" y="3300"/>
                    <a:pt x="125479" y="-18"/>
                  </a:cubicBezTo>
                  <a:cubicBezTo>
                    <a:pt x="127252" y="-113"/>
                    <a:pt x="128964" y="-230"/>
                    <a:pt x="130611" y="-37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33" name="任意多边形: 形状 1532">
              <a:extLst>
                <a:ext uri="{FF2B5EF4-FFF2-40B4-BE49-F238E27FC236}">
                  <a16:creationId xmlns:a16="http://schemas.microsoft.com/office/drawing/2014/main" id="{FD14A0C7-8FE1-72BB-76DA-A30FAB923042}"/>
                </a:ext>
              </a:extLst>
            </p:cNvPr>
            <p:cNvSpPr/>
            <p:nvPr/>
          </p:nvSpPr>
          <p:spPr>
            <a:xfrm flipV="1">
              <a:off x="9420578" y="5345267"/>
              <a:ext cx="19754" cy="22136"/>
            </a:xfrm>
            <a:custGeom>
              <a:avLst/>
              <a:gdLst>
                <a:gd name="connsiteX0" fmla="*/ 19595 w 19754"/>
                <a:gd name="connsiteY0" fmla="*/ 21755 h 22136"/>
                <a:gd name="connsiteX1" fmla="*/ -160 w 19754"/>
                <a:gd name="connsiteY1" fmla="*/ -381 h 22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754" h="22136">
                  <a:moveTo>
                    <a:pt x="19595" y="21755"/>
                  </a:moveTo>
                  <a:cubicBezTo>
                    <a:pt x="10979" y="17648"/>
                    <a:pt x="3968" y="8731"/>
                    <a:pt x="-160" y="-38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34" name="任意多边形: 形状 1533">
              <a:extLst>
                <a:ext uri="{FF2B5EF4-FFF2-40B4-BE49-F238E27FC236}">
                  <a16:creationId xmlns:a16="http://schemas.microsoft.com/office/drawing/2014/main" id="{F3E7B992-0A93-343F-3EAC-C63FC17700B2}"/>
                </a:ext>
              </a:extLst>
            </p:cNvPr>
            <p:cNvSpPr/>
            <p:nvPr/>
          </p:nvSpPr>
          <p:spPr>
            <a:xfrm flipV="1">
              <a:off x="9215422" y="5361082"/>
              <a:ext cx="104977" cy="102065"/>
            </a:xfrm>
            <a:custGeom>
              <a:avLst/>
              <a:gdLst>
                <a:gd name="connsiteX0" fmla="*/ 75086 w 104977"/>
                <a:gd name="connsiteY0" fmla="*/ 89174 h 102065"/>
                <a:gd name="connsiteX1" fmla="*/ 6095 w 104977"/>
                <a:gd name="connsiteY1" fmla="*/ 81687 h 102065"/>
                <a:gd name="connsiteX2" fmla="*/ 27412 w 104977"/>
                <a:gd name="connsiteY2" fmla="*/ 10467 h 102065"/>
                <a:gd name="connsiteX3" fmla="*/ 98658 w 104977"/>
                <a:gd name="connsiteY3" fmla="*/ 19786 h 102065"/>
                <a:gd name="connsiteX4" fmla="*/ 75086 w 104977"/>
                <a:gd name="connsiteY4" fmla="*/ 89173 h 102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977" h="102065">
                  <a:moveTo>
                    <a:pt x="75086" y="89174"/>
                  </a:moveTo>
                  <a:cubicBezTo>
                    <a:pt x="38561" y="112309"/>
                    <a:pt x="17419" y="99564"/>
                    <a:pt x="6095" y="81687"/>
                  </a:cubicBezTo>
                  <a:cubicBezTo>
                    <a:pt x="-5229" y="63811"/>
                    <a:pt x="-2900" y="29668"/>
                    <a:pt x="27412" y="10467"/>
                  </a:cubicBezTo>
                  <a:cubicBezTo>
                    <a:pt x="57724" y="-8734"/>
                    <a:pt x="85860" y="-419"/>
                    <a:pt x="98658" y="19786"/>
                  </a:cubicBezTo>
                  <a:cubicBezTo>
                    <a:pt x="111460" y="39996"/>
                    <a:pt x="104622" y="70464"/>
                    <a:pt x="75086" y="89173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35" name="任意多边形: 形状 1534">
              <a:extLst>
                <a:ext uri="{FF2B5EF4-FFF2-40B4-BE49-F238E27FC236}">
                  <a16:creationId xmlns:a16="http://schemas.microsoft.com/office/drawing/2014/main" id="{307698A3-F0B7-F9A8-412B-3404080FCF77}"/>
                </a:ext>
              </a:extLst>
            </p:cNvPr>
            <p:cNvSpPr/>
            <p:nvPr/>
          </p:nvSpPr>
          <p:spPr>
            <a:xfrm flipV="1">
              <a:off x="9239524" y="5406670"/>
              <a:ext cx="63363" cy="49095"/>
            </a:xfrm>
            <a:custGeom>
              <a:avLst/>
              <a:gdLst>
                <a:gd name="connsiteX0" fmla="*/ 8836 w 63363"/>
                <a:gd name="connsiteY0" fmla="*/ 713 h 49095"/>
                <a:gd name="connsiteX1" fmla="*/ 904 w 63363"/>
                <a:gd name="connsiteY1" fmla="*/ 28606 h 49095"/>
                <a:gd name="connsiteX2" fmla="*/ 24796 w 63363"/>
                <a:gd name="connsiteY2" fmla="*/ 43965 h 49095"/>
                <a:gd name="connsiteX3" fmla="*/ 48526 w 63363"/>
                <a:gd name="connsiteY3" fmla="*/ 33289 h 49095"/>
                <a:gd name="connsiteX4" fmla="*/ 63201 w 63363"/>
                <a:gd name="connsiteY4" fmla="*/ 581 h 49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363" h="49095">
                  <a:moveTo>
                    <a:pt x="8836" y="713"/>
                  </a:moveTo>
                  <a:cubicBezTo>
                    <a:pt x="14454" y="11310"/>
                    <a:pt x="-4794" y="21328"/>
                    <a:pt x="904" y="28606"/>
                  </a:cubicBezTo>
                  <a:cubicBezTo>
                    <a:pt x="6609" y="35886"/>
                    <a:pt x="17904" y="33087"/>
                    <a:pt x="24796" y="43965"/>
                  </a:cubicBezTo>
                  <a:cubicBezTo>
                    <a:pt x="31690" y="54848"/>
                    <a:pt x="48501" y="45286"/>
                    <a:pt x="48526" y="33289"/>
                  </a:cubicBezTo>
                  <a:cubicBezTo>
                    <a:pt x="48550" y="21297"/>
                    <a:pt x="54288" y="-5754"/>
                    <a:pt x="63201" y="58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36" name="任意多边形: 形状 1535">
              <a:extLst>
                <a:ext uri="{FF2B5EF4-FFF2-40B4-BE49-F238E27FC236}">
                  <a16:creationId xmlns:a16="http://schemas.microsoft.com/office/drawing/2014/main" id="{D911ECE6-2582-B0E7-7F3C-CB716BEB6D34}"/>
                </a:ext>
              </a:extLst>
            </p:cNvPr>
            <p:cNvSpPr/>
            <p:nvPr/>
          </p:nvSpPr>
          <p:spPr>
            <a:xfrm flipV="1">
              <a:off x="9261588" y="5422182"/>
              <a:ext cx="26582" cy="38892"/>
            </a:xfrm>
            <a:custGeom>
              <a:avLst/>
              <a:gdLst>
                <a:gd name="connsiteX0" fmla="*/ 26419 w 26582"/>
                <a:gd name="connsiteY0" fmla="*/ 38528 h 38892"/>
                <a:gd name="connsiteX1" fmla="*/ 145 w 26582"/>
                <a:gd name="connsiteY1" fmla="*/ -365 h 38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582" h="38892">
                  <a:moveTo>
                    <a:pt x="26419" y="38528"/>
                  </a:moveTo>
                  <a:cubicBezTo>
                    <a:pt x="12456" y="35399"/>
                    <a:pt x="-2507" y="20371"/>
                    <a:pt x="145" y="-36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37" name="任意多边形: 形状 1536">
              <a:extLst>
                <a:ext uri="{FF2B5EF4-FFF2-40B4-BE49-F238E27FC236}">
                  <a16:creationId xmlns:a16="http://schemas.microsoft.com/office/drawing/2014/main" id="{E8FB22BF-3901-0F4E-2540-6A2445C8977D}"/>
                </a:ext>
              </a:extLst>
            </p:cNvPr>
            <p:cNvSpPr/>
            <p:nvPr/>
          </p:nvSpPr>
          <p:spPr>
            <a:xfrm flipV="1">
              <a:off x="9278310" y="5442779"/>
              <a:ext cx="13194" cy="19960"/>
            </a:xfrm>
            <a:custGeom>
              <a:avLst/>
              <a:gdLst>
                <a:gd name="connsiteX0" fmla="*/ 13032 w 13194"/>
                <a:gd name="connsiteY0" fmla="*/ 19598 h 19960"/>
                <a:gd name="connsiteX1" fmla="*/ -163 w 13194"/>
                <a:gd name="connsiteY1" fmla="*/ -362 h 19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194" h="19960">
                  <a:moveTo>
                    <a:pt x="13032" y="19598"/>
                  </a:moveTo>
                  <a:cubicBezTo>
                    <a:pt x="6618" y="15492"/>
                    <a:pt x="175" y="7049"/>
                    <a:pt x="-163" y="-36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38" name="任意多边形: 形状 1537">
              <a:extLst>
                <a:ext uri="{FF2B5EF4-FFF2-40B4-BE49-F238E27FC236}">
                  <a16:creationId xmlns:a16="http://schemas.microsoft.com/office/drawing/2014/main" id="{24114FD3-BF8F-9310-16CE-F6A2D3DE237F}"/>
                </a:ext>
              </a:extLst>
            </p:cNvPr>
            <p:cNvSpPr/>
            <p:nvPr/>
          </p:nvSpPr>
          <p:spPr>
            <a:xfrm flipV="1">
              <a:off x="9454739" y="5482664"/>
              <a:ext cx="39090" cy="30585"/>
            </a:xfrm>
            <a:custGeom>
              <a:avLst/>
              <a:gdLst>
                <a:gd name="connsiteX0" fmla="*/ -159 w 39090"/>
                <a:gd name="connsiteY0" fmla="*/ 6775 h 30585"/>
                <a:gd name="connsiteX1" fmla="*/ 31581 w 39090"/>
                <a:gd name="connsiteY1" fmla="*/ 30232 h 30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090" h="30585">
                  <a:moveTo>
                    <a:pt x="-159" y="6775"/>
                  </a:moveTo>
                  <a:cubicBezTo>
                    <a:pt x="26927" y="-13651"/>
                    <a:pt x="51725" y="14754"/>
                    <a:pt x="31581" y="3023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39" name="任意多边形: 形状 1538">
              <a:extLst>
                <a:ext uri="{FF2B5EF4-FFF2-40B4-BE49-F238E27FC236}">
                  <a16:creationId xmlns:a16="http://schemas.microsoft.com/office/drawing/2014/main" id="{31A12A89-BBBA-35BB-BBB0-DEFE6DC1EEA4}"/>
                </a:ext>
              </a:extLst>
            </p:cNvPr>
            <p:cNvSpPr/>
            <p:nvPr/>
          </p:nvSpPr>
          <p:spPr>
            <a:xfrm flipV="1">
              <a:off x="9434002" y="5374747"/>
              <a:ext cx="39310" cy="24217"/>
            </a:xfrm>
            <a:custGeom>
              <a:avLst/>
              <a:gdLst>
                <a:gd name="connsiteX0" fmla="*/ 39152 w 39310"/>
                <a:gd name="connsiteY0" fmla="*/ -375 h 24217"/>
                <a:gd name="connsiteX1" fmla="*/ -159 w 39310"/>
                <a:gd name="connsiteY1" fmla="*/ 10638 h 24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310" h="24217">
                  <a:moveTo>
                    <a:pt x="39152" y="-375"/>
                  </a:moveTo>
                  <a:cubicBezTo>
                    <a:pt x="37239" y="18530"/>
                    <a:pt x="17214" y="37208"/>
                    <a:pt x="-159" y="1063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0" name="任意多边形: 形状 1539">
              <a:extLst>
                <a:ext uri="{FF2B5EF4-FFF2-40B4-BE49-F238E27FC236}">
                  <a16:creationId xmlns:a16="http://schemas.microsoft.com/office/drawing/2014/main" id="{8907E897-3269-38CE-BBCA-265E08182220}"/>
                </a:ext>
              </a:extLst>
            </p:cNvPr>
            <p:cNvSpPr/>
            <p:nvPr/>
          </p:nvSpPr>
          <p:spPr>
            <a:xfrm flipV="1">
              <a:off x="9350885" y="5370436"/>
              <a:ext cx="61960" cy="49904"/>
            </a:xfrm>
            <a:custGeom>
              <a:avLst/>
              <a:gdLst>
                <a:gd name="connsiteX0" fmla="*/ 60950 w 61960"/>
                <a:gd name="connsiteY0" fmla="*/ 3262 h 49904"/>
                <a:gd name="connsiteX1" fmla="*/ 23000 w 61960"/>
                <a:gd name="connsiteY1" fmla="*/ 49082 h 49904"/>
                <a:gd name="connsiteX2" fmla="*/ 9099 w 61960"/>
                <a:gd name="connsiteY2" fmla="*/ -373 h 49904"/>
                <a:gd name="connsiteX3" fmla="*/ 60950 w 61960"/>
                <a:gd name="connsiteY3" fmla="*/ 3262 h 49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960" h="49904">
                  <a:moveTo>
                    <a:pt x="60950" y="3262"/>
                  </a:moveTo>
                  <a:cubicBezTo>
                    <a:pt x="66498" y="33510"/>
                    <a:pt x="43844" y="52760"/>
                    <a:pt x="23000" y="49082"/>
                  </a:cubicBezTo>
                  <a:cubicBezTo>
                    <a:pt x="5655" y="46023"/>
                    <a:pt x="-11161" y="20085"/>
                    <a:pt x="9099" y="-373"/>
                  </a:cubicBezTo>
                  <a:cubicBezTo>
                    <a:pt x="23410" y="4174"/>
                    <a:pt x="47469" y="6902"/>
                    <a:pt x="60950" y="3262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1" name="任意多边形: 形状 1540">
              <a:extLst>
                <a:ext uri="{FF2B5EF4-FFF2-40B4-BE49-F238E27FC236}">
                  <a16:creationId xmlns:a16="http://schemas.microsoft.com/office/drawing/2014/main" id="{D8EA65F2-9672-6E3F-F57D-64F10E3F08E7}"/>
                </a:ext>
              </a:extLst>
            </p:cNvPr>
            <p:cNvSpPr/>
            <p:nvPr/>
          </p:nvSpPr>
          <p:spPr>
            <a:xfrm flipV="1">
              <a:off x="9373837" y="5383727"/>
              <a:ext cx="37086" cy="33618"/>
            </a:xfrm>
            <a:custGeom>
              <a:avLst/>
              <a:gdLst>
                <a:gd name="connsiteX0" fmla="*/ 36926 w 37086"/>
                <a:gd name="connsiteY0" fmla="*/ 22176 h 33618"/>
                <a:gd name="connsiteX1" fmla="*/ 319 w 37086"/>
                <a:gd name="connsiteY1" fmla="*/ -372 h 33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086" h="33618">
                  <a:moveTo>
                    <a:pt x="36926" y="22176"/>
                  </a:moveTo>
                  <a:cubicBezTo>
                    <a:pt x="30811" y="43474"/>
                    <a:pt x="-4674" y="33009"/>
                    <a:pt x="319" y="-37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2" name="任意多边形: 形状 1541">
              <a:extLst>
                <a:ext uri="{FF2B5EF4-FFF2-40B4-BE49-F238E27FC236}">
                  <a16:creationId xmlns:a16="http://schemas.microsoft.com/office/drawing/2014/main" id="{BF541053-877A-B4C7-2CD2-83A3986C0633}"/>
                </a:ext>
              </a:extLst>
            </p:cNvPr>
            <p:cNvSpPr/>
            <p:nvPr/>
          </p:nvSpPr>
          <p:spPr>
            <a:xfrm flipV="1">
              <a:off x="9440892" y="5386632"/>
              <a:ext cx="32420" cy="14939"/>
            </a:xfrm>
            <a:custGeom>
              <a:avLst/>
              <a:gdLst>
                <a:gd name="connsiteX0" fmla="*/ 32261 w 32420"/>
                <a:gd name="connsiteY0" fmla="*/ 2234 h 14939"/>
                <a:gd name="connsiteX1" fmla="*/ -159 w 32420"/>
                <a:gd name="connsiteY1" fmla="*/ -374 h 14939"/>
                <a:gd name="connsiteX2" fmla="*/ 32261 w 32420"/>
                <a:gd name="connsiteY2" fmla="*/ 2234 h 14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420" h="14939">
                  <a:moveTo>
                    <a:pt x="32261" y="2234"/>
                  </a:moveTo>
                  <a:cubicBezTo>
                    <a:pt x="29497" y="16784"/>
                    <a:pt x="6290" y="21410"/>
                    <a:pt x="-159" y="-374"/>
                  </a:cubicBezTo>
                  <a:cubicBezTo>
                    <a:pt x="9338" y="5592"/>
                    <a:pt x="22634" y="7244"/>
                    <a:pt x="32261" y="2234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3" name="任意多边形: 形状 1542">
              <a:extLst>
                <a:ext uri="{FF2B5EF4-FFF2-40B4-BE49-F238E27FC236}">
                  <a16:creationId xmlns:a16="http://schemas.microsoft.com/office/drawing/2014/main" id="{C1869582-1DB3-4D5B-3906-B5F1A51E84CD}"/>
                </a:ext>
              </a:extLst>
            </p:cNvPr>
            <p:cNvSpPr/>
            <p:nvPr/>
          </p:nvSpPr>
          <p:spPr>
            <a:xfrm flipV="1">
              <a:off x="9388414" y="5391888"/>
              <a:ext cx="24452" cy="24827"/>
            </a:xfrm>
            <a:custGeom>
              <a:avLst/>
              <a:gdLst>
                <a:gd name="connsiteX0" fmla="*/ 442 w 24452"/>
                <a:gd name="connsiteY0" fmla="*/ 1068 h 24827"/>
                <a:gd name="connsiteX1" fmla="*/ 23444 w 24452"/>
                <a:gd name="connsiteY1" fmla="*/ -372 h 24827"/>
                <a:gd name="connsiteX2" fmla="*/ 21958 w 24452"/>
                <a:gd name="connsiteY2" fmla="*/ 22673 h 24827"/>
                <a:gd name="connsiteX3" fmla="*/ 441 w 24452"/>
                <a:gd name="connsiteY3" fmla="*/ 1068 h 24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452" h="24827">
                  <a:moveTo>
                    <a:pt x="442" y="1068"/>
                  </a:moveTo>
                  <a:cubicBezTo>
                    <a:pt x="9022" y="1621"/>
                    <a:pt x="17322" y="1284"/>
                    <a:pt x="23444" y="-372"/>
                  </a:cubicBezTo>
                  <a:cubicBezTo>
                    <a:pt x="25034" y="8310"/>
                    <a:pt x="24304" y="16087"/>
                    <a:pt x="21958" y="22673"/>
                  </a:cubicBezTo>
                  <a:cubicBezTo>
                    <a:pt x="19448" y="28564"/>
                    <a:pt x="-4200" y="19478"/>
                    <a:pt x="441" y="1068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4" name="任意多边形: 形状 1543">
              <a:extLst>
                <a:ext uri="{FF2B5EF4-FFF2-40B4-BE49-F238E27FC236}">
                  <a16:creationId xmlns:a16="http://schemas.microsoft.com/office/drawing/2014/main" id="{612CE300-CD69-57F2-75CF-ADC262F94D9F}"/>
                </a:ext>
              </a:extLst>
            </p:cNvPr>
            <p:cNvSpPr/>
            <p:nvPr/>
          </p:nvSpPr>
          <p:spPr>
            <a:xfrm flipV="1">
              <a:off x="9322818" y="5345014"/>
              <a:ext cx="63222" cy="24184"/>
            </a:xfrm>
            <a:custGeom>
              <a:avLst/>
              <a:gdLst>
                <a:gd name="connsiteX0" fmla="*/ 63061 w 63222"/>
                <a:gd name="connsiteY0" fmla="*/ -381 h 24184"/>
                <a:gd name="connsiteX1" fmla="*/ 32468 w 63222"/>
                <a:gd name="connsiteY1" fmla="*/ 20092 h 24184"/>
                <a:gd name="connsiteX2" fmla="*/ -161 w 63222"/>
                <a:gd name="connsiteY2" fmla="*/ 10267 h 24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3222" h="24184">
                  <a:moveTo>
                    <a:pt x="63061" y="-381"/>
                  </a:moveTo>
                  <a:cubicBezTo>
                    <a:pt x="54981" y="17806"/>
                    <a:pt x="41667" y="25152"/>
                    <a:pt x="32468" y="20092"/>
                  </a:cubicBezTo>
                  <a:cubicBezTo>
                    <a:pt x="22611" y="26879"/>
                    <a:pt x="9578" y="24784"/>
                    <a:pt x="-161" y="10267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5" name="任意多边形: 形状 1544">
              <a:extLst>
                <a:ext uri="{FF2B5EF4-FFF2-40B4-BE49-F238E27FC236}">
                  <a16:creationId xmlns:a16="http://schemas.microsoft.com/office/drawing/2014/main" id="{3879D613-FF13-E787-3305-D43FFB072252}"/>
                </a:ext>
              </a:extLst>
            </p:cNvPr>
            <p:cNvSpPr/>
            <p:nvPr/>
          </p:nvSpPr>
          <p:spPr>
            <a:xfrm flipV="1">
              <a:off x="9290664" y="5356810"/>
              <a:ext cx="49775" cy="21556"/>
            </a:xfrm>
            <a:custGeom>
              <a:avLst/>
              <a:gdLst>
                <a:gd name="connsiteX0" fmla="*/ 49613 w 49775"/>
                <a:gd name="connsiteY0" fmla="*/ -379 h 21556"/>
                <a:gd name="connsiteX1" fmla="*/ -162 w 49775"/>
                <a:gd name="connsiteY1" fmla="*/ 5282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9775" h="21556">
                  <a:moveTo>
                    <a:pt x="49613" y="-379"/>
                  </a:moveTo>
                  <a:cubicBezTo>
                    <a:pt x="40163" y="21662"/>
                    <a:pt x="14531" y="31911"/>
                    <a:pt x="-162" y="5282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6" name="任意多边形: 形状 1545">
              <a:extLst>
                <a:ext uri="{FF2B5EF4-FFF2-40B4-BE49-F238E27FC236}">
                  <a16:creationId xmlns:a16="http://schemas.microsoft.com/office/drawing/2014/main" id="{DCC67324-7757-F2FA-09D8-58B38909A515}"/>
                </a:ext>
              </a:extLst>
            </p:cNvPr>
            <p:cNvSpPr/>
            <p:nvPr/>
          </p:nvSpPr>
          <p:spPr>
            <a:xfrm flipV="1">
              <a:off x="9271264" y="5380655"/>
              <a:ext cx="28509" cy="18932"/>
            </a:xfrm>
            <a:custGeom>
              <a:avLst/>
              <a:gdLst>
                <a:gd name="connsiteX0" fmla="*/ -163 w 28509"/>
                <a:gd name="connsiteY0" fmla="*/ 18228 h 18932"/>
                <a:gd name="connsiteX1" fmla="*/ 28347 w 28509"/>
                <a:gd name="connsiteY1" fmla="*/ -374 h 18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509" h="18932">
                  <a:moveTo>
                    <a:pt x="-163" y="18228"/>
                  </a:moveTo>
                  <a:cubicBezTo>
                    <a:pt x="12184" y="19663"/>
                    <a:pt x="26793" y="16947"/>
                    <a:pt x="28347" y="-37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7" name="任意多边形: 形状 1546">
              <a:extLst>
                <a:ext uri="{FF2B5EF4-FFF2-40B4-BE49-F238E27FC236}">
                  <a16:creationId xmlns:a16="http://schemas.microsoft.com/office/drawing/2014/main" id="{0FC7F692-BF8B-D74C-7768-476491DB5C35}"/>
                </a:ext>
              </a:extLst>
            </p:cNvPr>
            <p:cNvSpPr/>
            <p:nvPr/>
          </p:nvSpPr>
          <p:spPr>
            <a:xfrm flipV="1">
              <a:off x="9351226" y="5434683"/>
              <a:ext cx="60769" cy="20739"/>
            </a:xfrm>
            <a:custGeom>
              <a:avLst/>
              <a:gdLst>
                <a:gd name="connsiteX0" fmla="*/ 60609 w 60769"/>
                <a:gd name="connsiteY0" fmla="*/ 20376 h 20739"/>
                <a:gd name="connsiteX1" fmla="*/ 46927 w 60769"/>
                <a:gd name="connsiteY1" fmla="*/ -364 h 20739"/>
                <a:gd name="connsiteX2" fmla="*/ -161 w 60769"/>
                <a:gd name="connsiteY2" fmla="*/ 10408 h 20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0769" h="20739">
                  <a:moveTo>
                    <a:pt x="60609" y="20376"/>
                  </a:moveTo>
                  <a:cubicBezTo>
                    <a:pt x="54793" y="18072"/>
                    <a:pt x="48276" y="12944"/>
                    <a:pt x="46927" y="-364"/>
                  </a:cubicBezTo>
                  <a:cubicBezTo>
                    <a:pt x="45879" y="11736"/>
                    <a:pt x="30336" y="21583"/>
                    <a:pt x="-161" y="10408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8" name="任意多边形: 形状 1547">
              <a:extLst>
                <a:ext uri="{FF2B5EF4-FFF2-40B4-BE49-F238E27FC236}">
                  <a16:creationId xmlns:a16="http://schemas.microsoft.com/office/drawing/2014/main" id="{AF016F75-9E31-2D70-AE7C-489CF0037D91}"/>
                </a:ext>
              </a:extLst>
            </p:cNvPr>
            <p:cNvSpPr/>
            <p:nvPr/>
          </p:nvSpPr>
          <p:spPr>
            <a:xfrm flipV="1">
              <a:off x="9426681" y="5453250"/>
              <a:ext cx="23057" cy="22856"/>
            </a:xfrm>
            <a:custGeom>
              <a:avLst/>
              <a:gdLst>
                <a:gd name="connsiteX0" fmla="*/ 22898 w 23057"/>
                <a:gd name="connsiteY0" fmla="*/ 18798 h 22856"/>
                <a:gd name="connsiteX1" fmla="*/ 5863 w 23057"/>
                <a:gd name="connsiteY1" fmla="*/ -360 h 22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057" h="22856">
                  <a:moveTo>
                    <a:pt x="22898" y="18798"/>
                  </a:moveTo>
                  <a:cubicBezTo>
                    <a:pt x="1211" y="29267"/>
                    <a:pt x="-6770" y="15810"/>
                    <a:pt x="5863" y="-360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9" name="任意多边形: 形状 1548">
              <a:extLst>
                <a:ext uri="{FF2B5EF4-FFF2-40B4-BE49-F238E27FC236}">
                  <a16:creationId xmlns:a16="http://schemas.microsoft.com/office/drawing/2014/main" id="{9FF9A14F-E0D8-356F-C703-81000EF40EA0}"/>
                </a:ext>
              </a:extLst>
            </p:cNvPr>
            <p:cNvSpPr/>
            <p:nvPr/>
          </p:nvSpPr>
          <p:spPr>
            <a:xfrm flipV="1">
              <a:off x="9314246" y="5307507"/>
              <a:ext cx="22979" cy="20409"/>
            </a:xfrm>
            <a:custGeom>
              <a:avLst/>
              <a:gdLst>
                <a:gd name="connsiteX0" fmla="*/ 22817 w 22979"/>
                <a:gd name="connsiteY0" fmla="*/ 11075 h 20409"/>
                <a:gd name="connsiteX1" fmla="*/ 7386 w 22979"/>
                <a:gd name="connsiteY1" fmla="*/ -388 h 20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979" h="20409">
                  <a:moveTo>
                    <a:pt x="22817" y="11075"/>
                  </a:moveTo>
                  <a:cubicBezTo>
                    <a:pt x="7932" y="25404"/>
                    <a:pt x="-10903" y="23179"/>
                    <a:pt x="7386" y="-388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0" name="任意多边形: 形状 1549">
              <a:extLst>
                <a:ext uri="{FF2B5EF4-FFF2-40B4-BE49-F238E27FC236}">
                  <a16:creationId xmlns:a16="http://schemas.microsoft.com/office/drawing/2014/main" id="{0BBB9265-ED0A-67B4-8588-765F6982AA0C}"/>
                </a:ext>
              </a:extLst>
            </p:cNvPr>
            <p:cNvSpPr/>
            <p:nvPr/>
          </p:nvSpPr>
          <p:spPr>
            <a:xfrm flipV="1">
              <a:off x="9348558" y="5308411"/>
              <a:ext cx="28671" cy="17091"/>
            </a:xfrm>
            <a:custGeom>
              <a:avLst/>
              <a:gdLst>
                <a:gd name="connsiteX0" fmla="*/ 28510 w 28671"/>
                <a:gd name="connsiteY0" fmla="*/ -388 h 17091"/>
                <a:gd name="connsiteX1" fmla="*/ 1891 w 28671"/>
                <a:gd name="connsiteY1" fmla="*/ 8304 h 17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671" h="17091">
                  <a:moveTo>
                    <a:pt x="28510" y="-388"/>
                  </a:moveTo>
                  <a:cubicBezTo>
                    <a:pt x="8113" y="20700"/>
                    <a:pt x="-5544" y="20640"/>
                    <a:pt x="1891" y="830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1" name="任意多边形: 形状 1550">
              <a:extLst>
                <a:ext uri="{FF2B5EF4-FFF2-40B4-BE49-F238E27FC236}">
                  <a16:creationId xmlns:a16="http://schemas.microsoft.com/office/drawing/2014/main" id="{BD3A0D7B-44F4-B600-AE0F-F37626C9FDF3}"/>
                </a:ext>
              </a:extLst>
            </p:cNvPr>
            <p:cNvSpPr/>
            <p:nvPr/>
          </p:nvSpPr>
          <p:spPr>
            <a:xfrm flipV="1">
              <a:off x="9242069" y="5378247"/>
              <a:ext cx="17753" cy="18997"/>
            </a:xfrm>
            <a:custGeom>
              <a:avLst/>
              <a:gdLst>
                <a:gd name="connsiteX0" fmla="*/ 4147 w 17753"/>
                <a:gd name="connsiteY0" fmla="*/ 18623 h 18997"/>
                <a:gd name="connsiteX1" fmla="*/ 17590 w 17753"/>
                <a:gd name="connsiteY1" fmla="*/ 309 h 18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753" h="18997">
                  <a:moveTo>
                    <a:pt x="4147" y="18623"/>
                  </a:moveTo>
                  <a:cubicBezTo>
                    <a:pt x="-2042" y="10569"/>
                    <a:pt x="-4521" y="-3655"/>
                    <a:pt x="17590" y="309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2" name="任意多边形: 形状 1551">
              <a:extLst>
                <a:ext uri="{FF2B5EF4-FFF2-40B4-BE49-F238E27FC236}">
                  <a16:creationId xmlns:a16="http://schemas.microsoft.com/office/drawing/2014/main" id="{0BF4C9FC-EE81-0653-5564-9BE8C1CD8CDE}"/>
                </a:ext>
              </a:extLst>
            </p:cNvPr>
            <p:cNvSpPr/>
            <p:nvPr/>
          </p:nvSpPr>
          <p:spPr>
            <a:xfrm flipV="1">
              <a:off x="9228461" y="5406822"/>
              <a:ext cx="6369" cy="5764"/>
            </a:xfrm>
            <a:custGeom>
              <a:avLst/>
              <a:gdLst>
                <a:gd name="connsiteX0" fmla="*/ 6206 w 6369"/>
                <a:gd name="connsiteY0" fmla="*/ 5394 h 5764"/>
                <a:gd name="connsiteX1" fmla="*/ -164 w 6369"/>
                <a:gd name="connsiteY1" fmla="*/ -371 h 5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369" h="5764">
                  <a:moveTo>
                    <a:pt x="6206" y="5394"/>
                  </a:moveTo>
                  <a:cubicBezTo>
                    <a:pt x="4728" y="3061"/>
                    <a:pt x="2616" y="586"/>
                    <a:pt x="-164" y="-371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3" name="任意多边形: 形状 1552">
              <a:extLst>
                <a:ext uri="{FF2B5EF4-FFF2-40B4-BE49-F238E27FC236}">
                  <a16:creationId xmlns:a16="http://schemas.microsoft.com/office/drawing/2014/main" id="{6BDD2C09-83C6-08DF-0BB6-632CE8008A53}"/>
                </a:ext>
              </a:extLst>
            </p:cNvPr>
            <p:cNvSpPr/>
            <p:nvPr/>
          </p:nvSpPr>
          <p:spPr>
            <a:xfrm flipV="1">
              <a:off x="9244511" y="5236229"/>
              <a:ext cx="16586" cy="21288"/>
            </a:xfrm>
            <a:custGeom>
              <a:avLst/>
              <a:gdLst>
                <a:gd name="connsiteX0" fmla="*/ 6230 w 16586"/>
                <a:gd name="connsiteY0" fmla="*/ -401 h 21288"/>
                <a:gd name="connsiteX1" fmla="*/ 16423 w 16586"/>
                <a:gd name="connsiteY1" fmla="*/ 16560 h 21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586" h="21288">
                  <a:moveTo>
                    <a:pt x="6230" y="-401"/>
                  </a:moveTo>
                  <a:cubicBezTo>
                    <a:pt x="-5829" y="13231"/>
                    <a:pt x="65" y="28553"/>
                    <a:pt x="16423" y="16560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4" name="任意多边形: 形状 1553">
              <a:extLst>
                <a:ext uri="{FF2B5EF4-FFF2-40B4-BE49-F238E27FC236}">
                  <a16:creationId xmlns:a16="http://schemas.microsoft.com/office/drawing/2014/main" id="{E2F5E65E-D20D-C10D-6161-BA9D318F8DC5}"/>
                </a:ext>
              </a:extLst>
            </p:cNvPr>
            <p:cNvSpPr/>
            <p:nvPr/>
          </p:nvSpPr>
          <p:spPr>
            <a:xfrm flipV="1">
              <a:off x="9219925" y="5260991"/>
              <a:ext cx="15811" cy="24745"/>
            </a:xfrm>
            <a:custGeom>
              <a:avLst/>
              <a:gdLst>
                <a:gd name="connsiteX0" fmla="*/ 5812 w 15811"/>
                <a:gd name="connsiteY0" fmla="*/ -396 h 24745"/>
                <a:gd name="connsiteX1" fmla="*/ 15647 w 15811"/>
                <a:gd name="connsiteY1" fmla="*/ 21149 h 24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811" h="24745">
                  <a:moveTo>
                    <a:pt x="5812" y="-396"/>
                  </a:moveTo>
                  <a:cubicBezTo>
                    <a:pt x="-7061" y="15383"/>
                    <a:pt x="3031" y="31315"/>
                    <a:pt x="15647" y="21149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5" name="任意多边形: 形状 1554">
              <a:extLst>
                <a:ext uri="{FF2B5EF4-FFF2-40B4-BE49-F238E27FC236}">
                  <a16:creationId xmlns:a16="http://schemas.microsoft.com/office/drawing/2014/main" id="{9E785146-9608-61C1-D98B-5B5CB558DC53}"/>
                </a:ext>
              </a:extLst>
            </p:cNvPr>
            <p:cNvSpPr/>
            <p:nvPr/>
          </p:nvSpPr>
          <p:spPr>
            <a:xfrm flipV="1">
              <a:off x="9252279" y="5273443"/>
              <a:ext cx="13752" cy="23365"/>
            </a:xfrm>
            <a:custGeom>
              <a:avLst/>
              <a:gdLst>
                <a:gd name="connsiteX0" fmla="*/ 8939 w 13752"/>
                <a:gd name="connsiteY0" fmla="*/ -394 h 23365"/>
                <a:gd name="connsiteX1" fmla="*/ 13589 w 13752"/>
                <a:gd name="connsiteY1" fmla="*/ 18984 h 23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752" h="23365">
                  <a:moveTo>
                    <a:pt x="8939" y="-394"/>
                  </a:moveTo>
                  <a:cubicBezTo>
                    <a:pt x="-7155" y="16330"/>
                    <a:pt x="441" y="30038"/>
                    <a:pt x="13589" y="1898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6" name="任意多边形: 形状 1555">
              <a:extLst>
                <a:ext uri="{FF2B5EF4-FFF2-40B4-BE49-F238E27FC236}">
                  <a16:creationId xmlns:a16="http://schemas.microsoft.com/office/drawing/2014/main" id="{BEE7F716-5DE3-54AF-98C8-80190220CB6D}"/>
                </a:ext>
              </a:extLst>
            </p:cNvPr>
            <p:cNvSpPr/>
            <p:nvPr/>
          </p:nvSpPr>
          <p:spPr>
            <a:xfrm flipV="1">
              <a:off x="9269720" y="5254051"/>
              <a:ext cx="19641" cy="21173"/>
            </a:xfrm>
            <a:custGeom>
              <a:avLst/>
              <a:gdLst>
                <a:gd name="connsiteX0" fmla="*/ 19479 w 19641"/>
                <a:gd name="connsiteY0" fmla="*/ 16952 h 21173"/>
                <a:gd name="connsiteX1" fmla="*/ 9040 w 19641"/>
                <a:gd name="connsiteY1" fmla="*/ -398 h 21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641" h="21173">
                  <a:moveTo>
                    <a:pt x="19479" y="16952"/>
                  </a:moveTo>
                  <a:cubicBezTo>
                    <a:pt x="9868" y="24127"/>
                    <a:pt x="-12816" y="22702"/>
                    <a:pt x="9040" y="-398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7" name="任意多边形: 形状 1556">
              <a:extLst>
                <a:ext uri="{FF2B5EF4-FFF2-40B4-BE49-F238E27FC236}">
                  <a16:creationId xmlns:a16="http://schemas.microsoft.com/office/drawing/2014/main" id="{B5D2B2BB-4EAE-3267-50D7-CB7CFCBBF123}"/>
                </a:ext>
              </a:extLst>
            </p:cNvPr>
            <p:cNvSpPr/>
            <p:nvPr/>
          </p:nvSpPr>
          <p:spPr>
            <a:xfrm flipV="1">
              <a:off x="9281417" y="5288305"/>
              <a:ext cx="21993" cy="16581"/>
            </a:xfrm>
            <a:custGeom>
              <a:avLst/>
              <a:gdLst>
                <a:gd name="connsiteX0" fmla="*/ 21831 w 21993"/>
                <a:gd name="connsiteY0" fmla="*/ 6139 h 16581"/>
                <a:gd name="connsiteX1" fmla="*/ 4632 w 21993"/>
                <a:gd name="connsiteY1" fmla="*/ -392 h 16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993" h="16581">
                  <a:moveTo>
                    <a:pt x="21831" y="6139"/>
                  </a:moveTo>
                  <a:cubicBezTo>
                    <a:pt x="345" y="24648"/>
                    <a:pt x="-5421" y="14689"/>
                    <a:pt x="4632" y="-392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8" name="任意多边形: 形状 1557">
              <a:extLst>
                <a:ext uri="{FF2B5EF4-FFF2-40B4-BE49-F238E27FC236}">
                  <a16:creationId xmlns:a16="http://schemas.microsoft.com/office/drawing/2014/main" id="{B2CA10A3-ED08-52C4-CFF9-6406C66F218C}"/>
                </a:ext>
              </a:extLst>
            </p:cNvPr>
            <p:cNvSpPr/>
            <p:nvPr/>
          </p:nvSpPr>
          <p:spPr>
            <a:xfrm flipV="1">
              <a:off x="9312682" y="5278599"/>
              <a:ext cx="22875" cy="12981"/>
            </a:xfrm>
            <a:custGeom>
              <a:avLst/>
              <a:gdLst>
                <a:gd name="connsiteX0" fmla="*/ 22714 w 22875"/>
                <a:gd name="connsiteY0" fmla="*/ 4022 h 12981"/>
                <a:gd name="connsiteX1" fmla="*/ 3035 w 22875"/>
                <a:gd name="connsiteY1" fmla="*/ -394 h 12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875" h="12981">
                  <a:moveTo>
                    <a:pt x="22714" y="4022"/>
                  </a:moveTo>
                  <a:cubicBezTo>
                    <a:pt x="6664" y="19088"/>
                    <a:pt x="-6447" y="12143"/>
                    <a:pt x="3035" y="-39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9" name="任意多边形: 形状 1558">
              <a:extLst>
                <a:ext uri="{FF2B5EF4-FFF2-40B4-BE49-F238E27FC236}">
                  <a16:creationId xmlns:a16="http://schemas.microsoft.com/office/drawing/2014/main" id="{F74A0A67-691F-9605-A3E8-4D01EAF86176}"/>
                </a:ext>
              </a:extLst>
            </p:cNvPr>
            <p:cNvSpPr/>
            <p:nvPr/>
          </p:nvSpPr>
          <p:spPr>
            <a:xfrm flipV="1">
              <a:off x="9235193" y="5302400"/>
              <a:ext cx="23779" cy="15602"/>
            </a:xfrm>
            <a:custGeom>
              <a:avLst/>
              <a:gdLst>
                <a:gd name="connsiteX0" fmla="*/ 188 w 23779"/>
                <a:gd name="connsiteY0" fmla="*/ -389 h 15602"/>
                <a:gd name="connsiteX1" fmla="*/ 23616 w 23779"/>
                <a:gd name="connsiteY1" fmla="*/ 7371 h 15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79" h="15602">
                  <a:moveTo>
                    <a:pt x="188" y="-389"/>
                  </a:moveTo>
                  <a:cubicBezTo>
                    <a:pt x="-1941" y="6135"/>
                    <a:pt x="5565" y="26154"/>
                    <a:pt x="23616" y="7371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0" name="任意多边形: 形状 1559">
              <a:extLst>
                <a:ext uri="{FF2B5EF4-FFF2-40B4-BE49-F238E27FC236}">
                  <a16:creationId xmlns:a16="http://schemas.microsoft.com/office/drawing/2014/main" id="{C0EE1A2F-453E-5DC0-D7C6-1760987691DE}"/>
                </a:ext>
              </a:extLst>
            </p:cNvPr>
            <p:cNvSpPr/>
            <p:nvPr/>
          </p:nvSpPr>
          <p:spPr>
            <a:xfrm flipV="1">
              <a:off x="9255252" y="5333372"/>
              <a:ext cx="28037" cy="16162"/>
            </a:xfrm>
            <a:custGeom>
              <a:avLst/>
              <a:gdLst>
                <a:gd name="connsiteX0" fmla="*/ 27874 w 28037"/>
                <a:gd name="connsiteY0" fmla="*/ 8527 h 16162"/>
                <a:gd name="connsiteX1" fmla="*/ 1536 w 28037"/>
                <a:gd name="connsiteY1" fmla="*/ -383 h 16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037" h="16162">
                  <a:moveTo>
                    <a:pt x="27874" y="8527"/>
                  </a:moveTo>
                  <a:cubicBezTo>
                    <a:pt x="15954" y="21520"/>
                    <a:pt x="-6504" y="16147"/>
                    <a:pt x="1536" y="-383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1" name="任意多边形: 形状 1560">
              <a:extLst>
                <a:ext uri="{FF2B5EF4-FFF2-40B4-BE49-F238E27FC236}">
                  <a16:creationId xmlns:a16="http://schemas.microsoft.com/office/drawing/2014/main" id="{1D844B44-BB85-2EEC-2863-1D7A02033D64}"/>
                </a:ext>
              </a:extLst>
            </p:cNvPr>
            <p:cNvSpPr/>
            <p:nvPr/>
          </p:nvSpPr>
          <p:spPr>
            <a:xfrm flipV="1">
              <a:off x="9287826" y="5324245"/>
              <a:ext cx="25109" cy="11735"/>
            </a:xfrm>
            <a:custGeom>
              <a:avLst/>
              <a:gdLst>
                <a:gd name="connsiteX0" fmla="*/ 24947 w 25109"/>
                <a:gd name="connsiteY0" fmla="*/ -386 h 11735"/>
                <a:gd name="connsiteX1" fmla="*/ 700 w 25109"/>
                <a:gd name="connsiteY1" fmla="*/ 5174 h 11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109" h="11735">
                  <a:moveTo>
                    <a:pt x="24947" y="-386"/>
                  </a:moveTo>
                  <a:cubicBezTo>
                    <a:pt x="11515" y="11935"/>
                    <a:pt x="-4015" y="15786"/>
                    <a:pt x="700" y="517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2" name="任意多边形: 形状 1561">
              <a:extLst>
                <a:ext uri="{FF2B5EF4-FFF2-40B4-BE49-F238E27FC236}">
                  <a16:creationId xmlns:a16="http://schemas.microsoft.com/office/drawing/2014/main" id="{5131CBD8-5ED6-8C5D-4099-E80F8E5F053F}"/>
                </a:ext>
              </a:extLst>
            </p:cNvPr>
            <p:cNvSpPr/>
            <p:nvPr/>
          </p:nvSpPr>
          <p:spPr>
            <a:xfrm flipV="1">
              <a:off x="9100406" y="5263341"/>
              <a:ext cx="151672" cy="117261"/>
            </a:xfrm>
            <a:custGeom>
              <a:avLst/>
              <a:gdLst>
                <a:gd name="connsiteX0" fmla="*/ 6982 w 151672"/>
                <a:gd name="connsiteY0" fmla="*/ 95193 h 117261"/>
                <a:gd name="connsiteX1" fmla="*/ 43280 w 151672"/>
                <a:gd name="connsiteY1" fmla="*/ 55066 h 117261"/>
                <a:gd name="connsiteX2" fmla="*/ 117058 w 151672"/>
                <a:gd name="connsiteY2" fmla="*/ -387 h 117261"/>
                <a:gd name="connsiteX3" fmla="*/ 68303 w 151672"/>
                <a:gd name="connsiteY3" fmla="*/ 65345 h 117261"/>
                <a:gd name="connsiteX4" fmla="*/ -165 w 151672"/>
                <a:gd name="connsiteY4" fmla="*/ 111984 h 117261"/>
                <a:gd name="connsiteX5" fmla="*/ 98746 w 151672"/>
                <a:gd name="connsiteY5" fmla="*/ 51512 h 117261"/>
                <a:gd name="connsiteX6" fmla="*/ 131491 w 151672"/>
                <a:gd name="connsiteY6" fmla="*/ 15521 h 117261"/>
                <a:gd name="connsiteX7" fmla="*/ 78075 w 151672"/>
                <a:gd name="connsiteY7" fmla="*/ 116874 h 117261"/>
                <a:gd name="connsiteX8" fmla="*/ 151503 w 151672"/>
                <a:gd name="connsiteY8" fmla="*/ 19182 h 117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1672" h="117261">
                  <a:moveTo>
                    <a:pt x="6982" y="95193"/>
                  </a:moveTo>
                  <a:cubicBezTo>
                    <a:pt x="17752" y="91489"/>
                    <a:pt x="28542" y="78233"/>
                    <a:pt x="43280" y="55066"/>
                  </a:cubicBezTo>
                  <a:cubicBezTo>
                    <a:pt x="52549" y="40475"/>
                    <a:pt x="83819" y="2156"/>
                    <a:pt x="117058" y="-387"/>
                  </a:cubicBezTo>
                  <a:cubicBezTo>
                    <a:pt x="85499" y="6535"/>
                    <a:pt x="90687" y="57704"/>
                    <a:pt x="68303" y="65345"/>
                  </a:cubicBezTo>
                  <a:cubicBezTo>
                    <a:pt x="45922" y="72991"/>
                    <a:pt x="5811" y="88324"/>
                    <a:pt x="-165" y="111984"/>
                  </a:cubicBezTo>
                  <a:cubicBezTo>
                    <a:pt x="34882" y="86515"/>
                    <a:pt x="72856" y="103008"/>
                    <a:pt x="98746" y="51512"/>
                  </a:cubicBezTo>
                  <a:cubicBezTo>
                    <a:pt x="105972" y="37128"/>
                    <a:pt x="117788" y="23113"/>
                    <a:pt x="131491" y="15521"/>
                  </a:cubicBezTo>
                  <a:cubicBezTo>
                    <a:pt x="123386" y="78373"/>
                    <a:pt x="61569" y="80505"/>
                    <a:pt x="78075" y="116874"/>
                  </a:cubicBezTo>
                  <a:cubicBezTo>
                    <a:pt x="84642" y="81676"/>
                    <a:pt x="152193" y="77006"/>
                    <a:pt x="151503" y="1918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3" name="任意多边形: 形状 1562">
              <a:extLst>
                <a:ext uri="{FF2B5EF4-FFF2-40B4-BE49-F238E27FC236}">
                  <a16:creationId xmlns:a16="http://schemas.microsoft.com/office/drawing/2014/main" id="{EDCF8315-ED50-489C-5A40-910E8AED8C7D}"/>
                </a:ext>
              </a:extLst>
            </p:cNvPr>
            <p:cNvSpPr/>
            <p:nvPr/>
          </p:nvSpPr>
          <p:spPr>
            <a:xfrm flipV="1">
              <a:off x="9440988" y="5395855"/>
              <a:ext cx="31611" cy="5626"/>
            </a:xfrm>
            <a:custGeom>
              <a:avLst/>
              <a:gdLst>
                <a:gd name="connsiteX0" fmla="*/ 31452 w 31611"/>
                <a:gd name="connsiteY0" fmla="*/ 2740 h 5626"/>
                <a:gd name="connsiteX1" fmla="*/ -159 w 31611"/>
                <a:gd name="connsiteY1" fmla="*/ -373 h 5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611" h="5626">
                  <a:moveTo>
                    <a:pt x="31452" y="2740"/>
                  </a:moveTo>
                  <a:cubicBezTo>
                    <a:pt x="21914" y="6565"/>
                    <a:pt x="11073" y="6399"/>
                    <a:pt x="-159" y="-37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4" name="任意多边形: 形状 1563">
              <a:extLst>
                <a:ext uri="{FF2B5EF4-FFF2-40B4-BE49-F238E27FC236}">
                  <a16:creationId xmlns:a16="http://schemas.microsoft.com/office/drawing/2014/main" id="{E9724C7C-012B-7A6F-CD1A-8B72FF479F92}"/>
                </a:ext>
              </a:extLst>
            </p:cNvPr>
            <p:cNvSpPr/>
            <p:nvPr/>
          </p:nvSpPr>
          <p:spPr>
            <a:xfrm flipV="1">
              <a:off x="9181968" y="5252697"/>
              <a:ext cx="3361" cy="21608"/>
            </a:xfrm>
            <a:custGeom>
              <a:avLst/>
              <a:gdLst>
                <a:gd name="connsiteX0" fmla="*/ -46 w 3361"/>
                <a:gd name="connsiteY0" fmla="*/ -398 h 21608"/>
                <a:gd name="connsiteX1" fmla="*/ 2713 w 3361"/>
                <a:gd name="connsiteY1" fmla="*/ 21210 h 21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61" h="21608">
                  <a:moveTo>
                    <a:pt x="-46" y="-398"/>
                  </a:moveTo>
                  <a:cubicBezTo>
                    <a:pt x="-1067" y="8637"/>
                    <a:pt x="4893" y="13222"/>
                    <a:pt x="2713" y="2121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5" name="任意多边形: 形状 1564">
              <a:extLst>
                <a:ext uri="{FF2B5EF4-FFF2-40B4-BE49-F238E27FC236}">
                  <a16:creationId xmlns:a16="http://schemas.microsoft.com/office/drawing/2014/main" id="{17FA9012-D2EC-CAE1-5772-D8E631604DDA}"/>
                </a:ext>
              </a:extLst>
            </p:cNvPr>
            <p:cNvSpPr/>
            <p:nvPr/>
          </p:nvSpPr>
          <p:spPr>
            <a:xfrm flipV="1">
              <a:off x="9398769" y="5751022"/>
              <a:ext cx="22617" cy="20132"/>
            </a:xfrm>
            <a:custGeom>
              <a:avLst/>
              <a:gdLst>
                <a:gd name="connsiteX0" fmla="*/ 21758 w 22617"/>
                <a:gd name="connsiteY0" fmla="*/ -304 h 20132"/>
                <a:gd name="connsiteX1" fmla="*/ -160 w 22617"/>
                <a:gd name="connsiteY1" fmla="*/ 18763 h 20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617" h="20132">
                  <a:moveTo>
                    <a:pt x="21758" y="-304"/>
                  </a:moveTo>
                  <a:cubicBezTo>
                    <a:pt x="25674" y="11963"/>
                    <a:pt x="12436" y="23432"/>
                    <a:pt x="-160" y="18763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6" name="任意多边形: 形状 1565">
              <a:extLst>
                <a:ext uri="{FF2B5EF4-FFF2-40B4-BE49-F238E27FC236}">
                  <a16:creationId xmlns:a16="http://schemas.microsoft.com/office/drawing/2014/main" id="{0E7E8951-8A1D-6EDC-FDC7-CA92ADB58354}"/>
                </a:ext>
              </a:extLst>
            </p:cNvPr>
            <p:cNvSpPr/>
            <p:nvPr/>
          </p:nvSpPr>
          <p:spPr>
            <a:xfrm flipV="1">
              <a:off x="9454144" y="5780799"/>
              <a:ext cx="22981" cy="21743"/>
            </a:xfrm>
            <a:custGeom>
              <a:avLst/>
              <a:gdLst>
                <a:gd name="connsiteX0" fmla="*/ -159 w 22981"/>
                <a:gd name="connsiteY0" fmla="*/ 20970 h 21743"/>
                <a:gd name="connsiteX1" fmla="*/ 20336 w 22981"/>
                <a:gd name="connsiteY1" fmla="*/ -298 h 21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981" h="21743">
                  <a:moveTo>
                    <a:pt x="-159" y="20970"/>
                  </a:moveTo>
                  <a:cubicBezTo>
                    <a:pt x="8314" y="24056"/>
                    <a:pt x="30151" y="11539"/>
                    <a:pt x="20336" y="-298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7" name="任意多边形: 形状 1566">
              <a:extLst>
                <a:ext uri="{FF2B5EF4-FFF2-40B4-BE49-F238E27FC236}">
                  <a16:creationId xmlns:a16="http://schemas.microsoft.com/office/drawing/2014/main" id="{9AD5DF17-F905-49E2-B06B-0A8F50819483}"/>
                </a:ext>
              </a:extLst>
            </p:cNvPr>
            <p:cNvSpPr/>
            <p:nvPr/>
          </p:nvSpPr>
          <p:spPr>
            <a:xfrm flipV="1">
              <a:off x="9428180" y="5701638"/>
              <a:ext cx="20010" cy="5303"/>
            </a:xfrm>
            <a:custGeom>
              <a:avLst/>
              <a:gdLst>
                <a:gd name="connsiteX0" fmla="*/ 19851 w 20010"/>
                <a:gd name="connsiteY0" fmla="*/ 4886 h 5303"/>
                <a:gd name="connsiteX1" fmla="*/ -160 w 20010"/>
                <a:gd name="connsiteY1" fmla="*/ -315 h 5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010" h="5303">
                  <a:moveTo>
                    <a:pt x="19851" y="4886"/>
                  </a:moveTo>
                  <a:cubicBezTo>
                    <a:pt x="14752" y="5544"/>
                    <a:pt x="4751" y="2945"/>
                    <a:pt x="-160" y="-315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8" name="任意多边形: 形状 1567">
              <a:extLst>
                <a:ext uri="{FF2B5EF4-FFF2-40B4-BE49-F238E27FC236}">
                  <a16:creationId xmlns:a16="http://schemas.microsoft.com/office/drawing/2014/main" id="{7B912623-E3E2-E21D-AF2B-351F7EF000B5}"/>
                </a:ext>
              </a:extLst>
            </p:cNvPr>
            <p:cNvSpPr/>
            <p:nvPr/>
          </p:nvSpPr>
          <p:spPr>
            <a:xfrm flipV="1">
              <a:off x="9467093" y="5749478"/>
              <a:ext cx="17649" cy="3935"/>
            </a:xfrm>
            <a:custGeom>
              <a:avLst/>
              <a:gdLst>
                <a:gd name="connsiteX0" fmla="*/ 17491 w 17649"/>
                <a:gd name="connsiteY0" fmla="*/ -306 h 3935"/>
                <a:gd name="connsiteX1" fmla="*/ -159 w 17649"/>
                <a:gd name="connsiteY1" fmla="*/ 3399 h 3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649" h="3935">
                  <a:moveTo>
                    <a:pt x="17491" y="-306"/>
                  </a:moveTo>
                  <a:cubicBezTo>
                    <a:pt x="10165" y="3967"/>
                    <a:pt x="4343" y="3891"/>
                    <a:pt x="-159" y="3399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9" name="任意多边形: 形状 1568">
              <a:extLst>
                <a:ext uri="{FF2B5EF4-FFF2-40B4-BE49-F238E27FC236}">
                  <a16:creationId xmlns:a16="http://schemas.microsoft.com/office/drawing/2014/main" id="{5CA90D1B-03DD-D68B-E745-E22BA19FB3A0}"/>
                </a:ext>
              </a:extLst>
            </p:cNvPr>
            <p:cNvSpPr/>
            <p:nvPr/>
          </p:nvSpPr>
          <p:spPr>
            <a:xfrm flipV="1">
              <a:off x="9374253" y="5669951"/>
              <a:ext cx="20377" cy="12539"/>
            </a:xfrm>
            <a:custGeom>
              <a:avLst/>
              <a:gdLst>
                <a:gd name="connsiteX0" fmla="*/ -161 w 20377"/>
                <a:gd name="connsiteY0" fmla="*/ 12219 h 12539"/>
                <a:gd name="connsiteX1" fmla="*/ 20217 w 20377"/>
                <a:gd name="connsiteY1" fmla="*/ -320 h 12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377" h="12539">
                  <a:moveTo>
                    <a:pt x="-161" y="12219"/>
                  </a:moveTo>
                  <a:cubicBezTo>
                    <a:pt x="4220" y="10821"/>
                    <a:pt x="14177" y="5708"/>
                    <a:pt x="20217" y="-320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70" name="任意多边形: 形状 1569">
              <a:extLst>
                <a:ext uri="{FF2B5EF4-FFF2-40B4-BE49-F238E27FC236}">
                  <a16:creationId xmlns:a16="http://schemas.microsoft.com/office/drawing/2014/main" id="{A49D96DA-79FE-6DCB-6F1F-9CBB0CECCF7A}"/>
                </a:ext>
              </a:extLst>
            </p:cNvPr>
            <p:cNvSpPr/>
            <p:nvPr/>
          </p:nvSpPr>
          <p:spPr>
            <a:xfrm flipV="1">
              <a:off x="9324081" y="5736471"/>
              <a:ext cx="12309" cy="6821"/>
            </a:xfrm>
            <a:custGeom>
              <a:avLst/>
              <a:gdLst>
                <a:gd name="connsiteX0" fmla="*/ 12148 w 12309"/>
                <a:gd name="connsiteY0" fmla="*/ -308 h 6821"/>
                <a:gd name="connsiteX1" fmla="*/ -162 w 12309"/>
                <a:gd name="connsiteY1" fmla="*/ 6514 h 6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309" h="6821">
                  <a:moveTo>
                    <a:pt x="12148" y="-308"/>
                  </a:moveTo>
                  <a:cubicBezTo>
                    <a:pt x="6239" y="852"/>
                    <a:pt x="2430" y="3276"/>
                    <a:pt x="-162" y="651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71" name="任意多边形: 形状 1570">
              <a:extLst>
                <a:ext uri="{FF2B5EF4-FFF2-40B4-BE49-F238E27FC236}">
                  <a16:creationId xmlns:a16="http://schemas.microsoft.com/office/drawing/2014/main" id="{A088AAAB-C680-8871-470F-A39F289E1303}"/>
                </a:ext>
              </a:extLst>
            </p:cNvPr>
            <p:cNvSpPr/>
            <p:nvPr/>
          </p:nvSpPr>
          <p:spPr>
            <a:xfrm flipV="1">
              <a:off x="9426892" y="5728924"/>
              <a:ext cx="4654" cy="21036"/>
            </a:xfrm>
            <a:custGeom>
              <a:avLst/>
              <a:gdLst>
                <a:gd name="connsiteX0" fmla="*/ 4470 w 4654"/>
                <a:gd name="connsiteY0" fmla="*/ -308 h 21036"/>
                <a:gd name="connsiteX1" fmla="*/ -160 w 4654"/>
                <a:gd name="connsiteY1" fmla="*/ 20728 h 21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654" h="21036">
                  <a:moveTo>
                    <a:pt x="4470" y="-308"/>
                  </a:moveTo>
                  <a:cubicBezTo>
                    <a:pt x="4689" y="5657"/>
                    <a:pt x="3474" y="15461"/>
                    <a:pt x="-160" y="20728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72" name="任意多边形: 形状 1571">
              <a:extLst>
                <a:ext uri="{FF2B5EF4-FFF2-40B4-BE49-F238E27FC236}">
                  <a16:creationId xmlns:a16="http://schemas.microsoft.com/office/drawing/2014/main" id="{2E4E40BE-F632-7773-DB98-19B5CCB1DA0D}"/>
                </a:ext>
              </a:extLst>
            </p:cNvPr>
            <p:cNvSpPr/>
            <p:nvPr/>
          </p:nvSpPr>
          <p:spPr>
            <a:xfrm flipV="1">
              <a:off x="9334486" y="5687312"/>
              <a:ext cx="56985" cy="11877"/>
            </a:xfrm>
            <a:custGeom>
              <a:avLst/>
              <a:gdLst>
                <a:gd name="connsiteX0" fmla="*/ -161 w 56985"/>
                <a:gd name="connsiteY0" fmla="*/ 1062 h 11877"/>
                <a:gd name="connsiteX1" fmla="*/ 56824 w 56985"/>
                <a:gd name="connsiteY1" fmla="*/ 4122 h 11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6985" h="11877">
                  <a:moveTo>
                    <a:pt x="-161" y="1062"/>
                  </a:moveTo>
                  <a:cubicBezTo>
                    <a:pt x="9256" y="-7253"/>
                    <a:pt x="34729" y="25656"/>
                    <a:pt x="56824" y="4122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73" name="任意多边形: 形状 1572">
              <a:extLst>
                <a:ext uri="{FF2B5EF4-FFF2-40B4-BE49-F238E27FC236}">
                  <a16:creationId xmlns:a16="http://schemas.microsoft.com/office/drawing/2014/main" id="{E4E9F408-085E-8802-8EB1-09B4D2C3329A}"/>
                </a:ext>
              </a:extLst>
            </p:cNvPr>
            <p:cNvSpPr/>
            <p:nvPr/>
          </p:nvSpPr>
          <p:spPr>
            <a:xfrm flipV="1">
              <a:off x="9379975" y="5713206"/>
              <a:ext cx="1422" cy="20800"/>
            </a:xfrm>
            <a:custGeom>
              <a:avLst/>
              <a:gdLst>
                <a:gd name="connsiteX0" fmla="*/ 1261 w 1422"/>
                <a:gd name="connsiteY0" fmla="*/ -311 h 20800"/>
                <a:gd name="connsiteX1" fmla="*/ 1139 w 1422"/>
                <a:gd name="connsiteY1" fmla="*/ 20489 h 2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2" h="20800">
                  <a:moveTo>
                    <a:pt x="1261" y="-311"/>
                  </a:moveTo>
                  <a:cubicBezTo>
                    <a:pt x="-707" y="5626"/>
                    <a:pt x="-522" y="13775"/>
                    <a:pt x="1139" y="20489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038" name="图形 4" descr="D:\51PPT模板网\51pptmoban.com\图片.jpg">
            <a:extLst>
              <a:ext uri="{FF2B5EF4-FFF2-40B4-BE49-F238E27FC236}">
                <a16:creationId xmlns:a16="http://schemas.microsoft.com/office/drawing/2014/main" id="{45B70F74-7A94-9D99-B5E2-ECD7CCA70E4A}"/>
              </a:ext>
            </a:extLst>
          </p:cNvPr>
          <p:cNvSpPr/>
          <p:nvPr/>
        </p:nvSpPr>
        <p:spPr>
          <a:xfrm>
            <a:off x="1889113" y="3856896"/>
            <a:ext cx="7416800" cy="1118855"/>
          </a:xfrm>
          <a:custGeom>
            <a:avLst/>
            <a:gdLst>
              <a:gd name="connsiteX0" fmla="*/ 12164764 w 12192000"/>
              <a:gd name="connsiteY0" fmla="*/ 1807973 h 1839213"/>
              <a:gd name="connsiteX1" fmla="*/ 12164764 w 12192000"/>
              <a:gd name="connsiteY1" fmla="*/ 1776732 h 1839213"/>
              <a:gd name="connsiteX2" fmla="*/ 12141533 w 12192000"/>
              <a:gd name="connsiteY2" fmla="*/ 1776732 h 1839213"/>
              <a:gd name="connsiteX3" fmla="*/ 12141533 w 12192000"/>
              <a:gd name="connsiteY3" fmla="*/ 1765517 h 1839213"/>
              <a:gd name="connsiteX4" fmla="*/ 12119105 w 12192000"/>
              <a:gd name="connsiteY4" fmla="*/ 1754302 h 1839213"/>
              <a:gd name="connsiteX5" fmla="*/ 12020575 w 12192000"/>
              <a:gd name="connsiteY5" fmla="*/ 1754302 h 1839213"/>
              <a:gd name="connsiteX6" fmla="*/ 12020575 w 12192000"/>
              <a:gd name="connsiteY6" fmla="*/ 1711847 h 1839213"/>
              <a:gd name="connsiteX7" fmla="*/ 12022178 w 12192000"/>
              <a:gd name="connsiteY7" fmla="*/ 1709443 h 1839213"/>
              <a:gd name="connsiteX8" fmla="*/ 12022178 w 12192000"/>
              <a:gd name="connsiteY8" fmla="*/ 1697428 h 1839213"/>
              <a:gd name="connsiteX9" fmla="*/ 12048612 w 12192000"/>
              <a:gd name="connsiteY9" fmla="*/ 1690218 h 1839213"/>
              <a:gd name="connsiteX10" fmla="*/ 12048612 w 12192000"/>
              <a:gd name="connsiteY10" fmla="*/ 1685412 h 1839213"/>
              <a:gd name="connsiteX11" fmla="*/ 12027784 w 12192000"/>
              <a:gd name="connsiteY11" fmla="*/ 1672595 h 1839213"/>
              <a:gd name="connsiteX12" fmla="*/ 12001349 w 12192000"/>
              <a:gd name="connsiteY12" fmla="*/ 1661380 h 1839213"/>
              <a:gd name="connsiteX13" fmla="*/ 12001349 w 12192000"/>
              <a:gd name="connsiteY13" fmla="*/ 1654171 h 1839213"/>
              <a:gd name="connsiteX14" fmla="*/ 11998146 w 12192000"/>
              <a:gd name="connsiteY14" fmla="*/ 1651768 h 1839213"/>
              <a:gd name="connsiteX15" fmla="*/ 11998146 w 12192000"/>
              <a:gd name="connsiteY15" fmla="*/ 1642956 h 1839213"/>
              <a:gd name="connsiteX16" fmla="*/ 12022978 w 12192000"/>
              <a:gd name="connsiteY16" fmla="*/ 1629338 h 1839213"/>
              <a:gd name="connsiteX17" fmla="*/ 12024580 w 12192000"/>
              <a:gd name="connsiteY17" fmla="*/ 1618124 h 1839213"/>
              <a:gd name="connsiteX18" fmla="*/ 11997344 w 12192000"/>
              <a:gd name="connsiteY18" fmla="*/ 1605307 h 1839213"/>
              <a:gd name="connsiteX19" fmla="*/ 11965302 w 12192000"/>
              <a:gd name="connsiteY19" fmla="*/ 1591689 h 1839213"/>
              <a:gd name="connsiteX20" fmla="*/ 11965302 w 12192000"/>
              <a:gd name="connsiteY20" fmla="*/ 1584480 h 1839213"/>
              <a:gd name="connsiteX21" fmla="*/ 11963700 w 12192000"/>
              <a:gd name="connsiteY21" fmla="*/ 1581275 h 1839213"/>
              <a:gd name="connsiteX22" fmla="*/ 11963700 w 12192000"/>
              <a:gd name="connsiteY22" fmla="*/ 1561249 h 1839213"/>
              <a:gd name="connsiteX23" fmla="*/ 11990936 w 12192000"/>
              <a:gd name="connsiteY23" fmla="*/ 1554040 h 1839213"/>
              <a:gd name="connsiteX24" fmla="*/ 11990936 w 12192000"/>
              <a:gd name="connsiteY24" fmla="*/ 1542024 h 1839213"/>
              <a:gd name="connsiteX25" fmla="*/ 11933260 w 12192000"/>
              <a:gd name="connsiteY25" fmla="*/ 1507579 h 1839213"/>
              <a:gd name="connsiteX26" fmla="*/ 11899616 w 12192000"/>
              <a:gd name="connsiteY26" fmla="*/ 1477139 h 1839213"/>
              <a:gd name="connsiteX27" fmla="*/ 11899616 w 12192000"/>
              <a:gd name="connsiteY27" fmla="*/ 1474736 h 1839213"/>
              <a:gd name="connsiteX28" fmla="*/ 11901218 w 12192000"/>
              <a:gd name="connsiteY28" fmla="*/ 1474736 h 1839213"/>
              <a:gd name="connsiteX29" fmla="*/ 11901218 w 12192000"/>
              <a:gd name="connsiteY29" fmla="*/ 1464322 h 1839213"/>
              <a:gd name="connsiteX30" fmla="*/ 11894810 w 12192000"/>
              <a:gd name="connsiteY30" fmla="*/ 1453107 h 1839213"/>
              <a:gd name="connsiteX31" fmla="*/ 11896412 w 12192000"/>
              <a:gd name="connsiteY31" fmla="*/ 1453107 h 1839213"/>
              <a:gd name="connsiteX32" fmla="*/ 11898015 w 12192000"/>
              <a:gd name="connsiteY32" fmla="*/ 1451505 h 1839213"/>
              <a:gd name="connsiteX33" fmla="*/ 11898015 w 12192000"/>
              <a:gd name="connsiteY33" fmla="*/ 1447500 h 1839213"/>
              <a:gd name="connsiteX34" fmla="*/ 11895611 w 12192000"/>
              <a:gd name="connsiteY34" fmla="*/ 1447500 h 1839213"/>
              <a:gd name="connsiteX35" fmla="*/ 11898815 w 12192000"/>
              <a:gd name="connsiteY35" fmla="*/ 1435484 h 1839213"/>
              <a:gd name="connsiteX36" fmla="*/ 11887601 w 12192000"/>
              <a:gd name="connsiteY36" fmla="*/ 1425871 h 1839213"/>
              <a:gd name="connsiteX37" fmla="*/ 11876386 w 12192000"/>
              <a:gd name="connsiteY37" fmla="*/ 1435484 h 1839213"/>
              <a:gd name="connsiteX38" fmla="*/ 11879590 w 12192000"/>
              <a:gd name="connsiteY38" fmla="*/ 1447500 h 1839213"/>
              <a:gd name="connsiteX39" fmla="*/ 11877186 w 12192000"/>
              <a:gd name="connsiteY39" fmla="*/ 1447500 h 1839213"/>
              <a:gd name="connsiteX40" fmla="*/ 11877186 w 12192000"/>
              <a:gd name="connsiteY40" fmla="*/ 1451505 h 1839213"/>
              <a:gd name="connsiteX41" fmla="*/ 11878789 w 12192000"/>
              <a:gd name="connsiteY41" fmla="*/ 1453107 h 1839213"/>
              <a:gd name="connsiteX42" fmla="*/ 11880391 w 12192000"/>
              <a:gd name="connsiteY42" fmla="*/ 1453107 h 1839213"/>
              <a:gd name="connsiteX43" fmla="*/ 11873983 w 12192000"/>
              <a:gd name="connsiteY43" fmla="*/ 1464322 h 1839213"/>
              <a:gd name="connsiteX44" fmla="*/ 11873983 w 12192000"/>
              <a:gd name="connsiteY44" fmla="*/ 1474736 h 1839213"/>
              <a:gd name="connsiteX45" fmla="*/ 11875585 w 12192000"/>
              <a:gd name="connsiteY45" fmla="*/ 1474736 h 1839213"/>
              <a:gd name="connsiteX46" fmla="*/ 11875585 w 12192000"/>
              <a:gd name="connsiteY46" fmla="*/ 1477139 h 1839213"/>
              <a:gd name="connsiteX47" fmla="*/ 11841941 w 12192000"/>
              <a:gd name="connsiteY47" fmla="*/ 1507579 h 1839213"/>
              <a:gd name="connsiteX48" fmla="*/ 11784265 w 12192000"/>
              <a:gd name="connsiteY48" fmla="*/ 1542024 h 1839213"/>
              <a:gd name="connsiteX49" fmla="*/ 11784265 w 12192000"/>
              <a:gd name="connsiteY49" fmla="*/ 1554040 h 1839213"/>
              <a:gd name="connsiteX50" fmla="*/ 11811501 w 12192000"/>
              <a:gd name="connsiteY50" fmla="*/ 1561249 h 1839213"/>
              <a:gd name="connsiteX51" fmla="*/ 11811501 w 12192000"/>
              <a:gd name="connsiteY51" fmla="*/ 1581275 h 1839213"/>
              <a:gd name="connsiteX52" fmla="*/ 11809899 w 12192000"/>
              <a:gd name="connsiteY52" fmla="*/ 1584480 h 1839213"/>
              <a:gd name="connsiteX53" fmla="*/ 11809899 w 12192000"/>
              <a:gd name="connsiteY53" fmla="*/ 1591689 h 1839213"/>
              <a:gd name="connsiteX54" fmla="*/ 11777857 w 12192000"/>
              <a:gd name="connsiteY54" fmla="*/ 1605307 h 1839213"/>
              <a:gd name="connsiteX55" fmla="*/ 11750621 w 12192000"/>
              <a:gd name="connsiteY55" fmla="*/ 1618124 h 1839213"/>
              <a:gd name="connsiteX56" fmla="*/ 11752223 w 12192000"/>
              <a:gd name="connsiteY56" fmla="*/ 1629338 h 1839213"/>
              <a:gd name="connsiteX57" fmla="*/ 11777055 w 12192000"/>
              <a:gd name="connsiteY57" fmla="*/ 1642956 h 1839213"/>
              <a:gd name="connsiteX58" fmla="*/ 11777055 w 12192000"/>
              <a:gd name="connsiteY58" fmla="*/ 1651768 h 1839213"/>
              <a:gd name="connsiteX59" fmla="*/ 11773852 w 12192000"/>
              <a:gd name="connsiteY59" fmla="*/ 1654171 h 1839213"/>
              <a:gd name="connsiteX60" fmla="*/ 11773852 w 12192000"/>
              <a:gd name="connsiteY60" fmla="*/ 1661380 h 1839213"/>
              <a:gd name="connsiteX61" fmla="*/ 11747417 w 12192000"/>
              <a:gd name="connsiteY61" fmla="*/ 1672595 h 1839213"/>
              <a:gd name="connsiteX62" fmla="*/ 11726589 w 12192000"/>
              <a:gd name="connsiteY62" fmla="*/ 1685412 h 1839213"/>
              <a:gd name="connsiteX63" fmla="*/ 11726589 w 12192000"/>
              <a:gd name="connsiteY63" fmla="*/ 1690218 h 1839213"/>
              <a:gd name="connsiteX64" fmla="*/ 11753825 w 12192000"/>
              <a:gd name="connsiteY64" fmla="*/ 1697428 h 1839213"/>
              <a:gd name="connsiteX65" fmla="*/ 11753825 w 12192000"/>
              <a:gd name="connsiteY65" fmla="*/ 1709443 h 1839213"/>
              <a:gd name="connsiteX66" fmla="*/ 11755427 w 12192000"/>
              <a:gd name="connsiteY66" fmla="*/ 1711847 h 1839213"/>
              <a:gd name="connsiteX67" fmla="*/ 11755427 w 12192000"/>
              <a:gd name="connsiteY67" fmla="*/ 1754302 h 1839213"/>
              <a:gd name="connsiteX68" fmla="*/ 11708165 w 12192000"/>
              <a:gd name="connsiteY68" fmla="*/ 1754302 h 1839213"/>
              <a:gd name="connsiteX69" fmla="*/ 11672118 w 12192000"/>
              <a:gd name="connsiteY69" fmla="*/ 1738281 h 1839213"/>
              <a:gd name="connsiteX70" fmla="*/ 11670516 w 12192000"/>
              <a:gd name="connsiteY70" fmla="*/ 1713449 h 1839213"/>
              <a:gd name="connsiteX71" fmla="*/ 11692945 w 12192000"/>
              <a:gd name="connsiteY71" fmla="*/ 1698229 h 1839213"/>
              <a:gd name="connsiteX72" fmla="*/ 11700154 w 12192000"/>
              <a:gd name="connsiteY72" fmla="*/ 1688616 h 1839213"/>
              <a:gd name="connsiteX73" fmla="*/ 11669715 w 12192000"/>
              <a:gd name="connsiteY73" fmla="*/ 1681407 h 1839213"/>
              <a:gd name="connsiteX74" fmla="*/ 11668112 w 12192000"/>
              <a:gd name="connsiteY74" fmla="*/ 1657375 h 1839213"/>
              <a:gd name="connsiteX75" fmla="*/ 11692144 w 12192000"/>
              <a:gd name="connsiteY75" fmla="*/ 1644558 h 1839213"/>
              <a:gd name="connsiteX76" fmla="*/ 11696149 w 12192000"/>
              <a:gd name="connsiteY76" fmla="*/ 1635747 h 1839213"/>
              <a:gd name="connsiteX77" fmla="*/ 11667311 w 12192000"/>
              <a:gd name="connsiteY77" fmla="*/ 1626935 h 1839213"/>
              <a:gd name="connsiteX78" fmla="*/ 11665710 w 12192000"/>
              <a:gd name="connsiteY78" fmla="*/ 1601302 h 1839213"/>
              <a:gd name="connsiteX79" fmla="*/ 11691343 w 12192000"/>
              <a:gd name="connsiteY79" fmla="*/ 1586082 h 1839213"/>
              <a:gd name="connsiteX80" fmla="*/ 11695348 w 12192000"/>
              <a:gd name="connsiteY80" fmla="*/ 1580474 h 1839213"/>
              <a:gd name="connsiteX81" fmla="*/ 11663306 w 12192000"/>
              <a:gd name="connsiteY81" fmla="*/ 1570061 h 1839213"/>
              <a:gd name="connsiteX82" fmla="*/ 11663306 w 12192000"/>
              <a:gd name="connsiteY82" fmla="*/ 1544427 h 1839213"/>
              <a:gd name="connsiteX83" fmla="*/ 11688139 w 12192000"/>
              <a:gd name="connsiteY83" fmla="*/ 1533212 h 1839213"/>
              <a:gd name="connsiteX84" fmla="*/ 11692144 w 12192000"/>
              <a:gd name="connsiteY84" fmla="*/ 1527605 h 1839213"/>
              <a:gd name="connsiteX85" fmla="*/ 11660903 w 12192000"/>
              <a:gd name="connsiteY85" fmla="*/ 1515589 h 1839213"/>
              <a:gd name="connsiteX86" fmla="*/ 11662505 w 12192000"/>
              <a:gd name="connsiteY86" fmla="*/ 1492359 h 1839213"/>
              <a:gd name="connsiteX87" fmla="*/ 11682532 w 12192000"/>
              <a:gd name="connsiteY87" fmla="*/ 1481144 h 1839213"/>
              <a:gd name="connsiteX88" fmla="*/ 11686537 w 12192000"/>
              <a:gd name="connsiteY88" fmla="*/ 1472332 h 1839213"/>
              <a:gd name="connsiteX89" fmla="*/ 11660102 w 12192000"/>
              <a:gd name="connsiteY89" fmla="*/ 1459516 h 1839213"/>
              <a:gd name="connsiteX90" fmla="*/ 11660102 w 12192000"/>
              <a:gd name="connsiteY90" fmla="*/ 1435484 h 1839213"/>
              <a:gd name="connsiteX91" fmla="*/ 11682532 w 12192000"/>
              <a:gd name="connsiteY91" fmla="*/ 1430678 h 1839213"/>
              <a:gd name="connsiteX92" fmla="*/ 11686537 w 12192000"/>
              <a:gd name="connsiteY92" fmla="*/ 1422667 h 1839213"/>
              <a:gd name="connsiteX93" fmla="*/ 11659301 w 12192000"/>
              <a:gd name="connsiteY93" fmla="*/ 1409850 h 1839213"/>
              <a:gd name="connsiteX94" fmla="*/ 11659301 w 12192000"/>
              <a:gd name="connsiteY94" fmla="*/ 1387421 h 1839213"/>
              <a:gd name="connsiteX95" fmla="*/ 11680128 w 12192000"/>
              <a:gd name="connsiteY95" fmla="*/ 1378609 h 1839213"/>
              <a:gd name="connsiteX96" fmla="*/ 11684133 w 12192000"/>
              <a:gd name="connsiteY96" fmla="*/ 1369798 h 1839213"/>
              <a:gd name="connsiteX97" fmla="*/ 11653694 w 12192000"/>
              <a:gd name="connsiteY97" fmla="*/ 1357782 h 1839213"/>
              <a:gd name="connsiteX98" fmla="*/ 11653694 w 12192000"/>
              <a:gd name="connsiteY98" fmla="*/ 1340960 h 1839213"/>
              <a:gd name="connsiteX99" fmla="*/ 11678526 w 12192000"/>
              <a:gd name="connsiteY99" fmla="*/ 1323337 h 1839213"/>
              <a:gd name="connsiteX100" fmla="*/ 11684133 w 12192000"/>
              <a:gd name="connsiteY100" fmla="*/ 1306515 h 1839213"/>
              <a:gd name="connsiteX101" fmla="*/ 11582400 w 12192000"/>
              <a:gd name="connsiteY101" fmla="*/ 1256049 h 1839213"/>
              <a:gd name="connsiteX102" fmla="*/ 11582400 w 12192000"/>
              <a:gd name="connsiteY102" fmla="*/ 1253645 h 1839213"/>
              <a:gd name="connsiteX103" fmla="*/ 11584803 w 12192000"/>
              <a:gd name="connsiteY103" fmla="*/ 1251242 h 1839213"/>
              <a:gd name="connsiteX104" fmla="*/ 11584803 w 12192000"/>
              <a:gd name="connsiteY104" fmla="*/ 1249640 h 1839213"/>
              <a:gd name="connsiteX105" fmla="*/ 11581599 w 12192000"/>
              <a:gd name="connsiteY105" fmla="*/ 1248038 h 1839213"/>
              <a:gd name="connsiteX106" fmla="*/ 11581599 w 12192000"/>
              <a:gd name="connsiteY106" fmla="*/ 1236022 h 1839213"/>
              <a:gd name="connsiteX107" fmla="*/ 11593615 w 12192000"/>
              <a:gd name="connsiteY107" fmla="*/ 1232818 h 1839213"/>
              <a:gd name="connsiteX108" fmla="*/ 11593615 w 12192000"/>
              <a:gd name="connsiteY108" fmla="*/ 1225609 h 1839213"/>
              <a:gd name="connsiteX109" fmla="*/ 11574390 w 12192000"/>
              <a:gd name="connsiteY109" fmla="*/ 1209588 h 1839213"/>
              <a:gd name="connsiteX110" fmla="*/ 11574390 w 12192000"/>
              <a:gd name="connsiteY110" fmla="*/ 1204781 h 1839213"/>
              <a:gd name="connsiteX111" fmla="*/ 11581599 w 12192000"/>
              <a:gd name="connsiteY111" fmla="*/ 1199975 h 1839213"/>
              <a:gd name="connsiteX112" fmla="*/ 11581599 w 12192000"/>
              <a:gd name="connsiteY112" fmla="*/ 1195970 h 1839213"/>
              <a:gd name="connsiteX113" fmla="*/ 11574390 w 12192000"/>
              <a:gd name="connsiteY113" fmla="*/ 1189561 h 1839213"/>
              <a:gd name="connsiteX114" fmla="*/ 11563175 w 12192000"/>
              <a:gd name="connsiteY114" fmla="*/ 1177545 h 1839213"/>
              <a:gd name="connsiteX115" fmla="*/ 11570384 w 12192000"/>
              <a:gd name="connsiteY115" fmla="*/ 1164729 h 1839213"/>
              <a:gd name="connsiteX116" fmla="*/ 11555965 w 12192000"/>
              <a:gd name="connsiteY116" fmla="*/ 1152713 h 1839213"/>
              <a:gd name="connsiteX117" fmla="*/ 11541547 w 12192000"/>
              <a:gd name="connsiteY117" fmla="*/ 1164729 h 1839213"/>
              <a:gd name="connsiteX118" fmla="*/ 11548755 w 12192000"/>
              <a:gd name="connsiteY118" fmla="*/ 1177545 h 1839213"/>
              <a:gd name="connsiteX119" fmla="*/ 11537542 w 12192000"/>
              <a:gd name="connsiteY119" fmla="*/ 1189561 h 1839213"/>
              <a:gd name="connsiteX120" fmla="*/ 11530332 w 12192000"/>
              <a:gd name="connsiteY120" fmla="*/ 1195970 h 1839213"/>
              <a:gd name="connsiteX121" fmla="*/ 11530332 w 12192000"/>
              <a:gd name="connsiteY121" fmla="*/ 1199975 h 1839213"/>
              <a:gd name="connsiteX122" fmla="*/ 11537542 w 12192000"/>
              <a:gd name="connsiteY122" fmla="*/ 1204781 h 1839213"/>
              <a:gd name="connsiteX123" fmla="*/ 11537542 w 12192000"/>
              <a:gd name="connsiteY123" fmla="*/ 1209588 h 1839213"/>
              <a:gd name="connsiteX124" fmla="*/ 11517515 w 12192000"/>
              <a:gd name="connsiteY124" fmla="*/ 1225609 h 1839213"/>
              <a:gd name="connsiteX125" fmla="*/ 11517515 w 12192000"/>
              <a:gd name="connsiteY125" fmla="*/ 1232017 h 1839213"/>
              <a:gd name="connsiteX126" fmla="*/ 11530332 w 12192000"/>
              <a:gd name="connsiteY126" fmla="*/ 1235221 h 1839213"/>
              <a:gd name="connsiteX127" fmla="*/ 11530332 w 12192000"/>
              <a:gd name="connsiteY127" fmla="*/ 1247237 h 1839213"/>
              <a:gd name="connsiteX128" fmla="*/ 11527127 w 12192000"/>
              <a:gd name="connsiteY128" fmla="*/ 1248839 h 1839213"/>
              <a:gd name="connsiteX129" fmla="*/ 11527127 w 12192000"/>
              <a:gd name="connsiteY129" fmla="*/ 1252043 h 1839213"/>
              <a:gd name="connsiteX130" fmla="*/ 11528729 w 12192000"/>
              <a:gd name="connsiteY130" fmla="*/ 1254446 h 1839213"/>
              <a:gd name="connsiteX131" fmla="*/ 11528729 w 12192000"/>
              <a:gd name="connsiteY131" fmla="*/ 1256850 h 1839213"/>
              <a:gd name="connsiteX132" fmla="*/ 11426996 w 12192000"/>
              <a:gd name="connsiteY132" fmla="*/ 1307316 h 1839213"/>
              <a:gd name="connsiteX133" fmla="*/ 11432603 w 12192000"/>
              <a:gd name="connsiteY133" fmla="*/ 1324138 h 1839213"/>
              <a:gd name="connsiteX134" fmla="*/ 11457436 w 12192000"/>
              <a:gd name="connsiteY134" fmla="*/ 1341761 h 1839213"/>
              <a:gd name="connsiteX135" fmla="*/ 11457436 w 12192000"/>
              <a:gd name="connsiteY135" fmla="*/ 1358583 h 1839213"/>
              <a:gd name="connsiteX136" fmla="*/ 11426996 w 12192000"/>
              <a:gd name="connsiteY136" fmla="*/ 1370599 h 1839213"/>
              <a:gd name="connsiteX137" fmla="*/ 11431001 w 12192000"/>
              <a:gd name="connsiteY137" fmla="*/ 1379410 h 1839213"/>
              <a:gd name="connsiteX138" fmla="*/ 11451828 w 12192000"/>
              <a:gd name="connsiteY138" fmla="*/ 1388222 h 1839213"/>
              <a:gd name="connsiteX139" fmla="*/ 11451828 w 12192000"/>
              <a:gd name="connsiteY139" fmla="*/ 1410651 h 1839213"/>
              <a:gd name="connsiteX140" fmla="*/ 11424593 w 12192000"/>
              <a:gd name="connsiteY140" fmla="*/ 1423468 h 1839213"/>
              <a:gd name="connsiteX141" fmla="*/ 11428598 w 12192000"/>
              <a:gd name="connsiteY141" fmla="*/ 1431479 h 1839213"/>
              <a:gd name="connsiteX142" fmla="*/ 11451028 w 12192000"/>
              <a:gd name="connsiteY142" fmla="*/ 1436285 h 1839213"/>
              <a:gd name="connsiteX143" fmla="*/ 11451028 w 12192000"/>
              <a:gd name="connsiteY143" fmla="*/ 1460317 h 1839213"/>
              <a:gd name="connsiteX144" fmla="*/ 11424593 w 12192000"/>
              <a:gd name="connsiteY144" fmla="*/ 1473133 h 1839213"/>
              <a:gd name="connsiteX145" fmla="*/ 11428598 w 12192000"/>
              <a:gd name="connsiteY145" fmla="*/ 1481945 h 1839213"/>
              <a:gd name="connsiteX146" fmla="*/ 11449426 w 12192000"/>
              <a:gd name="connsiteY146" fmla="*/ 1493160 h 1839213"/>
              <a:gd name="connsiteX147" fmla="*/ 11450227 w 12192000"/>
              <a:gd name="connsiteY147" fmla="*/ 1509181 h 1839213"/>
              <a:gd name="connsiteX148" fmla="*/ 11442216 w 12192000"/>
              <a:gd name="connsiteY148" fmla="*/ 1509181 h 1839213"/>
              <a:gd name="connsiteX149" fmla="*/ 11442216 w 12192000"/>
              <a:gd name="connsiteY149" fmla="*/ 1502772 h 1839213"/>
              <a:gd name="connsiteX150" fmla="*/ 11387744 w 12192000"/>
              <a:gd name="connsiteY150" fmla="*/ 1502772 h 1839213"/>
              <a:gd name="connsiteX151" fmla="*/ 11387744 w 12192000"/>
              <a:gd name="connsiteY151" fmla="*/ 1420264 h 1839213"/>
              <a:gd name="connsiteX152" fmla="*/ 11378933 w 12192000"/>
              <a:gd name="connsiteY152" fmla="*/ 1420264 h 1839213"/>
              <a:gd name="connsiteX153" fmla="*/ 11378933 w 12192000"/>
              <a:gd name="connsiteY153" fmla="*/ 1393829 h 1839213"/>
              <a:gd name="connsiteX154" fmla="*/ 11370122 w 12192000"/>
              <a:gd name="connsiteY154" fmla="*/ 1393829 h 1839213"/>
              <a:gd name="connsiteX155" fmla="*/ 11370122 w 12192000"/>
              <a:gd name="connsiteY155" fmla="*/ 1399437 h 1839213"/>
              <a:gd name="connsiteX156" fmla="*/ 11364514 w 12192000"/>
              <a:gd name="connsiteY156" fmla="*/ 1399437 h 1839213"/>
              <a:gd name="connsiteX157" fmla="*/ 11364514 w 12192000"/>
              <a:gd name="connsiteY157" fmla="*/ 1388222 h 1839213"/>
              <a:gd name="connsiteX158" fmla="*/ 11374127 w 12192000"/>
              <a:gd name="connsiteY158" fmla="*/ 1377808 h 1839213"/>
              <a:gd name="connsiteX159" fmla="*/ 11382137 w 12192000"/>
              <a:gd name="connsiteY159" fmla="*/ 1360185 h 1839213"/>
              <a:gd name="connsiteX160" fmla="*/ 11359708 w 12192000"/>
              <a:gd name="connsiteY160" fmla="*/ 1360185 h 1839213"/>
              <a:gd name="connsiteX161" fmla="*/ 11359708 w 12192000"/>
              <a:gd name="connsiteY161" fmla="*/ 1352976 h 1839213"/>
              <a:gd name="connsiteX162" fmla="*/ 11308440 w 12192000"/>
              <a:gd name="connsiteY162" fmla="*/ 1352976 h 1839213"/>
              <a:gd name="connsiteX163" fmla="*/ 11308440 w 12192000"/>
              <a:gd name="connsiteY163" fmla="*/ 1357782 h 1839213"/>
              <a:gd name="connsiteX164" fmla="*/ 11291618 w 12192000"/>
              <a:gd name="connsiteY164" fmla="*/ 1357782 h 1839213"/>
              <a:gd name="connsiteX165" fmla="*/ 11291618 w 12192000"/>
              <a:gd name="connsiteY165" fmla="*/ 1320133 h 1839213"/>
              <a:gd name="connsiteX166" fmla="*/ 11244356 w 12192000"/>
              <a:gd name="connsiteY166" fmla="*/ 1320133 h 1839213"/>
              <a:gd name="connsiteX167" fmla="*/ 11244356 w 12192000"/>
              <a:gd name="connsiteY167" fmla="*/ 1324138 h 1839213"/>
              <a:gd name="connsiteX168" fmla="*/ 11239550 w 12192000"/>
              <a:gd name="connsiteY168" fmla="*/ 1324138 h 1839213"/>
              <a:gd name="connsiteX169" fmla="*/ 11239550 w 12192000"/>
              <a:gd name="connsiteY169" fmla="*/ 1356180 h 1839213"/>
              <a:gd name="connsiteX170" fmla="*/ 11235545 w 12192000"/>
              <a:gd name="connsiteY170" fmla="*/ 1356180 h 1839213"/>
              <a:gd name="connsiteX171" fmla="*/ 11235545 w 12192000"/>
              <a:gd name="connsiteY171" fmla="*/ 1225609 h 1839213"/>
              <a:gd name="connsiteX172" fmla="*/ 11210712 w 12192000"/>
              <a:gd name="connsiteY172" fmla="*/ 1225609 h 1839213"/>
              <a:gd name="connsiteX173" fmla="*/ 11210712 w 12192000"/>
              <a:gd name="connsiteY173" fmla="*/ 1195970 h 1839213"/>
              <a:gd name="connsiteX174" fmla="*/ 11205906 w 12192000"/>
              <a:gd name="connsiteY174" fmla="*/ 1195970 h 1839213"/>
              <a:gd name="connsiteX175" fmla="*/ 11205906 w 12192000"/>
              <a:gd name="connsiteY175" fmla="*/ 1199174 h 1839213"/>
              <a:gd name="connsiteX176" fmla="*/ 11186681 w 12192000"/>
              <a:gd name="connsiteY176" fmla="*/ 1199174 h 1839213"/>
              <a:gd name="connsiteX177" fmla="*/ 11141822 w 12192000"/>
              <a:gd name="connsiteY177" fmla="*/ 1147907 h 1839213"/>
              <a:gd name="connsiteX178" fmla="*/ 11141822 w 12192000"/>
              <a:gd name="connsiteY178" fmla="*/ 1067000 h 1839213"/>
              <a:gd name="connsiteX179" fmla="*/ 11137016 w 12192000"/>
              <a:gd name="connsiteY179" fmla="*/ 1067000 h 1839213"/>
              <a:gd name="connsiteX180" fmla="*/ 11137016 w 12192000"/>
              <a:gd name="connsiteY180" fmla="*/ 1145503 h 1839213"/>
              <a:gd name="connsiteX181" fmla="*/ 11100167 w 12192000"/>
              <a:gd name="connsiteY181" fmla="*/ 1103849 h 1839213"/>
              <a:gd name="connsiteX182" fmla="*/ 11100167 w 12192000"/>
              <a:gd name="connsiteY182" fmla="*/ 1095838 h 1839213"/>
              <a:gd name="connsiteX183" fmla="*/ 11094560 w 12192000"/>
              <a:gd name="connsiteY183" fmla="*/ 1095838 h 1839213"/>
              <a:gd name="connsiteX184" fmla="*/ 11094560 w 12192000"/>
              <a:gd name="connsiteY184" fmla="*/ 1120671 h 1839213"/>
              <a:gd name="connsiteX185" fmla="*/ 11046497 w 12192000"/>
              <a:gd name="connsiteY185" fmla="*/ 1203179 h 1839213"/>
              <a:gd name="connsiteX186" fmla="*/ 11046497 w 12192000"/>
              <a:gd name="connsiteY186" fmla="*/ 1041367 h 1839213"/>
              <a:gd name="connsiteX187" fmla="*/ 11042491 w 12192000"/>
              <a:gd name="connsiteY187" fmla="*/ 1041367 h 1839213"/>
              <a:gd name="connsiteX188" fmla="*/ 11042491 w 12192000"/>
              <a:gd name="connsiteY188" fmla="*/ 1221603 h 1839213"/>
              <a:gd name="connsiteX189" fmla="*/ 11035282 w 12192000"/>
              <a:gd name="connsiteY189" fmla="*/ 1221603 h 1839213"/>
              <a:gd name="connsiteX190" fmla="*/ 11035282 w 12192000"/>
              <a:gd name="connsiteY190" fmla="*/ 1210389 h 1839213"/>
              <a:gd name="connsiteX191" fmla="*/ 11028072 w 12192000"/>
              <a:gd name="connsiteY191" fmla="*/ 1210389 h 1839213"/>
              <a:gd name="connsiteX192" fmla="*/ 11028072 w 12192000"/>
              <a:gd name="connsiteY192" fmla="*/ 1220001 h 1839213"/>
              <a:gd name="connsiteX193" fmla="*/ 11021664 w 12192000"/>
              <a:gd name="connsiteY193" fmla="*/ 1220001 h 1839213"/>
              <a:gd name="connsiteX194" fmla="*/ 11021664 w 12192000"/>
              <a:gd name="connsiteY194" fmla="*/ 1208786 h 1839213"/>
              <a:gd name="connsiteX195" fmla="*/ 11016056 w 12192000"/>
              <a:gd name="connsiteY195" fmla="*/ 1208786 h 1839213"/>
              <a:gd name="connsiteX196" fmla="*/ 11016056 w 12192000"/>
              <a:gd name="connsiteY196" fmla="*/ 1242431 h 1839213"/>
              <a:gd name="connsiteX197" fmla="*/ 11002439 w 12192000"/>
              <a:gd name="connsiteY197" fmla="*/ 1242431 h 1839213"/>
              <a:gd name="connsiteX198" fmla="*/ 11002439 w 12192000"/>
              <a:gd name="connsiteY198" fmla="*/ 1353777 h 1839213"/>
              <a:gd name="connsiteX199" fmla="*/ 10997633 w 12192000"/>
              <a:gd name="connsiteY199" fmla="*/ 1353777 h 1839213"/>
              <a:gd name="connsiteX200" fmla="*/ 10997633 w 12192000"/>
              <a:gd name="connsiteY200" fmla="*/ 1358583 h 1839213"/>
              <a:gd name="connsiteX201" fmla="*/ 11001638 w 12192000"/>
              <a:gd name="connsiteY201" fmla="*/ 1358583 h 1839213"/>
              <a:gd name="connsiteX202" fmla="*/ 11001638 w 12192000"/>
              <a:gd name="connsiteY202" fmla="*/ 1368997 h 1839213"/>
              <a:gd name="connsiteX203" fmla="*/ 10971198 w 12192000"/>
              <a:gd name="connsiteY203" fmla="*/ 1368997 h 1839213"/>
              <a:gd name="connsiteX204" fmla="*/ 10971198 w 12192000"/>
              <a:gd name="connsiteY204" fmla="*/ 1364190 h 1839213"/>
              <a:gd name="connsiteX205" fmla="*/ 10963187 w 12192000"/>
              <a:gd name="connsiteY205" fmla="*/ 1364190 h 1839213"/>
              <a:gd name="connsiteX206" fmla="*/ 10963187 w 12192000"/>
              <a:gd name="connsiteY206" fmla="*/ 1370599 h 1839213"/>
              <a:gd name="connsiteX207" fmla="*/ 10937554 w 12192000"/>
              <a:gd name="connsiteY207" fmla="*/ 1370599 h 1839213"/>
              <a:gd name="connsiteX208" fmla="*/ 10937554 w 12192000"/>
              <a:gd name="connsiteY208" fmla="*/ 1405845 h 1839213"/>
              <a:gd name="connsiteX209" fmla="*/ 10923935 w 12192000"/>
              <a:gd name="connsiteY209" fmla="*/ 1405845 h 1839213"/>
              <a:gd name="connsiteX210" fmla="*/ 10923935 w 12192000"/>
              <a:gd name="connsiteY210" fmla="*/ 1397835 h 1839213"/>
              <a:gd name="connsiteX211" fmla="*/ 10883082 w 12192000"/>
              <a:gd name="connsiteY211" fmla="*/ 1397835 h 1839213"/>
              <a:gd name="connsiteX212" fmla="*/ 10883082 w 12192000"/>
              <a:gd name="connsiteY212" fmla="*/ 1323337 h 1839213"/>
              <a:gd name="connsiteX213" fmla="*/ 10871066 w 12192000"/>
              <a:gd name="connsiteY213" fmla="*/ 1323337 h 1839213"/>
              <a:gd name="connsiteX214" fmla="*/ 10871066 w 12192000"/>
              <a:gd name="connsiteY214" fmla="*/ 1345766 h 1839213"/>
              <a:gd name="connsiteX215" fmla="*/ 10857449 w 12192000"/>
              <a:gd name="connsiteY215" fmla="*/ 1345766 h 1839213"/>
              <a:gd name="connsiteX216" fmla="*/ 10857449 w 12192000"/>
              <a:gd name="connsiteY216" fmla="*/ 1337756 h 1839213"/>
              <a:gd name="connsiteX217" fmla="*/ 10849438 w 12192000"/>
              <a:gd name="connsiteY217" fmla="*/ 1337756 h 1839213"/>
              <a:gd name="connsiteX218" fmla="*/ 10849438 w 12192000"/>
              <a:gd name="connsiteY218" fmla="*/ 1344965 h 1839213"/>
              <a:gd name="connsiteX219" fmla="*/ 10826208 w 12192000"/>
              <a:gd name="connsiteY219" fmla="*/ 1344965 h 1839213"/>
              <a:gd name="connsiteX220" fmla="*/ 10826208 w 12192000"/>
              <a:gd name="connsiteY220" fmla="*/ 1018937 h 1839213"/>
              <a:gd name="connsiteX221" fmla="*/ 10818197 w 12192000"/>
              <a:gd name="connsiteY221" fmla="*/ 1018937 h 1839213"/>
              <a:gd name="connsiteX222" fmla="*/ 10818197 w 12192000"/>
              <a:gd name="connsiteY222" fmla="*/ 1099844 h 1839213"/>
              <a:gd name="connsiteX223" fmla="*/ 10756517 w 12192000"/>
              <a:gd name="connsiteY223" fmla="*/ 1099844 h 1839213"/>
              <a:gd name="connsiteX224" fmla="*/ 10756517 w 12192000"/>
              <a:gd name="connsiteY224" fmla="*/ 1018937 h 1839213"/>
              <a:gd name="connsiteX225" fmla="*/ 10750909 w 12192000"/>
              <a:gd name="connsiteY225" fmla="*/ 1018937 h 1839213"/>
              <a:gd name="connsiteX226" fmla="*/ 10750909 w 12192000"/>
              <a:gd name="connsiteY226" fmla="*/ 1083021 h 1839213"/>
              <a:gd name="connsiteX227" fmla="*/ 10730081 w 12192000"/>
              <a:gd name="connsiteY227" fmla="*/ 1083021 h 1839213"/>
              <a:gd name="connsiteX228" fmla="*/ 10730081 w 12192000"/>
              <a:gd name="connsiteY228" fmla="*/ 1099844 h 1839213"/>
              <a:gd name="connsiteX229" fmla="*/ 10661191 w 12192000"/>
              <a:gd name="connsiteY229" fmla="*/ 1099844 h 1839213"/>
              <a:gd name="connsiteX230" fmla="*/ 10661191 w 12192000"/>
              <a:gd name="connsiteY230" fmla="*/ 1062995 h 1839213"/>
              <a:gd name="connsiteX231" fmla="*/ 10581887 w 12192000"/>
              <a:gd name="connsiteY231" fmla="*/ 1062995 h 1839213"/>
              <a:gd name="connsiteX232" fmla="*/ 10581887 w 12192000"/>
              <a:gd name="connsiteY232" fmla="*/ 1054985 h 1839213"/>
              <a:gd name="connsiteX233" fmla="*/ 10558656 w 12192000"/>
              <a:gd name="connsiteY233" fmla="*/ 1054985 h 1839213"/>
              <a:gd name="connsiteX234" fmla="*/ 10541834 w 12192000"/>
              <a:gd name="connsiteY234" fmla="*/ 1067000 h 1839213"/>
              <a:gd name="connsiteX235" fmla="*/ 10526614 w 12192000"/>
              <a:gd name="connsiteY235" fmla="*/ 1067000 h 1839213"/>
              <a:gd name="connsiteX236" fmla="*/ 10526614 w 12192000"/>
              <a:gd name="connsiteY236" fmla="*/ 1056587 h 1839213"/>
              <a:gd name="connsiteX237" fmla="*/ 10471342 w 12192000"/>
              <a:gd name="connsiteY237" fmla="*/ 1056587 h 1839213"/>
              <a:gd name="connsiteX238" fmla="*/ 10471342 w 12192000"/>
              <a:gd name="connsiteY238" fmla="*/ 1062995 h 1839213"/>
              <a:gd name="connsiteX239" fmla="*/ 10457724 w 12192000"/>
              <a:gd name="connsiteY239" fmla="*/ 1062995 h 1839213"/>
              <a:gd name="connsiteX240" fmla="*/ 10457724 w 12192000"/>
              <a:gd name="connsiteY240" fmla="*/ 1054985 h 1839213"/>
              <a:gd name="connsiteX241" fmla="*/ 10376017 w 12192000"/>
              <a:gd name="connsiteY241" fmla="*/ 1054985 h 1839213"/>
              <a:gd name="connsiteX242" fmla="*/ 10354388 w 12192000"/>
              <a:gd name="connsiteY242" fmla="*/ 1071006 h 1839213"/>
              <a:gd name="connsiteX243" fmla="*/ 10263870 w 12192000"/>
              <a:gd name="connsiteY243" fmla="*/ 1071006 h 1839213"/>
              <a:gd name="connsiteX244" fmla="*/ 10263870 w 12192000"/>
              <a:gd name="connsiteY244" fmla="*/ 1085425 h 1839213"/>
              <a:gd name="connsiteX245" fmla="*/ 10207796 w 12192000"/>
              <a:gd name="connsiteY245" fmla="*/ 1085425 h 1839213"/>
              <a:gd name="connsiteX246" fmla="*/ 10207796 w 12192000"/>
              <a:gd name="connsiteY246" fmla="*/ 1018937 h 1839213"/>
              <a:gd name="connsiteX247" fmla="*/ 10202189 w 12192000"/>
              <a:gd name="connsiteY247" fmla="*/ 1018937 h 1839213"/>
              <a:gd name="connsiteX248" fmla="*/ 10202189 w 12192000"/>
              <a:gd name="connsiteY248" fmla="*/ 1077414 h 1839213"/>
              <a:gd name="connsiteX249" fmla="*/ 10186167 w 12192000"/>
              <a:gd name="connsiteY249" fmla="*/ 1077414 h 1839213"/>
              <a:gd name="connsiteX250" fmla="*/ 10186167 w 12192000"/>
              <a:gd name="connsiteY250" fmla="*/ 1103849 h 1839213"/>
              <a:gd name="connsiteX251" fmla="*/ 10162937 w 12192000"/>
              <a:gd name="connsiteY251" fmla="*/ 1103849 h 1839213"/>
              <a:gd name="connsiteX252" fmla="*/ 10162937 w 12192000"/>
              <a:gd name="connsiteY252" fmla="*/ 1133488 h 1839213"/>
              <a:gd name="connsiteX253" fmla="*/ 10131697 w 12192000"/>
              <a:gd name="connsiteY253" fmla="*/ 1133488 h 1839213"/>
              <a:gd name="connsiteX254" fmla="*/ 10131697 w 12192000"/>
              <a:gd name="connsiteY254" fmla="*/ 1125477 h 1839213"/>
              <a:gd name="connsiteX255" fmla="*/ 10108466 w 12192000"/>
              <a:gd name="connsiteY255" fmla="*/ 1125477 h 1839213"/>
              <a:gd name="connsiteX256" fmla="*/ 10108466 w 12192000"/>
              <a:gd name="connsiteY256" fmla="*/ 1147907 h 1839213"/>
              <a:gd name="connsiteX257" fmla="*/ 10089240 w 12192000"/>
              <a:gd name="connsiteY257" fmla="*/ 1166331 h 1839213"/>
              <a:gd name="connsiteX258" fmla="*/ 10089240 w 12192000"/>
              <a:gd name="connsiteY258" fmla="*/ 1339358 h 1839213"/>
              <a:gd name="connsiteX259" fmla="*/ 10082031 w 12192000"/>
              <a:gd name="connsiteY259" fmla="*/ 1347368 h 1839213"/>
              <a:gd name="connsiteX260" fmla="*/ 10082031 w 12192000"/>
              <a:gd name="connsiteY260" fmla="*/ 1377808 h 1839213"/>
              <a:gd name="connsiteX261" fmla="*/ 10074821 w 12192000"/>
              <a:gd name="connsiteY261" fmla="*/ 1377808 h 1839213"/>
              <a:gd name="connsiteX262" fmla="*/ 10074821 w 12192000"/>
              <a:gd name="connsiteY262" fmla="*/ 1385819 h 1839213"/>
              <a:gd name="connsiteX263" fmla="*/ 10052392 w 12192000"/>
              <a:gd name="connsiteY263" fmla="*/ 1385819 h 1839213"/>
              <a:gd name="connsiteX264" fmla="*/ 10052392 w 12192000"/>
              <a:gd name="connsiteY264" fmla="*/ 785831 h 1839213"/>
              <a:gd name="connsiteX265" fmla="*/ 10016345 w 12192000"/>
              <a:gd name="connsiteY265" fmla="*/ 785831 h 1839213"/>
              <a:gd name="connsiteX266" fmla="*/ 10016345 w 12192000"/>
              <a:gd name="connsiteY266" fmla="*/ 777020 h 1839213"/>
              <a:gd name="connsiteX267" fmla="*/ 10001926 w 12192000"/>
              <a:gd name="connsiteY267" fmla="*/ 777020 h 1839213"/>
              <a:gd name="connsiteX268" fmla="*/ 10001926 w 12192000"/>
              <a:gd name="connsiteY268" fmla="*/ 785030 h 1839213"/>
              <a:gd name="connsiteX269" fmla="*/ 9967481 w 12192000"/>
              <a:gd name="connsiteY269" fmla="*/ 785030 h 1839213"/>
              <a:gd name="connsiteX270" fmla="*/ 9967481 w 12192000"/>
              <a:gd name="connsiteY270" fmla="*/ 563940 h 1839213"/>
              <a:gd name="connsiteX271" fmla="*/ 9917014 w 12192000"/>
              <a:gd name="connsiteY271" fmla="*/ 563940 h 1839213"/>
              <a:gd name="connsiteX272" fmla="*/ 9917014 w 12192000"/>
              <a:gd name="connsiteY272" fmla="*/ 504662 h 1839213"/>
              <a:gd name="connsiteX273" fmla="*/ 9909805 w 12192000"/>
              <a:gd name="connsiteY273" fmla="*/ 504662 h 1839213"/>
              <a:gd name="connsiteX274" fmla="*/ 9909805 w 12192000"/>
              <a:gd name="connsiteY274" fmla="*/ 541511 h 1839213"/>
              <a:gd name="connsiteX275" fmla="*/ 9868951 w 12192000"/>
              <a:gd name="connsiteY275" fmla="*/ 541511 h 1839213"/>
              <a:gd name="connsiteX276" fmla="*/ 9868951 w 12192000"/>
              <a:gd name="connsiteY276" fmla="*/ 528694 h 1839213"/>
              <a:gd name="connsiteX277" fmla="*/ 9863344 w 12192000"/>
              <a:gd name="connsiteY277" fmla="*/ 528694 h 1839213"/>
              <a:gd name="connsiteX278" fmla="*/ 9863344 w 12192000"/>
              <a:gd name="connsiteY278" fmla="*/ 539108 h 1839213"/>
              <a:gd name="connsiteX279" fmla="*/ 9775229 w 12192000"/>
              <a:gd name="connsiteY279" fmla="*/ 539108 h 1839213"/>
              <a:gd name="connsiteX280" fmla="*/ 9775229 w 12192000"/>
              <a:gd name="connsiteY280" fmla="*/ 504662 h 1839213"/>
              <a:gd name="connsiteX281" fmla="*/ 9769621 w 12192000"/>
              <a:gd name="connsiteY281" fmla="*/ 504662 h 1839213"/>
              <a:gd name="connsiteX282" fmla="*/ 9769621 w 12192000"/>
              <a:gd name="connsiteY282" fmla="*/ 552725 h 1839213"/>
              <a:gd name="connsiteX283" fmla="*/ 9756804 w 12192000"/>
              <a:gd name="connsiteY283" fmla="*/ 552725 h 1839213"/>
              <a:gd name="connsiteX284" fmla="*/ 9756804 w 12192000"/>
              <a:gd name="connsiteY284" fmla="*/ 546317 h 1839213"/>
              <a:gd name="connsiteX285" fmla="*/ 9747192 w 12192000"/>
              <a:gd name="connsiteY285" fmla="*/ 546317 h 1839213"/>
              <a:gd name="connsiteX286" fmla="*/ 9747192 w 12192000"/>
              <a:gd name="connsiteY286" fmla="*/ 573553 h 1839213"/>
              <a:gd name="connsiteX287" fmla="*/ 9699129 w 12192000"/>
              <a:gd name="connsiteY287" fmla="*/ 573553 h 1839213"/>
              <a:gd name="connsiteX288" fmla="*/ 9682306 w 12192000"/>
              <a:gd name="connsiteY288" fmla="*/ 585569 h 1839213"/>
              <a:gd name="connsiteX289" fmla="*/ 9682306 w 12192000"/>
              <a:gd name="connsiteY289" fmla="*/ 863533 h 1839213"/>
              <a:gd name="connsiteX290" fmla="*/ 9685510 w 12192000"/>
              <a:gd name="connsiteY290" fmla="*/ 863533 h 1839213"/>
              <a:gd name="connsiteX291" fmla="*/ 9685510 w 12192000"/>
              <a:gd name="connsiteY291" fmla="*/ 877952 h 1839213"/>
              <a:gd name="connsiteX292" fmla="*/ 9682306 w 12192000"/>
              <a:gd name="connsiteY292" fmla="*/ 877952 h 1839213"/>
              <a:gd name="connsiteX293" fmla="*/ 9682306 w 12192000"/>
              <a:gd name="connsiteY293" fmla="*/ 1441091 h 1839213"/>
              <a:gd name="connsiteX294" fmla="*/ 9672694 w 12192000"/>
              <a:gd name="connsiteY294" fmla="*/ 1451505 h 1839213"/>
              <a:gd name="connsiteX295" fmla="*/ 9672694 w 12192000"/>
              <a:gd name="connsiteY295" fmla="*/ 1466725 h 1839213"/>
              <a:gd name="connsiteX296" fmla="*/ 9621426 w 12192000"/>
              <a:gd name="connsiteY296" fmla="*/ 1466725 h 1839213"/>
              <a:gd name="connsiteX297" fmla="*/ 9621426 w 12192000"/>
              <a:gd name="connsiteY297" fmla="*/ 1484348 h 1839213"/>
              <a:gd name="connsiteX298" fmla="*/ 9627835 w 12192000"/>
              <a:gd name="connsiteY298" fmla="*/ 1484348 h 1839213"/>
              <a:gd name="connsiteX299" fmla="*/ 9627835 w 12192000"/>
              <a:gd name="connsiteY299" fmla="*/ 1509181 h 1839213"/>
              <a:gd name="connsiteX300" fmla="*/ 9566955 w 12192000"/>
              <a:gd name="connsiteY300" fmla="*/ 1509181 h 1839213"/>
              <a:gd name="connsiteX301" fmla="*/ 9566955 w 12192000"/>
              <a:gd name="connsiteY301" fmla="*/ 1414657 h 1839213"/>
              <a:gd name="connsiteX302" fmla="*/ 9528505 w 12192000"/>
              <a:gd name="connsiteY302" fmla="*/ 1414657 h 1839213"/>
              <a:gd name="connsiteX303" fmla="*/ 9527704 w 12192000"/>
              <a:gd name="connsiteY303" fmla="*/ 1256850 h 1839213"/>
              <a:gd name="connsiteX304" fmla="*/ 9458814 w 12192000"/>
              <a:gd name="connsiteY304" fmla="*/ 732962 h 1839213"/>
              <a:gd name="connsiteX305" fmla="*/ 9299404 w 12192000"/>
              <a:gd name="connsiteY305" fmla="*/ 485437 h 1839213"/>
              <a:gd name="connsiteX306" fmla="*/ 9139995 w 12192000"/>
              <a:gd name="connsiteY306" fmla="*/ 732962 h 1839213"/>
              <a:gd name="connsiteX307" fmla="*/ 9072706 w 12192000"/>
              <a:gd name="connsiteY307" fmla="*/ 1205582 h 1839213"/>
              <a:gd name="connsiteX308" fmla="*/ 9024643 w 12192000"/>
              <a:gd name="connsiteY308" fmla="*/ 1205582 h 1839213"/>
              <a:gd name="connsiteX309" fmla="*/ 9024643 w 12192000"/>
              <a:gd name="connsiteY309" fmla="*/ 1191163 h 1839213"/>
              <a:gd name="connsiteX310" fmla="*/ 9003816 w 12192000"/>
              <a:gd name="connsiteY310" fmla="*/ 1191163 h 1839213"/>
              <a:gd name="connsiteX311" fmla="*/ 9003816 w 12192000"/>
              <a:gd name="connsiteY311" fmla="*/ 1202378 h 1839213"/>
              <a:gd name="connsiteX312" fmla="*/ 8988596 w 12192000"/>
              <a:gd name="connsiteY312" fmla="*/ 1202378 h 1839213"/>
              <a:gd name="connsiteX313" fmla="*/ 8988596 w 12192000"/>
              <a:gd name="connsiteY313" fmla="*/ 1199174 h 1839213"/>
              <a:gd name="connsiteX314" fmla="*/ 8974978 w 12192000"/>
              <a:gd name="connsiteY314" fmla="*/ 1199174 h 1839213"/>
              <a:gd name="connsiteX315" fmla="*/ 8974978 w 12192000"/>
              <a:gd name="connsiteY315" fmla="*/ 1210389 h 1839213"/>
              <a:gd name="connsiteX316" fmla="*/ 8914099 w 12192000"/>
              <a:gd name="connsiteY316" fmla="*/ 1210389 h 1839213"/>
              <a:gd name="connsiteX317" fmla="*/ 8914099 w 12192000"/>
              <a:gd name="connsiteY317" fmla="*/ 1238425 h 1839213"/>
              <a:gd name="connsiteX318" fmla="*/ 8878852 w 12192000"/>
              <a:gd name="connsiteY318" fmla="*/ 1238425 h 1839213"/>
              <a:gd name="connsiteX319" fmla="*/ 8878852 w 12192000"/>
              <a:gd name="connsiteY319" fmla="*/ 1372201 h 1839213"/>
              <a:gd name="connsiteX320" fmla="*/ 8866036 w 12192000"/>
              <a:gd name="connsiteY320" fmla="*/ 1372201 h 1839213"/>
              <a:gd name="connsiteX321" fmla="*/ 8866036 w 12192000"/>
              <a:gd name="connsiteY321" fmla="*/ 1423468 h 1839213"/>
              <a:gd name="connsiteX322" fmla="*/ 8843606 w 12192000"/>
              <a:gd name="connsiteY322" fmla="*/ 1423468 h 1839213"/>
              <a:gd name="connsiteX323" fmla="*/ 8843606 w 12192000"/>
              <a:gd name="connsiteY323" fmla="*/ 1306515 h 1839213"/>
              <a:gd name="connsiteX324" fmla="*/ 8835595 w 12192000"/>
              <a:gd name="connsiteY324" fmla="*/ 1306515 h 1839213"/>
              <a:gd name="connsiteX325" fmla="*/ 8835595 w 12192000"/>
              <a:gd name="connsiteY325" fmla="*/ 1335353 h 1839213"/>
              <a:gd name="connsiteX326" fmla="*/ 8797144 w 12192000"/>
              <a:gd name="connsiteY326" fmla="*/ 1335353 h 1839213"/>
              <a:gd name="connsiteX327" fmla="*/ 8797144 w 12192000"/>
              <a:gd name="connsiteY327" fmla="*/ 1223205 h 1839213"/>
              <a:gd name="connsiteX328" fmla="*/ 8753888 w 12192000"/>
              <a:gd name="connsiteY328" fmla="*/ 1223205 h 1839213"/>
              <a:gd name="connsiteX329" fmla="*/ 8753888 w 12192000"/>
              <a:gd name="connsiteY329" fmla="*/ 1204781 h 1839213"/>
              <a:gd name="connsiteX330" fmla="*/ 8685799 w 12192000"/>
              <a:gd name="connsiteY330" fmla="*/ 1204781 h 1839213"/>
              <a:gd name="connsiteX331" fmla="*/ 8685799 w 12192000"/>
              <a:gd name="connsiteY331" fmla="*/ 1155917 h 1839213"/>
              <a:gd name="connsiteX332" fmla="*/ 8673783 w 12192000"/>
              <a:gd name="connsiteY332" fmla="*/ 1155917 h 1839213"/>
              <a:gd name="connsiteX333" fmla="*/ 8673783 w 12192000"/>
              <a:gd name="connsiteY333" fmla="*/ 1201577 h 1839213"/>
              <a:gd name="connsiteX334" fmla="*/ 8659364 w 12192000"/>
              <a:gd name="connsiteY334" fmla="*/ 1201577 h 1839213"/>
              <a:gd name="connsiteX335" fmla="*/ 8659364 w 12192000"/>
              <a:gd name="connsiteY335" fmla="*/ 1215996 h 1839213"/>
              <a:gd name="connsiteX336" fmla="*/ 8646547 w 12192000"/>
              <a:gd name="connsiteY336" fmla="*/ 1215996 h 1839213"/>
              <a:gd name="connsiteX337" fmla="*/ 8646547 w 12192000"/>
              <a:gd name="connsiteY337" fmla="*/ 1244033 h 1839213"/>
              <a:gd name="connsiteX338" fmla="*/ 8604091 w 12192000"/>
              <a:gd name="connsiteY338" fmla="*/ 1244033 h 1839213"/>
              <a:gd name="connsiteX339" fmla="*/ 8604091 w 12192000"/>
              <a:gd name="connsiteY339" fmla="*/ 1393028 h 1839213"/>
              <a:gd name="connsiteX340" fmla="*/ 8569647 w 12192000"/>
              <a:gd name="connsiteY340" fmla="*/ 1393028 h 1839213"/>
              <a:gd name="connsiteX341" fmla="*/ 8569647 w 12192000"/>
              <a:gd name="connsiteY341" fmla="*/ 672082 h 1839213"/>
              <a:gd name="connsiteX342" fmla="*/ 8516776 w 12192000"/>
              <a:gd name="connsiteY342" fmla="*/ 672082 h 1839213"/>
              <a:gd name="connsiteX343" fmla="*/ 8516776 w 12192000"/>
              <a:gd name="connsiteY343" fmla="*/ 647250 h 1839213"/>
              <a:gd name="connsiteX344" fmla="*/ 8522384 w 12192000"/>
              <a:gd name="connsiteY344" fmla="*/ 647250 h 1839213"/>
              <a:gd name="connsiteX345" fmla="*/ 8522384 w 12192000"/>
              <a:gd name="connsiteY345" fmla="*/ 292384 h 1839213"/>
              <a:gd name="connsiteX346" fmla="*/ 8512771 w 12192000"/>
              <a:gd name="connsiteY346" fmla="*/ 292384 h 1839213"/>
              <a:gd name="connsiteX347" fmla="*/ 8512771 w 12192000"/>
              <a:gd name="connsiteY347" fmla="*/ 284373 h 1839213"/>
              <a:gd name="connsiteX348" fmla="*/ 8485536 w 12192000"/>
              <a:gd name="connsiteY348" fmla="*/ 284373 h 1839213"/>
              <a:gd name="connsiteX349" fmla="*/ 8485536 w 12192000"/>
              <a:gd name="connsiteY349" fmla="*/ 289981 h 1839213"/>
              <a:gd name="connsiteX350" fmla="*/ 8262043 w 12192000"/>
              <a:gd name="connsiteY350" fmla="*/ 289981 h 1839213"/>
              <a:gd name="connsiteX351" fmla="*/ 8262043 w 12192000"/>
              <a:gd name="connsiteY351" fmla="*/ 297991 h 1839213"/>
              <a:gd name="connsiteX352" fmla="*/ 8213179 w 12192000"/>
              <a:gd name="connsiteY352" fmla="*/ 297991 h 1839213"/>
              <a:gd name="connsiteX353" fmla="*/ 8213179 w 12192000"/>
              <a:gd name="connsiteY353" fmla="*/ 285174 h 1839213"/>
              <a:gd name="connsiteX354" fmla="*/ 8195555 w 12192000"/>
              <a:gd name="connsiteY354" fmla="*/ 285174 h 1839213"/>
              <a:gd name="connsiteX355" fmla="*/ 8195555 w 12192000"/>
              <a:gd name="connsiteY355" fmla="*/ 1401039 h 1839213"/>
              <a:gd name="connsiteX356" fmla="*/ 8138681 w 12192000"/>
              <a:gd name="connsiteY356" fmla="*/ 1401039 h 1839213"/>
              <a:gd name="connsiteX357" fmla="*/ 8138681 w 12192000"/>
              <a:gd name="connsiteY357" fmla="*/ 1415458 h 1839213"/>
              <a:gd name="connsiteX358" fmla="*/ 8123461 w 12192000"/>
              <a:gd name="connsiteY358" fmla="*/ 1415458 h 1839213"/>
              <a:gd name="connsiteX359" fmla="*/ 8123461 w 12192000"/>
              <a:gd name="connsiteY359" fmla="*/ 1409049 h 1839213"/>
              <a:gd name="connsiteX360" fmla="*/ 8067387 w 12192000"/>
              <a:gd name="connsiteY360" fmla="*/ 1409049 h 1839213"/>
              <a:gd name="connsiteX361" fmla="*/ 8067387 w 12192000"/>
              <a:gd name="connsiteY361" fmla="*/ 1354578 h 1839213"/>
              <a:gd name="connsiteX362" fmla="*/ 8060979 w 12192000"/>
              <a:gd name="connsiteY362" fmla="*/ 1354578 h 1839213"/>
              <a:gd name="connsiteX363" fmla="*/ 8060979 w 12192000"/>
              <a:gd name="connsiteY363" fmla="*/ 1438688 h 1839213"/>
              <a:gd name="connsiteX364" fmla="*/ 8000099 w 12192000"/>
              <a:gd name="connsiteY364" fmla="*/ 1438688 h 1839213"/>
              <a:gd name="connsiteX365" fmla="*/ 8000099 w 12192000"/>
              <a:gd name="connsiteY365" fmla="*/ 1563652 h 1839213"/>
              <a:gd name="connsiteX366" fmla="*/ 7994492 w 12192000"/>
              <a:gd name="connsiteY366" fmla="*/ 1563652 h 1839213"/>
              <a:gd name="connsiteX367" fmla="*/ 7965654 w 12192000"/>
              <a:gd name="connsiteY367" fmla="*/ 1303311 h 1839213"/>
              <a:gd name="connsiteX368" fmla="*/ 7965654 w 12192000"/>
              <a:gd name="connsiteY368" fmla="*/ 805057 h 1839213"/>
              <a:gd name="connsiteX369" fmla="*/ 7626809 w 12192000"/>
              <a:gd name="connsiteY369" fmla="*/ 805057 h 1839213"/>
              <a:gd name="connsiteX370" fmla="*/ 7626809 w 12192000"/>
              <a:gd name="connsiteY370" fmla="*/ 1364190 h 1839213"/>
              <a:gd name="connsiteX371" fmla="*/ 7586756 w 12192000"/>
              <a:gd name="connsiteY371" fmla="*/ 1364190 h 1839213"/>
              <a:gd name="connsiteX372" fmla="*/ 7586756 w 12192000"/>
              <a:gd name="connsiteY372" fmla="*/ 1374604 h 1839213"/>
              <a:gd name="connsiteX373" fmla="*/ 7564327 w 12192000"/>
              <a:gd name="connsiteY373" fmla="*/ 1374604 h 1839213"/>
              <a:gd name="connsiteX374" fmla="*/ 7564327 w 12192000"/>
              <a:gd name="connsiteY374" fmla="*/ 1031754 h 1839213"/>
              <a:gd name="connsiteX375" fmla="*/ 7555516 w 12192000"/>
              <a:gd name="connsiteY375" fmla="*/ 1031754 h 1839213"/>
              <a:gd name="connsiteX376" fmla="*/ 7555516 w 12192000"/>
              <a:gd name="connsiteY376" fmla="*/ 867539 h 1839213"/>
              <a:gd name="connsiteX377" fmla="*/ 7502646 w 12192000"/>
              <a:gd name="connsiteY377" fmla="*/ 867539 h 1839213"/>
              <a:gd name="connsiteX378" fmla="*/ 7502646 w 12192000"/>
              <a:gd name="connsiteY378" fmla="*/ 809863 h 1839213"/>
              <a:gd name="connsiteX379" fmla="*/ 7481819 w 12192000"/>
              <a:gd name="connsiteY379" fmla="*/ 809863 h 1839213"/>
              <a:gd name="connsiteX380" fmla="*/ 7481819 w 12192000"/>
              <a:gd name="connsiteY380" fmla="*/ 821078 h 1839213"/>
              <a:gd name="connsiteX381" fmla="*/ 7435358 w 12192000"/>
              <a:gd name="connsiteY381" fmla="*/ 821078 h 1839213"/>
              <a:gd name="connsiteX382" fmla="*/ 7435358 w 12192000"/>
              <a:gd name="connsiteY382" fmla="*/ 809062 h 1839213"/>
              <a:gd name="connsiteX383" fmla="*/ 7381688 w 12192000"/>
              <a:gd name="connsiteY383" fmla="*/ 809062 h 1839213"/>
              <a:gd name="connsiteX384" fmla="*/ 7381688 w 12192000"/>
              <a:gd name="connsiteY384" fmla="*/ 820277 h 1839213"/>
              <a:gd name="connsiteX385" fmla="*/ 7356855 w 12192000"/>
              <a:gd name="connsiteY385" fmla="*/ 820277 h 1839213"/>
              <a:gd name="connsiteX386" fmla="*/ 7356855 w 12192000"/>
              <a:gd name="connsiteY386" fmla="*/ 935628 h 1839213"/>
              <a:gd name="connsiteX387" fmla="*/ 7297577 w 12192000"/>
              <a:gd name="connsiteY387" fmla="*/ 935628 h 1839213"/>
              <a:gd name="connsiteX388" fmla="*/ 7297577 w 12192000"/>
              <a:gd name="connsiteY388" fmla="*/ 1091833 h 1839213"/>
              <a:gd name="connsiteX389" fmla="*/ 7282357 w 12192000"/>
              <a:gd name="connsiteY389" fmla="*/ 1091833 h 1839213"/>
              <a:gd name="connsiteX390" fmla="*/ 7273546 w 12192000"/>
              <a:gd name="connsiteY390" fmla="*/ 1101446 h 1839213"/>
              <a:gd name="connsiteX391" fmla="*/ 7273546 w 12192000"/>
              <a:gd name="connsiteY391" fmla="*/ 1331347 h 1839213"/>
              <a:gd name="connsiteX392" fmla="*/ 7254320 w 12192000"/>
              <a:gd name="connsiteY392" fmla="*/ 1331347 h 1839213"/>
              <a:gd name="connsiteX393" fmla="*/ 7254320 w 12192000"/>
              <a:gd name="connsiteY393" fmla="*/ 1422667 h 1839213"/>
              <a:gd name="connsiteX394" fmla="*/ 7187032 w 12192000"/>
              <a:gd name="connsiteY394" fmla="*/ 1422667 h 1839213"/>
              <a:gd name="connsiteX395" fmla="*/ 7062869 w 12192000"/>
              <a:gd name="connsiteY395" fmla="*/ 416547 h 1839213"/>
              <a:gd name="connsiteX396" fmla="*/ 6476500 w 12192000"/>
              <a:gd name="connsiteY396" fmla="*/ 525490 h 1839213"/>
              <a:gd name="connsiteX397" fmla="*/ 6337918 w 12192000"/>
              <a:gd name="connsiteY397" fmla="*/ 631228 h 1839213"/>
              <a:gd name="connsiteX398" fmla="*/ 6250603 w 12192000"/>
              <a:gd name="connsiteY398" fmla="*/ 1228012 h 1839213"/>
              <a:gd name="connsiteX399" fmla="*/ 6224168 w 12192000"/>
              <a:gd name="connsiteY399" fmla="*/ 1228012 h 1839213"/>
              <a:gd name="connsiteX400" fmla="*/ 6224168 w 12192000"/>
              <a:gd name="connsiteY400" fmla="*/ 1199174 h 1839213"/>
              <a:gd name="connsiteX401" fmla="*/ 6214556 w 12192000"/>
              <a:gd name="connsiteY401" fmla="*/ 1199174 h 1839213"/>
              <a:gd name="connsiteX402" fmla="*/ 6214556 w 12192000"/>
              <a:gd name="connsiteY402" fmla="*/ 1124676 h 1839213"/>
              <a:gd name="connsiteX403" fmla="*/ 6197734 w 12192000"/>
              <a:gd name="connsiteY403" fmla="*/ 1124676 h 1839213"/>
              <a:gd name="connsiteX404" fmla="*/ 6197734 w 12192000"/>
              <a:gd name="connsiteY404" fmla="*/ 1135090 h 1839213"/>
              <a:gd name="connsiteX405" fmla="*/ 6134451 w 12192000"/>
              <a:gd name="connsiteY405" fmla="*/ 1135090 h 1839213"/>
              <a:gd name="connsiteX406" fmla="*/ 6134451 w 12192000"/>
              <a:gd name="connsiteY406" fmla="*/ 1212792 h 1839213"/>
              <a:gd name="connsiteX407" fmla="*/ 6059152 w 12192000"/>
              <a:gd name="connsiteY407" fmla="*/ 1212792 h 1839213"/>
              <a:gd name="connsiteX408" fmla="*/ 6059152 w 12192000"/>
              <a:gd name="connsiteY408" fmla="*/ 1232017 h 1839213"/>
              <a:gd name="connsiteX409" fmla="*/ 6064759 w 12192000"/>
              <a:gd name="connsiteY409" fmla="*/ 1232017 h 1839213"/>
              <a:gd name="connsiteX410" fmla="*/ 6064759 w 12192000"/>
              <a:gd name="connsiteY410" fmla="*/ 1318531 h 1839213"/>
              <a:gd name="connsiteX411" fmla="*/ 6042330 w 12192000"/>
              <a:gd name="connsiteY411" fmla="*/ 1318531 h 1839213"/>
              <a:gd name="connsiteX412" fmla="*/ 6042330 w 12192000"/>
              <a:gd name="connsiteY412" fmla="*/ 1562050 h 1839213"/>
              <a:gd name="connsiteX413" fmla="*/ 6003879 w 12192000"/>
              <a:gd name="connsiteY413" fmla="*/ 1562050 h 1839213"/>
              <a:gd name="connsiteX414" fmla="*/ 6003879 w 12192000"/>
              <a:gd name="connsiteY414" fmla="*/ 1539621 h 1839213"/>
              <a:gd name="connsiteX415" fmla="*/ 5962225 w 12192000"/>
              <a:gd name="connsiteY415" fmla="*/ 1539621 h 1839213"/>
              <a:gd name="connsiteX416" fmla="*/ 5962225 w 12192000"/>
              <a:gd name="connsiteY416" fmla="*/ 1489955 h 1839213"/>
              <a:gd name="connsiteX417" fmla="*/ 5954214 w 12192000"/>
              <a:gd name="connsiteY417" fmla="*/ 1489955 h 1839213"/>
              <a:gd name="connsiteX418" fmla="*/ 5954214 w 12192000"/>
              <a:gd name="connsiteY418" fmla="*/ 1283284 h 1839213"/>
              <a:gd name="connsiteX419" fmla="*/ 5898140 w 12192000"/>
              <a:gd name="connsiteY419" fmla="*/ 1283284 h 1839213"/>
              <a:gd name="connsiteX420" fmla="*/ 5860491 w 12192000"/>
              <a:gd name="connsiteY420" fmla="*/ 620815 h 1839213"/>
              <a:gd name="connsiteX421" fmla="*/ 5818837 w 12192000"/>
              <a:gd name="connsiteY421" fmla="*/ 28838 h 1839213"/>
              <a:gd name="connsiteX422" fmla="*/ 5782789 w 12192000"/>
              <a:gd name="connsiteY422" fmla="*/ 16021 h 1839213"/>
              <a:gd name="connsiteX423" fmla="*/ 5777182 w 12192000"/>
              <a:gd name="connsiteY423" fmla="*/ 16021 h 1839213"/>
              <a:gd name="connsiteX424" fmla="*/ 5777182 w 12192000"/>
              <a:gd name="connsiteY424" fmla="*/ 20026 h 1839213"/>
              <a:gd name="connsiteX425" fmla="*/ 5659427 w 12192000"/>
              <a:gd name="connsiteY425" fmla="*/ 20026 h 1839213"/>
              <a:gd name="connsiteX426" fmla="*/ 5659427 w 12192000"/>
              <a:gd name="connsiteY426" fmla="*/ 0 h 1839213"/>
              <a:gd name="connsiteX427" fmla="*/ 5647412 w 12192000"/>
              <a:gd name="connsiteY427" fmla="*/ 0 h 1839213"/>
              <a:gd name="connsiteX428" fmla="*/ 5647412 w 12192000"/>
              <a:gd name="connsiteY428" fmla="*/ 16021 h 1839213"/>
              <a:gd name="connsiteX429" fmla="*/ 5598548 w 12192000"/>
              <a:gd name="connsiteY429" fmla="*/ 16021 h 1839213"/>
              <a:gd name="connsiteX430" fmla="*/ 5580123 w 12192000"/>
              <a:gd name="connsiteY430" fmla="*/ 686501 h 1839213"/>
              <a:gd name="connsiteX431" fmla="*/ 5580123 w 12192000"/>
              <a:gd name="connsiteY431" fmla="*/ 1188760 h 1839213"/>
              <a:gd name="connsiteX432" fmla="*/ 5557694 w 12192000"/>
              <a:gd name="connsiteY432" fmla="*/ 1188760 h 1839213"/>
              <a:gd name="connsiteX433" fmla="*/ 5557694 w 12192000"/>
              <a:gd name="connsiteY433" fmla="*/ 1272871 h 1839213"/>
              <a:gd name="connsiteX434" fmla="*/ 5543275 w 12192000"/>
              <a:gd name="connsiteY434" fmla="*/ 1272871 h 1839213"/>
              <a:gd name="connsiteX435" fmla="*/ 5543275 w 12192000"/>
              <a:gd name="connsiteY435" fmla="*/ 1292897 h 1839213"/>
              <a:gd name="connsiteX436" fmla="*/ 5496814 w 12192000"/>
              <a:gd name="connsiteY436" fmla="*/ 1292897 h 1839213"/>
              <a:gd name="connsiteX437" fmla="*/ 5496814 w 12192000"/>
              <a:gd name="connsiteY437" fmla="*/ 1256850 h 1839213"/>
              <a:gd name="connsiteX438" fmla="*/ 5475186 w 12192000"/>
              <a:gd name="connsiteY438" fmla="*/ 1256850 h 1839213"/>
              <a:gd name="connsiteX439" fmla="*/ 5475186 w 12192000"/>
              <a:gd name="connsiteY439" fmla="*/ 1273672 h 1839213"/>
              <a:gd name="connsiteX440" fmla="*/ 5368646 w 12192000"/>
              <a:gd name="connsiteY440" fmla="*/ 1273672 h 1839213"/>
              <a:gd name="connsiteX441" fmla="*/ 5368646 w 12192000"/>
              <a:gd name="connsiteY441" fmla="*/ 948445 h 1839213"/>
              <a:gd name="connsiteX442" fmla="*/ 5282132 w 12192000"/>
              <a:gd name="connsiteY442" fmla="*/ 948445 h 1839213"/>
              <a:gd name="connsiteX443" fmla="*/ 5282132 w 12192000"/>
              <a:gd name="connsiteY443" fmla="*/ 930021 h 1839213"/>
              <a:gd name="connsiteX444" fmla="*/ 5246085 w 12192000"/>
              <a:gd name="connsiteY444" fmla="*/ 930021 h 1839213"/>
              <a:gd name="connsiteX445" fmla="*/ 5242080 w 12192000"/>
              <a:gd name="connsiteY445" fmla="*/ 938832 h 1839213"/>
              <a:gd name="connsiteX446" fmla="*/ 5143550 w 12192000"/>
              <a:gd name="connsiteY446" fmla="*/ 938832 h 1839213"/>
              <a:gd name="connsiteX447" fmla="*/ 5143550 w 12192000"/>
              <a:gd name="connsiteY447" fmla="*/ 961262 h 1839213"/>
              <a:gd name="connsiteX448" fmla="*/ 5109105 w 12192000"/>
              <a:gd name="connsiteY448" fmla="*/ 961262 h 1839213"/>
              <a:gd name="connsiteX449" fmla="*/ 5109105 w 12192000"/>
              <a:gd name="connsiteY449" fmla="*/ 1134289 h 1839213"/>
              <a:gd name="connsiteX450" fmla="*/ 5089079 w 12192000"/>
              <a:gd name="connsiteY450" fmla="*/ 1153514 h 1839213"/>
              <a:gd name="connsiteX451" fmla="*/ 5089079 w 12192000"/>
              <a:gd name="connsiteY451" fmla="*/ 1202378 h 1839213"/>
              <a:gd name="connsiteX452" fmla="*/ 5076262 w 12192000"/>
              <a:gd name="connsiteY452" fmla="*/ 1202378 h 1839213"/>
              <a:gd name="connsiteX453" fmla="*/ 5076262 w 12192000"/>
              <a:gd name="connsiteY453" fmla="*/ 1262457 h 1839213"/>
              <a:gd name="connsiteX454" fmla="*/ 4999361 w 12192000"/>
              <a:gd name="connsiteY454" fmla="*/ 1262457 h 1839213"/>
              <a:gd name="connsiteX455" fmla="*/ 4999361 w 12192000"/>
              <a:gd name="connsiteY455" fmla="*/ 1314525 h 1839213"/>
              <a:gd name="connsiteX456" fmla="*/ 4974529 w 12192000"/>
              <a:gd name="connsiteY456" fmla="*/ 1314525 h 1839213"/>
              <a:gd name="connsiteX457" fmla="*/ 4974529 w 12192000"/>
              <a:gd name="connsiteY457" fmla="*/ 1568459 h 1839213"/>
              <a:gd name="connsiteX458" fmla="*/ 4953701 w 12192000"/>
              <a:gd name="connsiteY458" fmla="*/ 1568459 h 1839213"/>
              <a:gd name="connsiteX459" fmla="*/ 4953701 w 12192000"/>
              <a:gd name="connsiteY459" fmla="*/ 904387 h 1839213"/>
              <a:gd name="connsiteX460" fmla="*/ 4898429 w 12192000"/>
              <a:gd name="connsiteY460" fmla="*/ 904387 h 1839213"/>
              <a:gd name="connsiteX461" fmla="*/ 4898429 w 12192000"/>
              <a:gd name="connsiteY461" fmla="*/ 890769 h 1839213"/>
              <a:gd name="connsiteX462" fmla="*/ 4743024 w 12192000"/>
              <a:gd name="connsiteY462" fmla="*/ 890769 h 1839213"/>
              <a:gd name="connsiteX463" fmla="*/ 4743024 w 12192000"/>
              <a:gd name="connsiteY463" fmla="*/ 901984 h 1839213"/>
              <a:gd name="connsiteX464" fmla="*/ 4705375 w 12192000"/>
              <a:gd name="connsiteY464" fmla="*/ 901984 h 1839213"/>
              <a:gd name="connsiteX465" fmla="*/ 4705375 w 12192000"/>
              <a:gd name="connsiteY465" fmla="*/ 1249640 h 1839213"/>
              <a:gd name="connsiteX466" fmla="*/ 4694161 w 12192000"/>
              <a:gd name="connsiteY466" fmla="*/ 1249640 h 1839213"/>
              <a:gd name="connsiteX467" fmla="*/ 4694161 w 12192000"/>
              <a:gd name="connsiteY467" fmla="*/ 1229614 h 1839213"/>
              <a:gd name="connsiteX468" fmla="*/ 4678140 w 12192000"/>
              <a:gd name="connsiteY468" fmla="*/ 1229614 h 1839213"/>
              <a:gd name="connsiteX469" fmla="*/ 4678140 w 12192000"/>
              <a:gd name="connsiteY469" fmla="*/ 1207184 h 1839213"/>
              <a:gd name="connsiteX470" fmla="*/ 4578809 w 12192000"/>
              <a:gd name="connsiteY470" fmla="*/ 1207184 h 1839213"/>
              <a:gd name="connsiteX471" fmla="*/ 4578809 w 12192000"/>
              <a:gd name="connsiteY471" fmla="*/ 1147106 h 1839213"/>
              <a:gd name="connsiteX472" fmla="*/ 4571600 w 12192000"/>
              <a:gd name="connsiteY472" fmla="*/ 1147106 h 1839213"/>
              <a:gd name="connsiteX473" fmla="*/ 4571600 w 12192000"/>
              <a:gd name="connsiteY473" fmla="*/ 1259253 h 1839213"/>
              <a:gd name="connsiteX474" fmla="*/ 4537155 w 12192000"/>
              <a:gd name="connsiteY474" fmla="*/ 1256850 h 1839213"/>
              <a:gd name="connsiteX475" fmla="*/ 4537155 w 12192000"/>
              <a:gd name="connsiteY475" fmla="*/ 986895 h 1839213"/>
              <a:gd name="connsiteX476" fmla="*/ 4532348 w 12192000"/>
              <a:gd name="connsiteY476" fmla="*/ 979686 h 1839213"/>
              <a:gd name="connsiteX477" fmla="*/ 4516327 w 12192000"/>
              <a:gd name="connsiteY477" fmla="*/ 979686 h 1839213"/>
              <a:gd name="connsiteX478" fmla="*/ 4516327 w 12192000"/>
              <a:gd name="connsiteY478" fmla="*/ 967670 h 1839213"/>
              <a:gd name="connsiteX479" fmla="*/ 4470667 w 12192000"/>
              <a:gd name="connsiteY479" fmla="*/ 967670 h 1839213"/>
              <a:gd name="connsiteX480" fmla="*/ 4470667 w 12192000"/>
              <a:gd name="connsiteY480" fmla="*/ 950047 h 1839213"/>
              <a:gd name="connsiteX481" fmla="*/ 4367332 w 12192000"/>
              <a:gd name="connsiteY481" fmla="*/ 950047 h 1839213"/>
              <a:gd name="connsiteX482" fmla="*/ 4367332 w 12192000"/>
              <a:gd name="connsiteY482" fmla="*/ 954052 h 1839213"/>
              <a:gd name="connsiteX483" fmla="*/ 4361724 w 12192000"/>
              <a:gd name="connsiteY483" fmla="*/ 954052 h 1839213"/>
              <a:gd name="connsiteX484" fmla="*/ 4361724 w 12192000"/>
              <a:gd name="connsiteY484" fmla="*/ 942837 h 1839213"/>
              <a:gd name="connsiteX485" fmla="*/ 4346504 w 12192000"/>
              <a:gd name="connsiteY485" fmla="*/ 942837 h 1839213"/>
              <a:gd name="connsiteX486" fmla="*/ 4346504 w 12192000"/>
              <a:gd name="connsiteY486" fmla="*/ 971675 h 1839213"/>
              <a:gd name="connsiteX487" fmla="*/ 4296038 w 12192000"/>
              <a:gd name="connsiteY487" fmla="*/ 971675 h 1839213"/>
              <a:gd name="connsiteX488" fmla="*/ 4296038 w 12192000"/>
              <a:gd name="connsiteY488" fmla="*/ 983691 h 1839213"/>
              <a:gd name="connsiteX489" fmla="*/ 4158257 w 12192000"/>
              <a:gd name="connsiteY489" fmla="*/ 983691 h 1839213"/>
              <a:gd name="connsiteX490" fmla="*/ 4158257 w 12192000"/>
              <a:gd name="connsiteY490" fmla="*/ 997309 h 1839213"/>
              <a:gd name="connsiteX491" fmla="*/ 4098979 w 12192000"/>
              <a:gd name="connsiteY491" fmla="*/ 997309 h 1839213"/>
              <a:gd name="connsiteX492" fmla="*/ 4098979 w 12192000"/>
              <a:gd name="connsiteY492" fmla="*/ 1199174 h 1839213"/>
              <a:gd name="connsiteX493" fmla="*/ 4050115 w 12192000"/>
              <a:gd name="connsiteY493" fmla="*/ 1199174 h 1839213"/>
              <a:gd name="connsiteX494" fmla="*/ 4050115 w 12192000"/>
              <a:gd name="connsiteY494" fmla="*/ 1181551 h 1839213"/>
              <a:gd name="connsiteX495" fmla="*/ 3981225 w 12192000"/>
              <a:gd name="connsiteY495" fmla="*/ 1181551 h 1839213"/>
              <a:gd name="connsiteX496" fmla="*/ 3981225 w 12192000"/>
              <a:gd name="connsiteY496" fmla="*/ 1189561 h 1839213"/>
              <a:gd name="connsiteX497" fmla="*/ 3965204 w 12192000"/>
              <a:gd name="connsiteY497" fmla="*/ 1189561 h 1839213"/>
              <a:gd name="connsiteX498" fmla="*/ 3965204 w 12192000"/>
              <a:gd name="connsiteY498" fmla="*/ 1173540 h 1839213"/>
              <a:gd name="connsiteX499" fmla="*/ 3933162 w 12192000"/>
              <a:gd name="connsiteY499" fmla="*/ 1173540 h 1839213"/>
              <a:gd name="connsiteX500" fmla="*/ 3933162 w 12192000"/>
              <a:gd name="connsiteY500" fmla="*/ 1191964 h 1839213"/>
              <a:gd name="connsiteX501" fmla="*/ 3903523 w 12192000"/>
              <a:gd name="connsiteY501" fmla="*/ 1191964 h 1839213"/>
              <a:gd name="connsiteX502" fmla="*/ 3903523 w 12192000"/>
              <a:gd name="connsiteY502" fmla="*/ 1058189 h 1839213"/>
              <a:gd name="connsiteX503" fmla="*/ 3896313 w 12192000"/>
              <a:gd name="connsiteY503" fmla="*/ 1058189 h 1839213"/>
              <a:gd name="connsiteX504" fmla="*/ 3896313 w 12192000"/>
              <a:gd name="connsiteY504" fmla="*/ 1067801 h 1839213"/>
              <a:gd name="connsiteX505" fmla="*/ 3873884 w 12192000"/>
              <a:gd name="connsiteY505" fmla="*/ 1067801 h 1839213"/>
              <a:gd name="connsiteX506" fmla="*/ 3873884 w 12192000"/>
              <a:gd name="connsiteY506" fmla="*/ 945241 h 1839213"/>
              <a:gd name="connsiteX507" fmla="*/ 3856261 w 12192000"/>
              <a:gd name="connsiteY507" fmla="*/ 945241 h 1839213"/>
              <a:gd name="connsiteX508" fmla="*/ 3856261 w 12192000"/>
              <a:gd name="connsiteY508" fmla="*/ 953251 h 1839213"/>
              <a:gd name="connsiteX509" fmla="*/ 3839439 w 12192000"/>
              <a:gd name="connsiteY509" fmla="*/ 953251 h 1839213"/>
              <a:gd name="connsiteX510" fmla="*/ 3839439 w 12192000"/>
              <a:gd name="connsiteY510" fmla="*/ 949246 h 1839213"/>
              <a:gd name="connsiteX511" fmla="*/ 3821816 w 12192000"/>
              <a:gd name="connsiteY511" fmla="*/ 949246 h 1839213"/>
              <a:gd name="connsiteX512" fmla="*/ 3821816 w 12192000"/>
              <a:gd name="connsiteY512" fmla="*/ 952450 h 1839213"/>
              <a:gd name="connsiteX513" fmla="*/ 3771349 w 12192000"/>
              <a:gd name="connsiteY513" fmla="*/ 952450 h 1839213"/>
              <a:gd name="connsiteX514" fmla="*/ 3771349 w 12192000"/>
              <a:gd name="connsiteY514" fmla="*/ 966068 h 1839213"/>
              <a:gd name="connsiteX515" fmla="*/ 3717679 w 12192000"/>
              <a:gd name="connsiteY515" fmla="*/ 966068 h 1839213"/>
              <a:gd name="connsiteX516" fmla="*/ 3717679 w 12192000"/>
              <a:gd name="connsiteY516" fmla="*/ 913199 h 1839213"/>
              <a:gd name="connsiteX517" fmla="*/ 3714475 w 12192000"/>
              <a:gd name="connsiteY517" fmla="*/ 913199 h 1839213"/>
              <a:gd name="connsiteX518" fmla="*/ 3714475 w 12192000"/>
              <a:gd name="connsiteY518" fmla="*/ 966869 h 1839213"/>
              <a:gd name="connsiteX519" fmla="*/ 3687239 w 12192000"/>
              <a:gd name="connsiteY519" fmla="*/ 966869 h 1839213"/>
              <a:gd name="connsiteX520" fmla="*/ 3687239 w 12192000"/>
              <a:gd name="connsiteY520" fmla="*/ 986895 h 1839213"/>
              <a:gd name="connsiteX521" fmla="*/ 3657600 w 12192000"/>
              <a:gd name="connsiteY521" fmla="*/ 986895 h 1839213"/>
              <a:gd name="connsiteX522" fmla="*/ 3602328 w 12192000"/>
              <a:gd name="connsiteY522" fmla="*/ 1003717 h 1839213"/>
              <a:gd name="connsiteX523" fmla="*/ 3602328 w 12192000"/>
              <a:gd name="connsiteY523" fmla="*/ 1022141 h 1839213"/>
              <a:gd name="connsiteX524" fmla="*/ 3594317 w 12192000"/>
              <a:gd name="connsiteY524" fmla="*/ 1022141 h 1839213"/>
              <a:gd name="connsiteX525" fmla="*/ 3594317 w 12192000"/>
              <a:gd name="connsiteY525" fmla="*/ 1012529 h 1839213"/>
              <a:gd name="connsiteX526" fmla="*/ 3545453 w 12192000"/>
              <a:gd name="connsiteY526" fmla="*/ 1012529 h 1839213"/>
              <a:gd name="connsiteX527" fmla="*/ 3545453 w 12192000"/>
              <a:gd name="connsiteY527" fmla="*/ 461406 h 1839213"/>
              <a:gd name="connsiteX528" fmla="*/ 3402866 w 12192000"/>
              <a:gd name="connsiteY528" fmla="*/ 461406 h 1839213"/>
              <a:gd name="connsiteX529" fmla="*/ 3402866 w 12192000"/>
              <a:gd name="connsiteY529" fmla="*/ 437374 h 1839213"/>
              <a:gd name="connsiteX530" fmla="*/ 3394855 w 12192000"/>
              <a:gd name="connsiteY530" fmla="*/ 437374 h 1839213"/>
              <a:gd name="connsiteX531" fmla="*/ 3394855 w 12192000"/>
              <a:gd name="connsiteY531" fmla="*/ 449390 h 1839213"/>
              <a:gd name="connsiteX532" fmla="*/ 3281106 w 12192000"/>
              <a:gd name="connsiteY532" fmla="*/ 449390 h 1839213"/>
              <a:gd name="connsiteX533" fmla="*/ 3281106 w 12192000"/>
              <a:gd name="connsiteY533" fmla="*/ 781826 h 1839213"/>
              <a:gd name="connsiteX534" fmla="*/ 3208210 w 12192000"/>
              <a:gd name="connsiteY534" fmla="*/ 781826 h 1839213"/>
              <a:gd name="connsiteX535" fmla="*/ 3208210 w 12192000"/>
              <a:gd name="connsiteY535" fmla="*/ 1120671 h 1839213"/>
              <a:gd name="connsiteX536" fmla="*/ 3172163 w 12192000"/>
              <a:gd name="connsiteY536" fmla="*/ 1120671 h 1839213"/>
              <a:gd name="connsiteX537" fmla="*/ 3172163 w 12192000"/>
              <a:gd name="connsiteY537" fmla="*/ 759397 h 1839213"/>
              <a:gd name="connsiteX538" fmla="*/ 2893397 w 12192000"/>
              <a:gd name="connsiteY538" fmla="*/ 759397 h 1839213"/>
              <a:gd name="connsiteX539" fmla="*/ 2893397 w 12192000"/>
              <a:gd name="connsiteY539" fmla="*/ 1132687 h 1839213"/>
              <a:gd name="connsiteX540" fmla="*/ 2881382 w 12192000"/>
              <a:gd name="connsiteY540" fmla="*/ 1132687 h 1839213"/>
              <a:gd name="connsiteX541" fmla="*/ 2881382 w 12192000"/>
              <a:gd name="connsiteY541" fmla="*/ 1173540 h 1839213"/>
              <a:gd name="connsiteX542" fmla="*/ 2840528 w 12192000"/>
              <a:gd name="connsiteY542" fmla="*/ 1173540 h 1839213"/>
              <a:gd name="connsiteX543" fmla="*/ 2840528 w 12192000"/>
              <a:gd name="connsiteY543" fmla="*/ 1115063 h 1839213"/>
              <a:gd name="connsiteX544" fmla="*/ 2830915 w 12192000"/>
              <a:gd name="connsiteY544" fmla="*/ 1115063 h 1839213"/>
              <a:gd name="connsiteX545" fmla="*/ 2830915 w 12192000"/>
              <a:gd name="connsiteY545" fmla="*/ 1275274 h 1839213"/>
              <a:gd name="connsiteX546" fmla="*/ 2806083 w 12192000"/>
              <a:gd name="connsiteY546" fmla="*/ 1275274 h 1839213"/>
              <a:gd name="connsiteX547" fmla="*/ 2806083 w 12192000"/>
              <a:gd name="connsiteY547" fmla="*/ 1452306 h 1839213"/>
              <a:gd name="connsiteX548" fmla="*/ 2783653 w 12192000"/>
              <a:gd name="connsiteY548" fmla="*/ 1452306 h 1839213"/>
              <a:gd name="connsiteX549" fmla="*/ 2783653 w 12192000"/>
              <a:gd name="connsiteY549" fmla="*/ 1422667 h 1839213"/>
              <a:gd name="connsiteX550" fmla="*/ 2754014 w 12192000"/>
              <a:gd name="connsiteY550" fmla="*/ 1422667 h 1839213"/>
              <a:gd name="connsiteX551" fmla="*/ 2754014 w 12192000"/>
              <a:gd name="connsiteY551" fmla="*/ 1161524 h 1839213"/>
              <a:gd name="connsiteX552" fmla="*/ 2726779 w 12192000"/>
              <a:gd name="connsiteY552" fmla="*/ 1161524 h 1839213"/>
              <a:gd name="connsiteX553" fmla="*/ 2726779 w 12192000"/>
              <a:gd name="connsiteY553" fmla="*/ 990099 h 1839213"/>
              <a:gd name="connsiteX554" fmla="*/ 2701946 w 12192000"/>
              <a:gd name="connsiteY554" fmla="*/ 990099 h 1839213"/>
              <a:gd name="connsiteX555" fmla="*/ 2701946 w 12192000"/>
              <a:gd name="connsiteY555" fmla="*/ 903586 h 1839213"/>
              <a:gd name="connsiteX556" fmla="*/ 2698742 w 12192000"/>
              <a:gd name="connsiteY556" fmla="*/ 903586 h 1839213"/>
              <a:gd name="connsiteX557" fmla="*/ 2698742 w 12192000"/>
              <a:gd name="connsiteY557" fmla="*/ 955654 h 1839213"/>
              <a:gd name="connsiteX558" fmla="*/ 2673108 w 12192000"/>
              <a:gd name="connsiteY558" fmla="*/ 938832 h 1839213"/>
              <a:gd name="connsiteX559" fmla="*/ 2673108 w 12192000"/>
              <a:gd name="connsiteY559" fmla="*/ 909193 h 1839213"/>
              <a:gd name="connsiteX560" fmla="*/ 2659490 w 12192000"/>
              <a:gd name="connsiteY560" fmla="*/ 893172 h 1839213"/>
              <a:gd name="connsiteX561" fmla="*/ 2659490 w 12192000"/>
              <a:gd name="connsiteY561" fmla="*/ 873146 h 1839213"/>
              <a:gd name="connsiteX562" fmla="*/ 2651480 w 12192000"/>
              <a:gd name="connsiteY562" fmla="*/ 873146 h 1839213"/>
              <a:gd name="connsiteX563" fmla="*/ 2557757 w 12192000"/>
              <a:gd name="connsiteY563" fmla="*/ 961262 h 1839213"/>
              <a:gd name="connsiteX564" fmla="*/ 2557757 w 12192000"/>
              <a:gd name="connsiteY564" fmla="*/ 968471 h 1839213"/>
              <a:gd name="connsiteX565" fmla="*/ 2545741 w 12192000"/>
              <a:gd name="connsiteY565" fmla="*/ 978885 h 1839213"/>
              <a:gd name="connsiteX566" fmla="*/ 2545741 w 12192000"/>
              <a:gd name="connsiteY566" fmla="*/ 991702 h 1839213"/>
              <a:gd name="connsiteX567" fmla="*/ 2515301 w 12192000"/>
              <a:gd name="connsiteY567" fmla="*/ 991702 h 1839213"/>
              <a:gd name="connsiteX568" fmla="*/ 2515301 w 12192000"/>
              <a:gd name="connsiteY568" fmla="*/ 1124676 h 1839213"/>
              <a:gd name="connsiteX569" fmla="*/ 2503285 w 12192000"/>
              <a:gd name="connsiteY569" fmla="*/ 1124676 h 1839213"/>
              <a:gd name="connsiteX570" fmla="*/ 2503285 w 12192000"/>
              <a:gd name="connsiteY570" fmla="*/ 1271268 h 1839213"/>
              <a:gd name="connsiteX571" fmla="*/ 2496076 w 12192000"/>
              <a:gd name="connsiteY571" fmla="*/ 1271268 h 1839213"/>
              <a:gd name="connsiteX572" fmla="*/ 2496076 w 12192000"/>
              <a:gd name="connsiteY572" fmla="*/ 1284085 h 1839213"/>
              <a:gd name="connsiteX573" fmla="*/ 2475248 w 12192000"/>
              <a:gd name="connsiteY573" fmla="*/ 1306515 h 1839213"/>
              <a:gd name="connsiteX574" fmla="*/ 2475248 w 12192000"/>
              <a:gd name="connsiteY574" fmla="*/ 1322536 h 1839213"/>
              <a:gd name="connsiteX575" fmla="*/ 2448013 w 12192000"/>
              <a:gd name="connsiteY575" fmla="*/ 1322536 h 1839213"/>
              <a:gd name="connsiteX576" fmla="*/ 2448013 w 12192000"/>
              <a:gd name="connsiteY576" fmla="*/ 1340159 h 1839213"/>
              <a:gd name="connsiteX577" fmla="*/ 2453620 w 12192000"/>
              <a:gd name="connsiteY577" fmla="*/ 1340159 h 1839213"/>
              <a:gd name="connsiteX578" fmla="*/ 2453620 w 12192000"/>
              <a:gd name="connsiteY578" fmla="*/ 1390625 h 1839213"/>
              <a:gd name="connsiteX579" fmla="*/ 2413567 w 12192000"/>
              <a:gd name="connsiteY579" fmla="*/ 1390625 h 1839213"/>
              <a:gd name="connsiteX580" fmla="*/ 2413567 w 12192000"/>
              <a:gd name="connsiteY580" fmla="*/ 1419463 h 1839213"/>
              <a:gd name="connsiteX581" fmla="*/ 2410363 w 12192000"/>
              <a:gd name="connsiteY581" fmla="*/ 1416259 h 1839213"/>
              <a:gd name="connsiteX582" fmla="*/ 2403955 w 12192000"/>
              <a:gd name="connsiteY582" fmla="*/ 1407447 h 1839213"/>
              <a:gd name="connsiteX583" fmla="*/ 2382326 w 12192000"/>
              <a:gd name="connsiteY583" fmla="*/ 1407447 h 1839213"/>
              <a:gd name="connsiteX584" fmla="*/ 2382326 w 12192000"/>
              <a:gd name="connsiteY584" fmla="*/ 1398636 h 1839213"/>
              <a:gd name="connsiteX585" fmla="*/ 2363902 w 12192000"/>
              <a:gd name="connsiteY585" fmla="*/ 1398636 h 1839213"/>
              <a:gd name="connsiteX586" fmla="*/ 2363902 w 12192000"/>
              <a:gd name="connsiteY586" fmla="*/ 1391426 h 1839213"/>
              <a:gd name="connsiteX587" fmla="*/ 2348682 w 12192000"/>
              <a:gd name="connsiteY587" fmla="*/ 1391426 h 1839213"/>
              <a:gd name="connsiteX588" fmla="*/ 2340672 w 12192000"/>
              <a:gd name="connsiteY588" fmla="*/ 1384217 h 1839213"/>
              <a:gd name="connsiteX589" fmla="*/ 2340672 w 12192000"/>
              <a:gd name="connsiteY589" fmla="*/ 1374604 h 1839213"/>
              <a:gd name="connsiteX590" fmla="*/ 2312635 w 12192000"/>
              <a:gd name="connsiteY590" fmla="*/ 1374604 h 1839213"/>
              <a:gd name="connsiteX591" fmla="*/ 2312635 w 12192000"/>
              <a:gd name="connsiteY591" fmla="*/ 1368997 h 1839213"/>
              <a:gd name="connsiteX592" fmla="*/ 2303824 w 12192000"/>
              <a:gd name="connsiteY592" fmla="*/ 1368997 h 1839213"/>
              <a:gd name="connsiteX593" fmla="*/ 2303824 w 12192000"/>
              <a:gd name="connsiteY593" fmla="*/ 1374604 h 1839213"/>
              <a:gd name="connsiteX594" fmla="*/ 2265373 w 12192000"/>
              <a:gd name="connsiteY594" fmla="*/ 1374604 h 1839213"/>
              <a:gd name="connsiteX595" fmla="*/ 2265373 w 12192000"/>
              <a:gd name="connsiteY595" fmla="*/ 1408248 h 1839213"/>
              <a:gd name="connsiteX596" fmla="*/ 2238137 w 12192000"/>
              <a:gd name="connsiteY596" fmla="*/ 1408248 h 1839213"/>
              <a:gd name="connsiteX597" fmla="*/ 2238137 w 12192000"/>
              <a:gd name="connsiteY597" fmla="*/ 1429076 h 1839213"/>
              <a:gd name="connsiteX598" fmla="*/ 2227724 w 12192000"/>
              <a:gd name="connsiteY598" fmla="*/ 1429076 h 1839213"/>
              <a:gd name="connsiteX599" fmla="*/ 2227724 w 12192000"/>
              <a:gd name="connsiteY599" fmla="*/ 1437887 h 1839213"/>
              <a:gd name="connsiteX600" fmla="*/ 2181263 w 12192000"/>
              <a:gd name="connsiteY600" fmla="*/ 1437887 h 1839213"/>
              <a:gd name="connsiteX601" fmla="*/ 2181263 w 12192000"/>
              <a:gd name="connsiteY601" fmla="*/ 1335353 h 1839213"/>
              <a:gd name="connsiteX602" fmla="*/ 2178860 w 12192000"/>
              <a:gd name="connsiteY602" fmla="*/ 1335353 h 1839213"/>
              <a:gd name="connsiteX603" fmla="*/ 2178860 w 12192000"/>
              <a:gd name="connsiteY603" fmla="*/ 1254446 h 1839213"/>
              <a:gd name="connsiteX604" fmla="*/ 2182865 w 12192000"/>
              <a:gd name="connsiteY604" fmla="*/ 1254446 h 1839213"/>
              <a:gd name="connsiteX605" fmla="*/ 2182865 w 12192000"/>
              <a:gd name="connsiteY605" fmla="*/ 1236022 h 1839213"/>
              <a:gd name="connsiteX606" fmla="*/ 2174854 w 12192000"/>
              <a:gd name="connsiteY606" fmla="*/ 1210389 h 1839213"/>
              <a:gd name="connsiteX607" fmla="*/ 2162838 w 12192000"/>
              <a:gd name="connsiteY607" fmla="*/ 1210389 h 1839213"/>
              <a:gd name="connsiteX608" fmla="*/ 2162838 w 12192000"/>
              <a:gd name="connsiteY608" fmla="*/ 1195169 h 1839213"/>
              <a:gd name="connsiteX609" fmla="*/ 2084336 w 12192000"/>
              <a:gd name="connsiteY609" fmla="*/ 1159922 h 1839213"/>
              <a:gd name="connsiteX610" fmla="*/ 2008236 w 12192000"/>
              <a:gd name="connsiteY610" fmla="*/ 1151111 h 1839213"/>
              <a:gd name="connsiteX611" fmla="*/ 2004230 w 12192000"/>
              <a:gd name="connsiteY611" fmla="*/ 1157519 h 1839213"/>
              <a:gd name="connsiteX612" fmla="*/ 1994618 w 12192000"/>
              <a:gd name="connsiteY612" fmla="*/ 1157519 h 1839213"/>
              <a:gd name="connsiteX613" fmla="*/ 1994618 w 12192000"/>
              <a:gd name="connsiteY613" fmla="*/ 1114262 h 1839213"/>
              <a:gd name="connsiteX614" fmla="*/ 1990612 w 12192000"/>
              <a:gd name="connsiteY614" fmla="*/ 1114262 h 1839213"/>
              <a:gd name="connsiteX615" fmla="*/ 1990612 w 12192000"/>
              <a:gd name="connsiteY615" fmla="*/ 1157519 h 1839213"/>
              <a:gd name="connsiteX616" fmla="*/ 1973790 w 12192000"/>
              <a:gd name="connsiteY616" fmla="*/ 1157519 h 1839213"/>
              <a:gd name="connsiteX617" fmla="*/ 1973790 w 12192000"/>
              <a:gd name="connsiteY617" fmla="*/ 1121472 h 1839213"/>
              <a:gd name="connsiteX618" fmla="*/ 1968183 w 12192000"/>
              <a:gd name="connsiteY618" fmla="*/ 1121472 h 1839213"/>
              <a:gd name="connsiteX619" fmla="*/ 1956167 w 12192000"/>
              <a:gd name="connsiteY619" fmla="*/ 1109456 h 1839213"/>
              <a:gd name="connsiteX620" fmla="*/ 1952963 w 12192000"/>
              <a:gd name="connsiteY620" fmla="*/ 1109456 h 1839213"/>
              <a:gd name="connsiteX621" fmla="*/ 1952963 w 12192000"/>
              <a:gd name="connsiteY621" fmla="*/ 1134289 h 1839213"/>
              <a:gd name="connsiteX622" fmla="*/ 1933738 w 12192000"/>
              <a:gd name="connsiteY622" fmla="*/ 1134289 h 1839213"/>
              <a:gd name="connsiteX623" fmla="*/ 1933738 w 12192000"/>
              <a:gd name="connsiteY623" fmla="*/ 1142299 h 1839213"/>
              <a:gd name="connsiteX624" fmla="*/ 1938544 w 12192000"/>
              <a:gd name="connsiteY624" fmla="*/ 1145503 h 1839213"/>
              <a:gd name="connsiteX625" fmla="*/ 1938544 w 12192000"/>
              <a:gd name="connsiteY625" fmla="*/ 1150310 h 1839213"/>
              <a:gd name="connsiteX626" fmla="*/ 1866449 w 12192000"/>
              <a:gd name="connsiteY626" fmla="*/ 1150310 h 1839213"/>
              <a:gd name="connsiteX627" fmla="*/ 1866449 w 12192000"/>
              <a:gd name="connsiteY627" fmla="*/ 1157519 h 1839213"/>
              <a:gd name="connsiteX628" fmla="*/ 1794355 w 12192000"/>
              <a:gd name="connsiteY628" fmla="*/ 1171137 h 1839213"/>
              <a:gd name="connsiteX629" fmla="*/ 1736679 w 12192000"/>
              <a:gd name="connsiteY629" fmla="*/ 1192765 h 1839213"/>
              <a:gd name="connsiteX630" fmla="*/ 1729470 w 12192000"/>
              <a:gd name="connsiteY630" fmla="*/ 1192765 h 1839213"/>
              <a:gd name="connsiteX631" fmla="*/ 1729470 w 12192000"/>
              <a:gd name="connsiteY631" fmla="*/ 1207184 h 1839213"/>
              <a:gd name="connsiteX632" fmla="*/ 1721459 w 12192000"/>
              <a:gd name="connsiteY632" fmla="*/ 1207184 h 1839213"/>
              <a:gd name="connsiteX633" fmla="*/ 1721459 w 12192000"/>
              <a:gd name="connsiteY633" fmla="*/ 1203179 h 1839213"/>
              <a:gd name="connsiteX634" fmla="*/ 1703836 w 12192000"/>
              <a:gd name="connsiteY634" fmla="*/ 1203179 h 1839213"/>
              <a:gd name="connsiteX635" fmla="*/ 1703836 w 12192000"/>
              <a:gd name="connsiteY635" fmla="*/ 1207184 h 1839213"/>
              <a:gd name="connsiteX636" fmla="*/ 1698229 w 12192000"/>
              <a:gd name="connsiteY636" fmla="*/ 1207184 h 1839213"/>
              <a:gd name="connsiteX637" fmla="*/ 1668590 w 12192000"/>
              <a:gd name="connsiteY637" fmla="*/ 1227211 h 1839213"/>
              <a:gd name="connsiteX638" fmla="*/ 1647762 w 12192000"/>
              <a:gd name="connsiteY638" fmla="*/ 1246436 h 1839213"/>
              <a:gd name="connsiteX639" fmla="*/ 1647762 w 12192000"/>
              <a:gd name="connsiteY639" fmla="*/ 1331347 h 1839213"/>
              <a:gd name="connsiteX640" fmla="*/ 1642956 w 12192000"/>
              <a:gd name="connsiteY640" fmla="*/ 1331347 h 1839213"/>
              <a:gd name="connsiteX641" fmla="*/ 1642956 w 12192000"/>
              <a:gd name="connsiteY641" fmla="*/ 1406646 h 1839213"/>
              <a:gd name="connsiteX642" fmla="*/ 1590087 w 12192000"/>
              <a:gd name="connsiteY642" fmla="*/ 1406646 h 1839213"/>
              <a:gd name="connsiteX643" fmla="*/ 1590087 w 12192000"/>
              <a:gd name="connsiteY643" fmla="*/ 1416259 h 1839213"/>
              <a:gd name="connsiteX644" fmla="*/ 1582877 w 12192000"/>
              <a:gd name="connsiteY644" fmla="*/ 1416259 h 1839213"/>
              <a:gd name="connsiteX645" fmla="*/ 1582877 w 12192000"/>
              <a:gd name="connsiteY645" fmla="*/ 1421065 h 1839213"/>
              <a:gd name="connsiteX646" fmla="*/ 1556443 w 12192000"/>
              <a:gd name="connsiteY646" fmla="*/ 1421065 h 1839213"/>
              <a:gd name="connsiteX647" fmla="*/ 1556443 w 12192000"/>
              <a:gd name="connsiteY647" fmla="*/ 1426672 h 1839213"/>
              <a:gd name="connsiteX648" fmla="*/ 1546830 w 12192000"/>
              <a:gd name="connsiteY648" fmla="*/ 1426672 h 1839213"/>
              <a:gd name="connsiteX649" fmla="*/ 1546830 w 12192000"/>
              <a:gd name="connsiteY649" fmla="*/ 1429877 h 1839213"/>
              <a:gd name="connsiteX650" fmla="*/ 1543626 w 12192000"/>
              <a:gd name="connsiteY650" fmla="*/ 1429877 h 1839213"/>
              <a:gd name="connsiteX651" fmla="*/ 1543626 w 12192000"/>
              <a:gd name="connsiteY651" fmla="*/ 1420264 h 1839213"/>
              <a:gd name="connsiteX652" fmla="*/ 1517992 w 12192000"/>
              <a:gd name="connsiteY652" fmla="*/ 1420264 h 1839213"/>
              <a:gd name="connsiteX653" fmla="*/ 1517992 w 12192000"/>
              <a:gd name="connsiteY653" fmla="*/ 1441091 h 1839213"/>
              <a:gd name="connsiteX654" fmla="*/ 1522799 w 12192000"/>
              <a:gd name="connsiteY654" fmla="*/ 1441091 h 1839213"/>
              <a:gd name="connsiteX655" fmla="*/ 1522799 w 12192000"/>
              <a:gd name="connsiteY655" fmla="*/ 1457913 h 1839213"/>
              <a:gd name="connsiteX656" fmla="*/ 1493160 w 12192000"/>
              <a:gd name="connsiteY656" fmla="*/ 1457913 h 1839213"/>
              <a:gd name="connsiteX657" fmla="*/ 1493160 w 12192000"/>
              <a:gd name="connsiteY657" fmla="*/ 1527605 h 1839213"/>
              <a:gd name="connsiteX658" fmla="*/ 1458714 w 12192000"/>
              <a:gd name="connsiteY658" fmla="*/ 1527605 h 1839213"/>
              <a:gd name="connsiteX659" fmla="*/ 1435484 w 12192000"/>
              <a:gd name="connsiteY659" fmla="*/ 1010927 h 1839213"/>
              <a:gd name="connsiteX660" fmla="*/ 1449903 w 12192000"/>
              <a:gd name="connsiteY660" fmla="*/ 1006120 h 1839213"/>
              <a:gd name="connsiteX661" fmla="*/ 1449903 w 12192000"/>
              <a:gd name="connsiteY661" fmla="*/ 962864 h 1839213"/>
              <a:gd name="connsiteX662" fmla="*/ 1455510 w 12192000"/>
              <a:gd name="connsiteY662" fmla="*/ 955654 h 1839213"/>
              <a:gd name="connsiteX663" fmla="*/ 1455510 w 12192000"/>
              <a:gd name="connsiteY663" fmla="*/ 929220 h 1839213"/>
              <a:gd name="connsiteX664" fmla="*/ 1470730 w 12192000"/>
              <a:gd name="connsiteY664" fmla="*/ 920408 h 1839213"/>
              <a:gd name="connsiteX665" fmla="*/ 1478741 w 12192000"/>
              <a:gd name="connsiteY665" fmla="*/ 914000 h 1839213"/>
              <a:gd name="connsiteX666" fmla="*/ 1492359 w 12192000"/>
              <a:gd name="connsiteY666" fmla="*/ 883560 h 1839213"/>
              <a:gd name="connsiteX667" fmla="*/ 1492359 w 12192000"/>
              <a:gd name="connsiteY667" fmla="*/ 858727 h 1839213"/>
              <a:gd name="connsiteX668" fmla="*/ 1488353 w 12192000"/>
              <a:gd name="connsiteY668" fmla="*/ 857125 h 1839213"/>
              <a:gd name="connsiteX669" fmla="*/ 1488353 w 12192000"/>
              <a:gd name="connsiteY669" fmla="*/ 850716 h 1839213"/>
              <a:gd name="connsiteX670" fmla="*/ 1485950 w 12192000"/>
              <a:gd name="connsiteY670" fmla="*/ 849114 h 1839213"/>
              <a:gd name="connsiteX671" fmla="*/ 1485950 w 12192000"/>
              <a:gd name="connsiteY671" fmla="*/ 846711 h 1839213"/>
              <a:gd name="connsiteX672" fmla="*/ 1483547 w 12192000"/>
              <a:gd name="connsiteY672" fmla="*/ 845109 h 1839213"/>
              <a:gd name="connsiteX673" fmla="*/ 1483547 w 12192000"/>
              <a:gd name="connsiteY673" fmla="*/ 841104 h 1839213"/>
              <a:gd name="connsiteX674" fmla="*/ 1454709 w 12192000"/>
              <a:gd name="connsiteY674" fmla="*/ 834695 h 1839213"/>
              <a:gd name="connsiteX675" fmla="*/ 1457112 w 12192000"/>
              <a:gd name="connsiteY675" fmla="*/ 831491 h 1839213"/>
              <a:gd name="connsiteX676" fmla="*/ 1463521 w 12192000"/>
              <a:gd name="connsiteY676" fmla="*/ 806659 h 1839213"/>
              <a:gd name="connsiteX677" fmla="*/ 1463521 w 12192000"/>
              <a:gd name="connsiteY677" fmla="*/ 802653 h 1839213"/>
              <a:gd name="connsiteX678" fmla="*/ 1461117 w 12192000"/>
              <a:gd name="connsiteY678" fmla="*/ 802653 h 1839213"/>
              <a:gd name="connsiteX679" fmla="*/ 1461117 w 12192000"/>
              <a:gd name="connsiteY679" fmla="*/ 805057 h 1839213"/>
              <a:gd name="connsiteX680" fmla="*/ 1438688 w 12192000"/>
              <a:gd name="connsiteY680" fmla="*/ 791439 h 1839213"/>
              <a:gd name="connsiteX681" fmla="*/ 1438688 w 12192000"/>
              <a:gd name="connsiteY681" fmla="*/ 771412 h 1839213"/>
              <a:gd name="connsiteX682" fmla="*/ 1433882 w 12192000"/>
              <a:gd name="connsiteY682" fmla="*/ 771412 h 1839213"/>
              <a:gd name="connsiteX683" fmla="*/ 1433882 w 12192000"/>
              <a:gd name="connsiteY683" fmla="*/ 765805 h 1839213"/>
              <a:gd name="connsiteX684" fmla="*/ 1425070 w 12192000"/>
              <a:gd name="connsiteY684" fmla="*/ 764203 h 1839213"/>
              <a:gd name="connsiteX685" fmla="*/ 1423468 w 12192000"/>
              <a:gd name="connsiteY685" fmla="*/ 641642 h 1839213"/>
              <a:gd name="connsiteX686" fmla="*/ 1425070 w 12192000"/>
              <a:gd name="connsiteY686" fmla="*/ 639239 h 1839213"/>
              <a:gd name="connsiteX687" fmla="*/ 1425070 w 12192000"/>
              <a:gd name="connsiteY687" fmla="*/ 635234 h 1839213"/>
              <a:gd name="connsiteX688" fmla="*/ 1421065 w 12192000"/>
              <a:gd name="connsiteY688" fmla="*/ 633632 h 1839213"/>
              <a:gd name="connsiteX689" fmla="*/ 1423468 w 12192000"/>
              <a:gd name="connsiteY689" fmla="*/ 535102 h 1839213"/>
              <a:gd name="connsiteX690" fmla="*/ 1425871 w 12192000"/>
              <a:gd name="connsiteY690" fmla="*/ 528694 h 1839213"/>
              <a:gd name="connsiteX691" fmla="*/ 1421866 w 12192000"/>
              <a:gd name="connsiteY691" fmla="*/ 526291 h 1839213"/>
              <a:gd name="connsiteX692" fmla="*/ 1421866 w 12192000"/>
              <a:gd name="connsiteY692" fmla="*/ 521484 h 1839213"/>
              <a:gd name="connsiteX693" fmla="*/ 1418662 w 12192000"/>
              <a:gd name="connsiteY693" fmla="*/ 519081 h 1839213"/>
              <a:gd name="connsiteX694" fmla="*/ 1417861 w 12192000"/>
              <a:gd name="connsiteY694" fmla="*/ 417348 h 1839213"/>
              <a:gd name="connsiteX695" fmla="*/ 1423468 w 12192000"/>
              <a:gd name="connsiteY695" fmla="*/ 417348 h 1839213"/>
              <a:gd name="connsiteX696" fmla="*/ 1423468 w 12192000"/>
              <a:gd name="connsiteY696" fmla="*/ 412541 h 1839213"/>
              <a:gd name="connsiteX697" fmla="*/ 1417060 w 12192000"/>
              <a:gd name="connsiteY697" fmla="*/ 412541 h 1839213"/>
              <a:gd name="connsiteX698" fmla="*/ 1417060 w 12192000"/>
              <a:gd name="connsiteY698" fmla="*/ 410138 h 1839213"/>
              <a:gd name="connsiteX699" fmla="*/ 1420264 w 12192000"/>
              <a:gd name="connsiteY699" fmla="*/ 408536 h 1839213"/>
              <a:gd name="connsiteX700" fmla="*/ 1420264 w 12192000"/>
              <a:gd name="connsiteY700" fmla="*/ 406133 h 1839213"/>
              <a:gd name="connsiteX701" fmla="*/ 1421065 w 12192000"/>
              <a:gd name="connsiteY701" fmla="*/ 404531 h 1839213"/>
              <a:gd name="connsiteX702" fmla="*/ 1421065 w 12192000"/>
              <a:gd name="connsiteY702" fmla="*/ 401327 h 1839213"/>
              <a:gd name="connsiteX703" fmla="*/ 1416259 w 12192000"/>
              <a:gd name="connsiteY703" fmla="*/ 400526 h 1839213"/>
              <a:gd name="connsiteX704" fmla="*/ 1416259 w 12192000"/>
              <a:gd name="connsiteY704" fmla="*/ 286776 h 1839213"/>
              <a:gd name="connsiteX705" fmla="*/ 1417060 w 12192000"/>
              <a:gd name="connsiteY705" fmla="*/ 286776 h 1839213"/>
              <a:gd name="connsiteX706" fmla="*/ 1417060 w 12192000"/>
              <a:gd name="connsiteY706" fmla="*/ 284373 h 1839213"/>
              <a:gd name="connsiteX707" fmla="*/ 1414657 w 12192000"/>
              <a:gd name="connsiteY707" fmla="*/ 284373 h 1839213"/>
              <a:gd name="connsiteX708" fmla="*/ 1414657 w 12192000"/>
              <a:gd name="connsiteY708" fmla="*/ 266750 h 1839213"/>
              <a:gd name="connsiteX709" fmla="*/ 1412253 w 12192000"/>
              <a:gd name="connsiteY709" fmla="*/ 265148 h 1839213"/>
              <a:gd name="connsiteX710" fmla="*/ 1409850 w 12192000"/>
              <a:gd name="connsiteY710" fmla="*/ 266750 h 1839213"/>
              <a:gd name="connsiteX711" fmla="*/ 1409850 w 12192000"/>
              <a:gd name="connsiteY711" fmla="*/ 284373 h 1839213"/>
              <a:gd name="connsiteX712" fmla="*/ 1407447 w 12192000"/>
              <a:gd name="connsiteY712" fmla="*/ 284373 h 1839213"/>
              <a:gd name="connsiteX713" fmla="*/ 1407447 w 12192000"/>
              <a:gd name="connsiteY713" fmla="*/ 286776 h 1839213"/>
              <a:gd name="connsiteX714" fmla="*/ 1408248 w 12192000"/>
              <a:gd name="connsiteY714" fmla="*/ 286776 h 1839213"/>
              <a:gd name="connsiteX715" fmla="*/ 1408248 w 12192000"/>
              <a:gd name="connsiteY715" fmla="*/ 401327 h 1839213"/>
              <a:gd name="connsiteX716" fmla="*/ 1402641 w 12192000"/>
              <a:gd name="connsiteY716" fmla="*/ 402128 h 1839213"/>
              <a:gd name="connsiteX717" fmla="*/ 1402641 w 12192000"/>
              <a:gd name="connsiteY717" fmla="*/ 405332 h 1839213"/>
              <a:gd name="connsiteX718" fmla="*/ 1403442 w 12192000"/>
              <a:gd name="connsiteY718" fmla="*/ 406934 h 1839213"/>
              <a:gd name="connsiteX719" fmla="*/ 1403442 w 12192000"/>
              <a:gd name="connsiteY719" fmla="*/ 408536 h 1839213"/>
              <a:gd name="connsiteX720" fmla="*/ 1406646 w 12192000"/>
              <a:gd name="connsiteY720" fmla="*/ 410138 h 1839213"/>
              <a:gd name="connsiteX721" fmla="*/ 1406646 w 12192000"/>
              <a:gd name="connsiteY721" fmla="*/ 412541 h 1839213"/>
              <a:gd name="connsiteX722" fmla="*/ 1401840 w 12192000"/>
              <a:gd name="connsiteY722" fmla="*/ 412541 h 1839213"/>
              <a:gd name="connsiteX723" fmla="*/ 1401840 w 12192000"/>
              <a:gd name="connsiteY723" fmla="*/ 417348 h 1839213"/>
              <a:gd name="connsiteX724" fmla="*/ 1407447 w 12192000"/>
              <a:gd name="connsiteY724" fmla="*/ 417348 h 1839213"/>
              <a:gd name="connsiteX725" fmla="*/ 1406646 w 12192000"/>
              <a:gd name="connsiteY725" fmla="*/ 519882 h 1839213"/>
              <a:gd name="connsiteX726" fmla="*/ 1403442 w 12192000"/>
              <a:gd name="connsiteY726" fmla="*/ 522285 h 1839213"/>
              <a:gd name="connsiteX727" fmla="*/ 1403442 w 12192000"/>
              <a:gd name="connsiteY727" fmla="*/ 527092 h 1839213"/>
              <a:gd name="connsiteX728" fmla="*/ 1399437 w 12192000"/>
              <a:gd name="connsiteY728" fmla="*/ 529495 h 1839213"/>
              <a:gd name="connsiteX729" fmla="*/ 1401840 w 12192000"/>
              <a:gd name="connsiteY729" fmla="*/ 535903 h 1839213"/>
              <a:gd name="connsiteX730" fmla="*/ 1404243 w 12192000"/>
              <a:gd name="connsiteY730" fmla="*/ 634433 h 1839213"/>
              <a:gd name="connsiteX731" fmla="*/ 1400238 w 12192000"/>
              <a:gd name="connsiteY731" fmla="*/ 636035 h 1839213"/>
              <a:gd name="connsiteX732" fmla="*/ 1400238 w 12192000"/>
              <a:gd name="connsiteY732" fmla="*/ 640040 h 1839213"/>
              <a:gd name="connsiteX733" fmla="*/ 1401840 w 12192000"/>
              <a:gd name="connsiteY733" fmla="*/ 642443 h 1839213"/>
              <a:gd name="connsiteX734" fmla="*/ 1400238 w 12192000"/>
              <a:gd name="connsiteY734" fmla="*/ 765004 h 1839213"/>
              <a:gd name="connsiteX735" fmla="*/ 1391426 w 12192000"/>
              <a:gd name="connsiteY735" fmla="*/ 766606 h 1839213"/>
              <a:gd name="connsiteX736" fmla="*/ 1391426 w 12192000"/>
              <a:gd name="connsiteY736" fmla="*/ 772214 h 1839213"/>
              <a:gd name="connsiteX737" fmla="*/ 1387421 w 12192000"/>
              <a:gd name="connsiteY737" fmla="*/ 772214 h 1839213"/>
              <a:gd name="connsiteX738" fmla="*/ 1387421 w 12192000"/>
              <a:gd name="connsiteY738" fmla="*/ 793041 h 1839213"/>
              <a:gd name="connsiteX739" fmla="*/ 1364991 w 12192000"/>
              <a:gd name="connsiteY739" fmla="*/ 806659 h 1839213"/>
              <a:gd name="connsiteX740" fmla="*/ 1364991 w 12192000"/>
              <a:gd name="connsiteY740" fmla="*/ 804256 h 1839213"/>
              <a:gd name="connsiteX741" fmla="*/ 1362588 w 12192000"/>
              <a:gd name="connsiteY741" fmla="*/ 804256 h 1839213"/>
              <a:gd name="connsiteX742" fmla="*/ 1362588 w 12192000"/>
              <a:gd name="connsiteY742" fmla="*/ 808261 h 1839213"/>
              <a:gd name="connsiteX743" fmla="*/ 1368997 w 12192000"/>
              <a:gd name="connsiteY743" fmla="*/ 833093 h 1839213"/>
              <a:gd name="connsiteX744" fmla="*/ 1370599 w 12192000"/>
              <a:gd name="connsiteY744" fmla="*/ 836298 h 1839213"/>
              <a:gd name="connsiteX745" fmla="*/ 1341761 w 12192000"/>
              <a:gd name="connsiteY745" fmla="*/ 842706 h 1839213"/>
              <a:gd name="connsiteX746" fmla="*/ 1341761 w 12192000"/>
              <a:gd name="connsiteY746" fmla="*/ 846711 h 1839213"/>
              <a:gd name="connsiteX747" fmla="*/ 1339358 w 12192000"/>
              <a:gd name="connsiteY747" fmla="*/ 848313 h 1839213"/>
              <a:gd name="connsiteX748" fmla="*/ 1339358 w 12192000"/>
              <a:gd name="connsiteY748" fmla="*/ 850716 h 1839213"/>
              <a:gd name="connsiteX749" fmla="*/ 1336955 w 12192000"/>
              <a:gd name="connsiteY749" fmla="*/ 852319 h 1839213"/>
              <a:gd name="connsiteX750" fmla="*/ 1336955 w 12192000"/>
              <a:gd name="connsiteY750" fmla="*/ 858727 h 1839213"/>
              <a:gd name="connsiteX751" fmla="*/ 1332949 w 12192000"/>
              <a:gd name="connsiteY751" fmla="*/ 860329 h 1839213"/>
              <a:gd name="connsiteX752" fmla="*/ 1332949 w 12192000"/>
              <a:gd name="connsiteY752" fmla="*/ 885162 h 1839213"/>
              <a:gd name="connsiteX753" fmla="*/ 1346567 w 12192000"/>
              <a:gd name="connsiteY753" fmla="*/ 915602 h 1839213"/>
              <a:gd name="connsiteX754" fmla="*/ 1354578 w 12192000"/>
              <a:gd name="connsiteY754" fmla="*/ 922010 h 1839213"/>
              <a:gd name="connsiteX755" fmla="*/ 1369798 w 12192000"/>
              <a:gd name="connsiteY755" fmla="*/ 930822 h 1839213"/>
              <a:gd name="connsiteX756" fmla="*/ 1369798 w 12192000"/>
              <a:gd name="connsiteY756" fmla="*/ 958858 h 1839213"/>
              <a:gd name="connsiteX757" fmla="*/ 1375405 w 12192000"/>
              <a:gd name="connsiteY757" fmla="*/ 966068 h 1839213"/>
              <a:gd name="connsiteX758" fmla="*/ 1375405 w 12192000"/>
              <a:gd name="connsiteY758" fmla="*/ 1009325 h 1839213"/>
              <a:gd name="connsiteX759" fmla="*/ 1389824 w 12192000"/>
              <a:gd name="connsiteY759" fmla="*/ 1014131 h 1839213"/>
              <a:gd name="connsiteX760" fmla="*/ 1363389 w 12192000"/>
              <a:gd name="connsiteY760" fmla="*/ 1604506 h 1839213"/>
              <a:gd name="connsiteX761" fmla="*/ 1350573 w 12192000"/>
              <a:gd name="connsiteY761" fmla="*/ 1604506 h 1839213"/>
              <a:gd name="connsiteX762" fmla="*/ 1350573 w 12192000"/>
              <a:gd name="connsiteY762" fmla="*/ 1650967 h 1839213"/>
              <a:gd name="connsiteX763" fmla="*/ 1332949 w 12192000"/>
              <a:gd name="connsiteY763" fmla="*/ 1650967 h 1839213"/>
              <a:gd name="connsiteX764" fmla="*/ 1332949 w 12192000"/>
              <a:gd name="connsiteY764" fmla="*/ 1659778 h 1839213"/>
              <a:gd name="connsiteX765" fmla="*/ 1280881 w 12192000"/>
              <a:gd name="connsiteY765" fmla="*/ 1659778 h 1839213"/>
              <a:gd name="connsiteX766" fmla="*/ 1276876 w 12192000"/>
              <a:gd name="connsiteY766" fmla="*/ 1655773 h 1839213"/>
              <a:gd name="connsiteX767" fmla="*/ 1276876 w 12192000"/>
              <a:gd name="connsiteY767" fmla="*/ 1642956 h 1839213"/>
              <a:gd name="connsiteX768" fmla="*/ 1272870 w 12192000"/>
              <a:gd name="connsiteY768" fmla="*/ 1642956 h 1839213"/>
              <a:gd name="connsiteX769" fmla="*/ 1272870 w 12192000"/>
              <a:gd name="connsiteY769" fmla="*/ 1630139 h 1839213"/>
              <a:gd name="connsiteX770" fmla="*/ 1319331 w 12192000"/>
              <a:gd name="connsiteY770" fmla="*/ 1620527 h 1839213"/>
              <a:gd name="connsiteX771" fmla="*/ 1319331 w 12192000"/>
              <a:gd name="connsiteY771" fmla="*/ 1602103 h 1839213"/>
              <a:gd name="connsiteX772" fmla="*/ 1236823 w 12192000"/>
              <a:gd name="connsiteY772" fmla="*/ 1580474 h 1839213"/>
              <a:gd name="connsiteX773" fmla="*/ 1236823 w 12192000"/>
              <a:gd name="connsiteY773" fmla="*/ 1575668 h 1839213"/>
              <a:gd name="connsiteX774" fmla="*/ 1229614 w 12192000"/>
              <a:gd name="connsiteY774" fmla="*/ 1575668 h 1839213"/>
              <a:gd name="connsiteX775" fmla="*/ 1229614 w 12192000"/>
              <a:gd name="connsiteY775" fmla="*/ 1555642 h 1839213"/>
              <a:gd name="connsiteX776" fmla="*/ 1256048 w 12192000"/>
              <a:gd name="connsiteY776" fmla="*/ 1555642 h 1839213"/>
              <a:gd name="connsiteX777" fmla="*/ 1260054 w 12192000"/>
              <a:gd name="connsiteY777" fmla="*/ 1548432 h 1839213"/>
              <a:gd name="connsiteX778" fmla="*/ 1272870 w 12192000"/>
              <a:gd name="connsiteY778" fmla="*/ 1548432 h 1839213"/>
              <a:gd name="connsiteX779" fmla="*/ 1272870 w 12192000"/>
              <a:gd name="connsiteY779" fmla="*/ 1544427 h 1839213"/>
              <a:gd name="connsiteX780" fmla="*/ 1270467 w 12192000"/>
              <a:gd name="connsiteY780" fmla="*/ 1544427 h 1839213"/>
              <a:gd name="connsiteX781" fmla="*/ 1270467 w 12192000"/>
              <a:gd name="connsiteY781" fmla="*/ 1530008 h 1839213"/>
              <a:gd name="connsiteX782" fmla="*/ 1234420 w 12192000"/>
              <a:gd name="connsiteY782" fmla="*/ 1530008 h 1839213"/>
              <a:gd name="connsiteX783" fmla="*/ 1234420 w 12192000"/>
              <a:gd name="connsiteY783" fmla="*/ 1521196 h 1839213"/>
              <a:gd name="connsiteX784" fmla="*/ 1231216 w 12192000"/>
              <a:gd name="connsiteY784" fmla="*/ 1516390 h 1839213"/>
              <a:gd name="connsiteX785" fmla="*/ 1220802 w 12192000"/>
              <a:gd name="connsiteY785" fmla="*/ 1516390 h 1839213"/>
              <a:gd name="connsiteX786" fmla="*/ 1220802 w 12192000"/>
              <a:gd name="connsiteY786" fmla="*/ 1523600 h 1839213"/>
              <a:gd name="connsiteX787" fmla="*/ 1146304 w 12192000"/>
              <a:gd name="connsiteY787" fmla="*/ 1496364 h 1839213"/>
              <a:gd name="connsiteX788" fmla="*/ 1084623 w 12192000"/>
              <a:gd name="connsiteY788" fmla="*/ 1440290 h 1839213"/>
              <a:gd name="connsiteX789" fmla="*/ 1084623 w 12192000"/>
              <a:gd name="connsiteY789" fmla="*/ 1431479 h 1839213"/>
              <a:gd name="connsiteX790" fmla="*/ 1089430 w 12192000"/>
              <a:gd name="connsiteY790" fmla="*/ 1431479 h 1839213"/>
              <a:gd name="connsiteX791" fmla="*/ 1089430 w 12192000"/>
              <a:gd name="connsiteY791" fmla="*/ 1426672 h 1839213"/>
              <a:gd name="connsiteX792" fmla="*/ 1084623 w 12192000"/>
              <a:gd name="connsiteY792" fmla="*/ 1426672 h 1839213"/>
              <a:gd name="connsiteX793" fmla="*/ 1084623 w 12192000"/>
              <a:gd name="connsiteY793" fmla="*/ 1419463 h 1839213"/>
              <a:gd name="connsiteX794" fmla="*/ 1082220 w 12192000"/>
              <a:gd name="connsiteY794" fmla="*/ 1417861 h 1839213"/>
              <a:gd name="connsiteX795" fmla="*/ 1076613 w 12192000"/>
              <a:gd name="connsiteY795" fmla="*/ 1417861 h 1839213"/>
              <a:gd name="connsiteX796" fmla="*/ 1076613 w 12192000"/>
              <a:gd name="connsiteY796" fmla="*/ 1405845 h 1839213"/>
              <a:gd name="connsiteX797" fmla="*/ 1071006 w 12192000"/>
              <a:gd name="connsiteY797" fmla="*/ 1405845 h 1839213"/>
              <a:gd name="connsiteX798" fmla="*/ 1071006 w 12192000"/>
              <a:gd name="connsiteY798" fmla="*/ 1417060 h 1839213"/>
              <a:gd name="connsiteX799" fmla="*/ 1063796 w 12192000"/>
              <a:gd name="connsiteY799" fmla="*/ 1417060 h 1839213"/>
              <a:gd name="connsiteX800" fmla="*/ 1063796 w 12192000"/>
              <a:gd name="connsiteY800" fmla="*/ 1405845 h 1839213"/>
              <a:gd name="connsiteX801" fmla="*/ 1058990 w 12192000"/>
              <a:gd name="connsiteY801" fmla="*/ 1405845 h 1839213"/>
              <a:gd name="connsiteX802" fmla="*/ 1058990 w 12192000"/>
              <a:gd name="connsiteY802" fmla="*/ 1428275 h 1839213"/>
              <a:gd name="connsiteX803" fmla="*/ 1053382 w 12192000"/>
              <a:gd name="connsiteY803" fmla="*/ 1428275 h 1839213"/>
              <a:gd name="connsiteX804" fmla="*/ 1053382 w 12192000"/>
              <a:gd name="connsiteY804" fmla="*/ 1433081 h 1839213"/>
              <a:gd name="connsiteX805" fmla="*/ 902785 w 12192000"/>
              <a:gd name="connsiteY805" fmla="*/ 1433081 h 1839213"/>
              <a:gd name="connsiteX806" fmla="*/ 748983 w 12192000"/>
              <a:gd name="connsiteY806" fmla="*/ 1433081 h 1839213"/>
              <a:gd name="connsiteX807" fmla="*/ 748983 w 12192000"/>
              <a:gd name="connsiteY807" fmla="*/ 1428275 h 1839213"/>
              <a:gd name="connsiteX808" fmla="*/ 743376 w 12192000"/>
              <a:gd name="connsiteY808" fmla="*/ 1428275 h 1839213"/>
              <a:gd name="connsiteX809" fmla="*/ 743376 w 12192000"/>
              <a:gd name="connsiteY809" fmla="*/ 1405845 h 1839213"/>
              <a:gd name="connsiteX810" fmla="*/ 738569 w 12192000"/>
              <a:gd name="connsiteY810" fmla="*/ 1405845 h 1839213"/>
              <a:gd name="connsiteX811" fmla="*/ 738569 w 12192000"/>
              <a:gd name="connsiteY811" fmla="*/ 1417060 h 1839213"/>
              <a:gd name="connsiteX812" fmla="*/ 731360 w 12192000"/>
              <a:gd name="connsiteY812" fmla="*/ 1417060 h 1839213"/>
              <a:gd name="connsiteX813" fmla="*/ 731360 w 12192000"/>
              <a:gd name="connsiteY813" fmla="*/ 1405845 h 1839213"/>
              <a:gd name="connsiteX814" fmla="*/ 725752 w 12192000"/>
              <a:gd name="connsiteY814" fmla="*/ 1405845 h 1839213"/>
              <a:gd name="connsiteX815" fmla="*/ 725752 w 12192000"/>
              <a:gd name="connsiteY815" fmla="*/ 1417861 h 1839213"/>
              <a:gd name="connsiteX816" fmla="*/ 720145 w 12192000"/>
              <a:gd name="connsiteY816" fmla="*/ 1417861 h 1839213"/>
              <a:gd name="connsiteX817" fmla="*/ 717742 w 12192000"/>
              <a:gd name="connsiteY817" fmla="*/ 1419463 h 1839213"/>
              <a:gd name="connsiteX818" fmla="*/ 717742 w 12192000"/>
              <a:gd name="connsiteY818" fmla="*/ 1426672 h 1839213"/>
              <a:gd name="connsiteX819" fmla="*/ 712936 w 12192000"/>
              <a:gd name="connsiteY819" fmla="*/ 1426672 h 1839213"/>
              <a:gd name="connsiteX820" fmla="*/ 712936 w 12192000"/>
              <a:gd name="connsiteY820" fmla="*/ 1431479 h 1839213"/>
              <a:gd name="connsiteX821" fmla="*/ 717742 w 12192000"/>
              <a:gd name="connsiteY821" fmla="*/ 1431479 h 1839213"/>
              <a:gd name="connsiteX822" fmla="*/ 717742 w 12192000"/>
              <a:gd name="connsiteY822" fmla="*/ 1440290 h 1839213"/>
              <a:gd name="connsiteX823" fmla="*/ 656061 w 12192000"/>
              <a:gd name="connsiteY823" fmla="*/ 1496364 h 1839213"/>
              <a:gd name="connsiteX824" fmla="*/ 581563 w 12192000"/>
              <a:gd name="connsiteY824" fmla="*/ 1523600 h 1839213"/>
              <a:gd name="connsiteX825" fmla="*/ 581563 w 12192000"/>
              <a:gd name="connsiteY825" fmla="*/ 1516390 h 1839213"/>
              <a:gd name="connsiteX826" fmla="*/ 571150 w 12192000"/>
              <a:gd name="connsiteY826" fmla="*/ 1516390 h 1839213"/>
              <a:gd name="connsiteX827" fmla="*/ 567945 w 12192000"/>
              <a:gd name="connsiteY827" fmla="*/ 1521196 h 1839213"/>
              <a:gd name="connsiteX828" fmla="*/ 567945 w 12192000"/>
              <a:gd name="connsiteY828" fmla="*/ 1530008 h 1839213"/>
              <a:gd name="connsiteX829" fmla="*/ 531898 w 12192000"/>
              <a:gd name="connsiteY829" fmla="*/ 1530008 h 1839213"/>
              <a:gd name="connsiteX830" fmla="*/ 531898 w 12192000"/>
              <a:gd name="connsiteY830" fmla="*/ 1544427 h 1839213"/>
              <a:gd name="connsiteX831" fmla="*/ 528694 w 12192000"/>
              <a:gd name="connsiteY831" fmla="*/ 1544427 h 1839213"/>
              <a:gd name="connsiteX832" fmla="*/ 528694 w 12192000"/>
              <a:gd name="connsiteY832" fmla="*/ 1548432 h 1839213"/>
              <a:gd name="connsiteX833" fmla="*/ 541511 w 12192000"/>
              <a:gd name="connsiteY833" fmla="*/ 1548432 h 1839213"/>
              <a:gd name="connsiteX834" fmla="*/ 545516 w 12192000"/>
              <a:gd name="connsiteY834" fmla="*/ 1555642 h 1839213"/>
              <a:gd name="connsiteX835" fmla="*/ 571951 w 12192000"/>
              <a:gd name="connsiteY835" fmla="*/ 1555642 h 1839213"/>
              <a:gd name="connsiteX836" fmla="*/ 571951 w 12192000"/>
              <a:gd name="connsiteY836" fmla="*/ 1575668 h 1839213"/>
              <a:gd name="connsiteX837" fmla="*/ 564741 w 12192000"/>
              <a:gd name="connsiteY837" fmla="*/ 1575668 h 1839213"/>
              <a:gd name="connsiteX838" fmla="*/ 564741 w 12192000"/>
              <a:gd name="connsiteY838" fmla="*/ 1580474 h 1839213"/>
              <a:gd name="connsiteX839" fmla="*/ 482233 w 12192000"/>
              <a:gd name="connsiteY839" fmla="*/ 1602103 h 1839213"/>
              <a:gd name="connsiteX840" fmla="*/ 482233 w 12192000"/>
              <a:gd name="connsiteY840" fmla="*/ 1619726 h 1839213"/>
              <a:gd name="connsiteX841" fmla="*/ 528694 w 12192000"/>
              <a:gd name="connsiteY841" fmla="*/ 1629338 h 1839213"/>
              <a:gd name="connsiteX842" fmla="*/ 528694 w 12192000"/>
              <a:gd name="connsiteY842" fmla="*/ 1642155 h 1839213"/>
              <a:gd name="connsiteX843" fmla="*/ 524689 w 12192000"/>
              <a:gd name="connsiteY843" fmla="*/ 1642155 h 1839213"/>
              <a:gd name="connsiteX844" fmla="*/ 524689 w 12192000"/>
              <a:gd name="connsiteY844" fmla="*/ 1654972 h 1839213"/>
              <a:gd name="connsiteX845" fmla="*/ 520683 w 12192000"/>
              <a:gd name="connsiteY845" fmla="*/ 1658977 h 1839213"/>
              <a:gd name="connsiteX846" fmla="*/ 266750 w 12192000"/>
              <a:gd name="connsiteY846" fmla="*/ 1658977 h 1839213"/>
              <a:gd name="connsiteX847" fmla="*/ 266750 w 12192000"/>
              <a:gd name="connsiteY847" fmla="*/ 1654972 h 1839213"/>
              <a:gd name="connsiteX848" fmla="*/ 261143 w 12192000"/>
              <a:gd name="connsiteY848" fmla="*/ 1654972 h 1839213"/>
              <a:gd name="connsiteX849" fmla="*/ 261143 w 12192000"/>
              <a:gd name="connsiteY849" fmla="*/ 1662182 h 1839213"/>
              <a:gd name="connsiteX850" fmla="*/ 256336 w 12192000"/>
              <a:gd name="connsiteY850" fmla="*/ 1662182 h 1839213"/>
              <a:gd name="connsiteX851" fmla="*/ 256336 w 12192000"/>
              <a:gd name="connsiteY851" fmla="*/ 1670993 h 1839213"/>
              <a:gd name="connsiteX852" fmla="*/ 260342 w 12192000"/>
              <a:gd name="connsiteY852" fmla="*/ 1670993 h 1839213"/>
              <a:gd name="connsiteX853" fmla="*/ 260342 w 12192000"/>
              <a:gd name="connsiteY853" fmla="*/ 1683810 h 1839213"/>
              <a:gd name="connsiteX854" fmla="*/ 251530 w 12192000"/>
              <a:gd name="connsiteY854" fmla="*/ 1683810 h 1839213"/>
              <a:gd name="connsiteX855" fmla="*/ 251530 w 12192000"/>
              <a:gd name="connsiteY855" fmla="*/ 1689417 h 1839213"/>
              <a:gd name="connsiteX856" fmla="*/ 251530 w 12192000"/>
              <a:gd name="connsiteY856" fmla="*/ 1725465 h 1839213"/>
              <a:gd name="connsiteX857" fmla="*/ 202666 w 12192000"/>
              <a:gd name="connsiteY857" fmla="*/ 1725465 h 1839213"/>
              <a:gd name="connsiteX858" fmla="*/ 202666 w 12192000"/>
              <a:gd name="connsiteY858" fmla="*/ 1747894 h 1839213"/>
              <a:gd name="connsiteX859" fmla="*/ 120158 w 12192000"/>
              <a:gd name="connsiteY859" fmla="*/ 1747894 h 1839213"/>
              <a:gd name="connsiteX860" fmla="*/ 120158 w 12192000"/>
              <a:gd name="connsiteY860" fmla="*/ 1758308 h 1839213"/>
              <a:gd name="connsiteX861" fmla="*/ 106540 w 12192000"/>
              <a:gd name="connsiteY861" fmla="*/ 1758308 h 1839213"/>
              <a:gd name="connsiteX862" fmla="*/ 106540 w 12192000"/>
              <a:gd name="connsiteY862" fmla="*/ 1766318 h 1839213"/>
              <a:gd name="connsiteX863" fmla="*/ 112147 w 12192000"/>
              <a:gd name="connsiteY863" fmla="*/ 1766318 h 1839213"/>
              <a:gd name="connsiteX864" fmla="*/ 112147 w 12192000"/>
              <a:gd name="connsiteY864" fmla="*/ 1777533 h 1839213"/>
              <a:gd name="connsiteX865" fmla="*/ 20827 w 12192000"/>
              <a:gd name="connsiteY865" fmla="*/ 1777533 h 1839213"/>
              <a:gd name="connsiteX866" fmla="*/ 20827 w 12192000"/>
              <a:gd name="connsiteY866" fmla="*/ 1793554 h 1839213"/>
              <a:gd name="connsiteX867" fmla="*/ 12817 w 12192000"/>
              <a:gd name="connsiteY867" fmla="*/ 1793554 h 1839213"/>
              <a:gd name="connsiteX868" fmla="*/ 12817 w 12192000"/>
              <a:gd name="connsiteY868" fmla="*/ 1788748 h 1839213"/>
              <a:gd name="connsiteX869" fmla="*/ 0 w 12192000"/>
              <a:gd name="connsiteY869" fmla="*/ 1788748 h 1839213"/>
              <a:gd name="connsiteX870" fmla="*/ 0 w 12192000"/>
              <a:gd name="connsiteY870" fmla="*/ 1839214 h 1839213"/>
              <a:gd name="connsiteX871" fmla="*/ 12192000 w 12192000"/>
              <a:gd name="connsiteY871" fmla="*/ 1839214 h 1839213"/>
              <a:gd name="connsiteX872" fmla="*/ 12192000 w 12192000"/>
              <a:gd name="connsiteY872" fmla="*/ 1807172 h 1839213"/>
              <a:gd name="connsiteX873" fmla="*/ 12164764 w 12192000"/>
              <a:gd name="connsiteY873" fmla="*/ 1807172 h 1839213"/>
              <a:gd name="connsiteX874" fmla="*/ 2412767 w 12192000"/>
              <a:gd name="connsiteY874" fmla="*/ 1433081 h 1839213"/>
              <a:gd name="connsiteX875" fmla="*/ 2412767 w 12192000"/>
              <a:gd name="connsiteY875" fmla="*/ 1420264 h 1839213"/>
              <a:gd name="connsiteX876" fmla="*/ 2415170 w 12192000"/>
              <a:gd name="connsiteY876" fmla="*/ 1420264 h 1839213"/>
              <a:gd name="connsiteX877" fmla="*/ 2415170 w 12192000"/>
              <a:gd name="connsiteY877" fmla="*/ 1433081 h 1839213"/>
              <a:gd name="connsiteX878" fmla="*/ 2412767 w 12192000"/>
              <a:gd name="connsiteY878" fmla="*/ 1433081 h 1839213"/>
              <a:gd name="connsiteX879" fmla="*/ 6799323 w 12192000"/>
              <a:gd name="connsiteY879" fmla="*/ 1419463 h 1839213"/>
              <a:gd name="connsiteX880" fmla="*/ 6799323 w 12192000"/>
              <a:gd name="connsiteY880" fmla="*/ 1430678 h 1839213"/>
              <a:gd name="connsiteX881" fmla="*/ 6785705 w 12192000"/>
              <a:gd name="connsiteY881" fmla="*/ 1443494 h 1839213"/>
              <a:gd name="connsiteX882" fmla="*/ 6743250 w 12192000"/>
              <a:gd name="connsiteY882" fmla="*/ 1443494 h 1839213"/>
              <a:gd name="connsiteX883" fmla="*/ 6743250 w 12192000"/>
              <a:gd name="connsiteY883" fmla="*/ 1408248 h 1839213"/>
              <a:gd name="connsiteX884" fmla="*/ 6702396 w 12192000"/>
              <a:gd name="connsiteY884" fmla="*/ 1408248 h 1839213"/>
              <a:gd name="connsiteX885" fmla="*/ 6702396 w 12192000"/>
              <a:gd name="connsiteY885" fmla="*/ 1417861 h 1839213"/>
              <a:gd name="connsiteX886" fmla="*/ 6716815 w 12192000"/>
              <a:gd name="connsiteY886" fmla="*/ 1417861 h 1839213"/>
              <a:gd name="connsiteX887" fmla="*/ 6716815 w 12192000"/>
              <a:gd name="connsiteY887" fmla="*/ 1438688 h 1839213"/>
              <a:gd name="connsiteX888" fmla="*/ 6603066 w 12192000"/>
              <a:gd name="connsiteY888" fmla="*/ 1438688 h 1839213"/>
              <a:gd name="connsiteX889" fmla="*/ 6603066 w 12192000"/>
              <a:gd name="connsiteY889" fmla="*/ 1231216 h 1839213"/>
              <a:gd name="connsiteX890" fmla="*/ 6587045 w 12192000"/>
              <a:gd name="connsiteY890" fmla="*/ 1231216 h 1839213"/>
              <a:gd name="connsiteX891" fmla="*/ 6587045 w 12192000"/>
              <a:gd name="connsiteY891" fmla="*/ 1195169 h 1839213"/>
              <a:gd name="connsiteX892" fmla="*/ 6561411 w 12192000"/>
              <a:gd name="connsiteY892" fmla="*/ 1195169 h 1839213"/>
              <a:gd name="connsiteX893" fmla="*/ 6561411 w 12192000"/>
              <a:gd name="connsiteY893" fmla="*/ 1179949 h 1839213"/>
              <a:gd name="connsiteX894" fmla="*/ 6550997 w 12192000"/>
              <a:gd name="connsiteY894" fmla="*/ 1179949 h 1839213"/>
              <a:gd name="connsiteX895" fmla="*/ 6550997 w 12192000"/>
              <a:gd name="connsiteY895" fmla="*/ 1188760 h 1839213"/>
              <a:gd name="connsiteX896" fmla="*/ 6542987 w 12192000"/>
              <a:gd name="connsiteY896" fmla="*/ 1188760 h 1839213"/>
              <a:gd name="connsiteX897" fmla="*/ 6594254 w 12192000"/>
              <a:gd name="connsiteY897" fmla="*/ 808261 h 1839213"/>
              <a:gd name="connsiteX898" fmla="*/ 6771286 w 12192000"/>
              <a:gd name="connsiteY898" fmla="*/ 808261 h 1839213"/>
              <a:gd name="connsiteX899" fmla="*/ 6831365 w 12192000"/>
              <a:gd name="connsiteY899" fmla="*/ 1419463 h 1839213"/>
              <a:gd name="connsiteX900" fmla="*/ 6799323 w 12192000"/>
              <a:gd name="connsiteY900" fmla="*/ 1419463 h 1839213"/>
              <a:gd name="connsiteX901" fmla="*/ 9199273 w 12192000"/>
              <a:gd name="connsiteY901" fmla="*/ 711334 h 1839213"/>
              <a:gd name="connsiteX902" fmla="*/ 9292194 w 12192000"/>
              <a:gd name="connsiteY902" fmla="*/ 535903 h 1839213"/>
              <a:gd name="connsiteX903" fmla="*/ 9365090 w 12192000"/>
              <a:gd name="connsiteY903" fmla="*/ 711334 h 1839213"/>
              <a:gd name="connsiteX904" fmla="*/ 9199273 w 12192000"/>
              <a:gd name="connsiteY904" fmla="*/ 711334 h 1839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</a:cxnLst>
            <a:rect l="l" t="t" r="r" b="b"/>
            <a:pathLst>
              <a:path w="12192000" h="1839213">
                <a:moveTo>
                  <a:pt x="12164764" y="1807973"/>
                </a:moveTo>
                <a:lnTo>
                  <a:pt x="12164764" y="1776732"/>
                </a:lnTo>
                <a:lnTo>
                  <a:pt x="12141533" y="1776732"/>
                </a:lnTo>
                <a:lnTo>
                  <a:pt x="12141533" y="1765517"/>
                </a:lnTo>
                <a:lnTo>
                  <a:pt x="12119105" y="1754302"/>
                </a:lnTo>
                <a:lnTo>
                  <a:pt x="12020575" y="1754302"/>
                </a:lnTo>
                <a:lnTo>
                  <a:pt x="12020575" y="1711847"/>
                </a:lnTo>
                <a:lnTo>
                  <a:pt x="12022178" y="1709443"/>
                </a:lnTo>
                <a:lnTo>
                  <a:pt x="12022178" y="1697428"/>
                </a:lnTo>
                <a:cubicBezTo>
                  <a:pt x="12022178" y="1697428"/>
                  <a:pt x="12044606" y="1695826"/>
                  <a:pt x="12048612" y="1690218"/>
                </a:cubicBezTo>
                <a:cubicBezTo>
                  <a:pt x="12049412" y="1689417"/>
                  <a:pt x="12048612" y="1687014"/>
                  <a:pt x="12048612" y="1685412"/>
                </a:cubicBezTo>
                <a:cubicBezTo>
                  <a:pt x="12048612" y="1683009"/>
                  <a:pt x="12038999" y="1677401"/>
                  <a:pt x="12027784" y="1672595"/>
                </a:cubicBezTo>
                <a:cubicBezTo>
                  <a:pt x="12016570" y="1668590"/>
                  <a:pt x="12001349" y="1661380"/>
                  <a:pt x="12001349" y="1661380"/>
                </a:cubicBezTo>
                <a:lnTo>
                  <a:pt x="12001349" y="1654171"/>
                </a:lnTo>
                <a:lnTo>
                  <a:pt x="11998146" y="1651768"/>
                </a:lnTo>
                <a:lnTo>
                  <a:pt x="11998146" y="1642956"/>
                </a:lnTo>
                <a:cubicBezTo>
                  <a:pt x="11998146" y="1642956"/>
                  <a:pt x="12018172" y="1633344"/>
                  <a:pt x="12022978" y="1629338"/>
                </a:cubicBezTo>
                <a:cubicBezTo>
                  <a:pt x="12028585" y="1625333"/>
                  <a:pt x="12026984" y="1620527"/>
                  <a:pt x="12024580" y="1618124"/>
                </a:cubicBezTo>
                <a:cubicBezTo>
                  <a:pt x="12019774" y="1612516"/>
                  <a:pt x="12013365" y="1610113"/>
                  <a:pt x="11997344" y="1605307"/>
                </a:cubicBezTo>
                <a:cubicBezTo>
                  <a:pt x="11982125" y="1600501"/>
                  <a:pt x="11965302" y="1591689"/>
                  <a:pt x="11965302" y="1591689"/>
                </a:cubicBezTo>
                <a:lnTo>
                  <a:pt x="11965302" y="1584480"/>
                </a:lnTo>
                <a:lnTo>
                  <a:pt x="11963700" y="1581275"/>
                </a:lnTo>
                <a:lnTo>
                  <a:pt x="11963700" y="1561249"/>
                </a:lnTo>
                <a:lnTo>
                  <a:pt x="11990936" y="1554040"/>
                </a:lnTo>
                <a:cubicBezTo>
                  <a:pt x="11990936" y="1554040"/>
                  <a:pt x="11991737" y="1550034"/>
                  <a:pt x="11990936" y="1542024"/>
                </a:cubicBezTo>
                <a:cubicBezTo>
                  <a:pt x="11990135" y="1534013"/>
                  <a:pt x="11957292" y="1521196"/>
                  <a:pt x="11933260" y="1507579"/>
                </a:cubicBezTo>
                <a:cubicBezTo>
                  <a:pt x="11910030" y="1493961"/>
                  <a:pt x="11899616" y="1477139"/>
                  <a:pt x="11899616" y="1477139"/>
                </a:cubicBezTo>
                <a:lnTo>
                  <a:pt x="11899616" y="1474736"/>
                </a:lnTo>
                <a:lnTo>
                  <a:pt x="11901218" y="1474736"/>
                </a:lnTo>
                <a:lnTo>
                  <a:pt x="11901218" y="1464322"/>
                </a:lnTo>
                <a:cubicBezTo>
                  <a:pt x="11894810" y="1459516"/>
                  <a:pt x="11894810" y="1453107"/>
                  <a:pt x="11894810" y="1453107"/>
                </a:cubicBezTo>
                <a:lnTo>
                  <a:pt x="11896412" y="1453107"/>
                </a:lnTo>
                <a:lnTo>
                  <a:pt x="11898015" y="1451505"/>
                </a:lnTo>
                <a:lnTo>
                  <a:pt x="11898015" y="1447500"/>
                </a:lnTo>
                <a:lnTo>
                  <a:pt x="11895611" y="1447500"/>
                </a:lnTo>
                <a:cubicBezTo>
                  <a:pt x="11895611" y="1447500"/>
                  <a:pt x="11898815" y="1444296"/>
                  <a:pt x="11898815" y="1435484"/>
                </a:cubicBezTo>
                <a:cubicBezTo>
                  <a:pt x="11898815" y="1426672"/>
                  <a:pt x="11887601" y="1425871"/>
                  <a:pt x="11887601" y="1425871"/>
                </a:cubicBezTo>
                <a:cubicBezTo>
                  <a:pt x="11887601" y="1425871"/>
                  <a:pt x="11876386" y="1425871"/>
                  <a:pt x="11876386" y="1435484"/>
                </a:cubicBezTo>
                <a:cubicBezTo>
                  <a:pt x="11876386" y="1444296"/>
                  <a:pt x="11879590" y="1447500"/>
                  <a:pt x="11879590" y="1447500"/>
                </a:cubicBezTo>
                <a:lnTo>
                  <a:pt x="11877186" y="1447500"/>
                </a:lnTo>
                <a:lnTo>
                  <a:pt x="11877186" y="1451505"/>
                </a:lnTo>
                <a:lnTo>
                  <a:pt x="11878789" y="1453107"/>
                </a:lnTo>
                <a:lnTo>
                  <a:pt x="11880391" y="1453107"/>
                </a:lnTo>
                <a:cubicBezTo>
                  <a:pt x="11880391" y="1453107"/>
                  <a:pt x="11881192" y="1459516"/>
                  <a:pt x="11873983" y="1464322"/>
                </a:cubicBezTo>
                <a:lnTo>
                  <a:pt x="11873983" y="1474736"/>
                </a:lnTo>
                <a:lnTo>
                  <a:pt x="11875585" y="1474736"/>
                </a:lnTo>
                <a:lnTo>
                  <a:pt x="11875585" y="1477139"/>
                </a:lnTo>
                <a:cubicBezTo>
                  <a:pt x="11875585" y="1477139"/>
                  <a:pt x="11865171" y="1493961"/>
                  <a:pt x="11841941" y="1507579"/>
                </a:cubicBezTo>
                <a:cubicBezTo>
                  <a:pt x="11818710" y="1521196"/>
                  <a:pt x="11785066" y="1534013"/>
                  <a:pt x="11784265" y="1542024"/>
                </a:cubicBezTo>
                <a:cubicBezTo>
                  <a:pt x="11783464" y="1550034"/>
                  <a:pt x="11784265" y="1554040"/>
                  <a:pt x="11784265" y="1554040"/>
                </a:cubicBezTo>
                <a:lnTo>
                  <a:pt x="11811501" y="1561249"/>
                </a:lnTo>
                <a:lnTo>
                  <a:pt x="11811501" y="1581275"/>
                </a:lnTo>
                <a:lnTo>
                  <a:pt x="11809899" y="1584480"/>
                </a:lnTo>
                <a:lnTo>
                  <a:pt x="11809899" y="1591689"/>
                </a:lnTo>
                <a:cubicBezTo>
                  <a:pt x="11809899" y="1591689"/>
                  <a:pt x="11793878" y="1600501"/>
                  <a:pt x="11777857" y="1605307"/>
                </a:cubicBezTo>
                <a:cubicBezTo>
                  <a:pt x="11762637" y="1610113"/>
                  <a:pt x="11756228" y="1612516"/>
                  <a:pt x="11750621" y="1618124"/>
                </a:cubicBezTo>
                <a:cubicBezTo>
                  <a:pt x="11749018" y="1620527"/>
                  <a:pt x="11747417" y="1625333"/>
                  <a:pt x="11752223" y="1629338"/>
                </a:cubicBezTo>
                <a:cubicBezTo>
                  <a:pt x="11757831" y="1633344"/>
                  <a:pt x="11777055" y="1642956"/>
                  <a:pt x="11777055" y="1642956"/>
                </a:cubicBezTo>
                <a:lnTo>
                  <a:pt x="11777055" y="1651768"/>
                </a:lnTo>
                <a:lnTo>
                  <a:pt x="11773852" y="1654171"/>
                </a:lnTo>
                <a:lnTo>
                  <a:pt x="11773852" y="1661380"/>
                </a:lnTo>
                <a:cubicBezTo>
                  <a:pt x="11773852" y="1661380"/>
                  <a:pt x="11758631" y="1668590"/>
                  <a:pt x="11747417" y="1672595"/>
                </a:cubicBezTo>
                <a:cubicBezTo>
                  <a:pt x="11736202" y="1676600"/>
                  <a:pt x="11726589" y="1683009"/>
                  <a:pt x="11726589" y="1685412"/>
                </a:cubicBezTo>
                <a:cubicBezTo>
                  <a:pt x="11726589" y="1687014"/>
                  <a:pt x="11725789" y="1689417"/>
                  <a:pt x="11726589" y="1690218"/>
                </a:cubicBezTo>
                <a:cubicBezTo>
                  <a:pt x="11730595" y="1695826"/>
                  <a:pt x="11753825" y="1697428"/>
                  <a:pt x="11753825" y="1697428"/>
                </a:cubicBezTo>
                <a:lnTo>
                  <a:pt x="11753825" y="1709443"/>
                </a:lnTo>
                <a:lnTo>
                  <a:pt x="11755427" y="1711847"/>
                </a:lnTo>
                <a:lnTo>
                  <a:pt x="11755427" y="1754302"/>
                </a:lnTo>
                <a:lnTo>
                  <a:pt x="11708165" y="1754302"/>
                </a:lnTo>
                <a:lnTo>
                  <a:pt x="11672118" y="1738281"/>
                </a:lnTo>
                <a:lnTo>
                  <a:pt x="11670516" y="1713449"/>
                </a:lnTo>
                <a:lnTo>
                  <a:pt x="11692945" y="1698229"/>
                </a:lnTo>
                <a:lnTo>
                  <a:pt x="11700154" y="1688616"/>
                </a:lnTo>
                <a:lnTo>
                  <a:pt x="11669715" y="1681407"/>
                </a:lnTo>
                <a:lnTo>
                  <a:pt x="11668112" y="1657375"/>
                </a:lnTo>
                <a:lnTo>
                  <a:pt x="11692144" y="1644558"/>
                </a:lnTo>
                <a:lnTo>
                  <a:pt x="11696149" y="1635747"/>
                </a:lnTo>
                <a:lnTo>
                  <a:pt x="11667311" y="1626935"/>
                </a:lnTo>
                <a:lnTo>
                  <a:pt x="11665710" y="1601302"/>
                </a:lnTo>
                <a:lnTo>
                  <a:pt x="11691343" y="1586082"/>
                </a:lnTo>
                <a:lnTo>
                  <a:pt x="11695348" y="1580474"/>
                </a:lnTo>
                <a:lnTo>
                  <a:pt x="11663306" y="1570061"/>
                </a:lnTo>
                <a:lnTo>
                  <a:pt x="11663306" y="1544427"/>
                </a:lnTo>
                <a:lnTo>
                  <a:pt x="11688139" y="1533212"/>
                </a:lnTo>
                <a:lnTo>
                  <a:pt x="11692144" y="1527605"/>
                </a:lnTo>
                <a:lnTo>
                  <a:pt x="11660903" y="1515589"/>
                </a:lnTo>
                <a:lnTo>
                  <a:pt x="11662505" y="1492359"/>
                </a:lnTo>
                <a:lnTo>
                  <a:pt x="11682532" y="1481144"/>
                </a:lnTo>
                <a:lnTo>
                  <a:pt x="11686537" y="1472332"/>
                </a:lnTo>
                <a:lnTo>
                  <a:pt x="11660102" y="1459516"/>
                </a:lnTo>
                <a:lnTo>
                  <a:pt x="11660102" y="1435484"/>
                </a:lnTo>
                <a:lnTo>
                  <a:pt x="11682532" y="1430678"/>
                </a:lnTo>
                <a:lnTo>
                  <a:pt x="11686537" y="1422667"/>
                </a:lnTo>
                <a:lnTo>
                  <a:pt x="11659301" y="1409850"/>
                </a:lnTo>
                <a:lnTo>
                  <a:pt x="11659301" y="1387421"/>
                </a:lnTo>
                <a:lnTo>
                  <a:pt x="11680128" y="1378609"/>
                </a:lnTo>
                <a:lnTo>
                  <a:pt x="11684133" y="1369798"/>
                </a:lnTo>
                <a:lnTo>
                  <a:pt x="11653694" y="1357782"/>
                </a:lnTo>
                <a:lnTo>
                  <a:pt x="11653694" y="1340960"/>
                </a:lnTo>
                <a:lnTo>
                  <a:pt x="11678526" y="1323337"/>
                </a:lnTo>
                <a:lnTo>
                  <a:pt x="11684133" y="1306515"/>
                </a:lnTo>
                <a:lnTo>
                  <a:pt x="11582400" y="1256049"/>
                </a:lnTo>
                <a:lnTo>
                  <a:pt x="11582400" y="1253645"/>
                </a:lnTo>
                <a:lnTo>
                  <a:pt x="11584803" y="1251242"/>
                </a:lnTo>
                <a:lnTo>
                  <a:pt x="11584803" y="1249640"/>
                </a:lnTo>
                <a:lnTo>
                  <a:pt x="11581599" y="1248038"/>
                </a:lnTo>
                <a:lnTo>
                  <a:pt x="11581599" y="1236022"/>
                </a:lnTo>
                <a:lnTo>
                  <a:pt x="11593615" y="1232818"/>
                </a:lnTo>
                <a:lnTo>
                  <a:pt x="11593615" y="1225609"/>
                </a:lnTo>
                <a:lnTo>
                  <a:pt x="11574390" y="1209588"/>
                </a:lnTo>
                <a:lnTo>
                  <a:pt x="11574390" y="1204781"/>
                </a:lnTo>
                <a:lnTo>
                  <a:pt x="11581599" y="1199975"/>
                </a:lnTo>
                <a:lnTo>
                  <a:pt x="11581599" y="1195970"/>
                </a:lnTo>
                <a:lnTo>
                  <a:pt x="11574390" y="1189561"/>
                </a:lnTo>
                <a:lnTo>
                  <a:pt x="11563175" y="1177545"/>
                </a:lnTo>
                <a:cubicBezTo>
                  <a:pt x="11563175" y="1177545"/>
                  <a:pt x="11570384" y="1177545"/>
                  <a:pt x="11570384" y="1164729"/>
                </a:cubicBezTo>
                <a:cubicBezTo>
                  <a:pt x="11570384" y="1152713"/>
                  <a:pt x="11555965" y="1152713"/>
                  <a:pt x="11555965" y="1152713"/>
                </a:cubicBezTo>
                <a:cubicBezTo>
                  <a:pt x="11555965" y="1152713"/>
                  <a:pt x="11542348" y="1152713"/>
                  <a:pt x="11541547" y="1164729"/>
                </a:cubicBezTo>
                <a:cubicBezTo>
                  <a:pt x="11540745" y="1176744"/>
                  <a:pt x="11548755" y="1177545"/>
                  <a:pt x="11548755" y="1177545"/>
                </a:cubicBezTo>
                <a:lnTo>
                  <a:pt x="11537542" y="1189561"/>
                </a:lnTo>
                <a:lnTo>
                  <a:pt x="11530332" y="1195970"/>
                </a:lnTo>
                <a:lnTo>
                  <a:pt x="11530332" y="1199975"/>
                </a:lnTo>
                <a:lnTo>
                  <a:pt x="11537542" y="1204781"/>
                </a:lnTo>
                <a:lnTo>
                  <a:pt x="11537542" y="1209588"/>
                </a:lnTo>
                <a:lnTo>
                  <a:pt x="11517515" y="1225609"/>
                </a:lnTo>
                <a:lnTo>
                  <a:pt x="11517515" y="1232017"/>
                </a:lnTo>
                <a:lnTo>
                  <a:pt x="11530332" y="1235221"/>
                </a:lnTo>
                <a:lnTo>
                  <a:pt x="11530332" y="1247237"/>
                </a:lnTo>
                <a:lnTo>
                  <a:pt x="11527127" y="1248839"/>
                </a:lnTo>
                <a:lnTo>
                  <a:pt x="11527127" y="1252043"/>
                </a:lnTo>
                <a:lnTo>
                  <a:pt x="11528729" y="1254446"/>
                </a:lnTo>
                <a:lnTo>
                  <a:pt x="11528729" y="1256850"/>
                </a:lnTo>
                <a:lnTo>
                  <a:pt x="11426996" y="1307316"/>
                </a:lnTo>
                <a:lnTo>
                  <a:pt x="11432603" y="1324138"/>
                </a:lnTo>
                <a:lnTo>
                  <a:pt x="11457436" y="1341761"/>
                </a:lnTo>
                <a:lnTo>
                  <a:pt x="11457436" y="1358583"/>
                </a:lnTo>
                <a:lnTo>
                  <a:pt x="11426996" y="1370599"/>
                </a:lnTo>
                <a:lnTo>
                  <a:pt x="11431001" y="1379410"/>
                </a:lnTo>
                <a:lnTo>
                  <a:pt x="11451828" y="1388222"/>
                </a:lnTo>
                <a:lnTo>
                  <a:pt x="11451828" y="1410651"/>
                </a:lnTo>
                <a:lnTo>
                  <a:pt x="11424593" y="1423468"/>
                </a:lnTo>
                <a:lnTo>
                  <a:pt x="11428598" y="1431479"/>
                </a:lnTo>
                <a:lnTo>
                  <a:pt x="11451028" y="1436285"/>
                </a:lnTo>
                <a:lnTo>
                  <a:pt x="11451028" y="1460317"/>
                </a:lnTo>
                <a:lnTo>
                  <a:pt x="11424593" y="1473133"/>
                </a:lnTo>
                <a:lnTo>
                  <a:pt x="11428598" y="1481945"/>
                </a:lnTo>
                <a:lnTo>
                  <a:pt x="11449426" y="1493160"/>
                </a:lnTo>
                <a:lnTo>
                  <a:pt x="11450227" y="1509181"/>
                </a:lnTo>
                <a:lnTo>
                  <a:pt x="11442216" y="1509181"/>
                </a:lnTo>
                <a:lnTo>
                  <a:pt x="11442216" y="1502772"/>
                </a:lnTo>
                <a:lnTo>
                  <a:pt x="11387744" y="1502772"/>
                </a:lnTo>
                <a:lnTo>
                  <a:pt x="11387744" y="1420264"/>
                </a:lnTo>
                <a:lnTo>
                  <a:pt x="11378933" y="1420264"/>
                </a:lnTo>
                <a:lnTo>
                  <a:pt x="11378933" y="1393829"/>
                </a:lnTo>
                <a:lnTo>
                  <a:pt x="11370122" y="1393829"/>
                </a:lnTo>
                <a:lnTo>
                  <a:pt x="11370122" y="1399437"/>
                </a:lnTo>
                <a:lnTo>
                  <a:pt x="11364514" y="1399437"/>
                </a:lnTo>
                <a:lnTo>
                  <a:pt x="11364514" y="1388222"/>
                </a:lnTo>
                <a:cubicBezTo>
                  <a:pt x="11364514" y="1388222"/>
                  <a:pt x="11367718" y="1387421"/>
                  <a:pt x="11374127" y="1377808"/>
                </a:cubicBezTo>
                <a:cubicBezTo>
                  <a:pt x="11379734" y="1368196"/>
                  <a:pt x="11382137" y="1360185"/>
                  <a:pt x="11382137" y="1360185"/>
                </a:cubicBezTo>
                <a:lnTo>
                  <a:pt x="11359708" y="1360185"/>
                </a:lnTo>
                <a:lnTo>
                  <a:pt x="11359708" y="1352976"/>
                </a:lnTo>
                <a:lnTo>
                  <a:pt x="11308440" y="1352976"/>
                </a:lnTo>
                <a:lnTo>
                  <a:pt x="11308440" y="1357782"/>
                </a:lnTo>
                <a:cubicBezTo>
                  <a:pt x="11308440" y="1357782"/>
                  <a:pt x="11291618" y="1359384"/>
                  <a:pt x="11291618" y="1357782"/>
                </a:cubicBezTo>
                <a:cubicBezTo>
                  <a:pt x="11291618" y="1356180"/>
                  <a:pt x="11291618" y="1320133"/>
                  <a:pt x="11291618" y="1320133"/>
                </a:cubicBezTo>
                <a:lnTo>
                  <a:pt x="11244356" y="1320133"/>
                </a:lnTo>
                <a:lnTo>
                  <a:pt x="11244356" y="1324138"/>
                </a:lnTo>
                <a:lnTo>
                  <a:pt x="11239550" y="1324138"/>
                </a:lnTo>
                <a:lnTo>
                  <a:pt x="11239550" y="1356180"/>
                </a:lnTo>
                <a:lnTo>
                  <a:pt x="11235545" y="1356180"/>
                </a:lnTo>
                <a:lnTo>
                  <a:pt x="11235545" y="1225609"/>
                </a:lnTo>
                <a:lnTo>
                  <a:pt x="11210712" y="1225609"/>
                </a:lnTo>
                <a:lnTo>
                  <a:pt x="11210712" y="1195970"/>
                </a:lnTo>
                <a:lnTo>
                  <a:pt x="11205906" y="1195970"/>
                </a:lnTo>
                <a:lnTo>
                  <a:pt x="11205906" y="1199174"/>
                </a:lnTo>
                <a:lnTo>
                  <a:pt x="11186681" y="1199174"/>
                </a:lnTo>
                <a:lnTo>
                  <a:pt x="11141822" y="1147907"/>
                </a:lnTo>
                <a:lnTo>
                  <a:pt x="11141822" y="1067000"/>
                </a:lnTo>
                <a:lnTo>
                  <a:pt x="11137016" y="1067000"/>
                </a:lnTo>
                <a:lnTo>
                  <a:pt x="11137016" y="1145503"/>
                </a:lnTo>
                <a:lnTo>
                  <a:pt x="11100167" y="1103849"/>
                </a:lnTo>
                <a:lnTo>
                  <a:pt x="11100167" y="1095838"/>
                </a:lnTo>
                <a:lnTo>
                  <a:pt x="11094560" y="1095838"/>
                </a:lnTo>
                <a:lnTo>
                  <a:pt x="11094560" y="1120671"/>
                </a:lnTo>
                <a:lnTo>
                  <a:pt x="11046497" y="1203179"/>
                </a:lnTo>
                <a:lnTo>
                  <a:pt x="11046497" y="1041367"/>
                </a:lnTo>
                <a:lnTo>
                  <a:pt x="11042491" y="1041367"/>
                </a:lnTo>
                <a:lnTo>
                  <a:pt x="11042491" y="1221603"/>
                </a:lnTo>
                <a:lnTo>
                  <a:pt x="11035282" y="1221603"/>
                </a:lnTo>
                <a:lnTo>
                  <a:pt x="11035282" y="1210389"/>
                </a:lnTo>
                <a:lnTo>
                  <a:pt x="11028072" y="1210389"/>
                </a:lnTo>
                <a:lnTo>
                  <a:pt x="11028072" y="1220001"/>
                </a:lnTo>
                <a:lnTo>
                  <a:pt x="11021664" y="1220001"/>
                </a:lnTo>
                <a:lnTo>
                  <a:pt x="11021664" y="1208786"/>
                </a:lnTo>
                <a:lnTo>
                  <a:pt x="11016056" y="1208786"/>
                </a:lnTo>
                <a:lnTo>
                  <a:pt x="11016056" y="1242431"/>
                </a:lnTo>
                <a:lnTo>
                  <a:pt x="11002439" y="1242431"/>
                </a:lnTo>
                <a:lnTo>
                  <a:pt x="11002439" y="1353777"/>
                </a:lnTo>
                <a:lnTo>
                  <a:pt x="10997633" y="1353777"/>
                </a:lnTo>
                <a:lnTo>
                  <a:pt x="10997633" y="1358583"/>
                </a:lnTo>
                <a:lnTo>
                  <a:pt x="11001638" y="1358583"/>
                </a:lnTo>
                <a:lnTo>
                  <a:pt x="11001638" y="1368997"/>
                </a:lnTo>
                <a:lnTo>
                  <a:pt x="10971198" y="1368997"/>
                </a:lnTo>
                <a:lnTo>
                  <a:pt x="10971198" y="1364190"/>
                </a:lnTo>
                <a:lnTo>
                  <a:pt x="10963187" y="1364190"/>
                </a:lnTo>
                <a:lnTo>
                  <a:pt x="10963187" y="1370599"/>
                </a:lnTo>
                <a:lnTo>
                  <a:pt x="10937554" y="1370599"/>
                </a:lnTo>
                <a:lnTo>
                  <a:pt x="10937554" y="1405845"/>
                </a:lnTo>
                <a:lnTo>
                  <a:pt x="10923935" y="1405845"/>
                </a:lnTo>
                <a:lnTo>
                  <a:pt x="10923935" y="1397835"/>
                </a:lnTo>
                <a:lnTo>
                  <a:pt x="10883082" y="1397835"/>
                </a:lnTo>
                <a:lnTo>
                  <a:pt x="10883082" y="1323337"/>
                </a:lnTo>
                <a:lnTo>
                  <a:pt x="10871066" y="1323337"/>
                </a:lnTo>
                <a:lnTo>
                  <a:pt x="10871066" y="1345766"/>
                </a:lnTo>
                <a:lnTo>
                  <a:pt x="10857449" y="1345766"/>
                </a:lnTo>
                <a:lnTo>
                  <a:pt x="10857449" y="1337756"/>
                </a:lnTo>
                <a:lnTo>
                  <a:pt x="10849438" y="1337756"/>
                </a:lnTo>
                <a:lnTo>
                  <a:pt x="10849438" y="1344965"/>
                </a:lnTo>
                <a:lnTo>
                  <a:pt x="10826208" y="1344965"/>
                </a:lnTo>
                <a:lnTo>
                  <a:pt x="10826208" y="1018937"/>
                </a:lnTo>
                <a:lnTo>
                  <a:pt x="10818197" y="1018937"/>
                </a:lnTo>
                <a:lnTo>
                  <a:pt x="10818197" y="1099844"/>
                </a:lnTo>
                <a:lnTo>
                  <a:pt x="10756517" y="1099844"/>
                </a:lnTo>
                <a:lnTo>
                  <a:pt x="10756517" y="1018937"/>
                </a:lnTo>
                <a:lnTo>
                  <a:pt x="10750909" y="1018937"/>
                </a:lnTo>
                <a:lnTo>
                  <a:pt x="10750909" y="1083021"/>
                </a:lnTo>
                <a:lnTo>
                  <a:pt x="10730081" y="1083021"/>
                </a:lnTo>
                <a:lnTo>
                  <a:pt x="10730081" y="1099844"/>
                </a:lnTo>
                <a:lnTo>
                  <a:pt x="10661191" y="1099844"/>
                </a:lnTo>
                <a:lnTo>
                  <a:pt x="10661191" y="1062995"/>
                </a:lnTo>
                <a:lnTo>
                  <a:pt x="10581887" y="1062995"/>
                </a:lnTo>
                <a:lnTo>
                  <a:pt x="10581887" y="1054985"/>
                </a:lnTo>
                <a:lnTo>
                  <a:pt x="10558656" y="1054985"/>
                </a:lnTo>
                <a:lnTo>
                  <a:pt x="10541834" y="1067000"/>
                </a:lnTo>
                <a:lnTo>
                  <a:pt x="10526614" y="1067000"/>
                </a:lnTo>
                <a:lnTo>
                  <a:pt x="10526614" y="1056587"/>
                </a:lnTo>
                <a:lnTo>
                  <a:pt x="10471342" y="1056587"/>
                </a:lnTo>
                <a:lnTo>
                  <a:pt x="10471342" y="1062995"/>
                </a:lnTo>
                <a:lnTo>
                  <a:pt x="10457724" y="1062995"/>
                </a:lnTo>
                <a:lnTo>
                  <a:pt x="10457724" y="1054985"/>
                </a:lnTo>
                <a:lnTo>
                  <a:pt x="10376017" y="1054985"/>
                </a:lnTo>
                <a:lnTo>
                  <a:pt x="10354388" y="1071006"/>
                </a:lnTo>
                <a:lnTo>
                  <a:pt x="10263870" y="1071006"/>
                </a:lnTo>
                <a:lnTo>
                  <a:pt x="10263870" y="1085425"/>
                </a:lnTo>
                <a:lnTo>
                  <a:pt x="10207796" y="1085425"/>
                </a:lnTo>
                <a:lnTo>
                  <a:pt x="10207796" y="1018937"/>
                </a:lnTo>
                <a:lnTo>
                  <a:pt x="10202189" y="1018937"/>
                </a:lnTo>
                <a:lnTo>
                  <a:pt x="10202189" y="1077414"/>
                </a:lnTo>
                <a:lnTo>
                  <a:pt x="10186167" y="1077414"/>
                </a:lnTo>
                <a:lnTo>
                  <a:pt x="10186167" y="1103849"/>
                </a:lnTo>
                <a:lnTo>
                  <a:pt x="10162937" y="1103849"/>
                </a:lnTo>
                <a:lnTo>
                  <a:pt x="10162937" y="1133488"/>
                </a:lnTo>
                <a:lnTo>
                  <a:pt x="10131697" y="1133488"/>
                </a:lnTo>
                <a:lnTo>
                  <a:pt x="10131697" y="1125477"/>
                </a:lnTo>
                <a:lnTo>
                  <a:pt x="10108466" y="1125477"/>
                </a:lnTo>
                <a:lnTo>
                  <a:pt x="10108466" y="1147907"/>
                </a:lnTo>
                <a:lnTo>
                  <a:pt x="10089240" y="1166331"/>
                </a:lnTo>
                <a:lnTo>
                  <a:pt x="10089240" y="1339358"/>
                </a:lnTo>
                <a:lnTo>
                  <a:pt x="10082031" y="1347368"/>
                </a:lnTo>
                <a:lnTo>
                  <a:pt x="10082031" y="1377808"/>
                </a:lnTo>
                <a:lnTo>
                  <a:pt x="10074821" y="1377808"/>
                </a:lnTo>
                <a:lnTo>
                  <a:pt x="10074821" y="1385819"/>
                </a:lnTo>
                <a:lnTo>
                  <a:pt x="10052392" y="1385819"/>
                </a:lnTo>
                <a:lnTo>
                  <a:pt x="10052392" y="785831"/>
                </a:lnTo>
                <a:lnTo>
                  <a:pt x="10016345" y="785831"/>
                </a:lnTo>
                <a:lnTo>
                  <a:pt x="10016345" y="777020"/>
                </a:lnTo>
                <a:lnTo>
                  <a:pt x="10001926" y="777020"/>
                </a:lnTo>
                <a:lnTo>
                  <a:pt x="10001926" y="785030"/>
                </a:lnTo>
                <a:lnTo>
                  <a:pt x="9967481" y="785030"/>
                </a:lnTo>
                <a:lnTo>
                  <a:pt x="9967481" y="563940"/>
                </a:lnTo>
                <a:lnTo>
                  <a:pt x="9917014" y="563940"/>
                </a:lnTo>
                <a:lnTo>
                  <a:pt x="9917014" y="504662"/>
                </a:lnTo>
                <a:lnTo>
                  <a:pt x="9909805" y="504662"/>
                </a:lnTo>
                <a:lnTo>
                  <a:pt x="9909805" y="541511"/>
                </a:lnTo>
                <a:lnTo>
                  <a:pt x="9868951" y="541511"/>
                </a:lnTo>
                <a:lnTo>
                  <a:pt x="9868951" y="528694"/>
                </a:lnTo>
                <a:lnTo>
                  <a:pt x="9863344" y="528694"/>
                </a:lnTo>
                <a:lnTo>
                  <a:pt x="9863344" y="539108"/>
                </a:lnTo>
                <a:lnTo>
                  <a:pt x="9775229" y="539108"/>
                </a:lnTo>
                <a:lnTo>
                  <a:pt x="9775229" y="504662"/>
                </a:lnTo>
                <a:lnTo>
                  <a:pt x="9769621" y="504662"/>
                </a:lnTo>
                <a:lnTo>
                  <a:pt x="9769621" y="552725"/>
                </a:lnTo>
                <a:lnTo>
                  <a:pt x="9756804" y="552725"/>
                </a:lnTo>
                <a:lnTo>
                  <a:pt x="9756804" y="546317"/>
                </a:lnTo>
                <a:lnTo>
                  <a:pt x="9747192" y="546317"/>
                </a:lnTo>
                <a:lnTo>
                  <a:pt x="9747192" y="573553"/>
                </a:lnTo>
                <a:lnTo>
                  <a:pt x="9699129" y="573553"/>
                </a:lnTo>
                <a:lnTo>
                  <a:pt x="9682306" y="585569"/>
                </a:lnTo>
                <a:lnTo>
                  <a:pt x="9682306" y="863533"/>
                </a:lnTo>
                <a:lnTo>
                  <a:pt x="9685510" y="863533"/>
                </a:lnTo>
                <a:lnTo>
                  <a:pt x="9685510" y="877952"/>
                </a:lnTo>
                <a:lnTo>
                  <a:pt x="9682306" y="877952"/>
                </a:lnTo>
                <a:lnTo>
                  <a:pt x="9682306" y="1441091"/>
                </a:lnTo>
                <a:lnTo>
                  <a:pt x="9672694" y="1451505"/>
                </a:lnTo>
                <a:lnTo>
                  <a:pt x="9672694" y="1466725"/>
                </a:lnTo>
                <a:lnTo>
                  <a:pt x="9621426" y="1466725"/>
                </a:lnTo>
                <a:lnTo>
                  <a:pt x="9621426" y="1484348"/>
                </a:lnTo>
                <a:lnTo>
                  <a:pt x="9627835" y="1484348"/>
                </a:lnTo>
                <a:lnTo>
                  <a:pt x="9627835" y="1509181"/>
                </a:lnTo>
                <a:lnTo>
                  <a:pt x="9566955" y="1509181"/>
                </a:lnTo>
                <a:lnTo>
                  <a:pt x="9566955" y="1414657"/>
                </a:lnTo>
                <a:lnTo>
                  <a:pt x="9528505" y="1414657"/>
                </a:lnTo>
                <a:cubicBezTo>
                  <a:pt x="9529305" y="1365793"/>
                  <a:pt x="9528505" y="1312122"/>
                  <a:pt x="9527704" y="1256850"/>
                </a:cubicBezTo>
                <a:cubicBezTo>
                  <a:pt x="9524499" y="1085425"/>
                  <a:pt x="9494861" y="860329"/>
                  <a:pt x="9458814" y="732962"/>
                </a:cubicBezTo>
                <a:cubicBezTo>
                  <a:pt x="9413954" y="571150"/>
                  <a:pt x="9344263" y="485437"/>
                  <a:pt x="9299404" y="485437"/>
                </a:cubicBezTo>
                <a:cubicBezTo>
                  <a:pt x="9254545" y="485437"/>
                  <a:pt x="9184853" y="571150"/>
                  <a:pt x="9139995" y="732962"/>
                </a:cubicBezTo>
                <a:cubicBezTo>
                  <a:pt x="9107953" y="848313"/>
                  <a:pt x="9080717" y="1042969"/>
                  <a:pt x="9072706" y="1205582"/>
                </a:cubicBezTo>
                <a:lnTo>
                  <a:pt x="9024643" y="1205582"/>
                </a:lnTo>
                <a:lnTo>
                  <a:pt x="9024643" y="1191163"/>
                </a:lnTo>
                <a:lnTo>
                  <a:pt x="9003816" y="1191163"/>
                </a:lnTo>
                <a:lnTo>
                  <a:pt x="9003816" y="1202378"/>
                </a:lnTo>
                <a:lnTo>
                  <a:pt x="8988596" y="1202378"/>
                </a:lnTo>
                <a:lnTo>
                  <a:pt x="8988596" y="1199174"/>
                </a:lnTo>
                <a:lnTo>
                  <a:pt x="8974978" y="1199174"/>
                </a:lnTo>
                <a:lnTo>
                  <a:pt x="8974978" y="1210389"/>
                </a:lnTo>
                <a:lnTo>
                  <a:pt x="8914099" y="1210389"/>
                </a:lnTo>
                <a:lnTo>
                  <a:pt x="8914099" y="1238425"/>
                </a:lnTo>
                <a:lnTo>
                  <a:pt x="8878852" y="1238425"/>
                </a:lnTo>
                <a:lnTo>
                  <a:pt x="8878852" y="1372201"/>
                </a:lnTo>
                <a:lnTo>
                  <a:pt x="8866036" y="1372201"/>
                </a:lnTo>
                <a:lnTo>
                  <a:pt x="8866036" y="1423468"/>
                </a:lnTo>
                <a:lnTo>
                  <a:pt x="8843606" y="1423468"/>
                </a:lnTo>
                <a:lnTo>
                  <a:pt x="8843606" y="1306515"/>
                </a:lnTo>
                <a:lnTo>
                  <a:pt x="8835595" y="1306515"/>
                </a:lnTo>
                <a:lnTo>
                  <a:pt x="8835595" y="1335353"/>
                </a:lnTo>
                <a:lnTo>
                  <a:pt x="8797144" y="1335353"/>
                </a:lnTo>
                <a:lnTo>
                  <a:pt x="8797144" y="1223205"/>
                </a:lnTo>
                <a:lnTo>
                  <a:pt x="8753888" y="1223205"/>
                </a:lnTo>
                <a:lnTo>
                  <a:pt x="8753888" y="1204781"/>
                </a:lnTo>
                <a:lnTo>
                  <a:pt x="8685799" y="1204781"/>
                </a:lnTo>
                <a:lnTo>
                  <a:pt x="8685799" y="1155917"/>
                </a:lnTo>
                <a:lnTo>
                  <a:pt x="8673783" y="1155917"/>
                </a:lnTo>
                <a:lnTo>
                  <a:pt x="8673783" y="1201577"/>
                </a:lnTo>
                <a:lnTo>
                  <a:pt x="8659364" y="1201577"/>
                </a:lnTo>
                <a:lnTo>
                  <a:pt x="8659364" y="1215996"/>
                </a:lnTo>
                <a:lnTo>
                  <a:pt x="8646547" y="1215996"/>
                </a:lnTo>
                <a:lnTo>
                  <a:pt x="8646547" y="1244033"/>
                </a:lnTo>
                <a:lnTo>
                  <a:pt x="8604091" y="1244033"/>
                </a:lnTo>
                <a:lnTo>
                  <a:pt x="8604091" y="1393028"/>
                </a:lnTo>
                <a:lnTo>
                  <a:pt x="8569647" y="1393028"/>
                </a:lnTo>
                <a:lnTo>
                  <a:pt x="8569647" y="672082"/>
                </a:lnTo>
                <a:lnTo>
                  <a:pt x="8516776" y="672082"/>
                </a:lnTo>
                <a:lnTo>
                  <a:pt x="8516776" y="647250"/>
                </a:lnTo>
                <a:lnTo>
                  <a:pt x="8522384" y="647250"/>
                </a:lnTo>
                <a:lnTo>
                  <a:pt x="8522384" y="292384"/>
                </a:lnTo>
                <a:lnTo>
                  <a:pt x="8512771" y="292384"/>
                </a:lnTo>
                <a:lnTo>
                  <a:pt x="8512771" y="284373"/>
                </a:lnTo>
                <a:lnTo>
                  <a:pt x="8485536" y="284373"/>
                </a:lnTo>
                <a:lnTo>
                  <a:pt x="8485536" y="289981"/>
                </a:lnTo>
                <a:lnTo>
                  <a:pt x="8262043" y="289981"/>
                </a:lnTo>
                <a:lnTo>
                  <a:pt x="8262043" y="297991"/>
                </a:lnTo>
                <a:lnTo>
                  <a:pt x="8213179" y="297991"/>
                </a:lnTo>
                <a:lnTo>
                  <a:pt x="8213179" y="285174"/>
                </a:lnTo>
                <a:lnTo>
                  <a:pt x="8195555" y="285174"/>
                </a:lnTo>
                <a:lnTo>
                  <a:pt x="8195555" y="1401039"/>
                </a:lnTo>
                <a:lnTo>
                  <a:pt x="8138681" y="1401039"/>
                </a:lnTo>
                <a:lnTo>
                  <a:pt x="8138681" y="1415458"/>
                </a:lnTo>
                <a:lnTo>
                  <a:pt x="8123461" y="1415458"/>
                </a:lnTo>
                <a:lnTo>
                  <a:pt x="8123461" y="1409049"/>
                </a:lnTo>
                <a:lnTo>
                  <a:pt x="8067387" y="1409049"/>
                </a:lnTo>
                <a:lnTo>
                  <a:pt x="8067387" y="1354578"/>
                </a:lnTo>
                <a:lnTo>
                  <a:pt x="8060979" y="1354578"/>
                </a:lnTo>
                <a:lnTo>
                  <a:pt x="8060979" y="1438688"/>
                </a:lnTo>
                <a:lnTo>
                  <a:pt x="8000099" y="1438688"/>
                </a:lnTo>
                <a:lnTo>
                  <a:pt x="8000099" y="1563652"/>
                </a:lnTo>
                <a:lnTo>
                  <a:pt x="7994492" y="1563652"/>
                </a:lnTo>
                <a:lnTo>
                  <a:pt x="7965654" y="1303311"/>
                </a:lnTo>
                <a:lnTo>
                  <a:pt x="7965654" y="805057"/>
                </a:lnTo>
                <a:lnTo>
                  <a:pt x="7626809" y="805057"/>
                </a:lnTo>
                <a:lnTo>
                  <a:pt x="7626809" y="1364190"/>
                </a:lnTo>
                <a:lnTo>
                  <a:pt x="7586756" y="1364190"/>
                </a:lnTo>
                <a:lnTo>
                  <a:pt x="7586756" y="1374604"/>
                </a:lnTo>
                <a:lnTo>
                  <a:pt x="7564327" y="1374604"/>
                </a:lnTo>
                <a:lnTo>
                  <a:pt x="7564327" y="1031754"/>
                </a:lnTo>
                <a:lnTo>
                  <a:pt x="7555516" y="1031754"/>
                </a:lnTo>
                <a:lnTo>
                  <a:pt x="7555516" y="867539"/>
                </a:lnTo>
                <a:lnTo>
                  <a:pt x="7502646" y="867539"/>
                </a:lnTo>
                <a:lnTo>
                  <a:pt x="7502646" y="809863"/>
                </a:lnTo>
                <a:lnTo>
                  <a:pt x="7481819" y="809863"/>
                </a:lnTo>
                <a:lnTo>
                  <a:pt x="7481819" y="821078"/>
                </a:lnTo>
                <a:lnTo>
                  <a:pt x="7435358" y="821078"/>
                </a:lnTo>
                <a:lnTo>
                  <a:pt x="7435358" y="809062"/>
                </a:lnTo>
                <a:lnTo>
                  <a:pt x="7381688" y="809062"/>
                </a:lnTo>
                <a:lnTo>
                  <a:pt x="7381688" y="820277"/>
                </a:lnTo>
                <a:lnTo>
                  <a:pt x="7356855" y="820277"/>
                </a:lnTo>
                <a:lnTo>
                  <a:pt x="7356855" y="935628"/>
                </a:lnTo>
                <a:lnTo>
                  <a:pt x="7297577" y="935628"/>
                </a:lnTo>
                <a:lnTo>
                  <a:pt x="7297577" y="1091833"/>
                </a:lnTo>
                <a:lnTo>
                  <a:pt x="7282357" y="1091833"/>
                </a:lnTo>
                <a:lnTo>
                  <a:pt x="7273546" y="1101446"/>
                </a:lnTo>
                <a:lnTo>
                  <a:pt x="7273546" y="1331347"/>
                </a:lnTo>
                <a:lnTo>
                  <a:pt x="7254320" y="1331347"/>
                </a:lnTo>
                <a:lnTo>
                  <a:pt x="7254320" y="1422667"/>
                </a:lnTo>
                <a:lnTo>
                  <a:pt x="7187032" y="1422667"/>
                </a:lnTo>
                <a:lnTo>
                  <a:pt x="7062869" y="416547"/>
                </a:lnTo>
                <a:lnTo>
                  <a:pt x="6476500" y="525490"/>
                </a:lnTo>
                <a:lnTo>
                  <a:pt x="6337918" y="631228"/>
                </a:lnTo>
                <a:lnTo>
                  <a:pt x="6250603" y="1228012"/>
                </a:lnTo>
                <a:lnTo>
                  <a:pt x="6224168" y="1228012"/>
                </a:lnTo>
                <a:lnTo>
                  <a:pt x="6224168" y="1199174"/>
                </a:lnTo>
                <a:lnTo>
                  <a:pt x="6214556" y="1199174"/>
                </a:lnTo>
                <a:lnTo>
                  <a:pt x="6214556" y="1124676"/>
                </a:lnTo>
                <a:lnTo>
                  <a:pt x="6197734" y="1124676"/>
                </a:lnTo>
                <a:lnTo>
                  <a:pt x="6197734" y="1135090"/>
                </a:lnTo>
                <a:lnTo>
                  <a:pt x="6134451" y="1135090"/>
                </a:lnTo>
                <a:lnTo>
                  <a:pt x="6134451" y="1212792"/>
                </a:lnTo>
                <a:lnTo>
                  <a:pt x="6059152" y="1212792"/>
                </a:lnTo>
                <a:lnTo>
                  <a:pt x="6059152" y="1232017"/>
                </a:lnTo>
                <a:lnTo>
                  <a:pt x="6064759" y="1232017"/>
                </a:lnTo>
                <a:lnTo>
                  <a:pt x="6064759" y="1318531"/>
                </a:lnTo>
                <a:lnTo>
                  <a:pt x="6042330" y="1318531"/>
                </a:lnTo>
                <a:lnTo>
                  <a:pt x="6042330" y="1562050"/>
                </a:lnTo>
                <a:lnTo>
                  <a:pt x="6003879" y="1562050"/>
                </a:lnTo>
                <a:lnTo>
                  <a:pt x="6003879" y="1539621"/>
                </a:lnTo>
                <a:lnTo>
                  <a:pt x="5962225" y="1539621"/>
                </a:lnTo>
                <a:lnTo>
                  <a:pt x="5962225" y="1489955"/>
                </a:lnTo>
                <a:lnTo>
                  <a:pt x="5954214" y="1489955"/>
                </a:lnTo>
                <a:lnTo>
                  <a:pt x="5954214" y="1283284"/>
                </a:lnTo>
                <a:lnTo>
                  <a:pt x="5898140" y="1283284"/>
                </a:lnTo>
                <a:cubicBezTo>
                  <a:pt x="5898140" y="1283284"/>
                  <a:pt x="5874910" y="841104"/>
                  <a:pt x="5860491" y="620815"/>
                </a:cubicBezTo>
                <a:cubicBezTo>
                  <a:pt x="5846072" y="400526"/>
                  <a:pt x="5818837" y="28838"/>
                  <a:pt x="5818837" y="28838"/>
                </a:cubicBezTo>
                <a:lnTo>
                  <a:pt x="5782789" y="16021"/>
                </a:lnTo>
                <a:lnTo>
                  <a:pt x="5777182" y="16021"/>
                </a:lnTo>
                <a:lnTo>
                  <a:pt x="5777182" y="20026"/>
                </a:lnTo>
                <a:lnTo>
                  <a:pt x="5659427" y="20026"/>
                </a:lnTo>
                <a:lnTo>
                  <a:pt x="5659427" y="0"/>
                </a:lnTo>
                <a:lnTo>
                  <a:pt x="5647412" y="0"/>
                </a:lnTo>
                <a:lnTo>
                  <a:pt x="5647412" y="16021"/>
                </a:lnTo>
                <a:lnTo>
                  <a:pt x="5598548" y="16021"/>
                </a:lnTo>
                <a:cubicBezTo>
                  <a:pt x="5598548" y="16021"/>
                  <a:pt x="5582527" y="549521"/>
                  <a:pt x="5580123" y="686501"/>
                </a:cubicBezTo>
                <a:cubicBezTo>
                  <a:pt x="5577720" y="822680"/>
                  <a:pt x="5580123" y="1188760"/>
                  <a:pt x="5580123" y="1188760"/>
                </a:cubicBezTo>
                <a:lnTo>
                  <a:pt x="5557694" y="1188760"/>
                </a:lnTo>
                <a:lnTo>
                  <a:pt x="5557694" y="1272871"/>
                </a:lnTo>
                <a:lnTo>
                  <a:pt x="5543275" y="1272871"/>
                </a:lnTo>
                <a:lnTo>
                  <a:pt x="5543275" y="1292897"/>
                </a:lnTo>
                <a:lnTo>
                  <a:pt x="5496814" y="1292897"/>
                </a:lnTo>
                <a:lnTo>
                  <a:pt x="5496814" y="1256850"/>
                </a:lnTo>
                <a:lnTo>
                  <a:pt x="5475186" y="1256850"/>
                </a:lnTo>
                <a:lnTo>
                  <a:pt x="5475186" y="1273672"/>
                </a:lnTo>
                <a:lnTo>
                  <a:pt x="5368646" y="1273672"/>
                </a:lnTo>
                <a:lnTo>
                  <a:pt x="5368646" y="948445"/>
                </a:lnTo>
                <a:lnTo>
                  <a:pt x="5282132" y="948445"/>
                </a:lnTo>
                <a:lnTo>
                  <a:pt x="5282132" y="930021"/>
                </a:lnTo>
                <a:lnTo>
                  <a:pt x="5246085" y="930021"/>
                </a:lnTo>
                <a:lnTo>
                  <a:pt x="5242080" y="938832"/>
                </a:lnTo>
                <a:lnTo>
                  <a:pt x="5143550" y="938832"/>
                </a:lnTo>
                <a:lnTo>
                  <a:pt x="5143550" y="961262"/>
                </a:lnTo>
                <a:lnTo>
                  <a:pt x="5109105" y="961262"/>
                </a:lnTo>
                <a:lnTo>
                  <a:pt x="5109105" y="1134289"/>
                </a:lnTo>
                <a:lnTo>
                  <a:pt x="5089079" y="1153514"/>
                </a:lnTo>
                <a:lnTo>
                  <a:pt x="5089079" y="1202378"/>
                </a:lnTo>
                <a:lnTo>
                  <a:pt x="5076262" y="1202378"/>
                </a:lnTo>
                <a:lnTo>
                  <a:pt x="5076262" y="1262457"/>
                </a:lnTo>
                <a:lnTo>
                  <a:pt x="4999361" y="1262457"/>
                </a:lnTo>
                <a:lnTo>
                  <a:pt x="4999361" y="1314525"/>
                </a:lnTo>
                <a:lnTo>
                  <a:pt x="4974529" y="1314525"/>
                </a:lnTo>
                <a:lnTo>
                  <a:pt x="4974529" y="1568459"/>
                </a:lnTo>
                <a:lnTo>
                  <a:pt x="4953701" y="1568459"/>
                </a:lnTo>
                <a:lnTo>
                  <a:pt x="4953701" y="904387"/>
                </a:lnTo>
                <a:lnTo>
                  <a:pt x="4898429" y="904387"/>
                </a:lnTo>
                <a:lnTo>
                  <a:pt x="4898429" y="890769"/>
                </a:lnTo>
                <a:lnTo>
                  <a:pt x="4743024" y="890769"/>
                </a:lnTo>
                <a:lnTo>
                  <a:pt x="4743024" y="901984"/>
                </a:lnTo>
                <a:lnTo>
                  <a:pt x="4705375" y="901984"/>
                </a:lnTo>
                <a:lnTo>
                  <a:pt x="4705375" y="1249640"/>
                </a:lnTo>
                <a:lnTo>
                  <a:pt x="4694161" y="1249640"/>
                </a:lnTo>
                <a:lnTo>
                  <a:pt x="4694161" y="1229614"/>
                </a:lnTo>
                <a:lnTo>
                  <a:pt x="4678140" y="1229614"/>
                </a:lnTo>
                <a:lnTo>
                  <a:pt x="4678140" y="1207184"/>
                </a:lnTo>
                <a:lnTo>
                  <a:pt x="4578809" y="1207184"/>
                </a:lnTo>
                <a:lnTo>
                  <a:pt x="4578809" y="1147106"/>
                </a:lnTo>
                <a:lnTo>
                  <a:pt x="4571600" y="1147106"/>
                </a:lnTo>
                <a:lnTo>
                  <a:pt x="4571600" y="1259253"/>
                </a:lnTo>
                <a:lnTo>
                  <a:pt x="4537155" y="1256850"/>
                </a:lnTo>
                <a:lnTo>
                  <a:pt x="4537155" y="986895"/>
                </a:lnTo>
                <a:lnTo>
                  <a:pt x="4532348" y="979686"/>
                </a:lnTo>
                <a:lnTo>
                  <a:pt x="4516327" y="979686"/>
                </a:lnTo>
                <a:lnTo>
                  <a:pt x="4516327" y="967670"/>
                </a:lnTo>
                <a:lnTo>
                  <a:pt x="4470667" y="967670"/>
                </a:lnTo>
                <a:lnTo>
                  <a:pt x="4470667" y="950047"/>
                </a:lnTo>
                <a:lnTo>
                  <a:pt x="4367332" y="950047"/>
                </a:lnTo>
                <a:lnTo>
                  <a:pt x="4367332" y="954052"/>
                </a:lnTo>
                <a:lnTo>
                  <a:pt x="4361724" y="954052"/>
                </a:lnTo>
                <a:lnTo>
                  <a:pt x="4361724" y="942837"/>
                </a:lnTo>
                <a:lnTo>
                  <a:pt x="4346504" y="942837"/>
                </a:lnTo>
                <a:lnTo>
                  <a:pt x="4346504" y="971675"/>
                </a:lnTo>
                <a:lnTo>
                  <a:pt x="4296038" y="971675"/>
                </a:lnTo>
                <a:lnTo>
                  <a:pt x="4296038" y="983691"/>
                </a:lnTo>
                <a:lnTo>
                  <a:pt x="4158257" y="983691"/>
                </a:lnTo>
                <a:lnTo>
                  <a:pt x="4158257" y="997309"/>
                </a:lnTo>
                <a:lnTo>
                  <a:pt x="4098979" y="997309"/>
                </a:lnTo>
                <a:lnTo>
                  <a:pt x="4098979" y="1199174"/>
                </a:lnTo>
                <a:lnTo>
                  <a:pt x="4050115" y="1199174"/>
                </a:lnTo>
                <a:lnTo>
                  <a:pt x="4050115" y="1181551"/>
                </a:lnTo>
                <a:lnTo>
                  <a:pt x="3981225" y="1181551"/>
                </a:lnTo>
                <a:lnTo>
                  <a:pt x="3981225" y="1189561"/>
                </a:lnTo>
                <a:lnTo>
                  <a:pt x="3965204" y="1189561"/>
                </a:lnTo>
                <a:lnTo>
                  <a:pt x="3965204" y="1173540"/>
                </a:lnTo>
                <a:lnTo>
                  <a:pt x="3933162" y="1173540"/>
                </a:lnTo>
                <a:lnTo>
                  <a:pt x="3933162" y="1191964"/>
                </a:lnTo>
                <a:lnTo>
                  <a:pt x="3903523" y="1191964"/>
                </a:lnTo>
                <a:lnTo>
                  <a:pt x="3903523" y="1058189"/>
                </a:lnTo>
                <a:lnTo>
                  <a:pt x="3896313" y="1058189"/>
                </a:lnTo>
                <a:lnTo>
                  <a:pt x="3896313" y="1067801"/>
                </a:lnTo>
                <a:lnTo>
                  <a:pt x="3873884" y="1067801"/>
                </a:lnTo>
                <a:lnTo>
                  <a:pt x="3873884" y="945241"/>
                </a:lnTo>
                <a:lnTo>
                  <a:pt x="3856261" y="945241"/>
                </a:lnTo>
                <a:lnTo>
                  <a:pt x="3856261" y="953251"/>
                </a:lnTo>
                <a:lnTo>
                  <a:pt x="3839439" y="953251"/>
                </a:lnTo>
                <a:lnTo>
                  <a:pt x="3839439" y="949246"/>
                </a:lnTo>
                <a:lnTo>
                  <a:pt x="3821816" y="949246"/>
                </a:lnTo>
                <a:lnTo>
                  <a:pt x="3821816" y="952450"/>
                </a:lnTo>
                <a:lnTo>
                  <a:pt x="3771349" y="952450"/>
                </a:lnTo>
                <a:lnTo>
                  <a:pt x="3771349" y="966068"/>
                </a:lnTo>
                <a:lnTo>
                  <a:pt x="3717679" y="966068"/>
                </a:lnTo>
                <a:lnTo>
                  <a:pt x="3717679" y="913199"/>
                </a:lnTo>
                <a:lnTo>
                  <a:pt x="3714475" y="913199"/>
                </a:lnTo>
                <a:lnTo>
                  <a:pt x="3714475" y="966869"/>
                </a:lnTo>
                <a:lnTo>
                  <a:pt x="3687239" y="966869"/>
                </a:lnTo>
                <a:lnTo>
                  <a:pt x="3687239" y="986895"/>
                </a:lnTo>
                <a:lnTo>
                  <a:pt x="3657600" y="986895"/>
                </a:lnTo>
                <a:lnTo>
                  <a:pt x="3602328" y="1003717"/>
                </a:lnTo>
                <a:lnTo>
                  <a:pt x="3602328" y="1022141"/>
                </a:lnTo>
                <a:lnTo>
                  <a:pt x="3594317" y="1022141"/>
                </a:lnTo>
                <a:lnTo>
                  <a:pt x="3594317" y="1012529"/>
                </a:lnTo>
                <a:lnTo>
                  <a:pt x="3545453" y="1012529"/>
                </a:lnTo>
                <a:lnTo>
                  <a:pt x="3545453" y="461406"/>
                </a:lnTo>
                <a:lnTo>
                  <a:pt x="3402866" y="461406"/>
                </a:lnTo>
                <a:lnTo>
                  <a:pt x="3402866" y="437374"/>
                </a:lnTo>
                <a:lnTo>
                  <a:pt x="3394855" y="437374"/>
                </a:lnTo>
                <a:lnTo>
                  <a:pt x="3394855" y="449390"/>
                </a:lnTo>
                <a:lnTo>
                  <a:pt x="3281106" y="449390"/>
                </a:lnTo>
                <a:lnTo>
                  <a:pt x="3281106" y="781826"/>
                </a:lnTo>
                <a:lnTo>
                  <a:pt x="3208210" y="781826"/>
                </a:lnTo>
                <a:lnTo>
                  <a:pt x="3208210" y="1120671"/>
                </a:lnTo>
                <a:lnTo>
                  <a:pt x="3172163" y="1120671"/>
                </a:lnTo>
                <a:lnTo>
                  <a:pt x="3172163" y="759397"/>
                </a:lnTo>
                <a:lnTo>
                  <a:pt x="2893397" y="759397"/>
                </a:lnTo>
                <a:lnTo>
                  <a:pt x="2893397" y="1132687"/>
                </a:lnTo>
                <a:lnTo>
                  <a:pt x="2881382" y="1132687"/>
                </a:lnTo>
                <a:lnTo>
                  <a:pt x="2881382" y="1173540"/>
                </a:lnTo>
                <a:lnTo>
                  <a:pt x="2840528" y="1173540"/>
                </a:lnTo>
                <a:lnTo>
                  <a:pt x="2840528" y="1115063"/>
                </a:lnTo>
                <a:lnTo>
                  <a:pt x="2830915" y="1115063"/>
                </a:lnTo>
                <a:lnTo>
                  <a:pt x="2830915" y="1275274"/>
                </a:lnTo>
                <a:lnTo>
                  <a:pt x="2806083" y="1275274"/>
                </a:lnTo>
                <a:lnTo>
                  <a:pt x="2806083" y="1452306"/>
                </a:lnTo>
                <a:lnTo>
                  <a:pt x="2783653" y="1452306"/>
                </a:lnTo>
                <a:lnTo>
                  <a:pt x="2783653" y="1422667"/>
                </a:lnTo>
                <a:lnTo>
                  <a:pt x="2754014" y="1422667"/>
                </a:lnTo>
                <a:lnTo>
                  <a:pt x="2754014" y="1161524"/>
                </a:lnTo>
                <a:lnTo>
                  <a:pt x="2726779" y="1161524"/>
                </a:lnTo>
                <a:lnTo>
                  <a:pt x="2726779" y="990099"/>
                </a:lnTo>
                <a:lnTo>
                  <a:pt x="2701946" y="990099"/>
                </a:lnTo>
                <a:lnTo>
                  <a:pt x="2701946" y="903586"/>
                </a:lnTo>
                <a:lnTo>
                  <a:pt x="2698742" y="903586"/>
                </a:lnTo>
                <a:lnTo>
                  <a:pt x="2698742" y="955654"/>
                </a:lnTo>
                <a:lnTo>
                  <a:pt x="2673108" y="938832"/>
                </a:lnTo>
                <a:lnTo>
                  <a:pt x="2673108" y="909193"/>
                </a:lnTo>
                <a:lnTo>
                  <a:pt x="2659490" y="893172"/>
                </a:lnTo>
                <a:lnTo>
                  <a:pt x="2659490" y="873146"/>
                </a:lnTo>
                <a:lnTo>
                  <a:pt x="2651480" y="873146"/>
                </a:lnTo>
                <a:lnTo>
                  <a:pt x="2557757" y="961262"/>
                </a:lnTo>
                <a:lnTo>
                  <a:pt x="2557757" y="968471"/>
                </a:lnTo>
                <a:lnTo>
                  <a:pt x="2545741" y="978885"/>
                </a:lnTo>
                <a:lnTo>
                  <a:pt x="2545741" y="991702"/>
                </a:lnTo>
                <a:lnTo>
                  <a:pt x="2515301" y="991702"/>
                </a:lnTo>
                <a:lnTo>
                  <a:pt x="2515301" y="1124676"/>
                </a:lnTo>
                <a:lnTo>
                  <a:pt x="2503285" y="1124676"/>
                </a:lnTo>
                <a:lnTo>
                  <a:pt x="2503285" y="1271268"/>
                </a:lnTo>
                <a:lnTo>
                  <a:pt x="2496076" y="1271268"/>
                </a:lnTo>
                <a:lnTo>
                  <a:pt x="2496076" y="1284085"/>
                </a:lnTo>
                <a:lnTo>
                  <a:pt x="2475248" y="1306515"/>
                </a:lnTo>
                <a:lnTo>
                  <a:pt x="2475248" y="1322536"/>
                </a:lnTo>
                <a:lnTo>
                  <a:pt x="2448013" y="1322536"/>
                </a:lnTo>
                <a:lnTo>
                  <a:pt x="2448013" y="1340159"/>
                </a:lnTo>
                <a:lnTo>
                  <a:pt x="2453620" y="1340159"/>
                </a:lnTo>
                <a:lnTo>
                  <a:pt x="2453620" y="1390625"/>
                </a:lnTo>
                <a:lnTo>
                  <a:pt x="2413567" y="1390625"/>
                </a:lnTo>
                <a:lnTo>
                  <a:pt x="2413567" y="1419463"/>
                </a:lnTo>
                <a:lnTo>
                  <a:pt x="2410363" y="1416259"/>
                </a:lnTo>
                <a:lnTo>
                  <a:pt x="2403955" y="1407447"/>
                </a:lnTo>
                <a:lnTo>
                  <a:pt x="2382326" y="1407447"/>
                </a:lnTo>
                <a:lnTo>
                  <a:pt x="2382326" y="1398636"/>
                </a:lnTo>
                <a:lnTo>
                  <a:pt x="2363902" y="1398636"/>
                </a:lnTo>
                <a:lnTo>
                  <a:pt x="2363902" y="1391426"/>
                </a:lnTo>
                <a:lnTo>
                  <a:pt x="2348682" y="1391426"/>
                </a:lnTo>
                <a:lnTo>
                  <a:pt x="2340672" y="1384217"/>
                </a:lnTo>
                <a:lnTo>
                  <a:pt x="2340672" y="1374604"/>
                </a:lnTo>
                <a:lnTo>
                  <a:pt x="2312635" y="1374604"/>
                </a:lnTo>
                <a:lnTo>
                  <a:pt x="2312635" y="1368997"/>
                </a:lnTo>
                <a:lnTo>
                  <a:pt x="2303824" y="1368997"/>
                </a:lnTo>
                <a:lnTo>
                  <a:pt x="2303824" y="1374604"/>
                </a:lnTo>
                <a:lnTo>
                  <a:pt x="2265373" y="1374604"/>
                </a:lnTo>
                <a:lnTo>
                  <a:pt x="2265373" y="1408248"/>
                </a:lnTo>
                <a:lnTo>
                  <a:pt x="2238137" y="1408248"/>
                </a:lnTo>
                <a:lnTo>
                  <a:pt x="2238137" y="1429076"/>
                </a:lnTo>
                <a:lnTo>
                  <a:pt x="2227724" y="1429076"/>
                </a:lnTo>
                <a:lnTo>
                  <a:pt x="2227724" y="1437887"/>
                </a:lnTo>
                <a:lnTo>
                  <a:pt x="2181263" y="1437887"/>
                </a:lnTo>
                <a:lnTo>
                  <a:pt x="2181263" y="1335353"/>
                </a:lnTo>
                <a:lnTo>
                  <a:pt x="2178860" y="1335353"/>
                </a:lnTo>
                <a:lnTo>
                  <a:pt x="2178860" y="1254446"/>
                </a:lnTo>
                <a:lnTo>
                  <a:pt x="2182865" y="1254446"/>
                </a:lnTo>
                <a:lnTo>
                  <a:pt x="2182865" y="1236022"/>
                </a:lnTo>
                <a:cubicBezTo>
                  <a:pt x="2182865" y="1236022"/>
                  <a:pt x="2183666" y="1210389"/>
                  <a:pt x="2174854" y="1210389"/>
                </a:cubicBezTo>
                <a:lnTo>
                  <a:pt x="2162838" y="1210389"/>
                </a:lnTo>
                <a:lnTo>
                  <a:pt x="2162838" y="1195169"/>
                </a:lnTo>
                <a:cubicBezTo>
                  <a:pt x="2162838" y="1195169"/>
                  <a:pt x="2132399" y="1169535"/>
                  <a:pt x="2084336" y="1159922"/>
                </a:cubicBezTo>
                <a:cubicBezTo>
                  <a:pt x="2036272" y="1150310"/>
                  <a:pt x="2008236" y="1151111"/>
                  <a:pt x="2008236" y="1151111"/>
                </a:cubicBezTo>
                <a:lnTo>
                  <a:pt x="2004230" y="1157519"/>
                </a:lnTo>
                <a:lnTo>
                  <a:pt x="1994618" y="1157519"/>
                </a:lnTo>
                <a:lnTo>
                  <a:pt x="1994618" y="1114262"/>
                </a:lnTo>
                <a:lnTo>
                  <a:pt x="1990612" y="1114262"/>
                </a:lnTo>
                <a:lnTo>
                  <a:pt x="1990612" y="1157519"/>
                </a:lnTo>
                <a:lnTo>
                  <a:pt x="1973790" y="1157519"/>
                </a:lnTo>
                <a:lnTo>
                  <a:pt x="1973790" y="1121472"/>
                </a:lnTo>
                <a:lnTo>
                  <a:pt x="1968183" y="1121472"/>
                </a:lnTo>
                <a:lnTo>
                  <a:pt x="1956167" y="1109456"/>
                </a:lnTo>
                <a:lnTo>
                  <a:pt x="1952963" y="1109456"/>
                </a:lnTo>
                <a:lnTo>
                  <a:pt x="1952963" y="1134289"/>
                </a:lnTo>
                <a:lnTo>
                  <a:pt x="1933738" y="1134289"/>
                </a:lnTo>
                <a:lnTo>
                  <a:pt x="1933738" y="1142299"/>
                </a:lnTo>
                <a:lnTo>
                  <a:pt x="1938544" y="1145503"/>
                </a:lnTo>
                <a:lnTo>
                  <a:pt x="1938544" y="1150310"/>
                </a:lnTo>
                <a:lnTo>
                  <a:pt x="1866449" y="1150310"/>
                </a:lnTo>
                <a:lnTo>
                  <a:pt x="1866449" y="1157519"/>
                </a:lnTo>
                <a:cubicBezTo>
                  <a:pt x="1866449" y="1157519"/>
                  <a:pt x="1820790" y="1164729"/>
                  <a:pt x="1794355" y="1171137"/>
                </a:cubicBezTo>
                <a:cubicBezTo>
                  <a:pt x="1767920" y="1178347"/>
                  <a:pt x="1736679" y="1192765"/>
                  <a:pt x="1736679" y="1192765"/>
                </a:cubicBezTo>
                <a:lnTo>
                  <a:pt x="1729470" y="1192765"/>
                </a:lnTo>
                <a:lnTo>
                  <a:pt x="1729470" y="1207184"/>
                </a:lnTo>
                <a:lnTo>
                  <a:pt x="1721459" y="1207184"/>
                </a:lnTo>
                <a:lnTo>
                  <a:pt x="1721459" y="1203179"/>
                </a:lnTo>
                <a:lnTo>
                  <a:pt x="1703836" y="1203179"/>
                </a:lnTo>
                <a:lnTo>
                  <a:pt x="1703836" y="1207184"/>
                </a:lnTo>
                <a:lnTo>
                  <a:pt x="1698229" y="1207184"/>
                </a:lnTo>
                <a:cubicBezTo>
                  <a:pt x="1698229" y="1207184"/>
                  <a:pt x="1682208" y="1215996"/>
                  <a:pt x="1668590" y="1227211"/>
                </a:cubicBezTo>
                <a:cubicBezTo>
                  <a:pt x="1654972" y="1237624"/>
                  <a:pt x="1647762" y="1246436"/>
                  <a:pt x="1647762" y="1246436"/>
                </a:cubicBezTo>
                <a:lnTo>
                  <a:pt x="1647762" y="1331347"/>
                </a:lnTo>
                <a:lnTo>
                  <a:pt x="1642956" y="1331347"/>
                </a:lnTo>
                <a:lnTo>
                  <a:pt x="1642956" y="1406646"/>
                </a:lnTo>
                <a:lnTo>
                  <a:pt x="1590087" y="1406646"/>
                </a:lnTo>
                <a:lnTo>
                  <a:pt x="1590087" y="1416259"/>
                </a:lnTo>
                <a:lnTo>
                  <a:pt x="1582877" y="1416259"/>
                </a:lnTo>
                <a:lnTo>
                  <a:pt x="1582877" y="1421065"/>
                </a:lnTo>
                <a:lnTo>
                  <a:pt x="1556443" y="1421065"/>
                </a:lnTo>
                <a:lnTo>
                  <a:pt x="1556443" y="1426672"/>
                </a:lnTo>
                <a:lnTo>
                  <a:pt x="1546830" y="1426672"/>
                </a:lnTo>
                <a:lnTo>
                  <a:pt x="1546830" y="1429877"/>
                </a:lnTo>
                <a:lnTo>
                  <a:pt x="1543626" y="1429877"/>
                </a:lnTo>
                <a:lnTo>
                  <a:pt x="1543626" y="1420264"/>
                </a:lnTo>
                <a:lnTo>
                  <a:pt x="1517992" y="1420264"/>
                </a:lnTo>
                <a:lnTo>
                  <a:pt x="1517992" y="1441091"/>
                </a:lnTo>
                <a:lnTo>
                  <a:pt x="1522799" y="1441091"/>
                </a:lnTo>
                <a:lnTo>
                  <a:pt x="1522799" y="1457913"/>
                </a:lnTo>
                <a:lnTo>
                  <a:pt x="1493160" y="1457913"/>
                </a:lnTo>
                <a:lnTo>
                  <a:pt x="1493160" y="1527605"/>
                </a:lnTo>
                <a:lnTo>
                  <a:pt x="1458714" y="1527605"/>
                </a:lnTo>
                <a:lnTo>
                  <a:pt x="1435484" y="1010927"/>
                </a:lnTo>
                <a:lnTo>
                  <a:pt x="1449903" y="1006120"/>
                </a:lnTo>
                <a:lnTo>
                  <a:pt x="1449903" y="962864"/>
                </a:lnTo>
                <a:lnTo>
                  <a:pt x="1455510" y="955654"/>
                </a:lnTo>
                <a:lnTo>
                  <a:pt x="1455510" y="929220"/>
                </a:lnTo>
                <a:lnTo>
                  <a:pt x="1470730" y="920408"/>
                </a:lnTo>
                <a:lnTo>
                  <a:pt x="1478741" y="914000"/>
                </a:lnTo>
                <a:lnTo>
                  <a:pt x="1492359" y="883560"/>
                </a:lnTo>
                <a:lnTo>
                  <a:pt x="1492359" y="858727"/>
                </a:lnTo>
                <a:lnTo>
                  <a:pt x="1488353" y="857125"/>
                </a:lnTo>
                <a:lnTo>
                  <a:pt x="1488353" y="850716"/>
                </a:lnTo>
                <a:lnTo>
                  <a:pt x="1485950" y="849114"/>
                </a:lnTo>
                <a:lnTo>
                  <a:pt x="1485950" y="846711"/>
                </a:lnTo>
                <a:lnTo>
                  <a:pt x="1483547" y="845109"/>
                </a:lnTo>
                <a:lnTo>
                  <a:pt x="1483547" y="841104"/>
                </a:lnTo>
                <a:lnTo>
                  <a:pt x="1454709" y="834695"/>
                </a:lnTo>
                <a:lnTo>
                  <a:pt x="1457112" y="831491"/>
                </a:lnTo>
                <a:lnTo>
                  <a:pt x="1463521" y="806659"/>
                </a:lnTo>
                <a:lnTo>
                  <a:pt x="1463521" y="802653"/>
                </a:lnTo>
                <a:lnTo>
                  <a:pt x="1461117" y="802653"/>
                </a:lnTo>
                <a:lnTo>
                  <a:pt x="1461117" y="805057"/>
                </a:lnTo>
                <a:lnTo>
                  <a:pt x="1438688" y="791439"/>
                </a:lnTo>
                <a:lnTo>
                  <a:pt x="1438688" y="771412"/>
                </a:lnTo>
                <a:lnTo>
                  <a:pt x="1433882" y="771412"/>
                </a:lnTo>
                <a:lnTo>
                  <a:pt x="1433882" y="765805"/>
                </a:lnTo>
                <a:lnTo>
                  <a:pt x="1425070" y="764203"/>
                </a:lnTo>
                <a:lnTo>
                  <a:pt x="1423468" y="641642"/>
                </a:lnTo>
                <a:lnTo>
                  <a:pt x="1425070" y="639239"/>
                </a:lnTo>
                <a:lnTo>
                  <a:pt x="1425070" y="635234"/>
                </a:lnTo>
                <a:lnTo>
                  <a:pt x="1421065" y="633632"/>
                </a:lnTo>
                <a:lnTo>
                  <a:pt x="1423468" y="535102"/>
                </a:lnTo>
                <a:lnTo>
                  <a:pt x="1425871" y="528694"/>
                </a:lnTo>
                <a:lnTo>
                  <a:pt x="1421866" y="526291"/>
                </a:lnTo>
                <a:lnTo>
                  <a:pt x="1421866" y="521484"/>
                </a:lnTo>
                <a:lnTo>
                  <a:pt x="1418662" y="519081"/>
                </a:lnTo>
                <a:lnTo>
                  <a:pt x="1417861" y="417348"/>
                </a:lnTo>
                <a:lnTo>
                  <a:pt x="1423468" y="417348"/>
                </a:lnTo>
                <a:lnTo>
                  <a:pt x="1423468" y="412541"/>
                </a:lnTo>
                <a:lnTo>
                  <a:pt x="1417060" y="412541"/>
                </a:lnTo>
                <a:lnTo>
                  <a:pt x="1417060" y="410138"/>
                </a:lnTo>
                <a:lnTo>
                  <a:pt x="1420264" y="408536"/>
                </a:lnTo>
                <a:lnTo>
                  <a:pt x="1420264" y="406133"/>
                </a:lnTo>
                <a:lnTo>
                  <a:pt x="1421065" y="404531"/>
                </a:lnTo>
                <a:lnTo>
                  <a:pt x="1421065" y="401327"/>
                </a:lnTo>
                <a:lnTo>
                  <a:pt x="1416259" y="400526"/>
                </a:lnTo>
                <a:lnTo>
                  <a:pt x="1416259" y="286776"/>
                </a:lnTo>
                <a:lnTo>
                  <a:pt x="1417060" y="286776"/>
                </a:lnTo>
                <a:lnTo>
                  <a:pt x="1417060" y="284373"/>
                </a:lnTo>
                <a:lnTo>
                  <a:pt x="1414657" y="284373"/>
                </a:lnTo>
                <a:lnTo>
                  <a:pt x="1414657" y="266750"/>
                </a:lnTo>
                <a:lnTo>
                  <a:pt x="1412253" y="265148"/>
                </a:lnTo>
                <a:lnTo>
                  <a:pt x="1409850" y="266750"/>
                </a:lnTo>
                <a:lnTo>
                  <a:pt x="1409850" y="284373"/>
                </a:lnTo>
                <a:lnTo>
                  <a:pt x="1407447" y="284373"/>
                </a:lnTo>
                <a:lnTo>
                  <a:pt x="1407447" y="286776"/>
                </a:lnTo>
                <a:lnTo>
                  <a:pt x="1408248" y="286776"/>
                </a:lnTo>
                <a:lnTo>
                  <a:pt x="1408248" y="401327"/>
                </a:lnTo>
                <a:lnTo>
                  <a:pt x="1402641" y="402128"/>
                </a:lnTo>
                <a:lnTo>
                  <a:pt x="1402641" y="405332"/>
                </a:lnTo>
                <a:lnTo>
                  <a:pt x="1403442" y="406934"/>
                </a:lnTo>
                <a:lnTo>
                  <a:pt x="1403442" y="408536"/>
                </a:lnTo>
                <a:lnTo>
                  <a:pt x="1406646" y="410138"/>
                </a:lnTo>
                <a:lnTo>
                  <a:pt x="1406646" y="412541"/>
                </a:lnTo>
                <a:lnTo>
                  <a:pt x="1401840" y="412541"/>
                </a:lnTo>
                <a:lnTo>
                  <a:pt x="1401840" y="417348"/>
                </a:lnTo>
                <a:lnTo>
                  <a:pt x="1407447" y="417348"/>
                </a:lnTo>
                <a:lnTo>
                  <a:pt x="1406646" y="519882"/>
                </a:lnTo>
                <a:lnTo>
                  <a:pt x="1403442" y="522285"/>
                </a:lnTo>
                <a:lnTo>
                  <a:pt x="1403442" y="527092"/>
                </a:lnTo>
                <a:lnTo>
                  <a:pt x="1399437" y="529495"/>
                </a:lnTo>
                <a:lnTo>
                  <a:pt x="1401840" y="535903"/>
                </a:lnTo>
                <a:lnTo>
                  <a:pt x="1404243" y="634433"/>
                </a:lnTo>
                <a:lnTo>
                  <a:pt x="1400238" y="636035"/>
                </a:lnTo>
                <a:lnTo>
                  <a:pt x="1400238" y="640040"/>
                </a:lnTo>
                <a:lnTo>
                  <a:pt x="1401840" y="642443"/>
                </a:lnTo>
                <a:lnTo>
                  <a:pt x="1400238" y="765004"/>
                </a:lnTo>
                <a:lnTo>
                  <a:pt x="1391426" y="766606"/>
                </a:lnTo>
                <a:lnTo>
                  <a:pt x="1391426" y="772214"/>
                </a:lnTo>
                <a:lnTo>
                  <a:pt x="1387421" y="772214"/>
                </a:lnTo>
                <a:lnTo>
                  <a:pt x="1387421" y="793041"/>
                </a:lnTo>
                <a:lnTo>
                  <a:pt x="1364991" y="806659"/>
                </a:lnTo>
                <a:lnTo>
                  <a:pt x="1364991" y="804256"/>
                </a:lnTo>
                <a:lnTo>
                  <a:pt x="1362588" y="804256"/>
                </a:lnTo>
                <a:lnTo>
                  <a:pt x="1362588" y="808261"/>
                </a:lnTo>
                <a:lnTo>
                  <a:pt x="1368997" y="833093"/>
                </a:lnTo>
                <a:lnTo>
                  <a:pt x="1370599" y="836298"/>
                </a:lnTo>
                <a:lnTo>
                  <a:pt x="1341761" y="842706"/>
                </a:lnTo>
                <a:lnTo>
                  <a:pt x="1341761" y="846711"/>
                </a:lnTo>
                <a:lnTo>
                  <a:pt x="1339358" y="848313"/>
                </a:lnTo>
                <a:lnTo>
                  <a:pt x="1339358" y="850716"/>
                </a:lnTo>
                <a:lnTo>
                  <a:pt x="1336955" y="852319"/>
                </a:lnTo>
                <a:lnTo>
                  <a:pt x="1336955" y="858727"/>
                </a:lnTo>
                <a:lnTo>
                  <a:pt x="1332949" y="860329"/>
                </a:lnTo>
                <a:lnTo>
                  <a:pt x="1332949" y="885162"/>
                </a:lnTo>
                <a:lnTo>
                  <a:pt x="1346567" y="915602"/>
                </a:lnTo>
                <a:lnTo>
                  <a:pt x="1354578" y="922010"/>
                </a:lnTo>
                <a:lnTo>
                  <a:pt x="1369798" y="930822"/>
                </a:lnTo>
                <a:lnTo>
                  <a:pt x="1369798" y="958858"/>
                </a:lnTo>
                <a:lnTo>
                  <a:pt x="1375405" y="966068"/>
                </a:lnTo>
                <a:lnTo>
                  <a:pt x="1375405" y="1009325"/>
                </a:lnTo>
                <a:lnTo>
                  <a:pt x="1389824" y="1014131"/>
                </a:lnTo>
                <a:lnTo>
                  <a:pt x="1363389" y="1604506"/>
                </a:lnTo>
                <a:lnTo>
                  <a:pt x="1350573" y="1604506"/>
                </a:lnTo>
                <a:lnTo>
                  <a:pt x="1350573" y="1650967"/>
                </a:lnTo>
                <a:lnTo>
                  <a:pt x="1332949" y="1650967"/>
                </a:lnTo>
                <a:lnTo>
                  <a:pt x="1332949" y="1659778"/>
                </a:lnTo>
                <a:lnTo>
                  <a:pt x="1280881" y="1659778"/>
                </a:lnTo>
                <a:lnTo>
                  <a:pt x="1276876" y="1655773"/>
                </a:lnTo>
                <a:lnTo>
                  <a:pt x="1276876" y="1642956"/>
                </a:lnTo>
                <a:lnTo>
                  <a:pt x="1272870" y="1642956"/>
                </a:lnTo>
                <a:lnTo>
                  <a:pt x="1272870" y="1630139"/>
                </a:lnTo>
                <a:lnTo>
                  <a:pt x="1319331" y="1620527"/>
                </a:lnTo>
                <a:lnTo>
                  <a:pt x="1319331" y="1602103"/>
                </a:lnTo>
                <a:cubicBezTo>
                  <a:pt x="1256849" y="1594893"/>
                  <a:pt x="1236823" y="1580474"/>
                  <a:pt x="1236823" y="1580474"/>
                </a:cubicBezTo>
                <a:lnTo>
                  <a:pt x="1236823" y="1575668"/>
                </a:lnTo>
                <a:lnTo>
                  <a:pt x="1229614" y="1575668"/>
                </a:lnTo>
                <a:lnTo>
                  <a:pt x="1229614" y="1555642"/>
                </a:lnTo>
                <a:lnTo>
                  <a:pt x="1256048" y="1555642"/>
                </a:lnTo>
                <a:lnTo>
                  <a:pt x="1260054" y="1548432"/>
                </a:lnTo>
                <a:lnTo>
                  <a:pt x="1272870" y="1548432"/>
                </a:lnTo>
                <a:lnTo>
                  <a:pt x="1272870" y="1544427"/>
                </a:lnTo>
                <a:lnTo>
                  <a:pt x="1270467" y="1544427"/>
                </a:lnTo>
                <a:lnTo>
                  <a:pt x="1270467" y="1530008"/>
                </a:lnTo>
                <a:lnTo>
                  <a:pt x="1234420" y="1530008"/>
                </a:lnTo>
                <a:lnTo>
                  <a:pt x="1234420" y="1521196"/>
                </a:lnTo>
                <a:lnTo>
                  <a:pt x="1231216" y="1516390"/>
                </a:lnTo>
                <a:lnTo>
                  <a:pt x="1220802" y="1516390"/>
                </a:lnTo>
                <a:lnTo>
                  <a:pt x="1220802" y="1523600"/>
                </a:lnTo>
                <a:cubicBezTo>
                  <a:pt x="1220802" y="1523600"/>
                  <a:pt x="1183153" y="1516390"/>
                  <a:pt x="1146304" y="1496364"/>
                </a:cubicBezTo>
                <a:cubicBezTo>
                  <a:pt x="1109456" y="1477139"/>
                  <a:pt x="1084623" y="1440290"/>
                  <a:pt x="1084623" y="1440290"/>
                </a:cubicBezTo>
                <a:lnTo>
                  <a:pt x="1084623" y="1431479"/>
                </a:lnTo>
                <a:lnTo>
                  <a:pt x="1089430" y="1431479"/>
                </a:lnTo>
                <a:lnTo>
                  <a:pt x="1089430" y="1426672"/>
                </a:lnTo>
                <a:lnTo>
                  <a:pt x="1084623" y="1426672"/>
                </a:lnTo>
                <a:lnTo>
                  <a:pt x="1084623" y="1419463"/>
                </a:lnTo>
                <a:lnTo>
                  <a:pt x="1082220" y="1417861"/>
                </a:lnTo>
                <a:lnTo>
                  <a:pt x="1076613" y="1417861"/>
                </a:lnTo>
                <a:lnTo>
                  <a:pt x="1076613" y="1405845"/>
                </a:lnTo>
                <a:lnTo>
                  <a:pt x="1071006" y="1405845"/>
                </a:lnTo>
                <a:lnTo>
                  <a:pt x="1071006" y="1417060"/>
                </a:lnTo>
                <a:lnTo>
                  <a:pt x="1063796" y="1417060"/>
                </a:lnTo>
                <a:lnTo>
                  <a:pt x="1063796" y="1405845"/>
                </a:lnTo>
                <a:lnTo>
                  <a:pt x="1058990" y="1405845"/>
                </a:lnTo>
                <a:lnTo>
                  <a:pt x="1058990" y="1428275"/>
                </a:lnTo>
                <a:lnTo>
                  <a:pt x="1053382" y="1428275"/>
                </a:lnTo>
                <a:lnTo>
                  <a:pt x="1053382" y="1433081"/>
                </a:lnTo>
                <a:lnTo>
                  <a:pt x="902785" y="1433081"/>
                </a:lnTo>
                <a:lnTo>
                  <a:pt x="748983" y="1433081"/>
                </a:lnTo>
                <a:lnTo>
                  <a:pt x="748983" y="1428275"/>
                </a:lnTo>
                <a:lnTo>
                  <a:pt x="743376" y="1428275"/>
                </a:lnTo>
                <a:lnTo>
                  <a:pt x="743376" y="1405845"/>
                </a:lnTo>
                <a:lnTo>
                  <a:pt x="738569" y="1405845"/>
                </a:lnTo>
                <a:lnTo>
                  <a:pt x="738569" y="1417060"/>
                </a:lnTo>
                <a:lnTo>
                  <a:pt x="731360" y="1417060"/>
                </a:lnTo>
                <a:lnTo>
                  <a:pt x="731360" y="1405845"/>
                </a:lnTo>
                <a:lnTo>
                  <a:pt x="725752" y="1405845"/>
                </a:lnTo>
                <a:lnTo>
                  <a:pt x="725752" y="1417861"/>
                </a:lnTo>
                <a:lnTo>
                  <a:pt x="720145" y="1417861"/>
                </a:lnTo>
                <a:lnTo>
                  <a:pt x="717742" y="1419463"/>
                </a:lnTo>
                <a:lnTo>
                  <a:pt x="717742" y="1426672"/>
                </a:lnTo>
                <a:lnTo>
                  <a:pt x="712936" y="1426672"/>
                </a:lnTo>
                <a:lnTo>
                  <a:pt x="712936" y="1431479"/>
                </a:lnTo>
                <a:lnTo>
                  <a:pt x="717742" y="1431479"/>
                </a:lnTo>
                <a:lnTo>
                  <a:pt x="717742" y="1440290"/>
                </a:lnTo>
                <a:cubicBezTo>
                  <a:pt x="717742" y="1440290"/>
                  <a:pt x="692909" y="1476338"/>
                  <a:pt x="656061" y="1496364"/>
                </a:cubicBezTo>
                <a:cubicBezTo>
                  <a:pt x="618412" y="1516390"/>
                  <a:pt x="581563" y="1523600"/>
                  <a:pt x="581563" y="1523600"/>
                </a:cubicBezTo>
                <a:lnTo>
                  <a:pt x="581563" y="1516390"/>
                </a:lnTo>
                <a:lnTo>
                  <a:pt x="571150" y="1516390"/>
                </a:lnTo>
                <a:lnTo>
                  <a:pt x="567945" y="1521196"/>
                </a:lnTo>
                <a:lnTo>
                  <a:pt x="567945" y="1530008"/>
                </a:lnTo>
                <a:lnTo>
                  <a:pt x="531898" y="1530008"/>
                </a:lnTo>
                <a:lnTo>
                  <a:pt x="531898" y="1544427"/>
                </a:lnTo>
                <a:lnTo>
                  <a:pt x="528694" y="1544427"/>
                </a:lnTo>
                <a:lnTo>
                  <a:pt x="528694" y="1548432"/>
                </a:lnTo>
                <a:lnTo>
                  <a:pt x="541511" y="1548432"/>
                </a:lnTo>
                <a:lnTo>
                  <a:pt x="545516" y="1555642"/>
                </a:lnTo>
                <a:lnTo>
                  <a:pt x="571951" y="1555642"/>
                </a:lnTo>
                <a:lnTo>
                  <a:pt x="571951" y="1575668"/>
                </a:lnTo>
                <a:lnTo>
                  <a:pt x="564741" y="1575668"/>
                </a:lnTo>
                <a:lnTo>
                  <a:pt x="564741" y="1580474"/>
                </a:lnTo>
                <a:cubicBezTo>
                  <a:pt x="564741" y="1580474"/>
                  <a:pt x="544715" y="1594893"/>
                  <a:pt x="482233" y="1602103"/>
                </a:cubicBezTo>
                <a:lnTo>
                  <a:pt x="482233" y="1619726"/>
                </a:lnTo>
                <a:lnTo>
                  <a:pt x="528694" y="1629338"/>
                </a:lnTo>
                <a:lnTo>
                  <a:pt x="528694" y="1642155"/>
                </a:lnTo>
                <a:lnTo>
                  <a:pt x="524689" y="1642155"/>
                </a:lnTo>
                <a:lnTo>
                  <a:pt x="524689" y="1654972"/>
                </a:lnTo>
                <a:lnTo>
                  <a:pt x="520683" y="1658977"/>
                </a:lnTo>
                <a:lnTo>
                  <a:pt x="266750" y="1658977"/>
                </a:lnTo>
                <a:lnTo>
                  <a:pt x="266750" y="1654972"/>
                </a:lnTo>
                <a:lnTo>
                  <a:pt x="261143" y="1654972"/>
                </a:lnTo>
                <a:lnTo>
                  <a:pt x="261143" y="1662182"/>
                </a:lnTo>
                <a:lnTo>
                  <a:pt x="256336" y="1662182"/>
                </a:lnTo>
                <a:lnTo>
                  <a:pt x="256336" y="1670993"/>
                </a:lnTo>
                <a:lnTo>
                  <a:pt x="260342" y="1670993"/>
                </a:lnTo>
                <a:lnTo>
                  <a:pt x="260342" y="1683810"/>
                </a:lnTo>
                <a:lnTo>
                  <a:pt x="251530" y="1683810"/>
                </a:lnTo>
                <a:lnTo>
                  <a:pt x="251530" y="1689417"/>
                </a:lnTo>
                <a:lnTo>
                  <a:pt x="251530" y="1725465"/>
                </a:lnTo>
                <a:lnTo>
                  <a:pt x="202666" y="1725465"/>
                </a:lnTo>
                <a:lnTo>
                  <a:pt x="202666" y="1747894"/>
                </a:lnTo>
                <a:lnTo>
                  <a:pt x="120158" y="1747894"/>
                </a:lnTo>
                <a:lnTo>
                  <a:pt x="120158" y="1758308"/>
                </a:lnTo>
                <a:lnTo>
                  <a:pt x="106540" y="1758308"/>
                </a:lnTo>
                <a:lnTo>
                  <a:pt x="106540" y="1766318"/>
                </a:lnTo>
                <a:lnTo>
                  <a:pt x="112147" y="1766318"/>
                </a:lnTo>
                <a:lnTo>
                  <a:pt x="112147" y="1777533"/>
                </a:lnTo>
                <a:lnTo>
                  <a:pt x="20827" y="1777533"/>
                </a:lnTo>
                <a:lnTo>
                  <a:pt x="20827" y="1793554"/>
                </a:lnTo>
                <a:lnTo>
                  <a:pt x="12817" y="1793554"/>
                </a:lnTo>
                <a:lnTo>
                  <a:pt x="12817" y="1788748"/>
                </a:lnTo>
                <a:lnTo>
                  <a:pt x="0" y="1788748"/>
                </a:lnTo>
                <a:lnTo>
                  <a:pt x="0" y="1839214"/>
                </a:lnTo>
                <a:lnTo>
                  <a:pt x="12192000" y="1839214"/>
                </a:lnTo>
                <a:lnTo>
                  <a:pt x="12192000" y="1807172"/>
                </a:lnTo>
                <a:lnTo>
                  <a:pt x="12164764" y="1807172"/>
                </a:lnTo>
                <a:close/>
                <a:moveTo>
                  <a:pt x="2412767" y="1433081"/>
                </a:moveTo>
                <a:lnTo>
                  <a:pt x="2412767" y="1420264"/>
                </a:lnTo>
                <a:lnTo>
                  <a:pt x="2415170" y="1420264"/>
                </a:lnTo>
                <a:lnTo>
                  <a:pt x="2415170" y="1433081"/>
                </a:lnTo>
                <a:lnTo>
                  <a:pt x="2412767" y="1433081"/>
                </a:lnTo>
                <a:close/>
                <a:moveTo>
                  <a:pt x="6799323" y="1419463"/>
                </a:moveTo>
                <a:lnTo>
                  <a:pt x="6799323" y="1430678"/>
                </a:lnTo>
                <a:lnTo>
                  <a:pt x="6785705" y="1443494"/>
                </a:lnTo>
                <a:lnTo>
                  <a:pt x="6743250" y="1443494"/>
                </a:lnTo>
                <a:lnTo>
                  <a:pt x="6743250" y="1408248"/>
                </a:lnTo>
                <a:lnTo>
                  <a:pt x="6702396" y="1408248"/>
                </a:lnTo>
                <a:lnTo>
                  <a:pt x="6702396" y="1417861"/>
                </a:lnTo>
                <a:lnTo>
                  <a:pt x="6716815" y="1417861"/>
                </a:lnTo>
                <a:lnTo>
                  <a:pt x="6716815" y="1438688"/>
                </a:lnTo>
                <a:lnTo>
                  <a:pt x="6603066" y="1438688"/>
                </a:lnTo>
                <a:lnTo>
                  <a:pt x="6603066" y="1231216"/>
                </a:lnTo>
                <a:lnTo>
                  <a:pt x="6587045" y="1231216"/>
                </a:lnTo>
                <a:lnTo>
                  <a:pt x="6587045" y="1195169"/>
                </a:lnTo>
                <a:lnTo>
                  <a:pt x="6561411" y="1195169"/>
                </a:lnTo>
                <a:lnTo>
                  <a:pt x="6561411" y="1179949"/>
                </a:lnTo>
                <a:lnTo>
                  <a:pt x="6550997" y="1179949"/>
                </a:lnTo>
                <a:lnTo>
                  <a:pt x="6550997" y="1188760"/>
                </a:lnTo>
                <a:lnTo>
                  <a:pt x="6542987" y="1188760"/>
                </a:lnTo>
                <a:lnTo>
                  <a:pt x="6594254" y="808261"/>
                </a:lnTo>
                <a:lnTo>
                  <a:pt x="6771286" y="808261"/>
                </a:lnTo>
                <a:lnTo>
                  <a:pt x="6831365" y="1419463"/>
                </a:lnTo>
                <a:lnTo>
                  <a:pt x="6799323" y="1419463"/>
                </a:lnTo>
                <a:close/>
                <a:moveTo>
                  <a:pt x="9199273" y="711334"/>
                </a:moveTo>
                <a:cubicBezTo>
                  <a:pt x="9199273" y="711334"/>
                  <a:pt x="9238524" y="535903"/>
                  <a:pt x="9292194" y="535903"/>
                </a:cubicBezTo>
                <a:cubicBezTo>
                  <a:pt x="9345064" y="535903"/>
                  <a:pt x="9365090" y="711334"/>
                  <a:pt x="9365090" y="711334"/>
                </a:cubicBezTo>
                <a:lnTo>
                  <a:pt x="9199273" y="711334"/>
                </a:lnTo>
                <a:close/>
              </a:path>
            </a:pathLst>
          </a:custGeom>
          <a:gradFill flip="none" rotWithShape="1">
            <a:gsLst>
              <a:gs pos="0">
                <a:schemeClr val="accent2">
                  <a:lumMod val="40000"/>
                  <a:lumOff val="60000"/>
                </a:schemeClr>
              </a:gs>
              <a:gs pos="100000">
                <a:srgbClr val="C31A13">
                  <a:alpha val="0"/>
                </a:srgbClr>
              </a:gs>
            </a:gsLst>
            <a:lin ang="5400000" scaled="1"/>
            <a:tileRect/>
          </a:gradFill>
          <a:ln w="4846" cap="flat">
            <a:noFill/>
            <a:prstDash val="solid"/>
            <a:miter/>
          </a:ln>
          <a:effectLst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037" name="任意多边形: 形状 2036">
            <a:extLst>
              <a:ext uri="{FF2B5EF4-FFF2-40B4-BE49-F238E27FC236}">
                <a16:creationId xmlns:a16="http://schemas.microsoft.com/office/drawing/2014/main" id="{54F0C9A5-F0B5-5E62-0C82-BDB54EE5EF9B}"/>
              </a:ext>
            </a:extLst>
          </p:cNvPr>
          <p:cNvSpPr/>
          <p:nvPr/>
        </p:nvSpPr>
        <p:spPr>
          <a:xfrm>
            <a:off x="0" y="4294434"/>
            <a:ext cx="12192000" cy="2563567"/>
          </a:xfrm>
          <a:custGeom>
            <a:avLst/>
            <a:gdLst>
              <a:gd name="connsiteX0" fmla="*/ 0 w 12192000"/>
              <a:gd name="connsiteY0" fmla="*/ 0 h 2563567"/>
              <a:gd name="connsiteX1" fmla="*/ 175469 w 12192000"/>
              <a:gd name="connsiteY1" fmla="*/ 55581 h 2563567"/>
              <a:gd name="connsiteX2" fmla="*/ 6096000 w 12192000"/>
              <a:gd name="connsiteY2" fmla="*/ 832798 h 2563567"/>
              <a:gd name="connsiteX3" fmla="*/ 12016531 w 12192000"/>
              <a:gd name="connsiteY3" fmla="*/ 55581 h 2563567"/>
              <a:gd name="connsiteX4" fmla="*/ 12192000 w 12192000"/>
              <a:gd name="connsiteY4" fmla="*/ 0 h 2563567"/>
              <a:gd name="connsiteX5" fmla="*/ 12192000 w 12192000"/>
              <a:gd name="connsiteY5" fmla="*/ 2563567 h 2563567"/>
              <a:gd name="connsiteX6" fmla="*/ 0 w 12192000"/>
              <a:gd name="connsiteY6" fmla="*/ 2563567 h 2563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2563567">
                <a:moveTo>
                  <a:pt x="0" y="0"/>
                </a:moveTo>
                <a:lnTo>
                  <a:pt x="175469" y="55581"/>
                </a:lnTo>
                <a:cubicBezTo>
                  <a:pt x="1784380" y="541125"/>
                  <a:pt x="3847043" y="832798"/>
                  <a:pt x="6096000" y="832798"/>
                </a:cubicBezTo>
                <a:cubicBezTo>
                  <a:pt x="8344958" y="832798"/>
                  <a:pt x="10407620" y="541125"/>
                  <a:pt x="12016531" y="55581"/>
                </a:cubicBezTo>
                <a:lnTo>
                  <a:pt x="12192000" y="0"/>
                </a:lnTo>
                <a:lnTo>
                  <a:pt x="12192000" y="2563567"/>
                </a:lnTo>
                <a:lnTo>
                  <a:pt x="0" y="2563567"/>
                </a:lnTo>
                <a:close/>
              </a:path>
            </a:pathLst>
          </a:custGeom>
          <a:gradFill flip="none" rotWithShape="1">
            <a:gsLst>
              <a:gs pos="0">
                <a:schemeClr val="accent2">
                  <a:lumMod val="40000"/>
                  <a:lumOff val="60000"/>
                </a:schemeClr>
              </a:gs>
              <a:gs pos="100000">
                <a:srgbClr val="C31A13"/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309" name="图形 1133">
            <a:extLst>
              <a:ext uri="{FF2B5EF4-FFF2-40B4-BE49-F238E27FC236}">
                <a16:creationId xmlns:a16="http://schemas.microsoft.com/office/drawing/2014/main" id="{477B8561-02EA-DB44-2D03-72DD85244FA5}"/>
              </a:ext>
            </a:extLst>
          </p:cNvPr>
          <p:cNvGrpSpPr/>
          <p:nvPr/>
        </p:nvGrpSpPr>
        <p:grpSpPr>
          <a:xfrm flipH="1">
            <a:off x="-5240533" y="-757835"/>
            <a:ext cx="10349976" cy="4803931"/>
            <a:chOff x="7630955" y="5085628"/>
            <a:chExt cx="2109990" cy="1030120"/>
          </a:xfrm>
          <a:noFill/>
        </p:grpSpPr>
        <p:sp>
          <p:nvSpPr>
            <p:cNvPr id="2310" name="任意多边形: 形状 2309">
              <a:extLst>
                <a:ext uri="{FF2B5EF4-FFF2-40B4-BE49-F238E27FC236}">
                  <a16:creationId xmlns:a16="http://schemas.microsoft.com/office/drawing/2014/main" id="{92C7225D-EF5C-2DDD-5483-86C3D11549CE}"/>
                </a:ext>
              </a:extLst>
            </p:cNvPr>
            <p:cNvSpPr/>
            <p:nvPr/>
          </p:nvSpPr>
          <p:spPr>
            <a:xfrm flipV="1">
              <a:off x="8938047" y="5255056"/>
              <a:ext cx="36037" cy="44816"/>
            </a:xfrm>
            <a:custGeom>
              <a:avLst/>
              <a:gdLst>
                <a:gd name="connsiteX0" fmla="*/ 35868 w 36037"/>
                <a:gd name="connsiteY0" fmla="*/ 36482 h 44816"/>
                <a:gd name="connsiteX1" fmla="*/ 5364 w 36037"/>
                <a:gd name="connsiteY1" fmla="*/ 31305 h 44816"/>
                <a:gd name="connsiteX2" fmla="*/ 14146 w 36037"/>
                <a:gd name="connsiteY2" fmla="*/ -396 h 44816"/>
                <a:gd name="connsiteX3" fmla="*/ 35868 w 36037"/>
                <a:gd name="connsiteY3" fmla="*/ 36482 h 44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037" h="44816">
                  <a:moveTo>
                    <a:pt x="35868" y="36482"/>
                  </a:moveTo>
                  <a:cubicBezTo>
                    <a:pt x="26530" y="48391"/>
                    <a:pt x="14818" y="47090"/>
                    <a:pt x="5364" y="31305"/>
                  </a:cubicBezTo>
                  <a:cubicBezTo>
                    <a:pt x="-4094" y="15515"/>
                    <a:pt x="-1594" y="1406"/>
                    <a:pt x="14146" y="-396"/>
                  </a:cubicBezTo>
                  <a:lnTo>
                    <a:pt x="35868" y="36482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11" name="任意多边形: 形状 2310">
              <a:extLst>
                <a:ext uri="{FF2B5EF4-FFF2-40B4-BE49-F238E27FC236}">
                  <a16:creationId xmlns:a16="http://schemas.microsoft.com/office/drawing/2014/main" id="{2258EE8A-C974-67A6-DDD2-080E842BCF98}"/>
                </a:ext>
              </a:extLst>
            </p:cNvPr>
            <p:cNvSpPr/>
            <p:nvPr/>
          </p:nvSpPr>
          <p:spPr>
            <a:xfrm flipV="1">
              <a:off x="8960966" y="5228031"/>
              <a:ext cx="42169" cy="40409"/>
            </a:xfrm>
            <a:custGeom>
              <a:avLst/>
              <a:gdLst>
                <a:gd name="connsiteX0" fmla="*/ 42000 w 42169"/>
                <a:gd name="connsiteY0" fmla="*/ 27547 h 40409"/>
                <a:gd name="connsiteX1" fmla="*/ 11450 w 42169"/>
                <a:gd name="connsiteY1" fmla="*/ 32433 h 40409"/>
                <a:gd name="connsiteX2" fmla="*/ 9584 w 42169"/>
                <a:gd name="connsiteY2" fmla="*/ -401 h 40409"/>
                <a:gd name="connsiteX3" fmla="*/ 42001 w 42169"/>
                <a:gd name="connsiteY3" fmla="*/ 27548 h 40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169" h="40409">
                  <a:moveTo>
                    <a:pt x="42000" y="27547"/>
                  </a:moveTo>
                  <a:cubicBezTo>
                    <a:pt x="36982" y="41819"/>
                    <a:pt x="25476" y="44353"/>
                    <a:pt x="11450" y="32433"/>
                  </a:cubicBezTo>
                  <a:cubicBezTo>
                    <a:pt x="-2578" y="20522"/>
                    <a:pt x="-4742" y="6360"/>
                    <a:pt x="9584" y="-401"/>
                  </a:cubicBezTo>
                  <a:lnTo>
                    <a:pt x="42001" y="27548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12" name="任意多边形: 形状 2311">
              <a:extLst>
                <a:ext uri="{FF2B5EF4-FFF2-40B4-BE49-F238E27FC236}">
                  <a16:creationId xmlns:a16="http://schemas.microsoft.com/office/drawing/2014/main" id="{6B6700E8-C771-218B-9514-67FCF382C4F1}"/>
                </a:ext>
              </a:extLst>
            </p:cNvPr>
            <p:cNvSpPr/>
            <p:nvPr/>
          </p:nvSpPr>
          <p:spPr>
            <a:xfrm flipV="1">
              <a:off x="8993507" y="5208100"/>
              <a:ext cx="44156" cy="37159"/>
            </a:xfrm>
            <a:custGeom>
              <a:avLst/>
              <a:gdLst>
                <a:gd name="connsiteX0" fmla="*/ 43988 w 44156"/>
                <a:gd name="connsiteY0" fmla="*/ 21983 h 37159"/>
                <a:gd name="connsiteX1" fmla="*/ 14612 w 44156"/>
                <a:gd name="connsiteY1" fmla="*/ 31713 h 37159"/>
                <a:gd name="connsiteX2" fmla="*/ 7508 w 44156"/>
                <a:gd name="connsiteY2" fmla="*/ -405 h 37159"/>
                <a:gd name="connsiteX3" fmla="*/ 43987 w 44156"/>
                <a:gd name="connsiteY3" fmla="*/ 21983 h 37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156" h="37159">
                  <a:moveTo>
                    <a:pt x="43988" y="21983"/>
                  </a:moveTo>
                  <a:cubicBezTo>
                    <a:pt x="41327" y="36882"/>
                    <a:pt x="30370" y="41227"/>
                    <a:pt x="14612" y="31713"/>
                  </a:cubicBezTo>
                  <a:cubicBezTo>
                    <a:pt x="-1142" y="22203"/>
                    <a:pt x="-5547" y="8567"/>
                    <a:pt x="7508" y="-405"/>
                  </a:cubicBezTo>
                  <a:lnTo>
                    <a:pt x="43987" y="21983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13" name="任意多边形: 形状 2312">
              <a:extLst>
                <a:ext uri="{FF2B5EF4-FFF2-40B4-BE49-F238E27FC236}">
                  <a16:creationId xmlns:a16="http://schemas.microsoft.com/office/drawing/2014/main" id="{27AAB011-DF86-E67B-BC4F-25CD71731F97}"/>
                </a:ext>
              </a:extLst>
            </p:cNvPr>
            <p:cNvSpPr/>
            <p:nvPr/>
          </p:nvSpPr>
          <p:spPr>
            <a:xfrm flipV="1">
              <a:off x="8908812" y="5352376"/>
              <a:ext cx="35854" cy="59642"/>
            </a:xfrm>
            <a:custGeom>
              <a:avLst/>
              <a:gdLst>
                <a:gd name="connsiteX0" fmla="*/ 31050 w 35854"/>
                <a:gd name="connsiteY0" fmla="*/ 58755 h 59642"/>
                <a:gd name="connsiteX1" fmla="*/ -70 w 35854"/>
                <a:gd name="connsiteY1" fmla="*/ 25098 h 59642"/>
                <a:gd name="connsiteX2" fmla="*/ 35684 w 35854"/>
                <a:gd name="connsiteY2" fmla="*/ 2451 h 59642"/>
                <a:gd name="connsiteX3" fmla="*/ 31049 w 35854"/>
                <a:gd name="connsiteY3" fmla="*/ 58755 h 59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854" h="59642">
                  <a:moveTo>
                    <a:pt x="31050" y="58755"/>
                  </a:moveTo>
                  <a:cubicBezTo>
                    <a:pt x="12841" y="62665"/>
                    <a:pt x="-1519" y="43441"/>
                    <a:pt x="-70" y="25098"/>
                  </a:cubicBezTo>
                  <a:cubicBezTo>
                    <a:pt x="1383" y="6761"/>
                    <a:pt x="17006" y="-6404"/>
                    <a:pt x="35684" y="2451"/>
                  </a:cubicBezTo>
                  <a:lnTo>
                    <a:pt x="31049" y="58755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14" name="任意多边形: 形状 2313">
              <a:extLst>
                <a:ext uri="{FF2B5EF4-FFF2-40B4-BE49-F238E27FC236}">
                  <a16:creationId xmlns:a16="http://schemas.microsoft.com/office/drawing/2014/main" id="{FA24D567-FF10-5BC8-F532-7FD1FD1EF4DA}"/>
                </a:ext>
              </a:extLst>
            </p:cNvPr>
            <p:cNvSpPr/>
            <p:nvPr/>
          </p:nvSpPr>
          <p:spPr>
            <a:xfrm flipV="1">
              <a:off x="8846867" y="5293158"/>
              <a:ext cx="103166" cy="69305"/>
            </a:xfrm>
            <a:custGeom>
              <a:avLst/>
              <a:gdLst>
                <a:gd name="connsiteX0" fmla="*/ 102995 w 103166"/>
                <a:gd name="connsiteY0" fmla="*/ 62768 h 69305"/>
                <a:gd name="connsiteX1" fmla="*/ 54548 w 103166"/>
                <a:gd name="connsiteY1" fmla="*/ 49895 h 69305"/>
                <a:gd name="connsiteX2" fmla="*/ -171 w 103166"/>
                <a:gd name="connsiteY2" fmla="*/ -386 h 69305"/>
                <a:gd name="connsiteX3" fmla="*/ 48484 w 103166"/>
                <a:gd name="connsiteY3" fmla="*/ 14531 h 69305"/>
                <a:gd name="connsiteX4" fmla="*/ 93017 w 103166"/>
                <a:gd name="connsiteY4" fmla="*/ 9198 h 69305"/>
                <a:gd name="connsiteX5" fmla="*/ 102995 w 103166"/>
                <a:gd name="connsiteY5" fmla="*/ 62769 h 69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3166" h="69305">
                  <a:moveTo>
                    <a:pt x="102995" y="62768"/>
                  </a:moveTo>
                  <a:cubicBezTo>
                    <a:pt x="91964" y="76293"/>
                    <a:pt x="67449" y="65492"/>
                    <a:pt x="54548" y="49895"/>
                  </a:cubicBezTo>
                  <a:cubicBezTo>
                    <a:pt x="38291" y="30250"/>
                    <a:pt x="3546" y="42452"/>
                    <a:pt x="-171" y="-386"/>
                  </a:cubicBezTo>
                  <a:cubicBezTo>
                    <a:pt x="16373" y="17997"/>
                    <a:pt x="37109" y="20649"/>
                    <a:pt x="48484" y="14531"/>
                  </a:cubicBezTo>
                  <a:cubicBezTo>
                    <a:pt x="59857" y="8421"/>
                    <a:pt x="77654" y="416"/>
                    <a:pt x="93017" y="9198"/>
                  </a:cubicBezTo>
                  <a:lnTo>
                    <a:pt x="102995" y="62769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15" name="任意多边形: 形状 2314">
              <a:extLst>
                <a:ext uri="{FF2B5EF4-FFF2-40B4-BE49-F238E27FC236}">
                  <a16:creationId xmlns:a16="http://schemas.microsoft.com/office/drawing/2014/main" id="{0D7714BA-001D-6106-F6C8-28CBFA7B1B24}"/>
                </a:ext>
              </a:extLst>
            </p:cNvPr>
            <p:cNvSpPr/>
            <p:nvPr/>
          </p:nvSpPr>
          <p:spPr>
            <a:xfrm flipV="1">
              <a:off x="8908355" y="5409418"/>
              <a:ext cx="42523" cy="65497"/>
            </a:xfrm>
            <a:custGeom>
              <a:avLst/>
              <a:gdLst>
                <a:gd name="connsiteX0" fmla="*/ 33054 w 42523"/>
                <a:gd name="connsiteY0" fmla="*/ 63919 h 65497"/>
                <a:gd name="connsiteX1" fmla="*/ -31 w 42523"/>
                <a:gd name="connsiteY1" fmla="*/ 27158 h 65497"/>
                <a:gd name="connsiteX2" fmla="*/ 42353 w 42523"/>
                <a:gd name="connsiteY2" fmla="*/ 4667 h 65497"/>
                <a:gd name="connsiteX3" fmla="*/ 33055 w 42523"/>
                <a:gd name="connsiteY3" fmla="*/ 63919 h 65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523" h="65497">
                  <a:moveTo>
                    <a:pt x="33054" y="63919"/>
                  </a:moveTo>
                  <a:cubicBezTo>
                    <a:pt x="14274" y="70372"/>
                    <a:pt x="-1844" y="50087"/>
                    <a:pt x="-31" y="27158"/>
                  </a:cubicBezTo>
                  <a:cubicBezTo>
                    <a:pt x="1518" y="7527"/>
                    <a:pt x="34757" y="-9041"/>
                    <a:pt x="42353" y="4667"/>
                  </a:cubicBezTo>
                  <a:lnTo>
                    <a:pt x="33055" y="63919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16" name="任意多边形: 形状 2315">
              <a:extLst>
                <a:ext uri="{FF2B5EF4-FFF2-40B4-BE49-F238E27FC236}">
                  <a16:creationId xmlns:a16="http://schemas.microsoft.com/office/drawing/2014/main" id="{31475880-94B8-AA47-8638-70BE4A2540B9}"/>
                </a:ext>
              </a:extLst>
            </p:cNvPr>
            <p:cNvSpPr/>
            <p:nvPr/>
          </p:nvSpPr>
          <p:spPr>
            <a:xfrm flipV="1">
              <a:off x="8846563" y="5498202"/>
              <a:ext cx="60968" cy="74887"/>
            </a:xfrm>
            <a:custGeom>
              <a:avLst/>
              <a:gdLst>
                <a:gd name="connsiteX0" fmla="*/ 58174 w 60968"/>
                <a:gd name="connsiteY0" fmla="*/ 1970 h 74887"/>
                <a:gd name="connsiteX1" fmla="*/ 36118 w 60968"/>
                <a:gd name="connsiteY1" fmla="*/ 39354 h 74887"/>
                <a:gd name="connsiteX2" fmla="*/ 7219 w 60968"/>
                <a:gd name="connsiteY2" fmla="*/ 74540 h 74887"/>
                <a:gd name="connsiteX3" fmla="*/ 9195 w 60968"/>
                <a:gd name="connsiteY3" fmla="*/ 38983 h 74887"/>
                <a:gd name="connsiteX4" fmla="*/ 7020 w 60968"/>
                <a:gd name="connsiteY4" fmla="*/ 17493 h 74887"/>
                <a:gd name="connsiteX5" fmla="*/ 58174 w 60968"/>
                <a:gd name="connsiteY5" fmla="*/ 1970 h 74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968" h="74887">
                  <a:moveTo>
                    <a:pt x="58174" y="1970"/>
                  </a:moveTo>
                  <a:cubicBezTo>
                    <a:pt x="67810" y="15466"/>
                    <a:pt x="48720" y="35184"/>
                    <a:pt x="36118" y="39354"/>
                  </a:cubicBezTo>
                  <a:cubicBezTo>
                    <a:pt x="23512" y="43527"/>
                    <a:pt x="4692" y="59804"/>
                    <a:pt x="7219" y="74540"/>
                  </a:cubicBezTo>
                  <a:cubicBezTo>
                    <a:pt x="-2573" y="67675"/>
                    <a:pt x="-3339" y="54004"/>
                    <a:pt x="9195" y="38983"/>
                  </a:cubicBezTo>
                  <a:cubicBezTo>
                    <a:pt x="18689" y="27615"/>
                    <a:pt x="12978" y="19163"/>
                    <a:pt x="7020" y="17493"/>
                  </a:cubicBezTo>
                  <a:cubicBezTo>
                    <a:pt x="14975" y="10279"/>
                    <a:pt x="41398" y="-6458"/>
                    <a:pt x="58174" y="1970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17" name="任意多边形: 形状 2316">
              <a:extLst>
                <a:ext uri="{FF2B5EF4-FFF2-40B4-BE49-F238E27FC236}">
                  <a16:creationId xmlns:a16="http://schemas.microsoft.com/office/drawing/2014/main" id="{80FD1E2B-AFDD-3221-1269-11DB61BF836B}"/>
                </a:ext>
              </a:extLst>
            </p:cNvPr>
            <p:cNvSpPr/>
            <p:nvPr/>
          </p:nvSpPr>
          <p:spPr>
            <a:xfrm flipV="1">
              <a:off x="8852440" y="5450979"/>
              <a:ext cx="96284" cy="60612"/>
            </a:xfrm>
            <a:custGeom>
              <a:avLst/>
              <a:gdLst>
                <a:gd name="connsiteX0" fmla="*/ 96113 w 96284"/>
                <a:gd name="connsiteY0" fmla="*/ 37856 h 60612"/>
                <a:gd name="connsiteX1" fmla="*/ 55777 w 96284"/>
                <a:gd name="connsiteY1" fmla="*/ 43807 h 60612"/>
                <a:gd name="connsiteX2" fmla="*/ -171 w 96284"/>
                <a:gd name="connsiteY2" fmla="*/ 56922 h 60612"/>
                <a:gd name="connsiteX3" fmla="*/ 24906 w 96284"/>
                <a:gd name="connsiteY3" fmla="*/ 26881 h 60612"/>
                <a:gd name="connsiteX4" fmla="*/ 91516 w 96284"/>
                <a:gd name="connsiteY4" fmla="*/ 10826 h 60612"/>
                <a:gd name="connsiteX5" fmla="*/ 96113 w 96284"/>
                <a:gd name="connsiteY5" fmla="*/ 37856 h 60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6284" h="60612">
                  <a:moveTo>
                    <a:pt x="96113" y="37856"/>
                  </a:moveTo>
                  <a:cubicBezTo>
                    <a:pt x="84614" y="54947"/>
                    <a:pt x="68409" y="50278"/>
                    <a:pt x="55777" y="43807"/>
                  </a:cubicBezTo>
                  <a:cubicBezTo>
                    <a:pt x="37237" y="34313"/>
                    <a:pt x="21953" y="71219"/>
                    <a:pt x="-171" y="56922"/>
                  </a:cubicBezTo>
                  <a:cubicBezTo>
                    <a:pt x="15907" y="54362"/>
                    <a:pt x="21419" y="34610"/>
                    <a:pt x="24906" y="26881"/>
                  </a:cubicBezTo>
                  <a:cubicBezTo>
                    <a:pt x="34867" y="4777"/>
                    <a:pt x="70111" y="-12646"/>
                    <a:pt x="91516" y="10826"/>
                  </a:cubicBezTo>
                  <a:lnTo>
                    <a:pt x="96113" y="37856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18" name="任意多边形: 形状 2317">
              <a:extLst>
                <a:ext uri="{FF2B5EF4-FFF2-40B4-BE49-F238E27FC236}">
                  <a16:creationId xmlns:a16="http://schemas.microsoft.com/office/drawing/2014/main" id="{BFBEC3F2-2211-33B3-B1EA-7DA618E6FBFE}"/>
                </a:ext>
              </a:extLst>
            </p:cNvPr>
            <p:cNvSpPr/>
            <p:nvPr/>
          </p:nvSpPr>
          <p:spPr>
            <a:xfrm flipV="1">
              <a:off x="8897967" y="5497905"/>
              <a:ext cx="50741" cy="72820"/>
            </a:xfrm>
            <a:custGeom>
              <a:avLst/>
              <a:gdLst>
                <a:gd name="connsiteX0" fmla="*/ 48085 w 50741"/>
                <a:gd name="connsiteY0" fmla="*/ 72473 h 72820"/>
                <a:gd name="connsiteX1" fmla="*/ 3434 w 50741"/>
                <a:gd name="connsiteY1" fmla="*/ 50120 h 72820"/>
                <a:gd name="connsiteX2" fmla="*/ 11759 w 50741"/>
                <a:gd name="connsiteY2" fmla="*/ -347 h 72820"/>
                <a:gd name="connsiteX3" fmla="*/ 48085 w 50741"/>
                <a:gd name="connsiteY3" fmla="*/ 72472 h 72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741" h="72820">
                  <a:moveTo>
                    <a:pt x="48085" y="72473"/>
                  </a:moveTo>
                  <a:cubicBezTo>
                    <a:pt x="24525" y="70523"/>
                    <a:pt x="9199" y="60081"/>
                    <a:pt x="3434" y="50120"/>
                  </a:cubicBezTo>
                  <a:cubicBezTo>
                    <a:pt x="-2332" y="40160"/>
                    <a:pt x="-2272" y="10172"/>
                    <a:pt x="11759" y="-347"/>
                  </a:cubicBezTo>
                  <a:cubicBezTo>
                    <a:pt x="31384" y="11721"/>
                    <a:pt x="59043" y="45931"/>
                    <a:pt x="48085" y="72472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19" name="任意多边形: 形状 2318">
              <a:extLst>
                <a:ext uri="{FF2B5EF4-FFF2-40B4-BE49-F238E27FC236}">
                  <a16:creationId xmlns:a16="http://schemas.microsoft.com/office/drawing/2014/main" id="{6D55C852-7B04-E431-E13D-C51944B616FB}"/>
                </a:ext>
              </a:extLst>
            </p:cNvPr>
            <p:cNvSpPr/>
            <p:nvPr/>
          </p:nvSpPr>
          <p:spPr>
            <a:xfrm flipV="1">
              <a:off x="8832638" y="5527874"/>
              <a:ext cx="24547" cy="27396"/>
            </a:xfrm>
            <a:custGeom>
              <a:avLst/>
              <a:gdLst>
                <a:gd name="connsiteX0" fmla="*/ -172 w 24547"/>
                <a:gd name="connsiteY0" fmla="*/ 23920 h 27396"/>
                <a:gd name="connsiteX1" fmla="*/ 18142 w 24547"/>
                <a:gd name="connsiteY1" fmla="*/ 21032 h 27396"/>
                <a:gd name="connsiteX2" fmla="*/ 20938 w 24547"/>
                <a:gd name="connsiteY2" fmla="*/ -346 h 27396"/>
                <a:gd name="connsiteX3" fmla="*/ -172 w 24547"/>
                <a:gd name="connsiteY3" fmla="*/ 23919 h 27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47" h="27396">
                  <a:moveTo>
                    <a:pt x="-172" y="23920"/>
                  </a:moveTo>
                  <a:cubicBezTo>
                    <a:pt x="3517" y="29745"/>
                    <a:pt x="13546" y="26661"/>
                    <a:pt x="18142" y="21032"/>
                  </a:cubicBezTo>
                  <a:cubicBezTo>
                    <a:pt x="22740" y="15395"/>
                    <a:pt x="27985" y="3903"/>
                    <a:pt x="20938" y="-346"/>
                  </a:cubicBezTo>
                  <a:lnTo>
                    <a:pt x="-172" y="23919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20" name="任意多边形: 形状 2319">
              <a:extLst>
                <a:ext uri="{FF2B5EF4-FFF2-40B4-BE49-F238E27FC236}">
                  <a16:creationId xmlns:a16="http://schemas.microsoft.com/office/drawing/2014/main" id="{D74CF858-641D-3C96-1019-3EE06BA7BE50}"/>
                </a:ext>
              </a:extLst>
            </p:cNvPr>
            <p:cNvSpPr/>
            <p:nvPr/>
          </p:nvSpPr>
          <p:spPr>
            <a:xfrm flipV="1">
              <a:off x="8765010" y="5436073"/>
              <a:ext cx="38584" cy="42112"/>
            </a:xfrm>
            <a:custGeom>
              <a:avLst/>
              <a:gdLst>
                <a:gd name="connsiteX0" fmla="*/ -173 w 38584"/>
                <a:gd name="connsiteY0" fmla="*/ 34330 h 42112"/>
                <a:gd name="connsiteX1" fmla="*/ 32569 w 38584"/>
                <a:gd name="connsiteY1" fmla="*/ 31015 h 42112"/>
                <a:gd name="connsiteX2" fmla="*/ 27945 w 38584"/>
                <a:gd name="connsiteY2" fmla="*/ -362 h 42112"/>
                <a:gd name="connsiteX3" fmla="*/ -173 w 38584"/>
                <a:gd name="connsiteY3" fmla="*/ 34330 h 42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584" h="42112">
                  <a:moveTo>
                    <a:pt x="-173" y="34330"/>
                  </a:moveTo>
                  <a:cubicBezTo>
                    <a:pt x="2700" y="42310"/>
                    <a:pt x="21602" y="47218"/>
                    <a:pt x="32569" y="31015"/>
                  </a:cubicBezTo>
                  <a:cubicBezTo>
                    <a:pt x="43541" y="14809"/>
                    <a:pt x="37363" y="754"/>
                    <a:pt x="27945" y="-362"/>
                  </a:cubicBezTo>
                  <a:lnTo>
                    <a:pt x="-173" y="34330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21" name="任意多边形: 形状 2320">
              <a:extLst>
                <a:ext uri="{FF2B5EF4-FFF2-40B4-BE49-F238E27FC236}">
                  <a16:creationId xmlns:a16="http://schemas.microsoft.com/office/drawing/2014/main" id="{E5B84337-0924-5015-A6DB-A6AEB8ED5E23}"/>
                </a:ext>
              </a:extLst>
            </p:cNvPr>
            <p:cNvSpPr/>
            <p:nvPr/>
          </p:nvSpPr>
          <p:spPr>
            <a:xfrm flipV="1">
              <a:off x="8793823" y="5476912"/>
              <a:ext cx="44232" cy="54184"/>
            </a:xfrm>
            <a:custGeom>
              <a:avLst/>
              <a:gdLst>
                <a:gd name="connsiteX0" fmla="*/ -172 w 44232"/>
                <a:gd name="connsiteY0" fmla="*/ 50936 h 54184"/>
                <a:gd name="connsiteX1" fmla="*/ 32630 w 44232"/>
                <a:gd name="connsiteY1" fmla="*/ 39957 h 54184"/>
                <a:gd name="connsiteX2" fmla="*/ 38676 w 44232"/>
                <a:gd name="connsiteY2" fmla="*/ -353 h 54184"/>
                <a:gd name="connsiteX3" fmla="*/ -173 w 44232"/>
                <a:gd name="connsiteY3" fmla="*/ 50936 h 54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232" h="54184">
                  <a:moveTo>
                    <a:pt x="-172" y="50936"/>
                  </a:moveTo>
                  <a:cubicBezTo>
                    <a:pt x="1125" y="55558"/>
                    <a:pt x="16948" y="56408"/>
                    <a:pt x="32630" y="39957"/>
                  </a:cubicBezTo>
                  <a:cubicBezTo>
                    <a:pt x="48322" y="23479"/>
                    <a:pt x="45298" y="8569"/>
                    <a:pt x="38676" y="-353"/>
                  </a:cubicBezTo>
                  <a:lnTo>
                    <a:pt x="-173" y="50936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22" name="任意多边形: 形状 2321">
              <a:extLst>
                <a:ext uri="{FF2B5EF4-FFF2-40B4-BE49-F238E27FC236}">
                  <a16:creationId xmlns:a16="http://schemas.microsoft.com/office/drawing/2014/main" id="{50513606-A378-CBDA-22EE-F1812218F7C6}"/>
                </a:ext>
              </a:extLst>
            </p:cNvPr>
            <p:cNvSpPr/>
            <p:nvPr/>
          </p:nvSpPr>
          <p:spPr>
            <a:xfrm flipV="1">
              <a:off x="8735857" y="5339591"/>
              <a:ext cx="43254" cy="102711"/>
            </a:xfrm>
            <a:custGeom>
              <a:avLst/>
              <a:gdLst>
                <a:gd name="connsiteX0" fmla="*/ 27074 w 43254"/>
                <a:gd name="connsiteY0" fmla="*/ -374 h 102711"/>
                <a:gd name="connsiteX1" fmla="*/ 40599 w 43254"/>
                <a:gd name="connsiteY1" fmla="*/ 26996 h 102711"/>
                <a:gd name="connsiteX2" fmla="*/ 40575 w 43254"/>
                <a:gd name="connsiteY2" fmla="*/ 71659 h 102711"/>
                <a:gd name="connsiteX3" fmla="*/ 31689 w 43254"/>
                <a:gd name="connsiteY3" fmla="*/ 102338 h 102711"/>
                <a:gd name="connsiteX4" fmla="*/ 20989 w 43254"/>
                <a:gd name="connsiteY4" fmla="*/ 74266 h 102711"/>
                <a:gd name="connsiteX5" fmla="*/ 364 w 43254"/>
                <a:gd name="connsiteY5" fmla="*/ 33969 h 102711"/>
                <a:gd name="connsiteX6" fmla="*/ 27072 w 43254"/>
                <a:gd name="connsiteY6" fmla="*/ -373 h 102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254" h="102711">
                  <a:moveTo>
                    <a:pt x="27074" y="-374"/>
                  </a:moveTo>
                  <a:cubicBezTo>
                    <a:pt x="41464" y="854"/>
                    <a:pt x="46643" y="17179"/>
                    <a:pt x="40599" y="26996"/>
                  </a:cubicBezTo>
                  <a:cubicBezTo>
                    <a:pt x="29591" y="44863"/>
                    <a:pt x="48219" y="61374"/>
                    <a:pt x="40575" y="71659"/>
                  </a:cubicBezTo>
                  <a:cubicBezTo>
                    <a:pt x="32933" y="81943"/>
                    <a:pt x="27647" y="95098"/>
                    <a:pt x="31689" y="102338"/>
                  </a:cubicBezTo>
                  <a:cubicBezTo>
                    <a:pt x="20487" y="95821"/>
                    <a:pt x="17934" y="84914"/>
                    <a:pt x="20989" y="74266"/>
                  </a:cubicBezTo>
                  <a:cubicBezTo>
                    <a:pt x="24044" y="63619"/>
                    <a:pt x="-4391" y="46238"/>
                    <a:pt x="364" y="33969"/>
                  </a:cubicBezTo>
                  <a:lnTo>
                    <a:pt x="27072" y="-373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23" name="任意多边形: 形状 2322">
              <a:extLst>
                <a:ext uri="{FF2B5EF4-FFF2-40B4-BE49-F238E27FC236}">
                  <a16:creationId xmlns:a16="http://schemas.microsoft.com/office/drawing/2014/main" id="{6ABA29BE-3D8A-B9D3-879C-7D56AE1CB516}"/>
                </a:ext>
              </a:extLst>
            </p:cNvPr>
            <p:cNvSpPr/>
            <p:nvPr/>
          </p:nvSpPr>
          <p:spPr>
            <a:xfrm flipV="1">
              <a:off x="8505352" y="5279919"/>
              <a:ext cx="52846" cy="29261"/>
            </a:xfrm>
            <a:custGeom>
              <a:avLst/>
              <a:gdLst>
                <a:gd name="connsiteX0" fmla="*/ 52668 w 52846"/>
                <a:gd name="connsiteY0" fmla="*/ 3883 h 29261"/>
                <a:gd name="connsiteX1" fmla="*/ 17902 w 52846"/>
                <a:gd name="connsiteY1" fmla="*/ 28079 h 29261"/>
                <a:gd name="connsiteX2" fmla="*/ 956 w 52846"/>
                <a:gd name="connsiteY2" fmla="*/ -392 h 29261"/>
                <a:gd name="connsiteX3" fmla="*/ 52668 w 52846"/>
                <a:gd name="connsiteY3" fmla="*/ 3882 h 29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846" h="29261">
                  <a:moveTo>
                    <a:pt x="52668" y="3883"/>
                  </a:moveTo>
                  <a:cubicBezTo>
                    <a:pt x="52633" y="21873"/>
                    <a:pt x="31728" y="31847"/>
                    <a:pt x="17902" y="28079"/>
                  </a:cubicBezTo>
                  <a:cubicBezTo>
                    <a:pt x="4083" y="24308"/>
                    <a:pt x="-3122" y="10359"/>
                    <a:pt x="956" y="-392"/>
                  </a:cubicBezTo>
                  <a:lnTo>
                    <a:pt x="52668" y="3882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24" name="任意多边形: 形状 2323">
              <a:extLst>
                <a:ext uri="{FF2B5EF4-FFF2-40B4-BE49-F238E27FC236}">
                  <a16:creationId xmlns:a16="http://schemas.microsoft.com/office/drawing/2014/main" id="{76870BAE-9CB6-4122-AA95-A371936F60E4}"/>
                </a:ext>
              </a:extLst>
            </p:cNvPr>
            <p:cNvSpPr/>
            <p:nvPr/>
          </p:nvSpPr>
          <p:spPr>
            <a:xfrm flipV="1">
              <a:off x="8558199" y="5278045"/>
              <a:ext cx="60455" cy="37337"/>
            </a:xfrm>
            <a:custGeom>
              <a:avLst/>
              <a:gdLst>
                <a:gd name="connsiteX0" fmla="*/ 58521 w 60455"/>
                <a:gd name="connsiteY0" fmla="*/ -391 h 37337"/>
                <a:gd name="connsiteX1" fmla="*/ 32895 w 60455"/>
                <a:gd name="connsiteY1" fmla="*/ 36528 h 37337"/>
                <a:gd name="connsiteX2" fmla="*/ -177 w 60455"/>
                <a:gd name="connsiteY2" fmla="*/ 10109 h 37337"/>
                <a:gd name="connsiteX3" fmla="*/ 58521 w 60455"/>
                <a:gd name="connsiteY3" fmla="*/ -392 h 37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455" h="37337">
                  <a:moveTo>
                    <a:pt x="58521" y="-391"/>
                  </a:moveTo>
                  <a:cubicBezTo>
                    <a:pt x="66236" y="18677"/>
                    <a:pt x="46875" y="33666"/>
                    <a:pt x="32895" y="36528"/>
                  </a:cubicBezTo>
                  <a:cubicBezTo>
                    <a:pt x="18921" y="39391"/>
                    <a:pt x="318" y="27220"/>
                    <a:pt x="-177" y="10109"/>
                  </a:cubicBezTo>
                  <a:lnTo>
                    <a:pt x="58521" y="-392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25" name="任意多边形: 形状 2324">
              <a:extLst>
                <a:ext uri="{FF2B5EF4-FFF2-40B4-BE49-F238E27FC236}">
                  <a16:creationId xmlns:a16="http://schemas.microsoft.com/office/drawing/2014/main" id="{70722B1A-DB74-547B-16F5-F499A8029854}"/>
                </a:ext>
              </a:extLst>
            </p:cNvPr>
            <p:cNvSpPr/>
            <p:nvPr/>
          </p:nvSpPr>
          <p:spPr>
            <a:xfrm flipV="1">
              <a:off x="8615805" y="5241051"/>
              <a:ext cx="45934" cy="91714"/>
            </a:xfrm>
            <a:custGeom>
              <a:avLst/>
              <a:gdLst>
                <a:gd name="connsiteX0" fmla="*/ 33538 w 45934"/>
                <a:gd name="connsiteY0" fmla="*/ -394 h 91714"/>
                <a:gd name="connsiteX1" fmla="*/ 34842 w 45934"/>
                <a:gd name="connsiteY1" fmla="*/ 53237 h 91714"/>
                <a:gd name="connsiteX2" fmla="*/ 9961 w 45934"/>
                <a:gd name="connsiteY2" fmla="*/ 91321 h 91714"/>
                <a:gd name="connsiteX3" fmla="*/ 9260 w 45934"/>
                <a:gd name="connsiteY3" fmla="*/ 55829 h 91714"/>
                <a:gd name="connsiteX4" fmla="*/ 2465 w 45934"/>
                <a:gd name="connsiteY4" fmla="*/ 13302 h 91714"/>
                <a:gd name="connsiteX5" fmla="*/ 33539 w 45934"/>
                <a:gd name="connsiteY5" fmla="*/ -394 h 91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934" h="91714">
                  <a:moveTo>
                    <a:pt x="33538" y="-394"/>
                  </a:moveTo>
                  <a:cubicBezTo>
                    <a:pt x="50033" y="9307"/>
                    <a:pt x="49192" y="39790"/>
                    <a:pt x="34842" y="53237"/>
                  </a:cubicBezTo>
                  <a:cubicBezTo>
                    <a:pt x="22860" y="64459"/>
                    <a:pt x="6713" y="74592"/>
                    <a:pt x="9961" y="91321"/>
                  </a:cubicBezTo>
                  <a:cubicBezTo>
                    <a:pt x="-730" y="81756"/>
                    <a:pt x="3342" y="68834"/>
                    <a:pt x="9260" y="55829"/>
                  </a:cubicBezTo>
                  <a:cubicBezTo>
                    <a:pt x="15178" y="42823"/>
                    <a:pt x="-7702" y="33355"/>
                    <a:pt x="2465" y="13302"/>
                  </a:cubicBezTo>
                  <a:lnTo>
                    <a:pt x="33539" y="-394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26" name="任意多边形: 形状 2325">
              <a:extLst>
                <a:ext uri="{FF2B5EF4-FFF2-40B4-BE49-F238E27FC236}">
                  <a16:creationId xmlns:a16="http://schemas.microsoft.com/office/drawing/2014/main" id="{14ABAFB0-B033-6000-B4F6-77F159E5B982}"/>
                </a:ext>
              </a:extLst>
            </p:cNvPr>
            <p:cNvSpPr/>
            <p:nvPr/>
          </p:nvSpPr>
          <p:spPr>
            <a:xfrm flipV="1">
              <a:off x="8647615" y="5316216"/>
              <a:ext cx="42747" cy="37869"/>
            </a:xfrm>
            <a:custGeom>
              <a:avLst/>
              <a:gdLst>
                <a:gd name="connsiteX0" fmla="*/ -176 w 42747"/>
                <a:gd name="connsiteY0" fmla="*/ 21412 h 37869"/>
                <a:gd name="connsiteX1" fmla="*/ 31877 w 42747"/>
                <a:gd name="connsiteY1" fmla="*/ 33391 h 37869"/>
                <a:gd name="connsiteX2" fmla="*/ 32572 w 42747"/>
                <a:gd name="connsiteY2" fmla="*/ -385 h 37869"/>
                <a:gd name="connsiteX3" fmla="*/ -176 w 42747"/>
                <a:gd name="connsiteY3" fmla="*/ 21412 h 37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747" h="37869">
                  <a:moveTo>
                    <a:pt x="-176" y="21412"/>
                  </a:moveTo>
                  <a:cubicBezTo>
                    <a:pt x="2945" y="33867"/>
                    <a:pt x="18524" y="43198"/>
                    <a:pt x="31877" y="33391"/>
                  </a:cubicBezTo>
                  <a:cubicBezTo>
                    <a:pt x="45234" y="23589"/>
                    <a:pt x="46762" y="8402"/>
                    <a:pt x="32572" y="-385"/>
                  </a:cubicBezTo>
                  <a:lnTo>
                    <a:pt x="-176" y="21412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27" name="任意多边形: 形状 2326">
              <a:extLst>
                <a:ext uri="{FF2B5EF4-FFF2-40B4-BE49-F238E27FC236}">
                  <a16:creationId xmlns:a16="http://schemas.microsoft.com/office/drawing/2014/main" id="{84B70DB5-FDC7-2762-345F-B225BB3BCDFB}"/>
                </a:ext>
              </a:extLst>
            </p:cNvPr>
            <p:cNvSpPr/>
            <p:nvPr/>
          </p:nvSpPr>
          <p:spPr>
            <a:xfrm flipV="1">
              <a:off x="8678214" y="5339501"/>
              <a:ext cx="41635" cy="39442"/>
            </a:xfrm>
            <a:custGeom>
              <a:avLst/>
              <a:gdLst>
                <a:gd name="connsiteX0" fmla="*/ -175 w 41635"/>
                <a:gd name="connsiteY0" fmla="*/ 25796 h 39442"/>
                <a:gd name="connsiteX1" fmla="*/ 33239 w 41635"/>
                <a:gd name="connsiteY1" fmla="*/ 33155 h 39442"/>
                <a:gd name="connsiteX2" fmla="*/ 29187 w 41635"/>
                <a:gd name="connsiteY2" fmla="*/ -380 h 39442"/>
                <a:gd name="connsiteX3" fmla="*/ -175 w 41635"/>
                <a:gd name="connsiteY3" fmla="*/ 25796 h 39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635" h="39442">
                  <a:moveTo>
                    <a:pt x="-175" y="25796"/>
                  </a:moveTo>
                  <a:cubicBezTo>
                    <a:pt x="4665" y="37684"/>
                    <a:pt x="21397" y="44737"/>
                    <a:pt x="33239" y="33155"/>
                  </a:cubicBezTo>
                  <a:cubicBezTo>
                    <a:pt x="45084" y="21577"/>
                    <a:pt x="44466" y="6327"/>
                    <a:pt x="29187" y="-380"/>
                  </a:cubicBezTo>
                  <a:lnTo>
                    <a:pt x="-175" y="25796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28" name="任意多边形: 形状 2327">
              <a:extLst>
                <a:ext uri="{FF2B5EF4-FFF2-40B4-BE49-F238E27FC236}">
                  <a16:creationId xmlns:a16="http://schemas.microsoft.com/office/drawing/2014/main" id="{4603FA67-1C8B-41C6-AF41-DD9AE886FC68}"/>
                </a:ext>
              </a:extLst>
            </p:cNvPr>
            <p:cNvSpPr/>
            <p:nvPr/>
          </p:nvSpPr>
          <p:spPr>
            <a:xfrm flipV="1">
              <a:off x="8705955" y="5364880"/>
              <a:ext cx="41131" cy="39910"/>
            </a:xfrm>
            <a:custGeom>
              <a:avLst/>
              <a:gdLst>
                <a:gd name="connsiteX0" fmla="*/ -175 w 41131"/>
                <a:gd name="connsiteY0" fmla="*/ 27239 h 39910"/>
                <a:gd name="connsiteX1" fmla="*/ 33574 w 41131"/>
                <a:gd name="connsiteY1" fmla="*/ 32921 h 39910"/>
                <a:gd name="connsiteX2" fmla="*/ 27850 w 41131"/>
                <a:gd name="connsiteY2" fmla="*/ -375 h 39910"/>
                <a:gd name="connsiteX3" fmla="*/ -175 w 41131"/>
                <a:gd name="connsiteY3" fmla="*/ 27238 h 39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131" h="39910">
                  <a:moveTo>
                    <a:pt x="-175" y="27239"/>
                  </a:moveTo>
                  <a:cubicBezTo>
                    <a:pt x="5254" y="38872"/>
                    <a:pt x="22322" y="45078"/>
                    <a:pt x="33574" y="32921"/>
                  </a:cubicBezTo>
                  <a:cubicBezTo>
                    <a:pt x="44825" y="20763"/>
                    <a:pt x="43446" y="5560"/>
                    <a:pt x="27850" y="-375"/>
                  </a:cubicBezTo>
                  <a:lnTo>
                    <a:pt x="-175" y="27238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29" name="任意多边形: 形状 2328">
              <a:extLst>
                <a:ext uri="{FF2B5EF4-FFF2-40B4-BE49-F238E27FC236}">
                  <a16:creationId xmlns:a16="http://schemas.microsoft.com/office/drawing/2014/main" id="{0652C43F-F63B-9CFA-D378-45A0378B4C76}"/>
                </a:ext>
              </a:extLst>
            </p:cNvPr>
            <p:cNvSpPr/>
            <p:nvPr/>
          </p:nvSpPr>
          <p:spPr>
            <a:xfrm flipV="1">
              <a:off x="8293751" y="5396067"/>
              <a:ext cx="64898" cy="55058"/>
            </a:xfrm>
            <a:custGeom>
              <a:avLst/>
              <a:gdLst>
                <a:gd name="connsiteX0" fmla="*/ 64716 w 64898"/>
                <a:gd name="connsiteY0" fmla="*/ 44054 h 55058"/>
                <a:gd name="connsiteX1" fmla="*/ 7650 w 64898"/>
                <a:gd name="connsiteY1" fmla="*/ 33915 h 55058"/>
                <a:gd name="connsiteX2" fmla="*/ 64716 w 64898"/>
                <a:gd name="connsiteY2" fmla="*/ 44054 h 55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898" h="55058">
                  <a:moveTo>
                    <a:pt x="64716" y="44054"/>
                  </a:moveTo>
                  <a:cubicBezTo>
                    <a:pt x="38677" y="60548"/>
                    <a:pt x="28387" y="58374"/>
                    <a:pt x="7650" y="33915"/>
                  </a:cubicBezTo>
                  <a:cubicBezTo>
                    <a:pt x="-18181" y="3447"/>
                    <a:pt x="24821" y="-29236"/>
                    <a:pt x="64716" y="44054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30" name="任意多边形: 形状 2329">
              <a:extLst>
                <a:ext uri="{FF2B5EF4-FFF2-40B4-BE49-F238E27FC236}">
                  <a16:creationId xmlns:a16="http://schemas.microsoft.com/office/drawing/2014/main" id="{F162F166-CCF6-B3DA-2C1A-3177C0183DF2}"/>
                </a:ext>
              </a:extLst>
            </p:cNvPr>
            <p:cNvSpPr/>
            <p:nvPr/>
          </p:nvSpPr>
          <p:spPr>
            <a:xfrm flipV="1">
              <a:off x="8267662" y="5351755"/>
              <a:ext cx="125380" cy="60925"/>
            </a:xfrm>
            <a:custGeom>
              <a:avLst/>
              <a:gdLst>
                <a:gd name="connsiteX0" fmla="*/ 124619 w 125380"/>
                <a:gd name="connsiteY0" fmla="*/ 33223 h 60925"/>
                <a:gd name="connsiteX1" fmla="*/ -183 w 125380"/>
                <a:gd name="connsiteY1" fmla="*/ 60549 h 60925"/>
                <a:gd name="connsiteX2" fmla="*/ 59739 w 125380"/>
                <a:gd name="connsiteY2" fmla="*/ 19324 h 60925"/>
                <a:gd name="connsiteX3" fmla="*/ 124623 w 125380"/>
                <a:gd name="connsiteY3" fmla="*/ 33223 h 60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5380" h="60925">
                  <a:moveTo>
                    <a:pt x="124619" y="33223"/>
                  </a:moveTo>
                  <a:cubicBezTo>
                    <a:pt x="94197" y="73731"/>
                    <a:pt x="32311" y="24170"/>
                    <a:pt x="-183" y="60549"/>
                  </a:cubicBezTo>
                  <a:cubicBezTo>
                    <a:pt x="-278" y="29028"/>
                    <a:pt x="48359" y="29746"/>
                    <a:pt x="59739" y="19324"/>
                  </a:cubicBezTo>
                  <a:cubicBezTo>
                    <a:pt x="79040" y="1655"/>
                    <a:pt x="131230" y="-19967"/>
                    <a:pt x="124623" y="33223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31" name="任意多边形: 形状 2330">
              <a:extLst>
                <a:ext uri="{FF2B5EF4-FFF2-40B4-BE49-F238E27FC236}">
                  <a16:creationId xmlns:a16="http://schemas.microsoft.com/office/drawing/2014/main" id="{9AA1517A-2FCF-B48E-024D-96ADC25DCD65}"/>
                </a:ext>
              </a:extLst>
            </p:cNvPr>
            <p:cNvSpPr/>
            <p:nvPr/>
          </p:nvSpPr>
          <p:spPr>
            <a:xfrm flipV="1">
              <a:off x="8251987" y="5439130"/>
              <a:ext cx="59633" cy="40344"/>
            </a:xfrm>
            <a:custGeom>
              <a:avLst/>
              <a:gdLst>
                <a:gd name="connsiteX0" fmla="*/ 59450 w 59633"/>
                <a:gd name="connsiteY0" fmla="*/ 29785 h 40344"/>
                <a:gd name="connsiteX1" fmla="*/ 236 w 59633"/>
                <a:gd name="connsiteY1" fmla="*/ 18831 h 40344"/>
                <a:gd name="connsiteX2" fmla="*/ 59450 w 59633"/>
                <a:gd name="connsiteY2" fmla="*/ 29785 h 40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633" h="40344">
                  <a:moveTo>
                    <a:pt x="59450" y="29785"/>
                  </a:moveTo>
                  <a:cubicBezTo>
                    <a:pt x="45294" y="51276"/>
                    <a:pt x="4720" y="34503"/>
                    <a:pt x="236" y="18831"/>
                  </a:cubicBezTo>
                  <a:cubicBezTo>
                    <a:pt x="-5458" y="-1077"/>
                    <a:pt x="48396" y="-16031"/>
                    <a:pt x="59450" y="29785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32" name="任意多边形: 形状 2331">
              <a:extLst>
                <a:ext uri="{FF2B5EF4-FFF2-40B4-BE49-F238E27FC236}">
                  <a16:creationId xmlns:a16="http://schemas.microsoft.com/office/drawing/2014/main" id="{613785F5-037F-A41C-75EF-A80417709183}"/>
                </a:ext>
              </a:extLst>
            </p:cNvPr>
            <p:cNvSpPr/>
            <p:nvPr/>
          </p:nvSpPr>
          <p:spPr>
            <a:xfrm flipV="1">
              <a:off x="7630955" y="5358195"/>
              <a:ext cx="516382" cy="232996"/>
            </a:xfrm>
            <a:custGeom>
              <a:avLst/>
              <a:gdLst>
                <a:gd name="connsiteX0" fmla="*/ 505213 w 516382"/>
                <a:gd name="connsiteY0" fmla="*/ 69592 h 232996"/>
                <a:gd name="connsiteX1" fmla="*/ 507777 w 516382"/>
                <a:gd name="connsiteY1" fmla="*/ 25501 h 232996"/>
                <a:gd name="connsiteX2" fmla="*/ 388215 w 516382"/>
                <a:gd name="connsiteY2" fmla="*/ 8670 h 232996"/>
                <a:gd name="connsiteX3" fmla="*/ 287772 w 516382"/>
                <a:gd name="connsiteY3" fmla="*/ 25462 h 232996"/>
                <a:gd name="connsiteX4" fmla="*/ 369586 w 516382"/>
                <a:gd name="connsiteY4" fmla="*/ 41156 h 232996"/>
                <a:gd name="connsiteX5" fmla="*/ 304038 w 516382"/>
                <a:gd name="connsiteY5" fmla="*/ 39115 h 232996"/>
                <a:gd name="connsiteX6" fmla="*/ 227614 w 516382"/>
                <a:gd name="connsiteY6" fmla="*/ 43970 h 232996"/>
                <a:gd name="connsiteX7" fmla="*/ 121859 w 516382"/>
                <a:gd name="connsiteY7" fmla="*/ 53234 h 232996"/>
                <a:gd name="connsiteX8" fmla="*/ -192 w 516382"/>
                <a:gd name="connsiteY8" fmla="*/ 93520 h 232996"/>
                <a:gd name="connsiteX9" fmla="*/ 107478 w 516382"/>
                <a:gd name="connsiteY9" fmla="*/ 95016 h 232996"/>
                <a:gd name="connsiteX10" fmla="*/ 233161 w 516382"/>
                <a:gd name="connsiteY10" fmla="*/ 90548 h 232996"/>
                <a:gd name="connsiteX11" fmla="*/ 167641 w 516382"/>
                <a:gd name="connsiteY11" fmla="*/ 109182 h 232996"/>
                <a:gd name="connsiteX12" fmla="*/ 77403 w 516382"/>
                <a:gd name="connsiteY12" fmla="*/ 136936 h 232996"/>
                <a:gd name="connsiteX13" fmla="*/ 135620 w 516382"/>
                <a:gd name="connsiteY13" fmla="*/ 135996 h 232996"/>
                <a:gd name="connsiteX14" fmla="*/ 211501 w 516382"/>
                <a:gd name="connsiteY14" fmla="*/ 121692 h 232996"/>
                <a:gd name="connsiteX15" fmla="*/ 322101 w 516382"/>
                <a:gd name="connsiteY15" fmla="*/ 107170 h 232996"/>
                <a:gd name="connsiteX16" fmla="*/ 275454 w 516382"/>
                <a:gd name="connsiteY16" fmla="*/ 126375 h 232996"/>
                <a:gd name="connsiteX17" fmla="*/ 216790 w 516382"/>
                <a:gd name="connsiteY17" fmla="*/ 157548 h 232996"/>
                <a:gd name="connsiteX18" fmla="*/ 306089 w 516382"/>
                <a:gd name="connsiteY18" fmla="*/ 136919 h 232996"/>
                <a:gd name="connsiteX19" fmla="*/ 393175 w 516382"/>
                <a:gd name="connsiteY19" fmla="*/ 96456 h 232996"/>
                <a:gd name="connsiteX20" fmla="*/ 314048 w 516382"/>
                <a:gd name="connsiteY20" fmla="*/ 178709 h 232996"/>
                <a:gd name="connsiteX21" fmla="*/ 264697 w 516382"/>
                <a:gd name="connsiteY21" fmla="*/ 226301 h 232996"/>
                <a:gd name="connsiteX22" fmla="*/ 314622 w 516382"/>
                <a:gd name="connsiteY22" fmla="*/ 208839 h 232996"/>
                <a:gd name="connsiteX23" fmla="*/ 377625 w 516382"/>
                <a:gd name="connsiteY23" fmla="*/ 144968 h 232996"/>
                <a:gd name="connsiteX24" fmla="*/ 442429 w 516382"/>
                <a:gd name="connsiteY24" fmla="*/ 96845 h 232996"/>
                <a:gd name="connsiteX25" fmla="*/ 422821 w 516382"/>
                <a:gd name="connsiteY25" fmla="*/ 124776 h 232996"/>
                <a:gd name="connsiteX26" fmla="*/ 505214 w 516382"/>
                <a:gd name="connsiteY26" fmla="*/ 69592 h 232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16382" h="232996">
                  <a:moveTo>
                    <a:pt x="505213" y="69592"/>
                  </a:moveTo>
                  <a:cubicBezTo>
                    <a:pt x="514122" y="59592"/>
                    <a:pt x="523395" y="45007"/>
                    <a:pt x="507777" y="25501"/>
                  </a:cubicBezTo>
                  <a:cubicBezTo>
                    <a:pt x="492152" y="5992"/>
                    <a:pt x="425435" y="-11646"/>
                    <a:pt x="388215" y="8670"/>
                  </a:cubicBezTo>
                  <a:cubicBezTo>
                    <a:pt x="350984" y="28984"/>
                    <a:pt x="310837" y="-6028"/>
                    <a:pt x="287772" y="25462"/>
                  </a:cubicBezTo>
                  <a:cubicBezTo>
                    <a:pt x="319969" y="12693"/>
                    <a:pt x="340644" y="45333"/>
                    <a:pt x="369586" y="41156"/>
                  </a:cubicBezTo>
                  <a:cubicBezTo>
                    <a:pt x="356958" y="57324"/>
                    <a:pt x="325024" y="25822"/>
                    <a:pt x="304038" y="39115"/>
                  </a:cubicBezTo>
                  <a:cubicBezTo>
                    <a:pt x="283052" y="52409"/>
                    <a:pt x="251782" y="25392"/>
                    <a:pt x="227614" y="43970"/>
                  </a:cubicBezTo>
                  <a:cubicBezTo>
                    <a:pt x="203442" y="62543"/>
                    <a:pt x="173495" y="21242"/>
                    <a:pt x="121859" y="53234"/>
                  </a:cubicBezTo>
                  <a:cubicBezTo>
                    <a:pt x="82362" y="77708"/>
                    <a:pt x="4744" y="62619"/>
                    <a:pt x="-192" y="93520"/>
                  </a:cubicBezTo>
                  <a:cubicBezTo>
                    <a:pt x="41337" y="74839"/>
                    <a:pt x="70068" y="86204"/>
                    <a:pt x="107478" y="95016"/>
                  </a:cubicBezTo>
                  <a:cubicBezTo>
                    <a:pt x="167638" y="109182"/>
                    <a:pt x="198242" y="66378"/>
                    <a:pt x="233161" y="90548"/>
                  </a:cubicBezTo>
                  <a:cubicBezTo>
                    <a:pt x="209308" y="89863"/>
                    <a:pt x="186436" y="96733"/>
                    <a:pt x="167641" y="109182"/>
                  </a:cubicBezTo>
                  <a:cubicBezTo>
                    <a:pt x="144045" y="124809"/>
                    <a:pt x="93390" y="102854"/>
                    <a:pt x="77403" y="136936"/>
                  </a:cubicBezTo>
                  <a:cubicBezTo>
                    <a:pt x="94179" y="129035"/>
                    <a:pt x="108471" y="129238"/>
                    <a:pt x="135620" y="135996"/>
                  </a:cubicBezTo>
                  <a:cubicBezTo>
                    <a:pt x="163423" y="142918"/>
                    <a:pt x="180780" y="116075"/>
                    <a:pt x="211501" y="121692"/>
                  </a:cubicBezTo>
                  <a:cubicBezTo>
                    <a:pt x="259535" y="130471"/>
                    <a:pt x="270800" y="90661"/>
                    <a:pt x="322101" y="107170"/>
                  </a:cubicBezTo>
                  <a:cubicBezTo>
                    <a:pt x="316402" y="116230"/>
                    <a:pt x="297190" y="124588"/>
                    <a:pt x="275454" y="126375"/>
                  </a:cubicBezTo>
                  <a:cubicBezTo>
                    <a:pt x="253718" y="128162"/>
                    <a:pt x="241842" y="155836"/>
                    <a:pt x="216790" y="157548"/>
                  </a:cubicBezTo>
                  <a:cubicBezTo>
                    <a:pt x="233644" y="178996"/>
                    <a:pt x="268858" y="138309"/>
                    <a:pt x="306089" y="136919"/>
                  </a:cubicBezTo>
                  <a:cubicBezTo>
                    <a:pt x="348113" y="135350"/>
                    <a:pt x="370242" y="113976"/>
                    <a:pt x="393175" y="96456"/>
                  </a:cubicBezTo>
                  <a:cubicBezTo>
                    <a:pt x="359490" y="118068"/>
                    <a:pt x="366587" y="158497"/>
                    <a:pt x="314048" y="178709"/>
                  </a:cubicBezTo>
                  <a:cubicBezTo>
                    <a:pt x="291132" y="187520"/>
                    <a:pt x="295247" y="229824"/>
                    <a:pt x="264697" y="226301"/>
                  </a:cubicBezTo>
                  <a:cubicBezTo>
                    <a:pt x="272912" y="237977"/>
                    <a:pt x="300243" y="234278"/>
                    <a:pt x="314622" y="208839"/>
                  </a:cubicBezTo>
                  <a:cubicBezTo>
                    <a:pt x="328999" y="183395"/>
                    <a:pt x="351614" y="199694"/>
                    <a:pt x="377625" y="144968"/>
                  </a:cubicBezTo>
                  <a:cubicBezTo>
                    <a:pt x="388361" y="122381"/>
                    <a:pt x="430627" y="121195"/>
                    <a:pt x="442429" y="96845"/>
                  </a:cubicBezTo>
                  <a:cubicBezTo>
                    <a:pt x="444580" y="105826"/>
                    <a:pt x="436457" y="117501"/>
                    <a:pt x="422821" y="124776"/>
                  </a:cubicBezTo>
                  <a:cubicBezTo>
                    <a:pt x="441570" y="136318"/>
                    <a:pt x="492871" y="100830"/>
                    <a:pt x="505214" y="69592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33" name="任意多边形: 形状 2332">
              <a:extLst>
                <a:ext uri="{FF2B5EF4-FFF2-40B4-BE49-F238E27FC236}">
                  <a16:creationId xmlns:a16="http://schemas.microsoft.com/office/drawing/2014/main" id="{FE08A868-6535-12F8-FA40-EC5965DB32AC}"/>
                </a:ext>
              </a:extLst>
            </p:cNvPr>
            <p:cNvSpPr/>
            <p:nvPr/>
          </p:nvSpPr>
          <p:spPr>
            <a:xfrm flipV="1">
              <a:off x="8125284" y="5478228"/>
              <a:ext cx="61678" cy="48183"/>
            </a:xfrm>
            <a:custGeom>
              <a:avLst/>
              <a:gdLst>
                <a:gd name="connsiteX0" fmla="*/ 61491 w 61678"/>
                <a:gd name="connsiteY0" fmla="*/ 8150 h 48183"/>
                <a:gd name="connsiteX1" fmla="*/ 6585 w 61678"/>
                <a:gd name="connsiteY1" fmla="*/ 47830 h 48183"/>
                <a:gd name="connsiteX2" fmla="*/ 8731 w 61678"/>
                <a:gd name="connsiteY2" fmla="*/ -353 h 48183"/>
                <a:gd name="connsiteX3" fmla="*/ 61491 w 61678"/>
                <a:gd name="connsiteY3" fmla="*/ 8150 h 48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678" h="48183">
                  <a:moveTo>
                    <a:pt x="61491" y="8150"/>
                  </a:moveTo>
                  <a:cubicBezTo>
                    <a:pt x="52762" y="32199"/>
                    <a:pt x="18968" y="31281"/>
                    <a:pt x="6585" y="47830"/>
                  </a:cubicBezTo>
                  <a:cubicBezTo>
                    <a:pt x="-306" y="36952"/>
                    <a:pt x="-5207" y="17189"/>
                    <a:pt x="8731" y="-353"/>
                  </a:cubicBezTo>
                  <a:cubicBezTo>
                    <a:pt x="16634" y="85"/>
                    <a:pt x="54650" y="5954"/>
                    <a:pt x="61491" y="8150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34" name="任意多边形: 形状 2333">
              <a:extLst>
                <a:ext uri="{FF2B5EF4-FFF2-40B4-BE49-F238E27FC236}">
                  <a16:creationId xmlns:a16="http://schemas.microsoft.com/office/drawing/2014/main" id="{48434D10-6924-3595-10F4-1085984A0368}"/>
                </a:ext>
              </a:extLst>
            </p:cNvPr>
            <p:cNvSpPr/>
            <p:nvPr/>
          </p:nvSpPr>
          <p:spPr>
            <a:xfrm flipV="1">
              <a:off x="8173641" y="5477176"/>
              <a:ext cx="64041" cy="40731"/>
            </a:xfrm>
            <a:custGeom>
              <a:avLst/>
              <a:gdLst>
                <a:gd name="connsiteX0" fmla="*/ 63856 w 64041"/>
                <a:gd name="connsiteY0" fmla="*/ 20363 h 40731"/>
                <a:gd name="connsiteX1" fmla="*/ 3022 w 64041"/>
                <a:gd name="connsiteY1" fmla="*/ 40378 h 40731"/>
                <a:gd name="connsiteX2" fmla="*/ 13166 w 64041"/>
                <a:gd name="connsiteY2" fmla="*/ -354 h 40731"/>
                <a:gd name="connsiteX3" fmla="*/ 63855 w 64041"/>
                <a:gd name="connsiteY3" fmla="*/ 20362 h 40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041" h="40731">
                  <a:moveTo>
                    <a:pt x="63856" y="20363"/>
                  </a:moveTo>
                  <a:cubicBezTo>
                    <a:pt x="45660" y="50946"/>
                    <a:pt x="19579" y="20092"/>
                    <a:pt x="3022" y="40378"/>
                  </a:cubicBezTo>
                  <a:cubicBezTo>
                    <a:pt x="-2351" y="30168"/>
                    <a:pt x="-2212" y="13200"/>
                    <a:pt x="13166" y="-354"/>
                  </a:cubicBezTo>
                  <a:lnTo>
                    <a:pt x="63855" y="20362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35" name="任意多边形: 形状 2334">
              <a:extLst>
                <a:ext uri="{FF2B5EF4-FFF2-40B4-BE49-F238E27FC236}">
                  <a16:creationId xmlns:a16="http://schemas.microsoft.com/office/drawing/2014/main" id="{DE065472-1FD6-406F-91C9-B13274AFFA59}"/>
                </a:ext>
              </a:extLst>
            </p:cNvPr>
            <p:cNvSpPr/>
            <p:nvPr/>
          </p:nvSpPr>
          <p:spPr>
            <a:xfrm flipV="1">
              <a:off x="8195236" y="5448675"/>
              <a:ext cx="77807" cy="50982"/>
            </a:xfrm>
            <a:custGeom>
              <a:avLst/>
              <a:gdLst>
                <a:gd name="connsiteX0" fmla="*/ 77623 w 77807"/>
                <a:gd name="connsiteY0" fmla="*/ 22706 h 50982"/>
                <a:gd name="connsiteX1" fmla="*/ 21 w 77807"/>
                <a:gd name="connsiteY1" fmla="*/ 50624 h 50982"/>
                <a:gd name="connsiteX2" fmla="*/ 46132 w 77807"/>
                <a:gd name="connsiteY2" fmla="*/ -358 h 50982"/>
                <a:gd name="connsiteX3" fmla="*/ 77623 w 77807"/>
                <a:gd name="connsiteY3" fmla="*/ 22705 h 50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807" h="50982">
                  <a:moveTo>
                    <a:pt x="77623" y="22706"/>
                  </a:moveTo>
                  <a:cubicBezTo>
                    <a:pt x="47835" y="63356"/>
                    <a:pt x="18659" y="28475"/>
                    <a:pt x="21" y="50624"/>
                  </a:cubicBezTo>
                  <a:cubicBezTo>
                    <a:pt x="-2910" y="33970"/>
                    <a:pt x="26080" y="5805"/>
                    <a:pt x="46132" y="-358"/>
                  </a:cubicBezTo>
                  <a:lnTo>
                    <a:pt x="77623" y="22705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36" name="任意多边形: 形状 2335">
              <a:extLst>
                <a:ext uri="{FF2B5EF4-FFF2-40B4-BE49-F238E27FC236}">
                  <a16:creationId xmlns:a16="http://schemas.microsoft.com/office/drawing/2014/main" id="{E9886D8A-5EF6-BE77-18BE-5F110AAAF586}"/>
                </a:ext>
              </a:extLst>
            </p:cNvPr>
            <p:cNvSpPr/>
            <p:nvPr/>
          </p:nvSpPr>
          <p:spPr>
            <a:xfrm flipV="1">
              <a:off x="8373319" y="5326235"/>
              <a:ext cx="59744" cy="59039"/>
            </a:xfrm>
            <a:custGeom>
              <a:avLst/>
              <a:gdLst>
                <a:gd name="connsiteX0" fmla="*/ 59564 w 59744"/>
                <a:gd name="connsiteY0" fmla="*/ 40579 h 59039"/>
                <a:gd name="connsiteX1" fmla="*/ 14068 w 59744"/>
                <a:gd name="connsiteY1" fmla="*/ 48704 h 59039"/>
                <a:gd name="connsiteX2" fmla="*/ 10750 w 59744"/>
                <a:gd name="connsiteY2" fmla="*/ -381 h 59039"/>
                <a:gd name="connsiteX3" fmla="*/ 59563 w 59744"/>
                <a:gd name="connsiteY3" fmla="*/ 40579 h 59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744" h="59039">
                  <a:moveTo>
                    <a:pt x="59564" y="40579"/>
                  </a:moveTo>
                  <a:cubicBezTo>
                    <a:pt x="58419" y="61990"/>
                    <a:pt x="28639" y="63973"/>
                    <a:pt x="14068" y="48704"/>
                  </a:cubicBezTo>
                  <a:cubicBezTo>
                    <a:pt x="-507" y="33431"/>
                    <a:pt x="-7465" y="3532"/>
                    <a:pt x="10750" y="-381"/>
                  </a:cubicBezTo>
                  <a:lnTo>
                    <a:pt x="59563" y="40579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37" name="任意多边形: 形状 2336">
              <a:extLst>
                <a:ext uri="{FF2B5EF4-FFF2-40B4-BE49-F238E27FC236}">
                  <a16:creationId xmlns:a16="http://schemas.microsoft.com/office/drawing/2014/main" id="{7BAB351E-8210-B2D4-4C1A-08435FD8B39D}"/>
                </a:ext>
              </a:extLst>
            </p:cNvPr>
            <p:cNvSpPr/>
            <p:nvPr/>
          </p:nvSpPr>
          <p:spPr>
            <a:xfrm flipV="1">
              <a:off x="8426421" y="5296630"/>
              <a:ext cx="62959" cy="47687"/>
            </a:xfrm>
            <a:custGeom>
              <a:avLst/>
              <a:gdLst>
                <a:gd name="connsiteX0" fmla="*/ 62779 w 62959"/>
                <a:gd name="connsiteY0" fmla="*/ 29262 h 47687"/>
                <a:gd name="connsiteX1" fmla="*/ 16013 w 62959"/>
                <a:gd name="connsiteY1" fmla="*/ 37098 h 47687"/>
                <a:gd name="connsiteX2" fmla="*/ 6431 w 62959"/>
                <a:gd name="connsiteY2" fmla="*/ -387 h 47687"/>
                <a:gd name="connsiteX3" fmla="*/ 62779 w 62959"/>
                <a:gd name="connsiteY3" fmla="*/ 29262 h 47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959" h="47687">
                  <a:moveTo>
                    <a:pt x="62779" y="29262"/>
                  </a:moveTo>
                  <a:cubicBezTo>
                    <a:pt x="47221" y="45104"/>
                    <a:pt x="25008" y="56450"/>
                    <a:pt x="16013" y="37098"/>
                  </a:cubicBezTo>
                  <a:cubicBezTo>
                    <a:pt x="7050" y="38419"/>
                    <a:pt x="-9412" y="16723"/>
                    <a:pt x="6431" y="-387"/>
                  </a:cubicBezTo>
                  <a:lnTo>
                    <a:pt x="62779" y="29262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38" name="任意多边形: 形状 2337">
              <a:extLst>
                <a:ext uri="{FF2B5EF4-FFF2-40B4-BE49-F238E27FC236}">
                  <a16:creationId xmlns:a16="http://schemas.microsoft.com/office/drawing/2014/main" id="{4D29E187-B03D-98D5-3493-4A19D1B092ED}"/>
                </a:ext>
              </a:extLst>
            </p:cNvPr>
            <p:cNvSpPr/>
            <p:nvPr/>
          </p:nvSpPr>
          <p:spPr>
            <a:xfrm flipV="1">
              <a:off x="8411485" y="5258948"/>
              <a:ext cx="97540" cy="62055"/>
            </a:xfrm>
            <a:custGeom>
              <a:avLst/>
              <a:gdLst>
                <a:gd name="connsiteX0" fmla="*/ 97360 w 97540"/>
                <a:gd name="connsiteY0" fmla="*/ 10347 h 62055"/>
                <a:gd name="connsiteX1" fmla="*/ 55782 w 97540"/>
                <a:gd name="connsiteY1" fmla="*/ 53023 h 62055"/>
                <a:gd name="connsiteX2" fmla="*/ -180 w 97540"/>
                <a:gd name="connsiteY2" fmla="*/ 55796 h 62055"/>
                <a:gd name="connsiteX3" fmla="*/ 34227 w 97540"/>
                <a:gd name="connsiteY3" fmla="*/ 36183 h 62055"/>
                <a:gd name="connsiteX4" fmla="*/ 74770 w 97540"/>
                <a:gd name="connsiteY4" fmla="*/ -393 h 62055"/>
                <a:gd name="connsiteX5" fmla="*/ 97359 w 97540"/>
                <a:gd name="connsiteY5" fmla="*/ 10347 h 62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7540" h="62055">
                  <a:moveTo>
                    <a:pt x="97360" y="10347"/>
                  </a:moveTo>
                  <a:cubicBezTo>
                    <a:pt x="92777" y="42656"/>
                    <a:pt x="72534" y="54798"/>
                    <a:pt x="55782" y="53023"/>
                  </a:cubicBezTo>
                  <a:cubicBezTo>
                    <a:pt x="24851" y="49747"/>
                    <a:pt x="10746" y="71750"/>
                    <a:pt x="-180" y="55796"/>
                  </a:cubicBezTo>
                  <a:cubicBezTo>
                    <a:pt x="18287" y="57442"/>
                    <a:pt x="21909" y="39085"/>
                    <a:pt x="34227" y="36183"/>
                  </a:cubicBezTo>
                  <a:cubicBezTo>
                    <a:pt x="46543" y="33281"/>
                    <a:pt x="41624" y="9172"/>
                    <a:pt x="74770" y="-393"/>
                  </a:cubicBezTo>
                  <a:lnTo>
                    <a:pt x="97359" y="10347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39" name="任意多边形: 形状 2338">
              <a:extLst>
                <a:ext uri="{FF2B5EF4-FFF2-40B4-BE49-F238E27FC236}">
                  <a16:creationId xmlns:a16="http://schemas.microsoft.com/office/drawing/2014/main" id="{C05C6FA7-F368-8DFE-267A-594FDD246342}"/>
                </a:ext>
              </a:extLst>
            </p:cNvPr>
            <p:cNvSpPr/>
            <p:nvPr/>
          </p:nvSpPr>
          <p:spPr>
            <a:xfrm flipV="1">
              <a:off x="8267166" y="5553479"/>
              <a:ext cx="47136" cy="59995"/>
            </a:xfrm>
            <a:custGeom>
              <a:avLst/>
              <a:gdLst>
                <a:gd name="connsiteX0" fmla="*/ -21 w 47136"/>
                <a:gd name="connsiteY0" fmla="*/ 16529 h 59995"/>
                <a:gd name="connsiteX1" fmla="*/ 28308 w 47136"/>
                <a:gd name="connsiteY1" fmla="*/ 215 h 59995"/>
                <a:gd name="connsiteX2" fmla="*/ 38598 w 47136"/>
                <a:gd name="connsiteY2" fmla="*/ 56864 h 59995"/>
                <a:gd name="connsiteX3" fmla="*/ -21 w 47136"/>
                <a:gd name="connsiteY3" fmla="*/ 16529 h 59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136" h="59995">
                  <a:moveTo>
                    <a:pt x="-21" y="16529"/>
                  </a:moveTo>
                  <a:cubicBezTo>
                    <a:pt x="-501" y="9751"/>
                    <a:pt x="14732" y="-3159"/>
                    <a:pt x="28308" y="215"/>
                  </a:cubicBezTo>
                  <a:cubicBezTo>
                    <a:pt x="46299" y="4695"/>
                    <a:pt x="54222" y="43698"/>
                    <a:pt x="38598" y="56864"/>
                  </a:cubicBezTo>
                  <a:cubicBezTo>
                    <a:pt x="22980" y="70027"/>
                    <a:pt x="-2457" y="33314"/>
                    <a:pt x="-21" y="16529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40" name="任意多边形: 形状 2339">
              <a:extLst>
                <a:ext uri="{FF2B5EF4-FFF2-40B4-BE49-F238E27FC236}">
                  <a16:creationId xmlns:a16="http://schemas.microsoft.com/office/drawing/2014/main" id="{8DC741A2-9EC6-222E-514C-A3ECCC70FDDB}"/>
                </a:ext>
              </a:extLst>
            </p:cNvPr>
            <p:cNvSpPr/>
            <p:nvPr/>
          </p:nvSpPr>
          <p:spPr>
            <a:xfrm flipV="1">
              <a:off x="8247326" y="5574754"/>
              <a:ext cx="37731" cy="23374"/>
            </a:xfrm>
            <a:custGeom>
              <a:avLst/>
              <a:gdLst>
                <a:gd name="connsiteX0" fmla="*/ -184 w 37731"/>
                <a:gd name="connsiteY0" fmla="*/ 12733 h 23374"/>
                <a:gd name="connsiteX1" fmla="*/ 36837 w 37731"/>
                <a:gd name="connsiteY1" fmla="*/ 23038 h 23374"/>
                <a:gd name="connsiteX2" fmla="*/ -184 w 37731"/>
                <a:gd name="connsiteY2" fmla="*/ 12733 h 23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731" h="23374">
                  <a:moveTo>
                    <a:pt x="-184" y="12733"/>
                  </a:moveTo>
                  <a:cubicBezTo>
                    <a:pt x="18636" y="-11713"/>
                    <a:pt x="41928" y="1851"/>
                    <a:pt x="36837" y="23038"/>
                  </a:cubicBezTo>
                  <a:cubicBezTo>
                    <a:pt x="30634" y="20980"/>
                    <a:pt x="7964" y="13559"/>
                    <a:pt x="-184" y="12733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41" name="任意多边形: 形状 2340">
              <a:extLst>
                <a:ext uri="{FF2B5EF4-FFF2-40B4-BE49-F238E27FC236}">
                  <a16:creationId xmlns:a16="http://schemas.microsoft.com/office/drawing/2014/main" id="{3D8C9996-09CF-CA99-11AC-FBAE5638FF95}"/>
                </a:ext>
              </a:extLst>
            </p:cNvPr>
            <p:cNvSpPr/>
            <p:nvPr/>
          </p:nvSpPr>
          <p:spPr>
            <a:xfrm flipV="1">
              <a:off x="7945796" y="5548400"/>
              <a:ext cx="356801" cy="71272"/>
            </a:xfrm>
            <a:custGeom>
              <a:avLst/>
              <a:gdLst>
                <a:gd name="connsiteX0" fmla="*/ 188472 w 356801"/>
                <a:gd name="connsiteY0" fmla="*/ 58921 h 71272"/>
                <a:gd name="connsiteX1" fmla="*/ 94607 w 356801"/>
                <a:gd name="connsiteY1" fmla="*/ 34524 h 71272"/>
                <a:gd name="connsiteX2" fmla="*/ -187 w 356801"/>
                <a:gd name="connsiteY2" fmla="*/ 17253 h 71272"/>
                <a:gd name="connsiteX3" fmla="*/ 99686 w 356801"/>
                <a:gd name="connsiteY3" fmla="*/ 2995 h 71272"/>
                <a:gd name="connsiteX4" fmla="*/ 203369 w 356801"/>
                <a:gd name="connsiteY4" fmla="*/ 22261 h 71272"/>
                <a:gd name="connsiteX5" fmla="*/ 356615 w 356801"/>
                <a:gd name="connsiteY5" fmla="*/ 61319 h 71272"/>
                <a:gd name="connsiteX6" fmla="*/ 188475 w 356801"/>
                <a:gd name="connsiteY6" fmla="*/ 58921 h 71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6801" h="71272">
                  <a:moveTo>
                    <a:pt x="188472" y="58921"/>
                  </a:moveTo>
                  <a:cubicBezTo>
                    <a:pt x="174947" y="47889"/>
                    <a:pt x="149379" y="60816"/>
                    <a:pt x="94607" y="34524"/>
                  </a:cubicBezTo>
                  <a:cubicBezTo>
                    <a:pt x="39835" y="8232"/>
                    <a:pt x="25370" y="42988"/>
                    <a:pt x="-187" y="17253"/>
                  </a:cubicBezTo>
                  <a:cubicBezTo>
                    <a:pt x="49189" y="23000"/>
                    <a:pt x="63710" y="-10786"/>
                    <a:pt x="99686" y="2995"/>
                  </a:cubicBezTo>
                  <a:cubicBezTo>
                    <a:pt x="154323" y="23923"/>
                    <a:pt x="175041" y="2829"/>
                    <a:pt x="203369" y="22261"/>
                  </a:cubicBezTo>
                  <a:cubicBezTo>
                    <a:pt x="243811" y="50005"/>
                    <a:pt x="314822" y="3937"/>
                    <a:pt x="356615" y="61319"/>
                  </a:cubicBezTo>
                  <a:cubicBezTo>
                    <a:pt x="335475" y="81246"/>
                    <a:pt x="218454" y="64983"/>
                    <a:pt x="188475" y="58921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42" name="任意多边形: 形状 2341">
              <a:extLst>
                <a:ext uri="{FF2B5EF4-FFF2-40B4-BE49-F238E27FC236}">
                  <a16:creationId xmlns:a16="http://schemas.microsoft.com/office/drawing/2014/main" id="{9C79584F-4D8D-B51D-07D6-241309737983}"/>
                </a:ext>
              </a:extLst>
            </p:cNvPr>
            <p:cNvSpPr/>
            <p:nvPr/>
          </p:nvSpPr>
          <p:spPr>
            <a:xfrm flipV="1">
              <a:off x="9119936" y="5354410"/>
              <a:ext cx="72003" cy="194001"/>
            </a:xfrm>
            <a:custGeom>
              <a:avLst/>
              <a:gdLst>
                <a:gd name="connsiteX0" fmla="*/ -166 w 72003"/>
                <a:gd name="connsiteY0" fmla="*/ 186827 h 194001"/>
                <a:gd name="connsiteX1" fmla="*/ 27076 w 72003"/>
                <a:gd name="connsiteY1" fmla="*/ 80266 h 194001"/>
                <a:gd name="connsiteX2" fmla="*/ 71838 w 72003"/>
                <a:gd name="connsiteY2" fmla="*/ -363 h 194001"/>
                <a:gd name="connsiteX3" fmla="*/ 47751 w 72003"/>
                <a:gd name="connsiteY3" fmla="*/ 80238 h 194001"/>
                <a:gd name="connsiteX4" fmla="*/ 18305 w 72003"/>
                <a:gd name="connsiteY4" fmla="*/ 193639 h 194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003" h="194001">
                  <a:moveTo>
                    <a:pt x="-166" y="186827"/>
                  </a:moveTo>
                  <a:cubicBezTo>
                    <a:pt x="24523" y="157033"/>
                    <a:pt x="-300" y="116127"/>
                    <a:pt x="27076" y="80266"/>
                  </a:cubicBezTo>
                  <a:cubicBezTo>
                    <a:pt x="54461" y="44407"/>
                    <a:pt x="37774" y="10329"/>
                    <a:pt x="71838" y="-363"/>
                  </a:cubicBezTo>
                  <a:cubicBezTo>
                    <a:pt x="49314" y="24255"/>
                    <a:pt x="71197" y="54499"/>
                    <a:pt x="47751" y="80238"/>
                  </a:cubicBezTo>
                  <a:cubicBezTo>
                    <a:pt x="20256" y="110426"/>
                    <a:pt x="39805" y="169132"/>
                    <a:pt x="18305" y="19363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43" name="任意多边形: 形状 2342">
              <a:extLst>
                <a:ext uri="{FF2B5EF4-FFF2-40B4-BE49-F238E27FC236}">
                  <a16:creationId xmlns:a16="http://schemas.microsoft.com/office/drawing/2014/main" id="{C11FE318-CE6A-21BA-7838-315299242018}"/>
                </a:ext>
              </a:extLst>
            </p:cNvPr>
            <p:cNvSpPr/>
            <p:nvPr/>
          </p:nvSpPr>
          <p:spPr>
            <a:xfrm flipV="1">
              <a:off x="9088497" y="5662569"/>
              <a:ext cx="87545" cy="118189"/>
            </a:xfrm>
            <a:custGeom>
              <a:avLst/>
              <a:gdLst>
                <a:gd name="connsiteX0" fmla="*/ 40202 w 87545"/>
                <a:gd name="connsiteY0" fmla="*/ 117878 h 118189"/>
                <a:gd name="connsiteX1" fmla="*/ -166 w 87545"/>
                <a:gd name="connsiteY1" fmla="*/ 86818 h 118189"/>
                <a:gd name="connsiteX2" fmla="*/ 43282 w 87545"/>
                <a:gd name="connsiteY2" fmla="*/ 78903 h 118189"/>
                <a:gd name="connsiteX3" fmla="*/ 21803 w 87545"/>
                <a:gd name="connsiteY3" fmla="*/ 9741 h 118189"/>
                <a:gd name="connsiteX4" fmla="*/ 53438 w 87545"/>
                <a:gd name="connsiteY4" fmla="*/ 48514 h 118189"/>
                <a:gd name="connsiteX5" fmla="*/ 55729 w 87545"/>
                <a:gd name="connsiteY5" fmla="*/ -312 h 118189"/>
                <a:gd name="connsiteX6" fmla="*/ 87379 w 87545"/>
                <a:gd name="connsiteY6" fmla="*/ 65125 h 118189"/>
                <a:gd name="connsiteX7" fmla="*/ 40202 w 87545"/>
                <a:gd name="connsiteY7" fmla="*/ 117877 h 118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7545" h="118189">
                  <a:moveTo>
                    <a:pt x="40202" y="117878"/>
                  </a:moveTo>
                  <a:cubicBezTo>
                    <a:pt x="37767" y="101996"/>
                    <a:pt x="22960" y="80338"/>
                    <a:pt x="-166" y="86818"/>
                  </a:cubicBezTo>
                  <a:cubicBezTo>
                    <a:pt x="6145" y="73564"/>
                    <a:pt x="25630" y="69941"/>
                    <a:pt x="43282" y="78903"/>
                  </a:cubicBezTo>
                  <a:cubicBezTo>
                    <a:pt x="12490" y="58659"/>
                    <a:pt x="4795" y="27597"/>
                    <a:pt x="21803" y="9741"/>
                  </a:cubicBezTo>
                  <a:cubicBezTo>
                    <a:pt x="24641" y="35711"/>
                    <a:pt x="52306" y="31255"/>
                    <a:pt x="53438" y="48514"/>
                  </a:cubicBezTo>
                  <a:cubicBezTo>
                    <a:pt x="62815" y="34949"/>
                    <a:pt x="63007" y="10321"/>
                    <a:pt x="55729" y="-312"/>
                  </a:cubicBezTo>
                  <a:cubicBezTo>
                    <a:pt x="84251" y="7758"/>
                    <a:pt x="70863" y="51089"/>
                    <a:pt x="87379" y="65125"/>
                  </a:cubicBezTo>
                  <a:lnTo>
                    <a:pt x="40202" y="117877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44" name="任意多边形: 形状 2343">
              <a:extLst>
                <a:ext uri="{FF2B5EF4-FFF2-40B4-BE49-F238E27FC236}">
                  <a16:creationId xmlns:a16="http://schemas.microsoft.com/office/drawing/2014/main" id="{C60DF476-A2F1-102D-C701-C0E33454A172}"/>
                </a:ext>
              </a:extLst>
            </p:cNvPr>
            <p:cNvSpPr/>
            <p:nvPr/>
          </p:nvSpPr>
          <p:spPr>
            <a:xfrm flipV="1">
              <a:off x="8702048" y="5691065"/>
              <a:ext cx="98919" cy="102928"/>
            </a:xfrm>
            <a:custGeom>
              <a:avLst/>
              <a:gdLst>
                <a:gd name="connsiteX0" fmla="*/ 98745 w 98919"/>
                <a:gd name="connsiteY0" fmla="*/ 58846 h 102928"/>
                <a:gd name="connsiteX1" fmla="*/ 64060 w 98919"/>
                <a:gd name="connsiteY1" fmla="*/ 84897 h 102928"/>
                <a:gd name="connsiteX2" fmla="*/ 39806 w 98919"/>
                <a:gd name="connsiteY2" fmla="*/ 101623 h 102928"/>
                <a:gd name="connsiteX3" fmla="*/ 69494 w 98919"/>
                <a:gd name="connsiteY3" fmla="*/ 59948 h 102928"/>
                <a:gd name="connsiteX4" fmla="*/ -174 w 98919"/>
                <a:gd name="connsiteY4" fmla="*/ 53979 h 102928"/>
                <a:gd name="connsiteX5" fmla="*/ 60164 w 98919"/>
                <a:gd name="connsiteY5" fmla="*/ 33183 h 102928"/>
                <a:gd name="connsiteX6" fmla="*/ 39057 w 98919"/>
                <a:gd name="connsiteY6" fmla="*/ 2448 h 102928"/>
                <a:gd name="connsiteX7" fmla="*/ 84321 w 98919"/>
                <a:gd name="connsiteY7" fmla="*/ 20606 h 102928"/>
                <a:gd name="connsiteX8" fmla="*/ 98743 w 98919"/>
                <a:gd name="connsiteY8" fmla="*/ 58844 h 102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8919" h="102928">
                  <a:moveTo>
                    <a:pt x="98745" y="58846"/>
                  </a:moveTo>
                  <a:cubicBezTo>
                    <a:pt x="90288" y="87615"/>
                    <a:pt x="68813" y="71681"/>
                    <a:pt x="64060" y="84897"/>
                  </a:cubicBezTo>
                  <a:cubicBezTo>
                    <a:pt x="59627" y="97237"/>
                    <a:pt x="48583" y="105595"/>
                    <a:pt x="39806" y="101623"/>
                  </a:cubicBezTo>
                  <a:cubicBezTo>
                    <a:pt x="55760" y="90698"/>
                    <a:pt x="39796" y="83117"/>
                    <a:pt x="69494" y="59948"/>
                  </a:cubicBezTo>
                  <a:cubicBezTo>
                    <a:pt x="36470" y="77866"/>
                    <a:pt x="19896" y="38816"/>
                    <a:pt x="-174" y="53979"/>
                  </a:cubicBezTo>
                  <a:cubicBezTo>
                    <a:pt x="8825" y="18329"/>
                    <a:pt x="46084" y="51358"/>
                    <a:pt x="60164" y="33183"/>
                  </a:cubicBezTo>
                  <a:cubicBezTo>
                    <a:pt x="53740" y="35078"/>
                    <a:pt x="59609" y="13392"/>
                    <a:pt x="39057" y="2448"/>
                  </a:cubicBezTo>
                  <a:cubicBezTo>
                    <a:pt x="55044" y="-7135"/>
                    <a:pt x="75241" y="10564"/>
                    <a:pt x="84321" y="20606"/>
                  </a:cubicBezTo>
                  <a:lnTo>
                    <a:pt x="98743" y="58844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45" name="任意多边形: 形状 2344">
              <a:extLst>
                <a:ext uri="{FF2B5EF4-FFF2-40B4-BE49-F238E27FC236}">
                  <a16:creationId xmlns:a16="http://schemas.microsoft.com/office/drawing/2014/main" id="{8B61374A-3215-D1D0-0D81-DE38C3C08C88}"/>
                </a:ext>
              </a:extLst>
            </p:cNvPr>
            <p:cNvSpPr/>
            <p:nvPr/>
          </p:nvSpPr>
          <p:spPr>
            <a:xfrm flipV="1">
              <a:off x="8183730" y="5624609"/>
              <a:ext cx="91120" cy="130838"/>
            </a:xfrm>
            <a:custGeom>
              <a:avLst/>
              <a:gdLst>
                <a:gd name="connsiteX0" fmla="*/ 82818 w 91120"/>
                <a:gd name="connsiteY0" fmla="*/ 104467 h 130838"/>
                <a:gd name="connsiteX1" fmla="*/ 50306 w 91120"/>
                <a:gd name="connsiteY1" fmla="*/ 130505 h 130838"/>
                <a:gd name="connsiteX2" fmla="*/ 50389 w 91120"/>
                <a:gd name="connsiteY2" fmla="*/ 121193 h 130838"/>
                <a:gd name="connsiteX3" fmla="*/ 40971 w 91120"/>
                <a:gd name="connsiteY3" fmla="*/ 103740 h 130838"/>
                <a:gd name="connsiteX4" fmla="*/ -185 w 91120"/>
                <a:gd name="connsiteY4" fmla="*/ 95511 h 130838"/>
                <a:gd name="connsiteX5" fmla="*/ 43354 w 91120"/>
                <a:gd name="connsiteY5" fmla="*/ 78275 h 130838"/>
                <a:gd name="connsiteX6" fmla="*/ 31564 w 91120"/>
                <a:gd name="connsiteY6" fmla="*/ 47625 h 130838"/>
                <a:gd name="connsiteX7" fmla="*/ 77796 w 91120"/>
                <a:gd name="connsiteY7" fmla="*/ 57002 h 130838"/>
                <a:gd name="connsiteX8" fmla="*/ 78091 w 91120"/>
                <a:gd name="connsiteY8" fmla="*/ 33403 h 130838"/>
                <a:gd name="connsiteX9" fmla="*/ 75940 w 91120"/>
                <a:gd name="connsiteY9" fmla="*/ 16254 h 130838"/>
                <a:gd name="connsiteX10" fmla="*/ 65988 w 91120"/>
                <a:gd name="connsiteY10" fmla="*/ -318 h 130838"/>
                <a:gd name="connsiteX11" fmla="*/ 82814 w 91120"/>
                <a:gd name="connsiteY11" fmla="*/ 104467 h 130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1120" h="130838">
                  <a:moveTo>
                    <a:pt x="82818" y="104467"/>
                  </a:moveTo>
                  <a:cubicBezTo>
                    <a:pt x="79517" y="114727"/>
                    <a:pt x="61029" y="130245"/>
                    <a:pt x="50306" y="130505"/>
                  </a:cubicBezTo>
                  <a:cubicBezTo>
                    <a:pt x="39581" y="130761"/>
                    <a:pt x="41559" y="127877"/>
                    <a:pt x="50389" y="121193"/>
                  </a:cubicBezTo>
                  <a:cubicBezTo>
                    <a:pt x="59221" y="114505"/>
                    <a:pt x="61703" y="91785"/>
                    <a:pt x="40971" y="103740"/>
                  </a:cubicBezTo>
                  <a:cubicBezTo>
                    <a:pt x="31399" y="109259"/>
                    <a:pt x="20232" y="84753"/>
                    <a:pt x="-185" y="95511"/>
                  </a:cubicBezTo>
                  <a:cubicBezTo>
                    <a:pt x="1628" y="80750"/>
                    <a:pt x="28421" y="72759"/>
                    <a:pt x="43354" y="78275"/>
                  </a:cubicBezTo>
                  <a:cubicBezTo>
                    <a:pt x="36259" y="70519"/>
                    <a:pt x="42873" y="55168"/>
                    <a:pt x="31564" y="47625"/>
                  </a:cubicBezTo>
                  <a:cubicBezTo>
                    <a:pt x="44956" y="36968"/>
                    <a:pt x="56048" y="72959"/>
                    <a:pt x="77796" y="57002"/>
                  </a:cubicBezTo>
                  <a:cubicBezTo>
                    <a:pt x="67732" y="61745"/>
                    <a:pt x="58324" y="38299"/>
                    <a:pt x="78091" y="33403"/>
                  </a:cubicBezTo>
                  <a:cubicBezTo>
                    <a:pt x="65422" y="34891"/>
                    <a:pt x="63338" y="20423"/>
                    <a:pt x="75940" y="16254"/>
                  </a:cubicBezTo>
                  <a:cubicBezTo>
                    <a:pt x="67469" y="18351"/>
                    <a:pt x="59474" y="10890"/>
                    <a:pt x="65988" y="-318"/>
                  </a:cubicBezTo>
                  <a:cubicBezTo>
                    <a:pt x="83437" y="6598"/>
                    <a:pt x="101994" y="59100"/>
                    <a:pt x="82814" y="104467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46" name="任意多边形: 形状 2345">
              <a:extLst>
                <a:ext uri="{FF2B5EF4-FFF2-40B4-BE49-F238E27FC236}">
                  <a16:creationId xmlns:a16="http://schemas.microsoft.com/office/drawing/2014/main" id="{AC0FA7D7-AD8A-2AFA-4DB4-654504D2C36C}"/>
                </a:ext>
              </a:extLst>
            </p:cNvPr>
            <p:cNvSpPr/>
            <p:nvPr/>
          </p:nvSpPr>
          <p:spPr>
            <a:xfrm flipV="1">
              <a:off x="9061323" y="5388633"/>
              <a:ext cx="436831" cy="440903"/>
            </a:xfrm>
            <a:custGeom>
              <a:avLst/>
              <a:gdLst>
                <a:gd name="connsiteX0" fmla="*/ 235138 w 436831"/>
                <a:gd name="connsiteY0" fmla="*/ 81505 h 440903"/>
                <a:gd name="connsiteX1" fmla="*/ 247937 w 436831"/>
                <a:gd name="connsiteY1" fmla="*/ 36075 h 440903"/>
                <a:gd name="connsiteX2" fmla="*/ 268270 w 436831"/>
                <a:gd name="connsiteY2" fmla="*/ 72557 h 440903"/>
                <a:gd name="connsiteX3" fmla="*/ 274949 w 436831"/>
                <a:gd name="connsiteY3" fmla="*/ 85877 h 440903"/>
                <a:gd name="connsiteX4" fmla="*/ 319914 w 436831"/>
                <a:gd name="connsiteY4" fmla="*/ 95179 h 440903"/>
                <a:gd name="connsiteX5" fmla="*/ 337327 w 436831"/>
                <a:gd name="connsiteY5" fmla="*/ 77078 h 440903"/>
                <a:gd name="connsiteX6" fmla="*/ 308045 w 436831"/>
                <a:gd name="connsiteY6" fmla="*/ 45860 h 440903"/>
                <a:gd name="connsiteX7" fmla="*/ 359242 w 436831"/>
                <a:gd name="connsiteY7" fmla="*/ 58008 h 440903"/>
                <a:gd name="connsiteX8" fmla="*/ 370088 w 436831"/>
                <a:gd name="connsiteY8" fmla="*/ 79179 h 440903"/>
                <a:gd name="connsiteX9" fmla="*/ 392673 w 436831"/>
                <a:gd name="connsiteY9" fmla="*/ 47813 h 440903"/>
                <a:gd name="connsiteX10" fmla="*/ 355819 w 436831"/>
                <a:gd name="connsiteY10" fmla="*/ 6458 h 440903"/>
                <a:gd name="connsiteX11" fmla="*/ 418830 w 436831"/>
                <a:gd name="connsiteY11" fmla="*/ 28372 h 440903"/>
                <a:gd name="connsiteX12" fmla="*/ 423313 w 436831"/>
                <a:gd name="connsiteY12" fmla="*/ 75700 h 440903"/>
                <a:gd name="connsiteX13" fmla="*/ 386720 w 436831"/>
                <a:gd name="connsiteY13" fmla="*/ 127455 h 440903"/>
                <a:gd name="connsiteX14" fmla="*/ 347058 w 436831"/>
                <a:gd name="connsiteY14" fmla="*/ 157499 h 440903"/>
                <a:gd name="connsiteX15" fmla="*/ 328938 w 436831"/>
                <a:gd name="connsiteY15" fmla="*/ 161406 h 440903"/>
                <a:gd name="connsiteX16" fmla="*/ 312845 w 436831"/>
                <a:gd name="connsiteY16" fmla="*/ 159248 h 440903"/>
                <a:gd name="connsiteX17" fmla="*/ 265390 w 436831"/>
                <a:gd name="connsiteY17" fmla="*/ 146933 h 440903"/>
                <a:gd name="connsiteX18" fmla="*/ 191458 w 436831"/>
                <a:gd name="connsiteY18" fmla="*/ 181070 h 440903"/>
                <a:gd name="connsiteX19" fmla="*/ 115946 w 436831"/>
                <a:gd name="connsiteY19" fmla="*/ 256135 h 440903"/>
                <a:gd name="connsiteX20" fmla="*/ 71688 w 436831"/>
                <a:gd name="connsiteY20" fmla="*/ 325545 h 440903"/>
                <a:gd name="connsiteX21" fmla="*/ 46555 w 436831"/>
                <a:gd name="connsiteY21" fmla="*/ 440570 h 440903"/>
                <a:gd name="connsiteX22" fmla="*/ 735 w 436831"/>
                <a:gd name="connsiteY22" fmla="*/ 184264 h 440903"/>
                <a:gd name="connsiteX23" fmla="*/ 66405 w 436831"/>
                <a:gd name="connsiteY23" fmla="*/ 159001 h 440903"/>
                <a:gd name="connsiteX24" fmla="*/ 164278 w 436831"/>
                <a:gd name="connsiteY24" fmla="*/ 88288 h 440903"/>
                <a:gd name="connsiteX25" fmla="*/ 235139 w 436831"/>
                <a:gd name="connsiteY25" fmla="*/ 81498 h 440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36831" h="440903">
                  <a:moveTo>
                    <a:pt x="235138" y="81505"/>
                  </a:moveTo>
                  <a:cubicBezTo>
                    <a:pt x="236761" y="68427"/>
                    <a:pt x="241056" y="50824"/>
                    <a:pt x="247937" y="36075"/>
                  </a:cubicBezTo>
                  <a:cubicBezTo>
                    <a:pt x="250855" y="52768"/>
                    <a:pt x="259436" y="63788"/>
                    <a:pt x="268270" y="72557"/>
                  </a:cubicBezTo>
                  <a:cubicBezTo>
                    <a:pt x="270924" y="75573"/>
                    <a:pt x="273830" y="82372"/>
                    <a:pt x="274949" y="85877"/>
                  </a:cubicBezTo>
                  <a:cubicBezTo>
                    <a:pt x="287502" y="82835"/>
                    <a:pt x="310998" y="86917"/>
                    <a:pt x="319914" y="95179"/>
                  </a:cubicBezTo>
                  <a:cubicBezTo>
                    <a:pt x="322495" y="86629"/>
                    <a:pt x="329575" y="80034"/>
                    <a:pt x="337327" y="77078"/>
                  </a:cubicBezTo>
                  <a:cubicBezTo>
                    <a:pt x="323435" y="71369"/>
                    <a:pt x="324215" y="44325"/>
                    <a:pt x="308045" y="45860"/>
                  </a:cubicBezTo>
                  <a:cubicBezTo>
                    <a:pt x="326212" y="30163"/>
                    <a:pt x="356463" y="47789"/>
                    <a:pt x="359242" y="58008"/>
                  </a:cubicBezTo>
                  <a:cubicBezTo>
                    <a:pt x="363148" y="59654"/>
                    <a:pt x="370693" y="65951"/>
                    <a:pt x="370088" y="79179"/>
                  </a:cubicBezTo>
                  <a:cubicBezTo>
                    <a:pt x="368139" y="60968"/>
                    <a:pt x="381280" y="51449"/>
                    <a:pt x="392673" y="47813"/>
                  </a:cubicBezTo>
                  <a:cubicBezTo>
                    <a:pt x="372387" y="41729"/>
                    <a:pt x="379895" y="12291"/>
                    <a:pt x="355819" y="6458"/>
                  </a:cubicBezTo>
                  <a:cubicBezTo>
                    <a:pt x="400790" y="-17551"/>
                    <a:pt x="404842" y="29938"/>
                    <a:pt x="418830" y="28372"/>
                  </a:cubicBezTo>
                  <a:cubicBezTo>
                    <a:pt x="438166" y="40545"/>
                    <a:pt x="444822" y="65942"/>
                    <a:pt x="423313" y="75700"/>
                  </a:cubicBezTo>
                  <a:cubicBezTo>
                    <a:pt x="423420" y="101744"/>
                    <a:pt x="408732" y="123804"/>
                    <a:pt x="386720" y="127455"/>
                  </a:cubicBezTo>
                  <a:cubicBezTo>
                    <a:pt x="377890" y="146689"/>
                    <a:pt x="362199" y="156529"/>
                    <a:pt x="347058" y="157499"/>
                  </a:cubicBezTo>
                  <a:cubicBezTo>
                    <a:pt x="342446" y="159694"/>
                    <a:pt x="335525" y="161054"/>
                    <a:pt x="328938" y="161406"/>
                  </a:cubicBezTo>
                  <a:cubicBezTo>
                    <a:pt x="322351" y="161759"/>
                    <a:pt x="316093" y="161107"/>
                    <a:pt x="312845" y="159248"/>
                  </a:cubicBezTo>
                  <a:cubicBezTo>
                    <a:pt x="296646" y="162966"/>
                    <a:pt x="280794" y="159985"/>
                    <a:pt x="265390" y="146933"/>
                  </a:cubicBezTo>
                  <a:cubicBezTo>
                    <a:pt x="257172" y="165761"/>
                    <a:pt x="211020" y="174123"/>
                    <a:pt x="191458" y="181070"/>
                  </a:cubicBezTo>
                  <a:cubicBezTo>
                    <a:pt x="171898" y="188010"/>
                    <a:pt x="120299" y="233772"/>
                    <a:pt x="115946" y="256135"/>
                  </a:cubicBezTo>
                  <a:cubicBezTo>
                    <a:pt x="111595" y="278490"/>
                    <a:pt x="91352" y="303289"/>
                    <a:pt x="71688" y="325545"/>
                  </a:cubicBezTo>
                  <a:cubicBezTo>
                    <a:pt x="44648" y="356148"/>
                    <a:pt x="67331" y="392562"/>
                    <a:pt x="46555" y="440570"/>
                  </a:cubicBezTo>
                  <a:cubicBezTo>
                    <a:pt x="17224" y="395981"/>
                    <a:pt x="-4968" y="209660"/>
                    <a:pt x="735" y="184264"/>
                  </a:cubicBezTo>
                  <a:cubicBezTo>
                    <a:pt x="26901" y="189471"/>
                    <a:pt x="56692" y="181484"/>
                    <a:pt x="66405" y="159001"/>
                  </a:cubicBezTo>
                  <a:cubicBezTo>
                    <a:pt x="76116" y="136512"/>
                    <a:pt x="123997" y="86580"/>
                    <a:pt x="164278" y="88288"/>
                  </a:cubicBezTo>
                  <a:cubicBezTo>
                    <a:pt x="186405" y="85419"/>
                    <a:pt x="220164" y="94502"/>
                    <a:pt x="235139" y="81498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47" name="任意多边形: 形状 2346">
              <a:extLst>
                <a:ext uri="{FF2B5EF4-FFF2-40B4-BE49-F238E27FC236}">
                  <a16:creationId xmlns:a16="http://schemas.microsoft.com/office/drawing/2014/main" id="{995A39FD-865B-D805-B97A-E2A63BE98151}"/>
                </a:ext>
              </a:extLst>
            </p:cNvPr>
            <p:cNvSpPr/>
            <p:nvPr/>
          </p:nvSpPr>
          <p:spPr>
            <a:xfrm flipV="1">
              <a:off x="8364722" y="5534858"/>
              <a:ext cx="197307" cy="207021"/>
            </a:xfrm>
            <a:custGeom>
              <a:avLst/>
              <a:gdLst>
                <a:gd name="connsiteX0" fmla="*/ -180 w 197307"/>
                <a:gd name="connsiteY0" fmla="*/ 113154 h 207021"/>
                <a:gd name="connsiteX1" fmla="*/ 28188 w 197307"/>
                <a:gd name="connsiteY1" fmla="*/ 78848 h 207021"/>
                <a:gd name="connsiteX2" fmla="*/ 47019 w 197307"/>
                <a:gd name="connsiteY2" fmla="*/ 32071 h 207021"/>
                <a:gd name="connsiteX3" fmla="*/ 91289 w 197307"/>
                <a:gd name="connsiteY3" fmla="*/ -327 h 207021"/>
                <a:gd name="connsiteX4" fmla="*/ 72320 w 197307"/>
                <a:gd name="connsiteY4" fmla="*/ 30750 h 207021"/>
                <a:gd name="connsiteX5" fmla="*/ 79912 w 197307"/>
                <a:gd name="connsiteY5" fmla="*/ 77121 h 207021"/>
                <a:gd name="connsiteX6" fmla="*/ 102766 w 197307"/>
                <a:gd name="connsiteY6" fmla="*/ 98588 h 207021"/>
                <a:gd name="connsiteX7" fmla="*/ 125716 w 197307"/>
                <a:gd name="connsiteY7" fmla="*/ 104737 h 207021"/>
                <a:gd name="connsiteX8" fmla="*/ 162348 w 197307"/>
                <a:gd name="connsiteY8" fmla="*/ 98958 h 207021"/>
                <a:gd name="connsiteX9" fmla="*/ 189192 w 197307"/>
                <a:gd name="connsiteY9" fmla="*/ 69979 h 207021"/>
                <a:gd name="connsiteX10" fmla="*/ 169773 w 197307"/>
                <a:gd name="connsiteY10" fmla="*/ 125291 h 207021"/>
                <a:gd name="connsiteX11" fmla="*/ 140355 w 197307"/>
                <a:gd name="connsiteY11" fmla="*/ 139026 h 207021"/>
                <a:gd name="connsiteX12" fmla="*/ 106123 w 197307"/>
                <a:gd name="connsiteY12" fmla="*/ 146010 h 207021"/>
                <a:gd name="connsiteX13" fmla="*/ 125733 w 197307"/>
                <a:gd name="connsiteY13" fmla="*/ 164083 h 207021"/>
                <a:gd name="connsiteX14" fmla="*/ 152067 w 197307"/>
                <a:gd name="connsiteY14" fmla="*/ 172988 h 207021"/>
                <a:gd name="connsiteX15" fmla="*/ 183572 w 197307"/>
                <a:gd name="connsiteY15" fmla="*/ 157387 h 207021"/>
                <a:gd name="connsiteX16" fmla="*/ 150243 w 197307"/>
                <a:gd name="connsiteY16" fmla="*/ 201918 h 207021"/>
                <a:gd name="connsiteX17" fmla="*/ 105671 w 197307"/>
                <a:gd name="connsiteY17" fmla="*/ 192577 h 207021"/>
                <a:gd name="connsiteX18" fmla="*/ 73661 w 197307"/>
                <a:gd name="connsiteY18" fmla="*/ 164391 h 207021"/>
                <a:gd name="connsiteX19" fmla="*/ 54007 w 197307"/>
                <a:gd name="connsiteY19" fmla="*/ 164320 h 207021"/>
                <a:gd name="connsiteX20" fmla="*/ 29648 w 197307"/>
                <a:gd name="connsiteY20" fmla="*/ 188193 h 207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97307" h="207021">
                  <a:moveTo>
                    <a:pt x="-180" y="113154"/>
                  </a:moveTo>
                  <a:cubicBezTo>
                    <a:pt x="1701" y="92907"/>
                    <a:pt x="20064" y="82363"/>
                    <a:pt x="28188" y="78848"/>
                  </a:cubicBezTo>
                  <a:cubicBezTo>
                    <a:pt x="24068" y="58589"/>
                    <a:pt x="44130" y="46425"/>
                    <a:pt x="47019" y="32071"/>
                  </a:cubicBezTo>
                  <a:cubicBezTo>
                    <a:pt x="49902" y="17719"/>
                    <a:pt x="79545" y="37"/>
                    <a:pt x="91289" y="-327"/>
                  </a:cubicBezTo>
                  <a:cubicBezTo>
                    <a:pt x="84014" y="5375"/>
                    <a:pt x="76864" y="16435"/>
                    <a:pt x="72320" y="30750"/>
                  </a:cubicBezTo>
                  <a:cubicBezTo>
                    <a:pt x="66829" y="48026"/>
                    <a:pt x="84808" y="64220"/>
                    <a:pt x="79912" y="77121"/>
                  </a:cubicBezTo>
                  <a:cubicBezTo>
                    <a:pt x="91830" y="80466"/>
                    <a:pt x="101117" y="92552"/>
                    <a:pt x="102766" y="98588"/>
                  </a:cubicBezTo>
                  <a:cubicBezTo>
                    <a:pt x="112854" y="98185"/>
                    <a:pt x="122725" y="101732"/>
                    <a:pt x="125716" y="104737"/>
                  </a:cubicBezTo>
                  <a:cubicBezTo>
                    <a:pt x="139031" y="97390"/>
                    <a:pt x="154489" y="96861"/>
                    <a:pt x="162348" y="98958"/>
                  </a:cubicBezTo>
                  <a:cubicBezTo>
                    <a:pt x="165015" y="88556"/>
                    <a:pt x="186899" y="86132"/>
                    <a:pt x="189192" y="69979"/>
                  </a:cubicBezTo>
                  <a:cubicBezTo>
                    <a:pt x="207377" y="94397"/>
                    <a:pt x="191509" y="123504"/>
                    <a:pt x="169773" y="125291"/>
                  </a:cubicBezTo>
                  <a:cubicBezTo>
                    <a:pt x="165382" y="132972"/>
                    <a:pt x="146419" y="141722"/>
                    <a:pt x="140355" y="139026"/>
                  </a:cubicBezTo>
                  <a:cubicBezTo>
                    <a:pt x="136396" y="144803"/>
                    <a:pt x="116315" y="146629"/>
                    <a:pt x="106123" y="146010"/>
                  </a:cubicBezTo>
                  <a:cubicBezTo>
                    <a:pt x="116599" y="145361"/>
                    <a:pt x="125886" y="157447"/>
                    <a:pt x="125733" y="164083"/>
                  </a:cubicBezTo>
                  <a:cubicBezTo>
                    <a:pt x="134064" y="162611"/>
                    <a:pt x="147107" y="166874"/>
                    <a:pt x="152067" y="172988"/>
                  </a:cubicBezTo>
                  <a:cubicBezTo>
                    <a:pt x="160410" y="165528"/>
                    <a:pt x="178341" y="162883"/>
                    <a:pt x="183572" y="157387"/>
                  </a:cubicBezTo>
                  <a:cubicBezTo>
                    <a:pt x="181836" y="177005"/>
                    <a:pt x="168081" y="192250"/>
                    <a:pt x="150243" y="201918"/>
                  </a:cubicBezTo>
                  <a:cubicBezTo>
                    <a:pt x="131947" y="212144"/>
                    <a:pt x="116497" y="204506"/>
                    <a:pt x="105671" y="192577"/>
                  </a:cubicBezTo>
                  <a:cubicBezTo>
                    <a:pt x="91237" y="193006"/>
                    <a:pt x="74450" y="174241"/>
                    <a:pt x="73661" y="164391"/>
                  </a:cubicBezTo>
                  <a:cubicBezTo>
                    <a:pt x="67756" y="168399"/>
                    <a:pt x="58433" y="166143"/>
                    <a:pt x="54007" y="164320"/>
                  </a:cubicBezTo>
                  <a:cubicBezTo>
                    <a:pt x="48065" y="172984"/>
                    <a:pt x="38008" y="182898"/>
                    <a:pt x="29648" y="18819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48" name="任意多边形: 形状 2347">
              <a:extLst>
                <a:ext uri="{FF2B5EF4-FFF2-40B4-BE49-F238E27FC236}">
                  <a16:creationId xmlns:a16="http://schemas.microsoft.com/office/drawing/2014/main" id="{9FF6C976-EA93-3F1F-882E-5D9E29242C1E}"/>
                </a:ext>
              </a:extLst>
            </p:cNvPr>
            <p:cNvSpPr/>
            <p:nvPr/>
          </p:nvSpPr>
          <p:spPr>
            <a:xfrm flipV="1">
              <a:off x="8411752" y="5476451"/>
              <a:ext cx="34632" cy="58005"/>
            </a:xfrm>
            <a:custGeom>
              <a:avLst/>
              <a:gdLst>
                <a:gd name="connsiteX0" fmla="*/ -181 w 34632"/>
                <a:gd name="connsiteY0" fmla="*/ -353 h 58005"/>
                <a:gd name="connsiteX1" fmla="*/ 20548 w 34632"/>
                <a:gd name="connsiteY1" fmla="*/ 24636 h 58005"/>
                <a:gd name="connsiteX2" fmla="*/ 19138 w 34632"/>
                <a:gd name="connsiteY2" fmla="*/ 57653 h 58005"/>
                <a:gd name="connsiteX3" fmla="*/ -180 w 34632"/>
                <a:gd name="connsiteY3" fmla="*/ -353 h 58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632" h="58005">
                  <a:moveTo>
                    <a:pt x="-181" y="-353"/>
                  </a:moveTo>
                  <a:cubicBezTo>
                    <a:pt x="2722" y="11964"/>
                    <a:pt x="13115" y="18127"/>
                    <a:pt x="20548" y="24636"/>
                  </a:cubicBezTo>
                  <a:cubicBezTo>
                    <a:pt x="39497" y="41221"/>
                    <a:pt x="39126" y="48805"/>
                    <a:pt x="19138" y="57653"/>
                  </a:cubicBezTo>
                  <a:cubicBezTo>
                    <a:pt x="11432" y="48922"/>
                    <a:pt x="575" y="11150"/>
                    <a:pt x="-180" y="-353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49" name="任意多边形: 形状 2348">
              <a:extLst>
                <a:ext uri="{FF2B5EF4-FFF2-40B4-BE49-F238E27FC236}">
                  <a16:creationId xmlns:a16="http://schemas.microsoft.com/office/drawing/2014/main" id="{F785B98F-420C-9A2B-61BE-DF5A9DCA8F34}"/>
                </a:ext>
              </a:extLst>
            </p:cNvPr>
            <p:cNvSpPr/>
            <p:nvPr/>
          </p:nvSpPr>
          <p:spPr>
            <a:xfrm flipV="1">
              <a:off x="8429373" y="5454293"/>
              <a:ext cx="35801" cy="35408"/>
            </a:xfrm>
            <a:custGeom>
              <a:avLst/>
              <a:gdLst>
                <a:gd name="connsiteX0" fmla="*/ -180 w 35801"/>
                <a:gd name="connsiteY0" fmla="*/ 12273 h 35408"/>
                <a:gd name="connsiteX1" fmla="*/ 27793 w 35801"/>
                <a:gd name="connsiteY1" fmla="*/ 5709 h 35408"/>
                <a:gd name="connsiteX2" fmla="*/ 18879 w 35801"/>
                <a:gd name="connsiteY2" fmla="*/ 35049 h 35408"/>
                <a:gd name="connsiteX3" fmla="*/ -180 w 35801"/>
                <a:gd name="connsiteY3" fmla="*/ 12273 h 35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801" h="35408">
                  <a:moveTo>
                    <a:pt x="-180" y="12273"/>
                  </a:moveTo>
                  <a:cubicBezTo>
                    <a:pt x="1530" y="4651"/>
                    <a:pt x="16693" y="-7947"/>
                    <a:pt x="27793" y="5709"/>
                  </a:cubicBezTo>
                  <a:cubicBezTo>
                    <a:pt x="40535" y="21393"/>
                    <a:pt x="37831" y="32300"/>
                    <a:pt x="18879" y="35049"/>
                  </a:cubicBezTo>
                  <a:cubicBezTo>
                    <a:pt x="15251" y="31897"/>
                    <a:pt x="3794" y="16830"/>
                    <a:pt x="-180" y="12273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50" name="任意多边形: 形状 2349">
              <a:extLst>
                <a:ext uri="{FF2B5EF4-FFF2-40B4-BE49-F238E27FC236}">
                  <a16:creationId xmlns:a16="http://schemas.microsoft.com/office/drawing/2014/main" id="{F81DABBB-46A5-E5F5-925E-3ED1D70F4945}"/>
                </a:ext>
              </a:extLst>
            </p:cNvPr>
            <p:cNvSpPr/>
            <p:nvPr/>
          </p:nvSpPr>
          <p:spPr>
            <a:xfrm flipV="1">
              <a:off x="8448899" y="5434208"/>
              <a:ext cx="40693" cy="33343"/>
            </a:xfrm>
            <a:custGeom>
              <a:avLst/>
              <a:gdLst>
                <a:gd name="connsiteX0" fmla="*/ -180 w 40693"/>
                <a:gd name="connsiteY0" fmla="*/ 13336 h 33343"/>
                <a:gd name="connsiteX1" fmla="*/ 31141 w 40693"/>
                <a:gd name="connsiteY1" fmla="*/ 3028 h 33343"/>
                <a:gd name="connsiteX2" fmla="*/ 29420 w 40693"/>
                <a:gd name="connsiteY2" fmla="*/ 32981 h 33343"/>
                <a:gd name="connsiteX3" fmla="*/ -180 w 40693"/>
                <a:gd name="connsiteY3" fmla="*/ 13337 h 33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693" h="33343">
                  <a:moveTo>
                    <a:pt x="-180" y="13336"/>
                  </a:moveTo>
                  <a:cubicBezTo>
                    <a:pt x="4439" y="6874"/>
                    <a:pt x="14646" y="-6673"/>
                    <a:pt x="31141" y="3028"/>
                  </a:cubicBezTo>
                  <a:cubicBezTo>
                    <a:pt x="44971" y="11162"/>
                    <a:pt x="42735" y="25633"/>
                    <a:pt x="29420" y="32981"/>
                  </a:cubicBezTo>
                  <a:cubicBezTo>
                    <a:pt x="24097" y="31453"/>
                    <a:pt x="9999" y="22952"/>
                    <a:pt x="-180" y="13337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51" name="任意多边形: 形状 2350">
              <a:extLst>
                <a:ext uri="{FF2B5EF4-FFF2-40B4-BE49-F238E27FC236}">
                  <a16:creationId xmlns:a16="http://schemas.microsoft.com/office/drawing/2014/main" id="{54C352DF-9E43-45D2-D4BD-20D9458AB4D6}"/>
                </a:ext>
              </a:extLst>
            </p:cNvPr>
            <p:cNvSpPr/>
            <p:nvPr/>
          </p:nvSpPr>
          <p:spPr>
            <a:xfrm flipV="1">
              <a:off x="8478353" y="5421661"/>
              <a:ext cx="45624" cy="38676"/>
            </a:xfrm>
            <a:custGeom>
              <a:avLst/>
              <a:gdLst>
                <a:gd name="connsiteX0" fmla="*/ 13 w 45624"/>
                <a:gd name="connsiteY0" fmla="*/ 27433 h 38676"/>
                <a:gd name="connsiteX1" fmla="*/ 23494 w 45624"/>
                <a:gd name="connsiteY1" fmla="*/ 34 h 38676"/>
                <a:gd name="connsiteX2" fmla="*/ 39326 w 45624"/>
                <a:gd name="connsiteY2" fmla="*/ 37923 h 38676"/>
                <a:gd name="connsiteX3" fmla="*/ 13 w 45624"/>
                <a:gd name="connsiteY3" fmla="*/ 27432 h 38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624" h="38676">
                  <a:moveTo>
                    <a:pt x="13" y="27433"/>
                  </a:moveTo>
                  <a:cubicBezTo>
                    <a:pt x="-1387" y="21789"/>
                    <a:pt x="4703" y="-3850"/>
                    <a:pt x="23494" y="34"/>
                  </a:cubicBezTo>
                  <a:cubicBezTo>
                    <a:pt x="42293" y="3920"/>
                    <a:pt x="52877" y="20628"/>
                    <a:pt x="39326" y="37923"/>
                  </a:cubicBezTo>
                  <a:cubicBezTo>
                    <a:pt x="34174" y="40100"/>
                    <a:pt x="9844" y="32643"/>
                    <a:pt x="13" y="27432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52" name="任意多边形: 形状 2351">
              <a:extLst>
                <a:ext uri="{FF2B5EF4-FFF2-40B4-BE49-F238E27FC236}">
                  <a16:creationId xmlns:a16="http://schemas.microsoft.com/office/drawing/2014/main" id="{F4ED7507-C2A9-1DCB-BAC2-35BE4CDB1A54}"/>
                </a:ext>
              </a:extLst>
            </p:cNvPr>
            <p:cNvSpPr/>
            <p:nvPr/>
          </p:nvSpPr>
          <p:spPr>
            <a:xfrm flipV="1">
              <a:off x="8516737" y="5420972"/>
              <a:ext cx="52353" cy="42202"/>
            </a:xfrm>
            <a:custGeom>
              <a:avLst/>
              <a:gdLst>
                <a:gd name="connsiteX0" fmla="*/ 921 w 52353"/>
                <a:gd name="connsiteY0" fmla="*/ 40748 h 42202"/>
                <a:gd name="connsiteX1" fmla="*/ 23691 w 52353"/>
                <a:gd name="connsiteY1" fmla="*/ 188 h 42202"/>
                <a:gd name="connsiteX2" fmla="*/ 50145 w 52353"/>
                <a:gd name="connsiteY2" fmla="*/ 36791 h 42202"/>
                <a:gd name="connsiteX3" fmla="*/ 921 w 52353"/>
                <a:gd name="connsiteY3" fmla="*/ 40747 h 42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353" h="42202">
                  <a:moveTo>
                    <a:pt x="921" y="40748"/>
                  </a:moveTo>
                  <a:cubicBezTo>
                    <a:pt x="-1735" y="28819"/>
                    <a:pt x="-1436" y="5217"/>
                    <a:pt x="23691" y="188"/>
                  </a:cubicBezTo>
                  <a:cubicBezTo>
                    <a:pt x="48825" y="-4839"/>
                    <a:pt x="56275" y="25835"/>
                    <a:pt x="50145" y="36791"/>
                  </a:cubicBezTo>
                  <a:cubicBezTo>
                    <a:pt x="44458" y="39850"/>
                    <a:pt x="15909" y="43778"/>
                    <a:pt x="921" y="40747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53" name="任意多边形: 形状 2352">
              <a:extLst>
                <a:ext uri="{FF2B5EF4-FFF2-40B4-BE49-F238E27FC236}">
                  <a16:creationId xmlns:a16="http://schemas.microsoft.com/office/drawing/2014/main" id="{3750DA78-8EB9-5FB8-60EC-B60BD5D9F229}"/>
                </a:ext>
              </a:extLst>
            </p:cNvPr>
            <p:cNvSpPr/>
            <p:nvPr/>
          </p:nvSpPr>
          <p:spPr>
            <a:xfrm flipV="1">
              <a:off x="8557702" y="5425992"/>
              <a:ext cx="54150" cy="53387"/>
            </a:xfrm>
            <a:custGeom>
              <a:avLst/>
              <a:gdLst>
                <a:gd name="connsiteX0" fmla="*/ 9130 w 54150"/>
                <a:gd name="connsiteY0" fmla="*/ 53025 h 53387"/>
                <a:gd name="connsiteX1" fmla="*/ 16783 w 54150"/>
                <a:gd name="connsiteY1" fmla="*/ 4072 h 53387"/>
                <a:gd name="connsiteX2" fmla="*/ 53236 w 54150"/>
                <a:gd name="connsiteY2" fmla="*/ 33254 h 53387"/>
                <a:gd name="connsiteX3" fmla="*/ 9130 w 54150"/>
                <a:gd name="connsiteY3" fmla="*/ 53024 h 53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150" h="53387">
                  <a:moveTo>
                    <a:pt x="9130" y="53025"/>
                  </a:moveTo>
                  <a:cubicBezTo>
                    <a:pt x="2157" y="45461"/>
                    <a:pt x="-11054" y="21162"/>
                    <a:pt x="16783" y="4072"/>
                  </a:cubicBezTo>
                  <a:cubicBezTo>
                    <a:pt x="44620" y="-13017"/>
                    <a:pt x="57279" y="24163"/>
                    <a:pt x="53236" y="33254"/>
                  </a:cubicBezTo>
                  <a:cubicBezTo>
                    <a:pt x="41965" y="40394"/>
                    <a:pt x="22678" y="52066"/>
                    <a:pt x="9130" y="53024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54" name="任意多边形: 形状 2353">
              <a:extLst>
                <a:ext uri="{FF2B5EF4-FFF2-40B4-BE49-F238E27FC236}">
                  <a16:creationId xmlns:a16="http://schemas.microsoft.com/office/drawing/2014/main" id="{F8153EB8-90DF-3CF4-EF93-8DC587436332}"/>
                </a:ext>
              </a:extLst>
            </p:cNvPr>
            <p:cNvSpPr/>
            <p:nvPr/>
          </p:nvSpPr>
          <p:spPr>
            <a:xfrm flipV="1">
              <a:off x="8595307" y="5447661"/>
              <a:ext cx="56505" cy="66097"/>
            </a:xfrm>
            <a:custGeom>
              <a:avLst/>
              <a:gdLst>
                <a:gd name="connsiteX0" fmla="*/ 16055 w 56505"/>
                <a:gd name="connsiteY0" fmla="*/ 65740 h 66097"/>
                <a:gd name="connsiteX1" fmla="*/ 35843 w 56505"/>
                <a:gd name="connsiteY1" fmla="*/ -157 h 66097"/>
                <a:gd name="connsiteX2" fmla="*/ 16055 w 56505"/>
                <a:gd name="connsiteY2" fmla="*/ 65740 h 66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6505" h="66097">
                  <a:moveTo>
                    <a:pt x="16055" y="65740"/>
                  </a:moveTo>
                  <a:cubicBezTo>
                    <a:pt x="8762" y="61103"/>
                    <a:pt x="-25786" y="22056"/>
                    <a:pt x="35843" y="-157"/>
                  </a:cubicBezTo>
                  <a:cubicBezTo>
                    <a:pt x="43824" y="-3038"/>
                    <a:pt x="87439" y="25421"/>
                    <a:pt x="16055" y="65740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55" name="任意多边形: 形状 2354">
              <a:extLst>
                <a:ext uri="{FF2B5EF4-FFF2-40B4-BE49-F238E27FC236}">
                  <a16:creationId xmlns:a16="http://schemas.microsoft.com/office/drawing/2014/main" id="{FA876B65-1FE8-8674-1AA8-82096E774B73}"/>
                </a:ext>
              </a:extLst>
            </p:cNvPr>
            <p:cNvSpPr/>
            <p:nvPr/>
          </p:nvSpPr>
          <p:spPr>
            <a:xfrm flipV="1">
              <a:off x="8629105" y="5470283"/>
              <a:ext cx="55539" cy="73079"/>
            </a:xfrm>
            <a:custGeom>
              <a:avLst/>
              <a:gdLst>
                <a:gd name="connsiteX0" fmla="*/ 9404 w 55539"/>
                <a:gd name="connsiteY0" fmla="*/ 72728 h 73079"/>
                <a:gd name="connsiteX1" fmla="*/ 27896 w 55539"/>
                <a:gd name="connsiteY1" fmla="*/ 2209 h 73079"/>
                <a:gd name="connsiteX2" fmla="*/ 9404 w 55539"/>
                <a:gd name="connsiteY2" fmla="*/ 72728 h 73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539" h="73079">
                  <a:moveTo>
                    <a:pt x="9404" y="72728"/>
                  </a:moveTo>
                  <a:cubicBezTo>
                    <a:pt x="518" y="70738"/>
                    <a:pt x="-13310" y="17967"/>
                    <a:pt x="27896" y="2209"/>
                  </a:cubicBezTo>
                  <a:cubicBezTo>
                    <a:pt x="69105" y="-13543"/>
                    <a:pt x="64741" y="47482"/>
                    <a:pt x="9404" y="72728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56" name="任意多边形: 形状 2355">
              <a:extLst>
                <a:ext uri="{FF2B5EF4-FFF2-40B4-BE49-F238E27FC236}">
                  <a16:creationId xmlns:a16="http://schemas.microsoft.com/office/drawing/2014/main" id="{01211D4C-A57A-6000-C655-0584787BDC35}"/>
                </a:ext>
              </a:extLst>
            </p:cNvPr>
            <p:cNvSpPr/>
            <p:nvPr/>
          </p:nvSpPr>
          <p:spPr>
            <a:xfrm flipV="1">
              <a:off x="8652480" y="5496596"/>
              <a:ext cx="55325" cy="83579"/>
            </a:xfrm>
            <a:custGeom>
              <a:avLst/>
              <a:gdLst>
                <a:gd name="connsiteX0" fmla="*/ 12937 w 55325"/>
                <a:gd name="connsiteY0" fmla="*/ 83233 h 83579"/>
                <a:gd name="connsiteX1" fmla="*/ 30659 w 55325"/>
                <a:gd name="connsiteY1" fmla="*/ 5034 h 83579"/>
                <a:gd name="connsiteX2" fmla="*/ 12937 w 55325"/>
                <a:gd name="connsiteY2" fmla="*/ 83233 h 83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325" h="83579">
                  <a:moveTo>
                    <a:pt x="12937" y="83233"/>
                  </a:moveTo>
                  <a:cubicBezTo>
                    <a:pt x="-520" y="74884"/>
                    <a:pt x="-14416" y="33586"/>
                    <a:pt x="30659" y="5034"/>
                  </a:cubicBezTo>
                  <a:cubicBezTo>
                    <a:pt x="71505" y="-20839"/>
                    <a:pt x="58296" y="53414"/>
                    <a:pt x="12937" y="83233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57" name="任意多边形: 形状 2356">
              <a:extLst>
                <a:ext uri="{FF2B5EF4-FFF2-40B4-BE49-F238E27FC236}">
                  <a16:creationId xmlns:a16="http://schemas.microsoft.com/office/drawing/2014/main" id="{BCACEBB2-3958-ECEA-D553-43DD1E853A14}"/>
                </a:ext>
              </a:extLst>
            </p:cNvPr>
            <p:cNvSpPr/>
            <p:nvPr/>
          </p:nvSpPr>
          <p:spPr>
            <a:xfrm flipV="1">
              <a:off x="8680429" y="5529457"/>
              <a:ext cx="65401" cy="83917"/>
            </a:xfrm>
            <a:custGeom>
              <a:avLst/>
              <a:gdLst>
                <a:gd name="connsiteX0" fmla="*/ 13684 w 65401"/>
                <a:gd name="connsiteY0" fmla="*/ 83577 h 83917"/>
                <a:gd name="connsiteX1" fmla="*/ 30040 w 65401"/>
                <a:gd name="connsiteY1" fmla="*/ 6243 h 83917"/>
                <a:gd name="connsiteX2" fmla="*/ 13684 w 65401"/>
                <a:gd name="connsiteY2" fmla="*/ 83577 h 83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5401" h="83917">
                  <a:moveTo>
                    <a:pt x="13684" y="83577"/>
                  </a:moveTo>
                  <a:cubicBezTo>
                    <a:pt x="6530" y="78749"/>
                    <a:pt x="-21057" y="43118"/>
                    <a:pt x="30040" y="6243"/>
                  </a:cubicBezTo>
                  <a:cubicBezTo>
                    <a:pt x="67032" y="-20458"/>
                    <a:pt x="92166" y="39852"/>
                    <a:pt x="13684" y="83577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58" name="任意多边形: 形状 2357">
              <a:extLst>
                <a:ext uri="{FF2B5EF4-FFF2-40B4-BE49-F238E27FC236}">
                  <a16:creationId xmlns:a16="http://schemas.microsoft.com/office/drawing/2014/main" id="{E1530AD7-3CE0-9803-BF42-938DF30BB044}"/>
                </a:ext>
              </a:extLst>
            </p:cNvPr>
            <p:cNvSpPr/>
            <p:nvPr/>
          </p:nvSpPr>
          <p:spPr>
            <a:xfrm flipV="1">
              <a:off x="8723364" y="5581487"/>
              <a:ext cx="62409" cy="77536"/>
            </a:xfrm>
            <a:custGeom>
              <a:avLst/>
              <a:gdLst>
                <a:gd name="connsiteX0" fmla="*/ 17779 w 62409"/>
                <a:gd name="connsiteY0" fmla="*/ 77205 h 77536"/>
                <a:gd name="connsiteX1" fmla="*/ 35143 w 62409"/>
                <a:gd name="connsiteY1" fmla="*/ 5763 h 77536"/>
                <a:gd name="connsiteX2" fmla="*/ 17779 w 62409"/>
                <a:gd name="connsiteY2" fmla="*/ 77205 h 77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2409" h="77536">
                  <a:moveTo>
                    <a:pt x="17779" y="77205"/>
                  </a:moveTo>
                  <a:cubicBezTo>
                    <a:pt x="3788" y="69730"/>
                    <a:pt x="-21666" y="45017"/>
                    <a:pt x="35143" y="5763"/>
                  </a:cubicBezTo>
                  <a:cubicBezTo>
                    <a:pt x="71547" y="-19389"/>
                    <a:pt x="76355" y="39014"/>
                    <a:pt x="17779" y="77205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59" name="任意多边形: 形状 2358">
              <a:extLst>
                <a:ext uri="{FF2B5EF4-FFF2-40B4-BE49-F238E27FC236}">
                  <a16:creationId xmlns:a16="http://schemas.microsoft.com/office/drawing/2014/main" id="{772FCFB0-6003-DA5C-1E0D-7A22C6FEE3FB}"/>
                </a:ext>
              </a:extLst>
            </p:cNvPr>
            <p:cNvSpPr/>
            <p:nvPr/>
          </p:nvSpPr>
          <p:spPr>
            <a:xfrm flipV="1">
              <a:off x="8768046" y="5621254"/>
              <a:ext cx="47040" cy="60413"/>
            </a:xfrm>
            <a:custGeom>
              <a:avLst/>
              <a:gdLst>
                <a:gd name="connsiteX0" fmla="*/ 15960 w 47040"/>
                <a:gd name="connsiteY0" fmla="*/ 60088 h 60413"/>
                <a:gd name="connsiteX1" fmla="*/ 10775 w 47040"/>
                <a:gd name="connsiteY1" fmla="*/ 8924 h 60413"/>
                <a:gd name="connsiteX2" fmla="*/ 43885 w 47040"/>
                <a:gd name="connsiteY2" fmla="*/ 33686 h 60413"/>
                <a:gd name="connsiteX3" fmla="*/ 15960 w 47040"/>
                <a:gd name="connsiteY3" fmla="*/ 60087 h 60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040" h="60413">
                  <a:moveTo>
                    <a:pt x="15960" y="60088"/>
                  </a:moveTo>
                  <a:cubicBezTo>
                    <a:pt x="25" y="53846"/>
                    <a:pt x="-8159" y="26988"/>
                    <a:pt x="10775" y="8924"/>
                  </a:cubicBezTo>
                  <a:cubicBezTo>
                    <a:pt x="34532" y="-13749"/>
                    <a:pt x="54662" y="9436"/>
                    <a:pt x="43885" y="33686"/>
                  </a:cubicBezTo>
                  <a:cubicBezTo>
                    <a:pt x="33109" y="57937"/>
                    <a:pt x="15960" y="60087"/>
                    <a:pt x="15960" y="60087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60" name="任意多边形: 形状 2359">
              <a:extLst>
                <a:ext uri="{FF2B5EF4-FFF2-40B4-BE49-F238E27FC236}">
                  <a16:creationId xmlns:a16="http://schemas.microsoft.com/office/drawing/2014/main" id="{F0133187-5028-C771-5C7D-641A410B07C8}"/>
                </a:ext>
              </a:extLst>
            </p:cNvPr>
            <p:cNvSpPr/>
            <p:nvPr/>
          </p:nvSpPr>
          <p:spPr>
            <a:xfrm flipV="1">
              <a:off x="8794390" y="5643400"/>
              <a:ext cx="54117" cy="63063"/>
            </a:xfrm>
            <a:custGeom>
              <a:avLst/>
              <a:gdLst>
                <a:gd name="connsiteX0" fmla="*/ 12596 w 54117"/>
                <a:gd name="connsiteY0" fmla="*/ 62743 h 63063"/>
                <a:gd name="connsiteX1" fmla="*/ 27828 w 54117"/>
                <a:gd name="connsiteY1" fmla="*/ 821 h 63063"/>
                <a:gd name="connsiteX2" fmla="*/ 12596 w 54117"/>
                <a:gd name="connsiteY2" fmla="*/ 62743 h 63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4117" h="63063">
                  <a:moveTo>
                    <a:pt x="12596" y="62743"/>
                  </a:moveTo>
                  <a:cubicBezTo>
                    <a:pt x="-513" y="55803"/>
                    <a:pt x="-13397" y="26934"/>
                    <a:pt x="27828" y="821"/>
                  </a:cubicBezTo>
                  <a:cubicBezTo>
                    <a:pt x="36373" y="-4592"/>
                    <a:pt x="90188" y="8151"/>
                    <a:pt x="12596" y="62743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61" name="任意多边形: 形状 2360">
              <a:extLst>
                <a:ext uri="{FF2B5EF4-FFF2-40B4-BE49-F238E27FC236}">
                  <a16:creationId xmlns:a16="http://schemas.microsoft.com/office/drawing/2014/main" id="{D1E6139F-C9A4-AD21-EB2D-124DB53A1AF7}"/>
                </a:ext>
              </a:extLst>
            </p:cNvPr>
            <p:cNvSpPr/>
            <p:nvPr/>
          </p:nvSpPr>
          <p:spPr>
            <a:xfrm flipV="1">
              <a:off x="7901906" y="5218042"/>
              <a:ext cx="1273031" cy="897707"/>
            </a:xfrm>
            <a:custGeom>
              <a:avLst/>
              <a:gdLst>
                <a:gd name="connsiteX0" fmla="*/ 1265237 w 1273031"/>
                <a:gd name="connsiteY0" fmla="*/ 765517 h 897707"/>
                <a:gd name="connsiteX1" fmla="*/ 1233659 w 1273031"/>
                <a:gd name="connsiteY1" fmla="*/ 751765 h 897707"/>
                <a:gd name="connsiteX2" fmla="*/ 1190630 w 1273031"/>
                <a:gd name="connsiteY2" fmla="*/ 539429 h 897707"/>
                <a:gd name="connsiteX3" fmla="*/ 1057352 w 1273031"/>
                <a:gd name="connsiteY3" fmla="*/ 366836 h 897707"/>
                <a:gd name="connsiteX4" fmla="*/ 1005330 w 1273031"/>
                <a:gd name="connsiteY4" fmla="*/ 343158 h 897707"/>
                <a:gd name="connsiteX5" fmla="*/ 968071 w 1273031"/>
                <a:gd name="connsiteY5" fmla="*/ 310129 h 897707"/>
                <a:gd name="connsiteX6" fmla="*/ 988250 w 1273031"/>
                <a:gd name="connsiteY6" fmla="*/ 276660 h 897707"/>
                <a:gd name="connsiteX7" fmla="*/ 1009315 w 1273031"/>
                <a:gd name="connsiteY7" fmla="*/ 260049 h 897707"/>
                <a:gd name="connsiteX8" fmla="*/ 1039156 w 1273031"/>
                <a:gd name="connsiteY8" fmla="*/ 228078 h 897707"/>
                <a:gd name="connsiteX9" fmla="*/ 1063353 w 1273031"/>
                <a:gd name="connsiteY9" fmla="*/ 197508 h 897707"/>
                <a:gd name="connsiteX10" fmla="*/ 1095319 w 1273031"/>
                <a:gd name="connsiteY10" fmla="*/ 194684 h 897707"/>
                <a:gd name="connsiteX11" fmla="*/ 1132781 w 1273031"/>
                <a:gd name="connsiteY11" fmla="*/ 197083 h 897707"/>
                <a:gd name="connsiteX12" fmla="*/ 1179545 w 1273031"/>
                <a:gd name="connsiteY12" fmla="*/ 205580 h 897707"/>
                <a:gd name="connsiteX13" fmla="*/ 1232551 w 1273031"/>
                <a:gd name="connsiteY13" fmla="*/ 165473 h 897707"/>
                <a:gd name="connsiteX14" fmla="*/ 1176644 w 1273031"/>
                <a:gd name="connsiteY14" fmla="*/ 176924 h 897707"/>
                <a:gd name="connsiteX15" fmla="*/ 1135396 w 1273031"/>
                <a:gd name="connsiteY15" fmla="*/ 161672 h 897707"/>
                <a:gd name="connsiteX16" fmla="*/ 1159619 w 1273031"/>
                <a:gd name="connsiteY16" fmla="*/ 151772 h 897707"/>
                <a:gd name="connsiteX17" fmla="*/ 1187313 w 1273031"/>
                <a:gd name="connsiteY17" fmla="*/ 135318 h 897707"/>
                <a:gd name="connsiteX18" fmla="*/ 1204801 w 1273031"/>
                <a:gd name="connsiteY18" fmla="*/ 107910 h 897707"/>
                <a:gd name="connsiteX19" fmla="*/ 1188474 w 1273031"/>
                <a:gd name="connsiteY19" fmla="*/ 52909 h 897707"/>
                <a:gd name="connsiteX20" fmla="*/ 1183813 w 1273031"/>
                <a:gd name="connsiteY20" fmla="*/ 88529 h 897707"/>
                <a:gd name="connsiteX21" fmla="*/ 1160912 w 1273031"/>
                <a:gd name="connsiteY21" fmla="*/ 107392 h 897707"/>
                <a:gd name="connsiteX22" fmla="*/ 1122907 w 1273031"/>
                <a:gd name="connsiteY22" fmla="*/ 128203 h 897707"/>
                <a:gd name="connsiteX23" fmla="*/ 1077127 w 1273031"/>
                <a:gd name="connsiteY23" fmla="*/ 121258 h 897707"/>
                <a:gd name="connsiteX24" fmla="*/ 1036970 w 1273031"/>
                <a:gd name="connsiteY24" fmla="*/ 92247 h 897707"/>
                <a:gd name="connsiteX25" fmla="*/ 1023004 w 1273031"/>
                <a:gd name="connsiteY25" fmla="*/ 56445 h 897707"/>
                <a:gd name="connsiteX26" fmla="*/ 1040407 w 1273031"/>
                <a:gd name="connsiteY26" fmla="*/ -322 h 897707"/>
                <a:gd name="connsiteX27" fmla="*/ 998523 w 1273031"/>
                <a:gd name="connsiteY27" fmla="*/ 55615 h 897707"/>
                <a:gd name="connsiteX28" fmla="*/ 993189 w 1273031"/>
                <a:gd name="connsiteY28" fmla="*/ 109087 h 897707"/>
                <a:gd name="connsiteX29" fmla="*/ 1023370 w 1273031"/>
                <a:gd name="connsiteY29" fmla="*/ 149868 h 897707"/>
                <a:gd name="connsiteX30" fmla="*/ 983142 w 1273031"/>
                <a:gd name="connsiteY30" fmla="*/ 189505 h 897707"/>
                <a:gd name="connsiteX31" fmla="*/ 951590 w 1273031"/>
                <a:gd name="connsiteY31" fmla="*/ 229098 h 897707"/>
                <a:gd name="connsiteX32" fmla="*/ 920087 w 1273031"/>
                <a:gd name="connsiteY32" fmla="*/ 261028 h 897707"/>
                <a:gd name="connsiteX33" fmla="*/ 899727 w 1273031"/>
                <a:gd name="connsiteY33" fmla="*/ 296799 h 897707"/>
                <a:gd name="connsiteX34" fmla="*/ 882719 w 1273031"/>
                <a:gd name="connsiteY34" fmla="*/ 330984 h 897707"/>
                <a:gd name="connsiteX35" fmla="*/ 883863 w 1273031"/>
                <a:gd name="connsiteY35" fmla="*/ 358571 h 897707"/>
                <a:gd name="connsiteX36" fmla="*/ 896855 w 1273031"/>
                <a:gd name="connsiteY36" fmla="*/ 386828 h 897707"/>
                <a:gd name="connsiteX37" fmla="*/ 916627 w 1273031"/>
                <a:gd name="connsiteY37" fmla="*/ 414597 h 897707"/>
                <a:gd name="connsiteX38" fmla="*/ 930465 w 1273031"/>
                <a:gd name="connsiteY38" fmla="*/ 445036 h 897707"/>
                <a:gd name="connsiteX39" fmla="*/ 767826 w 1273031"/>
                <a:gd name="connsiteY39" fmla="*/ 611212 h 897707"/>
                <a:gd name="connsiteX40" fmla="*/ 509782 w 1273031"/>
                <a:gd name="connsiteY40" fmla="*/ 578642 h 897707"/>
                <a:gd name="connsiteX41" fmla="*/ 414248 w 1273031"/>
                <a:gd name="connsiteY41" fmla="*/ 407192 h 897707"/>
                <a:gd name="connsiteX42" fmla="*/ 417795 w 1273031"/>
                <a:gd name="connsiteY42" fmla="*/ 364652 h 897707"/>
                <a:gd name="connsiteX43" fmla="*/ 414379 w 1273031"/>
                <a:gd name="connsiteY43" fmla="*/ 333054 h 897707"/>
                <a:gd name="connsiteX44" fmla="*/ 433076 w 1273031"/>
                <a:gd name="connsiteY44" fmla="*/ 311411 h 897707"/>
                <a:gd name="connsiteX45" fmla="*/ 466207 w 1273031"/>
                <a:gd name="connsiteY45" fmla="*/ 291512 h 897707"/>
                <a:gd name="connsiteX46" fmla="*/ 473590 w 1273031"/>
                <a:gd name="connsiteY46" fmla="*/ 237831 h 897707"/>
                <a:gd name="connsiteX47" fmla="*/ 432000 w 1273031"/>
                <a:gd name="connsiteY47" fmla="*/ 182495 h 897707"/>
                <a:gd name="connsiteX48" fmla="*/ 448598 w 1273031"/>
                <a:gd name="connsiteY48" fmla="*/ 209557 h 897707"/>
                <a:gd name="connsiteX49" fmla="*/ 448381 w 1273031"/>
                <a:gd name="connsiteY49" fmla="*/ 246175 h 897707"/>
                <a:gd name="connsiteX50" fmla="*/ 434147 w 1273031"/>
                <a:gd name="connsiteY50" fmla="*/ 270985 h 897707"/>
                <a:gd name="connsiteX51" fmla="*/ 411867 w 1273031"/>
                <a:gd name="connsiteY51" fmla="*/ 279648 h 897707"/>
                <a:gd name="connsiteX52" fmla="*/ 404766 w 1273031"/>
                <a:gd name="connsiteY52" fmla="*/ 234053 h 897707"/>
                <a:gd name="connsiteX53" fmla="*/ 381018 w 1273031"/>
                <a:gd name="connsiteY53" fmla="*/ 201721 h 897707"/>
                <a:gd name="connsiteX54" fmla="*/ 342235 w 1273031"/>
                <a:gd name="connsiteY54" fmla="*/ 206689 h 897707"/>
                <a:gd name="connsiteX55" fmla="*/ 368274 w 1273031"/>
                <a:gd name="connsiteY55" fmla="*/ 222862 h 897707"/>
                <a:gd name="connsiteX56" fmla="*/ 371784 w 1273031"/>
                <a:gd name="connsiteY56" fmla="*/ 247319 h 897707"/>
                <a:gd name="connsiteX57" fmla="*/ 341628 w 1273031"/>
                <a:gd name="connsiteY57" fmla="*/ 288223 h 897707"/>
                <a:gd name="connsiteX58" fmla="*/ 242884 w 1273031"/>
                <a:gd name="connsiteY58" fmla="*/ 266063 h 897707"/>
                <a:gd name="connsiteX59" fmla="*/ 249830 w 1273031"/>
                <a:gd name="connsiteY59" fmla="*/ 310958 h 897707"/>
                <a:gd name="connsiteX60" fmla="*/ 330440 w 1273031"/>
                <a:gd name="connsiteY60" fmla="*/ 345383 h 897707"/>
                <a:gd name="connsiteX61" fmla="*/ 357792 w 1273031"/>
                <a:gd name="connsiteY61" fmla="*/ 376526 h 897707"/>
                <a:gd name="connsiteX62" fmla="*/ 351891 w 1273031"/>
                <a:gd name="connsiteY62" fmla="*/ 465206 h 897707"/>
                <a:gd name="connsiteX63" fmla="*/ 398740 w 1273031"/>
                <a:gd name="connsiteY63" fmla="*/ 535722 h 897707"/>
                <a:gd name="connsiteX64" fmla="*/ 322568 w 1273031"/>
                <a:gd name="connsiteY64" fmla="*/ 551297 h 897707"/>
                <a:gd name="connsiteX65" fmla="*/ 33592 w 1273031"/>
                <a:gd name="connsiteY65" fmla="*/ 597125 h 897707"/>
                <a:gd name="connsiteX66" fmla="*/ 17896 w 1273031"/>
                <a:gd name="connsiteY66" fmla="*/ 613598 h 897707"/>
                <a:gd name="connsiteX67" fmla="*/ 173856 w 1273031"/>
                <a:gd name="connsiteY67" fmla="*/ 601930 h 897707"/>
                <a:gd name="connsiteX68" fmla="*/ 457129 w 1273031"/>
                <a:gd name="connsiteY68" fmla="*/ 712173 h 897707"/>
                <a:gd name="connsiteX69" fmla="*/ 922783 w 1273031"/>
                <a:gd name="connsiteY69" fmla="*/ 597994 h 897707"/>
                <a:gd name="connsiteX70" fmla="*/ 1037871 w 1273031"/>
                <a:gd name="connsiteY70" fmla="*/ 697158 h 897707"/>
                <a:gd name="connsiteX71" fmla="*/ 1130944 w 1273031"/>
                <a:gd name="connsiteY71" fmla="*/ 897386 h 897707"/>
                <a:gd name="connsiteX72" fmla="*/ 1265211 w 1273031"/>
                <a:gd name="connsiteY72" fmla="*/ 765500 h 897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1273031" h="897707">
                  <a:moveTo>
                    <a:pt x="1265237" y="765517"/>
                  </a:moveTo>
                  <a:cubicBezTo>
                    <a:pt x="1257619" y="763812"/>
                    <a:pt x="1239042" y="755973"/>
                    <a:pt x="1233659" y="751765"/>
                  </a:cubicBezTo>
                  <a:cubicBezTo>
                    <a:pt x="1175048" y="703942"/>
                    <a:pt x="1200304" y="624499"/>
                    <a:pt x="1190630" y="539429"/>
                  </a:cubicBezTo>
                  <a:cubicBezTo>
                    <a:pt x="1183010" y="472382"/>
                    <a:pt x="1128701" y="393518"/>
                    <a:pt x="1057352" y="366836"/>
                  </a:cubicBezTo>
                  <a:cubicBezTo>
                    <a:pt x="1032945" y="357714"/>
                    <a:pt x="1033749" y="350206"/>
                    <a:pt x="1005330" y="343158"/>
                  </a:cubicBezTo>
                  <a:cubicBezTo>
                    <a:pt x="994426" y="340458"/>
                    <a:pt x="981491" y="336477"/>
                    <a:pt x="968071" y="310129"/>
                  </a:cubicBezTo>
                  <a:cubicBezTo>
                    <a:pt x="981413" y="307128"/>
                    <a:pt x="990554" y="287175"/>
                    <a:pt x="988250" y="276660"/>
                  </a:cubicBezTo>
                  <a:cubicBezTo>
                    <a:pt x="998486" y="275621"/>
                    <a:pt x="1008380" y="267178"/>
                    <a:pt x="1009315" y="260049"/>
                  </a:cubicBezTo>
                  <a:cubicBezTo>
                    <a:pt x="1026465" y="257898"/>
                    <a:pt x="1035374" y="247898"/>
                    <a:pt x="1039156" y="228078"/>
                  </a:cubicBezTo>
                  <a:cubicBezTo>
                    <a:pt x="1050244" y="223236"/>
                    <a:pt x="1060142" y="214785"/>
                    <a:pt x="1063353" y="197508"/>
                  </a:cubicBezTo>
                  <a:cubicBezTo>
                    <a:pt x="1075680" y="204942"/>
                    <a:pt x="1089024" y="201933"/>
                    <a:pt x="1095319" y="194684"/>
                  </a:cubicBezTo>
                  <a:cubicBezTo>
                    <a:pt x="1103402" y="209163"/>
                    <a:pt x="1123794" y="210401"/>
                    <a:pt x="1132781" y="197083"/>
                  </a:cubicBezTo>
                  <a:cubicBezTo>
                    <a:pt x="1140707" y="218200"/>
                    <a:pt x="1166671" y="221360"/>
                    <a:pt x="1179545" y="205580"/>
                  </a:cubicBezTo>
                  <a:cubicBezTo>
                    <a:pt x="1200431" y="207600"/>
                    <a:pt x="1228901" y="190653"/>
                    <a:pt x="1232551" y="165473"/>
                  </a:cubicBezTo>
                  <a:cubicBezTo>
                    <a:pt x="1212111" y="188220"/>
                    <a:pt x="1196150" y="161306"/>
                    <a:pt x="1176644" y="176924"/>
                  </a:cubicBezTo>
                  <a:cubicBezTo>
                    <a:pt x="1172235" y="157936"/>
                    <a:pt x="1152585" y="157857"/>
                    <a:pt x="1135396" y="161672"/>
                  </a:cubicBezTo>
                  <a:cubicBezTo>
                    <a:pt x="1147041" y="160283"/>
                    <a:pt x="1159956" y="159183"/>
                    <a:pt x="1159619" y="151772"/>
                  </a:cubicBezTo>
                  <a:cubicBezTo>
                    <a:pt x="1171698" y="153645"/>
                    <a:pt x="1185643" y="141274"/>
                    <a:pt x="1187313" y="135318"/>
                  </a:cubicBezTo>
                  <a:cubicBezTo>
                    <a:pt x="1199705" y="132099"/>
                    <a:pt x="1208012" y="123300"/>
                    <a:pt x="1204801" y="107910"/>
                  </a:cubicBezTo>
                  <a:cubicBezTo>
                    <a:pt x="1213372" y="90499"/>
                    <a:pt x="1208914" y="62830"/>
                    <a:pt x="1188474" y="52909"/>
                  </a:cubicBezTo>
                  <a:cubicBezTo>
                    <a:pt x="1196195" y="71974"/>
                    <a:pt x="1184049" y="78580"/>
                    <a:pt x="1183813" y="88529"/>
                  </a:cubicBezTo>
                  <a:cubicBezTo>
                    <a:pt x="1170474" y="91535"/>
                    <a:pt x="1159591" y="98429"/>
                    <a:pt x="1160912" y="107392"/>
                  </a:cubicBezTo>
                  <a:cubicBezTo>
                    <a:pt x="1150756" y="105113"/>
                    <a:pt x="1126323" y="112964"/>
                    <a:pt x="1122907" y="128203"/>
                  </a:cubicBezTo>
                  <a:cubicBezTo>
                    <a:pt x="1110547" y="116426"/>
                    <a:pt x="1091119" y="112395"/>
                    <a:pt x="1077127" y="121258"/>
                  </a:cubicBezTo>
                  <a:cubicBezTo>
                    <a:pt x="1074122" y="107919"/>
                    <a:pt x="1051428" y="96157"/>
                    <a:pt x="1036970" y="92247"/>
                  </a:cubicBezTo>
                  <a:cubicBezTo>
                    <a:pt x="1045748" y="76881"/>
                    <a:pt x="1032020" y="63802"/>
                    <a:pt x="1023004" y="56445"/>
                  </a:cubicBezTo>
                  <a:cubicBezTo>
                    <a:pt x="1041239" y="40538"/>
                    <a:pt x="1012820" y="33490"/>
                    <a:pt x="1040407" y="-322"/>
                  </a:cubicBezTo>
                  <a:cubicBezTo>
                    <a:pt x="1019864" y="5066"/>
                    <a:pt x="989890" y="31678"/>
                    <a:pt x="998523" y="55615"/>
                  </a:cubicBezTo>
                  <a:cubicBezTo>
                    <a:pt x="981914" y="67223"/>
                    <a:pt x="981087" y="91710"/>
                    <a:pt x="993189" y="109087"/>
                  </a:cubicBezTo>
                  <a:cubicBezTo>
                    <a:pt x="987850" y="129895"/>
                    <a:pt x="997233" y="148999"/>
                    <a:pt x="1023370" y="149868"/>
                  </a:cubicBezTo>
                  <a:cubicBezTo>
                    <a:pt x="1004878" y="155050"/>
                    <a:pt x="1012079" y="185332"/>
                    <a:pt x="983142" y="189505"/>
                  </a:cubicBezTo>
                  <a:cubicBezTo>
                    <a:pt x="968743" y="191587"/>
                    <a:pt x="944555" y="218849"/>
                    <a:pt x="951590" y="229098"/>
                  </a:cubicBezTo>
                  <a:cubicBezTo>
                    <a:pt x="942000" y="224278"/>
                    <a:pt x="915603" y="245355"/>
                    <a:pt x="920087" y="261028"/>
                  </a:cubicBezTo>
                  <a:cubicBezTo>
                    <a:pt x="907563" y="261886"/>
                    <a:pt x="891214" y="284216"/>
                    <a:pt x="899727" y="296799"/>
                  </a:cubicBezTo>
                  <a:cubicBezTo>
                    <a:pt x="884233" y="298988"/>
                    <a:pt x="874066" y="319041"/>
                    <a:pt x="882719" y="330984"/>
                  </a:cubicBezTo>
                  <a:cubicBezTo>
                    <a:pt x="872435" y="339672"/>
                    <a:pt x="877669" y="350520"/>
                    <a:pt x="883863" y="358571"/>
                  </a:cubicBezTo>
                  <a:cubicBezTo>
                    <a:pt x="876711" y="369639"/>
                    <a:pt x="885585" y="377629"/>
                    <a:pt x="896855" y="386828"/>
                  </a:cubicBezTo>
                  <a:cubicBezTo>
                    <a:pt x="894783" y="399027"/>
                    <a:pt x="904786" y="407941"/>
                    <a:pt x="916627" y="414597"/>
                  </a:cubicBezTo>
                  <a:cubicBezTo>
                    <a:pt x="913779" y="427287"/>
                    <a:pt x="921238" y="435631"/>
                    <a:pt x="930465" y="445036"/>
                  </a:cubicBezTo>
                  <a:cubicBezTo>
                    <a:pt x="895129" y="471775"/>
                    <a:pt x="854093" y="510376"/>
                    <a:pt x="767826" y="611212"/>
                  </a:cubicBezTo>
                  <a:cubicBezTo>
                    <a:pt x="637679" y="763350"/>
                    <a:pt x="520307" y="674344"/>
                    <a:pt x="509782" y="578642"/>
                  </a:cubicBezTo>
                  <a:cubicBezTo>
                    <a:pt x="497630" y="468220"/>
                    <a:pt x="440131" y="479007"/>
                    <a:pt x="414248" y="407192"/>
                  </a:cubicBezTo>
                  <a:cubicBezTo>
                    <a:pt x="427043" y="394732"/>
                    <a:pt x="426939" y="377372"/>
                    <a:pt x="417795" y="364652"/>
                  </a:cubicBezTo>
                  <a:cubicBezTo>
                    <a:pt x="426283" y="358725"/>
                    <a:pt x="427339" y="346626"/>
                    <a:pt x="414379" y="333054"/>
                  </a:cubicBezTo>
                  <a:cubicBezTo>
                    <a:pt x="422624" y="329731"/>
                    <a:pt x="430797" y="321567"/>
                    <a:pt x="433076" y="311411"/>
                  </a:cubicBezTo>
                  <a:cubicBezTo>
                    <a:pt x="444911" y="318070"/>
                    <a:pt x="464266" y="309079"/>
                    <a:pt x="466207" y="291512"/>
                  </a:cubicBezTo>
                  <a:cubicBezTo>
                    <a:pt x="487400" y="280263"/>
                    <a:pt x="487164" y="257544"/>
                    <a:pt x="473590" y="237831"/>
                  </a:cubicBezTo>
                  <a:cubicBezTo>
                    <a:pt x="472158" y="211506"/>
                    <a:pt x="453260" y="190265"/>
                    <a:pt x="432000" y="182495"/>
                  </a:cubicBezTo>
                  <a:cubicBezTo>
                    <a:pt x="438335" y="189920"/>
                    <a:pt x="444553" y="202312"/>
                    <a:pt x="448598" y="209557"/>
                  </a:cubicBezTo>
                  <a:cubicBezTo>
                    <a:pt x="456022" y="222863"/>
                    <a:pt x="439788" y="236911"/>
                    <a:pt x="448381" y="246175"/>
                  </a:cubicBezTo>
                  <a:cubicBezTo>
                    <a:pt x="438563" y="251307"/>
                    <a:pt x="432823" y="262017"/>
                    <a:pt x="434147" y="270985"/>
                  </a:cubicBezTo>
                  <a:cubicBezTo>
                    <a:pt x="425750" y="269766"/>
                    <a:pt x="416997" y="273136"/>
                    <a:pt x="411867" y="279648"/>
                  </a:cubicBezTo>
                  <a:cubicBezTo>
                    <a:pt x="419405" y="268342"/>
                    <a:pt x="415752" y="244518"/>
                    <a:pt x="404766" y="234053"/>
                  </a:cubicBezTo>
                  <a:cubicBezTo>
                    <a:pt x="404295" y="221282"/>
                    <a:pt x="392299" y="204919"/>
                    <a:pt x="381018" y="201721"/>
                  </a:cubicBezTo>
                  <a:cubicBezTo>
                    <a:pt x="368309" y="188534"/>
                    <a:pt x="353206" y="190483"/>
                    <a:pt x="342235" y="206689"/>
                  </a:cubicBezTo>
                  <a:cubicBezTo>
                    <a:pt x="354229" y="206713"/>
                    <a:pt x="363491" y="214455"/>
                    <a:pt x="368274" y="222862"/>
                  </a:cubicBezTo>
                  <a:cubicBezTo>
                    <a:pt x="365787" y="230975"/>
                    <a:pt x="368728" y="241637"/>
                    <a:pt x="371784" y="247319"/>
                  </a:cubicBezTo>
                  <a:cubicBezTo>
                    <a:pt x="355151" y="254587"/>
                    <a:pt x="342296" y="280704"/>
                    <a:pt x="341628" y="288223"/>
                  </a:cubicBezTo>
                  <a:cubicBezTo>
                    <a:pt x="308242" y="309371"/>
                    <a:pt x="264035" y="299455"/>
                    <a:pt x="242884" y="266063"/>
                  </a:cubicBezTo>
                  <a:cubicBezTo>
                    <a:pt x="249208" y="279481"/>
                    <a:pt x="241245" y="301696"/>
                    <a:pt x="249830" y="310958"/>
                  </a:cubicBezTo>
                  <a:cubicBezTo>
                    <a:pt x="258718" y="345621"/>
                    <a:pt x="288914" y="364067"/>
                    <a:pt x="330440" y="345383"/>
                  </a:cubicBezTo>
                  <a:cubicBezTo>
                    <a:pt x="332673" y="359217"/>
                    <a:pt x="356132" y="360152"/>
                    <a:pt x="357792" y="376526"/>
                  </a:cubicBezTo>
                  <a:cubicBezTo>
                    <a:pt x="359908" y="397434"/>
                    <a:pt x="358391" y="427326"/>
                    <a:pt x="351891" y="465206"/>
                  </a:cubicBezTo>
                  <a:cubicBezTo>
                    <a:pt x="379378" y="479375"/>
                    <a:pt x="394694" y="512147"/>
                    <a:pt x="398740" y="535722"/>
                  </a:cubicBezTo>
                  <a:cubicBezTo>
                    <a:pt x="404543" y="569579"/>
                    <a:pt x="389776" y="569712"/>
                    <a:pt x="322568" y="551297"/>
                  </a:cubicBezTo>
                  <a:cubicBezTo>
                    <a:pt x="213046" y="521292"/>
                    <a:pt x="139307" y="595509"/>
                    <a:pt x="33592" y="597125"/>
                  </a:cubicBezTo>
                  <a:cubicBezTo>
                    <a:pt x="5508" y="597551"/>
                    <a:pt x="-17647" y="605626"/>
                    <a:pt x="17896" y="613598"/>
                  </a:cubicBezTo>
                  <a:cubicBezTo>
                    <a:pt x="53445" y="621580"/>
                    <a:pt x="124736" y="606908"/>
                    <a:pt x="173856" y="601930"/>
                  </a:cubicBezTo>
                  <a:cubicBezTo>
                    <a:pt x="265841" y="592613"/>
                    <a:pt x="361951" y="613472"/>
                    <a:pt x="457129" y="712173"/>
                  </a:cubicBezTo>
                  <a:cubicBezTo>
                    <a:pt x="680836" y="944131"/>
                    <a:pt x="826830" y="728467"/>
                    <a:pt x="922783" y="597994"/>
                  </a:cubicBezTo>
                  <a:cubicBezTo>
                    <a:pt x="1012863" y="475490"/>
                    <a:pt x="1058121" y="595032"/>
                    <a:pt x="1037871" y="697158"/>
                  </a:cubicBezTo>
                  <a:cubicBezTo>
                    <a:pt x="1013525" y="819912"/>
                    <a:pt x="1066222" y="870859"/>
                    <a:pt x="1130944" y="897386"/>
                  </a:cubicBezTo>
                  <a:cubicBezTo>
                    <a:pt x="1197760" y="867044"/>
                    <a:pt x="1301966" y="771084"/>
                    <a:pt x="1265211" y="765500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62" name="任意多边形: 形状 2361">
              <a:extLst>
                <a:ext uri="{FF2B5EF4-FFF2-40B4-BE49-F238E27FC236}">
                  <a16:creationId xmlns:a16="http://schemas.microsoft.com/office/drawing/2014/main" id="{7B2D3433-813B-A436-8824-573A5AA8FB74}"/>
                </a:ext>
              </a:extLst>
            </p:cNvPr>
            <p:cNvSpPr/>
            <p:nvPr/>
          </p:nvSpPr>
          <p:spPr>
            <a:xfrm flipV="1">
              <a:off x="8919037" y="5329432"/>
              <a:ext cx="208995" cy="438257"/>
            </a:xfrm>
            <a:custGeom>
              <a:avLst/>
              <a:gdLst>
                <a:gd name="connsiteX0" fmla="*/ 208827 w 208995"/>
                <a:gd name="connsiteY0" fmla="*/ 437913 h 438257"/>
                <a:gd name="connsiteX1" fmla="*/ 149981 w 208995"/>
                <a:gd name="connsiteY1" fmla="*/ 302038 h 438257"/>
                <a:gd name="connsiteX2" fmla="*/ -168 w 208995"/>
                <a:gd name="connsiteY2" fmla="*/ -344 h 438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8995" h="438257">
                  <a:moveTo>
                    <a:pt x="208827" y="437913"/>
                  </a:moveTo>
                  <a:cubicBezTo>
                    <a:pt x="152706" y="381983"/>
                    <a:pt x="146435" y="344575"/>
                    <a:pt x="149981" y="302038"/>
                  </a:cubicBezTo>
                  <a:cubicBezTo>
                    <a:pt x="157310" y="214113"/>
                    <a:pt x="107240" y="55758"/>
                    <a:pt x="-168" y="-34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63" name="任意多边形: 形状 2362">
              <a:extLst>
                <a:ext uri="{FF2B5EF4-FFF2-40B4-BE49-F238E27FC236}">
                  <a16:creationId xmlns:a16="http://schemas.microsoft.com/office/drawing/2014/main" id="{35E9618C-9222-5E38-7808-DE765193F78D}"/>
                </a:ext>
              </a:extLst>
            </p:cNvPr>
            <p:cNvSpPr/>
            <p:nvPr/>
          </p:nvSpPr>
          <p:spPr>
            <a:xfrm flipV="1">
              <a:off x="8996349" y="5699867"/>
              <a:ext cx="34868" cy="10259"/>
            </a:xfrm>
            <a:custGeom>
              <a:avLst/>
              <a:gdLst>
                <a:gd name="connsiteX0" fmla="*/ -169 w 34868"/>
                <a:gd name="connsiteY0" fmla="*/ 451 h 10259"/>
                <a:gd name="connsiteX1" fmla="*/ 34700 w 34868"/>
                <a:gd name="connsiteY1" fmla="*/ 9944 h 10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868" h="10259">
                  <a:moveTo>
                    <a:pt x="-169" y="451"/>
                  </a:moveTo>
                  <a:cubicBezTo>
                    <a:pt x="7524" y="-1160"/>
                    <a:pt x="23862" y="-1158"/>
                    <a:pt x="34700" y="994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64" name="任意多边形: 形状 2363">
              <a:extLst>
                <a:ext uri="{FF2B5EF4-FFF2-40B4-BE49-F238E27FC236}">
                  <a16:creationId xmlns:a16="http://schemas.microsoft.com/office/drawing/2014/main" id="{E9F4219C-A90F-C1A8-6120-3ABF759FE63D}"/>
                </a:ext>
              </a:extLst>
            </p:cNvPr>
            <p:cNvSpPr/>
            <p:nvPr/>
          </p:nvSpPr>
          <p:spPr>
            <a:xfrm flipV="1">
              <a:off x="9018971" y="5668266"/>
              <a:ext cx="37666" cy="15615"/>
            </a:xfrm>
            <a:custGeom>
              <a:avLst/>
              <a:gdLst>
                <a:gd name="connsiteX0" fmla="*/ -168 w 37666"/>
                <a:gd name="connsiteY0" fmla="*/ -320 h 15615"/>
                <a:gd name="connsiteX1" fmla="*/ 37499 w 37666"/>
                <a:gd name="connsiteY1" fmla="*/ 15295 h 15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666" h="15615">
                  <a:moveTo>
                    <a:pt x="-168" y="-320"/>
                  </a:moveTo>
                  <a:cubicBezTo>
                    <a:pt x="8913" y="9714"/>
                    <a:pt x="29478" y="3493"/>
                    <a:pt x="37499" y="15295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65" name="任意多边形: 形状 2364">
              <a:extLst>
                <a:ext uri="{FF2B5EF4-FFF2-40B4-BE49-F238E27FC236}">
                  <a16:creationId xmlns:a16="http://schemas.microsoft.com/office/drawing/2014/main" id="{6B07BB3E-AF18-2748-FCC3-7EE050359C1F}"/>
                </a:ext>
              </a:extLst>
            </p:cNvPr>
            <p:cNvSpPr/>
            <p:nvPr/>
          </p:nvSpPr>
          <p:spPr>
            <a:xfrm flipV="1">
              <a:off x="9047188" y="5615735"/>
              <a:ext cx="36180" cy="24449"/>
            </a:xfrm>
            <a:custGeom>
              <a:avLst/>
              <a:gdLst>
                <a:gd name="connsiteX0" fmla="*/ -167 w 36180"/>
                <a:gd name="connsiteY0" fmla="*/ -329 h 24449"/>
                <a:gd name="connsiteX1" fmla="*/ 36013 w 36180"/>
                <a:gd name="connsiteY1" fmla="*/ 24120 h 24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180" h="24449">
                  <a:moveTo>
                    <a:pt x="-167" y="-329"/>
                  </a:moveTo>
                  <a:cubicBezTo>
                    <a:pt x="6051" y="12063"/>
                    <a:pt x="31352" y="10742"/>
                    <a:pt x="36013" y="24120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66" name="任意多边形: 形状 2365">
              <a:extLst>
                <a:ext uri="{FF2B5EF4-FFF2-40B4-BE49-F238E27FC236}">
                  <a16:creationId xmlns:a16="http://schemas.microsoft.com/office/drawing/2014/main" id="{15A3F038-5F69-47C0-2F63-689B071BD577}"/>
                </a:ext>
              </a:extLst>
            </p:cNvPr>
            <p:cNvSpPr/>
            <p:nvPr/>
          </p:nvSpPr>
          <p:spPr>
            <a:xfrm flipV="1">
              <a:off x="9063619" y="5569203"/>
              <a:ext cx="29593" cy="22642"/>
            </a:xfrm>
            <a:custGeom>
              <a:avLst/>
              <a:gdLst>
                <a:gd name="connsiteX0" fmla="*/ -167 w 29593"/>
                <a:gd name="connsiteY0" fmla="*/ -338 h 22642"/>
                <a:gd name="connsiteX1" fmla="*/ 29426 w 29593"/>
                <a:gd name="connsiteY1" fmla="*/ 22304 h 22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593" h="22642">
                  <a:moveTo>
                    <a:pt x="-167" y="-338"/>
                  </a:moveTo>
                  <a:cubicBezTo>
                    <a:pt x="2465" y="7250"/>
                    <a:pt x="27438" y="8856"/>
                    <a:pt x="29426" y="2230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67" name="任意多边形: 形状 2366">
              <a:extLst>
                <a:ext uri="{FF2B5EF4-FFF2-40B4-BE49-F238E27FC236}">
                  <a16:creationId xmlns:a16="http://schemas.microsoft.com/office/drawing/2014/main" id="{44FF140F-0EF3-DF17-0C3A-6FE248650404}"/>
                </a:ext>
              </a:extLst>
            </p:cNvPr>
            <p:cNvSpPr/>
            <p:nvPr/>
          </p:nvSpPr>
          <p:spPr>
            <a:xfrm flipV="1">
              <a:off x="9076597" y="5521174"/>
              <a:ext cx="18125" cy="21737"/>
            </a:xfrm>
            <a:custGeom>
              <a:avLst/>
              <a:gdLst>
                <a:gd name="connsiteX0" fmla="*/ -167 w 18125"/>
                <a:gd name="connsiteY0" fmla="*/ -347 h 21737"/>
                <a:gd name="connsiteX1" fmla="*/ 17958 w 18125"/>
                <a:gd name="connsiteY1" fmla="*/ 21390 h 21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125" h="21737">
                  <a:moveTo>
                    <a:pt x="-167" y="-347"/>
                  </a:moveTo>
                  <a:cubicBezTo>
                    <a:pt x="1015" y="9254"/>
                    <a:pt x="18088" y="10414"/>
                    <a:pt x="17958" y="21390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68" name="任意多边形: 形状 2367">
              <a:extLst>
                <a:ext uri="{FF2B5EF4-FFF2-40B4-BE49-F238E27FC236}">
                  <a16:creationId xmlns:a16="http://schemas.microsoft.com/office/drawing/2014/main" id="{FAFDD0AA-E50A-648E-8867-3D03922C5A02}"/>
                </a:ext>
              </a:extLst>
            </p:cNvPr>
            <p:cNvSpPr/>
            <p:nvPr/>
          </p:nvSpPr>
          <p:spPr>
            <a:xfrm flipV="1">
              <a:off x="9078621" y="5477125"/>
              <a:ext cx="16534" cy="21375"/>
            </a:xfrm>
            <a:custGeom>
              <a:avLst/>
              <a:gdLst>
                <a:gd name="connsiteX0" fmla="*/ -167 w 16534"/>
                <a:gd name="connsiteY0" fmla="*/ -356 h 21375"/>
                <a:gd name="connsiteX1" fmla="*/ 16367 w 16534"/>
                <a:gd name="connsiteY1" fmla="*/ 21020 h 21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534" h="21375">
                  <a:moveTo>
                    <a:pt x="-167" y="-356"/>
                  </a:moveTo>
                  <a:cubicBezTo>
                    <a:pt x="1867" y="5430"/>
                    <a:pt x="16067" y="11954"/>
                    <a:pt x="16367" y="21020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69" name="任意多边形: 形状 2368">
              <a:extLst>
                <a:ext uri="{FF2B5EF4-FFF2-40B4-BE49-F238E27FC236}">
                  <a16:creationId xmlns:a16="http://schemas.microsoft.com/office/drawing/2014/main" id="{29E95C38-F1B2-C2BE-A695-4089F9079CC7}"/>
                </a:ext>
              </a:extLst>
            </p:cNvPr>
            <p:cNvSpPr/>
            <p:nvPr/>
          </p:nvSpPr>
          <p:spPr>
            <a:xfrm flipV="1">
              <a:off x="9084336" y="5439143"/>
              <a:ext cx="13122" cy="9112"/>
            </a:xfrm>
            <a:custGeom>
              <a:avLst/>
              <a:gdLst>
                <a:gd name="connsiteX0" fmla="*/ -167 w 13122"/>
                <a:gd name="connsiteY0" fmla="*/ -364 h 9112"/>
                <a:gd name="connsiteX1" fmla="*/ 12955 w 13122"/>
                <a:gd name="connsiteY1" fmla="*/ 8749 h 9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122" h="9112">
                  <a:moveTo>
                    <a:pt x="-167" y="-364"/>
                  </a:moveTo>
                  <a:cubicBezTo>
                    <a:pt x="2622" y="594"/>
                    <a:pt x="11792" y="1317"/>
                    <a:pt x="12955" y="8749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70" name="任意多边形: 形状 2369">
              <a:extLst>
                <a:ext uri="{FF2B5EF4-FFF2-40B4-BE49-F238E27FC236}">
                  <a16:creationId xmlns:a16="http://schemas.microsoft.com/office/drawing/2014/main" id="{F058A03C-2AD9-CFFD-9A30-F072C047B596}"/>
                </a:ext>
              </a:extLst>
            </p:cNvPr>
            <p:cNvSpPr/>
            <p:nvPr/>
          </p:nvSpPr>
          <p:spPr>
            <a:xfrm flipV="1">
              <a:off x="9089455" y="5408399"/>
              <a:ext cx="15037" cy="4221"/>
            </a:xfrm>
            <a:custGeom>
              <a:avLst/>
              <a:gdLst>
                <a:gd name="connsiteX0" fmla="*/ -167 w 15037"/>
                <a:gd name="connsiteY0" fmla="*/ 308 h 4221"/>
                <a:gd name="connsiteX1" fmla="*/ 14871 w 15037"/>
                <a:gd name="connsiteY1" fmla="*/ 3851 h 4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037" h="4221">
                  <a:moveTo>
                    <a:pt x="-167" y="308"/>
                  </a:moveTo>
                  <a:cubicBezTo>
                    <a:pt x="3219" y="70"/>
                    <a:pt x="12275" y="-2398"/>
                    <a:pt x="14871" y="3851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71" name="任意多边形: 形状 2370">
              <a:extLst>
                <a:ext uri="{FF2B5EF4-FFF2-40B4-BE49-F238E27FC236}">
                  <a16:creationId xmlns:a16="http://schemas.microsoft.com/office/drawing/2014/main" id="{83CB37B3-CEF1-F66F-BDAB-12ADBD561676}"/>
                </a:ext>
              </a:extLst>
            </p:cNvPr>
            <p:cNvSpPr/>
            <p:nvPr/>
          </p:nvSpPr>
          <p:spPr>
            <a:xfrm flipV="1">
              <a:off x="8393178" y="5642437"/>
              <a:ext cx="51723" cy="21977"/>
            </a:xfrm>
            <a:custGeom>
              <a:avLst/>
              <a:gdLst>
                <a:gd name="connsiteX0" fmla="*/ -181 w 51723"/>
                <a:gd name="connsiteY0" fmla="*/ 1402 h 21977"/>
                <a:gd name="connsiteX1" fmla="*/ 24058 w 51723"/>
                <a:gd name="connsiteY1" fmla="*/ 18179 h 21977"/>
                <a:gd name="connsiteX2" fmla="*/ 51542 w 51723"/>
                <a:gd name="connsiteY2" fmla="*/ -325 h 21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1723" h="21977">
                  <a:moveTo>
                    <a:pt x="-181" y="1402"/>
                  </a:moveTo>
                  <a:cubicBezTo>
                    <a:pt x="1635" y="11146"/>
                    <a:pt x="18992" y="11038"/>
                    <a:pt x="24058" y="18179"/>
                  </a:cubicBezTo>
                  <a:cubicBezTo>
                    <a:pt x="29122" y="25315"/>
                    <a:pt x="46413" y="22530"/>
                    <a:pt x="51542" y="-325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72" name="任意多边形: 形状 2371">
              <a:extLst>
                <a:ext uri="{FF2B5EF4-FFF2-40B4-BE49-F238E27FC236}">
                  <a16:creationId xmlns:a16="http://schemas.microsoft.com/office/drawing/2014/main" id="{6227D20B-B654-02FE-7814-CD0917E99874}"/>
                </a:ext>
              </a:extLst>
            </p:cNvPr>
            <p:cNvSpPr/>
            <p:nvPr/>
          </p:nvSpPr>
          <p:spPr>
            <a:xfrm flipV="1">
              <a:off x="8481094" y="5576260"/>
              <a:ext cx="9596" cy="1178"/>
            </a:xfrm>
            <a:custGeom>
              <a:avLst/>
              <a:gdLst>
                <a:gd name="connsiteX0" fmla="*/ 9417 w 9596"/>
                <a:gd name="connsiteY0" fmla="*/ -339 h 1178"/>
                <a:gd name="connsiteX1" fmla="*/ -180 w 9596"/>
                <a:gd name="connsiteY1" fmla="*/ 840 h 1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96" h="1178">
                  <a:moveTo>
                    <a:pt x="9417" y="-339"/>
                  </a:moveTo>
                  <a:cubicBezTo>
                    <a:pt x="5961" y="213"/>
                    <a:pt x="2645" y="138"/>
                    <a:pt x="-180" y="840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73" name="任意多边形: 形状 2372">
              <a:extLst>
                <a:ext uri="{FF2B5EF4-FFF2-40B4-BE49-F238E27FC236}">
                  <a16:creationId xmlns:a16="http://schemas.microsoft.com/office/drawing/2014/main" id="{EBFD6223-0A5C-7FA9-BD38-05DDDFAC471B}"/>
                </a:ext>
              </a:extLst>
            </p:cNvPr>
            <p:cNvSpPr/>
            <p:nvPr/>
          </p:nvSpPr>
          <p:spPr>
            <a:xfrm flipV="1">
              <a:off x="8478618" y="5625273"/>
              <a:ext cx="12071" cy="11459"/>
            </a:xfrm>
            <a:custGeom>
              <a:avLst/>
              <a:gdLst>
                <a:gd name="connsiteX0" fmla="*/ 11892 w 12071"/>
                <a:gd name="connsiteY0" fmla="*/ -329 h 11459"/>
                <a:gd name="connsiteX1" fmla="*/ -180 w 12071"/>
                <a:gd name="connsiteY1" fmla="*/ 11131 h 11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071" h="11459">
                  <a:moveTo>
                    <a:pt x="11892" y="-329"/>
                  </a:moveTo>
                  <a:cubicBezTo>
                    <a:pt x="8463" y="1569"/>
                    <a:pt x="1911" y="6262"/>
                    <a:pt x="-180" y="11131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74" name="任意多边形: 形状 2373">
              <a:extLst>
                <a:ext uri="{FF2B5EF4-FFF2-40B4-BE49-F238E27FC236}">
                  <a16:creationId xmlns:a16="http://schemas.microsoft.com/office/drawing/2014/main" id="{03D6BDEE-26EC-62CA-29A8-B66D48D52751}"/>
                </a:ext>
              </a:extLst>
            </p:cNvPr>
            <p:cNvSpPr/>
            <p:nvPr/>
          </p:nvSpPr>
          <p:spPr>
            <a:xfrm flipV="1">
              <a:off x="8452633" y="5639642"/>
              <a:ext cx="15078" cy="3281"/>
            </a:xfrm>
            <a:custGeom>
              <a:avLst/>
              <a:gdLst>
                <a:gd name="connsiteX0" fmla="*/ 14898 w 15078"/>
                <a:gd name="connsiteY0" fmla="*/ -327 h 3281"/>
                <a:gd name="connsiteX1" fmla="*/ -180 w 15078"/>
                <a:gd name="connsiteY1" fmla="*/ 2955 h 3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078" h="3281">
                  <a:moveTo>
                    <a:pt x="14898" y="-327"/>
                  </a:moveTo>
                  <a:cubicBezTo>
                    <a:pt x="11312" y="32"/>
                    <a:pt x="3808" y="1516"/>
                    <a:pt x="-180" y="2955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75" name="任意多边形: 形状 2374">
              <a:extLst>
                <a:ext uri="{FF2B5EF4-FFF2-40B4-BE49-F238E27FC236}">
                  <a16:creationId xmlns:a16="http://schemas.microsoft.com/office/drawing/2014/main" id="{B96F0D10-F494-A456-DFE6-6C7F2F788828}"/>
                </a:ext>
              </a:extLst>
            </p:cNvPr>
            <p:cNvSpPr/>
            <p:nvPr/>
          </p:nvSpPr>
          <p:spPr>
            <a:xfrm flipV="1">
              <a:off x="8182047" y="5793180"/>
              <a:ext cx="3724" cy="26854"/>
            </a:xfrm>
            <a:custGeom>
              <a:avLst/>
              <a:gdLst>
                <a:gd name="connsiteX0" fmla="*/ 3538 w 3724"/>
                <a:gd name="connsiteY0" fmla="*/ 26559 h 26854"/>
                <a:gd name="connsiteX1" fmla="*/ 1227 w 3724"/>
                <a:gd name="connsiteY1" fmla="*/ -296 h 26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24" h="26854">
                  <a:moveTo>
                    <a:pt x="3538" y="26559"/>
                  </a:moveTo>
                  <a:cubicBezTo>
                    <a:pt x="-1283" y="19806"/>
                    <a:pt x="-689" y="5274"/>
                    <a:pt x="1227" y="-296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76" name="任意多边形: 形状 2375">
              <a:extLst>
                <a:ext uri="{FF2B5EF4-FFF2-40B4-BE49-F238E27FC236}">
                  <a16:creationId xmlns:a16="http://schemas.microsoft.com/office/drawing/2014/main" id="{A9E9C835-5823-A17C-4424-F43EF6D4B608}"/>
                </a:ext>
              </a:extLst>
            </p:cNvPr>
            <p:cNvSpPr/>
            <p:nvPr/>
          </p:nvSpPr>
          <p:spPr>
            <a:xfrm flipV="1">
              <a:off x="8208195" y="5795681"/>
              <a:ext cx="18414" cy="20466"/>
            </a:xfrm>
            <a:custGeom>
              <a:avLst/>
              <a:gdLst>
                <a:gd name="connsiteX0" fmla="*/ 18229 w 18414"/>
                <a:gd name="connsiteY0" fmla="*/ 20171 h 20466"/>
                <a:gd name="connsiteX1" fmla="*/ -185 w 18414"/>
                <a:gd name="connsiteY1" fmla="*/ -296 h 20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414" h="20466">
                  <a:moveTo>
                    <a:pt x="18229" y="20171"/>
                  </a:moveTo>
                  <a:cubicBezTo>
                    <a:pt x="10647" y="16805"/>
                    <a:pt x="1920" y="8178"/>
                    <a:pt x="-185" y="-296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77" name="任意多边形: 形状 2376">
              <a:extLst>
                <a:ext uri="{FF2B5EF4-FFF2-40B4-BE49-F238E27FC236}">
                  <a16:creationId xmlns:a16="http://schemas.microsoft.com/office/drawing/2014/main" id="{1CB6C6BF-0F86-703A-940F-07C943F4CB4D}"/>
                </a:ext>
              </a:extLst>
            </p:cNvPr>
            <p:cNvSpPr/>
            <p:nvPr/>
          </p:nvSpPr>
          <p:spPr>
            <a:xfrm flipV="1">
              <a:off x="8269026" y="5821313"/>
              <a:ext cx="45007" cy="34374"/>
            </a:xfrm>
            <a:custGeom>
              <a:avLst/>
              <a:gdLst>
                <a:gd name="connsiteX0" fmla="*/ 619 w 45007"/>
                <a:gd name="connsiteY0" fmla="*/ -290 h 34374"/>
                <a:gd name="connsiteX1" fmla="*/ 13018 w 45007"/>
                <a:gd name="connsiteY1" fmla="*/ 26163 h 34374"/>
                <a:gd name="connsiteX2" fmla="*/ 44823 w 45007"/>
                <a:gd name="connsiteY2" fmla="*/ 19629 h 34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007" h="34374">
                  <a:moveTo>
                    <a:pt x="619" y="-290"/>
                  </a:moveTo>
                  <a:cubicBezTo>
                    <a:pt x="-3419" y="8806"/>
                    <a:pt x="8878" y="17899"/>
                    <a:pt x="13018" y="26163"/>
                  </a:cubicBezTo>
                  <a:cubicBezTo>
                    <a:pt x="17166" y="34429"/>
                    <a:pt x="33983" y="41201"/>
                    <a:pt x="44823" y="19629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78" name="任意多边形: 形状 2377">
              <a:extLst>
                <a:ext uri="{FF2B5EF4-FFF2-40B4-BE49-F238E27FC236}">
                  <a16:creationId xmlns:a16="http://schemas.microsoft.com/office/drawing/2014/main" id="{DA28ED29-6551-A7B9-A805-8AA856B77F1F}"/>
                </a:ext>
              </a:extLst>
            </p:cNvPr>
            <p:cNvSpPr/>
            <p:nvPr/>
          </p:nvSpPr>
          <p:spPr>
            <a:xfrm flipV="1">
              <a:off x="8232563" y="5770082"/>
              <a:ext cx="18308" cy="13227"/>
            </a:xfrm>
            <a:custGeom>
              <a:avLst/>
              <a:gdLst>
                <a:gd name="connsiteX0" fmla="*/ -185 w 18308"/>
                <a:gd name="connsiteY0" fmla="*/ 12927 h 13227"/>
                <a:gd name="connsiteX1" fmla="*/ 18124 w 18308"/>
                <a:gd name="connsiteY1" fmla="*/ -301 h 13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308" h="13227">
                  <a:moveTo>
                    <a:pt x="-185" y="12927"/>
                  </a:moveTo>
                  <a:cubicBezTo>
                    <a:pt x="7554" y="9662"/>
                    <a:pt x="14690" y="4598"/>
                    <a:pt x="18124" y="-301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79" name="任意多边形: 形状 2378">
              <a:extLst>
                <a:ext uri="{FF2B5EF4-FFF2-40B4-BE49-F238E27FC236}">
                  <a16:creationId xmlns:a16="http://schemas.microsoft.com/office/drawing/2014/main" id="{C2D94CDF-3079-EC9D-F1D7-3D730BD83CA5}"/>
                </a:ext>
              </a:extLst>
            </p:cNvPr>
            <p:cNvSpPr/>
            <p:nvPr/>
          </p:nvSpPr>
          <p:spPr>
            <a:xfrm flipV="1">
              <a:off x="8323286" y="5804015"/>
              <a:ext cx="11908" cy="9337"/>
            </a:xfrm>
            <a:custGeom>
              <a:avLst/>
              <a:gdLst>
                <a:gd name="connsiteX0" fmla="*/ 11726 w 11908"/>
                <a:gd name="connsiteY0" fmla="*/ 9042 h 9337"/>
                <a:gd name="connsiteX1" fmla="*/ -183 w 11908"/>
                <a:gd name="connsiteY1" fmla="*/ -295 h 9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908" h="9337">
                  <a:moveTo>
                    <a:pt x="11726" y="9042"/>
                  </a:moveTo>
                  <a:cubicBezTo>
                    <a:pt x="5907" y="6734"/>
                    <a:pt x="2179" y="2565"/>
                    <a:pt x="-183" y="-295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80" name="任意多边形: 形状 2379">
              <a:extLst>
                <a:ext uri="{FF2B5EF4-FFF2-40B4-BE49-F238E27FC236}">
                  <a16:creationId xmlns:a16="http://schemas.microsoft.com/office/drawing/2014/main" id="{30D357C3-54CB-A711-07AA-45E93B5002B8}"/>
                </a:ext>
              </a:extLst>
            </p:cNvPr>
            <p:cNvSpPr/>
            <p:nvPr/>
          </p:nvSpPr>
          <p:spPr>
            <a:xfrm flipV="1">
              <a:off x="8350935" y="5821639"/>
              <a:ext cx="17359" cy="2259"/>
            </a:xfrm>
            <a:custGeom>
              <a:avLst/>
              <a:gdLst>
                <a:gd name="connsiteX0" fmla="*/ 17177 w 17359"/>
                <a:gd name="connsiteY0" fmla="*/ -293 h 2259"/>
                <a:gd name="connsiteX1" fmla="*/ -182 w 17359"/>
                <a:gd name="connsiteY1" fmla="*/ -185 h 2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359" h="2259">
                  <a:moveTo>
                    <a:pt x="17177" y="-293"/>
                  </a:moveTo>
                  <a:cubicBezTo>
                    <a:pt x="11736" y="3154"/>
                    <a:pt x="4614" y="2222"/>
                    <a:pt x="-182" y="-185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81" name="任意多边形: 形状 2380">
              <a:extLst>
                <a:ext uri="{FF2B5EF4-FFF2-40B4-BE49-F238E27FC236}">
                  <a16:creationId xmlns:a16="http://schemas.microsoft.com/office/drawing/2014/main" id="{8E96A2C6-A31E-2AC1-C207-01042A207AAD}"/>
                </a:ext>
              </a:extLst>
            </p:cNvPr>
            <p:cNvSpPr/>
            <p:nvPr/>
          </p:nvSpPr>
          <p:spPr>
            <a:xfrm flipV="1">
              <a:off x="8419014" y="5577201"/>
              <a:ext cx="10623" cy="36866"/>
            </a:xfrm>
            <a:custGeom>
              <a:avLst/>
              <a:gdLst>
                <a:gd name="connsiteX0" fmla="*/ -181 w 10623"/>
                <a:gd name="connsiteY0" fmla="*/ 36531 h 36866"/>
                <a:gd name="connsiteX1" fmla="*/ 8598 w 10623"/>
                <a:gd name="connsiteY1" fmla="*/ -335 h 36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23" h="36866">
                  <a:moveTo>
                    <a:pt x="-181" y="36531"/>
                  </a:moveTo>
                  <a:cubicBezTo>
                    <a:pt x="4684" y="30456"/>
                    <a:pt x="14529" y="10332"/>
                    <a:pt x="8598" y="-335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82" name="任意多边形: 形状 2381">
              <a:extLst>
                <a:ext uri="{FF2B5EF4-FFF2-40B4-BE49-F238E27FC236}">
                  <a16:creationId xmlns:a16="http://schemas.microsoft.com/office/drawing/2014/main" id="{3982D08B-F198-56BF-F2F1-5C03E9724442}"/>
                </a:ext>
              </a:extLst>
            </p:cNvPr>
            <p:cNvSpPr/>
            <p:nvPr/>
          </p:nvSpPr>
          <p:spPr>
            <a:xfrm flipV="1">
              <a:off x="8504737" y="5539049"/>
              <a:ext cx="12774" cy="29460"/>
            </a:xfrm>
            <a:custGeom>
              <a:avLst/>
              <a:gdLst>
                <a:gd name="connsiteX0" fmla="*/ 12087 w 12774"/>
                <a:gd name="connsiteY0" fmla="*/ -343 h 29460"/>
                <a:gd name="connsiteX1" fmla="*/ 12595 w 12774"/>
                <a:gd name="connsiteY1" fmla="*/ 27109 h 29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774" h="29460">
                  <a:moveTo>
                    <a:pt x="12087" y="-343"/>
                  </a:moveTo>
                  <a:cubicBezTo>
                    <a:pt x="-6705" y="12111"/>
                    <a:pt x="-1780" y="36215"/>
                    <a:pt x="12595" y="27109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83" name="任意多边形: 形状 2382">
              <a:extLst>
                <a:ext uri="{FF2B5EF4-FFF2-40B4-BE49-F238E27FC236}">
                  <a16:creationId xmlns:a16="http://schemas.microsoft.com/office/drawing/2014/main" id="{2ACA60A3-9C1A-55D1-E474-F6769AC61730}"/>
                </a:ext>
              </a:extLst>
            </p:cNvPr>
            <p:cNvSpPr/>
            <p:nvPr/>
          </p:nvSpPr>
          <p:spPr>
            <a:xfrm flipV="1">
              <a:off x="8524251" y="5616140"/>
              <a:ext cx="10492" cy="26447"/>
            </a:xfrm>
            <a:custGeom>
              <a:avLst/>
              <a:gdLst>
                <a:gd name="connsiteX0" fmla="*/ 10314 w 10492"/>
                <a:gd name="connsiteY0" fmla="*/ 26005 h 26447"/>
                <a:gd name="connsiteX1" fmla="*/ 2889 w 10492"/>
                <a:gd name="connsiteY1" fmla="*/ -329 h 26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492" h="26447">
                  <a:moveTo>
                    <a:pt x="10314" y="26005"/>
                  </a:moveTo>
                  <a:cubicBezTo>
                    <a:pt x="963" y="27572"/>
                    <a:pt x="-3663" y="12535"/>
                    <a:pt x="2889" y="-329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84" name="任意多边形: 形状 2383">
              <a:extLst>
                <a:ext uri="{FF2B5EF4-FFF2-40B4-BE49-F238E27FC236}">
                  <a16:creationId xmlns:a16="http://schemas.microsoft.com/office/drawing/2014/main" id="{6439363A-647D-AFD4-C2D1-1F6E0550E24D}"/>
                </a:ext>
              </a:extLst>
            </p:cNvPr>
            <p:cNvSpPr/>
            <p:nvPr/>
          </p:nvSpPr>
          <p:spPr>
            <a:xfrm flipV="1">
              <a:off x="8411961" y="5698406"/>
              <a:ext cx="22224" cy="11073"/>
            </a:xfrm>
            <a:custGeom>
              <a:avLst/>
              <a:gdLst>
                <a:gd name="connsiteX0" fmla="*/ -152 w 22224"/>
                <a:gd name="connsiteY0" fmla="*/ -315 h 11073"/>
                <a:gd name="connsiteX1" fmla="*/ 22044 w 22224"/>
                <a:gd name="connsiteY1" fmla="*/ 5500 h 11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224" h="11073">
                  <a:moveTo>
                    <a:pt x="-152" y="-315"/>
                  </a:moveTo>
                  <a:cubicBezTo>
                    <a:pt x="-890" y="6690"/>
                    <a:pt x="12582" y="17212"/>
                    <a:pt x="22044" y="5500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85" name="任意多边形: 形状 2384">
              <a:extLst>
                <a:ext uri="{FF2B5EF4-FFF2-40B4-BE49-F238E27FC236}">
                  <a16:creationId xmlns:a16="http://schemas.microsoft.com/office/drawing/2014/main" id="{E0C52011-BCC4-E674-871A-011B17A98B02}"/>
                </a:ext>
              </a:extLst>
            </p:cNvPr>
            <p:cNvSpPr/>
            <p:nvPr/>
          </p:nvSpPr>
          <p:spPr>
            <a:xfrm flipV="1">
              <a:off x="8350435" y="5862330"/>
              <a:ext cx="25422" cy="15274"/>
            </a:xfrm>
            <a:custGeom>
              <a:avLst/>
              <a:gdLst>
                <a:gd name="connsiteX0" fmla="*/ -182 w 25422"/>
                <a:gd name="connsiteY0" fmla="*/ 8060 h 15274"/>
                <a:gd name="connsiteX1" fmla="*/ 25026 w 25422"/>
                <a:gd name="connsiteY1" fmla="*/ -284 h 15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422" h="15274">
                  <a:moveTo>
                    <a:pt x="-182" y="8060"/>
                  </a:moveTo>
                  <a:cubicBezTo>
                    <a:pt x="8100" y="19419"/>
                    <a:pt x="27490" y="16936"/>
                    <a:pt x="25026" y="-28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86" name="任意多边形: 形状 2385">
              <a:extLst>
                <a:ext uri="{FF2B5EF4-FFF2-40B4-BE49-F238E27FC236}">
                  <a16:creationId xmlns:a16="http://schemas.microsoft.com/office/drawing/2014/main" id="{6447CB40-999F-52E2-B7C7-1CBA91AE6699}"/>
                </a:ext>
              </a:extLst>
            </p:cNvPr>
            <p:cNvSpPr/>
            <p:nvPr/>
          </p:nvSpPr>
          <p:spPr>
            <a:xfrm flipV="1">
              <a:off x="8273877" y="5855731"/>
              <a:ext cx="33248" cy="25606"/>
            </a:xfrm>
            <a:custGeom>
              <a:avLst/>
              <a:gdLst>
                <a:gd name="connsiteX0" fmla="*/ -184 w 33248"/>
                <a:gd name="connsiteY0" fmla="*/ 12983 h 25606"/>
                <a:gd name="connsiteX1" fmla="*/ 22724 w 33248"/>
                <a:gd name="connsiteY1" fmla="*/ 23791 h 25606"/>
                <a:gd name="connsiteX2" fmla="*/ 32799 w 33248"/>
                <a:gd name="connsiteY2" fmla="*/ -284 h 25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248" h="25606">
                  <a:moveTo>
                    <a:pt x="-184" y="12983"/>
                  </a:moveTo>
                  <a:cubicBezTo>
                    <a:pt x="7091" y="26618"/>
                    <a:pt x="16403" y="26708"/>
                    <a:pt x="22724" y="23791"/>
                  </a:cubicBezTo>
                  <a:cubicBezTo>
                    <a:pt x="29045" y="20874"/>
                    <a:pt x="34325" y="10730"/>
                    <a:pt x="32799" y="-28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87" name="任意多边形: 形状 2386">
              <a:extLst>
                <a:ext uri="{FF2B5EF4-FFF2-40B4-BE49-F238E27FC236}">
                  <a16:creationId xmlns:a16="http://schemas.microsoft.com/office/drawing/2014/main" id="{08A0270B-F240-40EA-C104-2C949F2C3A88}"/>
                </a:ext>
              </a:extLst>
            </p:cNvPr>
            <p:cNvSpPr/>
            <p:nvPr/>
          </p:nvSpPr>
          <p:spPr>
            <a:xfrm flipV="1">
              <a:off x="8151957" y="5796192"/>
              <a:ext cx="23735" cy="8298"/>
            </a:xfrm>
            <a:custGeom>
              <a:avLst/>
              <a:gdLst>
                <a:gd name="connsiteX0" fmla="*/ -186 w 23735"/>
                <a:gd name="connsiteY0" fmla="*/ -297 h 8298"/>
                <a:gd name="connsiteX1" fmla="*/ 23549 w 23735"/>
                <a:gd name="connsiteY1" fmla="*/ 5362 h 8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35" h="8298">
                  <a:moveTo>
                    <a:pt x="-186" y="-297"/>
                  </a:moveTo>
                  <a:cubicBezTo>
                    <a:pt x="5515" y="6986"/>
                    <a:pt x="17287" y="10959"/>
                    <a:pt x="23549" y="5362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88" name="任意多边形: 形状 2387">
              <a:extLst>
                <a:ext uri="{FF2B5EF4-FFF2-40B4-BE49-F238E27FC236}">
                  <a16:creationId xmlns:a16="http://schemas.microsoft.com/office/drawing/2014/main" id="{042ED137-503F-8F88-3234-C9B3898415AB}"/>
                </a:ext>
              </a:extLst>
            </p:cNvPr>
            <p:cNvSpPr/>
            <p:nvPr/>
          </p:nvSpPr>
          <p:spPr>
            <a:xfrm flipV="1">
              <a:off x="9069640" y="5909861"/>
              <a:ext cx="11957" cy="28655"/>
            </a:xfrm>
            <a:custGeom>
              <a:avLst/>
              <a:gdLst>
                <a:gd name="connsiteX0" fmla="*/ 11790 w 11957"/>
                <a:gd name="connsiteY0" fmla="*/ 28383 h 28655"/>
                <a:gd name="connsiteX1" fmla="*/ 8889 w 11957"/>
                <a:gd name="connsiteY1" fmla="*/ -273 h 28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957" h="28655">
                  <a:moveTo>
                    <a:pt x="11790" y="28383"/>
                  </a:moveTo>
                  <a:cubicBezTo>
                    <a:pt x="4402" y="27887"/>
                    <a:pt x="-9362" y="13470"/>
                    <a:pt x="8889" y="-273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89" name="任意多边形: 形状 2388">
              <a:extLst>
                <a:ext uri="{FF2B5EF4-FFF2-40B4-BE49-F238E27FC236}">
                  <a16:creationId xmlns:a16="http://schemas.microsoft.com/office/drawing/2014/main" id="{1DC0B4F3-7A78-106D-FE82-2AB5D5FA8E21}"/>
                </a:ext>
              </a:extLst>
            </p:cNvPr>
            <p:cNvSpPr/>
            <p:nvPr/>
          </p:nvSpPr>
          <p:spPr>
            <a:xfrm flipV="1">
              <a:off x="9034293" y="5918315"/>
              <a:ext cx="1019" cy="8406"/>
            </a:xfrm>
            <a:custGeom>
              <a:avLst/>
              <a:gdLst>
                <a:gd name="connsiteX0" fmla="*/ 464 w 1019"/>
                <a:gd name="connsiteY0" fmla="*/ 8133 h 8406"/>
                <a:gd name="connsiteX1" fmla="*/ 851 w 1019"/>
                <a:gd name="connsiteY1" fmla="*/ -274 h 8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19" h="8406">
                  <a:moveTo>
                    <a:pt x="464" y="8133"/>
                  </a:moveTo>
                  <a:cubicBezTo>
                    <a:pt x="-765" y="6193"/>
                    <a:pt x="37" y="1873"/>
                    <a:pt x="851" y="-27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90" name="任意多边形: 形状 2389">
              <a:extLst>
                <a:ext uri="{FF2B5EF4-FFF2-40B4-BE49-F238E27FC236}">
                  <a16:creationId xmlns:a16="http://schemas.microsoft.com/office/drawing/2014/main" id="{5099A57B-BCF3-CC5E-93C3-E4E378112A74}"/>
                </a:ext>
              </a:extLst>
            </p:cNvPr>
            <p:cNvSpPr/>
            <p:nvPr/>
          </p:nvSpPr>
          <p:spPr>
            <a:xfrm flipV="1">
              <a:off x="9085364" y="6004863"/>
              <a:ext cx="21593" cy="22009"/>
            </a:xfrm>
            <a:custGeom>
              <a:avLst/>
              <a:gdLst>
                <a:gd name="connsiteX0" fmla="*/ 21427 w 21593"/>
                <a:gd name="connsiteY0" fmla="*/ 19124 h 22009"/>
                <a:gd name="connsiteX1" fmla="*/ 438 w 21593"/>
                <a:gd name="connsiteY1" fmla="*/ -256 h 22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593" h="22009">
                  <a:moveTo>
                    <a:pt x="21427" y="19124"/>
                  </a:moveTo>
                  <a:cubicBezTo>
                    <a:pt x="18834" y="26210"/>
                    <a:pt x="-4156" y="18717"/>
                    <a:pt x="438" y="-256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91" name="任意多边形: 形状 2390">
              <a:extLst>
                <a:ext uri="{FF2B5EF4-FFF2-40B4-BE49-F238E27FC236}">
                  <a16:creationId xmlns:a16="http://schemas.microsoft.com/office/drawing/2014/main" id="{C4F1C376-B11C-6F68-8C0F-C08D090A4E60}"/>
                </a:ext>
              </a:extLst>
            </p:cNvPr>
            <p:cNvSpPr/>
            <p:nvPr/>
          </p:nvSpPr>
          <p:spPr>
            <a:xfrm flipV="1">
              <a:off x="8900622" y="6051405"/>
              <a:ext cx="24481" cy="8475"/>
            </a:xfrm>
            <a:custGeom>
              <a:avLst/>
              <a:gdLst>
                <a:gd name="connsiteX0" fmla="*/ -171 w 24481"/>
                <a:gd name="connsiteY0" fmla="*/ -249 h 8475"/>
                <a:gd name="connsiteX1" fmla="*/ 24311 w 24481"/>
                <a:gd name="connsiteY1" fmla="*/ 581 h 8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481" h="8475">
                  <a:moveTo>
                    <a:pt x="-171" y="-249"/>
                  </a:moveTo>
                  <a:cubicBezTo>
                    <a:pt x="3927" y="12674"/>
                    <a:pt x="16071" y="9063"/>
                    <a:pt x="24311" y="581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92" name="任意多边形: 形状 2391">
              <a:extLst>
                <a:ext uri="{FF2B5EF4-FFF2-40B4-BE49-F238E27FC236}">
                  <a16:creationId xmlns:a16="http://schemas.microsoft.com/office/drawing/2014/main" id="{5E8BA86D-5C89-E385-6EF9-A94EB0CD44E1}"/>
                </a:ext>
              </a:extLst>
            </p:cNvPr>
            <p:cNvSpPr/>
            <p:nvPr/>
          </p:nvSpPr>
          <p:spPr>
            <a:xfrm flipV="1">
              <a:off x="8925506" y="5965396"/>
              <a:ext cx="25445" cy="2148"/>
            </a:xfrm>
            <a:custGeom>
              <a:avLst/>
              <a:gdLst>
                <a:gd name="connsiteX0" fmla="*/ -170 w 25445"/>
                <a:gd name="connsiteY0" fmla="*/ 1697 h 2148"/>
                <a:gd name="connsiteX1" fmla="*/ 25275 w 25445"/>
                <a:gd name="connsiteY1" fmla="*/ -265 h 2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445" h="2148">
                  <a:moveTo>
                    <a:pt x="-170" y="1697"/>
                  </a:moveTo>
                  <a:cubicBezTo>
                    <a:pt x="8120" y="1888"/>
                    <a:pt x="16660" y="2474"/>
                    <a:pt x="25275" y="-265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93" name="任意多边形: 形状 2392">
              <a:extLst>
                <a:ext uri="{FF2B5EF4-FFF2-40B4-BE49-F238E27FC236}">
                  <a16:creationId xmlns:a16="http://schemas.microsoft.com/office/drawing/2014/main" id="{2BF27EE9-41E8-C727-2A95-ACD93E41FF2C}"/>
                </a:ext>
              </a:extLst>
            </p:cNvPr>
            <p:cNvSpPr/>
            <p:nvPr/>
          </p:nvSpPr>
          <p:spPr>
            <a:xfrm flipV="1">
              <a:off x="8895264" y="5992512"/>
              <a:ext cx="21241" cy="13790"/>
            </a:xfrm>
            <a:custGeom>
              <a:avLst/>
              <a:gdLst>
                <a:gd name="connsiteX0" fmla="*/ -171 w 21241"/>
                <a:gd name="connsiteY0" fmla="*/ -259 h 13790"/>
                <a:gd name="connsiteX1" fmla="*/ 21070 w 21241"/>
                <a:gd name="connsiteY1" fmla="*/ 13510 h 13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241" h="13790">
                  <a:moveTo>
                    <a:pt x="-171" y="-259"/>
                  </a:moveTo>
                  <a:cubicBezTo>
                    <a:pt x="5737" y="9067"/>
                    <a:pt x="15323" y="13889"/>
                    <a:pt x="21070" y="13510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94" name="任意多边形: 形状 2393">
              <a:extLst>
                <a:ext uri="{FF2B5EF4-FFF2-40B4-BE49-F238E27FC236}">
                  <a16:creationId xmlns:a16="http://schemas.microsoft.com/office/drawing/2014/main" id="{9DC25444-8D84-4C11-EE71-E13C234A31EC}"/>
                </a:ext>
              </a:extLst>
            </p:cNvPr>
            <p:cNvSpPr/>
            <p:nvPr/>
          </p:nvSpPr>
          <p:spPr>
            <a:xfrm flipV="1">
              <a:off x="8987084" y="5920696"/>
              <a:ext cx="10336" cy="32657"/>
            </a:xfrm>
            <a:custGeom>
              <a:avLst/>
              <a:gdLst>
                <a:gd name="connsiteX0" fmla="*/ 10168 w 10336"/>
                <a:gd name="connsiteY0" fmla="*/ 32387 h 32657"/>
                <a:gd name="connsiteX1" fmla="*/ -169 w 10336"/>
                <a:gd name="connsiteY1" fmla="*/ -271 h 32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336" h="32657">
                  <a:moveTo>
                    <a:pt x="10168" y="32387"/>
                  </a:moveTo>
                  <a:cubicBezTo>
                    <a:pt x="2252" y="21607"/>
                    <a:pt x="27" y="7773"/>
                    <a:pt x="-169" y="-271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95" name="任意多边形: 形状 2394">
              <a:extLst>
                <a:ext uri="{FF2B5EF4-FFF2-40B4-BE49-F238E27FC236}">
                  <a16:creationId xmlns:a16="http://schemas.microsoft.com/office/drawing/2014/main" id="{4446B35E-28DB-395A-B74F-3880B87CF320}"/>
                </a:ext>
              </a:extLst>
            </p:cNvPr>
            <p:cNvSpPr/>
            <p:nvPr/>
          </p:nvSpPr>
          <p:spPr>
            <a:xfrm flipV="1">
              <a:off x="9071220" y="5978390"/>
              <a:ext cx="18235" cy="2141"/>
            </a:xfrm>
            <a:custGeom>
              <a:avLst/>
              <a:gdLst>
                <a:gd name="connsiteX0" fmla="*/ 18068 w 18235"/>
                <a:gd name="connsiteY0" fmla="*/ 160 h 2141"/>
                <a:gd name="connsiteX1" fmla="*/ -167 w 18235"/>
                <a:gd name="connsiteY1" fmla="*/ -263 h 2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235" h="2141">
                  <a:moveTo>
                    <a:pt x="18068" y="160"/>
                  </a:moveTo>
                  <a:cubicBezTo>
                    <a:pt x="11328" y="1980"/>
                    <a:pt x="4922" y="3045"/>
                    <a:pt x="-167" y="-263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96" name="任意多边形: 形状 2395">
              <a:extLst>
                <a:ext uri="{FF2B5EF4-FFF2-40B4-BE49-F238E27FC236}">
                  <a16:creationId xmlns:a16="http://schemas.microsoft.com/office/drawing/2014/main" id="{ECD92E7E-F832-D71F-FBC1-5AB5975645EF}"/>
                </a:ext>
              </a:extLst>
            </p:cNvPr>
            <p:cNvSpPr/>
            <p:nvPr/>
          </p:nvSpPr>
          <p:spPr>
            <a:xfrm flipV="1">
              <a:off x="9063024" y="6005649"/>
              <a:ext cx="11619" cy="2439"/>
            </a:xfrm>
            <a:custGeom>
              <a:avLst/>
              <a:gdLst>
                <a:gd name="connsiteX0" fmla="*/ -167 w 11619"/>
                <a:gd name="connsiteY0" fmla="*/ -258 h 2439"/>
                <a:gd name="connsiteX1" fmla="*/ 11452 w 11619"/>
                <a:gd name="connsiteY1" fmla="*/ 2181 h 2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619" h="2439">
                  <a:moveTo>
                    <a:pt x="-167" y="-258"/>
                  </a:moveTo>
                  <a:cubicBezTo>
                    <a:pt x="4031" y="352"/>
                    <a:pt x="8863" y="1103"/>
                    <a:pt x="11452" y="2181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97" name="任意多边形: 形状 2396">
              <a:extLst>
                <a:ext uri="{FF2B5EF4-FFF2-40B4-BE49-F238E27FC236}">
                  <a16:creationId xmlns:a16="http://schemas.microsoft.com/office/drawing/2014/main" id="{BE2E1E7F-E514-C937-EC2E-80E33C611015}"/>
                </a:ext>
              </a:extLst>
            </p:cNvPr>
            <p:cNvSpPr/>
            <p:nvPr/>
          </p:nvSpPr>
          <p:spPr>
            <a:xfrm flipV="1">
              <a:off x="8938246" y="5410632"/>
              <a:ext cx="13161" cy="2287"/>
            </a:xfrm>
            <a:custGeom>
              <a:avLst/>
              <a:gdLst>
                <a:gd name="connsiteX0" fmla="*/ -170 w 13161"/>
                <a:gd name="connsiteY0" fmla="*/ 1917 h 2287"/>
                <a:gd name="connsiteX1" fmla="*/ 12991 w 13161"/>
                <a:gd name="connsiteY1" fmla="*/ 1205 h 2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161" h="2287">
                  <a:moveTo>
                    <a:pt x="-170" y="1917"/>
                  </a:moveTo>
                  <a:cubicBezTo>
                    <a:pt x="3185" y="336"/>
                    <a:pt x="9367" y="-1942"/>
                    <a:pt x="12991" y="120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98" name="任意多边形: 形状 2397">
              <a:extLst>
                <a:ext uri="{FF2B5EF4-FFF2-40B4-BE49-F238E27FC236}">
                  <a16:creationId xmlns:a16="http://schemas.microsoft.com/office/drawing/2014/main" id="{01E04AF6-2AD7-BE6C-266A-5A36BC1F58D9}"/>
                </a:ext>
              </a:extLst>
            </p:cNvPr>
            <p:cNvSpPr/>
            <p:nvPr/>
          </p:nvSpPr>
          <p:spPr>
            <a:xfrm flipV="1">
              <a:off x="8302100" y="5519098"/>
              <a:ext cx="12387" cy="43938"/>
            </a:xfrm>
            <a:custGeom>
              <a:avLst/>
              <a:gdLst>
                <a:gd name="connsiteX0" fmla="*/ 6956 w 12387"/>
                <a:gd name="connsiteY0" fmla="*/ 43593 h 43938"/>
                <a:gd name="connsiteX1" fmla="*/ -183 w 12387"/>
                <a:gd name="connsiteY1" fmla="*/ -346 h 43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387" h="43938">
                  <a:moveTo>
                    <a:pt x="6956" y="43593"/>
                  </a:moveTo>
                  <a:cubicBezTo>
                    <a:pt x="14426" y="29606"/>
                    <a:pt x="15449" y="13163"/>
                    <a:pt x="-183" y="-34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99" name="任意多边形: 形状 2398">
              <a:extLst>
                <a:ext uri="{FF2B5EF4-FFF2-40B4-BE49-F238E27FC236}">
                  <a16:creationId xmlns:a16="http://schemas.microsoft.com/office/drawing/2014/main" id="{26545BED-54F6-98C7-24B4-0AA714A23936}"/>
                </a:ext>
              </a:extLst>
            </p:cNvPr>
            <p:cNvSpPr/>
            <p:nvPr/>
          </p:nvSpPr>
          <p:spPr>
            <a:xfrm flipV="1">
              <a:off x="9095408" y="5460043"/>
              <a:ext cx="24340" cy="14874"/>
            </a:xfrm>
            <a:custGeom>
              <a:avLst/>
              <a:gdLst>
                <a:gd name="connsiteX0" fmla="*/ -167 w 24340"/>
                <a:gd name="connsiteY0" fmla="*/ 14515 h 14874"/>
                <a:gd name="connsiteX1" fmla="*/ 24174 w 24340"/>
                <a:gd name="connsiteY1" fmla="*/ -360 h 14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340" h="14874">
                  <a:moveTo>
                    <a:pt x="-167" y="14515"/>
                  </a:moveTo>
                  <a:cubicBezTo>
                    <a:pt x="1858" y="9964"/>
                    <a:pt x="15069" y="1595"/>
                    <a:pt x="24174" y="-36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00" name="任意多边形: 形状 2399">
              <a:extLst>
                <a:ext uri="{FF2B5EF4-FFF2-40B4-BE49-F238E27FC236}">
                  <a16:creationId xmlns:a16="http://schemas.microsoft.com/office/drawing/2014/main" id="{C22176B5-8EB0-E0E6-B3E9-41ADFC832F2F}"/>
                </a:ext>
              </a:extLst>
            </p:cNvPr>
            <p:cNvSpPr/>
            <p:nvPr/>
          </p:nvSpPr>
          <p:spPr>
            <a:xfrm flipV="1">
              <a:off x="9095341" y="5488975"/>
              <a:ext cx="28523" cy="24581"/>
            </a:xfrm>
            <a:custGeom>
              <a:avLst/>
              <a:gdLst>
                <a:gd name="connsiteX0" fmla="*/ 28357 w 28523"/>
                <a:gd name="connsiteY0" fmla="*/ 24228 h 24581"/>
                <a:gd name="connsiteX1" fmla="*/ -166 w 28523"/>
                <a:gd name="connsiteY1" fmla="*/ -172 h 24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523" h="24581">
                  <a:moveTo>
                    <a:pt x="28357" y="24228"/>
                  </a:moveTo>
                  <a:cubicBezTo>
                    <a:pt x="24525" y="19037"/>
                    <a:pt x="13030" y="-2544"/>
                    <a:pt x="-166" y="-17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01" name="任意多边形: 形状 2400">
              <a:extLst>
                <a:ext uri="{FF2B5EF4-FFF2-40B4-BE49-F238E27FC236}">
                  <a16:creationId xmlns:a16="http://schemas.microsoft.com/office/drawing/2014/main" id="{FB329C12-9151-C046-B5EE-2764A414D363}"/>
                </a:ext>
              </a:extLst>
            </p:cNvPr>
            <p:cNvSpPr/>
            <p:nvPr/>
          </p:nvSpPr>
          <p:spPr>
            <a:xfrm flipV="1">
              <a:off x="9101004" y="5513145"/>
              <a:ext cx="45458" cy="13045"/>
            </a:xfrm>
            <a:custGeom>
              <a:avLst/>
              <a:gdLst>
                <a:gd name="connsiteX0" fmla="*/ -166 w 45458"/>
                <a:gd name="connsiteY0" fmla="*/ 12696 h 13045"/>
                <a:gd name="connsiteX1" fmla="*/ 45292 w 45458"/>
                <a:gd name="connsiteY1" fmla="*/ 6226 h 13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5458" h="13045">
                  <a:moveTo>
                    <a:pt x="-166" y="12696"/>
                  </a:moveTo>
                  <a:cubicBezTo>
                    <a:pt x="7579" y="3434"/>
                    <a:pt x="27753" y="-7708"/>
                    <a:pt x="45292" y="622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02" name="任意多边形: 形状 2401">
              <a:extLst>
                <a:ext uri="{FF2B5EF4-FFF2-40B4-BE49-F238E27FC236}">
                  <a16:creationId xmlns:a16="http://schemas.microsoft.com/office/drawing/2014/main" id="{558F52C5-E02C-BADC-F947-B09ED45B45CC}"/>
                </a:ext>
              </a:extLst>
            </p:cNvPr>
            <p:cNvSpPr/>
            <p:nvPr/>
          </p:nvSpPr>
          <p:spPr>
            <a:xfrm flipV="1">
              <a:off x="9095031" y="5526123"/>
              <a:ext cx="28239" cy="25764"/>
            </a:xfrm>
            <a:custGeom>
              <a:avLst/>
              <a:gdLst>
                <a:gd name="connsiteX0" fmla="*/ 28072 w 28239"/>
                <a:gd name="connsiteY0" fmla="*/ 25418 h 25764"/>
                <a:gd name="connsiteX1" fmla="*/ -167 w 28239"/>
                <a:gd name="connsiteY1" fmla="*/ -256 h 25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239" h="25764">
                  <a:moveTo>
                    <a:pt x="28072" y="25418"/>
                  </a:moveTo>
                  <a:cubicBezTo>
                    <a:pt x="28200" y="14443"/>
                    <a:pt x="20152" y="-1696"/>
                    <a:pt x="-167" y="-25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03" name="任意多边形: 形状 2402">
              <a:extLst>
                <a:ext uri="{FF2B5EF4-FFF2-40B4-BE49-F238E27FC236}">
                  <a16:creationId xmlns:a16="http://schemas.microsoft.com/office/drawing/2014/main" id="{549B27A8-974E-C2BA-907B-F5A5CEB129EC}"/>
                </a:ext>
              </a:extLst>
            </p:cNvPr>
            <p:cNvSpPr/>
            <p:nvPr/>
          </p:nvSpPr>
          <p:spPr>
            <a:xfrm flipV="1">
              <a:off x="9118983" y="5541482"/>
              <a:ext cx="45903" cy="16150"/>
            </a:xfrm>
            <a:custGeom>
              <a:avLst/>
              <a:gdLst>
                <a:gd name="connsiteX0" fmla="*/ -166 w 45903"/>
                <a:gd name="connsiteY0" fmla="*/ 15806 h 16150"/>
                <a:gd name="connsiteX1" fmla="*/ 45738 w 45903"/>
                <a:gd name="connsiteY1" fmla="*/ 11779 h 16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5903" h="16150">
                  <a:moveTo>
                    <a:pt x="-166" y="15806"/>
                  </a:moveTo>
                  <a:cubicBezTo>
                    <a:pt x="8640" y="4785"/>
                    <a:pt x="34429" y="-12093"/>
                    <a:pt x="45738" y="1177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04" name="任意多边形: 形状 2403">
              <a:extLst>
                <a:ext uri="{FF2B5EF4-FFF2-40B4-BE49-F238E27FC236}">
                  <a16:creationId xmlns:a16="http://schemas.microsoft.com/office/drawing/2014/main" id="{4717E01D-2A79-9813-C996-6ECE320855D0}"/>
                </a:ext>
              </a:extLst>
            </p:cNvPr>
            <p:cNvSpPr/>
            <p:nvPr/>
          </p:nvSpPr>
          <p:spPr>
            <a:xfrm flipV="1">
              <a:off x="9144581" y="5557675"/>
              <a:ext cx="35787" cy="33696"/>
            </a:xfrm>
            <a:custGeom>
              <a:avLst/>
              <a:gdLst>
                <a:gd name="connsiteX0" fmla="*/ -165 w 35787"/>
                <a:gd name="connsiteY0" fmla="*/ 33357 h 33696"/>
                <a:gd name="connsiteX1" fmla="*/ 35622 w 35787"/>
                <a:gd name="connsiteY1" fmla="*/ 9057 h 33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787" h="33696">
                  <a:moveTo>
                    <a:pt x="-165" y="33357"/>
                  </a:moveTo>
                  <a:cubicBezTo>
                    <a:pt x="714" y="17557"/>
                    <a:pt x="26788" y="-16928"/>
                    <a:pt x="35622" y="905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05" name="任意多边形: 形状 2404">
              <a:extLst>
                <a:ext uri="{FF2B5EF4-FFF2-40B4-BE49-F238E27FC236}">
                  <a16:creationId xmlns:a16="http://schemas.microsoft.com/office/drawing/2014/main" id="{2A7B2154-C7B5-78B3-C7C6-4F37E05B0702}"/>
                </a:ext>
              </a:extLst>
            </p:cNvPr>
            <p:cNvSpPr/>
            <p:nvPr/>
          </p:nvSpPr>
          <p:spPr>
            <a:xfrm flipV="1">
              <a:off x="9093265" y="5555340"/>
              <a:ext cx="42549" cy="22132"/>
            </a:xfrm>
            <a:custGeom>
              <a:avLst/>
              <a:gdLst>
                <a:gd name="connsiteX0" fmla="*/ -166 w 42549"/>
                <a:gd name="connsiteY0" fmla="*/ 7908 h 22132"/>
                <a:gd name="connsiteX1" fmla="*/ 42383 w 42549"/>
                <a:gd name="connsiteY1" fmla="*/ 21792 h 22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549" h="22132">
                  <a:moveTo>
                    <a:pt x="-166" y="7908"/>
                  </a:moveTo>
                  <a:cubicBezTo>
                    <a:pt x="11072" y="-3574"/>
                    <a:pt x="35387" y="-6451"/>
                    <a:pt x="42383" y="2179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06" name="任意多边形: 形状 2405">
              <a:extLst>
                <a:ext uri="{FF2B5EF4-FFF2-40B4-BE49-F238E27FC236}">
                  <a16:creationId xmlns:a16="http://schemas.microsoft.com/office/drawing/2014/main" id="{0718D5DD-BAE4-9A65-C964-FA198D048870}"/>
                </a:ext>
              </a:extLst>
            </p:cNvPr>
            <p:cNvSpPr/>
            <p:nvPr/>
          </p:nvSpPr>
          <p:spPr>
            <a:xfrm flipV="1">
              <a:off x="9165398" y="5590655"/>
              <a:ext cx="41127" cy="31078"/>
            </a:xfrm>
            <a:custGeom>
              <a:avLst/>
              <a:gdLst>
                <a:gd name="connsiteX0" fmla="*/ 93 w 41127"/>
                <a:gd name="connsiteY0" fmla="*/ 30745 h 31078"/>
                <a:gd name="connsiteX1" fmla="*/ 40963 w 41127"/>
                <a:gd name="connsiteY1" fmla="*/ 7581 h 31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127" h="31078">
                  <a:moveTo>
                    <a:pt x="93" y="30745"/>
                  </a:moveTo>
                  <a:cubicBezTo>
                    <a:pt x="-3624" y="20574"/>
                    <a:pt x="33991" y="-16321"/>
                    <a:pt x="40963" y="758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07" name="任意多边形: 形状 2406">
              <a:extLst>
                <a:ext uri="{FF2B5EF4-FFF2-40B4-BE49-F238E27FC236}">
                  <a16:creationId xmlns:a16="http://schemas.microsoft.com/office/drawing/2014/main" id="{CB44461D-5FA7-A6B4-05D4-710A7CC167AB}"/>
                </a:ext>
              </a:extLst>
            </p:cNvPr>
            <p:cNvSpPr/>
            <p:nvPr/>
          </p:nvSpPr>
          <p:spPr>
            <a:xfrm flipV="1">
              <a:off x="9190801" y="5620301"/>
              <a:ext cx="42829" cy="32118"/>
            </a:xfrm>
            <a:custGeom>
              <a:avLst/>
              <a:gdLst>
                <a:gd name="connsiteX0" fmla="*/ 50 w 42829"/>
                <a:gd name="connsiteY0" fmla="*/ 31790 h 32118"/>
                <a:gd name="connsiteX1" fmla="*/ 42665 w 42829"/>
                <a:gd name="connsiteY1" fmla="*/ 15684 h 32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29" h="32118">
                  <a:moveTo>
                    <a:pt x="50" y="31790"/>
                  </a:moveTo>
                  <a:cubicBezTo>
                    <a:pt x="-3603" y="7967"/>
                    <a:pt x="40519" y="-17799"/>
                    <a:pt x="42665" y="1568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08" name="任意多边形: 形状 2407">
              <a:extLst>
                <a:ext uri="{FF2B5EF4-FFF2-40B4-BE49-F238E27FC236}">
                  <a16:creationId xmlns:a16="http://schemas.microsoft.com/office/drawing/2014/main" id="{0131BC0A-8158-CC8D-13D0-4F1CC3546BF1}"/>
                </a:ext>
              </a:extLst>
            </p:cNvPr>
            <p:cNvSpPr/>
            <p:nvPr/>
          </p:nvSpPr>
          <p:spPr>
            <a:xfrm flipV="1">
              <a:off x="9214352" y="5650329"/>
              <a:ext cx="44768" cy="20058"/>
            </a:xfrm>
            <a:custGeom>
              <a:avLst/>
              <a:gdLst>
                <a:gd name="connsiteX0" fmla="*/ -164 w 44768"/>
                <a:gd name="connsiteY0" fmla="*/ 18687 h 20058"/>
                <a:gd name="connsiteX1" fmla="*/ 44605 w 44768"/>
                <a:gd name="connsiteY1" fmla="*/ 19735 h 20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768" h="20058">
                  <a:moveTo>
                    <a:pt x="-164" y="18687"/>
                  </a:moveTo>
                  <a:cubicBezTo>
                    <a:pt x="1742" y="2780"/>
                    <a:pt x="43762" y="-15124"/>
                    <a:pt x="44605" y="1973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09" name="任意多边形: 形状 2408">
              <a:extLst>
                <a:ext uri="{FF2B5EF4-FFF2-40B4-BE49-F238E27FC236}">
                  <a16:creationId xmlns:a16="http://schemas.microsoft.com/office/drawing/2014/main" id="{849CA18B-BFA8-B136-6C94-C7C0C11153A4}"/>
                </a:ext>
              </a:extLst>
            </p:cNvPr>
            <p:cNvSpPr/>
            <p:nvPr/>
          </p:nvSpPr>
          <p:spPr>
            <a:xfrm flipV="1">
              <a:off x="9245666" y="5657777"/>
              <a:ext cx="42436" cy="33464"/>
            </a:xfrm>
            <a:custGeom>
              <a:avLst/>
              <a:gdLst>
                <a:gd name="connsiteX0" fmla="*/ -163 w 42436"/>
                <a:gd name="connsiteY0" fmla="*/ 20255 h 33464"/>
                <a:gd name="connsiteX1" fmla="*/ 37950 w 42436"/>
                <a:gd name="connsiteY1" fmla="*/ 33144 h 33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436" h="33464">
                  <a:moveTo>
                    <a:pt x="-163" y="20255"/>
                  </a:moveTo>
                  <a:cubicBezTo>
                    <a:pt x="12223" y="-12633"/>
                    <a:pt x="56054" y="-4461"/>
                    <a:pt x="37950" y="3314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10" name="任意多边形: 形状 2409">
              <a:extLst>
                <a:ext uri="{FF2B5EF4-FFF2-40B4-BE49-F238E27FC236}">
                  <a16:creationId xmlns:a16="http://schemas.microsoft.com/office/drawing/2014/main" id="{FFE8075E-A107-DB73-D463-201E8C70C751}"/>
                </a:ext>
              </a:extLst>
            </p:cNvPr>
            <p:cNvSpPr/>
            <p:nvPr/>
          </p:nvSpPr>
          <p:spPr>
            <a:xfrm flipV="1">
              <a:off x="9284361" y="5682796"/>
              <a:ext cx="44692" cy="21480"/>
            </a:xfrm>
            <a:custGeom>
              <a:avLst/>
              <a:gdLst>
                <a:gd name="connsiteX0" fmla="*/ -162 w 44692"/>
                <a:gd name="connsiteY0" fmla="*/ 16983 h 21480"/>
                <a:gd name="connsiteX1" fmla="*/ 42234 w 44692"/>
                <a:gd name="connsiteY1" fmla="*/ 21164 h 21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692" h="21480">
                  <a:moveTo>
                    <a:pt x="-162" y="16983"/>
                  </a:moveTo>
                  <a:cubicBezTo>
                    <a:pt x="10240" y="-13018"/>
                    <a:pt x="55087" y="1049"/>
                    <a:pt x="42234" y="2116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11" name="任意多边形: 形状 2410">
              <a:extLst>
                <a:ext uri="{FF2B5EF4-FFF2-40B4-BE49-F238E27FC236}">
                  <a16:creationId xmlns:a16="http://schemas.microsoft.com/office/drawing/2014/main" id="{7AF1B28D-A28B-5AC2-8A8E-E58469EAA73A}"/>
                </a:ext>
              </a:extLst>
            </p:cNvPr>
            <p:cNvSpPr/>
            <p:nvPr/>
          </p:nvSpPr>
          <p:spPr>
            <a:xfrm flipV="1">
              <a:off x="9122793" y="5574939"/>
              <a:ext cx="30596" cy="8909"/>
            </a:xfrm>
            <a:custGeom>
              <a:avLst/>
              <a:gdLst>
                <a:gd name="connsiteX0" fmla="*/ -166 w 30596"/>
                <a:gd name="connsiteY0" fmla="*/ 8571 h 8909"/>
                <a:gd name="connsiteX1" fmla="*/ 30431 w 30596"/>
                <a:gd name="connsiteY1" fmla="*/ 4432 h 8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596" h="8909">
                  <a:moveTo>
                    <a:pt x="-166" y="8571"/>
                  </a:moveTo>
                  <a:cubicBezTo>
                    <a:pt x="5208" y="2441"/>
                    <a:pt x="19691" y="-5645"/>
                    <a:pt x="30431" y="443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12" name="任意多边形: 形状 2411">
              <a:extLst>
                <a:ext uri="{FF2B5EF4-FFF2-40B4-BE49-F238E27FC236}">
                  <a16:creationId xmlns:a16="http://schemas.microsoft.com/office/drawing/2014/main" id="{FB6E7040-CE21-86A8-FEE5-589A2D6C765E}"/>
                </a:ext>
              </a:extLst>
            </p:cNvPr>
            <p:cNvSpPr/>
            <p:nvPr/>
          </p:nvSpPr>
          <p:spPr>
            <a:xfrm flipV="1">
              <a:off x="9139955" y="5583868"/>
              <a:ext cx="37023" cy="32057"/>
            </a:xfrm>
            <a:custGeom>
              <a:avLst/>
              <a:gdLst>
                <a:gd name="connsiteX0" fmla="*/ 2913 w 37023"/>
                <a:gd name="connsiteY0" fmla="*/ 31722 h 32057"/>
                <a:gd name="connsiteX1" fmla="*/ 36858 w 37023"/>
                <a:gd name="connsiteY1" fmla="*/ 4502 h 32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023" h="32057">
                  <a:moveTo>
                    <a:pt x="2913" y="31722"/>
                  </a:moveTo>
                  <a:cubicBezTo>
                    <a:pt x="-9062" y="14535"/>
                    <a:pt x="16361" y="-11094"/>
                    <a:pt x="36858" y="450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13" name="任意多边形: 形状 2412">
              <a:extLst>
                <a:ext uri="{FF2B5EF4-FFF2-40B4-BE49-F238E27FC236}">
                  <a16:creationId xmlns:a16="http://schemas.microsoft.com/office/drawing/2014/main" id="{0A5215F9-6538-4670-EEEB-C3D392B60DB4}"/>
                </a:ext>
              </a:extLst>
            </p:cNvPr>
            <p:cNvSpPr/>
            <p:nvPr/>
          </p:nvSpPr>
          <p:spPr>
            <a:xfrm flipV="1">
              <a:off x="9159944" y="5615896"/>
              <a:ext cx="36112" cy="26836"/>
            </a:xfrm>
            <a:custGeom>
              <a:avLst/>
              <a:gdLst>
                <a:gd name="connsiteX0" fmla="*/ -50 w 36112"/>
                <a:gd name="connsiteY0" fmla="*/ 26508 h 26836"/>
                <a:gd name="connsiteX1" fmla="*/ 35947 w 36112"/>
                <a:gd name="connsiteY1" fmla="*/ 4256 h 26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112" h="26836">
                  <a:moveTo>
                    <a:pt x="-50" y="26508"/>
                  </a:moveTo>
                  <a:cubicBezTo>
                    <a:pt x="-1995" y="11410"/>
                    <a:pt x="21089" y="-9751"/>
                    <a:pt x="35947" y="425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14" name="任意多边形: 形状 2413">
              <a:extLst>
                <a:ext uri="{FF2B5EF4-FFF2-40B4-BE49-F238E27FC236}">
                  <a16:creationId xmlns:a16="http://schemas.microsoft.com/office/drawing/2014/main" id="{3BD3D8D3-41D9-97AD-A3F4-1A287EC7DA56}"/>
                </a:ext>
              </a:extLst>
            </p:cNvPr>
            <p:cNvSpPr/>
            <p:nvPr/>
          </p:nvSpPr>
          <p:spPr>
            <a:xfrm flipV="1">
              <a:off x="9186566" y="5643281"/>
              <a:ext cx="34296" cy="21850"/>
            </a:xfrm>
            <a:custGeom>
              <a:avLst/>
              <a:gdLst>
                <a:gd name="connsiteX0" fmla="*/ 119 w 34296"/>
                <a:gd name="connsiteY0" fmla="*/ 21527 h 21850"/>
                <a:gd name="connsiteX1" fmla="*/ 34132 w 34296"/>
                <a:gd name="connsiteY1" fmla="*/ 2162 h 21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296" h="21850">
                  <a:moveTo>
                    <a:pt x="119" y="21527"/>
                  </a:moveTo>
                  <a:cubicBezTo>
                    <a:pt x="-2994" y="7160"/>
                    <a:pt x="20284" y="-5946"/>
                    <a:pt x="34132" y="216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15" name="任意多边形: 形状 2414">
              <a:extLst>
                <a:ext uri="{FF2B5EF4-FFF2-40B4-BE49-F238E27FC236}">
                  <a16:creationId xmlns:a16="http://schemas.microsoft.com/office/drawing/2014/main" id="{5944A3D0-8126-15E2-10A3-7C21095E44D3}"/>
                </a:ext>
              </a:extLst>
            </p:cNvPr>
            <p:cNvSpPr/>
            <p:nvPr/>
          </p:nvSpPr>
          <p:spPr>
            <a:xfrm flipV="1">
              <a:off x="9207638" y="5665188"/>
              <a:ext cx="46952" cy="27183"/>
            </a:xfrm>
            <a:custGeom>
              <a:avLst/>
              <a:gdLst>
                <a:gd name="connsiteX0" fmla="*/ 1 w 46952"/>
                <a:gd name="connsiteY0" fmla="*/ 26864 h 27183"/>
                <a:gd name="connsiteX1" fmla="*/ 46789 w 46952"/>
                <a:gd name="connsiteY1" fmla="*/ 7034 h 27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6952" h="27183">
                  <a:moveTo>
                    <a:pt x="1" y="26864"/>
                  </a:moveTo>
                  <a:cubicBezTo>
                    <a:pt x="-2605" y="7278"/>
                    <a:pt x="26150" y="-10936"/>
                    <a:pt x="46789" y="703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16" name="任意多边形: 形状 2415">
              <a:extLst>
                <a:ext uri="{FF2B5EF4-FFF2-40B4-BE49-F238E27FC236}">
                  <a16:creationId xmlns:a16="http://schemas.microsoft.com/office/drawing/2014/main" id="{1FA8F999-E389-EDB0-F158-A26959844A95}"/>
                </a:ext>
              </a:extLst>
            </p:cNvPr>
            <p:cNvSpPr/>
            <p:nvPr/>
          </p:nvSpPr>
          <p:spPr>
            <a:xfrm flipV="1">
              <a:off x="9243284" y="5691501"/>
              <a:ext cx="44498" cy="16388"/>
            </a:xfrm>
            <a:custGeom>
              <a:avLst/>
              <a:gdLst>
                <a:gd name="connsiteX0" fmla="*/ -163 w 44498"/>
                <a:gd name="connsiteY0" fmla="*/ 16073 h 16388"/>
                <a:gd name="connsiteX1" fmla="*/ 44335 w 44498"/>
                <a:gd name="connsiteY1" fmla="*/ 12392 h 16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498" h="16388">
                  <a:moveTo>
                    <a:pt x="-163" y="16073"/>
                  </a:moveTo>
                  <a:cubicBezTo>
                    <a:pt x="6678" y="1940"/>
                    <a:pt x="32496" y="-10602"/>
                    <a:pt x="44335" y="1239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17" name="任意多边形: 形状 2416">
              <a:extLst>
                <a:ext uri="{FF2B5EF4-FFF2-40B4-BE49-F238E27FC236}">
                  <a16:creationId xmlns:a16="http://schemas.microsoft.com/office/drawing/2014/main" id="{C6F0C446-851B-7D0B-37A1-3D6CC457BB7F}"/>
                </a:ext>
              </a:extLst>
            </p:cNvPr>
            <p:cNvSpPr/>
            <p:nvPr/>
          </p:nvSpPr>
          <p:spPr>
            <a:xfrm flipV="1">
              <a:off x="9273288" y="5703489"/>
              <a:ext cx="43031" cy="22606"/>
            </a:xfrm>
            <a:custGeom>
              <a:avLst/>
              <a:gdLst>
                <a:gd name="connsiteX0" fmla="*/ -163 w 43031"/>
                <a:gd name="connsiteY0" fmla="*/ 17971 h 22606"/>
                <a:gd name="connsiteX1" fmla="*/ 42869 w 43031"/>
                <a:gd name="connsiteY1" fmla="*/ 22294 h 22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031" h="22606">
                  <a:moveTo>
                    <a:pt x="-163" y="17971"/>
                  </a:moveTo>
                  <a:cubicBezTo>
                    <a:pt x="7931" y="-6212"/>
                    <a:pt x="40001" y="-8015"/>
                    <a:pt x="42869" y="2229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18" name="任意多边形: 形状 2417">
              <a:extLst>
                <a:ext uri="{FF2B5EF4-FFF2-40B4-BE49-F238E27FC236}">
                  <a16:creationId xmlns:a16="http://schemas.microsoft.com/office/drawing/2014/main" id="{3C695C0B-E8D4-4AC1-ABB0-5C8705C6CE09}"/>
                </a:ext>
              </a:extLst>
            </p:cNvPr>
            <p:cNvSpPr/>
            <p:nvPr/>
          </p:nvSpPr>
          <p:spPr>
            <a:xfrm flipV="1">
              <a:off x="9289600" y="5721789"/>
              <a:ext cx="20997" cy="22081"/>
            </a:xfrm>
            <a:custGeom>
              <a:avLst/>
              <a:gdLst>
                <a:gd name="connsiteX0" fmla="*/ -162 w 20997"/>
                <a:gd name="connsiteY0" fmla="*/ 388 h 22081"/>
                <a:gd name="connsiteX1" fmla="*/ 19378 w 20997"/>
                <a:gd name="connsiteY1" fmla="*/ 21772 h 22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997" h="22081">
                  <a:moveTo>
                    <a:pt x="-162" y="388"/>
                  </a:moveTo>
                  <a:cubicBezTo>
                    <a:pt x="9762" y="-3717"/>
                    <a:pt x="25748" y="11199"/>
                    <a:pt x="19378" y="2177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19" name="任意多边形: 形状 2418">
              <a:extLst>
                <a:ext uri="{FF2B5EF4-FFF2-40B4-BE49-F238E27FC236}">
                  <a16:creationId xmlns:a16="http://schemas.microsoft.com/office/drawing/2014/main" id="{AE85C45D-13EB-AC6A-7F44-7A3192722CCC}"/>
                </a:ext>
              </a:extLst>
            </p:cNvPr>
            <p:cNvSpPr/>
            <p:nvPr/>
          </p:nvSpPr>
          <p:spPr>
            <a:xfrm flipV="1">
              <a:off x="9080526" y="5577059"/>
              <a:ext cx="37370" cy="38136"/>
            </a:xfrm>
            <a:custGeom>
              <a:avLst/>
              <a:gdLst>
                <a:gd name="connsiteX0" fmla="*/ -167 w 37370"/>
                <a:gd name="connsiteY0" fmla="*/ -203 h 38136"/>
                <a:gd name="connsiteX1" fmla="*/ 36975 w 37370"/>
                <a:gd name="connsiteY1" fmla="*/ 37801 h 38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0" h="38136">
                  <a:moveTo>
                    <a:pt x="-167" y="-203"/>
                  </a:moveTo>
                  <a:cubicBezTo>
                    <a:pt x="24889" y="-1911"/>
                    <a:pt x="39215" y="12970"/>
                    <a:pt x="36975" y="3780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20" name="任意多边形: 形状 2419">
              <a:extLst>
                <a:ext uri="{FF2B5EF4-FFF2-40B4-BE49-F238E27FC236}">
                  <a16:creationId xmlns:a16="http://schemas.microsoft.com/office/drawing/2014/main" id="{ACB5C085-F146-9D6F-E814-BE34458AD1E9}"/>
                </a:ext>
              </a:extLst>
            </p:cNvPr>
            <p:cNvSpPr/>
            <p:nvPr/>
          </p:nvSpPr>
          <p:spPr>
            <a:xfrm flipV="1">
              <a:off x="9107315" y="5608038"/>
              <a:ext cx="48768" cy="14608"/>
            </a:xfrm>
            <a:custGeom>
              <a:avLst/>
              <a:gdLst>
                <a:gd name="connsiteX0" fmla="*/ -166 w 48768"/>
                <a:gd name="connsiteY0" fmla="*/ 14277 h 14608"/>
                <a:gd name="connsiteX1" fmla="*/ 48602 w 48768"/>
                <a:gd name="connsiteY1" fmla="*/ 7884 h 14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768" h="14608">
                  <a:moveTo>
                    <a:pt x="-166" y="14277"/>
                  </a:moveTo>
                  <a:cubicBezTo>
                    <a:pt x="7063" y="-103"/>
                    <a:pt x="33889" y="-6751"/>
                    <a:pt x="48602" y="788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21" name="任意多边形: 形状 2420">
              <a:extLst>
                <a:ext uri="{FF2B5EF4-FFF2-40B4-BE49-F238E27FC236}">
                  <a16:creationId xmlns:a16="http://schemas.microsoft.com/office/drawing/2014/main" id="{FFF310D2-C254-5FEC-2328-1027C49BB942}"/>
                </a:ext>
              </a:extLst>
            </p:cNvPr>
            <p:cNvSpPr/>
            <p:nvPr/>
          </p:nvSpPr>
          <p:spPr>
            <a:xfrm flipV="1">
              <a:off x="9102969" y="5620063"/>
              <a:ext cx="19148" cy="28263"/>
            </a:xfrm>
            <a:custGeom>
              <a:avLst/>
              <a:gdLst>
                <a:gd name="connsiteX0" fmla="*/ 18824 w 19148"/>
                <a:gd name="connsiteY0" fmla="*/ 27935 h 28263"/>
                <a:gd name="connsiteX1" fmla="*/ -166 w 19148"/>
                <a:gd name="connsiteY1" fmla="*/ -328 h 28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48" h="28263">
                  <a:moveTo>
                    <a:pt x="18824" y="27935"/>
                  </a:moveTo>
                  <a:cubicBezTo>
                    <a:pt x="20018" y="15198"/>
                    <a:pt x="14537" y="3970"/>
                    <a:pt x="-166" y="-32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22" name="任意多边形: 形状 2421">
              <a:extLst>
                <a:ext uri="{FF2B5EF4-FFF2-40B4-BE49-F238E27FC236}">
                  <a16:creationId xmlns:a16="http://schemas.microsoft.com/office/drawing/2014/main" id="{03AD482E-54EA-B348-CFF5-3B2B53A2C6BC}"/>
                </a:ext>
              </a:extLst>
            </p:cNvPr>
            <p:cNvSpPr/>
            <p:nvPr/>
          </p:nvSpPr>
          <p:spPr>
            <a:xfrm flipV="1">
              <a:off x="9120531" y="5634470"/>
              <a:ext cx="27695" cy="42489"/>
            </a:xfrm>
            <a:custGeom>
              <a:avLst/>
              <a:gdLst>
                <a:gd name="connsiteX0" fmla="*/ -166 w 27695"/>
                <a:gd name="connsiteY0" fmla="*/ 42166 h 42489"/>
                <a:gd name="connsiteX1" fmla="*/ 11038 w 27695"/>
                <a:gd name="connsiteY1" fmla="*/ -324 h 4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7695" h="42489">
                  <a:moveTo>
                    <a:pt x="-166" y="42166"/>
                  </a:moveTo>
                  <a:cubicBezTo>
                    <a:pt x="28554" y="41942"/>
                    <a:pt x="39184" y="1989"/>
                    <a:pt x="11038" y="-32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23" name="任意多边形: 形状 2422">
              <a:extLst>
                <a:ext uri="{FF2B5EF4-FFF2-40B4-BE49-F238E27FC236}">
                  <a16:creationId xmlns:a16="http://schemas.microsoft.com/office/drawing/2014/main" id="{5D056EF7-93CC-8C32-6D67-C069EF106C86}"/>
                </a:ext>
              </a:extLst>
            </p:cNvPr>
            <p:cNvSpPr/>
            <p:nvPr/>
          </p:nvSpPr>
          <p:spPr>
            <a:xfrm flipV="1">
              <a:off x="9144938" y="5637467"/>
              <a:ext cx="25905" cy="11275"/>
            </a:xfrm>
            <a:custGeom>
              <a:avLst/>
              <a:gdLst>
                <a:gd name="connsiteX0" fmla="*/ -165 w 25905"/>
                <a:gd name="connsiteY0" fmla="*/ 134 h 11275"/>
                <a:gd name="connsiteX1" fmla="*/ 25740 w 25905"/>
                <a:gd name="connsiteY1" fmla="*/ 10949 h 11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905" h="11275">
                  <a:moveTo>
                    <a:pt x="-165" y="134"/>
                  </a:moveTo>
                  <a:cubicBezTo>
                    <a:pt x="5232" y="-1654"/>
                    <a:pt x="18811" y="1726"/>
                    <a:pt x="25740" y="1094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24" name="任意多边形: 形状 2423">
              <a:extLst>
                <a:ext uri="{FF2B5EF4-FFF2-40B4-BE49-F238E27FC236}">
                  <a16:creationId xmlns:a16="http://schemas.microsoft.com/office/drawing/2014/main" id="{2AB635A3-940D-379D-9856-F801D42E0104}"/>
                </a:ext>
              </a:extLst>
            </p:cNvPr>
            <p:cNvSpPr/>
            <p:nvPr/>
          </p:nvSpPr>
          <p:spPr>
            <a:xfrm flipV="1">
              <a:off x="9148629" y="5663002"/>
              <a:ext cx="33857" cy="47381"/>
            </a:xfrm>
            <a:custGeom>
              <a:avLst/>
              <a:gdLst>
                <a:gd name="connsiteX0" fmla="*/ -165 w 33857"/>
                <a:gd name="connsiteY0" fmla="*/ 46901 h 47381"/>
                <a:gd name="connsiteX1" fmla="*/ 12032 w 33857"/>
                <a:gd name="connsiteY1" fmla="*/ -30 h 47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857" h="47381">
                  <a:moveTo>
                    <a:pt x="-165" y="46901"/>
                  </a:moveTo>
                  <a:cubicBezTo>
                    <a:pt x="14042" y="50426"/>
                    <a:pt x="60764" y="-4763"/>
                    <a:pt x="12032" y="-3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25" name="任意多边形: 形状 2424">
              <a:extLst>
                <a:ext uri="{FF2B5EF4-FFF2-40B4-BE49-F238E27FC236}">
                  <a16:creationId xmlns:a16="http://schemas.microsoft.com/office/drawing/2014/main" id="{483411D6-D621-B526-9115-08B8D3767DB9}"/>
                </a:ext>
              </a:extLst>
            </p:cNvPr>
            <p:cNvSpPr/>
            <p:nvPr/>
          </p:nvSpPr>
          <p:spPr>
            <a:xfrm flipV="1">
              <a:off x="9175128" y="5655901"/>
              <a:ext cx="20412" cy="26565"/>
            </a:xfrm>
            <a:custGeom>
              <a:avLst/>
              <a:gdLst>
                <a:gd name="connsiteX0" fmla="*/ 16080 w 20412"/>
                <a:gd name="connsiteY0" fmla="*/ 26244 h 26565"/>
                <a:gd name="connsiteX1" fmla="*/ -165 w 20412"/>
                <a:gd name="connsiteY1" fmla="*/ 598 h 26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412" h="26565">
                  <a:moveTo>
                    <a:pt x="16080" y="26244"/>
                  </a:moveTo>
                  <a:cubicBezTo>
                    <a:pt x="24645" y="14831"/>
                    <a:pt x="20379" y="-4798"/>
                    <a:pt x="-165" y="59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26" name="任意多边形: 形状 2425">
              <a:extLst>
                <a:ext uri="{FF2B5EF4-FFF2-40B4-BE49-F238E27FC236}">
                  <a16:creationId xmlns:a16="http://schemas.microsoft.com/office/drawing/2014/main" id="{5EC1D4F6-ECE3-7BCD-EB92-F3539E426927}"/>
                </a:ext>
              </a:extLst>
            </p:cNvPr>
            <p:cNvSpPr/>
            <p:nvPr/>
          </p:nvSpPr>
          <p:spPr>
            <a:xfrm flipV="1">
              <a:off x="9181491" y="5703616"/>
              <a:ext cx="38401" cy="35795"/>
            </a:xfrm>
            <a:custGeom>
              <a:avLst/>
              <a:gdLst>
                <a:gd name="connsiteX0" fmla="*/ -165 w 38401"/>
                <a:gd name="connsiteY0" fmla="*/ 34978 h 35795"/>
                <a:gd name="connsiteX1" fmla="*/ 29756 w 38401"/>
                <a:gd name="connsiteY1" fmla="*/ -312 h 35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401" h="35795">
                  <a:moveTo>
                    <a:pt x="-165" y="34978"/>
                  </a:moveTo>
                  <a:cubicBezTo>
                    <a:pt x="20393" y="39925"/>
                    <a:pt x="54085" y="7145"/>
                    <a:pt x="29756" y="-31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27" name="任意多边形: 形状 2426">
              <a:extLst>
                <a:ext uri="{FF2B5EF4-FFF2-40B4-BE49-F238E27FC236}">
                  <a16:creationId xmlns:a16="http://schemas.microsoft.com/office/drawing/2014/main" id="{872C0F3D-EA8E-FAB0-4B46-6CBF54EBFC5C}"/>
                </a:ext>
              </a:extLst>
            </p:cNvPr>
            <p:cNvSpPr/>
            <p:nvPr/>
          </p:nvSpPr>
          <p:spPr>
            <a:xfrm flipV="1">
              <a:off x="9212685" y="5711606"/>
              <a:ext cx="40635" cy="28065"/>
            </a:xfrm>
            <a:custGeom>
              <a:avLst/>
              <a:gdLst>
                <a:gd name="connsiteX0" fmla="*/ -164 w 40635"/>
                <a:gd name="connsiteY0" fmla="*/ 22618 h 28065"/>
                <a:gd name="connsiteX1" fmla="*/ 34317 w 40635"/>
                <a:gd name="connsiteY1" fmla="*/ -311 h 28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0635" h="28065">
                  <a:moveTo>
                    <a:pt x="-164" y="22618"/>
                  </a:moveTo>
                  <a:cubicBezTo>
                    <a:pt x="21846" y="41894"/>
                    <a:pt x="54075" y="787"/>
                    <a:pt x="34317" y="-31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28" name="任意多边形: 形状 2427">
              <a:extLst>
                <a:ext uri="{FF2B5EF4-FFF2-40B4-BE49-F238E27FC236}">
                  <a16:creationId xmlns:a16="http://schemas.microsoft.com/office/drawing/2014/main" id="{DA5BDB15-4867-8364-75B1-967151DE857B}"/>
                </a:ext>
              </a:extLst>
            </p:cNvPr>
            <p:cNvSpPr/>
            <p:nvPr/>
          </p:nvSpPr>
          <p:spPr>
            <a:xfrm flipV="1">
              <a:off x="9198618" y="5687691"/>
              <a:ext cx="20496" cy="18603"/>
            </a:xfrm>
            <a:custGeom>
              <a:avLst/>
              <a:gdLst>
                <a:gd name="connsiteX0" fmla="*/ 20332 w 20496"/>
                <a:gd name="connsiteY0" fmla="*/ 18287 h 18603"/>
                <a:gd name="connsiteX1" fmla="*/ -164 w 20496"/>
                <a:gd name="connsiteY1" fmla="*/ -316 h 18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496" h="18603">
                  <a:moveTo>
                    <a:pt x="20332" y="18287"/>
                  </a:moveTo>
                  <a:cubicBezTo>
                    <a:pt x="18546" y="12881"/>
                    <a:pt x="11548" y="976"/>
                    <a:pt x="-164" y="-31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29" name="任意多边形: 形状 2428">
              <a:extLst>
                <a:ext uri="{FF2B5EF4-FFF2-40B4-BE49-F238E27FC236}">
                  <a16:creationId xmlns:a16="http://schemas.microsoft.com/office/drawing/2014/main" id="{009874B7-D3AF-FB85-6292-9B171E32B8CD}"/>
                </a:ext>
              </a:extLst>
            </p:cNvPr>
            <p:cNvSpPr/>
            <p:nvPr/>
          </p:nvSpPr>
          <p:spPr>
            <a:xfrm flipV="1">
              <a:off x="9244672" y="5705193"/>
              <a:ext cx="12424" cy="14454"/>
            </a:xfrm>
            <a:custGeom>
              <a:avLst/>
              <a:gdLst>
                <a:gd name="connsiteX0" fmla="*/ 12260 w 12424"/>
                <a:gd name="connsiteY0" fmla="*/ 14141 h 14454"/>
                <a:gd name="connsiteX1" fmla="*/ -164 w 12424"/>
                <a:gd name="connsiteY1" fmla="*/ -313 h 14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24" h="14454">
                  <a:moveTo>
                    <a:pt x="12260" y="14141"/>
                  </a:moveTo>
                  <a:cubicBezTo>
                    <a:pt x="11352" y="9273"/>
                    <a:pt x="6288" y="2137"/>
                    <a:pt x="-164" y="-31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30" name="任意多边形: 形状 2429">
              <a:extLst>
                <a:ext uri="{FF2B5EF4-FFF2-40B4-BE49-F238E27FC236}">
                  <a16:creationId xmlns:a16="http://schemas.microsoft.com/office/drawing/2014/main" id="{11F8ADAE-85BB-F0BC-62A3-6A5D28F1107C}"/>
                </a:ext>
              </a:extLst>
            </p:cNvPr>
            <p:cNvSpPr/>
            <p:nvPr/>
          </p:nvSpPr>
          <p:spPr>
            <a:xfrm flipV="1">
              <a:off x="9268895" y="5722219"/>
              <a:ext cx="14394" cy="17563"/>
            </a:xfrm>
            <a:custGeom>
              <a:avLst/>
              <a:gdLst>
                <a:gd name="connsiteX0" fmla="*/ 14232 w 14394"/>
                <a:gd name="connsiteY0" fmla="*/ 17253 h 17563"/>
                <a:gd name="connsiteX1" fmla="*/ -163 w 14394"/>
                <a:gd name="connsiteY1" fmla="*/ -310 h 17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394" h="17563">
                  <a:moveTo>
                    <a:pt x="14232" y="17253"/>
                  </a:moveTo>
                  <a:cubicBezTo>
                    <a:pt x="13858" y="11503"/>
                    <a:pt x="12572" y="880"/>
                    <a:pt x="-163" y="-31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31" name="任意多边形: 形状 2430">
              <a:extLst>
                <a:ext uri="{FF2B5EF4-FFF2-40B4-BE49-F238E27FC236}">
                  <a16:creationId xmlns:a16="http://schemas.microsoft.com/office/drawing/2014/main" id="{767259EF-9B18-1EFC-9878-434C03FE106E}"/>
                </a:ext>
              </a:extLst>
            </p:cNvPr>
            <p:cNvSpPr/>
            <p:nvPr/>
          </p:nvSpPr>
          <p:spPr>
            <a:xfrm flipV="1">
              <a:off x="9055077" y="5332765"/>
              <a:ext cx="32340" cy="47047"/>
            </a:xfrm>
            <a:custGeom>
              <a:avLst/>
              <a:gdLst>
                <a:gd name="connsiteX0" fmla="*/ 8613 w 32340"/>
                <a:gd name="connsiteY0" fmla="*/ 46667 h 47047"/>
                <a:gd name="connsiteX1" fmla="*/ 32173 w 32340"/>
                <a:gd name="connsiteY1" fmla="*/ -381 h 47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340" h="47047">
                  <a:moveTo>
                    <a:pt x="8613" y="46667"/>
                  </a:moveTo>
                  <a:cubicBezTo>
                    <a:pt x="-5029" y="24271"/>
                    <a:pt x="-6615" y="4582"/>
                    <a:pt x="32173" y="-38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32" name="任意多边形: 形状 2431">
              <a:extLst>
                <a:ext uri="{FF2B5EF4-FFF2-40B4-BE49-F238E27FC236}">
                  <a16:creationId xmlns:a16="http://schemas.microsoft.com/office/drawing/2014/main" id="{0C2BCCC9-3488-DEFA-F309-C7EDD5EF21C9}"/>
                </a:ext>
              </a:extLst>
            </p:cNvPr>
            <p:cNvSpPr/>
            <p:nvPr/>
          </p:nvSpPr>
          <p:spPr>
            <a:xfrm flipV="1">
              <a:off x="9038853" y="5365151"/>
              <a:ext cx="36154" cy="39700"/>
            </a:xfrm>
            <a:custGeom>
              <a:avLst/>
              <a:gdLst>
                <a:gd name="connsiteX0" fmla="*/ 17454 w 36154"/>
                <a:gd name="connsiteY0" fmla="*/ 39325 h 39700"/>
                <a:gd name="connsiteX1" fmla="*/ 35987 w 36154"/>
                <a:gd name="connsiteY1" fmla="*/ -189 h 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154" h="39700">
                  <a:moveTo>
                    <a:pt x="17454" y="39325"/>
                  </a:moveTo>
                  <a:cubicBezTo>
                    <a:pt x="-9869" y="28858"/>
                    <a:pt x="-6698" y="-3094"/>
                    <a:pt x="35987" y="-18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33" name="任意多边形: 形状 2432">
              <a:extLst>
                <a:ext uri="{FF2B5EF4-FFF2-40B4-BE49-F238E27FC236}">
                  <a16:creationId xmlns:a16="http://schemas.microsoft.com/office/drawing/2014/main" id="{1F3D7AFF-E11C-D5B9-769A-266F00EEE029}"/>
                </a:ext>
              </a:extLst>
            </p:cNvPr>
            <p:cNvSpPr/>
            <p:nvPr/>
          </p:nvSpPr>
          <p:spPr>
            <a:xfrm flipV="1">
              <a:off x="9004802" y="5339826"/>
              <a:ext cx="50350" cy="34022"/>
            </a:xfrm>
            <a:custGeom>
              <a:avLst/>
              <a:gdLst>
                <a:gd name="connsiteX0" fmla="*/ -168 w 50350"/>
                <a:gd name="connsiteY0" fmla="*/ 27367 h 34022"/>
                <a:gd name="connsiteX1" fmla="*/ 50093 w 50350"/>
                <a:gd name="connsiteY1" fmla="*/ 33641 h 34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350" h="34022">
                  <a:moveTo>
                    <a:pt x="-168" y="27367"/>
                  </a:moveTo>
                  <a:cubicBezTo>
                    <a:pt x="6257" y="-7195"/>
                    <a:pt x="52486" y="-14154"/>
                    <a:pt x="50093" y="3364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34" name="任意多边形: 形状 2433">
              <a:extLst>
                <a:ext uri="{FF2B5EF4-FFF2-40B4-BE49-F238E27FC236}">
                  <a16:creationId xmlns:a16="http://schemas.microsoft.com/office/drawing/2014/main" id="{B1101E0A-3FFB-5E20-A3C2-C87954D0C365}"/>
                </a:ext>
              </a:extLst>
            </p:cNvPr>
            <p:cNvSpPr/>
            <p:nvPr/>
          </p:nvSpPr>
          <p:spPr>
            <a:xfrm flipV="1">
              <a:off x="9042811" y="5401108"/>
              <a:ext cx="25599" cy="33672"/>
            </a:xfrm>
            <a:custGeom>
              <a:avLst/>
              <a:gdLst>
                <a:gd name="connsiteX0" fmla="*/ 7543 w 25599"/>
                <a:gd name="connsiteY0" fmla="*/ 33304 h 33672"/>
                <a:gd name="connsiteX1" fmla="*/ 25431 w 25599"/>
                <a:gd name="connsiteY1" fmla="*/ -351 h 3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599" h="33672">
                  <a:moveTo>
                    <a:pt x="7543" y="33304"/>
                  </a:moveTo>
                  <a:cubicBezTo>
                    <a:pt x="-9885" y="14394"/>
                    <a:pt x="4894" y="-961"/>
                    <a:pt x="25431" y="-35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35" name="任意多边形: 形状 2434">
              <a:extLst>
                <a:ext uri="{FF2B5EF4-FFF2-40B4-BE49-F238E27FC236}">
                  <a16:creationId xmlns:a16="http://schemas.microsoft.com/office/drawing/2014/main" id="{23F902B1-F0C8-F892-855F-519A628A7F2A}"/>
                </a:ext>
              </a:extLst>
            </p:cNvPr>
            <p:cNvSpPr/>
            <p:nvPr/>
          </p:nvSpPr>
          <p:spPr>
            <a:xfrm flipV="1">
              <a:off x="8981149" y="5338242"/>
              <a:ext cx="34551" cy="55042"/>
            </a:xfrm>
            <a:custGeom>
              <a:avLst/>
              <a:gdLst>
                <a:gd name="connsiteX0" fmla="*/ 3362 w 34551"/>
                <a:gd name="connsiteY0" fmla="*/ 54664 h 55042"/>
                <a:gd name="connsiteX1" fmla="*/ 34383 w 34551"/>
                <a:gd name="connsiteY1" fmla="*/ -379 h 55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551" h="55042">
                  <a:moveTo>
                    <a:pt x="3362" y="54664"/>
                  </a:moveTo>
                  <a:cubicBezTo>
                    <a:pt x="-6565" y="30844"/>
                    <a:pt x="4646" y="-54"/>
                    <a:pt x="34383" y="-37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36" name="任意多边形: 形状 2435">
              <a:extLst>
                <a:ext uri="{FF2B5EF4-FFF2-40B4-BE49-F238E27FC236}">
                  <a16:creationId xmlns:a16="http://schemas.microsoft.com/office/drawing/2014/main" id="{591E97AC-7D78-B8F2-6ED5-E55625AAEC3A}"/>
                </a:ext>
              </a:extLst>
            </p:cNvPr>
            <p:cNvSpPr/>
            <p:nvPr/>
          </p:nvSpPr>
          <p:spPr>
            <a:xfrm flipV="1">
              <a:off x="8987302" y="5384558"/>
              <a:ext cx="55712" cy="44988"/>
            </a:xfrm>
            <a:custGeom>
              <a:avLst/>
              <a:gdLst>
                <a:gd name="connsiteX0" fmla="*/ 4949 w 55712"/>
                <a:gd name="connsiteY0" fmla="*/ 44617 h 44988"/>
                <a:gd name="connsiteX1" fmla="*/ 55544 w 55712"/>
                <a:gd name="connsiteY1" fmla="*/ 9299 h 44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5712" h="44988">
                  <a:moveTo>
                    <a:pt x="4949" y="44617"/>
                  </a:moveTo>
                  <a:cubicBezTo>
                    <a:pt x="-14498" y="13917"/>
                    <a:pt x="25647" y="-16412"/>
                    <a:pt x="55544" y="929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37" name="任意多边形: 形状 2436">
              <a:extLst>
                <a:ext uri="{FF2B5EF4-FFF2-40B4-BE49-F238E27FC236}">
                  <a16:creationId xmlns:a16="http://schemas.microsoft.com/office/drawing/2014/main" id="{3B2F6C0B-A0E6-E08B-B432-D03FCA9E977C}"/>
                </a:ext>
              </a:extLst>
            </p:cNvPr>
            <p:cNvSpPr/>
            <p:nvPr/>
          </p:nvSpPr>
          <p:spPr>
            <a:xfrm flipV="1">
              <a:off x="9015197" y="5429683"/>
              <a:ext cx="53416" cy="37720"/>
            </a:xfrm>
            <a:custGeom>
              <a:avLst/>
              <a:gdLst>
                <a:gd name="connsiteX0" fmla="*/ 152 w 53416"/>
                <a:gd name="connsiteY0" fmla="*/ 37358 h 37720"/>
                <a:gd name="connsiteX1" fmla="*/ 53248 w 53416"/>
                <a:gd name="connsiteY1" fmla="*/ 4269 h 3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3416" h="37720">
                  <a:moveTo>
                    <a:pt x="152" y="37358"/>
                  </a:moveTo>
                  <a:cubicBezTo>
                    <a:pt x="-3971" y="764"/>
                    <a:pt x="32700" y="-6671"/>
                    <a:pt x="53248" y="426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38" name="任意多边形: 形状 2437">
              <a:extLst>
                <a:ext uri="{FF2B5EF4-FFF2-40B4-BE49-F238E27FC236}">
                  <a16:creationId xmlns:a16="http://schemas.microsoft.com/office/drawing/2014/main" id="{BEDCEDA1-162C-0F44-BBF0-C3041E31BDE2}"/>
                </a:ext>
              </a:extLst>
            </p:cNvPr>
            <p:cNvSpPr/>
            <p:nvPr/>
          </p:nvSpPr>
          <p:spPr>
            <a:xfrm flipV="1">
              <a:off x="9012806" y="5365984"/>
              <a:ext cx="31672" cy="43824"/>
            </a:xfrm>
            <a:custGeom>
              <a:avLst/>
              <a:gdLst>
                <a:gd name="connsiteX0" fmla="*/ 996 w 31672"/>
                <a:gd name="connsiteY0" fmla="*/ 43450 h 43824"/>
                <a:gd name="connsiteX1" fmla="*/ 31504 w 31672"/>
                <a:gd name="connsiteY1" fmla="*/ -375 h 43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672" h="43824">
                  <a:moveTo>
                    <a:pt x="996" y="43450"/>
                  </a:moveTo>
                  <a:cubicBezTo>
                    <a:pt x="-2177" y="26403"/>
                    <a:pt x="-899" y="4357"/>
                    <a:pt x="31504" y="-37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39" name="任意多边形: 形状 2438">
              <a:extLst>
                <a:ext uri="{FF2B5EF4-FFF2-40B4-BE49-F238E27FC236}">
                  <a16:creationId xmlns:a16="http://schemas.microsoft.com/office/drawing/2014/main" id="{2B417628-703A-A5CE-4B17-B5A6E0284DEE}"/>
                </a:ext>
              </a:extLst>
            </p:cNvPr>
            <p:cNvSpPr/>
            <p:nvPr/>
          </p:nvSpPr>
          <p:spPr>
            <a:xfrm flipV="1">
              <a:off x="8939749" y="5310144"/>
              <a:ext cx="41755" cy="39122"/>
            </a:xfrm>
            <a:custGeom>
              <a:avLst/>
              <a:gdLst>
                <a:gd name="connsiteX0" fmla="*/ 471 w 41755"/>
                <a:gd name="connsiteY0" fmla="*/ 38737 h 39122"/>
                <a:gd name="connsiteX1" fmla="*/ 41586 w 41755"/>
                <a:gd name="connsiteY1" fmla="*/ -369 h 39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755" h="39122">
                  <a:moveTo>
                    <a:pt x="471" y="38737"/>
                  </a:moveTo>
                  <a:cubicBezTo>
                    <a:pt x="-3164" y="25252"/>
                    <a:pt x="8426" y="-1145"/>
                    <a:pt x="41586" y="-36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40" name="任意多边形: 形状 2439">
              <a:extLst>
                <a:ext uri="{FF2B5EF4-FFF2-40B4-BE49-F238E27FC236}">
                  <a16:creationId xmlns:a16="http://schemas.microsoft.com/office/drawing/2014/main" id="{4394EF05-2D30-6E45-947A-0B478DF68E16}"/>
                </a:ext>
              </a:extLst>
            </p:cNvPr>
            <p:cNvSpPr/>
            <p:nvPr/>
          </p:nvSpPr>
          <p:spPr>
            <a:xfrm flipV="1">
              <a:off x="8934109" y="5333718"/>
              <a:ext cx="48708" cy="36307"/>
            </a:xfrm>
            <a:custGeom>
              <a:avLst/>
              <a:gdLst>
                <a:gd name="connsiteX0" fmla="*/ 11349 w 48708"/>
                <a:gd name="connsiteY0" fmla="*/ 35926 h 36307"/>
                <a:gd name="connsiteX1" fmla="*/ 48538 w 48708"/>
                <a:gd name="connsiteY1" fmla="*/ 932 h 36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708" h="36307">
                  <a:moveTo>
                    <a:pt x="11349" y="35926"/>
                  </a:moveTo>
                  <a:cubicBezTo>
                    <a:pt x="-12655" y="25538"/>
                    <a:pt x="1386" y="-7311"/>
                    <a:pt x="48538" y="93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41" name="任意多边形: 形状 2440">
              <a:extLst>
                <a:ext uri="{FF2B5EF4-FFF2-40B4-BE49-F238E27FC236}">
                  <a16:creationId xmlns:a16="http://schemas.microsoft.com/office/drawing/2014/main" id="{20506F6A-C256-A895-ABBD-569839D376FA}"/>
                </a:ext>
              </a:extLst>
            </p:cNvPr>
            <p:cNvSpPr/>
            <p:nvPr/>
          </p:nvSpPr>
          <p:spPr>
            <a:xfrm flipV="1">
              <a:off x="8939709" y="5365508"/>
              <a:ext cx="49827" cy="48031"/>
            </a:xfrm>
            <a:custGeom>
              <a:avLst/>
              <a:gdLst>
                <a:gd name="connsiteX0" fmla="*/ 6345 w 49827"/>
                <a:gd name="connsiteY0" fmla="*/ 47657 h 48031"/>
                <a:gd name="connsiteX1" fmla="*/ 49658 w 49827"/>
                <a:gd name="connsiteY1" fmla="*/ 1710 h 48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9827" h="48031">
                  <a:moveTo>
                    <a:pt x="6345" y="47657"/>
                  </a:moveTo>
                  <a:cubicBezTo>
                    <a:pt x="-4851" y="18813"/>
                    <a:pt x="-7796" y="-8185"/>
                    <a:pt x="49658" y="171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42" name="任意多边形: 形状 2441">
              <a:extLst>
                <a:ext uri="{FF2B5EF4-FFF2-40B4-BE49-F238E27FC236}">
                  <a16:creationId xmlns:a16="http://schemas.microsoft.com/office/drawing/2014/main" id="{9C0B5EBF-3BA7-1269-7467-790310399E54}"/>
                </a:ext>
              </a:extLst>
            </p:cNvPr>
            <p:cNvSpPr/>
            <p:nvPr/>
          </p:nvSpPr>
          <p:spPr>
            <a:xfrm flipV="1">
              <a:off x="8962892" y="5413133"/>
              <a:ext cx="53201" cy="37125"/>
            </a:xfrm>
            <a:custGeom>
              <a:avLst/>
              <a:gdLst>
                <a:gd name="connsiteX0" fmla="*/ -169 w 53201"/>
                <a:gd name="connsiteY0" fmla="*/ 36759 h 37125"/>
                <a:gd name="connsiteX1" fmla="*/ 53033 w 53201"/>
                <a:gd name="connsiteY1" fmla="*/ 4697 h 37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3201" h="37125">
                  <a:moveTo>
                    <a:pt x="-169" y="36759"/>
                  </a:moveTo>
                  <a:cubicBezTo>
                    <a:pt x="2709" y="12068"/>
                    <a:pt x="16515" y="-10832"/>
                    <a:pt x="53033" y="469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43" name="任意多边形: 形状 2442">
              <a:extLst>
                <a:ext uri="{FF2B5EF4-FFF2-40B4-BE49-F238E27FC236}">
                  <a16:creationId xmlns:a16="http://schemas.microsoft.com/office/drawing/2014/main" id="{E5409A8D-940F-621F-C136-00D020182587}"/>
                </a:ext>
              </a:extLst>
            </p:cNvPr>
            <p:cNvSpPr/>
            <p:nvPr/>
          </p:nvSpPr>
          <p:spPr>
            <a:xfrm flipV="1">
              <a:off x="9015365" y="5459924"/>
              <a:ext cx="53614" cy="43983"/>
            </a:xfrm>
            <a:custGeom>
              <a:avLst/>
              <a:gdLst>
                <a:gd name="connsiteX0" fmla="*/ 10820 w 53614"/>
                <a:gd name="connsiteY0" fmla="*/ 43627 h 43983"/>
                <a:gd name="connsiteX1" fmla="*/ 10724 w 53614"/>
                <a:gd name="connsiteY1" fmla="*/ 3939 h 43983"/>
                <a:gd name="connsiteX2" fmla="*/ 53446 w 53614"/>
                <a:gd name="connsiteY2" fmla="*/ 5188 h 43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3614" h="43983">
                  <a:moveTo>
                    <a:pt x="10820" y="43627"/>
                  </a:moveTo>
                  <a:cubicBezTo>
                    <a:pt x="-2656" y="24939"/>
                    <a:pt x="-4925" y="12763"/>
                    <a:pt x="10724" y="3939"/>
                  </a:cubicBezTo>
                  <a:cubicBezTo>
                    <a:pt x="23064" y="-3025"/>
                    <a:pt x="40442" y="-730"/>
                    <a:pt x="53446" y="518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44" name="任意多边形: 形状 2443">
              <a:extLst>
                <a:ext uri="{FF2B5EF4-FFF2-40B4-BE49-F238E27FC236}">
                  <a16:creationId xmlns:a16="http://schemas.microsoft.com/office/drawing/2014/main" id="{8B2C2CE1-04AE-4BB7-E236-A69E507BB670}"/>
                </a:ext>
              </a:extLst>
            </p:cNvPr>
            <p:cNvSpPr/>
            <p:nvPr/>
          </p:nvSpPr>
          <p:spPr>
            <a:xfrm flipV="1">
              <a:off x="9016673" y="5497905"/>
              <a:ext cx="45730" cy="48695"/>
            </a:xfrm>
            <a:custGeom>
              <a:avLst/>
              <a:gdLst>
                <a:gd name="connsiteX0" fmla="*/ 6654 w 45730"/>
                <a:gd name="connsiteY0" fmla="*/ 48346 h 48695"/>
                <a:gd name="connsiteX1" fmla="*/ 45562 w 45730"/>
                <a:gd name="connsiteY1" fmla="*/ -263 h 48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5730" h="48695">
                  <a:moveTo>
                    <a:pt x="6654" y="48346"/>
                  </a:moveTo>
                  <a:cubicBezTo>
                    <a:pt x="-7764" y="26442"/>
                    <a:pt x="-1353" y="-2125"/>
                    <a:pt x="45562" y="-26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45" name="任意多边形: 形状 2444">
              <a:extLst>
                <a:ext uri="{FF2B5EF4-FFF2-40B4-BE49-F238E27FC236}">
                  <a16:creationId xmlns:a16="http://schemas.microsoft.com/office/drawing/2014/main" id="{73F647B7-8AB3-5888-AC06-CEA2802FEF7D}"/>
                </a:ext>
              </a:extLst>
            </p:cNvPr>
            <p:cNvSpPr/>
            <p:nvPr/>
          </p:nvSpPr>
          <p:spPr>
            <a:xfrm flipV="1">
              <a:off x="9010775" y="5532552"/>
              <a:ext cx="39870" cy="60931"/>
            </a:xfrm>
            <a:custGeom>
              <a:avLst/>
              <a:gdLst>
                <a:gd name="connsiteX0" fmla="*/ 9694 w 39870"/>
                <a:gd name="connsiteY0" fmla="*/ 60590 h 60931"/>
                <a:gd name="connsiteX1" fmla="*/ 39703 w 39870"/>
                <a:gd name="connsiteY1" fmla="*/ -342 h 60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870" h="60931">
                  <a:moveTo>
                    <a:pt x="9694" y="60590"/>
                  </a:moveTo>
                  <a:cubicBezTo>
                    <a:pt x="-7107" y="47820"/>
                    <a:pt x="-5685" y="8802"/>
                    <a:pt x="39703" y="-34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46" name="任意多边形: 形状 2445">
              <a:extLst>
                <a:ext uri="{FF2B5EF4-FFF2-40B4-BE49-F238E27FC236}">
                  <a16:creationId xmlns:a16="http://schemas.microsoft.com/office/drawing/2014/main" id="{78B56F72-4970-5EB6-0967-DF57BF928BAE}"/>
                </a:ext>
              </a:extLst>
            </p:cNvPr>
            <p:cNvSpPr/>
            <p:nvPr/>
          </p:nvSpPr>
          <p:spPr>
            <a:xfrm flipV="1">
              <a:off x="8964531" y="5439207"/>
              <a:ext cx="50997" cy="40680"/>
            </a:xfrm>
            <a:custGeom>
              <a:avLst/>
              <a:gdLst>
                <a:gd name="connsiteX0" fmla="*/ 6646 w 50997"/>
                <a:gd name="connsiteY0" fmla="*/ 40319 h 40680"/>
                <a:gd name="connsiteX1" fmla="*/ 50829 w 50997"/>
                <a:gd name="connsiteY1" fmla="*/ 895 h 40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997" h="40680">
                  <a:moveTo>
                    <a:pt x="6646" y="40319"/>
                  </a:moveTo>
                  <a:cubicBezTo>
                    <a:pt x="-9225" y="20424"/>
                    <a:pt x="1487" y="-6513"/>
                    <a:pt x="50829" y="89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47" name="任意多边形: 形状 2446">
              <a:extLst>
                <a:ext uri="{FF2B5EF4-FFF2-40B4-BE49-F238E27FC236}">
                  <a16:creationId xmlns:a16="http://schemas.microsoft.com/office/drawing/2014/main" id="{E3E1A1EF-0485-AC14-D5D6-856DF144B394}"/>
                </a:ext>
              </a:extLst>
            </p:cNvPr>
            <p:cNvSpPr/>
            <p:nvPr/>
          </p:nvSpPr>
          <p:spPr>
            <a:xfrm flipV="1">
              <a:off x="8967985" y="5472783"/>
              <a:ext cx="48914" cy="42391"/>
            </a:xfrm>
            <a:custGeom>
              <a:avLst/>
              <a:gdLst>
                <a:gd name="connsiteX0" fmla="*/ 3787 w 48914"/>
                <a:gd name="connsiteY0" fmla="*/ 42037 h 42391"/>
                <a:gd name="connsiteX1" fmla="*/ 48745 w 48914"/>
                <a:gd name="connsiteY1" fmla="*/ 2121 h 42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914" h="42391">
                  <a:moveTo>
                    <a:pt x="3787" y="42037"/>
                  </a:moveTo>
                  <a:cubicBezTo>
                    <a:pt x="-6127" y="23811"/>
                    <a:pt x="405" y="-9726"/>
                    <a:pt x="48745" y="212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48" name="任意多边形: 形状 2447">
              <a:extLst>
                <a:ext uri="{FF2B5EF4-FFF2-40B4-BE49-F238E27FC236}">
                  <a16:creationId xmlns:a16="http://schemas.microsoft.com/office/drawing/2014/main" id="{15876D4B-7FDD-2619-33E4-884115F3371E}"/>
                </a:ext>
              </a:extLst>
            </p:cNvPr>
            <p:cNvSpPr/>
            <p:nvPr/>
          </p:nvSpPr>
          <p:spPr>
            <a:xfrm flipV="1">
              <a:off x="8963540" y="5503739"/>
              <a:ext cx="47012" cy="47833"/>
            </a:xfrm>
            <a:custGeom>
              <a:avLst/>
              <a:gdLst>
                <a:gd name="connsiteX0" fmla="*/ 8113 w 47012"/>
                <a:gd name="connsiteY0" fmla="*/ 47485 h 47833"/>
                <a:gd name="connsiteX1" fmla="*/ 46844 w 47012"/>
                <a:gd name="connsiteY1" fmla="*/ 1171 h 47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012" h="47833">
                  <a:moveTo>
                    <a:pt x="8113" y="47485"/>
                  </a:moveTo>
                  <a:cubicBezTo>
                    <a:pt x="-13170" y="19036"/>
                    <a:pt x="9008" y="-6987"/>
                    <a:pt x="46844" y="117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49" name="任意多边形: 形状 2448">
              <a:extLst>
                <a:ext uri="{FF2B5EF4-FFF2-40B4-BE49-F238E27FC236}">
                  <a16:creationId xmlns:a16="http://schemas.microsoft.com/office/drawing/2014/main" id="{5C439B86-28A6-A7AE-F3E4-D8F37D15D9AB}"/>
                </a:ext>
              </a:extLst>
            </p:cNvPr>
            <p:cNvSpPr/>
            <p:nvPr/>
          </p:nvSpPr>
          <p:spPr>
            <a:xfrm flipV="1">
              <a:off x="8944318" y="5455281"/>
              <a:ext cx="20041" cy="2486"/>
            </a:xfrm>
            <a:custGeom>
              <a:avLst/>
              <a:gdLst>
                <a:gd name="connsiteX0" fmla="*/ -170 w 20041"/>
                <a:gd name="connsiteY0" fmla="*/ 2125 h 2486"/>
                <a:gd name="connsiteX1" fmla="*/ 19872 w 20041"/>
                <a:gd name="connsiteY1" fmla="*/ 1955 h 2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041" h="2486">
                  <a:moveTo>
                    <a:pt x="-170" y="2125"/>
                  </a:moveTo>
                  <a:cubicBezTo>
                    <a:pt x="5802" y="-2202"/>
                    <a:pt x="14302" y="39"/>
                    <a:pt x="19872" y="195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50" name="任意多边形: 形状 2449">
              <a:extLst>
                <a:ext uri="{FF2B5EF4-FFF2-40B4-BE49-F238E27FC236}">
                  <a16:creationId xmlns:a16="http://schemas.microsoft.com/office/drawing/2014/main" id="{11919655-3BFB-B717-4DF0-4B1CF875E3CF}"/>
                </a:ext>
              </a:extLst>
            </p:cNvPr>
            <p:cNvSpPr/>
            <p:nvPr/>
          </p:nvSpPr>
          <p:spPr>
            <a:xfrm flipV="1">
              <a:off x="8943723" y="5485404"/>
              <a:ext cx="24275" cy="3978"/>
            </a:xfrm>
            <a:custGeom>
              <a:avLst/>
              <a:gdLst>
                <a:gd name="connsiteX0" fmla="*/ -170 w 24275"/>
                <a:gd name="connsiteY0" fmla="*/ 3623 h 3978"/>
                <a:gd name="connsiteX1" fmla="*/ 24106 w 24275"/>
                <a:gd name="connsiteY1" fmla="*/ 2401 h 3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275" h="3978">
                  <a:moveTo>
                    <a:pt x="-170" y="3623"/>
                  </a:moveTo>
                  <a:cubicBezTo>
                    <a:pt x="4535" y="-988"/>
                    <a:pt x="17059" y="-1847"/>
                    <a:pt x="24106" y="240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51" name="任意多边形: 形状 2450">
              <a:extLst>
                <a:ext uri="{FF2B5EF4-FFF2-40B4-BE49-F238E27FC236}">
                  <a16:creationId xmlns:a16="http://schemas.microsoft.com/office/drawing/2014/main" id="{93E3154C-6613-6253-AADF-3FF96EF246EB}"/>
                </a:ext>
              </a:extLst>
            </p:cNvPr>
            <p:cNvSpPr/>
            <p:nvPr/>
          </p:nvSpPr>
          <p:spPr>
            <a:xfrm flipV="1">
              <a:off x="8934912" y="5529457"/>
              <a:ext cx="34349" cy="14618"/>
            </a:xfrm>
            <a:custGeom>
              <a:avLst/>
              <a:gdLst>
                <a:gd name="connsiteX0" fmla="*/ -170 w 34349"/>
                <a:gd name="connsiteY0" fmla="*/ 14272 h 14618"/>
                <a:gd name="connsiteX1" fmla="*/ 34180 w 34349"/>
                <a:gd name="connsiteY1" fmla="*/ 2313 h 14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349" h="14618">
                  <a:moveTo>
                    <a:pt x="-170" y="14272"/>
                  </a:moveTo>
                  <a:cubicBezTo>
                    <a:pt x="1864" y="3728"/>
                    <a:pt x="25797" y="-4902"/>
                    <a:pt x="34180" y="231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52" name="任意多边形: 形状 2451">
              <a:extLst>
                <a:ext uri="{FF2B5EF4-FFF2-40B4-BE49-F238E27FC236}">
                  <a16:creationId xmlns:a16="http://schemas.microsoft.com/office/drawing/2014/main" id="{927AE184-CD93-3D5C-1D01-9541A3B7A65F}"/>
                </a:ext>
              </a:extLst>
            </p:cNvPr>
            <p:cNvSpPr/>
            <p:nvPr/>
          </p:nvSpPr>
          <p:spPr>
            <a:xfrm flipV="1">
              <a:off x="8957848" y="5543744"/>
              <a:ext cx="59161" cy="40435"/>
            </a:xfrm>
            <a:custGeom>
              <a:avLst/>
              <a:gdLst>
                <a:gd name="connsiteX0" fmla="*/ 470 w 59161"/>
                <a:gd name="connsiteY0" fmla="*/ 40094 h 40435"/>
                <a:gd name="connsiteX1" fmla="*/ 58993 w 59161"/>
                <a:gd name="connsiteY1" fmla="*/ 9554 h 40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9161" h="40435">
                  <a:moveTo>
                    <a:pt x="470" y="40094"/>
                  </a:moveTo>
                  <a:cubicBezTo>
                    <a:pt x="-5103" y="5505"/>
                    <a:pt x="26725" y="-13018"/>
                    <a:pt x="58993" y="955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53" name="任意多边形: 形状 2452">
              <a:extLst>
                <a:ext uri="{FF2B5EF4-FFF2-40B4-BE49-F238E27FC236}">
                  <a16:creationId xmlns:a16="http://schemas.microsoft.com/office/drawing/2014/main" id="{BF0BE7CC-5E76-3B09-772B-DC6A60132858}"/>
                </a:ext>
              </a:extLst>
            </p:cNvPr>
            <p:cNvSpPr/>
            <p:nvPr/>
          </p:nvSpPr>
          <p:spPr>
            <a:xfrm flipV="1">
              <a:off x="9003277" y="5581487"/>
              <a:ext cx="32688" cy="48903"/>
            </a:xfrm>
            <a:custGeom>
              <a:avLst/>
              <a:gdLst>
                <a:gd name="connsiteX0" fmla="*/ 881 w 32688"/>
                <a:gd name="connsiteY0" fmla="*/ 48570 h 48903"/>
                <a:gd name="connsiteX1" fmla="*/ 32521 w 32688"/>
                <a:gd name="connsiteY1" fmla="*/ -334 h 48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688" h="48903">
                  <a:moveTo>
                    <a:pt x="881" y="48570"/>
                  </a:moveTo>
                  <a:cubicBezTo>
                    <a:pt x="-3381" y="28945"/>
                    <a:pt x="4987" y="9489"/>
                    <a:pt x="32521" y="-33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54" name="任意多边形: 形状 2453">
              <a:extLst>
                <a:ext uri="{FF2B5EF4-FFF2-40B4-BE49-F238E27FC236}">
                  <a16:creationId xmlns:a16="http://schemas.microsoft.com/office/drawing/2014/main" id="{E29D35D0-ABDA-BF9D-9FC5-D51BA8AC40C0}"/>
                </a:ext>
              </a:extLst>
            </p:cNvPr>
            <p:cNvSpPr/>
            <p:nvPr/>
          </p:nvSpPr>
          <p:spPr>
            <a:xfrm flipV="1">
              <a:off x="8987366" y="5605181"/>
              <a:ext cx="38578" cy="45186"/>
            </a:xfrm>
            <a:custGeom>
              <a:avLst/>
              <a:gdLst>
                <a:gd name="connsiteX0" fmla="*/ 18101 w 38578"/>
                <a:gd name="connsiteY0" fmla="*/ 44857 h 45186"/>
                <a:gd name="connsiteX1" fmla="*/ 38410 w 38578"/>
                <a:gd name="connsiteY1" fmla="*/ 412 h 45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578" h="45186">
                  <a:moveTo>
                    <a:pt x="18101" y="44857"/>
                  </a:moveTo>
                  <a:cubicBezTo>
                    <a:pt x="-9533" y="31325"/>
                    <a:pt x="-8151" y="-6038"/>
                    <a:pt x="38410" y="41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55" name="任意多边形: 形状 2454">
              <a:extLst>
                <a:ext uri="{FF2B5EF4-FFF2-40B4-BE49-F238E27FC236}">
                  <a16:creationId xmlns:a16="http://schemas.microsoft.com/office/drawing/2014/main" id="{F8A3AD15-239A-7540-F29D-46474BD86B7A}"/>
                </a:ext>
              </a:extLst>
            </p:cNvPr>
            <p:cNvSpPr/>
            <p:nvPr/>
          </p:nvSpPr>
          <p:spPr>
            <a:xfrm flipV="1">
              <a:off x="8985899" y="5642924"/>
              <a:ext cx="14735" cy="50078"/>
            </a:xfrm>
            <a:custGeom>
              <a:avLst/>
              <a:gdLst>
                <a:gd name="connsiteX0" fmla="*/ 5995 w 14735"/>
                <a:gd name="connsiteY0" fmla="*/ 49757 h 50078"/>
                <a:gd name="connsiteX1" fmla="*/ 14566 w 14735"/>
                <a:gd name="connsiteY1" fmla="*/ -322 h 50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735" h="50078">
                  <a:moveTo>
                    <a:pt x="5995" y="49757"/>
                  </a:moveTo>
                  <a:cubicBezTo>
                    <a:pt x="-4417" y="36753"/>
                    <a:pt x="-1689" y="12693"/>
                    <a:pt x="14566" y="-32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56" name="任意多边形: 形状 2455">
              <a:extLst>
                <a:ext uri="{FF2B5EF4-FFF2-40B4-BE49-F238E27FC236}">
                  <a16:creationId xmlns:a16="http://schemas.microsoft.com/office/drawing/2014/main" id="{2137AFC6-C84D-94B5-1177-FB8CAC06985D}"/>
                </a:ext>
              </a:extLst>
            </p:cNvPr>
            <p:cNvSpPr/>
            <p:nvPr/>
          </p:nvSpPr>
          <p:spPr>
            <a:xfrm flipV="1">
              <a:off x="8947860" y="5565652"/>
              <a:ext cx="39824" cy="59212"/>
            </a:xfrm>
            <a:custGeom>
              <a:avLst/>
              <a:gdLst>
                <a:gd name="connsiteX0" fmla="*/ 12362 w 39824"/>
                <a:gd name="connsiteY0" fmla="*/ 58877 h 59212"/>
                <a:gd name="connsiteX1" fmla="*/ 39655 w 39824"/>
                <a:gd name="connsiteY1" fmla="*/ -336 h 59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824" h="59212">
                  <a:moveTo>
                    <a:pt x="12362" y="58877"/>
                  </a:moveTo>
                  <a:cubicBezTo>
                    <a:pt x="-12241" y="30356"/>
                    <a:pt x="701" y="921"/>
                    <a:pt x="39655" y="-33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57" name="任意多边形: 形状 2456">
              <a:extLst>
                <a:ext uri="{FF2B5EF4-FFF2-40B4-BE49-F238E27FC236}">
                  <a16:creationId xmlns:a16="http://schemas.microsoft.com/office/drawing/2014/main" id="{E10FA6E5-90A1-1E3E-AD85-4ABC0E2F1116}"/>
                </a:ext>
              </a:extLst>
            </p:cNvPr>
            <p:cNvSpPr/>
            <p:nvPr/>
          </p:nvSpPr>
          <p:spPr>
            <a:xfrm flipV="1">
              <a:off x="8917767" y="5559937"/>
              <a:ext cx="31804" cy="22863"/>
            </a:xfrm>
            <a:custGeom>
              <a:avLst/>
              <a:gdLst>
                <a:gd name="connsiteX0" fmla="*/ -170 w 31804"/>
                <a:gd name="connsiteY0" fmla="*/ 22523 h 22863"/>
                <a:gd name="connsiteX1" fmla="*/ 31634 w 31804"/>
                <a:gd name="connsiteY1" fmla="*/ -340 h 22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804" h="22863">
                  <a:moveTo>
                    <a:pt x="-170" y="22523"/>
                  </a:moveTo>
                  <a:cubicBezTo>
                    <a:pt x="3524" y="12015"/>
                    <a:pt x="16244" y="2871"/>
                    <a:pt x="31634" y="-34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58" name="任意多边形: 形状 2457">
              <a:extLst>
                <a:ext uri="{FF2B5EF4-FFF2-40B4-BE49-F238E27FC236}">
                  <a16:creationId xmlns:a16="http://schemas.microsoft.com/office/drawing/2014/main" id="{503CB238-47EE-E6D2-6262-A9757771044B}"/>
                </a:ext>
              </a:extLst>
            </p:cNvPr>
            <p:cNvSpPr/>
            <p:nvPr/>
          </p:nvSpPr>
          <p:spPr>
            <a:xfrm flipV="1">
              <a:off x="8941891" y="5610657"/>
              <a:ext cx="44669" cy="46936"/>
            </a:xfrm>
            <a:custGeom>
              <a:avLst/>
              <a:gdLst>
                <a:gd name="connsiteX0" fmla="*/ 11069 w 44669"/>
                <a:gd name="connsiteY0" fmla="*/ 46608 h 46936"/>
                <a:gd name="connsiteX1" fmla="*/ 44500 w 44669"/>
                <a:gd name="connsiteY1" fmla="*/ 3108 h 46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669" h="46936">
                  <a:moveTo>
                    <a:pt x="11069" y="46608"/>
                  </a:moveTo>
                  <a:cubicBezTo>
                    <a:pt x="-12670" y="24614"/>
                    <a:pt x="2472" y="-11659"/>
                    <a:pt x="44500" y="310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59" name="任意多边形: 形状 2458">
              <a:extLst>
                <a:ext uri="{FF2B5EF4-FFF2-40B4-BE49-F238E27FC236}">
                  <a16:creationId xmlns:a16="http://schemas.microsoft.com/office/drawing/2014/main" id="{F3C6C26F-35D5-199C-4D82-AFEA3F9D1AA2}"/>
                </a:ext>
              </a:extLst>
            </p:cNvPr>
            <p:cNvSpPr/>
            <p:nvPr/>
          </p:nvSpPr>
          <p:spPr>
            <a:xfrm flipV="1">
              <a:off x="8921749" y="5570890"/>
              <a:ext cx="25143" cy="47233"/>
            </a:xfrm>
            <a:custGeom>
              <a:avLst/>
              <a:gdLst>
                <a:gd name="connsiteX0" fmla="*/ 3707 w 25143"/>
                <a:gd name="connsiteY0" fmla="*/ 46898 h 47233"/>
                <a:gd name="connsiteX1" fmla="*/ 24974 w 25143"/>
                <a:gd name="connsiteY1" fmla="*/ -336 h 47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143" h="47233">
                  <a:moveTo>
                    <a:pt x="3707" y="46898"/>
                  </a:moveTo>
                  <a:cubicBezTo>
                    <a:pt x="-4515" y="33049"/>
                    <a:pt x="-658" y="9913"/>
                    <a:pt x="24974" y="-33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60" name="任意多边形: 形状 2459">
              <a:extLst>
                <a:ext uri="{FF2B5EF4-FFF2-40B4-BE49-F238E27FC236}">
                  <a16:creationId xmlns:a16="http://schemas.microsoft.com/office/drawing/2014/main" id="{2EBD36BB-4B49-A285-615D-758E3E14C2E9}"/>
                </a:ext>
              </a:extLst>
            </p:cNvPr>
            <p:cNvSpPr/>
            <p:nvPr/>
          </p:nvSpPr>
          <p:spPr>
            <a:xfrm flipV="1">
              <a:off x="8965228" y="5685905"/>
              <a:ext cx="28501" cy="43154"/>
            </a:xfrm>
            <a:custGeom>
              <a:avLst/>
              <a:gdLst>
                <a:gd name="connsiteX0" fmla="*/ 28332 w 28501"/>
                <a:gd name="connsiteY0" fmla="*/ 42840 h 43154"/>
                <a:gd name="connsiteX1" fmla="*/ 5353 w 28501"/>
                <a:gd name="connsiteY1" fmla="*/ -314 h 43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501" h="43154">
                  <a:moveTo>
                    <a:pt x="28332" y="42840"/>
                  </a:moveTo>
                  <a:cubicBezTo>
                    <a:pt x="6144" y="42196"/>
                    <a:pt x="-8781" y="25511"/>
                    <a:pt x="5353" y="-31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61" name="任意多边形: 形状 2460">
              <a:extLst>
                <a:ext uri="{FF2B5EF4-FFF2-40B4-BE49-F238E27FC236}">
                  <a16:creationId xmlns:a16="http://schemas.microsoft.com/office/drawing/2014/main" id="{2986AC35-E0AA-5E57-74DC-E510098B99DA}"/>
                </a:ext>
              </a:extLst>
            </p:cNvPr>
            <p:cNvSpPr/>
            <p:nvPr/>
          </p:nvSpPr>
          <p:spPr>
            <a:xfrm flipV="1">
              <a:off x="8953439" y="5656377"/>
              <a:ext cx="14552" cy="42667"/>
            </a:xfrm>
            <a:custGeom>
              <a:avLst/>
              <a:gdLst>
                <a:gd name="connsiteX0" fmla="*/ 5473 w 14552"/>
                <a:gd name="connsiteY0" fmla="*/ 42348 h 42667"/>
                <a:gd name="connsiteX1" fmla="*/ 14383 w 14552"/>
                <a:gd name="connsiteY1" fmla="*/ -320 h 42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552" h="42667">
                  <a:moveTo>
                    <a:pt x="5473" y="42348"/>
                  </a:moveTo>
                  <a:cubicBezTo>
                    <a:pt x="-3843" y="25924"/>
                    <a:pt x="-2123" y="12310"/>
                    <a:pt x="14383" y="-32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62" name="任意多边形: 形状 2461">
              <a:extLst>
                <a:ext uri="{FF2B5EF4-FFF2-40B4-BE49-F238E27FC236}">
                  <a16:creationId xmlns:a16="http://schemas.microsoft.com/office/drawing/2014/main" id="{BF03E747-1EF6-30EF-13A7-E5C424931F93}"/>
                </a:ext>
              </a:extLst>
            </p:cNvPr>
            <p:cNvSpPr/>
            <p:nvPr/>
          </p:nvSpPr>
          <p:spPr>
            <a:xfrm flipV="1">
              <a:off x="8917387" y="5633637"/>
              <a:ext cx="35158" cy="42710"/>
            </a:xfrm>
            <a:custGeom>
              <a:avLst/>
              <a:gdLst>
                <a:gd name="connsiteX0" fmla="*/ 23785 w 35158"/>
                <a:gd name="connsiteY0" fmla="*/ 42386 h 42710"/>
                <a:gd name="connsiteX1" fmla="*/ 34988 w 35158"/>
                <a:gd name="connsiteY1" fmla="*/ -104 h 42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158" h="42710">
                  <a:moveTo>
                    <a:pt x="23785" y="42386"/>
                  </a:moveTo>
                  <a:cubicBezTo>
                    <a:pt x="-13068" y="35781"/>
                    <a:pt x="-5897" y="-3612"/>
                    <a:pt x="34988" y="-10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63" name="任意多边形: 形状 2462">
              <a:extLst>
                <a:ext uri="{FF2B5EF4-FFF2-40B4-BE49-F238E27FC236}">
                  <a16:creationId xmlns:a16="http://schemas.microsoft.com/office/drawing/2014/main" id="{FB77E4C1-1009-52FA-D7DE-13E7FD2A7815}"/>
                </a:ext>
              </a:extLst>
            </p:cNvPr>
            <p:cNvSpPr/>
            <p:nvPr/>
          </p:nvSpPr>
          <p:spPr>
            <a:xfrm flipV="1">
              <a:off x="8927234" y="5675904"/>
              <a:ext cx="37982" cy="41548"/>
            </a:xfrm>
            <a:custGeom>
              <a:avLst/>
              <a:gdLst>
                <a:gd name="connsiteX0" fmla="*/ 10009 w 37982"/>
                <a:gd name="connsiteY0" fmla="*/ 41232 h 41548"/>
                <a:gd name="connsiteX1" fmla="*/ 37813 w 37982"/>
                <a:gd name="connsiteY1" fmla="*/ 3470 h 41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982" h="41548">
                  <a:moveTo>
                    <a:pt x="10009" y="41232"/>
                  </a:moveTo>
                  <a:cubicBezTo>
                    <a:pt x="-13274" y="21675"/>
                    <a:pt x="6515" y="-11554"/>
                    <a:pt x="37813" y="347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64" name="任意多边形: 形状 2463">
              <a:extLst>
                <a:ext uri="{FF2B5EF4-FFF2-40B4-BE49-F238E27FC236}">
                  <a16:creationId xmlns:a16="http://schemas.microsoft.com/office/drawing/2014/main" id="{4A39F204-83DA-17A9-233E-DD3826DF16BB}"/>
                </a:ext>
              </a:extLst>
            </p:cNvPr>
            <p:cNvSpPr/>
            <p:nvPr/>
          </p:nvSpPr>
          <p:spPr>
            <a:xfrm flipV="1">
              <a:off x="8904449" y="5593274"/>
              <a:ext cx="17842" cy="52499"/>
            </a:xfrm>
            <a:custGeom>
              <a:avLst/>
              <a:gdLst>
                <a:gd name="connsiteX0" fmla="*/ 17672 w 17842"/>
                <a:gd name="connsiteY0" fmla="*/ 52168 h 52499"/>
                <a:gd name="connsiteX1" fmla="*/ 15453 w 17842"/>
                <a:gd name="connsiteY1" fmla="*/ -331 h 52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842" h="52499">
                  <a:moveTo>
                    <a:pt x="17672" y="52168"/>
                  </a:moveTo>
                  <a:cubicBezTo>
                    <a:pt x="-6138" y="33495"/>
                    <a:pt x="-5347" y="10669"/>
                    <a:pt x="15453" y="-33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65" name="任意多边形: 形状 2464">
              <a:extLst>
                <a:ext uri="{FF2B5EF4-FFF2-40B4-BE49-F238E27FC236}">
                  <a16:creationId xmlns:a16="http://schemas.microsoft.com/office/drawing/2014/main" id="{288BBCB7-BC86-37D8-51BA-B2794461D22A}"/>
                </a:ext>
              </a:extLst>
            </p:cNvPr>
            <p:cNvSpPr/>
            <p:nvPr/>
          </p:nvSpPr>
          <p:spPr>
            <a:xfrm flipV="1">
              <a:off x="8891652" y="5569105"/>
              <a:ext cx="20150" cy="33796"/>
            </a:xfrm>
            <a:custGeom>
              <a:avLst/>
              <a:gdLst>
                <a:gd name="connsiteX0" fmla="*/ 2727 w 20150"/>
                <a:gd name="connsiteY0" fmla="*/ 33460 h 33796"/>
                <a:gd name="connsiteX1" fmla="*/ 19980 w 20150"/>
                <a:gd name="connsiteY1" fmla="*/ -337 h 33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150" h="33796">
                  <a:moveTo>
                    <a:pt x="2727" y="33460"/>
                  </a:moveTo>
                  <a:cubicBezTo>
                    <a:pt x="-5213" y="18339"/>
                    <a:pt x="4024" y="5413"/>
                    <a:pt x="19980" y="-33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66" name="任意多边形: 形状 2465">
              <a:extLst>
                <a:ext uri="{FF2B5EF4-FFF2-40B4-BE49-F238E27FC236}">
                  <a16:creationId xmlns:a16="http://schemas.microsoft.com/office/drawing/2014/main" id="{FA71A1F0-54AA-9DAF-02F7-69A994826858}"/>
                </a:ext>
              </a:extLst>
            </p:cNvPr>
            <p:cNvSpPr/>
            <p:nvPr/>
          </p:nvSpPr>
          <p:spPr>
            <a:xfrm flipV="1">
              <a:off x="8880417" y="5589941"/>
              <a:ext cx="25075" cy="40058"/>
            </a:xfrm>
            <a:custGeom>
              <a:avLst/>
              <a:gdLst>
                <a:gd name="connsiteX0" fmla="*/ 13248 w 25075"/>
                <a:gd name="connsiteY0" fmla="*/ 39726 h 40058"/>
                <a:gd name="connsiteX1" fmla="*/ 24905 w 25075"/>
                <a:gd name="connsiteY1" fmla="*/ -333 h 40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075" h="40058">
                  <a:moveTo>
                    <a:pt x="13248" y="39726"/>
                  </a:moveTo>
                  <a:cubicBezTo>
                    <a:pt x="-10041" y="26166"/>
                    <a:pt x="-1003" y="5191"/>
                    <a:pt x="24905" y="-33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67" name="任意多边形: 形状 2466">
              <a:extLst>
                <a:ext uri="{FF2B5EF4-FFF2-40B4-BE49-F238E27FC236}">
                  <a16:creationId xmlns:a16="http://schemas.microsoft.com/office/drawing/2014/main" id="{9D3C4C5A-7315-060B-49D3-C1D9E9275D80}"/>
                </a:ext>
              </a:extLst>
            </p:cNvPr>
            <p:cNvSpPr/>
            <p:nvPr/>
          </p:nvSpPr>
          <p:spPr>
            <a:xfrm flipV="1">
              <a:off x="8930604" y="5715433"/>
              <a:ext cx="10888" cy="37497"/>
            </a:xfrm>
            <a:custGeom>
              <a:avLst/>
              <a:gdLst>
                <a:gd name="connsiteX0" fmla="*/ 9972 w 10888"/>
                <a:gd name="connsiteY0" fmla="*/ 37188 h 37497"/>
                <a:gd name="connsiteX1" fmla="*/ 10719 w 10888"/>
                <a:gd name="connsiteY1" fmla="*/ -309 h 37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888" h="37497">
                  <a:moveTo>
                    <a:pt x="9972" y="37188"/>
                  </a:moveTo>
                  <a:cubicBezTo>
                    <a:pt x="-1648" y="26580"/>
                    <a:pt x="-5611" y="16021"/>
                    <a:pt x="10719" y="-30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68" name="任意多边形: 形状 2467">
              <a:extLst>
                <a:ext uri="{FF2B5EF4-FFF2-40B4-BE49-F238E27FC236}">
                  <a16:creationId xmlns:a16="http://schemas.microsoft.com/office/drawing/2014/main" id="{09689263-D71C-71B1-FB41-336254B9CCD9}"/>
                </a:ext>
              </a:extLst>
            </p:cNvPr>
            <p:cNvSpPr/>
            <p:nvPr/>
          </p:nvSpPr>
          <p:spPr>
            <a:xfrm flipV="1">
              <a:off x="8891095" y="5733983"/>
              <a:ext cx="39173" cy="43089"/>
            </a:xfrm>
            <a:custGeom>
              <a:avLst/>
              <a:gdLst>
                <a:gd name="connsiteX0" fmla="*/ 39003 w 39173"/>
                <a:gd name="connsiteY0" fmla="*/ 42284 h 43089"/>
                <a:gd name="connsiteX1" fmla="*/ 2226 w 39173"/>
                <a:gd name="connsiteY1" fmla="*/ -305 h 43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173" h="43089">
                  <a:moveTo>
                    <a:pt x="39003" y="42284"/>
                  </a:moveTo>
                  <a:cubicBezTo>
                    <a:pt x="9433" y="46316"/>
                    <a:pt x="-6543" y="25399"/>
                    <a:pt x="2226" y="-30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69" name="任意多边形: 形状 2468">
              <a:extLst>
                <a:ext uri="{FF2B5EF4-FFF2-40B4-BE49-F238E27FC236}">
                  <a16:creationId xmlns:a16="http://schemas.microsoft.com/office/drawing/2014/main" id="{363C9CFD-E878-39FB-43E8-1013A53358F9}"/>
                </a:ext>
              </a:extLst>
            </p:cNvPr>
            <p:cNvSpPr/>
            <p:nvPr/>
          </p:nvSpPr>
          <p:spPr>
            <a:xfrm flipV="1">
              <a:off x="8904267" y="5698168"/>
              <a:ext cx="23144" cy="39319"/>
            </a:xfrm>
            <a:custGeom>
              <a:avLst/>
              <a:gdLst>
                <a:gd name="connsiteX0" fmla="*/ 22974 w 23144"/>
                <a:gd name="connsiteY0" fmla="*/ 39007 h 39319"/>
                <a:gd name="connsiteX1" fmla="*/ 2968 w 23144"/>
                <a:gd name="connsiteY1" fmla="*/ -312 h 39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144" h="39319">
                  <a:moveTo>
                    <a:pt x="22974" y="39007"/>
                  </a:moveTo>
                  <a:cubicBezTo>
                    <a:pt x="4035" y="35760"/>
                    <a:pt x="-5568" y="15437"/>
                    <a:pt x="2968" y="-31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70" name="任意多边形: 形状 2469">
              <a:extLst>
                <a:ext uri="{FF2B5EF4-FFF2-40B4-BE49-F238E27FC236}">
                  <a16:creationId xmlns:a16="http://schemas.microsoft.com/office/drawing/2014/main" id="{5B4F6E20-CB11-DA15-658D-4F7B5627BF12}"/>
                </a:ext>
              </a:extLst>
            </p:cNvPr>
            <p:cNvSpPr/>
            <p:nvPr/>
          </p:nvSpPr>
          <p:spPr>
            <a:xfrm flipV="1">
              <a:off x="8851730" y="5562556"/>
              <a:ext cx="28624" cy="47452"/>
            </a:xfrm>
            <a:custGeom>
              <a:avLst/>
              <a:gdLst>
                <a:gd name="connsiteX0" fmla="*/ 18479 w 28624"/>
                <a:gd name="connsiteY0" fmla="*/ 47115 h 47452"/>
                <a:gd name="connsiteX1" fmla="*/ 28453 w 28624"/>
                <a:gd name="connsiteY1" fmla="*/ -314 h 47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624" h="47452">
                  <a:moveTo>
                    <a:pt x="18479" y="47115"/>
                  </a:moveTo>
                  <a:cubicBezTo>
                    <a:pt x="-2980" y="42464"/>
                    <a:pt x="-13122" y="-1479"/>
                    <a:pt x="28453" y="-31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71" name="任意多边形: 形状 2470">
              <a:extLst>
                <a:ext uri="{FF2B5EF4-FFF2-40B4-BE49-F238E27FC236}">
                  <a16:creationId xmlns:a16="http://schemas.microsoft.com/office/drawing/2014/main" id="{D3BDC260-DF27-D2D6-DF82-5D231069DDB4}"/>
                </a:ext>
              </a:extLst>
            </p:cNvPr>
            <p:cNvSpPr/>
            <p:nvPr/>
          </p:nvSpPr>
          <p:spPr>
            <a:xfrm flipV="1">
              <a:off x="8893159" y="5656020"/>
              <a:ext cx="24132" cy="46748"/>
            </a:xfrm>
            <a:custGeom>
              <a:avLst/>
              <a:gdLst>
                <a:gd name="connsiteX0" fmla="*/ 23962 w 24132"/>
                <a:gd name="connsiteY0" fmla="*/ 46429 h 46748"/>
                <a:gd name="connsiteX1" fmla="*/ 22117 w 24132"/>
                <a:gd name="connsiteY1" fmla="*/ -320 h 46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132" h="46748">
                  <a:moveTo>
                    <a:pt x="23962" y="46429"/>
                  </a:moveTo>
                  <a:cubicBezTo>
                    <a:pt x="-3267" y="42990"/>
                    <a:pt x="-12090" y="11005"/>
                    <a:pt x="22117" y="-32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72" name="任意多边形: 形状 2471">
              <a:extLst>
                <a:ext uri="{FF2B5EF4-FFF2-40B4-BE49-F238E27FC236}">
                  <a16:creationId xmlns:a16="http://schemas.microsoft.com/office/drawing/2014/main" id="{2BA69ECD-DF5E-60C6-E36C-A5388BEBF137}"/>
                </a:ext>
              </a:extLst>
            </p:cNvPr>
            <p:cNvSpPr/>
            <p:nvPr/>
          </p:nvSpPr>
          <p:spPr>
            <a:xfrm flipV="1">
              <a:off x="8876205" y="5626016"/>
              <a:ext cx="18702" cy="49185"/>
            </a:xfrm>
            <a:custGeom>
              <a:avLst/>
              <a:gdLst>
                <a:gd name="connsiteX0" fmla="*/ 18531 w 18702"/>
                <a:gd name="connsiteY0" fmla="*/ 48861 h 49185"/>
                <a:gd name="connsiteX1" fmla="*/ 16231 w 18702"/>
                <a:gd name="connsiteY1" fmla="*/ -325 h 49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702" h="49185">
                  <a:moveTo>
                    <a:pt x="18531" y="48861"/>
                  </a:moveTo>
                  <a:cubicBezTo>
                    <a:pt x="-7535" y="28342"/>
                    <a:pt x="-4506" y="13361"/>
                    <a:pt x="16231" y="-32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73" name="任意多边形: 形状 2472">
              <a:extLst>
                <a:ext uri="{FF2B5EF4-FFF2-40B4-BE49-F238E27FC236}">
                  <a16:creationId xmlns:a16="http://schemas.microsoft.com/office/drawing/2014/main" id="{7DDFCB8E-6544-3273-35FB-99838D73ABAD}"/>
                </a:ext>
              </a:extLst>
            </p:cNvPr>
            <p:cNvSpPr/>
            <p:nvPr/>
          </p:nvSpPr>
          <p:spPr>
            <a:xfrm flipV="1">
              <a:off x="8823278" y="5549102"/>
              <a:ext cx="28533" cy="47133"/>
            </a:xfrm>
            <a:custGeom>
              <a:avLst/>
              <a:gdLst>
                <a:gd name="connsiteX0" fmla="*/ 28238 w 28533"/>
                <a:gd name="connsiteY0" fmla="*/ 46793 h 47133"/>
                <a:gd name="connsiteX1" fmla="*/ 186 w 28533"/>
                <a:gd name="connsiteY1" fmla="*/ 12831 h 47133"/>
                <a:gd name="connsiteX2" fmla="*/ 28361 w 28533"/>
                <a:gd name="connsiteY2" fmla="*/ 3153 h 47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533" h="47133">
                  <a:moveTo>
                    <a:pt x="28238" y="46793"/>
                  </a:moveTo>
                  <a:cubicBezTo>
                    <a:pt x="4675" y="44838"/>
                    <a:pt x="-1882" y="25036"/>
                    <a:pt x="186" y="12831"/>
                  </a:cubicBezTo>
                  <a:cubicBezTo>
                    <a:pt x="2259" y="632"/>
                    <a:pt x="17690" y="-4243"/>
                    <a:pt x="28361" y="315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74" name="任意多边形: 形状 2473">
              <a:extLst>
                <a:ext uri="{FF2B5EF4-FFF2-40B4-BE49-F238E27FC236}">
                  <a16:creationId xmlns:a16="http://schemas.microsoft.com/office/drawing/2014/main" id="{C88BB5E1-5EC8-BA85-DA68-90EDD245589D}"/>
                </a:ext>
              </a:extLst>
            </p:cNvPr>
            <p:cNvSpPr/>
            <p:nvPr/>
          </p:nvSpPr>
          <p:spPr>
            <a:xfrm flipV="1">
              <a:off x="8800674" y="5517432"/>
              <a:ext cx="24225" cy="57970"/>
            </a:xfrm>
            <a:custGeom>
              <a:avLst/>
              <a:gdLst>
                <a:gd name="connsiteX0" fmla="*/ 24052 w 24225"/>
                <a:gd name="connsiteY0" fmla="*/ 57626 h 57970"/>
                <a:gd name="connsiteX1" fmla="*/ 22725 w 24225"/>
                <a:gd name="connsiteY1" fmla="*/ -345 h 57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225" h="57970">
                  <a:moveTo>
                    <a:pt x="24052" y="57626"/>
                  </a:moveTo>
                  <a:cubicBezTo>
                    <a:pt x="-8349" y="46019"/>
                    <a:pt x="-7702" y="7497"/>
                    <a:pt x="22725" y="-34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75" name="任意多边形: 形状 2474">
              <a:extLst>
                <a:ext uri="{FF2B5EF4-FFF2-40B4-BE49-F238E27FC236}">
                  <a16:creationId xmlns:a16="http://schemas.microsoft.com/office/drawing/2014/main" id="{4F7FD263-7EB1-781A-10FB-A036312974B2}"/>
                </a:ext>
              </a:extLst>
            </p:cNvPr>
            <p:cNvSpPr/>
            <p:nvPr/>
          </p:nvSpPr>
          <p:spPr>
            <a:xfrm flipV="1">
              <a:off x="8832425" y="5644575"/>
              <a:ext cx="58408" cy="44354"/>
            </a:xfrm>
            <a:custGeom>
              <a:avLst/>
              <a:gdLst>
                <a:gd name="connsiteX0" fmla="*/ 44809 w 58408"/>
                <a:gd name="connsiteY0" fmla="*/ 42588 h 44354"/>
                <a:gd name="connsiteX1" fmla="*/ -54 w 58408"/>
                <a:gd name="connsiteY1" fmla="*/ 18187 h 44354"/>
                <a:gd name="connsiteX2" fmla="*/ 58237 w 58408"/>
                <a:gd name="connsiteY2" fmla="*/ 13932 h 44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8408" h="44354">
                  <a:moveTo>
                    <a:pt x="44809" y="42588"/>
                  </a:moveTo>
                  <a:cubicBezTo>
                    <a:pt x="22359" y="47552"/>
                    <a:pt x="-2079" y="39792"/>
                    <a:pt x="-54" y="18187"/>
                  </a:cubicBezTo>
                  <a:cubicBezTo>
                    <a:pt x="1135" y="5452"/>
                    <a:pt x="29153" y="-13926"/>
                    <a:pt x="58237" y="1393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76" name="任意多边形: 形状 2475">
              <a:extLst>
                <a:ext uri="{FF2B5EF4-FFF2-40B4-BE49-F238E27FC236}">
                  <a16:creationId xmlns:a16="http://schemas.microsoft.com/office/drawing/2014/main" id="{92F5D37C-5DB8-D6A8-F8D3-0F15028B76F5}"/>
                </a:ext>
              </a:extLst>
            </p:cNvPr>
            <p:cNvSpPr/>
            <p:nvPr/>
          </p:nvSpPr>
          <p:spPr>
            <a:xfrm flipV="1">
              <a:off x="8838609" y="5603752"/>
              <a:ext cx="19269" cy="44794"/>
            </a:xfrm>
            <a:custGeom>
              <a:avLst/>
              <a:gdLst>
                <a:gd name="connsiteX0" fmla="*/ 19098 w 19269"/>
                <a:gd name="connsiteY0" fmla="*/ 44465 h 44794"/>
                <a:gd name="connsiteX1" fmla="*/ 8148 w 19269"/>
                <a:gd name="connsiteY1" fmla="*/ -330 h 44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269" h="44794">
                  <a:moveTo>
                    <a:pt x="19098" y="44465"/>
                  </a:moveTo>
                  <a:cubicBezTo>
                    <a:pt x="-993" y="35954"/>
                    <a:pt x="-6605" y="19360"/>
                    <a:pt x="8148" y="-33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77" name="任意多边形: 形状 2476">
              <a:extLst>
                <a:ext uri="{FF2B5EF4-FFF2-40B4-BE49-F238E27FC236}">
                  <a16:creationId xmlns:a16="http://schemas.microsoft.com/office/drawing/2014/main" id="{D68319C2-8546-E65F-ADF4-858BFCFCF08F}"/>
                </a:ext>
              </a:extLst>
            </p:cNvPr>
            <p:cNvSpPr/>
            <p:nvPr/>
          </p:nvSpPr>
          <p:spPr>
            <a:xfrm flipV="1">
              <a:off x="8805665" y="5631214"/>
              <a:ext cx="33163" cy="17272"/>
            </a:xfrm>
            <a:custGeom>
              <a:avLst/>
              <a:gdLst>
                <a:gd name="connsiteX0" fmla="*/ 32991 w 33163"/>
                <a:gd name="connsiteY0" fmla="*/ 16784 h 17272"/>
                <a:gd name="connsiteX1" fmla="*/ -173 w 33163"/>
                <a:gd name="connsiteY1" fmla="*/ -327 h 17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163" h="17272">
                  <a:moveTo>
                    <a:pt x="32991" y="16784"/>
                  </a:moveTo>
                  <a:cubicBezTo>
                    <a:pt x="17782" y="17706"/>
                    <a:pt x="5721" y="14996"/>
                    <a:pt x="-173" y="-32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78" name="任意多边形: 形状 2477">
              <a:extLst>
                <a:ext uri="{FF2B5EF4-FFF2-40B4-BE49-F238E27FC236}">
                  <a16:creationId xmlns:a16="http://schemas.microsoft.com/office/drawing/2014/main" id="{476FA9AE-F0DB-E25D-F996-2F090BDD87DB}"/>
                </a:ext>
              </a:extLst>
            </p:cNvPr>
            <p:cNvSpPr/>
            <p:nvPr/>
          </p:nvSpPr>
          <p:spPr>
            <a:xfrm flipV="1">
              <a:off x="8814062" y="5591608"/>
              <a:ext cx="14527" cy="42600"/>
            </a:xfrm>
            <a:custGeom>
              <a:avLst/>
              <a:gdLst>
                <a:gd name="connsiteX0" fmla="*/ 14355 w 14527"/>
                <a:gd name="connsiteY0" fmla="*/ 42268 h 42600"/>
                <a:gd name="connsiteX1" fmla="*/ 4244 w 14527"/>
                <a:gd name="connsiteY1" fmla="*/ -332 h 42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527" h="42600">
                  <a:moveTo>
                    <a:pt x="14355" y="42268"/>
                  </a:moveTo>
                  <a:cubicBezTo>
                    <a:pt x="-1492" y="26713"/>
                    <a:pt x="-3575" y="12246"/>
                    <a:pt x="4244" y="-33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79" name="任意多边形: 形状 2478">
              <a:extLst>
                <a:ext uri="{FF2B5EF4-FFF2-40B4-BE49-F238E27FC236}">
                  <a16:creationId xmlns:a16="http://schemas.microsoft.com/office/drawing/2014/main" id="{5B1C79AD-201C-56C2-7B41-3A263D21DBF5}"/>
                </a:ext>
              </a:extLst>
            </p:cNvPr>
            <p:cNvSpPr/>
            <p:nvPr/>
          </p:nvSpPr>
          <p:spPr>
            <a:xfrm flipV="1">
              <a:off x="8779061" y="5605493"/>
              <a:ext cx="35360" cy="17934"/>
            </a:xfrm>
            <a:custGeom>
              <a:avLst/>
              <a:gdLst>
                <a:gd name="connsiteX0" fmla="*/ 35187 w 35360"/>
                <a:gd name="connsiteY0" fmla="*/ 9937 h 17934"/>
                <a:gd name="connsiteX1" fmla="*/ -173 w 35360"/>
                <a:gd name="connsiteY1" fmla="*/ -332 h 17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360" h="17934">
                  <a:moveTo>
                    <a:pt x="35187" y="9937"/>
                  </a:moveTo>
                  <a:cubicBezTo>
                    <a:pt x="18444" y="22182"/>
                    <a:pt x="4826" y="20457"/>
                    <a:pt x="-173" y="-33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80" name="任意多边形: 形状 2479">
              <a:extLst>
                <a:ext uri="{FF2B5EF4-FFF2-40B4-BE49-F238E27FC236}">
                  <a16:creationId xmlns:a16="http://schemas.microsoft.com/office/drawing/2014/main" id="{12285A4B-E489-3353-9A9A-44AA546FFED5}"/>
                </a:ext>
              </a:extLst>
            </p:cNvPr>
            <p:cNvSpPr/>
            <p:nvPr/>
          </p:nvSpPr>
          <p:spPr>
            <a:xfrm flipV="1">
              <a:off x="8785688" y="5560893"/>
              <a:ext cx="17649" cy="44406"/>
            </a:xfrm>
            <a:custGeom>
              <a:avLst/>
              <a:gdLst>
                <a:gd name="connsiteX0" fmla="*/ 6772 w 17649"/>
                <a:gd name="connsiteY0" fmla="*/ -338 h 44406"/>
                <a:gd name="connsiteX1" fmla="*/ 17476 w 17649"/>
                <a:gd name="connsiteY1" fmla="*/ 44069 h 44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649" h="44406">
                  <a:moveTo>
                    <a:pt x="6772" y="-338"/>
                  </a:moveTo>
                  <a:cubicBezTo>
                    <a:pt x="-6386" y="16708"/>
                    <a:pt x="248" y="33201"/>
                    <a:pt x="17476" y="4406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81" name="任意多边形: 形状 2480">
              <a:extLst>
                <a:ext uri="{FF2B5EF4-FFF2-40B4-BE49-F238E27FC236}">
                  <a16:creationId xmlns:a16="http://schemas.microsoft.com/office/drawing/2014/main" id="{1D217655-D469-BB53-277D-E788851CE6F6}"/>
                </a:ext>
              </a:extLst>
            </p:cNvPr>
            <p:cNvSpPr/>
            <p:nvPr/>
          </p:nvSpPr>
          <p:spPr>
            <a:xfrm flipV="1">
              <a:off x="8745104" y="5576066"/>
              <a:ext cx="41337" cy="12313"/>
            </a:xfrm>
            <a:custGeom>
              <a:avLst/>
              <a:gdLst>
                <a:gd name="connsiteX0" fmla="*/ 41164 w 41337"/>
                <a:gd name="connsiteY0" fmla="*/ 5602 h 12313"/>
                <a:gd name="connsiteX1" fmla="*/ -174 w 41337"/>
                <a:gd name="connsiteY1" fmla="*/ -338 h 12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337" h="12313">
                  <a:moveTo>
                    <a:pt x="41164" y="5602"/>
                  </a:moveTo>
                  <a:cubicBezTo>
                    <a:pt x="22015" y="16645"/>
                    <a:pt x="7949" y="12485"/>
                    <a:pt x="-174" y="-33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82" name="任意多边形: 形状 2481">
              <a:extLst>
                <a:ext uri="{FF2B5EF4-FFF2-40B4-BE49-F238E27FC236}">
                  <a16:creationId xmlns:a16="http://schemas.microsoft.com/office/drawing/2014/main" id="{D53A861A-7E2B-6700-3DFA-8B5119B8A692}"/>
                </a:ext>
              </a:extLst>
            </p:cNvPr>
            <p:cNvSpPr/>
            <p:nvPr/>
          </p:nvSpPr>
          <p:spPr>
            <a:xfrm flipV="1">
              <a:off x="8772703" y="5493411"/>
              <a:ext cx="34574" cy="50136"/>
            </a:xfrm>
            <a:custGeom>
              <a:avLst/>
              <a:gdLst>
                <a:gd name="connsiteX0" fmla="*/ 34401 w 34574"/>
                <a:gd name="connsiteY0" fmla="*/ 49459 h 50136"/>
                <a:gd name="connsiteX1" fmla="*/ -91 w 34574"/>
                <a:gd name="connsiteY1" fmla="*/ 23383 h 50136"/>
                <a:gd name="connsiteX2" fmla="*/ 27903 w 34574"/>
                <a:gd name="connsiteY2" fmla="*/ -336 h 50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574" h="50136">
                  <a:moveTo>
                    <a:pt x="34401" y="49459"/>
                  </a:moveTo>
                  <a:cubicBezTo>
                    <a:pt x="17105" y="52247"/>
                    <a:pt x="1263" y="36688"/>
                    <a:pt x="-91" y="23383"/>
                  </a:cubicBezTo>
                  <a:cubicBezTo>
                    <a:pt x="-1437" y="10079"/>
                    <a:pt x="14004" y="-788"/>
                    <a:pt x="27903" y="-33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83" name="任意多边形: 形状 2482">
              <a:extLst>
                <a:ext uri="{FF2B5EF4-FFF2-40B4-BE49-F238E27FC236}">
                  <a16:creationId xmlns:a16="http://schemas.microsoft.com/office/drawing/2014/main" id="{5F2CB429-BF2A-279B-A7BD-05C81EAD0A53}"/>
                </a:ext>
              </a:extLst>
            </p:cNvPr>
            <p:cNvSpPr/>
            <p:nvPr/>
          </p:nvSpPr>
          <p:spPr>
            <a:xfrm flipV="1">
              <a:off x="8761459" y="5455281"/>
              <a:ext cx="18953" cy="49846"/>
            </a:xfrm>
            <a:custGeom>
              <a:avLst/>
              <a:gdLst>
                <a:gd name="connsiteX0" fmla="*/ 16593 w 18953"/>
                <a:gd name="connsiteY0" fmla="*/ 49489 h 49846"/>
                <a:gd name="connsiteX1" fmla="*/ 18780 w 18953"/>
                <a:gd name="connsiteY1" fmla="*/ -357 h 49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953" h="49846">
                  <a:moveTo>
                    <a:pt x="16593" y="49489"/>
                  </a:moveTo>
                  <a:cubicBezTo>
                    <a:pt x="-4698" y="43376"/>
                    <a:pt x="-7554" y="7067"/>
                    <a:pt x="18780" y="-35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84" name="任意多边形: 形状 2483">
              <a:extLst>
                <a:ext uri="{FF2B5EF4-FFF2-40B4-BE49-F238E27FC236}">
                  <a16:creationId xmlns:a16="http://schemas.microsoft.com/office/drawing/2014/main" id="{F7F94115-654A-14E9-29BA-0F4E73C77268}"/>
                </a:ext>
              </a:extLst>
            </p:cNvPr>
            <p:cNvSpPr/>
            <p:nvPr/>
          </p:nvSpPr>
          <p:spPr>
            <a:xfrm flipV="1">
              <a:off x="8736224" y="5424205"/>
              <a:ext cx="25561" cy="55441"/>
            </a:xfrm>
            <a:custGeom>
              <a:avLst/>
              <a:gdLst>
                <a:gd name="connsiteX0" fmla="*/ 16944 w 25561"/>
                <a:gd name="connsiteY0" fmla="*/ 55079 h 55441"/>
                <a:gd name="connsiteX1" fmla="*/ 25387 w 25561"/>
                <a:gd name="connsiteY1" fmla="*/ -363 h 55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561" h="55441">
                  <a:moveTo>
                    <a:pt x="16944" y="55079"/>
                  </a:moveTo>
                  <a:cubicBezTo>
                    <a:pt x="-5049" y="46141"/>
                    <a:pt x="-9454" y="10820"/>
                    <a:pt x="25387" y="-36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85" name="任意多边形: 形状 2484">
              <a:extLst>
                <a:ext uri="{FF2B5EF4-FFF2-40B4-BE49-F238E27FC236}">
                  <a16:creationId xmlns:a16="http://schemas.microsoft.com/office/drawing/2014/main" id="{24E17DA1-A223-C412-CD09-F9A8CDC6E783}"/>
                </a:ext>
              </a:extLst>
            </p:cNvPr>
            <p:cNvSpPr/>
            <p:nvPr/>
          </p:nvSpPr>
          <p:spPr>
            <a:xfrm flipV="1">
              <a:off x="8715361" y="5542171"/>
              <a:ext cx="46396" cy="33783"/>
            </a:xfrm>
            <a:custGeom>
              <a:avLst/>
              <a:gdLst>
                <a:gd name="connsiteX0" fmla="*/ -174 w 46396"/>
                <a:gd name="connsiteY0" fmla="*/ 19247 h 33783"/>
                <a:gd name="connsiteX1" fmla="*/ 46222 w 46396"/>
                <a:gd name="connsiteY1" fmla="*/ -342 h 33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6396" h="33783">
                  <a:moveTo>
                    <a:pt x="-174" y="19247"/>
                  </a:moveTo>
                  <a:cubicBezTo>
                    <a:pt x="9024" y="40645"/>
                    <a:pt x="37351" y="40670"/>
                    <a:pt x="46222" y="-34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86" name="任意多边形: 形状 2485">
              <a:extLst>
                <a:ext uri="{FF2B5EF4-FFF2-40B4-BE49-F238E27FC236}">
                  <a16:creationId xmlns:a16="http://schemas.microsoft.com/office/drawing/2014/main" id="{C2D399F5-29EB-008F-EE68-E9A8F4DC801F}"/>
                </a:ext>
              </a:extLst>
            </p:cNvPr>
            <p:cNvSpPr/>
            <p:nvPr/>
          </p:nvSpPr>
          <p:spPr>
            <a:xfrm flipV="1">
              <a:off x="8748576" y="5529100"/>
              <a:ext cx="25959" cy="19492"/>
            </a:xfrm>
            <a:custGeom>
              <a:avLst/>
              <a:gdLst>
                <a:gd name="connsiteX0" fmla="*/ 25785 w 25959"/>
                <a:gd name="connsiteY0" fmla="*/ 19146 h 19492"/>
                <a:gd name="connsiteX1" fmla="*/ -174 w 25959"/>
                <a:gd name="connsiteY1" fmla="*/ -346 h 19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959" h="19492">
                  <a:moveTo>
                    <a:pt x="25785" y="19146"/>
                  </a:moveTo>
                  <a:cubicBezTo>
                    <a:pt x="14220" y="17217"/>
                    <a:pt x="4074" y="8937"/>
                    <a:pt x="-174" y="-34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87" name="任意多边形: 形状 2486">
              <a:extLst>
                <a:ext uri="{FF2B5EF4-FFF2-40B4-BE49-F238E27FC236}">
                  <a16:creationId xmlns:a16="http://schemas.microsoft.com/office/drawing/2014/main" id="{8404C66B-EAC0-7E92-7772-72FA2A9793F8}"/>
                </a:ext>
              </a:extLst>
            </p:cNvPr>
            <p:cNvSpPr/>
            <p:nvPr/>
          </p:nvSpPr>
          <p:spPr>
            <a:xfrm flipV="1">
              <a:off x="8709438" y="5394678"/>
              <a:ext cx="26844" cy="53008"/>
            </a:xfrm>
            <a:custGeom>
              <a:avLst/>
              <a:gdLst>
                <a:gd name="connsiteX0" fmla="*/ 17774 w 26844"/>
                <a:gd name="connsiteY0" fmla="*/ 52640 h 53008"/>
                <a:gd name="connsiteX1" fmla="*/ 26670 w 26844"/>
                <a:gd name="connsiteY1" fmla="*/ -368 h 53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844" h="53008">
                  <a:moveTo>
                    <a:pt x="17774" y="52640"/>
                  </a:moveTo>
                  <a:cubicBezTo>
                    <a:pt x="-8837" y="38996"/>
                    <a:pt x="-5846" y="9334"/>
                    <a:pt x="26670" y="-36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88" name="任意多边形: 形状 2487">
              <a:extLst>
                <a:ext uri="{FF2B5EF4-FFF2-40B4-BE49-F238E27FC236}">
                  <a16:creationId xmlns:a16="http://schemas.microsoft.com/office/drawing/2014/main" id="{44B0B526-1841-5F0D-E613-75C71823E31F}"/>
                </a:ext>
              </a:extLst>
            </p:cNvPr>
            <p:cNvSpPr/>
            <p:nvPr/>
          </p:nvSpPr>
          <p:spPr>
            <a:xfrm flipV="1">
              <a:off x="8734061" y="5494214"/>
              <a:ext cx="30948" cy="48003"/>
            </a:xfrm>
            <a:custGeom>
              <a:avLst/>
              <a:gdLst>
                <a:gd name="connsiteX0" fmla="*/ 30775 w 30948"/>
                <a:gd name="connsiteY0" fmla="*/ 47654 h 48003"/>
                <a:gd name="connsiteX1" fmla="*/ 2543 w 30948"/>
                <a:gd name="connsiteY1" fmla="*/ -350 h 48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48" h="48003">
                  <a:moveTo>
                    <a:pt x="30775" y="47654"/>
                  </a:moveTo>
                  <a:cubicBezTo>
                    <a:pt x="940" y="40958"/>
                    <a:pt x="-4408" y="18759"/>
                    <a:pt x="2543" y="-35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89" name="任意多边形: 形状 2488">
              <a:extLst>
                <a:ext uri="{FF2B5EF4-FFF2-40B4-BE49-F238E27FC236}">
                  <a16:creationId xmlns:a16="http://schemas.microsoft.com/office/drawing/2014/main" id="{28F18451-14D8-A415-9406-AC578A096C8A}"/>
                </a:ext>
              </a:extLst>
            </p:cNvPr>
            <p:cNvSpPr/>
            <p:nvPr/>
          </p:nvSpPr>
          <p:spPr>
            <a:xfrm flipV="1">
              <a:off x="8700820" y="5503213"/>
              <a:ext cx="38948" cy="43101"/>
            </a:xfrm>
            <a:custGeom>
              <a:avLst/>
              <a:gdLst>
                <a:gd name="connsiteX0" fmla="*/ 38774 w 38948"/>
                <a:gd name="connsiteY0" fmla="*/ 37821 h 43101"/>
                <a:gd name="connsiteX1" fmla="*/ 5340 w 38948"/>
                <a:gd name="connsiteY1" fmla="*/ -349 h 43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948" h="43101">
                  <a:moveTo>
                    <a:pt x="38774" y="37821"/>
                  </a:moveTo>
                  <a:cubicBezTo>
                    <a:pt x="10942" y="54907"/>
                    <a:pt x="-10799" y="24029"/>
                    <a:pt x="5340" y="-34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90" name="任意多边形: 形状 2489">
              <a:extLst>
                <a:ext uri="{FF2B5EF4-FFF2-40B4-BE49-F238E27FC236}">
                  <a16:creationId xmlns:a16="http://schemas.microsoft.com/office/drawing/2014/main" id="{22D5E92C-D5A1-4418-B231-BBAD2632141B}"/>
                </a:ext>
              </a:extLst>
            </p:cNvPr>
            <p:cNvSpPr/>
            <p:nvPr/>
          </p:nvSpPr>
          <p:spPr>
            <a:xfrm flipV="1">
              <a:off x="8714643" y="5463020"/>
              <a:ext cx="24411" cy="40645"/>
            </a:xfrm>
            <a:custGeom>
              <a:avLst/>
              <a:gdLst>
                <a:gd name="connsiteX0" fmla="*/ 24237 w 24411"/>
                <a:gd name="connsiteY0" fmla="*/ 40289 h 40645"/>
                <a:gd name="connsiteX1" fmla="*/ 5021 w 24411"/>
                <a:gd name="connsiteY1" fmla="*/ -357 h 40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411" h="40645">
                  <a:moveTo>
                    <a:pt x="24237" y="40289"/>
                  </a:moveTo>
                  <a:cubicBezTo>
                    <a:pt x="8041" y="39654"/>
                    <a:pt x="-8995" y="20496"/>
                    <a:pt x="5021" y="-35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91" name="任意多边形: 形状 2490">
              <a:extLst>
                <a:ext uri="{FF2B5EF4-FFF2-40B4-BE49-F238E27FC236}">
                  <a16:creationId xmlns:a16="http://schemas.microsoft.com/office/drawing/2014/main" id="{D228BE12-0EE5-64D4-0C00-C18CC392594E}"/>
                </a:ext>
              </a:extLst>
            </p:cNvPr>
            <p:cNvSpPr/>
            <p:nvPr/>
          </p:nvSpPr>
          <p:spPr>
            <a:xfrm flipV="1">
              <a:off x="8674150" y="5499699"/>
              <a:ext cx="33829" cy="10589"/>
            </a:xfrm>
            <a:custGeom>
              <a:avLst/>
              <a:gdLst>
                <a:gd name="connsiteX0" fmla="*/ 33654 w 33829"/>
                <a:gd name="connsiteY0" fmla="*/ -353 h 10589"/>
                <a:gd name="connsiteX1" fmla="*/ -175 w 33829"/>
                <a:gd name="connsiteY1" fmla="*/ 389 h 10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829" h="10589">
                  <a:moveTo>
                    <a:pt x="33654" y="-353"/>
                  </a:moveTo>
                  <a:cubicBezTo>
                    <a:pt x="25442" y="12474"/>
                    <a:pt x="7270" y="14729"/>
                    <a:pt x="-175" y="38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92" name="任意多边形: 形状 2491">
              <a:extLst>
                <a:ext uri="{FF2B5EF4-FFF2-40B4-BE49-F238E27FC236}">
                  <a16:creationId xmlns:a16="http://schemas.microsoft.com/office/drawing/2014/main" id="{2E8875CF-0B55-C86B-A20B-C82D56BC617C}"/>
                </a:ext>
              </a:extLst>
            </p:cNvPr>
            <p:cNvSpPr/>
            <p:nvPr/>
          </p:nvSpPr>
          <p:spPr>
            <a:xfrm flipV="1">
              <a:off x="8648567" y="5466127"/>
              <a:ext cx="42228" cy="33564"/>
            </a:xfrm>
            <a:custGeom>
              <a:avLst/>
              <a:gdLst>
                <a:gd name="connsiteX0" fmla="*/ 41496 w 42228"/>
                <a:gd name="connsiteY0" fmla="*/ -357 h 33564"/>
                <a:gd name="connsiteX1" fmla="*/ -176 w 42228"/>
                <a:gd name="connsiteY1" fmla="*/ 18966 h 33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228" h="33564">
                  <a:moveTo>
                    <a:pt x="41496" y="-357"/>
                  </a:moveTo>
                  <a:cubicBezTo>
                    <a:pt x="46755" y="31162"/>
                    <a:pt x="13349" y="46336"/>
                    <a:pt x="-176" y="1896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93" name="任意多边形: 形状 2492">
              <a:extLst>
                <a:ext uri="{FF2B5EF4-FFF2-40B4-BE49-F238E27FC236}">
                  <a16:creationId xmlns:a16="http://schemas.microsoft.com/office/drawing/2014/main" id="{B7873901-DE14-52AB-37E2-782B54C49037}"/>
                </a:ext>
              </a:extLst>
            </p:cNvPr>
            <p:cNvSpPr/>
            <p:nvPr/>
          </p:nvSpPr>
          <p:spPr>
            <a:xfrm flipV="1">
              <a:off x="8683752" y="5470091"/>
              <a:ext cx="34466" cy="4240"/>
            </a:xfrm>
            <a:custGeom>
              <a:avLst/>
              <a:gdLst>
                <a:gd name="connsiteX0" fmla="*/ 34291 w 34466"/>
                <a:gd name="connsiteY0" fmla="*/ -359 h 4240"/>
                <a:gd name="connsiteX1" fmla="*/ -175 w 34466"/>
                <a:gd name="connsiteY1" fmla="*/ 235 h 4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466" h="4240">
                  <a:moveTo>
                    <a:pt x="34291" y="-359"/>
                  </a:moveTo>
                  <a:cubicBezTo>
                    <a:pt x="26948" y="2662"/>
                    <a:pt x="11273" y="7140"/>
                    <a:pt x="-175" y="23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94" name="任意多边形: 形状 2493">
              <a:extLst>
                <a:ext uri="{FF2B5EF4-FFF2-40B4-BE49-F238E27FC236}">
                  <a16:creationId xmlns:a16="http://schemas.microsoft.com/office/drawing/2014/main" id="{43621B83-391C-47FD-1024-A5853D7832C4}"/>
                </a:ext>
              </a:extLst>
            </p:cNvPr>
            <p:cNvSpPr/>
            <p:nvPr/>
          </p:nvSpPr>
          <p:spPr>
            <a:xfrm flipV="1">
              <a:off x="8694132" y="5431826"/>
              <a:ext cx="18847" cy="38876"/>
            </a:xfrm>
            <a:custGeom>
              <a:avLst/>
              <a:gdLst>
                <a:gd name="connsiteX0" fmla="*/ 18672 w 18847"/>
                <a:gd name="connsiteY0" fmla="*/ 38514 h 38876"/>
                <a:gd name="connsiteX1" fmla="*/ 4397 w 18847"/>
                <a:gd name="connsiteY1" fmla="*/ -363 h 38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847" h="38876">
                  <a:moveTo>
                    <a:pt x="18672" y="38514"/>
                  </a:moveTo>
                  <a:cubicBezTo>
                    <a:pt x="-2623" y="32403"/>
                    <a:pt x="-3494" y="9537"/>
                    <a:pt x="4397" y="-36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95" name="任意多边形: 形状 2494">
              <a:extLst>
                <a:ext uri="{FF2B5EF4-FFF2-40B4-BE49-F238E27FC236}">
                  <a16:creationId xmlns:a16="http://schemas.microsoft.com/office/drawing/2014/main" id="{A322C47B-4CD6-66AC-CC4B-1F477FAD74AE}"/>
                </a:ext>
              </a:extLst>
            </p:cNvPr>
            <p:cNvSpPr/>
            <p:nvPr/>
          </p:nvSpPr>
          <p:spPr>
            <a:xfrm flipV="1">
              <a:off x="8692735" y="5369199"/>
              <a:ext cx="18709" cy="39313"/>
            </a:xfrm>
            <a:custGeom>
              <a:avLst/>
              <a:gdLst>
                <a:gd name="connsiteX0" fmla="*/ 8044 w 18709"/>
                <a:gd name="connsiteY0" fmla="*/ 38939 h 39313"/>
                <a:gd name="connsiteX1" fmla="*/ 18535 w 18709"/>
                <a:gd name="connsiteY1" fmla="*/ -375 h 39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709" h="39313">
                  <a:moveTo>
                    <a:pt x="8044" y="38939"/>
                  </a:moveTo>
                  <a:cubicBezTo>
                    <a:pt x="-4867" y="23706"/>
                    <a:pt x="-3429" y="11364"/>
                    <a:pt x="18535" y="-37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96" name="任意多边形: 形状 2495">
              <a:extLst>
                <a:ext uri="{FF2B5EF4-FFF2-40B4-BE49-F238E27FC236}">
                  <a16:creationId xmlns:a16="http://schemas.microsoft.com/office/drawing/2014/main" id="{0443FBE2-A73A-59FD-F11A-E78D8507071E}"/>
                </a:ext>
              </a:extLst>
            </p:cNvPr>
            <p:cNvSpPr/>
            <p:nvPr/>
          </p:nvSpPr>
          <p:spPr>
            <a:xfrm flipV="1">
              <a:off x="8681590" y="5395273"/>
              <a:ext cx="19270" cy="42992"/>
            </a:xfrm>
            <a:custGeom>
              <a:avLst/>
              <a:gdLst>
                <a:gd name="connsiteX0" fmla="*/ 13117 w 19270"/>
                <a:gd name="connsiteY0" fmla="*/ 42623 h 42992"/>
                <a:gd name="connsiteX1" fmla="*/ 19095 w 19270"/>
                <a:gd name="connsiteY1" fmla="*/ -369 h 42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270" h="42992">
                  <a:moveTo>
                    <a:pt x="13117" y="42623"/>
                  </a:moveTo>
                  <a:cubicBezTo>
                    <a:pt x="-7848" y="27584"/>
                    <a:pt x="-2630" y="11755"/>
                    <a:pt x="19095" y="-36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97" name="任意多边形: 形状 2496">
              <a:extLst>
                <a:ext uri="{FF2B5EF4-FFF2-40B4-BE49-F238E27FC236}">
                  <a16:creationId xmlns:a16="http://schemas.microsoft.com/office/drawing/2014/main" id="{19F582F8-6696-9F4C-CEC6-1C338BF66429}"/>
                </a:ext>
              </a:extLst>
            </p:cNvPr>
            <p:cNvSpPr/>
            <p:nvPr/>
          </p:nvSpPr>
          <p:spPr>
            <a:xfrm flipV="1">
              <a:off x="8663887" y="5423134"/>
              <a:ext cx="19803" cy="42475"/>
            </a:xfrm>
            <a:custGeom>
              <a:avLst/>
              <a:gdLst>
                <a:gd name="connsiteX0" fmla="*/ 19628 w 19803"/>
                <a:gd name="connsiteY0" fmla="*/ 42112 h 42475"/>
                <a:gd name="connsiteX1" fmla="*/ 4159 w 19803"/>
                <a:gd name="connsiteY1" fmla="*/ -364 h 42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803" h="42475">
                  <a:moveTo>
                    <a:pt x="19628" y="42112"/>
                  </a:moveTo>
                  <a:cubicBezTo>
                    <a:pt x="-2162" y="35220"/>
                    <a:pt x="-3703" y="13872"/>
                    <a:pt x="4159" y="-36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98" name="任意多边形: 形状 2497">
              <a:extLst>
                <a:ext uri="{FF2B5EF4-FFF2-40B4-BE49-F238E27FC236}">
                  <a16:creationId xmlns:a16="http://schemas.microsoft.com/office/drawing/2014/main" id="{24B17F1A-A039-1E37-FB76-DA97EEDAB661}"/>
                </a:ext>
              </a:extLst>
            </p:cNvPr>
            <p:cNvSpPr/>
            <p:nvPr/>
          </p:nvSpPr>
          <p:spPr>
            <a:xfrm flipV="1">
              <a:off x="8625651" y="5432251"/>
              <a:ext cx="40417" cy="29169"/>
            </a:xfrm>
            <a:custGeom>
              <a:avLst/>
              <a:gdLst>
                <a:gd name="connsiteX0" fmla="*/ 40242 w 40417"/>
                <a:gd name="connsiteY0" fmla="*/ 23039 h 29169"/>
                <a:gd name="connsiteX1" fmla="*/ -176 w 40417"/>
                <a:gd name="connsiteY1" fmla="*/ -364 h 29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0417" h="29169">
                  <a:moveTo>
                    <a:pt x="40242" y="23039"/>
                  </a:moveTo>
                  <a:cubicBezTo>
                    <a:pt x="19816" y="39790"/>
                    <a:pt x="74" y="16359"/>
                    <a:pt x="-176" y="-36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99" name="任意多边形: 形状 2498">
              <a:extLst>
                <a:ext uri="{FF2B5EF4-FFF2-40B4-BE49-F238E27FC236}">
                  <a16:creationId xmlns:a16="http://schemas.microsoft.com/office/drawing/2014/main" id="{3E4E05AC-C2E5-01A7-FBF7-3652E90388FB}"/>
                </a:ext>
              </a:extLst>
            </p:cNvPr>
            <p:cNvSpPr/>
            <p:nvPr/>
          </p:nvSpPr>
          <p:spPr>
            <a:xfrm flipV="1">
              <a:off x="8655414" y="5359512"/>
              <a:ext cx="35182" cy="45719"/>
            </a:xfrm>
            <a:custGeom>
              <a:avLst/>
              <a:gdLst>
                <a:gd name="connsiteX0" fmla="*/ 35007 w 35182"/>
                <a:gd name="connsiteY0" fmla="*/ 44944 h 45719"/>
                <a:gd name="connsiteX1" fmla="*/ -155 w 35182"/>
                <a:gd name="connsiteY1" fmla="*/ 20386 h 45719"/>
                <a:gd name="connsiteX2" fmla="*/ 29174 w 35182"/>
                <a:gd name="connsiteY2" fmla="*/ -367 h 4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182" h="45719">
                  <a:moveTo>
                    <a:pt x="35007" y="44944"/>
                  </a:moveTo>
                  <a:cubicBezTo>
                    <a:pt x="17711" y="47731"/>
                    <a:pt x="-888" y="35557"/>
                    <a:pt x="-155" y="20386"/>
                  </a:cubicBezTo>
                  <a:cubicBezTo>
                    <a:pt x="582" y="5220"/>
                    <a:pt x="17564" y="-638"/>
                    <a:pt x="29174" y="-36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00" name="任意多边形: 形状 2499">
              <a:extLst>
                <a:ext uri="{FF2B5EF4-FFF2-40B4-BE49-F238E27FC236}">
                  <a16:creationId xmlns:a16="http://schemas.microsoft.com/office/drawing/2014/main" id="{C699339E-75B3-A75E-C1EC-60A75F7D1FB0}"/>
                </a:ext>
              </a:extLst>
            </p:cNvPr>
            <p:cNvSpPr/>
            <p:nvPr/>
          </p:nvSpPr>
          <p:spPr>
            <a:xfrm flipV="1">
              <a:off x="8639626" y="5392059"/>
              <a:ext cx="17513" cy="41863"/>
            </a:xfrm>
            <a:custGeom>
              <a:avLst/>
              <a:gdLst>
                <a:gd name="connsiteX0" fmla="*/ 17337 w 17513"/>
                <a:gd name="connsiteY0" fmla="*/ 41493 h 41863"/>
                <a:gd name="connsiteX1" fmla="*/ 6062 w 17513"/>
                <a:gd name="connsiteY1" fmla="*/ -370 h 41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513" h="41863">
                  <a:moveTo>
                    <a:pt x="17337" y="41493"/>
                  </a:moveTo>
                  <a:cubicBezTo>
                    <a:pt x="-4764" y="31537"/>
                    <a:pt x="-2787" y="12310"/>
                    <a:pt x="6062" y="-37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01" name="任意多边形: 形状 2500">
              <a:extLst>
                <a:ext uri="{FF2B5EF4-FFF2-40B4-BE49-F238E27FC236}">
                  <a16:creationId xmlns:a16="http://schemas.microsoft.com/office/drawing/2014/main" id="{C2282EE3-5CDB-47C5-9BF0-539A49EC2BE5}"/>
                </a:ext>
              </a:extLst>
            </p:cNvPr>
            <p:cNvSpPr/>
            <p:nvPr/>
          </p:nvSpPr>
          <p:spPr>
            <a:xfrm flipV="1">
              <a:off x="8625202" y="5324550"/>
              <a:ext cx="52468" cy="45046"/>
            </a:xfrm>
            <a:custGeom>
              <a:avLst/>
              <a:gdLst>
                <a:gd name="connsiteX0" fmla="*/ 13544 w 52468"/>
                <a:gd name="connsiteY0" fmla="*/ 44664 h 45046"/>
                <a:gd name="connsiteX1" fmla="*/ 13592 w 52468"/>
                <a:gd name="connsiteY1" fmla="*/ 4339 h 45046"/>
                <a:gd name="connsiteX2" fmla="*/ 52292 w 52468"/>
                <a:gd name="connsiteY2" fmla="*/ 19023 h 45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2468" h="45046">
                  <a:moveTo>
                    <a:pt x="13544" y="44664"/>
                  </a:moveTo>
                  <a:cubicBezTo>
                    <a:pt x="-1301" y="40999"/>
                    <a:pt x="-7921" y="18512"/>
                    <a:pt x="13592" y="4339"/>
                  </a:cubicBezTo>
                  <a:cubicBezTo>
                    <a:pt x="30912" y="-7072"/>
                    <a:pt x="50353" y="3922"/>
                    <a:pt x="52292" y="1902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02" name="任意多边形: 形状 2501">
              <a:extLst>
                <a:ext uri="{FF2B5EF4-FFF2-40B4-BE49-F238E27FC236}">
                  <a16:creationId xmlns:a16="http://schemas.microsoft.com/office/drawing/2014/main" id="{82DEFF85-3097-4B83-C3D0-EC9BA1C148BC}"/>
                </a:ext>
              </a:extLst>
            </p:cNvPr>
            <p:cNvSpPr/>
            <p:nvPr/>
          </p:nvSpPr>
          <p:spPr>
            <a:xfrm flipV="1">
              <a:off x="8621449" y="5362888"/>
              <a:ext cx="19371" cy="44549"/>
            </a:xfrm>
            <a:custGeom>
              <a:avLst/>
              <a:gdLst>
                <a:gd name="connsiteX0" fmla="*/ 14202 w 19371"/>
                <a:gd name="connsiteY0" fmla="*/ 44174 h 44549"/>
                <a:gd name="connsiteX1" fmla="*/ 19195 w 19371"/>
                <a:gd name="connsiteY1" fmla="*/ -375 h 44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371" h="44549">
                  <a:moveTo>
                    <a:pt x="14202" y="44174"/>
                  </a:moveTo>
                  <a:cubicBezTo>
                    <a:pt x="-2643" y="33063"/>
                    <a:pt x="-8951" y="13641"/>
                    <a:pt x="19195" y="-37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03" name="任意多边形: 形状 2502">
              <a:extLst>
                <a:ext uri="{FF2B5EF4-FFF2-40B4-BE49-F238E27FC236}">
                  <a16:creationId xmlns:a16="http://schemas.microsoft.com/office/drawing/2014/main" id="{ED8010AE-D468-C171-B3C4-6443BAA20983}"/>
                </a:ext>
              </a:extLst>
            </p:cNvPr>
            <p:cNvSpPr/>
            <p:nvPr/>
          </p:nvSpPr>
          <p:spPr>
            <a:xfrm flipV="1">
              <a:off x="8595598" y="5423371"/>
              <a:ext cx="41062" cy="16812"/>
            </a:xfrm>
            <a:custGeom>
              <a:avLst/>
              <a:gdLst>
                <a:gd name="connsiteX0" fmla="*/ 40885 w 41062"/>
                <a:gd name="connsiteY0" fmla="*/ 848 h 16812"/>
                <a:gd name="connsiteX1" fmla="*/ -177 w 41062"/>
                <a:gd name="connsiteY1" fmla="*/ -366 h 16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062" h="16812">
                  <a:moveTo>
                    <a:pt x="40885" y="848"/>
                  </a:moveTo>
                  <a:cubicBezTo>
                    <a:pt x="29244" y="18571"/>
                    <a:pt x="2804" y="24970"/>
                    <a:pt x="-177" y="-36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04" name="任意多边形: 形状 2503">
              <a:extLst>
                <a:ext uri="{FF2B5EF4-FFF2-40B4-BE49-F238E27FC236}">
                  <a16:creationId xmlns:a16="http://schemas.microsoft.com/office/drawing/2014/main" id="{07B3ADC2-5BE0-E174-3650-AFC82EF1B14C}"/>
                </a:ext>
              </a:extLst>
            </p:cNvPr>
            <p:cNvSpPr/>
            <p:nvPr/>
          </p:nvSpPr>
          <p:spPr>
            <a:xfrm flipV="1">
              <a:off x="8606182" y="5391702"/>
              <a:ext cx="16786" cy="32669"/>
            </a:xfrm>
            <a:custGeom>
              <a:avLst/>
              <a:gdLst>
                <a:gd name="connsiteX0" fmla="*/ 16610 w 16786"/>
                <a:gd name="connsiteY0" fmla="*/ 32299 h 32669"/>
                <a:gd name="connsiteX1" fmla="*/ 272 w 16786"/>
                <a:gd name="connsiteY1" fmla="*/ -371 h 32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786" h="32669">
                  <a:moveTo>
                    <a:pt x="16610" y="32299"/>
                  </a:moveTo>
                  <a:cubicBezTo>
                    <a:pt x="4096" y="27156"/>
                    <a:pt x="-1939" y="12468"/>
                    <a:pt x="272" y="-37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05" name="任意多边形: 形状 2504">
              <a:extLst>
                <a:ext uri="{FF2B5EF4-FFF2-40B4-BE49-F238E27FC236}">
                  <a16:creationId xmlns:a16="http://schemas.microsoft.com/office/drawing/2014/main" id="{487A011C-7C21-DD7C-5620-E008F3B792F2}"/>
                </a:ext>
              </a:extLst>
            </p:cNvPr>
            <p:cNvSpPr/>
            <p:nvPr/>
          </p:nvSpPr>
          <p:spPr>
            <a:xfrm flipV="1">
              <a:off x="8575540" y="5412959"/>
              <a:ext cx="30521" cy="18428"/>
            </a:xfrm>
            <a:custGeom>
              <a:avLst/>
              <a:gdLst>
                <a:gd name="connsiteX0" fmla="*/ 30344 w 30521"/>
                <a:gd name="connsiteY0" fmla="*/ 15148 h 18428"/>
                <a:gd name="connsiteX1" fmla="*/ -177 w 30521"/>
                <a:gd name="connsiteY1" fmla="*/ -368 h 18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521" h="18428">
                  <a:moveTo>
                    <a:pt x="30344" y="15148"/>
                  </a:moveTo>
                  <a:cubicBezTo>
                    <a:pt x="18232" y="20102"/>
                    <a:pt x="4049" y="20917"/>
                    <a:pt x="-177" y="-36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06" name="任意多边形: 形状 2505">
              <a:extLst>
                <a:ext uri="{FF2B5EF4-FFF2-40B4-BE49-F238E27FC236}">
                  <a16:creationId xmlns:a16="http://schemas.microsoft.com/office/drawing/2014/main" id="{D794A3F4-9799-3A9C-9AB0-40BF122466A0}"/>
                </a:ext>
              </a:extLst>
            </p:cNvPr>
            <p:cNvSpPr/>
            <p:nvPr/>
          </p:nvSpPr>
          <p:spPr>
            <a:xfrm flipV="1">
              <a:off x="8548965" y="5406934"/>
              <a:ext cx="33879" cy="16448"/>
            </a:xfrm>
            <a:custGeom>
              <a:avLst/>
              <a:gdLst>
                <a:gd name="connsiteX0" fmla="*/ 33701 w 33879"/>
                <a:gd name="connsiteY0" fmla="*/ 6547 h 16448"/>
                <a:gd name="connsiteX1" fmla="*/ -86 w 33879"/>
                <a:gd name="connsiteY1" fmla="*/ -370 h 16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879" h="16448">
                  <a:moveTo>
                    <a:pt x="33701" y="6547"/>
                  </a:moveTo>
                  <a:cubicBezTo>
                    <a:pt x="22421" y="19680"/>
                    <a:pt x="-1855" y="20901"/>
                    <a:pt x="-86" y="-37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07" name="任意多边形: 形状 2506">
              <a:extLst>
                <a:ext uri="{FF2B5EF4-FFF2-40B4-BE49-F238E27FC236}">
                  <a16:creationId xmlns:a16="http://schemas.microsoft.com/office/drawing/2014/main" id="{7DE69774-05F4-37EB-1D38-3FAA5AD7388E}"/>
                </a:ext>
              </a:extLst>
            </p:cNvPr>
            <p:cNvSpPr/>
            <p:nvPr/>
          </p:nvSpPr>
          <p:spPr>
            <a:xfrm flipV="1">
              <a:off x="8525188" y="5403218"/>
              <a:ext cx="30153" cy="19380"/>
            </a:xfrm>
            <a:custGeom>
              <a:avLst/>
              <a:gdLst>
                <a:gd name="connsiteX0" fmla="*/ 29975 w 30153"/>
                <a:gd name="connsiteY0" fmla="*/ 13977 h 19380"/>
                <a:gd name="connsiteX1" fmla="*/ 194 w 30153"/>
                <a:gd name="connsiteY1" fmla="*/ -370 h 19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153" h="19380">
                  <a:moveTo>
                    <a:pt x="29975" y="13977"/>
                  </a:moveTo>
                  <a:cubicBezTo>
                    <a:pt x="19160" y="23553"/>
                    <a:pt x="-3339" y="19836"/>
                    <a:pt x="194" y="-37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08" name="任意多边形: 形状 2507">
              <a:extLst>
                <a:ext uri="{FF2B5EF4-FFF2-40B4-BE49-F238E27FC236}">
                  <a16:creationId xmlns:a16="http://schemas.microsoft.com/office/drawing/2014/main" id="{D79B6C26-82B2-3FB1-58D9-B01B830C39DD}"/>
                </a:ext>
              </a:extLst>
            </p:cNvPr>
            <p:cNvSpPr/>
            <p:nvPr/>
          </p:nvSpPr>
          <p:spPr>
            <a:xfrm flipV="1">
              <a:off x="8498613" y="5407720"/>
              <a:ext cx="28986" cy="18477"/>
            </a:xfrm>
            <a:custGeom>
              <a:avLst/>
              <a:gdLst>
                <a:gd name="connsiteX0" fmla="*/ 28808 w 28986"/>
                <a:gd name="connsiteY0" fmla="*/ 16625 h 18477"/>
                <a:gd name="connsiteX1" fmla="*/ 618 w 28986"/>
                <a:gd name="connsiteY1" fmla="*/ -369 h 18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986" h="18477">
                  <a:moveTo>
                    <a:pt x="28808" y="16625"/>
                  </a:moveTo>
                  <a:cubicBezTo>
                    <a:pt x="16201" y="20798"/>
                    <a:pt x="-4499" y="16485"/>
                    <a:pt x="618" y="-36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09" name="任意多边形: 形状 2508">
              <a:extLst>
                <a:ext uri="{FF2B5EF4-FFF2-40B4-BE49-F238E27FC236}">
                  <a16:creationId xmlns:a16="http://schemas.microsoft.com/office/drawing/2014/main" id="{5CE66ACE-7B52-D055-A667-9B636F59A32D}"/>
                </a:ext>
              </a:extLst>
            </p:cNvPr>
            <p:cNvSpPr/>
            <p:nvPr/>
          </p:nvSpPr>
          <p:spPr>
            <a:xfrm flipV="1">
              <a:off x="8587719" y="5382568"/>
              <a:ext cx="33344" cy="31474"/>
            </a:xfrm>
            <a:custGeom>
              <a:avLst/>
              <a:gdLst>
                <a:gd name="connsiteX0" fmla="*/ 33168 w 33344"/>
                <a:gd name="connsiteY0" fmla="*/ 30779 h 31474"/>
                <a:gd name="connsiteX1" fmla="*/ -177 w 33344"/>
                <a:gd name="connsiteY1" fmla="*/ -373 h 31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344" h="31474">
                  <a:moveTo>
                    <a:pt x="33168" y="30779"/>
                  </a:moveTo>
                  <a:cubicBezTo>
                    <a:pt x="13194" y="33631"/>
                    <a:pt x="563" y="17126"/>
                    <a:pt x="-177" y="-37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10" name="任意多边形: 形状 2509">
              <a:extLst>
                <a:ext uri="{FF2B5EF4-FFF2-40B4-BE49-F238E27FC236}">
                  <a16:creationId xmlns:a16="http://schemas.microsoft.com/office/drawing/2014/main" id="{889A6F1D-E212-782C-48E7-144F839CE506}"/>
                </a:ext>
              </a:extLst>
            </p:cNvPr>
            <p:cNvSpPr/>
            <p:nvPr/>
          </p:nvSpPr>
          <p:spPr>
            <a:xfrm flipV="1">
              <a:off x="8588436" y="5339558"/>
              <a:ext cx="36675" cy="52171"/>
            </a:xfrm>
            <a:custGeom>
              <a:avLst/>
              <a:gdLst>
                <a:gd name="connsiteX0" fmla="*/ 36499 w 36675"/>
                <a:gd name="connsiteY0" fmla="*/ 51085 h 52171"/>
                <a:gd name="connsiteX1" fmla="*/ 7712 w 36675"/>
                <a:gd name="connsiteY1" fmla="*/ -379 h 52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675" h="52171">
                  <a:moveTo>
                    <a:pt x="36499" y="51085"/>
                  </a:moveTo>
                  <a:cubicBezTo>
                    <a:pt x="7519" y="56917"/>
                    <a:pt x="-11781" y="25580"/>
                    <a:pt x="7712" y="-37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11" name="任意多边形: 形状 2510">
              <a:extLst>
                <a:ext uri="{FF2B5EF4-FFF2-40B4-BE49-F238E27FC236}">
                  <a16:creationId xmlns:a16="http://schemas.microsoft.com/office/drawing/2014/main" id="{A6E97584-0533-3A92-E2C9-EBB245A77690}"/>
                </a:ext>
              </a:extLst>
            </p:cNvPr>
            <p:cNvSpPr/>
            <p:nvPr/>
          </p:nvSpPr>
          <p:spPr>
            <a:xfrm flipV="1">
              <a:off x="8560653" y="5377865"/>
              <a:ext cx="29216" cy="29154"/>
            </a:xfrm>
            <a:custGeom>
              <a:avLst/>
              <a:gdLst>
                <a:gd name="connsiteX0" fmla="*/ 29039 w 29216"/>
                <a:gd name="connsiteY0" fmla="*/ 28755 h 29154"/>
                <a:gd name="connsiteX1" fmla="*/ 245 w 29216"/>
                <a:gd name="connsiteY1" fmla="*/ -374 h 29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216" h="29154">
                  <a:moveTo>
                    <a:pt x="29039" y="28755"/>
                  </a:moveTo>
                  <a:cubicBezTo>
                    <a:pt x="9884" y="29457"/>
                    <a:pt x="-2682" y="15636"/>
                    <a:pt x="245" y="-37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12" name="任意多边形: 形状 2511">
              <a:extLst>
                <a:ext uri="{FF2B5EF4-FFF2-40B4-BE49-F238E27FC236}">
                  <a16:creationId xmlns:a16="http://schemas.microsoft.com/office/drawing/2014/main" id="{4647697A-982E-DCAD-5202-712444A87DCF}"/>
                </a:ext>
              </a:extLst>
            </p:cNvPr>
            <p:cNvSpPr/>
            <p:nvPr/>
          </p:nvSpPr>
          <p:spPr>
            <a:xfrm flipV="1">
              <a:off x="8583444" y="5307694"/>
              <a:ext cx="16426" cy="41616"/>
            </a:xfrm>
            <a:custGeom>
              <a:avLst/>
              <a:gdLst>
                <a:gd name="connsiteX0" fmla="*/ 16249 w 16426"/>
                <a:gd name="connsiteY0" fmla="*/ 41043 h 41616"/>
                <a:gd name="connsiteX1" fmla="*/ 12882 w 16426"/>
                <a:gd name="connsiteY1" fmla="*/ -386 h 41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426" h="41616">
                  <a:moveTo>
                    <a:pt x="16249" y="41043"/>
                  </a:moveTo>
                  <a:cubicBezTo>
                    <a:pt x="4954" y="43842"/>
                    <a:pt x="-12481" y="14592"/>
                    <a:pt x="12882" y="-38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13" name="任意多边形: 形状 2512">
              <a:extLst>
                <a:ext uri="{FF2B5EF4-FFF2-40B4-BE49-F238E27FC236}">
                  <a16:creationId xmlns:a16="http://schemas.microsoft.com/office/drawing/2014/main" id="{20D5AC1C-DDC6-5699-58DE-F630F81A629C}"/>
                </a:ext>
              </a:extLst>
            </p:cNvPr>
            <p:cNvSpPr/>
            <p:nvPr/>
          </p:nvSpPr>
          <p:spPr>
            <a:xfrm flipV="1">
              <a:off x="8551020" y="5301333"/>
              <a:ext cx="37717" cy="43209"/>
            </a:xfrm>
            <a:custGeom>
              <a:avLst/>
              <a:gdLst>
                <a:gd name="connsiteX0" fmla="*/ 16883 w 37717"/>
                <a:gd name="connsiteY0" fmla="*/ 42822 h 43209"/>
                <a:gd name="connsiteX1" fmla="*/ 37540 w 37717"/>
                <a:gd name="connsiteY1" fmla="*/ -213 h 43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717" h="43209">
                  <a:moveTo>
                    <a:pt x="16883" y="42822"/>
                  </a:moveTo>
                  <a:cubicBezTo>
                    <a:pt x="-9647" y="42202"/>
                    <a:pt x="-7048" y="-3550"/>
                    <a:pt x="37540" y="-21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14" name="任意多边形: 形状 2513">
              <a:extLst>
                <a:ext uri="{FF2B5EF4-FFF2-40B4-BE49-F238E27FC236}">
                  <a16:creationId xmlns:a16="http://schemas.microsoft.com/office/drawing/2014/main" id="{6E90C94E-0B6D-3B26-BAA5-3AE9104A2F82}"/>
                </a:ext>
              </a:extLst>
            </p:cNvPr>
            <p:cNvSpPr/>
            <p:nvPr/>
          </p:nvSpPr>
          <p:spPr>
            <a:xfrm flipV="1">
              <a:off x="8557395" y="5341576"/>
              <a:ext cx="13134" cy="41910"/>
            </a:xfrm>
            <a:custGeom>
              <a:avLst/>
              <a:gdLst>
                <a:gd name="connsiteX0" fmla="*/ 9555 w 13134"/>
                <a:gd name="connsiteY0" fmla="*/ 41531 h 41910"/>
                <a:gd name="connsiteX1" fmla="*/ 12956 w 13134"/>
                <a:gd name="connsiteY1" fmla="*/ -380 h 41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134" h="41910">
                  <a:moveTo>
                    <a:pt x="9555" y="41531"/>
                  </a:moveTo>
                  <a:cubicBezTo>
                    <a:pt x="-1292" y="30427"/>
                    <a:pt x="-6655" y="14226"/>
                    <a:pt x="12956" y="-38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15" name="任意多边形: 形状 2514">
              <a:extLst>
                <a:ext uri="{FF2B5EF4-FFF2-40B4-BE49-F238E27FC236}">
                  <a16:creationId xmlns:a16="http://schemas.microsoft.com/office/drawing/2014/main" id="{B6456274-A0D0-61A0-7515-3BD671647D7D}"/>
                </a:ext>
              </a:extLst>
            </p:cNvPr>
            <p:cNvSpPr/>
            <p:nvPr/>
          </p:nvSpPr>
          <p:spPr>
            <a:xfrm flipV="1">
              <a:off x="8531210" y="5359073"/>
              <a:ext cx="26274" cy="44351"/>
            </a:xfrm>
            <a:custGeom>
              <a:avLst/>
              <a:gdLst>
                <a:gd name="connsiteX0" fmla="*/ 26096 w 26274"/>
                <a:gd name="connsiteY0" fmla="*/ 43613 h 44351"/>
                <a:gd name="connsiteX1" fmla="*/ 11300 w 26274"/>
                <a:gd name="connsiteY1" fmla="*/ -376 h 44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274" h="44351">
                  <a:moveTo>
                    <a:pt x="26096" y="43613"/>
                  </a:moveTo>
                  <a:cubicBezTo>
                    <a:pt x="7880" y="47526"/>
                    <a:pt x="-14035" y="18935"/>
                    <a:pt x="11300" y="-37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16" name="任意多边形: 形状 2515">
              <a:extLst>
                <a:ext uri="{FF2B5EF4-FFF2-40B4-BE49-F238E27FC236}">
                  <a16:creationId xmlns:a16="http://schemas.microsoft.com/office/drawing/2014/main" id="{87D481AD-197C-09A4-C9E9-E357B3E133D5}"/>
                </a:ext>
              </a:extLst>
            </p:cNvPr>
            <p:cNvSpPr/>
            <p:nvPr/>
          </p:nvSpPr>
          <p:spPr>
            <a:xfrm flipV="1">
              <a:off x="8514171" y="5302048"/>
              <a:ext cx="37355" cy="29844"/>
            </a:xfrm>
            <a:custGeom>
              <a:avLst/>
              <a:gdLst>
                <a:gd name="connsiteX0" fmla="*/ 13488 w 37355"/>
                <a:gd name="connsiteY0" fmla="*/ 29456 h 29844"/>
                <a:gd name="connsiteX1" fmla="*/ 37177 w 37355"/>
                <a:gd name="connsiteY1" fmla="*/ 4101 h 29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55" h="29844">
                  <a:moveTo>
                    <a:pt x="13488" y="29456"/>
                  </a:moveTo>
                  <a:cubicBezTo>
                    <a:pt x="-16631" y="24028"/>
                    <a:pt x="8353" y="-13035"/>
                    <a:pt x="37177" y="410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17" name="任意多边形: 形状 2516">
              <a:extLst>
                <a:ext uri="{FF2B5EF4-FFF2-40B4-BE49-F238E27FC236}">
                  <a16:creationId xmlns:a16="http://schemas.microsoft.com/office/drawing/2014/main" id="{F084A30E-98CE-AFD1-0C9E-636FFD444EEF}"/>
                </a:ext>
              </a:extLst>
            </p:cNvPr>
            <p:cNvSpPr/>
            <p:nvPr/>
          </p:nvSpPr>
          <p:spPr>
            <a:xfrm flipV="1">
              <a:off x="8476406" y="5314430"/>
              <a:ext cx="49770" cy="30831"/>
            </a:xfrm>
            <a:custGeom>
              <a:avLst/>
              <a:gdLst>
                <a:gd name="connsiteX0" fmla="*/ 6485 w 49770"/>
                <a:gd name="connsiteY0" fmla="*/ 30446 h 30831"/>
                <a:gd name="connsiteX1" fmla="*/ 49591 w 49770"/>
                <a:gd name="connsiteY1" fmla="*/ 15115 h 30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9770" h="30831">
                  <a:moveTo>
                    <a:pt x="6485" y="30446"/>
                  </a:moveTo>
                  <a:cubicBezTo>
                    <a:pt x="-9982" y="25082"/>
                    <a:pt x="3950" y="-25129"/>
                    <a:pt x="49591" y="1511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18" name="任意多边形: 形状 2517">
              <a:extLst>
                <a:ext uri="{FF2B5EF4-FFF2-40B4-BE49-F238E27FC236}">
                  <a16:creationId xmlns:a16="http://schemas.microsoft.com/office/drawing/2014/main" id="{B4F9DBF3-0382-558C-65C3-E3A9D799B3F0}"/>
                </a:ext>
              </a:extLst>
            </p:cNvPr>
            <p:cNvSpPr/>
            <p:nvPr/>
          </p:nvSpPr>
          <p:spPr>
            <a:xfrm flipV="1">
              <a:off x="8526626" y="5331218"/>
              <a:ext cx="13316" cy="33459"/>
            </a:xfrm>
            <a:custGeom>
              <a:avLst/>
              <a:gdLst>
                <a:gd name="connsiteX0" fmla="*/ 3295 w 13316"/>
                <a:gd name="connsiteY0" fmla="*/ 33077 h 33459"/>
                <a:gd name="connsiteX1" fmla="*/ 13138 w 13316"/>
                <a:gd name="connsiteY1" fmla="*/ -382 h 33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316" h="33459">
                  <a:moveTo>
                    <a:pt x="3295" y="33077"/>
                  </a:moveTo>
                  <a:cubicBezTo>
                    <a:pt x="-3311" y="20931"/>
                    <a:pt x="-743" y="9505"/>
                    <a:pt x="13138" y="-38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19" name="任意多边形: 形状 2518">
              <a:extLst>
                <a:ext uri="{FF2B5EF4-FFF2-40B4-BE49-F238E27FC236}">
                  <a16:creationId xmlns:a16="http://schemas.microsoft.com/office/drawing/2014/main" id="{77DC1B94-93AB-4E99-1181-8DD7F625C124}"/>
                </a:ext>
              </a:extLst>
            </p:cNvPr>
            <p:cNvSpPr/>
            <p:nvPr/>
          </p:nvSpPr>
          <p:spPr>
            <a:xfrm flipV="1">
              <a:off x="8495265" y="5372987"/>
              <a:ext cx="37216" cy="38278"/>
            </a:xfrm>
            <a:custGeom>
              <a:avLst/>
              <a:gdLst>
                <a:gd name="connsiteX0" fmla="*/ 37037 w 37216"/>
                <a:gd name="connsiteY0" fmla="*/ 35145 h 38278"/>
                <a:gd name="connsiteX1" fmla="*/ 8000 w 37216"/>
                <a:gd name="connsiteY1" fmla="*/ -374 h 38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216" h="38278">
                  <a:moveTo>
                    <a:pt x="37037" y="35145"/>
                  </a:moveTo>
                  <a:cubicBezTo>
                    <a:pt x="11896" y="46170"/>
                    <a:pt x="-13707" y="22088"/>
                    <a:pt x="8000" y="-37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20" name="任意多边形: 形状 2519">
              <a:extLst>
                <a:ext uri="{FF2B5EF4-FFF2-40B4-BE49-F238E27FC236}">
                  <a16:creationId xmlns:a16="http://schemas.microsoft.com/office/drawing/2014/main" id="{B9A10EC9-3BFC-4435-2B19-2B5667380866}"/>
                </a:ext>
              </a:extLst>
            </p:cNvPr>
            <p:cNvSpPr/>
            <p:nvPr/>
          </p:nvSpPr>
          <p:spPr>
            <a:xfrm flipV="1">
              <a:off x="8489029" y="5345029"/>
              <a:ext cx="15441" cy="32648"/>
            </a:xfrm>
            <a:custGeom>
              <a:avLst/>
              <a:gdLst>
                <a:gd name="connsiteX0" fmla="*/ 3268 w 15441"/>
                <a:gd name="connsiteY0" fmla="*/ 32268 h 32648"/>
                <a:gd name="connsiteX1" fmla="*/ 15262 w 15441"/>
                <a:gd name="connsiteY1" fmla="*/ -380 h 32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441" h="32648">
                  <a:moveTo>
                    <a:pt x="3268" y="32268"/>
                  </a:moveTo>
                  <a:cubicBezTo>
                    <a:pt x="-4399" y="21881"/>
                    <a:pt x="1210" y="5803"/>
                    <a:pt x="15262" y="-38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21" name="任意多边形: 形状 2520">
              <a:extLst>
                <a:ext uri="{FF2B5EF4-FFF2-40B4-BE49-F238E27FC236}">
                  <a16:creationId xmlns:a16="http://schemas.microsoft.com/office/drawing/2014/main" id="{9271AD2F-0C5F-340E-50E5-47863E07F2F9}"/>
                </a:ext>
              </a:extLst>
            </p:cNvPr>
            <p:cNvSpPr/>
            <p:nvPr/>
          </p:nvSpPr>
          <p:spPr>
            <a:xfrm flipV="1">
              <a:off x="8468951" y="5406975"/>
              <a:ext cx="32216" cy="28866"/>
            </a:xfrm>
            <a:custGeom>
              <a:avLst/>
              <a:gdLst>
                <a:gd name="connsiteX0" fmla="*/ 32037 w 32216"/>
                <a:gd name="connsiteY0" fmla="*/ 26746 h 28866"/>
                <a:gd name="connsiteX1" fmla="*/ 7787 w 32216"/>
                <a:gd name="connsiteY1" fmla="*/ -368 h 28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216" h="28866">
                  <a:moveTo>
                    <a:pt x="32037" y="26746"/>
                  </a:moveTo>
                  <a:cubicBezTo>
                    <a:pt x="8100" y="35370"/>
                    <a:pt x="-11849" y="9895"/>
                    <a:pt x="7787" y="-36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22" name="任意多边形: 形状 2521">
              <a:extLst>
                <a:ext uri="{FF2B5EF4-FFF2-40B4-BE49-F238E27FC236}">
                  <a16:creationId xmlns:a16="http://schemas.microsoft.com/office/drawing/2014/main" id="{81A36F19-67D4-DE95-FE3D-BA6F5D3548C4}"/>
                </a:ext>
              </a:extLst>
            </p:cNvPr>
            <p:cNvSpPr/>
            <p:nvPr/>
          </p:nvSpPr>
          <p:spPr>
            <a:xfrm flipV="1">
              <a:off x="8445165" y="5419495"/>
              <a:ext cx="25079" cy="35428"/>
            </a:xfrm>
            <a:custGeom>
              <a:avLst/>
              <a:gdLst>
                <a:gd name="connsiteX0" fmla="*/ 5816 w 25079"/>
                <a:gd name="connsiteY0" fmla="*/ -365 h 35428"/>
                <a:gd name="connsiteX1" fmla="*/ 24900 w 25079"/>
                <a:gd name="connsiteY1" fmla="*/ 34921 h 35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079" h="35428">
                  <a:moveTo>
                    <a:pt x="5816" y="-365"/>
                  </a:moveTo>
                  <a:cubicBezTo>
                    <a:pt x="-8350" y="15958"/>
                    <a:pt x="4430" y="36993"/>
                    <a:pt x="24900" y="3492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23" name="任意多边形: 形状 2522">
              <a:extLst>
                <a:ext uri="{FF2B5EF4-FFF2-40B4-BE49-F238E27FC236}">
                  <a16:creationId xmlns:a16="http://schemas.microsoft.com/office/drawing/2014/main" id="{A1BB8CE9-3D66-A26F-1F8C-F3E224654BB9}"/>
                </a:ext>
              </a:extLst>
            </p:cNvPr>
            <p:cNvSpPr/>
            <p:nvPr/>
          </p:nvSpPr>
          <p:spPr>
            <a:xfrm flipV="1">
              <a:off x="8424211" y="5427534"/>
              <a:ext cx="24211" cy="39005"/>
            </a:xfrm>
            <a:custGeom>
              <a:avLst/>
              <a:gdLst>
                <a:gd name="connsiteX0" fmla="*/ 24031 w 24211"/>
                <a:gd name="connsiteY0" fmla="*/ 38637 h 39005"/>
                <a:gd name="connsiteX1" fmla="*/ 1697 w 24211"/>
                <a:gd name="connsiteY1" fmla="*/ 5953 h 39005"/>
                <a:gd name="connsiteX2" fmla="*/ 21142 w 24211"/>
                <a:gd name="connsiteY2" fmla="*/ 3980 h 39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211" h="39005">
                  <a:moveTo>
                    <a:pt x="24031" y="38637"/>
                  </a:moveTo>
                  <a:cubicBezTo>
                    <a:pt x="3606" y="39050"/>
                    <a:pt x="-4108" y="13986"/>
                    <a:pt x="1697" y="5953"/>
                  </a:cubicBezTo>
                  <a:cubicBezTo>
                    <a:pt x="7498" y="-2077"/>
                    <a:pt x="16176" y="-2130"/>
                    <a:pt x="21142" y="398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24" name="任意多边形: 形状 2523">
              <a:extLst>
                <a:ext uri="{FF2B5EF4-FFF2-40B4-BE49-F238E27FC236}">
                  <a16:creationId xmlns:a16="http://schemas.microsoft.com/office/drawing/2014/main" id="{12472A60-7D19-5446-FB31-668CF1687A37}"/>
                </a:ext>
              </a:extLst>
            </p:cNvPr>
            <p:cNvSpPr/>
            <p:nvPr/>
          </p:nvSpPr>
          <p:spPr>
            <a:xfrm flipV="1">
              <a:off x="8406280" y="5455634"/>
              <a:ext cx="19044" cy="38382"/>
            </a:xfrm>
            <a:custGeom>
              <a:avLst/>
              <a:gdLst>
                <a:gd name="connsiteX0" fmla="*/ 18863 w 19044"/>
                <a:gd name="connsiteY0" fmla="*/ 2183 h 38382"/>
                <a:gd name="connsiteX1" fmla="*/ 18155 w 19044"/>
                <a:gd name="connsiteY1" fmla="*/ 38024 h 38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44" h="38382">
                  <a:moveTo>
                    <a:pt x="18863" y="2183"/>
                  </a:moveTo>
                  <a:cubicBezTo>
                    <a:pt x="14021" y="-8905"/>
                    <a:pt x="-21020" y="18734"/>
                    <a:pt x="18155" y="3802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25" name="任意多边形: 形状 2524">
              <a:extLst>
                <a:ext uri="{FF2B5EF4-FFF2-40B4-BE49-F238E27FC236}">
                  <a16:creationId xmlns:a16="http://schemas.microsoft.com/office/drawing/2014/main" id="{5EC0CE9B-FEE0-9CC8-9966-698FB04F3099}"/>
                </a:ext>
              </a:extLst>
            </p:cNvPr>
            <p:cNvSpPr/>
            <p:nvPr/>
          </p:nvSpPr>
          <p:spPr>
            <a:xfrm flipV="1">
              <a:off x="8392773" y="5482427"/>
              <a:ext cx="23494" cy="33918"/>
            </a:xfrm>
            <a:custGeom>
              <a:avLst/>
              <a:gdLst>
                <a:gd name="connsiteX0" fmla="*/ 14393 w 23494"/>
                <a:gd name="connsiteY0" fmla="*/ 33565 h 33918"/>
                <a:gd name="connsiteX1" fmla="*/ 23313 w 23494"/>
                <a:gd name="connsiteY1" fmla="*/ 1226 h 33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94" h="33918">
                  <a:moveTo>
                    <a:pt x="14393" y="33565"/>
                  </a:moveTo>
                  <a:cubicBezTo>
                    <a:pt x="-10791" y="21741"/>
                    <a:pt x="-411" y="-7426"/>
                    <a:pt x="23313" y="122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26" name="任意多边形: 形状 2525">
              <a:extLst>
                <a:ext uri="{FF2B5EF4-FFF2-40B4-BE49-F238E27FC236}">
                  <a16:creationId xmlns:a16="http://schemas.microsoft.com/office/drawing/2014/main" id="{A16D120D-EC25-F7E1-CE83-1A6DFFADA833}"/>
                </a:ext>
              </a:extLst>
            </p:cNvPr>
            <p:cNvSpPr/>
            <p:nvPr/>
          </p:nvSpPr>
          <p:spPr>
            <a:xfrm flipV="1">
              <a:off x="8387185" y="5507430"/>
              <a:ext cx="23966" cy="32400"/>
            </a:xfrm>
            <a:custGeom>
              <a:avLst/>
              <a:gdLst>
                <a:gd name="connsiteX0" fmla="*/ 6645 w 23966"/>
                <a:gd name="connsiteY0" fmla="*/ 32052 h 32400"/>
                <a:gd name="connsiteX1" fmla="*/ 23785 w 23966"/>
                <a:gd name="connsiteY1" fmla="*/ 226 h 3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66" h="32400">
                  <a:moveTo>
                    <a:pt x="6645" y="32052"/>
                  </a:moveTo>
                  <a:cubicBezTo>
                    <a:pt x="-8499" y="19313"/>
                    <a:pt x="3473" y="-4332"/>
                    <a:pt x="23785" y="22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27" name="任意多边形: 形状 2526">
              <a:extLst>
                <a:ext uri="{FF2B5EF4-FFF2-40B4-BE49-F238E27FC236}">
                  <a16:creationId xmlns:a16="http://schemas.microsoft.com/office/drawing/2014/main" id="{3BCC3219-61D6-4054-FE72-69B992F84EF7}"/>
                </a:ext>
              </a:extLst>
            </p:cNvPr>
            <p:cNvSpPr/>
            <p:nvPr/>
          </p:nvSpPr>
          <p:spPr>
            <a:xfrm flipV="1">
              <a:off x="8442100" y="5331694"/>
              <a:ext cx="40878" cy="21723"/>
            </a:xfrm>
            <a:custGeom>
              <a:avLst/>
              <a:gdLst>
                <a:gd name="connsiteX0" fmla="*/ 4237 w 40878"/>
                <a:gd name="connsiteY0" fmla="*/ 21341 h 21723"/>
                <a:gd name="connsiteX1" fmla="*/ 40698 w 40878"/>
                <a:gd name="connsiteY1" fmla="*/ 11857 h 21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0878" h="21723">
                  <a:moveTo>
                    <a:pt x="4237" y="21341"/>
                  </a:moveTo>
                  <a:cubicBezTo>
                    <a:pt x="-11862" y="11395"/>
                    <a:pt x="19665" y="-16200"/>
                    <a:pt x="40698" y="1185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28" name="任意多边形: 形状 2527">
              <a:extLst>
                <a:ext uri="{FF2B5EF4-FFF2-40B4-BE49-F238E27FC236}">
                  <a16:creationId xmlns:a16="http://schemas.microsoft.com/office/drawing/2014/main" id="{7F0529EA-9A3E-7A76-A6B5-D56BCC0B03E3}"/>
                </a:ext>
              </a:extLst>
            </p:cNvPr>
            <p:cNvSpPr/>
            <p:nvPr/>
          </p:nvSpPr>
          <p:spPr>
            <a:xfrm flipV="1">
              <a:off x="8417102" y="5346934"/>
              <a:ext cx="47313" cy="30303"/>
            </a:xfrm>
            <a:custGeom>
              <a:avLst/>
              <a:gdLst>
                <a:gd name="connsiteX0" fmla="*/ 6018 w 47313"/>
                <a:gd name="connsiteY0" fmla="*/ 29924 h 30303"/>
                <a:gd name="connsiteX1" fmla="*/ 47133 w 47313"/>
                <a:gd name="connsiteY1" fmla="*/ 23487 h 30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313" h="30303">
                  <a:moveTo>
                    <a:pt x="6018" y="29924"/>
                  </a:moveTo>
                  <a:cubicBezTo>
                    <a:pt x="-18696" y="6380"/>
                    <a:pt x="37844" y="-21273"/>
                    <a:pt x="47133" y="2348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29" name="任意多边形: 形状 2528">
              <a:extLst>
                <a:ext uri="{FF2B5EF4-FFF2-40B4-BE49-F238E27FC236}">
                  <a16:creationId xmlns:a16="http://schemas.microsoft.com/office/drawing/2014/main" id="{D0AEF847-76A4-4F90-3CBA-C0815258F5F2}"/>
                </a:ext>
              </a:extLst>
            </p:cNvPr>
            <p:cNvSpPr/>
            <p:nvPr/>
          </p:nvSpPr>
          <p:spPr>
            <a:xfrm flipV="1">
              <a:off x="8453781" y="5372771"/>
              <a:ext cx="47034" cy="13388"/>
            </a:xfrm>
            <a:custGeom>
              <a:avLst/>
              <a:gdLst>
                <a:gd name="connsiteX0" fmla="*/ -180 w 47034"/>
                <a:gd name="connsiteY0" fmla="*/ 13012 h 13388"/>
                <a:gd name="connsiteX1" fmla="*/ 46855 w 47034"/>
                <a:gd name="connsiteY1" fmla="*/ 9900 h 13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034" h="13388">
                  <a:moveTo>
                    <a:pt x="-180" y="13012"/>
                  </a:moveTo>
                  <a:cubicBezTo>
                    <a:pt x="4495" y="4064"/>
                    <a:pt x="26399" y="-10355"/>
                    <a:pt x="46855" y="990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30" name="任意多边形: 形状 2529">
              <a:extLst>
                <a:ext uri="{FF2B5EF4-FFF2-40B4-BE49-F238E27FC236}">
                  <a16:creationId xmlns:a16="http://schemas.microsoft.com/office/drawing/2014/main" id="{F1586DEE-E45E-BCD4-A28A-71158A81606B}"/>
                </a:ext>
              </a:extLst>
            </p:cNvPr>
            <p:cNvSpPr/>
            <p:nvPr/>
          </p:nvSpPr>
          <p:spPr>
            <a:xfrm flipV="1">
              <a:off x="8470406" y="5385510"/>
              <a:ext cx="4143" cy="28146"/>
            </a:xfrm>
            <a:custGeom>
              <a:avLst/>
              <a:gdLst>
                <a:gd name="connsiteX0" fmla="*/ 1650 w 4143"/>
                <a:gd name="connsiteY0" fmla="*/ 27774 h 28146"/>
                <a:gd name="connsiteX1" fmla="*/ 3964 w 4143"/>
                <a:gd name="connsiteY1" fmla="*/ -373 h 28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43" h="28146">
                  <a:moveTo>
                    <a:pt x="1650" y="27774"/>
                  </a:moveTo>
                  <a:cubicBezTo>
                    <a:pt x="-1474" y="19409"/>
                    <a:pt x="-530" y="6287"/>
                    <a:pt x="3964" y="-37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31" name="任意多边形: 形状 2530">
              <a:extLst>
                <a:ext uri="{FF2B5EF4-FFF2-40B4-BE49-F238E27FC236}">
                  <a16:creationId xmlns:a16="http://schemas.microsoft.com/office/drawing/2014/main" id="{BE22B30B-3C33-F298-B473-46F55E33BE8F}"/>
                </a:ext>
              </a:extLst>
            </p:cNvPr>
            <p:cNvSpPr/>
            <p:nvPr/>
          </p:nvSpPr>
          <p:spPr>
            <a:xfrm flipV="1">
              <a:off x="8436514" y="5376938"/>
              <a:ext cx="19403" cy="45624"/>
            </a:xfrm>
            <a:custGeom>
              <a:avLst/>
              <a:gdLst>
                <a:gd name="connsiteX0" fmla="*/ 5656 w 19403"/>
                <a:gd name="connsiteY0" fmla="*/ 45252 h 45624"/>
                <a:gd name="connsiteX1" fmla="*/ 19224 w 19403"/>
                <a:gd name="connsiteY1" fmla="*/ -372 h 45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403" h="45624">
                  <a:moveTo>
                    <a:pt x="5656" y="45252"/>
                  </a:moveTo>
                  <a:cubicBezTo>
                    <a:pt x="-6277" y="31574"/>
                    <a:pt x="998" y="9542"/>
                    <a:pt x="19224" y="-37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32" name="任意多边形: 形状 2531">
              <a:extLst>
                <a:ext uri="{FF2B5EF4-FFF2-40B4-BE49-F238E27FC236}">
                  <a16:creationId xmlns:a16="http://schemas.microsoft.com/office/drawing/2014/main" id="{C9147AC0-2058-298E-4108-E243FF711099}"/>
                </a:ext>
              </a:extLst>
            </p:cNvPr>
            <p:cNvSpPr/>
            <p:nvPr/>
          </p:nvSpPr>
          <p:spPr>
            <a:xfrm flipV="1">
              <a:off x="8415278" y="5393487"/>
              <a:ext cx="20405" cy="45599"/>
            </a:xfrm>
            <a:custGeom>
              <a:avLst/>
              <a:gdLst>
                <a:gd name="connsiteX0" fmla="*/ 20225 w 20405"/>
                <a:gd name="connsiteY0" fmla="*/ 45230 h 45599"/>
                <a:gd name="connsiteX1" fmla="*/ 13121 w 20405"/>
                <a:gd name="connsiteY1" fmla="*/ -369 h 45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405" h="45599">
                  <a:moveTo>
                    <a:pt x="20225" y="45230"/>
                  </a:moveTo>
                  <a:cubicBezTo>
                    <a:pt x="4294" y="38984"/>
                    <a:pt x="-12703" y="18170"/>
                    <a:pt x="13121" y="-36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33" name="任意多边形: 形状 2532">
              <a:extLst>
                <a:ext uri="{FF2B5EF4-FFF2-40B4-BE49-F238E27FC236}">
                  <a16:creationId xmlns:a16="http://schemas.microsoft.com/office/drawing/2014/main" id="{968AFD48-B260-5404-098A-97F7FA4DADD6}"/>
                </a:ext>
              </a:extLst>
            </p:cNvPr>
            <p:cNvSpPr/>
            <p:nvPr/>
          </p:nvSpPr>
          <p:spPr>
            <a:xfrm flipV="1">
              <a:off x="8388655" y="5371461"/>
              <a:ext cx="36610" cy="29586"/>
            </a:xfrm>
            <a:custGeom>
              <a:avLst/>
              <a:gdLst>
                <a:gd name="connsiteX0" fmla="*/ 3628 w 36610"/>
                <a:gd name="connsiteY0" fmla="*/ 29212 h 29586"/>
                <a:gd name="connsiteX1" fmla="*/ 36429 w 36610"/>
                <a:gd name="connsiteY1" fmla="*/ 1903 h 29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610" h="29586">
                  <a:moveTo>
                    <a:pt x="3628" y="29212"/>
                  </a:moveTo>
                  <a:cubicBezTo>
                    <a:pt x="-8273" y="19876"/>
                    <a:pt x="9108" y="-8559"/>
                    <a:pt x="36429" y="190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34" name="任意多边形: 形状 2533">
              <a:extLst>
                <a:ext uri="{FF2B5EF4-FFF2-40B4-BE49-F238E27FC236}">
                  <a16:creationId xmlns:a16="http://schemas.microsoft.com/office/drawing/2014/main" id="{28527CF7-2CE8-114C-C055-ADD581CDFB28}"/>
                </a:ext>
              </a:extLst>
            </p:cNvPr>
            <p:cNvSpPr/>
            <p:nvPr/>
          </p:nvSpPr>
          <p:spPr>
            <a:xfrm flipV="1">
              <a:off x="8363138" y="5397298"/>
              <a:ext cx="46556" cy="18138"/>
            </a:xfrm>
            <a:custGeom>
              <a:avLst/>
              <a:gdLst>
                <a:gd name="connsiteX0" fmla="*/ 1878 w 46556"/>
                <a:gd name="connsiteY0" fmla="*/ 17768 h 18138"/>
                <a:gd name="connsiteX1" fmla="*/ 46374 w 46556"/>
                <a:gd name="connsiteY1" fmla="*/ 14082 h 1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6556" h="18138">
                  <a:moveTo>
                    <a:pt x="1878" y="17768"/>
                  </a:moveTo>
                  <a:cubicBezTo>
                    <a:pt x="-6049" y="9989"/>
                    <a:pt x="8932" y="-16650"/>
                    <a:pt x="46374" y="1408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35" name="任意多边形: 形状 2534">
              <a:extLst>
                <a:ext uri="{FF2B5EF4-FFF2-40B4-BE49-F238E27FC236}">
                  <a16:creationId xmlns:a16="http://schemas.microsoft.com/office/drawing/2014/main" id="{DF09FB1E-82B0-336A-C5AD-32A702A41C6D}"/>
                </a:ext>
              </a:extLst>
            </p:cNvPr>
            <p:cNvSpPr/>
            <p:nvPr/>
          </p:nvSpPr>
          <p:spPr>
            <a:xfrm flipV="1">
              <a:off x="8387079" y="5414323"/>
              <a:ext cx="35987" cy="24320"/>
            </a:xfrm>
            <a:custGeom>
              <a:avLst/>
              <a:gdLst>
                <a:gd name="connsiteX0" fmla="*/ -154 w 35987"/>
                <a:gd name="connsiteY0" fmla="*/ 23953 h 24320"/>
                <a:gd name="connsiteX1" fmla="*/ 35806 w 35987"/>
                <a:gd name="connsiteY1" fmla="*/ 3349 h 24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987" h="24320">
                  <a:moveTo>
                    <a:pt x="-154" y="23953"/>
                  </a:moveTo>
                  <a:cubicBezTo>
                    <a:pt x="-866" y="10792"/>
                    <a:pt x="12474" y="-8552"/>
                    <a:pt x="35806" y="334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36" name="任意多边形: 形状 2535">
              <a:extLst>
                <a:ext uri="{FF2B5EF4-FFF2-40B4-BE49-F238E27FC236}">
                  <a16:creationId xmlns:a16="http://schemas.microsoft.com/office/drawing/2014/main" id="{2D0D3AA7-696F-6C15-4126-5E39FD1042BF}"/>
                </a:ext>
              </a:extLst>
            </p:cNvPr>
            <p:cNvSpPr/>
            <p:nvPr/>
          </p:nvSpPr>
          <p:spPr>
            <a:xfrm flipV="1">
              <a:off x="8389733" y="5435040"/>
              <a:ext cx="17034" cy="37555"/>
            </a:xfrm>
            <a:custGeom>
              <a:avLst/>
              <a:gdLst>
                <a:gd name="connsiteX0" fmla="*/ 7431 w 17034"/>
                <a:gd name="connsiteY0" fmla="*/ 37194 h 37555"/>
                <a:gd name="connsiteX1" fmla="*/ 16853 w 17034"/>
                <a:gd name="connsiteY1" fmla="*/ -362 h 37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034" h="37555">
                  <a:moveTo>
                    <a:pt x="7431" y="37194"/>
                  </a:moveTo>
                  <a:cubicBezTo>
                    <a:pt x="-5851" y="26545"/>
                    <a:pt x="-1151" y="5599"/>
                    <a:pt x="16853" y="-36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37" name="任意多边形: 形状 2536">
              <a:extLst>
                <a:ext uri="{FF2B5EF4-FFF2-40B4-BE49-F238E27FC236}">
                  <a16:creationId xmlns:a16="http://schemas.microsoft.com/office/drawing/2014/main" id="{98B39135-9F0D-C728-B6CF-D3007277A09E}"/>
                </a:ext>
              </a:extLst>
            </p:cNvPr>
            <p:cNvSpPr/>
            <p:nvPr/>
          </p:nvSpPr>
          <p:spPr>
            <a:xfrm flipV="1">
              <a:off x="8363930" y="5413490"/>
              <a:ext cx="26642" cy="41810"/>
            </a:xfrm>
            <a:custGeom>
              <a:avLst/>
              <a:gdLst>
                <a:gd name="connsiteX0" fmla="*/ 6087 w 26642"/>
                <a:gd name="connsiteY0" fmla="*/ 41445 h 41810"/>
                <a:gd name="connsiteX1" fmla="*/ 26461 w 26642"/>
                <a:gd name="connsiteY1" fmla="*/ -322 h 41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642" h="41810">
                  <a:moveTo>
                    <a:pt x="6087" y="41445"/>
                  </a:moveTo>
                  <a:cubicBezTo>
                    <a:pt x="-9329" y="23985"/>
                    <a:pt x="6075" y="-1562"/>
                    <a:pt x="26461" y="-32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38" name="任意多边形: 形状 2537">
              <a:extLst>
                <a:ext uri="{FF2B5EF4-FFF2-40B4-BE49-F238E27FC236}">
                  <a16:creationId xmlns:a16="http://schemas.microsoft.com/office/drawing/2014/main" id="{1AAC577E-A652-2C95-85A9-31C01FDEA8BD}"/>
                </a:ext>
              </a:extLst>
            </p:cNvPr>
            <p:cNvSpPr/>
            <p:nvPr/>
          </p:nvSpPr>
          <p:spPr>
            <a:xfrm flipV="1">
              <a:off x="8341540" y="5412656"/>
              <a:ext cx="35996" cy="41565"/>
            </a:xfrm>
            <a:custGeom>
              <a:avLst/>
              <a:gdLst>
                <a:gd name="connsiteX0" fmla="*/ 8355 w 35996"/>
                <a:gd name="connsiteY0" fmla="*/ 41200 h 41565"/>
                <a:gd name="connsiteX1" fmla="*/ 35814 w 35996"/>
                <a:gd name="connsiteY1" fmla="*/ 2024 h 41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996" h="41565">
                  <a:moveTo>
                    <a:pt x="8355" y="41200"/>
                  </a:moveTo>
                  <a:cubicBezTo>
                    <a:pt x="-14005" y="20513"/>
                    <a:pt x="11952" y="-8997"/>
                    <a:pt x="35814" y="202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39" name="任意多边形: 形状 2538">
              <a:extLst>
                <a:ext uri="{FF2B5EF4-FFF2-40B4-BE49-F238E27FC236}">
                  <a16:creationId xmlns:a16="http://schemas.microsoft.com/office/drawing/2014/main" id="{1E307802-5C38-45F4-49BC-8B2962784B36}"/>
                </a:ext>
              </a:extLst>
            </p:cNvPr>
            <p:cNvSpPr/>
            <p:nvPr/>
          </p:nvSpPr>
          <p:spPr>
            <a:xfrm flipV="1">
              <a:off x="8362499" y="5454090"/>
              <a:ext cx="33022" cy="39752"/>
            </a:xfrm>
            <a:custGeom>
              <a:avLst/>
              <a:gdLst>
                <a:gd name="connsiteX0" fmla="*/ 1922 w 33022"/>
                <a:gd name="connsiteY0" fmla="*/ 39394 h 39752"/>
                <a:gd name="connsiteX1" fmla="*/ 32841 w 33022"/>
                <a:gd name="connsiteY1" fmla="*/ -339 h 39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022" h="39752">
                  <a:moveTo>
                    <a:pt x="1922" y="39394"/>
                  </a:moveTo>
                  <a:cubicBezTo>
                    <a:pt x="-5777" y="24665"/>
                    <a:pt x="8354" y="-1167"/>
                    <a:pt x="32841" y="-33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40" name="任意多边形: 形状 2539">
              <a:extLst>
                <a:ext uri="{FF2B5EF4-FFF2-40B4-BE49-F238E27FC236}">
                  <a16:creationId xmlns:a16="http://schemas.microsoft.com/office/drawing/2014/main" id="{DA0553C1-273A-E050-96CC-BE2C0880620A}"/>
                </a:ext>
              </a:extLst>
            </p:cNvPr>
            <p:cNvSpPr/>
            <p:nvPr/>
          </p:nvSpPr>
          <p:spPr>
            <a:xfrm flipV="1">
              <a:off x="8317551" y="5441112"/>
              <a:ext cx="35130" cy="16284"/>
            </a:xfrm>
            <a:custGeom>
              <a:avLst/>
              <a:gdLst>
                <a:gd name="connsiteX0" fmla="*/ 673 w 35130"/>
                <a:gd name="connsiteY0" fmla="*/ 15921 h 16284"/>
                <a:gd name="connsiteX1" fmla="*/ 34947 w 35130"/>
                <a:gd name="connsiteY1" fmla="*/ 7279 h 16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130" h="16284">
                  <a:moveTo>
                    <a:pt x="673" y="15921"/>
                  </a:moveTo>
                  <a:cubicBezTo>
                    <a:pt x="-4823" y="10690"/>
                    <a:pt x="17274" y="-12019"/>
                    <a:pt x="34947" y="727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41" name="任意多边形: 形状 2540">
              <a:extLst>
                <a:ext uri="{FF2B5EF4-FFF2-40B4-BE49-F238E27FC236}">
                  <a16:creationId xmlns:a16="http://schemas.microsoft.com/office/drawing/2014/main" id="{2401BBA0-E92A-6A82-3D83-D6A80C30FB4B}"/>
                </a:ext>
              </a:extLst>
            </p:cNvPr>
            <p:cNvSpPr/>
            <p:nvPr/>
          </p:nvSpPr>
          <p:spPr>
            <a:xfrm flipV="1">
              <a:off x="8329560" y="5456114"/>
              <a:ext cx="39515" cy="29109"/>
            </a:xfrm>
            <a:custGeom>
              <a:avLst/>
              <a:gdLst>
                <a:gd name="connsiteX0" fmla="*/ 333 w 39515"/>
                <a:gd name="connsiteY0" fmla="*/ 28750 h 29109"/>
                <a:gd name="connsiteX1" fmla="*/ 39333 w 39515"/>
                <a:gd name="connsiteY1" fmla="*/ 3503 h 29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515" h="29109">
                  <a:moveTo>
                    <a:pt x="333" y="28750"/>
                  </a:moveTo>
                  <a:cubicBezTo>
                    <a:pt x="-3547" y="8884"/>
                    <a:pt x="14978" y="-8295"/>
                    <a:pt x="39333" y="350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42" name="任意多边形: 形状 2541">
              <a:extLst>
                <a:ext uri="{FF2B5EF4-FFF2-40B4-BE49-F238E27FC236}">
                  <a16:creationId xmlns:a16="http://schemas.microsoft.com/office/drawing/2014/main" id="{B33098D7-8F3E-A5AD-1DA9-A18B7532D819}"/>
                </a:ext>
              </a:extLst>
            </p:cNvPr>
            <p:cNvSpPr/>
            <p:nvPr/>
          </p:nvSpPr>
          <p:spPr>
            <a:xfrm flipV="1">
              <a:off x="8355560" y="5484689"/>
              <a:ext cx="32005" cy="37196"/>
            </a:xfrm>
            <a:custGeom>
              <a:avLst/>
              <a:gdLst>
                <a:gd name="connsiteX0" fmla="*/ 1479 w 32005"/>
                <a:gd name="connsiteY0" fmla="*/ 36843 h 37196"/>
                <a:gd name="connsiteX1" fmla="*/ 31823 w 32005"/>
                <a:gd name="connsiteY1" fmla="*/ -353 h 3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005" h="37196">
                  <a:moveTo>
                    <a:pt x="1479" y="36843"/>
                  </a:moveTo>
                  <a:cubicBezTo>
                    <a:pt x="-5155" y="20352"/>
                    <a:pt x="8716" y="128"/>
                    <a:pt x="31823" y="-35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43" name="任意多边形: 形状 2542">
              <a:extLst>
                <a:ext uri="{FF2B5EF4-FFF2-40B4-BE49-F238E27FC236}">
                  <a16:creationId xmlns:a16="http://schemas.microsoft.com/office/drawing/2014/main" id="{79E98D5C-C1C6-7DAF-C6C6-132649C4A57E}"/>
                </a:ext>
              </a:extLst>
            </p:cNvPr>
            <p:cNvSpPr/>
            <p:nvPr/>
          </p:nvSpPr>
          <p:spPr>
            <a:xfrm flipV="1">
              <a:off x="8382395" y="5532195"/>
              <a:ext cx="21791" cy="43514"/>
            </a:xfrm>
            <a:custGeom>
              <a:avLst/>
              <a:gdLst>
                <a:gd name="connsiteX0" fmla="*/ 8220 w 21791"/>
                <a:gd name="connsiteY0" fmla="*/ 43171 h 43514"/>
                <a:gd name="connsiteX1" fmla="*/ 21610 w 21791"/>
                <a:gd name="connsiteY1" fmla="*/ -159 h 43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791" h="43514">
                  <a:moveTo>
                    <a:pt x="8220" y="43171"/>
                  </a:moveTo>
                  <a:cubicBezTo>
                    <a:pt x="-8608" y="26056"/>
                    <a:pt x="1898" y="-2922"/>
                    <a:pt x="21610" y="-15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44" name="任意多边形: 形状 2543">
              <a:extLst>
                <a:ext uri="{FF2B5EF4-FFF2-40B4-BE49-F238E27FC236}">
                  <a16:creationId xmlns:a16="http://schemas.microsoft.com/office/drawing/2014/main" id="{8F0C0294-5C65-7C30-B62C-37BEDAB97A5D}"/>
                </a:ext>
              </a:extLst>
            </p:cNvPr>
            <p:cNvSpPr/>
            <p:nvPr/>
          </p:nvSpPr>
          <p:spPr>
            <a:xfrm flipV="1">
              <a:off x="8351722" y="5507788"/>
              <a:ext cx="30462" cy="45182"/>
            </a:xfrm>
            <a:custGeom>
              <a:avLst/>
              <a:gdLst>
                <a:gd name="connsiteX0" fmla="*/ 8174 w 30462"/>
                <a:gd name="connsiteY0" fmla="*/ 44835 h 45182"/>
                <a:gd name="connsiteX1" fmla="*/ 30281 w 30462"/>
                <a:gd name="connsiteY1" fmla="*/ -205 h 45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462" h="45182">
                  <a:moveTo>
                    <a:pt x="8174" y="44835"/>
                  </a:moveTo>
                  <a:cubicBezTo>
                    <a:pt x="-11828" y="27011"/>
                    <a:pt x="7493" y="-2652"/>
                    <a:pt x="30281" y="-20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45" name="任意多边形: 形状 2544">
              <a:extLst>
                <a:ext uri="{FF2B5EF4-FFF2-40B4-BE49-F238E27FC236}">
                  <a16:creationId xmlns:a16="http://schemas.microsoft.com/office/drawing/2014/main" id="{A6DB9637-13E4-0C9B-1A4A-4093234F7334}"/>
                </a:ext>
              </a:extLst>
            </p:cNvPr>
            <p:cNvSpPr/>
            <p:nvPr/>
          </p:nvSpPr>
          <p:spPr>
            <a:xfrm flipV="1">
              <a:off x="8327182" y="5476236"/>
              <a:ext cx="24937" cy="43992"/>
            </a:xfrm>
            <a:custGeom>
              <a:avLst/>
              <a:gdLst>
                <a:gd name="connsiteX0" fmla="*/ 6878 w 24937"/>
                <a:gd name="connsiteY0" fmla="*/ 43638 h 43992"/>
                <a:gd name="connsiteX1" fmla="*/ 24755 w 24937"/>
                <a:gd name="connsiteY1" fmla="*/ -354 h 43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937" h="43992">
                  <a:moveTo>
                    <a:pt x="6878" y="43638"/>
                  </a:moveTo>
                  <a:cubicBezTo>
                    <a:pt x="-7473" y="24417"/>
                    <a:pt x="828" y="2278"/>
                    <a:pt x="24755" y="-35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46" name="任意多边形: 形状 2545">
              <a:extLst>
                <a:ext uri="{FF2B5EF4-FFF2-40B4-BE49-F238E27FC236}">
                  <a16:creationId xmlns:a16="http://schemas.microsoft.com/office/drawing/2014/main" id="{DAFA418D-F3A5-EC21-D726-9B0F977FB17C}"/>
                </a:ext>
              </a:extLst>
            </p:cNvPr>
            <p:cNvSpPr/>
            <p:nvPr/>
          </p:nvSpPr>
          <p:spPr>
            <a:xfrm flipV="1">
              <a:off x="8294195" y="5456233"/>
              <a:ext cx="33119" cy="36383"/>
            </a:xfrm>
            <a:custGeom>
              <a:avLst/>
              <a:gdLst>
                <a:gd name="connsiteX0" fmla="*/ 4145 w 33119"/>
                <a:gd name="connsiteY0" fmla="*/ 36025 h 36383"/>
                <a:gd name="connsiteX1" fmla="*/ 32937 w 33119"/>
                <a:gd name="connsiteY1" fmla="*/ -188 h 36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119" h="36383">
                  <a:moveTo>
                    <a:pt x="4145" y="36025"/>
                  </a:moveTo>
                  <a:cubicBezTo>
                    <a:pt x="-9669" y="26255"/>
                    <a:pt x="12201" y="-2841"/>
                    <a:pt x="32937" y="-18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47" name="任意多边形: 形状 2546">
              <a:extLst>
                <a:ext uri="{FF2B5EF4-FFF2-40B4-BE49-F238E27FC236}">
                  <a16:creationId xmlns:a16="http://schemas.microsoft.com/office/drawing/2014/main" id="{46A12C79-4636-292E-A01F-EF8D7983347B}"/>
                </a:ext>
              </a:extLst>
            </p:cNvPr>
            <p:cNvSpPr/>
            <p:nvPr/>
          </p:nvSpPr>
          <p:spPr>
            <a:xfrm flipV="1">
              <a:off x="8257685" y="5480998"/>
              <a:ext cx="47427" cy="13586"/>
            </a:xfrm>
            <a:custGeom>
              <a:avLst/>
              <a:gdLst>
                <a:gd name="connsiteX0" fmla="*/ -184 w 47427"/>
                <a:gd name="connsiteY0" fmla="*/ 13231 h 13586"/>
                <a:gd name="connsiteX1" fmla="*/ 47243 w 47427"/>
                <a:gd name="connsiteY1" fmla="*/ 9870 h 13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427" h="13586">
                  <a:moveTo>
                    <a:pt x="-184" y="13231"/>
                  </a:moveTo>
                  <a:cubicBezTo>
                    <a:pt x="1787" y="2"/>
                    <a:pt x="32849" y="-7693"/>
                    <a:pt x="47243" y="987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48" name="任意多边形: 形状 2547">
              <a:extLst>
                <a:ext uri="{FF2B5EF4-FFF2-40B4-BE49-F238E27FC236}">
                  <a16:creationId xmlns:a16="http://schemas.microsoft.com/office/drawing/2014/main" id="{EC57250D-8BA9-AE46-00C9-F84A227C9B69}"/>
                </a:ext>
              </a:extLst>
            </p:cNvPr>
            <p:cNvSpPr/>
            <p:nvPr/>
          </p:nvSpPr>
          <p:spPr>
            <a:xfrm flipV="1">
              <a:off x="8289236" y="5493976"/>
              <a:ext cx="44598" cy="25893"/>
            </a:xfrm>
            <a:custGeom>
              <a:avLst/>
              <a:gdLst>
                <a:gd name="connsiteX0" fmla="*/ -183 w 44598"/>
                <a:gd name="connsiteY0" fmla="*/ 25542 h 25893"/>
                <a:gd name="connsiteX1" fmla="*/ 44415 w 44598"/>
                <a:gd name="connsiteY1" fmla="*/ 6547 h 25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598" h="25893">
                  <a:moveTo>
                    <a:pt x="-183" y="25542"/>
                  </a:moveTo>
                  <a:cubicBezTo>
                    <a:pt x="2249" y="8750"/>
                    <a:pt x="20706" y="-11110"/>
                    <a:pt x="44415" y="654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49" name="任意多边形: 形状 2548">
              <a:extLst>
                <a:ext uri="{FF2B5EF4-FFF2-40B4-BE49-F238E27FC236}">
                  <a16:creationId xmlns:a16="http://schemas.microsoft.com/office/drawing/2014/main" id="{A8F8898E-912E-5EBE-77C3-806097FF8AE2}"/>
                </a:ext>
              </a:extLst>
            </p:cNvPr>
            <p:cNvSpPr/>
            <p:nvPr/>
          </p:nvSpPr>
          <p:spPr>
            <a:xfrm flipV="1">
              <a:off x="8315680" y="5520051"/>
              <a:ext cx="43323" cy="32031"/>
            </a:xfrm>
            <a:custGeom>
              <a:avLst/>
              <a:gdLst>
                <a:gd name="connsiteX0" fmla="*/ 2664 w 43323"/>
                <a:gd name="connsiteY0" fmla="*/ 31684 h 32031"/>
                <a:gd name="connsiteX1" fmla="*/ 43141 w 43323"/>
                <a:gd name="connsiteY1" fmla="*/ 8770 h 32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323" h="32031">
                  <a:moveTo>
                    <a:pt x="2664" y="31684"/>
                  </a:moveTo>
                  <a:cubicBezTo>
                    <a:pt x="-8308" y="15223"/>
                    <a:pt x="13980" y="-15776"/>
                    <a:pt x="43141" y="877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50" name="任意多边形: 形状 2549">
              <a:extLst>
                <a:ext uri="{FF2B5EF4-FFF2-40B4-BE49-F238E27FC236}">
                  <a16:creationId xmlns:a16="http://schemas.microsoft.com/office/drawing/2014/main" id="{1A26B63B-879F-E646-85F8-0D80CB390783}"/>
                </a:ext>
              </a:extLst>
            </p:cNvPr>
            <p:cNvSpPr/>
            <p:nvPr/>
          </p:nvSpPr>
          <p:spPr>
            <a:xfrm flipV="1">
              <a:off x="8384049" y="5571248"/>
              <a:ext cx="8966" cy="33563"/>
            </a:xfrm>
            <a:custGeom>
              <a:avLst/>
              <a:gdLst>
                <a:gd name="connsiteX0" fmla="*/ 6090 w 8966"/>
                <a:gd name="connsiteY0" fmla="*/ 33227 h 33563"/>
                <a:gd name="connsiteX1" fmla="*/ 8785 w 8966"/>
                <a:gd name="connsiteY1" fmla="*/ -337 h 33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966" h="33563">
                  <a:moveTo>
                    <a:pt x="6090" y="33227"/>
                  </a:moveTo>
                  <a:cubicBezTo>
                    <a:pt x="-1802" y="26788"/>
                    <a:pt x="-3632" y="9711"/>
                    <a:pt x="8785" y="-33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51" name="任意多边形: 形状 2550">
              <a:extLst>
                <a:ext uri="{FF2B5EF4-FFF2-40B4-BE49-F238E27FC236}">
                  <a16:creationId xmlns:a16="http://schemas.microsoft.com/office/drawing/2014/main" id="{3C8E8642-E4CF-642B-ADD7-02C7B2EA43A2}"/>
                </a:ext>
              </a:extLst>
            </p:cNvPr>
            <p:cNvSpPr/>
            <p:nvPr/>
          </p:nvSpPr>
          <p:spPr>
            <a:xfrm flipV="1">
              <a:off x="8365247" y="5550650"/>
              <a:ext cx="18728" cy="33587"/>
            </a:xfrm>
            <a:custGeom>
              <a:avLst/>
              <a:gdLst>
                <a:gd name="connsiteX0" fmla="*/ 3341 w 18728"/>
                <a:gd name="connsiteY0" fmla="*/ 33247 h 33587"/>
                <a:gd name="connsiteX1" fmla="*/ 18547 w 18728"/>
                <a:gd name="connsiteY1" fmla="*/ -341 h 33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728" h="33587">
                  <a:moveTo>
                    <a:pt x="3341" y="33247"/>
                  </a:moveTo>
                  <a:cubicBezTo>
                    <a:pt x="-4511" y="25152"/>
                    <a:pt x="849" y="3521"/>
                    <a:pt x="18547" y="-34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52" name="任意多边形: 形状 2551">
              <a:extLst>
                <a:ext uri="{FF2B5EF4-FFF2-40B4-BE49-F238E27FC236}">
                  <a16:creationId xmlns:a16="http://schemas.microsoft.com/office/drawing/2014/main" id="{2EED9F66-E1A4-3287-F1B4-9ECACAA846D9}"/>
                </a:ext>
              </a:extLst>
            </p:cNvPr>
            <p:cNvSpPr/>
            <p:nvPr/>
          </p:nvSpPr>
          <p:spPr>
            <a:xfrm flipV="1">
              <a:off x="8373731" y="5589821"/>
              <a:ext cx="10516" cy="32726"/>
            </a:xfrm>
            <a:custGeom>
              <a:avLst/>
              <a:gdLst>
                <a:gd name="connsiteX0" fmla="*/ 10335 w 10516"/>
                <a:gd name="connsiteY0" fmla="*/ 32393 h 32726"/>
                <a:gd name="connsiteX1" fmla="*/ 7842 w 10516"/>
                <a:gd name="connsiteY1" fmla="*/ -333 h 32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516" h="32726">
                  <a:moveTo>
                    <a:pt x="10335" y="32393"/>
                  </a:moveTo>
                  <a:cubicBezTo>
                    <a:pt x="48" y="24747"/>
                    <a:pt x="-5879" y="8089"/>
                    <a:pt x="7842" y="-33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53" name="任意多边形: 形状 2552">
              <a:extLst>
                <a:ext uri="{FF2B5EF4-FFF2-40B4-BE49-F238E27FC236}">
                  <a16:creationId xmlns:a16="http://schemas.microsoft.com/office/drawing/2014/main" id="{CB3CFF13-39F5-10C8-87BE-799E8782AA29}"/>
                </a:ext>
              </a:extLst>
            </p:cNvPr>
            <p:cNvSpPr/>
            <p:nvPr/>
          </p:nvSpPr>
          <p:spPr>
            <a:xfrm flipV="1">
              <a:off x="8358743" y="5609586"/>
              <a:ext cx="14908" cy="29822"/>
            </a:xfrm>
            <a:custGeom>
              <a:avLst/>
              <a:gdLst>
                <a:gd name="connsiteX0" fmla="*/ 14727 w 14908"/>
                <a:gd name="connsiteY0" fmla="*/ 29493 h 29822"/>
                <a:gd name="connsiteX1" fmla="*/ 8085 w 14908"/>
                <a:gd name="connsiteY1" fmla="*/ -330 h 29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908" h="29822">
                  <a:moveTo>
                    <a:pt x="14727" y="29493"/>
                  </a:moveTo>
                  <a:cubicBezTo>
                    <a:pt x="-793" y="27349"/>
                    <a:pt x="-6116" y="9484"/>
                    <a:pt x="8085" y="-33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54" name="任意多边形: 形状 2553">
              <a:extLst>
                <a:ext uri="{FF2B5EF4-FFF2-40B4-BE49-F238E27FC236}">
                  <a16:creationId xmlns:a16="http://schemas.microsoft.com/office/drawing/2014/main" id="{1A15443B-0DF7-6624-DBE0-B369A6C3A8CC}"/>
                </a:ext>
              </a:extLst>
            </p:cNvPr>
            <p:cNvSpPr/>
            <p:nvPr/>
          </p:nvSpPr>
          <p:spPr>
            <a:xfrm flipV="1">
              <a:off x="8338916" y="5620540"/>
              <a:ext cx="20447" cy="36077"/>
            </a:xfrm>
            <a:custGeom>
              <a:avLst/>
              <a:gdLst>
                <a:gd name="connsiteX0" fmla="*/ 20266 w 20447"/>
                <a:gd name="connsiteY0" fmla="*/ 35750 h 36077"/>
                <a:gd name="connsiteX1" fmla="*/ 11025 w 20447"/>
                <a:gd name="connsiteY1" fmla="*/ -327 h 36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447" h="36077">
                  <a:moveTo>
                    <a:pt x="20266" y="35750"/>
                  </a:moveTo>
                  <a:cubicBezTo>
                    <a:pt x="-268" y="35144"/>
                    <a:pt x="-8754" y="10569"/>
                    <a:pt x="11025" y="-32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55" name="任意多边形: 形状 2554">
              <a:extLst>
                <a:ext uri="{FF2B5EF4-FFF2-40B4-BE49-F238E27FC236}">
                  <a16:creationId xmlns:a16="http://schemas.microsoft.com/office/drawing/2014/main" id="{2C02CB83-435E-54C9-4891-FA7BEEDB43E5}"/>
                </a:ext>
              </a:extLst>
            </p:cNvPr>
            <p:cNvSpPr/>
            <p:nvPr/>
          </p:nvSpPr>
          <p:spPr>
            <a:xfrm flipV="1">
              <a:off x="8338135" y="5551840"/>
              <a:ext cx="31981" cy="30353"/>
            </a:xfrm>
            <a:custGeom>
              <a:avLst/>
              <a:gdLst>
                <a:gd name="connsiteX0" fmla="*/ 3663 w 31981"/>
                <a:gd name="connsiteY0" fmla="*/ 30013 h 30353"/>
                <a:gd name="connsiteX1" fmla="*/ 31799 w 31981"/>
                <a:gd name="connsiteY1" fmla="*/ 5660 h 30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981" h="30353">
                  <a:moveTo>
                    <a:pt x="3663" y="30013"/>
                  </a:moveTo>
                  <a:cubicBezTo>
                    <a:pt x="-9630" y="9027"/>
                    <a:pt x="14436" y="-10574"/>
                    <a:pt x="31799" y="566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56" name="任意多边形: 形状 2555">
              <a:extLst>
                <a:ext uri="{FF2B5EF4-FFF2-40B4-BE49-F238E27FC236}">
                  <a16:creationId xmlns:a16="http://schemas.microsoft.com/office/drawing/2014/main" id="{C84629D1-7240-133C-E04A-F714DDBBE74F}"/>
                </a:ext>
              </a:extLst>
            </p:cNvPr>
            <p:cNvSpPr/>
            <p:nvPr/>
          </p:nvSpPr>
          <p:spPr>
            <a:xfrm flipV="1">
              <a:off x="8344909" y="5582202"/>
              <a:ext cx="16049" cy="35016"/>
            </a:xfrm>
            <a:custGeom>
              <a:avLst/>
              <a:gdLst>
                <a:gd name="connsiteX0" fmla="*/ 7010 w 16049"/>
                <a:gd name="connsiteY0" fmla="*/ 34681 h 35016"/>
                <a:gd name="connsiteX1" fmla="*/ 15867 w 16049"/>
                <a:gd name="connsiteY1" fmla="*/ -335 h 35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49" h="35016">
                  <a:moveTo>
                    <a:pt x="7010" y="34681"/>
                  </a:moveTo>
                  <a:cubicBezTo>
                    <a:pt x="-4756" y="24710"/>
                    <a:pt x="-2280" y="6260"/>
                    <a:pt x="15867" y="-33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57" name="任意多边形: 形状 2556">
              <a:extLst>
                <a:ext uri="{FF2B5EF4-FFF2-40B4-BE49-F238E27FC236}">
                  <a16:creationId xmlns:a16="http://schemas.microsoft.com/office/drawing/2014/main" id="{29BB977D-9644-86E4-5452-7B9488638D3C}"/>
                </a:ext>
              </a:extLst>
            </p:cNvPr>
            <p:cNvSpPr/>
            <p:nvPr/>
          </p:nvSpPr>
          <p:spPr>
            <a:xfrm flipV="1">
              <a:off x="8260185" y="5719536"/>
              <a:ext cx="21711" cy="19888"/>
            </a:xfrm>
            <a:custGeom>
              <a:avLst/>
              <a:gdLst>
                <a:gd name="connsiteX0" fmla="*/ -184 w 21711"/>
                <a:gd name="connsiteY0" fmla="*/ 4990 h 19888"/>
                <a:gd name="connsiteX1" fmla="*/ 21436 w 21711"/>
                <a:gd name="connsiteY1" fmla="*/ 8169 h 19888"/>
                <a:gd name="connsiteX2" fmla="*/ 749 w 21711"/>
                <a:gd name="connsiteY2" fmla="*/ 14198 h 19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711" h="19888">
                  <a:moveTo>
                    <a:pt x="-184" y="4990"/>
                  </a:moveTo>
                  <a:cubicBezTo>
                    <a:pt x="116" y="-2282"/>
                    <a:pt x="19908" y="-2837"/>
                    <a:pt x="21436" y="8169"/>
                  </a:cubicBezTo>
                  <a:cubicBezTo>
                    <a:pt x="22968" y="19180"/>
                    <a:pt x="4791" y="24176"/>
                    <a:pt x="749" y="1419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58" name="任意多边形: 形状 2557">
              <a:extLst>
                <a:ext uri="{FF2B5EF4-FFF2-40B4-BE49-F238E27FC236}">
                  <a16:creationId xmlns:a16="http://schemas.microsoft.com/office/drawing/2014/main" id="{953D75E2-FEB2-05D1-5759-12290F1DC18E}"/>
                </a:ext>
              </a:extLst>
            </p:cNvPr>
            <p:cNvSpPr/>
            <p:nvPr/>
          </p:nvSpPr>
          <p:spPr>
            <a:xfrm flipV="1">
              <a:off x="8260429" y="5701479"/>
              <a:ext cx="24399" cy="23835"/>
            </a:xfrm>
            <a:custGeom>
              <a:avLst/>
              <a:gdLst>
                <a:gd name="connsiteX0" fmla="*/ 19932 w 24399"/>
                <a:gd name="connsiteY0" fmla="*/ -313 h 23835"/>
                <a:gd name="connsiteX1" fmla="*/ -184 w 24399"/>
                <a:gd name="connsiteY1" fmla="*/ 19504 h 23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399" h="23835">
                  <a:moveTo>
                    <a:pt x="19932" y="-313"/>
                  </a:moveTo>
                  <a:cubicBezTo>
                    <a:pt x="32701" y="15554"/>
                    <a:pt x="14219" y="31073"/>
                    <a:pt x="-184" y="1950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59" name="任意多边形: 形状 2558">
              <a:extLst>
                <a:ext uri="{FF2B5EF4-FFF2-40B4-BE49-F238E27FC236}">
                  <a16:creationId xmlns:a16="http://schemas.microsoft.com/office/drawing/2014/main" id="{41983555-B66B-531F-70C6-ED3CCC6941A3}"/>
                </a:ext>
              </a:extLst>
            </p:cNvPr>
            <p:cNvSpPr/>
            <p:nvPr/>
          </p:nvSpPr>
          <p:spPr>
            <a:xfrm flipV="1">
              <a:off x="8259047" y="5680082"/>
              <a:ext cx="18495" cy="21539"/>
            </a:xfrm>
            <a:custGeom>
              <a:avLst/>
              <a:gdLst>
                <a:gd name="connsiteX0" fmla="*/ 13932 w 18495"/>
                <a:gd name="connsiteY0" fmla="*/ -317 h 21539"/>
                <a:gd name="connsiteX1" fmla="*/ -184 w 18495"/>
                <a:gd name="connsiteY1" fmla="*/ 19519 h 21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495" h="21539">
                  <a:moveTo>
                    <a:pt x="13932" y="-317"/>
                  </a:moveTo>
                  <a:cubicBezTo>
                    <a:pt x="24397" y="5035"/>
                    <a:pt x="14683" y="27518"/>
                    <a:pt x="-184" y="1951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60" name="任意多边形: 形状 2559">
              <a:extLst>
                <a:ext uri="{FF2B5EF4-FFF2-40B4-BE49-F238E27FC236}">
                  <a16:creationId xmlns:a16="http://schemas.microsoft.com/office/drawing/2014/main" id="{2D331FC9-A7B5-A55B-D125-CB575542CC12}"/>
                </a:ext>
              </a:extLst>
            </p:cNvPr>
            <p:cNvSpPr/>
            <p:nvPr/>
          </p:nvSpPr>
          <p:spPr>
            <a:xfrm flipV="1">
              <a:off x="8256379" y="5660612"/>
              <a:ext cx="16766" cy="20053"/>
            </a:xfrm>
            <a:custGeom>
              <a:avLst/>
              <a:gdLst>
                <a:gd name="connsiteX0" fmla="*/ 11957 w 16766"/>
                <a:gd name="connsiteY0" fmla="*/ -321 h 20053"/>
                <a:gd name="connsiteX1" fmla="*/ -184 w 16766"/>
                <a:gd name="connsiteY1" fmla="*/ 16625 h 20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766" h="20053">
                  <a:moveTo>
                    <a:pt x="11957" y="-321"/>
                  </a:moveTo>
                  <a:cubicBezTo>
                    <a:pt x="24494" y="9161"/>
                    <a:pt x="8512" y="26911"/>
                    <a:pt x="-184" y="1662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61" name="任意多边形: 形状 2560">
              <a:extLst>
                <a:ext uri="{FF2B5EF4-FFF2-40B4-BE49-F238E27FC236}">
                  <a16:creationId xmlns:a16="http://schemas.microsoft.com/office/drawing/2014/main" id="{75F15F0B-516B-EE69-1776-459186CFD28E}"/>
                </a:ext>
              </a:extLst>
            </p:cNvPr>
            <p:cNvSpPr/>
            <p:nvPr/>
          </p:nvSpPr>
          <p:spPr>
            <a:xfrm flipV="1">
              <a:off x="8262447" y="5643914"/>
              <a:ext cx="15246" cy="20645"/>
            </a:xfrm>
            <a:custGeom>
              <a:avLst/>
              <a:gdLst>
                <a:gd name="connsiteX0" fmla="*/ -184 w 15246"/>
                <a:gd name="connsiteY0" fmla="*/ 19526 h 20645"/>
                <a:gd name="connsiteX1" fmla="*/ 7936 w 15246"/>
                <a:gd name="connsiteY1" fmla="*/ -324 h 20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246" h="20645">
                  <a:moveTo>
                    <a:pt x="-184" y="19526"/>
                  </a:moveTo>
                  <a:cubicBezTo>
                    <a:pt x="6084" y="24261"/>
                    <a:pt x="25385" y="6592"/>
                    <a:pt x="7936" y="-32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62" name="任意多边形: 形状 2561">
              <a:extLst>
                <a:ext uri="{FF2B5EF4-FFF2-40B4-BE49-F238E27FC236}">
                  <a16:creationId xmlns:a16="http://schemas.microsoft.com/office/drawing/2014/main" id="{4E288CA0-99F1-A6A5-CC43-B8533304D59F}"/>
                </a:ext>
              </a:extLst>
            </p:cNvPr>
            <p:cNvSpPr/>
            <p:nvPr/>
          </p:nvSpPr>
          <p:spPr>
            <a:xfrm flipV="1">
              <a:off x="8274005" y="5663435"/>
              <a:ext cx="11721" cy="27232"/>
            </a:xfrm>
            <a:custGeom>
              <a:avLst/>
              <a:gdLst>
                <a:gd name="connsiteX0" fmla="*/ 3260 w 11721"/>
                <a:gd name="connsiteY0" fmla="*/ -320 h 27232"/>
                <a:gd name="connsiteX1" fmla="*/ -184 w 11721"/>
                <a:gd name="connsiteY1" fmla="*/ 26912 h 27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721" h="27232">
                  <a:moveTo>
                    <a:pt x="3260" y="-320"/>
                  </a:moveTo>
                  <a:cubicBezTo>
                    <a:pt x="16732" y="2033"/>
                    <a:pt x="12447" y="27078"/>
                    <a:pt x="-184" y="2691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63" name="任意多边形: 形状 2562">
              <a:extLst>
                <a:ext uri="{FF2B5EF4-FFF2-40B4-BE49-F238E27FC236}">
                  <a16:creationId xmlns:a16="http://schemas.microsoft.com/office/drawing/2014/main" id="{1ED58442-D84B-2CD5-E68B-966071758068}"/>
                </a:ext>
              </a:extLst>
            </p:cNvPr>
            <p:cNvSpPr/>
            <p:nvPr/>
          </p:nvSpPr>
          <p:spPr>
            <a:xfrm flipV="1">
              <a:off x="8298417" y="5748957"/>
              <a:ext cx="21537" cy="34609"/>
            </a:xfrm>
            <a:custGeom>
              <a:avLst/>
              <a:gdLst>
                <a:gd name="connsiteX0" fmla="*/ 21354 w 21537"/>
                <a:gd name="connsiteY0" fmla="*/ 32469 h 34609"/>
                <a:gd name="connsiteX1" fmla="*/ 173 w 21537"/>
                <a:gd name="connsiteY1" fmla="*/ 18380 h 34609"/>
                <a:gd name="connsiteX2" fmla="*/ 17938 w 21537"/>
                <a:gd name="connsiteY2" fmla="*/ 871 h 34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537" h="34609">
                  <a:moveTo>
                    <a:pt x="21354" y="32469"/>
                  </a:moveTo>
                  <a:cubicBezTo>
                    <a:pt x="14058" y="35997"/>
                    <a:pt x="4228" y="35961"/>
                    <a:pt x="173" y="18380"/>
                  </a:cubicBezTo>
                  <a:cubicBezTo>
                    <a:pt x="-2644" y="6186"/>
                    <a:pt x="11989" y="-3804"/>
                    <a:pt x="17938" y="87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64" name="任意多边形: 形状 2563">
              <a:extLst>
                <a:ext uri="{FF2B5EF4-FFF2-40B4-BE49-F238E27FC236}">
                  <a16:creationId xmlns:a16="http://schemas.microsoft.com/office/drawing/2014/main" id="{BB971BA6-1415-7AF5-BCF9-93ABC3E1AC80}"/>
                </a:ext>
              </a:extLst>
            </p:cNvPr>
            <p:cNvSpPr/>
            <p:nvPr/>
          </p:nvSpPr>
          <p:spPr>
            <a:xfrm flipV="1">
              <a:off x="8280213" y="5745529"/>
              <a:ext cx="25216" cy="28750"/>
            </a:xfrm>
            <a:custGeom>
              <a:avLst/>
              <a:gdLst>
                <a:gd name="connsiteX0" fmla="*/ 25033 w 25216"/>
                <a:gd name="connsiteY0" fmla="*/ 22229 h 28750"/>
                <a:gd name="connsiteX1" fmla="*/ -52 w 25216"/>
                <a:gd name="connsiteY1" fmla="*/ 14439 h 28750"/>
                <a:gd name="connsiteX2" fmla="*/ 18884 w 25216"/>
                <a:gd name="connsiteY2" fmla="*/ 1355 h 28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216" h="28750">
                  <a:moveTo>
                    <a:pt x="25033" y="22229"/>
                  </a:moveTo>
                  <a:cubicBezTo>
                    <a:pt x="21132" y="30694"/>
                    <a:pt x="2203" y="32610"/>
                    <a:pt x="-52" y="14439"/>
                  </a:cubicBezTo>
                  <a:cubicBezTo>
                    <a:pt x="-1751" y="752"/>
                    <a:pt x="13498" y="-2856"/>
                    <a:pt x="18884" y="135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65" name="任意多边形: 形状 2564">
              <a:extLst>
                <a:ext uri="{FF2B5EF4-FFF2-40B4-BE49-F238E27FC236}">
                  <a16:creationId xmlns:a16="http://schemas.microsoft.com/office/drawing/2014/main" id="{B48A60F5-33FE-BB4E-7B34-9CD4F489D888}"/>
                </a:ext>
              </a:extLst>
            </p:cNvPr>
            <p:cNvSpPr/>
            <p:nvPr/>
          </p:nvSpPr>
          <p:spPr>
            <a:xfrm flipV="1">
              <a:off x="8255655" y="5748175"/>
              <a:ext cx="24704" cy="12628"/>
            </a:xfrm>
            <a:custGeom>
              <a:avLst/>
              <a:gdLst>
                <a:gd name="connsiteX0" fmla="*/ -178 w 24704"/>
                <a:gd name="connsiteY0" fmla="*/ 12323 h 12628"/>
                <a:gd name="connsiteX1" fmla="*/ 24520 w 24704"/>
                <a:gd name="connsiteY1" fmla="*/ 1034 h 12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704" h="12628">
                  <a:moveTo>
                    <a:pt x="-178" y="12323"/>
                  </a:moveTo>
                  <a:cubicBezTo>
                    <a:pt x="-571" y="4403"/>
                    <a:pt x="17540" y="-3531"/>
                    <a:pt x="24520" y="103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66" name="任意多边形: 形状 2565">
              <a:extLst>
                <a:ext uri="{FF2B5EF4-FFF2-40B4-BE49-F238E27FC236}">
                  <a16:creationId xmlns:a16="http://schemas.microsoft.com/office/drawing/2014/main" id="{AE63005F-F6C5-599F-6599-1CB629827086}"/>
                </a:ext>
              </a:extLst>
            </p:cNvPr>
            <p:cNvSpPr/>
            <p:nvPr/>
          </p:nvSpPr>
          <p:spPr>
            <a:xfrm flipV="1">
              <a:off x="8279116" y="5736148"/>
              <a:ext cx="9091" cy="10637"/>
            </a:xfrm>
            <a:custGeom>
              <a:avLst/>
              <a:gdLst>
                <a:gd name="connsiteX0" fmla="*/ -184 w 9091"/>
                <a:gd name="connsiteY0" fmla="*/ 10328 h 10637"/>
                <a:gd name="connsiteX1" fmla="*/ 8872 w 9091"/>
                <a:gd name="connsiteY1" fmla="*/ -308 h 1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091" h="10637">
                  <a:moveTo>
                    <a:pt x="-184" y="10328"/>
                  </a:moveTo>
                  <a:cubicBezTo>
                    <a:pt x="4790" y="10448"/>
                    <a:pt x="9355" y="3474"/>
                    <a:pt x="8872" y="-30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67" name="任意多边形: 形状 2566">
              <a:extLst>
                <a:ext uri="{FF2B5EF4-FFF2-40B4-BE49-F238E27FC236}">
                  <a16:creationId xmlns:a16="http://schemas.microsoft.com/office/drawing/2014/main" id="{521D309C-AF38-6063-0643-CE6E8F861176}"/>
                </a:ext>
              </a:extLst>
            </p:cNvPr>
            <p:cNvSpPr/>
            <p:nvPr/>
          </p:nvSpPr>
          <p:spPr>
            <a:xfrm flipV="1">
              <a:off x="8323482" y="5639590"/>
              <a:ext cx="15164" cy="32462"/>
            </a:xfrm>
            <a:custGeom>
              <a:avLst/>
              <a:gdLst>
                <a:gd name="connsiteX0" fmla="*/ 14982 w 15164"/>
                <a:gd name="connsiteY0" fmla="*/ 32138 h 32462"/>
                <a:gd name="connsiteX1" fmla="*/ 12931 w 15164"/>
                <a:gd name="connsiteY1" fmla="*/ -324 h 32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164" h="32462">
                  <a:moveTo>
                    <a:pt x="14982" y="32138"/>
                  </a:moveTo>
                  <a:cubicBezTo>
                    <a:pt x="-967" y="31892"/>
                    <a:pt x="-8251" y="4925"/>
                    <a:pt x="12931" y="-32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68" name="任意多边形: 形状 2567">
              <a:extLst>
                <a:ext uri="{FF2B5EF4-FFF2-40B4-BE49-F238E27FC236}">
                  <a16:creationId xmlns:a16="http://schemas.microsoft.com/office/drawing/2014/main" id="{3B33A81C-6461-FBC5-7771-6D85F2A2B99D}"/>
                </a:ext>
              </a:extLst>
            </p:cNvPr>
            <p:cNvSpPr/>
            <p:nvPr/>
          </p:nvSpPr>
          <p:spPr>
            <a:xfrm flipV="1">
              <a:off x="8311730" y="5655663"/>
              <a:ext cx="14681" cy="30689"/>
            </a:xfrm>
            <a:custGeom>
              <a:avLst/>
              <a:gdLst>
                <a:gd name="connsiteX0" fmla="*/ 11614 w 14681"/>
                <a:gd name="connsiteY0" fmla="*/ 30368 h 30689"/>
                <a:gd name="connsiteX1" fmla="*/ 14498 w 14681"/>
                <a:gd name="connsiteY1" fmla="*/ -321 h 30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681" h="30689">
                  <a:moveTo>
                    <a:pt x="11614" y="30368"/>
                  </a:moveTo>
                  <a:cubicBezTo>
                    <a:pt x="-1758" y="29032"/>
                    <a:pt x="-7381" y="2108"/>
                    <a:pt x="14498" y="-32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69" name="任意多边形: 形状 2568">
              <a:extLst>
                <a:ext uri="{FF2B5EF4-FFF2-40B4-BE49-F238E27FC236}">
                  <a16:creationId xmlns:a16="http://schemas.microsoft.com/office/drawing/2014/main" id="{FA99561C-A09D-082B-D518-EE13ECD7BEC8}"/>
                </a:ext>
              </a:extLst>
            </p:cNvPr>
            <p:cNvSpPr/>
            <p:nvPr/>
          </p:nvSpPr>
          <p:spPr>
            <a:xfrm flipV="1">
              <a:off x="8304086" y="5677928"/>
              <a:ext cx="12219" cy="30300"/>
            </a:xfrm>
            <a:custGeom>
              <a:avLst/>
              <a:gdLst>
                <a:gd name="connsiteX0" fmla="*/ 8898 w 12219"/>
                <a:gd name="connsiteY0" fmla="*/ 29983 h 30300"/>
                <a:gd name="connsiteX1" fmla="*/ 12037 w 12219"/>
                <a:gd name="connsiteY1" fmla="*/ -317 h 30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219" h="30300">
                  <a:moveTo>
                    <a:pt x="8898" y="29983"/>
                  </a:moveTo>
                  <a:cubicBezTo>
                    <a:pt x="-1253" y="27701"/>
                    <a:pt x="-6186" y="6595"/>
                    <a:pt x="12037" y="-31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70" name="任意多边形: 形状 2569">
              <a:extLst>
                <a:ext uri="{FF2B5EF4-FFF2-40B4-BE49-F238E27FC236}">
                  <a16:creationId xmlns:a16="http://schemas.microsoft.com/office/drawing/2014/main" id="{E243D49F-F03B-12E2-927D-B3C905670550}"/>
                </a:ext>
              </a:extLst>
            </p:cNvPr>
            <p:cNvSpPr/>
            <p:nvPr/>
          </p:nvSpPr>
          <p:spPr>
            <a:xfrm flipV="1">
              <a:off x="8285469" y="5678879"/>
              <a:ext cx="19959" cy="6192"/>
            </a:xfrm>
            <a:custGeom>
              <a:avLst/>
              <a:gdLst>
                <a:gd name="connsiteX0" fmla="*/ 19776 w 19959"/>
                <a:gd name="connsiteY0" fmla="*/ -319 h 6192"/>
                <a:gd name="connsiteX1" fmla="*/ -184 w 19959"/>
                <a:gd name="connsiteY1" fmla="*/ 4706 h 6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959" h="6192">
                  <a:moveTo>
                    <a:pt x="19776" y="-319"/>
                  </a:moveTo>
                  <a:cubicBezTo>
                    <a:pt x="17265" y="3452"/>
                    <a:pt x="7394" y="8075"/>
                    <a:pt x="-184" y="470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71" name="任意多边形: 形状 2570">
              <a:extLst>
                <a:ext uri="{FF2B5EF4-FFF2-40B4-BE49-F238E27FC236}">
                  <a16:creationId xmlns:a16="http://schemas.microsoft.com/office/drawing/2014/main" id="{064ADAF3-E13B-7214-9470-2C430C22B45C}"/>
                </a:ext>
              </a:extLst>
            </p:cNvPr>
            <p:cNvSpPr/>
            <p:nvPr/>
          </p:nvSpPr>
          <p:spPr>
            <a:xfrm flipV="1">
              <a:off x="8331396" y="5599942"/>
              <a:ext cx="13800" cy="33492"/>
            </a:xfrm>
            <a:custGeom>
              <a:avLst/>
              <a:gdLst>
                <a:gd name="connsiteX0" fmla="*/ 13617 w 13800"/>
                <a:gd name="connsiteY0" fmla="*/ 33161 h 33492"/>
                <a:gd name="connsiteX1" fmla="*/ 8465 w 13800"/>
                <a:gd name="connsiteY1" fmla="*/ -331 h 33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800" h="33492">
                  <a:moveTo>
                    <a:pt x="13617" y="33161"/>
                  </a:moveTo>
                  <a:cubicBezTo>
                    <a:pt x="-99" y="30412"/>
                    <a:pt x="-6606" y="11121"/>
                    <a:pt x="8465" y="-33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72" name="任意多边形: 形状 2571">
              <a:extLst>
                <a:ext uri="{FF2B5EF4-FFF2-40B4-BE49-F238E27FC236}">
                  <a16:creationId xmlns:a16="http://schemas.microsoft.com/office/drawing/2014/main" id="{6B25DDE2-C794-9B9D-E465-D9DB3FAD02BE}"/>
                </a:ext>
              </a:extLst>
            </p:cNvPr>
            <p:cNvSpPr/>
            <p:nvPr/>
          </p:nvSpPr>
          <p:spPr>
            <a:xfrm flipV="1">
              <a:off x="8311365" y="5614975"/>
              <a:ext cx="19900" cy="39120"/>
            </a:xfrm>
            <a:custGeom>
              <a:avLst/>
              <a:gdLst>
                <a:gd name="connsiteX0" fmla="*/ 19718 w 19900"/>
                <a:gd name="connsiteY0" fmla="*/ 38704 h 39120"/>
                <a:gd name="connsiteX1" fmla="*/ 12143 w 19900"/>
                <a:gd name="connsiteY1" fmla="*/ -328 h 39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900" h="39120">
                  <a:moveTo>
                    <a:pt x="19718" y="38704"/>
                  </a:moveTo>
                  <a:cubicBezTo>
                    <a:pt x="3660" y="40439"/>
                    <a:pt x="-11723" y="16153"/>
                    <a:pt x="12143" y="-32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73" name="任意多边形: 形状 2572">
              <a:extLst>
                <a:ext uri="{FF2B5EF4-FFF2-40B4-BE49-F238E27FC236}">
                  <a16:creationId xmlns:a16="http://schemas.microsoft.com/office/drawing/2014/main" id="{0F3FEA9D-32D8-C83A-B31D-4AFBA23EB1C7}"/>
                </a:ext>
              </a:extLst>
            </p:cNvPr>
            <p:cNvSpPr/>
            <p:nvPr/>
          </p:nvSpPr>
          <p:spPr>
            <a:xfrm flipV="1">
              <a:off x="8301009" y="5641852"/>
              <a:ext cx="11920" cy="32564"/>
            </a:xfrm>
            <a:custGeom>
              <a:avLst/>
              <a:gdLst>
                <a:gd name="connsiteX0" fmla="*/ 11737 w 11920"/>
                <a:gd name="connsiteY0" fmla="*/ 32241 h 32564"/>
                <a:gd name="connsiteX1" fmla="*/ 10716 w 11920"/>
                <a:gd name="connsiteY1" fmla="*/ -324 h 32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920" h="32564">
                  <a:moveTo>
                    <a:pt x="11737" y="32241"/>
                  </a:moveTo>
                  <a:cubicBezTo>
                    <a:pt x="1497" y="31110"/>
                    <a:pt x="-8496" y="8033"/>
                    <a:pt x="10716" y="-32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74" name="任意多边形: 形状 2573">
              <a:extLst>
                <a:ext uri="{FF2B5EF4-FFF2-40B4-BE49-F238E27FC236}">
                  <a16:creationId xmlns:a16="http://schemas.microsoft.com/office/drawing/2014/main" id="{C6F732DC-45F0-981C-CD78-0E63F4228075}"/>
                </a:ext>
              </a:extLst>
            </p:cNvPr>
            <p:cNvSpPr/>
            <p:nvPr/>
          </p:nvSpPr>
          <p:spPr>
            <a:xfrm flipV="1">
              <a:off x="8295931" y="5668284"/>
              <a:ext cx="8188" cy="11168"/>
            </a:xfrm>
            <a:custGeom>
              <a:avLst/>
              <a:gdLst>
                <a:gd name="connsiteX0" fmla="*/ 8005 w 8188"/>
                <a:gd name="connsiteY0" fmla="*/ 10848 h 11168"/>
                <a:gd name="connsiteX1" fmla="*/ -156 w 8188"/>
                <a:gd name="connsiteY1" fmla="*/ -321 h 11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188" h="11168">
                  <a:moveTo>
                    <a:pt x="8005" y="10848"/>
                  </a:moveTo>
                  <a:cubicBezTo>
                    <a:pt x="3873" y="9920"/>
                    <a:pt x="-574" y="3757"/>
                    <a:pt x="-156" y="-32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75" name="任意多边形: 形状 2574">
              <a:extLst>
                <a:ext uri="{FF2B5EF4-FFF2-40B4-BE49-F238E27FC236}">
                  <a16:creationId xmlns:a16="http://schemas.microsoft.com/office/drawing/2014/main" id="{84713471-DD6E-3F70-D975-643A9F693276}"/>
                </a:ext>
              </a:extLst>
            </p:cNvPr>
            <p:cNvSpPr/>
            <p:nvPr/>
          </p:nvSpPr>
          <p:spPr>
            <a:xfrm flipV="1">
              <a:off x="8277845" y="5652432"/>
              <a:ext cx="23536" cy="3603"/>
            </a:xfrm>
            <a:custGeom>
              <a:avLst/>
              <a:gdLst>
                <a:gd name="connsiteX0" fmla="*/ 23352 w 23536"/>
                <a:gd name="connsiteY0" fmla="*/ 285 h 3603"/>
                <a:gd name="connsiteX1" fmla="*/ -184 w 23536"/>
                <a:gd name="connsiteY1" fmla="*/ -324 h 3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536" h="3603">
                  <a:moveTo>
                    <a:pt x="23352" y="285"/>
                  </a:moveTo>
                  <a:cubicBezTo>
                    <a:pt x="17011" y="4027"/>
                    <a:pt x="6017" y="4728"/>
                    <a:pt x="-184" y="-32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76" name="任意多边形: 形状 2575">
              <a:extLst>
                <a:ext uri="{FF2B5EF4-FFF2-40B4-BE49-F238E27FC236}">
                  <a16:creationId xmlns:a16="http://schemas.microsoft.com/office/drawing/2014/main" id="{7E9574D7-73E3-FB05-485D-0E7F7E2CD934}"/>
                </a:ext>
              </a:extLst>
            </p:cNvPr>
            <p:cNvSpPr/>
            <p:nvPr/>
          </p:nvSpPr>
          <p:spPr>
            <a:xfrm flipV="1">
              <a:off x="8280783" y="5625371"/>
              <a:ext cx="18009" cy="27959"/>
            </a:xfrm>
            <a:custGeom>
              <a:avLst/>
              <a:gdLst>
                <a:gd name="connsiteX0" fmla="*/ -184 w 18009"/>
                <a:gd name="connsiteY0" fmla="*/ 26630 h 27959"/>
                <a:gd name="connsiteX1" fmla="*/ 14865 w 18009"/>
                <a:gd name="connsiteY1" fmla="*/ -327 h 27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009" h="27959">
                  <a:moveTo>
                    <a:pt x="-184" y="26630"/>
                  </a:moveTo>
                  <a:cubicBezTo>
                    <a:pt x="6088" y="31370"/>
                    <a:pt x="25079" y="18796"/>
                    <a:pt x="14865" y="-32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77" name="任意多边形: 形状 2576">
              <a:extLst>
                <a:ext uri="{FF2B5EF4-FFF2-40B4-BE49-F238E27FC236}">
                  <a16:creationId xmlns:a16="http://schemas.microsoft.com/office/drawing/2014/main" id="{1C7FC687-E404-0CDC-E6FA-9B04C2F0601F}"/>
                </a:ext>
              </a:extLst>
            </p:cNvPr>
            <p:cNvSpPr/>
            <p:nvPr/>
          </p:nvSpPr>
          <p:spPr>
            <a:xfrm flipV="1">
              <a:off x="8297002" y="5631907"/>
              <a:ext cx="14618" cy="3342"/>
            </a:xfrm>
            <a:custGeom>
              <a:avLst/>
              <a:gdLst>
                <a:gd name="connsiteX0" fmla="*/ 14435 w 14618"/>
                <a:gd name="connsiteY0" fmla="*/ 2118 h 3342"/>
                <a:gd name="connsiteX1" fmla="*/ -183 w 14618"/>
                <a:gd name="connsiteY1" fmla="*/ -328 h 3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618" h="3342">
                  <a:moveTo>
                    <a:pt x="14435" y="2118"/>
                  </a:moveTo>
                  <a:cubicBezTo>
                    <a:pt x="11344" y="3258"/>
                    <a:pt x="4500" y="4056"/>
                    <a:pt x="-183" y="-32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78" name="任意多边形: 形状 2577">
              <a:extLst>
                <a:ext uri="{FF2B5EF4-FFF2-40B4-BE49-F238E27FC236}">
                  <a16:creationId xmlns:a16="http://schemas.microsoft.com/office/drawing/2014/main" id="{D317C545-E6E6-1CF4-6CF0-28CE58DAEF1C}"/>
                </a:ext>
              </a:extLst>
            </p:cNvPr>
            <p:cNvSpPr/>
            <p:nvPr/>
          </p:nvSpPr>
          <p:spPr>
            <a:xfrm flipV="1">
              <a:off x="8319003" y="5570533"/>
              <a:ext cx="20239" cy="44385"/>
            </a:xfrm>
            <a:custGeom>
              <a:avLst/>
              <a:gdLst>
                <a:gd name="connsiteX0" fmla="*/ 20057 w 20239"/>
                <a:gd name="connsiteY0" fmla="*/ 44049 h 44385"/>
                <a:gd name="connsiteX1" fmla="*/ 10178 w 20239"/>
                <a:gd name="connsiteY1" fmla="*/ -336 h 44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239" h="44385">
                  <a:moveTo>
                    <a:pt x="20057" y="44049"/>
                  </a:moveTo>
                  <a:cubicBezTo>
                    <a:pt x="6903" y="41763"/>
                    <a:pt x="-12320" y="20445"/>
                    <a:pt x="10178" y="-33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79" name="任意多边形: 形状 2578">
              <a:extLst>
                <a:ext uri="{FF2B5EF4-FFF2-40B4-BE49-F238E27FC236}">
                  <a16:creationId xmlns:a16="http://schemas.microsoft.com/office/drawing/2014/main" id="{36DEBFEE-CDF3-EF56-5830-30D2CD409731}"/>
                </a:ext>
              </a:extLst>
            </p:cNvPr>
            <p:cNvSpPr/>
            <p:nvPr/>
          </p:nvSpPr>
          <p:spPr>
            <a:xfrm flipV="1">
              <a:off x="8291141" y="5606556"/>
              <a:ext cx="24791" cy="15107"/>
            </a:xfrm>
            <a:custGeom>
              <a:avLst/>
              <a:gdLst>
                <a:gd name="connsiteX0" fmla="*/ -183 w 24791"/>
                <a:gd name="connsiteY0" fmla="*/ 12103 h 15107"/>
                <a:gd name="connsiteX1" fmla="*/ 24608 w 24791"/>
                <a:gd name="connsiteY1" fmla="*/ -332 h 15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791" h="15107">
                  <a:moveTo>
                    <a:pt x="-183" y="12103"/>
                  </a:moveTo>
                  <a:cubicBezTo>
                    <a:pt x="3880" y="18517"/>
                    <a:pt x="24616" y="13001"/>
                    <a:pt x="24608" y="-33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80" name="任意多边形: 形状 2579">
              <a:extLst>
                <a:ext uri="{FF2B5EF4-FFF2-40B4-BE49-F238E27FC236}">
                  <a16:creationId xmlns:a16="http://schemas.microsoft.com/office/drawing/2014/main" id="{2D3C6662-1493-A42D-B8C6-E5663337CFD5}"/>
                </a:ext>
              </a:extLst>
            </p:cNvPr>
            <p:cNvSpPr/>
            <p:nvPr/>
          </p:nvSpPr>
          <p:spPr>
            <a:xfrm flipV="1">
              <a:off x="8302068" y="5567438"/>
              <a:ext cx="18163" cy="19961"/>
            </a:xfrm>
            <a:custGeom>
              <a:avLst/>
              <a:gdLst>
                <a:gd name="connsiteX0" fmla="*/ -156 w 18163"/>
                <a:gd name="connsiteY0" fmla="*/ 19623 h 19961"/>
                <a:gd name="connsiteX1" fmla="*/ 17980 w 18163"/>
                <a:gd name="connsiteY1" fmla="*/ -309 h 19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163" h="19961">
                  <a:moveTo>
                    <a:pt x="-156" y="19623"/>
                  </a:moveTo>
                  <a:cubicBezTo>
                    <a:pt x="-710" y="13162"/>
                    <a:pt x="7152" y="-1075"/>
                    <a:pt x="17980" y="-30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81" name="任意多边形: 形状 2580">
              <a:extLst>
                <a:ext uri="{FF2B5EF4-FFF2-40B4-BE49-F238E27FC236}">
                  <a16:creationId xmlns:a16="http://schemas.microsoft.com/office/drawing/2014/main" id="{387F7658-1A87-647C-924C-1C2C9319472A}"/>
                </a:ext>
              </a:extLst>
            </p:cNvPr>
            <p:cNvSpPr/>
            <p:nvPr/>
          </p:nvSpPr>
          <p:spPr>
            <a:xfrm flipV="1">
              <a:off x="8259593" y="5489690"/>
              <a:ext cx="37712" cy="35770"/>
            </a:xfrm>
            <a:custGeom>
              <a:avLst/>
              <a:gdLst>
                <a:gd name="connsiteX0" fmla="*/ 3861 w 37712"/>
                <a:gd name="connsiteY0" fmla="*/ 35418 h 35770"/>
                <a:gd name="connsiteX1" fmla="*/ 13070 w 37712"/>
                <a:gd name="connsiteY1" fmla="*/ 1816 h 35770"/>
                <a:gd name="connsiteX2" fmla="*/ 37528 w 37712"/>
                <a:gd name="connsiteY2" fmla="*/ 14636 h 35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712" h="35770">
                  <a:moveTo>
                    <a:pt x="3861" y="35418"/>
                  </a:moveTo>
                  <a:cubicBezTo>
                    <a:pt x="-3666" y="24393"/>
                    <a:pt x="-739" y="8382"/>
                    <a:pt x="13070" y="1816"/>
                  </a:cubicBezTo>
                  <a:cubicBezTo>
                    <a:pt x="26877" y="-4755"/>
                    <a:pt x="36738" y="4793"/>
                    <a:pt x="37528" y="1463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82" name="任意多边形: 形状 2581">
              <a:extLst>
                <a:ext uri="{FF2B5EF4-FFF2-40B4-BE49-F238E27FC236}">
                  <a16:creationId xmlns:a16="http://schemas.microsoft.com/office/drawing/2014/main" id="{682206BF-9B64-3691-2473-2008F21D8685}"/>
                </a:ext>
              </a:extLst>
            </p:cNvPr>
            <p:cNvSpPr/>
            <p:nvPr/>
          </p:nvSpPr>
          <p:spPr>
            <a:xfrm flipV="1">
              <a:off x="8263415" y="5524933"/>
              <a:ext cx="11176" cy="28363"/>
            </a:xfrm>
            <a:custGeom>
              <a:avLst/>
              <a:gdLst>
                <a:gd name="connsiteX0" fmla="*/ 10992 w 11176"/>
                <a:gd name="connsiteY0" fmla="*/ 28017 h 28363"/>
                <a:gd name="connsiteX1" fmla="*/ 9356 w 11176"/>
                <a:gd name="connsiteY1" fmla="*/ -346 h 28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176" h="28363">
                  <a:moveTo>
                    <a:pt x="10992" y="28017"/>
                  </a:moveTo>
                  <a:cubicBezTo>
                    <a:pt x="-4204" y="22943"/>
                    <a:pt x="-3068" y="1531"/>
                    <a:pt x="9356" y="-34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83" name="任意多边形: 形状 2582">
              <a:extLst>
                <a:ext uri="{FF2B5EF4-FFF2-40B4-BE49-F238E27FC236}">
                  <a16:creationId xmlns:a16="http://schemas.microsoft.com/office/drawing/2014/main" id="{FBA419A1-3E05-43C1-A2EF-D715EA75C95A}"/>
                </a:ext>
              </a:extLst>
            </p:cNvPr>
            <p:cNvSpPr/>
            <p:nvPr/>
          </p:nvSpPr>
          <p:spPr>
            <a:xfrm flipV="1">
              <a:off x="8288998" y="5523742"/>
              <a:ext cx="24595" cy="20478"/>
            </a:xfrm>
            <a:custGeom>
              <a:avLst/>
              <a:gdLst>
                <a:gd name="connsiteX0" fmla="*/ -183 w 24595"/>
                <a:gd name="connsiteY0" fmla="*/ 20132 h 20478"/>
                <a:gd name="connsiteX1" fmla="*/ 24412 w 24595"/>
                <a:gd name="connsiteY1" fmla="*/ -347 h 20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595" h="20478">
                  <a:moveTo>
                    <a:pt x="-183" y="20132"/>
                  </a:moveTo>
                  <a:cubicBezTo>
                    <a:pt x="6097" y="18878"/>
                    <a:pt x="24285" y="10620"/>
                    <a:pt x="24412" y="-34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84" name="任意多边形: 形状 2583">
              <a:extLst>
                <a:ext uri="{FF2B5EF4-FFF2-40B4-BE49-F238E27FC236}">
                  <a16:creationId xmlns:a16="http://schemas.microsoft.com/office/drawing/2014/main" id="{FD742F96-F50E-BE49-D8D8-DBB2E237F077}"/>
                </a:ext>
              </a:extLst>
            </p:cNvPr>
            <p:cNvSpPr/>
            <p:nvPr/>
          </p:nvSpPr>
          <p:spPr>
            <a:xfrm flipV="1">
              <a:off x="8231287" y="5492548"/>
              <a:ext cx="29754" cy="19458"/>
            </a:xfrm>
            <a:custGeom>
              <a:avLst/>
              <a:gdLst>
                <a:gd name="connsiteX0" fmla="*/ 1448 w 29754"/>
                <a:gd name="connsiteY0" fmla="*/ 19105 h 19458"/>
                <a:gd name="connsiteX1" fmla="*/ 29570 w 29754"/>
                <a:gd name="connsiteY1" fmla="*/ 749 h 19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754" h="19458">
                  <a:moveTo>
                    <a:pt x="1448" y="19105"/>
                  </a:moveTo>
                  <a:cubicBezTo>
                    <a:pt x="-6129" y="15737"/>
                    <a:pt x="14273" y="-5355"/>
                    <a:pt x="29570" y="74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85" name="任意多边形: 形状 2584">
              <a:extLst>
                <a:ext uri="{FF2B5EF4-FFF2-40B4-BE49-F238E27FC236}">
                  <a16:creationId xmlns:a16="http://schemas.microsoft.com/office/drawing/2014/main" id="{C0895BA0-A381-BB55-4BEA-D1549E28DD9E}"/>
                </a:ext>
              </a:extLst>
            </p:cNvPr>
            <p:cNvSpPr/>
            <p:nvPr/>
          </p:nvSpPr>
          <p:spPr>
            <a:xfrm flipV="1">
              <a:off x="8244658" y="5511598"/>
              <a:ext cx="17652" cy="30065"/>
            </a:xfrm>
            <a:custGeom>
              <a:avLst/>
              <a:gdLst>
                <a:gd name="connsiteX0" fmla="*/ 4389 w 17652"/>
                <a:gd name="connsiteY0" fmla="*/ 29717 h 30065"/>
                <a:gd name="connsiteX1" fmla="*/ 17468 w 17652"/>
                <a:gd name="connsiteY1" fmla="*/ -349 h 3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652" h="30065">
                  <a:moveTo>
                    <a:pt x="4389" y="29717"/>
                  </a:moveTo>
                  <a:cubicBezTo>
                    <a:pt x="-1312" y="22435"/>
                    <a:pt x="-5795" y="6762"/>
                    <a:pt x="17468" y="-34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86" name="任意多边形: 形状 2585">
              <a:extLst>
                <a:ext uri="{FF2B5EF4-FFF2-40B4-BE49-F238E27FC236}">
                  <a16:creationId xmlns:a16="http://schemas.microsoft.com/office/drawing/2014/main" id="{FE1E4BF7-7BCC-1D05-0507-8D2309881C78}"/>
                </a:ext>
              </a:extLst>
            </p:cNvPr>
            <p:cNvSpPr/>
            <p:nvPr/>
          </p:nvSpPr>
          <p:spPr>
            <a:xfrm flipV="1">
              <a:off x="8225133" y="5534926"/>
              <a:ext cx="35362" cy="27165"/>
            </a:xfrm>
            <a:custGeom>
              <a:avLst/>
              <a:gdLst>
                <a:gd name="connsiteX0" fmla="*/ 32486 w 35362"/>
                <a:gd name="connsiteY0" fmla="*/ 6096 h 27165"/>
                <a:gd name="connsiteX1" fmla="*/ 13007 w 35362"/>
                <a:gd name="connsiteY1" fmla="*/ 26060 h 27165"/>
                <a:gd name="connsiteX2" fmla="*/ 8265 w 35362"/>
                <a:gd name="connsiteY2" fmla="*/ -343 h 27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362" h="27165">
                  <a:moveTo>
                    <a:pt x="32486" y="6096"/>
                  </a:moveTo>
                  <a:cubicBezTo>
                    <a:pt x="39779" y="10733"/>
                    <a:pt x="31910" y="30967"/>
                    <a:pt x="13007" y="26060"/>
                  </a:cubicBezTo>
                  <a:cubicBezTo>
                    <a:pt x="-5895" y="21152"/>
                    <a:pt x="-1686" y="-570"/>
                    <a:pt x="8265" y="-34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87" name="任意多边形: 形状 2586">
              <a:extLst>
                <a:ext uri="{FF2B5EF4-FFF2-40B4-BE49-F238E27FC236}">
                  <a16:creationId xmlns:a16="http://schemas.microsoft.com/office/drawing/2014/main" id="{1695B638-5C9B-E555-9FD9-FBAB45D7F108}"/>
                </a:ext>
              </a:extLst>
            </p:cNvPr>
            <p:cNvSpPr/>
            <p:nvPr/>
          </p:nvSpPr>
          <p:spPr>
            <a:xfrm flipV="1">
              <a:off x="8217490" y="5496953"/>
              <a:ext cx="27341" cy="31716"/>
            </a:xfrm>
            <a:custGeom>
              <a:avLst/>
              <a:gdLst>
                <a:gd name="connsiteX0" fmla="*/ 4886 w 27341"/>
                <a:gd name="connsiteY0" fmla="*/ 31366 h 31716"/>
                <a:gd name="connsiteX1" fmla="*/ 27157 w 27341"/>
                <a:gd name="connsiteY1" fmla="*/ 1196 h 31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7341" h="31716">
                  <a:moveTo>
                    <a:pt x="4886" y="31366"/>
                  </a:moveTo>
                  <a:cubicBezTo>
                    <a:pt x="-7343" y="24956"/>
                    <a:pt x="3501" y="-7781"/>
                    <a:pt x="27157" y="119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88" name="任意多边形: 形状 2587">
              <a:extLst>
                <a:ext uri="{FF2B5EF4-FFF2-40B4-BE49-F238E27FC236}">
                  <a16:creationId xmlns:a16="http://schemas.microsoft.com/office/drawing/2014/main" id="{F244986B-F8C3-CD58-80BE-20F76B5A03CE}"/>
                </a:ext>
              </a:extLst>
            </p:cNvPr>
            <p:cNvSpPr/>
            <p:nvPr/>
          </p:nvSpPr>
          <p:spPr>
            <a:xfrm flipV="1">
              <a:off x="8186904" y="5504930"/>
              <a:ext cx="33216" cy="28478"/>
            </a:xfrm>
            <a:custGeom>
              <a:avLst/>
              <a:gdLst>
                <a:gd name="connsiteX0" fmla="*/ 9516 w 33216"/>
                <a:gd name="connsiteY0" fmla="*/ 28129 h 28478"/>
                <a:gd name="connsiteX1" fmla="*/ 11638 w 33216"/>
                <a:gd name="connsiteY1" fmla="*/ 104 h 28478"/>
                <a:gd name="connsiteX2" fmla="*/ 32966 w 33216"/>
                <a:gd name="connsiteY2" fmla="*/ 15718 h 2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216" h="28478">
                  <a:moveTo>
                    <a:pt x="9516" y="28129"/>
                  </a:moveTo>
                  <a:cubicBezTo>
                    <a:pt x="-3936" y="24937"/>
                    <a:pt x="-3556" y="3190"/>
                    <a:pt x="11638" y="104"/>
                  </a:cubicBezTo>
                  <a:cubicBezTo>
                    <a:pt x="26834" y="-2991"/>
                    <a:pt x="33788" y="10573"/>
                    <a:pt x="32966" y="1571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89" name="任意多边形: 形状 2588">
              <a:extLst>
                <a:ext uri="{FF2B5EF4-FFF2-40B4-BE49-F238E27FC236}">
                  <a16:creationId xmlns:a16="http://schemas.microsoft.com/office/drawing/2014/main" id="{556D04E2-54EF-7852-A1CE-F5A3A519C40C}"/>
                </a:ext>
              </a:extLst>
            </p:cNvPr>
            <p:cNvSpPr/>
            <p:nvPr/>
          </p:nvSpPr>
          <p:spPr>
            <a:xfrm flipV="1">
              <a:off x="8161545" y="5510526"/>
              <a:ext cx="28954" cy="28625"/>
            </a:xfrm>
            <a:custGeom>
              <a:avLst/>
              <a:gdLst>
                <a:gd name="connsiteX0" fmla="*/ 9276 w 28954"/>
                <a:gd name="connsiteY0" fmla="*/ 28277 h 28625"/>
                <a:gd name="connsiteX1" fmla="*/ 5413 w 28954"/>
                <a:gd name="connsiteY1" fmla="*/ 2406 h 28625"/>
                <a:gd name="connsiteX2" fmla="*/ 28768 w 28954"/>
                <a:gd name="connsiteY2" fmla="*/ 10487 h 28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954" h="28625">
                  <a:moveTo>
                    <a:pt x="9276" y="28277"/>
                  </a:moveTo>
                  <a:cubicBezTo>
                    <a:pt x="-1146" y="26435"/>
                    <a:pt x="-3722" y="8191"/>
                    <a:pt x="5413" y="2406"/>
                  </a:cubicBezTo>
                  <a:cubicBezTo>
                    <a:pt x="14543" y="-3377"/>
                    <a:pt x="24736" y="241"/>
                    <a:pt x="28768" y="1048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90" name="任意多边形: 形状 2589">
              <a:extLst>
                <a:ext uri="{FF2B5EF4-FFF2-40B4-BE49-F238E27FC236}">
                  <a16:creationId xmlns:a16="http://schemas.microsoft.com/office/drawing/2014/main" id="{E4156703-664A-AAC5-D59E-C038B8AC2047}"/>
                </a:ext>
              </a:extLst>
            </p:cNvPr>
            <p:cNvSpPr/>
            <p:nvPr/>
          </p:nvSpPr>
          <p:spPr>
            <a:xfrm flipV="1">
              <a:off x="8206574" y="5532910"/>
              <a:ext cx="18584" cy="20234"/>
            </a:xfrm>
            <a:custGeom>
              <a:avLst/>
              <a:gdLst>
                <a:gd name="connsiteX0" fmla="*/ 2110 w 18584"/>
                <a:gd name="connsiteY0" fmla="*/ 19889 h 20234"/>
                <a:gd name="connsiteX1" fmla="*/ 18399 w 18584"/>
                <a:gd name="connsiteY1" fmla="*/ 40 h 20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584" h="20234">
                  <a:moveTo>
                    <a:pt x="2110" y="19889"/>
                  </a:moveTo>
                  <a:cubicBezTo>
                    <a:pt x="-4716" y="11687"/>
                    <a:pt x="4557" y="-2899"/>
                    <a:pt x="18399" y="4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91" name="任意多边形: 形状 2590">
              <a:extLst>
                <a:ext uri="{FF2B5EF4-FFF2-40B4-BE49-F238E27FC236}">
                  <a16:creationId xmlns:a16="http://schemas.microsoft.com/office/drawing/2014/main" id="{A2DB6336-F8C8-7456-144B-DEACAD1CB85B}"/>
                </a:ext>
              </a:extLst>
            </p:cNvPr>
            <p:cNvSpPr/>
            <p:nvPr/>
          </p:nvSpPr>
          <p:spPr>
            <a:xfrm flipV="1">
              <a:off x="8235896" y="5528691"/>
              <a:ext cx="2903" cy="7909"/>
            </a:xfrm>
            <a:custGeom>
              <a:avLst/>
              <a:gdLst>
                <a:gd name="connsiteX0" fmla="*/ -185 w 2903"/>
                <a:gd name="connsiteY0" fmla="*/ -347 h 7909"/>
                <a:gd name="connsiteX1" fmla="*/ 2376 w 2903"/>
                <a:gd name="connsiteY1" fmla="*/ 7562 h 7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03" h="7909">
                  <a:moveTo>
                    <a:pt x="-185" y="-347"/>
                  </a:moveTo>
                  <a:cubicBezTo>
                    <a:pt x="2211" y="860"/>
                    <a:pt x="3337" y="4778"/>
                    <a:pt x="2376" y="756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92" name="任意多边形: 形状 2591">
              <a:extLst>
                <a:ext uri="{FF2B5EF4-FFF2-40B4-BE49-F238E27FC236}">
                  <a16:creationId xmlns:a16="http://schemas.microsoft.com/office/drawing/2014/main" id="{B9F12B23-74C7-58B8-8C95-04D167E9ACCA}"/>
                </a:ext>
              </a:extLst>
            </p:cNvPr>
            <p:cNvSpPr/>
            <p:nvPr/>
          </p:nvSpPr>
          <p:spPr>
            <a:xfrm flipV="1">
              <a:off x="8143425" y="5513621"/>
              <a:ext cx="20158" cy="21210"/>
            </a:xfrm>
            <a:custGeom>
              <a:avLst/>
              <a:gdLst>
                <a:gd name="connsiteX0" fmla="*/ 5607 w 20158"/>
                <a:gd name="connsiteY0" fmla="*/ 20862 h 21210"/>
                <a:gd name="connsiteX1" fmla="*/ 19972 w 20158"/>
                <a:gd name="connsiteY1" fmla="*/ 1419 h 21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158" h="21210">
                  <a:moveTo>
                    <a:pt x="5607" y="20862"/>
                  </a:moveTo>
                  <a:cubicBezTo>
                    <a:pt x="-5788" y="19636"/>
                    <a:pt x="-51" y="-7410"/>
                    <a:pt x="19972" y="141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93" name="任意多边形: 形状 2592">
              <a:extLst>
                <a:ext uri="{FF2B5EF4-FFF2-40B4-BE49-F238E27FC236}">
                  <a16:creationId xmlns:a16="http://schemas.microsoft.com/office/drawing/2014/main" id="{666867E6-B53C-36A0-634F-A503C40A3BA7}"/>
                </a:ext>
              </a:extLst>
            </p:cNvPr>
            <p:cNvSpPr/>
            <p:nvPr/>
          </p:nvSpPr>
          <p:spPr>
            <a:xfrm flipV="1">
              <a:off x="8204112" y="5547316"/>
              <a:ext cx="7909" cy="19980"/>
            </a:xfrm>
            <a:custGeom>
              <a:avLst/>
              <a:gdLst>
                <a:gd name="connsiteX0" fmla="*/ 5405 w 7909"/>
                <a:gd name="connsiteY0" fmla="*/ 19638 h 19980"/>
                <a:gd name="connsiteX1" fmla="*/ 7724 w 7909"/>
                <a:gd name="connsiteY1" fmla="*/ -343 h 19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909" h="19980">
                  <a:moveTo>
                    <a:pt x="5405" y="19638"/>
                  </a:moveTo>
                  <a:cubicBezTo>
                    <a:pt x="-2404" y="18054"/>
                    <a:pt x="-2390" y="890"/>
                    <a:pt x="7724" y="-34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94" name="任意多边形: 形状 2593">
              <a:extLst>
                <a:ext uri="{FF2B5EF4-FFF2-40B4-BE49-F238E27FC236}">
                  <a16:creationId xmlns:a16="http://schemas.microsoft.com/office/drawing/2014/main" id="{1AE5BE54-6BE4-61FA-F88F-196F56896D25}"/>
                </a:ext>
              </a:extLst>
            </p:cNvPr>
            <p:cNvSpPr/>
            <p:nvPr/>
          </p:nvSpPr>
          <p:spPr>
            <a:xfrm flipV="1">
              <a:off x="8176879" y="5538982"/>
              <a:ext cx="27474" cy="20737"/>
            </a:xfrm>
            <a:custGeom>
              <a:avLst/>
              <a:gdLst>
                <a:gd name="connsiteX0" fmla="*/ 610 w 27474"/>
                <a:gd name="connsiteY0" fmla="*/ 20393 h 20737"/>
                <a:gd name="connsiteX1" fmla="*/ 27288 w 27474"/>
                <a:gd name="connsiteY1" fmla="*/ 1051 h 20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7474" h="20737">
                  <a:moveTo>
                    <a:pt x="610" y="20393"/>
                  </a:moveTo>
                  <a:cubicBezTo>
                    <a:pt x="-3518" y="11302"/>
                    <a:pt x="8867" y="-5248"/>
                    <a:pt x="27288" y="105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95" name="任意多边形: 形状 2594">
              <a:extLst>
                <a:ext uri="{FF2B5EF4-FFF2-40B4-BE49-F238E27FC236}">
                  <a16:creationId xmlns:a16="http://schemas.microsoft.com/office/drawing/2014/main" id="{4CFBFFCD-289B-8D1C-C18D-B6E0D4E02634}"/>
                </a:ext>
              </a:extLst>
            </p:cNvPr>
            <p:cNvSpPr/>
            <p:nvPr/>
          </p:nvSpPr>
          <p:spPr>
            <a:xfrm flipV="1">
              <a:off x="8176995" y="5553031"/>
              <a:ext cx="5238" cy="17967"/>
            </a:xfrm>
            <a:custGeom>
              <a:avLst/>
              <a:gdLst>
                <a:gd name="connsiteX0" fmla="*/ 4185 w 5238"/>
                <a:gd name="connsiteY0" fmla="*/ 17626 h 17967"/>
                <a:gd name="connsiteX1" fmla="*/ 5053 w 5238"/>
                <a:gd name="connsiteY1" fmla="*/ -342 h 17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238" h="17967">
                  <a:moveTo>
                    <a:pt x="4185" y="17626"/>
                  </a:moveTo>
                  <a:cubicBezTo>
                    <a:pt x="-1662" y="13980"/>
                    <a:pt x="-1905" y="2427"/>
                    <a:pt x="5053" y="-34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96" name="任意多边形: 形状 2595">
              <a:extLst>
                <a:ext uri="{FF2B5EF4-FFF2-40B4-BE49-F238E27FC236}">
                  <a16:creationId xmlns:a16="http://schemas.microsoft.com/office/drawing/2014/main" id="{C9584D32-3AAC-F6AF-4A87-445D6463A176}"/>
                </a:ext>
              </a:extLst>
            </p:cNvPr>
            <p:cNvSpPr/>
            <p:nvPr/>
          </p:nvSpPr>
          <p:spPr>
            <a:xfrm flipV="1">
              <a:off x="8299551" y="5699002"/>
              <a:ext cx="26063" cy="29259"/>
            </a:xfrm>
            <a:custGeom>
              <a:avLst/>
              <a:gdLst>
                <a:gd name="connsiteX0" fmla="*/ 5813 w 26063"/>
                <a:gd name="connsiteY0" fmla="*/ 28946 h 29259"/>
                <a:gd name="connsiteX1" fmla="*/ 25880 w 26063"/>
                <a:gd name="connsiteY1" fmla="*/ 449 h 29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063" h="29259">
                  <a:moveTo>
                    <a:pt x="5813" y="28946"/>
                  </a:moveTo>
                  <a:cubicBezTo>
                    <a:pt x="-7711" y="20915"/>
                    <a:pt x="2779" y="-5069"/>
                    <a:pt x="25880" y="44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97" name="任意多边形: 形状 2596">
              <a:extLst>
                <a:ext uri="{FF2B5EF4-FFF2-40B4-BE49-F238E27FC236}">
                  <a16:creationId xmlns:a16="http://schemas.microsoft.com/office/drawing/2014/main" id="{61F50393-BF35-3EAC-C360-91AB729AE3F9}"/>
                </a:ext>
              </a:extLst>
            </p:cNvPr>
            <p:cNvSpPr/>
            <p:nvPr/>
          </p:nvSpPr>
          <p:spPr>
            <a:xfrm flipV="1">
              <a:off x="8300998" y="5725553"/>
              <a:ext cx="7407" cy="22342"/>
            </a:xfrm>
            <a:custGeom>
              <a:avLst/>
              <a:gdLst>
                <a:gd name="connsiteX0" fmla="*/ 7224 w 7407"/>
                <a:gd name="connsiteY0" fmla="*/ 22033 h 22342"/>
                <a:gd name="connsiteX1" fmla="*/ 1233 w 7407"/>
                <a:gd name="connsiteY1" fmla="*/ -309 h 22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07" h="22342">
                  <a:moveTo>
                    <a:pt x="7224" y="22033"/>
                  </a:moveTo>
                  <a:cubicBezTo>
                    <a:pt x="244" y="17467"/>
                    <a:pt x="-1922" y="6314"/>
                    <a:pt x="1233" y="-30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98" name="任意多边形: 形状 2597">
              <a:extLst>
                <a:ext uri="{FF2B5EF4-FFF2-40B4-BE49-F238E27FC236}">
                  <a16:creationId xmlns:a16="http://schemas.microsoft.com/office/drawing/2014/main" id="{1F799EA8-0A44-F890-CDF1-C9ECDDD13F9F}"/>
                </a:ext>
              </a:extLst>
            </p:cNvPr>
            <p:cNvSpPr/>
            <p:nvPr/>
          </p:nvSpPr>
          <p:spPr>
            <a:xfrm flipV="1">
              <a:off x="8281616" y="5723818"/>
              <a:ext cx="22708" cy="5923"/>
            </a:xfrm>
            <a:custGeom>
              <a:avLst/>
              <a:gdLst>
                <a:gd name="connsiteX0" fmla="*/ -184 w 22708"/>
                <a:gd name="connsiteY0" fmla="*/ 2093 h 5923"/>
                <a:gd name="connsiteX1" fmla="*/ 22525 w 22708"/>
                <a:gd name="connsiteY1" fmla="*/ -311 h 5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708" h="5923">
                  <a:moveTo>
                    <a:pt x="-184" y="2093"/>
                  </a:moveTo>
                  <a:cubicBezTo>
                    <a:pt x="4869" y="7061"/>
                    <a:pt x="16671" y="7211"/>
                    <a:pt x="22525" y="-31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99" name="任意多边形: 形状 2598">
              <a:extLst>
                <a:ext uri="{FF2B5EF4-FFF2-40B4-BE49-F238E27FC236}">
                  <a16:creationId xmlns:a16="http://schemas.microsoft.com/office/drawing/2014/main" id="{AA009C16-2DCA-7F7F-D87F-B047B8193FBD}"/>
                </a:ext>
              </a:extLst>
            </p:cNvPr>
            <p:cNvSpPr/>
            <p:nvPr/>
          </p:nvSpPr>
          <p:spPr>
            <a:xfrm flipV="1">
              <a:off x="8281259" y="5701880"/>
              <a:ext cx="19190" cy="3789"/>
            </a:xfrm>
            <a:custGeom>
              <a:avLst/>
              <a:gdLst>
                <a:gd name="connsiteX0" fmla="*/ -184 w 19190"/>
                <a:gd name="connsiteY0" fmla="*/ -315 h 3789"/>
                <a:gd name="connsiteX1" fmla="*/ 19007 w 19190"/>
                <a:gd name="connsiteY1" fmla="*/ 322 h 3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90" h="3789">
                  <a:moveTo>
                    <a:pt x="-184" y="-315"/>
                  </a:moveTo>
                  <a:cubicBezTo>
                    <a:pt x="4303" y="4193"/>
                    <a:pt x="14622" y="5013"/>
                    <a:pt x="19007" y="32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00" name="任意多边形: 形状 2599">
              <a:extLst>
                <a:ext uri="{FF2B5EF4-FFF2-40B4-BE49-F238E27FC236}">
                  <a16:creationId xmlns:a16="http://schemas.microsoft.com/office/drawing/2014/main" id="{D1A89286-E9C3-AB27-3964-7227F16B7E9E}"/>
                </a:ext>
              </a:extLst>
            </p:cNvPr>
            <p:cNvSpPr/>
            <p:nvPr/>
          </p:nvSpPr>
          <p:spPr>
            <a:xfrm flipV="1">
              <a:off x="8861993" y="5749491"/>
              <a:ext cx="30414" cy="44123"/>
            </a:xfrm>
            <a:custGeom>
              <a:avLst/>
              <a:gdLst>
                <a:gd name="connsiteX0" fmla="*/ 30243 w 30414"/>
                <a:gd name="connsiteY0" fmla="*/ 40376 h 44123"/>
                <a:gd name="connsiteX1" fmla="*/ 15369 w 30414"/>
                <a:gd name="connsiteY1" fmla="*/ -302 h 44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414" h="44123">
                  <a:moveTo>
                    <a:pt x="30243" y="40376"/>
                  </a:moveTo>
                  <a:cubicBezTo>
                    <a:pt x="2403" y="57460"/>
                    <a:pt x="-13998" y="5776"/>
                    <a:pt x="15369" y="-30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01" name="任意多边形: 形状 2600">
              <a:extLst>
                <a:ext uri="{FF2B5EF4-FFF2-40B4-BE49-F238E27FC236}">
                  <a16:creationId xmlns:a16="http://schemas.microsoft.com/office/drawing/2014/main" id="{0BBBE5E4-23E5-F786-FAC5-03420C35AA3C}"/>
                </a:ext>
              </a:extLst>
            </p:cNvPr>
            <p:cNvSpPr/>
            <p:nvPr/>
          </p:nvSpPr>
          <p:spPr>
            <a:xfrm flipV="1">
              <a:off x="8855657" y="5779964"/>
              <a:ext cx="14461" cy="25387"/>
            </a:xfrm>
            <a:custGeom>
              <a:avLst/>
              <a:gdLst>
                <a:gd name="connsiteX0" fmla="*/ 6932 w 14461"/>
                <a:gd name="connsiteY0" fmla="*/ 25089 h 25387"/>
                <a:gd name="connsiteX1" fmla="*/ 14290 w 14461"/>
                <a:gd name="connsiteY1" fmla="*/ -265 h 25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461" h="25387">
                  <a:moveTo>
                    <a:pt x="6932" y="25089"/>
                  </a:moveTo>
                  <a:cubicBezTo>
                    <a:pt x="-4167" y="19594"/>
                    <a:pt x="-2661" y="-1235"/>
                    <a:pt x="14290" y="-26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02" name="任意多边形: 形状 2601">
              <a:extLst>
                <a:ext uri="{FF2B5EF4-FFF2-40B4-BE49-F238E27FC236}">
                  <a16:creationId xmlns:a16="http://schemas.microsoft.com/office/drawing/2014/main" id="{B807C5FD-AEB2-4518-D6BC-9F9FE7C483B1}"/>
                </a:ext>
              </a:extLst>
            </p:cNvPr>
            <p:cNvSpPr/>
            <p:nvPr/>
          </p:nvSpPr>
          <p:spPr>
            <a:xfrm flipV="1">
              <a:off x="8859068" y="5805087"/>
              <a:ext cx="31303" cy="36675"/>
            </a:xfrm>
            <a:custGeom>
              <a:avLst/>
              <a:gdLst>
                <a:gd name="connsiteX0" fmla="*/ 6736 w 31303"/>
                <a:gd name="connsiteY0" fmla="*/ 36383 h 36675"/>
                <a:gd name="connsiteX1" fmla="*/ 31132 w 31303"/>
                <a:gd name="connsiteY1" fmla="*/ 2694 h 3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303" h="36675">
                  <a:moveTo>
                    <a:pt x="6736" y="36383"/>
                  </a:moveTo>
                  <a:cubicBezTo>
                    <a:pt x="-10041" y="27955"/>
                    <a:pt x="5938" y="-11298"/>
                    <a:pt x="31132" y="269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03" name="任意多边形: 形状 2602">
              <a:extLst>
                <a:ext uri="{FF2B5EF4-FFF2-40B4-BE49-F238E27FC236}">
                  <a16:creationId xmlns:a16="http://schemas.microsoft.com/office/drawing/2014/main" id="{3D814FF8-A35B-4976-3FF0-6B85B34967D6}"/>
                </a:ext>
              </a:extLst>
            </p:cNvPr>
            <p:cNvSpPr/>
            <p:nvPr/>
          </p:nvSpPr>
          <p:spPr>
            <a:xfrm flipV="1">
              <a:off x="8874669" y="5841043"/>
              <a:ext cx="36401" cy="27661"/>
            </a:xfrm>
            <a:custGeom>
              <a:avLst/>
              <a:gdLst>
                <a:gd name="connsiteX0" fmla="*/ 1017 w 36401"/>
                <a:gd name="connsiteY0" fmla="*/ 27375 h 27661"/>
                <a:gd name="connsiteX1" fmla="*/ 36230 w 36401"/>
                <a:gd name="connsiteY1" fmla="*/ 11608 h 27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401" h="27661">
                  <a:moveTo>
                    <a:pt x="1017" y="27375"/>
                  </a:moveTo>
                  <a:cubicBezTo>
                    <a:pt x="-6717" y="14306"/>
                    <a:pt x="25420" y="-17482"/>
                    <a:pt x="36230" y="1160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04" name="任意多边形: 形状 2603">
              <a:extLst>
                <a:ext uri="{FF2B5EF4-FFF2-40B4-BE49-F238E27FC236}">
                  <a16:creationId xmlns:a16="http://schemas.microsoft.com/office/drawing/2014/main" id="{85212E35-8FC3-105D-D146-156975589128}"/>
                </a:ext>
              </a:extLst>
            </p:cNvPr>
            <p:cNvSpPr/>
            <p:nvPr/>
          </p:nvSpPr>
          <p:spPr>
            <a:xfrm flipV="1">
              <a:off x="8898707" y="5868547"/>
              <a:ext cx="42565" cy="29590"/>
            </a:xfrm>
            <a:custGeom>
              <a:avLst/>
              <a:gdLst>
                <a:gd name="connsiteX0" fmla="*/ -161 w 42565"/>
                <a:gd name="connsiteY0" fmla="*/ 29309 h 29590"/>
                <a:gd name="connsiteX1" fmla="*/ 42395 w 42565"/>
                <a:gd name="connsiteY1" fmla="*/ 10522 h 29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565" h="29590">
                  <a:moveTo>
                    <a:pt x="-161" y="29309"/>
                  </a:moveTo>
                  <a:cubicBezTo>
                    <a:pt x="-819" y="8496"/>
                    <a:pt x="31615" y="-14231"/>
                    <a:pt x="42395" y="1052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05" name="任意多边形: 形状 2604">
              <a:extLst>
                <a:ext uri="{FF2B5EF4-FFF2-40B4-BE49-F238E27FC236}">
                  <a16:creationId xmlns:a16="http://schemas.microsoft.com/office/drawing/2014/main" id="{1ED5EBBF-117E-10E3-E6EB-A200CD08BB43}"/>
                </a:ext>
              </a:extLst>
            </p:cNvPr>
            <p:cNvSpPr/>
            <p:nvPr/>
          </p:nvSpPr>
          <p:spPr>
            <a:xfrm flipV="1">
              <a:off x="8924078" y="5898194"/>
              <a:ext cx="41425" cy="27865"/>
            </a:xfrm>
            <a:custGeom>
              <a:avLst/>
              <a:gdLst>
                <a:gd name="connsiteX0" fmla="*/ -170 w 41425"/>
                <a:gd name="connsiteY0" fmla="*/ 27590 h 27865"/>
                <a:gd name="connsiteX1" fmla="*/ 41256 w 41425"/>
                <a:gd name="connsiteY1" fmla="*/ 7888 h 27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425" h="27865">
                  <a:moveTo>
                    <a:pt x="-170" y="27590"/>
                  </a:moveTo>
                  <a:cubicBezTo>
                    <a:pt x="424" y="13058"/>
                    <a:pt x="29125" y="-13835"/>
                    <a:pt x="41256" y="788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06" name="任意多边形: 形状 2605">
              <a:extLst>
                <a:ext uri="{FF2B5EF4-FFF2-40B4-BE49-F238E27FC236}">
                  <a16:creationId xmlns:a16="http://schemas.microsoft.com/office/drawing/2014/main" id="{B54F51D8-DE71-A7B9-CD0C-29F08AF5B360}"/>
                </a:ext>
              </a:extLst>
            </p:cNvPr>
            <p:cNvSpPr/>
            <p:nvPr/>
          </p:nvSpPr>
          <p:spPr>
            <a:xfrm flipV="1">
              <a:off x="8872110" y="5686381"/>
              <a:ext cx="32587" cy="33448"/>
            </a:xfrm>
            <a:custGeom>
              <a:avLst/>
              <a:gdLst>
                <a:gd name="connsiteX0" fmla="*/ 242 w 32587"/>
                <a:gd name="connsiteY0" fmla="*/ 33133 h 33448"/>
                <a:gd name="connsiteX1" fmla="*/ 32416 w 32587"/>
                <a:gd name="connsiteY1" fmla="*/ -315 h 33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587" h="33448">
                  <a:moveTo>
                    <a:pt x="242" y="33133"/>
                  </a:moveTo>
                  <a:cubicBezTo>
                    <a:pt x="-2723" y="18130"/>
                    <a:pt x="10502" y="3766"/>
                    <a:pt x="32416" y="-31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07" name="任意多边形: 形状 2606">
              <a:extLst>
                <a:ext uri="{FF2B5EF4-FFF2-40B4-BE49-F238E27FC236}">
                  <a16:creationId xmlns:a16="http://schemas.microsoft.com/office/drawing/2014/main" id="{99C4DD82-E010-AFA0-62B0-50B80552AF63}"/>
                </a:ext>
              </a:extLst>
            </p:cNvPr>
            <p:cNvSpPr/>
            <p:nvPr/>
          </p:nvSpPr>
          <p:spPr>
            <a:xfrm flipV="1">
              <a:off x="8818674" y="5688643"/>
              <a:ext cx="39018" cy="22579"/>
            </a:xfrm>
            <a:custGeom>
              <a:avLst/>
              <a:gdLst>
                <a:gd name="connsiteX0" fmla="*/ 38080 w 39018"/>
                <a:gd name="connsiteY0" fmla="*/ 22264 h 22579"/>
                <a:gd name="connsiteX1" fmla="*/ -172 w 39018"/>
                <a:gd name="connsiteY1" fmla="*/ 10015 h 22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018" h="22579">
                  <a:moveTo>
                    <a:pt x="38080" y="22264"/>
                  </a:moveTo>
                  <a:cubicBezTo>
                    <a:pt x="44529" y="8381"/>
                    <a:pt x="8412" y="-13392"/>
                    <a:pt x="-172" y="1001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08" name="任意多边形: 形状 2607">
              <a:extLst>
                <a:ext uri="{FF2B5EF4-FFF2-40B4-BE49-F238E27FC236}">
                  <a16:creationId xmlns:a16="http://schemas.microsoft.com/office/drawing/2014/main" id="{095257CA-7A40-5876-5D19-056FBF469E5D}"/>
                </a:ext>
              </a:extLst>
            </p:cNvPr>
            <p:cNvSpPr/>
            <p:nvPr/>
          </p:nvSpPr>
          <p:spPr>
            <a:xfrm flipV="1">
              <a:off x="8844425" y="5708408"/>
              <a:ext cx="40933" cy="12799"/>
            </a:xfrm>
            <a:custGeom>
              <a:avLst/>
              <a:gdLst>
                <a:gd name="connsiteX0" fmla="*/ -172 w 40933"/>
                <a:gd name="connsiteY0" fmla="*/ 12486 h 12799"/>
                <a:gd name="connsiteX1" fmla="*/ 40762 w 40933"/>
                <a:gd name="connsiteY1" fmla="*/ 8338 h 12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0933" h="12799">
                  <a:moveTo>
                    <a:pt x="-172" y="12486"/>
                  </a:moveTo>
                  <a:cubicBezTo>
                    <a:pt x="8183" y="-975"/>
                    <a:pt x="25653" y="-6053"/>
                    <a:pt x="40762" y="833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09" name="任意多边形: 形状 2608">
              <a:extLst>
                <a:ext uri="{FF2B5EF4-FFF2-40B4-BE49-F238E27FC236}">
                  <a16:creationId xmlns:a16="http://schemas.microsoft.com/office/drawing/2014/main" id="{62234108-1F1C-6F86-8030-BC8F73E39F88}"/>
                </a:ext>
              </a:extLst>
            </p:cNvPr>
            <p:cNvSpPr/>
            <p:nvPr/>
          </p:nvSpPr>
          <p:spPr>
            <a:xfrm flipV="1">
              <a:off x="8868476" y="5721147"/>
              <a:ext cx="24008" cy="31879"/>
            </a:xfrm>
            <a:custGeom>
              <a:avLst/>
              <a:gdLst>
                <a:gd name="connsiteX0" fmla="*/ 1019 w 24008"/>
                <a:gd name="connsiteY0" fmla="*/ 31571 h 31879"/>
                <a:gd name="connsiteX1" fmla="*/ 23837 w 24008"/>
                <a:gd name="connsiteY1" fmla="*/ -309 h 31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008" h="31879">
                  <a:moveTo>
                    <a:pt x="1019" y="31571"/>
                  </a:moveTo>
                  <a:cubicBezTo>
                    <a:pt x="-3479" y="21894"/>
                    <a:pt x="4914" y="6778"/>
                    <a:pt x="23837" y="-30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10" name="任意多边形: 形状 2609">
              <a:extLst>
                <a:ext uri="{FF2B5EF4-FFF2-40B4-BE49-F238E27FC236}">
                  <a16:creationId xmlns:a16="http://schemas.microsoft.com/office/drawing/2014/main" id="{192CD95C-0558-C9E2-467A-05F7C033020B}"/>
                </a:ext>
              </a:extLst>
            </p:cNvPr>
            <p:cNvSpPr/>
            <p:nvPr/>
          </p:nvSpPr>
          <p:spPr>
            <a:xfrm flipV="1">
              <a:off x="8799005" y="5711503"/>
              <a:ext cx="35687" cy="26198"/>
            </a:xfrm>
            <a:custGeom>
              <a:avLst/>
              <a:gdLst>
                <a:gd name="connsiteX0" fmla="*/ 34651 w 35687"/>
                <a:gd name="connsiteY0" fmla="*/ 25888 h 26198"/>
                <a:gd name="connsiteX1" fmla="*/ -173 w 35687"/>
                <a:gd name="connsiteY1" fmla="*/ 8740 h 26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687" h="26198">
                  <a:moveTo>
                    <a:pt x="34651" y="25888"/>
                  </a:moveTo>
                  <a:cubicBezTo>
                    <a:pt x="41823" y="2825"/>
                    <a:pt x="2057" y="-10096"/>
                    <a:pt x="-173" y="874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11" name="任意多边形: 形状 2610">
              <a:extLst>
                <a:ext uri="{FF2B5EF4-FFF2-40B4-BE49-F238E27FC236}">
                  <a16:creationId xmlns:a16="http://schemas.microsoft.com/office/drawing/2014/main" id="{B1EF4640-4973-C173-2249-7D027F847F50}"/>
                </a:ext>
              </a:extLst>
            </p:cNvPr>
            <p:cNvSpPr/>
            <p:nvPr/>
          </p:nvSpPr>
          <p:spPr>
            <a:xfrm flipV="1">
              <a:off x="8833233" y="5725315"/>
              <a:ext cx="35998" cy="12502"/>
            </a:xfrm>
            <a:custGeom>
              <a:avLst/>
              <a:gdLst>
                <a:gd name="connsiteX0" fmla="*/ -172 w 35998"/>
                <a:gd name="connsiteY0" fmla="*/ 12193 h 12502"/>
                <a:gd name="connsiteX1" fmla="*/ 35827 w 35998"/>
                <a:gd name="connsiteY1" fmla="*/ 6271 h 12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998" h="12502">
                  <a:moveTo>
                    <a:pt x="-172" y="12193"/>
                  </a:moveTo>
                  <a:cubicBezTo>
                    <a:pt x="3766" y="2080"/>
                    <a:pt x="24775" y="-6872"/>
                    <a:pt x="35827" y="627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12" name="任意多边形: 形状 2611">
              <a:extLst>
                <a:ext uri="{FF2B5EF4-FFF2-40B4-BE49-F238E27FC236}">
                  <a16:creationId xmlns:a16="http://schemas.microsoft.com/office/drawing/2014/main" id="{FC92DB53-7834-982A-CE57-4137A3BBE93A}"/>
                </a:ext>
              </a:extLst>
            </p:cNvPr>
            <p:cNvSpPr/>
            <p:nvPr/>
          </p:nvSpPr>
          <p:spPr>
            <a:xfrm flipV="1">
              <a:off x="8851448" y="5737816"/>
              <a:ext cx="12609" cy="25517"/>
            </a:xfrm>
            <a:custGeom>
              <a:avLst/>
              <a:gdLst>
                <a:gd name="connsiteX0" fmla="*/ 1378 w 12609"/>
                <a:gd name="connsiteY0" fmla="*/ 25211 h 25517"/>
                <a:gd name="connsiteX1" fmla="*/ 12438 w 12609"/>
                <a:gd name="connsiteY1" fmla="*/ -306 h 25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609" h="25517">
                  <a:moveTo>
                    <a:pt x="1378" y="25211"/>
                  </a:moveTo>
                  <a:cubicBezTo>
                    <a:pt x="-2973" y="14899"/>
                    <a:pt x="2193" y="6726"/>
                    <a:pt x="12438" y="-30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13" name="任意多边形: 形状 2612">
              <a:extLst>
                <a:ext uri="{FF2B5EF4-FFF2-40B4-BE49-F238E27FC236}">
                  <a16:creationId xmlns:a16="http://schemas.microsoft.com/office/drawing/2014/main" id="{2A0EECED-4234-F821-BB0F-34B3FD2AC4A7}"/>
                </a:ext>
              </a:extLst>
            </p:cNvPr>
            <p:cNvSpPr/>
            <p:nvPr/>
          </p:nvSpPr>
          <p:spPr>
            <a:xfrm flipV="1">
              <a:off x="8820850" y="5735435"/>
              <a:ext cx="35995" cy="24899"/>
            </a:xfrm>
            <a:custGeom>
              <a:avLst/>
              <a:gdLst>
                <a:gd name="connsiteX0" fmla="*/ -172 w 35995"/>
                <a:gd name="connsiteY0" fmla="*/ 24593 h 24899"/>
                <a:gd name="connsiteX1" fmla="*/ 35823 w 35995"/>
                <a:gd name="connsiteY1" fmla="*/ 2337 h 24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995" h="24899">
                  <a:moveTo>
                    <a:pt x="-172" y="24593"/>
                  </a:moveTo>
                  <a:cubicBezTo>
                    <a:pt x="707" y="8794"/>
                    <a:pt x="18166" y="-6623"/>
                    <a:pt x="35823" y="233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14" name="任意多边形: 形状 2613">
              <a:extLst>
                <a:ext uri="{FF2B5EF4-FFF2-40B4-BE49-F238E27FC236}">
                  <a16:creationId xmlns:a16="http://schemas.microsoft.com/office/drawing/2014/main" id="{779A0167-0C98-DAB1-5B38-3485680EA8B9}"/>
                </a:ext>
              </a:extLst>
            </p:cNvPr>
            <p:cNvSpPr/>
            <p:nvPr/>
          </p:nvSpPr>
          <p:spPr>
            <a:xfrm flipV="1">
              <a:off x="8839949" y="5760319"/>
              <a:ext cx="15508" cy="31230"/>
            </a:xfrm>
            <a:custGeom>
              <a:avLst/>
              <a:gdLst>
                <a:gd name="connsiteX0" fmla="*/ 2994 w 15508"/>
                <a:gd name="connsiteY0" fmla="*/ 30929 h 31230"/>
                <a:gd name="connsiteX1" fmla="*/ 15336 w 15508"/>
                <a:gd name="connsiteY1" fmla="*/ -301 h 31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508" h="31230">
                  <a:moveTo>
                    <a:pt x="2994" y="30929"/>
                  </a:moveTo>
                  <a:cubicBezTo>
                    <a:pt x="-4430" y="20926"/>
                    <a:pt x="1817" y="4995"/>
                    <a:pt x="15336" y="-30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15" name="任意多边形: 形状 2614">
              <a:extLst>
                <a:ext uri="{FF2B5EF4-FFF2-40B4-BE49-F238E27FC236}">
                  <a16:creationId xmlns:a16="http://schemas.microsoft.com/office/drawing/2014/main" id="{BEE86020-C346-BE61-B29D-9089BCB985F7}"/>
                </a:ext>
              </a:extLst>
            </p:cNvPr>
            <p:cNvSpPr/>
            <p:nvPr/>
          </p:nvSpPr>
          <p:spPr>
            <a:xfrm flipV="1">
              <a:off x="8785965" y="5737540"/>
              <a:ext cx="29667" cy="23775"/>
            </a:xfrm>
            <a:custGeom>
              <a:avLst/>
              <a:gdLst>
                <a:gd name="connsiteX0" fmla="*/ -173 w 29667"/>
                <a:gd name="connsiteY0" fmla="*/ 4143 h 23775"/>
                <a:gd name="connsiteX1" fmla="*/ 29494 w 29667"/>
                <a:gd name="connsiteY1" fmla="*/ 23469 h 23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667" h="23775">
                  <a:moveTo>
                    <a:pt x="-173" y="4143"/>
                  </a:moveTo>
                  <a:cubicBezTo>
                    <a:pt x="6731" y="-7305"/>
                    <a:pt x="29671" y="4845"/>
                    <a:pt x="29494" y="2346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16" name="任意多边形: 形状 2615">
              <a:extLst>
                <a:ext uri="{FF2B5EF4-FFF2-40B4-BE49-F238E27FC236}">
                  <a16:creationId xmlns:a16="http://schemas.microsoft.com/office/drawing/2014/main" id="{50011568-ADC7-9B5C-866A-646A3D5B008D}"/>
                </a:ext>
              </a:extLst>
            </p:cNvPr>
            <p:cNvSpPr/>
            <p:nvPr/>
          </p:nvSpPr>
          <p:spPr>
            <a:xfrm flipV="1">
              <a:off x="8784774" y="5758375"/>
              <a:ext cx="20853" cy="28307"/>
            </a:xfrm>
            <a:custGeom>
              <a:avLst/>
              <a:gdLst>
                <a:gd name="connsiteX0" fmla="*/ -173 w 20853"/>
                <a:gd name="connsiteY0" fmla="*/ 1891 h 28307"/>
                <a:gd name="connsiteX1" fmla="*/ 19637 w 20853"/>
                <a:gd name="connsiteY1" fmla="*/ 28005 h 28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853" h="28307">
                  <a:moveTo>
                    <a:pt x="-173" y="1891"/>
                  </a:moveTo>
                  <a:cubicBezTo>
                    <a:pt x="11383" y="-6515"/>
                    <a:pt x="24506" y="10758"/>
                    <a:pt x="19637" y="2800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17" name="任意多边形: 形状 2616">
              <a:extLst>
                <a:ext uri="{FF2B5EF4-FFF2-40B4-BE49-F238E27FC236}">
                  <a16:creationId xmlns:a16="http://schemas.microsoft.com/office/drawing/2014/main" id="{02FE06F5-8F2C-5621-2C96-948FE8705463}"/>
                </a:ext>
              </a:extLst>
            </p:cNvPr>
            <p:cNvSpPr/>
            <p:nvPr/>
          </p:nvSpPr>
          <p:spPr>
            <a:xfrm flipV="1">
              <a:off x="8801053" y="5781162"/>
              <a:ext cx="13699" cy="37952"/>
            </a:xfrm>
            <a:custGeom>
              <a:avLst/>
              <a:gdLst>
                <a:gd name="connsiteX0" fmla="*/ 575 w 13699"/>
                <a:gd name="connsiteY0" fmla="*/ 158 h 37952"/>
                <a:gd name="connsiteX1" fmla="*/ -173 w 13699"/>
                <a:gd name="connsiteY1" fmla="*/ 37656 h 3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699" h="37952">
                  <a:moveTo>
                    <a:pt x="575" y="158"/>
                  </a:moveTo>
                  <a:cubicBezTo>
                    <a:pt x="12152" y="-3913"/>
                    <a:pt x="23073" y="20206"/>
                    <a:pt x="-173" y="3765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18" name="任意多边形: 形状 2617">
              <a:extLst>
                <a:ext uri="{FF2B5EF4-FFF2-40B4-BE49-F238E27FC236}">
                  <a16:creationId xmlns:a16="http://schemas.microsoft.com/office/drawing/2014/main" id="{32A4227C-9E21-AEAA-1BD8-A8512258E510}"/>
                </a:ext>
              </a:extLst>
            </p:cNvPr>
            <p:cNvSpPr/>
            <p:nvPr/>
          </p:nvSpPr>
          <p:spPr>
            <a:xfrm flipV="1">
              <a:off x="8813538" y="5812973"/>
              <a:ext cx="19026" cy="41681"/>
            </a:xfrm>
            <a:custGeom>
              <a:avLst/>
              <a:gdLst>
                <a:gd name="connsiteX0" fmla="*/ 8449 w 19026"/>
                <a:gd name="connsiteY0" fmla="*/ -14 h 41681"/>
                <a:gd name="connsiteX1" fmla="*/ -173 w 19026"/>
                <a:gd name="connsiteY1" fmla="*/ 41391 h 41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26" h="41681">
                  <a:moveTo>
                    <a:pt x="8449" y="-14"/>
                  </a:moveTo>
                  <a:cubicBezTo>
                    <a:pt x="19887" y="-3447"/>
                    <a:pt x="27626" y="25957"/>
                    <a:pt x="-173" y="4139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19" name="任意多边形: 形状 2618">
              <a:extLst>
                <a:ext uri="{FF2B5EF4-FFF2-40B4-BE49-F238E27FC236}">
                  <a16:creationId xmlns:a16="http://schemas.microsoft.com/office/drawing/2014/main" id="{B0017DC7-7923-A395-890E-CC988BABB7D1}"/>
                </a:ext>
              </a:extLst>
            </p:cNvPr>
            <p:cNvSpPr/>
            <p:nvPr/>
          </p:nvSpPr>
          <p:spPr>
            <a:xfrm flipV="1">
              <a:off x="8832248" y="5847098"/>
              <a:ext cx="27015" cy="39189"/>
            </a:xfrm>
            <a:custGeom>
              <a:avLst/>
              <a:gdLst>
                <a:gd name="connsiteX0" fmla="*/ 21291 w 27015"/>
                <a:gd name="connsiteY0" fmla="*/ -284 h 39189"/>
                <a:gd name="connsiteX1" fmla="*/ -172 w 27015"/>
                <a:gd name="connsiteY1" fmla="*/ 38905 h 39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7015" h="39189">
                  <a:moveTo>
                    <a:pt x="21291" y="-284"/>
                  </a:moveTo>
                  <a:cubicBezTo>
                    <a:pt x="34297" y="5634"/>
                    <a:pt x="23364" y="36515"/>
                    <a:pt x="-172" y="3890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20" name="任意多边形: 形状 2619">
              <a:extLst>
                <a:ext uri="{FF2B5EF4-FFF2-40B4-BE49-F238E27FC236}">
                  <a16:creationId xmlns:a16="http://schemas.microsoft.com/office/drawing/2014/main" id="{1C162D94-6D5F-2BA6-7B54-C45D05D7E5D7}"/>
                </a:ext>
              </a:extLst>
            </p:cNvPr>
            <p:cNvSpPr/>
            <p:nvPr/>
          </p:nvSpPr>
          <p:spPr>
            <a:xfrm flipV="1">
              <a:off x="8860012" y="5877243"/>
              <a:ext cx="21758" cy="37264"/>
            </a:xfrm>
            <a:custGeom>
              <a:avLst/>
              <a:gdLst>
                <a:gd name="connsiteX0" fmla="*/ 2934 w 21758"/>
                <a:gd name="connsiteY0" fmla="*/ 2344 h 37264"/>
                <a:gd name="connsiteX1" fmla="*/ -172 w 21758"/>
                <a:gd name="connsiteY1" fmla="*/ 36986 h 37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758" h="37264">
                  <a:moveTo>
                    <a:pt x="2934" y="2344"/>
                  </a:moveTo>
                  <a:cubicBezTo>
                    <a:pt x="12762" y="-8781"/>
                    <a:pt x="41108" y="17912"/>
                    <a:pt x="-172" y="3698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21" name="任意多边形: 形状 2620">
              <a:extLst>
                <a:ext uri="{FF2B5EF4-FFF2-40B4-BE49-F238E27FC236}">
                  <a16:creationId xmlns:a16="http://schemas.microsoft.com/office/drawing/2014/main" id="{88C451F7-D791-48D0-F489-24F4E970491F}"/>
                </a:ext>
              </a:extLst>
            </p:cNvPr>
            <p:cNvSpPr/>
            <p:nvPr/>
          </p:nvSpPr>
          <p:spPr>
            <a:xfrm flipV="1">
              <a:off x="8882286" y="5902268"/>
              <a:ext cx="19562" cy="24324"/>
            </a:xfrm>
            <a:custGeom>
              <a:avLst/>
              <a:gdLst>
                <a:gd name="connsiteX0" fmla="*/ 2806 w 19562"/>
                <a:gd name="connsiteY0" fmla="*/ 383 h 24324"/>
                <a:gd name="connsiteX1" fmla="*/ -171 w 19562"/>
                <a:gd name="connsiteY1" fmla="*/ 24050 h 24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562" h="24324">
                  <a:moveTo>
                    <a:pt x="2806" y="383"/>
                  </a:moveTo>
                  <a:cubicBezTo>
                    <a:pt x="15020" y="-3542"/>
                    <a:pt x="34462" y="10823"/>
                    <a:pt x="-171" y="2405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22" name="任意多边形: 形状 2621">
              <a:extLst>
                <a:ext uri="{FF2B5EF4-FFF2-40B4-BE49-F238E27FC236}">
                  <a16:creationId xmlns:a16="http://schemas.microsoft.com/office/drawing/2014/main" id="{D6B45C9D-0D49-D058-C7E4-2A872F10F4CC}"/>
                </a:ext>
              </a:extLst>
            </p:cNvPr>
            <p:cNvSpPr/>
            <p:nvPr/>
          </p:nvSpPr>
          <p:spPr>
            <a:xfrm flipV="1">
              <a:off x="8902357" y="5917741"/>
              <a:ext cx="17939" cy="27098"/>
            </a:xfrm>
            <a:custGeom>
              <a:avLst/>
              <a:gdLst>
                <a:gd name="connsiteX0" fmla="*/ 5000 w 17939"/>
                <a:gd name="connsiteY0" fmla="*/ 2321 h 27098"/>
                <a:gd name="connsiteX1" fmla="*/ -171 w 17939"/>
                <a:gd name="connsiteY1" fmla="*/ 26826 h 27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939" h="27098">
                  <a:moveTo>
                    <a:pt x="5000" y="2321"/>
                  </a:moveTo>
                  <a:cubicBezTo>
                    <a:pt x="11371" y="-8253"/>
                    <a:pt x="32875" y="16244"/>
                    <a:pt x="-171" y="2682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23" name="任意多边形: 形状 2622">
              <a:extLst>
                <a:ext uri="{FF2B5EF4-FFF2-40B4-BE49-F238E27FC236}">
                  <a16:creationId xmlns:a16="http://schemas.microsoft.com/office/drawing/2014/main" id="{77396707-2BAD-8685-D525-F47C154CFBCC}"/>
                </a:ext>
              </a:extLst>
            </p:cNvPr>
            <p:cNvSpPr/>
            <p:nvPr/>
          </p:nvSpPr>
          <p:spPr>
            <a:xfrm flipV="1">
              <a:off x="8804658" y="5758295"/>
              <a:ext cx="38459" cy="12279"/>
            </a:xfrm>
            <a:custGeom>
              <a:avLst/>
              <a:gdLst>
                <a:gd name="connsiteX0" fmla="*/ -172 w 38459"/>
                <a:gd name="connsiteY0" fmla="*/ 11976 h 12279"/>
                <a:gd name="connsiteX1" fmla="*/ 38287 w 38459"/>
                <a:gd name="connsiteY1" fmla="*/ 9939 h 12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459" h="12279">
                  <a:moveTo>
                    <a:pt x="-172" y="11976"/>
                  </a:moveTo>
                  <a:cubicBezTo>
                    <a:pt x="7302" y="-2015"/>
                    <a:pt x="30488" y="-5816"/>
                    <a:pt x="38287" y="993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24" name="任意多边形: 形状 2623">
              <a:extLst>
                <a:ext uri="{FF2B5EF4-FFF2-40B4-BE49-F238E27FC236}">
                  <a16:creationId xmlns:a16="http://schemas.microsoft.com/office/drawing/2014/main" id="{5CC30FA3-ED42-F306-6EF3-185BAB4BB656}"/>
                </a:ext>
              </a:extLst>
            </p:cNvPr>
            <p:cNvSpPr/>
            <p:nvPr/>
          </p:nvSpPr>
          <p:spPr>
            <a:xfrm flipV="1">
              <a:off x="8809941" y="5770201"/>
              <a:ext cx="20315" cy="20969"/>
            </a:xfrm>
            <a:custGeom>
              <a:avLst/>
              <a:gdLst>
                <a:gd name="connsiteX0" fmla="*/ 20143 w 20315"/>
                <a:gd name="connsiteY0" fmla="*/ 20669 h 20969"/>
                <a:gd name="connsiteX1" fmla="*/ -173 w 20315"/>
                <a:gd name="connsiteY1" fmla="*/ -224 h 20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315" h="20969">
                  <a:moveTo>
                    <a:pt x="20143" y="20669"/>
                  </a:moveTo>
                  <a:cubicBezTo>
                    <a:pt x="19594" y="11210"/>
                    <a:pt x="9423" y="-1402"/>
                    <a:pt x="-173" y="-22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25" name="任意多边形: 形状 2624">
              <a:extLst>
                <a:ext uri="{FF2B5EF4-FFF2-40B4-BE49-F238E27FC236}">
                  <a16:creationId xmlns:a16="http://schemas.microsoft.com/office/drawing/2014/main" id="{63E85AB8-C910-18D9-5A89-5429C2323FCB}"/>
                </a:ext>
              </a:extLst>
            </p:cNvPr>
            <p:cNvSpPr/>
            <p:nvPr/>
          </p:nvSpPr>
          <p:spPr>
            <a:xfrm flipV="1">
              <a:off x="8821089" y="5787346"/>
              <a:ext cx="32109" cy="8230"/>
            </a:xfrm>
            <a:custGeom>
              <a:avLst/>
              <a:gdLst>
                <a:gd name="connsiteX0" fmla="*/ -172 w 32109"/>
                <a:gd name="connsiteY0" fmla="*/ 7932 h 8230"/>
                <a:gd name="connsiteX1" fmla="*/ 31938 w 32109"/>
                <a:gd name="connsiteY1" fmla="*/ 4466 h 8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109" h="8230">
                  <a:moveTo>
                    <a:pt x="-172" y="7932"/>
                  </a:moveTo>
                  <a:cubicBezTo>
                    <a:pt x="5628" y="-98"/>
                    <a:pt x="17843" y="-4031"/>
                    <a:pt x="31938" y="446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26" name="任意多边形: 形状 2625">
              <a:extLst>
                <a:ext uri="{FF2B5EF4-FFF2-40B4-BE49-F238E27FC236}">
                  <a16:creationId xmlns:a16="http://schemas.microsoft.com/office/drawing/2014/main" id="{A9980473-A7EF-1CA8-28CC-8CD8C9DC412D}"/>
                </a:ext>
              </a:extLst>
            </p:cNvPr>
            <p:cNvSpPr/>
            <p:nvPr/>
          </p:nvSpPr>
          <p:spPr>
            <a:xfrm flipV="1">
              <a:off x="8819056" y="5795919"/>
              <a:ext cx="15724" cy="20532"/>
            </a:xfrm>
            <a:custGeom>
              <a:avLst/>
              <a:gdLst>
                <a:gd name="connsiteX0" fmla="*/ 15552 w 15724"/>
                <a:gd name="connsiteY0" fmla="*/ 20237 h 20532"/>
                <a:gd name="connsiteX1" fmla="*/ -172 w 15724"/>
                <a:gd name="connsiteY1" fmla="*/ -296 h 20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724" h="20532">
                  <a:moveTo>
                    <a:pt x="15552" y="20237"/>
                  </a:moveTo>
                  <a:cubicBezTo>
                    <a:pt x="14438" y="13318"/>
                    <a:pt x="8320" y="1943"/>
                    <a:pt x="-172" y="-29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27" name="任意多边形: 形状 2626">
              <a:extLst>
                <a:ext uri="{FF2B5EF4-FFF2-40B4-BE49-F238E27FC236}">
                  <a16:creationId xmlns:a16="http://schemas.microsoft.com/office/drawing/2014/main" id="{FB89CD99-FA35-1B3C-A409-38A0A98DD103}"/>
                </a:ext>
              </a:extLst>
            </p:cNvPr>
            <p:cNvSpPr/>
            <p:nvPr/>
          </p:nvSpPr>
          <p:spPr>
            <a:xfrm flipV="1">
              <a:off x="8830733" y="5806515"/>
              <a:ext cx="29573" cy="8231"/>
            </a:xfrm>
            <a:custGeom>
              <a:avLst/>
              <a:gdLst>
                <a:gd name="connsiteX0" fmla="*/ -172 w 29573"/>
                <a:gd name="connsiteY0" fmla="*/ 7937 h 8231"/>
                <a:gd name="connsiteX1" fmla="*/ 29402 w 29573"/>
                <a:gd name="connsiteY1" fmla="*/ 3910 h 8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573" h="8231">
                  <a:moveTo>
                    <a:pt x="-172" y="7937"/>
                  </a:moveTo>
                  <a:cubicBezTo>
                    <a:pt x="5426" y="-2140"/>
                    <a:pt x="19467" y="-2321"/>
                    <a:pt x="29402" y="391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28" name="任意多边形: 形状 2627">
              <a:extLst>
                <a:ext uri="{FF2B5EF4-FFF2-40B4-BE49-F238E27FC236}">
                  <a16:creationId xmlns:a16="http://schemas.microsoft.com/office/drawing/2014/main" id="{7D2F4C08-F675-0F58-6ABF-BE3F5A3E596A}"/>
                </a:ext>
              </a:extLst>
            </p:cNvPr>
            <p:cNvSpPr/>
            <p:nvPr/>
          </p:nvSpPr>
          <p:spPr>
            <a:xfrm flipV="1">
              <a:off x="8832478" y="5814850"/>
              <a:ext cx="18618" cy="30267"/>
            </a:xfrm>
            <a:custGeom>
              <a:avLst/>
              <a:gdLst>
                <a:gd name="connsiteX0" fmla="*/ 17370 w 18618"/>
                <a:gd name="connsiteY0" fmla="*/ 29977 h 30267"/>
                <a:gd name="connsiteX1" fmla="*/ -172 w 18618"/>
                <a:gd name="connsiteY1" fmla="*/ -291 h 30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618" h="30267">
                  <a:moveTo>
                    <a:pt x="17370" y="29977"/>
                  </a:moveTo>
                  <a:cubicBezTo>
                    <a:pt x="21127" y="22154"/>
                    <a:pt x="14994" y="445"/>
                    <a:pt x="-172" y="-29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29" name="任意多边形: 形状 2628">
              <a:extLst>
                <a:ext uri="{FF2B5EF4-FFF2-40B4-BE49-F238E27FC236}">
                  <a16:creationId xmlns:a16="http://schemas.microsoft.com/office/drawing/2014/main" id="{1936C23C-F540-9A16-3B84-3688EE935E67}"/>
                </a:ext>
              </a:extLst>
            </p:cNvPr>
            <p:cNvSpPr/>
            <p:nvPr/>
          </p:nvSpPr>
          <p:spPr>
            <a:xfrm flipV="1">
              <a:off x="8843711" y="5840210"/>
              <a:ext cx="30920" cy="8737"/>
            </a:xfrm>
            <a:custGeom>
              <a:avLst/>
              <a:gdLst>
                <a:gd name="connsiteX0" fmla="*/ -172 w 30920"/>
                <a:gd name="connsiteY0" fmla="*/ 8449 h 8737"/>
                <a:gd name="connsiteX1" fmla="*/ 30749 w 30920"/>
                <a:gd name="connsiteY1" fmla="*/ 1388 h 8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20" h="8737">
                  <a:moveTo>
                    <a:pt x="-172" y="8449"/>
                  </a:moveTo>
                  <a:cubicBezTo>
                    <a:pt x="6964" y="3385"/>
                    <a:pt x="17847" y="-3508"/>
                    <a:pt x="30749" y="138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30" name="任意多边形: 形状 2629">
              <a:extLst>
                <a:ext uri="{FF2B5EF4-FFF2-40B4-BE49-F238E27FC236}">
                  <a16:creationId xmlns:a16="http://schemas.microsoft.com/office/drawing/2014/main" id="{0E2D69AD-EDB3-B722-8876-3549D58E83E6}"/>
                </a:ext>
              </a:extLst>
            </p:cNvPr>
            <p:cNvSpPr/>
            <p:nvPr/>
          </p:nvSpPr>
          <p:spPr>
            <a:xfrm flipV="1">
              <a:off x="8863715" y="5849139"/>
              <a:ext cx="6671" cy="29922"/>
            </a:xfrm>
            <a:custGeom>
              <a:avLst/>
              <a:gdLst>
                <a:gd name="connsiteX0" fmla="*/ 2445 w 6671"/>
                <a:gd name="connsiteY0" fmla="*/ 29638 h 29922"/>
                <a:gd name="connsiteX1" fmla="*/ -172 w 6671"/>
                <a:gd name="connsiteY1" fmla="*/ -285 h 29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71" h="29922">
                  <a:moveTo>
                    <a:pt x="2445" y="29638"/>
                  </a:moveTo>
                  <a:cubicBezTo>
                    <a:pt x="7819" y="23509"/>
                    <a:pt x="8703" y="7706"/>
                    <a:pt x="-172" y="-28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31" name="任意多边形: 形状 2630">
              <a:extLst>
                <a:ext uri="{FF2B5EF4-FFF2-40B4-BE49-F238E27FC236}">
                  <a16:creationId xmlns:a16="http://schemas.microsoft.com/office/drawing/2014/main" id="{66D355BE-8347-43EA-51D2-4E36D5A32318}"/>
                </a:ext>
              </a:extLst>
            </p:cNvPr>
            <p:cNvSpPr/>
            <p:nvPr/>
          </p:nvSpPr>
          <p:spPr>
            <a:xfrm flipV="1">
              <a:off x="8866332" y="5875810"/>
              <a:ext cx="33061" cy="4201"/>
            </a:xfrm>
            <a:custGeom>
              <a:avLst/>
              <a:gdLst>
                <a:gd name="connsiteX0" fmla="*/ -171 w 33061"/>
                <a:gd name="connsiteY0" fmla="*/ 3920 h 4201"/>
                <a:gd name="connsiteX1" fmla="*/ 32890 w 33061"/>
                <a:gd name="connsiteY1" fmla="*/ 3671 h 4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061" h="4201">
                  <a:moveTo>
                    <a:pt x="-171" y="3920"/>
                  </a:moveTo>
                  <a:cubicBezTo>
                    <a:pt x="7707" y="18"/>
                    <a:pt x="23731" y="-3052"/>
                    <a:pt x="32890" y="367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32" name="任意多边形: 形状 2631">
              <a:extLst>
                <a:ext uri="{FF2B5EF4-FFF2-40B4-BE49-F238E27FC236}">
                  <a16:creationId xmlns:a16="http://schemas.microsoft.com/office/drawing/2014/main" id="{537D8D31-06D2-DF00-023F-FCD101BDF2EC}"/>
                </a:ext>
              </a:extLst>
            </p:cNvPr>
            <p:cNvSpPr/>
            <p:nvPr/>
          </p:nvSpPr>
          <p:spPr>
            <a:xfrm flipV="1">
              <a:off x="8889577" y="5879739"/>
              <a:ext cx="5201" cy="25581"/>
            </a:xfrm>
            <a:custGeom>
              <a:avLst/>
              <a:gdLst>
                <a:gd name="connsiteX0" fmla="*/ 2421 w 5201"/>
                <a:gd name="connsiteY0" fmla="*/ 25302 h 25581"/>
                <a:gd name="connsiteX1" fmla="*/ -171 w 5201"/>
                <a:gd name="connsiteY1" fmla="*/ -279 h 25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201" h="25581">
                  <a:moveTo>
                    <a:pt x="2421" y="25302"/>
                  </a:moveTo>
                  <a:cubicBezTo>
                    <a:pt x="6424" y="17867"/>
                    <a:pt x="6018" y="7774"/>
                    <a:pt x="-171" y="-27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33" name="任意多边形: 形状 2632">
              <a:extLst>
                <a:ext uri="{FF2B5EF4-FFF2-40B4-BE49-F238E27FC236}">
                  <a16:creationId xmlns:a16="http://schemas.microsoft.com/office/drawing/2014/main" id="{B11002F8-69EA-8C10-7C05-E8AC63C16927}"/>
                </a:ext>
              </a:extLst>
            </p:cNvPr>
            <p:cNvSpPr/>
            <p:nvPr/>
          </p:nvSpPr>
          <p:spPr>
            <a:xfrm flipV="1">
              <a:off x="8893598" y="5896683"/>
              <a:ext cx="23808" cy="5413"/>
            </a:xfrm>
            <a:custGeom>
              <a:avLst/>
              <a:gdLst>
                <a:gd name="connsiteX0" fmla="*/ -171 w 23808"/>
                <a:gd name="connsiteY0" fmla="*/ 2792 h 5413"/>
                <a:gd name="connsiteX1" fmla="*/ 23638 w 23808"/>
                <a:gd name="connsiteY1" fmla="*/ 5136 h 5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808" h="5413">
                  <a:moveTo>
                    <a:pt x="-171" y="2792"/>
                  </a:moveTo>
                  <a:cubicBezTo>
                    <a:pt x="7457" y="-1495"/>
                    <a:pt x="16523" y="-1795"/>
                    <a:pt x="23638" y="513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34" name="任意多边形: 形状 2633">
              <a:extLst>
                <a:ext uri="{FF2B5EF4-FFF2-40B4-BE49-F238E27FC236}">
                  <a16:creationId xmlns:a16="http://schemas.microsoft.com/office/drawing/2014/main" id="{14CE959D-6C62-3930-74BD-8D46BAEB8DBC}"/>
                </a:ext>
              </a:extLst>
            </p:cNvPr>
            <p:cNvSpPr/>
            <p:nvPr/>
          </p:nvSpPr>
          <p:spPr>
            <a:xfrm flipV="1">
              <a:off x="8911933" y="5900932"/>
              <a:ext cx="4768" cy="23420"/>
            </a:xfrm>
            <a:custGeom>
              <a:avLst/>
              <a:gdLst>
                <a:gd name="connsiteX0" fmla="*/ -171 w 4768"/>
                <a:gd name="connsiteY0" fmla="*/ 23145 h 23420"/>
                <a:gd name="connsiteX1" fmla="*/ 2418 w 4768"/>
                <a:gd name="connsiteY1" fmla="*/ -276 h 23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68" h="23420">
                  <a:moveTo>
                    <a:pt x="-171" y="23145"/>
                  </a:moveTo>
                  <a:cubicBezTo>
                    <a:pt x="4039" y="17754"/>
                    <a:pt x="6706" y="7352"/>
                    <a:pt x="2418" y="-27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35" name="任意多边形: 形状 2634">
              <a:extLst>
                <a:ext uri="{FF2B5EF4-FFF2-40B4-BE49-F238E27FC236}">
                  <a16:creationId xmlns:a16="http://schemas.microsoft.com/office/drawing/2014/main" id="{0AD07A31-D371-CA08-366C-72E116E985DA}"/>
                </a:ext>
              </a:extLst>
            </p:cNvPr>
            <p:cNvSpPr/>
            <p:nvPr/>
          </p:nvSpPr>
          <p:spPr>
            <a:xfrm flipV="1">
              <a:off x="8916696" y="5917556"/>
              <a:ext cx="18975" cy="3111"/>
            </a:xfrm>
            <a:custGeom>
              <a:avLst/>
              <a:gdLst>
                <a:gd name="connsiteX0" fmla="*/ -170 w 18975"/>
                <a:gd name="connsiteY0" fmla="*/ 1246 h 3111"/>
                <a:gd name="connsiteX1" fmla="*/ 18806 w 18975"/>
                <a:gd name="connsiteY1" fmla="*/ 2838 h 3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975" h="3111">
                  <a:moveTo>
                    <a:pt x="-170" y="1246"/>
                  </a:moveTo>
                  <a:cubicBezTo>
                    <a:pt x="5766" y="-1421"/>
                    <a:pt x="11866" y="-384"/>
                    <a:pt x="18806" y="283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36" name="任意多边形: 形状 2635">
              <a:extLst>
                <a:ext uri="{FF2B5EF4-FFF2-40B4-BE49-F238E27FC236}">
                  <a16:creationId xmlns:a16="http://schemas.microsoft.com/office/drawing/2014/main" id="{4F58E1C4-5CA9-0D85-9995-31A369C6C6FD}"/>
                </a:ext>
              </a:extLst>
            </p:cNvPr>
            <p:cNvSpPr/>
            <p:nvPr/>
          </p:nvSpPr>
          <p:spPr>
            <a:xfrm flipV="1">
              <a:off x="8917779" y="5926173"/>
              <a:ext cx="33395" cy="20293"/>
            </a:xfrm>
            <a:custGeom>
              <a:avLst/>
              <a:gdLst>
                <a:gd name="connsiteX0" fmla="*/ 33036 w 33395"/>
                <a:gd name="connsiteY0" fmla="*/ 20023 h 20293"/>
                <a:gd name="connsiteX1" fmla="*/ -170 w 33395"/>
                <a:gd name="connsiteY1" fmla="*/ 4570 h 20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395" h="20293">
                  <a:moveTo>
                    <a:pt x="33036" y="20023"/>
                  </a:moveTo>
                  <a:cubicBezTo>
                    <a:pt x="35597" y="8594"/>
                    <a:pt x="11502" y="-8812"/>
                    <a:pt x="-170" y="457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37" name="任意多边形: 形状 2636">
              <a:extLst>
                <a:ext uri="{FF2B5EF4-FFF2-40B4-BE49-F238E27FC236}">
                  <a16:creationId xmlns:a16="http://schemas.microsoft.com/office/drawing/2014/main" id="{10A9B070-0926-39F0-7B75-F4ECF227C89B}"/>
                </a:ext>
              </a:extLst>
            </p:cNvPr>
            <p:cNvSpPr/>
            <p:nvPr/>
          </p:nvSpPr>
          <p:spPr>
            <a:xfrm flipV="1">
              <a:off x="9064357" y="5310494"/>
              <a:ext cx="35694" cy="50132"/>
            </a:xfrm>
            <a:custGeom>
              <a:avLst/>
              <a:gdLst>
                <a:gd name="connsiteX0" fmla="*/ 35528 w 35694"/>
                <a:gd name="connsiteY0" fmla="*/ -385 h 50132"/>
                <a:gd name="connsiteX1" fmla="*/ 18278 w 35694"/>
                <a:gd name="connsiteY1" fmla="*/ 49748 h 50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694" h="50132">
                  <a:moveTo>
                    <a:pt x="35528" y="-385"/>
                  </a:moveTo>
                  <a:cubicBezTo>
                    <a:pt x="15731" y="173"/>
                    <a:pt x="-23347" y="28740"/>
                    <a:pt x="18278" y="4974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38" name="任意多边形: 形状 2637">
              <a:extLst>
                <a:ext uri="{FF2B5EF4-FFF2-40B4-BE49-F238E27FC236}">
                  <a16:creationId xmlns:a16="http://schemas.microsoft.com/office/drawing/2014/main" id="{949A6C55-C16E-D7E4-5715-0A9EC87811DD}"/>
                </a:ext>
              </a:extLst>
            </p:cNvPr>
            <p:cNvSpPr/>
            <p:nvPr/>
          </p:nvSpPr>
          <p:spPr>
            <a:xfrm flipV="1">
              <a:off x="9082567" y="5289088"/>
              <a:ext cx="35939" cy="51178"/>
            </a:xfrm>
            <a:custGeom>
              <a:avLst/>
              <a:gdLst>
                <a:gd name="connsiteX0" fmla="*/ 35773 w 35939"/>
                <a:gd name="connsiteY0" fmla="*/ -389 h 51178"/>
                <a:gd name="connsiteX1" fmla="*/ 30625 w 35939"/>
                <a:gd name="connsiteY1" fmla="*/ 50790 h 51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939" h="51178">
                  <a:moveTo>
                    <a:pt x="35773" y="-389"/>
                  </a:moveTo>
                  <a:cubicBezTo>
                    <a:pt x="270" y="6314"/>
                    <a:pt x="-20918" y="50229"/>
                    <a:pt x="30625" y="5079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39" name="任意多边形: 形状 2638">
              <a:extLst>
                <a:ext uri="{FF2B5EF4-FFF2-40B4-BE49-F238E27FC236}">
                  <a16:creationId xmlns:a16="http://schemas.microsoft.com/office/drawing/2014/main" id="{6A971EBF-E7FD-4E8A-F508-15D1ACD16267}"/>
                </a:ext>
              </a:extLst>
            </p:cNvPr>
            <p:cNvSpPr/>
            <p:nvPr/>
          </p:nvSpPr>
          <p:spPr>
            <a:xfrm flipV="1">
              <a:off x="9061101" y="5270980"/>
              <a:ext cx="47403" cy="50531"/>
            </a:xfrm>
            <a:custGeom>
              <a:avLst/>
              <a:gdLst>
                <a:gd name="connsiteX0" fmla="*/ 47237 w 47403"/>
                <a:gd name="connsiteY0" fmla="*/ 45980 h 50531"/>
                <a:gd name="connsiteX1" fmla="*/ 6969 w 47403"/>
                <a:gd name="connsiteY1" fmla="*/ -392 h 50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403" h="50531">
                  <a:moveTo>
                    <a:pt x="47237" y="45980"/>
                  </a:moveTo>
                  <a:cubicBezTo>
                    <a:pt x="23531" y="60997"/>
                    <a:pt x="-16527" y="33003"/>
                    <a:pt x="6969" y="-39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40" name="任意多边形: 形状 2639">
              <a:extLst>
                <a:ext uri="{FF2B5EF4-FFF2-40B4-BE49-F238E27FC236}">
                  <a16:creationId xmlns:a16="http://schemas.microsoft.com/office/drawing/2014/main" id="{8A1EA40D-DC23-F552-006C-1085B05FBF07}"/>
                </a:ext>
              </a:extLst>
            </p:cNvPr>
            <p:cNvSpPr/>
            <p:nvPr/>
          </p:nvSpPr>
          <p:spPr>
            <a:xfrm flipV="1">
              <a:off x="9000805" y="5223819"/>
              <a:ext cx="60243" cy="41997"/>
            </a:xfrm>
            <a:custGeom>
              <a:avLst/>
              <a:gdLst>
                <a:gd name="connsiteX0" fmla="*/ 5377 w 60243"/>
                <a:gd name="connsiteY0" fmla="*/ 32661 h 41997"/>
                <a:gd name="connsiteX1" fmla="*/ 28092 w 60243"/>
                <a:gd name="connsiteY1" fmla="*/ -248 h 41997"/>
                <a:gd name="connsiteX2" fmla="*/ 60042 w 60243"/>
                <a:gd name="connsiteY2" fmla="*/ 41596 h 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0243" h="41997">
                  <a:moveTo>
                    <a:pt x="5377" y="32661"/>
                  </a:moveTo>
                  <a:cubicBezTo>
                    <a:pt x="-8472" y="24552"/>
                    <a:pt x="5305" y="-2688"/>
                    <a:pt x="28092" y="-248"/>
                  </a:cubicBezTo>
                  <a:cubicBezTo>
                    <a:pt x="45749" y="1650"/>
                    <a:pt x="60883" y="27444"/>
                    <a:pt x="60042" y="4159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41" name="任意多边形: 形状 2640">
              <a:extLst>
                <a:ext uri="{FF2B5EF4-FFF2-40B4-BE49-F238E27FC236}">
                  <a16:creationId xmlns:a16="http://schemas.microsoft.com/office/drawing/2014/main" id="{EBB70750-6379-684E-BE2B-F2AEC6AA03EA}"/>
                </a:ext>
              </a:extLst>
            </p:cNvPr>
            <p:cNvSpPr/>
            <p:nvPr/>
          </p:nvSpPr>
          <p:spPr>
            <a:xfrm flipV="1">
              <a:off x="8970223" y="5253827"/>
              <a:ext cx="54916" cy="34179"/>
            </a:xfrm>
            <a:custGeom>
              <a:avLst/>
              <a:gdLst>
                <a:gd name="connsiteX0" fmla="*/ 5717 w 54916"/>
                <a:gd name="connsiteY0" fmla="*/ 33783 h 34179"/>
                <a:gd name="connsiteX1" fmla="*/ 54748 w 54916"/>
                <a:gd name="connsiteY1" fmla="*/ 21787 h 34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4916" h="34179">
                  <a:moveTo>
                    <a:pt x="5717" y="33783"/>
                  </a:moveTo>
                  <a:cubicBezTo>
                    <a:pt x="-18298" y="13057"/>
                    <a:pt x="37841" y="-24677"/>
                    <a:pt x="54748" y="2178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42" name="任意多边形: 形状 2641">
              <a:extLst>
                <a:ext uri="{FF2B5EF4-FFF2-40B4-BE49-F238E27FC236}">
                  <a16:creationId xmlns:a16="http://schemas.microsoft.com/office/drawing/2014/main" id="{9419BDFE-C499-E50F-7F94-B40ACB655808}"/>
                </a:ext>
              </a:extLst>
            </p:cNvPr>
            <p:cNvSpPr/>
            <p:nvPr/>
          </p:nvSpPr>
          <p:spPr>
            <a:xfrm flipV="1">
              <a:off x="8947584" y="5287740"/>
              <a:ext cx="55446" cy="28394"/>
            </a:xfrm>
            <a:custGeom>
              <a:avLst/>
              <a:gdLst>
                <a:gd name="connsiteX0" fmla="*/ 1089 w 55446"/>
                <a:gd name="connsiteY0" fmla="*/ 25841 h 28394"/>
                <a:gd name="connsiteX1" fmla="*/ 55277 w 55446"/>
                <a:gd name="connsiteY1" fmla="*/ 28003 h 28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5446" h="28394">
                  <a:moveTo>
                    <a:pt x="1089" y="25841"/>
                  </a:moveTo>
                  <a:cubicBezTo>
                    <a:pt x="-9273" y="5179"/>
                    <a:pt x="47516" y="-22080"/>
                    <a:pt x="55277" y="2800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43" name="任意多边形: 形状 2642">
              <a:extLst>
                <a:ext uri="{FF2B5EF4-FFF2-40B4-BE49-F238E27FC236}">
                  <a16:creationId xmlns:a16="http://schemas.microsoft.com/office/drawing/2014/main" id="{82409EB2-5BA3-652C-95A9-54E28A0995D7}"/>
                </a:ext>
              </a:extLst>
            </p:cNvPr>
            <p:cNvSpPr/>
            <p:nvPr/>
          </p:nvSpPr>
          <p:spPr>
            <a:xfrm flipV="1">
              <a:off x="9016113" y="5280854"/>
              <a:ext cx="26893" cy="36634"/>
            </a:xfrm>
            <a:custGeom>
              <a:avLst/>
              <a:gdLst>
                <a:gd name="connsiteX0" fmla="*/ -168 w 26893"/>
                <a:gd name="connsiteY0" fmla="*/ 36243 h 36634"/>
                <a:gd name="connsiteX1" fmla="*/ 26726 w 26893"/>
                <a:gd name="connsiteY1" fmla="*/ -391 h 36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893" h="36634">
                  <a:moveTo>
                    <a:pt x="-168" y="36243"/>
                  </a:moveTo>
                  <a:cubicBezTo>
                    <a:pt x="416" y="27704"/>
                    <a:pt x="5677" y="10216"/>
                    <a:pt x="26726" y="-39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44" name="任意多边形: 形状 2643">
              <a:extLst>
                <a:ext uri="{FF2B5EF4-FFF2-40B4-BE49-F238E27FC236}">
                  <a16:creationId xmlns:a16="http://schemas.microsoft.com/office/drawing/2014/main" id="{3B4DBF9A-D25C-34AD-4AF8-314C09838156}"/>
                </a:ext>
              </a:extLst>
            </p:cNvPr>
            <p:cNvSpPr/>
            <p:nvPr/>
          </p:nvSpPr>
          <p:spPr>
            <a:xfrm flipV="1">
              <a:off x="9042531" y="5259185"/>
              <a:ext cx="24690" cy="25404"/>
            </a:xfrm>
            <a:custGeom>
              <a:avLst/>
              <a:gdLst>
                <a:gd name="connsiteX0" fmla="*/ 322 w 24690"/>
                <a:gd name="connsiteY0" fmla="*/ 25008 h 25404"/>
                <a:gd name="connsiteX1" fmla="*/ 24523 w 24690"/>
                <a:gd name="connsiteY1" fmla="*/ -397 h 25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690" h="25404">
                  <a:moveTo>
                    <a:pt x="322" y="25008"/>
                  </a:moveTo>
                  <a:cubicBezTo>
                    <a:pt x="-2364" y="16910"/>
                    <a:pt x="6044" y="3958"/>
                    <a:pt x="24523" y="-39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45" name="任意多边形: 形状 2644">
              <a:extLst>
                <a:ext uri="{FF2B5EF4-FFF2-40B4-BE49-F238E27FC236}">
                  <a16:creationId xmlns:a16="http://schemas.microsoft.com/office/drawing/2014/main" id="{C16E410F-2BD7-4A75-B714-A49843974D45}"/>
                </a:ext>
              </a:extLst>
            </p:cNvPr>
            <p:cNvSpPr/>
            <p:nvPr/>
          </p:nvSpPr>
          <p:spPr>
            <a:xfrm flipV="1">
              <a:off x="8127927" y="5514574"/>
              <a:ext cx="19941" cy="20177"/>
            </a:xfrm>
            <a:custGeom>
              <a:avLst/>
              <a:gdLst>
                <a:gd name="connsiteX0" fmla="*/ 10033 w 19941"/>
                <a:gd name="connsiteY0" fmla="*/ 19829 h 20177"/>
                <a:gd name="connsiteX1" fmla="*/ 19755 w 19941"/>
                <a:gd name="connsiteY1" fmla="*/ 2509 h 20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941" h="20177">
                  <a:moveTo>
                    <a:pt x="10033" y="19829"/>
                  </a:moveTo>
                  <a:cubicBezTo>
                    <a:pt x="-9398" y="18800"/>
                    <a:pt x="1718" y="-9203"/>
                    <a:pt x="19755" y="250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46" name="任意多边形: 形状 2645">
              <a:extLst>
                <a:ext uri="{FF2B5EF4-FFF2-40B4-BE49-F238E27FC236}">
                  <a16:creationId xmlns:a16="http://schemas.microsoft.com/office/drawing/2014/main" id="{3EF7E011-D35E-C15F-7637-3BDF3D636658}"/>
                </a:ext>
              </a:extLst>
            </p:cNvPr>
            <p:cNvSpPr/>
            <p:nvPr/>
          </p:nvSpPr>
          <p:spPr>
            <a:xfrm flipV="1">
              <a:off x="8112802" y="5515289"/>
              <a:ext cx="19945" cy="20179"/>
            </a:xfrm>
            <a:custGeom>
              <a:avLst/>
              <a:gdLst>
                <a:gd name="connsiteX0" fmla="*/ 10036 w 19945"/>
                <a:gd name="connsiteY0" fmla="*/ 19830 h 20179"/>
                <a:gd name="connsiteX1" fmla="*/ 19758 w 19945"/>
                <a:gd name="connsiteY1" fmla="*/ 2511 h 20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945" h="20179">
                  <a:moveTo>
                    <a:pt x="10036" y="19830"/>
                  </a:moveTo>
                  <a:cubicBezTo>
                    <a:pt x="-9401" y="18805"/>
                    <a:pt x="1718" y="-9206"/>
                    <a:pt x="19758" y="251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47" name="任意多边形: 形状 2646">
              <a:extLst>
                <a:ext uri="{FF2B5EF4-FFF2-40B4-BE49-F238E27FC236}">
                  <a16:creationId xmlns:a16="http://schemas.microsoft.com/office/drawing/2014/main" id="{E1A6DF18-540B-16A6-4107-6E34A3E3A71E}"/>
                </a:ext>
              </a:extLst>
            </p:cNvPr>
            <p:cNvSpPr/>
            <p:nvPr/>
          </p:nvSpPr>
          <p:spPr>
            <a:xfrm flipV="1">
              <a:off x="8097204" y="5515407"/>
              <a:ext cx="19943" cy="20183"/>
            </a:xfrm>
            <a:custGeom>
              <a:avLst/>
              <a:gdLst>
                <a:gd name="connsiteX0" fmla="*/ 10037 w 19943"/>
                <a:gd name="connsiteY0" fmla="*/ 19835 h 20183"/>
                <a:gd name="connsiteX1" fmla="*/ 19756 w 19943"/>
                <a:gd name="connsiteY1" fmla="*/ 2509 h 20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943" h="20183">
                  <a:moveTo>
                    <a:pt x="10037" y="19835"/>
                  </a:moveTo>
                  <a:cubicBezTo>
                    <a:pt x="-9403" y="18804"/>
                    <a:pt x="1719" y="-9203"/>
                    <a:pt x="19756" y="250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48" name="任意多边形: 形状 2647">
              <a:extLst>
                <a:ext uri="{FF2B5EF4-FFF2-40B4-BE49-F238E27FC236}">
                  <a16:creationId xmlns:a16="http://schemas.microsoft.com/office/drawing/2014/main" id="{1CC2B6C4-4520-92FE-DA99-1DDA41763BF7}"/>
                </a:ext>
              </a:extLst>
            </p:cNvPr>
            <p:cNvSpPr/>
            <p:nvPr/>
          </p:nvSpPr>
          <p:spPr>
            <a:xfrm flipV="1">
              <a:off x="8081121" y="5514644"/>
              <a:ext cx="20085" cy="19432"/>
            </a:xfrm>
            <a:custGeom>
              <a:avLst/>
              <a:gdLst>
                <a:gd name="connsiteX0" fmla="*/ 10284 w 20085"/>
                <a:gd name="connsiteY0" fmla="*/ 19035 h 19432"/>
                <a:gd name="connsiteX1" fmla="*/ 19898 w 20085"/>
                <a:gd name="connsiteY1" fmla="*/ 696 h 19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085" h="19432">
                  <a:moveTo>
                    <a:pt x="10284" y="19035"/>
                  </a:moveTo>
                  <a:cubicBezTo>
                    <a:pt x="-6853" y="20359"/>
                    <a:pt x="-2477" y="-5825"/>
                    <a:pt x="19898" y="69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49" name="任意多边形: 形状 2648">
              <a:extLst>
                <a:ext uri="{FF2B5EF4-FFF2-40B4-BE49-F238E27FC236}">
                  <a16:creationId xmlns:a16="http://schemas.microsoft.com/office/drawing/2014/main" id="{6CF63B3F-A461-2889-FB8C-93F1D2960AA0}"/>
                </a:ext>
              </a:extLst>
            </p:cNvPr>
            <p:cNvSpPr/>
            <p:nvPr/>
          </p:nvSpPr>
          <p:spPr>
            <a:xfrm flipV="1">
              <a:off x="8064457" y="5512977"/>
              <a:ext cx="20088" cy="19431"/>
            </a:xfrm>
            <a:custGeom>
              <a:avLst/>
              <a:gdLst>
                <a:gd name="connsiteX0" fmla="*/ 10279 w 20088"/>
                <a:gd name="connsiteY0" fmla="*/ 19033 h 19431"/>
                <a:gd name="connsiteX1" fmla="*/ 19901 w 20088"/>
                <a:gd name="connsiteY1" fmla="*/ 695 h 19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088" h="19431">
                  <a:moveTo>
                    <a:pt x="10279" y="19033"/>
                  </a:moveTo>
                  <a:cubicBezTo>
                    <a:pt x="-6854" y="20362"/>
                    <a:pt x="-2474" y="-5825"/>
                    <a:pt x="19901" y="69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50" name="任意多边形: 形状 2649">
              <a:extLst>
                <a:ext uri="{FF2B5EF4-FFF2-40B4-BE49-F238E27FC236}">
                  <a16:creationId xmlns:a16="http://schemas.microsoft.com/office/drawing/2014/main" id="{9EFA9CD5-07C0-4DA2-3E36-08CDB753A923}"/>
                </a:ext>
              </a:extLst>
            </p:cNvPr>
            <p:cNvSpPr/>
            <p:nvPr/>
          </p:nvSpPr>
          <p:spPr>
            <a:xfrm flipV="1">
              <a:off x="8151215" y="5534338"/>
              <a:ext cx="27402" cy="18760"/>
            </a:xfrm>
            <a:custGeom>
              <a:avLst/>
              <a:gdLst>
                <a:gd name="connsiteX0" fmla="*/ 1270 w 27402"/>
                <a:gd name="connsiteY0" fmla="*/ 18415 h 18760"/>
                <a:gd name="connsiteX1" fmla="*/ 27217 w 27402"/>
                <a:gd name="connsiteY1" fmla="*/ 3067 h 18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7402" h="18760">
                  <a:moveTo>
                    <a:pt x="1270" y="18415"/>
                  </a:moveTo>
                  <a:cubicBezTo>
                    <a:pt x="-5204" y="8629"/>
                    <a:pt x="11060" y="-7391"/>
                    <a:pt x="27217" y="306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51" name="任意多边形: 形状 2650">
              <a:extLst>
                <a:ext uri="{FF2B5EF4-FFF2-40B4-BE49-F238E27FC236}">
                  <a16:creationId xmlns:a16="http://schemas.microsoft.com/office/drawing/2014/main" id="{32CFD2BF-0C13-5040-1476-E254C4CCC01B}"/>
                </a:ext>
              </a:extLst>
            </p:cNvPr>
            <p:cNvSpPr/>
            <p:nvPr/>
          </p:nvSpPr>
          <p:spPr>
            <a:xfrm flipV="1">
              <a:off x="8152740" y="5550888"/>
              <a:ext cx="8322" cy="19980"/>
            </a:xfrm>
            <a:custGeom>
              <a:avLst/>
              <a:gdLst>
                <a:gd name="connsiteX0" fmla="*/ 5817 w 8322"/>
                <a:gd name="connsiteY0" fmla="*/ 19639 h 19980"/>
                <a:gd name="connsiteX1" fmla="*/ 8136 w 8322"/>
                <a:gd name="connsiteY1" fmla="*/ -342 h 19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322" h="19980">
                  <a:moveTo>
                    <a:pt x="5817" y="19639"/>
                  </a:moveTo>
                  <a:cubicBezTo>
                    <a:pt x="-4688" y="15950"/>
                    <a:pt x="220" y="47"/>
                    <a:pt x="8136" y="-34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52" name="任意多边形: 形状 2651">
              <a:extLst>
                <a:ext uri="{FF2B5EF4-FFF2-40B4-BE49-F238E27FC236}">
                  <a16:creationId xmlns:a16="http://schemas.microsoft.com/office/drawing/2014/main" id="{C8999259-AE6E-C896-CA66-6258C68F5B7F}"/>
                </a:ext>
              </a:extLst>
            </p:cNvPr>
            <p:cNvSpPr/>
            <p:nvPr/>
          </p:nvSpPr>
          <p:spPr>
            <a:xfrm flipV="1">
              <a:off x="8133024" y="5533743"/>
              <a:ext cx="22552" cy="19781"/>
            </a:xfrm>
            <a:custGeom>
              <a:avLst/>
              <a:gdLst>
                <a:gd name="connsiteX0" fmla="*/ 1244 w 22552"/>
                <a:gd name="connsiteY0" fmla="*/ 19436 h 19781"/>
                <a:gd name="connsiteX1" fmla="*/ 22366 w 22552"/>
                <a:gd name="connsiteY1" fmla="*/ 338 h 19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552" h="19781">
                  <a:moveTo>
                    <a:pt x="1244" y="19436"/>
                  </a:moveTo>
                  <a:cubicBezTo>
                    <a:pt x="-4632" y="11452"/>
                    <a:pt x="8611" y="-3743"/>
                    <a:pt x="22366" y="33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53" name="任意多边形: 形状 2652">
              <a:extLst>
                <a:ext uri="{FF2B5EF4-FFF2-40B4-BE49-F238E27FC236}">
                  <a16:creationId xmlns:a16="http://schemas.microsoft.com/office/drawing/2014/main" id="{35415DF9-6C7A-54DC-A67B-946057B258EF}"/>
                </a:ext>
              </a:extLst>
            </p:cNvPr>
            <p:cNvSpPr/>
            <p:nvPr/>
          </p:nvSpPr>
          <p:spPr>
            <a:xfrm flipV="1">
              <a:off x="8132536" y="5548150"/>
              <a:ext cx="8660" cy="20601"/>
            </a:xfrm>
            <a:custGeom>
              <a:avLst/>
              <a:gdLst>
                <a:gd name="connsiteX0" fmla="*/ 5186 w 8660"/>
                <a:gd name="connsiteY0" fmla="*/ 20259 h 20601"/>
                <a:gd name="connsiteX1" fmla="*/ 8473 w 8660"/>
                <a:gd name="connsiteY1" fmla="*/ -342 h 20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660" h="20601">
                  <a:moveTo>
                    <a:pt x="5186" y="20259"/>
                  </a:moveTo>
                  <a:cubicBezTo>
                    <a:pt x="-4373" y="16783"/>
                    <a:pt x="139" y="1124"/>
                    <a:pt x="8473" y="-34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54" name="任意多边形: 形状 2653">
              <a:extLst>
                <a:ext uri="{FF2B5EF4-FFF2-40B4-BE49-F238E27FC236}">
                  <a16:creationId xmlns:a16="http://schemas.microsoft.com/office/drawing/2014/main" id="{2474F0AF-BC32-5881-8D55-CF04182283A1}"/>
                </a:ext>
              </a:extLst>
            </p:cNvPr>
            <p:cNvSpPr/>
            <p:nvPr/>
          </p:nvSpPr>
          <p:spPr>
            <a:xfrm flipV="1">
              <a:off x="8117661" y="5534338"/>
              <a:ext cx="14930" cy="22580"/>
            </a:xfrm>
            <a:custGeom>
              <a:avLst/>
              <a:gdLst>
                <a:gd name="connsiteX0" fmla="*/ 1010 w 14930"/>
                <a:gd name="connsiteY0" fmla="*/ 22235 h 22580"/>
                <a:gd name="connsiteX1" fmla="*/ 14744 w 14930"/>
                <a:gd name="connsiteY1" fmla="*/ -345 h 22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930" h="22580">
                  <a:moveTo>
                    <a:pt x="1010" y="22235"/>
                  </a:moveTo>
                  <a:cubicBezTo>
                    <a:pt x="-2595" y="15263"/>
                    <a:pt x="1931" y="1777"/>
                    <a:pt x="14744" y="-34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55" name="任意多边形: 形状 2654">
              <a:extLst>
                <a:ext uri="{FF2B5EF4-FFF2-40B4-BE49-F238E27FC236}">
                  <a16:creationId xmlns:a16="http://schemas.microsoft.com/office/drawing/2014/main" id="{148B2979-AAF6-7F06-1AF4-FA7EC1DFEBC7}"/>
                </a:ext>
              </a:extLst>
            </p:cNvPr>
            <p:cNvSpPr/>
            <p:nvPr/>
          </p:nvSpPr>
          <p:spPr>
            <a:xfrm flipV="1">
              <a:off x="8112065" y="5547197"/>
              <a:ext cx="7150" cy="16398"/>
            </a:xfrm>
            <a:custGeom>
              <a:avLst/>
              <a:gdLst>
                <a:gd name="connsiteX0" fmla="*/ 6963 w 7150"/>
                <a:gd name="connsiteY0" fmla="*/ 16055 h 16398"/>
                <a:gd name="connsiteX1" fmla="*/ 1476 w 7150"/>
                <a:gd name="connsiteY1" fmla="*/ -343 h 16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150" h="16398">
                  <a:moveTo>
                    <a:pt x="6963" y="16055"/>
                  </a:moveTo>
                  <a:cubicBezTo>
                    <a:pt x="859" y="15023"/>
                    <a:pt x="-2367" y="5628"/>
                    <a:pt x="1476" y="-34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56" name="任意多边形: 形状 2655">
              <a:extLst>
                <a:ext uri="{FF2B5EF4-FFF2-40B4-BE49-F238E27FC236}">
                  <a16:creationId xmlns:a16="http://schemas.microsoft.com/office/drawing/2014/main" id="{8EA160C1-F7BC-37F6-FEC9-F8C9C65710FC}"/>
                </a:ext>
              </a:extLst>
            </p:cNvPr>
            <p:cNvSpPr/>
            <p:nvPr/>
          </p:nvSpPr>
          <p:spPr>
            <a:xfrm flipV="1">
              <a:off x="8096967" y="5533743"/>
              <a:ext cx="15448" cy="21905"/>
            </a:xfrm>
            <a:custGeom>
              <a:avLst/>
              <a:gdLst>
                <a:gd name="connsiteX0" fmla="*/ 2177 w 15448"/>
                <a:gd name="connsiteY0" fmla="*/ 21560 h 21905"/>
                <a:gd name="connsiteX1" fmla="*/ 15261 w 15448"/>
                <a:gd name="connsiteY1" fmla="*/ -340 h 21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448" h="21905">
                  <a:moveTo>
                    <a:pt x="2177" y="21560"/>
                  </a:moveTo>
                  <a:cubicBezTo>
                    <a:pt x="-3192" y="16517"/>
                    <a:pt x="340" y="-688"/>
                    <a:pt x="15261" y="-34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57" name="任意多边形: 形状 2656">
              <a:extLst>
                <a:ext uri="{FF2B5EF4-FFF2-40B4-BE49-F238E27FC236}">
                  <a16:creationId xmlns:a16="http://schemas.microsoft.com/office/drawing/2014/main" id="{8CB47D37-57B8-1218-A719-B08F4FF66A7B}"/>
                </a:ext>
              </a:extLst>
            </p:cNvPr>
            <p:cNvSpPr/>
            <p:nvPr/>
          </p:nvSpPr>
          <p:spPr>
            <a:xfrm flipV="1">
              <a:off x="8087387" y="5542078"/>
              <a:ext cx="9682" cy="14810"/>
            </a:xfrm>
            <a:custGeom>
              <a:avLst/>
              <a:gdLst>
                <a:gd name="connsiteX0" fmla="*/ 9495 w 9682"/>
                <a:gd name="connsiteY0" fmla="*/ 14466 h 14810"/>
                <a:gd name="connsiteX1" fmla="*/ 3651 w 9682"/>
                <a:gd name="connsiteY1" fmla="*/ -344 h 14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682" h="14810">
                  <a:moveTo>
                    <a:pt x="9495" y="14466"/>
                  </a:moveTo>
                  <a:cubicBezTo>
                    <a:pt x="201" y="13547"/>
                    <a:pt x="-3702" y="5669"/>
                    <a:pt x="3651" y="-34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58" name="任意多边形: 形状 2657">
              <a:extLst>
                <a:ext uri="{FF2B5EF4-FFF2-40B4-BE49-F238E27FC236}">
                  <a16:creationId xmlns:a16="http://schemas.microsoft.com/office/drawing/2014/main" id="{67413550-BD63-53AE-2C93-650F2E54E0DC}"/>
                </a:ext>
              </a:extLst>
            </p:cNvPr>
            <p:cNvSpPr/>
            <p:nvPr/>
          </p:nvSpPr>
          <p:spPr>
            <a:xfrm flipV="1">
              <a:off x="8080708" y="5531838"/>
              <a:ext cx="6637" cy="16929"/>
            </a:xfrm>
            <a:custGeom>
              <a:avLst/>
              <a:gdLst>
                <a:gd name="connsiteX0" fmla="*/ 1648 w 6637"/>
                <a:gd name="connsiteY0" fmla="*/ 16584 h 16929"/>
                <a:gd name="connsiteX1" fmla="*/ 6449 w 6637"/>
                <a:gd name="connsiteY1" fmla="*/ -346 h 16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37" h="16929">
                  <a:moveTo>
                    <a:pt x="1648" y="16584"/>
                  </a:moveTo>
                  <a:cubicBezTo>
                    <a:pt x="-1714" y="12994"/>
                    <a:pt x="-652" y="3065"/>
                    <a:pt x="6449" y="-34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59" name="任意多边形: 形状 2658">
              <a:extLst>
                <a:ext uri="{FF2B5EF4-FFF2-40B4-BE49-F238E27FC236}">
                  <a16:creationId xmlns:a16="http://schemas.microsoft.com/office/drawing/2014/main" id="{3A0853E1-3335-3B0B-2610-0D12EF0FCA97}"/>
                </a:ext>
              </a:extLst>
            </p:cNvPr>
            <p:cNvSpPr/>
            <p:nvPr/>
          </p:nvSpPr>
          <p:spPr>
            <a:xfrm flipV="1">
              <a:off x="8045768" y="5510396"/>
              <a:ext cx="20588" cy="18923"/>
            </a:xfrm>
            <a:custGeom>
              <a:avLst/>
              <a:gdLst>
                <a:gd name="connsiteX0" fmla="*/ 3607 w 20588"/>
                <a:gd name="connsiteY0" fmla="*/ 18563 h 18923"/>
                <a:gd name="connsiteX1" fmla="*/ 20400 w 20588"/>
                <a:gd name="connsiteY1" fmla="*/ 1662 h 18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588" h="18923">
                  <a:moveTo>
                    <a:pt x="3607" y="18563"/>
                  </a:moveTo>
                  <a:cubicBezTo>
                    <a:pt x="-4705" y="19196"/>
                    <a:pt x="523" y="-7795"/>
                    <a:pt x="20400" y="166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60" name="任意多边形: 形状 2659">
              <a:extLst>
                <a:ext uri="{FF2B5EF4-FFF2-40B4-BE49-F238E27FC236}">
                  <a16:creationId xmlns:a16="http://schemas.microsoft.com/office/drawing/2014/main" id="{9522E7F4-ABC1-C746-8ADD-6B7D4A122573}"/>
                </a:ext>
              </a:extLst>
            </p:cNvPr>
            <p:cNvSpPr/>
            <p:nvPr/>
          </p:nvSpPr>
          <p:spPr>
            <a:xfrm flipV="1">
              <a:off x="8025314" y="5507632"/>
              <a:ext cx="22404" cy="19500"/>
            </a:xfrm>
            <a:custGeom>
              <a:avLst/>
              <a:gdLst>
                <a:gd name="connsiteX0" fmla="*/ 4296 w 22404"/>
                <a:gd name="connsiteY0" fmla="*/ 19115 h 19500"/>
                <a:gd name="connsiteX1" fmla="*/ 22215 w 22404"/>
                <a:gd name="connsiteY1" fmla="*/ 3132 h 19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404" h="19500">
                  <a:moveTo>
                    <a:pt x="4296" y="19115"/>
                  </a:moveTo>
                  <a:cubicBezTo>
                    <a:pt x="-5818" y="20346"/>
                    <a:pt x="1604" y="-10493"/>
                    <a:pt x="22215" y="313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61" name="任意多边形: 形状 2660">
              <a:extLst>
                <a:ext uri="{FF2B5EF4-FFF2-40B4-BE49-F238E27FC236}">
                  <a16:creationId xmlns:a16="http://schemas.microsoft.com/office/drawing/2014/main" id="{7EF428C2-8FCF-4993-9A35-CBFF185BFC52}"/>
                </a:ext>
              </a:extLst>
            </p:cNvPr>
            <p:cNvSpPr/>
            <p:nvPr/>
          </p:nvSpPr>
          <p:spPr>
            <a:xfrm flipV="1">
              <a:off x="8066649" y="5538201"/>
              <a:ext cx="13990" cy="11065"/>
            </a:xfrm>
            <a:custGeom>
              <a:avLst/>
              <a:gdLst>
                <a:gd name="connsiteX0" fmla="*/ 13802 w 13990"/>
                <a:gd name="connsiteY0" fmla="*/ 10177 h 11065"/>
                <a:gd name="connsiteX1" fmla="*/ 330 w 13990"/>
                <a:gd name="connsiteY1" fmla="*/ -345 h 11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990" h="11065">
                  <a:moveTo>
                    <a:pt x="13802" y="10177"/>
                  </a:moveTo>
                  <a:cubicBezTo>
                    <a:pt x="6919" y="12631"/>
                    <a:pt x="-2508" y="6353"/>
                    <a:pt x="330" y="-34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62" name="任意多边形: 形状 2661">
              <a:extLst>
                <a:ext uri="{FF2B5EF4-FFF2-40B4-BE49-F238E27FC236}">
                  <a16:creationId xmlns:a16="http://schemas.microsoft.com/office/drawing/2014/main" id="{E49092F9-4093-C7F7-5573-B1F6CE122144}"/>
                </a:ext>
              </a:extLst>
            </p:cNvPr>
            <p:cNvSpPr/>
            <p:nvPr/>
          </p:nvSpPr>
          <p:spPr>
            <a:xfrm flipV="1">
              <a:off x="8058048" y="5529457"/>
              <a:ext cx="9117" cy="15190"/>
            </a:xfrm>
            <a:custGeom>
              <a:avLst/>
              <a:gdLst>
                <a:gd name="connsiteX0" fmla="*/ 852 w 9117"/>
                <a:gd name="connsiteY0" fmla="*/ 14844 h 15190"/>
                <a:gd name="connsiteX1" fmla="*/ 8929 w 9117"/>
                <a:gd name="connsiteY1" fmla="*/ -347 h 15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117" h="15190">
                  <a:moveTo>
                    <a:pt x="852" y="14844"/>
                  </a:moveTo>
                  <a:cubicBezTo>
                    <a:pt x="-2138" y="11839"/>
                    <a:pt x="1550" y="1335"/>
                    <a:pt x="8929" y="-34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63" name="任意多边形: 形状 2662">
              <a:extLst>
                <a:ext uri="{FF2B5EF4-FFF2-40B4-BE49-F238E27FC236}">
                  <a16:creationId xmlns:a16="http://schemas.microsoft.com/office/drawing/2014/main" id="{F2E4E3D1-CB36-1362-BE45-DA09DFE19A4F}"/>
                </a:ext>
              </a:extLst>
            </p:cNvPr>
            <p:cNvSpPr/>
            <p:nvPr/>
          </p:nvSpPr>
          <p:spPr>
            <a:xfrm flipV="1">
              <a:off x="8044838" y="5527790"/>
              <a:ext cx="8178" cy="15020"/>
            </a:xfrm>
            <a:custGeom>
              <a:avLst/>
              <a:gdLst>
                <a:gd name="connsiteX0" fmla="*/ 7990 w 8178"/>
                <a:gd name="connsiteY0" fmla="*/ 14674 h 15020"/>
                <a:gd name="connsiteX1" fmla="*/ 4194 w 8178"/>
                <a:gd name="connsiteY1" fmla="*/ -347 h 15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178" h="15020">
                  <a:moveTo>
                    <a:pt x="7990" y="14674"/>
                  </a:moveTo>
                  <a:cubicBezTo>
                    <a:pt x="-179" y="14674"/>
                    <a:pt x="-3594" y="2406"/>
                    <a:pt x="4194" y="-34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64" name="任意多边形: 形状 2663">
              <a:extLst>
                <a:ext uri="{FF2B5EF4-FFF2-40B4-BE49-F238E27FC236}">
                  <a16:creationId xmlns:a16="http://schemas.microsoft.com/office/drawing/2014/main" id="{EAA9DC31-001A-F61D-DE05-9233ABC22B45}"/>
                </a:ext>
              </a:extLst>
            </p:cNvPr>
            <p:cNvSpPr/>
            <p:nvPr/>
          </p:nvSpPr>
          <p:spPr>
            <a:xfrm flipV="1">
              <a:off x="8021208" y="5521480"/>
              <a:ext cx="6685" cy="13992"/>
            </a:xfrm>
            <a:custGeom>
              <a:avLst/>
              <a:gdLst>
                <a:gd name="connsiteX0" fmla="*/ 6496 w 6685"/>
                <a:gd name="connsiteY0" fmla="*/ 13644 h 13992"/>
                <a:gd name="connsiteX1" fmla="*/ 5802 w 6685"/>
                <a:gd name="connsiteY1" fmla="*/ -348 h 13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85" h="13992">
                  <a:moveTo>
                    <a:pt x="6496" y="13644"/>
                  </a:moveTo>
                  <a:cubicBezTo>
                    <a:pt x="-1530" y="13009"/>
                    <a:pt x="-3004" y="2513"/>
                    <a:pt x="5802" y="-34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65" name="任意多边形: 形状 2664">
              <a:extLst>
                <a:ext uri="{FF2B5EF4-FFF2-40B4-BE49-F238E27FC236}">
                  <a16:creationId xmlns:a16="http://schemas.microsoft.com/office/drawing/2014/main" id="{AEE6933D-B829-7BAE-F360-C0C536B6F132}"/>
                </a:ext>
              </a:extLst>
            </p:cNvPr>
            <p:cNvSpPr/>
            <p:nvPr/>
          </p:nvSpPr>
          <p:spPr>
            <a:xfrm flipV="1">
              <a:off x="8037990" y="5527195"/>
              <a:ext cx="6812" cy="9867"/>
            </a:xfrm>
            <a:custGeom>
              <a:avLst/>
              <a:gdLst>
                <a:gd name="connsiteX0" fmla="*/ 74 w 6812"/>
                <a:gd name="connsiteY0" fmla="*/ 9520 h 9867"/>
                <a:gd name="connsiteX1" fmla="*/ 6624 w 6812"/>
                <a:gd name="connsiteY1" fmla="*/ -347 h 9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12" h="9867">
                  <a:moveTo>
                    <a:pt x="74" y="9520"/>
                  </a:moveTo>
                  <a:cubicBezTo>
                    <a:pt x="-1087" y="7255"/>
                    <a:pt x="1681" y="877"/>
                    <a:pt x="6624" y="-34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66" name="任意多边形: 形状 2665">
              <a:extLst>
                <a:ext uri="{FF2B5EF4-FFF2-40B4-BE49-F238E27FC236}">
                  <a16:creationId xmlns:a16="http://schemas.microsoft.com/office/drawing/2014/main" id="{A97C4EC7-8ADA-4F40-73E2-AF1E310EBCDF}"/>
                </a:ext>
              </a:extLst>
            </p:cNvPr>
            <p:cNvSpPr/>
            <p:nvPr/>
          </p:nvSpPr>
          <p:spPr>
            <a:xfrm flipV="1">
              <a:off x="8002520" y="5505327"/>
              <a:ext cx="18928" cy="21227"/>
            </a:xfrm>
            <a:custGeom>
              <a:avLst/>
              <a:gdLst>
                <a:gd name="connsiteX0" fmla="*/ 8992 w 18928"/>
                <a:gd name="connsiteY0" fmla="*/ 20799 h 21227"/>
                <a:gd name="connsiteX1" fmla="*/ 18739 w 18928"/>
                <a:gd name="connsiteY1" fmla="*/ -351 h 21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928" h="21227">
                  <a:moveTo>
                    <a:pt x="8992" y="20799"/>
                  </a:moveTo>
                  <a:cubicBezTo>
                    <a:pt x="347" y="22187"/>
                    <a:pt x="-10093" y="4845"/>
                    <a:pt x="18739" y="-35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67" name="任意多边形: 形状 2666">
              <a:extLst>
                <a:ext uri="{FF2B5EF4-FFF2-40B4-BE49-F238E27FC236}">
                  <a16:creationId xmlns:a16="http://schemas.microsoft.com/office/drawing/2014/main" id="{1DD157F6-6998-8148-5FBB-0D7D979DD588}"/>
                </a:ext>
              </a:extLst>
            </p:cNvPr>
            <p:cNvSpPr/>
            <p:nvPr/>
          </p:nvSpPr>
          <p:spPr>
            <a:xfrm flipV="1">
              <a:off x="7982115" y="5502460"/>
              <a:ext cx="20999" cy="14443"/>
            </a:xfrm>
            <a:custGeom>
              <a:avLst/>
              <a:gdLst>
                <a:gd name="connsiteX0" fmla="*/ 9752 w 20999"/>
                <a:gd name="connsiteY0" fmla="*/ 14002 h 14443"/>
                <a:gd name="connsiteX1" fmla="*/ 20809 w 20999"/>
                <a:gd name="connsiteY1" fmla="*/ -352 h 14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999" h="14443">
                  <a:moveTo>
                    <a:pt x="9752" y="14002"/>
                  </a:moveTo>
                  <a:cubicBezTo>
                    <a:pt x="-2726" y="15369"/>
                    <a:pt x="-7741" y="577"/>
                    <a:pt x="20809" y="-35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68" name="任意多边形: 形状 2667">
              <a:extLst>
                <a:ext uri="{FF2B5EF4-FFF2-40B4-BE49-F238E27FC236}">
                  <a16:creationId xmlns:a16="http://schemas.microsoft.com/office/drawing/2014/main" id="{45137D03-01BD-58CD-8FFE-C2DD1878F220}"/>
                </a:ext>
              </a:extLst>
            </p:cNvPr>
            <p:cNvSpPr/>
            <p:nvPr/>
          </p:nvSpPr>
          <p:spPr>
            <a:xfrm flipV="1">
              <a:off x="7997917" y="5518979"/>
              <a:ext cx="6283" cy="9899"/>
            </a:xfrm>
            <a:custGeom>
              <a:avLst/>
              <a:gdLst>
                <a:gd name="connsiteX0" fmla="*/ 6094 w 6283"/>
                <a:gd name="connsiteY0" fmla="*/ 9550 h 9899"/>
                <a:gd name="connsiteX1" fmla="*/ 5817 w 6283"/>
                <a:gd name="connsiteY1" fmla="*/ -349 h 9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283" h="9899">
                  <a:moveTo>
                    <a:pt x="6094" y="9550"/>
                  </a:moveTo>
                  <a:cubicBezTo>
                    <a:pt x="2338" y="9205"/>
                    <a:pt x="-5791" y="2379"/>
                    <a:pt x="5817" y="-34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69" name="任意多边形: 形状 2668">
              <a:extLst>
                <a:ext uri="{FF2B5EF4-FFF2-40B4-BE49-F238E27FC236}">
                  <a16:creationId xmlns:a16="http://schemas.microsoft.com/office/drawing/2014/main" id="{CD70D403-E58E-AD0A-0148-2F8340F8923D}"/>
                </a:ext>
              </a:extLst>
            </p:cNvPr>
            <p:cNvSpPr/>
            <p:nvPr/>
          </p:nvSpPr>
          <p:spPr>
            <a:xfrm flipV="1">
              <a:off x="7979008" y="5511955"/>
              <a:ext cx="7211" cy="12525"/>
            </a:xfrm>
            <a:custGeom>
              <a:avLst/>
              <a:gdLst>
                <a:gd name="connsiteX0" fmla="*/ 4881 w 7211"/>
                <a:gd name="connsiteY0" fmla="*/ 12175 h 12525"/>
                <a:gd name="connsiteX1" fmla="*/ 7022 w 7211"/>
                <a:gd name="connsiteY1" fmla="*/ -350 h 12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211" h="12525">
                  <a:moveTo>
                    <a:pt x="4881" y="12175"/>
                  </a:moveTo>
                  <a:cubicBezTo>
                    <a:pt x="-1222" y="11135"/>
                    <a:pt x="-3252" y="2345"/>
                    <a:pt x="7022" y="-35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70" name="任意多边形: 形状 2669">
              <a:extLst>
                <a:ext uri="{FF2B5EF4-FFF2-40B4-BE49-F238E27FC236}">
                  <a16:creationId xmlns:a16="http://schemas.microsoft.com/office/drawing/2014/main" id="{E2E328CA-5E8C-C16B-F183-A492313771B9}"/>
                </a:ext>
              </a:extLst>
            </p:cNvPr>
            <p:cNvSpPr/>
            <p:nvPr/>
          </p:nvSpPr>
          <p:spPr>
            <a:xfrm flipV="1">
              <a:off x="7959952" y="5500400"/>
              <a:ext cx="22925" cy="11248"/>
            </a:xfrm>
            <a:custGeom>
              <a:avLst/>
              <a:gdLst>
                <a:gd name="connsiteX0" fmla="*/ 3220 w 22925"/>
                <a:gd name="connsiteY0" fmla="*/ 10891 h 11248"/>
                <a:gd name="connsiteX1" fmla="*/ 22735 w 22925"/>
                <a:gd name="connsiteY1" fmla="*/ 436 h 11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925" h="11248">
                  <a:moveTo>
                    <a:pt x="3220" y="10891"/>
                  </a:moveTo>
                  <a:cubicBezTo>
                    <a:pt x="-6359" y="11239"/>
                    <a:pt x="5542" y="-3924"/>
                    <a:pt x="22735" y="43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71" name="任意多边形: 形状 2670">
              <a:extLst>
                <a:ext uri="{FF2B5EF4-FFF2-40B4-BE49-F238E27FC236}">
                  <a16:creationId xmlns:a16="http://schemas.microsoft.com/office/drawing/2014/main" id="{D65290CF-B51E-8D55-437E-84872A671297}"/>
                </a:ext>
              </a:extLst>
            </p:cNvPr>
            <p:cNvSpPr/>
            <p:nvPr/>
          </p:nvSpPr>
          <p:spPr>
            <a:xfrm flipV="1">
              <a:off x="7958505" y="5508502"/>
              <a:ext cx="6286" cy="12131"/>
            </a:xfrm>
            <a:custGeom>
              <a:avLst/>
              <a:gdLst>
                <a:gd name="connsiteX0" fmla="*/ 6096 w 6286"/>
                <a:gd name="connsiteY0" fmla="*/ 11780 h 12131"/>
                <a:gd name="connsiteX1" fmla="*/ 5486 w 6286"/>
                <a:gd name="connsiteY1" fmla="*/ -351 h 12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286" h="12131">
                  <a:moveTo>
                    <a:pt x="6096" y="11780"/>
                  </a:moveTo>
                  <a:cubicBezTo>
                    <a:pt x="1021" y="10646"/>
                    <a:pt x="-4766" y="1511"/>
                    <a:pt x="5486" y="-35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72" name="任意多边形: 形状 2671">
              <a:extLst>
                <a:ext uri="{FF2B5EF4-FFF2-40B4-BE49-F238E27FC236}">
                  <a16:creationId xmlns:a16="http://schemas.microsoft.com/office/drawing/2014/main" id="{863064DD-967F-EBEA-149D-96B76777B73E}"/>
                </a:ext>
              </a:extLst>
            </p:cNvPr>
            <p:cNvSpPr/>
            <p:nvPr/>
          </p:nvSpPr>
          <p:spPr>
            <a:xfrm flipV="1">
              <a:off x="7939704" y="5499572"/>
              <a:ext cx="19714" cy="13067"/>
            </a:xfrm>
            <a:custGeom>
              <a:avLst/>
              <a:gdLst>
                <a:gd name="connsiteX0" fmla="*/ 2751 w 19714"/>
                <a:gd name="connsiteY0" fmla="*/ 12715 h 13067"/>
                <a:gd name="connsiteX1" fmla="*/ 19523 w 19714"/>
                <a:gd name="connsiteY1" fmla="*/ -352 h 13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714" h="13067">
                  <a:moveTo>
                    <a:pt x="2751" y="12715"/>
                  </a:moveTo>
                  <a:cubicBezTo>
                    <a:pt x="-4125" y="12171"/>
                    <a:pt x="889" y="2464"/>
                    <a:pt x="19523" y="-35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73" name="任意多边形: 形状 2672">
              <a:extLst>
                <a:ext uri="{FF2B5EF4-FFF2-40B4-BE49-F238E27FC236}">
                  <a16:creationId xmlns:a16="http://schemas.microsoft.com/office/drawing/2014/main" id="{E5788393-3524-20A9-D2FA-F0C1AD6C7EC4}"/>
                </a:ext>
              </a:extLst>
            </p:cNvPr>
            <p:cNvSpPr/>
            <p:nvPr/>
          </p:nvSpPr>
          <p:spPr>
            <a:xfrm flipV="1">
              <a:off x="7937529" y="5508264"/>
              <a:ext cx="7736" cy="10323"/>
            </a:xfrm>
            <a:custGeom>
              <a:avLst/>
              <a:gdLst>
                <a:gd name="connsiteX0" fmla="*/ 7545 w 7736"/>
                <a:gd name="connsiteY0" fmla="*/ 9972 h 10323"/>
                <a:gd name="connsiteX1" fmla="*/ 5362 w 7736"/>
                <a:gd name="connsiteY1" fmla="*/ -351 h 10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736" h="10323">
                  <a:moveTo>
                    <a:pt x="7545" y="9972"/>
                  </a:moveTo>
                  <a:cubicBezTo>
                    <a:pt x="-722" y="8947"/>
                    <a:pt x="-3711" y="2947"/>
                    <a:pt x="5362" y="-35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74" name="任意多边形: 形状 2673">
              <a:extLst>
                <a:ext uri="{FF2B5EF4-FFF2-40B4-BE49-F238E27FC236}">
                  <a16:creationId xmlns:a16="http://schemas.microsoft.com/office/drawing/2014/main" id="{C51273A4-1F87-5BAD-883A-DB5E6CCE5528}"/>
                </a:ext>
              </a:extLst>
            </p:cNvPr>
            <p:cNvSpPr/>
            <p:nvPr/>
          </p:nvSpPr>
          <p:spPr>
            <a:xfrm flipV="1">
              <a:off x="7923015" y="5500644"/>
              <a:ext cx="14770" cy="13037"/>
            </a:xfrm>
            <a:custGeom>
              <a:avLst/>
              <a:gdLst>
                <a:gd name="connsiteX0" fmla="*/ 4319 w 14770"/>
                <a:gd name="connsiteY0" fmla="*/ 12685 h 13037"/>
                <a:gd name="connsiteX1" fmla="*/ 14579 w 14770"/>
                <a:gd name="connsiteY1" fmla="*/ -352 h 13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770" h="13037">
                  <a:moveTo>
                    <a:pt x="4319" y="12685"/>
                  </a:moveTo>
                  <a:cubicBezTo>
                    <a:pt x="-5149" y="11057"/>
                    <a:pt x="1253" y="1827"/>
                    <a:pt x="14579" y="-35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75" name="任意多边形: 形状 2674">
              <a:extLst>
                <a:ext uri="{FF2B5EF4-FFF2-40B4-BE49-F238E27FC236}">
                  <a16:creationId xmlns:a16="http://schemas.microsoft.com/office/drawing/2014/main" id="{68CA0A01-DA74-F690-2928-A31F10576902}"/>
                </a:ext>
              </a:extLst>
            </p:cNvPr>
            <p:cNvSpPr/>
            <p:nvPr/>
          </p:nvSpPr>
          <p:spPr>
            <a:xfrm flipV="1">
              <a:off x="7912757" y="5506629"/>
              <a:ext cx="11196" cy="10481"/>
            </a:xfrm>
            <a:custGeom>
              <a:avLst/>
              <a:gdLst>
                <a:gd name="connsiteX0" fmla="*/ 11005 w 11196"/>
                <a:gd name="connsiteY0" fmla="*/ 9925 h 10481"/>
                <a:gd name="connsiteX1" fmla="*/ 5314 w 11196"/>
                <a:gd name="connsiteY1" fmla="*/ -351 h 10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196" h="10481">
                  <a:moveTo>
                    <a:pt x="11005" y="9925"/>
                  </a:moveTo>
                  <a:cubicBezTo>
                    <a:pt x="-2247" y="11788"/>
                    <a:pt x="-3194" y="406"/>
                    <a:pt x="5314" y="-35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76" name="任意多边形: 形状 2675">
              <a:extLst>
                <a:ext uri="{FF2B5EF4-FFF2-40B4-BE49-F238E27FC236}">
                  <a16:creationId xmlns:a16="http://schemas.microsoft.com/office/drawing/2014/main" id="{78E7EE7B-0A84-55B9-5D15-4D7ED8C4626B}"/>
                </a:ext>
              </a:extLst>
            </p:cNvPr>
            <p:cNvSpPr/>
            <p:nvPr/>
          </p:nvSpPr>
          <p:spPr>
            <a:xfrm flipV="1">
              <a:off x="8246622" y="5754366"/>
              <a:ext cx="28179" cy="17850"/>
            </a:xfrm>
            <a:custGeom>
              <a:avLst/>
              <a:gdLst>
                <a:gd name="connsiteX0" fmla="*/ 2187 w 28179"/>
                <a:gd name="connsiteY0" fmla="*/ 17547 h 17850"/>
                <a:gd name="connsiteX1" fmla="*/ 9843 w 28179"/>
                <a:gd name="connsiteY1" fmla="*/ 1267 h 17850"/>
                <a:gd name="connsiteX2" fmla="*/ 27994 w 28179"/>
                <a:gd name="connsiteY2" fmla="*/ 11006 h 17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79" h="17850">
                  <a:moveTo>
                    <a:pt x="2187" y="17547"/>
                  </a:moveTo>
                  <a:cubicBezTo>
                    <a:pt x="-3457" y="13917"/>
                    <a:pt x="1724" y="4779"/>
                    <a:pt x="9843" y="1267"/>
                  </a:cubicBezTo>
                  <a:cubicBezTo>
                    <a:pt x="17644" y="-2106"/>
                    <a:pt x="28125" y="-563"/>
                    <a:pt x="27994" y="1100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77" name="任意多边形: 形状 2676">
              <a:extLst>
                <a:ext uri="{FF2B5EF4-FFF2-40B4-BE49-F238E27FC236}">
                  <a16:creationId xmlns:a16="http://schemas.microsoft.com/office/drawing/2014/main" id="{6D5F0DDC-BF0B-B593-8F0E-37E6EB2ED11B}"/>
                </a:ext>
              </a:extLst>
            </p:cNvPr>
            <p:cNvSpPr/>
            <p:nvPr/>
          </p:nvSpPr>
          <p:spPr>
            <a:xfrm flipV="1">
              <a:off x="8268877" y="5771273"/>
              <a:ext cx="25091" cy="8574"/>
            </a:xfrm>
            <a:custGeom>
              <a:avLst/>
              <a:gdLst>
                <a:gd name="connsiteX0" fmla="*/ -184 w 25091"/>
                <a:gd name="connsiteY0" fmla="*/ 8273 h 8574"/>
                <a:gd name="connsiteX1" fmla="*/ 24907 w 25091"/>
                <a:gd name="connsiteY1" fmla="*/ 4904 h 8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091" h="8574">
                  <a:moveTo>
                    <a:pt x="-184" y="8273"/>
                  </a:moveTo>
                  <a:cubicBezTo>
                    <a:pt x="3366" y="-1594"/>
                    <a:pt x="19739" y="-3253"/>
                    <a:pt x="24907" y="490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78" name="任意多边形: 形状 2677">
              <a:extLst>
                <a:ext uri="{FF2B5EF4-FFF2-40B4-BE49-F238E27FC236}">
                  <a16:creationId xmlns:a16="http://schemas.microsoft.com/office/drawing/2014/main" id="{6976DCCF-9EBA-A14E-395A-B13D81A430D7}"/>
                </a:ext>
              </a:extLst>
            </p:cNvPr>
            <p:cNvSpPr/>
            <p:nvPr/>
          </p:nvSpPr>
          <p:spPr>
            <a:xfrm flipV="1">
              <a:off x="9118427" y="5124870"/>
              <a:ext cx="100568" cy="106212"/>
            </a:xfrm>
            <a:custGeom>
              <a:avLst/>
              <a:gdLst>
                <a:gd name="connsiteX0" fmla="*/ 100403 w 100568"/>
                <a:gd name="connsiteY0" fmla="*/ 11369 h 106212"/>
                <a:gd name="connsiteX1" fmla="*/ -165 w 100568"/>
                <a:gd name="connsiteY1" fmla="*/ 104479 h 106212"/>
                <a:gd name="connsiteX2" fmla="*/ 82045 w 100568"/>
                <a:gd name="connsiteY2" fmla="*/ -414 h 106212"/>
                <a:gd name="connsiteX3" fmla="*/ 100403 w 100568"/>
                <a:gd name="connsiteY3" fmla="*/ 11369 h 106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568" h="106212">
                  <a:moveTo>
                    <a:pt x="100403" y="11369"/>
                  </a:moveTo>
                  <a:cubicBezTo>
                    <a:pt x="79161" y="46606"/>
                    <a:pt x="32870" y="116228"/>
                    <a:pt x="-165" y="104479"/>
                  </a:cubicBezTo>
                  <a:cubicBezTo>
                    <a:pt x="20978" y="100886"/>
                    <a:pt x="65262" y="62491"/>
                    <a:pt x="82045" y="-414"/>
                  </a:cubicBezTo>
                  <a:lnTo>
                    <a:pt x="100403" y="11369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79" name="任意多边形: 形状 2678">
              <a:extLst>
                <a:ext uri="{FF2B5EF4-FFF2-40B4-BE49-F238E27FC236}">
                  <a16:creationId xmlns:a16="http://schemas.microsoft.com/office/drawing/2014/main" id="{97B63CD0-4792-1BE2-1FE3-C325813B2679}"/>
                </a:ext>
              </a:extLst>
            </p:cNvPr>
            <p:cNvSpPr/>
            <p:nvPr/>
          </p:nvSpPr>
          <p:spPr>
            <a:xfrm flipV="1">
              <a:off x="9111865" y="5085628"/>
              <a:ext cx="127013" cy="144030"/>
            </a:xfrm>
            <a:custGeom>
              <a:avLst/>
              <a:gdLst>
                <a:gd name="connsiteX0" fmla="*/ 126849 w 127013"/>
                <a:gd name="connsiteY0" fmla="*/ -417 h 144030"/>
                <a:gd name="connsiteX1" fmla="*/ 73599 w 127013"/>
                <a:gd name="connsiteY1" fmla="*/ 99069 h 144030"/>
                <a:gd name="connsiteX2" fmla="*/ -165 w 127013"/>
                <a:gd name="connsiteY2" fmla="*/ 138464 h 144030"/>
                <a:gd name="connsiteX3" fmla="*/ 79969 w 127013"/>
                <a:gd name="connsiteY3" fmla="*/ 70176 h 144030"/>
                <a:gd name="connsiteX4" fmla="*/ 108557 w 127013"/>
                <a:gd name="connsiteY4" fmla="*/ 2428 h 144030"/>
                <a:gd name="connsiteX5" fmla="*/ 126849 w 127013"/>
                <a:gd name="connsiteY5" fmla="*/ -418 h 14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7013" h="144030">
                  <a:moveTo>
                    <a:pt x="126849" y="-417"/>
                  </a:moveTo>
                  <a:cubicBezTo>
                    <a:pt x="117417" y="64231"/>
                    <a:pt x="90309" y="68271"/>
                    <a:pt x="73599" y="99069"/>
                  </a:cubicBezTo>
                  <a:cubicBezTo>
                    <a:pt x="57907" y="127997"/>
                    <a:pt x="20985" y="155265"/>
                    <a:pt x="-165" y="138464"/>
                  </a:cubicBezTo>
                  <a:cubicBezTo>
                    <a:pt x="46258" y="133269"/>
                    <a:pt x="61999" y="86067"/>
                    <a:pt x="79969" y="70176"/>
                  </a:cubicBezTo>
                  <a:cubicBezTo>
                    <a:pt x="104648" y="48363"/>
                    <a:pt x="106708" y="17294"/>
                    <a:pt x="108557" y="2428"/>
                  </a:cubicBezTo>
                  <a:lnTo>
                    <a:pt x="126849" y="-418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80" name="任意多边形: 形状 2679">
              <a:extLst>
                <a:ext uri="{FF2B5EF4-FFF2-40B4-BE49-F238E27FC236}">
                  <a16:creationId xmlns:a16="http://schemas.microsoft.com/office/drawing/2014/main" id="{220E730B-EA5E-C9BA-3A2E-AD42F90C89FF}"/>
                </a:ext>
              </a:extLst>
            </p:cNvPr>
            <p:cNvSpPr/>
            <p:nvPr/>
          </p:nvSpPr>
          <p:spPr>
            <a:xfrm flipV="1">
              <a:off x="9236367" y="5105043"/>
              <a:ext cx="142346" cy="204984"/>
            </a:xfrm>
            <a:custGeom>
              <a:avLst/>
              <a:gdLst>
                <a:gd name="connsiteX0" fmla="*/ 141177 w 142346"/>
                <a:gd name="connsiteY0" fmla="*/ -406 h 204984"/>
                <a:gd name="connsiteX1" fmla="*/ 96521 w 142346"/>
                <a:gd name="connsiteY1" fmla="*/ 97578 h 204984"/>
                <a:gd name="connsiteX2" fmla="*/ -162 w 142346"/>
                <a:gd name="connsiteY2" fmla="*/ 204557 h 204984"/>
                <a:gd name="connsiteX3" fmla="*/ 80193 w 142346"/>
                <a:gd name="connsiteY3" fmla="*/ 75244 h 204984"/>
                <a:gd name="connsiteX4" fmla="*/ 141175 w 142346"/>
                <a:gd name="connsiteY4" fmla="*/ -409 h 204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346" h="204984">
                  <a:moveTo>
                    <a:pt x="141177" y="-406"/>
                  </a:moveTo>
                  <a:cubicBezTo>
                    <a:pt x="149599" y="54151"/>
                    <a:pt x="102638" y="68255"/>
                    <a:pt x="96521" y="97578"/>
                  </a:cubicBezTo>
                  <a:cubicBezTo>
                    <a:pt x="87611" y="140246"/>
                    <a:pt x="38223" y="205836"/>
                    <a:pt x="-162" y="204557"/>
                  </a:cubicBezTo>
                  <a:cubicBezTo>
                    <a:pt x="60874" y="170251"/>
                    <a:pt x="58270" y="110494"/>
                    <a:pt x="80193" y="75244"/>
                  </a:cubicBezTo>
                  <a:cubicBezTo>
                    <a:pt x="95840" y="50089"/>
                    <a:pt x="105164" y="11508"/>
                    <a:pt x="141175" y="-409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81" name="任意多边形: 形状 2680">
              <a:extLst>
                <a:ext uri="{FF2B5EF4-FFF2-40B4-BE49-F238E27FC236}">
                  <a16:creationId xmlns:a16="http://schemas.microsoft.com/office/drawing/2014/main" id="{97B4D5D4-C9FA-50DC-4F50-84684E40753B}"/>
                </a:ext>
              </a:extLst>
            </p:cNvPr>
            <p:cNvSpPr/>
            <p:nvPr/>
          </p:nvSpPr>
          <p:spPr>
            <a:xfrm flipV="1">
              <a:off x="9246319" y="5134217"/>
              <a:ext cx="64473" cy="126876"/>
            </a:xfrm>
            <a:custGeom>
              <a:avLst/>
              <a:gdLst>
                <a:gd name="connsiteX0" fmla="*/ 64311 w 64473"/>
                <a:gd name="connsiteY0" fmla="*/ -407 h 126876"/>
                <a:gd name="connsiteX1" fmla="*/ -163 w 64473"/>
                <a:gd name="connsiteY1" fmla="*/ 126466 h 126876"/>
                <a:gd name="connsiteX2" fmla="*/ 37281 w 64473"/>
                <a:gd name="connsiteY2" fmla="*/ 53199 h 126876"/>
                <a:gd name="connsiteX3" fmla="*/ 64311 w 64473"/>
                <a:gd name="connsiteY3" fmla="*/ -411 h 126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473" h="126876">
                  <a:moveTo>
                    <a:pt x="64311" y="-407"/>
                  </a:moveTo>
                  <a:cubicBezTo>
                    <a:pt x="57555" y="59415"/>
                    <a:pt x="30743" y="125407"/>
                    <a:pt x="-163" y="126466"/>
                  </a:cubicBezTo>
                  <a:cubicBezTo>
                    <a:pt x="28382" y="106203"/>
                    <a:pt x="24664" y="79703"/>
                    <a:pt x="37281" y="53199"/>
                  </a:cubicBezTo>
                  <a:cubicBezTo>
                    <a:pt x="49894" y="26689"/>
                    <a:pt x="28508" y="13557"/>
                    <a:pt x="64311" y="-411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82" name="任意多边形: 形状 2681">
              <a:extLst>
                <a:ext uri="{FF2B5EF4-FFF2-40B4-BE49-F238E27FC236}">
                  <a16:creationId xmlns:a16="http://schemas.microsoft.com/office/drawing/2014/main" id="{4A2F17DE-8353-2AA2-99E5-1B670F8A7EFE}"/>
                </a:ext>
              </a:extLst>
            </p:cNvPr>
            <p:cNvSpPr/>
            <p:nvPr/>
          </p:nvSpPr>
          <p:spPr>
            <a:xfrm flipV="1">
              <a:off x="8973620" y="5168433"/>
              <a:ext cx="141315" cy="72420"/>
            </a:xfrm>
            <a:custGeom>
              <a:avLst/>
              <a:gdLst>
                <a:gd name="connsiteX0" fmla="*/ 141147 w 141315"/>
                <a:gd name="connsiteY0" fmla="*/ 5428 h 72420"/>
                <a:gd name="connsiteX1" fmla="*/ -168 w 141315"/>
                <a:gd name="connsiteY1" fmla="*/ 67721 h 72420"/>
                <a:gd name="connsiteX2" fmla="*/ 141147 w 141315"/>
                <a:gd name="connsiteY2" fmla="*/ 5428 h 72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1315" h="72420">
                  <a:moveTo>
                    <a:pt x="141147" y="5428"/>
                  </a:moveTo>
                  <a:cubicBezTo>
                    <a:pt x="115608" y="39030"/>
                    <a:pt x="54263" y="86601"/>
                    <a:pt x="-168" y="67721"/>
                  </a:cubicBezTo>
                  <a:cubicBezTo>
                    <a:pt x="44933" y="27172"/>
                    <a:pt x="124050" y="-16413"/>
                    <a:pt x="141147" y="5428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83" name="任意多边形: 形状 2682">
              <a:extLst>
                <a:ext uri="{FF2B5EF4-FFF2-40B4-BE49-F238E27FC236}">
                  <a16:creationId xmlns:a16="http://schemas.microsoft.com/office/drawing/2014/main" id="{8E438396-A26A-33C7-D4E3-D3F3D78BD37A}"/>
                </a:ext>
              </a:extLst>
            </p:cNvPr>
            <p:cNvSpPr/>
            <p:nvPr/>
          </p:nvSpPr>
          <p:spPr>
            <a:xfrm flipV="1">
              <a:off x="8881672" y="5138961"/>
              <a:ext cx="252305" cy="169120"/>
            </a:xfrm>
            <a:custGeom>
              <a:avLst/>
              <a:gdLst>
                <a:gd name="connsiteX0" fmla="*/ 217497 w 252305"/>
                <a:gd name="connsiteY0" fmla="*/ 61826 h 169120"/>
                <a:gd name="connsiteX1" fmla="*/ 124597 w 252305"/>
                <a:gd name="connsiteY1" fmla="*/ 116316 h 169120"/>
                <a:gd name="connsiteX2" fmla="*/ -169 w 252305"/>
                <a:gd name="connsiteY2" fmla="*/ 158323 h 169120"/>
                <a:gd name="connsiteX3" fmla="*/ 122240 w 252305"/>
                <a:gd name="connsiteY3" fmla="*/ 97115 h 169120"/>
                <a:gd name="connsiteX4" fmla="*/ 252137 w 252305"/>
                <a:gd name="connsiteY4" fmla="*/ -406 h 169120"/>
                <a:gd name="connsiteX5" fmla="*/ 217502 w 252305"/>
                <a:gd name="connsiteY5" fmla="*/ 61826 h 169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2305" h="169120">
                  <a:moveTo>
                    <a:pt x="217497" y="61826"/>
                  </a:moveTo>
                  <a:cubicBezTo>
                    <a:pt x="193927" y="98537"/>
                    <a:pt x="154070" y="93358"/>
                    <a:pt x="124597" y="116316"/>
                  </a:cubicBezTo>
                  <a:cubicBezTo>
                    <a:pt x="68447" y="160052"/>
                    <a:pt x="23489" y="183631"/>
                    <a:pt x="-169" y="158323"/>
                  </a:cubicBezTo>
                  <a:cubicBezTo>
                    <a:pt x="53472" y="167356"/>
                    <a:pt x="94983" y="105668"/>
                    <a:pt x="122240" y="97115"/>
                  </a:cubicBezTo>
                  <a:cubicBezTo>
                    <a:pt x="149492" y="88565"/>
                    <a:pt x="232313" y="28484"/>
                    <a:pt x="252137" y="-406"/>
                  </a:cubicBezTo>
                  <a:cubicBezTo>
                    <a:pt x="248979" y="25550"/>
                    <a:pt x="230172" y="44000"/>
                    <a:pt x="217502" y="61826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84" name="任意多边形: 形状 2683">
              <a:extLst>
                <a:ext uri="{FF2B5EF4-FFF2-40B4-BE49-F238E27FC236}">
                  <a16:creationId xmlns:a16="http://schemas.microsoft.com/office/drawing/2014/main" id="{38935EB6-91CC-B48F-F02B-DBBB3CAF7B9B}"/>
                </a:ext>
              </a:extLst>
            </p:cNvPr>
            <p:cNvSpPr/>
            <p:nvPr/>
          </p:nvSpPr>
          <p:spPr>
            <a:xfrm flipV="1">
              <a:off x="9164607" y="5108832"/>
              <a:ext cx="159278" cy="114515"/>
            </a:xfrm>
            <a:custGeom>
              <a:avLst/>
              <a:gdLst>
                <a:gd name="connsiteX0" fmla="*/ 95778 w 159278"/>
                <a:gd name="connsiteY0" fmla="*/ -416 h 114515"/>
                <a:gd name="connsiteX1" fmla="*/ 159114 w 159278"/>
                <a:gd name="connsiteY1" fmla="*/ 30801 h 114515"/>
                <a:gd name="connsiteX2" fmla="*/ 90831 w 159278"/>
                <a:gd name="connsiteY2" fmla="*/ 36479 h 114515"/>
                <a:gd name="connsiteX3" fmla="*/ -164 w 159278"/>
                <a:gd name="connsiteY3" fmla="*/ 107731 h 114515"/>
                <a:gd name="connsiteX4" fmla="*/ 69976 w 159278"/>
                <a:gd name="connsiteY4" fmla="*/ 6129 h 114515"/>
                <a:gd name="connsiteX5" fmla="*/ 95779 w 159278"/>
                <a:gd name="connsiteY5" fmla="*/ -417 h 114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9278" h="114515">
                  <a:moveTo>
                    <a:pt x="95778" y="-416"/>
                  </a:moveTo>
                  <a:cubicBezTo>
                    <a:pt x="104252" y="30160"/>
                    <a:pt x="121876" y="57113"/>
                    <a:pt x="159114" y="30801"/>
                  </a:cubicBezTo>
                  <a:cubicBezTo>
                    <a:pt x="157031" y="49002"/>
                    <a:pt x="125216" y="77866"/>
                    <a:pt x="90831" y="36479"/>
                  </a:cubicBezTo>
                  <a:cubicBezTo>
                    <a:pt x="68169" y="94396"/>
                    <a:pt x="25371" y="129130"/>
                    <a:pt x="-164" y="107731"/>
                  </a:cubicBezTo>
                  <a:cubicBezTo>
                    <a:pt x="33413" y="112599"/>
                    <a:pt x="58608" y="77584"/>
                    <a:pt x="69976" y="6129"/>
                  </a:cubicBezTo>
                  <a:cubicBezTo>
                    <a:pt x="74705" y="5858"/>
                    <a:pt x="86492" y="3836"/>
                    <a:pt x="95779" y="-417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85" name="任意多边形: 形状 2684">
              <a:extLst>
                <a:ext uri="{FF2B5EF4-FFF2-40B4-BE49-F238E27FC236}">
                  <a16:creationId xmlns:a16="http://schemas.microsoft.com/office/drawing/2014/main" id="{C4AD70B5-14A1-4B63-AF51-CC47177ABDA2}"/>
                </a:ext>
              </a:extLst>
            </p:cNvPr>
            <p:cNvSpPr/>
            <p:nvPr/>
          </p:nvSpPr>
          <p:spPr>
            <a:xfrm flipV="1">
              <a:off x="8992856" y="5097236"/>
              <a:ext cx="219720" cy="171561"/>
            </a:xfrm>
            <a:custGeom>
              <a:avLst/>
              <a:gdLst>
                <a:gd name="connsiteX0" fmla="*/ 186921 w 219720"/>
                <a:gd name="connsiteY0" fmla="*/ 46585 h 171561"/>
                <a:gd name="connsiteX1" fmla="*/ 219553 w 219720"/>
                <a:gd name="connsiteY1" fmla="*/ 97244 h 171561"/>
                <a:gd name="connsiteX2" fmla="*/ 139330 w 219720"/>
                <a:gd name="connsiteY2" fmla="*/ 95242 h 171561"/>
                <a:gd name="connsiteX3" fmla="*/ 11898 w 219720"/>
                <a:gd name="connsiteY3" fmla="*/ 163988 h 171561"/>
                <a:gd name="connsiteX4" fmla="*/ 31687 w 219720"/>
                <a:gd name="connsiteY4" fmla="*/ 114421 h 171561"/>
                <a:gd name="connsiteX5" fmla="*/ 26043 w 219720"/>
                <a:gd name="connsiteY5" fmla="*/ 148489 h 171561"/>
                <a:gd name="connsiteX6" fmla="*/ 152666 w 219720"/>
                <a:gd name="connsiteY6" fmla="*/ 26903 h 171561"/>
                <a:gd name="connsiteX7" fmla="*/ 186916 w 219720"/>
                <a:gd name="connsiteY7" fmla="*/ 46587 h 171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9720" h="171561">
                  <a:moveTo>
                    <a:pt x="186921" y="46585"/>
                  </a:moveTo>
                  <a:cubicBezTo>
                    <a:pt x="172677" y="77388"/>
                    <a:pt x="156032" y="123326"/>
                    <a:pt x="219553" y="97244"/>
                  </a:cubicBezTo>
                  <a:cubicBezTo>
                    <a:pt x="203448" y="125965"/>
                    <a:pt x="164001" y="142783"/>
                    <a:pt x="139330" y="95242"/>
                  </a:cubicBezTo>
                  <a:cubicBezTo>
                    <a:pt x="90786" y="163023"/>
                    <a:pt x="38263" y="183795"/>
                    <a:pt x="11898" y="163988"/>
                  </a:cubicBezTo>
                  <a:cubicBezTo>
                    <a:pt x="-17195" y="142123"/>
                    <a:pt x="13124" y="100587"/>
                    <a:pt x="31687" y="114421"/>
                  </a:cubicBezTo>
                  <a:cubicBezTo>
                    <a:pt x="22336" y="115988"/>
                    <a:pt x="2494" y="140538"/>
                    <a:pt x="26043" y="148489"/>
                  </a:cubicBezTo>
                  <a:cubicBezTo>
                    <a:pt x="49592" y="156440"/>
                    <a:pt x="109549" y="101299"/>
                    <a:pt x="152666" y="26903"/>
                  </a:cubicBezTo>
                  <a:cubicBezTo>
                    <a:pt x="164635" y="6252"/>
                    <a:pt x="227018" y="-31088"/>
                    <a:pt x="186916" y="46587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86" name="任意多边形: 形状 2685">
              <a:extLst>
                <a:ext uri="{FF2B5EF4-FFF2-40B4-BE49-F238E27FC236}">
                  <a16:creationId xmlns:a16="http://schemas.microsoft.com/office/drawing/2014/main" id="{F9C84D7F-528E-1817-7945-CDB5B07FC6DE}"/>
                </a:ext>
              </a:extLst>
            </p:cNvPr>
            <p:cNvSpPr/>
            <p:nvPr/>
          </p:nvSpPr>
          <p:spPr>
            <a:xfrm flipV="1">
              <a:off x="9057801" y="5155784"/>
              <a:ext cx="78229" cy="97924"/>
            </a:xfrm>
            <a:custGeom>
              <a:avLst/>
              <a:gdLst>
                <a:gd name="connsiteX0" fmla="*/ 77803 w 78229"/>
                <a:gd name="connsiteY0" fmla="*/ -409 h 97924"/>
                <a:gd name="connsiteX1" fmla="*/ 12263 w 78229"/>
                <a:gd name="connsiteY1" fmla="*/ 97515 h 97924"/>
                <a:gd name="connsiteX2" fmla="*/ 77803 w 78229"/>
                <a:gd name="connsiteY2" fmla="*/ -409 h 97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8229" h="97924">
                  <a:moveTo>
                    <a:pt x="77803" y="-409"/>
                  </a:moveTo>
                  <a:cubicBezTo>
                    <a:pt x="83247" y="49317"/>
                    <a:pt x="1134" y="53056"/>
                    <a:pt x="12263" y="97515"/>
                  </a:cubicBezTo>
                  <a:cubicBezTo>
                    <a:pt x="-38460" y="54171"/>
                    <a:pt x="82767" y="19141"/>
                    <a:pt x="77803" y="-409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87" name="任意多边形: 形状 2686">
              <a:extLst>
                <a:ext uri="{FF2B5EF4-FFF2-40B4-BE49-F238E27FC236}">
                  <a16:creationId xmlns:a16="http://schemas.microsoft.com/office/drawing/2014/main" id="{13F20982-6B65-B258-4BE7-083E9F9EF00E}"/>
                </a:ext>
              </a:extLst>
            </p:cNvPr>
            <p:cNvSpPr/>
            <p:nvPr/>
          </p:nvSpPr>
          <p:spPr>
            <a:xfrm flipV="1">
              <a:off x="9493196" y="5512416"/>
              <a:ext cx="39762" cy="34274"/>
            </a:xfrm>
            <a:custGeom>
              <a:avLst/>
              <a:gdLst>
                <a:gd name="connsiteX0" fmla="*/ -158 w 39762"/>
                <a:gd name="connsiteY0" fmla="*/ 8551 h 34274"/>
                <a:gd name="connsiteX1" fmla="*/ 11269 w 39762"/>
                <a:gd name="connsiteY1" fmla="*/ 17203 h 34274"/>
                <a:gd name="connsiteX2" fmla="*/ 22650 w 39762"/>
                <a:gd name="connsiteY2" fmla="*/ 25567 h 34274"/>
                <a:gd name="connsiteX3" fmla="*/ 34028 w 39762"/>
                <a:gd name="connsiteY3" fmla="*/ 33926 h 34274"/>
                <a:gd name="connsiteX4" fmla="*/ -158 w 39762"/>
                <a:gd name="connsiteY4" fmla="*/ 8551 h 34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762" h="34274">
                  <a:moveTo>
                    <a:pt x="-158" y="8551"/>
                  </a:moveTo>
                  <a:cubicBezTo>
                    <a:pt x="8510" y="-5741"/>
                    <a:pt x="25698" y="-2790"/>
                    <a:pt x="11269" y="17203"/>
                  </a:cubicBezTo>
                  <a:cubicBezTo>
                    <a:pt x="19939" y="2915"/>
                    <a:pt x="37081" y="5566"/>
                    <a:pt x="22650" y="25567"/>
                  </a:cubicBezTo>
                  <a:cubicBezTo>
                    <a:pt x="31323" y="11273"/>
                    <a:pt x="48459" y="13925"/>
                    <a:pt x="34028" y="33926"/>
                  </a:cubicBezTo>
                  <a:cubicBezTo>
                    <a:pt x="25589" y="31998"/>
                    <a:pt x="6138" y="17631"/>
                    <a:pt x="-158" y="8551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88" name="任意多边形: 形状 2687">
              <a:extLst>
                <a:ext uri="{FF2B5EF4-FFF2-40B4-BE49-F238E27FC236}">
                  <a16:creationId xmlns:a16="http://schemas.microsoft.com/office/drawing/2014/main" id="{F59E40EF-23EB-EC1A-9C58-E1E49719FAE7}"/>
                </a:ext>
              </a:extLst>
            </p:cNvPr>
            <p:cNvSpPr/>
            <p:nvPr/>
          </p:nvSpPr>
          <p:spPr>
            <a:xfrm flipV="1">
              <a:off x="9546060" y="5365906"/>
              <a:ext cx="194885" cy="127729"/>
            </a:xfrm>
            <a:custGeom>
              <a:avLst/>
              <a:gdLst>
                <a:gd name="connsiteX0" fmla="*/ -155 w 194885"/>
                <a:gd name="connsiteY0" fmla="*/ 24295 h 127729"/>
                <a:gd name="connsiteX1" fmla="*/ 76015 w 194885"/>
                <a:gd name="connsiteY1" fmla="*/ 74057 h 127729"/>
                <a:gd name="connsiteX2" fmla="*/ 146282 w 194885"/>
                <a:gd name="connsiteY2" fmla="*/ 114490 h 127729"/>
                <a:gd name="connsiteX3" fmla="*/ 194730 w 194885"/>
                <a:gd name="connsiteY3" fmla="*/ 127362 h 127729"/>
                <a:gd name="connsiteX4" fmla="*/ 114131 w 194885"/>
                <a:gd name="connsiteY4" fmla="*/ 70608 h 127729"/>
                <a:gd name="connsiteX5" fmla="*/ 41999 w 194885"/>
                <a:gd name="connsiteY5" fmla="*/ 11751 h 127729"/>
                <a:gd name="connsiteX6" fmla="*/ -154 w 194885"/>
                <a:gd name="connsiteY6" fmla="*/ 24296 h 127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4885" h="127729">
                  <a:moveTo>
                    <a:pt x="-155" y="24295"/>
                  </a:moveTo>
                  <a:cubicBezTo>
                    <a:pt x="46530" y="36103"/>
                    <a:pt x="22623" y="65402"/>
                    <a:pt x="76015" y="74057"/>
                  </a:cubicBezTo>
                  <a:cubicBezTo>
                    <a:pt x="119704" y="81136"/>
                    <a:pt x="107532" y="112004"/>
                    <a:pt x="146282" y="114490"/>
                  </a:cubicBezTo>
                  <a:cubicBezTo>
                    <a:pt x="158771" y="115291"/>
                    <a:pt x="185301" y="115911"/>
                    <a:pt x="194730" y="127362"/>
                  </a:cubicBezTo>
                  <a:cubicBezTo>
                    <a:pt x="188276" y="92252"/>
                    <a:pt x="139573" y="117651"/>
                    <a:pt x="114131" y="70608"/>
                  </a:cubicBezTo>
                  <a:cubicBezTo>
                    <a:pt x="97925" y="40657"/>
                    <a:pt x="80112" y="55449"/>
                    <a:pt x="41999" y="11751"/>
                  </a:cubicBezTo>
                  <a:cubicBezTo>
                    <a:pt x="34043" y="2634"/>
                    <a:pt x="12773" y="-15473"/>
                    <a:pt x="-154" y="24296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89" name="任意多边形: 形状 2688">
              <a:extLst>
                <a:ext uri="{FF2B5EF4-FFF2-40B4-BE49-F238E27FC236}">
                  <a16:creationId xmlns:a16="http://schemas.microsoft.com/office/drawing/2014/main" id="{FA37E881-D257-9D21-02E5-1960CF1DCD09}"/>
                </a:ext>
              </a:extLst>
            </p:cNvPr>
            <p:cNvSpPr/>
            <p:nvPr/>
          </p:nvSpPr>
          <p:spPr>
            <a:xfrm flipV="1">
              <a:off x="9550108" y="5468172"/>
              <a:ext cx="162387" cy="46471"/>
            </a:xfrm>
            <a:custGeom>
              <a:avLst/>
              <a:gdLst>
                <a:gd name="connsiteX0" fmla="*/ -156 w 162387"/>
                <a:gd name="connsiteY0" fmla="*/ 24242 h 46471"/>
                <a:gd name="connsiteX1" fmla="*/ 70859 w 162387"/>
                <a:gd name="connsiteY1" fmla="*/ 43506 h 46471"/>
                <a:gd name="connsiteX2" fmla="*/ 162232 w 162387"/>
                <a:gd name="connsiteY2" fmla="*/ 10678 h 46471"/>
                <a:gd name="connsiteX3" fmla="*/ 75236 w 162387"/>
                <a:gd name="connsiteY3" fmla="*/ 9153 h 46471"/>
                <a:gd name="connsiteX4" fmla="*/ -156 w 162387"/>
                <a:gd name="connsiteY4" fmla="*/ 24241 h 46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2387" h="46471">
                  <a:moveTo>
                    <a:pt x="-156" y="24242"/>
                  </a:moveTo>
                  <a:cubicBezTo>
                    <a:pt x="36555" y="47811"/>
                    <a:pt x="53991" y="35866"/>
                    <a:pt x="70859" y="43506"/>
                  </a:cubicBezTo>
                  <a:cubicBezTo>
                    <a:pt x="102934" y="58039"/>
                    <a:pt x="119058" y="6988"/>
                    <a:pt x="162232" y="10678"/>
                  </a:cubicBezTo>
                  <a:cubicBezTo>
                    <a:pt x="137245" y="-17600"/>
                    <a:pt x="105131" y="18529"/>
                    <a:pt x="75236" y="9153"/>
                  </a:cubicBezTo>
                  <a:cubicBezTo>
                    <a:pt x="45337" y="-219"/>
                    <a:pt x="25440" y="-690"/>
                    <a:pt x="-156" y="24241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90" name="任意多边形: 形状 2689">
              <a:extLst>
                <a:ext uri="{FF2B5EF4-FFF2-40B4-BE49-F238E27FC236}">
                  <a16:creationId xmlns:a16="http://schemas.microsoft.com/office/drawing/2014/main" id="{8F49C7D8-F75B-C451-7DF9-81E90BC568A1}"/>
                </a:ext>
              </a:extLst>
            </p:cNvPr>
            <p:cNvSpPr/>
            <p:nvPr/>
          </p:nvSpPr>
          <p:spPr>
            <a:xfrm flipV="1">
              <a:off x="9522623" y="5502874"/>
              <a:ext cx="216117" cy="88806"/>
            </a:xfrm>
            <a:custGeom>
              <a:avLst/>
              <a:gdLst>
                <a:gd name="connsiteX0" fmla="*/ 24353 w 216117"/>
                <a:gd name="connsiteY0" fmla="*/ 87953 h 88806"/>
                <a:gd name="connsiteX1" fmla="*/ 102235 w 216117"/>
                <a:gd name="connsiteY1" fmla="*/ 64758 h 88806"/>
                <a:gd name="connsiteX2" fmla="*/ 215962 w 216117"/>
                <a:gd name="connsiteY2" fmla="*/ 3612 h 88806"/>
                <a:gd name="connsiteX3" fmla="*/ 99666 w 216117"/>
                <a:gd name="connsiteY3" fmla="*/ 43516 h 88806"/>
                <a:gd name="connsiteX4" fmla="*/ 24353 w 216117"/>
                <a:gd name="connsiteY4" fmla="*/ 87952 h 88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6117" h="88806">
                  <a:moveTo>
                    <a:pt x="24353" y="87953"/>
                  </a:moveTo>
                  <a:cubicBezTo>
                    <a:pt x="65341" y="92484"/>
                    <a:pt x="76198" y="65264"/>
                    <a:pt x="102235" y="64758"/>
                  </a:cubicBezTo>
                  <a:cubicBezTo>
                    <a:pt x="167857" y="63483"/>
                    <a:pt x="164990" y="16837"/>
                    <a:pt x="215962" y="3612"/>
                  </a:cubicBezTo>
                  <a:cubicBezTo>
                    <a:pt x="187465" y="-16455"/>
                    <a:pt x="139668" y="46489"/>
                    <a:pt x="99666" y="43516"/>
                  </a:cubicBezTo>
                  <a:cubicBezTo>
                    <a:pt x="59662" y="40538"/>
                    <a:pt x="-48233" y="81660"/>
                    <a:pt x="24353" y="87952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91" name="任意多边形: 形状 2690">
              <a:extLst>
                <a:ext uri="{FF2B5EF4-FFF2-40B4-BE49-F238E27FC236}">
                  <a16:creationId xmlns:a16="http://schemas.microsoft.com/office/drawing/2014/main" id="{4FCD0D14-850F-CD0C-3EAF-45A0200DE526}"/>
                </a:ext>
              </a:extLst>
            </p:cNvPr>
            <p:cNvSpPr/>
            <p:nvPr/>
          </p:nvSpPr>
          <p:spPr>
            <a:xfrm flipV="1">
              <a:off x="9291327" y="5465370"/>
              <a:ext cx="82652" cy="144023"/>
            </a:xfrm>
            <a:custGeom>
              <a:avLst/>
              <a:gdLst>
                <a:gd name="connsiteX0" fmla="*/ 78121 w 82652"/>
                <a:gd name="connsiteY0" fmla="*/ 890 h 144023"/>
                <a:gd name="connsiteX1" fmla="*/ 68954 w 82652"/>
                <a:gd name="connsiteY1" fmla="*/ 49171 h 144023"/>
                <a:gd name="connsiteX2" fmla="*/ 45761 w 82652"/>
                <a:gd name="connsiteY2" fmla="*/ 91637 h 144023"/>
                <a:gd name="connsiteX3" fmla="*/ 24066 w 82652"/>
                <a:gd name="connsiteY3" fmla="*/ 140772 h 144023"/>
                <a:gd name="connsiteX4" fmla="*/ 12921 w 82652"/>
                <a:gd name="connsiteY4" fmla="*/ 87933 h 144023"/>
                <a:gd name="connsiteX5" fmla="*/ 78120 w 82652"/>
                <a:gd name="connsiteY5" fmla="*/ 890 h 144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2652" h="144023">
                  <a:moveTo>
                    <a:pt x="78121" y="890"/>
                  </a:moveTo>
                  <a:cubicBezTo>
                    <a:pt x="85609" y="13571"/>
                    <a:pt x="84045" y="36893"/>
                    <a:pt x="68954" y="49171"/>
                  </a:cubicBezTo>
                  <a:cubicBezTo>
                    <a:pt x="53866" y="61454"/>
                    <a:pt x="57701" y="82980"/>
                    <a:pt x="45761" y="91637"/>
                  </a:cubicBezTo>
                  <a:cubicBezTo>
                    <a:pt x="33817" y="100291"/>
                    <a:pt x="41409" y="130331"/>
                    <a:pt x="24066" y="140772"/>
                  </a:cubicBezTo>
                  <a:cubicBezTo>
                    <a:pt x="6717" y="151211"/>
                    <a:pt x="-14304" y="133497"/>
                    <a:pt x="12921" y="87933"/>
                  </a:cubicBezTo>
                  <a:cubicBezTo>
                    <a:pt x="40146" y="42369"/>
                    <a:pt x="69677" y="-9005"/>
                    <a:pt x="78120" y="890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92" name="任意多边形: 形状 2691">
              <a:extLst>
                <a:ext uri="{FF2B5EF4-FFF2-40B4-BE49-F238E27FC236}">
                  <a16:creationId xmlns:a16="http://schemas.microsoft.com/office/drawing/2014/main" id="{C9EB07FC-0DB4-C963-5FE9-729EFA2F3C96}"/>
                </a:ext>
              </a:extLst>
            </p:cNvPr>
            <p:cNvSpPr/>
            <p:nvPr/>
          </p:nvSpPr>
          <p:spPr>
            <a:xfrm flipV="1">
              <a:off x="9259974" y="5584160"/>
              <a:ext cx="63806" cy="24823"/>
            </a:xfrm>
            <a:custGeom>
              <a:avLst/>
              <a:gdLst>
                <a:gd name="connsiteX0" fmla="*/ 52323 w 63806"/>
                <a:gd name="connsiteY0" fmla="*/ 21922 h 24823"/>
                <a:gd name="connsiteX1" fmla="*/ -163 w 63806"/>
                <a:gd name="connsiteY1" fmla="*/ 18144 h 24823"/>
                <a:gd name="connsiteX2" fmla="*/ 63644 w 63806"/>
                <a:gd name="connsiteY2" fmla="*/ 7126 h 24823"/>
                <a:gd name="connsiteX3" fmla="*/ 52323 w 63806"/>
                <a:gd name="connsiteY3" fmla="*/ 21922 h 24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6" h="24823">
                  <a:moveTo>
                    <a:pt x="52323" y="21922"/>
                  </a:moveTo>
                  <a:cubicBezTo>
                    <a:pt x="34735" y="31975"/>
                    <a:pt x="16649" y="8582"/>
                    <a:pt x="-163" y="18144"/>
                  </a:cubicBezTo>
                  <a:cubicBezTo>
                    <a:pt x="14744" y="-8179"/>
                    <a:pt x="42141" y="-1028"/>
                    <a:pt x="63644" y="7126"/>
                  </a:cubicBezTo>
                  <a:lnTo>
                    <a:pt x="52323" y="21922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93" name="任意多边形: 形状 2692">
              <a:extLst>
                <a:ext uri="{FF2B5EF4-FFF2-40B4-BE49-F238E27FC236}">
                  <a16:creationId xmlns:a16="http://schemas.microsoft.com/office/drawing/2014/main" id="{7BFC3F9D-F638-9D25-3F48-4EFE8E464CA0}"/>
                </a:ext>
              </a:extLst>
            </p:cNvPr>
            <p:cNvSpPr/>
            <p:nvPr/>
          </p:nvSpPr>
          <p:spPr>
            <a:xfrm flipV="1">
              <a:off x="9291716" y="5598632"/>
              <a:ext cx="44302" cy="47325"/>
            </a:xfrm>
            <a:custGeom>
              <a:avLst/>
              <a:gdLst>
                <a:gd name="connsiteX0" fmla="*/ 32607 w 44302"/>
                <a:gd name="connsiteY0" fmla="*/ 46996 h 47325"/>
                <a:gd name="connsiteX1" fmla="*/ 5892 w 44302"/>
                <a:gd name="connsiteY1" fmla="*/ -330 h 47325"/>
                <a:gd name="connsiteX2" fmla="*/ 44134 w 44302"/>
                <a:gd name="connsiteY2" fmla="*/ 34250 h 47325"/>
                <a:gd name="connsiteX3" fmla="*/ 32608 w 44302"/>
                <a:gd name="connsiteY3" fmla="*/ 46994 h 47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302" h="47325">
                  <a:moveTo>
                    <a:pt x="32607" y="46996"/>
                  </a:moveTo>
                  <a:cubicBezTo>
                    <a:pt x="9962" y="43915"/>
                    <a:pt x="-10802" y="20588"/>
                    <a:pt x="5892" y="-330"/>
                  </a:cubicBezTo>
                  <a:cubicBezTo>
                    <a:pt x="4268" y="25473"/>
                    <a:pt x="44675" y="11040"/>
                    <a:pt x="44134" y="34250"/>
                  </a:cubicBezTo>
                  <a:lnTo>
                    <a:pt x="32608" y="46994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94" name="任意多边形: 形状 2693">
              <a:extLst>
                <a:ext uri="{FF2B5EF4-FFF2-40B4-BE49-F238E27FC236}">
                  <a16:creationId xmlns:a16="http://schemas.microsoft.com/office/drawing/2014/main" id="{25F266C3-7286-B3F1-FDF6-C1DC73E32057}"/>
                </a:ext>
              </a:extLst>
            </p:cNvPr>
            <p:cNvSpPr/>
            <p:nvPr/>
          </p:nvSpPr>
          <p:spPr>
            <a:xfrm flipV="1">
              <a:off x="9322436" y="5608752"/>
              <a:ext cx="35044" cy="50015"/>
            </a:xfrm>
            <a:custGeom>
              <a:avLst/>
              <a:gdLst>
                <a:gd name="connsiteX0" fmla="*/ 16175 w 35044"/>
                <a:gd name="connsiteY0" fmla="*/ 49687 h 50015"/>
                <a:gd name="connsiteX1" fmla="*/ -162 w 35044"/>
                <a:gd name="connsiteY1" fmla="*/ 679 h 50015"/>
                <a:gd name="connsiteX2" fmla="*/ 32421 w 35044"/>
                <a:gd name="connsiteY2" fmla="*/ 42665 h 50015"/>
                <a:gd name="connsiteX3" fmla="*/ 16175 w 35044"/>
                <a:gd name="connsiteY3" fmla="*/ 49687 h 50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044" h="50015">
                  <a:moveTo>
                    <a:pt x="16175" y="49687"/>
                  </a:moveTo>
                  <a:cubicBezTo>
                    <a:pt x="-9760" y="34535"/>
                    <a:pt x="18440" y="12858"/>
                    <a:pt x="-162" y="679"/>
                  </a:cubicBezTo>
                  <a:cubicBezTo>
                    <a:pt x="19398" y="-6260"/>
                    <a:pt x="42549" y="24268"/>
                    <a:pt x="32421" y="42665"/>
                  </a:cubicBezTo>
                  <a:lnTo>
                    <a:pt x="16175" y="49687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95" name="任意多边形: 形状 2694">
              <a:extLst>
                <a:ext uri="{FF2B5EF4-FFF2-40B4-BE49-F238E27FC236}">
                  <a16:creationId xmlns:a16="http://schemas.microsoft.com/office/drawing/2014/main" id="{723A949E-9EA1-7BB7-3245-2D9F18512703}"/>
                </a:ext>
              </a:extLst>
            </p:cNvPr>
            <p:cNvSpPr/>
            <p:nvPr/>
          </p:nvSpPr>
          <p:spPr>
            <a:xfrm flipV="1">
              <a:off x="9255071" y="5475889"/>
              <a:ext cx="118636" cy="142959"/>
            </a:xfrm>
            <a:custGeom>
              <a:avLst/>
              <a:gdLst>
                <a:gd name="connsiteX0" fmla="*/ -161 w 118636"/>
                <a:gd name="connsiteY0" fmla="*/ 130243 h 142959"/>
                <a:gd name="connsiteX1" fmla="*/ 46437 w 118636"/>
                <a:gd name="connsiteY1" fmla="*/ 47363 h 142959"/>
                <a:gd name="connsiteX2" fmla="*/ 100377 w 118636"/>
                <a:gd name="connsiteY2" fmla="*/ 128 h 142959"/>
                <a:gd name="connsiteX3" fmla="*/ 93927 w 118636"/>
                <a:gd name="connsiteY3" fmla="*/ 46688 h 142959"/>
                <a:gd name="connsiteX4" fmla="*/ 65043 w 118636"/>
                <a:gd name="connsiteY4" fmla="*/ 92208 h 142959"/>
                <a:gd name="connsiteX5" fmla="*/ -162 w 118636"/>
                <a:gd name="connsiteY5" fmla="*/ 130243 h 142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636" h="142959">
                  <a:moveTo>
                    <a:pt x="-161" y="130243"/>
                  </a:moveTo>
                  <a:cubicBezTo>
                    <a:pt x="28804" y="114076"/>
                    <a:pt x="44804" y="82732"/>
                    <a:pt x="46437" y="47363"/>
                  </a:cubicBezTo>
                  <a:cubicBezTo>
                    <a:pt x="47474" y="24926"/>
                    <a:pt x="80061" y="-4428"/>
                    <a:pt x="100377" y="128"/>
                  </a:cubicBezTo>
                  <a:cubicBezTo>
                    <a:pt x="120685" y="4689"/>
                    <a:pt x="130431" y="35546"/>
                    <a:pt x="93927" y="46688"/>
                  </a:cubicBezTo>
                  <a:cubicBezTo>
                    <a:pt x="94526" y="64821"/>
                    <a:pt x="69036" y="74436"/>
                    <a:pt x="65043" y="92208"/>
                  </a:cubicBezTo>
                  <a:cubicBezTo>
                    <a:pt x="61056" y="109977"/>
                    <a:pt x="38777" y="167651"/>
                    <a:pt x="-162" y="130243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96" name="任意多边形: 形状 2695">
              <a:extLst>
                <a:ext uri="{FF2B5EF4-FFF2-40B4-BE49-F238E27FC236}">
                  <a16:creationId xmlns:a16="http://schemas.microsoft.com/office/drawing/2014/main" id="{56EC8535-68CE-EDA0-83CC-DAE95685155D}"/>
                </a:ext>
              </a:extLst>
            </p:cNvPr>
            <p:cNvSpPr/>
            <p:nvPr/>
          </p:nvSpPr>
          <p:spPr>
            <a:xfrm flipV="1">
              <a:off x="9330773" y="5571316"/>
              <a:ext cx="18357" cy="18314"/>
            </a:xfrm>
            <a:custGeom>
              <a:avLst/>
              <a:gdLst>
                <a:gd name="connsiteX0" fmla="*/ 18196 w 18357"/>
                <a:gd name="connsiteY0" fmla="*/ 17449 h 18314"/>
                <a:gd name="connsiteX1" fmla="*/ -146 w 18357"/>
                <a:gd name="connsiteY1" fmla="*/ -338 h 18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357" h="18314">
                  <a:moveTo>
                    <a:pt x="18196" y="17449"/>
                  </a:moveTo>
                  <a:cubicBezTo>
                    <a:pt x="9829" y="20568"/>
                    <a:pt x="-628" y="9223"/>
                    <a:pt x="-146" y="-338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97" name="任意多边形: 形状 2696">
              <a:extLst>
                <a:ext uri="{FF2B5EF4-FFF2-40B4-BE49-F238E27FC236}">
                  <a16:creationId xmlns:a16="http://schemas.microsoft.com/office/drawing/2014/main" id="{25D19255-5A10-DBAA-CE26-C44FD1B5572B}"/>
                </a:ext>
              </a:extLst>
            </p:cNvPr>
            <p:cNvSpPr/>
            <p:nvPr/>
          </p:nvSpPr>
          <p:spPr>
            <a:xfrm flipV="1">
              <a:off x="9352184" y="5589703"/>
              <a:ext cx="8019" cy="11801"/>
            </a:xfrm>
            <a:custGeom>
              <a:avLst/>
              <a:gdLst>
                <a:gd name="connsiteX0" fmla="*/ 7858 w 8019"/>
                <a:gd name="connsiteY0" fmla="*/ 11466 h 11801"/>
                <a:gd name="connsiteX1" fmla="*/ -161 w 8019"/>
                <a:gd name="connsiteY1" fmla="*/ -335 h 11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019" h="11801">
                  <a:moveTo>
                    <a:pt x="7858" y="11466"/>
                  </a:moveTo>
                  <a:cubicBezTo>
                    <a:pt x="7730" y="6103"/>
                    <a:pt x="2731" y="1645"/>
                    <a:pt x="-161" y="-335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98" name="任意多边形: 形状 2697">
              <a:extLst>
                <a:ext uri="{FF2B5EF4-FFF2-40B4-BE49-F238E27FC236}">
                  <a16:creationId xmlns:a16="http://schemas.microsoft.com/office/drawing/2014/main" id="{F928B663-DC66-0276-D7EA-7AB2711C8BE9}"/>
                </a:ext>
              </a:extLst>
            </p:cNvPr>
            <p:cNvSpPr/>
            <p:nvPr/>
          </p:nvSpPr>
          <p:spPr>
            <a:xfrm flipV="1">
              <a:off x="9298648" y="5517432"/>
              <a:ext cx="23040" cy="35830"/>
            </a:xfrm>
            <a:custGeom>
              <a:avLst/>
              <a:gdLst>
                <a:gd name="connsiteX0" fmla="*/ -162 w 23040"/>
                <a:gd name="connsiteY0" fmla="*/ 35484 h 35830"/>
                <a:gd name="connsiteX1" fmla="*/ 22878 w 23040"/>
                <a:gd name="connsiteY1" fmla="*/ -347 h 35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040" h="35830">
                  <a:moveTo>
                    <a:pt x="-162" y="35484"/>
                  </a:moveTo>
                  <a:cubicBezTo>
                    <a:pt x="13726" y="25600"/>
                    <a:pt x="9794" y="13383"/>
                    <a:pt x="22878" y="-347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99" name="任意多边形: 形状 2698">
              <a:extLst>
                <a:ext uri="{FF2B5EF4-FFF2-40B4-BE49-F238E27FC236}">
                  <a16:creationId xmlns:a16="http://schemas.microsoft.com/office/drawing/2014/main" id="{84E4908F-F242-DAE6-BB9F-E0CD56395392}"/>
                </a:ext>
              </a:extLst>
            </p:cNvPr>
            <p:cNvSpPr/>
            <p:nvPr/>
          </p:nvSpPr>
          <p:spPr>
            <a:xfrm flipV="1">
              <a:off x="9311399" y="5463823"/>
              <a:ext cx="277254" cy="273156"/>
            </a:xfrm>
            <a:custGeom>
              <a:avLst/>
              <a:gdLst>
                <a:gd name="connsiteX0" fmla="*/ -51 w 277254"/>
                <a:gd name="connsiteY0" fmla="*/ 260528 h 273156"/>
                <a:gd name="connsiteX1" fmla="*/ 89802 w 277254"/>
                <a:gd name="connsiteY1" fmla="*/ 151338 h 273156"/>
                <a:gd name="connsiteX2" fmla="*/ 179750 w 277254"/>
                <a:gd name="connsiteY2" fmla="*/ 82388 h 273156"/>
                <a:gd name="connsiteX3" fmla="*/ 258759 w 277254"/>
                <a:gd name="connsiteY3" fmla="*/ -335 h 273156"/>
                <a:gd name="connsiteX4" fmla="*/ 239435 w 277254"/>
                <a:gd name="connsiteY4" fmla="*/ 77248 h 273156"/>
                <a:gd name="connsiteX5" fmla="*/ 219798 w 277254"/>
                <a:gd name="connsiteY5" fmla="*/ 126718 h 273156"/>
                <a:gd name="connsiteX6" fmla="*/ 195573 w 277254"/>
                <a:gd name="connsiteY6" fmla="*/ 91963 h 273156"/>
                <a:gd name="connsiteX7" fmla="*/ 178815 w 277254"/>
                <a:gd name="connsiteY7" fmla="*/ 143959 h 273156"/>
                <a:gd name="connsiteX8" fmla="*/ 153637 w 277254"/>
                <a:gd name="connsiteY8" fmla="*/ 110902 h 273156"/>
                <a:gd name="connsiteX9" fmla="*/ 95511 w 277254"/>
                <a:gd name="connsiteY9" fmla="*/ 167327 h 273156"/>
                <a:gd name="connsiteX10" fmla="*/ -53 w 277254"/>
                <a:gd name="connsiteY10" fmla="*/ 260528 h 273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77254" h="273156">
                  <a:moveTo>
                    <a:pt x="-51" y="260528"/>
                  </a:moveTo>
                  <a:cubicBezTo>
                    <a:pt x="41720" y="216644"/>
                    <a:pt x="74236" y="180804"/>
                    <a:pt x="89802" y="151338"/>
                  </a:cubicBezTo>
                  <a:cubicBezTo>
                    <a:pt x="105375" y="121873"/>
                    <a:pt x="140740" y="94029"/>
                    <a:pt x="179750" y="82388"/>
                  </a:cubicBezTo>
                  <a:cubicBezTo>
                    <a:pt x="218754" y="70749"/>
                    <a:pt x="288002" y="38859"/>
                    <a:pt x="258759" y="-335"/>
                  </a:cubicBezTo>
                  <a:cubicBezTo>
                    <a:pt x="289158" y="9272"/>
                    <a:pt x="281111" y="45406"/>
                    <a:pt x="239435" y="77248"/>
                  </a:cubicBezTo>
                  <a:cubicBezTo>
                    <a:pt x="253023" y="96951"/>
                    <a:pt x="242969" y="128914"/>
                    <a:pt x="219798" y="126718"/>
                  </a:cubicBezTo>
                  <a:cubicBezTo>
                    <a:pt x="235412" y="119546"/>
                    <a:pt x="230836" y="84870"/>
                    <a:pt x="195573" y="91963"/>
                  </a:cubicBezTo>
                  <a:cubicBezTo>
                    <a:pt x="213894" y="108676"/>
                    <a:pt x="205365" y="139665"/>
                    <a:pt x="178815" y="143959"/>
                  </a:cubicBezTo>
                  <a:cubicBezTo>
                    <a:pt x="189752" y="131587"/>
                    <a:pt x="189078" y="100536"/>
                    <a:pt x="153637" y="110902"/>
                  </a:cubicBezTo>
                  <a:cubicBezTo>
                    <a:pt x="131281" y="117445"/>
                    <a:pt x="108124" y="141913"/>
                    <a:pt x="95511" y="167327"/>
                  </a:cubicBezTo>
                  <a:cubicBezTo>
                    <a:pt x="82897" y="192741"/>
                    <a:pt x="-3610" y="310702"/>
                    <a:pt x="-53" y="260528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00" name="任意多边形: 形状 2699">
              <a:extLst>
                <a:ext uri="{FF2B5EF4-FFF2-40B4-BE49-F238E27FC236}">
                  <a16:creationId xmlns:a16="http://schemas.microsoft.com/office/drawing/2014/main" id="{0A08A382-EF80-B479-179A-72381E7712D8}"/>
                </a:ext>
              </a:extLst>
            </p:cNvPr>
            <p:cNvSpPr/>
            <p:nvPr/>
          </p:nvSpPr>
          <p:spPr>
            <a:xfrm flipV="1">
              <a:off x="9333031" y="5535042"/>
              <a:ext cx="121305" cy="40745"/>
            </a:xfrm>
            <a:custGeom>
              <a:avLst/>
              <a:gdLst>
                <a:gd name="connsiteX0" fmla="*/ 116428 w 121305"/>
                <a:gd name="connsiteY0" fmla="*/ 40154 h 40745"/>
                <a:gd name="connsiteX1" fmla="*/ 66218 w 121305"/>
                <a:gd name="connsiteY1" fmla="*/ 26215 h 40745"/>
                <a:gd name="connsiteX2" fmla="*/ -161 w 121305"/>
                <a:gd name="connsiteY2" fmla="*/ -343 h 40745"/>
                <a:gd name="connsiteX3" fmla="*/ 85543 w 121305"/>
                <a:gd name="connsiteY3" fmla="*/ 12886 h 40745"/>
                <a:gd name="connsiteX4" fmla="*/ 116428 w 121305"/>
                <a:gd name="connsiteY4" fmla="*/ 40154 h 40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305" h="40745">
                  <a:moveTo>
                    <a:pt x="116428" y="40154"/>
                  </a:moveTo>
                  <a:cubicBezTo>
                    <a:pt x="96454" y="43006"/>
                    <a:pt x="96216" y="20282"/>
                    <a:pt x="66218" y="26215"/>
                  </a:cubicBezTo>
                  <a:cubicBezTo>
                    <a:pt x="36217" y="32151"/>
                    <a:pt x="5967" y="21369"/>
                    <a:pt x="-161" y="-343"/>
                  </a:cubicBezTo>
                  <a:cubicBezTo>
                    <a:pt x="38804" y="25069"/>
                    <a:pt x="66576" y="5302"/>
                    <a:pt x="85543" y="12886"/>
                  </a:cubicBezTo>
                  <a:cubicBezTo>
                    <a:pt x="104508" y="20479"/>
                    <a:pt x="132320" y="31717"/>
                    <a:pt x="116428" y="40154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01" name="任意多边形: 形状 2700">
              <a:extLst>
                <a:ext uri="{FF2B5EF4-FFF2-40B4-BE49-F238E27FC236}">
                  <a16:creationId xmlns:a16="http://schemas.microsoft.com/office/drawing/2014/main" id="{17295FEB-F324-CF25-CAC1-6A999CA39E6D}"/>
                </a:ext>
              </a:extLst>
            </p:cNvPr>
            <p:cNvSpPr/>
            <p:nvPr/>
          </p:nvSpPr>
          <p:spPr>
            <a:xfrm flipV="1">
              <a:off x="9367051" y="5537657"/>
              <a:ext cx="133892" cy="103783"/>
            </a:xfrm>
            <a:custGeom>
              <a:avLst/>
              <a:gdLst>
                <a:gd name="connsiteX0" fmla="*/ 85147 w 133892"/>
                <a:gd name="connsiteY0" fmla="*/ 100812 h 103783"/>
                <a:gd name="connsiteX1" fmla="*/ 34094 w 133892"/>
                <a:gd name="connsiteY1" fmla="*/ 52014 h 103783"/>
                <a:gd name="connsiteX2" fmla="*/ -160 w 133892"/>
                <a:gd name="connsiteY2" fmla="*/ -337 h 103783"/>
                <a:gd name="connsiteX3" fmla="*/ 65094 w 133892"/>
                <a:gd name="connsiteY3" fmla="*/ 57972 h 103783"/>
                <a:gd name="connsiteX4" fmla="*/ 97481 w 133892"/>
                <a:gd name="connsiteY4" fmla="*/ 75576 h 103783"/>
                <a:gd name="connsiteX5" fmla="*/ 73511 w 133892"/>
                <a:gd name="connsiteY5" fmla="*/ 14528 h 103783"/>
                <a:gd name="connsiteX6" fmla="*/ 132560 w 133892"/>
                <a:gd name="connsiteY6" fmla="*/ 103447 h 103783"/>
                <a:gd name="connsiteX7" fmla="*/ 85147 w 133892"/>
                <a:gd name="connsiteY7" fmla="*/ 100812 h 103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3892" h="103783">
                  <a:moveTo>
                    <a:pt x="85147" y="100812"/>
                  </a:moveTo>
                  <a:cubicBezTo>
                    <a:pt x="66403" y="72936"/>
                    <a:pt x="50626" y="97409"/>
                    <a:pt x="34094" y="52014"/>
                  </a:cubicBezTo>
                  <a:cubicBezTo>
                    <a:pt x="28937" y="37863"/>
                    <a:pt x="21188" y="14452"/>
                    <a:pt x="-160" y="-337"/>
                  </a:cubicBezTo>
                  <a:cubicBezTo>
                    <a:pt x="36473" y="2045"/>
                    <a:pt x="44655" y="50629"/>
                    <a:pt x="65094" y="57972"/>
                  </a:cubicBezTo>
                  <a:cubicBezTo>
                    <a:pt x="74968" y="61524"/>
                    <a:pt x="88853" y="67972"/>
                    <a:pt x="97481" y="75576"/>
                  </a:cubicBezTo>
                  <a:cubicBezTo>
                    <a:pt x="81314" y="62948"/>
                    <a:pt x="62500" y="32390"/>
                    <a:pt x="73511" y="14528"/>
                  </a:cubicBezTo>
                  <a:cubicBezTo>
                    <a:pt x="79886" y="52958"/>
                    <a:pt x="143047" y="47799"/>
                    <a:pt x="132560" y="103447"/>
                  </a:cubicBezTo>
                  <a:cubicBezTo>
                    <a:pt x="122482" y="97857"/>
                    <a:pt x="98113" y="92055"/>
                    <a:pt x="85147" y="100812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02" name="任意多边形: 形状 2701">
              <a:extLst>
                <a:ext uri="{FF2B5EF4-FFF2-40B4-BE49-F238E27FC236}">
                  <a16:creationId xmlns:a16="http://schemas.microsoft.com/office/drawing/2014/main" id="{E743F7B1-ADC5-9BD3-5835-2634BD5D46D9}"/>
                </a:ext>
              </a:extLst>
            </p:cNvPr>
            <p:cNvSpPr/>
            <p:nvPr/>
          </p:nvSpPr>
          <p:spPr>
            <a:xfrm flipV="1">
              <a:off x="9377218" y="5461710"/>
              <a:ext cx="66685" cy="68440"/>
            </a:xfrm>
            <a:custGeom>
              <a:avLst/>
              <a:gdLst>
                <a:gd name="connsiteX0" fmla="*/ 13782 w 66685"/>
                <a:gd name="connsiteY0" fmla="*/ 68086 h 68440"/>
                <a:gd name="connsiteX1" fmla="*/ -160 w 66685"/>
                <a:gd name="connsiteY1" fmla="*/ 36625 h 68440"/>
                <a:gd name="connsiteX2" fmla="*/ 38137 w 66685"/>
                <a:gd name="connsiteY2" fmla="*/ 47216 h 68440"/>
                <a:gd name="connsiteX3" fmla="*/ 25683 w 66685"/>
                <a:gd name="connsiteY3" fmla="*/ 12086 h 68440"/>
                <a:gd name="connsiteX4" fmla="*/ 66526 w 66685"/>
                <a:gd name="connsiteY4" fmla="*/ 915 h 68440"/>
                <a:gd name="connsiteX5" fmla="*/ 13782 w 66685"/>
                <a:gd name="connsiteY5" fmla="*/ 68086 h 68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685" h="68440">
                  <a:moveTo>
                    <a:pt x="13782" y="68086"/>
                  </a:moveTo>
                  <a:cubicBezTo>
                    <a:pt x="13974" y="59796"/>
                    <a:pt x="8509" y="42564"/>
                    <a:pt x="-160" y="36625"/>
                  </a:cubicBezTo>
                  <a:cubicBezTo>
                    <a:pt x="10567" y="36361"/>
                    <a:pt x="29464" y="41272"/>
                    <a:pt x="38137" y="47216"/>
                  </a:cubicBezTo>
                  <a:cubicBezTo>
                    <a:pt x="52591" y="34791"/>
                    <a:pt x="46256" y="11037"/>
                    <a:pt x="25683" y="12086"/>
                  </a:cubicBezTo>
                  <a:cubicBezTo>
                    <a:pt x="35010" y="6178"/>
                    <a:pt x="50942" y="-3914"/>
                    <a:pt x="66526" y="915"/>
                  </a:cubicBezTo>
                  <a:cubicBezTo>
                    <a:pt x="63273" y="19855"/>
                    <a:pt x="41280" y="59924"/>
                    <a:pt x="13782" y="68086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03" name="任意多边形: 形状 2702">
              <a:extLst>
                <a:ext uri="{FF2B5EF4-FFF2-40B4-BE49-F238E27FC236}">
                  <a16:creationId xmlns:a16="http://schemas.microsoft.com/office/drawing/2014/main" id="{1010F138-FDF5-5B1B-2EDD-F5B1374070B2}"/>
                </a:ext>
              </a:extLst>
            </p:cNvPr>
            <p:cNvSpPr/>
            <p:nvPr/>
          </p:nvSpPr>
          <p:spPr>
            <a:xfrm flipV="1">
              <a:off x="8854921" y="5212319"/>
              <a:ext cx="711815" cy="338435"/>
            </a:xfrm>
            <a:custGeom>
              <a:avLst/>
              <a:gdLst>
                <a:gd name="connsiteX0" fmla="*/ 329620 w 711815"/>
                <a:gd name="connsiteY0" fmla="*/ 297504 h 338435"/>
                <a:gd name="connsiteX1" fmla="*/ 319073 w 711815"/>
                <a:gd name="connsiteY1" fmla="*/ 312643 h 338435"/>
                <a:gd name="connsiteX2" fmla="*/ 344092 w 711815"/>
                <a:gd name="connsiteY2" fmla="*/ 333007 h 338435"/>
                <a:gd name="connsiteX3" fmla="*/ 479025 w 711815"/>
                <a:gd name="connsiteY3" fmla="*/ 283197 h 338435"/>
                <a:gd name="connsiteX4" fmla="*/ 519272 w 711815"/>
                <a:gd name="connsiteY4" fmla="*/ 256790 h 338435"/>
                <a:gd name="connsiteX5" fmla="*/ 585281 w 711815"/>
                <a:gd name="connsiteY5" fmla="*/ 205074 h 338435"/>
                <a:gd name="connsiteX6" fmla="*/ 599243 w 711815"/>
                <a:gd name="connsiteY6" fmla="*/ 206504 h 338435"/>
                <a:gd name="connsiteX7" fmla="*/ 617868 w 711815"/>
                <a:gd name="connsiteY7" fmla="*/ 151688 h 338435"/>
                <a:gd name="connsiteX8" fmla="*/ 650091 w 711815"/>
                <a:gd name="connsiteY8" fmla="*/ 111484 h 338435"/>
                <a:gd name="connsiteX9" fmla="*/ 678938 w 711815"/>
                <a:gd name="connsiteY9" fmla="*/ 93383 h 338435"/>
                <a:gd name="connsiteX10" fmla="*/ 710930 w 711815"/>
                <a:gd name="connsiteY10" fmla="*/ 57888 h 338435"/>
                <a:gd name="connsiteX11" fmla="*/ 648645 w 711815"/>
                <a:gd name="connsiteY11" fmla="*/ 14574 h 338435"/>
                <a:gd name="connsiteX12" fmla="*/ 577351 w 711815"/>
                <a:gd name="connsiteY12" fmla="*/ 29242 h 338435"/>
                <a:gd name="connsiteX13" fmla="*/ 476630 w 711815"/>
                <a:gd name="connsiteY13" fmla="*/ 79980 h 338435"/>
                <a:gd name="connsiteX14" fmla="*/ 366626 w 711815"/>
                <a:gd name="connsiteY14" fmla="*/ 79957 h 338435"/>
                <a:gd name="connsiteX15" fmla="*/ 303795 w 711815"/>
                <a:gd name="connsiteY15" fmla="*/ 92525 h 338435"/>
                <a:gd name="connsiteX16" fmla="*/ 244316 w 711815"/>
                <a:gd name="connsiteY16" fmla="*/ 125845 h 338435"/>
                <a:gd name="connsiteX17" fmla="*/ 298259 w 711815"/>
                <a:gd name="connsiteY17" fmla="*/ 111282 h 338435"/>
                <a:gd name="connsiteX18" fmla="*/ 348905 w 711815"/>
                <a:gd name="connsiteY18" fmla="*/ 117318 h 338435"/>
                <a:gd name="connsiteX19" fmla="*/ 235463 w 711815"/>
                <a:gd name="connsiteY19" fmla="*/ 177196 h 338435"/>
                <a:gd name="connsiteX20" fmla="*/ 326731 w 711815"/>
                <a:gd name="connsiteY20" fmla="*/ 159676 h 338435"/>
                <a:gd name="connsiteX21" fmla="*/ 252566 w 711815"/>
                <a:gd name="connsiteY21" fmla="*/ 231705 h 338435"/>
                <a:gd name="connsiteX22" fmla="*/ 107214 w 711815"/>
                <a:gd name="connsiteY22" fmla="*/ 225756 h 338435"/>
                <a:gd name="connsiteX23" fmla="*/ -164 w 711815"/>
                <a:gd name="connsiteY23" fmla="*/ 255662 h 338435"/>
                <a:gd name="connsiteX24" fmla="*/ 168857 w 711815"/>
                <a:gd name="connsiteY24" fmla="*/ 242256 h 338435"/>
                <a:gd name="connsiteX25" fmla="*/ 234223 w 711815"/>
                <a:gd name="connsiteY25" fmla="*/ 262924 h 338435"/>
                <a:gd name="connsiteX26" fmla="*/ 252611 w 711815"/>
                <a:gd name="connsiteY26" fmla="*/ 265019 h 338435"/>
                <a:gd name="connsiteX27" fmla="*/ 329622 w 711815"/>
                <a:gd name="connsiteY27" fmla="*/ 297499 h 338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711815" h="338435">
                  <a:moveTo>
                    <a:pt x="329620" y="297504"/>
                  </a:moveTo>
                  <a:cubicBezTo>
                    <a:pt x="328563" y="301387"/>
                    <a:pt x="325693" y="306254"/>
                    <a:pt x="319073" y="312643"/>
                  </a:cubicBezTo>
                  <a:cubicBezTo>
                    <a:pt x="298604" y="332367"/>
                    <a:pt x="324186" y="345877"/>
                    <a:pt x="344092" y="333007"/>
                  </a:cubicBezTo>
                  <a:cubicBezTo>
                    <a:pt x="416372" y="352565"/>
                    <a:pt x="417600" y="301420"/>
                    <a:pt x="479025" y="283197"/>
                  </a:cubicBezTo>
                  <a:cubicBezTo>
                    <a:pt x="500523" y="276820"/>
                    <a:pt x="512065" y="267368"/>
                    <a:pt x="519272" y="256790"/>
                  </a:cubicBezTo>
                  <a:cubicBezTo>
                    <a:pt x="552432" y="257566"/>
                    <a:pt x="577034" y="235891"/>
                    <a:pt x="585281" y="205074"/>
                  </a:cubicBezTo>
                  <a:cubicBezTo>
                    <a:pt x="589708" y="207183"/>
                    <a:pt x="594362" y="207979"/>
                    <a:pt x="599243" y="206504"/>
                  </a:cubicBezTo>
                  <a:cubicBezTo>
                    <a:pt x="620717" y="200011"/>
                    <a:pt x="625613" y="175095"/>
                    <a:pt x="617868" y="151688"/>
                  </a:cubicBezTo>
                  <a:cubicBezTo>
                    <a:pt x="633767" y="145305"/>
                    <a:pt x="645558" y="127969"/>
                    <a:pt x="650091" y="111484"/>
                  </a:cubicBezTo>
                  <a:cubicBezTo>
                    <a:pt x="669719" y="109704"/>
                    <a:pt x="680134" y="103582"/>
                    <a:pt x="678938" y="93383"/>
                  </a:cubicBezTo>
                  <a:cubicBezTo>
                    <a:pt x="696088" y="91232"/>
                    <a:pt x="715674" y="84290"/>
                    <a:pt x="710930" y="57888"/>
                  </a:cubicBezTo>
                  <a:cubicBezTo>
                    <a:pt x="706191" y="31491"/>
                    <a:pt x="681374" y="55923"/>
                    <a:pt x="648645" y="14574"/>
                  </a:cubicBezTo>
                  <a:cubicBezTo>
                    <a:pt x="628458" y="-10929"/>
                    <a:pt x="591107" y="-2341"/>
                    <a:pt x="577351" y="29242"/>
                  </a:cubicBezTo>
                  <a:cubicBezTo>
                    <a:pt x="555343" y="79772"/>
                    <a:pt x="520389" y="107798"/>
                    <a:pt x="476630" y="79980"/>
                  </a:cubicBezTo>
                  <a:cubicBezTo>
                    <a:pt x="432868" y="52158"/>
                    <a:pt x="403670" y="38383"/>
                    <a:pt x="366626" y="79957"/>
                  </a:cubicBezTo>
                  <a:cubicBezTo>
                    <a:pt x="353253" y="94958"/>
                    <a:pt x="328335" y="102031"/>
                    <a:pt x="303795" y="92525"/>
                  </a:cubicBezTo>
                  <a:cubicBezTo>
                    <a:pt x="279263" y="83021"/>
                    <a:pt x="269642" y="112527"/>
                    <a:pt x="244316" y="125845"/>
                  </a:cubicBezTo>
                  <a:cubicBezTo>
                    <a:pt x="277583" y="111310"/>
                    <a:pt x="270797" y="126289"/>
                    <a:pt x="298259" y="111282"/>
                  </a:cubicBezTo>
                  <a:cubicBezTo>
                    <a:pt x="323331" y="97574"/>
                    <a:pt x="331390" y="124050"/>
                    <a:pt x="348905" y="117318"/>
                  </a:cubicBezTo>
                  <a:cubicBezTo>
                    <a:pt x="278441" y="140172"/>
                    <a:pt x="295049" y="161232"/>
                    <a:pt x="235463" y="177196"/>
                  </a:cubicBezTo>
                  <a:cubicBezTo>
                    <a:pt x="274947" y="191391"/>
                    <a:pt x="299298" y="154185"/>
                    <a:pt x="326731" y="159676"/>
                  </a:cubicBezTo>
                  <a:cubicBezTo>
                    <a:pt x="282148" y="189004"/>
                    <a:pt x="280643" y="231226"/>
                    <a:pt x="252566" y="231705"/>
                  </a:cubicBezTo>
                  <a:cubicBezTo>
                    <a:pt x="208390" y="232464"/>
                    <a:pt x="187330" y="168287"/>
                    <a:pt x="107214" y="225756"/>
                  </a:cubicBezTo>
                  <a:cubicBezTo>
                    <a:pt x="68283" y="253686"/>
                    <a:pt x="39185" y="264492"/>
                    <a:pt x="-164" y="255662"/>
                  </a:cubicBezTo>
                  <a:cubicBezTo>
                    <a:pt x="96937" y="316121"/>
                    <a:pt x="123744" y="232132"/>
                    <a:pt x="168857" y="242256"/>
                  </a:cubicBezTo>
                  <a:cubicBezTo>
                    <a:pt x="195515" y="248238"/>
                    <a:pt x="215827" y="252796"/>
                    <a:pt x="234223" y="262924"/>
                  </a:cubicBezTo>
                  <a:cubicBezTo>
                    <a:pt x="240699" y="266488"/>
                    <a:pt x="246752" y="267037"/>
                    <a:pt x="252611" y="265019"/>
                  </a:cubicBezTo>
                  <a:cubicBezTo>
                    <a:pt x="197225" y="330595"/>
                    <a:pt x="260526" y="337996"/>
                    <a:pt x="329622" y="297499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04" name="任意多边形: 形状 2703">
              <a:extLst>
                <a:ext uri="{FF2B5EF4-FFF2-40B4-BE49-F238E27FC236}">
                  <a16:creationId xmlns:a16="http://schemas.microsoft.com/office/drawing/2014/main" id="{FEF5CFA4-B5AC-D556-9C28-882B9E54DF7F}"/>
                </a:ext>
              </a:extLst>
            </p:cNvPr>
            <p:cNvSpPr/>
            <p:nvPr/>
          </p:nvSpPr>
          <p:spPr>
            <a:xfrm flipV="1">
              <a:off x="9447706" y="5456948"/>
              <a:ext cx="86328" cy="50361"/>
            </a:xfrm>
            <a:custGeom>
              <a:avLst/>
              <a:gdLst>
                <a:gd name="connsiteX0" fmla="*/ 86170 w 86328"/>
                <a:gd name="connsiteY0" fmla="*/ 50004 h 50361"/>
                <a:gd name="connsiteX1" fmla="*/ 82366 w 86328"/>
                <a:gd name="connsiteY1" fmla="*/ 40467 h 50361"/>
                <a:gd name="connsiteX2" fmla="*/ 27845 w 86328"/>
                <a:gd name="connsiteY2" fmla="*/ 14560 h 50361"/>
                <a:gd name="connsiteX3" fmla="*/ 4512 w 86328"/>
                <a:gd name="connsiteY3" fmla="*/ 2659 h 50361"/>
                <a:gd name="connsiteX4" fmla="*/ 16533 w 86328"/>
                <a:gd name="connsiteY4" fmla="*/ 39694 h 50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328" h="50361">
                  <a:moveTo>
                    <a:pt x="86170" y="50004"/>
                  </a:moveTo>
                  <a:cubicBezTo>
                    <a:pt x="85837" y="47153"/>
                    <a:pt x="84587" y="43974"/>
                    <a:pt x="82366" y="40467"/>
                  </a:cubicBezTo>
                  <a:cubicBezTo>
                    <a:pt x="71536" y="23371"/>
                    <a:pt x="45395" y="38836"/>
                    <a:pt x="27845" y="14560"/>
                  </a:cubicBezTo>
                  <a:cubicBezTo>
                    <a:pt x="18661" y="1866"/>
                    <a:pt x="12468" y="-4555"/>
                    <a:pt x="4512" y="2659"/>
                  </a:cubicBezTo>
                  <a:cubicBezTo>
                    <a:pt x="-3441" y="9878"/>
                    <a:pt x="-2350" y="28786"/>
                    <a:pt x="16533" y="3969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05" name="任意多边形: 形状 2704">
              <a:extLst>
                <a:ext uri="{FF2B5EF4-FFF2-40B4-BE49-F238E27FC236}">
                  <a16:creationId xmlns:a16="http://schemas.microsoft.com/office/drawing/2014/main" id="{17ABCA0E-4FB2-0FDC-257B-C14DF58B3338}"/>
                </a:ext>
              </a:extLst>
            </p:cNvPr>
            <p:cNvSpPr/>
            <p:nvPr/>
          </p:nvSpPr>
          <p:spPr>
            <a:xfrm flipV="1">
              <a:off x="9199048" y="5217262"/>
              <a:ext cx="14589" cy="18229"/>
            </a:xfrm>
            <a:custGeom>
              <a:avLst/>
              <a:gdLst>
                <a:gd name="connsiteX0" fmla="*/ 14425 w 14589"/>
                <a:gd name="connsiteY0" fmla="*/ -405 h 18229"/>
                <a:gd name="connsiteX1" fmla="*/ -164 w 14589"/>
                <a:gd name="connsiteY1" fmla="*/ 17824 h 18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589" h="18229">
                  <a:moveTo>
                    <a:pt x="14425" y="-405"/>
                  </a:moveTo>
                  <a:cubicBezTo>
                    <a:pt x="10847" y="8200"/>
                    <a:pt x="5572" y="14115"/>
                    <a:pt x="-164" y="1782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06" name="任意多边形: 形状 2705">
              <a:extLst>
                <a:ext uri="{FF2B5EF4-FFF2-40B4-BE49-F238E27FC236}">
                  <a16:creationId xmlns:a16="http://schemas.microsoft.com/office/drawing/2014/main" id="{59F01577-605B-39A4-50DD-BEC198FFEAD6}"/>
                </a:ext>
              </a:extLst>
            </p:cNvPr>
            <p:cNvSpPr/>
            <p:nvPr/>
          </p:nvSpPr>
          <p:spPr>
            <a:xfrm flipV="1">
              <a:off x="9374253" y="5293356"/>
              <a:ext cx="130770" cy="145631"/>
            </a:xfrm>
            <a:custGeom>
              <a:avLst/>
              <a:gdLst>
                <a:gd name="connsiteX0" fmla="*/ -160 w 130770"/>
                <a:gd name="connsiteY0" fmla="*/ 145253 h 145631"/>
                <a:gd name="connsiteX1" fmla="*/ 40509 w 130770"/>
                <a:gd name="connsiteY1" fmla="*/ 75585 h 145631"/>
                <a:gd name="connsiteX2" fmla="*/ 125479 w 130770"/>
                <a:gd name="connsiteY2" fmla="*/ -18 h 145631"/>
                <a:gd name="connsiteX3" fmla="*/ 130611 w 130770"/>
                <a:gd name="connsiteY3" fmla="*/ -379 h 145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0770" h="145631">
                  <a:moveTo>
                    <a:pt x="-160" y="145253"/>
                  </a:moveTo>
                  <a:cubicBezTo>
                    <a:pt x="14780" y="123306"/>
                    <a:pt x="11277" y="95568"/>
                    <a:pt x="40509" y="75585"/>
                  </a:cubicBezTo>
                  <a:cubicBezTo>
                    <a:pt x="68648" y="56344"/>
                    <a:pt x="60064" y="3300"/>
                    <a:pt x="125479" y="-18"/>
                  </a:cubicBezTo>
                  <a:cubicBezTo>
                    <a:pt x="127252" y="-113"/>
                    <a:pt x="128964" y="-230"/>
                    <a:pt x="130611" y="-37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07" name="任意多边形: 形状 2706">
              <a:extLst>
                <a:ext uri="{FF2B5EF4-FFF2-40B4-BE49-F238E27FC236}">
                  <a16:creationId xmlns:a16="http://schemas.microsoft.com/office/drawing/2014/main" id="{6D62DFCA-08AA-1462-202D-FECE7E64B4CE}"/>
                </a:ext>
              </a:extLst>
            </p:cNvPr>
            <p:cNvSpPr/>
            <p:nvPr/>
          </p:nvSpPr>
          <p:spPr>
            <a:xfrm flipV="1">
              <a:off x="9420578" y="5345267"/>
              <a:ext cx="19754" cy="22136"/>
            </a:xfrm>
            <a:custGeom>
              <a:avLst/>
              <a:gdLst>
                <a:gd name="connsiteX0" fmla="*/ 19595 w 19754"/>
                <a:gd name="connsiteY0" fmla="*/ 21755 h 22136"/>
                <a:gd name="connsiteX1" fmla="*/ -160 w 19754"/>
                <a:gd name="connsiteY1" fmla="*/ -381 h 22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754" h="22136">
                  <a:moveTo>
                    <a:pt x="19595" y="21755"/>
                  </a:moveTo>
                  <a:cubicBezTo>
                    <a:pt x="10979" y="17648"/>
                    <a:pt x="3968" y="8731"/>
                    <a:pt x="-160" y="-38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08" name="任意多边形: 形状 2707">
              <a:extLst>
                <a:ext uri="{FF2B5EF4-FFF2-40B4-BE49-F238E27FC236}">
                  <a16:creationId xmlns:a16="http://schemas.microsoft.com/office/drawing/2014/main" id="{BB40572F-33ED-6648-E74B-1ACA4148488D}"/>
                </a:ext>
              </a:extLst>
            </p:cNvPr>
            <p:cNvSpPr/>
            <p:nvPr/>
          </p:nvSpPr>
          <p:spPr>
            <a:xfrm flipV="1">
              <a:off x="9215422" y="5361082"/>
              <a:ext cx="104977" cy="102065"/>
            </a:xfrm>
            <a:custGeom>
              <a:avLst/>
              <a:gdLst>
                <a:gd name="connsiteX0" fmla="*/ 75086 w 104977"/>
                <a:gd name="connsiteY0" fmla="*/ 89174 h 102065"/>
                <a:gd name="connsiteX1" fmla="*/ 6095 w 104977"/>
                <a:gd name="connsiteY1" fmla="*/ 81687 h 102065"/>
                <a:gd name="connsiteX2" fmla="*/ 27412 w 104977"/>
                <a:gd name="connsiteY2" fmla="*/ 10467 h 102065"/>
                <a:gd name="connsiteX3" fmla="*/ 98658 w 104977"/>
                <a:gd name="connsiteY3" fmla="*/ 19786 h 102065"/>
                <a:gd name="connsiteX4" fmla="*/ 75086 w 104977"/>
                <a:gd name="connsiteY4" fmla="*/ 89173 h 102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977" h="102065">
                  <a:moveTo>
                    <a:pt x="75086" y="89174"/>
                  </a:moveTo>
                  <a:cubicBezTo>
                    <a:pt x="38561" y="112309"/>
                    <a:pt x="17419" y="99564"/>
                    <a:pt x="6095" y="81687"/>
                  </a:cubicBezTo>
                  <a:cubicBezTo>
                    <a:pt x="-5229" y="63811"/>
                    <a:pt x="-2900" y="29668"/>
                    <a:pt x="27412" y="10467"/>
                  </a:cubicBezTo>
                  <a:cubicBezTo>
                    <a:pt x="57724" y="-8734"/>
                    <a:pt x="85860" y="-419"/>
                    <a:pt x="98658" y="19786"/>
                  </a:cubicBezTo>
                  <a:cubicBezTo>
                    <a:pt x="111460" y="39996"/>
                    <a:pt x="104622" y="70464"/>
                    <a:pt x="75086" y="89173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09" name="任意多边形: 形状 2708">
              <a:extLst>
                <a:ext uri="{FF2B5EF4-FFF2-40B4-BE49-F238E27FC236}">
                  <a16:creationId xmlns:a16="http://schemas.microsoft.com/office/drawing/2014/main" id="{682AA6C9-15D9-D3FC-92F5-D837F42B140A}"/>
                </a:ext>
              </a:extLst>
            </p:cNvPr>
            <p:cNvSpPr/>
            <p:nvPr/>
          </p:nvSpPr>
          <p:spPr>
            <a:xfrm flipV="1">
              <a:off x="9239524" y="5406670"/>
              <a:ext cx="63363" cy="49095"/>
            </a:xfrm>
            <a:custGeom>
              <a:avLst/>
              <a:gdLst>
                <a:gd name="connsiteX0" fmla="*/ 8836 w 63363"/>
                <a:gd name="connsiteY0" fmla="*/ 713 h 49095"/>
                <a:gd name="connsiteX1" fmla="*/ 904 w 63363"/>
                <a:gd name="connsiteY1" fmla="*/ 28606 h 49095"/>
                <a:gd name="connsiteX2" fmla="*/ 24796 w 63363"/>
                <a:gd name="connsiteY2" fmla="*/ 43965 h 49095"/>
                <a:gd name="connsiteX3" fmla="*/ 48526 w 63363"/>
                <a:gd name="connsiteY3" fmla="*/ 33289 h 49095"/>
                <a:gd name="connsiteX4" fmla="*/ 63201 w 63363"/>
                <a:gd name="connsiteY4" fmla="*/ 581 h 49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363" h="49095">
                  <a:moveTo>
                    <a:pt x="8836" y="713"/>
                  </a:moveTo>
                  <a:cubicBezTo>
                    <a:pt x="14454" y="11310"/>
                    <a:pt x="-4794" y="21328"/>
                    <a:pt x="904" y="28606"/>
                  </a:cubicBezTo>
                  <a:cubicBezTo>
                    <a:pt x="6609" y="35886"/>
                    <a:pt x="17904" y="33087"/>
                    <a:pt x="24796" y="43965"/>
                  </a:cubicBezTo>
                  <a:cubicBezTo>
                    <a:pt x="31690" y="54848"/>
                    <a:pt x="48501" y="45286"/>
                    <a:pt x="48526" y="33289"/>
                  </a:cubicBezTo>
                  <a:cubicBezTo>
                    <a:pt x="48550" y="21297"/>
                    <a:pt x="54288" y="-5754"/>
                    <a:pt x="63201" y="58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10" name="任意多边形: 形状 2709">
              <a:extLst>
                <a:ext uri="{FF2B5EF4-FFF2-40B4-BE49-F238E27FC236}">
                  <a16:creationId xmlns:a16="http://schemas.microsoft.com/office/drawing/2014/main" id="{D12CBE50-594E-5A67-AD19-D0F6D0EA6A78}"/>
                </a:ext>
              </a:extLst>
            </p:cNvPr>
            <p:cNvSpPr/>
            <p:nvPr/>
          </p:nvSpPr>
          <p:spPr>
            <a:xfrm flipV="1">
              <a:off x="9261588" y="5422182"/>
              <a:ext cx="26582" cy="38892"/>
            </a:xfrm>
            <a:custGeom>
              <a:avLst/>
              <a:gdLst>
                <a:gd name="connsiteX0" fmla="*/ 26419 w 26582"/>
                <a:gd name="connsiteY0" fmla="*/ 38528 h 38892"/>
                <a:gd name="connsiteX1" fmla="*/ 145 w 26582"/>
                <a:gd name="connsiteY1" fmla="*/ -365 h 38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582" h="38892">
                  <a:moveTo>
                    <a:pt x="26419" y="38528"/>
                  </a:moveTo>
                  <a:cubicBezTo>
                    <a:pt x="12456" y="35399"/>
                    <a:pt x="-2507" y="20371"/>
                    <a:pt x="145" y="-36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11" name="任意多边形: 形状 2710">
              <a:extLst>
                <a:ext uri="{FF2B5EF4-FFF2-40B4-BE49-F238E27FC236}">
                  <a16:creationId xmlns:a16="http://schemas.microsoft.com/office/drawing/2014/main" id="{77695516-8B8B-18A7-E0F6-52B680843BCF}"/>
                </a:ext>
              </a:extLst>
            </p:cNvPr>
            <p:cNvSpPr/>
            <p:nvPr/>
          </p:nvSpPr>
          <p:spPr>
            <a:xfrm flipV="1">
              <a:off x="9278310" y="5442779"/>
              <a:ext cx="13194" cy="19960"/>
            </a:xfrm>
            <a:custGeom>
              <a:avLst/>
              <a:gdLst>
                <a:gd name="connsiteX0" fmla="*/ 13032 w 13194"/>
                <a:gd name="connsiteY0" fmla="*/ 19598 h 19960"/>
                <a:gd name="connsiteX1" fmla="*/ -163 w 13194"/>
                <a:gd name="connsiteY1" fmla="*/ -362 h 19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194" h="19960">
                  <a:moveTo>
                    <a:pt x="13032" y="19598"/>
                  </a:moveTo>
                  <a:cubicBezTo>
                    <a:pt x="6618" y="15492"/>
                    <a:pt x="175" y="7049"/>
                    <a:pt x="-163" y="-36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12" name="任意多边形: 形状 2711">
              <a:extLst>
                <a:ext uri="{FF2B5EF4-FFF2-40B4-BE49-F238E27FC236}">
                  <a16:creationId xmlns:a16="http://schemas.microsoft.com/office/drawing/2014/main" id="{39E4584E-0037-8770-2068-53D17749BA29}"/>
                </a:ext>
              </a:extLst>
            </p:cNvPr>
            <p:cNvSpPr/>
            <p:nvPr/>
          </p:nvSpPr>
          <p:spPr>
            <a:xfrm flipV="1">
              <a:off x="9454739" y="5482664"/>
              <a:ext cx="39090" cy="30585"/>
            </a:xfrm>
            <a:custGeom>
              <a:avLst/>
              <a:gdLst>
                <a:gd name="connsiteX0" fmla="*/ -159 w 39090"/>
                <a:gd name="connsiteY0" fmla="*/ 6775 h 30585"/>
                <a:gd name="connsiteX1" fmla="*/ 31581 w 39090"/>
                <a:gd name="connsiteY1" fmla="*/ 30232 h 30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090" h="30585">
                  <a:moveTo>
                    <a:pt x="-159" y="6775"/>
                  </a:moveTo>
                  <a:cubicBezTo>
                    <a:pt x="26927" y="-13651"/>
                    <a:pt x="51725" y="14754"/>
                    <a:pt x="31581" y="3023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13" name="任意多边形: 形状 2712">
              <a:extLst>
                <a:ext uri="{FF2B5EF4-FFF2-40B4-BE49-F238E27FC236}">
                  <a16:creationId xmlns:a16="http://schemas.microsoft.com/office/drawing/2014/main" id="{51A735F4-3255-6028-90E9-AB2E40A86A22}"/>
                </a:ext>
              </a:extLst>
            </p:cNvPr>
            <p:cNvSpPr/>
            <p:nvPr/>
          </p:nvSpPr>
          <p:spPr>
            <a:xfrm flipV="1">
              <a:off x="9434002" y="5374747"/>
              <a:ext cx="39310" cy="24217"/>
            </a:xfrm>
            <a:custGeom>
              <a:avLst/>
              <a:gdLst>
                <a:gd name="connsiteX0" fmla="*/ 39152 w 39310"/>
                <a:gd name="connsiteY0" fmla="*/ -375 h 24217"/>
                <a:gd name="connsiteX1" fmla="*/ -159 w 39310"/>
                <a:gd name="connsiteY1" fmla="*/ 10638 h 24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310" h="24217">
                  <a:moveTo>
                    <a:pt x="39152" y="-375"/>
                  </a:moveTo>
                  <a:cubicBezTo>
                    <a:pt x="37239" y="18530"/>
                    <a:pt x="17214" y="37208"/>
                    <a:pt x="-159" y="1063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14" name="任意多边形: 形状 2713">
              <a:extLst>
                <a:ext uri="{FF2B5EF4-FFF2-40B4-BE49-F238E27FC236}">
                  <a16:creationId xmlns:a16="http://schemas.microsoft.com/office/drawing/2014/main" id="{04ACC069-785E-B6D8-ADC8-403626EF6267}"/>
                </a:ext>
              </a:extLst>
            </p:cNvPr>
            <p:cNvSpPr/>
            <p:nvPr/>
          </p:nvSpPr>
          <p:spPr>
            <a:xfrm flipV="1">
              <a:off x="9350885" y="5370436"/>
              <a:ext cx="61960" cy="49904"/>
            </a:xfrm>
            <a:custGeom>
              <a:avLst/>
              <a:gdLst>
                <a:gd name="connsiteX0" fmla="*/ 60950 w 61960"/>
                <a:gd name="connsiteY0" fmla="*/ 3262 h 49904"/>
                <a:gd name="connsiteX1" fmla="*/ 23000 w 61960"/>
                <a:gd name="connsiteY1" fmla="*/ 49082 h 49904"/>
                <a:gd name="connsiteX2" fmla="*/ 9099 w 61960"/>
                <a:gd name="connsiteY2" fmla="*/ -373 h 49904"/>
                <a:gd name="connsiteX3" fmla="*/ 60950 w 61960"/>
                <a:gd name="connsiteY3" fmla="*/ 3262 h 49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960" h="49904">
                  <a:moveTo>
                    <a:pt x="60950" y="3262"/>
                  </a:moveTo>
                  <a:cubicBezTo>
                    <a:pt x="66498" y="33510"/>
                    <a:pt x="43844" y="52760"/>
                    <a:pt x="23000" y="49082"/>
                  </a:cubicBezTo>
                  <a:cubicBezTo>
                    <a:pt x="5655" y="46023"/>
                    <a:pt x="-11161" y="20085"/>
                    <a:pt x="9099" y="-373"/>
                  </a:cubicBezTo>
                  <a:cubicBezTo>
                    <a:pt x="23410" y="4174"/>
                    <a:pt x="47469" y="6902"/>
                    <a:pt x="60950" y="3262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15" name="任意多边形: 形状 2714">
              <a:extLst>
                <a:ext uri="{FF2B5EF4-FFF2-40B4-BE49-F238E27FC236}">
                  <a16:creationId xmlns:a16="http://schemas.microsoft.com/office/drawing/2014/main" id="{9E58597A-EE89-8AF2-7CAA-33386D3F8399}"/>
                </a:ext>
              </a:extLst>
            </p:cNvPr>
            <p:cNvSpPr/>
            <p:nvPr/>
          </p:nvSpPr>
          <p:spPr>
            <a:xfrm flipV="1">
              <a:off x="9373837" y="5383727"/>
              <a:ext cx="37086" cy="33618"/>
            </a:xfrm>
            <a:custGeom>
              <a:avLst/>
              <a:gdLst>
                <a:gd name="connsiteX0" fmla="*/ 36926 w 37086"/>
                <a:gd name="connsiteY0" fmla="*/ 22176 h 33618"/>
                <a:gd name="connsiteX1" fmla="*/ 319 w 37086"/>
                <a:gd name="connsiteY1" fmla="*/ -372 h 33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086" h="33618">
                  <a:moveTo>
                    <a:pt x="36926" y="22176"/>
                  </a:moveTo>
                  <a:cubicBezTo>
                    <a:pt x="30811" y="43474"/>
                    <a:pt x="-4674" y="33009"/>
                    <a:pt x="319" y="-37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16" name="任意多边形: 形状 2715">
              <a:extLst>
                <a:ext uri="{FF2B5EF4-FFF2-40B4-BE49-F238E27FC236}">
                  <a16:creationId xmlns:a16="http://schemas.microsoft.com/office/drawing/2014/main" id="{8CB6C9E2-0E3E-E5E6-732D-0C6D8FB00DEC}"/>
                </a:ext>
              </a:extLst>
            </p:cNvPr>
            <p:cNvSpPr/>
            <p:nvPr/>
          </p:nvSpPr>
          <p:spPr>
            <a:xfrm flipV="1">
              <a:off x="9440892" y="5386632"/>
              <a:ext cx="32420" cy="14939"/>
            </a:xfrm>
            <a:custGeom>
              <a:avLst/>
              <a:gdLst>
                <a:gd name="connsiteX0" fmla="*/ 32261 w 32420"/>
                <a:gd name="connsiteY0" fmla="*/ 2234 h 14939"/>
                <a:gd name="connsiteX1" fmla="*/ -159 w 32420"/>
                <a:gd name="connsiteY1" fmla="*/ -374 h 14939"/>
                <a:gd name="connsiteX2" fmla="*/ 32261 w 32420"/>
                <a:gd name="connsiteY2" fmla="*/ 2234 h 14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420" h="14939">
                  <a:moveTo>
                    <a:pt x="32261" y="2234"/>
                  </a:moveTo>
                  <a:cubicBezTo>
                    <a:pt x="29497" y="16784"/>
                    <a:pt x="6290" y="21410"/>
                    <a:pt x="-159" y="-374"/>
                  </a:cubicBezTo>
                  <a:cubicBezTo>
                    <a:pt x="9338" y="5592"/>
                    <a:pt x="22634" y="7244"/>
                    <a:pt x="32261" y="2234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17" name="任意多边形: 形状 2716">
              <a:extLst>
                <a:ext uri="{FF2B5EF4-FFF2-40B4-BE49-F238E27FC236}">
                  <a16:creationId xmlns:a16="http://schemas.microsoft.com/office/drawing/2014/main" id="{F9F7AF2D-7190-4478-5885-8B87614FEFF3}"/>
                </a:ext>
              </a:extLst>
            </p:cNvPr>
            <p:cNvSpPr/>
            <p:nvPr/>
          </p:nvSpPr>
          <p:spPr>
            <a:xfrm flipV="1">
              <a:off x="9388414" y="5391888"/>
              <a:ext cx="24452" cy="24827"/>
            </a:xfrm>
            <a:custGeom>
              <a:avLst/>
              <a:gdLst>
                <a:gd name="connsiteX0" fmla="*/ 442 w 24452"/>
                <a:gd name="connsiteY0" fmla="*/ 1068 h 24827"/>
                <a:gd name="connsiteX1" fmla="*/ 23444 w 24452"/>
                <a:gd name="connsiteY1" fmla="*/ -372 h 24827"/>
                <a:gd name="connsiteX2" fmla="*/ 21958 w 24452"/>
                <a:gd name="connsiteY2" fmla="*/ 22673 h 24827"/>
                <a:gd name="connsiteX3" fmla="*/ 441 w 24452"/>
                <a:gd name="connsiteY3" fmla="*/ 1068 h 24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452" h="24827">
                  <a:moveTo>
                    <a:pt x="442" y="1068"/>
                  </a:moveTo>
                  <a:cubicBezTo>
                    <a:pt x="9022" y="1621"/>
                    <a:pt x="17322" y="1284"/>
                    <a:pt x="23444" y="-372"/>
                  </a:cubicBezTo>
                  <a:cubicBezTo>
                    <a:pt x="25034" y="8310"/>
                    <a:pt x="24304" y="16087"/>
                    <a:pt x="21958" y="22673"/>
                  </a:cubicBezTo>
                  <a:cubicBezTo>
                    <a:pt x="19448" y="28564"/>
                    <a:pt x="-4200" y="19478"/>
                    <a:pt x="441" y="1068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18" name="任意多边形: 形状 2717">
              <a:extLst>
                <a:ext uri="{FF2B5EF4-FFF2-40B4-BE49-F238E27FC236}">
                  <a16:creationId xmlns:a16="http://schemas.microsoft.com/office/drawing/2014/main" id="{B8A4C6BF-7391-8644-15D1-0D93A8A6917C}"/>
                </a:ext>
              </a:extLst>
            </p:cNvPr>
            <p:cNvSpPr/>
            <p:nvPr/>
          </p:nvSpPr>
          <p:spPr>
            <a:xfrm flipV="1">
              <a:off x="9322818" y="5345014"/>
              <a:ext cx="63222" cy="24184"/>
            </a:xfrm>
            <a:custGeom>
              <a:avLst/>
              <a:gdLst>
                <a:gd name="connsiteX0" fmla="*/ 63061 w 63222"/>
                <a:gd name="connsiteY0" fmla="*/ -381 h 24184"/>
                <a:gd name="connsiteX1" fmla="*/ 32468 w 63222"/>
                <a:gd name="connsiteY1" fmla="*/ 20092 h 24184"/>
                <a:gd name="connsiteX2" fmla="*/ -161 w 63222"/>
                <a:gd name="connsiteY2" fmla="*/ 10267 h 24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3222" h="24184">
                  <a:moveTo>
                    <a:pt x="63061" y="-381"/>
                  </a:moveTo>
                  <a:cubicBezTo>
                    <a:pt x="54981" y="17806"/>
                    <a:pt x="41667" y="25152"/>
                    <a:pt x="32468" y="20092"/>
                  </a:cubicBezTo>
                  <a:cubicBezTo>
                    <a:pt x="22611" y="26879"/>
                    <a:pt x="9578" y="24784"/>
                    <a:pt x="-161" y="10267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19" name="任意多边形: 形状 2718">
              <a:extLst>
                <a:ext uri="{FF2B5EF4-FFF2-40B4-BE49-F238E27FC236}">
                  <a16:creationId xmlns:a16="http://schemas.microsoft.com/office/drawing/2014/main" id="{64FEB63A-6E3C-93DC-C530-09056264145D}"/>
                </a:ext>
              </a:extLst>
            </p:cNvPr>
            <p:cNvSpPr/>
            <p:nvPr/>
          </p:nvSpPr>
          <p:spPr>
            <a:xfrm flipV="1">
              <a:off x="9290664" y="5356810"/>
              <a:ext cx="49775" cy="21556"/>
            </a:xfrm>
            <a:custGeom>
              <a:avLst/>
              <a:gdLst>
                <a:gd name="connsiteX0" fmla="*/ 49613 w 49775"/>
                <a:gd name="connsiteY0" fmla="*/ -379 h 21556"/>
                <a:gd name="connsiteX1" fmla="*/ -162 w 49775"/>
                <a:gd name="connsiteY1" fmla="*/ 5282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9775" h="21556">
                  <a:moveTo>
                    <a:pt x="49613" y="-379"/>
                  </a:moveTo>
                  <a:cubicBezTo>
                    <a:pt x="40163" y="21662"/>
                    <a:pt x="14531" y="31911"/>
                    <a:pt x="-162" y="5282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20" name="任意多边形: 形状 2719">
              <a:extLst>
                <a:ext uri="{FF2B5EF4-FFF2-40B4-BE49-F238E27FC236}">
                  <a16:creationId xmlns:a16="http://schemas.microsoft.com/office/drawing/2014/main" id="{4EE15976-6901-856A-BFC8-DD0EB6B62A49}"/>
                </a:ext>
              </a:extLst>
            </p:cNvPr>
            <p:cNvSpPr/>
            <p:nvPr/>
          </p:nvSpPr>
          <p:spPr>
            <a:xfrm flipV="1">
              <a:off x="9271264" y="5380655"/>
              <a:ext cx="28509" cy="18932"/>
            </a:xfrm>
            <a:custGeom>
              <a:avLst/>
              <a:gdLst>
                <a:gd name="connsiteX0" fmla="*/ -163 w 28509"/>
                <a:gd name="connsiteY0" fmla="*/ 18228 h 18932"/>
                <a:gd name="connsiteX1" fmla="*/ 28347 w 28509"/>
                <a:gd name="connsiteY1" fmla="*/ -374 h 18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509" h="18932">
                  <a:moveTo>
                    <a:pt x="-163" y="18228"/>
                  </a:moveTo>
                  <a:cubicBezTo>
                    <a:pt x="12184" y="19663"/>
                    <a:pt x="26793" y="16947"/>
                    <a:pt x="28347" y="-37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21" name="任意多边形: 形状 2720">
              <a:extLst>
                <a:ext uri="{FF2B5EF4-FFF2-40B4-BE49-F238E27FC236}">
                  <a16:creationId xmlns:a16="http://schemas.microsoft.com/office/drawing/2014/main" id="{EF45B950-4E32-58C1-1699-258E9CFB3203}"/>
                </a:ext>
              </a:extLst>
            </p:cNvPr>
            <p:cNvSpPr/>
            <p:nvPr/>
          </p:nvSpPr>
          <p:spPr>
            <a:xfrm flipV="1">
              <a:off x="9351226" y="5434683"/>
              <a:ext cx="60769" cy="20739"/>
            </a:xfrm>
            <a:custGeom>
              <a:avLst/>
              <a:gdLst>
                <a:gd name="connsiteX0" fmla="*/ 60609 w 60769"/>
                <a:gd name="connsiteY0" fmla="*/ 20376 h 20739"/>
                <a:gd name="connsiteX1" fmla="*/ 46927 w 60769"/>
                <a:gd name="connsiteY1" fmla="*/ -364 h 20739"/>
                <a:gd name="connsiteX2" fmla="*/ -161 w 60769"/>
                <a:gd name="connsiteY2" fmla="*/ 10408 h 20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0769" h="20739">
                  <a:moveTo>
                    <a:pt x="60609" y="20376"/>
                  </a:moveTo>
                  <a:cubicBezTo>
                    <a:pt x="54793" y="18072"/>
                    <a:pt x="48276" y="12944"/>
                    <a:pt x="46927" y="-364"/>
                  </a:cubicBezTo>
                  <a:cubicBezTo>
                    <a:pt x="45879" y="11736"/>
                    <a:pt x="30336" y="21583"/>
                    <a:pt x="-161" y="10408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22" name="任意多边形: 形状 2721">
              <a:extLst>
                <a:ext uri="{FF2B5EF4-FFF2-40B4-BE49-F238E27FC236}">
                  <a16:creationId xmlns:a16="http://schemas.microsoft.com/office/drawing/2014/main" id="{BF4C4F22-0757-2AD0-6D15-26293126D478}"/>
                </a:ext>
              </a:extLst>
            </p:cNvPr>
            <p:cNvSpPr/>
            <p:nvPr/>
          </p:nvSpPr>
          <p:spPr>
            <a:xfrm flipV="1">
              <a:off x="9426681" y="5453250"/>
              <a:ext cx="23057" cy="22856"/>
            </a:xfrm>
            <a:custGeom>
              <a:avLst/>
              <a:gdLst>
                <a:gd name="connsiteX0" fmla="*/ 22898 w 23057"/>
                <a:gd name="connsiteY0" fmla="*/ 18798 h 22856"/>
                <a:gd name="connsiteX1" fmla="*/ 5863 w 23057"/>
                <a:gd name="connsiteY1" fmla="*/ -360 h 22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057" h="22856">
                  <a:moveTo>
                    <a:pt x="22898" y="18798"/>
                  </a:moveTo>
                  <a:cubicBezTo>
                    <a:pt x="1211" y="29267"/>
                    <a:pt x="-6770" y="15810"/>
                    <a:pt x="5863" y="-360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23" name="任意多边形: 形状 2722">
              <a:extLst>
                <a:ext uri="{FF2B5EF4-FFF2-40B4-BE49-F238E27FC236}">
                  <a16:creationId xmlns:a16="http://schemas.microsoft.com/office/drawing/2014/main" id="{5DED2498-667D-18EF-BD2E-5CD58A377FFF}"/>
                </a:ext>
              </a:extLst>
            </p:cNvPr>
            <p:cNvSpPr/>
            <p:nvPr/>
          </p:nvSpPr>
          <p:spPr>
            <a:xfrm flipV="1">
              <a:off x="9314246" y="5307507"/>
              <a:ext cx="22979" cy="20409"/>
            </a:xfrm>
            <a:custGeom>
              <a:avLst/>
              <a:gdLst>
                <a:gd name="connsiteX0" fmla="*/ 22817 w 22979"/>
                <a:gd name="connsiteY0" fmla="*/ 11075 h 20409"/>
                <a:gd name="connsiteX1" fmla="*/ 7386 w 22979"/>
                <a:gd name="connsiteY1" fmla="*/ -388 h 20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979" h="20409">
                  <a:moveTo>
                    <a:pt x="22817" y="11075"/>
                  </a:moveTo>
                  <a:cubicBezTo>
                    <a:pt x="7932" y="25404"/>
                    <a:pt x="-10903" y="23179"/>
                    <a:pt x="7386" y="-388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24" name="任意多边形: 形状 2723">
              <a:extLst>
                <a:ext uri="{FF2B5EF4-FFF2-40B4-BE49-F238E27FC236}">
                  <a16:creationId xmlns:a16="http://schemas.microsoft.com/office/drawing/2014/main" id="{5AE7C40C-9D55-63B2-61B1-FFA78FB5B04B}"/>
                </a:ext>
              </a:extLst>
            </p:cNvPr>
            <p:cNvSpPr/>
            <p:nvPr/>
          </p:nvSpPr>
          <p:spPr>
            <a:xfrm flipV="1">
              <a:off x="9348558" y="5308411"/>
              <a:ext cx="28671" cy="17091"/>
            </a:xfrm>
            <a:custGeom>
              <a:avLst/>
              <a:gdLst>
                <a:gd name="connsiteX0" fmla="*/ 28510 w 28671"/>
                <a:gd name="connsiteY0" fmla="*/ -388 h 17091"/>
                <a:gd name="connsiteX1" fmla="*/ 1891 w 28671"/>
                <a:gd name="connsiteY1" fmla="*/ 8304 h 17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671" h="17091">
                  <a:moveTo>
                    <a:pt x="28510" y="-388"/>
                  </a:moveTo>
                  <a:cubicBezTo>
                    <a:pt x="8113" y="20700"/>
                    <a:pt x="-5544" y="20640"/>
                    <a:pt x="1891" y="830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25" name="任意多边形: 形状 2724">
              <a:extLst>
                <a:ext uri="{FF2B5EF4-FFF2-40B4-BE49-F238E27FC236}">
                  <a16:creationId xmlns:a16="http://schemas.microsoft.com/office/drawing/2014/main" id="{5CBFE985-430C-11B0-049A-DE2919351AC0}"/>
                </a:ext>
              </a:extLst>
            </p:cNvPr>
            <p:cNvSpPr/>
            <p:nvPr/>
          </p:nvSpPr>
          <p:spPr>
            <a:xfrm flipV="1">
              <a:off x="9242069" y="5378247"/>
              <a:ext cx="17753" cy="18997"/>
            </a:xfrm>
            <a:custGeom>
              <a:avLst/>
              <a:gdLst>
                <a:gd name="connsiteX0" fmla="*/ 4147 w 17753"/>
                <a:gd name="connsiteY0" fmla="*/ 18623 h 18997"/>
                <a:gd name="connsiteX1" fmla="*/ 17590 w 17753"/>
                <a:gd name="connsiteY1" fmla="*/ 309 h 18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753" h="18997">
                  <a:moveTo>
                    <a:pt x="4147" y="18623"/>
                  </a:moveTo>
                  <a:cubicBezTo>
                    <a:pt x="-2042" y="10569"/>
                    <a:pt x="-4521" y="-3655"/>
                    <a:pt x="17590" y="309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26" name="任意多边形: 形状 2725">
              <a:extLst>
                <a:ext uri="{FF2B5EF4-FFF2-40B4-BE49-F238E27FC236}">
                  <a16:creationId xmlns:a16="http://schemas.microsoft.com/office/drawing/2014/main" id="{E29ACFD1-734F-4F8B-2EE8-BEF4065BFB0F}"/>
                </a:ext>
              </a:extLst>
            </p:cNvPr>
            <p:cNvSpPr/>
            <p:nvPr/>
          </p:nvSpPr>
          <p:spPr>
            <a:xfrm flipV="1">
              <a:off x="9228461" y="5406822"/>
              <a:ext cx="6369" cy="5764"/>
            </a:xfrm>
            <a:custGeom>
              <a:avLst/>
              <a:gdLst>
                <a:gd name="connsiteX0" fmla="*/ 6206 w 6369"/>
                <a:gd name="connsiteY0" fmla="*/ 5394 h 5764"/>
                <a:gd name="connsiteX1" fmla="*/ -164 w 6369"/>
                <a:gd name="connsiteY1" fmla="*/ -371 h 5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369" h="5764">
                  <a:moveTo>
                    <a:pt x="6206" y="5394"/>
                  </a:moveTo>
                  <a:cubicBezTo>
                    <a:pt x="4728" y="3061"/>
                    <a:pt x="2616" y="586"/>
                    <a:pt x="-164" y="-371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27" name="任意多边形: 形状 2726">
              <a:extLst>
                <a:ext uri="{FF2B5EF4-FFF2-40B4-BE49-F238E27FC236}">
                  <a16:creationId xmlns:a16="http://schemas.microsoft.com/office/drawing/2014/main" id="{5F613A90-F60E-E29F-D400-6121A009B741}"/>
                </a:ext>
              </a:extLst>
            </p:cNvPr>
            <p:cNvSpPr/>
            <p:nvPr/>
          </p:nvSpPr>
          <p:spPr>
            <a:xfrm flipV="1">
              <a:off x="9244511" y="5236229"/>
              <a:ext cx="16586" cy="21288"/>
            </a:xfrm>
            <a:custGeom>
              <a:avLst/>
              <a:gdLst>
                <a:gd name="connsiteX0" fmla="*/ 6230 w 16586"/>
                <a:gd name="connsiteY0" fmla="*/ -401 h 21288"/>
                <a:gd name="connsiteX1" fmla="*/ 16423 w 16586"/>
                <a:gd name="connsiteY1" fmla="*/ 16560 h 21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586" h="21288">
                  <a:moveTo>
                    <a:pt x="6230" y="-401"/>
                  </a:moveTo>
                  <a:cubicBezTo>
                    <a:pt x="-5829" y="13231"/>
                    <a:pt x="65" y="28553"/>
                    <a:pt x="16423" y="16560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28" name="任意多边形: 形状 2727">
              <a:extLst>
                <a:ext uri="{FF2B5EF4-FFF2-40B4-BE49-F238E27FC236}">
                  <a16:creationId xmlns:a16="http://schemas.microsoft.com/office/drawing/2014/main" id="{934C6422-8F16-82D1-34FF-455F8EBE7F07}"/>
                </a:ext>
              </a:extLst>
            </p:cNvPr>
            <p:cNvSpPr/>
            <p:nvPr/>
          </p:nvSpPr>
          <p:spPr>
            <a:xfrm flipV="1">
              <a:off x="9219925" y="5260991"/>
              <a:ext cx="15811" cy="24745"/>
            </a:xfrm>
            <a:custGeom>
              <a:avLst/>
              <a:gdLst>
                <a:gd name="connsiteX0" fmla="*/ 5812 w 15811"/>
                <a:gd name="connsiteY0" fmla="*/ -396 h 24745"/>
                <a:gd name="connsiteX1" fmla="*/ 15647 w 15811"/>
                <a:gd name="connsiteY1" fmla="*/ 21149 h 24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811" h="24745">
                  <a:moveTo>
                    <a:pt x="5812" y="-396"/>
                  </a:moveTo>
                  <a:cubicBezTo>
                    <a:pt x="-7061" y="15383"/>
                    <a:pt x="3031" y="31315"/>
                    <a:pt x="15647" y="21149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29" name="任意多边形: 形状 2728">
              <a:extLst>
                <a:ext uri="{FF2B5EF4-FFF2-40B4-BE49-F238E27FC236}">
                  <a16:creationId xmlns:a16="http://schemas.microsoft.com/office/drawing/2014/main" id="{60ABBF98-AC07-CD3D-344F-0BEEDED311C9}"/>
                </a:ext>
              </a:extLst>
            </p:cNvPr>
            <p:cNvSpPr/>
            <p:nvPr/>
          </p:nvSpPr>
          <p:spPr>
            <a:xfrm flipV="1">
              <a:off x="9252279" y="5273443"/>
              <a:ext cx="13752" cy="23365"/>
            </a:xfrm>
            <a:custGeom>
              <a:avLst/>
              <a:gdLst>
                <a:gd name="connsiteX0" fmla="*/ 8939 w 13752"/>
                <a:gd name="connsiteY0" fmla="*/ -394 h 23365"/>
                <a:gd name="connsiteX1" fmla="*/ 13589 w 13752"/>
                <a:gd name="connsiteY1" fmla="*/ 18984 h 23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752" h="23365">
                  <a:moveTo>
                    <a:pt x="8939" y="-394"/>
                  </a:moveTo>
                  <a:cubicBezTo>
                    <a:pt x="-7155" y="16330"/>
                    <a:pt x="441" y="30038"/>
                    <a:pt x="13589" y="1898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30" name="任意多边形: 形状 2729">
              <a:extLst>
                <a:ext uri="{FF2B5EF4-FFF2-40B4-BE49-F238E27FC236}">
                  <a16:creationId xmlns:a16="http://schemas.microsoft.com/office/drawing/2014/main" id="{EB0C3060-9480-1B23-F631-A219E8CEA1A3}"/>
                </a:ext>
              </a:extLst>
            </p:cNvPr>
            <p:cNvSpPr/>
            <p:nvPr/>
          </p:nvSpPr>
          <p:spPr>
            <a:xfrm flipV="1">
              <a:off x="9269720" y="5254051"/>
              <a:ext cx="19641" cy="21173"/>
            </a:xfrm>
            <a:custGeom>
              <a:avLst/>
              <a:gdLst>
                <a:gd name="connsiteX0" fmla="*/ 19479 w 19641"/>
                <a:gd name="connsiteY0" fmla="*/ 16952 h 21173"/>
                <a:gd name="connsiteX1" fmla="*/ 9040 w 19641"/>
                <a:gd name="connsiteY1" fmla="*/ -398 h 21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641" h="21173">
                  <a:moveTo>
                    <a:pt x="19479" y="16952"/>
                  </a:moveTo>
                  <a:cubicBezTo>
                    <a:pt x="9868" y="24127"/>
                    <a:pt x="-12816" y="22702"/>
                    <a:pt x="9040" y="-398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31" name="任意多边形: 形状 2730">
              <a:extLst>
                <a:ext uri="{FF2B5EF4-FFF2-40B4-BE49-F238E27FC236}">
                  <a16:creationId xmlns:a16="http://schemas.microsoft.com/office/drawing/2014/main" id="{635BC23C-B689-85E0-6419-75FCCCE9B00E}"/>
                </a:ext>
              </a:extLst>
            </p:cNvPr>
            <p:cNvSpPr/>
            <p:nvPr/>
          </p:nvSpPr>
          <p:spPr>
            <a:xfrm flipV="1">
              <a:off x="9281417" y="5288305"/>
              <a:ext cx="21993" cy="16581"/>
            </a:xfrm>
            <a:custGeom>
              <a:avLst/>
              <a:gdLst>
                <a:gd name="connsiteX0" fmla="*/ 21831 w 21993"/>
                <a:gd name="connsiteY0" fmla="*/ 6139 h 16581"/>
                <a:gd name="connsiteX1" fmla="*/ 4632 w 21993"/>
                <a:gd name="connsiteY1" fmla="*/ -392 h 16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993" h="16581">
                  <a:moveTo>
                    <a:pt x="21831" y="6139"/>
                  </a:moveTo>
                  <a:cubicBezTo>
                    <a:pt x="345" y="24648"/>
                    <a:pt x="-5421" y="14689"/>
                    <a:pt x="4632" y="-392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32" name="任意多边形: 形状 2731">
              <a:extLst>
                <a:ext uri="{FF2B5EF4-FFF2-40B4-BE49-F238E27FC236}">
                  <a16:creationId xmlns:a16="http://schemas.microsoft.com/office/drawing/2014/main" id="{C62D9FAD-5680-B415-EEE5-C22B535AC7AC}"/>
                </a:ext>
              </a:extLst>
            </p:cNvPr>
            <p:cNvSpPr/>
            <p:nvPr/>
          </p:nvSpPr>
          <p:spPr>
            <a:xfrm flipV="1">
              <a:off x="9312682" y="5278599"/>
              <a:ext cx="22875" cy="12981"/>
            </a:xfrm>
            <a:custGeom>
              <a:avLst/>
              <a:gdLst>
                <a:gd name="connsiteX0" fmla="*/ 22714 w 22875"/>
                <a:gd name="connsiteY0" fmla="*/ 4022 h 12981"/>
                <a:gd name="connsiteX1" fmla="*/ 3035 w 22875"/>
                <a:gd name="connsiteY1" fmla="*/ -394 h 12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875" h="12981">
                  <a:moveTo>
                    <a:pt x="22714" y="4022"/>
                  </a:moveTo>
                  <a:cubicBezTo>
                    <a:pt x="6664" y="19088"/>
                    <a:pt x="-6447" y="12143"/>
                    <a:pt x="3035" y="-39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33" name="任意多边形: 形状 2732">
              <a:extLst>
                <a:ext uri="{FF2B5EF4-FFF2-40B4-BE49-F238E27FC236}">
                  <a16:creationId xmlns:a16="http://schemas.microsoft.com/office/drawing/2014/main" id="{9CE47A23-9D49-0920-5840-B86F2E52A4F9}"/>
                </a:ext>
              </a:extLst>
            </p:cNvPr>
            <p:cNvSpPr/>
            <p:nvPr/>
          </p:nvSpPr>
          <p:spPr>
            <a:xfrm flipV="1">
              <a:off x="9235193" y="5302400"/>
              <a:ext cx="23779" cy="15602"/>
            </a:xfrm>
            <a:custGeom>
              <a:avLst/>
              <a:gdLst>
                <a:gd name="connsiteX0" fmla="*/ 188 w 23779"/>
                <a:gd name="connsiteY0" fmla="*/ -389 h 15602"/>
                <a:gd name="connsiteX1" fmla="*/ 23616 w 23779"/>
                <a:gd name="connsiteY1" fmla="*/ 7371 h 15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79" h="15602">
                  <a:moveTo>
                    <a:pt x="188" y="-389"/>
                  </a:moveTo>
                  <a:cubicBezTo>
                    <a:pt x="-1941" y="6135"/>
                    <a:pt x="5565" y="26154"/>
                    <a:pt x="23616" y="7371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34" name="任意多边形: 形状 2733">
              <a:extLst>
                <a:ext uri="{FF2B5EF4-FFF2-40B4-BE49-F238E27FC236}">
                  <a16:creationId xmlns:a16="http://schemas.microsoft.com/office/drawing/2014/main" id="{9270517E-8512-94E7-A285-A090A876AA23}"/>
                </a:ext>
              </a:extLst>
            </p:cNvPr>
            <p:cNvSpPr/>
            <p:nvPr/>
          </p:nvSpPr>
          <p:spPr>
            <a:xfrm flipV="1">
              <a:off x="9255252" y="5333372"/>
              <a:ext cx="28037" cy="16162"/>
            </a:xfrm>
            <a:custGeom>
              <a:avLst/>
              <a:gdLst>
                <a:gd name="connsiteX0" fmla="*/ 27874 w 28037"/>
                <a:gd name="connsiteY0" fmla="*/ 8527 h 16162"/>
                <a:gd name="connsiteX1" fmla="*/ 1536 w 28037"/>
                <a:gd name="connsiteY1" fmla="*/ -383 h 16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037" h="16162">
                  <a:moveTo>
                    <a:pt x="27874" y="8527"/>
                  </a:moveTo>
                  <a:cubicBezTo>
                    <a:pt x="15954" y="21520"/>
                    <a:pt x="-6504" y="16147"/>
                    <a:pt x="1536" y="-383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35" name="任意多边形: 形状 2734">
              <a:extLst>
                <a:ext uri="{FF2B5EF4-FFF2-40B4-BE49-F238E27FC236}">
                  <a16:creationId xmlns:a16="http://schemas.microsoft.com/office/drawing/2014/main" id="{330673CA-2633-A5C0-4D9D-C2FA5FC4D347}"/>
                </a:ext>
              </a:extLst>
            </p:cNvPr>
            <p:cNvSpPr/>
            <p:nvPr/>
          </p:nvSpPr>
          <p:spPr>
            <a:xfrm flipV="1">
              <a:off x="9287826" y="5324245"/>
              <a:ext cx="25109" cy="11735"/>
            </a:xfrm>
            <a:custGeom>
              <a:avLst/>
              <a:gdLst>
                <a:gd name="connsiteX0" fmla="*/ 24947 w 25109"/>
                <a:gd name="connsiteY0" fmla="*/ -386 h 11735"/>
                <a:gd name="connsiteX1" fmla="*/ 700 w 25109"/>
                <a:gd name="connsiteY1" fmla="*/ 5174 h 11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109" h="11735">
                  <a:moveTo>
                    <a:pt x="24947" y="-386"/>
                  </a:moveTo>
                  <a:cubicBezTo>
                    <a:pt x="11515" y="11935"/>
                    <a:pt x="-4015" y="15786"/>
                    <a:pt x="700" y="517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36" name="任意多边形: 形状 2735">
              <a:extLst>
                <a:ext uri="{FF2B5EF4-FFF2-40B4-BE49-F238E27FC236}">
                  <a16:creationId xmlns:a16="http://schemas.microsoft.com/office/drawing/2014/main" id="{940180BD-68D2-03FC-AE70-7A075BA26530}"/>
                </a:ext>
              </a:extLst>
            </p:cNvPr>
            <p:cNvSpPr/>
            <p:nvPr/>
          </p:nvSpPr>
          <p:spPr>
            <a:xfrm flipV="1">
              <a:off x="9100406" y="5263341"/>
              <a:ext cx="151672" cy="117261"/>
            </a:xfrm>
            <a:custGeom>
              <a:avLst/>
              <a:gdLst>
                <a:gd name="connsiteX0" fmla="*/ 6982 w 151672"/>
                <a:gd name="connsiteY0" fmla="*/ 95193 h 117261"/>
                <a:gd name="connsiteX1" fmla="*/ 43280 w 151672"/>
                <a:gd name="connsiteY1" fmla="*/ 55066 h 117261"/>
                <a:gd name="connsiteX2" fmla="*/ 117058 w 151672"/>
                <a:gd name="connsiteY2" fmla="*/ -387 h 117261"/>
                <a:gd name="connsiteX3" fmla="*/ 68303 w 151672"/>
                <a:gd name="connsiteY3" fmla="*/ 65345 h 117261"/>
                <a:gd name="connsiteX4" fmla="*/ -165 w 151672"/>
                <a:gd name="connsiteY4" fmla="*/ 111984 h 117261"/>
                <a:gd name="connsiteX5" fmla="*/ 98746 w 151672"/>
                <a:gd name="connsiteY5" fmla="*/ 51512 h 117261"/>
                <a:gd name="connsiteX6" fmla="*/ 131491 w 151672"/>
                <a:gd name="connsiteY6" fmla="*/ 15521 h 117261"/>
                <a:gd name="connsiteX7" fmla="*/ 78075 w 151672"/>
                <a:gd name="connsiteY7" fmla="*/ 116874 h 117261"/>
                <a:gd name="connsiteX8" fmla="*/ 151503 w 151672"/>
                <a:gd name="connsiteY8" fmla="*/ 19182 h 117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1672" h="117261">
                  <a:moveTo>
                    <a:pt x="6982" y="95193"/>
                  </a:moveTo>
                  <a:cubicBezTo>
                    <a:pt x="17752" y="91489"/>
                    <a:pt x="28542" y="78233"/>
                    <a:pt x="43280" y="55066"/>
                  </a:cubicBezTo>
                  <a:cubicBezTo>
                    <a:pt x="52549" y="40475"/>
                    <a:pt x="83819" y="2156"/>
                    <a:pt x="117058" y="-387"/>
                  </a:cubicBezTo>
                  <a:cubicBezTo>
                    <a:pt x="85499" y="6535"/>
                    <a:pt x="90687" y="57704"/>
                    <a:pt x="68303" y="65345"/>
                  </a:cubicBezTo>
                  <a:cubicBezTo>
                    <a:pt x="45922" y="72991"/>
                    <a:pt x="5811" y="88324"/>
                    <a:pt x="-165" y="111984"/>
                  </a:cubicBezTo>
                  <a:cubicBezTo>
                    <a:pt x="34882" y="86515"/>
                    <a:pt x="72856" y="103008"/>
                    <a:pt x="98746" y="51512"/>
                  </a:cubicBezTo>
                  <a:cubicBezTo>
                    <a:pt x="105972" y="37128"/>
                    <a:pt x="117788" y="23113"/>
                    <a:pt x="131491" y="15521"/>
                  </a:cubicBezTo>
                  <a:cubicBezTo>
                    <a:pt x="123386" y="78373"/>
                    <a:pt x="61569" y="80505"/>
                    <a:pt x="78075" y="116874"/>
                  </a:cubicBezTo>
                  <a:cubicBezTo>
                    <a:pt x="84642" y="81676"/>
                    <a:pt x="152193" y="77006"/>
                    <a:pt x="151503" y="1918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37" name="任意多边形: 形状 2736">
              <a:extLst>
                <a:ext uri="{FF2B5EF4-FFF2-40B4-BE49-F238E27FC236}">
                  <a16:creationId xmlns:a16="http://schemas.microsoft.com/office/drawing/2014/main" id="{21119782-F1D4-AAB1-5A5B-AF16FC6055AB}"/>
                </a:ext>
              </a:extLst>
            </p:cNvPr>
            <p:cNvSpPr/>
            <p:nvPr/>
          </p:nvSpPr>
          <p:spPr>
            <a:xfrm flipV="1">
              <a:off x="9440988" y="5395855"/>
              <a:ext cx="31611" cy="5626"/>
            </a:xfrm>
            <a:custGeom>
              <a:avLst/>
              <a:gdLst>
                <a:gd name="connsiteX0" fmla="*/ 31452 w 31611"/>
                <a:gd name="connsiteY0" fmla="*/ 2740 h 5626"/>
                <a:gd name="connsiteX1" fmla="*/ -159 w 31611"/>
                <a:gd name="connsiteY1" fmla="*/ -373 h 5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611" h="5626">
                  <a:moveTo>
                    <a:pt x="31452" y="2740"/>
                  </a:moveTo>
                  <a:cubicBezTo>
                    <a:pt x="21914" y="6565"/>
                    <a:pt x="11073" y="6399"/>
                    <a:pt x="-159" y="-37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38" name="任意多边形: 形状 2737">
              <a:extLst>
                <a:ext uri="{FF2B5EF4-FFF2-40B4-BE49-F238E27FC236}">
                  <a16:creationId xmlns:a16="http://schemas.microsoft.com/office/drawing/2014/main" id="{5FA6C2C8-BB17-411A-DBAA-4DDFB81E28AF}"/>
                </a:ext>
              </a:extLst>
            </p:cNvPr>
            <p:cNvSpPr/>
            <p:nvPr/>
          </p:nvSpPr>
          <p:spPr>
            <a:xfrm flipV="1">
              <a:off x="9181968" y="5252697"/>
              <a:ext cx="3361" cy="21608"/>
            </a:xfrm>
            <a:custGeom>
              <a:avLst/>
              <a:gdLst>
                <a:gd name="connsiteX0" fmla="*/ -46 w 3361"/>
                <a:gd name="connsiteY0" fmla="*/ -398 h 21608"/>
                <a:gd name="connsiteX1" fmla="*/ 2713 w 3361"/>
                <a:gd name="connsiteY1" fmla="*/ 21210 h 21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61" h="21608">
                  <a:moveTo>
                    <a:pt x="-46" y="-398"/>
                  </a:moveTo>
                  <a:cubicBezTo>
                    <a:pt x="-1067" y="8637"/>
                    <a:pt x="4893" y="13222"/>
                    <a:pt x="2713" y="2121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39" name="任意多边形: 形状 2738">
              <a:extLst>
                <a:ext uri="{FF2B5EF4-FFF2-40B4-BE49-F238E27FC236}">
                  <a16:creationId xmlns:a16="http://schemas.microsoft.com/office/drawing/2014/main" id="{C21D241A-591D-E2E1-222D-6C58BF69D034}"/>
                </a:ext>
              </a:extLst>
            </p:cNvPr>
            <p:cNvSpPr/>
            <p:nvPr/>
          </p:nvSpPr>
          <p:spPr>
            <a:xfrm flipV="1">
              <a:off x="9398769" y="5751022"/>
              <a:ext cx="22617" cy="20132"/>
            </a:xfrm>
            <a:custGeom>
              <a:avLst/>
              <a:gdLst>
                <a:gd name="connsiteX0" fmla="*/ 21758 w 22617"/>
                <a:gd name="connsiteY0" fmla="*/ -304 h 20132"/>
                <a:gd name="connsiteX1" fmla="*/ -160 w 22617"/>
                <a:gd name="connsiteY1" fmla="*/ 18763 h 20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617" h="20132">
                  <a:moveTo>
                    <a:pt x="21758" y="-304"/>
                  </a:moveTo>
                  <a:cubicBezTo>
                    <a:pt x="25674" y="11963"/>
                    <a:pt x="12436" y="23432"/>
                    <a:pt x="-160" y="18763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40" name="任意多边形: 形状 2739">
              <a:extLst>
                <a:ext uri="{FF2B5EF4-FFF2-40B4-BE49-F238E27FC236}">
                  <a16:creationId xmlns:a16="http://schemas.microsoft.com/office/drawing/2014/main" id="{6CB2C79B-F774-C3C2-22BD-A87EEAD35326}"/>
                </a:ext>
              </a:extLst>
            </p:cNvPr>
            <p:cNvSpPr/>
            <p:nvPr/>
          </p:nvSpPr>
          <p:spPr>
            <a:xfrm flipV="1">
              <a:off x="9454144" y="5780799"/>
              <a:ext cx="22981" cy="21743"/>
            </a:xfrm>
            <a:custGeom>
              <a:avLst/>
              <a:gdLst>
                <a:gd name="connsiteX0" fmla="*/ -159 w 22981"/>
                <a:gd name="connsiteY0" fmla="*/ 20970 h 21743"/>
                <a:gd name="connsiteX1" fmla="*/ 20336 w 22981"/>
                <a:gd name="connsiteY1" fmla="*/ -298 h 21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981" h="21743">
                  <a:moveTo>
                    <a:pt x="-159" y="20970"/>
                  </a:moveTo>
                  <a:cubicBezTo>
                    <a:pt x="8314" y="24056"/>
                    <a:pt x="30151" y="11539"/>
                    <a:pt x="20336" y="-298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41" name="任意多边形: 形状 2740">
              <a:extLst>
                <a:ext uri="{FF2B5EF4-FFF2-40B4-BE49-F238E27FC236}">
                  <a16:creationId xmlns:a16="http://schemas.microsoft.com/office/drawing/2014/main" id="{9707F433-B40F-8030-F049-CB5E6B79B94E}"/>
                </a:ext>
              </a:extLst>
            </p:cNvPr>
            <p:cNvSpPr/>
            <p:nvPr/>
          </p:nvSpPr>
          <p:spPr>
            <a:xfrm flipV="1">
              <a:off x="9428180" y="5701638"/>
              <a:ext cx="20010" cy="5303"/>
            </a:xfrm>
            <a:custGeom>
              <a:avLst/>
              <a:gdLst>
                <a:gd name="connsiteX0" fmla="*/ 19851 w 20010"/>
                <a:gd name="connsiteY0" fmla="*/ 4886 h 5303"/>
                <a:gd name="connsiteX1" fmla="*/ -160 w 20010"/>
                <a:gd name="connsiteY1" fmla="*/ -315 h 5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010" h="5303">
                  <a:moveTo>
                    <a:pt x="19851" y="4886"/>
                  </a:moveTo>
                  <a:cubicBezTo>
                    <a:pt x="14752" y="5544"/>
                    <a:pt x="4751" y="2945"/>
                    <a:pt x="-160" y="-315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42" name="任意多边形: 形状 2741">
              <a:extLst>
                <a:ext uri="{FF2B5EF4-FFF2-40B4-BE49-F238E27FC236}">
                  <a16:creationId xmlns:a16="http://schemas.microsoft.com/office/drawing/2014/main" id="{1CB6BACC-FE65-8428-550B-CDF24F7F3B3E}"/>
                </a:ext>
              </a:extLst>
            </p:cNvPr>
            <p:cNvSpPr/>
            <p:nvPr/>
          </p:nvSpPr>
          <p:spPr>
            <a:xfrm flipV="1">
              <a:off x="9467093" y="5749478"/>
              <a:ext cx="17649" cy="3935"/>
            </a:xfrm>
            <a:custGeom>
              <a:avLst/>
              <a:gdLst>
                <a:gd name="connsiteX0" fmla="*/ 17491 w 17649"/>
                <a:gd name="connsiteY0" fmla="*/ -306 h 3935"/>
                <a:gd name="connsiteX1" fmla="*/ -159 w 17649"/>
                <a:gd name="connsiteY1" fmla="*/ 3399 h 3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649" h="3935">
                  <a:moveTo>
                    <a:pt x="17491" y="-306"/>
                  </a:moveTo>
                  <a:cubicBezTo>
                    <a:pt x="10165" y="3967"/>
                    <a:pt x="4343" y="3891"/>
                    <a:pt x="-159" y="3399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43" name="任意多边形: 形状 2742">
              <a:extLst>
                <a:ext uri="{FF2B5EF4-FFF2-40B4-BE49-F238E27FC236}">
                  <a16:creationId xmlns:a16="http://schemas.microsoft.com/office/drawing/2014/main" id="{54CEBBAD-3A58-BCD3-E4CD-1665B6746C63}"/>
                </a:ext>
              </a:extLst>
            </p:cNvPr>
            <p:cNvSpPr/>
            <p:nvPr/>
          </p:nvSpPr>
          <p:spPr>
            <a:xfrm flipV="1">
              <a:off x="9374253" y="5669951"/>
              <a:ext cx="20377" cy="12539"/>
            </a:xfrm>
            <a:custGeom>
              <a:avLst/>
              <a:gdLst>
                <a:gd name="connsiteX0" fmla="*/ -161 w 20377"/>
                <a:gd name="connsiteY0" fmla="*/ 12219 h 12539"/>
                <a:gd name="connsiteX1" fmla="*/ 20217 w 20377"/>
                <a:gd name="connsiteY1" fmla="*/ -320 h 12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377" h="12539">
                  <a:moveTo>
                    <a:pt x="-161" y="12219"/>
                  </a:moveTo>
                  <a:cubicBezTo>
                    <a:pt x="4220" y="10821"/>
                    <a:pt x="14177" y="5708"/>
                    <a:pt x="20217" y="-320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44" name="任意多边形: 形状 2743">
              <a:extLst>
                <a:ext uri="{FF2B5EF4-FFF2-40B4-BE49-F238E27FC236}">
                  <a16:creationId xmlns:a16="http://schemas.microsoft.com/office/drawing/2014/main" id="{77BF2B57-F8C0-989B-602B-AC0D1C2D0E75}"/>
                </a:ext>
              </a:extLst>
            </p:cNvPr>
            <p:cNvSpPr/>
            <p:nvPr/>
          </p:nvSpPr>
          <p:spPr>
            <a:xfrm flipV="1">
              <a:off x="9324081" y="5736471"/>
              <a:ext cx="12309" cy="6821"/>
            </a:xfrm>
            <a:custGeom>
              <a:avLst/>
              <a:gdLst>
                <a:gd name="connsiteX0" fmla="*/ 12148 w 12309"/>
                <a:gd name="connsiteY0" fmla="*/ -308 h 6821"/>
                <a:gd name="connsiteX1" fmla="*/ -162 w 12309"/>
                <a:gd name="connsiteY1" fmla="*/ 6514 h 6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309" h="6821">
                  <a:moveTo>
                    <a:pt x="12148" y="-308"/>
                  </a:moveTo>
                  <a:cubicBezTo>
                    <a:pt x="6239" y="852"/>
                    <a:pt x="2430" y="3276"/>
                    <a:pt x="-162" y="651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45" name="任意多边形: 形状 2744">
              <a:extLst>
                <a:ext uri="{FF2B5EF4-FFF2-40B4-BE49-F238E27FC236}">
                  <a16:creationId xmlns:a16="http://schemas.microsoft.com/office/drawing/2014/main" id="{65766AA8-851A-37AB-AF4A-1CE96FF8CAC0}"/>
                </a:ext>
              </a:extLst>
            </p:cNvPr>
            <p:cNvSpPr/>
            <p:nvPr/>
          </p:nvSpPr>
          <p:spPr>
            <a:xfrm flipV="1">
              <a:off x="9426892" y="5728924"/>
              <a:ext cx="4654" cy="21036"/>
            </a:xfrm>
            <a:custGeom>
              <a:avLst/>
              <a:gdLst>
                <a:gd name="connsiteX0" fmla="*/ 4470 w 4654"/>
                <a:gd name="connsiteY0" fmla="*/ -308 h 21036"/>
                <a:gd name="connsiteX1" fmla="*/ -160 w 4654"/>
                <a:gd name="connsiteY1" fmla="*/ 20728 h 21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654" h="21036">
                  <a:moveTo>
                    <a:pt x="4470" y="-308"/>
                  </a:moveTo>
                  <a:cubicBezTo>
                    <a:pt x="4689" y="5657"/>
                    <a:pt x="3474" y="15461"/>
                    <a:pt x="-160" y="20728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46" name="任意多边形: 形状 2745">
              <a:extLst>
                <a:ext uri="{FF2B5EF4-FFF2-40B4-BE49-F238E27FC236}">
                  <a16:creationId xmlns:a16="http://schemas.microsoft.com/office/drawing/2014/main" id="{945195BA-7AF7-60E7-EF1C-C07D9B2EE4E7}"/>
                </a:ext>
              </a:extLst>
            </p:cNvPr>
            <p:cNvSpPr/>
            <p:nvPr/>
          </p:nvSpPr>
          <p:spPr>
            <a:xfrm flipV="1">
              <a:off x="9334486" y="5687312"/>
              <a:ext cx="56985" cy="11877"/>
            </a:xfrm>
            <a:custGeom>
              <a:avLst/>
              <a:gdLst>
                <a:gd name="connsiteX0" fmla="*/ -161 w 56985"/>
                <a:gd name="connsiteY0" fmla="*/ 1062 h 11877"/>
                <a:gd name="connsiteX1" fmla="*/ 56824 w 56985"/>
                <a:gd name="connsiteY1" fmla="*/ 4122 h 11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6985" h="11877">
                  <a:moveTo>
                    <a:pt x="-161" y="1062"/>
                  </a:moveTo>
                  <a:cubicBezTo>
                    <a:pt x="9256" y="-7253"/>
                    <a:pt x="34729" y="25656"/>
                    <a:pt x="56824" y="4122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47" name="任意多边形: 形状 2746">
              <a:extLst>
                <a:ext uri="{FF2B5EF4-FFF2-40B4-BE49-F238E27FC236}">
                  <a16:creationId xmlns:a16="http://schemas.microsoft.com/office/drawing/2014/main" id="{CE312D17-4D50-755B-0F9F-F80FF0BD1EE3}"/>
                </a:ext>
              </a:extLst>
            </p:cNvPr>
            <p:cNvSpPr/>
            <p:nvPr/>
          </p:nvSpPr>
          <p:spPr>
            <a:xfrm flipV="1">
              <a:off x="9379975" y="5713206"/>
              <a:ext cx="1422" cy="20800"/>
            </a:xfrm>
            <a:custGeom>
              <a:avLst/>
              <a:gdLst>
                <a:gd name="connsiteX0" fmla="*/ 1261 w 1422"/>
                <a:gd name="connsiteY0" fmla="*/ -311 h 20800"/>
                <a:gd name="connsiteX1" fmla="*/ 1139 w 1422"/>
                <a:gd name="connsiteY1" fmla="*/ 20489 h 2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2" h="20800">
                  <a:moveTo>
                    <a:pt x="1261" y="-311"/>
                  </a:moveTo>
                  <a:cubicBezTo>
                    <a:pt x="-707" y="5626"/>
                    <a:pt x="-522" y="13775"/>
                    <a:pt x="1139" y="20489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3049" name="图片 3048">
            <a:extLst>
              <a:ext uri="{FF2B5EF4-FFF2-40B4-BE49-F238E27FC236}">
                <a16:creationId xmlns:a16="http://schemas.microsoft.com/office/drawing/2014/main" id="{C3F18D2C-0A54-D4AA-D63A-F30442A597E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4189270"/>
            <a:ext cx="4839485" cy="2668731"/>
          </a:xfrm>
          <a:custGeom>
            <a:avLst/>
            <a:gdLst>
              <a:gd name="connsiteX0" fmla="*/ 0 w 4839485"/>
              <a:gd name="connsiteY0" fmla="*/ 0 h 2668731"/>
              <a:gd name="connsiteX1" fmla="*/ 4839485 w 4839485"/>
              <a:gd name="connsiteY1" fmla="*/ 0 h 2668731"/>
              <a:gd name="connsiteX2" fmla="*/ 4839485 w 4839485"/>
              <a:gd name="connsiteY2" fmla="*/ 2668731 h 2668731"/>
              <a:gd name="connsiteX3" fmla="*/ 0 w 4839485"/>
              <a:gd name="connsiteY3" fmla="*/ 2668731 h 26687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39485" h="2668731">
                <a:moveTo>
                  <a:pt x="0" y="0"/>
                </a:moveTo>
                <a:lnTo>
                  <a:pt x="4839485" y="0"/>
                </a:lnTo>
                <a:lnTo>
                  <a:pt x="4839485" y="2668731"/>
                </a:lnTo>
                <a:lnTo>
                  <a:pt x="0" y="2668731"/>
                </a:lnTo>
                <a:close/>
              </a:path>
            </a:pathLst>
          </a:custGeom>
        </p:spPr>
      </p:pic>
      <p:pic>
        <p:nvPicPr>
          <p:cNvPr id="3051" name="图片 3050">
            <a:extLst>
              <a:ext uri="{FF2B5EF4-FFF2-40B4-BE49-F238E27FC236}">
                <a16:creationId xmlns:a16="http://schemas.microsoft.com/office/drawing/2014/main" id="{71FD85B2-B5EE-9A31-6FD7-47611A24F2E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2642518"/>
            <a:ext cx="2560643" cy="4215483"/>
          </a:xfrm>
          <a:custGeom>
            <a:avLst/>
            <a:gdLst>
              <a:gd name="connsiteX0" fmla="*/ 0 w 2560643"/>
              <a:gd name="connsiteY0" fmla="*/ 0 h 4215483"/>
              <a:gd name="connsiteX1" fmla="*/ 2560643 w 2560643"/>
              <a:gd name="connsiteY1" fmla="*/ 0 h 4215483"/>
              <a:gd name="connsiteX2" fmla="*/ 2560643 w 2560643"/>
              <a:gd name="connsiteY2" fmla="*/ 4215483 h 4215483"/>
              <a:gd name="connsiteX3" fmla="*/ 0 w 2560643"/>
              <a:gd name="connsiteY3" fmla="*/ 4215483 h 4215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60643" h="4215483">
                <a:moveTo>
                  <a:pt x="0" y="0"/>
                </a:moveTo>
                <a:lnTo>
                  <a:pt x="2560643" y="0"/>
                </a:lnTo>
                <a:lnTo>
                  <a:pt x="2560643" y="4215483"/>
                </a:lnTo>
                <a:lnTo>
                  <a:pt x="0" y="4215483"/>
                </a:lnTo>
                <a:close/>
              </a:path>
            </a:pathLst>
          </a:custGeom>
        </p:spPr>
      </p:pic>
      <p:pic>
        <p:nvPicPr>
          <p:cNvPr id="3055" name="图片 3054">
            <a:extLst>
              <a:ext uri="{FF2B5EF4-FFF2-40B4-BE49-F238E27FC236}">
                <a16:creationId xmlns:a16="http://schemas.microsoft.com/office/drawing/2014/main" id="{EC309EA1-6407-5395-2D11-7202616AD2E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7991813">
            <a:off x="1389349" y="3331086"/>
            <a:ext cx="3403008" cy="6679167"/>
          </a:xfrm>
          <a:custGeom>
            <a:avLst/>
            <a:gdLst>
              <a:gd name="connsiteX0" fmla="*/ 3403008 w 3403008"/>
              <a:gd name="connsiteY0" fmla="*/ 0 h 6679167"/>
              <a:gd name="connsiteX1" fmla="*/ 3403008 w 3403008"/>
              <a:gd name="connsiteY1" fmla="*/ 6679167 h 6679167"/>
              <a:gd name="connsiteX2" fmla="*/ 0 w 3403008"/>
              <a:gd name="connsiteY2" fmla="*/ 752433 h 6679167"/>
              <a:gd name="connsiteX3" fmla="*/ 1310450 w 3403008"/>
              <a:gd name="connsiteY3" fmla="*/ 0 h 6679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03008" h="6679167">
                <a:moveTo>
                  <a:pt x="3403008" y="0"/>
                </a:moveTo>
                <a:lnTo>
                  <a:pt x="3403008" y="6679167"/>
                </a:lnTo>
                <a:lnTo>
                  <a:pt x="0" y="752433"/>
                </a:lnTo>
                <a:lnTo>
                  <a:pt x="1310450" y="0"/>
                </a:lnTo>
                <a:close/>
              </a:path>
            </a:pathLst>
          </a:cu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96A789E-7D23-9225-E38E-0F4497D011BC}"/>
              </a:ext>
            </a:extLst>
          </p:cNvPr>
          <p:cNvSpPr txBox="1"/>
          <p:nvPr/>
        </p:nvSpPr>
        <p:spPr>
          <a:xfrm>
            <a:off x="9665392" y="5140467"/>
            <a:ext cx="166263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F5C77B"/>
                    </a:gs>
                  </a:gsLst>
                  <a:lin ang="5400000" scaled="1"/>
                </a:gradFill>
                <a:latin typeface="字魂扁桃体" pitchFamily="2" charset="-122"/>
                <a:ea typeface="字魂扁桃体" pitchFamily="2" charset="-122"/>
                <a:cs typeface="+mn-ea"/>
                <a:sym typeface="+mn-lt"/>
              </a:rPr>
              <a:t>目录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51B5D6C7-8A1F-4046-0DE9-996E911B5E43}"/>
              </a:ext>
            </a:extLst>
          </p:cNvPr>
          <p:cNvSpPr txBox="1"/>
          <p:nvPr/>
        </p:nvSpPr>
        <p:spPr>
          <a:xfrm>
            <a:off x="7321238" y="5675725"/>
            <a:ext cx="243207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38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F5C77B"/>
                    </a:gs>
                  </a:gsLst>
                  <a:lin ang="5400000" scaled="1"/>
                </a:gradFill>
                <a:latin typeface="字魂扁桃体" pitchFamily="2" charset="-122"/>
                <a:ea typeface="字魂扁桃体" pitchFamily="2" charset="-122"/>
              </a:defRPr>
            </a:lvl1pPr>
          </a:lstStyle>
          <a:p>
            <a:r>
              <a:rPr lang="en-US" altLang="zh-CN" sz="3600" dirty="0">
                <a:cs typeface="+mn-ea"/>
                <a:sym typeface="+mn-lt"/>
              </a:rPr>
              <a:t>CONTENTS</a:t>
            </a:r>
            <a:endParaRPr lang="zh-CN" altLang="en-US" sz="3600" dirty="0">
              <a:cs typeface="+mn-ea"/>
              <a:sym typeface="+mn-lt"/>
            </a:endParaRPr>
          </a:p>
        </p:txBody>
      </p:sp>
      <p:sp>
        <p:nvSpPr>
          <p:cNvPr id="2020" name="任意多边形: 形状 2019">
            <a:extLst>
              <a:ext uri="{FF2B5EF4-FFF2-40B4-BE49-F238E27FC236}">
                <a16:creationId xmlns:a16="http://schemas.microsoft.com/office/drawing/2014/main" id="{03E3BB08-737D-2D0F-59EB-F6134E710465}"/>
              </a:ext>
            </a:extLst>
          </p:cNvPr>
          <p:cNvSpPr/>
          <p:nvPr/>
        </p:nvSpPr>
        <p:spPr>
          <a:xfrm>
            <a:off x="6015421" y="5614153"/>
            <a:ext cx="1337095" cy="928538"/>
          </a:xfrm>
          <a:custGeom>
            <a:avLst/>
            <a:gdLst>
              <a:gd name="connsiteX0" fmla="*/ 342900 w 914400"/>
              <a:gd name="connsiteY0" fmla="*/ 0 h 635000"/>
              <a:gd name="connsiteX1" fmla="*/ 431800 w 914400"/>
              <a:gd name="connsiteY1" fmla="*/ 63500 h 635000"/>
              <a:gd name="connsiteX2" fmla="*/ 463550 w 914400"/>
              <a:gd name="connsiteY2" fmla="*/ 50800 h 635000"/>
              <a:gd name="connsiteX3" fmla="*/ 546100 w 914400"/>
              <a:gd name="connsiteY3" fmla="*/ 139700 h 635000"/>
              <a:gd name="connsiteX4" fmla="*/ 476250 w 914400"/>
              <a:gd name="connsiteY4" fmla="*/ 222250 h 635000"/>
              <a:gd name="connsiteX5" fmla="*/ 425450 w 914400"/>
              <a:gd name="connsiteY5" fmla="*/ 184150 h 635000"/>
              <a:gd name="connsiteX6" fmla="*/ 469900 w 914400"/>
              <a:gd name="connsiteY6" fmla="*/ 152400 h 635000"/>
              <a:gd name="connsiteX7" fmla="*/ 438150 w 914400"/>
              <a:gd name="connsiteY7" fmla="*/ 133350 h 635000"/>
              <a:gd name="connsiteX8" fmla="*/ 387350 w 914400"/>
              <a:gd name="connsiteY8" fmla="*/ 190500 h 635000"/>
              <a:gd name="connsiteX9" fmla="*/ 622300 w 914400"/>
              <a:gd name="connsiteY9" fmla="*/ 298450 h 635000"/>
              <a:gd name="connsiteX10" fmla="*/ 838200 w 914400"/>
              <a:gd name="connsiteY10" fmla="*/ 234950 h 635000"/>
              <a:gd name="connsiteX11" fmla="*/ 914400 w 914400"/>
              <a:gd name="connsiteY11" fmla="*/ 177800 h 635000"/>
              <a:gd name="connsiteX12" fmla="*/ 685800 w 914400"/>
              <a:gd name="connsiteY12" fmla="*/ 425450 h 635000"/>
              <a:gd name="connsiteX13" fmla="*/ 469900 w 914400"/>
              <a:gd name="connsiteY13" fmla="*/ 539750 h 635000"/>
              <a:gd name="connsiteX14" fmla="*/ 508000 w 914400"/>
              <a:gd name="connsiteY14" fmla="*/ 571500 h 635000"/>
              <a:gd name="connsiteX15" fmla="*/ 546100 w 914400"/>
              <a:gd name="connsiteY15" fmla="*/ 552450 h 635000"/>
              <a:gd name="connsiteX16" fmla="*/ 514350 w 914400"/>
              <a:gd name="connsiteY16" fmla="*/ 546100 h 635000"/>
              <a:gd name="connsiteX17" fmla="*/ 514350 w 914400"/>
              <a:gd name="connsiteY17" fmla="*/ 514350 h 635000"/>
              <a:gd name="connsiteX18" fmla="*/ 552450 w 914400"/>
              <a:gd name="connsiteY18" fmla="*/ 495300 h 635000"/>
              <a:gd name="connsiteX19" fmla="*/ 590550 w 914400"/>
              <a:gd name="connsiteY19" fmla="*/ 533400 h 635000"/>
              <a:gd name="connsiteX20" fmla="*/ 495300 w 914400"/>
              <a:gd name="connsiteY20" fmla="*/ 609600 h 635000"/>
              <a:gd name="connsiteX21" fmla="*/ 444500 w 914400"/>
              <a:gd name="connsiteY21" fmla="*/ 577850 h 635000"/>
              <a:gd name="connsiteX22" fmla="*/ 412750 w 914400"/>
              <a:gd name="connsiteY22" fmla="*/ 590550 h 635000"/>
              <a:gd name="connsiteX23" fmla="*/ 374650 w 914400"/>
              <a:gd name="connsiteY23" fmla="*/ 539750 h 635000"/>
              <a:gd name="connsiteX24" fmla="*/ 400050 w 914400"/>
              <a:gd name="connsiteY24" fmla="*/ 501650 h 635000"/>
              <a:gd name="connsiteX25" fmla="*/ 419100 w 914400"/>
              <a:gd name="connsiteY25" fmla="*/ 444500 h 635000"/>
              <a:gd name="connsiteX26" fmla="*/ 622300 w 914400"/>
              <a:gd name="connsiteY26" fmla="*/ 412750 h 635000"/>
              <a:gd name="connsiteX27" fmla="*/ 850900 w 914400"/>
              <a:gd name="connsiteY27" fmla="*/ 273050 h 635000"/>
              <a:gd name="connsiteX28" fmla="*/ 850900 w 914400"/>
              <a:gd name="connsiteY28" fmla="*/ 266700 h 635000"/>
              <a:gd name="connsiteX29" fmla="*/ 501650 w 914400"/>
              <a:gd name="connsiteY29" fmla="*/ 419100 h 635000"/>
              <a:gd name="connsiteX30" fmla="*/ 234950 w 914400"/>
              <a:gd name="connsiteY30" fmla="*/ 419100 h 635000"/>
              <a:gd name="connsiteX31" fmla="*/ 158750 w 914400"/>
              <a:gd name="connsiteY31" fmla="*/ 508000 h 635000"/>
              <a:gd name="connsiteX32" fmla="*/ 209550 w 914400"/>
              <a:gd name="connsiteY32" fmla="*/ 571500 h 635000"/>
              <a:gd name="connsiteX33" fmla="*/ 254000 w 914400"/>
              <a:gd name="connsiteY33" fmla="*/ 539750 h 635000"/>
              <a:gd name="connsiteX34" fmla="*/ 196850 w 914400"/>
              <a:gd name="connsiteY34" fmla="*/ 514350 h 635000"/>
              <a:gd name="connsiteX35" fmla="*/ 254000 w 914400"/>
              <a:gd name="connsiteY35" fmla="*/ 469900 h 635000"/>
              <a:gd name="connsiteX36" fmla="*/ 311150 w 914400"/>
              <a:gd name="connsiteY36" fmla="*/ 539750 h 635000"/>
              <a:gd name="connsiteX37" fmla="*/ 190500 w 914400"/>
              <a:gd name="connsiteY37" fmla="*/ 635000 h 635000"/>
              <a:gd name="connsiteX38" fmla="*/ 101600 w 914400"/>
              <a:gd name="connsiteY38" fmla="*/ 565150 h 635000"/>
              <a:gd name="connsiteX39" fmla="*/ 0 w 914400"/>
              <a:gd name="connsiteY39" fmla="*/ 476250 h 635000"/>
              <a:gd name="connsiteX40" fmla="*/ 0 w 914400"/>
              <a:gd name="connsiteY40" fmla="*/ 457200 h 635000"/>
              <a:gd name="connsiteX41" fmla="*/ 69850 w 914400"/>
              <a:gd name="connsiteY41" fmla="*/ 393700 h 635000"/>
              <a:gd name="connsiteX42" fmla="*/ 57150 w 914400"/>
              <a:gd name="connsiteY42" fmla="*/ 374650 h 635000"/>
              <a:gd name="connsiteX43" fmla="*/ 190500 w 914400"/>
              <a:gd name="connsiteY43" fmla="*/ 311150 h 635000"/>
              <a:gd name="connsiteX44" fmla="*/ 527050 w 914400"/>
              <a:gd name="connsiteY44" fmla="*/ 361950 h 635000"/>
              <a:gd name="connsiteX45" fmla="*/ 679450 w 914400"/>
              <a:gd name="connsiteY45" fmla="*/ 349250 h 635000"/>
              <a:gd name="connsiteX46" fmla="*/ 692150 w 914400"/>
              <a:gd name="connsiteY46" fmla="*/ 336550 h 635000"/>
              <a:gd name="connsiteX47" fmla="*/ 673100 w 914400"/>
              <a:gd name="connsiteY47" fmla="*/ 330200 h 635000"/>
              <a:gd name="connsiteX48" fmla="*/ 558800 w 914400"/>
              <a:gd name="connsiteY48" fmla="*/ 342900 h 635000"/>
              <a:gd name="connsiteX49" fmla="*/ 209550 w 914400"/>
              <a:gd name="connsiteY49" fmla="*/ 171450 h 635000"/>
              <a:gd name="connsiteX50" fmla="*/ 247650 w 914400"/>
              <a:gd name="connsiteY50" fmla="*/ 120650 h 635000"/>
              <a:gd name="connsiteX51" fmla="*/ 342900 w 914400"/>
              <a:gd name="connsiteY51" fmla="*/ 0 h 63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914400" h="635000">
                <a:moveTo>
                  <a:pt x="342900" y="0"/>
                </a:moveTo>
                <a:cubicBezTo>
                  <a:pt x="381000" y="0"/>
                  <a:pt x="419100" y="38100"/>
                  <a:pt x="431800" y="63500"/>
                </a:cubicBezTo>
                <a:cubicBezTo>
                  <a:pt x="444500" y="50800"/>
                  <a:pt x="450850" y="50800"/>
                  <a:pt x="463550" y="50800"/>
                </a:cubicBezTo>
                <a:cubicBezTo>
                  <a:pt x="514350" y="50800"/>
                  <a:pt x="546100" y="101600"/>
                  <a:pt x="546100" y="139700"/>
                </a:cubicBezTo>
                <a:cubicBezTo>
                  <a:pt x="546100" y="177800"/>
                  <a:pt x="514350" y="222250"/>
                  <a:pt x="476250" y="222250"/>
                </a:cubicBezTo>
                <a:cubicBezTo>
                  <a:pt x="457200" y="222250"/>
                  <a:pt x="425450" y="209550"/>
                  <a:pt x="425450" y="184150"/>
                </a:cubicBezTo>
                <a:cubicBezTo>
                  <a:pt x="425450" y="158750"/>
                  <a:pt x="444500" y="139700"/>
                  <a:pt x="469900" y="152400"/>
                </a:cubicBezTo>
                <a:cubicBezTo>
                  <a:pt x="463550" y="139700"/>
                  <a:pt x="457200" y="133350"/>
                  <a:pt x="438150" y="133350"/>
                </a:cubicBezTo>
                <a:cubicBezTo>
                  <a:pt x="400050" y="133350"/>
                  <a:pt x="387350" y="177800"/>
                  <a:pt x="387350" y="190500"/>
                </a:cubicBezTo>
                <a:cubicBezTo>
                  <a:pt x="387350" y="292100"/>
                  <a:pt x="596900" y="298450"/>
                  <a:pt x="622300" y="298450"/>
                </a:cubicBezTo>
                <a:cubicBezTo>
                  <a:pt x="692150" y="298450"/>
                  <a:pt x="755650" y="279400"/>
                  <a:pt x="838200" y="234950"/>
                </a:cubicBezTo>
                <a:cubicBezTo>
                  <a:pt x="863600" y="222250"/>
                  <a:pt x="895350" y="190500"/>
                  <a:pt x="914400" y="177800"/>
                </a:cubicBezTo>
                <a:cubicBezTo>
                  <a:pt x="895350" y="254000"/>
                  <a:pt x="768350" y="393700"/>
                  <a:pt x="685800" y="425450"/>
                </a:cubicBezTo>
                <a:cubicBezTo>
                  <a:pt x="628650" y="444500"/>
                  <a:pt x="469900" y="457200"/>
                  <a:pt x="469900" y="539750"/>
                </a:cubicBezTo>
                <a:cubicBezTo>
                  <a:pt x="469900" y="552450"/>
                  <a:pt x="495300" y="571500"/>
                  <a:pt x="508000" y="571500"/>
                </a:cubicBezTo>
                <a:cubicBezTo>
                  <a:pt x="527050" y="571500"/>
                  <a:pt x="533400" y="565150"/>
                  <a:pt x="546100" y="552450"/>
                </a:cubicBezTo>
                <a:cubicBezTo>
                  <a:pt x="539750" y="546100"/>
                  <a:pt x="527050" y="546100"/>
                  <a:pt x="514350" y="546100"/>
                </a:cubicBezTo>
                <a:lnTo>
                  <a:pt x="514350" y="514350"/>
                </a:lnTo>
                <a:cubicBezTo>
                  <a:pt x="527050" y="501650"/>
                  <a:pt x="533400" y="495300"/>
                  <a:pt x="552450" y="495300"/>
                </a:cubicBezTo>
                <a:cubicBezTo>
                  <a:pt x="584200" y="495300"/>
                  <a:pt x="590550" y="514350"/>
                  <a:pt x="590550" y="533400"/>
                </a:cubicBezTo>
                <a:cubicBezTo>
                  <a:pt x="590550" y="590550"/>
                  <a:pt x="514350" y="609600"/>
                  <a:pt x="495300" y="609600"/>
                </a:cubicBezTo>
                <a:cubicBezTo>
                  <a:pt x="463550" y="609600"/>
                  <a:pt x="469900" y="577850"/>
                  <a:pt x="444500" y="577850"/>
                </a:cubicBezTo>
                <a:cubicBezTo>
                  <a:pt x="431800" y="577850"/>
                  <a:pt x="431800" y="590550"/>
                  <a:pt x="412750" y="590550"/>
                </a:cubicBezTo>
                <a:cubicBezTo>
                  <a:pt x="387350" y="590550"/>
                  <a:pt x="374650" y="552450"/>
                  <a:pt x="374650" y="539750"/>
                </a:cubicBezTo>
                <a:cubicBezTo>
                  <a:pt x="374650" y="527050"/>
                  <a:pt x="393700" y="514350"/>
                  <a:pt x="400050" y="501650"/>
                </a:cubicBezTo>
                <a:cubicBezTo>
                  <a:pt x="400050" y="482600"/>
                  <a:pt x="387350" y="450850"/>
                  <a:pt x="419100" y="444500"/>
                </a:cubicBezTo>
                <a:cubicBezTo>
                  <a:pt x="476250" y="425450"/>
                  <a:pt x="552450" y="425450"/>
                  <a:pt x="622300" y="412750"/>
                </a:cubicBezTo>
                <a:cubicBezTo>
                  <a:pt x="685800" y="400050"/>
                  <a:pt x="787400" y="349250"/>
                  <a:pt x="850900" y="273050"/>
                </a:cubicBezTo>
                <a:lnTo>
                  <a:pt x="850900" y="266700"/>
                </a:lnTo>
                <a:cubicBezTo>
                  <a:pt x="812800" y="336550"/>
                  <a:pt x="584200" y="419100"/>
                  <a:pt x="501650" y="419100"/>
                </a:cubicBezTo>
                <a:lnTo>
                  <a:pt x="234950" y="419100"/>
                </a:lnTo>
                <a:cubicBezTo>
                  <a:pt x="165100" y="438150"/>
                  <a:pt x="158750" y="469900"/>
                  <a:pt x="158750" y="508000"/>
                </a:cubicBezTo>
                <a:cubicBezTo>
                  <a:pt x="158750" y="552450"/>
                  <a:pt x="190500" y="571500"/>
                  <a:pt x="209550" y="571500"/>
                </a:cubicBezTo>
                <a:cubicBezTo>
                  <a:pt x="215900" y="571500"/>
                  <a:pt x="234950" y="558800"/>
                  <a:pt x="254000" y="539750"/>
                </a:cubicBezTo>
                <a:cubicBezTo>
                  <a:pt x="241300" y="539750"/>
                  <a:pt x="196850" y="546100"/>
                  <a:pt x="196850" y="514350"/>
                </a:cubicBezTo>
                <a:cubicBezTo>
                  <a:pt x="196850" y="482600"/>
                  <a:pt x="241300" y="469900"/>
                  <a:pt x="254000" y="469900"/>
                </a:cubicBezTo>
                <a:cubicBezTo>
                  <a:pt x="304800" y="469900"/>
                  <a:pt x="311150" y="508000"/>
                  <a:pt x="311150" y="539750"/>
                </a:cubicBezTo>
                <a:cubicBezTo>
                  <a:pt x="311150" y="609600"/>
                  <a:pt x="228600" y="635000"/>
                  <a:pt x="190500" y="635000"/>
                </a:cubicBezTo>
                <a:cubicBezTo>
                  <a:pt x="158750" y="635000"/>
                  <a:pt x="88900" y="615950"/>
                  <a:pt x="101600" y="565150"/>
                </a:cubicBezTo>
                <a:cubicBezTo>
                  <a:pt x="19050" y="571500"/>
                  <a:pt x="0" y="527050"/>
                  <a:pt x="0" y="476250"/>
                </a:cubicBezTo>
                <a:lnTo>
                  <a:pt x="0" y="457200"/>
                </a:lnTo>
                <a:cubicBezTo>
                  <a:pt x="12700" y="406400"/>
                  <a:pt x="69850" y="406400"/>
                  <a:pt x="69850" y="393700"/>
                </a:cubicBezTo>
                <a:cubicBezTo>
                  <a:pt x="69850" y="374650"/>
                  <a:pt x="57150" y="393700"/>
                  <a:pt x="57150" y="374650"/>
                </a:cubicBezTo>
                <a:cubicBezTo>
                  <a:pt x="57150" y="304800"/>
                  <a:pt x="177800" y="311150"/>
                  <a:pt x="190500" y="311150"/>
                </a:cubicBezTo>
                <a:cubicBezTo>
                  <a:pt x="304800" y="311150"/>
                  <a:pt x="406400" y="361950"/>
                  <a:pt x="527050" y="361950"/>
                </a:cubicBezTo>
                <a:cubicBezTo>
                  <a:pt x="539750" y="361950"/>
                  <a:pt x="622300" y="355600"/>
                  <a:pt x="679450" y="349250"/>
                </a:cubicBezTo>
                <a:cubicBezTo>
                  <a:pt x="679450" y="342900"/>
                  <a:pt x="685800" y="342900"/>
                  <a:pt x="692150" y="336550"/>
                </a:cubicBezTo>
                <a:cubicBezTo>
                  <a:pt x="685800" y="330200"/>
                  <a:pt x="685800" y="330200"/>
                  <a:pt x="673100" y="330200"/>
                </a:cubicBezTo>
                <a:cubicBezTo>
                  <a:pt x="654050" y="330200"/>
                  <a:pt x="577850" y="342900"/>
                  <a:pt x="558800" y="342900"/>
                </a:cubicBezTo>
                <a:cubicBezTo>
                  <a:pt x="476250" y="342900"/>
                  <a:pt x="209550" y="317500"/>
                  <a:pt x="209550" y="171450"/>
                </a:cubicBezTo>
                <a:cubicBezTo>
                  <a:pt x="209550" y="152400"/>
                  <a:pt x="241300" y="127000"/>
                  <a:pt x="247650" y="120650"/>
                </a:cubicBezTo>
                <a:cubicBezTo>
                  <a:pt x="228600" y="63500"/>
                  <a:pt x="285750" y="0"/>
                  <a:pt x="342900" y="0"/>
                </a:cubicBezTo>
                <a:close/>
              </a:path>
            </a:pathLst>
          </a:custGeom>
          <a:gradFill>
            <a:gsLst>
              <a:gs pos="0">
                <a:srgbClr val="F6F4F0"/>
              </a:gs>
              <a:gs pos="100000">
                <a:srgbClr val="F5C77B"/>
              </a:gs>
            </a:gsLst>
            <a:lin ang="5400000" scaled="1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字魂扁桃体" pitchFamily="2" charset="-122"/>
              <a:ea typeface="字魂扁桃体" pitchFamily="2" charset="-122"/>
              <a:cs typeface="+mn-ea"/>
              <a:sym typeface="+mn-lt"/>
            </a:endParaRPr>
          </a:p>
        </p:txBody>
      </p:sp>
      <p:sp>
        <p:nvSpPr>
          <p:cNvPr id="2019" name="任意多边形: 形状 2018">
            <a:extLst>
              <a:ext uri="{FF2B5EF4-FFF2-40B4-BE49-F238E27FC236}">
                <a16:creationId xmlns:a16="http://schemas.microsoft.com/office/drawing/2014/main" id="{4BCE8AB4-7CFE-85E1-706B-BC22688726E2}"/>
              </a:ext>
            </a:extLst>
          </p:cNvPr>
          <p:cNvSpPr/>
          <p:nvPr/>
        </p:nvSpPr>
        <p:spPr>
          <a:xfrm>
            <a:off x="10740817" y="5848934"/>
            <a:ext cx="1151006" cy="693757"/>
          </a:xfrm>
          <a:custGeom>
            <a:avLst/>
            <a:gdLst>
              <a:gd name="connsiteX0" fmla="*/ 596900 w 927100"/>
              <a:gd name="connsiteY0" fmla="*/ 0 h 558800"/>
              <a:gd name="connsiteX1" fmla="*/ 654050 w 927100"/>
              <a:gd name="connsiteY1" fmla="*/ 0 h 558800"/>
              <a:gd name="connsiteX2" fmla="*/ 927100 w 927100"/>
              <a:gd name="connsiteY2" fmla="*/ 241300 h 558800"/>
              <a:gd name="connsiteX3" fmla="*/ 469900 w 927100"/>
              <a:gd name="connsiteY3" fmla="*/ 558800 h 558800"/>
              <a:gd name="connsiteX4" fmla="*/ 6350 w 927100"/>
              <a:gd name="connsiteY4" fmla="*/ 419100 h 558800"/>
              <a:gd name="connsiteX5" fmla="*/ 0 w 927100"/>
              <a:gd name="connsiteY5" fmla="*/ 406400 h 558800"/>
              <a:gd name="connsiteX6" fmla="*/ 419100 w 927100"/>
              <a:gd name="connsiteY6" fmla="*/ 495300 h 558800"/>
              <a:gd name="connsiteX7" fmla="*/ 793750 w 927100"/>
              <a:gd name="connsiteY7" fmla="*/ 266700 h 558800"/>
              <a:gd name="connsiteX8" fmla="*/ 673100 w 927100"/>
              <a:gd name="connsiteY8" fmla="*/ 152400 h 558800"/>
              <a:gd name="connsiteX9" fmla="*/ 577850 w 927100"/>
              <a:gd name="connsiteY9" fmla="*/ 222250 h 558800"/>
              <a:gd name="connsiteX10" fmla="*/ 609600 w 927100"/>
              <a:gd name="connsiteY10" fmla="*/ 273050 h 558800"/>
              <a:gd name="connsiteX11" fmla="*/ 635000 w 927100"/>
              <a:gd name="connsiteY11" fmla="*/ 266700 h 558800"/>
              <a:gd name="connsiteX12" fmla="*/ 615950 w 927100"/>
              <a:gd name="connsiteY12" fmla="*/ 234950 h 558800"/>
              <a:gd name="connsiteX13" fmla="*/ 660400 w 927100"/>
              <a:gd name="connsiteY13" fmla="*/ 203200 h 558800"/>
              <a:gd name="connsiteX14" fmla="*/ 711200 w 927100"/>
              <a:gd name="connsiteY14" fmla="*/ 260350 h 558800"/>
              <a:gd name="connsiteX15" fmla="*/ 596900 w 927100"/>
              <a:gd name="connsiteY15" fmla="*/ 361950 h 558800"/>
              <a:gd name="connsiteX16" fmla="*/ 514350 w 927100"/>
              <a:gd name="connsiteY16" fmla="*/ 292100 h 558800"/>
              <a:gd name="connsiteX17" fmla="*/ 476250 w 927100"/>
              <a:gd name="connsiteY17" fmla="*/ 279400 h 558800"/>
              <a:gd name="connsiteX18" fmla="*/ 431800 w 927100"/>
              <a:gd name="connsiteY18" fmla="*/ 209550 h 558800"/>
              <a:gd name="connsiteX19" fmla="*/ 508000 w 927100"/>
              <a:gd name="connsiteY19" fmla="*/ 120650 h 558800"/>
              <a:gd name="connsiteX20" fmla="*/ 495300 w 927100"/>
              <a:gd name="connsiteY20" fmla="*/ 76200 h 558800"/>
              <a:gd name="connsiteX21" fmla="*/ 596900 w 927100"/>
              <a:gd name="connsiteY21" fmla="*/ 0 h 55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927100" h="558800">
                <a:moveTo>
                  <a:pt x="596900" y="0"/>
                </a:moveTo>
                <a:lnTo>
                  <a:pt x="654050" y="0"/>
                </a:lnTo>
                <a:cubicBezTo>
                  <a:pt x="781050" y="0"/>
                  <a:pt x="927100" y="88900"/>
                  <a:pt x="927100" y="241300"/>
                </a:cubicBezTo>
                <a:cubicBezTo>
                  <a:pt x="927100" y="495300"/>
                  <a:pt x="603250" y="558800"/>
                  <a:pt x="469900" y="558800"/>
                </a:cubicBezTo>
                <a:cubicBezTo>
                  <a:pt x="311150" y="558800"/>
                  <a:pt x="165100" y="501650"/>
                  <a:pt x="6350" y="419100"/>
                </a:cubicBezTo>
                <a:cubicBezTo>
                  <a:pt x="0" y="419100"/>
                  <a:pt x="0" y="412750"/>
                  <a:pt x="0" y="406400"/>
                </a:cubicBezTo>
                <a:cubicBezTo>
                  <a:pt x="88900" y="457200"/>
                  <a:pt x="298450" y="495300"/>
                  <a:pt x="419100" y="495300"/>
                </a:cubicBezTo>
                <a:cubicBezTo>
                  <a:pt x="508000" y="495300"/>
                  <a:pt x="793750" y="450850"/>
                  <a:pt x="793750" y="266700"/>
                </a:cubicBezTo>
                <a:cubicBezTo>
                  <a:pt x="793750" y="196850"/>
                  <a:pt x="711200" y="152400"/>
                  <a:pt x="673100" y="152400"/>
                </a:cubicBezTo>
                <a:cubicBezTo>
                  <a:pt x="628650" y="152400"/>
                  <a:pt x="577850" y="190500"/>
                  <a:pt x="577850" y="222250"/>
                </a:cubicBezTo>
                <a:cubicBezTo>
                  <a:pt x="577850" y="241300"/>
                  <a:pt x="590550" y="260350"/>
                  <a:pt x="609600" y="273050"/>
                </a:cubicBezTo>
                <a:lnTo>
                  <a:pt x="635000" y="266700"/>
                </a:lnTo>
                <a:cubicBezTo>
                  <a:pt x="628650" y="260350"/>
                  <a:pt x="615950" y="247650"/>
                  <a:pt x="615950" y="234950"/>
                </a:cubicBezTo>
                <a:cubicBezTo>
                  <a:pt x="615950" y="203200"/>
                  <a:pt x="647700" y="203200"/>
                  <a:pt x="660400" y="203200"/>
                </a:cubicBezTo>
                <a:cubicBezTo>
                  <a:pt x="692150" y="203200"/>
                  <a:pt x="711200" y="234950"/>
                  <a:pt x="711200" y="260350"/>
                </a:cubicBezTo>
                <a:cubicBezTo>
                  <a:pt x="711200" y="323850"/>
                  <a:pt x="641350" y="361950"/>
                  <a:pt x="596900" y="361950"/>
                </a:cubicBezTo>
                <a:cubicBezTo>
                  <a:pt x="546100" y="361950"/>
                  <a:pt x="558800" y="330200"/>
                  <a:pt x="514350" y="292100"/>
                </a:cubicBezTo>
                <a:cubicBezTo>
                  <a:pt x="501650" y="285750"/>
                  <a:pt x="482600" y="292100"/>
                  <a:pt x="476250" y="279400"/>
                </a:cubicBezTo>
                <a:cubicBezTo>
                  <a:pt x="425450" y="241300"/>
                  <a:pt x="431800" y="241300"/>
                  <a:pt x="431800" y="209550"/>
                </a:cubicBezTo>
                <a:cubicBezTo>
                  <a:pt x="431800" y="165100"/>
                  <a:pt x="450850" y="133350"/>
                  <a:pt x="508000" y="120650"/>
                </a:cubicBezTo>
                <a:cubicBezTo>
                  <a:pt x="508000" y="107950"/>
                  <a:pt x="495300" y="95250"/>
                  <a:pt x="495300" y="76200"/>
                </a:cubicBezTo>
                <a:cubicBezTo>
                  <a:pt x="495300" y="63500"/>
                  <a:pt x="584200" y="6350"/>
                  <a:pt x="596900" y="0"/>
                </a:cubicBezTo>
                <a:close/>
              </a:path>
            </a:pathLst>
          </a:custGeom>
          <a:gradFill>
            <a:gsLst>
              <a:gs pos="100000">
                <a:srgbClr val="F6DEB6"/>
              </a:gs>
              <a:gs pos="0">
                <a:srgbClr val="F5C77B"/>
              </a:gs>
            </a:gsLst>
            <a:lin ang="5400000" scaled="1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字魂扁桃体" pitchFamily="2" charset="-122"/>
              <a:ea typeface="字魂扁桃体" pitchFamily="2" charset="-122"/>
              <a:cs typeface="+mn-ea"/>
              <a:sym typeface="+mn-lt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23D9F8E0-7E90-63B8-780A-31A986A3CA8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4025" y="-162067"/>
            <a:ext cx="2177974" cy="2177974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11C3545F-03EC-49E9-8D12-DB392D59BFD5}"/>
              </a:ext>
            </a:extLst>
          </p:cNvPr>
          <p:cNvGrpSpPr/>
          <p:nvPr/>
        </p:nvGrpSpPr>
        <p:grpSpPr>
          <a:xfrm>
            <a:off x="2065415" y="1420156"/>
            <a:ext cx="3633698" cy="769441"/>
            <a:chOff x="1616610" y="1427051"/>
            <a:chExt cx="3633698" cy="769441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A97CC63A-6FCA-E08E-E336-45E657B94374}"/>
                </a:ext>
              </a:extLst>
            </p:cNvPr>
            <p:cNvSpPr/>
            <p:nvPr/>
          </p:nvSpPr>
          <p:spPr>
            <a:xfrm>
              <a:off x="1616610" y="1427103"/>
              <a:ext cx="3633698" cy="720114"/>
            </a:xfrm>
            <a:custGeom>
              <a:avLst/>
              <a:gdLst>
                <a:gd name="connsiteX0" fmla="*/ 69813 w 3633698"/>
                <a:gd name="connsiteY0" fmla="*/ 0 h 720114"/>
                <a:gd name="connsiteX1" fmla="*/ 329121 w 3633698"/>
                <a:gd name="connsiteY1" fmla="*/ 0 h 720114"/>
                <a:gd name="connsiteX2" fmla="*/ 534945 w 3633698"/>
                <a:gd name="connsiteY2" fmla="*/ 0 h 720114"/>
                <a:gd name="connsiteX3" fmla="*/ 574090 w 3633698"/>
                <a:gd name="connsiteY3" fmla="*/ 0 h 720114"/>
                <a:gd name="connsiteX4" fmla="*/ 782627 w 3633698"/>
                <a:gd name="connsiteY4" fmla="*/ 0 h 720114"/>
                <a:gd name="connsiteX5" fmla="*/ 846249 w 3633698"/>
                <a:gd name="connsiteY5" fmla="*/ 0 h 720114"/>
                <a:gd name="connsiteX6" fmla="*/ 975269 w 3633698"/>
                <a:gd name="connsiteY6" fmla="*/ 0 h 720114"/>
                <a:gd name="connsiteX7" fmla="*/ 1105557 w 3633698"/>
                <a:gd name="connsiteY7" fmla="*/ 0 h 720114"/>
                <a:gd name="connsiteX8" fmla="*/ 1234577 w 3633698"/>
                <a:gd name="connsiteY8" fmla="*/ 0 h 720114"/>
                <a:gd name="connsiteX9" fmla="*/ 1311381 w 3633698"/>
                <a:gd name="connsiteY9" fmla="*/ 0 h 720114"/>
                <a:gd name="connsiteX10" fmla="*/ 1350526 w 3633698"/>
                <a:gd name="connsiteY10" fmla="*/ 0 h 720114"/>
                <a:gd name="connsiteX11" fmla="*/ 1559063 w 3633698"/>
                <a:gd name="connsiteY11" fmla="*/ 0 h 720114"/>
                <a:gd name="connsiteX12" fmla="*/ 1622685 w 3633698"/>
                <a:gd name="connsiteY12" fmla="*/ 0 h 720114"/>
                <a:gd name="connsiteX13" fmla="*/ 1751705 w 3633698"/>
                <a:gd name="connsiteY13" fmla="*/ 0 h 720114"/>
                <a:gd name="connsiteX14" fmla="*/ 1881993 w 3633698"/>
                <a:gd name="connsiteY14" fmla="*/ 0 h 720114"/>
                <a:gd name="connsiteX15" fmla="*/ 2011013 w 3633698"/>
                <a:gd name="connsiteY15" fmla="*/ 0 h 720114"/>
                <a:gd name="connsiteX16" fmla="*/ 2087817 w 3633698"/>
                <a:gd name="connsiteY16" fmla="*/ 0 h 720114"/>
                <a:gd name="connsiteX17" fmla="*/ 2126962 w 3633698"/>
                <a:gd name="connsiteY17" fmla="*/ 0 h 720114"/>
                <a:gd name="connsiteX18" fmla="*/ 2335500 w 3633698"/>
                <a:gd name="connsiteY18" fmla="*/ 0 h 720114"/>
                <a:gd name="connsiteX19" fmla="*/ 2399121 w 3633698"/>
                <a:gd name="connsiteY19" fmla="*/ 0 h 720114"/>
                <a:gd name="connsiteX20" fmla="*/ 2528141 w 3633698"/>
                <a:gd name="connsiteY20" fmla="*/ 0 h 720114"/>
                <a:gd name="connsiteX21" fmla="*/ 2658429 w 3633698"/>
                <a:gd name="connsiteY21" fmla="*/ 0 h 720114"/>
                <a:gd name="connsiteX22" fmla="*/ 2787449 w 3633698"/>
                <a:gd name="connsiteY22" fmla="*/ 0 h 720114"/>
                <a:gd name="connsiteX23" fmla="*/ 2864253 w 3633698"/>
                <a:gd name="connsiteY23" fmla="*/ 0 h 720114"/>
                <a:gd name="connsiteX24" fmla="*/ 2903399 w 3633698"/>
                <a:gd name="connsiteY24" fmla="*/ 0 h 720114"/>
                <a:gd name="connsiteX25" fmla="*/ 3111936 w 3633698"/>
                <a:gd name="connsiteY25" fmla="*/ 0 h 720114"/>
                <a:gd name="connsiteX26" fmla="*/ 3304577 w 3633698"/>
                <a:gd name="connsiteY26" fmla="*/ 0 h 720114"/>
                <a:gd name="connsiteX27" fmla="*/ 3563885 w 3633698"/>
                <a:gd name="connsiteY27" fmla="*/ 0 h 720114"/>
                <a:gd name="connsiteX28" fmla="*/ 3564275 w 3633698"/>
                <a:gd name="connsiteY28" fmla="*/ 3867 h 720114"/>
                <a:gd name="connsiteX29" fmla="*/ 3633698 w 3633698"/>
                <a:gd name="connsiteY29" fmla="*/ 60449 h 720114"/>
                <a:gd name="connsiteX30" fmla="*/ 3633698 w 3633698"/>
                <a:gd name="connsiteY30" fmla="*/ 201473 h 720114"/>
                <a:gd name="connsiteX31" fmla="*/ 3633698 w 3633698"/>
                <a:gd name="connsiteY31" fmla="*/ 329328 h 720114"/>
                <a:gd name="connsiteX32" fmla="*/ 3633698 w 3633698"/>
                <a:gd name="connsiteY32" fmla="*/ 470352 h 720114"/>
                <a:gd name="connsiteX33" fmla="*/ 3633698 w 3633698"/>
                <a:gd name="connsiteY33" fmla="*/ 511684 h 720114"/>
                <a:gd name="connsiteX34" fmla="*/ 3633698 w 3633698"/>
                <a:gd name="connsiteY34" fmla="*/ 604792 h 720114"/>
                <a:gd name="connsiteX35" fmla="*/ 3633698 w 3633698"/>
                <a:gd name="connsiteY35" fmla="*/ 652708 h 720114"/>
                <a:gd name="connsiteX36" fmla="*/ 3564275 w 3633698"/>
                <a:gd name="connsiteY36" fmla="*/ 709289 h 720114"/>
                <a:gd name="connsiteX37" fmla="*/ 3563184 w 3633698"/>
                <a:gd name="connsiteY37" fmla="*/ 720114 h 720114"/>
                <a:gd name="connsiteX38" fmla="*/ 3370542 w 3633698"/>
                <a:gd name="connsiteY38" fmla="*/ 720114 h 720114"/>
                <a:gd name="connsiteX39" fmla="*/ 3304577 w 3633698"/>
                <a:gd name="connsiteY39" fmla="*/ 720114 h 720114"/>
                <a:gd name="connsiteX40" fmla="*/ 3122859 w 3633698"/>
                <a:gd name="connsiteY40" fmla="*/ 720114 h 720114"/>
                <a:gd name="connsiteX41" fmla="*/ 3111936 w 3633698"/>
                <a:gd name="connsiteY41" fmla="*/ 720114 h 720114"/>
                <a:gd name="connsiteX42" fmla="*/ 2902697 w 3633698"/>
                <a:gd name="connsiteY42" fmla="*/ 720114 h 720114"/>
                <a:gd name="connsiteX43" fmla="*/ 2864253 w 3633698"/>
                <a:gd name="connsiteY43" fmla="*/ 720114 h 720114"/>
                <a:gd name="connsiteX44" fmla="*/ 2786748 w 3633698"/>
                <a:gd name="connsiteY44" fmla="*/ 720114 h 720114"/>
                <a:gd name="connsiteX45" fmla="*/ 2658429 w 3633698"/>
                <a:gd name="connsiteY45" fmla="*/ 720114 h 720114"/>
                <a:gd name="connsiteX46" fmla="*/ 2644091 w 3633698"/>
                <a:gd name="connsiteY46" fmla="*/ 720114 h 720114"/>
                <a:gd name="connsiteX47" fmla="*/ 2594106 w 3633698"/>
                <a:gd name="connsiteY47" fmla="*/ 720114 h 720114"/>
                <a:gd name="connsiteX48" fmla="*/ 2528141 w 3633698"/>
                <a:gd name="connsiteY48" fmla="*/ 720114 h 720114"/>
                <a:gd name="connsiteX49" fmla="*/ 2399823 w 3633698"/>
                <a:gd name="connsiteY49" fmla="*/ 720114 h 720114"/>
                <a:gd name="connsiteX50" fmla="*/ 2346423 w 3633698"/>
                <a:gd name="connsiteY50" fmla="*/ 720114 h 720114"/>
                <a:gd name="connsiteX51" fmla="*/ 2335500 w 3633698"/>
                <a:gd name="connsiteY51" fmla="*/ 720114 h 720114"/>
                <a:gd name="connsiteX52" fmla="*/ 2126261 w 3633698"/>
                <a:gd name="connsiteY52" fmla="*/ 720114 h 720114"/>
                <a:gd name="connsiteX53" fmla="*/ 2087817 w 3633698"/>
                <a:gd name="connsiteY53" fmla="*/ 720114 h 720114"/>
                <a:gd name="connsiteX54" fmla="*/ 2010311 w 3633698"/>
                <a:gd name="connsiteY54" fmla="*/ 720114 h 720114"/>
                <a:gd name="connsiteX55" fmla="*/ 1881993 w 3633698"/>
                <a:gd name="connsiteY55" fmla="*/ 720114 h 720114"/>
                <a:gd name="connsiteX56" fmla="*/ 1867655 w 3633698"/>
                <a:gd name="connsiteY56" fmla="*/ 720114 h 720114"/>
                <a:gd name="connsiteX57" fmla="*/ 1817669 w 3633698"/>
                <a:gd name="connsiteY57" fmla="*/ 720114 h 720114"/>
                <a:gd name="connsiteX58" fmla="*/ 1751705 w 3633698"/>
                <a:gd name="connsiteY58" fmla="*/ 720114 h 720114"/>
                <a:gd name="connsiteX59" fmla="*/ 1623386 w 3633698"/>
                <a:gd name="connsiteY59" fmla="*/ 720114 h 720114"/>
                <a:gd name="connsiteX60" fmla="*/ 1569987 w 3633698"/>
                <a:gd name="connsiteY60" fmla="*/ 720114 h 720114"/>
                <a:gd name="connsiteX61" fmla="*/ 1559063 w 3633698"/>
                <a:gd name="connsiteY61" fmla="*/ 720114 h 720114"/>
                <a:gd name="connsiteX62" fmla="*/ 1349825 w 3633698"/>
                <a:gd name="connsiteY62" fmla="*/ 720114 h 720114"/>
                <a:gd name="connsiteX63" fmla="*/ 1311381 w 3633698"/>
                <a:gd name="connsiteY63" fmla="*/ 720114 h 720114"/>
                <a:gd name="connsiteX64" fmla="*/ 1233875 w 3633698"/>
                <a:gd name="connsiteY64" fmla="*/ 720114 h 720114"/>
                <a:gd name="connsiteX65" fmla="*/ 1105557 w 3633698"/>
                <a:gd name="connsiteY65" fmla="*/ 720114 h 720114"/>
                <a:gd name="connsiteX66" fmla="*/ 1091219 w 3633698"/>
                <a:gd name="connsiteY66" fmla="*/ 720114 h 720114"/>
                <a:gd name="connsiteX67" fmla="*/ 1041233 w 3633698"/>
                <a:gd name="connsiteY67" fmla="*/ 720114 h 720114"/>
                <a:gd name="connsiteX68" fmla="*/ 975269 w 3633698"/>
                <a:gd name="connsiteY68" fmla="*/ 720114 h 720114"/>
                <a:gd name="connsiteX69" fmla="*/ 846950 w 3633698"/>
                <a:gd name="connsiteY69" fmla="*/ 720114 h 720114"/>
                <a:gd name="connsiteX70" fmla="*/ 793551 w 3633698"/>
                <a:gd name="connsiteY70" fmla="*/ 720114 h 720114"/>
                <a:gd name="connsiteX71" fmla="*/ 782627 w 3633698"/>
                <a:gd name="connsiteY71" fmla="*/ 720114 h 720114"/>
                <a:gd name="connsiteX72" fmla="*/ 573389 w 3633698"/>
                <a:gd name="connsiteY72" fmla="*/ 720114 h 720114"/>
                <a:gd name="connsiteX73" fmla="*/ 534945 w 3633698"/>
                <a:gd name="connsiteY73" fmla="*/ 720114 h 720114"/>
                <a:gd name="connsiteX74" fmla="*/ 329121 w 3633698"/>
                <a:gd name="connsiteY74" fmla="*/ 720114 h 720114"/>
                <a:gd name="connsiteX75" fmla="*/ 314783 w 3633698"/>
                <a:gd name="connsiteY75" fmla="*/ 720114 h 720114"/>
                <a:gd name="connsiteX76" fmla="*/ 70514 w 3633698"/>
                <a:gd name="connsiteY76" fmla="*/ 720114 h 720114"/>
                <a:gd name="connsiteX77" fmla="*/ 69423 w 3633698"/>
                <a:gd name="connsiteY77" fmla="*/ 709289 h 720114"/>
                <a:gd name="connsiteX78" fmla="*/ 0 w 3633698"/>
                <a:gd name="connsiteY78" fmla="*/ 652708 h 720114"/>
                <a:gd name="connsiteX79" fmla="*/ 0 w 3633698"/>
                <a:gd name="connsiteY79" fmla="*/ 652708 h 720114"/>
                <a:gd name="connsiteX80" fmla="*/ 0 w 3633698"/>
                <a:gd name="connsiteY80" fmla="*/ 604792 h 720114"/>
                <a:gd name="connsiteX81" fmla="*/ 0 w 3633698"/>
                <a:gd name="connsiteY81" fmla="*/ 511684 h 720114"/>
                <a:gd name="connsiteX82" fmla="*/ 0 w 3633698"/>
                <a:gd name="connsiteY82" fmla="*/ 470352 h 720114"/>
                <a:gd name="connsiteX83" fmla="*/ 0 w 3633698"/>
                <a:gd name="connsiteY83" fmla="*/ 329328 h 720114"/>
                <a:gd name="connsiteX84" fmla="*/ 0 w 3633698"/>
                <a:gd name="connsiteY84" fmla="*/ 201473 h 720114"/>
                <a:gd name="connsiteX85" fmla="*/ 0 w 3633698"/>
                <a:gd name="connsiteY85" fmla="*/ 60449 h 720114"/>
                <a:gd name="connsiteX86" fmla="*/ 0 w 3633698"/>
                <a:gd name="connsiteY86" fmla="*/ 60449 h 720114"/>
                <a:gd name="connsiteX87" fmla="*/ 69423 w 3633698"/>
                <a:gd name="connsiteY87" fmla="*/ 3867 h 720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</a:cxnLst>
              <a:rect l="l" t="t" r="r" b="b"/>
              <a:pathLst>
                <a:path w="3633698" h="720114">
                  <a:moveTo>
                    <a:pt x="69813" y="0"/>
                  </a:moveTo>
                  <a:lnTo>
                    <a:pt x="329121" y="0"/>
                  </a:lnTo>
                  <a:lnTo>
                    <a:pt x="534945" y="0"/>
                  </a:lnTo>
                  <a:lnTo>
                    <a:pt x="574090" y="0"/>
                  </a:lnTo>
                  <a:lnTo>
                    <a:pt x="782627" y="0"/>
                  </a:lnTo>
                  <a:lnTo>
                    <a:pt x="846249" y="0"/>
                  </a:lnTo>
                  <a:lnTo>
                    <a:pt x="975269" y="0"/>
                  </a:lnTo>
                  <a:lnTo>
                    <a:pt x="1105557" y="0"/>
                  </a:lnTo>
                  <a:lnTo>
                    <a:pt x="1234577" y="0"/>
                  </a:lnTo>
                  <a:lnTo>
                    <a:pt x="1311381" y="0"/>
                  </a:lnTo>
                  <a:lnTo>
                    <a:pt x="1350526" y="0"/>
                  </a:lnTo>
                  <a:lnTo>
                    <a:pt x="1559063" y="0"/>
                  </a:lnTo>
                  <a:lnTo>
                    <a:pt x="1622685" y="0"/>
                  </a:lnTo>
                  <a:lnTo>
                    <a:pt x="1751705" y="0"/>
                  </a:lnTo>
                  <a:lnTo>
                    <a:pt x="1881993" y="0"/>
                  </a:lnTo>
                  <a:lnTo>
                    <a:pt x="2011013" y="0"/>
                  </a:lnTo>
                  <a:lnTo>
                    <a:pt x="2087817" y="0"/>
                  </a:lnTo>
                  <a:lnTo>
                    <a:pt x="2126962" y="0"/>
                  </a:lnTo>
                  <a:lnTo>
                    <a:pt x="2335500" y="0"/>
                  </a:lnTo>
                  <a:lnTo>
                    <a:pt x="2399121" y="0"/>
                  </a:lnTo>
                  <a:lnTo>
                    <a:pt x="2528141" y="0"/>
                  </a:lnTo>
                  <a:lnTo>
                    <a:pt x="2658429" y="0"/>
                  </a:lnTo>
                  <a:lnTo>
                    <a:pt x="2787449" y="0"/>
                  </a:lnTo>
                  <a:lnTo>
                    <a:pt x="2864253" y="0"/>
                  </a:lnTo>
                  <a:lnTo>
                    <a:pt x="2903399" y="0"/>
                  </a:lnTo>
                  <a:lnTo>
                    <a:pt x="3111936" y="0"/>
                  </a:lnTo>
                  <a:lnTo>
                    <a:pt x="3304577" y="0"/>
                  </a:lnTo>
                  <a:lnTo>
                    <a:pt x="3563885" y="0"/>
                  </a:lnTo>
                  <a:lnTo>
                    <a:pt x="3564275" y="3867"/>
                  </a:lnTo>
                  <a:cubicBezTo>
                    <a:pt x="3570883" y="36158"/>
                    <a:pt x="3599453" y="60449"/>
                    <a:pt x="3633698" y="60449"/>
                  </a:cubicBezTo>
                  <a:lnTo>
                    <a:pt x="3633698" y="201473"/>
                  </a:lnTo>
                  <a:lnTo>
                    <a:pt x="3633698" y="329328"/>
                  </a:lnTo>
                  <a:lnTo>
                    <a:pt x="3633698" y="470352"/>
                  </a:lnTo>
                  <a:lnTo>
                    <a:pt x="3633698" y="511684"/>
                  </a:lnTo>
                  <a:lnTo>
                    <a:pt x="3633698" y="604792"/>
                  </a:lnTo>
                  <a:lnTo>
                    <a:pt x="3633698" y="652708"/>
                  </a:lnTo>
                  <a:cubicBezTo>
                    <a:pt x="3599453" y="652708"/>
                    <a:pt x="3570883" y="676998"/>
                    <a:pt x="3564275" y="709289"/>
                  </a:cubicBezTo>
                  <a:lnTo>
                    <a:pt x="3563184" y="720114"/>
                  </a:lnTo>
                  <a:lnTo>
                    <a:pt x="3370542" y="720114"/>
                  </a:lnTo>
                  <a:lnTo>
                    <a:pt x="3304577" y="720114"/>
                  </a:lnTo>
                  <a:lnTo>
                    <a:pt x="3122859" y="720114"/>
                  </a:lnTo>
                  <a:lnTo>
                    <a:pt x="3111936" y="720114"/>
                  </a:lnTo>
                  <a:lnTo>
                    <a:pt x="2902697" y="720114"/>
                  </a:lnTo>
                  <a:lnTo>
                    <a:pt x="2864253" y="720114"/>
                  </a:lnTo>
                  <a:lnTo>
                    <a:pt x="2786748" y="720114"/>
                  </a:lnTo>
                  <a:lnTo>
                    <a:pt x="2658429" y="720114"/>
                  </a:lnTo>
                  <a:lnTo>
                    <a:pt x="2644091" y="720114"/>
                  </a:lnTo>
                  <a:lnTo>
                    <a:pt x="2594106" y="720114"/>
                  </a:lnTo>
                  <a:lnTo>
                    <a:pt x="2528141" y="720114"/>
                  </a:lnTo>
                  <a:lnTo>
                    <a:pt x="2399823" y="720114"/>
                  </a:lnTo>
                  <a:lnTo>
                    <a:pt x="2346423" y="720114"/>
                  </a:lnTo>
                  <a:lnTo>
                    <a:pt x="2335500" y="720114"/>
                  </a:lnTo>
                  <a:lnTo>
                    <a:pt x="2126261" y="720114"/>
                  </a:lnTo>
                  <a:lnTo>
                    <a:pt x="2087817" y="720114"/>
                  </a:lnTo>
                  <a:lnTo>
                    <a:pt x="2010311" y="720114"/>
                  </a:lnTo>
                  <a:lnTo>
                    <a:pt x="1881993" y="720114"/>
                  </a:lnTo>
                  <a:lnTo>
                    <a:pt x="1867655" y="720114"/>
                  </a:lnTo>
                  <a:lnTo>
                    <a:pt x="1817669" y="720114"/>
                  </a:lnTo>
                  <a:lnTo>
                    <a:pt x="1751705" y="720114"/>
                  </a:lnTo>
                  <a:lnTo>
                    <a:pt x="1623386" y="720114"/>
                  </a:lnTo>
                  <a:lnTo>
                    <a:pt x="1569987" y="720114"/>
                  </a:lnTo>
                  <a:lnTo>
                    <a:pt x="1559063" y="720114"/>
                  </a:lnTo>
                  <a:lnTo>
                    <a:pt x="1349825" y="720114"/>
                  </a:lnTo>
                  <a:lnTo>
                    <a:pt x="1311381" y="720114"/>
                  </a:lnTo>
                  <a:lnTo>
                    <a:pt x="1233875" y="720114"/>
                  </a:lnTo>
                  <a:lnTo>
                    <a:pt x="1105557" y="720114"/>
                  </a:lnTo>
                  <a:lnTo>
                    <a:pt x="1091219" y="720114"/>
                  </a:lnTo>
                  <a:lnTo>
                    <a:pt x="1041233" y="720114"/>
                  </a:lnTo>
                  <a:lnTo>
                    <a:pt x="975269" y="720114"/>
                  </a:lnTo>
                  <a:lnTo>
                    <a:pt x="846950" y="720114"/>
                  </a:lnTo>
                  <a:lnTo>
                    <a:pt x="793551" y="720114"/>
                  </a:lnTo>
                  <a:lnTo>
                    <a:pt x="782627" y="720114"/>
                  </a:lnTo>
                  <a:lnTo>
                    <a:pt x="573389" y="720114"/>
                  </a:lnTo>
                  <a:lnTo>
                    <a:pt x="534945" y="720114"/>
                  </a:lnTo>
                  <a:lnTo>
                    <a:pt x="329121" y="720114"/>
                  </a:lnTo>
                  <a:lnTo>
                    <a:pt x="314783" y="720114"/>
                  </a:lnTo>
                  <a:lnTo>
                    <a:pt x="70514" y="720114"/>
                  </a:lnTo>
                  <a:lnTo>
                    <a:pt x="69423" y="709289"/>
                  </a:lnTo>
                  <a:cubicBezTo>
                    <a:pt x="62815" y="676998"/>
                    <a:pt x="34244" y="652708"/>
                    <a:pt x="0" y="652708"/>
                  </a:cubicBezTo>
                  <a:lnTo>
                    <a:pt x="0" y="652708"/>
                  </a:lnTo>
                  <a:lnTo>
                    <a:pt x="0" y="604792"/>
                  </a:lnTo>
                  <a:lnTo>
                    <a:pt x="0" y="511684"/>
                  </a:lnTo>
                  <a:lnTo>
                    <a:pt x="0" y="470352"/>
                  </a:lnTo>
                  <a:lnTo>
                    <a:pt x="0" y="329328"/>
                  </a:lnTo>
                  <a:lnTo>
                    <a:pt x="0" y="201473"/>
                  </a:lnTo>
                  <a:lnTo>
                    <a:pt x="0" y="60449"/>
                  </a:lnTo>
                  <a:lnTo>
                    <a:pt x="0" y="60449"/>
                  </a:lnTo>
                  <a:cubicBezTo>
                    <a:pt x="34244" y="60449"/>
                    <a:pt x="62815" y="36158"/>
                    <a:pt x="69423" y="3867"/>
                  </a:cubicBezTo>
                  <a:close/>
                </a:path>
              </a:pathLst>
            </a:custGeom>
            <a:solidFill>
              <a:srgbClr val="C31A13"/>
            </a:solidFill>
            <a:ln w="38100">
              <a:gradFill flip="none" rotWithShape="1">
                <a:gsLst>
                  <a:gs pos="0">
                    <a:srgbClr val="F6F4F0"/>
                  </a:gs>
                  <a:gs pos="100000">
                    <a:srgbClr val="F5CD8B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C0105D86-A4EE-25DB-DC85-A0F9DA171CA5}"/>
                </a:ext>
              </a:extLst>
            </p:cNvPr>
            <p:cNvSpPr txBox="1"/>
            <p:nvPr/>
          </p:nvSpPr>
          <p:spPr>
            <a:xfrm>
              <a:off x="1819647" y="1427051"/>
              <a:ext cx="86914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7200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rgbClr val="F5C77B"/>
                      </a:gs>
                    </a:gsLst>
                    <a:lin ang="5400000" scaled="1"/>
                  </a:gradFill>
                  <a:latin typeface="字魂扁桃体" pitchFamily="2" charset="-122"/>
                  <a:ea typeface="字魂扁桃体" pitchFamily="2" charset="-122"/>
                  <a:cs typeface="+mn-ea"/>
                </a:defRPr>
              </a:lvl1pPr>
            </a:lstStyle>
            <a:p>
              <a:r>
                <a:rPr lang="en-US" altLang="zh-CN" sz="4400" dirty="0">
                  <a:latin typeface="MiSans Heavy" panose="00000A00000000000000" pitchFamily="2" charset="-122"/>
                  <a:ea typeface="MiSans Heavy" panose="00000A00000000000000" pitchFamily="2" charset="-122"/>
                </a:rPr>
                <a:t>01</a:t>
              </a:r>
              <a:endParaRPr lang="zh-CN" altLang="en-US" sz="4400" dirty="0"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CC5C50F3-614F-E60E-C886-F9C2700204CD}"/>
                </a:ext>
              </a:extLst>
            </p:cNvPr>
            <p:cNvSpPr txBox="1"/>
            <p:nvPr/>
          </p:nvSpPr>
          <p:spPr>
            <a:xfrm>
              <a:off x="2786189" y="1435718"/>
              <a:ext cx="215636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7200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rgbClr val="F5C77B"/>
                      </a:gs>
                    </a:gsLst>
                    <a:lin ang="5400000" scaled="1"/>
                  </a:gradFill>
                  <a:latin typeface="字魂扁桃体" pitchFamily="2" charset="-122"/>
                  <a:ea typeface="字魂扁桃体" pitchFamily="2" charset="-122"/>
                  <a:cs typeface="+mn-ea"/>
                </a:defRPr>
              </a:lvl1pPr>
            </a:lstStyle>
            <a:p>
              <a:r>
                <a:rPr lang="zh-CN" altLang="en-US" sz="3200" dirty="0"/>
                <a:t>添加标题文本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0AEE68B9-A23D-DC36-38EE-D91960719D60}"/>
              </a:ext>
            </a:extLst>
          </p:cNvPr>
          <p:cNvGrpSpPr/>
          <p:nvPr/>
        </p:nvGrpSpPr>
        <p:grpSpPr>
          <a:xfrm>
            <a:off x="6481926" y="1420156"/>
            <a:ext cx="3633698" cy="769441"/>
            <a:chOff x="1616610" y="1427051"/>
            <a:chExt cx="3633698" cy="769441"/>
          </a:xfrm>
        </p:grpSpPr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3110A5C8-DB9B-DEC6-B78A-DF1385780523}"/>
                </a:ext>
              </a:extLst>
            </p:cNvPr>
            <p:cNvSpPr/>
            <p:nvPr/>
          </p:nvSpPr>
          <p:spPr>
            <a:xfrm>
              <a:off x="1616610" y="1427103"/>
              <a:ext cx="3633698" cy="720114"/>
            </a:xfrm>
            <a:custGeom>
              <a:avLst/>
              <a:gdLst>
                <a:gd name="connsiteX0" fmla="*/ 69813 w 3633698"/>
                <a:gd name="connsiteY0" fmla="*/ 0 h 720114"/>
                <a:gd name="connsiteX1" fmla="*/ 329121 w 3633698"/>
                <a:gd name="connsiteY1" fmla="*/ 0 h 720114"/>
                <a:gd name="connsiteX2" fmla="*/ 534945 w 3633698"/>
                <a:gd name="connsiteY2" fmla="*/ 0 h 720114"/>
                <a:gd name="connsiteX3" fmla="*/ 574090 w 3633698"/>
                <a:gd name="connsiteY3" fmla="*/ 0 h 720114"/>
                <a:gd name="connsiteX4" fmla="*/ 782627 w 3633698"/>
                <a:gd name="connsiteY4" fmla="*/ 0 h 720114"/>
                <a:gd name="connsiteX5" fmla="*/ 846249 w 3633698"/>
                <a:gd name="connsiteY5" fmla="*/ 0 h 720114"/>
                <a:gd name="connsiteX6" fmla="*/ 975269 w 3633698"/>
                <a:gd name="connsiteY6" fmla="*/ 0 h 720114"/>
                <a:gd name="connsiteX7" fmla="*/ 1105557 w 3633698"/>
                <a:gd name="connsiteY7" fmla="*/ 0 h 720114"/>
                <a:gd name="connsiteX8" fmla="*/ 1234577 w 3633698"/>
                <a:gd name="connsiteY8" fmla="*/ 0 h 720114"/>
                <a:gd name="connsiteX9" fmla="*/ 1311381 w 3633698"/>
                <a:gd name="connsiteY9" fmla="*/ 0 h 720114"/>
                <a:gd name="connsiteX10" fmla="*/ 1350526 w 3633698"/>
                <a:gd name="connsiteY10" fmla="*/ 0 h 720114"/>
                <a:gd name="connsiteX11" fmla="*/ 1559063 w 3633698"/>
                <a:gd name="connsiteY11" fmla="*/ 0 h 720114"/>
                <a:gd name="connsiteX12" fmla="*/ 1622685 w 3633698"/>
                <a:gd name="connsiteY12" fmla="*/ 0 h 720114"/>
                <a:gd name="connsiteX13" fmla="*/ 1751705 w 3633698"/>
                <a:gd name="connsiteY13" fmla="*/ 0 h 720114"/>
                <a:gd name="connsiteX14" fmla="*/ 1881993 w 3633698"/>
                <a:gd name="connsiteY14" fmla="*/ 0 h 720114"/>
                <a:gd name="connsiteX15" fmla="*/ 2011013 w 3633698"/>
                <a:gd name="connsiteY15" fmla="*/ 0 h 720114"/>
                <a:gd name="connsiteX16" fmla="*/ 2087817 w 3633698"/>
                <a:gd name="connsiteY16" fmla="*/ 0 h 720114"/>
                <a:gd name="connsiteX17" fmla="*/ 2126962 w 3633698"/>
                <a:gd name="connsiteY17" fmla="*/ 0 h 720114"/>
                <a:gd name="connsiteX18" fmla="*/ 2335500 w 3633698"/>
                <a:gd name="connsiteY18" fmla="*/ 0 h 720114"/>
                <a:gd name="connsiteX19" fmla="*/ 2399121 w 3633698"/>
                <a:gd name="connsiteY19" fmla="*/ 0 h 720114"/>
                <a:gd name="connsiteX20" fmla="*/ 2528141 w 3633698"/>
                <a:gd name="connsiteY20" fmla="*/ 0 h 720114"/>
                <a:gd name="connsiteX21" fmla="*/ 2658429 w 3633698"/>
                <a:gd name="connsiteY21" fmla="*/ 0 h 720114"/>
                <a:gd name="connsiteX22" fmla="*/ 2787449 w 3633698"/>
                <a:gd name="connsiteY22" fmla="*/ 0 h 720114"/>
                <a:gd name="connsiteX23" fmla="*/ 2864253 w 3633698"/>
                <a:gd name="connsiteY23" fmla="*/ 0 h 720114"/>
                <a:gd name="connsiteX24" fmla="*/ 2903399 w 3633698"/>
                <a:gd name="connsiteY24" fmla="*/ 0 h 720114"/>
                <a:gd name="connsiteX25" fmla="*/ 3111936 w 3633698"/>
                <a:gd name="connsiteY25" fmla="*/ 0 h 720114"/>
                <a:gd name="connsiteX26" fmla="*/ 3304577 w 3633698"/>
                <a:gd name="connsiteY26" fmla="*/ 0 h 720114"/>
                <a:gd name="connsiteX27" fmla="*/ 3563885 w 3633698"/>
                <a:gd name="connsiteY27" fmla="*/ 0 h 720114"/>
                <a:gd name="connsiteX28" fmla="*/ 3564275 w 3633698"/>
                <a:gd name="connsiteY28" fmla="*/ 3867 h 720114"/>
                <a:gd name="connsiteX29" fmla="*/ 3633698 w 3633698"/>
                <a:gd name="connsiteY29" fmla="*/ 60449 h 720114"/>
                <a:gd name="connsiteX30" fmla="*/ 3633698 w 3633698"/>
                <a:gd name="connsiteY30" fmla="*/ 201473 h 720114"/>
                <a:gd name="connsiteX31" fmla="*/ 3633698 w 3633698"/>
                <a:gd name="connsiteY31" fmla="*/ 329328 h 720114"/>
                <a:gd name="connsiteX32" fmla="*/ 3633698 w 3633698"/>
                <a:gd name="connsiteY32" fmla="*/ 470352 h 720114"/>
                <a:gd name="connsiteX33" fmla="*/ 3633698 w 3633698"/>
                <a:gd name="connsiteY33" fmla="*/ 511684 h 720114"/>
                <a:gd name="connsiteX34" fmla="*/ 3633698 w 3633698"/>
                <a:gd name="connsiteY34" fmla="*/ 604792 h 720114"/>
                <a:gd name="connsiteX35" fmla="*/ 3633698 w 3633698"/>
                <a:gd name="connsiteY35" fmla="*/ 652708 h 720114"/>
                <a:gd name="connsiteX36" fmla="*/ 3564275 w 3633698"/>
                <a:gd name="connsiteY36" fmla="*/ 709289 h 720114"/>
                <a:gd name="connsiteX37" fmla="*/ 3563184 w 3633698"/>
                <a:gd name="connsiteY37" fmla="*/ 720114 h 720114"/>
                <a:gd name="connsiteX38" fmla="*/ 3370542 w 3633698"/>
                <a:gd name="connsiteY38" fmla="*/ 720114 h 720114"/>
                <a:gd name="connsiteX39" fmla="*/ 3304577 w 3633698"/>
                <a:gd name="connsiteY39" fmla="*/ 720114 h 720114"/>
                <a:gd name="connsiteX40" fmla="*/ 3122859 w 3633698"/>
                <a:gd name="connsiteY40" fmla="*/ 720114 h 720114"/>
                <a:gd name="connsiteX41" fmla="*/ 3111936 w 3633698"/>
                <a:gd name="connsiteY41" fmla="*/ 720114 h 720114"/>
                <a:gd name="connsiteX42" fmla="*/ 2902697 w 3633698"/>
                <a:gd name="connsiteY42" fmla="*/ 720114 h 720114"/>
                <a:gd name="connsiteX43" fmla="*/ 2864253 w 3633698"/>
                <a:gd name="connsiteY43" fmla="*/ 720114 h 720114"/>
                <a:gd name="connsiteX44" fmla="*/ 2786748 w 3633698"/>
                <a:gd name="connsiteY44" fmla="*/ 720114 h 720114"/>
                <a:gd name="connsiteX45" fmla="*/ 2658429 w 3633698"/>
                <a:gd name="connsiteY45" fmla="*/ 720114 h 720114"/>
                <a:gd name="connsiteX46" fmla="*/ 2644091 w 3633698"/>
                <a:gd name="connsiteY46" fmla="*/ 720114 h 720114"/>
                <a:gd name="connsiteX47" fmla="*/ 2594106 w 3633698"/>
                <a:gd name="connsiteY47" fmla="*/ 720114 h 720114"/>
                <a:gd name="connsiteX48" fmla="*/ 2528141 w 3633698"/>
                <a:gd name="connsiteY48" fmla="*/ 720114 h 720114"/>
                <a:gd name="connsiteX49" fmla="*/ 2399823 w 3633698"/>
                <a:gd name="connsiteY49" fmla="*/ 720114 h 720114"/>
                <a:gd name="connsiteX50" fmla="*/ 2346423 w 3633698"/>
                <a:gd name="connsiteY50" fmla="*/ 720114 h 720114"/>
                <a:gd name="connsiteX51" fmla="*/ 2335500 w 3633698"/>
                <a:gd name="connsiteY51" fmla="*/ 720114 h 720114"/>
                <a:gd name="connsiteX52" fmla="*/ 2126261 w 3633698"/>
                <a:gd name="connsiteY52" fmla="*/ 720114 h 720114"/>
                <a:gd name="connsiteX53" fmla="*/ 2087817 w 3633698"/>
                <a:gd name="connsiteY53" fmla="*/ 720114 h 720114"/>
                <a:gd name="connsiteX54" fmla="*/ 2010311 w 3633698"/>
                <a:gd name="connsiteY54" fmla="*/ 720114 h 720114"/>
                <a:gd name="connsiteX55" fmla="*/ 1881993 w 3633698"/>
                <a:gd name="connsiteY55" fmla="*/ 720114 h 720114"/>
                <a:gd name="connsiteX56" fmla="*/ 1867655 w 3633698"/>
                <a:gd name="connsiteY56" fmla="*/ 720114 h 720114"/>
                <a:gd name="connsiteX57" fmla="*/ 1817669 w 3633698"/>
                <a:gd name="connsiteY57" fmla="*/ 720114 h 720114"/>
                <a:gd name="connsiteX58" fmla="*/ 1751705 w 3633698"/>
                <a:gd name="connsiteY58" fmla="*/ 720114 h 720114"/>
                <a:gd name="connsiteX59" fmla="*/ 1623386 w 3633698"/>
                <a:gd name="connsiteY59" fmla="*/ 720114 h 720114"/>
                <a:gd name="connsiteX60" fmla="*/ 1569987 w 3633698"/>
                <a:gd name="connsiteY60" fmla="*/ 720114 h 720114"/>
                <a:gd name="connsiteX61" fmla="*/ 1559063 w 3633698"/>
                <a:gd name="connsiteY61" fmla="*/ 720114 h 720114"/>
                <a:gd name="connsiteX62" fmla="*/ 1349825 w 3633698"/>
                <a:gd name="connsiteY62" fmla="*/ 720114 h 720114"/>
                <a:gd name="connsiteX63" fmla="*/ 1311381 w 3633698"/>
                <a:gd name="connsiteY63" fmla="*/ 720114 h 720114"/>
                <a:gd name="connsiteX64" fmla="*/ 1233875 w 3633698"/>
                <a:gd name="connsiteY64" fmla="*/ 720114 h 720114"/>
                <a:gd name="connsiteX65" fmla="*/ 1105557 w 3633698"/>
                <a:gd name="connsiteY65" fmla="*/ 720114 h 720114"/>
                <a:gd name="connsiteX66" fmla="*/ 1091219 w 3633698"/>
                <a:gd name="connsiteY66" fmla="*/ 720114 h 720114"/>
                <a:gd name="connsiteX67" fmla="*/ 1041233 w 3633698"/>
                <a:gd name="connsiteY67" fmla="*/ 720114 h 720114"/>
                <a:gd name="connsiteX68" fmla="*/ 975269 w 3633698"/>
                <a:gd name="connsiteY68" fmla="*/ 720114 h 720114"/>
                <a:gd name="connsiteX69" fmla="*/ 846950 w 3633698"/>
                <a:gd name="connsiteY69" fmla="*/ 720114 h 720114"/>
                <a:gd name="connsiteX70" fmla="*/ 793551 w 3633698"/>
                <a:gd name="connsiteY70" fmla="*/ 720114 h 720114"/>
                <a:gd name="connsiteX71" fmla="*/ 782627 w 3633698"/>
                <a:gd name="connsiteY71" fmla="*/ 720114 h 720114"/>
                <a:gd name="connsiteX72" fmla="*/ 573389 w 3633698"/>
                <a:gd name="connsiteY72" fmla="*/ 720114 h 720114"/>
                <a:gd name="connsiteX73" fmla="*/ 534945 w 3633698"/>
                <a:gd name="connsiteY73" fmla="*/ 720114 h 720114"/>
                <a:gd name="connsiteX74" fmla="*/ 329121 w 3633698"/>
                <a:gd name="connsiteY74" fmla="*/ 720114 h 720114"/>
                <a:gd name="connsiteX75" fmla="*/ 314783 w 3633698"/>
                <a:gd name="connsiteY75" fmla="*/ 720114 h 720114"/>
                <a:gd name="connsiteX76" fmla="*/ 70514 w 3633698"/>
                <a:gd name="connsiteY76" fmla="*/ 720114 h 720114"/>
                <a:gd name="connsiteX77" fmla="*/ 69423 w 3633698"/>
                <a:gd name="connsiteY77" fmla="*/ 709289 h 720114"/>
                <a:gd name="connsiteX78" fmla="*/ 0 w 3633698"/>
                <a:gd name="connsiteY78" fmla="*/ 652708 h 720114"/>
                <a:gd name="connsiteX79" fmla="*/ 0 w 3633698"/>
                <a:gd name="connsiteY79" fmla="*/ 652708 h 720114"/>
                <a:gd name="connsiteX80" fmla="*/ 0 w 3633698"/>
                <a:gd name="connsiteY80" fmla="*/ 604792 h 720114"/>
                <a:gd name="connsiteX81" fmla="*/ 0 w 3633698"/>
                <a:gd name="connsiteY81" fmla="*/ 511684 h 720114"/>
                <a:gd name="connsiteX82" fmla="*/ 0 w 3633698"/>
                <a:gd name="connsiteY82" fmla="*/ 470352 h 720114"/>
                <a:gd name="connsiteX83" fmla="*/ 0 w 3633698"/>
                <a:gd name="connsiteY83" fmla="*/ 329328 h 720114"/>
                <a:gd name="connsiteX84" fmla="*/ 0 w 3633698"/>
                <a:gd name="connsiteY84" fmla="*/ 201473 h 720114"/>
                <a:gd name="connsiteX85" fmla="*/ 0 w 3633698"/>
                <a:gd name="connsiteY85" fmla="*/ 60449 h 720114"/>
                <a:gd name="connsiteX86" fmla="*/ 0 w 3633698"/>
                <a:gd name="connsiteY86" fmla="*/ 60449 h 720114"/>
                <a:gd name="connsiteX87" fmla="*/ 69423 w 3633698"/>
                <a:gd name="connsiteY87" fmla="*/ 3867 h 720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</a:cxnLst>
              <a:rect l="l" t="t" r="r" b="b"/>
              <a:pathLst>
                <a:path w="3633698" h="720114">
                  <a:moveTo>
                    <a:pt x="69813" y="0"/>
                  </a:moveTo>
                  <a:lnTo>
                    <a:pt x="329121" y="0"/>
                  </a:lnTo>
                  <a:lnTo>
                    <a:pt x="534945" y="0"/>
                  </a:lnTo>
                  <a:lnTo>
                    <a:pt x="574090" y="0"/>
                  </a:lnTo>
                  <a:lnTo>
                    <a:pt x="782627" y="0"/>
                  </a:lnTo>
                  <a:lnTo>
                    <a:pt x="846249" y="0"/>
                  </a:lnTo>
                  <a:lnTo>
                    <a:pt x="975269" y="0"/>
                  </a:lnTo>
                  <a:lnTo>
                    <a:pt x="1105557" y="0"/>
                  </a:lnTo>
                  <a:lnTo>
                    <a:pt x="1234577" y="0"/>
                  </a:lnTo>
                  <a:lnTo>
                    <a:pt x="1311381" y="0"/>
                  </a:lnTo>
                  <a:lnTo>
                    <a:pt x="1350526" y="0"/>
                  </a:lnTo>
                  <a:lnTo>
                    <a:pt x="1559063" y="0"/>
                  </a:lnTo>
                  <a:lnTo>
                    <a:pt x="1622685" y="0"/>
                  </a:lnTo>
                  <a:lnTo>
                    <a:pt x="1751705" y="0"/>
                  </a:lnTo>
                  <a:lnTo>
                    <a:pt x="1881993" y="0"/>
                  </a:lnTo>
                  <a:lnTo>
                    <a:pt x="2011013" y="0"/>
                  </a:lnTo>
                  <a:lnTo>
                    <a:pt x="2087817" y="0"/>
                  </a:lnTo>
                  <a:lnTo>
                    <a:pt x="2126962" y="0"/>
                  </a:lnTo>
                  <a:lnTo>
                    <a:pt x="2335500" y="0"/>
                  </a:lnTo>
                  <a:lnTo>
                    <a:pt x="2399121" y="0"/>
                  </a:lnTo>
                  <a:lnTo>
                    <a:pt x="2528141" y="0"/>
                  </a:lnTo>
                  <a:lnTo>
                    <a:pt x="2658429" y="0"/>
                  </a:lnTo>
                  <a:lnTo>
                    <a:pt x="2787449" y="0"/>
                  </a:lnTo>
                  <a:lnTo>
                    <a:pt x="2864253" y="0"/>
                  </a:lnTo>
                  <a:lnTo>
                    <a:pt x="2903399" y="0"/>
                  </a:lnTo>
                  <a:lnTo>
                    <a:pt x="3111936" y="0"/>
                  </a:lnTo>
                  <a:lnTo>
                    <a:pt x="3304577" y="0"/>
                  </a:lnTo>
                  <a:lnTo>
                    <a:pt x="3563885" y="0"/>
                  </a:lnTo>
                  <a:lnTo>
                    <a:pt x="3564275" y="3867"/>
                  </a:lnTo>
                  <a:cubicBezTo>
                    <a:pt x="3570883" y="36158"/>
                    <a:pt x="3599453" y="60449"/>
                    <a:pt x="3633698" y="60449"/>
                  </a:cubicBezTo>
                  <a:lnTo>
                    <a:pt x="3633698" y="201473"/>
                  </a:lnTo>
                  <a:lnTo>
                    <a:pt x="3633698" y="329328"/>
                  </a:lnTo>
                  <a:lnTo>
                    <a:pt x="3633698" y="470352"/>
                  </a:lnTo>
                  <a:lnTo>
                    <a:pt x="3633698" y="511684"/>
                  </a:lnTo>
                  <a:lnTo>
                    <a:pt x="3633698" y="604792"/>
                  </a:lnTo>
                  <a:lnTo>
                    <a:pt x="3633698" y="652708"/>
                  </a:lnTo>
                  <a:cubicBezTo>
                    <a:pt x="3599453" y="652708"/>
                    <a:pt x="3570883" y="676998"/>
                    <a:pt x="3564275" y="709289"/>
                  </a:cubicBezTo>
                  <a:lnTo>
                    <a:pt x="3563184" y="720114"/>
                  </a:lnTo>
                  <a:lnTo>
                    <a:pt x="3370542" y="720114"/>
                  </a:lnTo>
                  <a:lnTo>
                    <a:pt x="3304577" y="720114"/>
                  </a:lnTo>
                  <a:lnTo>
                    <a:pt x="3122859" y="720114"/>
                  </a:lnTo>
                  <a:lnTo>
                    <a:pt x="3111936" y="720114"/>
                  </a:lnTo>
                  <a:lnTo>
                    <a:pt x="2902697" y="720114"/>
                  </a:lnTo>
                  <a:lnTo>
                    <a:pt x="2864253" y="720114"/>
                  </a:lnTo>
                  <a:lnTo>
                    <a:pt x="2786748" y="720114"/>
                  </a:lnTo>
                  <a:lnTo>
                    <a:pt x="2658429" y="720114"/>
                  </a:lnTo>
                  <a:lnTo>
                    <a:pt x="2644091" y="720114"/>
                  </a:lnTo>
                  <a:lnTo>
                    <a:pt x="2594106" y="720114"/>
                  </a:lnTo>
                  <a:lnTo>
                    <a:pt x="2528141" y="720114"/>
                  </a:lnTo>
                  <a:lnTo>
                    <a:pt x="2399823" y="720114"/>
                  </a:lnTo>
                  <a:lnTo>
                    <a:pt x="2346423" y="720114"/>
                  </a:lnTo>
                  <a:lnTo>
                    <a:pt x="2335500" y="720114"/>
                  </a:lnTo>
                  <a:lnTo>
                    <a:pt x="2126261" y="720114"/>
                  </a:lnTo>
                  <a:lnTo>
                    <a:pt x="2087817" y="720114"/>
                  </a:lnTo>
                  <a:lnTo>
                    <a:pt x="2010311" y="720114"/>
                  </a:lnTo>
                  <a:lnTo>
                    <a:pt x="1881993" y="720114"/>
                  </a:lnTo>
                  <a:lnTo>
                    <a:pt x="1867655" y="720114"/>
                  </a:lnTo>
                  <a:lnTo>
                    <a:pt x="1817669" y="720114"/>
                  </a:lnTo>
                  <a:lnTo>
                    <a:pt x="1751705" y="720114"/>
                  </a:lnTo>
                  <a:lnTo>
                    <a:pt x="1623386" y="720114"/>
                  </a:lnTo>
                  <a:lnTo>
                    <a:pt x="1569987" y="720114"/>
                  </a:lnTo>
                  <a:lnTo>
                    <a:pt x="1559063" y="720114"/>
                  </a:lnTo>
                  <a:lnTo>
                    <a:pt x="1349825" y="720114"/>
                  </a:lnTo>
                  <a:lnTo>
                    <a:pt x="1311381" y="720114"/>
                  </a:lnTo>
                  <a:lnTo>
                    <a:pt x="1233875" y="720114"/>
                  </a:lnTo>
                  <a:lnTo>
                    <a:pt x="1105557" y="720114"/>
                  </a:lnTo>
                  <a:lnTo>
                    <a:pt x="1091219" y="720114"/>
                  </a:lnTo>
                  <a:lnTo>
                    <a:pt x="1041233" y="720114"/>
                  </a:lnTo>
                  <a:lnTo>
                    <a:pt x="975269" y="720114"/>
                  </a:lnTo>
                  <a:lnTo>
                    <a:pt x="846950" y="720114"/>
                  </a:lnTo>
                  <a:lnTo>
                    <a:pt x="793551" y="720114"/>
                  </a:lnTo>
                  <a:lnTo>
                    <a:pt x="782627" y="720114"/>
                  </a:lnTo>
                  <a:lnTo>
                    <a:pt x="573389" y="720114"/>
                  </a:lnTo>
                  <a:lnTo>
                    <a:pt x="534945" y="720114"/>
                  </a:lnTo>
                  <a:lnTo>
                    <a:pt x="329121" y="720114"/>
                  </a:lnTo>
                  <a:lnTo>
                    <a:pt x="314783" y="720114"/>
                  </a:lnTo>
                  <a:lnTo>
                    <a:pt x="70514" y="720114"/>
                  </a:lnTo>
                  <a:lnTo>
                    <a:pt x="69423" y="709289"/>
                  </a:lnTo>
                  <a:cubicBezTo>
                    <a:pt x="62815" y="676998"/>
                    <a:pt x="34244" y="652708"/>
                    <a:pt x="0" y="652708"/>
                  </a:cubicBezTo>
                  <a:lnTo>
                    <a:pt x="0" y="652708"/>
                  </a:lnTo>
                  <a:lnTo>
                    <a:pt x="0" y="604792"/>
                  </a:lnTo>
                  <a:lnTo>
                    <a:pt x="0" y="511684"/>
                  </a:lnTo>
                  <a:lnTo>
                    <a:pt x="0" y="470352"/>
                  </a:lnTo>
                  <a:lnTo>
                    <a:pt x="0" y="329328"/>
                  </a:lnTo>
                  <a:lnTo>
                    <a:pt x="0" y="201473"/>
                  </a:lnTo>
                  <a:lnTo>
                    <a:pt x="0" y="60449"/>
                  </a:lnTo>
                  <a:lnTo>
                    <a:pt x="0" y="60449"/>
                  </a:lnTo>
                  <a:cubicBezTo>
                    <a:pt x="34244" y="60449"/>
                    <a:pt x="62815" y="36158"/>
                    <a:pt x="69423" y="3867"/>
                  </a:cubicBezTo>
                  <a:close/>
                </a:path>
              </a:pathLst>
            </a:custGeom>
            <a:solidFill>
              <a:srgbClr val="C31A13"/>
            </a:solidFill>
            <a:ln w="38100">
              <a:gradFill flip="none" rotWithShape="1">
                <a:gsLst>
                  <a:gs pos="0">
                    <a:srgbClr val="F6F4F0"/>
                  </a:gs>
                  <a:gs pos="100000">
                    <a:srgbClr val="F5CD8B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67023B4E-E65C-61AD-EAC8-7EC8DE52F63A}"/>
                </a:ext>
              </a:extLst>
            </p:cNvPr>
            <p:cNvSpPr txBox="1"/>
            <p:nvPr/>
          </p:nvSpPr>
          <p:spPr>
            <a:xfrm>
              <a:off x="1819647" y="1427051"/>
              <a:ext cx="93326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7200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rgbClr val="F5C77B"/>
                      </a:gs>
                    </a:gsLst>
                    <a:lin ang="5400000" scaled="1"/>
                  </a:gradFill>
                  <a:latin typeface="字魂扁桃体" pitchFamily="2" charset="-122"/>
                  <a:ea typeface="字魂扁桃体" pitchFamily="2" charset="-122"/>
                  <a:cs typeface="+mn-ea"/>
                </a:defRPr>
              </a:lvl1pPr>
            </a:lstStyle>
            <a:p>
              <a:r>
                <a:rPr lang="en-US" altLang="zh-CN" sz="4400" dirty="0">
                  <a:latin typeface="MiSans Heavy" panose="00000A00000000000000" pitchFamily="2" charset="-122"/>
                  <a:ea typeface="MiSans Heavy" panose="00000A00000000000000" pitchFamily="2" charset="-122"/>
                </a:rPr>
                <a:t>02</a:t>
              </a:r>
              <a:endParaRPr lang="zh-CN" altLang="en-US" sz="4400" dirty="0"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DEA7FFAD-EEC5-5BED-7B41-3FD6953A098A}"/>
                </a:ext>
              </a:extLst>
            </p:cNvPr>
            <p:cNvSpPr txBox="1"/>
            <p:nvPr/>
          </p:nvSpPr>
          <p:spPr>
            <a:xfrm>
              <a:off x="2786189" y="1435718"/>
              <a:ext cx="215636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7200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rgbClr val="F5C77B"/>
                      </a:gs>
                    </a:gsLst>
                    <a:lin ang="5400000" scaled="1"/>
                  </a:gradFill>
                  <a:latin typeface="字魂扁桃体" pitchFamily="2" charset="-122"/>
                  <a:ea typeface="字魂扁桃体" pitchFamily="2" charset="-122"/>
                  <a:cs typeface="+mn-ea"/>
                </a:defRPr>
              </a:lvl1pPr>
            </a:lstStyle>
            <a:p>
              <a:r>
                <a:rPr lang="zh-CN" altLang="en-US" sz="3200" dirty="0"/>
                <a:t>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B11DC567-9EFC-3BCA-F3A7-BD5C6BF72509}"/>
              </a:ext>
            </a:extLst>
          </p:cNvPr>
          <p:cNvGrpSpPr/>
          <p:nvPr/>
        </p:nvGrpSpPr>
        <p:grpSpPr>
          <a:xfrm>
            <a:off x="2065415" y="2827668"/>
            <a:ext cx="3633698" cy="769441"/>
            <a:chOff x="1616610" y="1427051"/>
            <a:chExt cx="3633698" cy="769441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D4C88695-D250-B867-AF9C-F0A1ADD26A54}"/>
                </a:ext>
              </a:extLst>
            </p:cNvPr>
            <p:cNvSpPr/>
            <p:nvPr/>
          </p:nvSpPr>
          <p:spPr>
            <a:xfrm>
              <a:off x="1616610" y="1427103"/>
              <a:ext cx="3633698" cy="720114"/>
            </a:xfrm>
            <a:custGeom>
              <a:avLst/>
              <a:gdLst>
                <a:gd name="connsiteX0" fmla="*/ 69813 w 3633698"/>
                <a:gd name="connsiteY0" fmla="*/ 0 h 720114"/>
                <a:gd name="connsiteX1" fmla="*/ 329121 w 3633698"/>
                <a:gd name="connsiteY1" fmla="*/ 0 h 720114"/>
                <a:gd name="connsiteX2" fmla="*/ 534945 w 3633698"/>
                <a:gd name="connsiteY2" fmla="*/ 0 h 720114"/>
                <a:gd name="connsiteX3" fmla="*/ 574090 w 3633698"/>
                <a:gd name="connsiteY3" fmla="*/ 0 h 720114"/>
                <a:gd name="connsiteX4" fmla="*/ 782627 w 3633698"/>
                <a:gd name="connsiteY4" fmla="*/ 0 h 720114"/>
                <a:gd name="connsiteX5" fmla="*/ 846249 w 3633698"/>
                <a:gd name="connsiteY5" fmla="*/ 0 h 720114"/>
                <a:gd name="connsiteX6" fmla="*/ 975269 w 3633698"/>
                <a:gd name="connsiteY6" fmla="*/ 0 h 720114"/>
                <a:gd name="connsiteX7" fmla="*/ 1105557 w 3633698"/>
                <a:gd name="connsiteY7" fmla="*/ 0 h 720114"/>
                <a:gd name="connsiteX8" fmla="*/ 1234577 w 3633698"/>
                <a:gd name="connsiteY8" fmla="*/ 0 h 720114"/>
                <a:gd name="connsiteX9" fmla="*/ 1311381 w 3633698"/>
                <a:gd name="connsiteY9" fmla="*/ 0 h 720114"/>
                <a:gd name="connsiteX10" fmla="*/ 1350526 w 3633698"/>
                <a:gd name="connsiteY10" fmla="*/ 0 h 720114"/>
                <a:gd name="connsiteX11" fmla="*/ 1559063 w 3633698"/>
                <a:gd name="connsiteY11" fmla="*/ 0 h 720114"/>
                <a:gd name="connsiteX12" fmla="*/ 1622685 w 3633698"/>
                <a:gd name="connsiteY12" fmla="*/ 0 h 720114"/>
                <a:gd name="connsiteX13" fmla="*/ 1751705 w 3633698"/>
                <a:gd name="connsiteY13" fmla="*/ 0 h 720114"/>
                <a:gd name="connsiteX14" fmla="*/ 1881993 w 3633698"/>
                <a:gd name="connsiteY14" fmla="*/ 0 h 720114"/>
                <a:gd name="connsiteX15" fmla="*/ 2011013 w 3633698"/>
                <a:gd name="connsiteY15" fmla="*/ 0 h 720114"/>
                <a:gd name="connsiteX16" fmla="*/ 2087817 w 3633698"/>
                <a:gd name="connsiteY16" fmla="*/ 0 h 720114"/>
                <a:gd name="connsiteX17" fmla="*/ 2126962 w 3633698"/>
                <a:gd name="connsiteY17" fmla="*/ 0 h 720114"/>
                <a:gd name="connsiteX18" fmla="*/ 2335500 w 3633698"/>
                <a:gd name="connsiteY18" fmla="*/ 0 h 720114"/>
                <a:gd name="connsiteX19" fmla="*/ 2399121 w 3633698"/>
                <a:gd name="connsiteY19" fmla="*/ 0 h 720114"/>
                <a:gd name="connsiteX20" fmla="*/ 2528141 w 3633698"/>
                <a:gd name="connsiteY20" fmla="*/ 0 h 720114"/>
                <a:gd name="connsiteX21" fmla="*/ 2658429 w 3633698"/>
                <a:gd name="connsiteY21" fmla="*/ 0 h 720114"/>
                <a:gd name="connsiteX22" fmla="*/ 2787449 w 3633698"/>
                <a:gd name="connsiteY22" fmla="*/ 0 h 720114"/>
                <a:gd name="connsiteX23" fmla="*/ 2864253 w 3633698"/>
                <a:gd name="connsiteY23" fmla="*/ 0 h 720114"/>
                <a:gd name="connsiteX24" fmla="*/ 2903399 w 3633698"/>
                <a:gd name="connsiteY24" fmla="*/ 0 h 720114"/>
                <a:gd name="connsiteX25" fmla="*/ 3111936 w 3633698"/>
                <a:gd name="connsiteY25" fmla="*/ 0 h 720114"/>
                <a:gd name="connsiteX26" fmla="*/ 3304577 w 3633698"/>
                <a:gd name="connsiteY26" fmla="*/ 0 h 720114"/>
                <a:gd name="connsiteX27" fmla="*/ 3563885 w 3633698"/>
                <a:gd name="connsiteY27" fmla="*/ 0 h 720114"/>
                <a:gd name="connsiteX28" fmla="*/ 3564275 w 3633698"/>
                <a:gd name="connsiteY28" fmla="*/ 3867 h 720114"/>
                <a:gd name="connsiteX29" fmla="*/ 3633698 w 3633698"/>
                <a:gd name="connsiteY29" fmla="*/ 60449 h 720114"/>
                <a:gd name="connsiteX30" fmla="*/ 3633698 w 3633698"/>
                <a:gd name="connsiteY30" fmla="*/ 201473 h 720114"/>
                <a:gd name="connsiteX31" fmla="*/ 3633698 w 3633698"/>
                <a:gd name="connsiteY31" fmla="*/ 329328 h 720114"/>
                <a:gd name="connsiteX32" fmla="*/ 3633698 w 3633698"/>
                <a:gd name="connsiteY32" fmla="*/ 470352 h 720114"/>
                <a:gd name="connsiteX33" fmla="*/ 3633698 w 3633698"/>
                <a:gd name="connsiteY33" fmla="*/ 511684 h 720114"/>
                <a:gd name="connsiteX34" fmla="*/ 3633698 w 3633698"/>
                <a:gd name="connsiteY34" fmla="*/ 604792 h 720114"/>
                <a:gd name="connsiteX35" fmla="*/ 3633698 w 3633698"/>
                <a:gd name="connsiteY35" fmla="*/ 652708 h 720114"/>
                <a:gd name="connsiteX36" fmla="*/ 3564275 w 3633698"/>
                <a:gd name="connsiteY36" fmla="*/ 709289 h 720114"/>
                <a:gd name="connsiteX37" fmla="*/ 3563184 w 3633698"/>
                <a:gd name="connsiteY37" fmla="*/ 720114 h 720114"/>
                <a:gd name="connsiteX38" fmla="*/ 3370542 w 3633698"/>
                <a:gd name="connsiteY38" fmla="*/ 720114 h 720114"/>
                <a:gd name="connsiteX39" fmla="*/ 3304577 w 3633698"/>
                <a:gd name="connsiteY39" fmla="*/ 720114 h 720114"/>
                <a:gd name="connsiteX40" fmla="*/ 3122859 w 3633698"/>
                <a:gd name="connsiteY40" fmla="*/ 720114 h 720114"/>
                <a:gd name="connsiteX41" fmla="*/ 3111936 w 3633698"/>
                <a:gd name="connsiteY41" fmla="*/ 720114 h 720114"/>
                <a:gd name="connsiteX42" fmla="*/ 2902697 w 3633698"/>
                <a:gd name="connsiteY42" fmla="*/ 720114 h 720114"/>
                <a:gd name="connsiteX43" fmla="*/ 2864253 w 3633698"/>
                <a:gd name="connsiteY43" fmla="*/ 720114 h 720114"/>
                <a:gd name="connsiteX44" fmla="*/ 2786748 w 3633698"/>
                <a:gd name="connsiteY44" fmla="*/ 720114 h 720114"/>
                <a:gd name="connsiteX45" fmla="*/ 2658429 w 3633698"/>
                <a:gd name="connsiteY45" fmla="*/ 720114 h 720114"/>
                <a:gd name="connsiteX46" fmla="*/ 2644091 w 3633698"/>
                <a:gd name="connsiteY46" fmla="*/ 720114 h 720114"/>
                <a:gd name="connsiteX47" fmla="*/ 2594106 w 3633698"/>
                <a:gd name="connsiteY47" fmla="*/ 720114 h 720114"/>
                <a:gd name="connsiteX48" fmla="*/ 2528141 w 3633698"/>
                <a:gd name="connsiteY48" fmla="*/ 720114 h 720114"/>
                <a:gd name="connsiteX49" fmla="*/ 2399823 w 3633698"/>
                <a:gd name="connsiteY49" fmla="*/ 720114 h 720114"/>
                <a:gd name="connsiteX50" fmla="*/ 2346423 w 3633698"/>
                <a:gd name="connsiteY50" fmla="*/ 720114 h 720114"/>
                <a:gd name="connsiteX51" fmla="*/ 2335500 w 3633698"/>
                <a:gd name="connsiteY51" fmla="*/ 720114 h 720114"/>
                <a:gd name="connsiteX52" fmla="*/ 2126261 w 3633698"/>
                <a:gd name="connsiteY52" fmla="*/ 720114 h 720114"/>
                <a:gd name="connsiteX53" fmla="*/ 2087817 w 3633698"/>
                <a:gd name="connsiteY53" fmla="*/ 720114 h 720114"/>
                <a:gd name="connsiteX54" fmla="*/ 2010311 w 3633698"/>
                <a:gd name="connsiteY54" fmla="*/ 720114 h 720114"/>
                <a:gd name="connsiteX55" fmla="*/ 1881993 w 3633698"/>
                <a:gd name="connsiteY55" fmla="*/ 720114 h 720114"/>
                <a:gd name="connsiteX56" fmla="*/ 1867655 w 3633698"/>
                <a:gd name="connsiteY56" fmla="*/ 720114 h 720114"/>
                <a:gd name="connsiteX57" fmla="*/ 1817669 w 3633698"/>
                <a:gd name="connsiteY57" fmla="*/ 720114 h 720114"/>
                <a:gd name="connsiteX58" fmla="*/ 1751705 w 3633698"/>
                <a:gd name="connsiteY58" fmla="*/ 720114 h 720114"/>
                <a:gd name="connsiteX59" fmla="*/ 1623386 w 3633698"/>
                <a:gd name="connsiteY59" fmla="*/ 720114 h 720114"/>
                <a:gd name="connsiteX60" fmla="*/ 1569987 w 3633698"/>
                <a:gd name="connsiteY60" fmla="*/ 720114 h 720114"/>
                <a:gd name="connsiteX61" fmla="*/ 1559063 w 3633698"/>
                <a:gd name="connsiteY61" fmla="*/ 720114 h 720114"/>
                <a:gd name="connsiteX62" fmla="*/ 1349825 w 3633698"/>
                <a:gd name="connsiteY62" fmla="*/ 720114 h 720114"/>
                <a:gd name="connsiteX63" fmla="*/ 1311381 w 3633698"/>
                <a:gd name="connsiteY63" fmla="*/ 720114 h 720114"/>
                <a:gd name="connsiteX64" fmla="*/ 1233875 w 3633698"/>
                <a:gd name="connsiteY64" fmla="*/ 720114 h 720114"/>
                <a:gd name="connsiteX65" fmla="*/ 1105557 w 3633698"/>
                <a:gd name="connsiteY65" fmla="*/ 720114 h 720114"/>
                <a:gd name="connsiteX66" fmla="*/ 1091219 w 3633698"/>
                <a:gd name="connsiteY66" fmla="*/ 720114 h 720114"/>
                <a:gd name="connsiteX67" fmla="*/ 1041233 w 3633698"/>
                <a:gd name="connsiteY67" fmla="*/ 720114 h 720114"/>
                <a:gd name="connsiteX68" fmla="*/ 975269 w 3633698"/>
                <a:gd name="connsiteY68" fmla="*/ 720114 h 720114"/>
                <a:gd name="connsiteX69" fmla="*/ 846950 w 3633698"/>
                <a:gd name="connsiteY69" fmla="*/ 720114 h 720114"/>
                <a:gd name="connsiteX70" fmla="*/ 793551 w 3633698"/>
                <a:gd name="connsiteY70" fmla="*/ 720114 h 720114"/>
                <a:gd name="connsiteX71" fmla="*/ 782627 w 3633698"/>
                <a:gd name="connsiteY71" fmla="*/ 720114 h 720114"/>
                <a:gd name="connsiteX72" fmla="*/ 573389 w 3633698"/>
                <a:gd name="connsiteY72" fmla="*/ 720114 h 720114"/>
                <a:gd name="connsiteX73" fmla="*/ 534945 w 3633698"/>
                <a:gd name="connsiteY73" fmla="*/ 720114 h 720114"/>
                <a:gd name="connsiteX74" fmla="*/ 329121 w 3633698"/>
                <a:gd name="connsiteY74" fmla="*/ 720114 h 720114"/>
                <a:gd name="connsiteX75" fmla="*/ 314783 w 3633698"/>
                <a:gd name="connsiteY75" fmla="*/ 720114 h 720114"/>
                <a:gd name="connsiteX76" fmla="*/ 70514 w 3633698"/>
                <a:gd name="connsiteY76" fmla="*/ 720114 h 720114"/>
                <a:gd name="connsiteX77" fmla="*/ 69423 w 3633698"/>
                <a:gd name="connsiteY77" fmla="*/ 709289 h 720114"/>
                <a:gd name="connsiteX78" fmla="*/ 0 w 3633698"/>
                <a:gd name="connsiteY78" fmla="*/ 652708 h 720114"/>
                <a:gd name="connsiteX79" fmla="*/ 0 w 3633698"/>
                <a:gd name="connsiteY79" fmla="*/ 652708 h 720114"/>
                <a:gd name="connsiteX80" fmla="*/ 0 w 3633698"/>
                <a:gd name="connsiteY80" fmla="*/ 604792 h 720114"/>
                <a:gd name="connsiteX81" fmla="*/ 0 w 3633698"/>
                <a:gd name="connsiteY81" fmla="*/ 511684 h 720114"/>
                <a:gd name="connsiteX82" fmla="*/ 0 w 3633698"/>
                <a:gd name="connsiteY82" fmla="*/ 470352 h 720114"/>
                <a:gd name="connsiteX83" fmla="*/ 0 w 3633698"/>
                <a:gd name="connsiteY83" fmla="*/ 329328 h 720114"/>
                <a:gd name="connsiteX84" fmla="*/ 0 w 3633698"/>
                <a:gd name="connsiteY84" fmla="*/ 201473 h 720114"/>
                <a:gd name="connsiteX85" fmla="*/ 0 w 3633698"/>
                <a:gd name="connsiteY85" fmla="*/ 60449 h 720114"/>
                <a:gd name="connsiteX86" fmla="*/ 0 w 3633698"/>
                <a:gd name="connsiteY86" fmla="*/ 60449 h 720114"/>
                <a:gd name="connsiteX87" fmla="*/ 69423 w 3633698"/>
                <a:gd name="connsiteY87" fmla="*/ 3867 h 720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</a:cxnLst>
              <a:rect l="l" t="t" r="r" b="b"/>
              <a:pathLst>
                <a:path w="3633698" h="720114">
                  <a:moveTo>
                    <a:pt x="69813" y="0"/>
                  </a:moveTo>
                  <a:lnTo>
                    <a:pt x="329121" y="0"/>
                  </a:lnTo>
                  <a:lnTo>
                    <a:pt x="534945" y="0"/>
                  </a:lnTo>
                  <a:lnTo>
                    <a:pt x="574090" y="0"/>
                  </a:lnTo>
                  <a:lnTo>
                    <a:pt x="782627" y="0"/>
                  </a:lnTo>
                  <a:lnTo>
                    <a:pt x="846249" y="0"/>
                  </a:lnTo>
                  <a:lnTo>
                    <a:pt x="975269" y="0"/>
                  </a:lnTo>
                  <a:lnTo>
                    <a:pt x="1105557" y="0"/>
                  </a:lnTo>
                  <a:lnTo>
                    <a:pt x="1234577" y="0"/>
                  </a:lnTo>
                  <a:lnTo>
                    <a:pt x="1311381" y="0"/>
                  </a:lnTo>
                  <a:lnTo>
                    <a:pt x="1350526" y="0"/>
                  </a:lnTo>
                  <a:lnTo>
                    <a:pt x="1559063" y="0"/>
                  </a:lnTo>
                  <a:lnTo>
                    <a:pt x="1622685" y="0"/>
                  </a:lnTo>
                  <a:lnTo>
                    <a:pt x="1751705" y="0"/>
                  </a:lnTo>
                  <a:lnTo>
                    <a:pt x="1881993" y="0"/>
                  </a:lnTo>
                  <a:lnTo>
                    <a:pt x="2011013" y="0"/>
                  </a:lnTo>
                  <a:lnTo>
                    <a:pt x="2087817" y="0"/>
                  </a:lnTo>
                  <a:lnTo>
                    <a:pt x="2126962" y="0"/>
                  </a:lnTo>
                  <a:lnTo>
                    <a:pt x="2335500" y="0"/>
                  </a:lnTo>
                  <a:lnTo>
                    <a:pt x="2399121" y="0"/>
                  </a:lnTo>
                  <a:lnTo>
                    <a:pt x="2528141" y="0"/>
                  </a:lnTo>
                  <a:lnTo>
                    <a:pt x="2658429" y="0"/>
                  </a:lnTo>
                  <a:lnTo>
                    <a:pt x="2787449" y="0"/>
                  </a:lnTo>
                  <a:lnTo>
                    <a:pt x="2864253" y="0"/>
                  </a:lnTo>
                  <a:lnTo>
                    <a:pt x="2903399" y="0"/>
                  </a:lnTo>
                  <a:lnTo>
                    <a:pt x="3111936" y="0"/>
                  </a:lnTo>
                  <a:lnTo>
                    <a:pt x="3304577" y="0"/>
                  </a:lnTo>
                  <a:lnTo>
                    <a:pt x="3563885" y="0"/>
                  </a:lnTo>
                  <a:lnTo>
                    <a:pt x="3564275" y="3867"/>
                  </a:lnTo>
                  <a:cubicBezTo>
                    <a:pt x="3570883" y="36158"/>
                    <a:pt x="3599453" y="60449"/>
                    <a:pt x="3633698" y="60449"/>
                  </a:cubicBezTo>
                  <a:lnTo>
                    <a:pt x="3633698" y="201473"/>
                  </a:lnTo>
                  <a:lnTo>
                    <a:pt x="3633698" y="329328"/>
                  </a:lnTo>
                  <a:lnTo>
                    <a:pt x="3633698" y="470352"/>
                  </a:lnTo>
                  <a:lnTo>
                    <a:pt x="3633698" y="511684"/>
                  </a:lnTo>
                  <a:lnTo>
                    <a:pt x="3633698" y="604792"/>
                  </a:lnTo>
                  <a:lnTo>
                    <a:pt x="3633698" y="652708"/>
                  </a:lnTo>
                  <a:cubicBezTo>
                    <a:pt x="3599453" y="652708"/>
                    <a:pt x="3570883" y="676998"/>
                    <a:pt x="3564275" y="709289"/>
                  </a:cubicBezTo>
                  <a:lnTo>
                    <a:pt x="3563184" y="720114"/>
                  </a:lnTo>
                  <a:lnTo>
                    <a:pt x="3370542" y="720114"/>
                  </a:lnTo>
                  <a:lnTo>
                    <a:pt x="3304577" y="720114"/>
                  </a:lnTo>
                  <a:lnTo>
                    <a:pt x="3122859" y="720114"/>
                  </a:lnTo>
                  <a:lnTo>
                    <a:pt x="3111936" y="720114"/>
                  </a:lnTo>
                  <a:lnTo>
                    <a:pt x="2902697" y="720114"/>
                  </a:lnTo>
                  <a:lnTo>
                    <a:pt x="2864253" y="720114"/>
                  </a:lnTo>
                  <a:lnTo>
                    <a:pt x="2786748" y="720114"/>
                  </a:lnTo>
                  <a:lnTo>
                    <a:pt x="2658429" y="720114"/>
                  </a:lnTo>
                  <a:lnTo>
                    <a:pt x="2644091" y="720114"/>
                  </a:lnTo>
                  <a:lnTo>
                    <a:pt x="2594106" y="720114"/>
                  </a:lnTo>
                  <a:lnTo>
                    <a:pt x="2528141" y="720114"/>
                  </a:lnTo>
                  <a:lnTo>
                    <a:pt x="2399823" y="720114"/>
                  </a:lnTo>
                  <a:lnTo>
                    <a:pt x="2346423" y="720114"/>
                  </a:lnTo>
                  <a:lnTo>
                    <a:pt x="2335500" y="720114"/>
                  </a:lnTo>
                  <a:lnTo>
                    <a:pt x="2126261" y="720114"/>
                  </a:lnTo>
                  <a:lnTo>
                    <a:pt x="2087817" y="720114"/>
                  </a:lnTo>
                  <a:lnTo>
                    <a:pt x="2010311" y="720114"/>
                  </a:lnTo>
                  <a:lnTo>
                    <a:pt x="1881993" y="720114"/>
                  </a:lnTo>
                  <a:lnTo>
                    <a:pt x="1867655" y="720114"/>
                  </a:lnTo>
                  <a:lnTo>
                    <a:pt x="1817669" y="720114"/>
                  </a:lnTo>
                  <a:lnTo>
                    <a:pt x="1751705" y="720114"/>
                  </a:lnTo>
                  <a:lnTo>
                    <a:pt x="1623386" y="720114"/>
                  </a:lnTo>
                  <a:lnTo>
                    <a:pt x="1569987" y="720114"/>
                  </a:lnTo>
                  <a:lnTo>
                    <a:pt x="1559063" y="720114"/>
                  </a:lnTo>
                  <a:lnTo>
                    <a:pt x="1349825" y="720114"/>
                  </a:lnTo>
                  <a:lnTo>
                    <a:pt x="1311381" y="720114"/>
                  </a:lnTo>
                  <a:lnTo>
                    <a:pt x="1233875" y="720114"/>
                  </a:lnTo>
                  <a:lnTo>
                    <a:pt x="1105557" y="720114"/>
                  </a:lnTo>
                  <a:lnTo>
                    <a:pt x="1091219" y="720114"/>
                  </a:lnTo>
                  <a:lnTo>
                    <a:pt x="1041233" y="720114"/>
                  </a:lnTo>
                  <a:lnTo>
                    <a:pt x="975269" y="720114"/>
                  </a:lnTo>
                  <a:lnTo>
                    <a:pt x="846950" y="720114"/>
                  </a:lnTo>
                  <a:lnTo>
                    <a:pt x="793551" y="720114"/>
                  </a:lnTo>
                  <a:lnTo>
                    <a:pt x="782627" y="720114"/>
                  </a:lnTo>
                  <a:lnTo>
                    <a:pt x="573389" y="720114"/>
                  </a:lnTo>
                  <a:lnTo>
                    <a:pt x="534945" y="720114"/>
                  </a:lnTo>
                  <a:lnTo>
                    <a:pt x="329121" y="720114"/>
                  </a:lnTo>
                  <a:lnTo>
                    <a:pt x="314783" y="720114"/>
                  </a:lnTo>
                  <a:lnTo>
                    <a:pt x="70514" y="720114"/>
                  </a:lnTo>
                  <a:lnTo>
                    <a:pt x="69423" y="709289"/>
                  </a:lnTo>
                  <a:cubicBezTo>
                    <a:pt x="62815" y="676998"/>
                    <a:pt x="34244" y="652708"/>
                    <a:pt x="0" y="652708"/>
                  </a:cubicBezTo>
                  <a:lnTo>
                    <a:pt x="0" y="652708"/>
                  </a:lnTo>
                  <a:lnTo>
                    <a:pt x="0" y="604792"/>
                  </a:lnTo>
                  <a:lnTo>
                    <a:pt x="0" y="511684"/>
                  </a:lnTo>
                  <a:lnTo>
                    <a:pt x="0" y="470352"/>
                  </a:lnTo>
                  <a:lnTo>
                    <a:pt x="0" y="329328"/>
                  </a:lnTo>
                  <a:lnTo>
                    <a:pt x="0" y="201473"/>
                  </a:lnTo>
                  <a:lnTo>
                    <a:pt x="0" y="60449"/>
                  </a:lnTo>
                  <a:lnTo>
                    <a:pt x="0" y="60449"/>
                  </a:lnTo>
                  <a:cubicBezTo>
                    <a:pt x="34244" y="60449"/>
                    <a:pt x="62815" y="36158"/>
                    <a:pt x="69423" y="3867"/>
                  </a:cubicBezTo>
                  <a:close/>
                </a:path>
              </a:pathLst>
            </a:custGeom>
            <a:solidFill>
              <a:srgbClr val="C31A13"/>
            </a:solidFill>
            <a:ln w="38100">
              <a:gradFill flip="none" rotWithShape="1">
                <a:gsLst>
                  <a:gs pos="0">
                    <a:srgbClr val="F6F4F0"/>
                  </a:gs>
                  <a:gs pos="100000">
                    <a:srgbClr val="F5CD8B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15020B7A-26A7-9CB4-96AD-F385EB0DE68D}"/>
                </a:ext>
              </a:extLst>
            </p:cNvPr>
            <p:cNvSpPr txBox="1"/>
            <p:nvPr/>
          </p:nvSpPr>
          <p:spPr>
            <a:xfrm>
              <a:off x="1819647" y="1427051"/>
              <a:ext cx="93326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7200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rgbClr val="F5C77B"/>
                      </a:gs>
                    </a:gsLst>
                    <a:lin ang="5400000" scaled="1"/>
                  </a:gradFill>
                  <a:latin typeface="字魂扁桃体" pitchFamily="2" charset="-122"/>
                  <a:ea typeface="字魂扁桃体" pitchFamily="2" charset="-122"/>
                  <a:cs typeface="+mn-ea"/>
                </a:defRPr>
              </a:lvl1pPr>
            </a:lstStyle>
            <a:p>
              <a:r>
                <a:rPr lang="en-US" altLang="zh-CN" sz="4400" dirty="0">
                  <a:latin typeface="MiSans Heavy" panose="00000A00000000000000" pitchFamily="2" charset="-122"/>
                  <a:ea typeface="MiSans Heavy" panose="00000A00000000000000" pitchFamily="2" charset="-122"/>
                </a:rPr>
                <a:t>03</a:t>
              </a:r>
              <a:endParaRPr lang="zh-CN" altLang="en-US" sz="4400" dirty="0"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049EA52E-9972-102C-C52B-2B87A56B0B7D}"/>
                </a:ext>
              </a:extLst>
            </p:cNvPr>
            <p:cNvSpPr txBox="1"/>
            <p:nvPr/>
          </p:nvSpPr>
          <p:spPr>
            <a:xfrm>
              <a:off x="2786189" y="1435718"/>
              <a:ext cx="215636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7200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rgbClr val="F5C77B"/>
                      </a:gs>
                    </a:gsLst>
                    <a:lin ang="5400000" scaled="1"/>
                  </a:gradFill>
                  <a:latin typeface="字魂扁桃体" pitchFamily="2" charset="-122"/>
                  <a:ea typeface="字魂扁桃体" pitchFamily="2" charset="-122"/>
                  <a:cs typeface="+mn-ea"/>
                </a:defRPr>
              </a:lvl1pPr>
            </a:lstStyle>
            <a:p>
              <a:r>
                <a:rPr lang="zh-CN" altLang="en-US" sz="3200" dirty="0"/>
                <a:t>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CA5B5B81-D436-F194-C9D0-80714EC121F4}"/>
              </a:ext>
            </a:extLst>
          </p:cNvPr>
          <p:cNvGrpSpPr/>
          <p:nvPr/>
        </p:nvGrpSpPr>
        <p:grpSpPr>
          <a:xfrm>
            <a:off x="6481926" y="2827668"/>
            <a:ext cx="3633698" cy="769441"/>
            <a:chOff x="1616610" y="1427051"/>
            <a:chExt cx="3633698" cy="769441"/>
          </a:xfrm>
        </p:grpSpPr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60D3FDBD-9238-B73A-AF76-CC88D6F0069D}"/>
                </a:ext>
              </a:extLst>
            </p:cNvPr>
            <p:cNvSpPr/>
            <p:nvPr/>
          </p:nvSpPr>
          <p:spPr>
            <a:xfrm>
              <a:off x="1616610" y="1427103"/>
              <a:ext cx="3633698" cy="720114"/>
            </a:xfrm>
            <a:custGeom>
              <a:avLst/>
              <a:gdLst>
                <a:gd name="connsiteX0" fmla="*/ 69813 w 3633698"/>
                <a:gd name="connsiteY0" fmla="*/ 0 h 720114"/>
                <a:gd name="connsiteX1" fmla="*/ 329121 w 3633698"/>
                <a:gd name="connsiteY1" fmla="*/ 0 h 720114"/>
                <a:gd name="connsiteX2" fmla="*/ 534945 w 3633698"/>
                <a:gd name="connsiteY2" fmla="*/ 0 h 720114"/>
                <a:gd name="connsiteX3" fmla="*/ 574090 w 3633698"/>
                <a:gd name="connsiteY3" fmla="*/ 0 h 720114"/>
                <a:gd name="connsiteX4" fmla="*/ 782627 w 3633698"/>
                <a:gd name="connsiteY4" fmla="*/ 0 h 720114"/>
                <a:gd name="connsiteX5" fmla="*/ 846249 w 3633698"/>
                <a:gd name="connsiteY5" fmla="*/ 0 h 720114"/>
                <a:gd name="connsiteX6" fmla="*/ 975269 w 3633698"/>
                <a:gd name="connsiteY6" fmla="*/ 0 h 720114"/>
                <a:gd name="connsiteX7" fmla="*/ 1105557 w 3633698"/>
                <a:gd name="connsiteY7" fmla="*/ 0 h 720114"/>
                <a:gd name="connsiteX8" fmla="*/ 1234577 w 3633698"/>
                <a:gd name="connsiteY8" fmla="*/ 0 h 720114"/>
                <a:gd name="connsiteX9" fmla="*/ 1311381 w 3633698"/>
                <a:gd name="connsiteY9" fmla="*/ 0 h 720114"/>
                <a:gd name="connsiteX10" fmla="*/ 1350526 w 3633698"/>
                <a:gd name="connsiteY10" fmla="*/ 0 h 720114"/>
                <a:gd name="connsiteX11" fmla="*/ 1559063 w 3633698"/>
                <a:gd name="connsiteY11" fmla="*/ 0 h 720114"/>
                <a:gd name="connsiteX12" fmla="*/ 1622685 w 3633698"/>
                <a:gd name="connsiteY12" fmla="*/ 0 h 720114"/>
                <a:gd name="connsiteX13" fmla="*/ 1751705 w 3633698"/>
                <a:gd name="connsiteY13" fmla="*/ 0 h 720114"/>
                <a:gd name="connsiteX14" fmla="*/ 1881993 w 3633698"/>
                <a:gd name="connsiteY14" fmla="*/ 0 h 720114"/>
                <a:gd name="connsiteX15" fmla="*/ 2011013 w 3633698"/>
                <a:gd name="connsiteY15" fmla="*/ 0 h 720114"/>
                <a:gd name="connsiteX16" fmla="*/ 2087817 w 3633698"/>
                <a:gd name="connsiteY16" fmla="*/ 0 h 720114"/>
                <a:gd name="connsiteX17" fmla="*/ 2126962 w 3633698"/>
                <a:gd name="connsiteY17" fmla="*/ 0 h 720114"/>
                <a:gd name="connsiteX18" fmla="*/ 2335500 w 3633698"/>
                <a:gd name="connsiteY18" fmla="*/ 0 h 720114"/>
                <a:gd name="connsiteX19" fmla="*/ 2399121 w 3633698"/>
                <a:gd name="connsiteY19" fmla="*/ 0 h 720114"/>
                <a:gd name="connsiteX20" fmla="*/ 2528141 w 3633698"/>
                <a:gd name="connsiteY20" fmla="*/ 0 h 720114"/>
                <a:gd name="connsiteX21" fmla="*/ 2658429 w 3633698"/>
                <a:gd name="connsiteY21" fmla="*/ 0 h 720114"/>
                <a:gd name="connsiteX22" fmla="*/ 2787449 w 3633698"/>
                <a:gd name="connsiteY22" fmla="*/ 0 h 720114"/>
                <a:gd name="connsiteX23" fmla="*/ 2864253 w 3633698"/>
                <a:gd name="connsiteY23" fmla="*/ 0 h 720114"/>
                <a:gd name="connsiteX24" fmla="*/ 2903399 w 3633698"/>
                <a:gd name="connsiteY24" fmla="*/ 0 h 720114"/>
                <a:gd name="connsiteX25" fmla="*/ 3111936 w 3633698"/>
                <a:gd name="connsiteY25" fmla="*/ 0 h 720114"/>
                <a:gd name="connsiteX26" fmla="*/ 3304577 w 3633698"/>
                <a:gd name="connsiteY26" fmla="*/ 0 h 720114"/>
                <a:gd name="connsiteX27" fmla="*/ 3563885 w 3633698"/>
                <a:gd name="connsiteY27" fmla="*/ 0 h 720114"/>
                <a:gd name="connsiteX28" fmla="*/ 3564275 w 3633698"/>
                <a:gd name="connsiteY28" fmla="*/ 3867 h 720114"/>
                <a:gd name="connsiteX29" fmla="*/ 3633698 w 3633698"/>
                <a:gd name="connsiteY29" fmla="*/ 60449 h 720114"/>
                <a:gd name="connsiteX30" fmla="*/ 3633698 w 3633698"/>
                <a:gd name="connsiteY30" fmla="*/ 201473 h 720114"/>
                <a:gd name="connsiteX31" fmla="*/ 3633698 w 3633698"/>
                <a:gd name="connsiteY31" fmla="*/ 329328 h 720114"/>
                <a:gd name="connsiteX32" fmla="*/ 3633698 w 3633698"/>
                <a:gd name="connsiteY32" fmla="*/ 470352 h 720114"/>
                <a:gd name="connsiteX33" fmla="*/ 3633698 w 3633698"/>
                <a:gd name="connsiteY33" fmla="*/ 511684 h 720114"/>
                <a:gd name="connsiteX34" fmla="*/ 3633698 w 3633698"/>
                <a:gd name="connsiteY34" fmla="*/ 604792 h 720114"/>
                <a:gd name="connsiteX35" fmla="*/ 3633698 w 3633698"/>
                <a:gd name="connsiteY35" fmla="*/ 652708 h 720114"/>
                <a:gd name="connsiteX36" fmla="*/ 3564275 w 3633698"/>
                <a:gd name="connsiteY36" fmla="*/ 709289 h 720114"/>
                <a:gd name="connsiteX37" fmla="*/ 3563184 w 3633698"/>
                <a:gd name="connsiteY37" fmla="*/ 720114 h 720114"/>
                <a:gd name="connsiteX38" fmla="*/ 3370542 w 3633698"/>
                <a:gd name="connsiteY38" fmla="*/ 720114 h 720114"/>
                <a:gd name="connsiteX39" fmla="*/ 3304577 w 3633698"/>
                <a:gd name="connsiteY39" fmla="*/ 720114 h 720114"/>
                <a:gd name="connsiteX40" fmla="*/ 3122859 w 3633698"/>
                <a:gd name="connsiteY40" fmla="*/ 720114 h 720114"/>
                <a:gd name="connsiteX41" fmla="*/ 3111936 w 3633698"/>
                <a:gd name="connsiteY41" fmla="*/ 720114 h 720114"/>
                <a:gd name="connsiteX42" fmla="*/ 2902697 w 3633698"/>
                <a:gd name="connsiteY42" fmla="*/ 720114 h 720114"/>
                <a:gd name="connsiteX43" fmla="*/ 2864253 w 3633698"/>
                <a:gd name="connsiteY43" fmla="*/ 720114 h 720114"/>
                <a:gd name="connsiteX44" fmla="*/ 2786748 w 3633698"/>
                <a:gd name="connsiteY44" fmla="*/ 720114 h 720114"/>
                <a:gd name="connsiteX45" fmla="*/ 2658429 w 3633698"/>
                <a:gd name="connsiteY45" fmla="*/ 720114 h 720114"/>
                <a:gd name="connsiteX46" fmla="*/ 2644091 w 3633698"/>
                <a:gd name="connsiteY46" fmla="*/ 720114 h 720114"/>
                <a:gd name="connsiteX47" fmla="*/ 2594106 w 3633698"/>
                <a:gd name="connsiteY47" fmla="*/ 720114 h 720114"/>
                <a:gd name="connsiteX48" fmla="*/ 2528141 w 3633698"/>
                <a:gd name="connsiteY48" fmla="*/ 720114 h 720114"/>
                <a:gd name="connsiteX49" fmla="*/ 2399823 w 3633698"/>
                <a:gd name="connsiteY49" fmla="*/ 720114 h 720114"/>
                <a:gd name="connsiteX50" fmla="*/ 2346423 w 3633698"/>
                <a:gd name="connsiteY50" fmla="*/ 720114 h 720114"/>
                <a:gd name="connsiteX51" fmla="*/ 2335500 w 3633698"/>
                <a:gd name="connsiteY51" fmla="*/ 720114 h 720114"/>
                <a:gd name="connsiteX52" fmla="*/ 2126261 w 3633698"/>
                <a:gd name="connsiteY52" fmla="*/ 720114 h 720114"/>
                <a:gd name="connsiteX53" fmla="*/ 2087817 w 3633698"/>
                <a:gd name="connsiteY53" fmla="*/ 720114 h 720114"/>
                <a:gd name="connsiteX54" fmla="*/ 2010311 w 3633698"/>
                <a:gd name="connsiteY54" fmla="*/ 720114 h 720114"/>
                <a:gd name="connsiteX55" fmla="*/ 1881993 w 3633698"/>
                <a:gd name="connsiteY55" fmla="*/ 720114 h 720114"/>
                <a:gd name="connsiteX56" fmla="*/ 1867655 w 3633698"/>
                <a:gd name="connsiteY56" fmla="*/ 720114 h 720114"/>
                <a:gd name="connsiteX57" fmla="*/ 1817669 w 3633698"/>
                <a:gd name="connsiteY57" fmla="*/ 720114 h 720114"/>
                <a:gd name="connsiteX58" fmla="*/ 1751705 w 3633698"/>
                <a:gd name="connsiteY58" fmla="*/ 720114 h 720114"/>
                <a:gd name="connsiteX59" fmla="*/ 1623386 w 3633698"/>
                <a:gd name="connsiteY59" fmla="*/ 720114 h 720114"/>
                <a:gd name="connsiteX60" fmla="*/ 1569987 w 3633698"/>
                <a:gd name="connsiteY60" fmla="*/ 720114 h 720114"/>
                <a:gd name="connsiteX61" fmla="*/ 1559063 w 3633698"/>
                <a:gd name="connsiteY61" fmla="*/ 720114 h 720114"/>
                <a:gd name="connsiteX62" fmla="*/ 1349825 w 3633698"/>
                <a:gd name="connsiteY62" fmla="*/ 720114 h 720114"/>
                <a:gd name="connsiteX63" fmla="*/ 1311381 w 3633698"/>
                <a:gd name="connsiteY63" fmla="*/ 720114 h 720114"/>
                <a:gd name="connsiteX64" fmla="*/ 1233875 w 3633698"/>
                <a:gd name="connsiteY64" fmla="*/ 720114 h 720114"/>
                <a:gd name="connsiteX65" fmla="*/ 1105557 w 3633698"/>
                <a:gd name="connsiteY65" fmla="*/ 720114 h 720114"/>
                <a:gd name="connsiteX66" fmla="*/ 1091219 w 3633698"/>
                <a:gd name="connsiteY66" fmla="*/ 720114 h 720114"/>
                <a:gd name="connsiteX67" fmla="*/ 1041233 w 3633698"/>
                <a:gd name="connsiteY67" fmla="*/ 720114 h 720114"/>
                <a:gd name="connsiteX68" fmla="*/ 975269 w 3633698"/>
                <a:gd name="connsiteY68" fmla="*/ 720114 h 720114"/>
                <a:gd name="connsiteX69" fmla="*/ 846950 w 3633698"/>
                <a:gd name="connsiteY69" fmla="*/ 720114 h 720114"/>
                <a:gd name="connsiteX70" fmla="*/ 793551 w 3633698"/>
                <a:gd name="connsiteY70" fmla="*/ 720114 h 720114"/>
                <a:gd name="connsiteX71" fmla="*/ 782627 w 3633698"/>
                <a:gd name="connsiteY71" fmla="*/ 720114 h 720114"/>
                <a:gd name="connsiteX72" fmla="*/ 573389 w 3633698"/>
                <a:gd name="connsiteY72" fmla="*/ 720114 h 720114"/>
                <a:gd name="connsiteX73" fmla="*/ 534945 w 3633698"/>
                <a:gd name="connsiteY73" fmla="*/ 720114 h 720114"/>
                <a:gd name="connsiteX74" fmla="*/ 329121 w 3633698"/>
                <a:gd name="connsiteY74" fmla="*/ 720114 h 720114"/>
                <a:gd name="connsiteX75" fmla="*/ 314783 w 3633698"/>
                <a:gd name="connsiteY75" fmla="*/ 720114 h 720114"/>
                <a:gd name="connsiteX76" fmla="*/ 70514 w 3633698"/>
                <a:gd name="connsiteY76" fmla="*/ 720114 h 720114"/>
                <a:gd name="connsiteX77" fmla="*/ 69423 w 3633698"/>
                <a:gd name="connsiteY77" fmla="*/ 709289 h 720114"/>
                <a:gd name="connsiteX78" fmla="*/ 0 w 3633698"/>
                <a:gd name="connsiteY78" fmla="*/ 652708 h 720114"/>
                <a:gd name="connsiteX79" fmla="*/ 0 w 3633698"/>
                <a:gd name="connsiteY79" fmla="*/ 652708 h 720114"/>
                <a:gd name="connsiteX80" fmla="*/ 0 w 3633698"/>
                <a:gd name="connsiteY80" fmla="*/ 604792 h 720114"/>
                <a:gd name="connsiteX81" fmla="*/ 0 w 3633698"/>
                <a:gd name="connsiteY81" fmla="*/ 511684 h 720114"/>
                <a:gd name="connsiteX82" fmla="*/ 0 w 3633698"/>
                <a:gd name="connsiteY82" fmla="*/ 470352 h 720114"/>
                <a:gd name="connsiteX83" fmla="*/ 0 w 3633698"/>
                <a:gd name="connsiteY83" fmla="*/ 329328 h 720114"/>
                <a:gd name="connsiteX84" fmla="*/ 0 w 3633698"/>
                <a:gd name="connsiteY84" fmla="*/ 201473 h 720114"/>
                <a:gd name="connsiteX85" fmla="*/ 0 w 3633698"/>
                <a:gd name="connsiteY85" fmla="*/ 60449 h 720114"/>
                <a:gd name="connsiteX86" fmla="*/ 0 w 3633698"/>
                <a:gd name="connsiteY86" fmla="*/ 60449 h 720114"/>
                <a:gd name="connsiteX87" fmla="*/ 69423 w 3633698"/>
                <a:gd name="connsiteY87" fmla="*/ 3867 h 720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</a:cxnLst>
              <a:rect l="l" t="t" r="r" b="b"/>
              <a:pathLst>
                <a:path w="3633698" h="720114">
                  <a:moveTo>
                    <a:pt x="69813" y="0"/>
                  </a:moveTo>
                  <a:lnTo>
                    <a:pt x="329121" y="0"/>
                  </a:lnTo>
                  <a:lnTo>
                    <a:pt x="534945" y="0"/>
                  </a:lnTo>
                  <a:lnTo>
                    <a:pt x="574090" y="0"/>
                  </a:lnTo>
                  <a:lnTo>
                    <a:pt x="782627" y="0"/>
                  </a:lnTo>
                  <a:lnTo>
                    <a:pt x="846249" y="0"/>
                  </a:lnTo>
                  <a:lnTo>
                    <a:pt x="975269" y="0"/>
                  </a:lnTo>
                  <a:lnTo>
                    <a:pt x="1105557" y="0"/>
                  </a:lnTo>
                  <a:lnTo>
                    <a:pt x="1234577" y="0"/>
                  </a:lnTo>
                  <a:lnTo>
                    <a:pt x="1311381" y="0"/>
                  </a:lnTo>
                  <a:lnTo>
                    <a:pt x="1350526" y="0"/>
                  </a:lnTo>
                  <a:lnTo>
                    <a:pt x="1559063" y="0"/>
                  </a:lnTo>
                  <a:lnTo>
                    <a:pt x="1622685" y="0"/>
                  </a:lnTo>
                  <a:lnTo>
                    <a:pt x="1751705" y="0"/>
                  </a:lnTo>
                  <a:lnTo>
                    <a:pt x="1881993" y="0"/>
                  </a:lnTo>
                  <a:lnTo>
                    <a:pt x="2011013" y="0"/>
                  </a:lnTo>
                  <a:lnTo>
                    <a:pt x="2087817" y="0"/>
                  </a:lnTo>
                  <a:lnTo>
                    <a:pt x="2126962" y="0"/>
                  </a:lnTo>
                  <a:lnTo>
                    <a:pt x="2335500" y="0"/>
                  </a:lnTo>
                  <a:lnTo>
                    <a:pt x="2399121" y="0"/>
                  </a:lnTo>
                  <a:lnTo>
                    <a:pt x="2528141" y="0"/>
                  </a:lnTo>
                  <a:lnTo>
                    <a:pt x="2658429" y="0"/>
                  </a:lnTo>
                  <a:lnTo>
                    <a:pt x="2787449" y="0"/>
                  </a:lnTo>
                  <a:lnTo>
                    <a:pt x="2864253" y="0"/>
                  </a:lnTo>
                  <a:lnTo>
                    <a:pt x="2903399" y="0"/>
                  </a:lnTo>
                  <a:lnTo>
                    <a:pt x="3111936" y="0"/>
                  </a:lnTo>
                  <a:lnTo>
                    <a:pt x="3304577" y="0"/>
                  </a:lnTo>
                  <a:lnTo>
                    <a:pt x="3563885" y="0"/>
                  </a:lnTo>
                  <a:lnTo>
                    <a:pt x="3564275" y="3867"/>
                  </a:lnTo>
                  <a:cubicBezTo>
                    <a:pt x="3570883" y="36158"/>
                    <a:pt x="3599453" y="60449"/>
                    <a:pt x="3633698" y="60449"/>
                  </a:cubicBezTo>
                  <a:lnTo>
                    <a:pt x="3633698" y="201473"/>
                  </a:lnTo>
                  <a:lnTo>
                    <a:pt x="3633698" y="329328"/>
                  </a:lnTo>
                  <a:lnTo>
                    <a:pt x="3633698" y="470352"/>
                  </a:lnTo>
                  <a:lnTo>
                    <a:pt x="3633698" y="511684"/>
                  </a:lnTo>
                  <a:lnTo>
                    <a:pt x="3633698" y="604792"/>
                  </a:lnTo>
                  <a:lnTo>
                    <a:pt x="3633698" y="652708"/>
                  </a:lnTo>
                  <a:cubicBezTo>
                    <a:pt x="3599453" y="652708"/>
                    <a:pt x="3570883" y="676998"/>
                    <a:pt x="3564275" y="709289"/>
                  </a:cubicBezTo>
                  <a:lnTo>
                    <a:pt x="3563184" y="720114"/>
                  </a:lnTo>
                  <a:lnTo>
                    <a:pt x="3370542" y="720114"/>
                  </a:lnTo>
                  <a:lnTo>
                    <a:pt x="3304577" y="720114"/>
                  </a:lnTo>
                  <a:lnTo>
                    <a:pt x="3122859" y="720114"/>
                  </a:lnTo>
                  <a:lnTo>
                    <a:pt x="3111936" y="720114"/>
                  </a:lnTo>
                  <a:lnTo>
                    <a:pt x="2902697" y="720114"/>
                  </a:lnTo>
                  <a:lnTo>
                    <a:pt x="2864253" y="720114"/>
                  </a:lnTo>
                  <a:lnTo>
                    <a:pt x="2786748" y="720114"/>
                  </a:lnTo>
                  <a:lnTo>
                    <a:pt x="2658429" y="720114"/>
                  </a:lnTo>
                  <a:lnTo>
                    <a:pt x="2644091" y="720114"/>
                  </a:lnTo>
                  <a:lnTo>
                    <a:pt x="2594106" y="720114"/>
                  </a:lnTo>
                  <a:lnTo>
                    <a:pt x="2528141" y="720114"/>
                  </a:lnTo>
                  <a:lnTo>
                    <a:pt x="2399823" y="720114"/>
                  </a:lnTo>
                  <a:lnTo>
                    <a:pt x="2346423" y="720114"/>
                  </a:lnTo>
                  <a:lnTo>
                    <a:pt x="2335500" y="720114"/>
                  </a:lnTo>
                  <a:lnTo>
                    <a:pt x="2126261" y="720114"/>
                  </a:lnTo>
                  <a:lnTo>
                    <a:pt x="2087817" y="720114"/>
                  </a:lnTo>
                  <a:lnTo>
                    <a:pt x="2010311" y="720114"/>
                  </a:lnTo>
                  <a:lnTo>
                    <a:pt x="1881993" y="720114"/>
                  </a:lnTo>
                  <a:lnTo>
                    <a:pt x="1867655" y="720114"/>
                  </a:lnTo>
                  <a:lnTo>
                    <a:pt x="1817669" y="720114"/>
                  </a:lnTo>
                  <a:lnTo>
                    <a:pt x="1751705" y="720114"/>
                  </a:lnTo>
                  <a:lnTo>
                    <a:pt x="1623386" y="720114"/>
                  </a:lnTo>
                  <a:lnTo>
                    <a:pt x="1569987" y="720114"/>
                  </a:lnTo>
                  <a:lnTo>
                    <a:pt x="1559063" y="720114"/>
                  </a:lnTo>
                  <a:lnTo>
                    <a:pt x="1349825" y="720114"/>
                  </a:lnTo>
                  <a:lnTo>
                    <a:pt x="1311381" y="720114"/>
                  </a:lnTo>
                  <a:lnTo>
                    <a:pt x="1233875" y="720114"/>
                  </a:lnTo>
                  <a:lnTo>
                    <a:pt x="1105557" y="720114"/>
                  </a:lnTo>
                  <a:lnTo>
                    <a:pt x="1091219" y="720114"/>
                  </a:lnTo>
                  <a:lnTo>
                    <a:pt x="1041233" y="720114"/>
                  </a:lnTo>
                  <a:lnTo>
                    <a:pt x="975269" y="720114"/>
                  </a:lnTo>
                  <a:lnTo>
                    <a:pt x="846950" y="720114"/>
                  </a:lnTo>
                  <a:lnTo>
                    <a:pt x="793551" y="720114"/>
                  </a:lnTo>
                  <a:lnTo>
                    <a:pt x="782627" y="720114"/>
                  </a:lnTo>
                  <a:lnTo>
                    <a:pt x="573389" y="720114"/>
                  </a:lnTo>
                  <a:lnTo>
                    <a:pt x="534945" y="720114"/>
                  </a:lnTo>
                  <a:lnTo>
                    <a:pt x="329121" y="720114"/>
                  </a:lnTo>
                  <a:lnTo>
                    <a:pt x="314783" y="720114"/>
                  </a:lnTo>
                  <a:lnTo>
                    <a:pt x="70514" y="720114"/>
                  </a:lnTo>
                  <a:lnTo>
                    <a:pt x="69423" y="709289"/>
                  </a:lnTo>
                  <a:cubicBezTo>
                    <a:pt x="62815" y="676998"/>
                    <a:pt x="34244" y="652708"/>
                    <a:pt x="0" y="652708"/>
                  </a:cubicBezTo>
                  <a:lnTo>
                    <a:pt x="0" y="652708"/>
                  </a:lnTo>
                  <a:lnTo>
                    <a:pt x="0" y="604792"/>
                  </a:lnTo>
                  <a:lnTo>
                    <a:pt x="0" y="511684"/>
                  </a:lnTo>
                  <a:lnTo>
                    <a:pt x="0" y="470352"/>
                  </a:lnTo>
                  <a:lnTo>
                    <a:pt x="0" y="329328"/>
                  </a:lnTo>
                  <a:lnTo>
                    <a:pt x="0" y="201473"/>
                  </a:lnTo>
                  <a:lnTo>
                    <a:pt x="0" y="60449"/>
                  </a:lnTo>
                  <a:lnTo>
                    <a:pt x="0" y="60449"/>
                  </a:lnTo>
                  <a:cubicBezTo>
                    <a:pt x="34244" y="60449"/>
                    <a:pt x="62815" y="36158"/>
                    <a:pt x="69423" y="3867"/>
                  </a:cubicBezTo>
                  <a:close/>
                </a:path>
              </a:pathLst>
            </a:custGeom>
            <a:solidFill>
              <a:srgbClr val="C31A13"/>
            </a:solidFill>
            <a:ln w="38100">
              <a:gradFill flip="none" rotWithShape="1">
                <a:gsLst>
                  <a:gs pos="0">
                    <a:srgbClr val="F6F4F0"/>
                  </a:gs>
                  <a:gs pos="100000">
                    <a:srgbClr val="F5CD8B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F37F0AE0-F541-C319-F5FE-8DA682387FDB}"/>
                </a:ext>
              </a:extLst>
            </p:cNvPr>
            <p:cNvSpPr txBox="1"/>
            <p:nvPr/>
          </p:nvSpPr>
          <p:spPr>
            <a:xfrm>
              <a:off x="1819647" y="1427051"/>
              <a:ext cx="946093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7200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rgbClr val="F5C77B"/>
                      </a:gs>
                    </a:gsLst>
                    <a:lin ang="5400000" scaled="1"/>
                  </a:gradFill>
                  <a:latin typeface="字魂扁桃体" pitchFamily="2" charset="-122"/>
                  <a:ea typeface="字魂扁桃体" pitchFamily="2" charset="-122"/>
                  <a:cs typeface="+mn-ea"/>
                </a:defRPr>
              </a:lvl1pPr>
            </a:lstStyle>
            <a:p>
              <a:r>
                <a:rPr lang="en-US" altLang="zh-CN" sz="4400" dirty="0">
                  <a:latin typeface="MiSans Heavy" panose="00000A00000000000000" pitchFamily="2" charset="-122"/>
                  <a:ea typeface="MiSans Heavy" panose="00000A00000000000000" pitchFamily="2" charset="-122"/>
                </a:rPr>
                <a:t>04</a:t>
              </a:r>
              <a:endParaRPr lang="zh-CN" altLang="en-US" sz="4400" dirty="0"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4476B899-901D-7010-1D6E-7C4C5E42F058}"/>
                </a:ext>
              </a:extLst>
            </p:cNvPr>
            <p:cNvSpPr txBox="1"/>
            <p:nvPr/>
          </p:nvSpPr>
          <p:spPr>
            <a:xfrm>
              <a:off x="2786189" y="1435718"/>
              <a:ext cx="215636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7200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rgbClr val="F5C77B"/>
                      </a:gs>
                    </a:gsLst>
                    <a:lin ang="5400000" scaled="1"/>
                  </a:gradFill>
                  <a:latin typeface="字魂扁桃体" pitchFamily="2" charset="-122"/>
                  <a:ea typeface="字魂扁桃体" pitchFamily="2" charset="-122"/>
                  <a:cs typeface="+mn-ea"/>
                </a:defRPr>
              </a:lvl1pPr>
            </a:lstStyle>
            <a:p>
              <a:r>
                <a:rPr lang="zh-CN" altLang="en-US" sz="3200" dirty="0"/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10839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1" name="文本框 3720">
            <a:extLst>
              <a:ext uri="{FF2B5EF4-FFF2-40B4-BE49-F238E27FC236}">
                <a16:creationId xmlns:a16="http://schemas.microsoft.com/office/drawing/2014/main" id="{C82E84C3-54A8-3359-FC8D-D050AE6B0FB2}"/>
              </a:ext>
            </a:extLst>
          </p:cNvPr>
          <p:cNvSpPr txBox="1"/>
          <p:nvPr/>
        </p:nvSpPr>
        <p:spPr>
          <a:xfrm>
            <a:off x="5017820" y="135381"/>
            <a:ext cx="21563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F5C77B"/>
                    </a:gs>
                  </a:gsLst>
                  <a:lin ang="5400000" scaled="1"/>
                </a:gradFill>
                <a:latin typeface="字魂扁桃体" pitchFamily="2" charset="-122"/>
                <a:ea typeface="字魂扁桃体" pitchFamily="2" charset="-122"/>
                <a:cs typeface="+mn-ea"/>
              </a:defRPr>
            </a:lvl1pPr>
          </a:lstStyle>
          <a:p>
            <a:r>
              <a:rPr lang="zh-CN" altLang="en-US" sz="3200" dirty="0">
                <a:gradFill>
                  <a:gsLst>
                    <a:gs pos="0">
                      <a:srgbClr val="C31A13"/>
                    </a:gs>
                    <a:gs pos="100000">
                      <a:srgbClr val="FF0000"/>
                    </a:gs>
                  </a:gsLst>
                  <a:lin ang="5400000" scaled="1"/>
                </a:gradFill>
              </a:rPr>
              <a:t>添加标题文本</a:t>
            </a:r>
          </a:p>
        </p:txBody>
      </p:sp>
      <p:cxnSp>
        <p:nvCxnSpPr>
          <p:cNvPr id="3" name="直接箭头连接符 2">
            <a:extLst>
              <a:ext uri="{FF2B5EF4-FFF2-40B4-BE49-F238E27FC236}">
                <a16:creationId xmlns:a16="http://schemas.microsoft.com/office/drawing/2014/main" id="{0DDC01A2-1349-3F1A-6473-6E40CAFD5BE2}"/>
              </a:ext>
            </a:extLst>
          </p:cNvPr>
          <p:cNvCxnSpPr/>
          <p:nvPr/>
        </p:nvCxnSpPr>
        <p:spPr>
          <a:xfrm flipH="1">
            <a:off x="10159170" y="3822382"/>
            <a:ext cx="0" cy="1600200"/>
          </a:xfrm>
          <a:prstGeom prst="straightConnector1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>
            <a:extLst>
              <a:ext uri="{FF2B5EF4-FFF2-40B4-BE49-F238E27FC236}">
                <a16:creationId xmlns:a16="http://schemas.microsoft.com/office/drawing/2014/main" id="{3986AC20-FFD3-30C9-F062-0E26884753D2}"/>
              </a:ext>
            </a:extLst>
          </p:cNvPr>
          <p:cNvCxnSpPr/>
          <p:nvPr/>
        </p:nvCxnSpPr>
        <p:spPr>
          <a:xfrm flipH="1">
            <a:off x="7460420" y="1404937"/>
            <a:ext cx="0" cy="1600200"/>
          </a:xfrm>
          <a:prstGeom prst="straightConnector1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id="{266374A2-40C3-3922-1977-D4E996EA6436}"/>
              </a:ext>
            </a:extLst>
          </p:cNvPr>
          <p:cNvCxnSpPr/>
          <p:nvPr/>
        </p:nvCxnSpPr>
        <p:spPr>
          <a:xfrm flipH="1">
            <a:off x="4764210" y="3822382"/>
            <a:ext cx="0" cy="1600200"/>
          </a:xfrm>
          <a:prstGeom prst="straightConnector1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箭头连接符 27">
            <a:extLst>
              <a:ext uri="{FF2B5EF4-FFF2-40B4-BE49-F238E27FC236}">
                <a16:creationId xmlns:a16="http://schemas.microsoft.com/office/drawing/2014/main" id="{818B8322-0747-31E6-9990-F5B6BDFD5A9A}"/>
              </a:ext>
            </a:extLst>
          </p:cNvPr>
          <p:cNvCxnSpPr/>
          <p:nvPr/>
        </p:nvCxnSpPr>
        <p:spPr>
          <a:xfrm flipH="1">
            <a:off x="2065459" y="1404937"/>
            <a:ext cx="0" cy="1600200"/>
          </a:xfrm>
          <a:prstGeom prst="straightConnector1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DF17A7DF-7A37-C487-50D9-8A1E04FBD87B}"/>
              </a:ext>
            </a:extLst>
          </p:cNvPr>
          <p:cNvGrpSpPr/>
          <p:nvPr/>
        </p:nvGrpSpPr>
        <p:grpSpPr>
          <a:xfrm>
            <a:off x="1745038" y="1361243"/>
            <a:ext cx="652744" cy="623570"/>
            <a:chOff x="1745038" y="1361243"/>
            <a:chExt cx="652744" cy="623570"/>
          </a:xfrm>
        </p:grpSpPr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2245F776-D4BA-A89D-BC59-C01A41FADDF7}"/>
                </a:ext>
              </a:extLst>
            </p:cNvPr>
            <p:cNvGrpSpPr/>
            <p:nvPr/>
          </p:nvGrpSpPr>
          <p:grpSpPr>
            <a:xfrm>
              <a:off x="1754803" y="1361243"/>
              <a:ext cx="623572" cy="623570"/>
              <a:chOff x="4326254" y="5067936"/>
              <a:chExt cx="623572" cy="623570"/>
            </a:xfrm>
          </p:grpSpPr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65D9D474-0BB6-9302-9B43-AEBF7BDC5A7D}"/>
                  </a:ext>
                </a:extLst>
              </p:cNvPr>
              <p:cNvSpPr/>
              <p:nvPr/>
            </p:nvSpPr>
            <p:spPr>
              <a:xfrm>
                <a:off x="4326254" y="5067936"/>
                <a:ext cx="623572" cy="62357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31A13"/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eaLnBrk="0" hangingPunct="0"/>
                <a:r>
                  <a:rPr lang="en-US" altLang="zh-CN" sz="2000" dirty="0">
                    <a:solidFill>
                      <a:schemeClr val="tx1"/>
                    </a:solidFill>
                    <a:latin typeface="Arial" panose="020B0604020202020204" pitchFamily="34" charset="0"/>
                    <a:ea typeface="阿里巴巴普惠体" panose="00020600040101010101" pitchFamily="18" charset="-122"/>
                  </a:rPr>
                  <a:t>8</a:t>
                </a:r>
                <a:endParaRPr lang="zh-CN" altLang="en-US" sz="2000" dirty="0">
                  <a:solidFill>
                    <a:schemeClr val="tx1"/>
                  </a:solidFill>
                  <a:latin typeface="Arial" panose="020B0604020202020204" pitchFamily="34" charset="0"/>
                  <a:ea typeface="阿里巴巴普惠体" panose="00020600040101010101" pitchFamily="18" charset="-122"/>
                </a:endParaRPr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E112B805-AF53-6EF8-A43B-9055A821ADEA}"/>
                  </a:ext>
                </a:extLst>
              </p:cNvPr>
              <p:cNvSpPr/>
              <p:nvPr/>
            </p:nvSpPr>
            <p:spPr>
              <a:xfrm>
                <a:off x="4409440" y="5151120"/>
                <a:ext cx="457200" cy="457200"/>
              </a:xfrm>
              <a:prstGeom prst="ellipse">
                <a:avLst/>
              </a:prstGeom>
              <a:solidFill>
                <a:srgbClr val="C31A13"/>
              </a:solidFill>
              <a:ln w="12700">
                <a:solidFill>
                  <a:srgbClr val="C31A1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eaLnBrk="0" hangingPunct="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B044A8DF-0509-7BBC-F4D4-363EAC17C3D4}"/>
                </a:ext>
              </a:extLst>
            </p:cNvPr>
            <p:cNvSpPr txBox="1"/>
            <p:nvPr/>
          </p:nvSpPr>
          <p:spPr>
            <a:xfrm>
              <a:off x="1745038" y="1488362"/>
              <a:ext cx="6527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3200" b="1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rgbClr val="F5C77B"/>
                      </a:gs>
                    </a:gsLst>
                    <a:lin ang="5400000" scaled="1"/>
                  </a:gradFill>
                  <a:latin typeface="MiSans Semibold" panose="00000700000000000000" pitchFamily="2" charset="-122"/>
                  <a:ea typeface="MiSans Semibold" panose="00000700000000000000" pitchFamily="2" charset="-122"/>
                  <a:cs typeface="+mn-ea"/>
                </a:defRPr>
              </a:lvl1pPr>
              <a:lvl2pPr marL="807720" indent="-273050" defTabSz="913765">
                <a:lnSpc>
                  <a:spcPct val="90000"/>
                </a:lnSpc>
                <a:spcBef>
                  <a:spcPct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2000">
                  <a:solidFill>
                    <a:schemeClr val="bg1"/>
                  </a:solidFill>
                  <a:latin typeface="Calibri Light" panose="020F0302020204030204" pitchFamily="34" charset="0"/>
                </a:defRPr>
              </a:lvl2pPr>
              <a:lvl3pPr marL="1080770" indent="-177800" defTabSz="913765">
                <a:lnSpc>
                  <a:spcPct val="90000"/>
                </a:lnSpc>
                <a:spcBef>
                  <a:spcPct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900">
                  <a:solidFill>
                    <a:schemeClr val="bg1"/>
                  </a:solidFill>
                  <a:latin typeface="Calibri Light" panose="020F0302020204030204" pitchFamily="34" charset="0"/>
                </a:defRPr>
              </a:lvl3pPr>
              <a:lvl4pPr marL="1436370" indent="-177800" defTabSz="913765">
                <a:lnSpc>
                  <a:spcPct val="90000"/>
                </a:lnSpc>
                <a:spcBef>
                  <a:spcPct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>
                  <a:solidFill>
                    <a:schemeClr val="bg1"/>
                  </a:solidFill>
                  <a:latin typeface="Calibri Light" panose="020F0302020204030204" pitchFamily="34" charset="0"/>
                </a:defRPr>
              </a:lvl4pPr>
              <a:lvl5pPr marL="1793240" indent="-179070" defTabSz="913765">
                <a:lnSpc>
                  <a:spcPct val="90000"/>
                </a:lnSpc>
                <a:spcBef>
                  <a:spcPct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>
                  <a:solidFill>
                    <a:schemeClr val="bg1"/>
                  </a:solidFill>
                  <a:latin typeface="Calibri Light" panose="020F0302020204030204" pitchFamily="34" charset="0"/>
                </a:defRPr>
              </a:lvl5pPr>
              <a:lvl6pPr marL="2513965" indent="-228600" defTabSz="913765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6pPr>
              <a:lvl7pPr marL="2971165" indent="-228600" defTabSz="913765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7pPr>
              <a:lvl8pPr marL="3427730" indent="-228600" defTabSz="913765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8pPr>
              <a:lvl9pPr marL="3884930" indent="-228600" defTabSz="913765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9pPr>
            </a:lstStyle>
            <a:p>
              <a:r>
                <a:rPr lang="en-US" altLang="zh-CN" sz="1800" dirty="0"/>
                <a:t>01</a:t>
              </a:r>
              <a:endParaRPr lang="zh-CN" altLang="en-US" sz="1800" dirty="0"/>
            </a:p>
          </p:txBody>
        </p:sp>
      </p:grpSp>
      <p:sp>
        <p:nvSpPr>
          <p:cNvPr id="34" name="任意多边形 78">
            <a:extLst>
              <a:ext uri="{FF2B5EF4-FFF2-40B4-BE49-F238E27FC236}">
                <a16:creationId xmlns:a16="http://schemas.microsoft.com/office/drawing/2014/main" id="{86BA0EAE-5791-A071-9334-B8AC41955F0F}"/>
              </a:ext>
            </a:extLst>
          </p:cNvPr>
          <p:cNvSpPr/>
          <p:nvPr/>
        </p:nvSpPr>
        <p:spPr>
          <a:xfrm flipV="1">
            <a:off x="7989852" y="2806364"/>
            <a:ext cx="2798302" cy="1245271"/>
          </a:xfrm>
          <a:custGeom>
            <a:avLst/>
            <a:gdLst>
              <a:gd name="connsiteX0" fmla="*/ 2175667 w 2798302"/>
              <a:gd name="connsiteY0" fmla="*/ 1245271 h 1245271"/>
              <a:gd name="connsiteX1" fmla="*/ 2290669 w 2798302"/>
              <a:gd name="connsiteY1" fmla="*/ 1197636 h 1245271"/>
              <a:gd name="connsiteX2" fmla="*/ 2750667 w 2798302"/>
              <a:gd name="connsiteY2" fmla="*/ 737638 h 1245271"/>
              <a:gd name="connsiteX3" fmla="*/ 2750667 w 2798302"/>
              <a:gd name="connsiteY3" fmla="*/ 507633 h 1245271"/>
              <a:gd name="connsiteX4" fmla="*/ 2290669 w 2798302"/>
              <a:gd name="connsiteY4" fmla="*/ 47635 h 1245271"/>
              <a:gd name="connsiteX5" fmla="*/ 2060664 w 2798302"/>
              <a:gd name="connsiteY5" fmla="*/ 47635 h 1245271"/>
              <a:gd name="connsiteX6" fmla="*/ 1810754 w 2798302"/>
              <a:gd name="connsiteY6" fmla="*/ 297546 h 1245271"/>
              <a:gd name="connsiteX7" fmla="*/ 1737228 w 2798302"/>
              <a:gd name="connsiteY7" fmla="*/ 342214 h 1245271"/>
              <a:gd name="connsiteX8" fmla="*/ 839785 w 2798302"/>
              <a:gd name="connsiteY8" fmla="*/ 569455 h 1245271"/>
              <a:gd name="connsiteX9" fmla="*/ 836965 w 2798302"/>
              <a:gd name="connsiteY9" fmla="*/ 569312 h 1245271"/>
              <a:gd name="connsiteX10" fmla="*/ 835439 w 2798302"/>
              <a:gd name="connsiteY10" fmla="*/ 569398 h 1245271"/>
              <a:gd name="connsiteX11" fmla="*/ 6665 w 2798302"/>
              <a:gd name="connsiteY11" fmla="*/ 471082 h 1245271"/>
              <a:gd name="connsiteX12" fmla="*/ 0 w 2798302"/>
              <a:gd name="connsiteY12" fmla="*/ 468945 h 1245271"/>
              <a:gd name="connsiteX13" fmla="*/ 0 w 2798302"/>
              <a:gd name="connsiteY13" fmla="*/ 622636 h 1245271"/>
              <a:gd name="connsiteX14" fmla="*/ 0 w 2798302"/>
              <a:gd name="connsiteY14" fmla="*/ 625017 h 1245271"/>
              <a:gd name="connsiteX15" fmla="*/ 0 w 2798302"/>
              <a:gd name="connsiteY15" fmla="*/ 778708 h 1245271"/>
              <a:gd name="connsiteX16" fmla="*/ 6665 w 2798302"/>
              <a:gd name="connsiteY16" fmla="*/ 776571 h 1245271"/>
              <a:gd name="connsiteX17" fmla="*/ 835439 w 2798302"/>
              <a:gd name="connsiteY17" fmla="*/ 678255 h 1245271"/>
              <a:gd name="connsiteX18" fmla="*/ 836965 w 2798302"/>
              <a:gd name="connsiteY18" fmla="*/ 678341 h 1245271"/>
              <a:gd name="connsiteX19" fmla="*/ 839785 w 2798302"/>
              <a:gd name="connsiteY19" fmla="*/ 678198 h 1245271"/>
              <a:gd name="connsiteX20" fmla="*/ 1737228 w 2798302"/>
              <a:gd name="connsiteY20" fmla="*/ 905439 h 1245271"/>
              <a:gd name="connsiteX21" fmla="*/ 1816823 w 2798302"/>
              <a:gd name="connsiteY21" fmla="*/ 953794 h 1245271"/>
              <a:gd name="connsiteX22" fmla="*/ 2060664 w 2798302"/>
              <a:gd name="connsiteY22" fmla="*/ 1197636 h 1245271"/>
              <a:gd name="connsiteX23" fmla="*/ 2175667 w 2798302"/>
              <a:gd name="connsiteY23" fmla="*/ 1245271 h 1245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798302" h="1245271">
                <a:moveTo>
                  <a:pt x="2175667" y="1245271"/>
                </a:moveTo>
                <a:cubicBezTo>
                  <a:pt x="2217289" y="1245271"/>
                  <a:pt x="2258912" y="1229393"/>
                  <a:pt x="2290669" y="1197636"/>
                </a:cubicBezTo>
                <a:lnTo>
                  <a:pt x="2750667" y="737638"/>
                </a:lnTo>
                <a:cubicBezTo>
                  <a:pt x="2814181" y="674124"/>
                  <a:pt x="2814181" y="571147"/>
                  <a:pt x="2750667" y="507633"/>
                </a:cubicBezTo>
                <a:lnTo>
                  <a:pt x="2290669" y="47635"/>
                </a:lnTo>
                <a:cubicBezTo>
                  <a:pt x="2227155" y="-15879"/>
                  <a:pt x="2124178" y="-15879"/>
                  <a:pt x="2060664" y="47635"/>
                </a:cubicBezTo>
                <a:lnTo>
                  <a:pt x="1810754" y="297546"/>
                </a:lnTo>
                <a:lnTo>
                  <a:pt x="1737228" y="342214"/>
                </a:lnTo>
                <a:cubicBezTo>
                  <a:pt x="1470451" y="487136"/>
                  <a:pt x="1164732" y="569455"/>
                  <a:pt x="839785" y="569455"/>
                </a:cubicBezTo>
                <a:lnTo>
                  <a:pt x="836965" y="569312"/>
                </a:lnTo>
                <a:lnTo>
                  <a:pt x="835439" y="569398"/>
                </a:lnTo>
                <a:cubicBezTo>
                  <a:pt x="536668" y="577048"/>
                  <a:pt x="254703" y="541488"/>
                  <a:pt x="6665" y="471082"/>
                </a:cubicBezTo>
                <a:lnTo>
                  <a:pt x="0" y="468945"/>
                </a:lnTo>
                <a:lnTo>
                  <a:pt x="0" y="622636"/>
                </a:lnTo>
                <a:lnTo>
                  <a:pt x="0" y="625017"/>
                </a:lnTo>
                <a:lnTo>
                  <a:pt x="0" y="778708"/>
                </a:lnTo>
                <a:lnTo>
                  <a:pt x="6665" y="776571"/>
                </a:lnTo>
                <a:cubicBezTo>
                  <a:pt x="254703" y="706165"/>
                  <a:pt x="536668" y="670605"/>
                  <a:pt x="835439" y="678255"/>
                </a:cubicBezTo>
                <a:lnTo>
                  <a:pt x="836965" y="678341"/>
                </a:lnTo>
                <a:lnTo>
                  <a:pt x="839785" y="678198"/>
                </a:lnTo>
                <a:cubicBezTo>
                  <a:pt x="1164732" y="678198"/>
                  <a:pt x="1470451" y="760517"/>
                  <a:pt x="1737228" y="905439"/>
                </a:cubicBezTo>
                <a:lnTo>
                  <a:pt x="1816823" y="953794"/>
                </a:lnTo>
                <a:lnTo>
                  <a:pt x="2060664" y="1197636"/>
                </a:lnTo>
                <a:cubicBezTo>
                  <a:pt x="2092421" y="1229393"/>
                  <a:pt x="2134044" y="1245271"/>
                  <a:pt x="2175667" y="1245271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rgbClr val="C31A13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pPr eaLnBrk="0" hangingPunct="0"/>
            <a:endParaRPr lang="zh-CN" altLang="en-US" sz="2000">
              <a:solidFill>
                <a:schemeClr val="tx1"/>
              </a:solidFill>
              <a:latin typeface="Arial" panose="020B0604020202020204" pitchFamily="34" charset="0"/>
              <a:ea typeface="阿里巴巴普惠体" panose="00020600040101010101" pitchFamily="18" charset="-122"/>
            </a:endParaRPr>
          </a:p>
        </p:txBody>
      </p:sp>
      <p:sp>
        <p:nvSpPr>
          <p:cNvPr id="35" name="圆角矩形 79">
            <a:extLst>
              <a:ext uri="{FF2B5EF4-FFF2-40B4-BE49-F238E27FC236}">
                <a16:creationId xmlns:a16="http://schemas.microsoft.com/office/drawing/2014/main" id="{0BAD7F42-D6B2-BDF9-E9D5-E90A133C27F4}"/>
              </a:ext>
            </a:extLst>
          </p:cNvPr>
          <p:cNvSpPr/>
          <p:nvPr/>
        </p:nvSpPr>
        <p:spPr>
          <a:xfrm rot="2700000">
            <a:off x="9762791" y="3032618"/>
            <a:ext cx="792758" cy="792758"/>
          </a:xfrm>
          <a:prstGeom prst="roundRect">
            <a:avLst/>
          </a:prstGeom>
          <a:solidFill>
            <a:srgbClr val="C31A13"/>
          </a:solidFill>
          <a:ln w="12700">
            <a:solidFill>
              <a:srgbClr val="C31A1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" name="任意多边形 80">
            <a:extLst>
              <a:ext uri="{FF2B5EF4-FFF2-40B4-BE49-F238E27FC236}">
                <a16:creationId xmlns:a16="http://schemas.microsoft.com/office/drawing/2014/main" id="{2F6E182C-3E50-467E-B543-B573EAE0F2BA}"/>
              </a:ext>
            </a:extLst>
          </p:cNvPr>
          <p:cNvSpPr/>
          <p:nvPr/>
        </p:nvSpPr>
        <p:spPr>
          <a:xfrm flipV="1">
            <a:off x="5291102" y="2806364"/>
            <a:ext cx="2798302" cy="1245271"/>
          </a:xfrm>
          <a:custGeom>
            <a:avLst/>
            <a:gdLst>
              <a:gd name="connsiteX0" fmla="*/ 2175667 w 2798302"/>
              <a:gd name="connsiteY0" fmla="*/ 1245271 h 1245271"/>
              <a:gd name="connsiteX1" fmla="*/ 2290669 w 2798302"/>
              <a:gd name="connsiteY1" fmla="*/ 1197636 h 1245271"/>
              <a:gd name="connsiteX2" fmla="*/ 2750667 w 2798302"/>
              <a:gd name="connsiteY2" fmla="*/ 737638 h 1245271"/>
              <a:gd name="connsiteX3" fmla="*/ 2750667 w 2798302"/>
              <a:gd name="connsiteY3" fmla="*/ 507633 h 1245271"/>
              <a:gd name="connsiteX4" fmla="*/ 2290669 w 2798302"/>
              <a:gd name="connsiteY4" fmla="*/ 47635 h 1245271"/>
              <a:gd name="connsiteX5" fmla="*/ 2060664 w 2798302"/>
              <a:gd name="connsiteY5" fmla="*/ 47635 h 1245271"/>
              <a:gd name="connsiteX6" fmla="*/ 1810754 w 2798302"/>
              <a:gd name="connsiteY6" fmla="*/ 297546 h 1245271"/>
              <a:gd name="connsiteX7" fmla="*/ 1737228 w 2798302"/>
              <a:gd name="connsiteY7" fmla="*/ 342214 h 1245271"/>
              <a:gd name="connsiteX8" fmla="*/ 839785 w 2798302"/>
              <a:gd name="connsiteY8" fmla="*/ 569455 h 1245271"/>
              <a:gd name="connsiteX9" fmla="*/ 836965 w 2798302"/>
              <a:gd name="connsiteY9" fmla="*/ 569312 h 1245271"/>
              <a:gd name="connsiteX10" fmla="*/ 835439 w 2798302"/>
              <a:gd name="connsiteY10" fmla="*/ 569398 h 1245271"/>
              <a:gd name="connsiteX11" fmla="*/ 6665 w 2798302"/>
              <a:gd name="connsiteY11" fmla="*/ 471082 h 1245271"/>
              <a:gd name="connsiteX12" fmla="*/ 0 w 2798302"/>
              <a:gd name="connsiteY12" fmla="*/ 468945 h 1245271"/>
              <a:gd name="connsiteX13" fmla="*/ 0 w 2798302"/>
              <a:gd name="connsiteY13" fmla="*/ 622636 h 1245271"/>
              <a:gd name="connsiteX14" fmla="*/ 0 w 2798302"/>
              <a:gd name="connsiteY14" fmla="*/ 625017 h 1245271"/>
              <a:gd name="connsiteX15" fmla="*/ 0 w 2798302"/>
              <a:gd name="connsiteY15" fmla="*/ 778708 h 1245271"/>
              <a:gd name="connsiteX16" fmla="*/ 6665 w 2798302"/>
              <a:gd name="connsiteY16" fmla="*/ 776571 h 1245271"/>
              <a:gd name="connsiteX17" fmla="*/ 835439 w 2798302"/>
              <a:gd name="connsiteY17" fmla="*/ 678255 h 1245271"/>
              <a:gd name="connsiteX18" fmla="*/ 836965 w 2798302"/>
              <a:gd name="connsiteY18" fmla="*/ 678341 h 1245271"/>
              <a:gd name="connsiteX19" fmla="*/ 839785 w 2798302"/>
              <a:gd name="connsiteY19" fmla="*/ 678198 h 1245271"/>
              <a:gd name="connsiteX20" fmla="*/ 1737228 w 2798302"/>
              <a:gd name="connsiteY20" fmla="*/ 905439 h 1245271"/>
              <a:gd name="connsiteX21" fmla="*/ 1816823 w 2798302"/>
              <a:gd name="connsiteY21" fmla="*/ 953794 h 1245271"/>
              <a:gd name="connsiteX22" fmla="*/ 2060664 w 2798302"/>
              <a:gd name="connsiteY22" fmla="*/ 1197636 h 1245271"/>
              <a:gd name="connsiteX23" fmla="*/ 2175667 w 2798302"/>
              <a:gd name="connsiteY23" fmla="*/ 1245271 h 1245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798302" h="1245271">
                <a:moveTo>
                  <a:pt x="2175667" y="1245271"/>
                </a:moveTo>
                <a:cubicBezTo>
                  <a:pt x="2217289" y="1245271"/>
                  <a:pt x="2258912" y="1229393"/>
                  <a:pt x="2290669" y="1197636"/>
                </a:cubicBezTo>
                <a:lnTo>
                  <a:pt x="2750667" y="737638"/>
                </a:lnTo>
                <a:cubicBezTo>
                  <a:pt x="2814181" y="674124"/>
                  <a:pt x="2814181" y="571147"/>
                  <a:pt x="2750667" y="507633"/>
                </a:cubicBezTo>
                <a:lnTo>
                  <a:pt x="2290669" y="47635"/>
                </a:lnTo>
                <a:cubicBezTo>
                  <a:pt x="2227155" y="-15879"/>
                  <a:pt x="2124178" y="-15879"/>
                  <a:pt x="2060664" y="47635"/>
                </a:cubicBezTo>
                <a:lnTo>
                  <a:pt x="1810754" y="297546"/>
                </a:lnTo>
                <a:lnTo>
                  <a:pt x="1737228" y="342214"/>
                </a:lnTo>
                <a:cubicBezTo>
                  <a:pt x="1470451" y="487136"/>
                  <a:pt x="1164732" y="569455"/>
                  <a:pt x="839785" y="569455"/>
                </a:cubicBezTo>
                <a:lnTo>
                  <a:pt x="836965" y="569312"/>
                </a:lnTo>
                <a:lnTo>
                  <a:pt x="835439" y="569398"/>
                </a:lnTo>
                <a:cubicBezTo>
                  <a:pt x="536668" y="577048"/>
                  <a:pt x="254703" y="541488"/>
                  <a:pt x="6665" y="471082"/>
                </a:cubicBezTo>
                <a:lnTo>
                  <a:pt x="0" y="468945"/>
                </a:lnTo>
                <a:lnTo>
                  <a:pt x="0" y="622636"/>
                </a:lnTo>
                <a:lnTo>
                  <a:pt x="0" y="625017"/>
                </a:lnTo>
                <a:lnTo>
                  <a:pt x="0" y="778708"/>
                </a:lnTo>
                <a:lnTo>
                  <a:pt x="6665" y="776571"/>
                </a:lnTo>
                <a:cubicBezTo>
                  <a:pt x="254703" y="706165"/>
                  <a:pt x="536668" y="670605"/>
                  <a:pt x="835439" y="678255"/>
                </a:cubicBezTo>
                <a:lnTo>
                  <a:pt x="836965" y="678341"/>
                </a:lnTo>
                <a:lnTo>
                  <a:pt x="839785" y="678198"/>
                </a:lnTo>
                <a:cubicBezTo>
                  <a:pt x="1164732" y="678198"/>
                  <a:pt x="1470451" y="760517"/>
                  <a:pt x="1737228" y="905439"/>
                </a:cubicBezTo>
                <a:lnTo>
                  <a:pt x="1816823" y="953794"/>
                </a:lnTo>
                <a:lnTo>
                  <a:pt x="2060664" y="1197636"/>
                </a:lnTo>
                <a:cubicBezTo>
                  <a:pt x="2092421" y="1229393"/>
                  <a:pt x="2134044" y="1245271"/>
                  <a:pt x="2175667" y="1245271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rgbClr val="C31A13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pPr eaLnBrk="0" hangingPunct="0"/>
            <a:endParaRPr lang="zh-CN" altLang="en-US" sz="2000">
              <a:solidFill>
                <a:schemeClr val="tx1"/>
              </a:solidFill>
              <a:latin typeface="Arial" panose="020B0604020202020204" pitchFamily="34" charset="0"/>
              <a:ea typeface="阿里巴巴普惠体" panose="00020600040101010101" pitchFamily="18" charset="-122"/>
            </a:endParaRPr>
          </a:p>
        </p:txBody>
      </p:sp>
      <p:sp>
        <p:nvSpPr>
          <p:cNvPr id="37" name="圆角矩形 81">
            <a:extLst>
              <a:ext uri="{FF2B5EF4-FFF2-40B4-BE49-F238E27FC236}">
                <a16:creationId xmlns:a16="http://schemas.microsoft.com/office/drawing/2014/main" id="{2FCBEE8C-65AC-4FCE-64AB-46175FCDB988}"/>
              </a:ext>
            </a:extLst>
          </p:cNvPr>
          <p:cNvSpPr/>
          <p:nvPr/>
        </p:nvSpPr>
        <p:spPr>
          <a:xfrm rot="2700000">
            <a:off x="7064041" y="3032618"/>
            <a:ext cx="792758" cy="792758"/>
          </a:xfrm>
          <a:prstGeom prst="roundRect">
            <a:avLst/>
          </a:prstGeom>
          <a:solidFill>
            <a:srgbClr val="C31A13"/>
          </a:solidFill>
          <a:ln w="12700">
            <a:solidFill>
              <a:srgbClr val="C31A1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" name="任意多边形 82">
            <a:extLst>
              <a:ext uri="{FF2B5EF4-FFF2-40B4-BE49-F238E27FC236}">
                <a16:creationId xmlns:a16="http://schemas.microsoft.com/office/drawing/2014/main" id="{F2EF86CA-CD58-10CB-CE55-27C7C6B8E216}"/>
              </a:ext>
            </a:extLst>
          </p:cNvPr>
          <p:cNvSpPr/>
          <p:nvPr/>
        </p:nvSpPr>
        <p:spPr>
          <a:xfrm flipV="1">
            <a:off x="2594892" y="2806364"/>
            <a:ext cx="2798302" cy="1245271"/>
          </a:xfrm>
          <a:custGeom>
            <a:avLst/>
            <a:gdLst>
              <a:gd name="connsiteX0" fmla="*/ 2175667 w 2798302"/>
              <a:gd name="connsiteY0" fmla="*/ 1245271 h 1245271"/>
              <a:gd name="connsiteX1" fmla="*/ 2290669 w 2798302"/>
              <a:gd name="connsiteY1" fmla="*/ 1197636 h 1245271"/>
              <a:gd name="connsiteX2" fmla="*/ 2750667 w 2798302"/>
              <a:gd name="connsiteY2" fmla="*/ 737638 h 1245271"/>
              <a:gd name="connsiteX3" fmla="*/ 2750667 w 2798302"/>
              <a:gd name="connsiteY3" fmla="*/ 507633 h 1245271"/>
              <a:gd name="connsiteX4" fmla="*/ 2290669 w 2798302"/>
              <a:gd name="connsiteY4" fmla="*/ 47635 h 1245271"/>
              <a:gd name="connsiteX5" fmla="*/ 2060664 w 2798302"/>
              <a:gd name="connsiteY5" fmla="*/ 47635 h 1245271"/>
              <a:gd name="connsiteX6" fmla="*/ 1810754 w 2798302"/>
              <a:gd name="connsiteY6" fmla="*/ 297546 h 1245271"/>
              <a:gd name="connsiteX7" fmla="*/ 1737228 w 2798302"/>
              <a:gd name="connsiteY7" fmla="*/ 342214 h 1245271"/>
              <a:gd name="connsiteX8" fmla="*/ 839785 w 2798302"/>
              <a:gd name="connsiteY8" fmla="*/ 569455 h 1245271"/>
              <a:gd name="connsiteX9" fmla="*/ 836965 w 2798302"/>
              <a:gd name="connsiteY9" fmla="*/ 569312 h 1245271"/>
              <a:gd name="connsiteX10" fmla="*/ 835439 w 2798302"/>
              <a:gd name="connsiteY10" fmla="*/ 569398 h 1245271"/>
              <a:gd name="connsiteX11" fmla="*/ 6665 w 2798302"/>
              <a:gd name="connsiteY11" fmla="*/ 471082 h 1245271"/>
              <a:gd name="connsiteX12" fmla="*/ 0 w 2798302"/>
              <a:gd name="connsiteY12" fmla="*/ 468945 h 1245271"/>
              <a:gd name="connsiteX13" fmla="*/ 0 w 2798302"/>
              <a:gd name="connsiteY13" fmla="*/ 622636 h 1245271"/>
              <a:gd name="connsiteX14" fmla="*/ 0 w 2798302"/>
              <a:gd name="connsiteY14" fmla="*/ 625017 h 1245271"/>
              <a:gd name="connsiteX15" fmla="*/ 0 w 2798302"/>
              <a:gd name="connsiteY15" fmla="*/ 778708 h 1245271"/>
              <a:gd name="connsiteX16" fmla="*/ 6665 w 2798302"/>
              <a:gd name="connsiteY16" fmla="*/ 776571 h 1245271"/>
              <a:gd name="connsiteX17" fmla="*/ 835439 w 2798302"/>
              <a:gd name="connsiteY17" fmla="*/ 678255 h 1245271"/>
              <a:gd name="connsiteX18" fmla="*/ 836965 w 2798302"/>
              <a:gd name="connsiteY18" fmla="*/ 678341 h 1245271"/>
              <a:gd name="connsiteX19" fmla="*/ 839785 w 2798302"/>
              <a:gd name="connsiteY19" fmla="*/ 678198 h 1245271"/>
              <a:gd name="connsiteX20" fmla="*/ 1737228 w 2798302"/>
              <a:gd name="connsiteY20" fmla="*/ 905439 h 1245271"/>
              <a:gd name="connsiteX21" fmla="*/ 1816823 w 2798302"/>
              <a:gd name="connsiteY21" fmla="*/ 953794 h 1245271"/>
              <a:gd name="connsiteX22" fmla="*/ 2060664 w 2798302"/>
              <a:gd name="connsiteY22" fmla="*/ 1197636 h 1245271"/>
              <a:gd name="connsiteX23" fmla="*/ 2175667 w 2798302"/>
              <a:gd name="connsiteY23" fmla="*/ 1245271 h 1245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798302" h="1245271">
                <a:moveTo>
                  <a:pt x="2175667" y="1245271"/>
                </a:moveTo>
                <a:cubicBezTo>
                  <a:pt x="2217289" y="1245271"/>
                  <a:pt x="2258912" y="1229393"/>
                  <a:pt x="2290669" y="1197636"/>
                </a:cubicBezTo>
                <a:lnTo>
                  <a:pt x="2750667" y="737638"/>
                </a:lnTo>
                <a:cubicBezTo>
                  <a:pt x="2814181" y="674124"/>
                  <a:pt x="2814181" y="571147"/>
                  <a:pt x="2750667" y="507633"/>
                </a:cubicBezTo>
                <a:lnTo>
                  <a:pt x="2290669" y="47635"/>
                </a:lnTo>
                <a:cubicBezTo>
                  <a:pt x="2227155" y="-15879"/>
                  <a:pt x="2124178" y="-15879"/>
                  <a:pt x="2060664" y="47635"/>
                </a:cubicBezTo>
                <a:lnTo>
                  <a:pt x="1810754" y="297546"/>
                </a:lnTo>
                <a:lnTo>
                  <a:pt x="1737228" y="342214"/>
                </a:lnTo>
                <a:cubicBezTo>
                  <a:pt x="1470451" y="487136"/>
                  <a:pt x="1164732" y="569455"/>
                  <a:pt x="839785" y="569455"/>
                </a:cubicBezTo>
                <a:lnTo>
                  <a:pt x="836965" y="569312"/>
                </a:lnTo>
                <a:lnTo>
                  <a:pt x="835439" y="569398"/>
                </a:lnTo>
                <a:cubicBezTo>
                  <a:pt x="536668" y="577048"/>
                  <a:pt x="254703" y="541488"/>
                  <a:pt x="6665" y="471082"/>
                </a:cubicBezTo>
                <a:lnTo>
                  <a:pt x="0" y="468945"/>
                </a:lnTo>
                <a:lnTo>
                  <a:pt x="0" y="622636"/>
                </a:lnTo>
                <a:lnTo>
                  <a:pt x="0" y="625017"/>
                </a:lnTo>
                <a:lnTo>
                  <a:pt x="0" y="778708"/>
                </a:lnTo>
                <a:lnTo>
                  <a:pt x="6665" y="776571"/>
                </a:lnTo>
                <a:cubicBezTo>
                  <a:pt x="254703" y="706165"/>
                  <a:pt x="536668" y="670605"/>
                  <a:pt x="835439" y="678255"/>
                </a:cubicBezTo>
                <a:lnTo>
                  <a:pt x="836965" y="678341"/>
                </a:lnTo>
                <a:lnTo>
                  <a:pt x="839785" y="678198"/>
                </a:lnTo>
                <a:cubicBezTo>
                  <a:pt x="1164732" y="678198"/>
                  <a:pt x="1470451" y="760517"/>
                  <a:pt x="1737228" y="905439"/>
                </a:cubicBezTo>
                <a:lnTo>
                  <a:pt x="1816823" y="953794"/>
                </a:lnTo>
                <a:lnTo>
                  <a:pt x="2060664" y="1197636"/>
                </a:lnTo>
                <a:cubicBezTo>
                  <a:pt x="2092421" y="1229393"/>
                  <a:pt x="2134044" y="1245271"/>
                  <a:pt x="2175667" y="1245271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rgbClr val="C31A13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pPr eaLnBrk="0" hangingPunct="0"/>
            <a:endParaRPr lang="zh-CN" altLang="en-US" sz="2000">
              <a:solidFill>
                <a:schemeClr val="tx1"/>
              </a:solidFill>
              <a:latin typeface="Arial" panose="020B0604020202020204" pitchFamily="34" charset="0"/>
              <a:ea typeface="阿里巴巴普惠体" panose="00020600040101010101" pitchFamily="18" charset="-122"/>
            </a:endParaRPr>
          </a:p>
        </p:txBody>
      </p:sp>
      <p:sp>
        <p:nvSpPr>
          <p:cNvPr id="39" name="圆角矩形 83">
            <a:extLst>
              <a:ext uri="{FF2B5EF4-FFF2-40B4-BE49-F238E27FC236}">
                <a16:creationId xmlns:a16="http://schemas.microsoft.com/office/drawing/2014/main" id="{5BB37855-7457-CF95-EA21-F526E893E37F}"/>
              </a:ext>
            </a:extLst>
          </p:cNvPr>
          <p:cNvSpPr/>
          <p:nvPr/>
        </p:nvSpPr>
        <p:spPr>
          <a:xfrm rot="2700000">
            <a:off x="4367831" y="3032618"/>
            <a:ext cx="792758" cy="792758"/>
          </a:xfrm>
          <a:prstGeom prst="roundRect">
            <a:avLst/>
          </a:prstGeom>
          <a:solidFill>
            <a:srgbClr val="C31A13"/>
          </a:solidFill>
          <a:ln w="12700">
            <a:solidFill>
              <a:srgbClr val="C31A1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" name="圆角矩形 84">
            <a:extLst>
              <a:ext uri="{FF2B5EF4-FFF2-40B4-BE49-F238E27FC236}">
                <a16:creationId xmlns:a16="http://schemas.microsoft.com/office/drawing/2014/main" id="{3ACB2C68-2CF8-AB85-6C87-269A1FE05C3E}"/>
              </a:ext>
            </a:extLst>
          </p:cNvPr>
          <p:cNvSpPr/>
          <p:nvPr/>
        </p:nvSpPr>
        <p:spPr>
          <a:xfrm rot="2700000">
            <a:off x="1581646" y="2945183"/>
            <a:ext cx="967626" cy="967626"/>
          </a:xfrm>
          <a:prstGeom prst="roundRect">
            <a:avLst/>
          </a:prstGeom>
          <a:solidFill>
            <a:schemeClr val="bg1"/>
          </a:solidFill>
          <a:ln>
            <a:solidFill>
              <a:srgbClr val="C31A13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pPr eaLnBrk="0" hangingPunct="0"/>
            <a:endParaRPr lang="zh-CN" altLang="en-US" sz="2000">
              <a:solidFill>
                <a:schemeClr val="tx1"/>
              </a:solidFill>
              <a:latin typeface="Arial" panose="020B0604020202020204" pitchFamily="34" charset="0"/>
              <a:ea typeface="阿里巴巴普惠体" panose="00020600040101010101" pitchFamily="18" charset="-122"/>
            </a:endParaRPr>
          </a:p>
        </p:txBody>
      </p:sp>
      <p:sp>
        <p:nvSpPr>
          <p:cNvPr id="41" name="圆角矩形 85">
            <a:extLst>
              <a:ext uri="{FF2B5EF4-FFF2-40B4-BE49-F238E27FC236}">
                <a16:creationId xmlns:a16="http://schemas.microsoft.com/office/drawing/2014/main" id="{30541E58-9797-CC62-2309-860D7EF91BA9}"/>
              </a:ext>
            </a:extLst>
          </p:cNvPr>
          <p:cNvSpPr/>
          <p:nvPr/>
        </p:nvSpPr>
        <p:spPr>
          <a:xfrm rot="2700000">
            <a:off x="1669081" y="3032618"/>
            <a:ext cx="792758" cy="792758"/>
          </a:xfrm>
          <a:prstGeom prst="roundRect">
            <a:avLst/>
          </a:prstGeom>
          <a:solidFill>
            <a:srgbClr val="C31A13"/>
          </a:solidFill>
          <a:ln w="12700">
            <a:solidFill>
              <a:srgbClr val="C31A1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2" name="任意多边形 86">
            <a:extLst>
              <a:ext uri="{FF2B5EF4-FFF2-40B4-BE49-F238E27FC236}">
                <a16:creationId xmlns:a16="http://schemas.microsoft.com/office/drawing/2014/main" id="{05CFA23F-D7D9-7985-F897-F2B61E461CF8}"/>
              </a:ext>
            </a:extLst>
          </p:cNvPr>
          <p:cNvSpPr/>
          <p:nvPr/>
        </p:nvSpPr>
        <p:spPr>
          <a:xfrm>
            <a:off x="1939116" y="3306587"/>
            <a:ext cx="252551" cy="244817"/>
          </a:xfrm>
          <a:custGeom>
            <a:avLst/>
            <a:gdLst/>
            <a:ahLst/>
            <a:cxnLst/>
            <a:rect l="l" t="t" r="r" b="b"/>
            <a:pathLst>
              <a:path w="252551" h="244817">
                <a:moveTo>
                  <a:pt x="44632" y="163733"/>
                </a:moveTo>
                <a:cubicBezTo>
                  <a:pt x="52095" y="164881"/>
                  <a:pt x="76444" y="166220"/>
                  <a:pt x="117680" y="167751"/>
                </a:cubicBezTo>
                <a:lnTo>
                  <a:pt x="115528" y="220564"/>
                </a:lnTo>
                <a:lnTo>
                  <a:pt x="115241" y="223721"/>
                </a:lnTo>
                <a:lnTo>
                  <a:pt x="54965" y="219559"/>
                </a:lnTo>
                <a:cubicBezTo>
                  <a:pt x="51521" y="219272"/>
                  <a:pt x="48316" y="217765"/>
                  <a:pt x="45350" y="215039"/>
                </a:cubicBezTo>
                <a:cubicBezTo>
                  <a:pt x="42384" y="212312"/>
                  <a:pt x="40136" y="209178"/>
                  <a:pt x="38605" y="205638"/>
                </a:cubicBezTo>
                <a:cubicBezTo>
                  <a:pt x="37552" y="203055"/>
                  <a:pt x="36859" y="200424"/>
                  <a:pt x="36524" y="197745"/>
                </a:cubicBezTo>
                <a:cubicBezTo>
                  <a:pt x="36189" y="195066"/>
                  <a:pt x="36380" y="191957"/>
                  <a:pt x="37098" y="188417"/>
                </a:cubicBezTo>
                <a:cubicBezTo>
                  <a:pt x="37815" y="184877"/>
                  <a:pt x="38389" y="182246"/>
                  <a:pt x="38820" y="180524"/>
                </a:cubicBezTo>
                <a:cubicBezTo>
                  <a:pt x="39251" y="178802"/>
                  <a:pt x="40279" y="175740"/>
                  <a:pt x="41906" y="171339"/>
                </a:cubicBezTo>
                <a:cubicBezTo>
                  <a:pt x="43532" y="166938"/>
                  <a:pt x="44441" y="164402"/>
                  <a:pt x="44632" y="163733"/>
                </a:cubicBezTo>
                <a:close/>
                <a:moveTo>
                  <a:pt x="164753" y="140197"/>
                </a:moveTo>
                <a:lnTo>
                  <a:pt x="165757" y="165024"/>
                </a:lnTo>
                <a:cubicBezTo>
                  <a:pt x="182022" y="166555"/>
                  <a:pt x="195560" y="166794"/>
                  <a:pt x="206371" y="165742"/>
                </a:cubicBezTo>
                <a:cubicBezTo>
                  <a:pt x="217183" y="164689"/>
                  <a:pt x="225315" y="163111"/>
                  <a:pt x="230768" y="161006"/>
                </a:cubicBezTo>
                <a:lnTo>
                  <a:pt x="238805" y="157849"/>
                </a:lnTo>
                <a:lnTo>
                  <a:pt x="211825" y="209370"/>
                </a:lnTo>
                <a:cubicBezTo>
                  <a:pt x="210677" y="212144"/>
                  <a:pt x="208931" y="214369"/>
                  <a:pt x="206587" y="216043"/>
                </a:cubicBezTo>
                <a:cubicBezTo>
                  <a:pt x="204242" y="217717"/>
                  <a:pt x="202162" y="218698"/>
                  <a:pt x="200344" y="218985"/>
                </a:cubicBezTo>
                <a:lnTo>
                  <a:pt x="197760" y="219559"/>
                </a:lnTo>
                <a:cubicBezTo>
                  <a:pt x="190968" y="220229"/>
                  <a:pt x="180491" y="220803"/>
                  <a:pt x="166331" y="221281"/>
                </a:cubicBezTo>
                <a:lnTo>
                  <a:pt x="167479" y="244817"/>
                </a:lnTo>
                <a:lnTo>
                  <a:pt x="134471" y="192148"/>
                </a:lnTo>
                <a:close/>
                <a:moveTo>
                  <a:pt x="0" y="81213"/>
                </a:moveTo>
                <a:lnTo>
                  <a:pt x="62141" y="83653"/>
                </a:lnTo>
                <a:lnTo>
                  <a:pt x="87973" y="138044"/>
                </a:lnTo>
                <a:lnTo>
                  <a:pt x="66877" y="124841"/>
                </a:lnTo>
                <a:cubicBezTo>
                  <a:pt x="60849" y="131729"/>
                  <a:pt x="55515" y="138642"/>
                  <a:pt x="50875" y="145578"/>
                </a:cubicBezTo>
                <a:cubicBezTo>
                  <a:pt x="46235" y="152515"/>
                  <a:pt x="42767" y="158494"/>
                  <a:pt x="40470" y="163517"/>
                </a:cubicBezTo>
                <a:cubicBezTo>
                  <a:pt x="38174" y="168540"/>
                  <a:pt x="36285" y="173061"/>
                  <a:pt x="34802" y="177079"/>
                </a:cubicBezTo>
                <a:cubicBezTo>
                  <a:pt x="33319" y="181098"/>
                  <a:pt x="32434" y="184111"/>
                  <a:pt x="32147" y="186121"/>
                </a:cubicBezTo>
                <a:lnTo>
                  <a:pt x="31573" y="189134"/>
                </a:lnTo>
                <a:lnTo>
                  <a:pt x="4305" y="137900"/>
                </a:lnTo>
                <a:cubicBezTo>
                  <a:pt x="2679" y="135413"/>
                  <a:pt x="1818" y="132734"/>
                  <a:pt x="1722" y="129864"/>
                </a:cubicBezTo>
                <a:cubicBezTo>
                  <a:pt x="1626" y="126993"/>
                  <a:pt x="1913" y="124745"/>
                  <a:pt x="2583" y="123119"/>
                </a:cubicBezTo>
                <a:lnTo>
                  <a:pt x="3731" y="120535"/>
                </a:lnTo>
                <a:cubicBezTo>
                  <a:pt x="7080" y="114508"/>
                  <a:pt x="12533" y="105514"/>
                  <a:pt x="20092" y="93555"/>
                </a:cubicBezTo>
                <a:close/>
                <a:moveTo>
                  <a:pt x="220148" y="69301"/>
                </a:moveTo>
                <a:lnTo>
                  <a:pt x="250573" y="121396"/>
                </a:lnTo>
                <a:cubicBezTo>
                  <a:pt x="252295" y="124936"/>
                  <a:pt x="252893" y="128572"/>
                  <a:pt x="252367" y="132303"/>
                </a:cubicBezTo>
                <a:cubicBezTo>
                  <a:pt x="251841" y="136035"/>
                  <a:pt x="250525" y="139575"/>
                  <a:pt x="248420" y="142923"/>
                </a:cubicBezTo>
                <a:cubicBezTo>
                  <a:pt x="247177" y="144837"/>
                  <a:pt x="245598" y="146607"/>
                  <a:pt x="243685" y="148233"/>
                </a:cubicBezTo>
                <a:cubicBezTo>
                  <a:pt x="241771" y="149860"/>
                  <a:pt x="239953" y="151199"/>
                  <a:pt x="238231" y="152252"/>
                </a:cubicBezTo>
                <a:cubicBezTo>
                  <a:pt x="236509" y="153304"/>
                  <a:pt x="234189" y="154357"/>
                  <a:pt x="231271" y="155409"/>
                </a:cubicBezTo>
                <a:cubicBezTo>
                  <a:pt x="228353" y="156461"/>
                  <a:pt x="226104" y="157227"/>
                  <a:pt x="224526" y="157705"/>
                </a:cubicBezTo>
                <a:cubicBezTo>
                  <a:pt x="222947" y="158184"/>
                  <a:pt x="220483" y="158853"/>
                  <a:pt x="217135" y="159714"/>
                </a:cubicBezTo>
                <a:cubicBezTo>
                  <a:pt x="213786" y="160575"/>
                  <a:pt x="211586" y="161149"/>
                  <a:pt x="210533" y="161436"/>
                </a:cubicBezTo>
                <a:cubicBezTo>
                  <a:pt x="207280" y="154548"/>
                  <a:pt x="194603" y="133691"/>
                  <a:pt x="172502" y="98865"/>
                </a:cubicBezTo>
                <a:lnTo>
                  <a:pt x="217422" y="70880"/>
                </a:lnTo>
                <a:close/>
                <a:moveTo>
                  <a:pt x="109931" y="1707"/>
                </a:moveTo>
                <a:lnTo>
                  <a:pt x="168053" y="1850"/>
                </a:lnTo>
                <a:cubicBezTo>
                  <a:pt x="171019" y="1563"/>
                  <a:pt x="173794" y="2065"/>
                  <a:pt x="176377" y="3357"/>
                </a:cubicBezTo>
                <a:cubicBezTo>
                  <a:pt x="178960" y="4649"/>
                  <a:pt x="180826" y="6012"/>
                  <a:pt x="181974" y="7447"/>
                </a:cubicBezTo>
                <a:lnTo>
                  <a:pt x="183553" y="9600"/>
                </a:lnTo>
                <a:cubicBezTo>
                  <a:pt x="187284" y="15436"/>
                  <a:pt x="192642" y="24525"/>
                  <a:pt x="199626" y="36867"/>
                </a:cubicBezTo>
                <a:lnTo>
                  <a:pt x="220005" y="24956"/>
                </a:lnTo>
                <a:lnTo>
                  <a:pt x="188432" y="78486"/>
                </a:lnTo>
                <a:lnTo>
                  <a:pt x="128300" y="75616"/>
                </a:lnTo>
                <a:lnTo>
                  <a:pt x="149971" y="63274"/>
                </a:lnTo>
                <a:cubicBezTo>
                  <a:pt x="146718" y="54759"/>
                  <a:pt x="143130" y="46818"/>
                  <a:pt x="139207" y="39451"/>
                </a:cubicBezTo>
                <a:cubicBezTo>
                  <a:pt x="135285" y="32084"/>
                  <a:pt x="131673" y="26176"/>
                  <a:pt x="128372" y="21727"/>
                </a:cubicBezTo>
                <a:cubicBezTo>
                  <a:pt x="125071" y="17278"/>
                  <a:pt x="121986" y="13451"/>
                  <a:pt x="119115" y="10246"/>
                </a:cubicBezTo>
                <a:cubicBezTo>
                  <a:pt x="116245" y="7041"/>
                  <a:pt x="113997" y="4816"/>
                  <a:pt x="112370" y="3572"/>
                </a:cubicBezTo>
                <a:close/>
                <a:moveTo>
                  <a:pt x="92279" y="128"/>
                </a:moveTo>
                <a:cubicBezTo>
                  <a:pt x="94575" y="319"/>
                  <a:pt x="96895" y="893"/>
                  <a:pt x="99239" y="1850"/>
                </a:cubicBezTo>
                <a:cubicBezTo>
                  <a:pt x="101583" y="2807"/>
                  <a:pt x="103592" y="3812"/>
                  <a:pt x="105266" y="4864"/>
                </a:cubicBezTo>
                <a:cubicBezTo>
                  <a:pt x="106941" y="5916"/>
                  <a:pt x="108926" y="7495"/>
                  <a:pt x="111222" y="9600"/>
                </a:cubicBezTo>
                <a:cubicBezTo>
                  <a:pt x="113518" y="11705"/>
                  <a:pt x="115241" y="13355"/>
                  <a:pt x="116389" y="14551"/>
                </a:cubicBezTo>
                <a:cubicBezTo>
                  <a:pt x="117537" y="15747"/>
                  <a:pt x="119259" y="17637"/>
                  <a:pt x="121555" y="20220"/>
                </a:cubicBezTo>
                <a:cubicBezTo>
                  <a:pt x="123851" y="22803"/>
                  <a:pt x="125382" y="24477"/>
                  <a:pt x="126148" y="25243"/>
                </a:cubicBezTo>
                <a:cubicBezTo>
                  <a:pt x="121651" y="31270"/>
                  <a:pt x="108974" y="52080"/>
                  <a:pt x="88117" y="87671"/>
                </a:cubicBezTo>
                <a:lnTo>
                  <a:pt x="42623" y="60834"/>
                </a:lnTo>
                <a:lnTo>
                  <a:pt x="39896" y="59112"/>
                </a:lnTo>
                <a:lnTo>
                  <a:pt x="72187" y="8021"/>
                </a:lnTo>
                <a:cubicBezTo>
                  <a:pt x="74100" y="5055"/>
                  <a:pt x="76970" y="2903"/>
                  <a:pt x="80797" y="1563"/>
                </a:cubicBezTo>
                <a:cubicBezTo>
                  <a:pt x="84625" y="224"/>
                  <a:pt x="88452" y="-255"/>
                  <a:pt x="92279" y="12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endParaRPr lang="en-US" sz="2000">
              <a:solidFill>
                <a:srgbClr val="000000"/>
              </a:solidFill>
              <a:latin typeface="FontAwesome" pitchFamily="2" charset="0"/>
            </a:endParaRPr>
          </a:p>
        </p:txBody>
      </p:sp>
      <p:sp>
        <p:nvSpPr>
          <p:cNvPr id="43" name="任意多边形 87">
            <a:extLst>
              <a:ext uri="{FF2B5EF4-FFF2-40B4-BE49-F238E27FC236}">
                <a16:creationId xmlns:a16="http://schemas.microsoft.com/office/drawing/2014/main" id="{2017060E-DE72-6B40-060F-BAAD069E8700}"/>
              </a:ext>
            </a:extLst>
          </p:cNvPr>
          <p:cNvSpPr>
            <a:spLocks noChangeAspect="1"/>
          </p:cNvSpPr>
          <p:nvPr/>
        </p:nvSpPr>
        <p:spPr>
          <a:xfrm>
            <a:off x="4653992" y="3272112"/>
            <a:ext cx="232615" cy="252000"/>
          </a:xfrm>
          <a:custGeom>
            <a:avLst/>
            <a:gdLst/>
            <a:ahLst/>
            <a:cxnLst/>
            <a:rect l="l" t="t" r="r" b="b"/>
            <a:pathLst>
              <a:path w="220433" h="238805">
                <a:moveTo>
                  <a:pt x="206658" y="0"/>
                </a:moveTo>
                <a:cubicBezTo>
                  <a:pt x="210485" y="0"/>
                  <a:pt x="213738" y="1340"/>
                  <a:pt x="216417" y="4018"/>
                </a:cubicBezTo>
                <a:cubicBezTo>
                  <a:pt x="219096" y="6697"/>
                  <a:pt x="220435" y="9950"/>
                  <a:pt x="220435" y="13777"/>
                </a:cubicBezTo>
                <a:lnTo>
                  <a:pt x="220435" y="174512"/>
                </a:lnTo>
                <a:cubicBezTo>
                  <a:pt x="220435" y="179295"/>
                  <a:pt x="218809" y="183553"/>
                  <a:pt x="215556" y="187284"/>
                </a:cubicBezTo>
                <a:cubicBezTo>
                  <a:pt x="212303" y="191016"/>
                  <a:pt x="208189" y="193910"/>
                  <a:pt x="203214" y="195967"/>
                </a:cubicBezTo>
                <a:cubicBezTo>
                  <a:pt x="198239" y="198024"/>
                  <a:pt x="193288" y="199555"/>
                  <a:pt x="188360" y="200559"/>
                </a:cubicBezTo>
                <a:cubicBezTo>
                  <a:pt x="183433" y="201564"/>
                  <a:pt x="178817" y="202066"/>
                  <a:pt x="174511" y="202066"/>
                </a:cubicBezTo>
                <a:cubicBezTo>
                  <a:pt x="170206" y="202066"/>
                  <a:pt x="165590" y="201564"/>
                  <a:pt x="160662" y="200559"/>
                </a:cubicBezTo>
                <a:cubicBezTo>
                  <a:pt x="155735" y="199555"/>
                  <a:pt x="150784" y="198024"/>
                  <a:pt x="145809" y="195967"/>
                </a:cubicBezTo>
                <a:cubicBezTo>
                  <a:pt x="140834" y="193910"/>
                  <a:pt x="136720" y="191016"/>
                  <a:pt x="133467" y="187284"/>
                </a:cubicBezTo>
                <a:cubicBezTo>
                  <a:pt x="130214" y="183553"/>
                  <a:pt x="128587" y="179295"/>
                  <a:pt x="128587" y="174512"/>
                </a:cubicBezTo>
                <a:cubicBezTo>
                  <a:pt x="128587" y="169728"/>
                  <a:pt x="130214" y="165470"/>
                  <a:pt x="133467" y="161739"/>
                </a:cubicBezTo>
                <a:cubicBezTo>
                  <a:pt x="136720" y="158008"/>
                  <a:pt x="140834" y="155114"/>
                  <a:pt x="145809" y="153057"/>
                </a:cubicBezTo>
                <a:cubicBezTo>
                  <a:pt x="150784" y="150999"/>
                  <a:pt x="155735" y="149469"/>
                  <a:pt x="160662" y="148464"/>
                </a:cubicBezTo>
                <a:cubicBezTo>
                  <a:pt x="165590" y="147460"/>
                  <a:pt x="170206" y="146957"/>
                  <a:pt x="174511" y="146957"/>
                </a:cubicBezTo>
                <a:cubicBezTo>
                  <a:pt x="184557" y="146957"/>
                  <a:pt x="193742" y="148823"/>
                  <a:pt x="202066" y="152554"/>
                </a:cubicBezTo>
                <a:lnTo>
                  <a:pt x="202066" y="75488"/>
                </a:lnTo>
                <a:lnTo>
                  <a:pt x="91848" y="109500"/>
                </a:lnTo>
                <a:lnTo>
                  <a:pt x="91848" y="211251"/>
                </a:lnTo>
                <a:cubicBezTo>
                  <a:pt x="91848" y="216035"/>
                  <a:pt x="90221" y="220292"/>
                  <a:pt x="86968" y="224024"/>
                </a:cubicBezTo>
                <a:cubicBezTo>
                  <a:pt x="83715" y="227755"/>
                  <a:pt x="79601" y="230649"/>
                  <a:pt x="74626" y="232706"/>
                </a:cubicBezTo>
                <a:cubicBezTo>
                  <a:pt x="69651" y="234763"/>
                  <a:pt x="64700" y="236294"/>
                  <a:pt x="59773" y="237299"/>
                </a:cubicBezTo>
                <a:cubicBezTo>
                  <a:pt x="54845" y="238303"/>
                  <a:pt x="50229" y="238805"/>
                  <a:pt x="45924" y="238805"/>
                </a:cubicBezTo>
                <a:cubicBezTo>
                  <a:pt x="41618" y="238805"/>
                  <a:pt x="37002" y="238303"/>
                  <a:pt x="32075" y="237299"/>
                </a:cubicBezTo>
                <a:cubicBezTo>
                  <a:pt x="27147" y="236294"/>
                  <a:pt x="22196" y="234763"/>
                  <a:pt x="17221" y="232706"/>
                </a:cubicBezTo>
                <a:cubicBezTo>
                  <a:pt x="12246" y="230649"/>
                  <a:pt x="8132" y="227755"/>
                  <a:pt x="4879" y="224024"/>
                </a:cubicBezTo>
                <a:cubicBezTo>
                  <a:pt x="1626" y="220292"/>
                  <a:pt x="0" y="216035"/>
                  <a:pt x="0" y="211251"/>
                </a:cubicBezTo>
                <a:cubicBezTo>
                  <a:pt x="0" y="206467"/>
                  <a:pt x="1626" y="202210"/>
                  <a:pt x="4879" y="198478"/>
                </a:cubicBezTo>
                <a:cubicBezTo>
                  <a:pt x="8132" y="194747"/>
                  <a:pt x="12246" y="191853"/>
                  <a:pt x="17221" y="189796"/>
                </a:cubicBezTo>
                <a:cubicBezTo>
                  <a:pt x="22196" y="187739"/>
                  <a:pt x="27147" y="186208"/>
                  <a:pt x="32075" y="185203"/>
                </a:cubicBezTo>
                <a:cubicBezTo>
                  <a:pt x="37002" y="184199"/>
                  <a:pt x="41618" y="183696"/>
                  <a:pt x="45924" y="183696"/>
                </a:cubicBezTo>
                <a:cubicBezTo>
                  <a:pt x="55970" y="183696"/>
                  <a:pt x="65154" y="185562"/>
                  <a:pt x="73478" y="189293"/>
                </a:cubicBezTo>
                <a:lnTo>
                  <a:pt x="73478" y="50517"/>
                </a:lnTo>
                <a:cubicBezTo>
                  <a:pt x="73478" y="47551"/>
                  <a:pt x="74387" y="44848"/>
                  <a:pt x="76205" y="42408"/>
                </a:cubicBezTo>
                <a:cubicBezTo>
                  <a:pt x="78023" y="39968"/>
                  <a:pt x="80367" y="38270"/>
                  <a:pt x="83237" y="37313"/>
                </a:cubicBezTo>
                <a:lnTo>
                  <a:pt x="202640" y="574"/>
                </a:lnTo>
                <a:cubicBezTo>
                  <a:pt x="203788" y="191"/>
                  <a:pt x="205127" y="0"/>
                  <a:pt x="20665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endParaRPr lang="en-US" sz="2000">
              <a:solidFill>
                <a:srgbClr val="000000"/>
              </a:solidFill>
              <a:latin typeface="FontAwesome" pitchFamily="2" charset="0"/>
            </a:endParaRPr>
          </a:p>
        </p:txBody>
      </p:sp>
      <p:sp>
        <p:nvSpPr>
          <p:cNvPr id="44" name="任意多边形 88">
            <a:extLst>
              <a:ext uri="{FF2B5EF4-FFF2-40B4-BE49-F238E27FC236}">
                <a16:creationId xmlns:a16="http://schemas.microsoft.com/office/drawing/2014/main" id="{71E2CE5A-1BD3-07F6-17A9-E54910AD8215}"/>
              </a:ext>
            </a:extLst>
          </p:cNvPr>
          <p:cNvSpPr>
            <a:spLocks noChangeAspect="1"/>
          </p:cNvSpPr>
          <p:nvPr/>
        </p:nvSpPr>
        <p:spPr>
          <a:xfrm>
            <a:off x="10042863" y="3272112"/>
            <a:ext cx="232614" cy="252000"/>
          </a:xfrm>
          <a:custGeom>
            <a:avLst/>
            <a:gdLst/>
            <a:ahLst/>
            <a:cxnLst/>
            <a:rect l="l" t="t" r="r" b="b"/>
            <a:pathLst>
              <a:path w="220433" h="238806">
                <a:moveTo>
                  <a:pt x="57763" y="37027"/>
                </a:moveTo>
                <a:cubicBezTo>
                  <a:pt x="62786" y="37696"/>
                  <a:pt x="66781" y="40088"/>
                  <a:pt x="69747" y="44202"/>
                </a:cubicBezTo>
                <a:cubicBezTo>
                  <a:pt x="72808" y="48221"/>
                  <a:pt x="73980" y="52741"/>
                  <a:pt x="73263" y="57764"/>
                </a:cubicBezTo>
                <a:cubicBezTo>
                  <a:pt x="72545" y="62787"/>
                  <a:pt x="70177" y="66830"/>
                  <a:pt x="66159" y="69891"/>
                </a:cubicBezTo>
                <a:cubicBezTo>
                  <a:pt x="56783" y="76971"/>
                  <a:pt x="49535" y="85630"/>
                  <a:pt x="44417" y="95867"/>
                </a:cubicBezTo>
                <a:cubicBezTo>
                  <a:pt x="39298" y="106104"/>
                  <a:pt x="36739" y="117011"/>
                  <a:pt x="36739" y="128588"/>
                </a:cubicBezTo>
                <a:cubicBezTo>
                  <a:pt x="36739" y="138538"/>
                  <a:pt x="38676" y="148034"/>
                  <a:pt x="42551" y="157075"/>
                </a:cubicBezTo>
                <a:cubicBezTo>
                  <a:pt x="46426" y="166117"/>
                  <a:pt x="51664" y="173938"/>
                  <a:pt x="58266" y="180540"/>
                </a:cubicBezTo>
                <a:cubicBezTo>
                  <a:pt x="64867" y="187141"/>
                  <a:pt x="72689" y="192379"/>
                  <a:pt x="81730" y="196254"/>
                </a:cubicBezTo>
                <a:cubicBezTo>
                  <a:pt x="90771" y="200129"/>
                  <a:pt x="100267" y="202066"/>
                  <a:pt x="110217" y="202066"/>
                </a:cubicBezTo>
                <a:cubicBezTo>
                  <a:pt x="120168" y="202066"/>
                  <a:pt x="129663" y="200129"/>
                  <a:pt x="138705" y="196254"/>
                </a:cubicBezTo>
                <a:cubicBezTo>
                  <a:pt x="147746" y="192379"/>
                  <a:pt x="155567" y="187141"/>
                  <a:pt x="162169" y="180540"/>
                </a:cubicBezTo>
                <a:cubicBezTo>
                  <a:pt x="168771" y="173938"/>
                  <a:pt x="174009" y="166117"/>
                  <a:pt x="177884" y="157075"/>
                </a:cubicBezTo>
                <a:cubicBezTo>
                  <a:pt x="181759" y="148034"/>
                  <a:pt x="183696" y="138538"/>
                  <a:pt x="183696" y="128588"/>
                </a:cubicBezTo>
                <a:cubicBezTo>
                  <a:pt x="183696" y="117011"/>
                  <a:pt x="181137" y="106104"/>
                  <a:pt x="176018" y="95867"/>
                </a:cubicBezTo>
                <a:cubicBezTo>
                  <a:pt x="170899" y="85630"/>
                  <a:pt x="163652" y="76971"/>
                  <a:pt x="154276" y="69891"/>
                </a:cubicBezTo>
                <a:cubicBezTo>
                  <a:pt x="150257" y="66830"/>
                  <a:pt x="147889" y="62787"/>
                  <a:pt x="147172" y="57764"/>
                </a:cubicBezTo>
                <a:cubicBezTo>
                  <a:pt x="146454" y="52741"/>
                  <a:pt x="147626" y="48221"/>
                  <a:pt x="150688" y="44202"/>
                </a:cubicBezTo>
                <a:cubicBezTo>
                  <a:pt x="153654" y="40088"/>
                  <a:pt x="157672" y="37696"/>
                  <a:pt x="162743" y="37027"/>
                </a:cubicBezTo>
                <a:cubicBezTo>
                  <a:pt x="167814" y="36357"/>
                  <a:pt x="172358" y="37553"/>
                  <a:pt x="176377" y="40615"/>
                </a:cubicBezTo>
                <a:cubicBezTo>
                  <a:pt x="190345" y="51043"/>
                  <a:pt x="201181" y="63959"/>
                  <a:pt x="208882" y="79363"/>
                </a:cubicBezTo>
                <a:cubicBezTo>
                  <a:pt x="216584" y="94767"/>
                  <a:pt x="220435" y="111175"/>
                  <a:pt x="220435" y="128588"/>
                </a:cubicBezTo>
                <a:cubicBezTo>
                  <a:pt x="220435" y="143513"/>
                  <a:pt x="217517" y="157769"/>
                  <a:pt x="211681" y="171355"/>
                </a:cubicBezTo>
                <a:cubicBezTo>
                  <a:pt x="205845" y="184941"/>
                  <a:pt x="197999" y="196661"/>
                  <a:pt x="188145" y="206515"/>
                </a:cubicBezTo>
                <a:cubicBezTo>
                  <a:pt x="178290" y="216370"/>
                  <a:pt x="166570" y="224215"/>
                  <a:pt x="152984" y="230052"/>
                </a:cubicBezTo>
                <a:cubicBezTo>
                  <a:pt x="139398" y="235888"/>
                  <a:pt x="125143" y="238806"/>
                  <a:pt x="110217" y="238806"/>
                </a:cubicBezTo>
                <a:cubicBezTo>
                  <a:pt x="95292" y="238806"/>
                  <a:pt x="81036" y="235888"/>
                  <a:pt x="67451" y="230052"/>
                </a:cubicBezTo>
                <a:cubicBezTo>
                  <a:pt x="53865" y="224215"/>
                  <a:pt x="42144" y="216370"/>
                  <a:pt x="32290" y="206515"/>
                </a:cubicBezTo>
                <a:cubicBezTo>
                  <a:pt x="22435" y="196661"/>
                  <a:pt x="14590" y="184941"/>
                  <a:pt x="8754" y="171355"/>
                </a:cubicBezTo>
                <a:cubicBezTo>
                  <a:pt x="2918" y="157769"/>
                  <a:pt x="0" y="143513"/>
                  <a:pt x="0" y="128588"/>
                </a:cubicBezTo>
                <a:cubicBezTo>
                  <a:pt x="0" y="111175"/>
                  <a:pt x="3850" y="94767"/>
                  <a:pt x="11552" y="79363"/>
                </a:cubicBezTo>
                <a:cubicBezTo>
                  <a:pt x="19254" y="63959"/>
                  <a:pt x="30089" y="51043"/>
                  <a:pt x="44058" y="40615"/>
                </a:cubicBezTo>
                <a:cubicBezTo>
                  <a:pt x="48172" y="37553"/>
                  <a:pt x="52740" y="36357"/>
                  <a:pt x="57763" y="37027"/>
                </a:cubicBezTo>
                <a:close/>
                <a:moveTo>
                  <a:pt x="110217" y="0"/>
                </a:moveTo>
                <a:cubicBezTo>
                  <a:pt x="115192" y="0"/>
                  <a:pt x="119498" y="1818"/>
                  <a:pt x="123134" y="5454"/>
                </a:cubicBezTo>
                <a:cubicBezTo>
                  <a:pt x="126769" y="9090"/>
                  <a:pt x="128587" y="13395"/>
                  <a:pt x="128587" y="18370"/>
                </a:cubicBezTo>
                <a:lnTo>
                  <a:pt x="128587" y="110218"/>
                </a:lnTo>
                <a:cubicBezTo>
                  <a:pt x="128587" y="115193"/>
                  <a:pt x="126769" y="119499"/>
                  <a:pt x="123134" y="123134"/>
                </a:cubicBezTo>
                <a:cubicBezTo>
                  <a:pt x="119498" y="126770"/>
                  <a:pt x="115192" y="128588"/>
                  <a:pt x="110217" y="128588"/>
                </a:cubicBezTo>
                <a:cubicBezTo>
                  <a:pt x="105242" y="128588"/>
                  <a:pt x="100937" y="126770"/>
                  <a:pt x="97301" y="123134"/>
                </a:cubicBezTo>
                <a:cubicBezTo>
                  <a:pt x="93666" y="119499"/>
                  <a:pt x="91848" y="115193"/>
                  <a:pt x="91848" y="110218"/>
                </a:cubicBezTo>
                <a:lnTo>
                  <a:pt x="91848" y="18370"/>
                </a:lnTo>
                <a:cubicBezTo>
                  <a:pt x="91848" y="13395"/>
                  <a:pt x="93666" y="9090"/>
                  <a:pt x="97301" y="5454"/>
                </a:cubicBezTo>
                <a:cubicBezTo>
                  <a:pt x="100937" y="1818"/>
                  <a:pt x="105242" y="0"/>
                  <a:pt x="11021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endParaRPr lang="en-US" sz="2000">
              <a:solidFill>
                <a:srgbClr val="000000"/>
              </a:solidFill>
              <a:latin typeface="FontAwesome" pitchFamily="2" charset="0"/>
            </a:endParaRPr>
          </a:p>
        </p:txBody>
      </p:sp>
      <p:sp>
        <p:nvSpPr>
          <p:cNvPr id="45" name="任意多边形 89" descr="D:\51PPT模板网\51pptmoban.com\图片.jpg">
            <a:extLst>
              <a:ext uri="{FF2B5EF4-FFF2-40B4-BE49-F238E27FC236}">
                <a16:creationId xmlns:a16="http://schemas.microsoft.com/office/drawing/2014/main" id="{A32CD772-861E-A6E1-FB4A-533294B209B6}"/>
              </a:ext>
            </a:extLst>
          </p:cNvPr>
          <p:cNvSpPr>
            <a:spLocks noChangeAspect="1"/>
          </p:cNvSpPr>
          <p:nvPr/>
        </p:nvSpPr>
        <p:spPr>
          <a:xfrm>
            <a:off x="7334420" y="3272111"/>
            <a:ext cx="252000" cy="252001"/>
          </a:xfrm>
          <a:custGeom>
            <a:avLst/>
            <a:gdLst/>
            <a:ahLst/>
            <a:cxnLst/>
            <a:rect l="l" t="t" r="r" b="b"/>
            <a:pathLst>
              <a:path w="220433" h="220434">
                <a:moveTo>
                  <a:pt x="37169" y="113806"/>
                </a:moveTo>
                <a:lnTo>
                  <a:pt x="58840" y="135620"/>
                </a:lnTo>
                <a:lnTo>
                  <a:pt x="57261" y="137198"/>
                </a:lnTo>
                <a:cubicBezTo>
                  <a:pt x="53721" y="140738"/>
                  <a:pt x="51951" y="144996"/>
                  <a:pt x="51951" y="149971"/>
                </a:cubicBezTo>
                <a:cubicBezTo>
                  <a:pt x="51951" y="154946"/>
                  <a:pt x="53721" y="159251"/>
                  <a:pt x="57261" y="162887"/>
                </a:cubicBezTo>
                <a:cubicBezTo>
                  <a:pt x="60801" y="166427"/>
                  <a:pt x="65059" y="168197"/>
                  <a:pt x="70034" y="168197"/>
                </a:cubicBezTo>
                <a:cubicBezTo>
                  <a:pt x="75009" y="168197"/>
                  <a:pt x="79267" y="166427"/>
                  <a:pt x="82807" y="162887"/>
                </a:cubicBezTo>
                <a:lnTo>
                  <a:pt x="87112" y="158582"/>
                </a:lnTo>
                <a:lnTo>
                  <a:pt x="108782" y="136768"/>
                </a:lnTo>
                <a:lnTo>
                  <a:pt x="131888" y="113806"/>
                </a:lnTo>
                <a:lnTo>
                  <a:pt x="153558" y="135620"/>
                </a:lnTo>
                <a:lnTo>
                  <a:pt x="130596" y="158582"/>
                </a:lnTo>
                <a:lnTo>
                  <a:pt x="108926" y="180396"/>
                </a:lnTo>
                <a:lnTo>
                  <a:pt x="104620" y="184701"/>
                </a:lnTo>
                <a:cubicBezTo>
                  <a:pt x="98402" y="190824"/>
                  <a:pt x="91154" y="194986"/>
                  <a:pt x="82878" y="197187"/>
                </a:cubicBezTo>
                <a:cubicBezTo>
                  <a:pt x="74602" y="199387"/>
                  <a:pt x="66398" y="199483"/>
                  <a:pt x="58266" y="197474"/>
                </a:cubicBezTo>
                <a:cubicBezTo>
                  <a:pt x="56735" y="204171"/>
                  <a:pt x="53291" y="209672"/>
                  <a:pt x="47933" y="213978"/>
                </a:cubicBezTo>
                <a:cubicBezTo>
                  <a:pt x="42575" y="218283"/>
                  <a:pt x="36404" y="220436"/>
                  <a:pt x="29420" y="220436"/>
                </a:cubicBezTo>
                <a:cubicBezTo>
                  <a:pt x="21287" y="220436"/>
                  <a:pt x="14351" y="217542"/>
                  <a:pt x="8610" y="211753"/>
                </a:cubicBezTo>
                <a:cubicBezTo>
                  <a:pt x="2870" y="205965"/>
                  <a:pt x="0" y="199005"/>
                  <a:pt x="0" y="190872"/>
                </a:cubicBezTo>
                <a:cubicBezTo>
                  <a:pt x="0" y="183984"/>
                  <a:pt x="2128" y="177860"/>
                  <a:pt x="6386" y="172502"/>
                </a:cubicBezTo>
                <a:cubicBezTo>
                  <a:pt x="10643" y="167145"/>
                  <a:pt x="16073" y="163700"/>
                  <a:pt x="22675" y="162170"/>
                </a:cubicBezTo>
                <a:cubicBezTo>
                  <a:pt x="20570" y="153942"/>
                  <a:pt x="20618" y="145666"/>
                  <a:pt x="22818" y="137342"/>
                </a:cubicBezTo>
                <a:cubicBezTo>
                  <a:pt x="25019" y="129018"/>
                  <a:pt x="29228" y="121747"/>
                  <a:pt x="35447" y="115528"/>
                </a:cubicBezTo>
                <a:close/>
                <a:moveTo>
                  <a:pt x="133180" y="66447"/>
                </a:moveTo>
                <a:lnTo>
                  <a:pt x="156142" y="89409"/>
                </a:lnTo>
                <a:lnTo>
                  <a:pt x="177956" y="111223"/>
                </a:lnTo>
                <a:lnTo>
                  <a:pt x="182117" y="115528"/>
                </a:lnTo>
                <a:cubicBezTo>
                  <a:pt x="188241" y="121651"/>
                  <a:pt x="192426" y="128851"/>
                  <a:pt x="194675" y="137127"/>
                </a:cubicBezTo>
                <a:cubicBezTo>
                  <a:pt x="196923" y="145402"/>
                  <a:pt x="197043" y="153607"/>
                  <a:pt x="195034" y="161739"/>
                </a:cubicBezTo>
                <a:cubicBezTo>
                  <a:pt x="202305" y="162791"/>
                  <a:pt x="208356" y="166068"/>
                  <a:pt x="213188" y="171570"/>
                </a:cubicBezTo>
                <a:cubicBezTo>
                  <a:pt x="218020" y="177071"/>
                  <a:pt x="220435" y="183505"/>
                  <a:pt x="220435" y="190872"/>
                </a:cubicBezTo>
                <a:cubicBezTo>
                  <a:pt x="220435" y="199005"/>
                  <a:pt x="217565" y="205965"/>
                  <a:pt x="211825" y="211753"/>
                </a:cubicBezTo>
                <a:cubicBezTo>
                  <a:pt x="206084" y="217542"/>
                  <a:pt x="199148" y="220436"/>
                  <a:pt x="191015" y="220436"/>
                </a:cubicBezTo>
                <a:cubicBezTo>
                  <a:pt x="183935" y="220436"/>
                  <a:pt x="177669" y="218187"/>
                  <a:pt x="172215" y="213691"/>
                </a:cubicBezTo>
                <a:cubicBezTo>
                  <a:pt x="166762" y="209194"/>
                  <a:pt x="163365" y="203549"/>
                  <a:pt x="162026" y="196756"/>
                </a:cubicBezTo>
                <a:cubicBezTo>
                  <a:pt x="153798" y="199435"/>
                  <a:pt x="145211" y="199722"/>
                  <a:pt x="136265" y="197617"/>
                </a:cubicBezTo>
                <a:cubicBezTo>
                  <a:pt x="127319" y="195512"/>
                  <a:pt x="119594" y="191207"/>
                  <a:pt x="113088" y="184701"/>
                </a:cubicBezTo>
                <a:lnTo>
                  <a:pt x="111509" y="182979"/>
                </a:lnTo>
                <a:lnTo>
                  <a:pt x="133180" y="161165"/>
                </a:lnTo>
                <a:lnTo>
                  <a:pt x="134902" y="162887"/>
                </a:lnTo>
                <a:cubicBezTo>
                  <a:pt x="138442" y="166427"/>
                  <a:pt x="142699" y="168197"/>
                  <a:pt x="147674" y="168197"/>
                </a:cubicBezTo>
                <a:cubicBezTo>
                  <a:pt x="152649" y="168197"/>
                  <a:pt x="156907" y="166427"/>
                  <a:pt x="160447" y="162887"/>
                </a:cubicBezTo>
                <a:cubicBezTo>
                  <a:pt x="163987" y="159347"/>
                  <a:pt x="165757" y="155090"/>
                  <a:pt x="165757" y="150114"/>
                </a:cubicBezTo>
                <a:cubicBezTo>
                  <a:pt x="165757" y="145139"/>
                  <a:pt x="163987" y="140882"/>
                  <a:pt x="160447" y="137342"/>
                </a:cubicBezTo>
                <a:lnTo>
                  <a:pt x="156142" y="133036"/>
                </a:lnTo>
                <a:lnTo>
                  <a:pt x="134328" y="111223"/>
                </a:lnTo>
                <a:lnTo>
                  <a:pt x="111366" y="88260"/>
                </a:lnTo>
                <a:close/>
                <a:moveTo>
                  <a:pt x="190728" y="0"/>
                </a:moveTo>
                <a:cubicBezTo>
                  <a:pt x="198861" y="0"/>
                  <a:pt x="205797" y="2894"/>
                  <a:pt x="211538" y="8683"/>
                </a:cubicBezTo>
                <a:cubicBezTo>
                  <a:pt x="217278" y="14471"/>
                  <a:pt x="220148" y="21431"/>
                  <a:pt x="220148" y="29564"/>
                </a:cubicBezTo>
                <a:cubicBezTo>
                  <a:pt x="220148" y="36931"/>
                  <a:pt x="217709" y="43389"/>
                  <a:pt x="212829" y="48938"/>
                </a:cubicBezTo>
                <a:cubicBezTo>
                  <a:pt x="207950" y="54487"/>
                  <a:pt x="201874" y="57788"/>
                  <a:pt x="194603" y="58840"/>
                </a:cubicBezTo>
                <a:cubicBezTo>
                  <a:pt x="197091" y="66973"/>
                  <a:pt x="197234" y="75416"/>
                  <a:pt x="195034" y="84170"/>
                </a:cubicBezTo>
                <a:cubicBezTo>
                  <a:pt x="192833" y="92925"/>
                  <a:pt x="188528" y="100507"/>
                  <a:pt x="182117" y="106917"/>
                </a:cubicBezTo>
                <a:lnTo>
                  <a:pt x="180395" y="108639"/>
                </a:lnTo>
                <a:lnTo>
                  <a:pt x="158725" y="86825"/>
                </a:lnTo>
                <a:lnTo>
                  <a:pt x="160447" y="85103"/>
                </a:lnTo>
                <a:cubicBezTo>
                  <a:pt x="163987" y="81563"/>
                  <a:pt x="165757" y="77306"/>
                  <a:pt x="165757" y="72331"/>
                </a:cubicBezTo>
                <a:cubicBezTo>
                  <a:pt x="165757" y="67355"/>
                  <a:pt x="163987" y="63098"/>
                  <a:pt x="160447" y="59558"/>
                </a:cubicBezTo>
                <a:cubicBezTo>
                  <a:pt x="156907" y="56018"/>
                  <a:pt x="152649" y="54248"/>
                  <a:pt x="147674" y="54248"/>
                </a:cubicBezTo>
                <a:cubicBezTo>
                  <a:pt x="142699" y="54248"/>
                  <a:pt x="138442" y="56018"/>
                  <a:pt x="134902" y="59558"/>
                </a:cubicBezTo>
                <a:lnTo>
                  <a:pt x="130596" y="63863"/>
                </a:lnTo>
                <a:lnTo>
                  <a:pt x="108782" y="85677"/>
                </a:lnTo>
                <a:lnTo>
                  <a:pt x="85820" y="108639"/>
                </a:lnTo>
                <a:lnTo>
                  <a:pt x="64006" y="86825"/>
                </a:lnTo>
                <a:lnTo>
                  <a:pt x="87112" y="63863"/>
                </a:lnTo>
                <a:lnTo>
                  <a:pt x="108926" y="42049"/>
                </a:lnTo>
                <a:lnTo>
                  <a:pt x="113088" y="37744"/>
                </a:lnTo>
                <a:cubicBezTo>
                  <a:pt x="119498" y="31334"/>
                  <a:pt x="127104" y="27052"/>
                  <a:pt x="135906" y="24900"/>
                </a:cubicBezTo>
                <a:cubicBezTo>
                  <a:pt x="144708" y="22747"/>
                  <a:pt x="153223" y="22914"/>
                  <a:pt x="161452" y="25402"/>
                </a:cubicBezTo>
                <a:cubicBezTo>
                  <a:pt x="162504" y="18226"/>
                  <a:pt x="165781" y="12199"/>
                  <a:pt x="171282" y="7319"/>
                </a:cubicBezTo>
                <a:cubicBezTo>
                  <a:pt x="176784" y="2440"/>
                  <a:pt x="183266" y="0"/>
                  <a:pt x="190728" y="0"/>
                </a:cubicBezTo>
                <a:close/>
                <a:moveTo>
                  <a:pt x="29707" y="0"/>
                </a:moveTo>
                <a:cubicBezTo>
                  <a:pt x="36978" y="0"/>
                  <a:pt x="43364" y="2344"/>
                  <a:pt x="48866" y="7032"/>
                </a:cubicBezTo>
                <a:cubicBezTo>
                  <a:pt x="54367" y="11720"/>
                  <a:pt x="57692" y="17604"/>
                  <a:pt x="58840" y="24684"/>
                </a:cubicBezTo>
                <a:cubicBezTo>
                  <a:pt x="66877" y="22771"/>
                  <a:pt x="74985" y="22938"/>
                  <a:pt x="83165" y="25187"/>
                </a:cubicBezTo>
                <a:cubicBezTo>
                  <a:pt x="91346" y="27435"/>
                  <a:pt x="98497" y="31621"/>
                  <a:pt x="104620" y="37744"/>
                </a:cubicBezTo>
                <a:lnTo>
                  <a:pt x="106343" y="39466"/>
                </a:lnTo>
                <a:lnTo>
                  <a:pt x="84529" y="61280"/>
                </a:lnTo>
                <a:lnTo>
                  <a:pt x="82807" y="59558"/>
                </a:lnTo>
                <a:cubicBezTo>
                  <a:pt x="79267" y="56018"/>
                  <a:pt x="75009" y="54248"/>
                  <a:pt x="70034" y="54248"/>
                </a:cubicBezTo>
                <a:cubicBezTo>
                  <a:pt x="65059" y="54248"/>
                  <a:pt x="60801" y="56018"/>
                  <a:pt x="57261" y="59558"/>
                </a:cubicBezTo>
                <a:cubicBezTo>
                  <a:pt x="53721" y="63098"/>
                  <a:pt x="51951" y="67379"/>
                  <a:pt x="51951" y="72402"/>
                </a:cubicBezTo>
                <a:cubicBezTo>
                  <a:pt x="51951" y="77425"/>
                  <a:pt x="53721" y="81707"/>
                  <a:pt x="57261" y="85247"/>
                </a:cubicBezTo>
                <a:lnTo>
                  <a:pt x="61423" y="89409"/>
                </a:lnTo>
                <a:lnTo>
                  <a:pt x="83237" y="111223"/>
                </a:lnTo>
                <a:lnTo>
                  <a:pt x="106199" y="134185"/>
                </a:lnTo>
                <a:lnTo>
                  <a:pt x="84529" y="155999"/>
                </a:lnTo>
                <a:lnTo>
                  <a:pt x="61423" y="133036"/>
                </a:lnTo>
                <a:lnTo>
                  <a:pt x="39753" y="111223"/>
                </a:lnTo>
                <a:lnTo>
                  <a:pt x="35447" y="106917"/>
                </a:lnTo>
                <a:cubicBezTo>
                  <a:pt x="28941" y="100507"/>
                  <a:pt x="24636" y="92877"/>
                  <a:pt x="22531" y="84027"/>
                </a:cubicBezTo>
                <a:cubicBezTo>
                  <a:pt x="20426" y="75177"/>
                  <a:pt x="20665" y="66590"/>
                  <a:pt x="23249" y="58266"/>
                </a:cubicBezTo>
                <a:cubicBezTo>
                  <a:pt x="16551" y="56831"/>
                  <a:pt x="11050" y="53435"/>
                  <a:pt x="6745" y="48077"/>
                </a:cubicBezTo>
                <a:cubicBezTo>
                  <a:pt x="2439" y="42719"/>
                  <a:pt x="287" y="36548"/>
                  <a:pt x="287" y="29564"/>
                </a:cubicBezTo>
                <a:cubicBezTo>
                  <a:pt x="287" y="21431"/>
                  <a:pt x="3157" y="14471"/>
                  <a:pt x="8897" y="8683"/>
                </a:cubicBezTo>
                <a:cubicBezTo>
                  <a:pt x="14638" y="2894"/>
                  <a:pt x="21574" y="0"/>
                  <a:pt x="2970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endParaRPr lang="en-US" sz="2000">
              <a:solidFill>
                <a:srgbClr val="000000"/>
              </a:solidFill>
              <a:latin typeface="FontAwesome" pitchFamily="2" charset="0"/>
            </a:endParaRP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7B80F91B-87DB-B0AF-07BB-CFFE2D6373A1}"/>
              </a:ext>
            </a:extLst>
          </p:cNvPr>
          <p:cNvGrpSpPr/>
          <p:nvPr/>
        </p:nvGrpSpPr>
        <p:grpSpPr>
          <a:xfrm>
            <a:off x="7134048" y="1361243"/>
            <a:ext cx="652744" cy="623570"/>
            <a:chOff x="1745038" y="1361243"/>
            <a:chExt cx="652744" cy="623570"/>
          </a:xfrm>
        </p:grpSpPr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535F0D79-02E2-4137-893E-9062EBC318AC}"/>
                </a:ext>
              </a:extLst>
            </p:cNvPr>
            <p:cNvGrpSpPr/>
            <p:nvPr/>
          </p:nvGrpSpPr>
          <p:grpSpPr>
            <a:xfrm>
              <a:off x="1754803" y="1361243"/>
              <a:ext cx="623572" cy="623570"/>
              <a:chOff x="4326254" y="5067936"/>
              <a:chExt cx="623572" cy="623570"/>
            </a:xfrm>
          </p:grpSpPr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id="{DC53294E-1620-DA86-8490-803CC1680465}"/>
                  </a:ext>
                </a:extLst>
              </p:cNvPr>
              <p:cNvSpPr/>
              <p:nvPr/>
            </p:nvSpPr>
            <p:spPr>
              <a:xfrm>
                <a:off x="4326254" y="5067936"/>
                <a:ext cx="623572" cy="62357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31A13"/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eaLnBrk="0" hangingPunct="0"/>
                <a:r>
                  <a:rPr lang="en-US" altLang="zh-CN" sz="2000" dirty="0">
                    <a:solidFill>
                      <a:schemeClr val="tx1"/>
                    </a:solidFill>
                    <a:latin typeface="Arial" panose="020B0604020202020204" pitchFamily="34" charset="0"/>
                    <a:ea typeface="阿里巴巴普惠体" panose="00020600040101010101" pitchFamily="18" charset="-122"/>
                  </a:rPr>
                  <a:t>8</a:t>
                </a:r>
                <a:endParaRPr lang="zh-CN" altLang="en-US" sz="2000" dirty="0">
                  <a:solidFill>
                    <a:schemeClr val="tx1"/>
                  </a:solidFill>
                  <a:latin typeface="Arial" panose="020B0604020202020204" pitchFamily="34" charset="0"/>
                  <a:ea typeface="阿里巴巴普惠体" panose="00020600040101010101" pitchFamily="18" charset="-122"/>
                </a:endParaRPr>
              </a:p>
            </p:txBody>
          </p:sp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id="{C1C2A099-57EB-DC48-9EE0-4AA217A82541}"/>
                  </a:ext>
                </a:extLst>
              </p:cNvPr>
              <p:cNvSpPr/>
              <p:nvPr/>
            </p:nvSpPr>
            <p:spPr>
              <a:xfrm>
                <a:off x="4409440" y="5151120"/>
                <a:ext cx="457200" cy="457200"/>
              </a:xfrm>
              <a:prstGeom prst="ellipse">
                <a:avLst/>
              </a:prstGeom>
              <a:solidFill>
                <a:srgbClr val="C31A13"/>
              </a:solidFill>
              <a:ln w="12700">
                <a:solidFill>
                  <a:srgbClr val="C31A1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eaLnBrk="0" hangingPunct="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5090C2E7-CD45-43E2-6774-23D4918BA897}"/>
                </a:ext>
              </a:extLst>
            </p:cNvPr>
            <p:cNvSpPr txBox="1"/>
            <p:nvPr/>
          </p:nvSpPr>
          <p:spPr>
            <a:xfrm>
              <a:off x="1745038" y="1488362"/>
              <a:ext cx="6527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3200" b="1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rgbClr val="F5C77B"/>
                      </a:gs>
                    </a:gsLst>
                    <a:lin ang="5400000" scaled="1"/>
                  </a:gradFill>
                  <a:latin typeface="MiSans Semibold" panose="00000700000000000000" pitchFamily="2" charset="-122"/>
                  <a:ea typeface="MiSans Semibold" panose="00000700000000000000" pitchFamily="2" charset="-122"/>
                  <a:cs typeface="+mn-ea"/>
                </a:defRPr>
              </a:lvl1pPr>
              <a:lvl2pPr marL="807720" indent="-273050" defTabSz="913765">
                <a:lnSpc>
                  <a:spcPct val="90000"/>
                </a:lnSpc>
                <a:spcBef>
                  <a:spcPct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2000">
                  <a:solidFill>
                    <a:schemeClr val="bg1"/>
                  </a:solidFill>
                  <a:latin typeface="Calibri Light" panose="020F0302020204030204" pitchFamily="34" charset="0"/>
                </a:defRPr>
              </a:lvl2pPr>
              <a:lvl3pPr marL="1080770" indent="-177800" defTabSz="913765">
                <a:lnSpc>
                  <a:spcPct val="90000"/>
                </a:lnSpc>
                <a:spcBef>
                  <a:spcPct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900">
                  <a:solidFill>
                    <a:schemeClr val="bg1"/>
                  </a:solidFill>
                  <a:latin typeface="Calibri Light" panose="020F0302020204030204" pitchFamily="34" charset="0"/>
                </a:defRPr>
              </a:lvl3pPr>
              <a:lvl4pPr marL="1436370" indent="-177800" defTabSz="913765">
                <a:lnSpc>
                  <a:spcPct val="90000"/>
                </a:lnSpc>
                <a:spcBef>
                  <a:spcPct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>
                  <a:solidFill>
                    <a:schemeClr val="bg1"/>
                  </a:solidFill>
                  <a:latin typeface="Calibri Light" panose="020F0302020204030204" pitchFamily="34" charset="0"/>
                </a:defRPr>
              </a:lvl4pPr>
              <a:lvl5pPr marL="1793240" indent="-179070" defTabSz="913765">
                <a:lnSpc>
                  <a:spcPct val="90000"/>
                </a:lnSpc>
                <a:spcBef>
                  <a:spcPct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>
                  <a:solidFill>
                    <a:schemeClr val="bg1"/>
                  </a:solidFill>
                  <a:latin typeface="Calibri Light" panose="020F0302020204030204" pitchFamily="34" charset="0"/>
                </a:defRPr>
              </a:lvl5pPr>
              <a:lvl6pPr marL="2513965" indent="-228600" defTabSz="913765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6pPr>
              <a:lvl7pPr marL="2971165" indent="-228600" defTabSz="913765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7pPr>
              <a:lvl8pPr marL="3427730" indent="-228600" defTabSz="913765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8pPr>
              <a:lvl9pPr marL="3884930" indent="-228600" defTabSz="913765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9pPr>
            </a:lstStyle>
            <a:p>
              <a:r>
                <a:rPr lang="en-US" altLang="zh-CN" sz="1800" dirty="0"/>
                <a:t>01</a:t>
              </a:r>
              <a:endParaRPr lang="zh-CN" altLang="en-US" sz="1800" dirty="0"/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4F8C9B77-DD87-ABBA-8F28-BB1780127A56}"/>
              </a:ext>
            </a:extLst>
          </p:cNvPr>
          <p:cNvGrpSpPr/>
          <p:nvPr/>
        </p:nvGrpSpPr>
        <p:grpSpPr>
          <a:xfrm>
            <a:off x="4437838" y="5009318"/>
            <a:ext cx="652744" cy="623570"/>
            <a:chOff x="1745038" y="1361243"/>
            <a:chExt cx="652744" cy="623570"/>
          </a:xfrm>
        </p:grpSpPr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0898A047-D380-26FE-8AD8-B90B59A96688}"/>
                </a:ext>
              </a:extLst>
            </p:cNvPr>
            <p:cNvGrpSpPr/>
            <p:nvPr/>
          </p:nvGrpSpPr>
          <p:grpSpPr>
            <a:xfrm>
              <a:off x="1754803" y="1361243"/>
              <a:ext cx="623572" cy="623570"/>
              <a:chOff x="4326254" y="5067936"/>
              <a:chExt cx="623572" cy="623570"/>
            </a:xfrm>
          </p:grpSpPr>
          <p:sp>
            <p:nvSpPr>
              <p:cNvPr id="55" name="椭圆 54">
                <a:extLst>
                  <a:ext uri="{FF2B5EF4-FFF2-40B4-BE49-F238E27FC236}">
                    <a16:creationId xmlns:a16="http://schemas.microsoft.com/office/drawing/2014/main" id="{D57E509B-D9DB-C011-81DD-D95970F6A2F6}"/>
                  </a:ext>
                </a:extLst>
              </p:cNvPr>
              <p:cNvSpPr/>
              <p:nvPr/>
            </p:nvSpPr>
            <p:spPr>
              <a:xfrm>
                <a:off x="4326254" y="5067936"/>
                <a:ext cx="623572" cy="62357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31A13"/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eaLnBrk="0" hangingPunct="0"/>
                <a:r>
                  <a:rPr lang="en-US" altLang="zh-CN" sz="2000" dirty="0">
                    <a:solidFill>
                      <a:schemeClr val="tx1"/>
                    </a:solidFill>
                    <a:latin typeface="Arial" panose="020B0604020202020204" pitchFamily="34" charset="0"/>
                    <a:ea typeface="阿里巴巴普惠体" panose="00020600040101010101" pitchFamily="18" charset="-122"/>
                  </a:rPr>
                  <a:t>8</a:t>
                </a:r>
                <a:endParaRPr lang="zh-CN" altLang="en-US" sz="2000" dirty="0">
                  <a:solidFill>
                    <a:schemeClr val="tx1"/>
                  </a:solidFill>
                  <a:latin typeface="Arial" panose="020B0604020202020204" pitchFamily="34" charset="0"/>
                  <a:ea typeface="阿里巴巴普惠体" panose="00020600040101010101" pitchFamily="18" charset="-122"/>
                </a:endParaRPr>
              </a:p>
            </p:txBody>
          </p:sp>
          <p:sp>
            <p:nvSpPr>
              <p:cNvPr id="56" name="椭圆 55">
                <a:extLst>
                  <a:ext uri="{FF2B5EF4-FFF2-40B4-BE49-F238E27FC236}">
                    <a16:creationId xmlns:a16="http://schemas.microsoft.com/office/drawing/2014/main" id="{F48F3122-4E68-1CC2-F7A5-84BDF9DAB9F6}"/>
                  </a:ext>
                </a:extLst>
              </p:cNvPr>
              <p:cNvSpPr/>
              <p:nvPr/>
            </p:nvSpPr>
            <p:spPr>
              <a:xfrm>
                <a:off x="4409440" y="5151120"/>
                <a:ext cx="457200" cy="457200"/>
              </a:xfrm>
              <a:prstGeom prst="ellipse">
                <a:avLst/>
              </a:prstGeom>
              <a:solidFill>
                <a:srgbClr val="C31A13"/>
              </a:solidFill>
              <a:ln w="12700">
                <a:solidFill>
                  <a:srgbClr val="C31A1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eaLnBrk="0" hangingPunct="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F153B4EC-E6A4-518B-6A2E-6E5348617ECC}"/>
                </a:ext>
              </a:extLst>
            </p:cNvPr>
            <p:cNvSpPr txBox="1"/>
            <p:nvPr/>
          </p:nvSpPr>
          <p:spPr>
            <a:xfrm>
              <a:off x="1745038" y="1488362"/>
              <a:ext cx="6527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3200" b="1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rgbClr val="F5C77B"/>
                      </a:gs>
                    </a:gsLst>
                    <a:lin ang="5400000" scaled="1"/>
                  </a:gradFill>
                  <a:latin typeface="MiSans Semibold" panose="00000700000000000000" pitchFamily="2" charset="-122"/>
                  <a:ea typeface="MiSans Semibold" panose="00000700000000000000" pitchFamily="2" charset="-122"/>
                  <a:cs typeface="+mn-ea"/>
                </a:defRPr>
              </a:lvl1pPr>
              <a:lvl2pPr marL="807720" indent="-273050" defTabSz="913765">
                <a:lnSpc>
                  <a:spcPct val="90000"/>
                </a:lnSpc>
                <a:spcBef>
                  <a:spcPct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2000">
                  <a:solidFill>
                    <a:schemeClr val="bg1"/>
                  </a:solidFill>
                  <a:latin typeface="Calibri Light" panose="020F0302020204030204" pitchFamily="34" charset="0"/>
                </a:defRPr>
              </a:lvl2pPr>
              <a:lvl3pPr marL="1080770" indent="-177800" defTabSz="913765">
                <a:lnSpc>
                  <a:spcPct val="90000"/>
                </a:lnSpc>
                <a:spcBef>
                  <a:spcPct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900">
                  <a:solidFill>
                    <a:schemeClr val="bg1"/>
                  </a:solidFill>
                  <a:latin typeface="Calibri Light" panose="020F0302020204030204" pitchFamily="34" charset="0"/>
                </a:defRPr>
              </a:lvl3pPr>
              <a:lvl4pPr marL="1436370" indent="-177800" defTabSz="913765">
                <a:lnSpc>
                  <a:spcPct val="90000"/>
                </a:lnSpc>
                <a:spcBef>
                  <a:spcPct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>
                  <a:solidFill>
                    <a:schemeClr val="bg1"/>
                  </a:solidFill>
                  <a:latin typeface="Calibri Light" panose="020F0302020204030204" pitchFamily="34" charset="0"/>
                </a:defRPr>
              </a:lvl4pPr>
              <a:lvl5pPr marL="1793240" indent="-179070" defTabSz="913765">
                <a:lnSpc>
                  <a:spcPct val="90000"/>
                </a:lnSpc>
                <a:spcBef>
                  <a:spcPct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>
                  <a:solidFill>
                    <a:schemeClr val="bg1"/>
                  </a:solidFill>
                  <a:latin typeface="Calibri Light" panose="020F0302020204030204" pitchFamily="34" charset="0"/>
                </a:defRPr>
              </a:lvl5pPr>
              <a:lvl6pPr marL="2513965" indent="-228600" defTabSz="913765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6pPr>
              <a:lvl7pPr marL="2971165" indent="-228600" defTabSz="913765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7pPr>
              <a:lvl8pPr marL="3427730" indent="-228600" defTabSz="913765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8pPr>
              <a:lvl9pPr marL="3884930" indent="-228600" defTabSz="913765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9pPr>
            </a:lstStyle>
            <a:p>
              <a:r>
                <a:rPr lang="en-US" altLang="zh-CN" sz="1800" dirty="0"/>
                <a:t>01</a:t>
              </a:r>
              <a:endParaRPr lang="zh-CN" altLang="en-US" sz="1800" dirty="0"/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6276BA86-FC11-CBAD-C2D6-B2FC07395F3E}"/>
              </a:ext>
            </a:extLst>
          </p:cNvPr>
          <p:cNvGrpSpPr/>
          <p:nvPr/>
        </p:nvGrpSpPr>
        <p:grpSpPr>
          <a:xfrm>
            <a:off x="9832798" y="5009318"/>
            <a:ext cx="652744" cy="623570"/>
            <a:chOff x="1745038" y="1361243"/>
            <a:chExt cx="652744" cy="623570"/>
          </a:xfrm>
        </p:grpSpPr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id="{F625E52A-D00B-4558-98EF-6C362E37DEAA}"/>
                </a:ext>
              </a:extLst>
            </p:cNvPr>
            <p:cNvGrpSpPr/>
            <p:nvPr/>
          </p:nvGrpSpPr>
          <p:grpSpPr>
            <a:xfrm>
              <a:off x="1754803" y="1361243"/>
              <a:ext cx="623572" cy="623570"/>
              <a:chOff x="4326254" y="5067936"/>
              <a:chExt cx="623572" cy="623570"/>
            </a:xfrm>
          </p:grpSpPr>
          <p:sp>
            <p:nvSpPr>
              <p:cNvPr id="60" name="椭圆 59">
                <a:extLst>
                  <a:ext uri="{FF2B5EF4-FFF2-40B4-BE49-F238E27FC236}">
                    <a16:creationId xmlns:a16="http://schemas.microsoft.com/office/drawing/2014/main" id="{A5BD3B7A-4D9F-DF4A-145C-5752B9ED7818}"/>
                  </a:ext>
                </a:extLst>
              </p:cNvPr>
              <p:cNvSpPr/>
              <p:nvPr/>
            </p:nvSpPr>
            <p:spPr>
              <a:xfrm>
                <a:off x="4326254" y="5067936"/>
                <a:ext cx="623572" cy="62357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31A13"/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eaLnBrk="0" hangingPunct="0"/>
                <a:r>
                  <a:rPr lang="en-US" altLang="zh-CN" sz="2000" dirty="0">
                    <a:solidFill>
                      <a:schemeClr val="tx1"/>
                    </a:solidFill>
                    <a:latin typeface="Arial" panose="020B0604020202020204" pitchFamily="34" charset="0"/>
                    <a:ea typeface="阿里巴巴普惠体" panose="00020600040101010101" pitchFamily="18" charset="-122"/>
                  </a:rPr>
                  <a:t>8</a:t>
                </a:r>
                <a:endParaRPr lang="zh-CN" altLang="en-US" sz="2000" dirty="0">
                  <a:solidFill>
                    <a:schemeClr val="tx1"/>
                  </a:solidFill>
                  <a:latin typeface="Arial" panose="020B0604020202020204" pitchFamily="34" charset="0"/>
                  <a:ea typeface="阿里巴巴普惠体" panose="00020600040101010101" pitchFamily="18" charset="-122"/>
                </a:endParaRPr>
              </a:p>
            </p:txBody>
          </p:sp>
          <p:sp>
            <p:nvSpPr>
              <p:cNvPr id="61" name="椭圆 60">
                <a:extLst>
                  <a:ext uri="{FF2B5EF4-FFF2-40B4-BE49-F238E27FC236}">
                    <a16:creationId xmlns:a16="http://schemas.microsoft.com/office/drawing/2014/main" id="{3E03F7A1-BD90-C763-92AB-656DFFC5F6F0}"/>
                  </a:ext>
                </a:extLst>
              </p:cNvPr>
              <p:cNvSpPr/>
              <p:nvPr/>
            </p:nvSpPr>
            <p:spPr>
              <a:xfrm>
                <a:off x="4409440" y="5151120"/>
                <a:ext cx="457200" cy="457200"/>
              </a:xfrm>
              <a:prstGeom prst="ellipse">
                <a:avLst/>
              </a:prstGeom>
              <a:solidFill>
                <a:srgbClr val="C31A13"/>
              </a:solidFill>
              <a:ln w="12700">
                <a:solidFill>
                  <a:srgbClr val="C31A1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eaLnBrk="0" hangingPunct="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3BF1ECA8-6AF2-5CA7-60EE-615F991B262F}"/>
                </a:ext>
              </a:extLst>
            </p:cNvPr>
            <p:cNvSpPr txBox="1"/>
            <p:nvPr/>
          </p:nvSpPr>
          <p:spPr>
            <a:xfrm>
              <a:off x="1745038" y="1488362"/>
              <a:ext cx="6527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3200" b="1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rgbClr val="F5C77B"/>
                      </a:gs>
                    </a:gsLst>
                    <a:lin ang="5400000" scaled="1"/>
                  </a:gradFill>
                  <a:latin typeface="MiSans Semibold" panose="00000700000000000000" pitchFamily="2" charset="-122"/>
                  <a:ea typeface="MiSans Semibold" panose="00000700000000000000" pitchFamily="2" charset="-122"/>
                  <a:cs typeface="+mn-ea"/>
                </a:defRPr>
              </a:lvl1pPr>
              <a:lvl2pPr marL="807720" indent="-273050" defTabSz="913765">
                <a:lnSpc>
                  <a:spcPct val="90000"/>
                </a:lnSpc>
                <a:spcBef>
                  <a:spcPct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2000">
                  <a:solidFill>
                    <a:schemeClr val="bg1"/>
                  </a:solidFill>
                  <a:latin typeface="Calibri Light" panose="020F0302020204030204" pitchFamily="34" charset="0"/>
                </a:defRPr>
              </a:lvl2pPr>
              <a:lvl3pPr marL="1080770" indent="-177800" defTabSz="913765">
                <a:lnSpc>
                  <a:spcPct val="90000"/>
                </a:lnSpc>
                <a:spcBef>
                  <a:spcPct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900">
                  <a:solidFill>
                    <a:schemeClr val="bg1"/>
                  </a:solidFill>
                  <a:latin typeface="Calibri Light" panose="020F0302020204030204" pitchFamily="34" charset="0"/>
                </a:defRPr>
              </a:lvl3pPr>
              <a:lvl4pPr marL="1436370" indent="-177800" defTabSz="913765">
                <a:lnSpc>
                  <a:spcPct val="90000"/>
                </a:lnSpc>
                <a:spcBef>
                  <a:spcPct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>
                  <a:solidFill>
                    <a:schemeClr val="bg1"/>
                  </a:solidFill>
                  <a:latin typeface="Calibri Light" panose="020F0302020204030204" pitchFamily="34" charset="0"/>
                </a:defRPr>
              </a:lvl4pPr>
              <a:lvl5pPr marL="1793240" indent="-179070" defTabSz="913765">
                <a:lnSpc>
                  <a:spcPct val="90000"/>
                </a:lnSpc>
                <a:spcBef>
                  <a:spcPct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>
                  <a:solidFill>
                    <a:schemeClr val="bg1"/>
                  </a:solidFill>
                  <a:latin typeface="Calibri Light" panose="020F0302020204030204" pitchFamily="34" charset="0"/>
                </a:defRPr>
              </a:lvl5pPr>
              <a:lvl6pPr marL="2513965" indent="-228600" defTabSz="913765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6pPr>
              <a:lvl7pPr marL="2971165" indent="-228600" defTabSz="913765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7pPr>
              <a:lvl8pPr marL="3427730" indent="-228600" defTabSz="913765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8pPr>
              <a:lvl9pPr marL="3884930" indent="-228600" defTabSz="913765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9pPr>
            </a:lstStyle>
            <a:p>
              <a:r>
                <a:rPr lang="en-US" altLang="zh-CN" sz="1800" dirty="0"/>
                <a:t>01</a:t>
              </a:r>
              <a:endParaRPr lang="zh-CN" altLang="en-US" sz="1800" dirty="0"/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70F709F2-77FB-1EE9-4F3A-4220A0179FE3}"/>
              </a:ext>
            </a:extLst>
          </p:cNvPr>
          <p:cNvGrpSpPr/>
          <p:nvPr/>
        </p:nvGrpSpPr>
        <p:grpSpPr>
          <a:xfrm>
            <a:off x="2455306" y="1396697"/>
            <a:ext cx="3496678" cy="816522"/>
            <a:chOff x="283598" y="1906534"/>
            <a:chExt cx="3496678" cy="816522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CF12C097-0294-99D7-F497-23CD783B1C79}"/>
                </a:ext>
              </a:extLst>
            </p:cNvPr>
            <p:cNvSpPr txBox="1"/>
            <p:nvPr/>
          </p:nvSpPr>
          <p:spPr>
            <a:xfrm>
              <a:off x="283598" y="2190603"/>
              <a:ext cx="349667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12" name="文本框 3711">
              <a:extLst>
                <a:ext uri="{FF2B5EF4-FFF2-40B4-BE49-F238E27FC236}">
                  <a16:creationId xmlns:a16="http://schemas.microsoft.com/office/drawing/2014/main" id="{BEE5F4CA-FF72-522D-41C0-861B1B186E2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13" name="组合 3712">
            <a:extLst>
              <a:ext uri="{FF2B5EF4-FFF2-40B4-BE49-F238E27FC236}">
                <a16:creationId xmlns:a16="http://schemas.microsoft.com/office/drawing/2014/main" id="{E4CB427A-55B5-2FA7-D9CD-1C0C0A3D7623}"/>
              </a:ext>
            </a:extLst>
          </p:cNvPr>
          <p:cNvGrpSpPr/>
          <p:nvPr/>
        </p:nvGrpSpPr>
        <p:grpSpPr>
          <a:xfrm>
            <a:off x="7869978" y="1396697"/>
            <a:ext cx="3496678" cy="816522"/>
            <a:chOff x="283598" y="1906534"/>
            <a:chExt cx="3496678" cy="816522"/>
          </a:xfrm>
        </p:grpSpPr>
        <p:sp>
          <p:nvSpPr>
            <p:cNvPr id="3714" name="文本框 3713">
              <a:extLst>
                <a:ext uri="{FF2B5EF4-FFF2-40B4-BE49-F238E27FC236}">
                  <a16:creationId xmlns:a16="http://schemas.microsoft.com/office/drawing/2014/main" id="{14972F9E-5867-F3A3-6201-5A76771D9413}"/>
                </a:ext>
              </a:extLst>
            </p:cNvPr>
            <p:cNvSpPr txBox="1"/>
            <p:nvPr/>
          </p:nvSpPr>
          <p:spPr>
            <a:xfrm>
              <a:off x="283598" y="2190603"/>
              <a:ext cx="349667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15" name="文本框 3714">
              <a:extLst>
                <a:ext uri="{FF2B5EF4-FFF2-40B4-BE49-F238E27FC236}">
                  <a16:creationId xmlns:a16="http://schemas.microsoft.com/office/drawing/2014/main" id="{79FD4322-585D-C75D-CD8B-E1BB8C7DBCF2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16" name="组合 3715">
            <a:extLst>
              <a:ext uri="{FF2B5EF4-FFF2-40B4-BE49-F238E27FC236}">
                <a16:creationId xmlns:a16="http://schemas.microsoft.com/office/drawing/2014/main" id="{E7F6484A-067D-946C-2014-67A274142F51}"/>
              </a:ext>
            </a:extLst>
          </p:cNvPr>
          <p:cNvGrpSpPr/>
          <p:nvPr/>
        </p:nvGrpSpPr>
        <p:grpSpPr>
          <a:xfrm>
            <a:off x="941160" y="4873179"/>
            <a:ext cx="3496678" cy="816522"/>
            <a:chOff x="283598" y="1906534"/>
            <a:chExt cx="3496678" cy="816522"/>
          </a:xfrm>
        </p:grpSpPr>
        <p:sp>
          <p:nvSpPr>
            <p:cNvPr id="3717" name="文本框 3716">
              <a:extLst>
                <a:ext uri="{FF2B5EF4-FFF2-40B4-BE49-F238E27FC236}">
                  <a16:creationId xmlns:a16="http://schemas.microsoft.com/office/drawing/2014/main" id="{4409AE29-EC6E-3C7B-910A-3CAEABF4A248}"/>
                </a:ext>
              </a:extLst>
            </p:cNvPr>
            <p:cNvSpPr txBox="1"/>
            <p:nvPr/>
          </p:nvSpPr>
          <p:spPr>
            <a:xfrm>
              <a:off x="283598" y="2190603"/>
              <a:ext cx="349667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18" name="文本框 3717">
              <a:extLst>
                <a:ext uri="{FF2B5EF4-FFF2-40B4-BE49-F238E27FC236}">
                  <a16:creationId xmlns:a16="http://schemas.microsoft.com/office/drawing/2014/main" id="{9CBA2626-D4BD-441D-AB48-AE8F355C6984}"/>
                </a:ext>
              </a:extLst>
            </p:cNvPr>
            <p:cNvSpPr txBox="1"/>
            <p:nvPr/>
          </p:nvSpPr>
          <p:spPr>
            <a:xfrm>
              <a:off x="1534781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19" name="组合 3718">
            <a:extLst>
              <a:ext uri="{FF2B5EF4-FFF2-40B4-BE49-F238E27FC236}">
                <a16:creationId xmlns:a16="http://schemas.microsoft.com/office/drawing/2014/main" id="{DE5991B4-5080-D69F-39F4-C47FCD0E9E9D}"/>
              </a:ext>
            </a:extLst>
          </p:cNvPr>
          <p:cNvGrpSpPr/>
          <p:nvPr/>
        </p:nvGrpSpPr>
        <p:grpSpPr>
          <a:xfrm>
            <a:off x="6294527" y="4873179"/>
            <a:ext cx="3496678" cy="816522"/>
            <a:chOff x="283598" y="1906534"/>
            <a:chExt cx="3496678" cy="816522"/>
          </a:xfrm>
        </p:grpSpPr>
        <p:sp>
          <p:nvSpPr>
            <p:cNvPr id="3720" name="文本框 3719">
              <a:extLst>
                <a:ext uri="{FF2B5EF4-FFF2-40B4-BE49-F238E27FC236}">
                  <a16:creationId xmlns:a16="http://schemas.microsoft.com/office/drawing/2014/main" id="{C10C935E-5516-C9B2-04A6-A8790004D7C3}"/>
                </a:ext>
              </a:extLst>
            </p:cNvPr>
            <p:cNvSpPr txBox="1"/>
            <p:nvPr/>
          </p:nvSpPr>
          <p:spPr>
            <a:xfrm>
              <a:off x="283598" y="2190603"/>
              <a:ext cx="349667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22" name="文本框 3721">
              <a:extLst>
                <a:ext uri="{FF2B5EF4-FFF2-40B4-BE49-F238E27FC236}">
                  <a16:creationId xmlns:a16="http://schemas.microsoft.com/office/drawing/2014/main" id="{AD8A4631-947B-ACA2-5AB7-2F0B476CE938}"/>
                </a:ext>
              </a:extLst>
            </p:cNvPr>
            <p:cNvSpPr txBox="1"/>
            <p:nvPr/>
          </p:nvSpPr>
          <p:spPr>
            <a:xfrm>
              <a:off x="1534781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87196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dur="75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path" presetSubtype="0" dur="150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06 0 L -0.04557 0" pathEditMode="relative" rAng="0" ptsTypes="AA">
                                      <p:cBhvr>
                                        <p:cTn id="9" dur="1500" spd="-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9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dur="75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5" presetClass="path" presetSubtype="0" dur="150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79167E-06 0 L -0.04557 0" pathEditMode="relative" rAng="0" ptsTypes="AA">
                                      <p:cBhvr>
                                        <p:cTn id="14" dur="1500" spd="-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9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dur="75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dur="75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5" presetClass="path" presetSubtype="0" dur="150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79167E-06 0 L -0.04557 0" pathEditMode="relative" rAng="0" ptsTypes="AA">
                                      <p:cBhvr>
                                        <p:cTn id="22" dur="1500" spd="-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9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0" presetClass="entr" presetSubtype="0" dur="75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5" presetClass="path" presetSubtype="0" dur="1500" de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4.79167E-06 0 L -0.04557 0" pathEditMode="relative" rAng="0" ptsTypes="AA">
                                      <p:cBhvr>
                                        <p:cTn id="27" dur="1500" spd="-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9" y="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0" presetClass="entr" presetSubtype="0" dur="75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dur="75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5" presetClass="path" presetSubtype="0" dur="150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79167E-06 0 L -0.04557 0" pathEditMode="relative" rAng="0" ptsTypes="AA">
                                      <p:cBhvr>
                                        <p:cTn id="35" dur="1500" spd="-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9" y="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10" presetClass="entr" presetSubtype="0" dur="75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5" presetClass="path" presetSubtype="0" dur="1500" de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4.79167E-06 0 L -0.04557 0" pathEditMode="relative" rAng="0" ptsTypes="AA">
                                      <p:cBhvr>
                                        <p:cTn id="40" dur="1500" spd="-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9" y="0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10" presetClass="entr" presetSubtype="0" dur="75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dur="75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5" presetClass="path" presetSubtype="0" dur="1500" decel="10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4.79167E-06 0 L -0.04557 0" pathEditMode="relative" rAng="0" ptsTypes="AA">
                                      <p:cBhvr>
                                        <p:cTn id="48" dur="1500" spd="-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9" y="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10" presetClass="entr" presetSubtype="0" dur="75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5" presetClass="path" presetSubtype="0" dur="1500" decel="10000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4.79167E-06 0 L -0.04557 0" pathEditMode="relative" rAng="0" ptsTypes="AA">
                                      <p:cBhvr>
                                        <p:cTn id="53" dur="1500" spd="-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9" y="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10" presetClass="entr" presetSubtype="0" dur="5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3" grpId="0" animBg="1"/>
      <p:bldP spid="44" grpId="0" animBg="1"/>
      <p:bldP spid="4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1" name="文本框 3720">
            <a:extLst>
              <a:ext uri="{FF2B5EF4-FFF2-40B4-BE49-F238E27FC236}">
                <a16:creationId xmlns:a16="http://schemas.microsoft.com/office/drawing/2014/main" id="{C82E84C3-54A8-3359-FC8D-D050AE6B0FB2}"/>
              </a:ext>
            </a:extLst>
          </p:cNvPr>
          <p:cNvSpPr txBox="1"/>
          <p:nvPr/>
        </p:nvSpPr>
        <p:spPr>
          <a:xfrm>
            <a:off x="5017820" y="135381"/>
            <a:ext cx="21563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F5C77B"/>
                    </a:gs>
                  </a:gsLst>
                  <a:lin ang="5400000" scaled="1"/>
                </a:gradFill>
                <a:latin typeface="字魂扁桃体" pitchFamily="2" charset="-122"/>
                <a:ea typeface="字魂扁桃体" pitchFamily="2" charset="-122"/>
                <a:cs typeface="+mn-ea"/>
              </a:defRPr>
            </a:lvl1pPr>
          </a:lstStyle>
          <a:p>
            <a:r>
              <a:rPr lang="zh-CN" altLang="en-US" sz="3200" dirty="0">
                <a:gradFill>
                  <a:gsLst>
                    <a:gs pos="0">
                      <a:srgbClr val="C31A13"/>
                    </a:gs>
                    <a:gs pos="100000">
                      <a:srgbClr val="FF0000"/>
                    </a:gs>
                  </a:gsLst>
                  <a:lin ang="5400000" scaled="1"/>
                </a:gradFill>
              </a:rPr>
              <a:t>添加标题文本</a:t>
            </a:r>
          </a:p>
        </p:txBody>
      </p:sp>
      <p:sp>
        <p:nvSpPr>
          <p:cNvPr id="2" name="Freeform 4">
            <a:extLst>
              <a:ext uri="{FF2B5EF4-FFF2-40B4-BE49-F238E27FC236}">
                <a16:creationId xmlns:a16="http://schemas.microsoft.com/office/drawing/2014/main" id="{B064CBD0-994E-963E-B5CB-4CA3135ED82B}"/>
              </a:ext>
            </a:extLst>
          </p:cNvPr>
          <p:cNvSpPr/>
          <p:nvPr/>
        </p:nvSpPr>
        <p:spPr bwMode="gray">
          <a:xfrm>
            <a:off x="6764693" y="823543"/>
            <a:ext cx="1955291" cy="1185850"/>
          </a:xfrm>
          <a:custGeom>
            <a:avLst/>
            <a:gdLst/>
            <a:ahLst/>
            <a:cxnLst>
              <a:cxn ang="0">
                <a:pos x="0" y="774"/>
              </a:cxn>
              <a:cxn ang="0">
                <a:pos x="2" y="770"/>
              </a:cxn>
              <a:cxn ang="0">
                <a:pos x="8" y="754"/>
              </a:cxn>
              <a:cxn ang="0">
                <a:pos x="16" y="730"/>
              </a:cxn>
              <a:cxn ang="0">
                <a:pos x="32" y="698"/>
              </a:cxn>
              <a:cxn ang="0">
                <a:pos x="50" y="660"/>
              </a:cxn>
              <a:cxn ang="0">
                <a:pos x="76" y="618"/>
              </a:cxn>
              <a:cxn ang="0">
                <a:pos x="106" y="574"/>
              </a:cxn>
              <a:cxn ang="0">
                <a:pos x="142" y="528"/>
              </a:cxn>
              <a:cxn ang="0">
                <a:pos x="186" y="482"/>
              </a:cxn>
              <a:cxn ang="0">
                <a:pos x="236" y="438"/>
              </a:cxn>
              <a:cxn ang="0">
                <a:pos x="294" y="398"/>
              </a:cxn>
              <a:cxn ang="0">
                <a:pos x="360" y="360"/>
              </a:cxn>
              <a:cxn ang="0">
                <a:pos x="426" y="332"/>
              </a:cxn>
              <a:cxn ang="0">
                <a:pos x="488" y="314"/>
              </a:cxn>
              <a:cxn ang="0">
                <a:pos x="544" y="304"/>
              </a:cxn>
              <a:cxn ang="0">
                <a:pos x="594" y="300"/>
              </a:cxn>
              <a:cxn ang="0">
                <a:pos x="638" y="300"/>
              </a:cxn>
              <a:cxn ang="0">
                <a:pos x="678" y="304"/>
              </a:cxn>
              <a:cxn ang="0">
                <a:pos x="710" y="312"/>
              </a:cxn>
              <a:cxn ang="0">
                <a:pos x="736" y="320"/>
              </a:cxn>
              <a:cxn ang="0">
                <a:pos x="754" y="326"/>
              </a:cxn>
              <a:cxn ang="0">
                <a:pos x="766" y="332"/>
              </a:cxn>
              <a:cxn ang="0">
                <a:pos x="770" y="334"/>
              </a:cxn>
              <a:cxn ang="0">
                <a:pos x="680" y="476"/>
              </a:cxn>
              <a:cxn ang="0">
                <a:pos x="982" y="370"/>
              </a:cxn>
              <a:cxn ang="0">
                <a:pos x="912" y="0"/>
              </a:cxn>
              <a:cxn ang="0">
                <a:pos x="854" y="150"/>
              </a:cxn>
              <a:cxn ang="0">
                <a:pos x="850" y="148"/>
              </a:cxn>
              <a:cxn ang="0">
                <a:pos x="838" y="142"/>
              </a:cxn>
              <a:cxn ang="0">
                <a:pos x="822" y="134"/>
              </a:cxn>
              <a:cxn ang="0">
                <a:pos x="798" y="126"/>
              </a:cxn>
              <a:cxn ang="0">
                <a:pos x="768" y="120"/>
              </a:cxn>
              <a:cxn ang="0">
                <a:pos x="732" y="114"/>
              </a:cxn>
              <a:cxn ang="0">
                <a:pos x="692" y="110"/>
              </a:cxn>
              <a:cxn ang="0">
                <a:pos x="646" y="110"/>
              </a:cxn>
              <a:cxn ang="0">
                <a:pos x="596" y="116"/>
              </a:cxn>
              <a:cxn ang="0">
                <a:pos x="540" y="126"/>
              </a:cxn>
              <a:cxn ang="0">
                <a:pos x="482" y="146"/>
              </a:cxn>
              <a:cxn ang="0">
                <a:pos x="422" y="172"/>
              </a:cxn>
              <a:cxn ang="0">
                <a:pos x="356" y="210"/>
              </a:cxn>
              <a:cxn ang="0">
                <a:pos x="290" y="258"/>
              </a:cxn>
              <a:cxn ang="0">
                <a:pos x="230" y="310"/>
              </a:cxn>
              <a:cxn ang="0">
                <a:pos x="178" y="364"/>
              </a:cxn>
              <a:cxn ang="0">
                <a:pos x="136" y="422"/>
              </a:cxn>
              <a:cxn ang="0">
                <a:pos x="100" y="480"/>
              </a:cxn>
              <a:cxn ang="0">
                <a:pos x="72" y="536"/>
              </a:cxn>
              <a:cxn ang="0">
                <a:pos x="48" y="590"/>
              </a:cxn>
              <a:cxn ang="0">
                <a:pos x="30" y="640"/>
              </a:cxn>
              <a:cxn ang="0">
                <a:pos x="18" y="684"/>
              </a:cxn>
              <a:cxn ang="0">
                <a:pos x="8" y="722"/>
              </a:cxn>
              <a:cxn ang="0">
                <a:pos x="4" y="750"/>
              </a:cxn>
              <a:cxn ang="0">
                <a:pos x="0" y="768"/>
              </a:cxn>
              <a:cxn ang="0">
                <a:pos x="0" y="774"/>
              </a:cxn>
            </a:cxnLst>
            <a:rect l="0" t="0" r="r" b="b"/>
            <a:pathLst>
              <a:path w="982" h="774">
                <a:moveTo>
                  <a:pt x="0" y="774"/>
                </a:moveTo>
                <a:lnTo>
                  <a:pt x="2" y="770"/>
                </a:lnTo>
                <a:lnTo>
                  <a:pt x="8" y="754"/>
                </a:lnTo>
                <a:lnTo>
                  <a:pt x="16" y="730"/>
                </a:lnTo>
                <a:lnTo>
                  <a:pt x="32" y="698"/>
                </a:lnTo>
                <a:lnTo>
                  <a:pt x="50" y="660"/>
                </a:lnTo>
                <a:lnTo>
                  <a:pt x="76" y="618"/>
                </a:lnTo>
                <a:lnTo>
                  <a:pt x="106" y="574"/>
                </a:lnTo>
                <a:lnTo>
                  <a:pt x="142" y="528"/>
                </a:lnTo>
                <a:lnTo>
                  <a:pt x="186" y="482"/>
                </a:lnTo>
                <a:lnTo>
                  <a:pt x="236" y="438"/>
                </a:lnTo>
                <a:lnTo>
                  <a:pt x="294" y="398"/>
                </a:lnTo>
                <a:lnTo>
                  <a:pt x="360" y="360"/>
                </a:lnTo>
                <a:lnTo>
                  <a:pt x="426" y="332"/>
                </a:lnTo>
                <a:lnTo>
                  <a:pt x="488" y="314"/>
                </a:lnTo>
                <a:lnTo>
                  <a:pt x="544" y="304"/>
                </a:lnTo>
                <a:lnTo>
                  <a:pt x="594" y="300"/>
                </a:lnTo>
                <a:lnTo>
                  <a:pt x="638" y="300"/>
                </a:lnTo>
                <a:lnTo>
                  <a:pt x="678" y="304"/>
                </a:lnTo>
                <a:lnTo>
                  <a:pt x="710" y="312"/>
                </a:lnTo>
                <a:lnTo>
                  <a:pt x="736" y="320"/>
                </a:lnTo>
                <a:lnTo>
                  <a:pt x="754" y="326"/>
                </a:lnTo>
                <a:lnTo>
                  <a:pt x="766" y="332"/>
                </a:lnTo>
                <a:lnTo>
                  <a:pt x="770" y="334"/>
                </a:lnTo>
                <a:lnTo>
                  <a:pt x="680" y="476"/>
                </a:lnTo>
                <a:lnTo>
                  <a:pt x="982" y="370"/>
                </a:lnTo>
                <a:lnTo>
                  <a:pt x="912" y="0"/>
                </a:lnTo>
                <a:lnTo>
                  <a:pt x="854" y="150"/>
                </a:lnTo>
                <a:lnTo>
                  <a:pt x="850" y="148"/>
                </a:lnTo>
                <a:lnTo>
                  <a:pt x="838" y="142"/>
                </a:lnTo>
                <a:lnTo>
                  <a:pt x="822" y="134"/>
                </a:lnTo>
                <a:lnTo>
                  <a:pt x="798" y="126"/>
                </a:lnTo>
                <a:lnTo>
                  <a:pt x="768" y="120"/>
                </a:lnTo>
                <a:lnTo>
                  <a:pt x="732" y="114"/>
                </a:lnTo>
                <a:lnTo>
                  <a:pt x="692" y="110"/>
                </a:lnTo>
                <a:lnTo>
                  <a:pt x="646" y="110"/>
                </a:lnTo>
                <a:lnTo>
                  <a:pt x="596" y="116"/>
                </a:lnTo>
                <a:lnTo>
                  <a:pt x="540" y="126"/>
                </a:lnTo>
                <a:lnTo>
                  <a:pt x="482" y="146"/>
                </a:lnTo>
                <a:lnTo>
                  <a:pt x="422" y="172"/>
                </a:lnTo>
                <a:lnTo>
                  <a:pt x="356" y="210"/>
                </a:lnTo>
                <a:lnTo>
                  <a:pt x="290" y="258"/>
                </a:lnTo>
                <a:lnTo>
                  <a:pt x="230" y="310"/>
                </a:lnTo>
                <a:lnTo>
                  <a:pt x="178" y="364"/>
                </a:lnTo>
                <a:lnTo>
                  <a:pt x="136" y="422"/>
                </a:lnTo>
                <a:lnTo>
                  <a:pt x="100" y="480"/>
                </a:lnTo>
                <a:lnTo>
                  <a:pt x="72" y="536"/>
                </a:lnTo>
                <a:lnTo>
                  <a:pt x="48" y="590"/>
                </a:lnTo>
                <a:lnTo>
                  <a:pt x="30" y="640"/>
                </a:lnTo>
                <a:lnTo>
                  <a:pt x="18" y="684"/>
                </a:lnTo>
                <a:lnTo>
                  <a:pt x="8" y="722"/>
                </a:lnTo>
                <a:lnTo>
                  <a:pt x="4" y="750"/>
                </a:lnTo>
                <a:lnTo>
                  <a:pt x="0" y="768"/>
                </a:lnTo>
                <a:lnTo>
                  <a:pt x="0" y="774"/>
                </a:lnTo>
              </a:path>
            </a:pathLst>
          </a:custGeom>
          <a:solidFill>
            <a:srgbClr val="C31A13"/>
          </a:solidFill>
          <a:ln w="12700">
            <a:solidFill>
              <a:srgbClr val="C31A1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eaLnBrk="0" hangingPunct="0"/>
            <a:endParaRPr lang="zh-CN" altLang="en-US" b="1">
              <a:gradFill>
                <a:gsLst>
                  <a:gs pos="100000">
                    <a:schemeClr val="bg1"/>
                  </a:gs>
                  <a:gs pos="0">
                    <a:srgbClr val="F5CD8B"/>
                  </a:gs>
                </a:gsLst>
                <a:lin ang="16200000" scaled="1"/>
              </a:gradFill>
              <a:latin typeface="+mj-ea"/>
              <a:ea typeface="+mj-ea"/>
            </a:endParaRPr>
          </a:p>
        </p:txBody>
      </p:sp>
      <p:sp>
        <p:nvSpPr>
          <p:cNvPr id="3" name="AutoShape 5">
            <a:extLst>
              <a:ext uri="{FF2B5EF4-FFF2-40B4-BE49-F238E27FC236}">
                <a16:creationId xmlns:a16="http://schemas.microsoft.com/office/drawing/2014/main" id="{7308FF11-DD20-8F6C-02BB-7E405D7E37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66053" y="2294449"/>
            <a:ext cx="3059903" cy="3023213"/>
          </a:xfrm>
          <a:prstGeom prst="roundRect">
            <a:avLst>
              <a:gd name="adj" fmla="val 4690"/>
            </a:avLst>
          </a:prstGeom>
          <a:noFill/>
          <a:ln w="12700">
            <a:solidFill>
              <a:srgbClr val="C31A13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3200"/>
          </a:p>
        </p:txBody>
      </p:sp>
      <p:sp>
        <p:nvSpPr>
          <p:cNvPr id="4" name="AutoShape 6">
            <a:extLst>
              <a:ext uri="{FF2B5EF4-FFF2-40B4-BE49-F238E27FC236}">
                <a16:creationId xmlns:a16="http://schemas.microsoft.com/office/drawing/2014/main" id="{900BC91B-4731-EE4A-A2BA-2C08A719EA9F}"/>
              </a:ext>
            </a:extLst>
          </p:cNvPr>
          <p:cNvSpPr>
            <a:spLocks noChangeArrowheads="1"/>
          </p:cNvSpPr>
          <p:nvPr/>
        </p:nvSpPr>
        <p:spPr bwMode="gray">
          <a:xfrm>
            <a:off x="4877121" y="2152733"/>
            <a:ext cx="2484320" cy="47987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>
            <a:solidFill>
              <a:srgbClr val="C31A1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eaLnBrk="0" hangingPunct="0"/>
            <a:r>
              <a:rPr lang="zh-CN" altLang="en-US" b="1" dirty="0">
                <a:gradFill>
                  <a:gsLst>
                    <a:gs pos="100000">
                      <a:srgbClr val="FF0000"/>
                    </a:gs>
                    <a:gs pos="0">
                      <a:srgbClr val="C31A13"/>
                    </a:gs>
                  </a:gsLst>
                  <a:lin ang="16200000" scaled="1"/>
                </a:gradFill>
                <a:latin typeface="+mj-ea"/>
                <a:ea typeface="+mj-ea"/>
              </a:rPr>
              <a:t>添加标题</a:t>
            </a:r>
          </a:p>
        </p:txBody>
      </p:sp>
      <p:sp>
        <p:nvSpPr>
          <p:cNvPr id="5" name="AutoShape 9">
            <a:extLst>
              <a:ext uri="{FF2B5EF4-FFF2-40B4-BE49-F238E27FC236}">
                <a16:creationId xmlns:a16="http://schemas.microsoft.com/office/drawing/2014/main" id="{C7A89E11-F8DD-8DBD-346E-E5B39CEA1B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11631" y="1779712"/>
            <a:ext cx="3059903" cy="3023213"/>
          </a:xfrm>
          <a:prstGeom prst="roundRect">
            <a:avLst>
              <a:gd name="adj" fmla="val 4690"/>
            </a:avLst>
          </a:prstGeom>
          <a:noFill/>
          <a:ln w="12700">
            <a:solidFill>
              <a:srgbClr val="C31A13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3200"/>
          </a:p>
        </p:txBody>
      </p:sp>
      <p:sp>
        <p:nvSpPr>
          <p:cNvPr id="6" name="AutoShape 10">
            <a:extLst>
              <a:ext uri="{FF2B5EF4-FFF2-40B4-BE49-F238E27FC236}">
                <a16:creationId xmlns:a16="http://schemas.microsoft.com/office/drawing/2014/main" id="{AC46ED4C-3828-B8A0-04D3-7300DA787580}"/>
              </a:ext>
            </a:extLst>
          </p:cNvPr>
          <p:cNvSpPr>
            <a:spLocks noChangeArrowheads="1"/>
          </p:cNvSpPr>
          <p:nvPr/>
        </p:nvSpPr>
        <p:spPr bwMode="gray">
          <a:xfrm>
            <a:off x="8199422" y="1633110"/>
            <a:ext cx="2484320" cy="479875"/>
          </a:xfrm>
          <a:prstGeom prst="roundRect">
            <a:avLst>
              <a:gd name="adj" fmla="val 50000"/>
            </a:avLst>
          </a:prstGeom>
          <a:solidFill>
            <a:srgbClr val="C31A13"/>
          </a:solidFill>
          <a:ln w="12700">
            <a:solidFill>
              <a:srgbClr val="C31A1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eaLnBrk="0" hangingPunct="0"/>
            <a:r>
              <a:rPr lang="zh-CN" altLang="en-US" b="1">
                <a:gradFill>
                  <a:gsLst>
                    <a:gs pos="100000">
                      <a:schemeClr val="bg1"/>
                    </a:gs>
                    <a:gs pos="0">
                      <a:srgbClr val="F5CD8B"/>
                    </a:gs>
                  </a:gsLst>
                  <a:lin ang="16200000" scaled="1"/>
                </a:gradFill>
                <a:latin typeface="+mj-ea"/>
                <a:ea typeface="+mj-ea"/>
              </a:rPr>
              <a:t>添加标题</a:t>
            </a:r>
          </a:p>
        </p:txBody>
      </p:sp>
      <p:sp>
        <p:nvSpPr>
          <p:cNvPr id="7" name="Freeform 13">
            <a:extLst>
              <a:ext uri="{FF2B5EF4-FFF2-40B4-BE49-F238E27FC236}">
                <a16:creationId xmlns:a16="http://schemas.microsoft.com/office/drawing/2014/main" id="{FA090CA5-8925-CA41-A1B9-9192F1855721}"/>
              </a:ext>
            </a:extLst>
          </p:cNvPr>
          <p:cNvSpPr/>
          <p:nvPr/>
        </p:nvSpPr>
        <p:spPr bwMode="gray">
          <a:xfrm>
            <a:off x="3323890" y="1338280"/>
            <a:ext cx="1955291" cy="1187479"/>
          </a:xfrm>
          <a:custGeom>
            <a:avLst/>
            <a:gdLst/>
            <a:ahLst/>
            <a:cxnLst>
              <a:cxn ang="0">
                <a:pos x="0" y="774"/>
              </a:cxn>
              <a:cxn ang="0">
                <a:pos x="2" y="770"/>
              </a:cxn>
              <a:cxn ang="0">
                <a:pos x="8" y="754"/>
              </a:cxn>
              <a:cxn ang="0">
                <a:pos x="16" y="730"/>
              </a:cxn>
              <a:cxn ang="0">
                <a:pos x="32" y="698"/>
              </a:cxn>
              <a:cxn ang="0">
                <a:pos x="50" y="660"/>
              </a:cxn>
              <a:cxn ang="0">
                <a:pos x="76" y="618"/>
              </a:cxn>
              <a:cxn ang="0">
                <a:pos x="106" y="574"/>
              </a:cxn>
              <a:cxn ang="0">
                <a:pos x="142" y="528"/>
              </a:cxn>
              <a:cxn ang="0">
                <a:pos x="186" y="482"/>
              </a:cxn>
              <a:cxn ang="0">
                <a:pos x="236" y="438"/>
              </a:cxn>
              <a:cxn ang="0">
                <a:pos x="294" y="398"/>
              </a:cxn>
              <a:cxn ang="0">
                <a:pos x="360" y="360"/>
              </a:cxn>
              <a:cxn ang="0">
                <a:pos x="426" y="332"/>
              </a:cxn>
              <a:cxn ang="0">
                <a:pos x="488" y="314"/>
              </a:cxn>
              <a:cxn ang="0">
                <a:pos x="544" y="304"/>
              </a:cxn>
              <a:cxn ang="0">
                <a:pos x="594" y="300"/>
              </a:cxn>
              <a:cxn ang="0">
                <a:pos x="638" y="300"/>
              </a:cxn>
              <a:cxn ang="0">
                <a:pos x="678" y="304"/>
              </a:cxn>
              <a:cxn ang="0">
                <a:pos x="710" y="312"/>
              </a:cxn>
              <a:cxn ang="0">
                <a:pos x="736" y="320"/>
              </a:cxn>
              <a:cxn ang="0">
                <a:pos x="754" y="326"/>
              </a:cxn>
              <a:cxn ang="0">
                <a:pos x="766" y="332"/>
              </a:cxn>
              <a:cxn ang="0">
                <a:pos x="770" y="334"/>
              </a:cxn>
              <a:cxn ang="0">
                <a:pos x="680" y="476"/>
              </a:cxn>
              <a:cxn ang="0">
                <a:pos x="982" y="370"/>
              </a:cxn>
              <a:cxn ang="0">
                <a:pos x="912" y="0"/>
              </a:cxn>
              <a:cxn ang="0">
                <a:pos x="854" y="150"/>
              </a:cxn>
              <a:cxn ang="0">
                <a:pos x="850" y="148"/>
              </a:cxn>
              <a:cxn ang="0">
                <a:pos x="838" y="142"/>
              </a:cxn>
              <a:cxn ang="0">
                <a:pos x="822" y="134"/>
              </a:cxn>
              <a:cxn ang="0">
                <a:pos x="798" y="126"/>
              </a:cxn>
              <a:cxn ang="0">
                <a:pos x="768" y="120"/>
              </a:cxn>
              <a:cxn ang="0">
                <a:pos x="732" y="114"/>
              </a:cxn>
              <a:cxn ang="0">
                <a:pos x="692" y="110"/>
              </a:cxn>
              <a:cxn ang="0">
                <a:pos x="646" y="110"/>
              </a:cxn>
              <a:cxn ang="0">
                <a:pos x="596" y="116"/>
              </a:cxn>
              <a:cxn ang="0">
                <a:pos x="540" y="126"/>
              </a:cxn>
              <a:cxn ang="0">
                <a:pos x="482" y="146"/>
              </a:cxn>
              <a:cxn ang="0">
                <a:pos x="422" y="172"/>
              </a:cxn>
              <a:cxn ang="0">
                <a:pos x="356" y="210"/>
              </a:cxn>
              <a:cxn ang="0">
                <a:pos x="290" y="258"/>
              </a:cxn>
              <a:cxn ang="0">
                <a:pos x="230" y="310"/>
              </a:cxn>
              <a:cxn ang="0">
                <a:pos x="178" y="364"/>
              </a:cxn>
              <a:cxn ang="0">
                <a:pos x="136" y="422"/>
              </a:cxn>
              <a:cxn ang="0">
                <a:pos x="100" y="480"/>
              </a:cxn>
              <a:cxn ang="0">
                <a:pos x="72" y="536"/>
              </a:cxn>
              <a:cxn ang="0">
                <a:pos x="48" y="590"/>
              </a:cxn>
              <a:cxn ang="0">
                <a:pos x="30" y="640"/>
              </a:cxn>
              <a:cxn ang="0">
                <a:pos x="18" y="684"/>
              </a:cxn>
              <a:cxn ang="0">
                <a:pos x="8" y="722"/>
              </a:cxn>
              <a:cxn ang="0">
                <a:pos x="4" y="750"/>
              </a:cxn>
              <a:cxn ang="0">
                <a:pos x="0" y="768"/>
              </a:cxn>
              <a:cxn ang="0">
                <a:pos x="0" y="774"/>
              </a:cxn>
            </a:cxnLst>
            <a:rect l="0" t="0" r="r" b="b"/>
            <a:pathLst>
              <a:path w="982" h="774">
                <a:moveTo>
                  <a:pt x="0" y="774"/>
                </a:moveTo>
                <a:lnTo>
                  <a:pt x="2" y="770"/>
                </a:lnTo>
                <a:lnTo>
                  <a:pt x="8" y="754"/>
                </a:lnTo>
                <a:lnTo>
                  <a:pt x="16" y="730"/>
                </a:lnTo>
                <a:lnTo>
                  <a:pt x="32" y="698"/>
                </a:lnTo>
                <a:lnTo>
                  <a:pt x="50" y="660"/>
                </a:lnTo>
                <a:lnTo>
                  <a:pt x="76" y="618"/>
                </a:lnTo>
                <a:lnTo>
                  <a:pt x="106" y="574"/>
                </a:lnTo>
                <a:lnTo>
                  <a:pt x="142" y="528"/>
                </a:lnTo>
                <a:lnTo>
                  <a:pt x="186" y="482"/>
                </a:lnTo>
                <a:lnTo>
                  <a:pt x="236" y="438"/>
                </a:lnTo>
                <a:lnTo>
                  <a:pt x="294" y="398"/>
                </a:lnTo>
                <a:lnTo>
                  <a:pt x="360" y="360"/>
                </a:lnTo>
                <a:lnTo>
                  <a:pt x="426" y="332"/>
                </a:lnTo>
                <a:lnTo>
                  <a:pt x="488" y="314"/>
                </a:lnTo>
                <a:lnTo>
                  <a:pt x="544" y="304"/>
                </a:lnTo>
                <a:lnTo>
                  <a:pt x="594" y="300"/>
                </a:lnTo>
                <a:lnTo>
                  <a:pt x="638" y="300"/>
                </a:lnTo>
                <a:lnTo>
                  <a:pt x="678" y="304"/>
                </a:lnTo>
                <a:lnTo>
                  <a:pt x="710" y="312"/>
                </a:lnTo>
                <a:lnTo>
                  <a:pt x="736" y="320"/>
                </a:lnTo>
                <a:lnTo>
                  <a:pt x="754" y="326"/>
                </a:lnTo>
                <a:lnTo>
                  <a:pt x="766" y="332"/>
                </a:lnTo>
                <a:lnTo>
                  <a:pt x="770" y="334"/>
                </a:lnTo>
                <a:lnTo>
                  <a:pt x="680" y="476"/>
                </a:lnTo>
                <a:lnTo>
                  <a:pt x="982" y="370"/>
                </a:lnTo>
                <a:lnTo>
                  <a:pt x="912" y="0"/>
                </a:lnTo>
                <a:lnTo>
                  <a:pt x="854" y="150"/>
                </a:lnTo>
                <a:lnTo>
                  <a:pt x="850" y="148"/>
                </a:lnTo>
                <a:lnTo>
                  <a:pt x="838" y="142"/>
                </a:lnTo>
                <a:lnTo>
                  <a:pt x="822" y="134"/>
                </a:lnTo>
                <a:lnTo>
                  <a:pt x="798" y="126"/>
                </a:lnTo>
                <a:lnTo>
                  <a:pt x="768" y="120"/>
                </a:lnTo>
                <a:lnTo>
                  <a:pt x="732" y="114"/>
                </a:lnTo>
                <a:lnTo>
                  <a:pt x="692" y="110"/>
                </a:lnTo>
                <a:lnTo>
                  <a:pt x="646" y="110"/>
                </a:lnTo>
                <a:lnTo>
                  <a:pt x="596" y="116"/>
                </a:lnTo>
                <a:lnTo>
                  <a:pt x="540" y="126"/>
                </a:lnTo>
                <a:lnTo>
                  <a:pt x="482" y="146"/>
                </a:lnTo>
                <a:lnTo>
                  <a:pt x="422" y="172"/>
                </a:lnTo>
                <a:lnTo>
                  <a:pt x="356" y="210"/>
                </a:lnTo>
                <a:lnTo>
                  <a:pt x="290" y="258"/>
                </a:lnTo>
                <a:lnTo>
                  <a:pt x="230" y="310"/>
                </a:lnTo>
                <a:lnTo>
                  <a:pt x="178" y="364"/>
                </a:lnTo>
                <a:lnTo>
                  <a:pt x="136" y="422"/>
                </a:lnTo>
                <a:lnTo>
                  <a:pt x="100" y="480"/>
                </a:lnTo>
                <a:lnTo>
                  <a:pt x="72" y="536"/>
                </a:lnTo>
                <a:lnTo>
                  <a:pt x="48" y="590"/>
                </a:lnTo>
                <a:lnTo>
                  <a:pt x="30" y="640"/>
                </a:lnTo>
                <a:lnTo>
                  <a:pt x="18" y="684"/>
                </a:lnTo>
                <a:lnTo>
                  <a:pt x="8" y="722"/>
                </a:lnTo>
                <a:lnTo>
                  <a:pt x="4" y="750"/>
                </a:lnTo>
                <a:lnTo>
                  <a:pt x="0" y="768"/>
                </a:lnTo>
                <a:lnTo>
                  <a:pt x="0" y="774"/>
                </a:lnTo>
              </a:path>
            </a:pathLst>
          </a:custGeom>
          <a:solidFill>
            <a:srgbClr val="C31A13"/>
          </a:solidFill>
          <a:ln w="12700">
            <a:solidFill>
              <a:srgbClr val="C31A1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eaLnBrk="0" hangingPunct="0"/>
            <a:endParaRPr lang="zh-CN" altLang="en-US" b="1">
              <a:gradFill>
                <a:gsLst>
                  <a:gs pos="100000">
                    <a:schemeClr val="bg1"/>
                  </a:gs>
                  <a:gs pos="0">
                    <a:srgbClr val="F5CD8B"/>
                  </a:gs>
                </a:gsLst>
                <a:lin ang="16200000" scaled="1"/>
              </a:gradFill>
              <a:latin typeface="+mj-ea"/>
              <a:ea typeface="+mj-ea"/>
            </a:endParaRPr>
          </a:p>
        </p:txBody>
      </p:sp>
      <p:sp>
        <p:nvSpPr>
          <p:cNvPr id="8" name="AutoShape 17">
            <a:extLst>
              <a:ext uri="{FF2B5EF4-FFF2-40B4-BE49-F238E27FC236}">
                <a16:creationId xmlns:a16="http://schemas.microsoft.com/office/drawing/2014/main" id="{00309D89-1D6B-ED5D-07FD-1F2AF883F9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20474" y="2735885"/>
            <a:ext cx="3059903" cy="3023213"/>
          </a:xfrm>
          <a:prstGeom prst="roundRect">
            <a:avLst>
              <a:gd name="adj" fmla="val 4690"/>
            </a:avLst>
          </a:prstGeom>
          <a:noFill/>
          <a:ln w="12700">
            <a:solidFill>
              <a:srgbClr val="C31A13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3200"/>
          </a:p>
        </p:txBody>
      </p:sp>
      <p:sp>
        <p:nvSpPr>
          <p:cNvPr id="9" name="AutoShape 18">
            <a:extLst>
              <a:ext uri="{FF2B5EF4-FFF2-40B4-BE49-F238E27FC236}">
                <a16:creationId xmlns:a16="http://schemas.microsoft.com/office/drawing/2014/main" id="{4CDA9145-6CAA-F30B-4CE0-DA480B905E6F}"/>
              </a:ext>
            </a:extLst>
          </p:cNvPr>
          <p:cNvSpPr>
            <a:spLocks noChangeArrowheads="1"/>
          </p:cNvSpPr>
          <p:nvPr/>
        </p:nvSpPr>
        <p:spPr bwMode="gray">
          <a:xfrm>
            <a:off x="1508265" y="2589282"/>
            <a:ext cx="2484320" cy="479875"/>
          </a:xfrm>
          <a:prstGeom prst="roundRect">
            <a:avLst>
              <a:gd name="adj" fmla="val 50000"/>
            </a:avLst>
          </a:prstGeom>
          <a:solidFill>
            <a:srgbClr val="C31A13"/>
          </a:solidFill>
          <a:ln w="12700">
            <a:solidFill>
              <a:srgbClr val="C31A1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eaLnBrk="0" hangingPunct="0"/>
            <a:r>
              <a:rPr lang="zh-CN" altLang="en-US" b="1" dirty="0">
                <a:gradFill>
                  <a:gsLst>
                    <a:gs pos="100000">
                      <a:schemeClr val="bg1"/>
                    </a:gs>
                    <a:gs pos="0">
                      <a:srgbClr val="F5CD8B"/>
                    </a:gs>
                  </a:gsLst>
                  <a:lin ang="16200000" scaled="1"/>
                </a:gradFill>
                <a:latin typeface="+mj-ea"/>
                <a:ea typeface="+mj-ea"/>
              </a:rPr>
              <a:t>添加标题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7A6DC6B5-67A3-B5A4-4C63-84B02D681458}"/>
              </a:ext>
            </a:extLst>
          </p:cNvPr>
          <p:cNvGrpSpPr/>
          <p:nvPr/>
        </p:nvGrpSpPr>
        <p:grpSpPr>
          <a:xfrm>
            <a:off x="1632641" y="3424412"/>
            <a:ext cx="2215064" cy="1768805"/>
            <a:chOff x="1632641" y="3424412"/>
            <a:chExt cx="2215064" cy="1768805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82942F57-D491-AA84-35FB-62A461894446}"/>
                </a:ext>
              </a:extLst>
            </p:cNvPr>
            <p:cNvSpPr txBox="1"/>
            <p:nvPr/>
          </p:nvSpPr>
          <p:spPr>
            <a:xfrm>
              <a:off x="1632641" y="3424412"/>
              <a:ext cx="211817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EBC53815-C32F-54BC-6DED-2E04C73777D0}"/>
                </a:ext>
              </a:extLst>
            </p:cNvPr>
            <p:cNvCxnSpPr/>
            <p:nvPr/>
          </p:nvCxnSpPr>
          <p:spPr>
            <a:xfrm>
              <a:off x="1653145" y="4315968"/>
              <a:ext cx="219456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D8A17423-339A-B20E-5850-96FC1D632E52}"/>
                </a:ext>
              </a:extLst>
            </p:cNvPr>
            <p:cNvSpPr txBox="1"/>
            <p:nvPr/>
          </p:nvSpPr>
          <p:spPr>
            <a:xfrm>
              <a:off x="1632641" y="4429931"/>
              <a:ext cx="211817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B1B2F68B-D7DC-47ED-4EA0-78C26BEAF02C}"/>
              </a:ext>
            </a:extLst>
          </p:cNvPr>
          <p:cNvGrpSpPr/>
          <p:nvPr/>
        </p:nvGrpSpPr>
        <p:grpSpPr>
          <a:xfrm>
            <a:off x="5089868" y="2921652"/>
            <a:ext cx="2215064" cy="1768805"/>
            <a:chOff x="1632641" y="3424412"/>
            <a:chExt cx="2215064" cy="1768805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FF5CBF6D-A41B-40F7-0C48-C3DDA3843C31}"/>
                </a:ext>
              </a:extLst>
            </p:cNvPr>
            <p:cNvSpPr txBox="1"/>
            <p:nvPr/>
          </p:nvSpPr>
          <p:spPr>
            <a:xfrm>
              <a:off x="1632641" y="3424412"/>
              <a:ext cx="211817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2AB52649-A9D5-0A7F-AE0A-AB2C33B90770}"/>
                </a:ext>
              </a:extLst>
            </p:cNvPr>
            <p:cNvCxnSpPr/>
            <p:nvPr/>
          </p:nvCxnSpPr>
          <p:spPr>
            <a:xfrm>
              <a:off x="1653145" y="4315968"/>
              <a:ext cx="219456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48041D71-767E-82C5-3DE1-DDF2ADF6C4B7}"/>
                </a:ext>
              </a:extLst>
            </p:cNvPr>
            <p:cNvSpPr txBox="1"/>
            <p:nvPr/>
          </p:nvSpPr>
          <p:spPr>
            <a:xfrm>
              <a:off x="1632641" y="4429931"/>
              <a:ext cx="211817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9B17F01D-2CCF-7A7C-4E0D-F2F20983EA6E}"/>
              </a:ext>
            </a:extLst>
          </p:cNvPr>
          <p:cNvGrpSpPr/>
          <p:nvPr/>
        </p:nvGrpSpPr>
        <p:grpSpPr>
          <a:xfrm>
            <a:off x="8334050" y="2422253"/>
            <a:ext cx="2215064" cy="1768805"/>
            <a:chOff x="1632641" y="3424412"/>
            <a:chExt cx="2215064" cy="1768805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AB7784B6-2899-0379-86A9-DFD532A0BCD8}"/>
                </a:ext>
              </a:extLst>
            </p:cNvPr>
            <p:cNvSpPr txBox="1"/>
            <p:nvPr/>
          </p:nvSpPr>
          <p:spPr>
            <a:xfrm>
              <a:off x="1632641" y="3424412"/>
              <a:ext cx="211817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AE24ADD8-A746-07C1-C053-DE5BAAEFBD2E}"/>
                </a:ext>
              </a:extLst>
            </p:cNvPr>
            <p:cNvCxnSpPr/>
            <p:nvPr/>
          </p:nvCxnSpPr>
          <p:spPr>
            <a:xfrm>
              <a:off x="1653145" y="4315968"/>
              <a:ext cx="219456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93FD5CD1-631A-A8FF-1D94-93026058C4AA}"/>
                </a:ext>
              </a:extLst>
            </p:cNvPr>
            <p:cNvSpPr txBox="1"/>
            <p:nvPr/>
          </p:nvSpPr>
          <p:spPr>
            <a:xfrm>
              <a:off x="1632641" y="4429931"/>
              <a:ext cx="211817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55493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1" name="文本框 3720">
            <a:extLst>
              <a:ext uri="{FF2B5EF4-FFF2-40B4-BE49-F238E27FC236}">
                <a16:creationId xmlns:a16="http://schemas.microsoft.com/office/drawing/2014/main" id="{C82E84C3-54A8-3359-FC8D-D050AE6B0FB2}"/>
              </a:ext>
            </a:extLst>
          </p:cNvPr>
          <p:cNvSpPr txBox="1"/>
          <p:nvPr/>
        </p:nvSpPr>
        <p:spPr>
          <a:xfrm>
            <a:off x="5017820" y="135381"/>
            <a:ext cx="21563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F5C77B"/>
                    </a:gs>
                  </a:gsLst>
                  <a:lin ang="5400000" scaled="1"/>
                </a:gradFill>
                <a:latin typeface="字魂扁桃体" pitchFamily="2" charset="-122"/>
                <a:ea typeface="字魂扁桃体" pitchFamily="2" charset="-122"/>
                <a:cs typeface="+mn-ea"/>
              </a:defRPr>
            </a:lvl1pPr>
          </a:lstStyle>
          <a:p>
            <a:r>
              <a:rPr lang="zh-CN" altLang="en-US" sz="3200" dirty="0">
                <a:gradFill>
                  <a:gsLst>
                    <a:gs pos="0">
                      <a:srgbClr val="C31A13"/>
                    </a:gs>
                    <a:gs pos="100000">
                      <a:srgbClr val="FF0000"/>
                    </a:gs>
                  </a:gsLst>
                  <a:lin ang="5400000" scaled="1"/>
                </a:gradFill>
              </a:rPr>
              <a:t>添加标题文本</a:t>
            </a:r>
          </a:p>
        </p:txBody>
      </p:sp>
      <p:sp>
        <p:nvSpPr>
          <p:cNvPr id="12" name="上箭头 16">
            <a:extLst>
              <a:ext uri="{FF2B5EF4-FFF2-40B4-BE49-F238E27FC236}">
                <a16:creationId xmlns:a16="http://schemas.microsoft.com/office/drawing/2014/main" id="{56D3B9F4-72F0-FDD2-DDDE-C9D82A696ABF}"/>
              </a:ext>
            </a:extLst>
          </p:cNvPr>
          <p:cNvSpPr/>
          <p:nvPr/>
        </p:nvSpPr>
        <p:spPr>
          <a:xfrm rot="5400000" flipH="1">
            <a:off x="9159240" y="1671411"/>
            <a:ext cx="927100" cy="2419985"/>
          </a:xfrm>
          <a:prstGeom prst="upArrow">
            <a:avLst/>
          </a:prstGeom>
          <a:solidFill>
            <a:srgbClr val="FFFFFF"/>
          </a:solidFill>
          <a:ln w="12700">
            <a:solidFill>
              <a:srgbClr val="C31A13"/>
            </a:solidFill>
            <a:round/>
          </a:ln>
        </p:spPr>
        <p:txBody>
          <a:bodyPr wrap="none" anchor="ctr"/>
          <a:lstStyle/>
          <a:p>
            <a:endParaRPr lang="zh-CN" altLang="en-US" sz="32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B93AFACC-4E34-2820-2DEC-E0ADC3FA1F2D}"/>
              </a:ext>
            </a:extLst>
          </p:cNvPr>
          <p:cNvGrpSpPr/>
          <p:nvPr/>
        </p:nvGrpSpPr>
        <p:grpSpPr>
          <a:xfrm rot="10800000" flipH="1" flipV="1">
            <a:off x="6079490" y="2674076"/>
            <a:ext cx="2798445" cy="1602105"/>
            <a:chOff x="8540" y="5477"/>
            <a:chExt cx="3296" cy="1887"/>
          </a:xfrm>
          <a:solidFill>
            <a:srgbClr val="538BFE"/>
          </a:solidFill>
        </p:grpSpPr>
        <p:sp>
          <p:nvSpPr>
            <p:cNvPr id="24" name="上箭头 12">
              <a:extLst>
                <a:ext uri="{FF2B5EF4-FFF2-40B4-BE49-F238E27FC236}">
                  <a16:creationId xmlns:a16="http://schemas.microsoft.com/office/drawing/2014/main" id="{58B6115A-0752-78E4-A2BE-ED22B4136BCC}"/>
                </a:ext>
              </a:extLst>
            </p:cNvPr>
            <p:cNvSpPr/>
            <p:nvPr/>
          </p:nvSpPr>
          <p:spPr>
            <a:xfrm>
              <a:off x="10744" y="5477"/>
              <a:ext cx="1092" cy="1878"/>
            </a:xfrm>
            <a:prstGeom prst="upArrow">
              <a:avLst/>
            </a:prstGeom>
            <a:solidFill>
              <a:srgbClr val="C31A13"/>
            </a:solidFill>
            <a:ln w="12700">
              <a:solidFill>
                <a:srgbClr val="C31A1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eaLnBrk="0" hangingPunct="0"/>
              <a:endParaRPr lang="zh-CN" altLang="en-US" b="1">
                <a:gradFill>
                  <a:gsLst>
                    <a:gs pos="100000">
                      <a:schemeClr val="bg1"/>
                    </a:gs>
                    <a:gs pos="0">
                      <a:srgbClr val="F5CD8B"/>
                    </a:gs>
                  </a:gsLst>
                  <a:lin ang="16200000" scaled="1"/>
                </a:gradFill>
                <a:latin typeface="+mj-ea"/>
                <a:ea typeface="+mj-ea"/>
              </a:endParaRPr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F4314A18-2F18-B90B-2D62-94FFA204DF62}"/>
                </a:ext>
              </a:extLst>
            </p:cNvPr>
            <p:cNvSpPr/>
            <p:nvPr/>
          </p:nvSpPr>
          <p:spPr>
            <a:xfrm>
              <a:off x="8540" y="6804"/>
              <a:ext cx="3013" cy="560"/>
            </a:xfrm>
            <a:prstGeom prst="rect">
              <a:avLst/>
            </a:prstGeom>
            <a:solidFill>
              <a:srgbClr val="C31A13"/>
            </a:solidFill>
            <a:ln w="12700">
              <a:solidFill>
                <a:srgbClr val="C31A1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eaLnBrk="0" hangingPunct="0"/>
              <a:endParaRPr lang="zh-CN" altLang="en-US" b="1">
                <a:gradFill>
                  <a:gsLst>
                    <a:gs pos="100000">
                      <a:schemeClr val="bg1"/>
                    </a:gs>
                    <a:gs pos="0">
                      <a:srgbClr val="F5CD8B"/>
                    </a:gs>
                  </a:gsLst>
                  <a:lin ang="16200000" scaled="1"/>
                </a:gradFill>
                <a:latin typeface="+mj-ea"/>
                <a:ea typeface="+mj-ea"/>
              </a:endParaRPr>
            </a:p>
          </p:txBody>
        </p:sp>
      </p:grp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575D4002-3C75-AD80-5B36-3C44237CAB56}"/>
              </a:ext>
            </a:extLst>
          </p:cNvPr>
          <p:cNvSpPr/>
          <p:nvPr/>
        </p:nvSpPr>
        <p:spPr>
          <a:xfrm rot="10800000" flipH="1">
            <a:off x="3775075" y="2679791"/>
            <a:ext cx="2785110" cy="1596390"/>
          </a:xfrm>
          <a:custGeom>
            <a:avLst/>
            <a:gdLst>
              <a:gd name="connsiteX0" fmla="*/ 0 w 2785110"/>
              <a:gd name="connsiteY0" fmla="*/ 1596390 h 1596390"/>
              <a:gd name="connsiteX1" fmla="*/ 2543960 w 2785110"/>
              <a:gd name="connsiteY1" fmla="*/ 1596390 h 1596390"/>
              <a:gd name="connsiteX2" fmla="*/ 2543960 w 2785110"/>
              <a:gd name="connsiteY2" fmla="*/ 1588748 h 1596390"/>
              <a:gd name="connsiteX3" fmla="*/ 2553301 w 2785110"/>
              <a:gd name="connsiteY3" fmla="*/ 1588748 h 1596390"/>
              <a:gd name="connsiteX4" fmla="*/ 2553301 w 2785110"/>
              <a:gd name="connsiteY4" fmla="*/ 463619 h 1596390"/>
              <a:gd name="connsiteX5" fmla="*/ 2785110 w 2785110"/>
              <a:gd name="connsiteY5" fmla="*/ 463619 h 1596390"/>
              <a:gd name="connsiteX6" fmla="*/ 2321491 w 2785110"/>
              <a:gd name="connsiteY6" fmla="*/ 0 h 1596390"/>
              <a:gd name="connsiteX7" fmla="*/ 1857872 w 2785110"/>
              <a:gd name="connsiteY7" fmla="*/ 463619 h 1596390"/>
              <a:gd name="connsiteX8" fmla="*/ 2089682 w 2785110"/>
              <a:gd name="connsiteY8" fmla="*/ 463619 h 1596390"/>
              <a:gd name="connsiteX9" fmla="*/ 2089682 w 2785110"/>
              <a:gd name="connsiteY9" fmla="*/ 1120870 h 1596390"/>
              <a:gd name="connsiteX10" fmla="*/ 0 w 2785110"/>
              <a:gd name="connsiteY10" fmla="*/ 1120870 h 1596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785110" h="1596390">
                <a:moveTo>
                  <a:pt x="0" y="1596390"/>
                </a:moveTo>
                <a:lnTo>
                  <a:pt x="2543960" y="1596390"/>
                </a:lnTo>
                <a:lnTo>
                  <a:pt x="2543960" y="1588748"/>
                </a:lnTo>
                <a:lnTo>
                  <a:pt x="2553301" y="1588748"/>
                </a:lnTo>
                <a:lnTo>
                  <a:pt x="2553301" y="463619"/>
                </a:lnTo>
                <a:lnTo>
                  <a:pt x="2785110" y="463619"/>
                </a:lnTo>
                <a:lnTo>
                  <a:pt x="2321491" y="0"/>
                </a:lnTo>
                <a:lnTo>
                  <a:pt x="1857872" y="463619"/>
                </a:lnTo>
                <a:lnTo>
                  <a:pt x="2089682" y="463619"/>
                </a:lnTo>
                <a:lnTo>
                  <a:pt x="2089682" y="1120870"/>
                </a:lnTo>
                <a:lnTo>
                  <a:pt x="0" y="1120870"/>
                </a:lnTo>
                <a:close/>
              </a:path>
            </a:pathLst>
          </a:custGeom>
          <a:solidFill>
            <a:srgbClr val="FFFFFF"/>
          </a:solidFill>
          <a:ln w="12700">
            <a:solidFill>
              <a:srgbClr val="C31A13"/>
            </a:solidFill>
            <a:round/>
          </a:ln>
        </p:spPr>
        <p:txBody>
          <a:bodyPr wrap="square" anchor="ctr">
            <a:noAutofit/>
          </a:bodyPr>
          <a:lstStyle/>
          <a:p>
            <a:endParaRPr lang="zh-CN" altLang="en-US" sz="32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A5DB1D9F-4BF9-A46B-F0C2-BF42B54ABC69}"/>
              </a:ext>
            </a:extLst>
          </p:cNvPr>
          <p:cNvGrpSpPr/>
          <p:nvPr/>
        </p:nvGrpSpPr>
        <p:grpSpPr>
          <a:xfrm>
            <a:off x="1946275" y="2673441"/>
            <a:ext cx="2298065" cy="1602740"/>
            <a:chOff x="9123" y="3806"/>
            <a:chExt cx="2706" cy="1888"/>
          </a:xfrm>
        </p:grpSpPr>
        <p:sp>
          <p:nvSpPr>
            <p:cNvPr id="20" name="上箭头 88">
              <a:extLst>
                <a:ext uri="{FF2B5EF4-FFF2-40B4-BE49-F238E27FC236}">
                  <a16:creationId xmlns:a16="http://schemas.microsoft.com/office/drawing/2014/main" id="{D7BAFA1A-F173-53E8-3155-B0201E8C1D29}"/>
                </a:ext>
              </a:extLst>
            </p:cNvPr>
            <p:cNvSpPr/>
            <p:nvPr/>
          </p:nvSpPr>
          <p:spPr>
            <a:xfrm>
              <a:off x="10737" y="3806"/>
              <a:ext cx="1092" cy="1328"/>
            </a:xfrm>
            <a:prstGeom prst="upArrow">
              <a:avLst/>
            </a:prstGeom>
            <a:solidFill>
              <a:srgbClr val="C31A13"/>
            </a:solidFill>
            <a:ln w="12700">
              <a:solidFill>
                <a:srgbClr val="C31A1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eaLnBrk="0" hangingPunct="0"/>
              <a:endParaRPr lang="zh-CN" altLang="en-US" b="1">
                <a:gradFill>
                  <a:gsLst>
                    <a:gs pos="100000">
                      <a:schemeClr val="bg1"/>
                    </a:gs>
                    <a:gs pos="0">
                      <a:srgbClr val="F5CD8B"/>
                    </a:gs>
                  </a:gsLst>
                  <a:lin ang="16200000" scaled="1"/>
                </a:gradFill>
                <a:latin typeface="+mj-ea"/>
                <a:ea typeface="+mj-ea"/>
              </a:endParaRP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CE0146CE-1946-7DEC-00AA-ADC819D4BFBA}"/>
                </a:ext>
              </a:extLst>
            </p:cNvPr>
            <p:cNvSpPr/>
            <p:nvPr/>
          </p:nvSpPr>
          <p:spPr>
            <a:xfrm>
              <a:off x="9123" y="5134"/>
              <a:ext cx="2430" cy="560"/>
            </a:xfrm>
            <a:prstGeom prst="rect">
              <a:avLst/>
            </a:prstGeom>
            <a:solidFill>
              <a:srgbClr val="C31A13"/>
            </a:solidFill>
            <a:ln w="12700">
              <a:solidFill>
                <a:srgbClr val="C31A1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eaLnBrk="0" hangingPunct="0"/>
              <a:endParaRPr lang="zh-CN" altLang="en-US" b="1">
                <a:gradFill>
                  <a:gsLst>
                    <a:gs pos="100000">
                      <a:schemeClr val="bg1"/>
                    </a:gs>
                    <a:gs pos="0">
                      <a:srgbClr val="F5CD8B"/>
                    </a:gs>
                  </a:gsLst>
                  <a:lin ang="16200000" scaled="1"/>
                </a:gradFill>
                <a:latin typeface="+mj-ea"/>
                <a:ea typeface="+mj-ea"/>
              </a:endParaRPr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4EC40530-2158-FCFA-FB21-72ED5FAD69A0}"/>
              </a:ext>
            </a:extLst>
          </p:cNvPr>
          <p:cNvSpPr txBox="1"/>
          <p:nvPr/>
        </p:nvSpPr>
        <p:spPr>
          <a:xfrm>
            <a:off x="2394289" y="3844454"/>
            <a:ext cx="10951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F5C77B"/>
                    </a:gs>
                  </a:gsLst>
                  <a:lin ang="5400000" scaled="1"/>
                </a:gradFill>
                <a:latin typeface="+mj-ea"/>
                <a:ea typeface="+mj-ea"/>
                <a:cs typeface="+mn-ea"/>
              </a:defRPr>
            </a:lvl1pPr>
          </a:lstStyle>
          <a:p>
            <a:r>
              <a:rPr lang="zh-CN" altLang="en-US" dirty="0"/>
              <a:t>添加标题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F40BAC0F-4322-0453-A126-44EAE9EEF02C}"/>
              </a:ext>
            </a:extLst>
          </p:cNvPr>
          <p:cNvSpPr txBox="1"/>
          <p:nvPr/>
        </p:nvSpPr>
        <p:spPr>
          <a:xfrm>
            <a:off x="8877935" y="2679791"/>
            <a:ext cx="140462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>
                <a:solidFill>
                  <a:schemeClr val="bg1"/>
                </a:solidFill>
                <a:latin typeface="思源黑体 Regular"/>
                <a:ea typeface="思源黑体 Regular"/>
                <a:cs typeface="思源黑体 Regular" panose="020B0500000000000000" charset="-122"/>
              </a:rPr>
              <a:t>添加标题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E9B4B02F-0C12-DA34-B8FC-9577E5A3518B}"/>
              </a:ext>
            </a:extLst>
          </p:cNvPr>
          <p:cNvSpPr txBox="1"/>
          <p:nvPr/>
        </p:nvSpPr>
        <p:spPr>
          <a:xfrm>
            <a:off x="4594644" y="2725312"/>
            <a:ext cx="10951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b="1">
                <a:gradFill flip="none" rotWithShape="1">
                  <a:gsLst>
                    <a:gs pos="0">
                      <a:srgbClr val="C31A13"/>
                    </a:gs>
                    <a:gs pos="100000">
                      <a:srgbClr val="FF0000"/>
                    </a:gs>
                  </a:gsLst>
                  <a:lin ang="16200000" scaled="1"/>
                  <a:tileRect/>
                </a:gradFill>
                <a:latin typeface="+mj-ea"/>
                <a:ea typeface="+mj-ea"/>
                <a:cs typeface="+mn-ea"/>
              </a:defRPr>
            </a:lvl1pPr>
          </a:lstStyle>
          <a:p>
            <a:r>
              <a:rPr lang="zh-CN" altLang="en-US" dirty="0"/>
              <a:t>添加标题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EDA5C80C-17AD-5963-D642-CD176F38A502}"/>
              </a:ext>
            </a:extLst>
          </p:cNvPr>
          <p:cNvSpPr txBox="1"/>
          <p:nvPr/>
        </p:nvSpPr>
        <p:spPr>
          <a:xfrm>
            <a:off x="6910409" y="3859059"/>
            <a:ext cx="10951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F5C77B"/>
                    </a:gs>
                  </a:gsLst>
                  <a:lin ang="5400000" scaled="1"/>
                </a:gradFill>
                <a:latin typeface="+mj-ea"/>
                <a:ea typeface="+mj-ea"/>
                <a:cs typeface="+mn-ea"/>
              </a:defRPr>
            </a:lvl1pPr>
          </a:lstStyle>
          <a:p>
            <a:r>
              <a:rPr lang="zh-CN" altLang="en-US" dirty="0"/>
              <a:t>添加标题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67C8A58-7E60-A062-F843-1F404BB2DEC3}"/>
              </a:ext>
            </a:extLst>
          </p:cNvPr>
          <p:cNvSpPr txBox="1"/>
          <p:nvPr/>
        </p:nvSpPr>
        <p:spPr>
          <a:xfrm>
            <a:off x="3587115" y="2754721"/>
            <a:ext cx="3879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F5C77B"/>
                    </a:gs>
                  </a:gsLst>
                  <a:lin ang="5400000" scaled="1"/>
                </a:gradFill>
                <a:latin typeface="MiSans Semibold" panose="00000700000000000000" pitchFamily="2" charset="-122"/>
                <a:ea typeface="MiSans Semibold" panose="00000700000000000000" pitchFamily="2" charset="-122"/>
                <a:cs typeface="+mn-ea"/>
              </a:defRPr>
            </a:lvl1pPr>
            <a:lvl2pPr marL="807720" indent="-273050" defTabSz="913765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>
                <a:solidFill>
                  <a:schemeClr val="bg1"/>
                </a:solidFill>
                <a:latin typeface="Calibri Light" panose="020F0302020204030204" pitchFamily="34" charset="0"/>
              </a:defRPr>
            </a:lvl2pPr>
            <a:lvl3pPr marL="1080770" indent="-177800" defTabSz="913765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>
                <a:solidFill>
                  <a:schemeClr val="bg1"/>
                </a:solidFill>
                <a:latin typeface="Calibri Light" panose="020F0302020204030204" pitchFamily="34" charset="0"/>
              </a:defRPr>
            </a:lvl3pPr>
            <a:lvl4pPr marL="1436370" indent="-177800" defTabSz="913765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>
                <a:solidFill>
                  <a:schemeClr val="bg1"/>
                </a:solidFill>
                <a:latin typeface="Calibri Light" panose="020F0302020204030204" pitchFamily="34" charset="0"/>
              </a:defRPr>
            </a:lvl4pPr>
            <a:lvl5pPr marL="1793240" indent="-179070" defTabSz="913765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>
                <a:solidFill>
                  <a:schemeClr val="bg1"/>
                </a:solidFill>
                <a:latin typeface="Calibri Light" panose="020F0302020204030204" pitchFamily="34" charset="0"/>
              </a:defRPr>
            </a:lvl5pPr>
            <a:lvl6pPr marL="2513965" indent="-228600" defTabSz="913765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165" indent="-228600" defTabSz="913765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7730" indent="-228600" defTabSz="913765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4930" indent="-228600" defTabSz="913765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en-US" altLang="zh-CN" dirty="0"/>
              <a:t>1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E95990B-9B58-8026-C481-B292DA3B1C42}"/>
              </a:ext>
            </a:extLst>
          </p:cNvPr>
          <p:cNvSpPr txBox="1"/>
          <p:nvPr/>
        </p:nvSpPr>
        <p:spPr>
          <a:xfrm>
            <a:off x="5879419" y="3622825"/>
            <a:ext cx="436338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3200">
                <a:gradFill>
                  <a:gsLst>
                    <a:gs pos="0">
                      <a:srgbClr val="C31A13"/>
                    </a:gs>
                    <a:gs pos="100000">
                      <a:srgbClr val="FF0000"/>
                    </a:gs>
                  </a:gsLst>
                  <a:lin ang="16200000" scaled="1"/>
                </a:gradFill>
                <a:latin typeface="MiSans Semibold" panose="00000700000000000000" pitchFamily="2" charset="-122"/>
                <a:ea typeface="MiSans Semibold" panose="00000700000000000000" pitchFamily="2" charset="-122"/>
              </a:defRPr>
            </a:lvl1pPr>
            <a:lvl2pPr marL="807720" indent="-273050" defTabSz="913765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>
                <a:solidFill>
                  <a:schemeClr val="bg1"/>
                </a:solidFill>
                <a:latin typeface="Calibri Light" panose="020F0302020204030204" pitchFamily="34" charset="0"/>
              </a:defRPr>
            </a:lvl2pPr>
            <a:lvl3pPr marL="1080770" indent="-177800" defTabSz="913765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>
                <a:solidFill>
                  <a:schemeClr val="bg1"/>
                </a:solidFill>
                <a:latin typeface="Calibri Light" panose="020F0302020204030204" pitchFamily="34" charset="0"/>
              </a:defRPr>
            </a:lvl3pPr>
            <a:lvl4pPr marL="1436370" indent="-177800" defTabSz="913765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>
                <a:solidFill>
                  <a:schemeClr val="bg1"/>
                </a:solidFill>
                <a:latin typeface="Calibri Light" panose="020F0302020204030204" pitchFamily="34" charset="0"/>
              </a:defRPr>
            </a:lvl4pPr>
            <a:lvl5pPr marL="1793240" indent="-179070" defTabSz="913765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>
                <a:solidFill>
                  <a:schemeClr val="bg1"/>
                </a:solidFill>
                <a:latin typeface="Calibri Light" panose="020F0302020204030204" pitchFamily="34" charset="0"/>
              </a:defRPr>
            </a:lvl5pPr>
            <a:lvl6pPr marL="2513965" indent="-228600" defTabSz="913765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165" indent="-228600" defTabSz="913765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7730" indent="-228600" defTabSz="913765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4930" indent="-228600" defTabSz="913765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en-US" altLang="zh-CN" dirty="0"/>
              <a:t>2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BEDCE33-F708-E63B-1516-D4F920C6E8FF}"/>
              </a:ext>
            </a:extLst>
          </p:cNvPr>
          <p:cNvSpPr txBox="1"/>
          <p:nvPr/>
        </p:nvSpPr>
        <p:spPr>
          <a:xfrm>
            <a:off x="8218170" y="2754721"/>
            <a:ext cx="3879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F5C77B"/>
                    </a:gs>
                  </a:gsLst>
                  <a:lin ang="5400000" scaled="1"/>
                </a:gradFill>
                <a:latin typeface="MiSans Semibold" panose="00000700000000000000" pitchFamily="2" charset="-122"/>
                <a:ea typeface="MiSans Semibold" panose="00000700000000000000" pitchFamily="2" charset="-122"/>
                <a:cs typeface="+mn-ea"/>
              </a:defRPr>
            </a:lvl1pPr>
            <a:lvl2pPr marL="807720" indent="-273050" defTabSz="913765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>
                <a:solidFill>
                  <a:schemeClr val="bg1"/>
                </a:solidFill>
                <a:latin typeface="Calibri Light" panose="020F0302020204030204" pitchFamily="34" charset="0"/>
              </a:defRPr>
            </a:lvl2pPr>
            <a:lvl3pPr marL="1080770" indent="-177800" defTabSz="913765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>
                <a:solidFill>
                  <a:schemeClr val="bg1"/>
                </a:solidFill>
                <a:latin typeface="Calibri Light" panose="020F0302020204030204" pitchFamily="34" charset="0"/>
              </a:defRPr>
            </a:lvl3pPr>
            <a:lvl4pPr marL="1436370" indent="-177800" defTabSz="913765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>
                <a:solidFill>
                  <a:schemeClr val="bg1"/>
                </a:solidFill>
                <a:latin typeface="Calibri Light" panose="020F0302020204030204" pitchFamily="34" charset="0"/>
              </a:defRPr>
            </a:lvl4pPr>
            <a:lvl5pPr marL="1793240" indent="-179070" defTabSz="913765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>
                <a:solidFill>
                  <a:schemeClr val="bg1"/>
                </a:solidFill>
                <a:latin typeface="Calibri Light" panose="020F0302020204030204" pitchFamily="34" charset="0"/>
              </a:defRPr>
            </a:lvl5pPr>
            <a:lvl6pPr marL="2513965" indent="-228600" defTabSz="913765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165" indent="-228600" defTabSz="913765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7730" indent="-228600" defTabSz="913765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4930" indent="-228600" defTabSz="913765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en-US" altLang="zh-CN"/>
              <a:t>3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207AD08-4131-3EB3-5FDE-6F9BEA79D05F}"/>
              </a:ext>
            </a:extLst>
          </p:cNvPr>
          <p:cNvSpPr txBox="1"/>
          <p:nvPr/>
        </p:nvSpPr>
        <p:spPr>
          <a:xfrm>
            <a:off x="10253402" y="2633436"/>
            <a:ext cx="447559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3200">
                <a:gradFill>
                  <a:gsLst>
                    <a:gs pos="0">
                      <a:srgbClr val="C31A13"/>
                    </a:gs>
                    <a:gs pos="100000">
                      <a:srgbClr val="FF0000"/>
                    </a:gs>
                  </a:gsLst>
                  <a:lin ang="16200000" scaled="1"/>
                </a:gradFill>
                <a:latin typeface="MiSans Semibold" panose="00000700000000000000" pitchFamily="2" charset="-122"/>
                <a:ea typeface="MiSans Semibold" panose="00000700000000000000" pitchFamily="2" charset="-122"/>
              </a:defRPr>
            </a:lvl1pPr>
            <a:lvl2pPr marL="807720" indent="-273050" defTabSz="913765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>
                <a:solidFill>
                  <a:schemeClr val="bg1"/>
                </a:solidFill>
                <a:latin typeface="Calibri Light" panose="020F0302020204030204" pitchFamily="34" charset="0"/>
              </a:defRPr>
            </a:lvl2pPr>
            <a:lvl3pPr marL="1080770" indent="-177800" defTabSz="913765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>
                <a:solidFill>
                  <a:schemeClr val="bg1"/>
                </a:solidFill>
                <a:latin typeface="Calibri Light" panose="020F0302020204030204" pitchFamily="34" charset="0"/>
              </a:defRPr>
            </a:lvl3pPr>
            <a:lvl4pPr marL="1436370" indent="-177800" defTabSz="913765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>
                <a:solidFill>
                  <a:schemeClr val="bg1"/>
                </a:solidFill>
                <a:latin typeface="Calibri Light" panose="020F0302020204030204" pitchFamily="34" charset="0"/>
              </a:defRPr>
            </a:lvl4pPr>
            <a:lvl5pPr marL="1793240" indent="-179070" defTabSz="913765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>
                <a:solidFill>
                  <a:schemeClr val="bg1"/>
                </a:solidFill>
                <a:latin typeface="Calibri Light" panose="020F0302020204030204" pitchFamily="34" charset="0"/>
              </a:defRPr>
            </a:lvl5pPr>
            <a:lvl6pPr marL="2513965" indent="-228600" defTabSz="913765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165" indent="-228600" defTabSz="913765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7730" indent="-228600" defTabSz="913765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4930" indent="-228600" defTabSz="913765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en-US" altLang="zh-CN" dirty="0"/>
              <a:t>4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69AAE9AC-A387-687A-82A5-A29E064051A8}"/>
              </a:ext>
            </a:extLst>
          </p:cNvPr>
          <p:cNvSpPr txBox="1"/>
          <p:nvPr/>
        </p:nvSpPr>
        <p:spPr>
          <a:xfrm>
            <a:off x="9187383" y="2710072"/>
            <a:ext cx="10951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b="1">
                <a:gradFill flip="none" rotWithShape="1">
                  <a:gsLst>
                    <a:gs pos="0">
                      <a:srgbClr val="C31A13"/>
                    </a:gs>
                    <a:gs pos="100000">
                      <a:srgbClr val="FF0000"/>
                    </a:gs>
                  </a:gsLst>
                  <a:lin ang="16200000" scaled="1"/>
                  <a:tileRect/>
                </a:gradFill>
                <a:latin typeface="+mj-ea"/>
                <a:ea typeface="+mj-ea"/>
                <a:cs typeface="+mn-ea"/>
              </a:defRPr>
            </a:lvl1pPr>
          </a:lstStyle>
          <a:p>
            <a:r>
              <a:rPr lang="zh-CN" altLang="en-US" dirty="0"/>
              <a:t>添加标题</a:t>
            </a: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24580D35-21B7-D0EA-F764-9236F7612FAF}"/>
              </a:ext>
            </a:extLst>
          </p:cNvPr>
          <p:cNvGrpSpPr/>
          <p:nvPr/>
        </p:nvGrpSpPr>
        <p:grpSpPr>
          <a:xfrm>
            <a:off x="645950" y="4534348"/>
            <a:ext cx="3496678" cy="816522"/>
            <a:chOff x="283598" y="1906534"/>
            <a:chExt cx="3496678" cy="816522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05A601AA-D7E1-23E4-A6ED-1CF5DD6A8412}"/>
                </a:ext>
              </a:extLst>
            </p:cNvPr>
            <p:cNvSpPr txBox="1"/>
            <p:nvPr/>
          </p:nvSpPr>
          <p:spPr>
            <a:xfrm>
              <a:off x="283598" y="2190603"/>
              <a:ext cx="349667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10B7593B-5DEA-E1A5-D921-32C6B0667223}"/>
                </a:ext>
              </a:extLst>
            </p:cNvPr>
            <p:cNvSpPr txBox="1"/>
            <p:nvPr/>
          </p:nvSpPr>
          <p:spPr>
            <a:xfrm>
              <a:off x="1534781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75FD35A2-6120-C04A-F1D4-F06ACF7F0FA2}"/>
              </a:ext>
            </a:extLst>
          </p:cNvPr>
          <p:cNvGrpSpPr/>
          <p:nvPr/>
        </p:nvGrpSpPr>
        <p:grpSpPr>
          <a:xfrm>
            <a:off x="5286194" y="4534348"/>
            <a:ext cx="3496678" cy="816522"/>
            <a:chOff x="283598" y="1906534"/>
            <a:chExt cx="3496678" cy="816522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9720A794-D7DF-7254-00F0-A5802AAED06C}"/>
                </a:ext>
              </a:extLst>
            </p:cNvPr>
            <p:cNvSpPr txBox="1"/>
            <p:nvPr/>
          </p:nvSpPr>
          <p:spPr>
            <a:xfrm>
              <a:off x="283598" y="2190603"/>
              <a:ext cx="349667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2ADF641F-105D-666E-446A-D7D22532C1F6}"/>
                </a:ext>
              </a:extLst>
            </p:cNvPr>
            <p:cNvSpPr txBox="1"/>
            <p:nvPr/>
          </p:nvSpPr>
          <p:spPr>
            <a:xfrm>
              <a:off x="1534781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930E6AB6-85BB-EC37-71FD-00C3BCC11412}"/>
              </a:ext>
            </a:extLst>
          </p:cNvPr>
          <p:cNvGrpSpPr/>
          <p:nvPr/>
        </p:nvGrpSpPr>
        <p:grpSpPr>
          <a:xfrm>
            <a:off x="2986647" y="1613285"/>
            <a:ext cx="3496678" cy="816522"/>
            <a:chOff x="283598" y="1906534"/>
            <a:chExt cx="3496678" cy="816522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464F83F8-D3A2-5205-154E-51B4B89C28EA}"/>
                </a:ext>
              </a:extLst>
            </p:cNvPr>
            <p:cNvSpPr txBox="1"/>
            <p:nvPr/>
          </p:nvSpPr>
          <p:spPr>
            <a:xfrm>
              <a:off x="283598" y="2190603"/>
              <a:ext cx="349667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2656B33A-70B3-6CA8-2357-65D0AE50DFA2}"/>
                </a:ext>
              </a:extLst>
            </p:cNvPr>
            <p:cNvSpPr txBox="1"/>
            <p:nvPr/>
          </p:nvSpPr>
          <p:spPr>
            <a:xfrm>
              <a:off x="1534781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9E3BA6F7-328B-E33B-7809-642FF0984262}"/>
              </a:ext>
            </a:extLst>
          </p:cNvPr>
          <p:cNvGrpSpPr/>
          <p:nvPr/>
        </p:nvGrpSpPr>
        <p:grpSpPr>
          <a:xfrm>
            <a:off x="7336105" y="1613285"/>
            <a:ext cx="3496678" cy="816522"/>
            <a:chOff x="283598" y="1906534"/>
            <a:chExt cx="3496678" cy="816522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C041A038-FFCE-530D-2F2D-5E7CE4F4E942}"/>
                </a:ext>
              </a:extLst>
            </p:cNvPr>
            <p:cNvSpPr txBox="1"/>
            <p:nvPr/>
          </p:nvSpPr>
          <p:spPr>
            <a:xfrm>
              <a:off x="283598" y="2190603"/>
              <a:ext cx="349667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F985D3E2-327C-FC9A-6D21-ACDD068546D2}"/>
                </a:ext>
              </a:extLst>
            </p:cNvPr>
            <p:cNvSpPr txBox="1"/>
            <p:nvPr/>
          </p:nvSpPr>
          <p:spPr>
            <a:xfrm>
              <a:off x="1534781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72856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9" name="任意多边形: 形状 2028">
            <a:extLst>
              <a:ext uri="{FF2B5EF4-FFF2-40B4-BE49-F238E27FC236}">
                <a16:creationId xmlns:a16="http://schemas.microsoft.com/office/drawing/2014/main" id="{8C1269CC-B841-16BC-578D-718528E61104}"/>
              </a:ext>
            </a:extLst>
          </p:cNvPr>
          <p:cNvSpPr/>
          <p:nvPr/>
        </p:nvSpPr>
        <p:spPr>
          <a:xfrm>
            <a:off x="0" y="0"/>
            <a:ext cx="12192000" cy="4978400"/>
          </a:xfrm>
          <a:custGeom>
            <a:avLst/>
            <a:gdLst>
              <a:gd name="connsiteX0" fmla="*/ 0 w 12192000"/>
              <a:gd name="connsiteY0" fmla="*/ 0 h 4978400"/>
              <a:gd name="connsiteX1" fmla="*/ 12192000 w 12192000"/>
              <a:gd name="connsiteY1" fmla="*/ 0 h 4978400"/>
              <a:gd name="connsiteX2" fmla="*/ 12192000 w 12192000"/>
              <a:gd name="connsiteY2" fmla="*/ 4145602 h 4978400"/>
              <a:gd name="connsiteX3" fmla="*/ 12016531 w 12192000"/>
              <a:gd name="connsiteY3" fmla="*/ 4201183 h 4978400"/>
              <a:gd name="connsiteX4" fmla="*/ 6096000 w 12192000"/>
              <a:gd name="connsiteY4" fmla="*/ 4978400 h 4978400"/>
              <a:gd name="connsiteX5" fmla="*/ 175469 w 12192000"/>
              <a:gd name="connsiteY5" fmla="*/ 4201183 h 4978400"/>
              <a:gd name="connsiteX6" fmla="*/ 0 w 12192000"/>
              <a:gd name="connsiteY6" fmla="*/ 4145602 h 4978400"/>
              <a:gd name="connsiteX7" fmla="*/ 0 w 12192000"/>
              <a:gd name="connsiteY7" fmla="*/ 0 h 497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4978400">
                <a:moveTo>
                  <a:pt x="0" y="0"/>
                </a:moveTo>
                <a:lnTo>
                  <a:pt x="12192000" y="0"/>
                </a:lnTo>
                <a:lnTo>
                  <a:pt x="12192000" y="4145602"/>
                </a:lnTo>
                <a:lnTo>
                  <a:pt x="12016531" y="4201183"/>
                </a:lnTo>
                <a:cubicBezTo>
                  <a:pt x="10407620" y="4686727"/>
                  <a:pt x="8344958" y="4978400"/>
                  <a:pt x="6096000" y="4978400"/>
                </a:cubicBezTo>
                <a:cubicBezTo>
                  <a:pt x="3847043" y="4978400"/>
                  <a:pt x="1784380" y="4686727"/>
                  <a:pt x="175469" y="4201183"/>
                </a:cubicBezTo>
                <a:lnTo>
                  <a:pt x="0" y="4145602"/>
                </a:lnTo>
                <a:lnTo>
                  <a:pt x="0" y="0"/>
                </a:lnTo>
                <a:close/>
              </a:path>
            </a:pathLst>
          </a:custGeom>
          <a:solidFill>
            <a:srgbClr val="C31A13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扁桃体" pitchFamily="2" charset="-122"/>
              <a:ea typeface="字魂扁桃体" pitchFamily="2" charset="-122"/>
              <a:cs typeface="+mn-ea"/>
              <a:sym typeface="+mn-lt"/>
            </a:endParaRPr>
          </a:p>
        </p:txBody>
      </p:sp>
      <p:pic>
        <p:nvPicPr>
          <p:cNvPr id="3040" name="图片 3039">
            <a:extLst>
              <a:ext uri="{FF2B5EF4-FFF2-40B4-BE49-F238E27FC236}">
                <a16:creationId xmlns:a16="http://schemas.microsoft.com/office/drawing/2014/main" id="{E87C90FD-6D6F-33D3-04E3-9E73955639A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341401" y="1"/>
            <a:ext cx="5509197" cy="4975751"/>
          </a:xfrm>
          <a:custGeom>
            <a:avLst/>
            <a:gdLst>
              <a:gd name="connsiteX0" fmla="*/ 0 w 5509197"/>
              <a:gd name="connsiteY0" fmla="*/ 0 h 4975751"/>
              <a:gd name="connsiteX1" fmla="*/ 5509197 w 5509197"/>
              <a:gd name="connsiteY1" fmla="*/ 0 h 4975751"/>
              <a:gd name="connsiteX2" fmla="*/ 5509197 w 5509197"/>
              <a:gd name="connsiteY2" fmla="*/ 4975751 h 4975751"/>
              <a:gd name="connsiteX3" fmla="*/ 0 w 5509197"/>
              <a:gd name="connsiteY3" fmla="*/ 4975751 h 4975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09197" h="4975751">
                <a:moveTo>
                  <a:pt x="0" y="0"/>
                </a:moveTo>
                <a:lnTo>
                  <a:pt x="5509197" y="0"/>
                </a:lnTo>
                <a:lnTo>
                  <a:pt x="5509197" y="4975751"/>
                </a:lnTo>
                <a:lnTo>
                  <a:pt x="0" y="4975751"/>
                </a:lnTo>
                <a:close/>
              </a:path>
            </a:pathLst>
          </a:custGeom>
        </p:spPr>
      </p:pic>
      <p:pic>
        <p:nvPicPr>
          <p:cNvPr id="2024" name="图片 2023">
            <a:extLst>
              <a:ext uri="{FF2B5EF4-FFF2-40B4-BE49-F238E27FC236}">
                <a16:creationId xmlns:a16="http://schemas.microsoft.com/office/drawing/2014/main" id="{9B335175-8635-91C0-2059-2A9407BF6C2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27787" y="-421745"/>
            <a:ext cx="2177974" cy="2177974"/>
          </a:xfrm>
          <a:prstGeom prst="rect">
            <a:avLst/>
          </a:prstGeom>
        </p:spPr>
      </p:pic>
      <p:grpSp>
        <p:nvGrpSpPr>
          <p:cNvPr id="1135" name="图形 1133" descr="D:\51PPT模板网\51pptmoban.com\图片.jpg">
            <a:extLst>
              <a:ext uri="{FF2B5EF4-FFF2-40B4-BE49-F238E27FC236}">
                <a16:creationId xmlns:a16="http://schemas.microsoft.com/office/drawing/2014/main" id="{42755505-5638-10E5-D3D7-CE3E2DFDEE61}"/>
              </a:ext>
            </a:extLst>
          </p:cNvPr>
          <p:cNvGrpSpPr/>
          <p:nvPr/>
        </p:nvGrpSpPr>
        <p:grpSpPr>
          <a:xfrm>
            <a:off x="6431141" y="1676211"/>
            <a:ext cx="9839868" cy="4803931"/>
            <a:chOff x="7630955" y="5085628"/>
            <a:chExt cx="2109990" cy="1030120"/>
          </a:xfrm>
          <a:noFill/>
        </p:grpSpPr>
        <p:sp>
          <p:nvSpPr>
            <p:cNvPr id="1136" name="任意多边形: 形状 1135">
              <a:extLst>
                <a:ext uri="{FF2B5EF4-FFF2-40B4-BE49-F238E27FC236}">
                  <a16:creationId xmlns:a16="http://schemas.microsoft.com/office/drawing/2014/main" id="{54FF66A9-1199-5597-4889-9F10A82BDAB8}"/>
                </a:ext>
              </a:extLst>
            </p:cNvPr>
            <p:cNvSpPr/>
            <p:nvPr/>
          </p:nvSpPr>
          <p:spPr>
            <a:xfrm flipV="1">
              <a:off x="8938047" y="5255056"/>
              <a:ext cx="36037" cy="44816"/>
            </a:xfrm>
            <a:custGeom>
              <a:avLst/>
              <a:gdLst>
                <a:gd name="connsiteX0" fmla="*/ 35868 w 36037"/>
                <a:gd name="connsiteY0" fmla="*/ 36482 h 44816"/>
                <a:gd name="connsiteX1" fmla="*/ 5364 w 36037"/>
                <a:gd name="connsiteY1" fmla="*/ 31305 h 44816"/>
                <a:gd name="connsiteX2" fmla="*/ 14146 w 36037"/>
                <a:gd name="connsiteY2" fmla="*/ -396 h 44816"/>
                <a:gd name="connsiteX3" fmla="*/ 35868 w 36037"/>
                <a:gd name="connsiteY3" fmla="*/ 36482 h 44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037" h="44816">
                  <a:moveTo>
                    <a:pt x="35868" y="36482"/>
                  </a:moveTo>
                  <a:cubicBezTo>
                    <a:pt x="26530" y="48391"/>
                    <a:pt x="14818" y="47090"/>
                    <a:pt x="5364" y="31305"/>
                  </a:cubicBezTo>
                  <a:cubicBezTo>
                    <a:pt x="-4094" y="15515"/>
                    <a:pt x="-1594" y="1406"/>
                    <a:pt x="14146" y="-396"/>
                  </a:cubicBezTo>
                  <a:lnTo>
                    <a:pt x="35868" y="36482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37" name="任意多边形: 形状 1136">
              <a:extLst>
                <a:ext uri="{FF2B5EF4-FFF2-40B4-BE49-F238E27FC236}">
                  <a16:creationId xmlns:a16="http://schemas.microsoft.com/office/drawing/2014/main" id="{A1264E76-C719-8BE8-A87D-6AAAFB549FBE}"/>
                </a:ext>
              </a:extLst>
            </p:cNvPr>
            <p:cNvSpPr/>
            <p:nvPr/>
          </p:nvSpPr>
          <p:spPr>
            <a:xfrm flipV="1">
              <a:off x="8960966" y="5228031"/>
              <a:ext cx="42169" cy="40409"/>
            </a:xfrm>
            <a:custGeom>
              <a:avLst/>
              <a:gdLst>
                <a:gd name="connsiteX0" fmla="*/ 42000 w 42169"/>
                <a:gd name="connsiteY0" fmla="*/ 27547 h 40409"/>
                <a:gd name="connsiteX1" fmla="*/ 11450 w 42169"/>
                <a:gd name="connsiteY1" fmla="*/ 32433 h 40409"/>
                <a:gd name="connsiteX2" fmla="*/ 9584 w 42169"/>
                <a:gd name="connsiteY2" fmla="*/ -401 h 40409"/>
                <a:gd name="connsiteX3" fmla="*/ 42001 w 42169"/>
                <a:gd name="connsiteY3" fmla="*/ 27548 h 40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169" h="40409">
                  <a:moveTo>
                    <a:pt x="42000" y="27547"/>
                  </a:moveTo>
                  <a:cubicBezTo>
                    <a:pt x="36982" y="41819"/>
                    <a:pt x="25476" y="44353"/>
                    <a:pt x="11450" y="32433"/>
                  </a:cubicBezTo>
                  <a:cubicBezTo>
                    <a:pt x="-2578" y="20522"/>
                    <a:pt x="-4742" y="6360"/>
                    <a:pt x="9584" y="-401"/>
                  </a:cubicBezTo>
                  <a:lnTo>
                    <a:pt x="42001" y="27548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38" name="任意多边形: 形状 1137">
              <a:extLst>
                <a:ext uri="{FF2B5EF4-FFF2-40B4-BE49-F238E27FC236}">
                  <a16:creationId xmlns:a16="http://schemas.microsoft.com/office/drawing/2014/main" id="{9742F12D-64FA-0F95-5BEC-803ED286F78A}"/>
                </a:ext>
              </a:extLst>
            </p:cNvPr>
            <p:cNvSpPr/>
            <p:nvPr/>
          </p:nvSpPr>
          <p:spPr>
            <a:xfrm flipV="1">
              <a:off x="8993507" y="5208100"/>
              <a:ext cx="44156" cy="37159"/>
            </a:xfrm>
            <a:custGeom>
              <a:avLst/>
              <a:gdLst>
                <a:gd name="connsiteX0" fmla="*/ 43988 w 44156"/>
                <a:gd name="connsiteY0" fmla="*/ 21983 h 37159"/>
                <a:gd name="connsiteX1" fmla="*/ 14612 w 44156"/>
                <a:gd name="connsiteY1" fmla="*/ 31713 h 37159"/>
                <a:gd name="connsiteX2" fmla="*/ 7508 w 44156"/>
                <a:gd name="connsiteY2" fmla="*/ -405 h 37159"/>
                <a:gd name="connsiteX3" fmla="*/ 43987 w 44156"/>
                <a:gd name="connsiteY3" fmla="*/ 21983 h 37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156" h="37159">
                  <a:moveTo>
                    <a:pt x="43988" y="21983"/>
                  </a:moveTo>
                  <a:cubicBezTo>
                    <a:pt x="41327" y="36882"/>
                    <a:pt x="30370" y="41227"/>
                    <a:pt x="14612" y="31713"/>
                  </a:cubicBezTo>
                  <a:cubicBezTo>
                    <a:pt x="-1142" y="22203"/>
                    <a:pt x="-5547" y="8567"/>
                    <a:pt x="7508" y="-405"/>
                  </a:cubicBezTo>
                  <a:lnTo>
                    <a:pt x="43987" y="21983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39" name="任意多边形: 形状 1138">
              <a:extLst>
                <a:ext uri="{FF2B5EF4-FFF2-40B4-BE49-F238E27FC236}">
                  <a16:creationId xmlns:a16="http://schemas.microsoft.com/office/drawing/2014/main" id="{DFE76DC5-6093-2007-F3D2-D2A458AC4C25}"/>
                </a:ext>
              </a:extLst>
            </p:cNvPr>
            <p:cNvSpPr/>
            <p:nvPr/>
          </p:nvSpPr>
          <p:spPr>
            <a:xfrm flipV="1">
              <a:off x="8908812" y="5352376"/>
              <a:ext cx="35854" cy="59642"/>
            </a:xfrm>
            <a:custGeom>
              <a:avLst/>
              <a:gdLst>
                <a:gd name="connsiteX0" fmla="*/ 31050 w 35854"/>
                <a:gd name="connsiteY0" fmla="*/ 58755 h 59642"/>
                <a:gd name="connsiteX1" fmla="*/ -70 w 35854"/>
                <a:gd name="connsiteY1" fmla="*/ 25098 h 59642"/>
                <a:gd name="connsiteX2" fmla="*/ 35684 w 35854"/>
                <a:gd name="connsiteY2" fmla="*/ 2451 h 59642"/>
                <a:gd name="connsiteX3" fmla="*/ 31049 w 35854"/>
                <a:gd name="connsiteY3" fmla="*/ 58755 h 59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854" h="59642">
                  <a:moveTo>
                    <a:pt x="31050" y="58755"/>
                  </a:moveTo>
                  <a:cubicBezTo>
                    <a:pt x="12841" y="62665"/>
                    <a:pt x="-1519" y="43441"/>
                    <a:pt x="-70" y="25098"/>
                  </a:cubicBezTo>
                  <a:cubicBezTo>
                    <a:pt x="1383" y="6761"/>
                    <a:pt x="17006" y="-6404"/>
                    <a:pt x="35684" y="2451"/>
                  </a:cubicBezTo>
                  <a:lnTo>
                    <a:pt x="31049" y="58755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0" name="任意多边形: 形状 1139">
              <a:extLst>
                <a:ext uri="{FF2B5EF4-FFF2-40B4-BE49-F238E27FC236}">
                  <a16:creationId xmlns:a16="http://schemas.microsoft.com/office/drawing/2014/main" id="{049C3973-2D8F-AA8D-AEAB-D0603EDE3AC7}"/>
                </a:ext>
              </a:extLst>
            </p:cNvPr>
            <p:cNvSpPr/>
            <p:nvPr/>
          </p:nvSpPr>
          <p:spPr>
            <a:xfrm flipV="1">
              <a:off x="8846867" y="5293158"/>
              <a:ext cx="103166" cy="69305"/>
            </a:xfrm>
            <a:custGeom>
              <a:avLst/>
              <a:gdLst>
                <a:gd name="connsiteX0" fmla="*/ 102995 w 103166"/>
                <a:gd name="connsiteY0" fmla="*/ 62768 h 69305"/>
                <a:gd name="connsiteX1" fmla="*/ 54548 w 103166"/>
                <a:gd name="connsiteY1" fmla="*/ 49895 h 69305"/>
                <a:gd name="connsiteX2" fmla="*/ -171 w 103166"/>
                <a:gd name="connsiteY2" fmla="*/ -386 h 69305"/>
                <a:gd name="connsiteX3" fmla="*/ 48484 w 103166"/>
                <a:gd name="connsiteY3" fmla="*/ 14531 h 69305"/>
                <a:gd name="connsiteX4" fmla="*/ 93017 w 103166"/>
                <a:gd name="connsiteY4" fmla="*/ 9198 h 69305"/>
                <a:gd name="connsiteX5" fmla="*/ 102995 w 103166"/>
                <a:gd name="connsiteY5" fmla="*/ 62769 h 69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3166" h="69305">
                  <a:moveTo>
                    <a:pt x="102995" y="62768"/>
                  </a:moveTo>
                  <a:cubicBezTo>
                    <a:pt x="91964" y="76293"/>
                    <a:pt x="67449" y="65492"/>
                    <a:pt x="54548" y="49895"/>
                  </a:cubicBezTo>
                  <a:cubicBezTo>
                    <a:pt x="38291" y="30250"/>
                    <a:pt x="3546" y="42452"/>
                    <a:pt x="-171" y="-386"/>
                  </a:cubicBezTo>
                  <a:cubicBezTo>
                    <a:pt x="16373" y="17997"/>
                    <a:pt x="37109" y="20649"/>
                    <a:pt x="48484" y="14531"/>
                  </a:cubicBezTo>
                  <a:cubicBezTo>
                    <a:pt x="59857" y="8421"/>
                    <a:pt x="77654" y="416"/>
                    <a:pt x="93017" y="9198"/>
                  </a:cubicBezTo>
                  <a:lnTo>
                    <a:pt x="102995" y="62769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1" name="任意多边形: 形状 1140">
              <a:extLst>
                <a:ext uri="{FF2B5EF4-FFF2-40B4-BE49-F238E27FC236}">
                  <a16:creationId xmlns:a16="http://schemas.microsoft.com/office/drawing/2014/main" id="{33AEF1F1-B8D2-31A3-1B99-62A87BCD00EE}"/>
                </a:ext>
              </a:extLst>
            </p:cNvPr>
            <p:cNvSpPr/>
            <p:nvPr/>
          </p:nvSpPr>
          <p:spPr>
            <a:xfrm flipV="1">
              <a:off x="8908355" y="5409418"/>
              <a:ext cx="42523" cy="65497"/>
            </a:xfrm>
            <a:custGeom>
              <a:avLst/>
              <a:gdLst>
                <a:gd name="connsiteX0" fmla="*/ 33054 w 42523"/>
                <a:gd name="connsiteY0" fmla="*/ 63919 h 65497"/>
                <a:gd name="connsiteX1" fmla="*/ -31 w 42523"/>
                <a:gd name="connsiteY1" fmla="*/ 27158 h 65497"/>
                <a:gd name="connsiteX2" fmla="*/ 42353 w 42523"/>
                <a:gd name="connsiteY2" fmla="*/ 4667 h 65497"/>
                <a:gd name="connsiteX3" fmla="*/ 33055 w 42523"/>
                <a:gd name="connsiteY3" fmla="*/ 63919 h 65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523" h="65497">
                  <a:moveTo>
                    <a:pt x="33054" y="63919"/>
                  </a:moveTo>
                  <a:cubicBezTo>
                    <a:pt x="14274" y="70372"/>
                    <a:pt x="-1844" y="50087"/>
                    <a:pt x="-31" y="27158"/>
                  </a:cubicBezTo>
                  <a:cubicBezTo>
                    <a:pt x="1518" y="7527"/>
                    <a:pt x="34757" y="-9041"/>
                    <a:pt x="42353" y="4667"/>
                  </a:cubicBezTo>
                  <a:lnTo>
                    <a:pt x="33055" y="63919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2" name="任意多边形: 形状 1141">
              <a:extLst>
                <a:ext uri="{FF2B5EF4-FFF2-40B4-BE49-F238E27FC236}">
                  <a16:creationId xmlns:a16="http://schemas.microsoft.com/office/drawing/2014/main" id="{2AC1045B-ACE6-775E-5EBC-82A26CE665A0}"/>
                </a:ext>
              </a:extLst>
            </p:cNvPr>
            <p:cNvSpPr/>
            <p:nvPr/>
          </p:nvSpPr>
          <p:spPr>
            <a:xfrm flipV="1">
              <a:off x="8846563" y="5498202"/>
              <a:ext cx="60968" cy="74887"/>
            </a:xfrm>
            <a:custGeom>
              <a:avLst/>
              <a:gdLst>
                <a:gd name="connsiteX0" fmla="*/ 58174 w 60968"/>
                <a:gd name="connsiteY0" fmla="*/ 1970 h 74887"/>
                <a:gd name="connsiteX1" fmla="*/ 36118 w 60968"/>
                <a:gd name="connsiteY1" fmla="*/ 39354 h 74887"/>
                <a:gd name="connsiteX2" fmla="*/ 7219 w 60968"/>
                <a:gd name="connsiteY2" fmla="*/ 74540 h 74887"/>
                <a:gd name="connsiteX3" fmla="*/ 9195 w 60968"/>
                <a:gd name="connsiteY3" fmla="*/ 38983 h 74887"/>
                <a:gd name="connsiteX4" fmla="*/ 7020 w 60968"/>
                <a:gd name="connsiteY4" fmla="*/ 17493 h 74887"/>
                <a:gd name="connsiteX5" fmla="*/ 58174 w 60968"/>
                <a:gd name="connsiteY5" fmla="*/ 1970 h 74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968" h="74887">
                  <a:moveTo>
                    <a:pt x="58174" y="1970"/>
                  </a:moveTo>
                  <a:cubicBezTo>
                    <a:pt x="67810" y="15466"/>
                    <a:pt x="48720" y="35184"/>
                    <a:pt x="36118" y="39354"/>
                  </a:cubicBezTo>
                  <a:cubicBezTo>
                    <a:pt x="23512" y="43527"/>
                    <a:pt x="4692" y="59804"/>
                    <a:pt x="7219" y="74540"/>
                  </a:cubicBezTo>
                  <a:cubicBezTo>
                    <a:pt x="-2573" y="67675"/>
                    <a:pt x="-3339" y="54004"/>
                    <a:pt x="9195" y="38983"/>
                  </a:cubicBezTo>
                  <a:cubicBezTo>
                    <a:pt x="18689" y="27615"/>
                    <a:pt x="12978" y="19163"/>
                    <a:pt x="7020" y="17493"/>
                  </a:cubicBezTo>
                  <a:cubicBezTo>
                    <a:pt x="14975" y="10279"/>
                    <a:pt x="41398" y="-6458"/>
                    <a:pt x="58174" y="1970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3" name="任意多边形: 形状 1142">
              <a:extLst>
                <a:ext uri="{FF2B5EF4-FFF2-40B4-BE49-F238E27FC236}">
                  <a16:creationId xmlns:a16="http://schemas.microsoft.com/office/drawing/2014/main" id="{174D6F10-A490-B647-5EB6-C768E8AFB806}"/>
                </a:ext>
              </a:extLst>
            </p:cNvPr>
            <p:cNvSpPr/>
            <p:nvPr/>
          </p:nvSpPr>
          <p:spPr>
            <a:xfrm flipV="1">
              <a:off x="8852440" y="5450979"/>
              <a:ext cx="96284" cy="60612"/>
            </a:xfrm>
            <a:custGeom>
              <a:avLst/>
              <a:gdLst>
                <a:gd name="connsiteX0" fmla="*/ 96113 w 96284"/>
                <a:gd name="connsiteY0" fmla="*/ 37856 h 60612"/>
                <a:gd name="connsiteX1" fmla="*/ 55777 w 96284"/>
                <a:gd name="connsiteY1" fmla="*/ 43807 h 60612"/>
                <a:gd name="connsiteX2" fmla="*/ -171 w 96284"/>
                <a:gd name="connsiteY2" fmla="*/ 56922 h 60612"/>
                <a:gd name="connsiteX3" fmla="*/ 24906 w 96284"/>
                <a:gd name="connsiteY3" fmla="*/ 26881 h 60612"/>
                <a:gd name="connsiteX4" fmla="*/ 91516 w 96284"/>
                <a:gd name="connsiteY4" fmla="*/ 10826 h 60612"/>
                <a:gd name="connsiteX5" fmla="*/ 96113 w 96284"/>
                <a:gd name="connsiteY5" fmla="*/ 37856 h 60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6284" h="60612">
                  <a:moveTo>
                    <a:pt x="96113" y="37856"/>
                  </a:moveTo>
                  <a:cubicBezTo>
                    <a:pt x="84614" y="54947"/>
                    <a:pt x="68409" y="50278"/>
                    <a:pt x="55777" y="43807"/>
                  </a:cubicBezTo>
                  <a:cubicBezTo>
                    <a:pt x="37237" y="34313"/>
                    <a:pt x="21953" y="71219"/>
                    <a:pt x="-171" y="56922"/>
                  </a:cubicBezTo>
                  <a:cubicBezTo>
                    <a:pt x="15907" y="54362"/>
                    <a:pt x="21419" y="34610"/>
                    <a:pt x="24906" y="26881"/>
                  </a:cubicBezTo>
                  <a:cubicBezTo>
                    <a:pt x="34867" y="4777"/>
                    <a:pt x="70111" y="-12646"/>
                    <a:pt x="91516" y="10826"/>
                  </a:cubicBezTo>
                  <a:lnTo>
                    <a:pt x="96113" y="37856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4" name="任意多边形: 形状 1143">
              <a:extLst>
                <a:ext uri="{FF2B5EF4-FFF2-40B4-BE49-F238E27FC236}">
                  <a16:creationId xmlns:a16="http://schemas.microsoft.com/office/drawing/2014/main" id="{FC501774-7B57-376D-3ADC-024ACB2CA37A}"/>
                </a:ext>
              </a:extLst>
            </p:cNvPr>
            <p:cNvSpPr/>
            <p:nvPr/>
          </p:nvSpPr>
          <p:spPr>
            <a:xfrm flipV="1">
              <a:off x="8897967" y="5497905"/>
              <a:ext cx="50741" cy="72820"/>
            </a:xfrm>
            <a:custGeom>
              <a:avLst/>
              <a:gdLst>
                <a:gd name="connsiteX0" fmla="*/ 48085 w 50741"/>
                <a:gd name="connsiteY0" fmla="*/ 72473 h 72820"/>
                <a:gd name="connsiteX1" fmla="*/ 3434 w 50741"/>
                <a:gd name="connsiteY1" fmla="*/ 50120 h 72820"/>
                <a:gd name="connsiteX2" fmla="*/ 11759 w 50741"/>
                <a:gd name="connsiteY2" fmla="*/ -347 h 72820"/>
                <a:gd name="connsiteX3" fmla="*/ 48085 w 50741"/>
                <a:gd name="connsiteY3" fmla="*/ 72472 h 72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741" h="72820">
                  <a:moveTo>
                    <a:pt x="48085" y="72473"/>
                  </a:moveTo>
                  <a:cubicBezTo>
                    <a:pt x="24525" y="70523"/>
                    <a:pt x="9199" y="60081"/>
                    <a:pt x="3434" y="50120"/>
                  </a:cubicBezTo>
                  <a:cubicBezTo>
                    <a:pt x="-2332" y="40160"/>
                    <a:pt x="-2272" y="10172"/>
                    <a:pt x="11759" y="-347"/>
                  </a:cubicBezTo>
                  <a:cubicBezTo>
                    <a:pt x="31384" y="11721"/>
                    <a:pt x="59043" y="45931"/>
                    <a:pt x="48085" y="72472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5" name="任意多边形: 形状 1144">
              <a:extLst>
                <a:ext uri="{FF2B5EF4-FFF2-40B4-BE49-F238E27FC236}">
                  <a16:creationId xmlns:a16="http://schemas.microsoft.com/office/drawing/2014/main" id="{5EE82012-783E-26CD-DD61-ECA84D88B70E}"/>
                </a:ext>
              </a:extLst>
            </p:cNvPr>
            <p:cNvSpPr/>
            <p:nvPr/>
          </p:nvSpPr>
          <p:spPr>
            <a:xfrm flipV="1">
              <a:off x="8832638" y="5527874"/>
              <a:ext cx="24547" cy="27396"/>
            </a:xfrm>
            <a:custGeom>
              <a:avLst/>
              <a:gdLst>
                <a:gd name="connsiteX0" fmla="*/ -172 w 24547"/>
                <a:gd name="connsiteY0" fmla="*/ 23920 h 27396"/>
                <a:gd name="connsiteX1" fmla="*/ 18142 w 24547"/>
                <a:gd name="connsiteY1" fmla="*/ 21032 h 27396"/>
                <a:gd name="connsiteX2" fmla="*/ 20938 w 24547"/>
                <a:gd name="connsiteY2" fmla="*/ -346 h 27396"/>
                <a:gd name="connsiteX3" fmla="*/ -172 w 24547"/>
                <a:gd name="connsiteY3" fmla="*/ 23919 h 27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47" h="27396">
                  <a:moveTo>
                    <a:pt x="-172" y="23920"/>
                  </a:moveTo>
                  <a:cubicBezTo>
                    <a:pt x="3517" y="29745"/>
                    <a:pt x="13546" y="26661"/>
                    <a:pt x="18142" y="21032"/>
                  </a:cubicBezTo>
                  <a:cubicBezTo>
                    <a:pt x="22740" y="15395"/>
                    <a:pt x="27985" y="3903"/>
                    <a:pt x="20938" y="-346"/>
                  </a:cubicBezTo>
                  <a:lnTo>
                    <a:pt x="-172" y="23919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6" name="任意多边形: 形状 1145">
              <a:extLst>
                <a:ext uri="{FF2B5EF4-FFF2-40B4-BE49-F238E27FC236}">
                  <a16:creationId xmlns:a16="http://schemas.microsoft.com/office/drawing/2014/main" id="{69C6A416-69D6-DF4A-01F8-6389A46EAC46}"/>
                </a:ext>
              </a:extLst>
            </p:cNvPr>
            <p:cNvSpPr/>
            <p:nvPr/>
          </p:nvSpPr>
          <p:spPr>
            <a:xfrm flipV="1">
              <a:off x="8765010" y="5436073"/>
              <a:ext cx="38584" cy="42112"/>
            </a:xfrm>
            <a:custGeom>
              <a:avLst/>
              <a:gdLst>
                <a:gd name="connsiteX0" fmla="*/ -173 w 38584"/>
                <a:gd name="connsiteY0" fmla="*/ 34330 h 42112"/>
                <a:gd name="connsiteX1" fmla="*/ 32569 w 38584"/>
                <a:gd name="connsiteY1" fmla="*/ 31015 h 42112"/>
                <a:gd name="connsiteX2" fmla="*/ 27945 w 38584"/>
                <a:gd name="connsiteY2" fmla="*/ -362 h 42112"/>
                <a:gd name="connsiteX3" fmla="*/ -173 w 38584"/>
                <a:gd name="connsiteY3" fmla="*/ 34330 h 42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584" h="42112">
                  <a:moveTo>
                    <a:pt x="-173" y="34330"/>
                  </a:moveTo>
                  <a:cubicBezTo>
                    <a:pt x="2700" y="42310"/>
                    <a:pt x="21602" y="47218"/>
                    <a:pt x="32569" y="31015"/>
                  </a:cubicBezTo>
                  <a:cubicBezTo>
                    <a:pt x="43541" y="14809"/>
                    <a:pt x="37363" y="754"/>
                    <a:pt x="27945" y="-362"/>
                  </a:cubicBezTo>
                  <a:lnTo>
                    <a:pt x="-173" y="34330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7" name="任意多边形: 形状 1146">
              <a:extLst>
                <a:ext uri="{FF2B5EF4-FFF2-40B4-BE49-F238E27FC236}">
                  <a16:creationId xmlns:a16="http://schemas.microsoft.com/office/drawing/2014/main" id="{E654848F-0D08-D0BF-9552-26E81A8D7042}"/>
                </a:ext>
              </a:extLst>
            </p:cNvPr>
            <p:cNvSpPr/>
            <p:nvPr/>
          </p:nvSpPr>
          <p:spPr>
            <a:xfrm flipV="1">
              <a:off x="8793823" y="5476912"/>
              <a:ext cx="44232" cy="54184"/>
            </a:xfrm>
            <a:custGeom>
              <a:avLst/>
              <a:gdLst>
                <a:gd name="connsiteX0" fmla="*/ -172 w 44232"/>
                <a:gd name="connsiteY0" fmla="*/ 50936 h 54184"/>
                <a:gd name="connsiteX1" fmla="*/ 32630 w 44232"/>
                <a:gd name="connsiteY1" fmla="*/ 39957 h 54184"/>
                <a:gd name="connsiteX2" fmla="*/ 38676 w 44232"/>
                <a:gd name="connsiteY2" fmla="*/ -353 h 54184"/>
                <a:gd name="connsiteX3" fmla="*/ -173 w 44232"/>
                <a:gd name="connsiteY3" fmla="*/ 50936 h 54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232" h="54184">
                  <a:moveTo>
                    <a:pt x="-172" y="50936"/>
                  </a:moveTo>
                  <a:cubicBezTo>
                    <a:pt x="1125" y="55558"/>
                    <a:pt x="16948" y="56408"/>
                    <a:pt x="32630" y="39957"/>
                  </a:cubicBezTo>
                  <a:cubicBezTo>
                    <a:pt x="48322" y="23479"/>
                    <a:pt x="45298" y="8569"/>
                    <a:pt x="38676" y="-353"/>
                  </a:cubicBezTo>
                  <a:lnTo>
                    <a:pt x="-173" y="50936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8" name="任意多边形: 形状 1147">
              <a:extLst>
                <a:ext uri="{FF2B5EF4-FFF2-40B4-BE49-F238E27FC236}">
                  <a16:creationId xmlns:a16="http://schemas.microsoft.com/office/drawing/2014/main" id="{3108B339-0691-D800-D2AA-21D1BE5B00A1}"/>
                </a:ext>
              </a:extLst>
            </p:cNvPr>
            <p:cNvSpPr/>
            <p:nvPr/>
          </p:nvSpPr>
          <p:spPr>
            <a:xfrm flipV="1">
              <a:off x="8735857" y="5339591"/>
              <a:ext cx="43254" cy="102711"/>
            </a:xfrm>
            <a:custGeom>
              <a:avLst/>
              <a:gdLst>
                <a:gd name="connsiteX0" fmla="*/ 27074 w 43254"/>
                <a:gd name="connsiteY0" fmla="*/ -374 h 102711"/>
                <a:gd name="connsiteX1" fmla="*/ 40599 w 43254"/>
                <a:gd name="connsiteY1" fmla="*/ 26996 h 102711"/>
                <a:gd name="connsiteX2" fmla="*/ 40575 w 43254"/>
                <a:gd name="connsiteY2" fmla="*/ 71659 h 102711"/>
                <a:gd name="connsiteX3" fmla="*/ 31689 w 43254"/>
                <a:gd name="connsiteY3" fmla="*/ 102338 h 102711"/>
                <a:gd name="connsiteX4" fmla="*/ 20989 w 43254"/>
                <a:gd name="connsiteY4" fmla="*/ 74266 h 102711"/>
                <a:gd name="connsiteX5" fmla="*/ 364 w 43254"/>
                <a:gd name="connsiteY5" fmla="*/ 33969 h 102711"/>
                <a:gd name="connsiteX6" fmla="*/ 27072 w 43254"/>
                <a:gd name="connsiteY6" fmla="*/ -373 h 102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254" h="102711">
                  <a:moveTo>
                    <a:pt x="27074" y="-374"/>
                  </a:moveTo>
                  <a:cubicBezTo>
                    <a:pt x="41464" y="854"/>
                    <a:pt x="46643" y="17179"/>
                    <a:pt x="40599" y="26996"/>
                  </a:cubicBezTo>
                  <a:cubicBezTo>
                    <a:pt x="29591" y="44863"/>
                    <a:pt x="48219" y="61374"/>
                    <a:pt x="40575" y="71659"/>
                  </a:cubicBezTo>
                  <a:cubicBezTo>
                    <a:pt x="32933" y="81943"/>
                    <a:pt x="27647" y="95098"/>
                    <a:pt x="31689" y="102338"/>
                  </a:cubicBezTo>
                  <a:cubicBezTo>
                    <a:pt x="20487" y="95821"/>
                    <a:pt x="17934" y="84914"/>
                    <a:pt x="20989" y="74266"/>
                  </a:cubicBezTo>
                  <a:cubicBezTo>
                    <a:pt x="24044" y="63619"/>
                    <a:pt x="-4391" y="46238"/>
                    <a:pt x="364" y="33969"/>
                  </a:cubicBezTo>
                  <a:lnTo>
                    <a:pt x="27072" y="-373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9" name="任意多边形: 形状 1148">
              <a:extLst>
                <a:ext uri="{FF2B5EF4-FFF2-40B4-BE49-F238E27FC236}">
                  <a16:creationId xmlns:a16="http://schemas.microsoft.com/office/drawing/2014/main" id="{0BF43DBD-DC19-4E1C-364C-05EE3127512F}"/>
                </a:ext>
              </a:extLst>
            </p:cNvPr>
            <p:cNvSpPr/>
            <p:nvPr/>
          </p:nvSpPr>
          <p:spPr>
            <a:xfrm flipV="1">
              <a:off x="8505352" y="5279919"/>
              <a:ext cx="52846" cy="29261"/>
            </a:xfrm>
            <a:custGeom>
              <a:avLst/>
              <a:gdLst>
                <a:gd name="connsiteX0" fmla="*/ 52668 w 52846"/>
                <a:gd name="connsiteY0" fmla="*/ 3883 h 29261"/>
                <a:gd name="connsiteX1" fmla="*/ 17902 w 52846"/>
                <a:gd name="connsiteY1" fmla="*/ 28079 h 29261"/>
                <a:gd name="connsiteX2" fmla="*/ 956 w 52846"/>
                <a:gd name="connsiteY2" fmla="*/ -392 h 29261"/>
                <a:gd name="connsiteX3" fmla="*/ 52668 w 52846"/>
                <a:gd name="connsiteY3" fmla="*/ 3882 h 29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846" h="29261">
                  <a:moveTo>
                    <a:pt x="52668" y="3883"/>
                  </a:moveTo>
                  <a:cubicBezTo>
                    <a:pt x="52633" y="21873"/>
                    <a:pt x="31728" y="31847"/>
                    <a:pt x="17902" y="28079"/>
                  </a:cubicBezTo>
                  <a:cubicBezTo>
                    <a:pt x="4083" y="24308"/>
                    <a:pt x="-3122" y="10359"/>
                    <a:pt x="956" y="-392"/>
                  </a:cubicBezTo>
                  <a:lnTo>
                    <a:pt x="52668" y="3882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0" name="任意多边形: 形状 1149">
              <a:extLst>
                <a:ext uri="{FF2B5EF4-FFF2-40B4-BE49-F238E27FC236}">
                  <a16:creationId xmlns:a16="http://schemas.microsoft.com/office/drawing/2014/main" id="{927F4C09-A610-2BB7-D0F6-1C571A88272B}"/>
                </a:ext>
              </a:extLst>
            </p:cNvPr>
            <p:cNvSpPr/>
            <p:nvPr/>
          </p:nvSpPr>
          <p:spPr>
            <a:xfrm flipV="1">
              <a:off x="8558199" y="5278045"/>
              <a:ext cx="60455" cy="37337"/>
            </a:xfrm>
            <a:custGeom>
              <a:avLst/>
              <a:gdLst>
                <a:gd name="connsiteX0" fmla="*/ 58521 w 60455"/>
                <a:gd name="connsiteY0" fmla="*/ -391 h 37337"/>
                <a:gd name="connsiteX1" fmla="*/ 32895 w 60455"/>
                <a:gd name="connsiteY1" fmla="*/ 36528 h 37337"/>
                <a:gd name="connsiteX2" fmla="*/ -177 w 60455"/>
                <a:gd name="connsiteY2" fmla="*/ 10109 h 37337"/>
                <a:gd name="connsiteX3" fmla="*/ 58521 w 60455"/>
                <a:gd name="connsiteY3" fmla="*/ -392 h 37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455" h="37337">
                  <a:moveTo>
                    <a:pt x="58521" y="-391"/>
                  </a:moveTo>
                  <a:cubicBezTo>
                    <a:pt x="66236" y="18677"/>
                    <a:pt x="46875" y="33666"/>
                    <a:pt x="32895" y="36528"/>
                  </a:cubicBezTo>
                  <a:cubicBezTo>
                    <a:pt x="18921" y="39391"/>
                    <a:pt x="318" y="27220"/>
                    <a:pt x="-177" y="10109"/>
                  </a:cubicBezTo>
                  <a:lnTo>
                    <a:pt x="58521" y="-392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1" name="任意多边形: 形状 1150">
              <a:extLst>
                <a:ext uri="{FF2B5EF4-FFF2-40B4-BE49-F238E27FC236}">
                  <a16:creationId xmlns:a16="http://schemas.microsoft.com/office/drawing/2014/main" id="{A3694006-D382-FAED-267F-68952448BC66}"/>
                </a:ext>
              </a:extLst>
            </p:cNvPr>
            <p:cNvSpPr/>
            <p:nvPr/>
          </p:nvSpPr>
          <p:spPr>
            <a:xfrm flipV="1">
              <a:off x="8615805" y="5241051"/>
              <a:ext cx="45934" cy="91714"/>
            </a:xfrm>
            <a:custGeom>
              <a:avLst/>
              <a:gdLst>
                <a:gd name="connsiteX0" fmla="*/ 33538 w 45934"/>
                <a:gd name="connsiteY0" fmla="*/ -394 h 91714"/>
                <a:gd name="connsiteX1" fmla="*/ 34842 w 45934"/>
                <a:gd name="connsiteY1" fmla="*/ 53237 h 91714"/>
                <a:gd name="connsiteX2" fmla="*/ 9961 w 45934"/>
                <a:gd name="connsiteY2" fmla="*/ 91321 h 91714"/>
                <a:gd name="connsiteX3" fmla="*/ 9260 w 45934"/>
                <a:gd name="connsiteY3" fmla="*/ 55829 h 91714"/>
                <a:gd name="connsiteX4" fmla="*/ 2465 w 45934"/>
                <a:gd name="connsiteY4" fmla="*/ 13302 h 91714"/>
                <a:gd name="connsiteX5" fmla="*/ 33539 w 45934"/>
                <a:gd name="connsiteY5" fmla="*/ -394 h 91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934" h="91714">
                  <a:moveTo>
                    <a:pt x="33538" y="-394"/>
                  </a:moveTo>
                  <a:cubicBezTo>
                    <a:pt x="50033" y="9307"/>
                    <a:pt x="49192" y="39790"/>
                    <a:pt x="34842" y="53237"/>
                  </a:cubicBezTo>
                  <a:cubicBezTo>
                    <a:pt x="22860" y="64459"/>
                    <a:pt x="6713" y="74592"/>
                    <a:pt x="9961" y="91321"/>
                  </a:cubicBezTo>
                  <a:cubicBezTo>
                    <a:pt x="-730" y="81756"/>
                    <a:pt x="3342" y="68834"/>
                    <a:pt x="9260" y="55829"/>
                  </a:cubicBezTo>
                  <a:cubicBezTo>
                    <a:pt x="15178" y="42823"/>
                    <a:pt x="-7702" y="33355"/>
                    <a:pt x="2465" y="13302"/>
                  </a:cubicBezTo>
                  <a:lnTo>
                    <a:pt x="33539" y="-394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2" name="任意多边形: 形状 1151">
              <a:extLst>
                <a:ext uri="{FF2B5EF4-FFF2-40B4-BE49-F238E27FC236}">
                  <a16:creationId xmlns:a16="http://schemas.microsoft.com/office/drawing/2014/main" id="{3D3C1F22-7023-08DF-9DE1-B5E8AE6C673C}"/>
                </a:ext>
              </a:extLst>
            </p:cNvPr>
            <p:cNvSpPr/>
            <p:nvPr/>
          </p:nvSpPr>
          <p:spPr>
            <a:xfrm flipV="1">
              <a:off x="8647615" y="5316216"/>
              <a:ext cx="42747" cy="37869"/>
            </a:xfrm>
            <a:custGeom>
              <a:avLst/>
              <a:gdLst>
                <a:gd name="connsiteX0" fmla="*/ -176 w 42747"/>
                <a:gd name="connsiteY0" fmla="*/ 21412 h 37869"/>
                <a:gd name="connsiteX1" fmla="*/ 31877 w 42747"/>
                <a:gd name="connsiteY1" fmla="*/ 33391 h 37869"/>
                <a:gd name="connsiteX2" fmla="*/ 32572 w 42747"/>
                <a:gd name="connsiteY2" fmla="*/ -385 h 37869"/>
                <a:gd name="connsiteX3" fmla="*/ -176 w 42747"/>
                <a:gd name="connsiteY3" fmla="*/ 21412 h 37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747" h="37869">
                  <a:moveTo>
                    <a:pt x="-176" y="21412"/>
                  </a:moveTo>
                  <a:cubicBezTo>
                    <a:pt x="2945" y="33867"/>
                    <a:pt x="18524" y="43198"/>
                    <a:pt x="31877" y="33391"/>
                  </a:cubicBezTo>
                  <a:cubicBezTo>
                    <a:pt x="45234" y="23589"/>
                    <a:pt x="46762" y="8402"/>
                    <a:pt x="32572" y="-385"/>
                  </a:cubicBezTo>
                  <a:lnTo>
                    <a:pt x="-176" y="21412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3" name="任意多边形: 形状 1152">
              <a:extLst>
                <a:ext uri="{FF2B5EF4-FFF2-40B4-BE49-F238E27FC236}">
                  <a16:creationId xmlns:a16="http://schemas.microsoft.com/office/drawing/2014/main" id="{B2E57972-1348-824B-AC08-FE5A5AD811CA}"/>
                </a:ext>
              </a:extLst>
            </p:cNvPr>
            <p:cNvSpPr/>
            <p:nvPr/>
          </p:nvSpPr>
          <p:spPr>
            <a:xfrm flipV="1">
              <a:off x="8678214" y="5339501"/>
              <a:ext cx="41635" cy="39442"/>
            </a:xfrm>
            <a:custGeom>
              <a:avLst/>
              <a:gdLst>
                <a:gd name="connsiteX0" fmla="*/ -175 w 41635"/>
                <a:gd name="connsiteY0" fmla="*/ 25796 h 39442"/>
                <a:gd name="connsiteX1" fmla="*/ 33239 w 41635"/>
                <a:gd name="connsiteY1" fmla="*/ 33155 h 39442"/>
                <a:gd name="connsiteX2" fmla="*/ 29187 w 41635"/>
                <a:gd name="connsiteY2" fmla="*/ -380 h 39442"/>
                <a:gd name="connsiteX3" fmla="*/ -175 w 41635"/>
                <a:gd name="connsiteY3" fmla="*/ 25796 h 39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635" h="39442">
                  <a:moveTo>
                    <a:pt x="-175" y="25796"/>
                  </a:moveTo>
                  <a:cubicBezTo>
                    <a:pt x="4665" y="37684"/>
                    <a:pt x="21397" y="44737"/>
                    <a:pt x="33239" y="33155"/>
                  </a:cubicBezTo>
                  <a:cubicBezTo>
                    <a:pt x="45084" y="21577"/>
                    <a:pt x="44466" y="6327"/>
                    <a:pt x="29187" y="-380"/>
                  </a:cubicBezTo>
                  <a:lnTo>
                    <a:pt x="-175" y="25796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4" name="任意多边形: 形状 1153">
              <a:extLst>
                <a:ext uri="{FF2B5EF4-FFF2-40B4-BE49-F238E27FC236}">
                  <a16:creationId xmlns:a16="http://schemas.microsoft.com/office/drawing/2014/main" id="{04D96453-C71C-99C0-D7CC-A62D47F2393B}"/>
                </a:ext>
              </a:extLst>
            </p:cNvPr>
            <p:cNvSpPr/>
            <p:nvPr/>
          </p:nvSpPr>
          <p:spPr>
            <a:xfrm flipV="1">
              <a:off x="8705955" y="5364880"/>
              <a:ext cx="41131" cy="39910"/>
            </a:xfrm>
            <a:custGeom>
              <a:avLst/>
              <a:gdLst>
                <a:gd name="connsiteX0" fmla="*/ -175 w 41131"/>
                <a:gd name="connsiteY0" fmla="*/ 27239 h 39910"/>
                <a:gd name="connsiteX1" fmla="*/ 33574 w 41131"/>
                <a:gd name="connsiteY1" fmla="*/ 32921 h 39910"/>
                <a:gd name="connsiteX2" fmla="*/ 27850 w 41131"/>
                <a:gd name="connsiteY2" fmla="*/ -375 h 39910"/>
                <a:gd name="connsiteX3" fmla="*/ -175 w 41131"/>
                <a:gd name="connsiteY3" fmla="*/ 27238 h 39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131" h="39910">
                  <a:moveTo>
                    <a:pt x="-175" y="27239"/>
                  </a:moveTo>
                  <a:cubicBezTo>
                    <a:pt x="5254" y="38872"/>
                    <a:pt x="22322" y="45078"/>
                    <a:pt x="33574" y="32921"/>
                  </a:cubicBezTo>
                  <a:cubicBezTo>
                    <a:pt x="44825" y="20763"/>
                    <a:pt x="43446" y="5560"/>
                    <a:pt x="27850" y="-375"/>
                  </a:cubicBezTo>
                  <a:lnTo>
                    <a:pt x="-175" y="27238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5" name="任意多边形: 形状 1154">
              <a:extLst>
                <a:ext uri="{FF2B5EF4-FFF2-40B4-BE49-F238E27FC236}">
                  <a16:creationId xmlns:a16="http://schemas.microsoft.com/office/drawing/2014/main" id="{1A540EBA-FBA3-3D05-E89F-9D626A5330AD}"/>
                </a:ext>
              </a:extLst>
            </p:cNvPr>
            <p:cNvSpPr/>
            <p:nvPr/>
          </p:nvSpPr>
          <p:spPr>
            <a:xfrm flipV="1">
              <a:off x="8293751" y="5396067"/>
              <a:ext cx="64898" cy="55058"/>
            </a:xfrm>
            <a:custGeom>
              <a:avLst/>
              <a:gdLst>
                <a:gd name="connsiteX0" fmla="*/ 64716 w 64898"/>
                <a:gd name="connsiteY0" fmla="*/ 44054 h 55058"/>
                <a:gd name="connsiteX1" fmla="*/ 7650 w 64898"/>
                <a:gd name="connsiteY1" fmla="*/ 33915 h 55058"/>
                <a:gd name="connsiteX2" fmla="*/ 64716 w 64898"/>
                <a:gd name="connsiteY2" fmla="*/ 44054 h 55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898" h="55058">
                  <a:moveTo>
                    <a:pt x="64716" y="44054"/>
                  </a:moveTo>
                  <a:cubicBezTo>
                    <a:pt x="38677" y="60548"/>
                    <a:pt x="28387" y="58374"/>
                    <a:pt x="7650" y="33915"/>
                  </a:cubicBezTo>
                  <a:cubicBezTo>
                    <a:pt x="-18181" y="3447"/>
                    <a:pt x="24821" y="-29236"/>
                    <a:pt x="64716" y="44054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6" name="任意多边形: 形状 1155">
              <a:extLst>
                <a:ext uri="{FF2B5EF4-FFF2-40B4-BE49-F238E27FC236}">
                  <a16:creationId xmlns:a16="http://schemas.microsoft.com/office/drawing/2014/main" id="{2D2911A2-9728-F63B-2757-D74CD4CF74D0}"/>
                </a:ext>
              </a:extLst>
            </p:cNvPr>
            <p:cNvSpPr/>
            <p:nvPr/>
          </p:nvSpPr>
          <p:spPr>
            <a:xfrm flipV="1">
              <a:off x="8267662" y="5351755"/>
              <a:ext cx="125380" cy="60925"/>
            </a:xfrm>
            <a:custGeom>
              <a:avLst/>
              <a:gdLst>
                <a:gd name="connsiteX0" fmla="*/ 124619 w 125380"/>
                <a:gd name="connsiteY0" fmla="*/ 33223 h 60925"/>
                <a:gd name="connsiteX1" fmla="*/ -183 w 125380"/>
                <a:gd name="connsiteY1" fmla="*/ 60549 h 60925"/>
                <a:gd name="connsiteX2" fmla="*/ 59739 w 125380"/>
                <a:gd name="connsiteY2" fmla="*/ 19324 h 60925"/>
                <a:gd name="connsiteX3" fmla="*/ 124623 w 125380"/>
                <a:gd name="connsiteY3" fmla="*/ 33223 h 60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5380" h="60925">
                  <a:moveTo>
                    <a:pt x="124619" y="33223"/>
                  </a:moveTo>
                  <a:cubicBezTo>
                    <a:pt x="94197" y="73731"/>
                    <a:pt x="32311" y="24170"/>
                    <a:pt x="-183" y="60549"/>
                  </a:cubicBezTo>
                  <a:cubicBezTo>
                    <a:pt x="-278" y="29028"/>
                    <a:pt x="48359" y="29746"/>
                    <a:pt x="59739" y="19324"/>
                  </a:cubicBezTo>
                  <a:cubicBezTo>
                    <a:pt x="79040" y="1655"/>
                    <a:pt x="131230" y="-19967"/>
                    <a:pt x="124623" y="33223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7" name="任意多边形: 形状 1156">
              <a:extLst>
                <a:ext uri="{FF2B5EF4-FFF2-40B4-BE49-F238E27FC236}">
                  <a16:creationId xmlns:a16="http://schemas.microsoft.com/office/drawing/2014/main" id="{8277B411-0657-04B1-E64C-278D58690C94}"/>
                </a:ext>
              </a:extLst>
            </p:cNvPr>
            <p:cNvSpPr/>
            <p:nvPr/>
          </p:nvSpPr>
          <p:spPr>
            <a:xfrm flipV="1">
              <a:off x="8251987" y="5439130"/>
              <a:ext cx="59633" cy="40344"/>
            </a:xfrm>
            <a:custGeom>
              <a:avLst/>
              <a:gdLst>
                <a:gd name="connsiteX0" fmla="*/ 59450 w 59633"/>
                <a:gd name="connsiteY0" fmla="*/ 29785 h 40344"/>
                <a:gd name="connsiteX1" fmla="*/ 236 w 59633"/>
                <a:gd name="connsiteY1" fmla="*/ 18831 h 40344"/>
                <a:gd name="connsiteX2" fmla="*/ 59450 w 59633"/>
                <a:gd name="connsiteY2" fmla="*/ 29785 h 40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633" h="40344">
                  <a:moveTo>
                    <a:pt x="59450" y="29785"/>
                  </a:moveTo>
                  <a:cubicBezTo>
                    <a:pt x="45294" y="51276"/>
                    <a:pt x="4720" y="34503"/>
                    <a:pt x="236" y="18831"/>
                  </a:cubicBezTo>
                  <a:cubicBezTo>
                    <a:pt x="-5458" y="-1077"/>
                    <a:pt x="48396" y="-16031"/>
                    <a:pt x="59450" y="29785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8" name="任意多边形: 形状 1157">
              <a:extLst>
                <a:ext uri="{FF2B5EF4-FFF2-40B4-BE49-F238E27FC236}">
                  <a16:creationId xmlns:a16="http://schemas.microsoft.com/office/drawing/2014/main" id="{63DDAFBD-2A91-BC65-6772-A0FC13803FF5}"/>
                </a:ext>
              </a:extLst>
            </p:cNvPr>
            <p:cNvSpPr/>
            <p:nvPr/>
          </p:nvSpPr>
          <p:spPr>
            <a:xfrm flipV="1">
              <a:off x="7630955" y="5358195"/>
              <a:ext cx="516382" cy="232996"/>
            </a:xfrm>
            <a:custGeom>
              <a:avLst/>
              <a:gdLst>
                <a:gd name="connsiteX0" fmla="*/ 505213 w 516382"/>
                <a:gd name="connsiteY0" fmla="*/ 69592 h 232996"/>
                <a:gd name="connsiteX1" fmla="*/ 507777 w 516382"/>
                <a:gd name="connsiteY1" fmla="*/ 25501 h 232996"/>
                <a:gd name="connsiteX2" fmla="*/ 388215 w 516382"/>
                <a:gd name="connsiteY2" fmla="*/ 8670 h 232996"/>
                <a:gd name="connsiteX3" fmla="*/ 287772 w 516382"/>
                <a:gd name="connsiteY3" fmla="*/ 25462 h 232996"/>
                <a:gd name="connsiteX4" fmla="*/ 369586 w 516382"/>
                <a:gd name="connsiteY4" fmla="*/ 41156 h 232996"/>
                <a:gd name="connsiteX5" fmla="*/ 304038 w 516382"/>
                <a:gd name="connsiteY5" fmla="*/ 39115 h 232996"/>
                <a:gd name="connsiteX6" fmla="*/ 227614 w 516382"/>
                <a:gd name="connsiteY6" fmla="*/ 43970 h 232996"/>
                <a:gd name="connsiteX7" fmla="*/ 121859 w 516382"/>
                <a:gd name="connsiteY7" fmla="*/ 53234 h 232996"/>
                <a:gd name="connsiteX8" fmla="*/ -192 w 516382"/>
                <a:gd name="connsiteY8" fmla="*/ 93520 h 232996"/>
                <a:gd name="connsiteX9" fmla="*/ 107478 w 516382"/>
                <a:gd name="connsiteY9" fmla="*/ 95016 h 232996"/>
                <a:gd name="connsiteX10" fmla="*/ 233161 w 516382"/>
                <a:gd name="connsiteY10" fmla="*/ 90548 h 232996"/>
                <a:gd name="connsiteX11" fmla="*/ 167641 w 516382"/>
                <a:gd name="connsiteY11" fmla="*/ 109182 h 232996"/>
                <a:gd name="connsiteX12" fmla="*/ 77403 w 516382"/>
                <a:gd name="connsiteY12" fmla="*/ 136936 h 232996"/>
                <a:gd name="connsiteX13" fmla="*/ 135620 w 516382"/>
                <a:gd name="connsiteY13" fmla="*/ 135996 h 232996"/>
                <a:gd name="connsiteX14" fmla="*/ 211501 w 516382"/>
                <a:gd name="connsiteY14" fmla="*/ 121692 h 232996"/>
                <a:gd name="connsiteX15" fmla="*/ 322101 w 516382"/>
                <a:gd name="connsiteY15" fmla="*/ 107170 h 232996"/>
                <a:gd name="connsiteX16" fmla="*/ 275454 w 516382"/>
                <a:gd name="connsiteY16" fmla="*/ 126375 h 232996"/>
                <a:gd name="connsiteX17" fmla="*/ 216790 w 516382"/>
                <a:gd name="connsiteY17" fmla="*/ 157548 h 232996"/>
                <a:gd name="connsiteX18" fmla="*/ 306089 w 516382"/>
                <a:gd name="connsiteY18" fmla="*/ 136919 h 232996"/>
                <a:gd name="connsiteX19" fmla="*/ 393175 w 516382"/>
                <a:gd name="connsiteY19" fmla="*/ 96456 h 232996"/>
                <a:gd name="connsiteX20" fmla="*/ 314048 w 516382"/>
                <a:gd name="connsiteY20" fmla="*/ 178709 h 232996"/>
                <a:gd name="connsiteX21" fmla="*/ 264697 w 516382"/>
                <a:gd name="connsiteY21" fmla="*/ 226301 h 232996"/>
                <a:gd name="connsiteX22" fmla="*/ 314622 w 516382"/>
                <a:gd name="connsiteY22" fmla="*/ 208839 h 232996"/>
                <a:gd name="connsiteX23" fmla="*/ 377625 w 516382"/>
                <a:gd name="connsiteY23" fmla="*/ 144968 h 232996"/>
                <a:gd name="connsiteX24" fmla="*/ 442429 w 516382"/>
                <a:gd name="connsiteY24" fmla="*/ 96845 h 232996"/>
                <a:gd name="connsiteX25" fmla="*/ 422821 w 516382"/>
                <a:gd name="connsiteY25" fmla="*/ 124776 h 232996"/>
                <a:gd name="connsiteX26" fmla="*/ 505214 w 516382"/>
                <a:gd name="connsiteY26" fmla="*/ 69592 h 232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16382" h="232996">
                  <a:moveTo>
                    <a:pt x="505213" y="69592"/>
                  </a:moveTo>
                  <a:cubicBezTo>
                    <a:pt x="514122" y="59592"/>
                    <a:pt x="523395" y="45007"/>
                    <a:pt x="507777" y="25501"/>
                  </a:cubicBezTo>
                  <a:cubicBezTo>
                    <a:pt x="492152" y="5992"/>
                    <a:pt x="425435" y="-11646"/>
                    <a:pt x="388215" y="8670"/>
                  </a:cubicBezTo>
                  <a:cubicBezTo>
                    <a:pt x="350984" y="28984"/>
                    <a:pt x="310837" y="-6028"/>
                    <a:pt x="287772" y="25462"/>
                  </a:cubicBezTo>
                  <a:cubicBezTo>
                    <a:pt x="319969" y="12693"/>
                    <a:pt x="340644" y="45333"/>
                    <a:pt x="369586" y="41156"/>
                  </a:cubicBezTo>
                  <a:cubicBezTo>
                    <a:pt x="356958" y="57324"/>
                    <a:pt x="325024" y="25822"/>
                    <a:pt x="304038" y="39115"/>
                  </a:cubicBezTo>
                  <a:cubicBezTo>
                    <a:pt x="283052" y="52409"/>
                    <a:pt x="251782" y="25392"/>
                    <a:pt x="227614" y="43970"/>
                  </a:cubicBezTo>
                  <a:cubicBezTo>
                    <a:pt x="203442" y="62543"/>
                    <a:pt x="173495" y="21242"/>
                    <a:pt x="121859" y="53234"/>
                  </a:cubicBezTo>
                  <a:cubicBezTo>
                    <a:pt x="82362" y="77708"/>
                    <a:pt x="4744" y="62619"/>
                    <a:pt x="-192" y="93520"/>
                  </a:cubicBezTo>
                  <a:cubicBezTo>
                    <a:pt x="41337" y="74839"/>
                    <a:pt x="70068" y="86204"/>
                    <a:pt x="107478" y="95016"/>
                  </a:cubicBezTo>
                  <a:cubicBezTo>
                    <a:pt x="167638" y="109182"/>
                    <a:pt x="198242" y="66378"/>
                    <a:pt x="233161" y="90548"/>
                  </a:cubicBezTo>
                  <a:cubicBezTo>
                    <a:pt x="209308" y="89863"/>
                    <a:pt x="186436" y="96733"/>
                    <a:pt x="167641" y="109182"/>
                  </a:cubicBezTo>
                  <a:cubicBezTo>
                    <a:pt x="144045" y="124809"/>
                    <a:pt x="93390" y="102854"/>
                    <a:pt x="77403" y="136936"/>
                  </a:cubicBezTo>
                  <a:cubicBezTo>
                    <a:pt x="94179" y="129035"/>
                    <a:pt x="108471" y="129238"/>
                    <a:pt x="135620" y="135996"/>
                  </a:cubicBezTo>
                  <a:cubicBezTo>
                    <a:pt x="163423" y="142918"/>
                    <a:pt x="180780" y="116075"/>
                    <a:pt x="211501" y="121692"/>
                  </a:cubicBezTo>
                  <a:cubicBezTo>
                    <a:pt x="259535" y="130471"/>
                    <a:pt x="270800" y="90661"/>
                    <a:pt x="322101" y="107170"/>
                  </a:cubicBezTo>
                  <a:cubicBezTo>
                    <a:pt x="316402" y="116230"/>
                    <a:pt x="297190" y="124588"/>
                    <a:pt x="275454" y="126375"/>
                  </a:cubicBezTo>
                  <a:cubicBezTo>
                    <a:pt x="253718" y="128162"/>
                    <a:pt x="241842" y="155836"/>
                    <a:pt x="216790" y="157548"/>
                  </a:cubicBezTo>
                  <a:cubicBezTo>
                    <a:pt x="233644" y="178996"/>
                    <a:pt x="268858" y="138309"/>
                    <a:pt x="306089" y="136919"/>
                  </a:cubicBezTo>
                  <a:cubicBezTo>
                    <a:pt x="348113" y="135350"/>
                    <a:pt x="370242" y="113976"/>
                    <a:pt x="393175" y="96456"/>
                  </a:cubicBezTo>
                  <a:cubicBezTo>
                    <a:pt x="359490" y="118068"/>
                    <a:pt x="366587" y="158497"/>
                    <a:pt x="314048" y="178709"/>
                  </a:cubicBezTo>
                  <a:cubicBezTo>
                    <a:pt x="291132" y="187520"/>
                    <a:pt x="295247" y="229824"/>
                    <a:pt x="264697" y="226301"/>
                  </a:cubicBezTo>
                  <a:cubicBezTo>
                    <a:pt x="272912" y="237977"/>
                    <a:pt x="300243" y="234278"/>
                    <a:pt x="314622" y="208839"/>
                  </a:cubicBezTo>
                  <a:cubicBezTo>
                    <a:pt x="328999" y="183395"/>
                    <a:pt x="351614" y="199694"/>
                    <a:pt x="377625" y="144968"/>
                  </a:cubicBezTo>
                  <a:cubicBezTo>
                    <a:pt x="388361" y="122381"/>
                    <a:pt x="430627" y="121195"/>
                    <a:pt x="442429" y="96845"/>
                  </a:cubicBezTo>
                  <a:cubicBezTo>
                    <a:pt x="444580" y="105826"/>
                    <a:pt x="436457" y="117501"/>
                    <a:pt x="422821" y="124776"/>
                  </a:cubicBezTo>
                  <a:cubicBezTo>
                    <a:pt x="441570" y="136318"/>
                    <a:pt x="492871" y="100830"/>
                    <a:pt x="505214" y="69592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9" name="任意多边形: 形状 1158">
              <a:extLst>
                <a:ext uri="{FF2B5EF4-FFF2-40B4-BE49-F238E27FC236}">
                  <a16:creationId xmlns:a16="http://schemas.microsoft.com/office/drawing/2014/main" id="{63DD141E-6E2B-870B-AB1F-E4091DE891BB}"/>
                </a:ext>
              </a:extLst>
            </p:cNvPr>
            <p:cNvSpPr/>
            <p:nvPr/>
          </p:nvSpPr>
          <p:spPr>
            <a:xfrm flipV="1">
              <a:off x="8125284" y="5478228"/>
              <a:ext cx="61678" cy="48183"/>
            </a:xfrm>
            <a:custGeom>
              <a:avLst/>
              <a:gdLst>
                <a:gd name="connsiteX0" fmla="*/ 61491 w 61678"/>
                <a:gd name="connsiteY0" fmla="*/ 8150 h 48183"/>
                <a:gd name="connsiteX1" fmla="*/ 6585 w 61678"/>
                <a:gd name="connsiteY1" fmla="*/ 47830 h 48183"/>
                <a:gd name="connsiteX2" fmla="*/ 8731 w 61678"/>
                <a:gd name="connsiteY2" fmla="*/ -353 h 48183"/>
                <a:gd name="connsiteX3" fmla="*/ 61491 w 61678"/>
                <a:gd name="connsiteY3" fmla="*/ 8150 h 48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678" h="48183">
                  <a:moveTo>
                    <a:pt x="61491" y="8150"/>
                  </a:moveTo>
                  <a:cubicBezTo>
                    <a:pt x="52762" y="32199"/>
                    <a:pt x="18968" y="31281"/>
                    <a:pt x="6585" y="47830"/>
                  </a:cubicBezTo>
                  <a:cubicBezTo>
                    <a:pt x="-306" y="36952"/>
                    <a:pt x="-5207" y="17189"/>
                    <a:pt x="8731" y="-353"/>
                  </a:cubicBezTo>
                  <a:cubicBezTo>
                    <a:pt x="16634" y="85"/>
                    <a:pt x="54650" y="5954"/>
                    <a:pt x="61491" y="8150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0" name="任意多边形: 形状 1159">
              <a:extLst>
                <a:ext uri="{FF2B5EF4-FFF2-40B4-BE49-F238E27FC236}">
                  <a16:creationId xmlns:a16="http://schemas.microsoft.com/office/drawing/2014/main" id="{58005D2B-FA07-A0CD-98A5-1A538C884CB1}"/>
                </a:ext>
              </a:extLst>
            </p:cNvPr>
            <p:cNvSpPr/>
            <p:nvPr/>
          </p:nvSpPr>
          <p:spPr>
            <a:xfrm flipV="1">
              <a:off x="8173641" y="5477176"/>
              <a:ext cx="64041" cy="40731"/>
            </a:xfrm>
            <a:custGeom>
              <a:avLst/>
              <a:gdLst>
                <a:gd name="connsiteX0" fmla="*/ 63856 w 64041"/>
                <a:gd name="connsiteY0" fmla="*/ 20363 h 40731"/>
                <a:gd name="connsiteX1" fmla="*/ 3022 w 64041"/>
                <a:gd name="connsiteY1" fmla="*/ 40378 h 40731"/>
                <a:gd name="connsiteX2" fmla="*/ 13166 w 64041"/>
                <a:gd name="connsiteY2" fmla="*/ -354 h 40731"/>
                <a:gd name="connsiteX3" fmla="*/ 63855 w 64041"/>
                <a:gd name="connsiteY3" fmla="*/ 20362 h 40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041" h="40731">
                  <a:moveTo>
                    <a:pt x="63856" y="20363"/>
                  </a:moveTo>
                  <a:cubicBezTo>
                    <a:pt x="45660" y="50946"/>
                    <a:pt x="19579" y="20092"/>
                    <a:pt x="3022" y="40378"/>
                  </a:cubicBezTo>
                  <a:cubicBezTo>
                    <a:pt x="-2351" y="30168"/>
                    <a:pt x="-2212" y="13200"/>
                    <a:pt x="13166" y="-354"/>
                  </a:cubicBezTo>
                  <a:lnTo>
                    <a:pt x="63855" y="20362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1" name="任意多边形: 形状 1160">
              <a:extLst>
                <a:ext uri="{FF2B5EF4-FFF2-40B4-BE49-F238E27FC236}">
                  <a16:creationId xmlns:a16="http://schemas.microsoft.com/office/drawing/2014/main" id="{AF3AF7A6-7AFB-102A-EFC1-5437109AFD60}"/>
                </a:ext>
              </a:extLst>
            </p:cNvPr>
            <p:cNvSpPr/>
            <p:nvPr/>
          </p:nvSpPr>
          <p:spPr>
            <a:xfrm flipV="1">
              <a:off x="8195236" y="5448675"/>
              <a:ext cx="77807" cy="50982"/>
            </a:xfrm>
            <a:custGeom>
              <a:avLst/>
              <a:gdLst>
                <a:gd name="connsiteX0" fmla="*/ 77623 w 77807"/>
                <a:gd name="connsiteY0" fmla="*/ 22706 h 50982"/>
                <a:gd name="connsiteX1" fmla="*/ 21 w 77807"/>
                <a:gd name="connsiteY1" fmla="*/ 50624 h 50982"/>
                <a:gd name="connsiteX2" fmla="*/ 46132 w 77807"/>
                <a:gd name="connsiteY2" fmla="*/ -358 h 50982"/>
                <a:gd name="connsiteX3" fmla="*/ 77623 w 77807"/>
                <a:gd name="connsiteY3" fmla="*/ 22705 h 50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807" h="50982">
                  <a:moveTo>
                    <a:pt x="77623" y="22706"/>
                  </a:moveTo>
                  <a:cubicBezTo>
                    <a:pt x="47835" y="63356"/>
                    <a:pt x="18659" y="28475"/>
                    <a:pt x="21" y="50624"/>
                  </a:cubicBezTo>
                  <a:cubicBezTo>
                    <a:pt x="-2910" y="33970"/>
                    <a:pt x="26080" y="5805"/>
                    <a:pt x="46132" y="-358"/>
                  </a:cubicBezTo>
                  <a:lnTo>
                    <a:pt x="77623" y="22705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2" name="任意多边形: 形状 1161">
              <a:extLst>
                <a:ext uri="{FF2B5EF4-FFF2-40B4-BE49-F238E27FC236}">
                  <a16:creationId xmlns:a16="http://schemas.microsoft.com/office/drawing/2014/main" id="{C8DE0DED-E764-113D-EC43-CDFED8C1EAF7}"/>
                </a:ext>
              </a:extLst>
            </p:cNvPr>
            <p:cNvSpPr/>
            <p:nvPr/>
          </p:nvSpPr>
          <p:spPr>
            <a:xfrm flipV="1">
              <a:off x="8373319" y="5326235"/>
              <a:ext cx="59744" cy="59039"/>
            </a:xfrm>
            <a:custGeom>
              <a:avLst/>
              <a:gdLst>
                <a:gd name="connsiteX0" fmla="*/ 59564 w 59744"/>
                <a:gd name="connsiteY0" fmla="*/ 40579 h 59039"/>
                <a:gd name="connsiteX1" fmla="*/ 14068 w 59744"/>
                <a:gd name="connsiteY1" fmla="*/ 48704 h 59039"/>
                <a:gd name="connsiteX2" fmla="*/ 10750 w 59744"/>
                <a:gd name="connsiteY2" fmla="*/ -381 h 59039"/>
                <a:gd name="connsiteX3" fmla="*/ 59563 w 59744"/>
                <a:gd name="connsiteY3" fmla="*/ 40579 h 59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744" h="59039">
                  <a:moveTo>
                    <a:pt x="59564" y="40579"/>
                  </a:moveTo>
                  <a:cubicBezTo>
                    <a:pt x="58419" y="61990"/>
                    <a:pt x="28639" y="63973"/>
                    <a:pt x="14068" y="48704"/>
                  </a:cubicBezTo>
                  <a:cubicBezTo>
                    <a:pt x="-507" y="33431"/>
                    <a:pt x="-7465" y="3532"/>
                    <a:pt x="10750" y="-381"/>
                  </a:cubicBezTo>
                  <a:lnTo>
                    <a:pt x="59563" y="40579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3" name="任意多边形: 形状 1162">
              <a:extLst>
                <a:ext uri="{FF2B5EF4-FFF2-40B4-BE49-F238E27FC236}">
                  <a16:creationId xmlns:a16="http://schemas.microsoft.com/office/drawing/2014/main" id="{6C463B77-D699-FE68-A1CF-2D0070C656DD}"/>
                </a:ext>
              </a:extLst>
            </p:cNvPr>
            <p:cNvSpPr/>
            <p:nvPr/>
          </p:nvSpPr>
          <p:spPr>
            <a:xfrm flipV="1">
              <a:off x="8426421" y="5296630"/>
              <a:ext cx="62959" cy="47687"/>
            </a:xfrm>
            <a:custGeom>
              <a:avLst/>
              <a:gdLst>
                <a:gd name="connsiteX0" fmla="*/ 62779 w 62959"/>
                <a:gd name="connsiteY0" fmla="*/ 29262 h 47687"/>
                <a:gd name="connsiteX1" fmla="*/ 16013 w 62959"/>
                <a:gd name="connsiteY1" fmla="*/ 37098 h 47687"/>
                <a:gd name="connsiteX2" fmla="*/ 6431 w 62959"/>
                <a:gd name="connsiteY2" fmla="*/ -387 h 47687"/>
                <a:gd name="connsiteX3" fmla="*/ 62779 w 62959"/>
                <a:gd name="connsiteY3" fmla="*/ 29262 h 47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959" h="47687">
                  <a:moveTo>
                    <a:pt x="62779" y="29262"/>
                  </a:moveTo>
                  <a:cubicBezTo>
                    <a:pt x="47221" y="45104"/>
                    <a:pt x="25008" y="56450"/>
                    <a:pt x="16013" y="37098"/>
                  </a:cubicBezTo>
                  <a:cubicBezTo>
                    <a:pt x="7050" y="38419"/>
                    <a:pt x="-9412" y="16723"/>
                    <a:pt x="6431" y="-387"/>
                  </a:cubicBezTo>
                  <a:lnTo>
                    <a:pt x="62779" y="29262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4" name="任意多边形: 形状 1163">
              <a:extLst>
                <a:ext uri="{FF2B5EF4-FFF2-40B4-BE49-F238E27FC236}">
                  <a16:creationId xmlns:a16="http://schemas.microsoft.com/office/drawing/2014/main" id="{ECB3C1D4-8408-48AA-FCBF-A670A53C2D83}"/>
                </a:ext>
              </a:extLst>
            </p:cNvPr>
            <p:cNvSpPr/>
            <p:nvPr/>
          </p:nvSpPr>
          <p:spPr>
            <a:xfrm flipV="1">
              <a:off x="8411485" y="5258948"/>
              <a:ext cx="97540" cy="62055"/>
            </a:xfrm>
            <a:custGeom>
              <a:avLst/>
              <a:gdLst>
                <a:gd name="connsiteX0" fmla="*/ 97360 w 97540"/>
                <a:gd name="connsiteY0" fmla="*/ 10347 h 62055"/>
                <a:gd name="connsiteX1" fmla="*/ 55782 w 97540"/>
                <a:gd name="connsiteY1" fmla="*/ 53023 h 62055"/>
                <a:gd name="connsiteX2" fmla="*/ -180 w 97540"/>
                <a:gd name="connsiteY2" fmla="*/ 55796 h 62055"/>
                <a:gd name="connsiteX3" fmla="*/ 34227 w 97540"/>
                <a:gd name="connsiteY3" fmla="*/ 36183 h 62055"/>
                <a:gd name="connsiteX4" fmla="*/ 74770 w 97540"/>
                <a:gd name="connsiteY4" fmla="*/ -393 h 62055"/>
                <a:gd name="connsiteX5" fmla="*/ 97359 w 97540"/>
                <a:gd name="connsiteY5" fmla="*/ 10347 h 62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7540" h="62055">
                  <a:moveTo>
                    <a:pt x="97360" y="10347"/>
                  </a:moveTo>
                  <a:cubicBezTo>
                    <a:pt x="92777" y="42656"/>
                    <a:pt x="72534" y="54798"/>
                    <a:pt x="55782" y="53023"/>
                  </a:cubicBezTo>
                  <a:cubicBezTo>
                    <a:pt x="24851" y="49747"/>
                    <a:pt x="10746" y="71750"/>
                    <a:pt x="-180" y="55796"/>
                  </a:cubicBezTo>
                  <a:cubicBezTo>
                    <a:pt x="18287" y="57442"/>
                    <a:pt x="21909" y="39085"/>
                    <a:pt x="34227" y="36183"/>
                  </a:cubicBezTo>
                  <a:cubicBezTo>
                    <a:pt x="46543" y="33281"/>
                    <a:pt x="41624" y="9172"/>
                    <a:pt x="74770" y="-393"/>
                  </a:cubicBezTo>
                  <a:lnTo>
                    <a:pt x="97359" y="10347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5" name="任意多边形: 形状 1164">
              <a:extLst>
                <a:ext uri="{FF2B5EF4-FFF2-40B4-BE49-F238E27FC236}">
                  <a16:creationId xmlns:a16="http://schemas.microsoft.com/office/drawing/2014/main" id="{E96155F2-FC74-408F-41CB-C92F67CB75FC}"/>
                </a:ext>
              </a:extLst>
            </p:cNvPr>
            <p:cNvSpPr/>
            <p:nvPr/>
          </p:nvSpPr>
          <p:spPr>
            <a:xfrm flipV="1">
              <a:off x="8267166" y="5553479"/>
              <a:ext cx="47136" cy="59995"/>
            </a:xfrm>
            <a:custGeom>
              <a:avLst/>
              <a:gdLst>
                <a:gd name="connsiteX0" fmla="*/ -21 w 47136"/>
                <a:gd name="connsiteY0" fmla="*/ 16529 h 59995"/>
                <a:gd name="connsiteX1" fmla="*/ 28308 w 47136"/>
                <a:gd name="connsiteY1" fmla="*/ 215 h 59995"/>
                <a:gd name="connsiteX2" fmla="*/ 38598 w 47136"/>
                <a:gd name="connsiteY2" fmla="*/ 56864 h 59995"/>
                <a:gd name="connsiteX3" fmla="*/ -21 w 47136"/>
                <a:gd name="connsiteY3" fmla="*/ 16529 h 59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136" h="59995">
                  <a:moveTo>
                    <a:pt x="-21" y="16529"/>
                  </a:moveTo>
                  <a:cubicBezTo>
                    <a:pt x="-501" y="9751"/>
                    <a:pt x="14732" y="-3159"/>
                    <a:pt x="28308" y="215"/>
                  </a:cubicBezTo>
                  <a:cubicBezTo>
                    <a:pt x="46299" y="4695"/>
                    <a:pt x="54222" y="43698"/>
                    <a:pt x="38598" y="56864"/>
                  </a:cubicBezTo>
                  <a:cubicBezTo>
                    <a:pt x="22980" y="70027"/>
                    <a:pt x="-2457" y="33314"/>
                    <a:pt x="-21" y="16529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6" name="任意多边形: 形状 1165">
              <a:extLst>
                <a:ext uri="{FF2B5EF4-FFF2-40B4-BE49-F238E27FC236}">
                  <a16:creationId xmlns:a16="http://schemas.microsoft.com/office/drawing/2014/main" id="{00EDCCC9-0435-1383-B5DA-F8AE795CF995}"/>
                </a:ext>
              </a:extLst>
            </p:cNvPr>
            <p:cNvSpPr/>
            <p:nvPr/>
          </p:nvSpPr>
          <p:spPr>
            <a:xfrm flipV="1">
              <a:off x="8247326" y="5574754"/>
              <a:ext cx="37731" cy="23374"/>
            </a:xfrm>
            <a:custGeom>
              <a:avLst/>
              <a:gdLst>
                <a:gd name="connsiteX0" fmla="*/ -184 w 37731"/>
                <a:gd name="connsiteY0" fmla="*/ 12733 h 23374"/>
                <a:gd name="connsiteX1" fmla="*/ 36837 w 37731"/>
                <a:gd name="connsiteY1" fmla="*/ 23038 h 23374"/>
                <a:gd name="connsiteX2" fmla="*/ -184 w 37731"/>
                <a:gd name="connsiteY2" fmla="*/ 12733 h 23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731" h="23374">
                  <a:moveTo>
                    <a:pt x="-184" y="12733"/>
                  </a:moveTo>
                  <a:cubicBezTo>
                    <a:pt x="18636" y="-11713"/>
                    <a:pt x="41928" y="1851"/>
                    <a:pt x="36837" y="23038"/>
                  </a:cubicBezTo>
                  <a:cubicBezTo>
                    <a:pt x="30634" y="20980"/>
                    <a:pt x="7964" y="13559"/>
                    <a:pt x="-184" y="12733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7" name="任意多边形: 形状 1166">
              <a:extLst>
                <a:ext uri="{FF2B5EF4-FFF2-40B4-BE49-F238E27FC236}">
                  <a16:creationId xmlns:a16="http://schemas.microsoft.com/office/drawing/2014/main" id="{29E114B6-A587-58CC-A518-9AB7D360ED4F}"/>
                </a:ext>
              </a:extLst>
            </p:cNvPr>
            <p:cNvSpPr/>
            <p:nvPr/>
          </p:nvSpPr>
          <p:spPr>
            <a:xfrm flipV="1">
              <a:off x="7945796" y="5548400"/>
              <a:ext cx="356801" cy="71272"/>
            </a:xfrm>
            <a:custGeom>
              <a:avLst/>
              <a:gdLst>
                <a:gd name="connsiteX0" fmla="*/ 188472 w 356801"/>
                <a:gd name="connsiteY0" fmla="*/ 58921 h 71272"/>
                <a:gd name="connsiteX1" fmla="*/ 94607 w 356801"/>
                <a:gd name="connsiteY1" fmla="*/ 34524 h 71272"/>
                <a:gd name="connsiteX2" fmla="*/ -187 w 356801"/>
                <a:gd name="connsiteY2" fmla="*/ 17253 h 71272"/>
                <a:gd name="connsiteX3" fmla="*/ 99686 w 356801"/>
                <a:gd name="connsiteY3" fmla="*/ 2995 h 71272"/>
                <a:gd name="connsiteX4" fmla="*/ 203369 w 356801"/>
                <a:gd name="connsiteY4" fmla="*/ 22261 h 71272"/>
                <a:gd name="connsiteX5" fmla="*/ 356615 w 356801"/>
                <a:gd name="connsiteY5" fmla="*/ 61319 h 71272"/>
                <a:gd name="connsiteX6" fmla="*/ 188475 w 356801"/>
                <a:gd name="connsiteY6" fmla="*/ 58921 h 71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6801" h="71272">
                  <a:moveTo>
                    <a:pt x="188472" y="58921"/>
                  </a:moveTo>
                  <a:cubicBezTo>
                    <a:pt x="174947" y="47889"/>
                    <a:pt x="149379" y="60816"/>
                    <a:pt x="94607" y="34524"/>
                  </a:cubicBezTo>
                  <a:cubicBezTo>
                    <a:pt x="39835" y="8232"/>
                    <a:pt x="25370" y="42988"/>
                    <a:pt x="-187" y="17253"/>
                  </a:cubicBezTo>
                  <a:cubicBezTo>
                    <a:pt x="49189" y="23000"/>
                    <a:pt x="63710" y="-10786"/>
                    <a:pt x="99686" y="2995"/>
                  </a:cubicBezTo>
                  <a:cubicBezTo>
                    <a:pt x="154323" y="23923"/>
                    <a:pt x="175041" y="2829"/>
                    <a:pt x="203369" y="22261"/>
                  </a:cubicBezTo>
                  <a:cubicBezTo>
                    <a:pt x="243811" y="50005"/>
                    <a:pt x="314822" y="3937"/>
                    <a:pt x="356615" y="61319"/>
                  </a:cubicBezTo>
                  <a:cubicBezTo>
                    <a:pt x="335475" y="81246"/>
                    <a:pt x="218454" y="64983"/>
                    <a:pt x="188475" y="58921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8" name="任意多边形: 形状 1167">
              <a:extLst>
                <a:ext uri="{FF2B5EF4-FFF2-40B4-BE49-F238E27FC236}">
                  <a16:creationId xmlns:a16="http://schemas.microsoft.com/office/drawing/2014/main" id="{5BE05764-658A-8A00-5A8A-296E7265F0E2}"/>
                </a:ext>
              </a:extLst>
            </p:cNvPr>
            <p:cNvSpPr/>
            <p:nvPr/>
          </p:nvSpPr>
          <p:spPr>
            <a:xfrm flipV="1">
              <a:off x="9119936" y="5354410"/>
              <a:ext cx="72003" cy="194001"/>
            </a:xfrm>
            <a:custGeom>
              <a:avLst/>
              <a:gdLst>
                <a:gd name="connsiteX0" fmla="*/ -166 w 72003"/>
                <a:gd name="connsiteY0" fmla="*/ 186827 h 194001"/>
                <a:gd name="connsiteX1" fmla="*/ 27076 w 72003"/>
                <a:gd name="connsiteY1" fmla="*/ 80266 h 194001"/>
                <a:gd name="connsiteX2" fmla="*/ 71838 w 72003"/>
                <a:gd name="connsiteY2" fmla="*/ -363 h 194001"/>
                <a:gd name="connsiteX3" fmla="*/ 47751 w 72003"/>
                <a:gd name="connsiteY3" fmla="*/ 80238 h 194001"/>
                <a:gd name="connsiteX4" fmla="*/ 18305 w 72003"/>
                <a:gd name="connsiteY4" fmla="*/ 193639 h 194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003" h="194001">
                  <a:moveTo>
                    <a:pt x="-166" y="186827"/>
                  </a:moveTo>
                  <a:cubicBezTo>
                    <a:pt x="24523" y="157033"/>
                    <a:pt x="-300" y="116127"/>
                    <a:pt x="27076" y="80266"/>
                  </a:cubicBezTo>
                  <a:cubicBezTo>
                    <a:pt x="54461" y="44407"/>
                    <a:pt x="37774" y="10329"/>
                    <a:pt x="71838" y="-363"/>
                  </a:cubicBezTo>
                  <a:cubicBezTo>
                    <a:pt x="49314" y="24255"/>
                    <a:pt x="71197" y="54499"/>
                    <a:pt x="47751" y="80238"/>
                  </a:cubicBezTo>
                  <a:cubicBezTo>
                    <a:pt x="20256" y="110426"/>
                    <a:pt x="39805" y="169132"/>
                    <a:pt x="18305" y="19363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9" name="任意多边形: 形状 1168">
              <a:extLst>
                <a:ext uri="{FF2B5EF4-FFF2-40B4-BE49-F238E27FC236}">
                  <a16:creationId xmlns:a16="http://schemas.microsoft.com/office/drawing/2014/main" id="{0853FF68-0E3F-B48A-1453-90EF43998081}"/>
                </a:ext>
              </a:extLst>
            </p:cNvPr>
            <p:cNvSpPr/>
            <p:nvPr/>
          </p:nvSpPr>
          <p:spPr>
            <a:xfrm flipV="1">
              <a:off x="9088497" y="5662569"/>
              <a:ext cx="87545" cy="118189"/>
            </a:xfrm>
            <a:custGeom>
              <a:avLst/>
              <a:gdLst>
                <a:gd name="connsiteX0" fmla="*/ 40202 w 87545"/>
                <a:gd name="connsiteY0" fmla="*/ 117878 h 118189"/>
                <a:gd name="connsiteX1" fmla="*/ -166 w 87545"/>
                <a:gd name="connsiteY1" fmla="*/ 86818 h 118189"/>
                <a:gd name="connsiteX2" fmla="*/ 43282 w 87545"/>
                <a:gd name="connsiteY2" fmla="*/ 78903 h 118189"/>
                <a:gd name="connsiteX3" fmla="*/ 21803 w 87545"/>
                <a:gd name="connsiteY3" fmla="*/ 9741 h 118189"/>
                <a:gd name="connsiteX4" fmla="*/ 53438 w 87545"/>
                <a:gd name="connsiteY4" fmla="*/ 48514 h 118189"/>
                <a:gd name="connsiteX5" fmla="*/ 55729 w 87545"/>
                <a:gd name="connsiteY5" fmla="*/ -312 h 118189"/>
                <a:gd name="connsiteX6" fmla="*/ 87379 w 87545"/>
                <a:gd name="connsiteY6" fmla="*/ 65125 h 118189"/>
                <a:gd name="connsiteX7" fmla="*/ 40202 w 87545"/>
                <a:gd name="connsiteY7" fmla="*/ 117877 h 118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7545" h="118189">
                  <a:moveTo>
                    <a:pt x="40202" y="117878"/>
                  </a:moveTo>
                  <a:cubicBezTo>
                    <a:pt x="37767" y="101996"/>
                    <a:pt x="22960" y="80338"/>
                    <a:pt x="-166" y="86818"/>
                  </a:cubicBezTo>
                  <a:cubicBezTo>
                    <a:pt x="6145" y="73564"/>
                    <a:pt x="25630" y="69941"/>
                    <a:pt x="43282" y="78903"/>
                  </a:cubicBezTo>
                  <a:cubicBezTo>
                    <a:pt x="12490" y="58659"/>
                    <a:pt x="4795" y="27597"/>
                    <a:pt x="21803" y="9741"/>
                  </a:cubicBezTo>
                  <a:cubicBezTo>
                    <a:pt x="24641" y="35711"/>
                    <a:pt x="52306" y="31255"/>
                    <a:pt x="53438" y="48514"/>
                  </a:cubicBezTo>
                  <a:cubicBezTo>
                    <a:pt x="62815" y="34949"/>
                    <a:pt x="63007" y="10321"/>
                    <a:pt x="55729" y="-312"/>
                  </a:cubicBezTo>
                  <a:cubicBezTo>
                    <a:pt x="84251" y="7758"/>
                    <a:pt x="70863" y="51089"/>
                    <a:pt x="87379" y="65125"/>
                  </a:cubicBezTo>
                  <a:lnTo>
                    <a:pt x="40202" y="117877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0" name="任意多边形: 形状 1169">
              <a:extLst>
                <a:ext uri="{FF2B5EF4-FFF2-40B4-BE49-F238E27FC236}">
                  <a16:creationId xmlns:a16="http://schemas.microsoft.com/office/drawing/2014/main" id="{7A44012E-C138-DA32-71D3-CCFF51C98470}"/>
                </a:ext>
              </a:extLst>
            </p:cNvPr>
            <p:cNvSpPr/>
            <p:nvPr/>
          </p:nvSpPr>
          <p:spPr>
            <a:xfrm flipV="1">
              <a:off x="8702048" y="5691065"/>
              <a:ext cx="98919" cy="102928"/>
            </a:xfrm>
            <a:custGeom>
              <a:avLst/>
              <a:gdLst>
                <a:gd name="connsiteX0" fmla="*/ 98745 w 98919"/>
                <a:gd name="connsiteY0" fmla="*/ 58846 h 102928"/>
                <a:gd name="connsiteX1" fmla="*/ 64060 w 98919"/>
                <a:gd name="connsiteY1" fmla="*/ 84897 h 102928"/>
                <a:gd name="connsiteX2" fmla="*/ 39806 w 98919"/>
                <a:gd name="connsiteY2" fmla="*/ 101623 h 102928"/>
                <a:gd name="connsiteX3" fmla="*/ 69494 w 98919"/>
                <a:gd name="connsiteY3" fmla="*/ 59948 h 102928"/>
                <a:gd name="connsiteX4" fmla="*/ -174 w 98919"/>
                <a:gd name="connsiteY4" fmla="*/ 53979 h 102928"/>
                <a:gd name="connsiteX5" fmla="*/ 60164 w 98919"/>
                <a:gd name="connsiteY5" fmla="*/ 33183 h 102928"/>
                <a:gd name="connsiteX6" fmla="*/ 39057 w 98919"/>
                <a:gd name="connsiteY6" fmla="*/ 2448 h 102928"/>
                <a:gd name="connsiteX7" fmla="*/ 84321 w 98919"/>
                <a:gd name="connsiteY7" fmla="*/ 20606 h 102928"/>
                <a:gd name="connsiteX8" fmla="*/ 98743 w 98919"/>
                <a:gd name="connsiteY8" fmla="*/ 58844 h 102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8919" h="102928">
                  <a:moveTo>
                    <a:pt x="98745" y="58846"/>
                  </a:moveTo>
                  <a:cubicBezTo>
                    <a:pt x="90288" y="87615"/>
                    <a:pt x="68813" y="71681"/>
                    <a:pt x="64060" y="84897"/>
                  </a:cubicBezTo>
                  <a:cubicBezTo>
                    <a:pt x="59627" y="97237"/>
                    <a:pt x="48583" y="105595"/>
                    <a:pt x="39806" y="101623"/>
                  </a:cubicBezTo>
                  <a:cubicBezTo>
                    <a:pt x="55760" y="90698"/>
                    <a:pt x="39796" y="83117"/>
                    <a:pt x="69494" y="59948"/>
                  </a:cubicBezTo>
                  <a:cubicBezTo>
                    <a:pt x="36470" y="77866"/>
                    <a:pt x="19896" y="38816"/>
                    <a:pt x="-174" y="53979"/>
                  </a:cubicBezTo>
                  <a:cubicBezTo>
                    <a:pt x="8825" y="18329"/>
                    <a:pt x="46084" y="51358"/>
                    <a:pt x="60164" y="33183"/>
                  </a:cubicBezTo>
                  <a:cubicBezTo>
                    <a:pt x="53740" y="35078"/>
                    <a:pt x="59609" y="13392"/>
                    <a:pt x="39057" y="2448"/>
                  </a:cubicBezTo>
                  <a:cubicBezTo>
                    <a:pt x="55044" y="-7135"/>
                    <a:pt x="75241" y="10564"/>
                    <a:pt x="84321" y="20606"/>
                  </a:cubicBezTo>
                  <a:lnTo>
                    <a:pt x="98743" y="58844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1" name="任意多边形: 形状 1170">
              <a:extLst>
                <a:ext uri="{FF2B5EF4-FFF2-40B4-BE49-F238E27FC236}">
                  <a16:creationId xmlns:a16="http://schemas.microsoft.com/office/drawing/2014/main" id="{690335BB-CD75-5296-665D-51F30A8194AD}"/>
                </a:ext>
              </a:extLst>
            </p:cNvPr>
            <p:cNvSpPr/>
            <p:nvPr/>
          </p:nvSpPr>
          <p:spPr>
            <a:xfrm flipV="1">
              <a:off x="8183730" y="5624609"/>
              <a:ext cx="91120" cy="130838"/>
            </a:xfrm>
            <a:custGeom>
              <a:avLst/>
              <a:gdLst>
                <a:gd name="connsiteX0" fmla="*/ 82818 w 91120"/>
                <a:gd name="connsiteY0" fmla="*/ 104467 h 130838"/>
                <a:gd name="connsiteX1" fmla="*/ 50306 w 91120"/>
                <a:gd name="connsiteY1" fmla="*/ 130505 h 130838"/>
                <a:gd name="connsiteX2" fmla="*/ 50389 w 91120"/>
                <a:gd name="connsiteY2" fmla="*/ 121193 h 130838"/>
                <a:gd name="connsiteX3" fmla="*/ 40971 w 91120"/>
                <a:gd name="connsiteY3" fmla="*/ 103740 h 130838"/>
                <a:gd name="connsiteX4" fmla="*/ -185 w 91120"/>
                <a:gd name="connsiteY4" fmla="*/ 95511 h 130838"/>
                <a:gd name="connsiteX5" fmla="*/ 43354 w 91120"/>
                <a:gd name="connsiteY5" fmla="*/ 78275 h 130838"/>
                <a:gd name="connsiteX6" fmla="*/ 31564 w 91120"/>
                <a:gd name="connsiteY6" fmla="*/ 47625 h 130838"/>
                <a:gd name="connsiteX7" fmla="*/ 77796 w 91120"/>
                <a:gd name="connsiteY7" fmla="*/ 57002 h 130838"/>
                <a:gd name="connsiteX8" fmla="*/ 78091 w 91120"/>
                <a:gd name="connsiteY8" fmla="*/ 33403 h 130838"/>
                <a:gd name="connsiteX9" fmla="*/ 75940 w 91120"/>
                <a:gd name="connsiteY9" fmla="*/ 16254 h 130838"/>
                <a:gd name="connsiteX10" fmla="*/ 65988 w 91120"/>
                <a:gd name="connsiteY10" fmla="*/ -318 h 130838"/>
                <a:gd name="connsiteX11" fmla="*/ 82814 w 91120"/>
                <a:gd name="connsiteY11" fmla="*/ 104467 h 130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1120" h="130838">
                  <a:moveTo>
                    <a:pt x="82818" y="104467"/>
                  </a:moveTo>
                  <a:cubicBezTo>
                    <a:pt x="79517" y="114727"/>
                    <a:pt x="61029" y="130245"/>
                    <a:pt x="50306" y="130505"/>
                  </a:cubicBezTo>
                  <a:cubicBezTo>
                    <a:pt x="39581" y="130761"/>
                    <a:pt x="41559" y="127877"/>
                    <a:pt x="50389" y="121193"/>
                  </a:cubicBezTo>
                  <a:cubicBezTo>
                    <a:pt x="59221" y="114505"/>
                    <a:pt x="61703" y="91785"/>
                    <a:pt x="40971" y="103740"/>
                  </a:cubicBezTo>
                  <a:cubicBezTo>
                    <a:pt x="31399" y="109259"/>
                    <a:pt x="20232" y="84753"/>
                    <a:pt x="-185" y="95511"/>
                  </a:cubicBezTo>
                  <a:cubicBezTo>
                    <a:pt x="1628" y="80750"/>
                    <a:pt x="28421" y="72759"/>
                    <a:pt x="43354" y="78275"/>
                  </a:cubicBezTo>
                  <a:cubicBezTo>
                    <a:pt x="36259" y="70519"/>
                    <a:pt x="42873" y="55168"/>
                    <a:pt x="31564" y="47625"/>
                  </a:cubicBezTo>
                  <a:cubicBezTo>
                    <a:pt x="44956" y="36968"/>
                    <a:pt x="56048" y="72959"/>
                    <a:pt x="77796" y="57002"/>
                  </a:cubicBezTo>
                  <a:cubicBezTo>
                    <a:pt x="67732" y="61745"/>
                    <a:pt x="58324" y="38299"/>
                    <a:pt x="78091" y="33403"/>
                  </a:cubicBezTo>
                  <a:cubicBezTo>
                    <a:pt x="65422" y="34891"/>
                    <a:pt x="63338" y="20423"/>
                    <a:pt x="75940" y="16254"/>
                  </a:cubicBezTo>
                  <a:cubicBezTo>
                    <a:pt x="67469" y="18351"/>
                    <a:pt x="59474" y="10890"/>
                    <a:pt x="65988" y="-318"/>
                  </a:cubicBezTo>
                  <a:cubicBezTo>
                    <a:pt x="83437" y="6598"/>
                    <a:pt x="101994" y="59100"/>
                    <a:pt x="82814" y="104467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2" name="任意多边形: 形状 1171">
              <a:extLst>
                <a:ext uri="{FF2B5EF4-FFF2-40B4-BE49-F238E27FC236}">
                  <a16:creationId xmlns:a16="http://schemas.microsoft.com/office/drawing/2014/main" id="{68338F14-B214-33FC-852F-4275489FE1B6}"/>
                </a:ext>
              </a:extLst>
            </p:cNvPr>
            <p:cNvSpPr/>
            <p:nvPr/>
          </p:nvSpPr>
          <p:spPr>
            <a:xfrm flipV="1">
              <a:off x="9061323" y="5388633"/>
              <a:ext cx="436831" cy="440903"/>
            </a:xfrm>
            <a:custGeom>
              <a:avLst/>
              <a:gdLst>
                <a:gd name="connsiteX0" fmla="*/ 235138 w 436831"/>
                <a:gd name="connsiteY0" fmla="*/ 81505 h 440903"/>
                <a:gd name="connsiteX1" fmla="*/ 247937 w 436831"/>
                <a:gd name="connsiteY1" fmla="*/ 36075 h 440903"/>
                <a:gd name="connsiteX2" fmla="*/ 268270 w 436831"/>
                <a:gd name="connsiteY2" fmla="*/ 72557 h 440903"/>
                <a:gd name="connsiteX3" fmla="*/ 274949 w 436831"/>
                <a:gd name="connsiteY3" fmla="*/ 85877 h 440903"/>
                <a:gd name="connsiteX4" fmla="*/ 319914 w 436831"/>
                <a:gd name="connsiteY4" fmla="*/ 95179 h 440903"/>
                <a:gd name="connsiteX5" fmla="*/ 337327 w 436831"/>
                <a:gd name="connsiteY5" fmla="*/ 77078 h 440903"/>
                <a:gd name="connsiteX6" fmla="*/ 308045 w 436831"/>
                <a:gd name="connsiteY6" fmla="*/ 45860 h 440903"/>
                <a:gd name="connsiteX7" fmla="*/ 359242 w 436831"/>
                <a:gd name="connsiteY7" fmla="*/ 58008 h 440903"/>
                <a:gd name="connsiteX8" fmla="*/ 370088 w 436831"/>
                <a:gd name="connsiteY8" fmla="*/ 79179 h 440903"/>
                <a:gd name="connsiteX9" fmla="*/ 392673 w 436831"/>
                <a:gd name="connsiteY9" fmla="*/ 47813 h 440903"/>
                <a:gd name="connsiteX10" fmla="*/ 355819 w 436831"/>
                <a:gd name="connsiteY10" fmla="*/ 6458 h 440903"/>
                <a:gd name="connsiteX11" fmla="*/ 418830 w 436831"/>
                <a:gd name="connsiteY11" fmla="*/ 28372 h 440903"/>
                <a:gd name="connsiteX12" fmla="*/ 423313 w 436831"/>
                <a:gd name="connsiteY12" fmla="*/ 75700 h 440903"/>
                <a:gd name="connsiteX13" fmla="*/ 386720 w 436831"/>
                <a:gd name="connsiteY13" fmla="*/ 127455 h 440903"/>
                <a:gd name="connsiteX14" fmla="*/ 347058 w 436831"/>
                <a:gd name="connsiteY14" fmla="*/ 157499 h 440903"/>
                <a:gd name="connsiteX15" fmla="*/ 328938 w 436831"/>
                <a:gd name="connsiteY15" fmla="*/ 161406 h 440903"/>
                <a:gd name="connsiteX16" fmla="*/ 312845 w 436831"/>
                <a:gd name="connsiteY16" fmla="*/ 159248 h 440903"/>
                <a:gd name="connsiteX17" fmla="*/ 265390 w 436831"/>
                <a:gd name="connsiteY17" fmla="*/ 146933 h 440903"/>
                <a:gd name="connsiteX18" fmla="*/ 191458 w 436831"/>
                <a:gd name="connsiteY18" fmla="*/ 181070 h 440903"/>
                <a:gd name="connsiteX19" fmla="*/ 115946 w 436831"/>
                <a:gd name="connsiteY19" fmla="*/ 256135 h 440903"/>
                <a:gd name="connsiteX20" fmla="*/ 71688 w 436831"/>
                <a:gd name="connsiteY20" fmla="*/ 325545 h 440903"/>
                <a:gd name="connsiteX21" fmla="*/ 46555 w 436831"/>
                <a:gd name="connsiteY21" fmla="*/ 440570 h 440903"/>
                <a:gd name="connsiteX22" fmla="*/ 735 w 436831"/>
                <a:gd name="connsiteY22" fmla="*/ 184264 h 440903"/>
                <a:gd name="connsiteX23" fmla="*/ 66405 w 436831"/>
                <a:gd name="connsiteY23" fmla="*/ 159001 h 440903"/>
                <a:gd name="connsiteX24" fmla="*/ 164278 w 436831"/>
                <a:gd name="connsiteY24" fmla="*/ 88288 h 440903"/>
                <a:gd name="connsiteX25" fmla="*/ 235139 w 436831"/>
                <a:gd name="connsiteY25" fmla="*/ 81498 h 440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36831" h="440903">
                  <a:moveTo>
                    <a:pt x="235138" y="81505"/>
                  </a:moveTo>
                  <a:cubicBezTo>
                    <a:pt x="236761" y="68427"/>
                    <a:pt x="241056" y="50824"/>
                    <a:pt x="247937" y="36075"/>
                  </a:cubicBezTo>
                  <a:cubicBezTo>
                    <a:pt x="250855" y="52768"/>
                    <a:pt x="259436" y="63788"/>
                    <a:pt x="268270" y="72557"/>
                  </a:cubicBezTo>
                  <a:cubicBezTo>
                    <a:pt x="270924" y="75573"/>
                    <a:pt x="273830" y="82372"/>
                    <a:pt x="274949" y="85877"/>
                  </a:cubicBezTo>
                  <a:cubicBezTo>
                    <a:pt x="287502" y="82835"/>
                    <a:pt x="310998" y="86917"/>
                    <a:pt x="319914" y="95179"/>
                  </a:cubicBezTo>
                  <a:cubicBezTo>
                    <a:pt x="322495" y="86629"/>
                    <a:pt x="329575" y="80034"/>
                    <a:pt x="337327" y="77078"/>
                  </a:cubicBezTo>
                  <a:cubicBezTo>
                    <a:pt x="323435" y="71369"/>
                    <a:pt x="324215" y="44325"/>
                    <a:pt x="308045" y="45860"/>
                  </a:cubicBezTo>
                  <a:cubicBezTo>
                    <a:pt x="326212" y="30163"/>
                    <a:pt x="356463" y="47789"/>
                    <a:pt x="359242" y="58008"/>
                  </a:cubicBezTo>
                  <a:cubicBezTo>
                    <a:pt x="363148" y="59654"/>
                    <a:pt x="370693" y="65951"/>
                    <a:pt x="370088" y="79179"/>
                  </a:cubicBezTo>
                  <a:cubicBezTo>
                    <a:pt x="368139" y="60968"/>
                    <a:pt x="381280" y="51449"/>
                    <a:pt x="392673" y="47813"/>
                  </a:cubicBezTo>
                  <a:cubicBezTo>
                    <a:pt x="372387" y="41729"/>
                    <a:pt x="379895" y="12291"/>
                    <a:pt x="355819" y="6458"/>
                  </a:cubicBezTo>
                  <a:cubicBezTo>
                    <a:pt x="400790" y="-17551"/>
                    <a:pt x="404842" y="29938"/>
                    <a:pt x="418830" y="28372"/>
                  </a:cubicBezTo>
                  <a:cubicBezTo>
                    <a:pt x="438166" y="40545"/>
                    <a:pt x="444822" y="65942"/>
                    <a:pt x="423313" y="75700"/>
                  </a:cubicBezTo>
                  <a:cubicBezTo>
                    <a:pt x="423420" y="101744"/>
                    <a:pt x="408732" y="123804"/>
                    <a:pt x="386720" y="127455"/>
                  </a:cubicBezTo>
                  <a:cubicBezTo>
                    <a:pt x="377890" y="146689"/>
                    <a:pt x="362199" y="156529"/>
                    <a:pt x="347058" y="157499"/>
                  </a:cubicBezTo>
                  <a:cubicBezTo>
                    <a:pt x="342446" y="159694"/>
                    <a:pt x="335525" y="161054"/>
                    <a:pt x="328938" y="161406"/>
                  </a:cubicBezTo>
                  <a:cubicBezTo>
                    <a:pt x="322351" y="161759"/>
                    <a:pt x="316093" y="161107"/>
                    <a:pt x="312845" y="159248"/>
                  </a:cubicBezTo>
                  <a:cubicBezTo>
                    <a:pt x="296646" y="162966"/>
                    <a:pt x="280794" y="159985"/>
                    <a:pt x="265390" y="146933"/>
                  </a:cubicBezTo>
                  <a:cubicBezTo>
                    <a:pt x="257172" y="165761"/>
                    <a:pt x="211020" y="174123"/>
                    <a:pt x="191458" y="181070"/>
                  </a:cubicBezTo>
                  <a:cubicBezTo>
                    <a:pt x="171898" y="188010"/>
                    <a:pt x="120299" y="233772"/>
                    <a:pt x="115946" y="256135"/>
                  </a:cubicBezTo>
                  <a:cubicBezTo>
                    <a:pt x="111595" y="278490"/>
                    <a:pt x="91352" y="303289"/>
                    <a:pt x="71688" y="325545"/>
                  </a:cubicBezTo>
                  <a:cubicBezTo>
                    <a:pt x="44648" y="356148"/>
                    <a:pt x="67331" y="392562"/>
                    <a:pt x="46555" y="440570"/>
                  </a:cubicBezTo>
                  <a:cubicBezTo>
                    <a:pt x="17224" y="395981"/>
                    <a:pt x="-4968" y="209660"/>
                    <a:pt x="735" y="184264"/>
                  </a:cubicBezTo>
                  <a:cubicBezTo>
                    <a:pt x="26901" y="189471"/>
                    <a:pt x="56692" y="181484"/>
                    <a:pt x="66405" y="159001"/>
                  </a:cubicBezTo>
                  <a:cubicBezTo>
                    <a:pt x="76116" y="136512"/>
                    <a:pt x="123997" y="86580"/>
                    <a:pt x="164278" y="88288"/>
                  </a:cubicBezTo>
                  <a:cubicBezTo>
                    <a:pt x="186405" y="85419"/>
                    <a:pt x="220164" y="94502"/>
                    <a:pt x="235139" y="81498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3" name="任意多边形: 形状 1172">
              <a:extLst>
                <a:ext uri="{FF2B5EF4-FFF2-40B4-BE49-F238E27FC236}">
                  <a16:creationId xmlns:a16="http://schemas.microsoft.com/office/drawing/2014/main" id="{E5832F3D-0FE4-9681-6A8F-7D0FD61F2110}"/>
                </a:ext>
              </a:extLst>
            </p:cNvPr>
            <p:cNvSpPr/>
            <p:nvPr/>
          </p:nvSpPr>
          <p:spPr>
            <a:xfrm flipV="1">
              <a:off x="8364722" y="5534858"/>
              <a:ext cx="197307" cy="207021"/>
            </a:xfrm>
            <a:custGeom>
              <a:avLst/>
              <a:gdLst>
                <a:gd name="connsiteX0" fmla="*/ -180 w 197307"/>
                <a:gd name="connsiteY0" fmla="*/ 113154 h 207021"/>
                <a:gd name="connsiteX1" fmla="*/ 28188 w 197307"/>
                <a:gd name="connsiteY1" fmla="*/ 78848 h 207021"/>
                <a:gd name="connsiteX2" fmla="*/ 47019 w 197307"/>
                <a:gd name="connsiteY2" fmla="*/ 32071 h 207021"/>
                <a:gd name="connsiteX3" fmla="*/ 91289 w 197307"/>
                <a:gd name="connsiteY3" fmla="*/ -327 h 207021"/>
                <a:gd name="connsiteX4" fmla="*/ 72320 w 197307"/>
                <a:gd name="connsiteY4" fmla="*/ 30750 h 207021"/>
                <a:gd name="connsiteX5" fmla="*/ 79912 w 197307"/>
                <a:gd name="connsiteY5" fmla="*/ 77121 h 207021"/>
                <a:gd name="connsiteX6" fmla="*/ 102766 w 197307"/>
                <a:gd name="connsiteY6" fmla="*/ 98588 h 207021"/>
                <a:gd name="connsiteX7" fmla="*/ 125716 w 197307"/>
                <a:gd name="connsiteY7" fmla="*/ 104737 h 207021"/>
                <a:gd name="connsiteX8" fmla="*/ 162348 w 197307"/>
                <a:gd name="connsiteY8" fmla="*/ 98958 h 207021"/>
                <a:gd name="connsiteX9" fmla="*/ 189192 w 197307"/>
                <a:gd name="connsiteY9" fmla="*/ 69979 h 207021"/>
                <a:gd name="connsiteX10" fmla="*/ 169773 w 197307"/>
                <a:gd name="connsiteY10" fmla="*/ 125291 h 207021"/>
                <a:gd name="connsiteX11" fmla="*/ 140355 w 197307"/>
                <a:gd name="connsiteY11" fmla="*/ 139026 h 207021"/>
                <a:gd name="connsiteX12" fmla="*/ 106123 w 197307"/>
                <a:gd name="connsiteY12" fmla="*/ 146010 h 207021"/>
                <a:gd name="connsiteX13" fmla="*/ 125733 w 197307"/>
                <a:gd name="connsiteY13" fmla="*/ 164083 h 207021"/>
                <a:gd name="connsiteX14" fmla="*/ 152067 w 197307"/>
                <a:gd name="connsiteY14" fmla="*/ 172988 h 207021"/>
                <a:gd name="connsiteX15" fmla="*/ 183572 w 197307"/>
                <a:gd name="connsiteY15" fmla="*/ 157387 h 207021"/>
                <a:gd name="connsiteX16" fmla="*/ 150243 w 197307"/>
                <a:gd name="connsiteY16" fmla="*/ 201918 h 207021"/>
                <a:gd name="connsiteX17" fmla="*/ 105671 w 197307"/>
                <a:gd name="connsiteY17" fmla="*/ 192577 h 207021"/>
                <a:gd name="connsiteX18" fmla="*/ 73661 w 197307"/>
                <a:gd name="connsiteY18" fmla="*/ 164391 h 207021"/>
                <a:gd name="connsiteX19" fmla="*/ 54007 w 197307"/>
                <a:gd name="connsiteY19" fmla="*/ 164320 h 207021"/>
                <a:gd name="connsiteX20" fmla="*/ 29648 w 197307"/>
                <a:gd name="connsiteY20" fmla="*/ 188193 h 207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97307" h="207021">
                  <a:moveTo>
                    <a:pt x="-180" y="113154"/>
                  </a:moveTo>
                  <a:cubicBezTo>
                    <a:pt x="1701" y="92907"/>
                    <a:pt x="20064" y="82363"/>
                    <a:pt x="28188" y="78848"/>
                  </a:cubicBezTo>
                  <a:cubicBezTo>
                    <a:pt x="24068" y="58589"/>
                    <a:pt x="44130" y="46425"/>
                    <a:pt x="47019" y="32071"/>
                  </a:cubicBezTo>
                  <a:cubicBezTo>
                    <a:pt x="49902" y="17719"/>
                    <a:pt x="79545" y="37"/>
                    <a:pt x="91289" y="-327"/>
                  </a:cubicBezTo>
                  <a:cubicBezTo>
                    <a:pt x="84014" y="5375"/>
                    <a:pt x="76864" y="16435"/>
                    <a:pt x="72320" y="30750"/>
                  </a:cubicBezTo>
                  <a:cubicBezTo>
                    <a:pt x="66829" y="48026"/>
                    <a:pt x="84808" y="64220"/>
                    <a:pt x="79912" y="77121"/>
                  </a:cubicBezTo>
                  <a:cubicBezTo>
                    <a:pt x="91830" y="80466"/>
                    <a:pt x="101117" y="92552"/>
                    <a:pt x="102766" y="98588"/>
                  </a:cubicBezTo>
                  <a:cubicBezTo>
                    <a:pt x="112854" y="98185"/>
                    <a:pt x="122725" y="101732"/>
                    <a:pt x="125716" y="104737"/>
                  </a:cubicBezTo>
                  <a:cubicBezTo>
                    <a:pt x="139031" y="97390"/>
                    <a:pt x="154489" y="96861"/>
                    <a:pt x="162348" y="98958"/>
                  </a:cubicBezTo>
                  <a:cubicBezTo>
                    <a:pt x="165015" y="88556"/>
                    <a:pt x="186899" y="86132"/>
                    <a:pt x="189192" y="69979"/>
                  </a:cubicBezTo>
                  <a:cubicBezTo>
                    <a:pt x="207377" y="94397"/>
                    <a:pt x="191509" y="123504"/>
                    <a:pt x="169773" y="125291"/>
                  </a:cubicBezTo>
                  <a:cubicBezTo>
                    <a:pt x="165382" y="132972"/>
                    <a:pt x="146419" y="141722"/>
                    <a:pt x="140355" y="139026"/>
                  </a:cubicBezTo>
                  <a:cubicBezTo>
                    <a:pt x="136396" y="144803"/>
                    <a:pt x="116315" y="146629"/>
                    <a:pt x="106123" y="146010"/>
                  </a:cubicBezTo>
                  <a:cubicBezTo>
                    <a:pt x="116599" y="145361"/>
                    <a:pt x="125886" y="157447"/>
                    <a:pt x="125733" y="164083"/>
                  </a:cubicBezTo>
                  <a:cubicBezTo>
                    <a:pt x="134064" y="162611"/>
                    <a:pt x="147107" y="166874"/>
                    <a:pt x="152067" y="172988"/>
                  </a:cubicBezTo>
                  <a:cubicBezTo>
                    <a:pt x="160410" y="165528"/>
                    <a:pt x="178341" y="162883"/>
                    <a:pt x="183572" y="157387"/>
                  </a:cubicBezTo>
                  <a:cubicBezTo>
                    <a:pt x="181836" y="177005"/>
                    <a:pt x="168081" y="192250"/>
                    <a:pt x="150243" y="201918"/>
                  </a:cubicBezTo>
                  <a:cubicBezTo>
                    <a:pt x="131947" y="212144"/>
                    <a:pt x="116497" y="204506"/>
                    <a:pt x="105671" y="192577"/>
                  </a:cubicBezTo>
                  <a:cubicBezTo>
                    <a:pt x="91237" y="193006"/>
                    <a:pt x="74450" y="174241"/>
                    <a:pt x="73661" y="164391"/>
                  </a:cubicBezTo>
                  <a:cubicBezTo>
                    <a:pt x="67756" y="168399"/>
                    <a:pt x="58433" y="166143"/>
                    <a:pt x="54007" y="164320"/>
                  </a:cubicBezTo>
                  <a:cubicBezTo>
                    <a:pt x="48065" y="172984"/>
                    <a:pt x="38008" y="182898"/>
                    <a:pt x="29648" y="18819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4" name="任意多边形: 形状 1173">
              <a:extLst>
                <a:ext uri="{FF2B5EF4-FFF2-40B4-BE49-F238E27FC236}">
                  <a16:creationId xmlns:a16="http://schemas.microsoft.com/office/drawing/2014/main" id="{6AF9C94F-C2F6-084B-076A-10A363D72D91}"/>
                </a:ext>
              </a:extLst>
            </p:cNvPr>
            <p:cNvSpPr/>
            <p:nvPr/>
          </p:nvSpPr>
          <p:spPr>
            <a:xfrm flipV="1">
              <a:off x="8411752" y="5476451"/>
              <a:ext cx="34632" cy="58005"/>
            </a:xfrm>
            <a:custGeom>
              <a:avLst/>
              <a:gdLst>
                <a:gd name="connsiteX0" fmla="*/ -181 w 34632"/>
                <a:gd name="connsiteY0" fmla="*/ -353 h 58005"/>
                <a:gd name="connsiteX1" fmla="*/ 20548 w 34632"/>
                <a:gd name="connsiteY1" fmla="*/ 24636 h 58005"/>
                <a:gd name="connsiteX2" fmla="*/ 19138 w 34632"/>
                <a:gd name="connsiteY2" fmla="*/ 57653 h 58005"/>
                <a:gd name="connsiteX3" fmla="*/ -180 w 34632"/>
                <a:gd name="connsiteY3" fmla="*/ -353 h 58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632" h="58005">
                  <a:moveTo>
                    <a:pt x="-181" y="-353"/>
                  </a:moveTo>
                  <a:cubicBezTo>
                    <a:pt x="2722" y="11964"/>
                    <a:pt x="13115" y="18127"/>
                    <a:pt x="20548" y="24636"/>
                  </a:cubicBezTo>
                  <a:cubicBezTo>
                    <a:pt x="39497" y="41221"/>
                    <a:pt x="39126" y="48805"/>
                    <a:pt x="19138" y="57653"/>
                  </a:cubicBezTo>
                  <a:cubicBezTo>
                    <a:pt x="11432" y="48922"/>
                    <a:pt x="575" y="11150"/>
                    <a:pt x="-180" y="-353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5" name="任意多边形: 形状 1174">
              <a:extLst>
                <a:ext uri="{FF2B5EF4-FFF2-40B4-BE49-F238E27FC236}">
                  <a16:creationId xmlns:a16="http://schemas.microsoft.com/office/drawing/2014/main" id="{4C2C65CD-1BC8-3BA8-CF03-322A3193389F}"/>
                </a:ext>
              </a:extLst>
            </p:cNvPr>
            <p:cNvSpPr/>
            <p:nvPr/>
          </p:nvSpPr>
          <p:spPr>
            <a:xfrm flipV="1">
              <a:off x="8429373" y="5454293"/>
              <a:ext cx="35801" cy="35408"/>
            </a:xfrm>
            <a:custGeom>
              <a:avLst/>
              <a:gdLst>
                <a:gd name="connsiteX0" fmla="*/ -180 w 35801"/>
                <a:gd name="connsiteY0" fmla="*/ 12273 h 35408"/>
                <a:gd name="connsiteX1" fmla="*/ 27793 w 35801"/>
                <a:gd name="connsiteY1" fmla="*/ 5709 h 35408"/>
                <a:gd name="connsiteX2" fmla="*/ 18879 w 35801"/>
                <a:gd name="connsiteY2" fmla="*/ 35049 h 35408"/>
                <a:gd name="connsiteX3" fmla="*/ -180 w 35801"/>
                <a:gd name="connsiteY3" fmla="*/ 12273 h 35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801" h="35408">
                  <a:moveTo>
                    <a:pt x="-180" y="12273"/>
                  </a:moveTo>
                  <a:cubicBezTo>
                    <a:pt x="1530" y="4651"/>
                    <a:pt x="16693" y="-7947"/>
                    <a:pt x="27793" y="5709"/>
                  </a:cubicBezTo>
                  <a:cubicBezTo>
                    <a:pt x="40535" y="21393"/>
                    <a:pt x="37831" y="32300"/>
                    <a:pt x="18879" y="35049"/>
                  </a:cubicBezTo>
                  <a:cubicBezTo>
                    <a:pt x="15251" y="31897"/>
                    <a:pt x="3794" y="16830"/>
                    <a:pt x="-180" y="12273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6" name="任意多边形: 形状 1175">
              <a:extLst>
                <a:ext uri="{FF2B5EF4-FFF2-40B4-BE49-F238E27FC236}">
                  <a16:creationId xmlns:a16="http://schemas.microsoft.com/office/drawing/2014/main" id="{D883F96D-B340-E02A-28C2-E0391AC39A29}"/>
                </a:ext>
              </a:extLst>
            </p:cNvPr>
            <p:cNvSpPr/>
            <p:nvPr/>
          </p:nvSpPr>
          <p:spPr>
            <a:xfrm flipV="1">
              <a:off x="8448899" y="5434208"/>
              <a:ext cx="40693" cy="33343"/>
            </a:xfrm>
            <a:custGeom>
              <a:avLst/>
              <a:gdLst>
                <a:gd name="connsiteX0" fmla="*/ -180 w 40693"/>
                <a:gd name="connsiteY0" fmla="*/ 13336 h 33343"/>
                <a:gd name="connsiteX1" fmla="*/ 31141 w 40693"/>
                <a:gd name="connsiteY1" fmla="*/ 3028 h 33343"/>
                <a:gd name="connsiteX2" fmla="*/ 29420 w 40693"/>
                <a:gd name="connsiteY2" fmla="*/ 32981 h 33343"/>
                <a:gd name="connsiteX3" fmla="*/ -180 w 40693"/>
                <a:gd name="connsiteY3" fmla="*/ 13337 h 33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693" h="33343">
                  <a:moveTo>
                    <a:pt x="-180" y="13336"/>
                  </a:moveTo>
                  <a:cubicBezTo>
                    <a:pt x="4439" y="6874"/>
                    <a:pt x="14646" y="-6673"/>
                    <a:pt x="31141" y="3028"/>
                  </a:cubicBezTo>
                  <a:cubicBezTo>
                    <a:pt x="44971" y="11162"/>
                    <a:pt x="42735" y="25633"/>
                    <a:pt x="29420" y="32981"/>
                  </a:cubicBezTo>
                  <a:cubicBezTo>
                    <a:pt x="24097" y="31453"/>
                    <a:pt x="9999" y="22952"/>
                    <a:pt x="-180" y="13337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7" name="任意多边形: 形状 1176">
              <a:extLst>
                <a:ext uri="{FF2B5EF4-FFF2-40B4-BE49-F238E27FC236}">
                  <a16:creationId xmlns:a16="http://schemas.microsoft.com/office/drawing/2014/main" id="{217DA063-5A32-1409-9487-B471C87C64E7}"/>
                </a:ext>
              </a:extLst>
            </p:cNvPr>
            <p:cNvSpPr/>
            <p:nvPr/>
          </p:nvSpPr>
          <p:spPr>
            <a:xfrm flipV="1">
              <a:off x="8478353" y="5421661"/>
              <a:ext cx="45624" cy="38676"/>
            </a:xfrm>
            <a:custGeom>
              <a:avLst/>
              <a:gdLst>
                <a:gd name="connsiteX0" fmla="*/ 13 w 45624"/>
                <a:gd name="connsiteY0" fmla="*/ 27433 h 38676"/>
                <a:gd name="connsiteX1" fmla="*/ 23494 w 45624"/>
                <a:gd name="connsiteY1" fmla="*/ 34 h 38676"/>
                <a:gd name="connsiteX2" fmla="*/ 39326 w 45624"/>
                <a:gd name="connsiteY2" fmla="*/ 37923 h 38676"/>
                <a:gd name="connsiteX3" fmla="*/ 13 w 45624"/>
                <a:gd name="connsiteY3" fmla="*/ 27432 h 38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624" h="38676">
                  <a:moveTo>
                    <a:pt x="13" y="27433"/>
                  </a:moveTo>
                  <a:cubicBezTo>
                    <a:pt x="-1387" y="21789"/>
                    <a:pt x="4703" y="-3850"/>
                    <a:pt x="23494" y="34"/>
                  </a:cubicBezTo>
                  <a:cubicBezTo>
                    <a:pt x="42293" y="3920"/>
                    <a:pt x="52877" y="20628"/>
                    <a:pt x="39326" y="37923"/>
                  </a:cubicBezTo>
                  <a:cubicBezTo>
                    <a:pt x="34174" y="40100"/>
                    <a:pt x="9844" y="32643"/>
                    <a:pt x="13" y="27432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8" name="任意多边形: 形状 1177">
              <a:extLst>
                <a:ext uri="{FF2B5EF4-FFF2-40B4-BE49-F238E27FC236}">
                  <a16:creationId xmlns:a16="http://schemas.microsoft.com/office/drawing/2014/main" id="{FDE54D7A-0C53-07E0-47DA-FE7C9FBA1B9F}"/>
                </a:ext>
              </a:extLst>
            </p:cNvPr>
            <p:cNvSpPr/>
            <p:nvPr/>
          </p:nvSpPr>
          <p:spPr>
            <a:xfrm flipV="1">
              <a:off x="8516737" y="5420972"/>
              <a:ext cx="52353" cy="42202"/>
            </a:xfrm>
            <a:custGeom>
              <a:avLst/>
              <a:gdLst>
                <a:gd name="connsiteX0" fmla="*/ 921 w 52353"/>
                <a:gd name="connsiteY0" fmla="*/ 40748 h 42202"/>
                <a:gd name="connsiteX1" fmla="*/ 23691 w 52353"/>
                <a:gd name="connsiteY1" fmla="*/ 188 h 42202"/>
                <a:gd name="connsiteX2" fmla="*/ 50145 w 52353"/>
                <a:gd name="connsiteY2" fmla="*/ 36791 h 42202"/>
                <a:gd name="connsiteX3" fmla="*/ 921 w 52353"/>
                <a:gd name="connsiteY3" fmla="*/ 40747 h 42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353" h="42202">
                  <a:moveTo>
                    <a:pt x="921" y="40748"/>
                  </a:moveTo>
                  <a:cubicBezTo>
                    <a:pt x="-1735" y="28819"/>
                    <a:pt x="-1436" y="5217"/>
                    <a:pt x="23691" y="188"/>
                  </a:cubicBezTo>
                  <a:cubicBezTo>
                    <a:pt x="48825" y="-4839"/>
                    <a:pt x="56275" y="25835"/>
                    <a:pt x="50145" y="36791"/>
                  </a:cubicBezTo>
                  <a:cubicBezTo>
                    <a:pt x="44458" y="39850"/>
                    <a:pt x="15909" y="43778"/>
                    <a:pt x="921" y="40747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9" name="任意多边形: 形状 1178">
              <a:extLst>
                <a:ext uri="{FF2B5EF4-FFF2-40B4-BE49-F238E27FC236}">
                  <a16:creationId xmlns:a16="http://schemas.microsoft.com/office/drawing/2014/main" id="{8FF137A1-0682-7B2F-D5B5-6E3765ED78E1}"/>
                </a:ext>
              </a:extLst>
            </p:cNvPr>
            <p:cNvSpPr/>
            <p:nvPr/>
          </p:nvSpPr>
          <p:spPr>
            <a:xfrm flipV="1">
              <a:off x="8557702" y="5425992"/>
              <a:ext cx="54150" cy="53387"/>
            </a:xfrm>
            <a:custGeom>
              <a:avLst/>
              <a:gdLst>
                <a:gd name="connsiteX0" fmla="*/ 9130 w 54150"/>
                <a:gd name="connsiteY0" fmla="*/ 53025 h 53387"/>
                <a:gd name="connsiteX1" fmla="*/ 16783 w 54150"/>
                <a:gd name="connsiteY1" fmla="*/ 4072 h 53387"/>
                <a:gd name="connsiteX2" fmla="*/ 53236 w 54150"/>
                <a:gd name="connsiteY2" fmla="*/ 33254 h 53387"/>
                <a:gd name="connsiteX3" fmla="*/ 9130 w 54150"/>
                <a:gd name="connsiteY3" fmla="*/ 53024 h 53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150" h="53387">
                  <a:moveTo>
                    <a:pt x="9130" y="53025"/>
                  </a:moveTo>
                  <a:cubicBezTo>
                    <a:pt x="2157" y="45461"/>
                    <a:pt x="-11054" y="21162"/>
                    <a:pt x="16783" y="4072"/>
                  </a:cubicBezTo>
                  <a:cubicBezTo>
                    <a:pt x="44620" y="-13017"/>
                    <a:pt x="57279" y="24163"/>
                    <a:pt x="53236" y="33254"/>
                  </a:cubicBezTo>
                  <a:cubicBezTo>
                    <a:pt x="41965" y="40394"/>
                    <a:pt x="22678" y="52066"/>
                    <a:pt x="9130" y="53024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0" name="任意多边形: 形状 1179">
              <a:extLst>
                <a:ext uri="{FF2B5EF4-FFF2-40B4-BE49-F238E27FC236}">
                  <a16:creationId xmlns:a16="http://schemas.microsoft.com/office/drawing/2014/main" id="{4F8D3162-471F-B5FC-787E-B90CC63C1020}"/>
                </a:ext>
              </a:extLst>
            </p:cNvPr>
            <p:cNvSpPr/>
            <p:nvPr/>
          </p:nvSpPr>
          <p:spPr>
            <a:xfrm flipV="1">
              <a:off x="8595307" y="5447661"/>
              <a:ext cx="56505" cy="66097"/>
            </a:xfrm>
            <a:custGeom>
              <a:avLst/>
              <a:gdLst>
                <a:gd name="connsiteX0" fmla="*/ 16055 w 56505"/>
                <a:gd name="connsiteY0" fmla="*/ 65740 h 66097"/>
                <a:gd name="connsiteX1" fmla="*/ 35843 w 56505"/>
                <a:gd name="connsiteY1" fmla="*/ -157 h 66097"/>
                <a:gd name="connsiteX2" fmla="*/ 16055 w 56505"/>
                <a:gd name="connsiteY2" fmla="*/ 65740 h 66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6505" h="66097">
                  <a:moveTo>
                    <a:pt x="16055" y="65740"/>
                  </a:moveTo>
                  <a:cubicBezTo>
                    <a:pt x="8762" y="61103"/>
                    <a:pt x="-25786" y="22056"/>
                    <a:pt x="35843" y="-157"/>
                  </a:cubicBezTo>
                  <a:cubicBezTo>
                    <a:pt x="43824" y="-3038"/>
                    <a:pt x="87439" y="25421"/>
                    <a:pt x="16055" y="65740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1" name="任意多边形: 形状 1180">
              <a:extLst>
                <a:ext uri="{FF2B5EF4-FFF2-40B4-BE49-F238E27FC236}">
                  <a16:creationId xmlns:a16="http://schemas.microsoft.com/office/drawing/2014/main" id="{B1E56DF7-A755-FA93-628E-3C9B7ACF6DFD}"/>
                </a:ext>
              </a:extLst>
            </p:cNvPr>
            <p:cNvSpPr/>
            <p:nvPr/>
          </p:nvSpPr>
          <p:spPr>
            <a:xfrm flipV="1">
              <a:off x="8629105" y="5470283"/>
              <a:ext cx="55539" cy="73079"/>
            </a:xfrm>
            <a:custGeom>
              <a:avLst/>
              <a:gdLst>
                <a:gd name="connsiteX0" fmla="*/ 9404 w 55539"/>
                <a:gd name="connsiteY0" fmla="*/ 72728 h 73079"/>
                <a:gd name="connsiteX1" fmla="*/ 27896 w 55539"/>
                <a:gd name="connsiteY1" fmla="*/ 2209 h 73079"/>
                <a:gd name="connsiteX2" fmla="*/ 9404 w 55539"/>
                <a:gd name="connsiteY2" fmla="*/ 72728 h 73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539" h="73079">
                  <a:moveTo>
                    <a:pt x="9404" y="72728"/>
                  </a:moveTo>
                  <a:cubicBezTo>
                    <a:pt x="518" y="70738"/>
                    <a:pt x="-13310" y="17967"/>
                    <a:pt x="27896" y="2209"/>
                  </a:cubicBezTo>
                  <a:cubicBezTo>
                    <a:pt x="69105" y="-13543"/>
                    <a:pt x="64741" y="47482"/>
                    <a:pt x="9404" y="72728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2" name="任意多边形: 形状 1181">
              <a:extLst>
                <a:ext uri="{FF2B5EF4-FFF2-40B4-BE49-F238E27FC236}">
                  <a16:creationId xmlns:a16="http://schemas.microsoft.com/office/drawing/2014/main" id="{0DDA7FA7-FA3B-D1FA-11B1-0167A309E22F}"/>
                </a:ext>
              </a:extLst>
            </p:cNvPr>
            <p:cNvSpPr/>
            <p:nvPr/>
          </p:nvSpPr>
          <p:spPr>
            <a:xfrm flipV="1">
              <a:off x="8652480" y="5496596"/>
              <a:ext cx="55325" cy="83579"/>
            </a:xfrm>
            <a:custGeom>
              <a:avLst/>
              <a:gdLst>
                <a:gd name="connsiteX0" fmla="*/ 12937 w 55325"/>
                <a:gd name="connsiteY0" fmla="*/ 83233 h 83579"/>
                <a:gd name="connsiteX1" fmla="*/ 30659 w 55325"/>
                <a:gd name="connsiteY1" fmla="*/ 5034 h 83579"/>
                <a:gd name="connsiteX2" fmla="*/ 12937 w 55325"/>
                <a:gd name="connsiteY2" fmla="*/ 83233 h 83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325" h="83579">
                  <a:moveTo>
                    <a:pt x="12937" y="83233"/>
                  </a:moveTo>
                  <a:cubicBezTo>
                    <a:pt x="-520" y="74884"/>
                    <a:pt x="-14416" y="33586"/>
                    <a:pt x="30659" y="5034"/>
                  </a:cubicBezTo>
                  <a:cubicBezTo>
                    <a:pt x="71505" y="-20839"/>
                    <a:pt x="58296" y="53414"/>
                    <a:pt x="12937" y="83233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3" name="任意多边形: 形状 1182">
              <a:extLst>
                <a:ext uri="{FF2B5EF4-FFF2-40B4-BE49-F238E27FC236}">
                  <a16:creationId xmlns:a16="http://schemas.microsoft.com/office/drawing/2014/main" id="{8CA41C8F-A49D-144F-B300-3D29E183DDB3}"/>
                </a:ext>
              </a:extLst>
            </p:cNvPr>
            <p:cNvSpPr/>
            <p:nvPr/>
          </p:nvSpPr>
          <p:spPr>
            <a:xfrm flipV="1">
              <a:off x="8680429" y="5529457"/>
              <a:ext cx="65401" cy="83917"/>
            </a:xfrm>
            <a:custGeom>
              <a:avLst/>
              <a:gdLst>
                <a:gd name="connsiteX0" fmla="*/ 13684 w 65401"/>
                <a:gd name="connsiteY0" fmla="*/ 83577 h 83917"/>
                <a:gd name="connsiteX1" fmla="*/ 30040 w 65401"/>
                <a:gd name="connsiteY1" fmla="*/ 6243 h 83917"/>
                <a:gd name="connsiteX2" fmla="*/ 13684 w 65401"/>
                <a:gd name="connsiteY2" fmla="*/ 83577 h 83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5401" h="83917">
                  <a:moveTo>
                    <a:pt x="13684" y="83577"/>
                  </a:moveTo>
                  <a:cubicBezTo>
                    <a:pt x="6530" y="78749"/>
                    <a:pt x="-21057" y="43118"/>
                    <a:pt x="30040" y="6243"/>
                  </a:cubicBezTo>
                  <a:cubicBezTo>
                    <a:pt x="67032" y="-20458"/>
                    <a:pt x="92166" y="39852"/>
                    <a:pt x="13684" y="83577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4" name="任意多边形: 形状 1183">
              <a:extLst>
                <a:ext uri="{FF2B5EF4-FFF2-40B4-BE49-F238E27FC236}">
                  <a16:creationId xmlns:a16="http://schemas.microsoft.com/office/drawing/2014/main" id="{07D70CD9-26DC-F0FA-5DA3-A26DC67D60C2}"/>
                </a:ext>
              </a:extLst>
            </p:cNvPr>
            <p:cNvSpPr/>
            <p:nvPr/>
          </p:nvSpPr>
          <p:spPr>
            <a:xfrm flipV="1">
              <a:off x="8723364" y="5581487"/>
              <a:ext cx="62409" cy="77536"/>
            </a:xfrm>
            <a:custGeom>
              <a:avLst/>
              <a:gdLst>
                <a:gd name="connsiteX0" fmla="*/ 17779 w 62409"/>
                <a:gd name="connsiteY0" fmla="*/ 77205 h 77536"/>
                <a:gd name="connsiteX1" fmla="*/ 35143 w 62409"/>
                <a:gd name="connsiteY1" fmla="*/ 5763 h 77536"/>
                <a:gd name="connsiteX2" fmla="*/ 17779 w 62409"/>
                <a:gd name="connsiteY2" fmla="*/ 77205 h 77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2409" h="77536">
                  <a:moveTo>
                    <a:pt x="17779" y="77205"/>
                  </a:moveTo>
                  <a:cubicBezTo>
                    <a:pt x="3788" y="69730"/>
                    <a:pt x="-21666" y="45017"/>
                    <a:pt x="35143" y="5763"/>
                  </a:cubicBezTo>
                  <a:cubicBezTo>
                    <a:pt x="71547" y="-19389"/>
                    <a:pt x="76355" y="39014"/>
                    <a:pt x="17779" y="77205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5" name="任意多边形: 形状 1184">
              <a:extLst>
                <a:ext uri="{FF2B5EF4-FFF2-40B4-BE49-F238E27FC236}">
                  <a16:creationId xmlns:a16="http://schemas.microsoft.com/office/drawing/2014/main" id="{C9073532-F66C-7943-6B7C-F44FED0A0D81}"/>
                </a:ext>
              </a:extLst>
            </p:cNvPr>
            <p:cNvSpPr/>
            <p:nvPr/>
          </p:nvSpPr>
          <p:spPr>
            <a:xfrm flipV="1">
              <a:off x="8768046" y="5621254"/>
              <a:ext cx="47040" cy="60413"/>
            </a:xfrm>
            <a:custGeom>
              <a:avLst/>
              <a:gdLst>
                <a:gd name="connsiteX0" fmla="*/ 15960 w 47040"/>
                <a:gd name="connsiteY0" fmla="*/ 60088 h 60413"/>
                <a:gd name="connsiteX1" fmla="*/ 10775 w 47040"/>
                <a:gd name="connsiteY1" fmla="*/ 8924 h 60413"/>
                <a:gd name="connsiteX2" fmla="*/ 43885 w 47040"/>
                <a:gd name="connsiteY2" fmla="*/ 33686 h 60413"/>
                <a:gd name="connsiteX3" fmla="*/ 15960 w 47040"/>
                <a:gd name="connsiteY3" fmla="*/ 60087 h 60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040" h="60413">
                  <a:moveTo>
                    <a:pt x="15960" y="60088"/>
                  </a:moveTo>
                  <a:cubicBezTo>
                    <a:pt x="25" y="53846"/>
                    <a:pt x="-8159" y="26988"/>
                    <a:pt x="10775" y="8924"/>
                  </a:cubicBezTo>
                  <a:cubicBezTo>
                    <a:pt x="34532" y="-13749"/>
                    <a:pt x="54662" y="9436"/>
                    <a:pt x="43885" y="33686"/>
                  </a:cubicBezTo>
                  <a:cubicBezTo>
                    <a:pt x="33109" y="57937"/>
                    <a:pt x="15960" y="60087"/>
                    <a:pt x="15960" y="60087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6" name="任意多边形: 形状 1185">
              <a:extLst>
                <a:ext uri="{FF2B5EF4-FFF2-40B4-BE49-F238E27FC236}">
                  <a16:creationId xmlns:a16="http://schemas.microsoft.com/office/drawing/2014/main" id="{3052F90C-8DE7-28C2-F2F3-DC47F38F10FC}"/>
                </a:ext>
              </a:extLst>
            </p:cNvPr>
            <p:cNvSpPr/>
            <p:nvPr/>
          </p:nvSpPr>
          <p:spPr>
            <a:xfrm flipV="1">
              <a:off x="8794390" y="5643400"/>
              <a:ext cx="54117" cy="63063"/>
            </a:xfrm>
            <a:custGeom>
              <a:avLst/>
              <a:gdLst>
                <a:gd name="connsiteX0" fmla="*/ 12596 w 54117"/>
                <a:gd name="connsiteY0" fmla="*/ 62743 h 63063"/>
                <a:gd name="connsiteX1" fmla="*/ 27828 w 54117"/>
                <a:gd name="connsiteY1" fmla="*/ 821 h 63063"/>
                <a:gd name="connsiteX2" fmla="*/ 12596 w 54117"/>
                <a:gd name="connsiteY2" fmla="*/ 62743 h 63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4117" h="63063">
                  <a:moveTo>
                    <a:pt x="12596" y="62743"/>
                  </a:moveTo>
                  <a:cubicBezTo>
                    <a:pt x="-513" y="55803"/>
                    <a:pt x="-13397" y="26934"/>
                    <a:pt x="27828" y="821"/>
                  </a:cubicBezTo>
                  <a:cubicBezTo>
                    <a:pt x="36373" y="-4592"/>
                    <a:pt x="90188" y="8151"/>
                    <a:pt x="12596" y="62743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7" name="任意多边形: 形状 1186">
              <a:extLst>
                <a:ext uri="{FF2B5EF4-FFF2-40B4-BE49-F238E27FC236}">
                  <a16:creationId xmlns:a16="http://schemas.microsoft.com/office/drawing/2014/main" id="{532B996F-C950-5910-BAFF-C685604B847F}"/>
                </a:ext>
              </a:extLst>
            </p:cNvPr>
            <p:cNvSpPr/>
            <p:nvPr/>
          </p:nvSpPr>
          <p:spPr>
            <a:xfrm flipV="1">
              <a:off x="7901906" y="5218042"/>
              <a:ext cx="1273031" cy="897707"/>
            </a:xfrm>
            <a:custGeom>
              <a:avLst/>
              <a:gdLst>
                <a:gd name="connsiteX0" fmla="*/ 1265237 w 1273031"/>
                <a:gd name="connsiteY0" fmla="*/ 765517 h 897707"/>
                <a:gd name="connsiteX1" fmla="*/ 1233659 w 1273031"/>
                <a:gd name="connsiteY1" fmla="*/ 751765 h 897707"/>
                <a:gd name="connsiteX2" fmla="*/ 1190630 w 1273031"/>
                <a:gd name="connsiteY2" fmla="*/ 539429 h 897707"/>
                <a:gd name="connsiteX3" fmla="*/ 1057352 w 1273031"/>
                <a:gd name="connsiteY3" fmla="*/ 366836 h 897707"/>
                <a:gd name="connsiteX4" fmla="*/ 1005330 w 1273031"/>
                <a:gd name="connsiteY4" fmla="*/ 343158 h 897707"/>
                <a:gd name="connsiteX5" fmla="*/ 968071 w 1273031"/>
                <a:gd name="connsiteY5" fmla="*/ 310129 h 897707"/>
                <a:gd name="connsiteX6" fmla="*/ 988250 w 1273031"/>
                <a:gd name="connsiteY6" fmla="*/ 276660 h 897707"/>
                <a:gd name="connsiteX7" fmla="*/ 1009315 w 1273031"/>
                <a:gd name="connsiteY7" fmla="*/ 260049 h 897707"/>
                <a:gd name="connsiteX8" fmla="*/ 1039156 w 1273031"/>
                <a:gd name="connsiteY8" fmla="*/ 228078 h 897707"/>
                <a:gd name="connsiteX9" fmla="*/ 1063353 w 1273031"/>
                <a:gd name="connsiteY9" fmla="*/ 197508 h 897707"/>
                <a:gd name="connsiteX10" fmla="*/ 1095319 w 1273031"/>
                <a:gd name="connsiteY10" fmla="*/ 194684 h 897707"/>
                <a:gd name="connsiteX11" fmla="*/ 1132781 w 1273031"/>
                <a:gd name="connsiteY11" fmla="*/ 197083 h 897707"/>
                <a:gd name="connsiteX12" fmla="*/ 1179545 w 1273031"/>
                <a:gd name="connsiteY12" fmla="*/ 205580 h 897707"/>
                <a:gd name="connsiteX13" fmla="*/ 1232551 w 1273031"/>
                <a:gd name="connsiteY13" fmla="*/ 165473 h 897707"/>
                <a:gd name="connsiteX14" fmla="*/ 1176644 w 1273031"/>
                <a:gd name="connsiteY14" fmla="*/ 176924 h 897707"/>
                <a:gd name="connsiteX15" fmla="*/ 1135396 w 1273031"/>
                <a:gd name="connsiteY15" fmla="*/ 161672 h 897707"/>
                <a:gd name="connsiteX16" fmla="*/ 1159619 w 1273031"/>
                <a:gd name="connsiteY16" fmla="*/ 151772 h 897707"/>
                <a:gd name="connsiteX17" fmla="*/ 1187313 w 1273031"/>
                <a:gd name="connsiteY17" fmla="*/ 135318 h 897707"/>
                <a:gd name="connsiteX18" fmla="*/ 1204801 w 1273031"/>
                <a:gd name="connsiteY18" fmla="*/ 107910 h 897707"/>
                <a:gd name="connsiteX19" fmla="*/ 1188474 w 1273031"/>
                <a:gd name="connsiteY19" fmla="*/ 52909 h 897707"/>
                <a:gd name="connsiteX20" fmla="*/ 1183813 w 1273031"/>
                <a:gd name="connsiteY20" fmla="*/ 88529 h 897707"/>
                <a:gd name="connsiteX21" fmla="*/ 1160912 w 1273031"/>
                <a:gd name="connsiteY21" fmla="*/ 107392 h 897707"/>
                <a:gd name="connsiteX22" fmla="*/ 1122907 w 1273031"/>
                <a:gd name="connsiteY22" fmla="*/ 128203 h 897707"/>
                <a:gd name="connsiteX23" fmla="*/ 1077127 w 1273031"/>
                <a:gd name="connsiteY23" fmla="*/ 121258 h 897707"/>
                <a:gd name="connsiteX24" fmla="*/ 1036970 w 1273031"/>
                <a:gd name="connsiteY24" fmla="*/ 92247 h 897707"/>
                <a:gd name="connsiteX25" fmla="*/ 1023004 w 1273031"/>
                <a:gd name="connsiteY25" fmla="*/ 56445 h 897707"/>
                <a:gd name="connsiteX26" fmla="*/ 1040407 w 1273031"/>
                <a:gd name="connsiteY26" fmla="*/ -322 h 897707"/>
                <a:gd name="connsiteX27" fmla="*/ 998523 w 1273031"/>
                <a:gd name="connsiteY27" fmla="*/ 55615 h 897707"/>
                <a:gd name="connsiteX28" fmla="*/ 993189 w 1273031"/>
                <a:gd name="connsiteY28" fmla="*/ 109087 h 897707"/>
                <a:gd name="connsiteX29" fmla="*/ 1023370 w 1273031"/>
                <a:gd name="connsiteY29" fmla="*/ 149868 h 897707"/>
                <a:gd name="connsiteX30" fmla="*/ 983142 w 1273031"/>
                <a:gd name="connsiteY30" fmla="*/ 189505 h 897707"/>
                <a:gd name="connsiteX31" fmla="*/ 951590 w 1273031"/>
                <a:gd name="connsiteY31" fmla="*/ 229098 h 897707"/>
                <a:gd name="connsiteX32" fmla="*/ 920087 w 1273031"/>
                <a:gd name="connsiteY32" fmla="*/ 261028 h 897707"/>
                <a:gd name="connsiteX33" fmla="*/ 899727 w 1273031"/>
                <a:gd name="connsiteY33" fmla="*/ 296799 h 897707"/>
                <a:gd name="connsiteX34" fmla="*/ 882719 w 1273031"/>
                <a:gd name="connsiteY34" fmla="*/ 330984 h 897707"/>
                <a:gd name="connsiteX35" fmla="*/ 883863 w 1273031"/>
                <a:gd name="connsiteY35" fmla="*/ 358571 h 897707"/>
                <a:gd name="connsiteX36" fmla="*/ 896855 w 1273031"/>
                <a:gd name="connsiteY36" fmla="*/ 386828 h 897707"/>
                <a:gd name="connsiteX37" fmla="*/ 916627 w 1273031"/>
                <a:gd name="connsiteY37" fmla="*/ 414597 h 897707"/>
                <a:gd name="connsiteX38" fmla="*/ 930465 w 1273031"/>
                <a:gd name="connsiteY38" fmla="*/ 445036 h 897707"/>
                <a:gd name="connsiteX39" fmla="*/ 767826 w 1273031"/>
                <a:gd name="connsiteY39" fmla="*/ 611212 h 897707"/>
                <a:gd name="connsiteX40" fmla="*/ 509782 w 1273031"/>
                <a:gd name="connsiteY40" fmla="*/ 578642 h 897707"/>
                <a:gd name="connsiteX41" fmla="*/ 414248 w 1273031"/>
                <a:gd name="connsiteY41" fmla="*/ 407192 h 897707"/>
                <a:gd name="connsiteX42" fmla="*/ 417795 w 1273031"/>
                <a:gd name="connsiteY42" fmla="*/ 364652 h 897707"/>
                <a:gd name="connsiteX43" fmla="*/ 414379 w 1273031"/>
                <a:gd name="connsiteY43" fmla="*/ 333054 h 897707"/>
                <a:gd name="connsiteX44" fmla="*/ 433076 w 1273031"/>
                <a:gd name="connsiteY44" fmla="*/ 311411 h 897707"/>
                <a:gd name="connsiteX45" fmla="*/ 466207 w 1273031"/>
                <a:gd name="connsiteY45" fmla="*/ 291512 h 897707"/>
                <a:gd name="connsiteX46" fmla="*/ 473590 w 1273031"/>
                <a:gd name="connsiteY46" fmla="*/ 237831 h 897707"/>
                <a:gd name="connsiteX47" fmla="*/ 432000 w 1273031"/>
                <a:gd name="connsiteY47" fmla="*/ 182495 h 897707"/>
                <a:gd name="connsiteX48" fmla="*/ 448598 w 1273031"/>
                <a:gd name="connsiteY48" fmla="*/ 209557 h 897707"/>
                <a:gd name="connsiteX49" fmla="*/ 448381 w 1273031"/>
                <a:gd name="connsiteY49" fmla="*/ 246175 h 897707"/>
                <a:gd name="connsiteX50" fmla="*/ 434147 w 1273031"/>
                <a:gd name="connsiteY50" fmla="*/ 270985 h 897707"/>
                <a:gd name="connsiteX51" fmla="*/ 411867 w 1273031"/>
                <a:gd name="connsiteY51" fmla="*/ 279648 h 897707"/>
                <a:gd name="connsiteX52" fmla="*/ 404766 w 1273031"/>
                <a:gd name="connsiteY52" fmla="*/ 234053 h 897707"/>
                <a:gd name="connsiteX53" fmla="*/ 381018 w 1273031"/>
                <a:gd name="connsiteY53" fmla="*/ 201721 h 897707"/>
                <a:gd name="connsiteX54" fmla="*/ 342235 w 1273031"/>
                <a:gd name="connsiteY54" fmla="*/ 206689 h 897707"/>
                <a:gd name="connsiteX55" fmla="*/ 368274 w 1273031"/>
                <a:gd name="connsiteY55" fmla="*/ 222862 h 897707"/>
                <a:gd name="connsiteX56" fmla="*/ 371784 w 1273031"/>
                <a:gd name="connsiteY56" fmla="*/ 247319 h 897707"/>
                <a:gd name="connsiteX57" fmla="*/ 341628 w 1273031"/>
                <a:gd name="connsiteY57" fmla="*/ 288223 h 897707"/>
                <a:gd name="connsiteX58" fmla="*/ 242884 w 1273031"/>
                <a:gd name="connsiteY58" fmla="*/ 266063 h 897707"/>
                <a:gd name="connsiteX59" fmla="*/ 249830 w 1273031"/>
                <a:gd name="connsiteY59" fmla="*/ 310958 h 897707"/>
                <a:gd name="connsiteX60" fmla="*/ 330440 w 1273031"/>
                <a:gd name="connsiteY60" fmla="*/ 345383 h 897707"/>
                <a:gd name="connsiteX61" fmla="*/ 357792 w 1273031"/>
                <a:gd name="connsiteY61" fmla="*/ 376526 h 897707"/>
                <a:gd name="connsiteX62" fmla="*/ 351891 w 1273031"/>
                <a:gd name="connsiteY62" fmla="*/ 465206 h 897707"/>
                <a:gd name="connsiteX63" fmla="*/ 398740 w 1273031"/>
                <a:gd name="connsiteY63" fmla="*/ 535722 h 897707"/>
                <a:gd name="connsiteX64" fmla="*/ 322568 w 1273031"/>
                <a:gd name="connsiteY64" fmla="*/ 551297 h 897707"/>
                <a:gd name="connsiteX65" fmla="*/ 33592 w 1273031"/>
                <a:gd name="connsiteY65" fmla="*/ 597125 h 897707"/>
                <a:gd name="connsiteX66" fmla="*/ 17896 w 1273031"/>
                <a:gd name="connsiteY66" fmla="*/ 613598 h 897707"/>
                <a:gd name="connsiteX67" fmla="*/ 173856 w 1273031"/>
                <a:gd name="connsiteY67" fmla="*/ 601930 h 897707"/>
                <a:gd name="connsiteX68" fmla="*/ 457129 w 1273031"/>
                <a:gd name="connsiteY68" fmla="*/ 712173 h 897707"/>
                <a:gd name="connsiteX69" fmla="*/ 922783 w 1273031"/>
                <a:gd name="connsiteY69" fmla="*/ 597994 h 897707"/>
                <a:gd name="connsiteX70" fmla="*/ 1037871 w 1273031"/>
                <a:gd name="connsiteY70" fmla="*/ 697158 h 897707"/>
                <a:gd name="connsiteX71" fmla="*/ 1130944 w 1273031"/>
                <a:gd name="connsiteY71" fmla="*/ 897386 h 897707"/>
                <a:gd name="connsiteX72" fmla="*/ 1265211 w 1273031"/>
                <a:gd name="connsiteY72" fmla="*/ 765500 h 897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1273031" h="897707">
                  <a:moveTo>
                    <a:pt x="1265237" y="765517"/>
                  </a:moveTo>
                  <a:cubicBezTo>
                    <a:pt x="1257619" y="763812"/>
                    <a:pt x="1239042" y="755973"/>
                    <a:pt x="1233659" y="751765"/>
                  </a:cubicBezTo>
                  <a:cubicBezTo>
                    <a:pt x="1175048" y="703942"/>
                    <a:pt x="1200304" y="624499"/>
                    <a:pt x="1190630" y="539429"/>
                  </a:cubicBezTo>
                  <a:cubicBezTo>
                    <a:pt x="1183010" y="472382"/>
                    <a:pt x="1128701" y="393518"/>
                    <a:pt x="1057352" y="366836"/>
                  </a:cubicBezTo>
                  <a:cubicBezTo>
                    <a:pt x="1032945" y="357714"/>
                    <a:pt x="1033749" y="350206"/>
                    <a:pt x="1005330" y="343158"/>
                  </a:cubicBezTo>
                  <a:cubicBezTo>
                    <a:pt x="994426" y="340458"/>
                    <a:pt x="981491" y="336477"/>
                    <a:pt x="968071" y="310129"/>
                  </a:cubicBezTo>
                  <a:cubicBezTo>
                    <a:pt x="981413" y="307128"/>
                    <a:pt x="990554" y="287175"/>
                    <a:pt x="988250" y="276660"/>
                  </a:cubicBezTo>
                  <a:cubicBezTo>
                    <a:pt x="998486" y="275621"/>
                    <a:pt x="1008380" y="267178"/>
                    <a:pt x="1009315" y="260049"/>
                  </a:cubicBezTo>
                  <a:cubicBezTo>
                    <a:pt x="1026465" y="257898"/>
                    <a:pt x="1035374" y="247898"/>
                    <a:pt x="1039156" y="228078"/>
                  </a:cubicBezTo>
                  <a:cubicBezTo>
                    <a:pt x="1050244" y="223236"/>
                    <a:pt x="1060142" y="214785"/>
                    <a:pt x="1063353" y="197508"/>
                  </a:cubicBezTo>
                  <a:cubicBezTo>
                    <a:pt x="1075680" y="204942"/>
                    <a:pt x="1089024" y="201933"/>
                    <a:pt x="1095319" y="194684"/>
                  </a:cubicBezTo>
                  <a:cubicBezTo>
                    <a:pt x="1103402" y="209163"/>
                    <a:pt x="1123794" y="210401"/>
                    <a:pt x="1132781" y="197083"/>
                  </a:cubicBezTo>
                  <a:cubicBezTo>
                    <a:pt x="1140707" y="218200"/>
                    <a:pt x="1166671" y="221360"/>
                    <a:pt x="1179545" y="205580"/>
                  </a:cubicBezTo>
                  <a:cubicBezTo>
                    <a:pt x="1200431" y="207600"/>
                    <a:pt x="1228901" y="190653"/>
                    <a:pt x="1232551" y="165473"/>
                  </a:cubicBezTo>
                  <a:cubicBezTo>
                    <a:pt x="1212111" y="188220"/>
                    <a:pt x="1196150" y="161306"/>
                    <a:pt x="1176644" y="176924"/>
                  </a:cubicBezTo>
                  <a:cubicBezTo>
                    <a:pt x="1172235" y="157936"/>
                    <a:pt x="1152585" y="157857"/>
                    <a:pt x="1135396" y="161672"/>
                  </a:cubicBezTo>
                  <a:cubicBezTo>
                    <a:pt x="1147041" y="160283"/>
                    <a:pt x="1159956" y="159183"/>
                    <a:pt x="1159619" y="151772"/>
                  </a:cubicBezTo>
                  <a:cubicBezTo>
                    <a:pt x="1171698" y="153645"/>
                    <a:pt x="1185643" y="141274"/>
                    <a:pt x="1187313" y="135318"/>
                  </a:cubicBezTo>
                  <a:cubicBezTo>
                    <a:pt x="1199705" y="132099"/>
                    <a:pt x="1208012" y="123300"/>
                    <a:pt x="1204801" y="107910"/>
                  </a:cubicBezTo>
                  <a:cubicBezTo>
                    <a:pt x="1213372" y="90499"/>
                    <a:pt x="1208914" y="62830"/>
                    <a:pt x="1188474" y="52909"/>
                  </a:cubicBezTo>
                  <a:cubicBezTo>
                    <a:pt x="1196195" y="71974"/>
                    <a:pt x="1184049" y="78580"/>
                    <a:pt x="1183813" y="88529"/>
                  </a:cubicBezTo>
                  <a:cubicBezTo>
                    <a:pt x="1170474" y="91535"/>
                    <a:pt x="1159591" y="98429"/>
                    <a:pt x="1160912" y="107392"/>
                  </a:cubicBezTo>
                  <a:cubicBezTo>
                    <a:pt x="1150756" y="105113"/>
                    <a:pt x="1126323" y="112964"/>
                    <a:pt x="1122907" y="128203"/>
                  </a:cubicBezTo>
                  <a:cubicBezTo>
                    <a:pt x="1110547" y="116426"/>
                    <a:pt x="1091119" y="112395"/>
                    <a:pt x="1077127" y="121258"/>
                  </a:cubicBezTo>
                  <a:cubicBezTo>
                    <a:pt x="1074122" y="107919"/>
                    <a:pt x="1051428" y="96157"/>
                    <a:pt x="1036970" y="92247"/>
                  </a:cubicBezTo>
                  <a:cubicBezTo>
                    <a:pt x="1045748" y="76881"/>
                    <a:pt x="1032020" y="63802"/>
                    <a:pt x="1023004" y="56445"/>
                  </a:cubicBezTo>
                  <a:cubicBezTo>
                    <a:pt x="1041239" y="40538"/>
                    <a:pt x="1012820" y="33490"/>
                    <a:pt x="1040407" y="-322"/>
                  </a:cubicBezTo>
                  <a:cubicBezTo>
                    <a:pt x="1019864" y="5066"/>
                    <a:pt x="989890" y="31678"/>
                    <a:pt x="998523" y="55615"/>
                  </a:cubicBezTo>
                  <a:cubicBezTo>
                    <a:pt x="981914" y="67223"/>
                    <a:pt x="981087" y="91710"/>
                    <a:pt x="993189" y="109087"/>
                  </a:cubicBezTo>
                  <a:cubicBezTo>
                    <a:pt x="987850" y="129895"/>
                    <a:pt x="997233" y="148999"/>
                    <a:pt x="1023370" y="149868"/>
                  </a:cubicBezTo>
                  <a:cubicBezTo>
                    <a:pt x="1004878" y="155050"/>
                    <a:pt x="1012079" y="185332"/>
                    <a:pt x="983142" y="189505"/>
                  </a:cubicBezTo>
                  <a:cubicBezTo>
                    <a:pt x="968743" y="191587"/>
                    <a:pt x="944555" y="218849"/>
                    <a:pt x="951590" y="229098"/>
                  </a:cubicBezTo>
                  <a:cubicBezTo>
                    <a:pt x="942000" y="224278"/>
                    <a:pt x="915603" y="245355"/>
                    <a:pt x="920087" y="261028"/>
                  </a:cubicBezTo>
                  <a:cubicBezTo>
                    <a:pt x="907563" y="261886"/>
                    <a:pt x="891214" y="284216"/>
                    <a:pt x="899727" y="296799"/>
                  </a:cubicBezTo>
                  <a:cubicBezTo>
                    <a:pt x="884233" y="298988"/>
                    <a:pt x="874066" y="319041"/>
                    <a:pt x="882719" y="330984"/>
                  </a:cubicBezTo>
                  <a:cubicBezTo>
                    <a:pt x="872435" y="339672"/>
                    <a:pt x="877669" y="350520"/>
                    <a:pt x="883863" y="358571"/>
                  </a:cubicBezTo>
                  <a:cubicBezTo>
                    <a:pt x="876711" y="369639"/>
                    <a:pt x="885585" y="377629"/>
                    <a:pt x="896855" y="386828"/>
                  </a:cubicBezTo>
                  <a:cubicBezTo>
                    <a:pt x="894783" y="399027"/>
                    <a:pt x="904786" y="407941"/>
                    <a:pt x="916627" y="414597"/>
                  </a:cubicBezTo>
                  <a:cubicBezTo>
                    <a:pt x="913779" y="427287"/>
                    <a:pt x="921238" y="435631"/>
                    <a:pt x="930465" y="445036"/>
                  </a:cubicBezTo>
                  <a:cubicBezTo>
                    <a:pt x="895129" y="471775"/>
                    <a:pt x="854093" y="510376"/>
                    <a:pt x="767826" y="611212"/>
                  </a:cubicBezTo>
                  <a:cubicBezTo>
                    <a:pt x="637679" y="763350"/>
                    <a:pt x="520307" y="674344"/>
                    <a:pt x="509782" y="578642"/>
                  </a:cubicBezTo>
                  <a:cubicBezTo>
                    <a:pt x="497630" y="468220"/>
                    <a:pt x="440131" y="479007"/>
                    <a:pt x="414248" y="407192"/>
                  </a:cubicBezTo>
                  <a:cubicBezTo>
                    <a:pt x="427043" y="394732"/>
                    <a:pt x="426939" y="377372"/>
                    <a:pt x="417795" y="364652"/>
                  </a:cubicBezTo>
                  <a:cubicBezTo>
                    <a:pt x="426283" y="358725"/>
                    <a:pt x="427339" y="346626"/>
                    <a:pt x="414379" y="333054"/>
                  </a:cubicBezTo>
                  <a:cubicBezTo>
                    <a:pt x="422624" y="329731"/>
                    <a:pt x="430797" y="321567"/>
                    <a:pt x="433076" y="311411"/>
                  </a:cubicBezTo>
                  <a:cubicBezTo>
                    <a:pt x="444911" y="318070"/>
                    <a:pt x="464266" y="309079"/>
                    <a:pt x="466207" y="291512"/>
                  </a:cubicBezTo>
                  <a:cubicBezTo>
                    <a:pt x="487400" y="280263"/>
                    <a:pt x="487164" y="257544"/>
                    <a:pt x="473590" y="237831"/>
                  </a:cubicBezTo>
                  <a:cubicBezTo>
                    <a:pt x="472158" y="211506"/>
                    <a:pt x="453260" y="190265"/>
                    <a:pt x="432000" y="182495"/>
                  </a:cubicBezTo>
                  <a:cubicBezTo>
                    <a:pt x="438335" y="189920"/>
                    <a:pt x="444553" y="202312"/>
                    <a:pt x="448598" y="209557"/>
                  </a:cubicBezTo>
                  <a:cubicBezTo>
                    <a:pt x="456022" y="222863"/>
                    <a:pt x="439788" y="236911"/>
                    <a:pt x="448381" y="246175"/>
                  </a:cubicBezTo>
                  <a:cubicBezTo>
                    <a:pt x="438563" y="251307"/>
                    <a:pt x="432823" y="262017"/>
                    <a:pt x="434147" y="270985"/>
                  </a:cubicBezTo>
                  <a:cubicBezTo>
                    <a:pt x="425750" y="269766"/>
                    <a:pt x="416997" y="273136"/>
                    <a:pt x="411867" y="279648"/>
                  </a:cubicBezTo>
                  <a:cubicBezTo>
                    <a:pt x="419405" y="268342"/>
                    <a:pt x="415752" y="244518"/>
                    <a:pt x="404766" y="234053"/>
                  </a:cubicBezTo>
                  <a:cubicBezTo>
                    <a:pt x="404295" y="221282"/>
                    <a:pt x="392299" y="204919"/>
                    <a:pt x="381018" y="201721"/>
                  </a:cubicBezTo>
                  <a:cubicBezTo>
                    <a:pt x="368309" y="188534"/>
                    <a:pt x="353206" y="190483"/>
                    <a:pt x="342235" y="206689"/>
                  </a:cubicBezTo>
                  <a:cubicBezTo>
                    <a:pt x="354229" y="206713"/>
                    <a:pt x="363491" y="214455"/>
                    <a:pt x="368274" y="222862"/>
                  </a:cubicBezTo>
                  <a:cubicBezTo>
                    <a:pt x="365787" y="230975"/>
                    <a:pt x="368728" y="241637"/>
                    <a:pt x="371784" y="247319"/>
                  </a:cubicBezTo>
                  <a:cubicBezTo>
                    <a:pt x="355151" y="254587"/>
                    <a:pt x="342296" y="280704"/>
                    <a:pt x="341628" y="288223"/>
                  </a:cubicBezTo>
                  <a:cubicBezTo>
                    <a:pt x="308242" y="309371"/>
                    <a:pt x="264035" y="299455"/>
                    <a:pt x="242884" y="266063"/>
                  </a:cubicBezTo>
                  <a:cubicBezTo>
                    <a:pt x="249208" y="279481"/>
                    <a:pt x="241245" y="301696"/>
                    <a:pt x="249830" y="310958"/>
                  </a:cubicBezTo>
                  <a:cubicBezTo>
                    <a:pt x="258718" y="345621"/>
                    <a:pt x="288914" y="364067"/>
                    <a:pt x="330440" y="345383"/>
                  </a:cubicBezTo>
                  <a:cubicBezTo>
                    <a:pt x="332673" y="359217"/>
                    <a:pt x="356132" y="360152"/>
                    <a:pt x="357792" y="376526"/>
                  </a:cubicBezTo>
                  <a:cubicBezTo>
                    <a:pt x="359908" y="397434"/>
                    <a:pt x="358391" y="427326"/>
                    <a:pt x="351891" y="465206"/>
                  </a:cubicBezTo>
                  <a:cubicBezTo>
                    <a:pt x="379378" y="479375"/>
                    <a:pt x="394694" y="512147"/>
                    <a:pt x="398740" y="535722"/>
                  </a:cubicBezTo>
                  <a:cubicBezTo>
                    <a:pt x="404543" y="569579"/>
                    <a:pt x="389776" y="569712"/>
                    <a:pt x="322568" y="551297"/>
                  </a:cubicBezTo>
                  <a:cubicBezTo>
                    <a:pt x="213046" y="521292"/>
                    <a:pt x="139307" y="595509"/>
                    <a:pt x="33592" y="597125"/>
                  </a:cubicBezTo>
                  <a:cubicBezTo>
                    <a:pt x="5508" y="597551"/>
                    <a:pt x="-17647" y="605626"/>
                    <a:pt x="17896" y="613598"/>
                  </a:cubicBezTo>
                  <a:cubicBezTo>
                    <a:pt x="53445" y="621580"/>
                    <a:pt x="124736" y="606908"/>
                    <a:pt x="173856" y="601930"/>
                  </a:cubicBezTo>
                  <a:cubicBezTo>
                    <a:pt x="265841" y="592613"/>
                    <a:pt x="361951" y="613472"/>
                    <a:pt x="457129" y="712173"/>
                  </a:cubicBezTo>
                  <a:cubicBezTo>
                    <a:pt x="680836" y="944131"/>
                    <a:pt x="826830" y="728467"/>
                    <a:pt x="922783" y="597994"/>
                  </a:cubicBezTo>
                  <a:cubicBezTo>
                    <a:pt x="1012863" y="475490"/>
                    <a:pt x="1058121" y="595032"/>
                    <a:pt x="1037871" y="697158"/>
                  </a:cubicBezTo>
                  <a:cubicBezTo>
                    <a:pt x="1013525" y="819912"/>
                    <a:pt x="1066222" y="870859"/>
                    <a:pt x="1130944" y="897386"/>
                  </a:cubicBezTo>
                  <a:cubicBezTo>
                    <a:pt x="1197760" y="867044"/>
                    <a:pt x="1301966" y="771084"/>
                    <a:pt x="1265211" y="765500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8" name="任意多边形: 形状 1187">
              <a:extLst>
                <a:ext uri="{FF2B5EF4-FFF2-40B4-BE49-F238E27FC236}">
                  <a16:creationId xmlns:a16="http://schemas.microsoft.com/office/drawing/2014/main" id="{B794BD32-C824-28F8-85F7-9CAD092A1F2F}"/>
                </a:ext>
              </a:extLst>
            </p:cNvPr>
            <p:cNvSpPr/>
            <p:nvPr/>
          </p:nvSpPr>
          <p:spPr>
            <a:xfrm flipV="1">
              <a:off x="8919037" y="5329432"/>
              <a:ext cx="208995" cy="438257"/>
            </a:xfrm>
            <a:custGeom>
              <a:avLst/>
              <a:gdLst>
                <a:gd name="connsiteX0" fmla="*/ 208827 w 208995"/>
                <a:gd name="connsiteY0" fmla="*/ 437913 h 438257"/>
                <a:gd name="connsiteX1" fmla="*/ 149981 w 208995"/>
                <a:gd name="connsiteY1" fmla="*/ 302038 h 438257"/>
                <a:gd name="connsiteX2" fmla="*/ -168 w 208995"/>
                <a:gd name="connsiteY2" fmla="*/ -344 h 438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8995" h="438257">
                  <a:moveTo>
                    <a:pt x="208827" y="437913"/>
                  </a:moveTo>
                  <a:cubicBezTo>
                    <a:pt x="152706" y="381983"/>
                    <a:pt x="146435" y="344575"/>
                    <a:pt x="149981" y="302038"/>
                  </a:cubicBezTo>
                  <a:cubicBezTo>
                    <a:pt x="157310" y="214113"/>
                    <a:pt x="107240" y="55758"/>
                    <a:pt x="-168" y="-34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9" name="任意多边形: 形状 1188">
              <a:extLst>
                <a:ext uri="{FF2B5EF4-FFF2-40B4-BE49-F238E27FC236}">
                  <a16:creationId xmlns:a16="http://schemas.microsoft.com/office/drawing/2014/main" id="{17392168-130D-7754-7B86-8A91EC2B6D9B}"/>
                </a:ext>
              </a:extLst>
            </p:cNvPr>
            <p:cNvSpPr/>
            <p:nvPr/>
          </p:nvSpPr>
          <p:spPr>
            <a:xfrm flipV="1">
              <a:off x="8996349" y="5699867"/>
              <a:ext cx="34868" cy="10259"/>
            </a:xfrm>
            <a:custGeom>
              <a:avLst/>
              <a:gdLst>
                <a:gd name="connsiteX0" fmla="*/ -169 w 34868"/>
                <a:gd name="connsiteY0" fmla="*/ 451 h 10259"/>
                <a:gd name="connsiteX1" fmla="*/ 34700 w 34868"/>
                <a:gd name="connsiteY1" fmla="*/ 9944 h 10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868" h="10259">
                  <a:moveTo>
                    <a:pt x="-169" y="451"/>
                  </a:moveTo>
                  <a:cubicBezTo>
                    <a:pt x="7524" y="-1160"/>
                    <a:pt x="23862" y="-1158"/>
                    <a:pt x="34700" y="994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0" name="任意多边形: 形状 1189">
              <a:extLst>
                <a:ext uri="{FF2B5EF4-FFF2-40B4-BE49-F238E27FC236}">
                  <a16:creationId xmlns:a16="http://schemas.microsoft.com/office/drawing/2014/main" id="{4A01B513-8430-0361-CB15-DEE6B5DA63AE}"/>
                </a:ext>
              </a:extLst>
            </p:cNvPr>
            <p:cNvSpPr/>
            <p:nvPr/>
          </p:nvSpPr>
          <p:spPr>
            <a:xfrm flipV="1">
              <a:off x="9018971" y="5668266"/>
              <a:ext cx="37666" cy="15615"/>
            </a:xfrm>
            <a:custGeom>
              <a:avLst/>
              <a:gdLst>
                <a:gd name="connsiteX0" fmla="*/ -168 w 37666"/>
                <a:gd name="connsiteY0" fmla="*/ -320 h 15615"/>
                <a:gd name="connsiteX1" fmla="*/ 37499 w 37666"/>
                <a:gd name="connsiteY1" fmla="*/ 15295 h 15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666" h="15615">
                  <a:moveTo>
                    <a:pt x="-168" y="-320"/>
                  </a:moveTo>
                  <a:cubicBezTo>
                    <a:pt x="8913" y="9714"/>
                    <a:pt x="29478" y="3493"/>
                    <a:pt x="37499" y="15295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1" name="任意多边形: 形状 1190">
              <a:extLst>
                <a:ext uri="{FF2B5EF4-FFF2-40B4-BE49-F238E27FC236}">
                  <a16:creationId xmlns:a16="http://schemas.microsoft.com/office/drawing/2014/main" id="{D89FC3BC-B43C-3F5E-6CCA-F5B9508577D4}"/>
                </a:ext>
              </a:extLst>
            </p:cNvPr>
            <p:cNvSpPr/>
            <p:nvPr/>
          </p:nvSpPr>
          <p:spPr>
            <a:xfrm flipV="1">
              <a:off x="9047188" y="5615735"/>
              <a:ext cx="36180" cy="24449"/>
            </a:xfrm>
            <a:custGeom>
              <a:avLst/>
              <a:gdLst>
                <a:gd name="connsiteX0" fmla="*/ -167 w 36180"/>
                <a:gd name="connsiteY0" fmla="*/ -329 h 24449"/>
                <a:gd name="connsiteX1" fmla="*/ 36013 w 36180"/>
                <a:gd name="connsiteY1" fmla="*/ 24120 h 24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180" h="24449">
                  <a:moveTo>
                    <a:pt x="-167" y="-329"/>
                  </a:moveTo>
                  <a:cubicBezTo>
                    <a:pt x="6051" y="12063"/>
                    <a:pt x="31352" y="10742"/>
                    <a:pt x="36013" y="24120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2" name="任意多边形: 形状 1191">
              <a:extLst>
                <a:ext uri="{FF2B5EF4-FFF2-40B4-BE49-F238E27FC236}">
                  <a16:creationId xmlns:a16="http://schemas.microsoft.com/office/drawing/2014/main" id="{23F8D67E-17F5-1D2C-D35E-E5D7DE7B4343}"/>
                </a:ext>
              </a:extLst>
            </p:cNvPr>
            <p:cNvSpPr/>
            <p:nvPr/>
          </p:nvSpPr>
          <p:spPr>
            <a:xfrm flipV="1">
              <a:off x="9063619" y="5569203"/>
              <a:ext cx="29593" cy="22642"/>
            </a:xfrm>
            <a:custGeom>
              <a:avLst/>
              <a:gdLst>
                <a:gd name="connsiteX0" fmla="*/ -167 w 29593"/>
                <a:gd name="connsiteY0" fmla="*/ -338 h 22642"/>
                <a:gd name="connsiteX1" fmla="*/ 29426 w 29593"/>
                <a:gd name="connsiteY1" fmla="*/ 22304 h 22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593" h="22642">
                  <a:moveTo>
                    <a:pt x="-167" y="-338"/>
                  </a:moveTo>
                  <a:cubicBezTo>
                    <a:pt x="2465" y="7250"/>
                    <a:pt x="27438" y="8856"/>
                    <a:pt x="29426" y="2230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3" name="任意多边形: 形状 1192">
              <a:extLst>
                <a:ext uri="{FF2B5EF4-FFF2-40B4-BE49-F238E27FC236}">
                  <a16:creationId xmlns:a16="http://schemas.microsoft.com/office/drawing/2014/main" id="{55CBA72F-4FF0-DD46-A2C5-39A0C3392FA7}"/>
                </a:ext>
              </a:extLst>
            </p:cNvPr>
            <p:cNvSpPr/>
            <p:nvPr/>
          </p:nvSpPr>
          <p:spPr>
            <a:xfrm flipV="1">
              <a:off x="9076597" y="5521174"/>
              <a:ext cx="18125" cy="21737"/>
            </a:xfrm>
            <a:custGeom>
              <a:avLst/>
              <a:gdLst>
                <a:gd name="connsiteX0" fmla="*/ -167 w 18125"/>
                <a:gd name="connsiteY0" fmla="*/ -347 h 21737"/>
                <a:gd name="connsiteX1" fmla="*/ 17958 w 18125"/>
                <a:gd name="connsiteY1" fmla="*/ 21390 h 21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125" h="21737">
                  <a:moveTo>
                    <a:pt x="-167" y="-347"/>
                  </a:moveTo>
                  <a:cubicBezTo>
                    <a:pt x="1015" y="9254"/>
                    <a:pt x="18088" y="10414"/>
                    <a:pt x="17958" y="21390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4" name="任意多边形: 形状 1193">
              <a:extLst>
                <a:ext uri="{FF2B5EF4-FFF2-40B4-BE49-F238E27FC236}">
                  <a16:creationId xmlns:a16="http://schemas.microsoft.com/office/drawing/2014/main" id="{4944C4E4-C82C-49C8-8189-2243C8D7379A}"/>
                </a:ext>
              </a:extLst>
            </p:cNvPr>
            <p:cNvSpPr/>
            <p:nvPr/>
          </p:nvSpPr>
          <p:spPr>
            <a:xfrm flipV="1">
              <a:off x="9078621" y="5477125"/>
              <a:ext cx="16534" cy="21375"/>
            </a:xfrm>
            <a:custGeom>
              <a:avLst/>
              <a:gdLst>
                <a:gd name="connsiteX0" fmla="*/ -167 w 16534"/>
                <a:gd name="connsiteY0" fmla="*/ -356 h 21375"/>
                <a:gd name="connsiteX1" fmla="*/ 16367 w 16534"/>
                <a:gd name="connsiteY1" fmla="*/ 21020 h 21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534" h="21375">
                  <a:moveTo>
                    <a:pt x="-167" y="-356"/>
                  </a:moveTo>
                  <a:cubicBezTo>
                    <a:pt x="1867" y="5430"/>
                    <a:pt x="16067" y="11954"/>
                    <a:pt x="16367" y="21020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5" name="任意多边形: 形状 1194">
              <a:extLst>
                <a:ext uri="{FF2B5EF4-FFF2-40B4-BE49-F238E27FC236}">
                  <a16:creationId xmlns:a16="http://schemas.microsoft.com/office/drawing/2014/main" id="{B7315018-5A79-133A-0920-0F86DD76B7C1}"/>
                </a:ext>
              </a:extLst>
            </p:cNvPr>
            <p:cNvSpPr/>
            <p:nvPr/>
          </p:nvSpPr>
          <p:spPr>
            <a:xfrm flipV="1">
              <a:off x="9084336" y="5439143"/>
              <a:ext cx="13122" cy="9112"/>
            </a:xfrm>
            <a:custGeom>
              <a:avLst/>
              <a:gdLst>
                <a:gd name="connsiteX0" fmla="*/ -167 w 13122"/>
                <a:gd name="connsiteY0" fmla="*/ -364 h 9112"/>
                <a:gd name="connsiteX1" fmla="*/ 12955 w 13122"/>
                <a:gd name="connsiteY1" fmla="*/ 8749 h 9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122" h="9112">
                  <a:moveTo>
                    <a:pt x="-167" y="-364"/>
                  </a:moveTo>
                  <a:cubicBezTo>
                    <a:pt x="2622" y="594"/>
                    <a:pt x="11792" y="1317"/>
                    <a:pt x="12955" y="8749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6" name="任意多边形: 形状 1195">
              <a:extLst>
                <a:ext uri="{FF2B5EF4-FFF2-40B4-BE49-F238E27FC236}">
                  <a16:creationId xmlns:a16="http://schemas.microsoft.com/office/drawing/2014/main" id="{8EF67261-E52E-A58C-16A0-772660D5076A}"/>
                </a:ext>
              </a:extLst>
            </p:cNvPr>
            <p:cNvSpPr/>
            <p:nvPr/>
          </p:nvSpPr>
          <p:spPr>
            <a:xfrm flipV="1">
              <a:off x="9089455" y="5408399"/>
              <a:ext cx="15037" cy="4221"/>
            </a:xfrm>
            <a:custGeom>
              <a:avLst/>
              <a:gdLst>
                <a:gd name="connsiteX0" fmla="*/ -167 w 15037"/>
                <a:gd name="connsiteY0" fmla="*/ 308 h 4221"/>
                <a:gd name="connsiteX1" fmla="*/ 14871 w 15037"/>
                <a:gd name="connsiteY1" fmla="*/ 3851 h 4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037" h="4221">
                  <a:moveTo>
                    <a:pt x="-167" y="308"/>
                  </a:moveTo>
                  <a:cubicBezTo>
                    <a:pt x="3219" y="70"/>
                    <a:pt x="12275" y="-2398"/>
                    <a:pt x="14871" y="3851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7" name="任意多边形: 形状 1196">
              <a:extLst>
                <a:ext uri="{FF2B5EF4-FFF2-40B4-BE49-F238E27FC236}">
                  <a16:creationId xmlns:a16="http://schemas.microsoft.com/office/drawing/2014/main" id="{92DD2BC7-DAFD-4FCB-3D36-13D4E9B1255F}"/>
                </a:ext>
              </a:extLst>
            </p:cNvPr>
            <p:cNvSpPr/>
            <p:nvPr/>
          </p:nvSpPr>
          <p:spPr>
            <a:xfrm flipV="1">
              <a:off x="8393178" y="5642437"/>
              <a:ext cx="51723" cy="21977"/>
            </a:xfrm>
            <a:custGeom>
              <a:avLst/>
              <a:gdLst>
                <a:gd name="connsiteX0" fmla="*/ -181 w 51723"/>
                <a:gd name="connsiteY0" fmla="*/ 1402 h 21977"/>
                <a:gd name="connsiteX1" fmla="*/ 24058 w 51723"/>
                <a:gd name="connsiteY1" fmla="*/ 18179 h 21977"/>
                <a:gd name="connsiteX2" fmla="*/ 51542 w 51723"/>
                <a:gd name="connsiteY2" fmla="*/ -325 h 21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1723" h="21977">
                  <a:moveTo>
                    <a:pt x="-181" y="1402"/>
                  </a:moveTo>
                  <a:cubicBezTo>
                    <a:pt x="1635" y="11146"/>
                    <a:pt x="18992" y="11038"/>
                    <a:pt x="24058" y="18179"/>
                  </a:cubicBezTo>
                  <a:cubicBezTo>
                    <a:pt x="29122" y="25315"/>
                    <a:pt x="46413" y="22530"/>
                    <a:pt x="51542" y="-325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8" name="任意多边形: 形状 1197">
              <a:extLst>
                <a:ext uri="{FF2B5EF4-FFF2-40B4-BE49-F238E27FC236}">
                  <a16:creationId xmlns:a16="http://schemas.microsoft.com/office/drawing/2014/main" id="{F2C2CE81-7CD2-EF94-2553-D399B91FFF71}"/>
                </a:ext>
              </a:extLst>
            </p:cNvPr>
            <p:cNvSpPr/>
            <p:nvPr/>
          </p:nvSpPr>
          <p:spPr>
            <a:xfrm flipV="1">
              <a:off x="8481094" y="5576260"/>
              <a:ext cx="9596" cy="1178"/>
            </a:xfrm>
            <a:custGeom>
              <a:avLst/>
              <a:gdLst>
                <a:gd name="connsiteX0" fmla="*/ 9417 w 9596"/>
                <a:gd name="connsiteY0" fmla="*/ -339 h 1178"/>
                <a:gd name="connsiteX1" fmla="*/ -180 w 9596"/>
                <a:gd name="connsiteY1" fmla="*/ 840 h 1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96" h="1178">
                  <a:moveTo>
                    <a:pt x="9417" y="-339"/>
                  </a:moveTo>
                  <a:cubicBezTo>
                    <a:pt x="5961" y="213"/>
                    <a:pt x="2645" y="138"/>
                    <a:pt x="-180" y="840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9" name="任意多边形: 形状 1198">
              <a:extLst>
                <a:ext uri="{FF2B5EF4-FFF2-40B4-BE49-F238E27FC236}">
                  <a16:creationId xmlns:a16="http://schemas.microsoft.com/office/drawing/2014/main" id="{4659331D-3E91-76CE-4FC7-043745944C6E}"/>
                </a:ext>
              </a:extLst>
            </p:cNvPr>
            <p:cNvSpPr/>
            <p:nvPr/>
          </p:nvSpPr>
          <p:spPr>
            <a:xfrm flipV="1">
              <a:off x="8478618" y="5625273"/>
              <a:ext cx="12071" cy="11459"/>
            </a:xfrm>
            <a:custGeom>
              <a:avLst/>
              <a:gdLst>
                <a:gd name="connsiteX0" fmla="*/ 11892 w 12071"/>
                <a:gd name="connsiteY0" fmla="*/ -329 h 11459"/>
                <a:gd name="connsiteX1" fmla="*/ -180 w 12071"/>
                <a:gd name="connsiteY1" fmla="*/ 11131 h 11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071" h="11459">
                  <a:moveTo>
                    <a:pt x="11892" y="-329"/>
                  </a:moveTo>
                  <a:cubicBezTo>
                    <a:pt x="8463" y="1569"/>
                    <a:pt x="1911" y="6262"/>
                    <a:pt x="-180" y="11131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0" name="任意多边形: 形状 1199">
              <a:extLst>
                <a:ext uri="{FF2B5EF4-FFF2-40B4-BE49-F238E27FC236}">
                  <a16:creationId xmlns:a16="http://schemas.microsoft.com/office/drawing/2014/main" id="{2BF1CB80-CD66-1C31-3FAE-4EB4D7FD6C0E}"/>
                </a:ext>
              </a:extLst>
            </p:cNvPr>
            <p:cNvSpPr/>
            <p:nvPr/>
          </p:nvSpPr>
          <p:spPr>
            <a:xfrm flipV="1">
              <a:off x="8452633" y="5639642"/>
              <a:ext cx="15078" cy="3281"/>
            </a:xfrm>
            <a:custGeom>
              <a:avLst/>
              <a:gdLst>
                <a:gd name="connsiteX0" fmla="*/ 14898 w 15078"/>
                <a:gd name="connsiteY0" fmla="*/ -327 h 3281"/>
                <a:gd name="connsiteX1" fmla="*/ -180 w 15078"/>
                <a:gd name="connsiteY1" fmla="*/ 2955 h 3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078" h="3281">
                  <a:moveTo>
                    <a:pt x="14898" y="-327"/>
                  </a:moveTo>
                  <a:cubicBezTo>
                    <a:pt x="11312" y="32"/>
                    <a:pt x="3808" y="1516"/>
                    <a:pt x="-180" y="2955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1" name="任意多边形: 形状 1200">
              <a:extLst>
                <a:ext uri="{FF2B5EF4-FFF2-40B4-BE49-F238E27FC236}">
                  <a16:creationId xmlns:a16="http://schemas.microsoft.com/office/drawing/2014/main" id="{0CEA8084-5DEE-8452-FC02-FF69D872C590}"/>
                </a:ext>
              </a:extLst>
            </p:cNvPr>
            <p:cNvSpPr/>
            <p:nvPr/>
          </p:nvSpPr>
          <p:spPr>
            <a:xfrm flipV="1">
              <a:off x="8182047" y="5793180"/>
              <a:ext cx="3724" cy="26854"/>
            </a:xfrm>
            <a:custGeom>
              <a:avLst/>
              <a:gdLst>
                <a:gd name="connsiteX0" fmla="*/ 3538 w 3724"/>
                <a:gd name="connsiteY0" fmla="*/ 26559 h 26854"/>
                <a:gd name="connsiteX1" fmla="*/ 1227 w 3724"/>
                <a:gd name="connsiteY1" fmla="*/ -296 h 26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24" h="26854">
                  <a:moveTo>
                    <a:pt x="3538" y="26559"/>
                  </a:moveTo>
                  <a:cubicBezTo>
                    <a:pt x="-1283" y="19806"/>
                    <a:pt x="-689" y="5274"/>
                    <a:pt x="1227" y="-296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2" name="任意多边形: 形状 1201">
              <a:extLst>
                <a:ext uri="{FF2B5EF4-FFF2-40B4-BE49-F238E27FC236}">
                  <a16:creationId xmlns:a16="http://schemas.microsoft.com/office/drawing/2014/main" id="{F232DEEF-0604-953B-D822-ED2781A397C1}"/>
                </a:ext>
              </a:extLst>
            </p:cNvPr>
            <p:cNvSpPr/>
            <p:nvPr/>
          </p:nvSpPr>
          <p:spPr>
            <a:xfrm flipV="1">
              <a:off x="8208195" y="5795681"/>
              <a:ext cx="18414" cy="20466"/>
            </a:xfrm>
            <a:custGeom>
              <a:avLst/>
              <a:gdLst>
                <a:gd name="connsiteX0" fmla="*/ 18229 w 18414"/>
                <a:gd name="connsiteY0" fmla="*/ 20171 h 20466"/>
                <a:gd name="connsiteX1" fmla="*/ -185 w 18414"/>
                <a:gd name="connsiteY1" fmla="*/ -296 h 20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414" h="20466">
                  <a:moveTo>
                    <a:pt x="18229" y="20171"/>
                  </a:moveTo>
                  <a:cubicBezTo>
                    <a:pt x="10647" y="16805"/>
                    <a:pt x="1920" y="8178"/>
                    <a:pt x="-185" y="-296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3" name="任意多边形: 形状 1202">
              <a:extLst>
                <a:ext uri="{FF2B5EF4-FFF2-40B4-BE49-F238E27FC236}">
                  <a16:creationId xmlns:a16="http://schemas.microsoft.com/office/drawing/2014/main" id="{04DAF459-939E-1ED5-2DAC-5B6302475B3F}"/>
                </a:ext>
              </a:extLst>
            </p:cNvPr>
            <p:cNvSpPr/>
            <p:nvPr/>
          </p:nvSpPr>
          <p:spPr>
            <a:xfrm flipV="1">
              <a:off x="8269026" y="5821313"/>
              <a:ext cx="45007" cy="34374"/>
            </a:xfrm>
            <a:custGeom>
              <a:avLst/>
              <a:gdLst>
                <a:gd name="connsiteX0" fmla="*/ 619 w 45007"/>
                <a:gd name="connsiteY0" fmla="*/ -290 h 34374"/>
                <a:gd name="connsiteX1" fmla="*/ 13018 w 45007"/>
                <a:gd name="connsiteY1" fmla="*/ 26163 h 34374"/>
                <a:gd name="connsiteX2" fmla="*/ 44823 w 45007"/>
                <a:gd name="connsiteY2" fmla="*/ 19629 h 34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007" h="34374">
                  <a:moveTo>
                    <a:pt x="619" y="-290"/>
                  </a:moveTo>
                  <a:cubicBezTo>
                    <a:pt x="-3419" y="8806"/>
                    <a:pt x="8878" y="17899"/>
                    <a:pt x="13018" y="26163"/>
                  </a:cubicBezTo>
                  <a:cubicBezTo>
                    <a:pt x="17166" y="34429"/>
                    <a:pt x="33983" y="41201"/>
                    <a:pt x="44823" y="19629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4" name="任意多边形: 形状 1203">
              <a:extLst>
                <a:ext uri="{FF2B5EF4-FFF2-40B4-BE49-F238E27FC236}">
                  <a16:creationId xmlns:a16="http://schemas.microsoft.com/office/drawing/2014/main" id="{DAD7BDE2-25D6-9F64-67B8-A1D7B6A8BA02}"/>
                </a:ext>
              </a:extLst>
            </p:cNvPr>
            <p:cNvSpPr/>
            <p:nvPr/>
          </p:nvSpPr>
          <p:spPr>
            <a:xfrm flipV="1">
              <a:off x="8232563" y="5770082"/>
              <a:ext cx="18308" cy="13227"/>
            </a:xfrm>
            <a:custGeom>
              <a:avLst/>
              <a:gdLst>
                <a:gd name="connsiteX0" fmla="*/ -185 w 18308"/>
                <a:gd name="connsiteY0" fmla="*/ 12927 h 13227"/>
                <a:gd name="connsiteX1" fmla="*/ 18124 w 18308"/>
                <a:gd name="connsiteY1" fmla="*/ -301 h 13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308" h="13227">
                  <a:moveTo>
                    <a:pt x="-185" y="12927"/>
                  </a:moveTo>
                  <a:cubicBezTo>
                    <a:pt x="7554" y="9662"/>
                    <a:pt x="14690" y="4598"/>
                    <a:pt x="18124" y="-301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5" name="任意多边形: 形状 1204">
              <a:extLst>
                <a:ext uri="{FF2B5EF4-FFF2-40B4-BE49-F238E27FC236}">
                  <a16:creationId xmlns:a16="http://schemas.microsoft.com/office/drawing/2014/main" id="{99F3E342-C689-E042-C030-EB3B292D0A6C}"/>
                </a:ext>
              </a:extLst>
            </p:cNvPr>
            <p:cNvSpPr/>
            <p:nvPr/>
          </p:nvSpPr>
          <p:spPr>
            <a:xfrm flipV="1">
              <a:off x="8323286" y="5804015"/>
              <a:ext cx="11908" cy="9337"/>
            </a:xfrm>
            <a:custGeom>
              <a:avLst/>
              <a:gdLst>
                <a:gd name="connsiteX0" fmla="*/ 11726 w 11908"/>
                <a:gd name="connsiteY0" fmla="*/ 9042 h 9337"/>
                <a:gd name="connsiteX1" fmla="*/ -183 w 11908"/>
                <a:gd name="connsiteY1" fmla="*/ -295 h 9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908" h="9337">
                  <a:moveTo>
                    <a:pt x="11726" y="9042"/>
                  </a:moveTo>
                  <a:cubicBezTo>
                    <a:pt x="5907" y="6734"/>
                    <a:pt x="2179" y="2565"/>
                    <a:pt x="-183" y="-295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6" name="任意多边形: 形状 1205">
              <a:extLst>
                <a:ext uri="{FF2B5EF4-FFF2-40B4-BE49-F238E27FC236}">
                  <a16:creationId xmlns:a16="http://schemas.microsoft.com/office/drawing/2014/main" id="{475311B4-9998-CFAE-6114-A3239D69A506}"/>
                </a:ext>
              </a:extLst>
            </p:cNvPr>
            <p:cNvSpPr/>
            <p:nvPr/>
          </p:nvSpPr>
          <p:spPr>
            <a:xfrm flipV="1">
              <a:off x="8350935" y="5821639"/>
              <a:ext cx="17359" cy="2259"/>
            </a:xfrm>
            <a:custGeom>
              <a:avLst/>
              <a:gdLst>
                <a:gd name="connsiteX0" fmla="*/ 17177 w 17359"/>
                <a:gd name="connsiteY0" fmla="*/ -293 h 2259"/>
                <a:gd name="connsiteX1" fmla="*/ -182 w 17359"/>
                <a:gd name="connsiteY1" fmla="*/ -185 h 2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359" h="2259">
                  <a:moveTo>
                    <a:pt x="17177" y="-293"/>
                  </a:moveTo>
                  <a:cubicBezTo>
                    <a:pt x="11736" y="3154"/>
                    <a:pt x="4614" y="2222"/>
                    <a:pt x="-182" y="-185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7" name="任意多边形: 形状 1206">
              <a:extLst>
                <a:ext uri="{FF2B5EF4-FFF2-40B4-BE49-F238E27FC236}">
                  <a16:creationId xmlns:a16="http://schemas.microsoft.com/office/drawing/2014/main" id="{9CB8DECD-AE83-DA08-2667-35F88DAA063C}"/>
                </a:ext>
              </a:extLst>
            </p:cNvPr>
            <p:cNvSpPr/>
            <p:nvPr/>
          </p:nvSpPr>
          <p:spPr>
            <a:xfrm flipV="1">
              <a:off x="8419014" y="5577201"/>
              <a:ext cx="10623" cy="36866"/>
            </a:xfrm>
            <a:custGeom>
              <a:avLst/>
              <a:gdLst>
                <a:gd name="connsiteX0" fmla="*/ -181 w 10623"/>
                <a:gd name="connsiteY0" fmla="*/ 36531 h 36866"/>
                <a:gd name="connsiteX1" fmla="*/ 8598 w 10623"/>
                <a:gd name="connsiteY1" fmla="*/ -335 h 36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23" h="36866">
                  <a:moveTo>
                    <a:pt x="-181" y="36531"/>
                  </a:moveTo>
                  <a:cubicBezTo>
                    <a:pt x="4684" y="30456"/>
                    <a:pt x="14529" y="10332"/>
                    <a:pt x="8598" y="-335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8" name="任意多边形: 形状 1207">
              <a:extLst>
                <a:ext uri="{FF2B5EF4-FFF2-40B4-BE49-F238E27FC236}">
                  <a16:creationId xmlns:a16="http://schemas.microsoft.com/office/drawing/2014/main" id="{BBEA1135-B007-7E85-9D08-3117426FE8F4}"/>
                </a:ext>
              </a:extLst>
            </p:cNvPr>
            <p:cNvSpPr/>
            <p:nvPr/>
          </p:nvSpPr>
          <p:spPr>
            <a:xfrm flipV="1">
              <a:off x="8504737" y="5539049"/>
              <a:ext cx="12774" cy="29460"/>
            </a:xfrm>
            <a:custGeom>
              <a:avLst/>
              <a:gdLst>
                <a:gd name="connsiteX0" fmla="*/ 12087 w 12774"/>
                <a:gd name="connsiteY0" fmla="*/ -343 h 29460"/>
                <a:gd name="connsiteX1" fmla="*/ 12595 w 12774"/>
                <a:gd name="connsiteY1" fmla="*/ 27109 h 29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774" h="29460">
                  <a:moveTo>
                    <a:pt x="12087" y="-343"/>
                  </a:moveTo>
                  <a:cubicBezTo>
                    <a:pt x="-6705" y="12111"/>
                    <a:pt x="-1780" y="36215"/>
                    <a:pt x="12595" y="27109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9" name="任意多边形: 形状 1208">
              <a:extLst>
                <a:ext uri="{FF2B5EF4-FFF2-40B4-BE49-F238E27FC236}">
                  <a16:creationId xmlns:a16="http://schemas.microsoft.com/office/drawing/2014/main" id="{BE41E364-6876-B761-3BF5-D2598022DF30}"/>
                </a:ext>
              </a:extLst>
            </p:cNvPr>
            <p:cNvSpPr/>
            <p:nvPr/>
          </p:nvSpPr>
          <p:spPr>
            <a:xfrm flipV="1">
              <a:off x="8524251" y="5616140"/>
              <a:ext cx="10492" cy="26447"/>
            </a:xfrm>
            <a:custGeom>
              <a:avLst/>
              <a:gdLst>
                <a:gd name="connsiteX0" fmla="*/ 10314 w 10492"/>
                <a:gd name="connsiteY0" fmla="*/ 26005 h 26447"/>
                <a:gd name="connsiteX1" fmla="*/ 2889 w 10492"/>
                <a:gd name="connsiteY1" fmla="*/ -329 h 26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492" h="26447">
                  <a:moveTo>
                    <a:pt x="10314" y="26005"/>
                  </a:moveTo>
                  <a:cubicBezTo>
                    <a:pt x="963" y="27572"/>
                    <a:pt x="-3663" y="12535"/>
                    <a:pt x="2889" y="-329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0" name="任意多边形: 形状 1209">
              <a:extLst>
                <a:ext uri="{FF2B5EF4-FFF2-40B4-BE49-F238E27FC236}">
                  <a16:creationId xmlns:a16="http://schemas.microsoft.com/office/drawing/2014/main" id="{22A1A942-8416-43FB-54B9-58FDD6FBEAD4}"/>
                </a:ext>
              </a:extLst>
            </p:cNvPr>
            <p:cNvSpPr/>
            <p:nvPr/>
          </p:nvSpPr>
          <p:spPr>
            <a:xfrm flipV="1">
              <a:off x="8411961" y="5698406"/>
              <a:ext cx="22224" cy="11073"/>
            </a:xfrm>
            <a:custGeom>
              <a:avLst/>
              <a:gdLst>
                <a:gd name="connsiteX0" fmla="*/ -152 w 22224"/>
                <a:gd name="connsiteY0" fmla="*/ -315 h 11073"/>
                <a:gd name="connsiteX1" fmla="*/ 22044 w 22224"/>
                <a:gd name="connsiteY1" fmla="*/ 5500 h 11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224" h="11073">
                  <a:moveTo>
                    <a:pt x="-152" y="-315"/>
                  </a:moveTo>
                  <a:cubicBezTo>
                    <a:pt x="-890" y="6690"/>
                    <a:pt x="12582" y="17212"/>
                    <a:pt x="22044" y="5500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1" name="任意多边形: 形状 1210">
              <a:extLst>
                <a:ext uri="{FF2B5EF4-FFF2-40B4-BE49-F238E27FC236}">
                  <a16:creationId xmlns:a16="http://schemas.microsoft.com/office/drawing/2014/main" id="{6F1D989A-E030-0C22-064A-6735F250B20E}"/>
                </a:ext>
              </a:extLst>
            </p:cNvPr>
            <p:cNvSpPr/>
            <p:nvPr/>
          </p:nvSpPr>
          <p:spPr>
            <a:xfrm flipV="1">
              <a:off x="8350435" y="5862330"/>
              <a:ext cx="25422" cy="15274"/>
            </a:xfrm>
            <a:custGeom>
              <a:avLst/>
              <a:gdLst>
                <a:gd name="connsiteX0" fmla="*/ -182 w 25422"/>
                <a:gd name="connsiteY0" fmla="*/ 8060 h 15274"/>
                <a:gd name="connsiteX1" fmla="*/ 25026 w 25422"/>
                <a:gd name="connsiteY1" fmla="*/ -284 h 15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422" h="15274">
                  <a:moveTo>
                    <a:pt x="-182" y="8060"/>
                  </a:moveTo>
                  <a:cubicBezTo>
                    <a:pt x="8100" y="19419"/>
                    <a:pt x="27490" y="16936"/>
                    <a:pt x="25026" y="-28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2" name="任意多边形: 形状 1211">
              <a:extLst>
                <a:ext uri="{FF2B5EF4-FFF2-40B4-BE49-F238E27FC236}">
                  <a16:creationId xmlns:a16="http://schemas.microsoft.com/office/drawing/2014/main" id="{58C70767-4ACB-29C7-8A86-4A29DBB3ABAA}"/>
                </a:ext>
              </a:extLst>
            </p:cNvPr>
            <p:cNvSpPr/>
            <p:nvPr/>
          </p:nvSpPr>
          <p:spPr>
            <a:xfrm flipV="1">
              <a:off x="8273877" y="5855731"/>
              <a:ext cx="33248" cy="25606"/>
            </a:xfrm>
            <a:custGeom>
              <a:avLst/>
              <a:gdLst>
                <a:gd name="connsiteX0" fmla="*/ -184 w 33248"/>
                <a:gd name="connsiteY0" fmla="*/ 12983 h 25606"/>
                <a:gd name="connsiteX1" fmla="*/ 22724 w 33248"/>
                <a:gd name="connsiteY1" fmla="*/ 23791 h 25606"/>
                <a:gd name="connsiteX2" fmla="*/ 32799 w 33248"/>
                <a:gd name="connsiteY2" fmla="*/ -284 h 25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248" h="25606">
                  <a:moveTo>
                    <a:pt x="-184" y="12983"/>
                  </a:moveTo>
                  <a:cubicBezTo>
                    <a:pt x="7091" y="26618"/>
                    <a:pt x="16403" y="26708"/>
                    <a:pt x="22724" y="23791"/>
                  </a:cubicBezTo>
                  <a:cubicBezTo>
                    <a:pt x="29045" y="20874"/>
                    <a:pt x="34325" y="10730"/>
                    <a:pt x="32799" y="-28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3" name="任意多边形: 形状 1212">
              <a:extLst>
                <a:ext uri="{FF2B5EF4-FFF2-40B4-BE49-F238E27FC236}">
                  <a16:creationId xmlns:a16="http://schemas.microsoft.com/office/drawing/2014/main" id="{DFFD129C-F388-EBA3-2749-BF1D94304B3C}"/>
                </a:ext>
              </a:extLst>
            </p:cNvPr>
            <p:cNvSpPr/>
            <p:nvPr/>
          </p:nvSpPr>
          <p:spPr>
            <a:xfrm flipV="1">
              <a:off x="8151957" y="5796192"/>
              <a:ext cx="23735" cy="8298"/>
            </a:xfrm>
            <a:custGeom>
              <a:avLst/>
              <a:gdLst>
                <a:gd name="connsiteX0" fmla="*/ -186 w 23735"/>
                <a:gd name="connsiteY0" fmla="*/ -297 h 8298"/>
                <a:gd name="connsiteX1" fmla="*/ 23549 w 23735"/>
                <a:gd name="connsiteY1" fmla="*/ 5362 h 8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35" h="8298">
                  <a:moveTo>
                    <a:pt x="-186" y="-297"/>
                  </a:moveTo>
                  <a:cubicBezTo>
                    <a:pt x="5515" y="6986"/>
                    <a:pt x="17287" y="10959"/>
                    <a:pt x="23549" y="5362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4" name="任意多边形: 形状 1213">
              <a:extLst>
                <a:ext uri="{FF2B5EF4-FFF2-40B4-BE49-F238E27FC236}">
                  <a16:creationId xmlns:a16="http://schemas.microsoft.com/office/drawing/2014/main" id="{954AFD5F-7309-8E0B-51BC-53A1A99E262E}"/>
                </a:ext>
              </a:extLst>
            </p:cNvPr>
            <p:cNvSpPr/>
            <p:nvPr/>
          </p:nvSpPr>
          <p:spPr>
            <a:xfrm flipV="1">
              <a:off x="9069640" y="5909861"/>
              <a:ext cx="11957" cy="28655"/>
            </a:xfrm>
            <a:custGeom>
              <a:avLst/>
              <a:gdLst>
                <a:gd name="connsiteX0" fmla="*/ 11790 w 11957"/>
                <a:gd name="connsiteY0" fmla="*/ 28383 h 28655"/>
                <a:gd name="connsiteX1" fmla="*/ 8889 w 11957"/>
                <a:gd name="connsiteY1" fmla="*/ -273 h 28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957" h="28655">
                  <a:moveTo>
                    <a:pt x="11790" y="28383"/>
                  </a:moveTo>
                  <a:cubicBezTo>
                    <a:pt x="4402" y="27887"/>
                    <a:pt x="-9362" y="13470"/>
                    <a:pt x="8889" y="-273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5" name="任意多边形: 形状 1214">
              <a:extLst>
                <a:ext uri="{FF2B5EF4-FFF2-40B4-BE49-F238E27FC236}">
                  <a16:creationId xmlns:a16="http://schemas.microsoft.com/office/drawing/2014/main" id="{9173097D-71FB-0157-9989-147DDE061615}"/>
                </a:ext>
              </a:extLst>
            </p:cNvPr>
            <p:cNvSpPr/>
            <p:nvPr/>
          </p:nvSpPr>
          <p:spPr>
            <a:xfrm flipV="1">
              <a:off x="9034293" y="5918315"/>
              <a:ext cx="1019" cy="8406"/>
            </a:xfrm>
            <a:custGeom>
              <a:avLst/>
              <a:gdLst>
                <a:gd name="connsiteX0" fmla="*/ 464 w 1019"/>
                <a:gd name="connsiteY0" fmla="*/ 8133 h 8406"/>
                <a:gd name="connsiteX1" fmla="*/ 851 w 1019"/>
                <a:gd name="connsiteY1" fmla="*/ -274 h 8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19" h="8406">
                  <a:moveTo>
                    <a:pt x="464" y="8133"/>
                  </a:moveTo>
                  <a:cubicBezTo>
                    <a:pt x="-765" y="6193"/>
                    <a:pt x="37" y="1873"/>
                    <a:pt x="851" y="-27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6" name="任意多边形: 形状 1215">
              <a:extLst>
                <a:ext uri="{FF2B5EF4-FFF2-40B4-BE49-F238E27FC236}">
                  <a16:creationId xmlns:a16="http://schemas.microsoft.com/office/drawing/2014/main" id="{E9C793B3-09A5-9F02-F06E-C00314A0BE52}"/>
                </a:ext>
              </a:extLst>
            </p:cNvPr>
            <p:cNvSpPr/>
            <p:nvPr/>
          </p:nvSpPr>
          <p:spPr>
            <a:xfrm flipV="1">
              <a:off x="9085364" y="6004863"/>
              <a:ext cx="21593" cy="22009"/>
            </a:xfrm>
            <a:custGeom>
              <a:avLst/>
              <a:gdLst>
                <a:gd name="connsiteX0" fmla="*/ 21427 w 21593"/>
                <a:gd name="connsiteY0" fmla="*/ 19124 h 22009"/>
                <a:gd name="connsiteX1" fmla="*/ 438 w 21593"/>
                <a:gd name="connsiteY1" fmla="*/ -256 h 22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593" h="22009">
                  <a:moveTo>
                    <a:pt x="21427" y="19124"/>
                  </a:moveTo>
                  <a:cubicBezTo>
                    <a:pt x="18834" y="26210"/>
                    <a:pt x="-4156" y="18717"/>
                    <a:pt x="438" y="-256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7" name="任意多边形: 形状 1216">
              <a:extLst>
                <a:ext uri="{FF2B5EF4-FFF2-40B4-BE49-F238E27FC236}">
                  <a16:creationId xmlns:a16="http://schemas.microsoft.com/office/drawing/2014/main" id="{BB722185-32FF-80A4-143C-E4E985CAF30B}"/>
                </a:ext>
              </a:extLst>
            </p:cNvPr>
            <p:cNvSpPr/>
            <p:nvPr/>
          </p:nvSpPr>
          <p:spPr>
            <a:xfrm flipV="1">
              <a:off x="8900622" y="6051405"/>
              <a:ext cx="24481" cy="8475"/>
            </a:xfrm>
            <a:custGeom>
              <a:avLst/>
              <a:gdLst>
                <a:gd name="connsiteX0" fmla="*/ -171 w 24481"/>
                <a:gd name="connsiteY0" fmla="*/ -249 h 8475"/>
                <a:gd name="connsiteX1" fmla="*/ 24311 w 24481"/>
                <a:gd name="connsiteY1" fmla="*/ 581 h 8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481" h="8475">
                  <a:moveTo>
                    <a:pt x="-171" y="-249"/>
                  </a:moveTo>
                  <a:cubicBezTo>
                    <a:pt x="3927" y="12674"/>
                    <a:pt x="16071" y="9063"/>
                    <a:pt x="24311" y="581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8" name="任意多边形: 形状 1217">
              <a:extLst>
                <a:ext uri="{FF2B5EF4-FFF2-40B4-BE49-F238E27FC236}">
                  <a16:creationId xmlns:a16="http://schemas.microsoft.com/office/drawing/2014/main" id="{C86955ED-E3BD-CFB4-A0AB-1EBC572C91CC}"/>
                </a:ext>
              </a:extLst>
            </p:cNvPr>
            <p:cNvSpPr/>
            <p:nvPr/>
          </p:nvSpPr>
          <p:spPr>
            <a:xfrm flipV="1">
              <a:off x="8925506" y="5965396"/>
              <a:ext cx="25445" cy="2148"/>
            </a:xfrm>
            <a:custGeom>
              <a:avLst/>
              <a:gdLst>
                <a:gd name="connsiteX0" fmla="*/ -170 w 25445"/>
                <a:gd name="connsiteY0" fmla="*/ 1697 h 2148"/>
                <a:gd name="connsiteX1" fmla="*/ 25275 w 25445"/>
                <a:gd name="connsiteY1" fmla="*/ -265 h 2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445" h="2148">
                  <a:moveTo>
                    <a:pt x="-170" y="1697"/>
                  </a:moveTo>
                  <a:cubicBezTo>
                    <a:pt x="8120" y="1888"/>
                    <a:pt x="16660" y="2474"/>
                    <a:pt x="25275" y="-265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9" name="任意多边形: 形状 1218">
              <a:extLst>
                <a:ext uri="{FF2B5EF4-FFF2-40B4-BE49-F238E27FC236}">
                  <a16:creationId xmlns:a16="http://schemas.microsoft.com/office/drawing/2014/main" id="{029C567C-1CCE-D1D9-3286-66569F7A7A69}"/>
                </a:ext>
              </a:extLst>
            </p:cNvPr>
            <p:cNvSpPr/>
            <p:nvPr/>
          </p:nvSpPr>
          <p:spPr>
            <a:xfrm flipV="1">
              <a:off x="8895264" y="5992512"/>
              <a:ext cx="21241" cy="13790"/>
            </a:xfrm>
            <a:custGeom>
              <a:avLst/>
              <a:gdLst>
                <a:gd name="connsiteX0" fmla="*/ -171 w 21241"/>
                <a:gd name="connsiteY0" fmla="*/ -259 h 13790"/>
                <a:gd name="connsiteX1" fmla="*/ 21070 w 21241"/>
                <a:gd name="connsiteY1" fmla="*/ 13510 h 13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241" h="13790">
                  <a:moveTo>
                    <a:pt x="-171" y="-259"/>
                  </a:moveTo>
                  <a:cubicBezTo>
                    <a:pt x="5737" y="9067"/>
                    <a:pt x="15323" y="13889"/>
                    <a:pt x="21070" y="13510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0" name="任意多边形: 形状 1219">
              <a:extLst>
                <a:ext uri="{FF2B5EF4-FFF2-40B4-BE49-F238E27FC236}">
                  <a16:creationId xmlns:a16="http://schemas.microsoft.com/office/drawing/2014/main" id="{98F2588A-2644-6015-65A5-7D3284FEDEDE}"/>
                </a:ext>
              </a:extLst>
            </p:cNvPr>
            <p:cNvSpPr/>
            <p:nvPr/>
          </p:nvSpPr>
          <p:spPr>
            <a:xfrm flipV="1">
              <a:off x="8987084" y="5920696"/>
              <a:ext cx="10336" cy="32657"/>
            </a:xfrm>
            <a:custGeom>
              <a:avLst/>
              <a:gdLst>
                <a:gd name="connsiteX0" fmla="*/ 10168 w 10336"/>
                <a:gd name="connsiteY0" fmla="*/ 32387 h 32657"/>
                <a:gd name="connsiteX1" fmla="*/ -169 w 10336"/>
                <a:gd name="connsiteY1" fmla="*/ -271 h 32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336" h="32657">
                  <a:moveTo>
                    <a:pt x="10168" y="32387"/>
                  </a:moveTo>
                  <a:cubicBezTo>
                    <a:pt x="2252" y="21607"/>
                    <a:pt x="27" y="7773"/>
                    <a:pt x="-169" y="-271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1" name="任意多边形: 形状 1220">
              <a:extLst>
                <a:ext uri="{FF2B5EF4-FFF2-40B4-BE49-F238E27FC236}">
                  <a16:creationId xmlns:a16="http://schemas.microsoft.com/office/drawing/2014/main" id="{F0D56661-4C08-E0C2-28A4-3FFC3EEDDE50}"/>
                </a:ext>
              </a:extLst>
            </p:cNvPr>
            <p:cNvSpPr/>
            <p:nvPr/>
          </p:nvSpPr>
          <p:spPr>
            <a:xfrm flipV="1">
              <a:off x="9071220" y="5978390"/>
              <a:ext cx="18235" cy="2141"/>
            </a:xfrm>
            <a:custGeom>
              <a:avLst/>
              <a:gdLst>
                <a:gd name="connsiteX0" fmla="*/ 18068 w 18235"/>
                <a:gd name="connsiteY0" fmla="*/ 160 h 2141"/>
                <a:gd name="connsiteX1" fmla="*/ -167 w 18235"/>
                <a:gd name="connsiteY1" fmla="*/ -263 h 2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235" h="2141">
                  <a:moveTo>
                    <a:pt x="18068" y="160"/>
                  </a:moveTo>
                  <a:cubicBezTo>
                    <a:pt x="11328" y="1980"/>
                    <a:pt x="4922" y="3045"/>
                    <a:pt x="-167" y="-263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2" name="任意多边形: 形状 1221">
              <a:extLst>
                <a:ext uri="{FF2B5EF4-FFF2-40B4-BE49-F238E27FC236}">
                  <a16:creationId xmlns:a16="http://schemas.microsoft.com/office/drawing/2014/main" id="{108B7EBF-6D7A-1ECF-B972-9F36F3CAF4A6}"/>
                </a:ext>
              </a:extLst>
            </p:cNvPr>
            <p:cNvSpPr/>
            <p:nvPr/>
          </p:nvSpPr>
          <p:spPr>
            <a:xfrm flipV="1">
              <a:off x="9063024" y="6005649"/>
              <a:ext cx="11619" cy="2439"/>
            </a:xfrm>
            <a:custGeom>
              <a:avLst/>
              <a:gdLst>
                <a:gd name="connsiteX0" fmla="*/ -167 w 11619"/>
                <a:gd name="connsiteY0" fmla="*/ -258 h 2439"/>
                <a:gd name="connsiteX1" fmla="*/ 11452 w 11619"/>
                <a:gd name="connsiteY1" fmla="*/ 2181 h 2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619" h="2439">
                  <a:moveTo>
                    <a:pt x="-167" y="-258"/>
                  </a:moveTo>
                  <a:cubicBezTo>
                    <a:pt x="4031" y="352"/>
                    <a:pt x="8863" y="1103"/>
                    <a:pt x="11452" y="2181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3" name="任意多边形: 形状 1222">
              <a:extLst>
                <a:ext uri="{FF2B5EF4-FFF2-40B4-BE49-F238E27FC236}">
                  <a16:creationId xmlns:a16="http://schemas.microsoft.com/office/drawing/2014/main" id="{8ACB88F5-16E7-C548-B1C1-CE16A820F4D8}"/>
                </a:ext>
              </a:extLst>
            </p:cNvPr>
            <p:cNvSpPr/>
            <p:nvPr/>
          </p:nvSpPr>
          <p:spPr>
            <a:xfrm flipV="1">
              <a:off x="8938246" y="5410632"/>
              <a:ext cx="13161" cy="2287"/>
            </a:xfrm>
            <a:custGeom>
              <a:avLst/>
              <a:gdLst>
                <a:gd name="connsiteX0" fmla="*/ -170 w 13161"/>
                <a:gd name="connsiteY0" fmla="*/ 1917 h 2287"/>
                <a:gd name="connsiteX1" fmla="*/ 12991 w 13161"/>
                <a:gd name="connsiteY1" fmla="*/ 1205 h 2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161" h="2287">
                  <a:moveTo>
                    <a:pt x="-170" y="1917"/>
                  </a:moveTo>
                  <a:cubicBezTo>
                    <a:pt x="3185" y="336"/>
                    <a:pt x="9367" y="-1942"/>
                    <a:pt x="12991" y="120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4" name="任意多边形: 形状 1223">
              <a:extLst>
                <a:ext uri="{FF2B5EF4-FFF2-40B4-BE49-F238E27FC236}">
                  <a16:creationId xmlns:a16="http://schemas.microsoft.com/office/drawing/2014/main" id="{6987068C-E1C4-9BAE-0093-4BFE29CD413F}"/>
                </a:ext>
              </a:extLst>
            </p:cNvPr>
            <p:cNvSpPr/>
            <p:nvPr/>
          </p:nvSpPr>
          <p:spPr>
            <a:xfrm flipV="1">
              <a:off x="8302100" y="5519098"/>
              <a:ext cx="12387" cy="43938"/>
            </a:xfrm>
            <a:custGeom>
              <a:avLst/>
              <a:gdLst>
                <a:gd name="connsiteX0" fmla="*/ 6956 w 12387"/>
                <a:gd name="connsiteY0" fmla="*/ 43593 h 43938"/>
                <a:gd name="connsiteX1" fmla="*/ -183 w 12387"/>
                <a:gd name="connsiteY1" fmla="*/ -346 h 43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387" h="43938">
                  <a:moveTo>
                    <a:pt x="6956" y="43593"/>
                  </a:moveTo>
                  <a:cubicBezTo>
                    <a:pt x="14426" y="29606"/>
                    <a:pt x="15449" y="13163"/>
                    <a:pt x="-183" y="-34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5" name="任意多边形: 形状 1224">
              <a:extLst>
                <a:ext uri="{FF2B5EF4-FFF2-40B4-BE49-F238E27FC236}">
                  <a16:creationId xmlns:a16="http://schemas.microsoft.com/office/drawing/2014/main" id="{38806F0E-8996-4036-48B2-CBCC4A0D5D37}"/>
                </a:ext>
              </a:extLst>
            </p:cNvPr>
            <p:cNvSpPr/>
            <p:nvPr/>
          </p:nvSpPr>
          <p:spPr>
            <a:xfrm flipV="1">
              <a:off x="9095408" y="5460043"/>
              <a:ext cx="24340" cy="14874"/>
            </a:xfrm>
            <a:custGeom>
              <a:avLst/>
              <a:gdLst>
                <a:gd name="connsiteX0" fmla="*/ -167 w 24340"/>
                <a:gd name="connsiteY0" fmla="*/ 14515 h 14874"/>
                <a:gd name="connsiteX1" fmla="*/ 24174 w 24340"/>
                <a:gd name="connsiteY1" fmla="*/ -360 h 14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340" h="14874">
                  <a:moveTo>
                    <a:pt x="-167" y="14515"/>
                  </a:moveTo>
                  <a:cubicBezTo>
                    <a:pt x="1858" y="9964"/>
                    <a:pt x="15069" y="1595"/>
                    <a:pt x="24174" y="-36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6" name="任意多边形: 形状 1225">
              <a:extLst>
                <a:ext uri="{FF2B5EF4-FFF2-40B4-BE49-F238E27FC236}">
                  <a16:creationId xmlns:a16="http://schemas.microsoft.com/office/drawing/2014/main" id="{D9E9E1FA-BEB2-9A8C-024E-95A27CE301DC}"/>
                </a:ext>
              </a:extLst>
            </p:cNvPr>
            <p:cNvSpPr/>
            <p:nvPr/>
          </p:nvSpPr>
          <p:spPr>
            <a:xfrm flipV="1">
              <a:off x="9095341" y="5488975"/>
              <a:ext cx="28523" cy="24581"/>
            </a:xfrm>
            <a:custGeom>
              <a:avLst/>
              <a:gdLst>
                <a:gd name="connsiteX0" fmla="*/ 28357 w 28523"/>
                <a:gd name="connsiteY0" fmla="*/ 24228 h 24581"/>
                <a:gd name="connsiteX1" fmla="*/ -166 w 28523"/>
                <a:gd name="connsiteY1" fmla="*/ -172 h 24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523" h="24581">
                  <a:moveTo>
                    <a:pt x="28357" y="24228"/>
                  </a:moveTo>
                  <a:cubicBezTo>
                    <a:pt x="24525" y="19037"/>
                    <a:pt x="13030" y="-2544"/>
                    <a:pt x="-166" y="-17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7" name="任意多边形: 形状 1226">
              <a:extLst>
                <a:ext uri="{FF2B5EF4-FFF2-40B4-BE49-F238E27FC236}">
                  <a16:creationId xmlns:a16="http://schemas.microsoft.com/office/drawing/2014/main" id="{4E361B3F-6992-F445-D8EE-583A8FCB3D37}"/>
                </a:ext>
              </a:extLst>
            </p:cNvPr>
            <p:cNvSpPr/>
            <p:nvPr/>
          </p:nvSpPr>
          <p:spPr>
            <a:xfrm flipV="1">
              <a:off x="9101004" y="5513145"/>
              <a:ext cx="45458" cy="13045"/>
            </a:xfrm>
            <a:custGeom>
              <a:avLst/>
              <a:gdLst>
                <a:gd name="connsiteX0" fmla="*/ -166 w 45458"/>
                <a:gd name="connsiteY0" fmla="*/ 12696 h 13045"/>
                <a:gd name="connsiteX1" fmla="*/ 45292 w 45458"/>
                <a:gd name="connsiteY1" fmla="*/ 6226 h 13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5458" h="13045">
                  <a:moveTo>
                    <a:pt x="-166" y="12696"/>
                  </a:moveTo>
                  <a:cubicBezTo>
                    <a:pt x="7579" y="3434"/>
                    <a:pt x="27753" y="-7708"/>
                    <a:pt x="45292" y="622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8" name="任意多边形: 形状 1227">
              <a:extLst>
                <a:ext uri="{FF2B5EF4-FFF2-40B4-BE49-F238E27FC236}">
                  <a16:creationId xmlns:a16="http://schemas.microsoft.com/office/drawing/2014/main" id="{0AB48491-CF33-ECD3-A57B-FD11B4BC4AE6}"/>
                </a:ext>
              </a:extLst>
            </p:cNvPr>
            <p:cNvSpPr/>
            <p:nvPr/>
          </p:nvSpPr>
          <p:spPr>
            <a:xfrm flipV="1">
              <a:off x="9095031" y="5526123"/>
              <a:ext cx="28239" cy="25764"/>
            </a:xfrm>
            <a:custGeom>
              <a:avLst/>
              <a:gdLst>
                <a:gd name="connsiteX0" fmla="*/ 28072 w 28239"/>
                <a:gd name="connsiteY0" fmla="*/ 25418 h 25764"/>
                <a:gd name="connsiteX1" fmla="*/ -167 w 28239"/>
                <a:gd name="connsiteY1" fmla="*/ -256 h 25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239" h="25764">
                  <a:moveTo>
                    <a:pt x="28072" y="25418"/>
                  </a:moveTo>
                  <a:cubicBezTo>
                    <a:pt x="28200" y="14443"/>
                    <a:pt x="20152" y="-1696"/>
                    <a:pt x="-167" y="-25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9" name="任意多边形: 形状 1228">
              <a:extLst>
                <a:ext uri="{FF2B5EF4-FFF2-40B4-BE49-F238E27FC236}">
                  <a16:creationId xmlns:a16="http://schemas.microsoft.com/office/drawing/2014/main" id="{67357FB9-F101-8E35-BB12-00052D268F64}"/>
                </a:ext>
              </a:extLst>
            </p:cNvPr>
            <p:cNvSpPr/>
            <p:nvPr/>
          </p:nvSpPr>
          <p:spPr>
            <a:xfrm flipV="1">
              <a:off x="9118983" y="5541482"/>
              <a:ext cx="45903" cy="16150"/>
            </a:xfrm>
            <a:custGeom>
              <a:avLst/>
              <a:gdLst>
                <a:gd name="connsiteX0" fmla="*/ -166 w 45903"/>
                <a:gd name="connsiteY0" fmla="*/ 15806 h 16150"/>
                <a:gd name="connsiteX1" fmla="*/ 45738 w 45903"/>
                <a:gd name="connsiteY1" fmla="*/ 11779 h 16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5903" h="16150">
                  <a:moveTo>
                    <a:pt x="-166" y="15806"/>
                  </a:moveTo>
                  <a:cubicBezTo>
                    <a:pt x="8640" y="4785"/>
                    <a:pt x="34429" y="-12093"/>
                    <a:pt x="45738" y="1177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0" name="任意多边形: 形状 1229">
              <a:extLst>
                <a:ext uri="{FF2B5EF4-FFF2-40B4-BE49-F238E27FC236}">
                  <a16:creationId xmlns:a16="http://schemas.microsoft.com/office/drawing/2014/main" id="{65A67F28-AA22-5683-E109-689FBA4FD618}"/>
                </a:ext>
              </a:extLst>
            </p:cNvPr>
            <p:cNvSpPr/>
            <p:nvPr/>
          </p:nvSpPr>
          <p:spPr>
            <a:xfrm flipV="1">
              <a:off x="9144581" y="5557675"/>
              <a:ext cx="35787" cy="33696"/>
            </a:xfrm>
            <a:custGeom>
              <a:avLst/>
              <a:gdLst>
                <a:gd name="connsiteX0" fmla="*/ -165 w 35787"/>
                <a:gd name="connsiteY0" fmla="*/ 33357 h 33696"/>
                <a:gd name="connsiteX1" fmla="*/ 35622 w 35787"/>
                <a:gd name="connsiteY1" fmla="*/ 9057 h 33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787" h="33696">
                  <a:moveTo>
                    <a:pt x="-165" y="33357"/>
                  </a:moveTo>
                  <a:cubicBezTo>
                    <a:pt x="714" y="17557"/>
                    <a:pt x="26788" y="-16928"/>
                    <a:pt x="35622" y="905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1" name="任意多边形: 形状 1230">
              <a:extLst>
                <a:ext uri="{FF2B5EF4-FFF2-40B4-BE49-F238E27FC236}">
                  <a16:creationId xmlns:a16="http://schemas.microsoft.com/office/drawing/2014/main" id="{93E3D7B7-3300-CACD-2D0F-BF7540AB2594}"/>
                </a:ext>
              </a:extLst>
            </p:cNvPr>
            <p:cNvSpPr/>
            <p:nvPr/>
          </p:nvSpPr>
          <p:spPr>
            <a:xfrm flipV="1">
              <a:off x="9093265" y="5555340"/>
              <a:ext cx="42549" cy="22132"/>
            </a:xfrm>
            <a:custGeom>
              <a:avLst/>
              <a:gdLst>
                <a:gd name="connsiteX0" fmla="*/ -166 w 42549"/>
                <a:gd name="connsiteY0" fmla="*/ 7908 h 22132"/>
                <a:gd name="connsiteX1" fmla="*/ 42383 w 42549"/>
                <a:gd name="connsiteY1" fmla="*/ 21792 h 22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549" h="22132">
                  <a:moveTo>
                    <a:pt x="-166" y="7908"/>
                  </a:moveTo>
                  <a:cubicBezTo>
                    <a:pt x="11072" y="-3574"/>
                    <a:pt x="35387" y="-6451"/>
                    <a:pt x="42383" y="2179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2" name="任意多边形: 形状 1231">
              <a:extLst>
                <a:ext uri="{FF2B5EF4-FFF2-40B4-BE49-F238E27FC236}">
                  <a16:creationId xmlns:a16="http://schemas.microsoft.com/office/drawing/2014/main" id="{C9A1495F-B19D-2F3E-D2C4-90DB5AE1E656}"/>
                </a:ext>
              </a:extLst>
            </p:cNvPr>
            <p:cNvSpPr/>
            <p:nvPr/>
          </p:nvSpPr>
          <p:spPr>
            <a:xfrm flipV="1">
              <a:off x="9165398" y="5590655"/>
              <a:ext cx="41127" cy="31078"/>
            </a:xfrm>
            <a:custGeom>
              <a:avLst/>
              <a:gdLst>
                <a:gd name="connsiteX0" fmla="*/ 93 w 41127"/>
                <a:gd name="connsiteY0" fmla="*/ 30745 h 31078"/>
                <a:gd name="connsiteX1" fmla="*/ 40963 w 41127"/>
                <a:gd name="connsiteY1" fmla="*/ 7581 h 31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127" h="31078">
                  <a:moveTo>
                    <a:pt x="93" y="30745"/>
                  </a:moveTo>
                  <a:cubicBezTo>
                    <a:pt x="-3624" y="20574"/>
                    <a:pt x="33991" y="-16321"/>
                    <a:pt x="40963" y="758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3" name="任意多边形: 形状 1232">
              <a:extLst>
                <a:ext uri="{FF2B5EF4-FFF2-40B4-BE49-F238E27FC236}">
                  <a16:creationId xmlns:a16="http://schemas.microsoft.com/office/drawing/2014/main" id="{E76B4D47-832A-9805-5AC1-B056C247B0C8}"/>
                </a:ext>
              </a:extLst>
            </p:cNvPr>
            <p:cNvSpPr/>
            <p:nvPr/>
          </p:nvSpPr>
          <p:spPr>
            <a:xfrm flipV="1">
              <a:off x="9190801" y="5620301"/>
              <a:ext cx="42829" cy="32118"/>
            </a:xfrm>
            <a:custGeom>
              <a:avLst/>
              <a:gdLst>
                <a:gd name="connsiteX0" fmla="*/ 50 w 42829"/>
                <a:gd name="connsiteY0" fmla="*/ 31790 h 32118"/>
                <a:gd name="connsiteX1" fmla="*/ 42665 w 42829"/>
                <a:gd name="connsiteY1" fmla="*/ 15684 h 32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29" h="32118">
                  <a:moveTo>
                    <a:pt x="50" y="31790"/>
                  </a:moveTo>
                  <a:cubicBezTo>
                    <a:pt x="-3603" y="7967"/>
                    <a:pt x="40519" y="-17799"/>
                    <a:pt x="42665" y="1568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4" name="任意多边形: 形状 1233">
              <a:extLst>
                <a:ext uri="{FF2B5EF4-FFF2-40B4-BE49-F238E27FC236}">
                  <a16:creationId xmlns:a16="http://schemas.microsoft.com/office/drawing/2014/main" id="{39BBE7E4-BF65-1858-5629-3F6058C881AC}"/>
                </a:ext>
              </a:extLst>
            </p:cNvPr>
            <p:cNvSpPr/>
            <p:nvPr/>
          </p:nvSpPr>
          <p:spPr>
            <a:xfrm flipV="1">
              <a:off x="9214352" y="5650329"/>
              <a:ext cx="44768" cy="20058"/>
            </a:xfrm>
            <a:custGeom>
              <a:avLst/>
              <a:gdLst>
                <a:gd name="connsiteX0" fmla="*/ -164 w 44768"/>
                <a:gd name="connsiteY0" fmla="*/ 18687 h 20058"/>
                <a:gd name="connsiteX1" fmla="*/ 44605 w 44768"/>
                <a:gd name="connsiteY1" fmla="*/ 19735 h 20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768" h="20058">
                  <a:moveTo>
                    <a:pt x="-164" y="18687"/>
                  </a:moveTo>
                  <a:cubicBezTo>
                    <a:pt x="1742" y="2780"/>
                    <a:pt x="43762" y="-15124"/>
                    <a:pt x="44605" y="1973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5" name="任意多边形: 形状 1234">
              <a:extLst>
                <a:ext uri="{FF2B5EF4-FFF2-40B4-BE49-F238E27FC236}">
                  <a16:creationId xmlns:a16="http://schemas.microsoft.com/office/drawing/2014/main" id="{307C1D46-49C8-89FF-AABF-56F5DE9BDFE1}"/>
                </a:ext>
              </a:extLst>
            </p:cNvPr>
            <p:cNvSpPr/>
            <p:nvPr/>
          </p:nvSpPr>
          <p:spPr>
            <a:xfrm flipV="1">
              <a:off x="9245666" y="5657777"/>
              <a:ext cx="42436" cy="33464"/>
            </a:xfrm>
            <a:custGeom>
              <a:avLst/>
              <a:gdLst>
                <a:gd name="connsiteX0" fmla="*/ -163 w 42436"/>
                <a:gd name="connsiteY0" fmla="*/ 20255 h 33464"/>
                <a:gd name="connsiteX1" fmla="*/ 37950 w 42436"/>
                <a:gd name="connsiteY1" fmla="*/ 33144 h 33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436" h="33464">
                  <a:moveTo>
                    <a:pt x="-163" y="20255"/>
                  </a:moveTo>
                  <a:cubicBezTo>
                    <a:pt x="12223" y="-12633"/>
                    <a:pt x="56054" y="-4461"/>
                    <a:pt x="37950" y="3314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6" name="任意多边形: 形状 1235">
              <a:extLst>
                <a:ext uri="{FF2B5EF4-FFF2-40B4-BE49-F238E27FC236}">
                  <a16:creationId xmlns:a16="http://schemas.microsoft.com/office/drawing/2014/main" id="{C24A791A-B7D1-3C41-EAAF-7DA2A33AFF75}"/>
                </a:ext>
              </a:extLst>
            </p:cNvPr>
            <p:cNvSpPr/>
            <p:nvPr/>
          </p:nvSpPr>
          <p:spPr>
            <a:xfrm flipV="1">
              <a:off x="9284361" y="5682796"/>
              <a:ext cx="44692" cy="21480"/>
            </a:xfrm>
            <a:custGeom>
              <a:avLst/>
              <a:gdLst>
                <a:gd name="connsiteX0" fmla="*/ -162 w 44692"/>
                <a:gd name="connsiteY0" fmla="*/ 16983 h 21480"/>
                <a:gd name="connsiteX1" fmla="*/ 42234 w 44692"/>
                <a:gd name="connsiteY1" fmla="*/ 21164 h 21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692" h="21480">
                  <a:moveTo>
                    <a:pt x="-162" y="16983"/>
                  </a:moveTo>
                  <a:cubicBezTo>
                    <a:pt x="10240" y="-13018"/>
                    <a:pt x="55087" y="1049"/>
                    <a:pt x="42234" y="2116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7" name="任意多边形: 形状 1236">
              <a:extLst>
                <a:ext uri="{FF2B5EF4-FFF2-40B4-BE49-F238E27FC236}">
                  <a16:creationId xmlns:a16="http://schemas.microsoft.com/office/drawing/2014/main" id="{9AA78B27-D0A2-76EE-41CA-42426E86672A}"/>
                </a:ext>
              </a:extLst>
            </p:cNvPr>
            <p:cNvSpPr/>
            <p:nvPr/>
          </p:nvSpPr>
          <p:spPr>
            <a:xfrm flipV="1">
              <a:off x="9122793" y="5574939"/>
              <a:ext cx="30596" cy="8909"/>
            </a:xfrm>
            <a:custGeom>
              <a:avLst/>
              <a:gdLst>
                <a:gd name="connsiteX0" fmla="*/ -166 w 30596"/>
                <a:gd name="connsiteY0" fmla="*/ 8571 h 8909"/>
                <a:gd name="connsiteX1" fmla="*/ 30431 w 30596"/>
                <a:gd name="connsiteY1" fmla="*/ 4432 h 8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596" h="8909">
                  <a:moveTo>
                    <a:pt x="-166" y="8571"/>
                  </a:moveTo>
                  <a:cubicBezTo>
                    <a:pt x="5208" y="2441"/>
                    <a:pt x="19691" y="-5645"/>
                    <a:pt x="30431" y="443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8" name="任意多边形: 形状 1237">
              <a:extLst>
                <a:ext uri="{FF2B5EF4-FFF2-40B4-BE49-F238E27FC236}">
                  <a16:creationId xmlns:a16="http://schemas.microsoft.com/office/drawing/2014/main" id="{77803AD9-BE58-502E-2DF4-6B408BCE7D80}"/>
                </a:ext>
              </a:extLst>
            </p:cNvPr>
            <p:cNvSpPr/>
            <p:nvPr/>
          </p:nvSpPr>
          <p:spPr>
            <a:xfrm flipV="1">
              <a:off x="9139955" y="5583868"/>
              <a:ext cx="37023" cy="32057"/>
            </a:xfrm>
            <a:custGeom>
              <a:avLst/>
              <a:gdLst>
                <a:gd name="connsiteX0" fmla="*/ 2913 w 37023"/>
                <a:gd name="connsiteY0" fmla="*/ 31722 h 32057"/>
                <a:gd name="connsiteX1" fmla="*/ 36858 w 37023"/>
                <a:gd name="connsiteY1" fmla="*/ 4502 h 32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023" h="32057">
                  <a:moveTo>
                    <a:pt x="2913" y="31722"/>
                  </a:moveTo>
                  <a:cubicBezTo>
                    <a:pt x="-9062" y="14535"/>
                    <a:pt x="16361" y="-11094"/>
                    <a:pt x="36858" y="450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9" name="任意多边形: 形状 1238">
              <a:extLst>
                <a:ext uri="{FF2B5EF4-FFF2-40B4-BE49-F238E27FC236}">
                  <a16:creationId xmlns:a16="http://schemas.microsoft.com/office/drawing/2014/main" id="{05E6FC01-1F52-D962-3C3D-4DD3932DE50B}"/>
                </a:ext>
              </a:extLst>
            </p:cNvPr>
            <p:cNvSpPr/>
            <p:nvPr/>
          </p:nvSpPr>
          <p:spPr>
            <a:xfrm flipV="1">
              <a:off x="9159944" y="5615896"/>
              <a:ext cx="36112" cy="26836"/>
            </a:xfrm>
            <a:custGeom>
              <a:avLst/>
              <a:gdLst>
                <a:gd name="connsiteX0" fmla="*/ -50 w 36112"/>
                <a:gd name="connsiteY0" fmla="*/ 26508 h 26836"/>
                <a:gd name="connsiteX1" fmla="*/ 35947 w 36112"/>
                <a:gd name="connsiteY1" fmla="*/ 4256 h 26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112" h="26836">
                  <a:moveTo>
                    <a:pt x="-50" y="26508"/>
                  </a:moveTo>
                  <a:cubicBezTo>
                    <a:pt x="-1995" y="11410"/>
                    <a:pt x="21089" y="-9751"/>
                    <a:pt x="35947" y="425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0" name="任意多边形: 形状 1239">
              <a:extLst>
                <a:ext uri="{FF2B5EF4-FFF2-40B4-BE49-F238E27FC236}">
                  <a16:creationId xmlns:a16="http://schemas.microsoft.com/office/drawing/2014/main" id="{3D855F2C-F97B-9E4A-D80A-12C77F0CF123}"/>
                </a:ext>
              </a:extLst>
            </p:cNvPr>
            <p:cNvSpPr/>
            <p:nvPr/>
          </p:nvSpPr>
          <p:spPr>
            <a:xfrm flipV="1">
              <a:off x="9186566" y="5643281"/>
              <a:ext cx="34296" cy="21850"/>
            </a:xfrm>
            <a:custGeom>
              <a:avLst/>
              <a:gdLst>
                <a:gd name="connsiteX0" fmla="*/ 119 w 34296"/>
                <a:gd name="connsiteY0" fmla="*/ 21527 h 21850"/>
                <a:gd name="connsiteX1" fmla="*/ 34132 w 34296"/>
                <a:gd name="connsiteY1" fmla="*/ 2162 h 21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296" h="21850">
                  <a:moveTo>
                    <a:pt x="119" y="21527"/>
                  </a:moveTo>
                  <a:cubicBezTo>
                    <a:pt x="-2994" y="7160"/>
                    <a:pt x="20284" y="-5946"/>
                    <a:pt x="34132" y="216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1" name="任意多边形: 形状 1240">
              <a:extLst>
                <a:ext uri="{FF2B5EF4-FFF2-40B4-BE49-F238E27FC236}">
                  <a16:creationId xmlns:a16="http://schemas.microsoft.com/office/drawing/2014/main" id="{2CF52D62-D4B8-695B-B463-092767A1DE05}"/>
                </a:ext>
              </a:extLst>
            </p:cNvPr>
            <p:cNvSpPr/>
            <p:nvPr/>
          </p:nvSpPr>
          <p:spPr>
            <a:xfrm flipV="1">
              <a:off x="9207638" y="5665188"/>
              <a:ext cx="46952" cy="27183"/>
            </a:xfrm>
            <a:custGeom>
              <a:avLst/>
              <a:gdLst>
                <a:gd name="connsiteX0" fmla="*/ 1 w 46952"/>
                <a:gd name="connsiteY0" fmla="*/ 26864 h 27183"/>
                <a:gd name="connsiteX1" fmla="*/ 46789 w 46952"/>
                <a:gd name="connsiteY1" fmla="*/ 7034 h 27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6952" h="27183">
                  <a:moveTo>
                    <a:pt x="1" y="26864"/>
                  </a:moveTo>
                  <a:cubicBezTo>
                    <a:pt x="-2605" y="7278"/>
                    <a:pt x="26150" y="-10936"/>
                    <a:pt x="46789" y="703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2" name="任意多边形: 形状 1241">
              <a:extLst>
                <a:ext uri="{FF2B5EF4-FFF2-40B4-BE49-F238E27FC236}">
                  <a16:creationId xmlns:a16="http://schemas.microsoft.com/office/drawing/2014/main" id="{2721D404-0092-21C4-C898-96CF21EEC505}"/>
                </a:ext>
              </a:extLst>
            </p:cNvPr>
            <p:cNvSpPr/>
            <p:nvPr/>
          </p:nvSpPr>
          <p:spPr>
            <a:xfrm flipV="1">
              <a:off x="9243284" y="5691501"/>
              <a:ext cx="44498" cy="16388"/>
            </a:xfrm>
            <a:custGeom>
              <a:avLst/>
              <a:gdLst>
                <a:gd name="connsiteX0" fmla="*/ -163 w 44498"/>
                <a:gd name="connsiteY0" fmla="*/ 16073 h 16388"/>
                <a:gd name="connsiteX1" fmla="*/ 44335 w 44498"/>
                <a:gd name="connsiteY1" fmla="*/ 12392 h 16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498" h="16388">
                  <a:moveTo>
                    <a:pt x="-163" y="16073"/>
                  </a:moveTo>
                  <a:cubicBezTo>
                    <a:pt x="6678" y="1940"/>
                    <a:pt x="32496" y="-10602"/>
                    <a:pt x="44335" y="1239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3" name="任意多边形: 形状 1242">
              <a:extLst>
                <a:ext uri="{FF2B5EF4-FFF2-40B4-BE49-F238E27FC236}">
                  <a16:creationId xmlns:a16="http://schemas.microsoft.com/office/drawing/2014/main" id="{F1232E38-44C6-9F52-FE05-7FEE89030AB7}"/>
                </a:ext>
              </a:extLst>
            </p:cNvPr>
            <p:cNvSpPr/>
            <p:nvPr/>
          </p:nvSpPr>
          <p:spPr>
            <a:xfrm flipV="1">
              <a:off x="9273288" y="5703489"/>
              <a:ext cx="43031" cy="22606"/>
            </a:xfrm>
            <a:custGeom>
              <a:avLst/>
              <a:gdLst>
                <a:gd name="connsiteX0" fmla="*/ -163 w 43031"/>
                <a:gd name="connsiteY0" fmla="*/ 17971 h 22606"/>
                <a:gd name="connsiteX1" fmla="*/ 42869 w 43031"/>
                <a:gd name="connsiteY1" fmla="*/ 22294 h 22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031" h="22606">
                  <a:moveTo>
                    <a:pt x="-163" y="17971"/>
                  </a:moveTo>
                  <a:cubicBezTo>
                    <a:pt x="7931" y="-6212"/>
                    <a:pt x="40001" y="-8015"/>
                    <a:pt x="42869" y="2229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4" name="任意多边形: 形状 1243">
              <a:extLst>
                <a:ext uri="{FF2B5EF4-FFF2-40B4-BE49-F238E27FC236}">
                  <a16:creationId xmlns:a16="http://schemas.microsoft.com/office/drawing/2014/main" id="{BA381924-288F-AA11-90FB-72D394F0125F}"/>
                </a:ext>
              </a:extLst>
            </p:cNvPr>
            <p:cNvSpPr/>
            <p:nvPr/>
          </p:nvSpPr>
          <p:spPr>
            <a:xfrm flipV="1">
              <a:off x="9289600" y="5721789"/>
              <a:ext cx="20997" cy="22081"/>
            </a:xfrm>
            <a:custGeom>
              <a:avLst/>
              <a:gdLst>
                <a:gd name="connsiteX0" fmla="*/ -162 w 20997"/>
                <a:gd name="connsiteY0" fmla="*/ 388 h 22081"/>
                <a:gd name="connsiteX1" fmla="*/ 19378 w 20997"/>
                <a:gd name="connsiteY1" fmla="*/ 21772 h 22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997" h="22081">
                  <a:moveTo>
                    <a:pt x="-162" y="388"/>
                  </a:moveTo>
                  <a:cubicBezTo>
                    <a:pt x="9762" y="-3717"/>
                    <a:pt x="25748" y="11199"/>
                    <a:pt x="19378" y="2177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5" name="任意多边形: 形状 1244">
              <a:extLst>
                <a:ext uri="{FF2B5EF4-FFF2-40B4-BE49-F238E27FC236}">
                  <a16:creationId xmlns:a16="http://schemas.microsoft.com/office/drawing/2014/main" id="{94782AC0-F19B-9DB2-70C9-9C795273C119}"/>
                </a:ext>
              </a:extLst>
            </p:cNvPr>
            <p:cNvSpPr/>
            <p:nvPr/>
          </p:nvSpPr>
          <p:spPr>
            <a:xfrm flipV="1">
              <a:off x="9080526" y="5577059"/>
              <a:ext cx="37370" cy="38136"/>
            </a:xfrm>
            <a:custGeom>
              <a:avLst/>
              <a:gdLst>
                <a:gd name="connsiteX0" fmla="*/ -167 w 37370"/>
                <a:gd name="connsiteY0" fmla="*/ -203 h 38136"/>
                <a:gd name="connsiteX1" fmla="*/ 36975 w 37370"/>
                <a:gd name="connsiteY1" fmla="*/ 37801 h 38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0" h="38136">
                  <a:moveTo>
                    <a:pt x="-167" y="-203"/>
                  </a:moveTo>
                  <a:cubicBezTo>
                    <a:pt x="24889" y="-1911"/>
                    <a:pt x="39215" y="12970"/>
                    <a:pt x="36975" y="3780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6" name="任意多边形: 形状 1245">
              <a:extLst>
                <a:ext uri="{FF2B5EF4-FFF2-40B4-BE49-F238E27FC236}">
                  <a16:creationId xmlns:a16="http://schemas.microsoft.com/office/drawing/2014/main" id="{2EAA7499-B004-7B14-C851-54BFF6139937}"/>
                </a:ext>
              </a:extLst>
            </p:cNvPr>
            <p:cNvSpPr/>
            <p:nvPr/>
          </p:nvSpPr>
          <p:spPr>
            <a:xfrm flipV="1">
              <a:off x="9107315" y="5608038"/>
              <a:ext cx="48768" cy="14608"/>
            </a:xfrm>
            <a:custGeom>
              <a:avLst/>
              <a:gdLst>
                <a:gd name="connsiteX0" fmla="*/ -166 w 48768"/>
                <a:gd name="connsiteY0" fmla="*/ 14277 h 14608"/>
                <a:gd name="connsiteX1" fmla="*/ 48602 w 48768"/>
                <a:gd name="connsiteY1" fmla="*/ 7884 h 14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768" h="14608">
                  <a:moveTo>
                    <a:pt x="-166" y="14277"/>
                  </a:moveTo>
                  <a:cubicBezTo>
                    <a:pt x="7063" y="-103"/>
                    <a:pt x="33889" y="-6751"/>
                    <a:pt x="48602" y="788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7" name="任意多边形: 形状 1246">
              <a:extLst>
                <a:ext uri="{FF2B5EF4-FFF2-40B4-BE49-F238E27FC236}">
                  <a16:creationId xmlns:a16="http://schemas.microsoft.com/office/drawing/2014/main" id="{101DD8EC-0D38-E360-028D-D32467B318A8}"/>
                </a:ext>
              </a:extLst>
            </p:cNvPr>
            <p:cNvSpPr/>
            <p:nvPr/>
          </p:nvSpPr>
          <p:spPr>
            <a:xfrm flipV="1">
              <a:off x="9102969" y="5620063"/>
              <a:ext cx="19148" cy="28263"/>
            </a:xfrm>
            <a:custGeom>
              <a:avLst/>
              <a:gdLst>
                <a:gd name="connsiteX0" fmla="*/ 18824 w 19148"/>
                <a:gd name="connsiteY0" fmla="*/ 27935 h 28263"/>
                <a:gd name="connsiteX1" fmla="*/ -166 w 19148"/>
                <a:gd name="connsiteY1" fmla="*/ -328 h 28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48" h="28263">
                  <a:moveTo>
                    <a:pt x="18824" y="27935"/>
                  </a:moveTo>
                  <a:cubicBezTo>
                    <a:pt x="20018" y="15198"/>
                    <a:pt x="14537" y="3970"/>
                    <a:pt x="-166" y="-32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8" name="任意多边形: 形状 1247">
              <a:extLst>
                <a:ext uri="{FF2B5EF4-FFF2-40B4-BE49-F238E27FC236}">
                  <a16:creationId xmlns:a16="http://schemas.microsoft.com/office/drawing/2014/main" id="{A8211F0D-8256-5A7B-1845-A04B9A21742D}"/>
                </a:ext>
              </a:extLst>
            </p:cNvPr>
            <p:cNvSpPr/>
            <p:nvPr/>
          </p:nvSpPr>
          <p:spPr>
            <a:xfrm flipV="1">
              <a:off x="9120531" y="5634470"/>
              <a:ext cx="27695" cy="42489"/>
            </a:xfrm>
            <a:custGeom>
              <a:avLst/>
              <a:gdLst>
                <a:gd name="connsiteX0" fmla="*/ -166 w 27695"/>
                <a:gd name="connsiteY0" fmla="*/ 42166 h 42489"/>
                <a:gd name="connsiteX1" fmla="*/ 11038 w 27695"/>
                <a:gd name="connsiteY1" fmla="*/ -324 h 4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7695" h="42489">
                  <a:moveTo>
                    <a:pt x="-166" y="42166"/>
                  </a:moveTo>
                  <a:cubicBezTo>
                    <a:pt x="28554" y="41942"/>
                    <a:pt x="39184" y="1989"/>
                    <a:pt x="11038" y="-32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9" name="任意多边形: 形状 1248">
              <a:extLst>
                <a:ext uri="{FF2B5EF4-FFF2-40B4-BE49-F238E27FC236}">
                  <a16:creationId xmlns:a16="http://schemas.microsoft.com/office/drawing/2014/main" id="{BF538263-AEBE-EC48-5E81-372D36AEBE47}"/>
                </a:ext>
              </a:extLst>
            </p:cNvPr>
            <p:cNvSpPr/>
            <p:nvPr/>
          </p:nvSpPr>
          <p:spPr>
            <a:xfrm flipV="1">
              <a:off x="9144938" y="5637467"/>
              <a:ext cx="25905" cy="11275"/>
            </a:xfrm>
            <a:custGeom>
              <a:avLst/>
              <a:gdLst>
                <a:gd name="connsiteX0" fmla="*/ -165 w 25905"/>
                <a:gd name="connsiteY0" fmla="*/ 134 h 11275"/>
                <a:gd name="connsiteX1" fmla="*/ 25740 w 25905"/>
                <a:gd name="connsiteY1" fmla="*/ 10949 h 11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905" h="11275">
                  <a:moveTo>
                    <a:pt x="-165" y="134"/>
                  </a:moveTo>
                  <a:cubicBezTo>
                    <a:pt x="5232" y="-1654"/>
                    <a:pt x="18811" y="1726"/>
                    <a:pt x="25740" y="1094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0" name="任意多边形: 形状 1249">
              <a:extLst>
                <a:ext uri="{FF2B5EF4-FFF2-40B4-BE49-F238E27FC236}">
                  <a16:creationId xmlns:a16="http://schemas.microsoft.com/office/drawing/2014/main" id="{1B294659-D64C-6381-411F-7FFF117BAB26}"/>
                </a:ext>
              </a:extLst>
            </p:cNvPr>
            <p:cNvSpPr/>
            <p:nvPr/>
          </p:nvSpPr>
          <p:spPr>
            <a:xfrm flipV="1">
              <a:off x="9148629" y="5663002"/>
              <a:ext cx="33857" cy="47381"/>
            </a:xfrm>
            <a:custGeom>
              <a:avLst/>
              <a:gdLst>
                <a:gd name="connsiteX0" fmla="*/ -165 w 33857"/>
                <a:gd name="connsiteY0" fmla="*/ 46901 h 47381"/>
                <a:gd name="connsiteX1" fmla="*/ 12032 w 33857"/>
                <a:gd name="connsiteY1" fmla="*/ -30 h 47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857" h="47381">
                  <a:moveTo>
                    <a:pt x="-165" y="46901"/>
                  </a:moveTo>
                  <a:cubicBezTo>
                    <a:pt x="14042" y="50426"/>
                    <a:pt x="60764" y="-4763"/>
                    <a:pt x="12032" y="-3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1" name="任意多边形: 形状 1250">
              <a:extLst>
                <a:ext uri="{FF2B5EF4-FFF2-40B4-BE49-F238E27FC236}">
                  <a16:creationId xmlns:a16="http://schemas.microsoft.com/office/drawing/2014/main" id="{0300CE3C-0F95-B60E-7740-6AEE10797603}"/>
                </a:ext>
              </a:extLst>
            </p:cNvPr>
            <p:cNvSpPr/>
            <p:nvPr/>
          </p:nvSpPr>
          <p:spPr>
            <a:xfrm flipV="1">
              <a:off x="9175128" y="5655901"/>
              <a:ext cx="20412" cy="26565"/>
            </a:xfrm>
            <a:custGeom>
              <a:avLst/>
              <a:gdLst>
                <a:gd name="connsiteX0" fmla="*/ 16080 w 20412"/>
                <a:gd name="connsiteY0" fmla="*/ 26244 h 26565"/>
                <a:gd name="connsiteX1" fmla="*/ -165 w 20412"/>
                <a:gd name="connsiteY1" fmla="*/ 598 h 26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412" h="26565">
                  <a:moveTo>
                    <a:pt x="16080" y="26244"/>
                  </a:moveTo>
                  <a:cubicBezTo>
                    <a:pt x="24645" y="14831"/>
                    <a:pt x="20379" y="-4798"/>
                    <a:pt x="-165" y="59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2" name="任意多边形: 形状 1251">
              <a:extLst>
                <a:ext uri="{FF2B5EF4-FFF2-40B4-BE49-F238E27FC236}">
                  <a16:creationId xmlns:a16="http://schemas.microsoft.com/office/drawing/2014/main" id="{54B94918-419B-D39D-F070-BA16560FDFD1}"/>
                </a:ext>
              </a:extLst>
            </p:cNvPr>
            <p:cNvSpPr/>
            <p:nvPr/>
          </p:nvSpPr>
          <p:spPr>
            <a:xfrm flipV="1">
              <a:off x="9181491" y="5703616"/>
              <a:ext cx="38401" cy="35795"/>
            </a:xfrm>
            <a:custGeom>
              <a:avLst/>
              <a:gdLst>
                <a:gd name="connsiteX0" fmla="*/ -165 w 38401"/>
                <a:gd name="connsiteY0" fmla="*/ 34978 h 35795"/>
                <a:gd name="connsiteX1" fmla="*/ 29756 w 38401"/>
                <a:gd name="connsiteY1" fmla="*/ -312 h 35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401" h="35795">
                  <a:moveTo>
                    <a:pt x="-165" y="34978"/>
                  </a:moveTo>
                  <a:cubicBezTo>
                    <a:pt x="20393" y="39925"/>
                    <a:pt x="54085" y="7145"/>
                    <a:pt x="29756" y="-31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3" name="任意多边形: 形状 1252">
              <a:extLst>
                <a:ext uri="{FF2B5EF4-FFF2-40B4-BE49-F238E27FC236}">
                  <a16:creationId xmlns:a16="http://schemas.microsoft.com/office/drawing/2014/main" id="{1AAB6DF1-C26B-EAC0-08CA-0C9EF42A4369}"/>
                </a:ext>
              </a:extLst>
            </p:cNvPr>
            <p:cNvSpPr/>
            <p:nvPr/>
          </p:nvSpPr>
          <p:spPr>
            <a:xfrm flipV="1">
              <a:off x="9212685" y="5711606"/>
              <a:ext cx="40635" cy="28065"/>
            </a:xfrm>
            <a:custGeom>
              <a:avLst/>
              <a:gdLst>
                <a:gd name="connsiteX0" fmla="*/ -164 w 40635"/>
                <a:gd name="connsiteY0" fmla="*/ 22618 h 28065"/>
                <a:gd name="connsiteX1" fmla="*/ 34317 w 40635"/>
                <a:gd name="connsiteY1" fmla="*/ -311 h 28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0635" h="28065">
                  <a:moveTo>
                    <a:pt x="-164" y="22618"/>
                  </a:moveTo>
                  <a:cubicBezTo>
                    <a:pt x="21846" y="41894"/>
                    <a:pt x="54075" y="787"/>
                    <a:pt x="34317" y="-31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4" name="任意多边形: 形状 1253">
              <a:extLst>
                <a:ext uri="{FF2B5EF4-FFF2-40B4-BE49-F238E27FC236}">
                  <a16:creationId xmlns:a16="http://schemas.microsoft.com/office/drawing/2014/main" id="{916503AF-B94E-7D80-B00B-E9A4781A893F}"/>
                </a:ext>
              </a:extLst>
            </p:cNvPr>
            <p:cNvSpPr/>
            <p:nvPr/>
          </p:nvSpPr>
          <p:spPr>
            <a:xfrm flipV="1">
              <a:off x="9198618" y="5687691"/>
              <a:ext cx="20496" cy="18603"/>
            </a:xfrm>
            <a:custGeom>
              <a:avLst/>
              <a:gdLst>
                <a:gd name="connsiteX0" fmla="*/ 20332 w 20496"/>
                <a:gd name="connsiteY0" fmla="*/ 18287 h 18603"/>
                <a:gd name="connsiteX1" fmla="*/ -164 w 20496"/>
                <a:gd name="connsiteY1" fmla="*/ -316 h 18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496" h="18603">
                  <a:moveTo>
                    <a:pt x="20332" y="18287"/>
                  </a:moveTo>
                  <a:cubicBezTo>
                    <a:pt x="18546" y="12881"/>
                    <a:pt x="11548" y="976"/>
                    <a:pt x="-164" y="-31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5" name="任意多边形: 形状 1254">
              <a:extLst>
                <a:ext uri="{FF2B5EF4-FFF2-40B4-BE49-F238E27FC236}">
                  <a16:creationId xmlns:a16="http://schemas.microsoft.com/office/drawing/2014/main" id="{AD04DC1A-A795-DC7D-41CA-AA763AC17DDC}"/>
                </a:ext>
              </a:extLst>
            </p:cNvPr>
            <p:cNvSpPr/>
            <p:nvPr/>
          </p:nvSpPr>
          <p:spPr>
            <a:xfrm flipV="1">
              <a:off x="9244672" y="5705193"/>
              <a:ext cx="12424" cy="14454"/>
            </a:xfrm>
            <a:custGeom>
              <a:avLst/>
              <a:gdLst>
                <a:gd name="connsiteX0" fmla="*/ 12260 w 12424"/>
                <a:gd name="connsiteY0" fmla="*/ 14141 h 14454"/>
                <a:gd name="connsiteX1" fmla="*/ -164 w 12424"/>
                <a:gd name="connsiteY1" fmla="*/ -313 h 14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24" h="14454">
                  <a:moveTo>
                    <a:pt x="12260" y="14141"/>
                  </a:moveTo>
                  <a:cubicBezTo>
                    <a:pt x="11352" y="9273"/>
                    <a:pt x="6288" y="2137"/>
                    <a:pt x="-164" y="-31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6" name="任意多边形: 形状 1255">
              <a:extLst>
                <a:ext uri="{FF2B5EF4-FFF2-40B4-BE49-F238E27FC236}">
                  <a16:creationId xmlns:a16="http://schemas.microsoft.com/office/drawing/2014/main" id="{73F47BB9-6610-1F3C-128E-E958D956891F}"/>
                </a:ext>
              </a:extLst>
            </p:cNvPr>
            <p:cNvSpPr/>
            <p:nvPr/>
          </p:nvSpPr>
          <p:spPr>
            <a:xfrm flipV="1">
              <a:off x="9268895" y="5722219"/>
              <a:ext cx="14394" cy="17563"/>
            </a:xfrm>
            <a:custGeom>
              <a:avLst/>
              <a:gdLst>
                <a:gd name="connsiteX0" fmla="*/ 14232 w 14394"/>
                <a:gd name="connsiteY0" fmla="*/ 17253 h 17563"/>
                <a:gd name="connsiteX1" fmla="*/ -163 w 14394"/>
                <a:gd name="connsiteY1" fmla="*/ -310 h 17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394" h="17563">
                  <a:moveTo>
                    <a:pt x="14232" y="17253"/>
                  </a:moveTo>
                  <a:cubicBezTo>
                    <a:pt x="13858" y="11503"/>
                    <a:pt x="12572" y="880"/>
                    <a:pt x="-163" y="-31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7" name="任意多边形: 形状 1256">
              <a:extLst>
                <a:ext uri="{FF2B5EF4-FFF2-40B4-BE49-F238E27FC236}">
                  <a16:creationId xmlns:a16="http://schemas.microsoft.com/office/drawing/2014/main" id="{4DF268BC-8D74-3524-4EAD-C8C11918FD3B}"/>
                </a:ext>
              </a:extLst>
            </p:cNvPr>
            <p:cNvSpPr/>
            <p:nvPr/>
          </p:nvSpPr>
          <p:spPr>
            <a:xfrm flipV="1">
              <a:off x="9055077" y="5332765"/>
              <a:ext cx="32340" cy="47047"/>
            </a:xfrm>
            <a:custGeom>
              <a:avLst/>
              <a:gdLst>
                <a:gd name="connsiteX0" fmla="*/ 8613 w 32340"/>
                <a:gd name="connsiteY0" fmla="*/ 46667 h 47047"/>
                <a:gd name="connsiteX1" fmla="*/ 32173 w 32340"/>
                <a:gd name="connsiteY1" fmla="*/ -381 h 47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340" h="47047">
                  <a:moveTo>
                    <a:pt x="8613" y="46667"/>
                  </a:moveTo>
                  <a:cubicBezTo>
                    <a:pt x="-5029" y="24271"/>
                    <a:pt x="-6615" y="4582"/>
                    <a:pt x="32173" y="-38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8" name="任意多边形: 形状 1257">
              <a:extLst>
                <a:ext uri="{FF2B5EF4-FFF2-40B4-BE49-F238E27FC236}">
                  <a16:creationId xmlns:a16="http://schemas.microsoft.com/office/drawing/2014/main" id="{C3D2ECB5-6359-DCA9-9ECD-F3AAB0696A04}"/>
                </a:ext>
              </a:extLst>
            </p:cNvPr>
            <p:cNvSpPr/>
            <p:nvPr/>
          </p:nvSpPr>
          <p:spPr>
            <a:xfrm flipV="1">
              <a:off x="9038853" y="5365151"/>
              <a:ext cx="36154" cy="39700"/>
            </a:xfrm>
            <a:custGeom>
              <a:avLst/>
              <a:gdLst>
                <a:gd name="connsiteX0" fmla="*/ 17454 w 36154"/>
                <a:gd name="connsiteY0" fmla="*/ 39325 h 39700"/>
                <a:gd name="connsiteX1" fmla="*/ 35987 w 36154"/>
                <a:gd name="connsiteY1" fmla="*/ -189 h 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154" h="39700">
                  <a:moveTo>
                    <a:pt x="17454" y="39325"/>
                  </a:moveTo>
                  <a:cubicBezTo>
                    <a:pt x="-9869" y="28858"/>
                    <a:pt x="-6698" y="-3094"/>
                    <a:pt x="35987" y="-18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9" name="任意多边形: 形状 1258">
              <a:extLst>
                <a:ext uri="{FF2B5EF4-FFF2-40B4-BE49-F238E27FC236}">
                  <a16:creationId xmlns:a16="http://schemas.microsoft.com/office/drawing/2014/main" id="{BBC4BA0A-AED5-3C43-B061-2E99F8C3F4A2}"/>
                </a:ext>
              </a:extLst>
            </p:cNvPr>
            <p:cNvSpPr/>
            <p:nvPr/>
          </p:nvSpPr>
          <p:spPr>
            <a:xfrm flipV="1">
              <a:off x="9004802" y="5339826"/>
              <a:ext cx="50350" cy="34022"/>
            </a:xfrm>
            <a:custGeom>
              <a:avLst/>
              <a:gdLst>
                <a:gd name="connsiteX0" fmla="*/ -168 w 50350"/>
                <a:gd name="connsiteY0" fmla="*/ 27367 h 34022"/>
                <a:gd name="connsiteX1" fmla="*/ 50093 w 50350"/>
                <a:gd name="connsiteY1" fmla="*/ 33641 h 34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350" h="34022">
                  <a:moveTo>
                    <a:pt x="-168" y="27367"/>
                  </a:moveTo>
                  <a:cubicBezTo>
                    <a:pt x="6257" y="-7195"/>
                    <a:pt x="52486" y="-14154"/>
                    <a:pt x="50093" y="3364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0" name="任意多边形: 形状 1259">
              <a:extLst>
                <a:ext uri="{FF2B5EF4-FFF2-40B4-BE49-F238E27FC236}">
                  <a16:creationId xmlns:a16="http://schemas.microsoft.com/office/drawing/2014/main" id="{019B3CC7-F07A-AEDC-70BA-38C3FD12BBB3}"/>
                </a:ext>
              </a:extLst>
            </p:cNvPr>
            <p:cNvSpPr/>
            <p:nvPr/>
          </p:nvSpPr>
          <p:spPr>
            <a:xfrm flipV="1">
              <a:off x="9042811" y="5401108"/>
              <a:ext cx="25599" cy="33672"/>
            </a:xfrm>
            <a:custGeom>
              <a:avLst/>
              <a:gdLst>
                <a:gd name="connsiteX0" fmla="*/ 7543 w 25599"/>
                <a:gd name="connsiteY0" fmla="*/ 33304 h 33672"/>
                <a:gd name="connsiteX1" fmla="*/ 25431 w 25599"/>
                <a:gd name="connsiteY1" fmla="*/ -351 h 3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599" h="33672">
                  <a:moveTo>
                    <a:pt x="7543" y="33304"/>
                  </a:moveTo>
                  <a:cubicBezTo>
                    <a:pt x="-9885" y="14394"/>
                    <a:pt x="4894" y="-961"/>
                    <a:pt x="25431" y="-35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1" name="任意多边形: 形状 1260">
              <a:extLst>
                <a:ext uri="{FF2B5EF4-FFF2-40B4-BE49-F238E27FC236}">
                  <a16:creationId xmlns:a16="http://schemas.microsoft.com/office/drawing/2014/main" id="{333299F8-B02C-DE25-8D46-E14A13D921E1}"/>
                </a:ext>
              </a:extLst>
            </p:cNvPr>
            <p:cNvSpPr/>
            <p:nvPr/>
          </p:nvSpPr>
          <p:spPr>
            <a:xfrm flipV="1">
              <a:off x="8981149" y="5338242"/>
              <a:ext cx="34551" cy="55042"/>
            </a:xfrm>
            <a:custGeom>
              <a:avLst/>
              <a:gdLst>
                <a:gd name="connsiteX0" fmla="*/ 3362 w 34551"/>
                <a:gd name="connsiteY0" fmla="*/ 54664 h 55042"/>
                <a:gd name="connsiteX1" fmla="*/ 34383 w 34551"/>
                <a:gd name="connsiteY1" fmla="*/ -379 h 55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551" h="55042">
                  <a:moveTo>
                    <a:pt x="3362" y="54664"/>
                  </a:moveTo>
                  <a:cubicBezTo>
                    <a:pt x="-6565" y="30844"/>
                    <a:pt x="4646" y="-54"/>
                    <a:pt x="34383" y="-37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2" name="任意多边形: 形状 1261">
              <a:extLst>
                <a:ext uri="{FF2B5EF4-FFF2-40B4-BE49-F238E27FC236}">
                  <a16:creationId xmlns:a16="http://schemas.microsoft.com/office/drawing/2014/main" id="{CE358B25-9481-D1B1-E8EF-7C5A17508DD7}"/>
                </a:ext>
              </a:extLst>
            </p:cNvPr>
            <p:cNvSpPr/>
            <p:nvPr/>
          </p:nvSpPr>
          <p:spPr>
            <a:xfrm flipV="1">
              <a:off x="8987302" y="5384558"/>
              <a:ext cx="55712" cy="44988"/>
            </a:xfrm>
            <a:custGeom>
              <a:avLst/>
              <a:gdLst>
                <a:gd name="connsiteX0" fmla="*/ 4949 w 55712"/>
                <a:gd name="connsiteY0" fmla="*/ 44617 h 44988"/>
                <a:gd name="connsiteX1" fmla="*/ 55544 w 55712"/>
                <a:gd name="connsiteY1" fmla="*/ 9299 h 44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5712" h="44988">
                  <a:moveTo>
                    <a:pt x="4949" y="44617"/>
                  </a:moveTo>
                  <a:cubicBezTo>
                    <a:pt x="-14498" y="13917"/>
                    <a:pt x="25647" y="-16412"/>
                    <a:pt x="55544" y="929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3" name="任意多边形: 形状 1262">
              <a:extLst>
                <a:ext uri="{FF2B5EF4-FFF2-40B4-BE49-F238E27FC236}">
                  <a16:creationId xmlns:a16="http://schemas.microsoft.com/office/drawing/2014/main" id="{0C4D89BC-6F3F-E6B2-6F96-E5C6D349C63E}"/>
                </a:ext>
              </a:extLst>
            </p:cNvPr>
            <p:cNvSpPr/>
            <p:nvPr/>
          </p:nvSpPr>
          <p:spPr>
            <a:xfrm flipV="1">
              <a:off x="9015197" y="5429683"/>
              <a:ext cx="53416" cy="37720"/>
            </a:xfrm>
            <a:custGeom>
              <a:avLst/>
              <a:gdLst>
                <a:gd name="connsiteX0" fmla="*/ 152 w 53416"/>
                <a:gd name="connsiteY0" fmla="*/ 37358 h 37720"/>
                <a:gd name="connsiteX1" fmla="*/ 53248 w 53416"/>
                <a:gd name="connsiteY1" fmla="*/ 4269 h 3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3416" h="37720">
                  <a:moveTo>
                    <a:pt x="152" y="37358"/>
                  </a:moveTo>
                  <a:cubicBezTo>
                    <a:pt x="-3971" y="764"/>
                    <a:pt x="32700" y="-6671"/>
                    <a:pt x="53248" y="426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4" name="任意多边形: 形状 1263">
              <a:extLst>
                <a:ext uri="{FF2B5EF4-FFF2-40B4-BE49-F238E27FC236}">
                  <a16:creationId xmlns:a16="http://schemas.microsoft.com/office/drawing/2014/main" id="{A8506DBD-6504-9718-863E-464BC41E3BD2}"/>
                </a:ext>
              </a:extLst>
            </p:cNvPr>
            <p:cNvSpPr/>
            <p:nvPr/>
          </p:nvSpPr>
          <p:spPr>
            <a:xfrm flipV="1">
              <a:off x="9012806" y="5365984"/>
              <a:ext cx="31672" cy="43824"/>
            </a:xfrm>
            <a:custGeom>
              <a:avLst/>
              <a:gdLst>
                <a:gd name="connsiteX0" fmla="*/ 996 w 31672"/>
                <a:gd name="connsiteY0" fmla="*/ 43450 h 43824"/>
                <a:gd name="connsiteX1" fmla="*/ 31504 w 31672"/>
                <a:gd name="connsiteY1" fmla="*/ -375 h 43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672" h="43824">
                  <a:moveTo>
                    <a:pt x="996" y="43450"/>
                  </a:moveTo>
                  <a:cubicBezTo>
                    <a:pt x="-2177" y="26403"/>
                    <a:pt x="-899" y="4357"/>
                    <a:pt x="31504" y="-37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5" name="任意多边形: 形状 1264">
              <a:extLst>
                <a:ext uri="{FF2B5EF4-FFF2-40B4-BE49-F238E27FC236}">
                  <a16:creationId xmlns:a16="http://schemas.microsoft.com/office/drawing/2014/main" id="{3339FF42-6EEB-7D65-5103-815E729D3E0E}"/>
                </a:ext>
              </a:extLst>
            </p:cNvPr>
            <p:cNvSpPr/>
            <p:nvPr/>
          </p:nvSpPr>
          <p:spPr>
            <a:xfrm flipV="1">
              <a:off x="8939749" y="5310144"/>
              <a:ext cx="41755" cy="39122"/>
            </a:xfrm>
            <a:custGeom>
              <a:avLst/>
              <a:gdLst>
                <a:gd name="connsiteX0" fmla="*/ 471 w 41755"/>
                <a:gd name="connsiteY0" fmla="*/ 38737 h 39122"/>
                <a:gd name="connsiteX1" fmla="*/ 41586 w 41755"/>
                <a:gd name="connsiteY1" fmla="*/ -369 h 39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755" h="39122">
                  <a:moveTo>
                    <a:pt x="471" y="38737"/>
                  </a:moveTo>
                  <a:cubicBezTo>
                    <a:pt x="-3164" y="25252"/>
                    <a:pt x="8426" y="-1145"/>
                    <a:pt x="41586" y="-36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6" name="任意多边形: 形状 1265">
              <a:extLst>
                <a:ext uri="{FF2B5EF4-FFF2-40B4-BE49-F238E27FC236}">
                  <a16:creationId xmlns:a16="http://schemas.microsoft.com/office/drawing/2014/main" id="{1EA5E1AD-520E-D73C-748A-D9280D5459CE}"/>
                </a:ext>
              </a:extLst>
            </p:cNvPr>
            <p:cNvSpPr/>
            <p:nvPr/>
          </p:nvSpPr>
          <p:spPr>
            <a:xfrm flipV="1">
              <a:off x="8934109" y="5333718"/>
              <a:ext cx="48708" cy="36307"/>
            </a:xfrm>
            <a:custGeom>
              <a:avLst/>
              <a:gdLst>
                <a:gd name="connsiteX0" fmla="*/ 11349 w 48708"/>
                <a:gd name="connsiteY0" fmla="*/ 35926 h 36307"/>
                <a:gd name="connsiteX1" fmla="*/ 48538 w 48708"/>
                <a:gd name="connsiteY1" fmla="*/ 932 h 36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708" h="36307">
                  <a:moveTo>
                    <a:pt x="11349" y="35926"/>
                  </a:moveTo>
                  <a:cubicBezTo>
                    <a:pt x="-12655" y="25538"/>
                    <a:pt x="1386" y="-7311"/>
                    <a:pt x="48538" y="93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7" name="任意多边形: 形状 1266">
              <a:extLst>
                <a:ext uri="{FF2B5EF4-FFF2-40B4-BE49-F238E27FC236}">
                  <a16:creationId xmlns:a16="http://schemas.microsoft.com/office/drawing/2014/main" id="{3DBC52FD-173A-F8A3-B7B7-C66606B6F7D8}"/>
                </a:ext>
              </a:extLst>
            </p:cNvPr>
            <p:cNvSpPr/>
            <p:nvPr/>
          </p:nvSpPr>
          <p:spPr>
            <a:xfrm flipV="1">
              <a:off x="8939709" y="5365508"/>
              <a:ext cx="49827" cy="48031"/>
            </a:xfrm>
            <a:custGeom>
              <a:avLst/>
              <a:gdLst>
                <a:gd name="connsiteX0" fmla="*/ 6345 w 49827"/>
                <a:gd name="connsiteY0" fmla="*/ 47657 h 48031"/>
                <a:gd name="connsiteX1" fmla="*/ 49658 w 49827"/>
                <a:gd name="connsiteY1" fmla="*/ 1710 h 48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9827" h="48031">
                  <a:moveTo>
                    <a:pt x="6345" y="47657"/>
                  </a:moveTo>
                  <a:cubicBezTo>
                    <a:pt x="-4851" y="18813"/>
                    <a:pt x="-7796" y="-8185"/>
                    <a:pt x="49658" y="171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8" name="任意多边形: 形状 1267">
              <a:extLst>
                <a:ext uri="{FF2B5EF4-FFF2-40B4-BE49-F238E27FC236}">
                  <a16:creationId xmlns:a16="http://schemas.microsoft.com/office/drawing/2014/main" id="{97AB9BE0-A092-5F31-8971-4121A229EC67}"/>
                </a:ext>
              </a:extLst>
            </p:cNvPr>
            <p:cNvSpPr/>
            <p:nvPr/>
          </p:nvSpPr>
          <p:spPr>
            <a:xfrm flipV="1">
              <a:off x="8962892" y="5413133"/>
              <a:ext cx="53201" cy="37125"/>
            </a:xfrm>
            <a:custGeom>
              <a:avLst/>
              <a:gdLst>
                <a:gd name="connsiteX0" fmla="*/ -169 w 53201"/>
                <a:gd name="connsiteY0" fmla="*/ 36759 h 37125"/>
                <a:gd name="connsiteX1" fmla="*/ 53033 w 53201"/>
                <a:gd name="connsiteY1" fmla="*/ 4697 h 37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3201" h="37125">
                  <a:moveTo>
                    <a:pt x="-169" y="36759"/>
                  </a:moveTo>
                  <a:cubicBezTo>
                    <a:pt x="2709" y="12068"/>
                    <a:pt x="16515" y="-10832"/>
                    <a:pt x="53033" y="469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9" name="任意多边形: 形状 1268">
              <a:extLst>
                <a:ext uri="{FF2B5EF4-FFF2-40B4-BE49-F238E27FC236}">
                  <a16:creationId xmlns:a16="http://schemas.microsoft.com/office/drawing/2014/main" id="{DE8F3329-4469-D187-0629-2A145D887A6E}"/>
                </a:ext>
              </a:extLst>
            </p:cNvPr>
            <p:cNvSpPr/>
            <p:nvPr/>
          </p:nvSpPr>
          <p:spPr>
            <a:xfrm flipV="1">
              <a:off x="9015365" y="5459924"/>
              <a:ext cx="53614" cy="43983"/>
            </a:xfrm>
            <a:custGeom>
              <a:avLst/>
              <a:gdLst>
                <a:gd name="connsiteX0" fmla="*/ 10820 w 53614"/>
                <a:gd name="connsiteY0" fmla="*/ 43627 h 43983"/>
                <a:gd name="connsiteX1" fmla="*/ 10724 w 53614"/>
                <a:gd name="connsiteY1" fmla="*/ 3939 h 43983"/>
                <a:gd name="connsiteX2" fmla="*/ 53446 w 53614"/>
                <a:gd name="connsiteY2" fmla="*/ 5188 h 43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3614" h="43983">
                  <a:moveTo>
                    <a:pt x="10820" y="43627"/>
                  </a:moveTo>
                  <a:cubicBezTo>
                    <a:pt x="-2656" y="24939"/>
                    <a:pt x="-4925" y="12763"/>
                    <a:pt x="10724" y="3939"/>
                  </a:cubicBezTo>
                  <a:cubicBezTo>
                    <a:pt x="23064" y="-3025"/>
                    <a:pt x="40442" y="-730"/>
                    <a:pt x="53446" y="518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0" name="任意多边形: 形状 1269">
              <a:extLst>
                <a:ext uri="{FF2B5EF4-FFF2-40B4-BE49-F238E27FC236}">
                  <a16:creationId xmlns:a16="http://schemas.microsoft.com/office/drawing/2014/main" id="{21312089-1E6C-F9C4-879B-AACBDEBEAF12}"/>
                </a:ext>
              </a:extLst>
            </p:cNvPr>
            <p:cNvSpPr/>
            <p:nvPr/>
          </p:nvSpPr>
          <p:spPr>
            <a:xfrm flipV="1">
              <a:off x="9016673" y="5497905"/>
              <a:ext cx="45730" cy="48695"/>
            </a:xfrm>
            <a:custGeom>
              <a:avLst/>
              <a:gdLst>
                <a:gd name="connsiteX0" fmla="*/ 6654 w 45730"/>
                <a:gd name="connsiteY0" fmla="*/ 48346 h 48695"/>
                <a:gd name="connsiteX1" fmla="*/ 45562 w 45730"/>
                <a:gd name="connsiteY1" fmla="*/ -263 h 48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5730" h="48695">
                  <a:moveTo>
                    <a:pt x="6654" y="48346"/>
                  </a:moveTo>
                  <a:cubicBezTo>
                    <a:pt x="-7764" y="26442"/>
                    <a:pt x="-1353" y="-2125"/>
                    <a:pt x="45562" y="-26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1" name="任意多边形: 形状 1270">
              <a:extLst>
                <a:ext uri="{FF2B5EF4-FFF2-40B4-BE49-F238E27FC236}">
                  <a16:creationId xmlns:a16="http://schemas.microsoft.com/office/drawing/2014/main" id="{05D8407F-FCC0-B316-8479-3939E31AB330}"/>
                </a:ext>
              </a:extLst>
            </p:cNvPr>
            <p:cNvSpPr/>
            <p:nvPr/>
          </p:nvSpPr>
          <p:spPr>
            <a:xfrm flipV="1">
              <a:off x="9010775" y="5532552"/>
              <a:ext cx="39870" cy="60931"/>
            </a:xfrm>
            <a:custGeom>
              <a:avLst/>
              <a:gdLst>
                <a:gd name="connsiteX0" fmla="*/ 9694 w 39870"/>
                <a:gd name="connsiteY0" fmla="*/ 60590 h 60931"/>
                <a:gd name="connsiteX1" fmla="*/ 39703 w 39870"/>
                <a:gd name="connsiteY1" fmla="*/ -342 h 60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870" h="60931">
                  <a:moveTo>
                    <a:pt x="9694" y="60590"/>
                  </a:moveTo>
                  <a:cubicBezTo>
                    <a:pt x="-7107" y="47820"/>
                    <a:pt x="-5685" y="8802"/>
                    <a:pt x="39703" y="-34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2" name="任意多边形: 形状 1271">
              <a:extLst>
                <a:ext uri="{FF2B5EF4-FFF2-40B4-BE49-F238E27FC236}">
                  <a16:creationId xmlns:a16="http://schemas.microsoft.com/office/drawing/2014/main" id="{073128E3-C322-912A-B454-BDF62AEABBE5}"/>
                </a:ext>
              </a:extLst>
            </p:cNvPr>
            <p:cNvSpPr/>
            <p:nvPr/>
          </p:nvSpPr>
          <p:spPr>
            <a:xfrm flipV="1">
              <a:off x="8964531" y="5439207"/>
              <a:ext cx="50997" cy="40680"/>
            </a:xfrm>
            <a:custGeom>
              <a:avLst/>
              <a:gdLst>
                <a:gd name="connsiteX0" fmla="*/ 6646 w 50997"/>
                <a:gd name="connsiteY0" fmla="*/ 40319 h 40680"/>
                <a:gd name="connsiteX1" fmla="*/ 50829 w 50997"/>
                <a:gd name="connsiteY1" fmla="*/ 895 h 40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997" h="40680">
                  <a:moveTo>
                    <a:pt x="6646" y="40319"/>
                  </a:moveTo>
                  <a:cubicBezTo>
                    <a:pt x="-9225" y="20424"/>
                    <a:pt x="1487" y="-6513"/>
                    <a:pt x="50829" y="89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3" name="任意多边形: 形状 1272">
              <a:extLst>
                <a:ext uri="{FF2B5EF4-FFF2-40B4-BE49-F238E27FC236}">
                  <a16:creationId xmlns:a16="http://schemas.microsoft.com/office/drawing/2014/main" id="{5EEF39FF-D215-59E2-B9B9-AA95CDEE1F00}"/>
                </a:ext>
              </a:extLst>
            </p:cNvPr>
            <p:cNvSpPr/>
            <p:nvPr/>
          </p:nvSpPr>
          <p:spPr>
            <a:xfrm flipV="1">
              <a:off x="8967985" y="5472783"/>
              <a:ext cx="48914" cy="42391"/>
            </a:xfrm>
            <a:custGeom>
              <a:avLst/>
              <a:gdLst>
                <a:gd name="connsiteX0" fmla="*/ 3787 w 48914"/>
                <a:gd name="connsiteY0" fmla="*/ 42037 h 42391"/>
                <a:gd name="connsiteX1" fmla="*/ 48745 w 48914"/>
                <a:gd name="connsiteY1" fmla="*/ 2121 h 42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914" h="42391">
                  <a:moveTo>
                    <a:pt x="3787" y="42037"/>
                  </a:moveTo>
                  <a:cubicBezTo>
                    <a:pt x="-6127" y="23811"/>
                    <a:pt x="405" y="-9726"/>
                    <a:pt x="48745" y="212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4" name="任意多边形: 形状 1273">
              <a:extLst>
                <a:ext uri="{FF2B5EF4-FFF2-40B4-BE49-F238E27FC236}">
                  <a16:creationId xmlns:a16="http://schemas.microsoft.com/office/drawing/2014/main" id="{289E5DFB-640D-A645-EF03-32E451C472D0}"/>
                </a:ext>
              </a:extLst>
            </p:cNvPr>
            <p:cNvSpPr/>
            <p:nvPr/>
          </p:nvSpPr>
          <p:spPr>
            <a:xfrm flipV="1">
              <a:off x="8963540" y="5503739"/>
              <a:ext cx="47012" cy="47833"/>
            </a:xfrm>
            <a:custGeom>
              <a:avLst/>
              <a:gdLst>
                <a:gd name="connsiteX0" fmla="*/ 8113 w 47012"/>
                <a:gd name="connsiteY0" fmla="*/ 47485 h 47833"/>
                <a:gd name="connsiteX1" fmla="*/ 46844 w 47012"/>
                <a:gd name="connsiteY1" fmla="*/ 1171 h 47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012" h="47833">
                  <a:moveTo>
                    <a:pt x="8113" y="47485"/>
                  </a:moveTo>
                  <a:cubicBezTo>
                    <a:pt x="-13170" y="19036"/>
                    <a:pt x="9008" y="-6987"/>
                    <a:pt x="46844" y="117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5" name="任意多边形: 形状 1274">
              <a:extLst>
                <a:ext uri="{FF2B5EF4-FFF2-40B4-BE49-F238E27FC236}">
                  <a16:creationId xmlns:a16="http://schemas.microsoft.com/office/drawing/2014/main" id="{85D4EFD7-E959-8A8B-0149-ADCFC4E66C3B}"/>
                </a:ext>
              </a:extLst>
            </p:cNvPr>
            <p:cNvSpPr/>
            <p:nvPr/>
          </p:nvSpPr>
          <p:spPr>
            <a:xfrm flipV="1">
              <a:off x="8944318" y="5455281"/>
              <a:ext cx="20041" cy="2486"/>
            </a:xfrm>
            <a:custGeom>
              <a:avLst/>
              <a:gdLst>
                <a:gd name="connsiteX0" fmla="*/ -170 w 20041"/>
                <a:gd name="connsiteY0" fmla="*/ 2125 h 2486"/>
                <a:gd name="connsiteX1" fmla="*/ 19872 w 20041"/>
                <a:gd name="connsiteY1" fmla="*/ 1955 h 2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041" h="2486">
                  <a:moveTo>
                    <a:pt x="-170" y="2125"/>
                  </a:moveTo>
                  <a:cubicBezTo>
                    <a:pt x="5802" y="-2202"/>
                    <a:pt x="14302" y="39"/>
                    <a:pt x="19872" y="195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6" name="任意多边形: 形状 1275">
              <a:extLst>
                <a:ext uri="{FF2B5EF4-FFF2-40B4-BE49-F238E27FC236}">
                  <a16:creationId xmlns:a16="http://schemas.microsoft.com/office/drawing/2014/main" id="{BA6A731E-8183-9164-105D-4BA9F4B187D4}"/>
                </a:ext>
              </a:extLst>
            </p:cNvPr>
            <p:cNvSpPr/>
            <p:nvPr/>
          </p:nvSpPr>
          <p:spPr>
            <a:xfrm flipV="1">
              <a:off x="8943723" y="5485404"/>
              <a:ext cx="24275" cy="3978"/>
            </a:xfrm>
            <a:custGeom>
              <a:avLst/>
              <a:gdLst>
                <a:gd name="connsiteX0" fmla="*/ -170 w 24275"/>
                <a:gd name="connsiteY0" fmla="*/ 3623 h 3978"/>
                <a:gd name="connsiteX1" fmla="*/ 24106 w 24275"/>
                <a:gd name="connsiteY1" fmla="*/ 2401 h 3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275" h="3978">
                  <a:moveTo>
                    <a:pt x="-170" y="3623"/>
                  </a:moveTo>
                  <a:cubicBezTo>
                    <a:pt x="4535" y="-988"/>
                    <a:pt x="17059" y="-1847"/>
                    <a:pt x="24106" y="240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7" name="任意多边形: 形状 1276">
              <a:extLst>
                <a:ext uri="{FF2B5EF4-FFF2-40B4-BE49-F238E27FC236}">
                  <a16:creationId xmlns:a16="http://schemas.microsoft.com/office/drawing/2014/main" id="{C98062E9-B295-967C-18DC-6EC7D50ECD12}"/>
                </a:ext>
              </a:extLst>
            </p:cNvPr>
            <p:cNvSpPr/>
            <p:nvPr/>
          </p:nvSpPr>
          <p:spPr>
            <a:xfrm flipV="1">
              <a:off x="8934912" y="5529457"/>
              <a:ext cx="34349" cy="14618"/>
            </a:xfrm>
            <a:custGeom>
              <a:avLst/>
              <a:gdLst>
                <a:gd name="connsiteX0" fmla="*/ -170 w 34349"/>
                <a:gd name="connsiteY0" fmla="*/ 14272 h 14618"/>
                <a:gd name="connsiteX1" fmla="*/ 34180 w 34349"/>
                <a:gd name="connsiteY1" fmla="*/ 2313 h 14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349" h="14618">
                  <a:moveTo>
                    <a:pt x="-170" y="14272"/>
                  </a:moveTo>
                  <a:cubicBezTo>
                    <a:pt x="1864" y="3728"/>
                    <a:pt x="25797" y="-4902"/>
                    <a:pt x="34180" y="231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8" name="任意多边形: 形状 1277">
              <a:extLst>
                <a:ext uri="{FF2B5EF4-FFF2-40B4-BE49-F238E27FC236}">
                  <a16:creationId xmlns:a16="http://schemas.microsoft.com/office/drawing/2014/main" id="{1BF5FD68-09CD-882F-2C17-628148E53EF0}"/>
                </a:ext>
              </a:extLst>
            </p:cNvPr>
            <p:cNvSpPr/>
            <p:nvPr/>
          </p:nvSpPr>
          <p:spPr>
            <a:xfrm flipV="1">
              <a:off x="8957848" y="5543744"/>
              <a:ext cx="59161" cy="40435"/>
            </a:xfrm>
            <a:custGeom>
              <a:avLst/>
              <a:gdLst>
                <a:gd name="connsiteX0" fmla="*/ 470 w 59161"/>
                <a:gd name="connsiteY0" fmla="*/ 40094 h 40435"/>
                <a:gd name="connsiteX1" fmla="*/ 58993 w 59161"/>
                <a:gd name="connsiteY1" fmla="*/ 9554 h 40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9161" h="40435">
                  <a:moveTo>
                    <a:pt x="470" y="40094"/>
                  </a:moveTo>
                  <a:cubicBezTo>
                    <a:pt x="-5103" y="5505"/>
                    <a:pt x="26725" y="-13018"/>
                    <a:pt x="58993" y="955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9" name="任意多边形: 形状 1278">
              <a:extLst>
                <a:ext uri="{FF2B5EF4-FFF2-40B4-BE49-F238E27FC236}">
                  <a16:creationId xmlns:a16="http://schemas.microsoft.com/office/drawing/2014/main" id="{CF08C537-0A4C-D047-A5B9-5D1AA9B902DA}"/>
                </a:ext>
              </a:extLst>
            </p:cNvPr>
            <p:cNvSpPr/>
            <p:nvPr/>
          </p:nvSpPr>
          <p:spPr>
            <a:xfrm flipV="1">
              <a:off x="9003277" y="5581487"/>
              <a:ext cx="32688" cy="48903"/>
            </a:xfrm>
            <a:custGeom>
              <a:avLst/>
              <a:gdLst>
                <a:gd name="connsiteX0" fmla="*/ 881 w 32688"/>
                <a:gd name="connsiteY0" fmla="*/ 48570 h 48903"/>
                <a:gd name="connsiteX1" fmla="*/ 32521 w 32688"/>
                <a:gd name="connsiteY1" fmla="*/ -334 h 48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688" h="48903">
                  <a:moveTo>
                    <a:pt x="881" y="48570"/>
                  </a:moveTo>
                  <a:cubicBezTo>
                    <a:pt x="-3381" y="28945"/>
                    <a:pt x="4987" y="9489"/>
                    <a:pt x="32521" y="-33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0" name="任意多边形: 形状 1279">
              <a:extLst>
                <a:ext uri="{FF2B5EF4-FFF2-40B4-BE49-F238E27FC236}">
                  <a16:creationId xmlns:a16="http://schemas.microsoft.com/office/drawing/2014/main" id="{1EE5AA9C-4E52-E6C6-0D7C-1CF9C99E6EB4}"/>
                </a:ext>
              </a:extLst>
            </p:cNvPr>
            <p:cNvSpPr/>
            <p:nvPr/>
          </p:nvSpPr>
          <p:spPr>
            <a:xfrm flipV="1">
              <a:off x="8987366" y="5605181"/>
              <a:ext cx="38578" cy="45186"/>
            </a:xfrm>
            <a:custGeom>
              <a:avLst/>
              <a:gdLst>
                <a:gd name="connsiteX0" fmla="*/ 18101 w 38578"/>
                <a:gd name="connsiteY0" fmla="*/ 44857 h 45186"/>
                <a:gd name="connsiteX1" fmla="*/ 38410 w 38578"/>
                <a:gd name="connsiteY1" fmla="*/ 412 h 45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578" h="45186">
                  <a:moveTo>
                    <a:pt x="18101" y="44857"/>
                  </a:moveTo>
                  <a:cubicBezTo>
                    <a:pt x="-9533" y="31325"/>
                    <a:pt x="-8151" y="-6038"/>
                    <a:pt x="38410" y="41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1" name="任意多边形: 形状 1280">
              <a:extLst>
                <a:ext uri="{FF2B5EF4-FFF2-40B4-BE49-F238E27FC236}">
                  <a16:creationId xmlns:a16="http://schemas.microsoft.com/office/drawing/2014/main" id="{13D45851-ACDE-2E25-6A99-B315C1CF4BAA}"/>
                </a:ext>
              </a:extLst>
            </p:cNvPr>
            <p:cNvSpPr/>
            <p:nvPr/>
          </p:nvSpPr>
          <p:spPr>
            <a:xfrm flipV="1">
              <a:off x="8985899" y="5642924"/>
              <a:ext cx="14735" cy="50078"/>
            </a:xfrm>
            <a:custGeom>
              <a:avLst/>
              <a:gdLst>
                <a:gd name="connsiteX0" fmla="*/ 5995 w 14735"/>
                <a:gd name="connsiteY0" fmla="*/ 49757 h 50078"/>
                <a:gd name="connsiteX1" fmla="*/ 14566 w 14735"/>
                <a:gd name="connsiteY1" fmla="*/ -322 h 50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735" h="50078">
                  <a:moveTo>
                    <a:pt x="5995" y="49757"/>
                  </a:moveTo>
                  <a:cubicBezTo>
                    <a:pt x="-4417" y="36753"/>
                    <a:pt x="-1689" y="12693"/>
                    <a:pt x="14566" y="-32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2" name="任意多边形: 形状 1281">
              <a:extLst>
                <a:ext uri="{FF2B5EF4-FFF2-40B4-BE49-F238E27FC236}">
                  <a16:creationId xmlns:a16="http://schemas.microsoft.com/office/drawing/2014/main" id="{DC493EA1-5974-0166-1F1F-4ABBAC3B4320}"/>
                </a:ext>
              </a:extLst>
            </p:cNvPr>
            <p:cNvSpPr/>
            <p:nvPr/>
          </p:nvSpPr>
          <p:spPr>
            <a:xfrm flipV="1">
              <a:off x="8947860" y="5565652"/>
              <a:ext cx="39824" cy="59212"/>
            </a:xfrm>
            <a:custGeom>
              <a:avLst/>
              <a:gdLst>
                <a:gd name="connsiteX0" fmla="*/ 12362 w 39824"/>
                <a:gd name="connsiteY0" fmla="*/ 58877 h 59212"/>
                <a:gd name="connsiteX1" fmla="*/ 39655 w 39824"/>
                <a:gd name="connsiteY1" fmla="*/ -336 h 59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824" h="59212">
                  <a:moveTo>
                    <a:pt x="12362" y="58877"/>
                  </a:moveTo>
                  <a:cubicBezTo>
                    <a:pt x="-12241" y="30356"/>
                    <a:pt x="701" y="921"/>
                    <a:pt x="39655" y="-33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3" name="任意多边形: 形状 1282">
              <a:extLst>
                <a:ext uri="{FF2B5EF4-FFF2-40B4-BE49-F238E27FC236}">
                  <a16:creationId xmlns:a16="http://schemas.microsoft.com/office/drawing/2014/main" id="{67A248C6-7202-310E-0B79-39EF819D4F86}"/>
                </a:ext>
              </a:extLst>
            </p:cNvPr>
            <p:cNvSpPr/>
            <p:nvPr/>
          </p:nvSpPr>
          <p:spPr>
            <a:xfrm flipV="1">
              <a:off x="8917767" y="5559937"/>
              <a:ext cx="31804" cy="22863"/>
            </a:xfrm>
            <a:custGeom>
              <a:avLst/>
              <a:gdLst>
                <a:gd name="connsiteX0" fmla="*/ -170 w 31804"/>
                <a:gd name="connsiteY0" fmla="*/ 22523 h 22863"/>
                <a:gd name="connsiteX1" fmla="*/ 31634 w 31804"/>
                <a:gd name="connsiteY1" fmla="*/ -340 h 22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804" h="22863">
                  <a:moveTo>
                    <a:pt x="-170" y="22523"/>
                  </a:moveTo>
                  <a:cubicBezTo>
                    <a:pt x="3524" y="12015"/>
                    <a:pt x="16244" y="2871"/>
                    <a:pt x="31634" y="-34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4" name="任意多边形: 形状 1283">
              <a:extLst>
                <a:ext uri="{FF2B5EF4-FFF2-40B4-BE49-F238E27FC236}">
                  <a16:creationId xmlns:a16="http://schemas.microsoft.com/office/drawing/2014/main" id="{A896268E-273D-D8F5-035E-C0BDDA13F199}"/>
                </a:ext>
              </a:extLst>
            </p:cNvPr>
            <p:cNvSpPr/>
            <p:nvPr/>
          </p:nvSpPr>
          <p:spPr>
            <a:xfrm flipV="1">
              <a:off x="8941891" y="5610657"/>
              <a:ext cx="44669" cy="46936"/>
            </a:xfrm>
            <a:custGeom>
              <a:avLst/>
              <a:gdLst>
                <a:gd name="connsiteX0" fmla="*/ 11069 w 44669"/>
                <a:gd name="connsiteY0" fmla="*/ 46608 h 46936"/>
                <a:gd name="connsiteX1" fmla="*/ 44500 w 44669"/>
                <a:gd name="connsiteY1" fmla="*/ 3108 h 46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669" h="46936">
                  <a:moveTo>
                    <a:pt x="11069" y="46608"/>
                  </a:moveTo>
                  <a:cubicBezTo>
                    <a:pt x="-12670" y="24614"/>
                    <a:pt x="2472" y="-11659"/>
                    <a:pt x="44500" y="310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5" name="任意多边形: 形状 1284">
              <a:extLst>
                <a:ext uri="{FF2B5EF4-FFF2-40B4-BE49-F238E27FC236}">
                  <a16:creationId xmlns:a16="http://schemas.microsoft.com/office/drawing/2014/main" id="{EA207557-819C-3BFB-0A22-D886E2C6BDB2}"/>
                </a:ext>
              </a:extLst>
            </p:cNvPr>
            <p:cNvSpPr/>
            <p:nvPr/>
          </p:nvSpPr>
          <p:spPr>
            <a:xfrm flipV="1">
              <a:off x="8921749" y="5570890"/>
              <a:ext cx="25143" cy="47233"/>
            </a:xfrm>
            <a:custGeom>
              <a:avLst/>
              <a:gdLst>
                <a:gd name="connsiteX0" fmla="*/ 3707 w 25143"/>
                <a:gd name="connsiteY0" fmla="*/ 46898 h 47233"/>
                <a:gd name="connsiteX1" fmla="*/ 24974 w 25143"/>
                <a:gd name="connsiteY1" fmla="*/ -336 h 47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143" h="47233">
                  <a:moveTo>
                    <a:pt x="3707" y="46898"/>
                  </a:moveTo>
                  <a:cubicBezTo>
                    <a:pt x="-4515" y="33049"/>
                    <a:pt x="-658" y="9913"/>
                    <a:pt x="24974" y="-33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6" name="任意多边形: 形状 1285">
              <a:extLst>
                <a:ext uri="{FF2B5EF4-FFF2-40B4-BE49-F238E27FC236}">
                  <a16:creationId xmlns:a16="http://schemas.microsoft.com/office/drawing/2014/main" id="{FC45E2B9-FDE6-8C31-AEF2-12DE8485F7F0}"/>
                </a:ext>
              </a:extLst>
            </p:cNvPr>
            <p:cNvSpPr/>
            <p:nvPr/>
          </p:nvSpPr>
          <p:spPr>
            <a:xfrm flipV="1">
              <a:off x="8965228" y="5685905"/>
              <a:ext cx="28501" cy="43154"/>
            </a:xfrm>
            <a:custGeom>
              <a:avLst/>
              <a:gdLst>
                <a:gd name="connsiteX0" fmla="*/ 28332 w 28501"/>
                <a:gd name="connsiteY0" fmla="*/ 42840 h 43154"/>
                <a:gd name="connsiteX1" fmla="*/ 5353 w 28501"/>
                <a:gd name="connsiteY1" fmla="*/ -314 h 43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501" h="43154">
                  <a:moveTo>
                    <a:pt x="28332" y="42840"/>
                  </a:moveTo>
                  <a:cubicBezTo>
                    <a:pt x="6144" y="42196"/>
                    <a:pt x="-8781" y="25511"/>
                    <a:pt x="5353" y="-31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7" name="任意多边形: 形状 1286">
              <a:extLst>
                <a:ext uri="{FF2B5EF4-FFF2-40B4-BE49-F238E27FC236}">
                  <a16:creationId xmlns:a16="http://schemas.microsoft.com/office/drawing/2014/main" id="{4B513AB2-6BF2-03E8-6EAC-EEF028B2EC3C}"/>
                </a:ext>
              </a:extLst>
            </p:cNvPr>
            <p:cNvSpPr/>
            <p:nvPr/>
          </p:nvSpPr>
          <p:spPr>
            <a:xfrm flipV="1">
              <a:off x="8953439" y="5656377"/>
              <a:ext cx="14552" cy="42667"/>
            </a:xfrm>
            <a:custGeom>
              <a:avLst/>
              <a:gdLst>
                <a:gd name="connsiteX0" fmla="*/ 5473 w 14552"/>
                <a:gd name="connsiteY0" fmla="*/ 42348 h 42667"/>
                <a:gd name="connsiteX1" fmla="*/ 14383 w 14552"/>
                <a:gd name="connsiteY1" fmla="*/ -320 h 42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552" h="42667">
                  <a:moveTo>
                    <a:pt x="5473" y="42348"/>
                  </a:moveTo>
                  <a:cubicBezTo>
                    <a:pt x="-3843" y="25924"/>
                    <a:pt x="-2123" y="12310"/>
                    <a:pt x="14383" y="-32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8" name="任意多边形: 形状 1287">
              <a:extLst>
                <a:ext uri="{FF2B5EF4-FFF2-40B4-BE49-F238E27FC236}">
                  <a16:creationId xmlns:a16="http://schemas.microsoft.com/office/drawing/2014/main" id="{29898905-123F-551F-1E00-CB651C0FFAFF}"/>
                </a:ext>
              </a:extLst>
            </p:cNvPr>
            <p:cNvSpPr/>
            <p:nvPr/>
          </p:nvSpPr>
          <p:spPr>
            <a:xfrm flipV="1">
              <a:off x="8917387" y="5633637"/>
              <a:ext cx="35158" cy="42710"/>
            </a:xfrm>
            <a:custGeom>
              <a:avLst/>
              <a:gdLst>
                <a:gd name="connsiteX0" fmla="*/ 23785 w 35158"/>
                <a:gd name="connsiteY0" fmla="*/ 42386 h 42710"/>
                <a:gd name="connsiteX1" fmla="*/ 34988 w 35158"/>
                <a:gd name="connsiteY1" fmla="*/ -104 h 42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158" h="42710">
                  <a:moveTo>
                    <a:pt x="23785" y="42386"/>
                  </a:moveTo>
                  <a:cubicBezTo>
                    <a:pt x="-13068" y="35781"/>
                    <a:pt x="-5897" y="-3612"/>
                    <a:pt x="34988" y="-10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9" name="任意多边形: 形状 1288">
              <a:extLst>
                <a:ext uri="{FF2B5EF4-FFF2-40B4-BE49-F238E27FC236}">
                  <a16:creationId xmlns:a16="http://schemas.microsoft.com/office/drawing/2014/main" id="{ADBA0E4B-2D8F-E8FE-65C0-FF3698A46132}"/>
                </a:ext>
              </a:extLst>
            </p:cNvPr>
            <p:cNvSpPr/>
            <p:nvPr/>
          </p:nvSpPr>
          <p:spPr>
            <a:xfrm flipV="1">
              <a:off x="8927234" y="5675904"/>
              <a:ext cx="37982" cy="41548"/>
            </a:xfrm>
            <a:custGeom>
              <a:avLst/>
              <a:gdLst>
                <a:gd name="connsiteX0" fmla="*/ 10009 w 37982"/>
                <a:gd name="connsiteY0" fmla="*/ 41232 h 41548"/>
                <a:gd name="connsiteX1" fmla="*/ 37813 w 37982"/>
                <a:gd name="connsiteY1" fmla="*/ 3470 h 41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982" h="41548">
                  <a:moveTo>
                    <a:pt x="10009" y="41232"/>
                  </a:moveTo>
                  <a:cubicBezTo>
                    <a:pt x="-13274" y="21675"/>
                    <a:pt x="6515" y="-11554"/>
                    <a:pt x="37813" y="347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0" name="任意多边形: 形状 1289">
              <a:extLst>
                <a:ext uri="{FF2B5EF4-FFF2-40B4-BE49-F238E27FC236}">
                  <a16:creationId xmlns:a16="http://schemas.microsoft.com/office/drawing/2014/main" id="{76320188-2EA8-B94F-0C54-612DFB14F151}"/>
                </a:ext>
              </a:extLst>
            </p:cNvPr>
            <p:cNvSpPr/>
            <p:nvPr/>
          </p:nvSpPr>
          <p:spPr>
            <a:xfrm flipV="1">
              <a:off x="8904449" y="5593274"/>
              <a:ext cx="17842" cy="52499"/>
            </a:xfrm>
            <a:custGeom>
              <a:avLst/>
              <a:gdLst>
                <a:gd name="connsiteX0" fmla="*/ 17672 w 17842"/>
                <a:gd name="connsiteY0" fmla="*/ 52168 h 52499"/>
                <a:gd name="connsiteX1" fmla="*/ 15453 w 17842"/>
                <a:gd name="connsiteY1" fmla="*/ -331 h 52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842" h="52499">
                  <a:moveTo>
                    <a:pt x="17672" y="52168"/>
                  </a:moveTo>
                  <a:cubicBezTo>
                    <a:pt x="-6138" y="33495"/>
                    <a:pt x="-5347" y="10669"/>
                    <a:pt x="15453" y="-33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1" name="任意多边形: 形状 1290">
              <a:extLst>
                <a:ext uri="{FF2B5EF4-FFF2-40B4-BE49-F238E27FC236}">
                  <a16:creationId xmlns:a16="http://schemas.microsoft.com/office/drawing/2014/main" id="{362CBA38-4425-E82C-A569-D7A75F97C194}"/>
                </a:ext>
              </a:extLst>
            </p:cNvPr>
            <p:cNvSpPr/>
            <p:nvPr/>
          </p:nvSpPr>
          <p:spPr>
            <a:xfrm flipV="1">
              <a:off x="8891652" y="5569105"/>
              <a:ext cx="20150" cy="33796"/>
            </a:xfrm>
            <a:custGeom>
              <a:avLst/>
              <a:gdLst>
                <a:gd name="connsiteX0" fmla="*/ 2727 w 20150"/>
                <a:gd name="connsiteY0" fmla="*/ 33460 h 33796"/>
                <a:gd name="connsiteX1" fmla="*/ 19980 w 20150"/>
                <a:gd name="connsiteY1" fmla="*/ -337 h 33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150" h="33796">
                  <a:moveTo>
                    <a:pt x="2727" y="33460"/>
                  </a:moveTo>
                  <a:cubicBezTo>
                    <a:pt x="-5213" y="18339"/>
                    <a:pt x="4024" y="5413"/>
                    <a:pt x="19980" y="-33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2" name="任意多边形: 形状 1291">
              <a:extLst>
                <a:ext uri="{FF2B5EF4-FFF2-40B4-BE49-F238E27FC236}">
                  <a16:creationId xmlns:a16="http://schemas.microsoft.com/office/drawing/2014/main" id="{E8017815-BB51-38D1-83A3-524C8E5C841D}"/>
                </a:ext>
              </a:extLst>
            </p:cNvPr>
            <p:cNvSpPr/>
            <p:nvPr/>
          </p:nvSpPr>
          <p:spPr>
            <a:xfrm flipV="1">
              <a:off x="8880417" y="5589941"/>
              <a:ext cx="25075" cy="40058"/>
            </a:xfrm>
            <a:custGeom>
              <a:avLst/>
              <a:gdLst>
                <a:gd name="connsiteX0" fmla="*/ 13248 w 25075"/>
                <a:gd name="connsiteY0" fmla="*/ 39726 h 40058"/>
                <a:gd name="connsiteX1" fmla="*/ 24905 w 25075"/>
                <a:gd name="connsiteY1" fmla="*/ -333 h 40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075" h="40058">
                  <a:moveTo>
                    <a:pt x="13248" y="39726"/>
                  </a:moveTo>
                  <a:cubicBezTo>
                    <a:pt x="-10041" y="26166"/>
                    <a:pt x="-1003" y="5191"/>
                    <a:pt x="24905" y="-33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3" name="任意多边形: 形状 1292">
              <a:extLst>
                <a:ext uri="{FF2B5EF4-FFF2-40B4-BE49-F238E27FC236}">
                  <a16:creationId xmlns:a16="http://schemas.microsoft.com/office/drawing/2014/main" id="{5905C652-17E4-5475-22DE-C8647AFA9AE9}"/>
                </a:ext>
              </a:extLst>
            </p:cNvPr>
            <p:cNvSpPr/>
            <p:nvPr/>
          </p:nvSpPr>
          <p:spPr>
            <a:xfrm flipV="1">
              <a:off x="8930604" y="5715433"/>
              <a:ext cx="10888" cy="37497"/>
            </a:xfrm>
            <a:custGeom>
              <a:avLst/>
              <a:gdLst>
                <a:gd name="connsiteX0" fmla="*/ 9972 w 10888"/>
                <a:gd name="connsiteY0" fmla="*/ 37188 h 37497"/>
                <a:gd name="connsiteX1" fmla="*/ 10719 w 10888"/>
                <a:gd name="connsiteY1" fmla="*/ -309 h 37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888" h="37497">
                  <a:moveTo>
                    <a:pt x="9972" y="37188"/>
                  </a:moveTo>
                  <a:cubicBezTo>
                    <a:pt x="-1648" y="26580"/>
                    <a:pt x="-5611" y="16021"/>
                    <a:pt x="10719" y="-30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4" name="任意多边形: 形状 1293">
              <a:extLst>
                <a:ext uri="{FF2B5EF4-FFF2-40B4-BE49-F238E27FC236}">
                  <a16:creationId xmlns:a16="http://schemas.microsoft.com/office/drawing/2014/main" id="{A03B7725-92B7-45AC-13AC-A305BCF62311}"/>
                </a:ext>
              </a:extLst>
            </p:cNvPr>
            <p:cNvSpPr/>
            <p:nvPr/>
          </p:nvSpPr>
          <p:spPr>
            <a:xfrm flipV="1">
              <a:off x="8891095" y="5733983"/>
              <a:ext cx="39173" cy="43089"/>
            </a:xfrm>
            <a:custGeom>
              <a:avLst/>
              <a:gdLst>
                <a:gd name="connsiteX0" fmla="*/ 39003 w 39173"/>
                <a:gd name="connsiteY0" fmla="*/ 42284 h 43089"/>
                <a:gd name="connsiteX1" fmla="*/ 2226 w 39173"/>
                <a:gd name="connsiteY1" fmla="*/ -305 h 43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173" h="43089">
                  <a:moveTo>
                    <a:pt x="39003" y="42284"/>
                  </a:moveTo>
                  <a:cubicBezTo>
                    <a:pt x="9433" y="46316"/>
                    <a:pt x="-6543" y="25399"/>
                    <a:pt x="2226" y="-30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5" name="任意多边形: 形状 1294">
              <a:extLst>
                <a:ext uri="{FF2B5EF4-FFF2-40B4-BE49-F238E27FC236}">
                  <a16:creationId xmlns:a16="http://schemas.microsoft.com/office/drawing/2014/main" id="{F6516F07-8AD3-2110-5848-E98895436D2B}"/>
                </a:ext>
              </a:extLst>
            </p:cNvPr>
            <p:cNvSpPr/>
            <p:nvPr/>
          </p:nvSpPr>
          <p:spPr>
            <a:xfrm flipV="1">
              <a:off x="8904267" y="5698168"/>
              <a:ext cx="23144" cy="39319"/>
            </a:xfrm>
            <a:custGeom>
              <a:avLst/>
              <a:gdLst>
                <a:gd name="connsiteX0" fmla="*/ 22974 w 23144"/>
                <a:gd name="connsiteY0" fmla="*/ 39007 h 39319"/>
                <a:gd name="connsiteX1" fmla="*/ 2968 w 23144"/>
                <a:gd name="connsiteY1" fmla="*/ -312 h 39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144" h="39319">
                  <a:moveTo>
                    <a:pt x="22974" y="39007"/>
                  </a:moveTo>
                  <a:cubicBezTo>
                    <a:pt x="4035" y="35760"/>
                    <a:pt x="-5568" y="15437"/>
                    <a:pt x="2968" y="-31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6" name="任意多边形: 形状 1295">
              <a:extLst>
                <a:ext uri="{FF2B5EF4-FFF2-40B4-BE49-F238E27FC236}">
                  <a16:creationId xmlns:a16="http://schemas.microsoft.com/office/drawing/2014/main" id="{4CB285EC-EA2E-F2B4-4848-98D2FBC60BA2}"/>
                </a:ext>
              </a:extLst>
            </p:cNvPr>
            <p:cNvSpPr/>
            <p:nvPr/>
          </p:nvSpPr>
          <p:spPr>
            <a:xfrm flipV="1">
              <a:off x="8851730" y="5562556"/>
              <a:ext cx="28624" cy="47452"/>
            </a:xfrm>
            <a:custGeom>
              <a:avLst/>
              <a:gdLst>
                <a:gd name="connsiteX0" fmla="*/ 18479 w 28624"/>
                <a:gd name="connsiteY0" fmla="*/ 47115 h 47452"/>
                <a:gd name="connsiteX1" fmla="*/ 28453 w 28624"/>
                <a:gd name="connsiteY1" fmla="*/ -314 h 47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624" h="47452">
                  <a:moveTo>
                    <a:pt x="18479" y="47115"/>
                  </a:moveTo>
                  <a:cubicBezTo>
                    <a:pt x="-2980" y="42464"/>
                    <a:pt x="-13122" y="-1479"/>
                    <a:pt x="28453" y="-31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7" name="任意多边形: 形状 1296">
              <a:extLst>
                <a:ext uri="{FF2B5EF4-FFF2-40B4-BE49-F238E27FC236}">
                  <a16:creationId xmlns:a16="http://schemas.microsoft.com/office/drawing/2014/main" id="{A8852F2D-9860-71CF-0521-1FB08EFE1F5E}"/>
                </a:ext>
              </a:extLst>
            </p:cNvPr>
            <p:cNvSpPr/>
            <p:nvPr/>
          </p:nvSpPr>
          <p:spPr>
            <a:xfrm flipV="1">
              <a:off x="8893159" y="5656020"/>
              <a:ext cx="24132" cy="46748"/>
            </a:xfrm>
            <a:custGeom>
              <a:avLst/>
              <a:gdLst>
                <a:gd name="connsiteX0" fmla="*/ 23962 w 24132"/>
                <a:gd name="connsiteY0" fmla="*/ 46429 h 46748"/>
                <a:gd name="connsiteX1" fmla="*/ 22117 w 24132"/>
                <a:gd name="connsiteY1" fmla="*/ -320 h 46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132" h="46748">
                  <a:moveTo>
                    <a:pt x="23962" y="46429"/>
                  </a:moveTo>
                  <a:cubicBezTo>
                    <a:pt x="-3267" y="42990"/>
                    <a:pt x="-12090" y="11005"/>
                    <a:pt x="22117" y="-32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8" name="任意多边形: 形状 1297">
              <a:extLst>
                <a:ext uri="{FF2B5EF4-FFF2-40B4-BE49-F238E27FC236}">
                  <a16:creationId xmlns:a16="http://schemas.microsoft.com/office/drawing/2014/main" id="{57C8F534-E69C-5722-A2EA-B0F79DC10601}"/>
                </a:ext>
              </a:extLst>
            </p:cNvPr>
            <p:cNvSpPr/>
            <p:nvPr/>
          </p:nvSpPr>
          <p:spPr>
            <a:xfrm flipV="1">
              <a:off x="8876205" y="5626016"/>
              <a:ext cx="18702" cy="49185"/>
            </a:xfrm>
            <a:custGeom>
              <a:avLst/>
              <a:gdLst>
                <a:gd name="connsiteX0" fmla="*/ 18531 w 18702"/>
                <a:gd name="connsiteY0" fmla="*/ 48861 h 49185"/>
                <a:gd name="connsiteX1" fmla="*/ 16231 w 18702"/>
                <a:gd name="connsiteY1" fmla="*/ -325 h 49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702" h="49185">
                  <a:moveTo>
                    <a:pt x="18531" y="48861"/>
                  </a:moveTo>
                  <a:cubicBezTo>
                    <a:pt x="-7535" y="28342"/>
                    <a:pt x="-4506" y="13361"/>
                    <a:pt x="16231" y="-32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9" name="任意多边形: 形状 1298">
              <a:extLst>
                <a:ext uri="{FF2B5EF4-FFF2-40B4-BE49-F238E27FC236}">
                  <a16:creationId xmlns:a16="http://schemas.microsoft.com/office/drawing/2014/main" id="{D1654F63-B619-BEAF-E757-994930A652AD}"/>
                </a:ext>
              </a:extLst>
            </p:cNvPr>
            <p:cNvSpPr/>
            <p:nvPr/>
          </p:nvSpPr>
          <p:spPr>
            <a:xfrm flipV="1">
              <a:off x="8823278" y="5549102"/>
              <a:ext cx="28533" cy="47133"/>
            </a:xfrm>
            <a:custGeom>
              <a:avLst/>
              <a:gdLst>
                <a:gd name="connsiteX0" fmla="*/ 28238 w 28533"/>
                <a:gd name="connsiteY0" fmla="*/ 46793 h 47133"/>
                <a:gd name="connsiteX1" fmla="*/ 186 w 28533"/>
                <a:gd name="connsiteY1" fmla="*/ 12831 h 47133"/>
                <a:gd name="connsiteX2" fmla="*/ 28361 w 28533"/>
                <a:gd name="connsiteY2" fmla="*/ 3153 h 47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533" h="47133">
                  <a:moveTo>
                    <a:pt x="28238" y="46793"/>
                  </a:moveTo>
                  <a:cubicBezTo>
                    <a:pt x="4675" y="44838"/>
                    <a:pt x="-1882" y="25036"/>
                    <a:pt x="186" y="12831"/>
                  </a:cubicBezTo>
                  <a:cubicBezTo>
                    <a:pt x="2259" y="632"/>
                    <a:pt x="17690" y="-4243"/>
                    <a:pt x="28361" y="315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0" name="任意多边形: 形状 1299">
              <a:extLst>
                <a:ext uri="{FF2B5EF4-FFF2-40B4-BE49-F238E27FC236}">
                  <a16:creationId xmlns:a16="http://schemas.microsoft.com/office/drawing/2014/main" id="{BDFF6E0A-DFD6-CB0A-F8EB-A3B2F73DC08F}"/>
                </a:ext>
              </a:extLst>
            </p:cNvPr>
            <p:cNvSpPr/>
            <p:nvPr/>
          </p:nvSpPr>
          <p:spPr>
            <a:xfrm flipV="1">
              <a:off x="8800674" y="5517432"/>
              <a:ext cx="24225" cy="57970"/>
            </a:xfrm>
            <a:custGeom>
              <a:avLst/>
              <a:gdLst>
                <a:gd name="connsiteX0" fmla="*/ 24052 w 24225"/>
                <a:gd name="connsiteY0" fmla="*/ 57626 h 57970"/>
                <a:gd name="connsiteX1" fmla="*/ 22725 w 24225"/>
                <a:gd name="connsiteY1" fmla="*/ -345 h 57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225" h="57970">
                  <a:moveTo>
                    <a:pt x="24052" y="57626"/>
                  </a:moveTo>
                  <a:cubicBezTo>
                    <a:pt x="-8349" y="46019"/>
                    <a:pt x="-7702" y="7497"/>
                    <a:pt x="22725" y="-34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1" name="任意多边形: 形状 1300">
              <a:extLst>
                <a:ext uri="{FF2B5EF4-FFF2-40B4-BE49-F238E27FC236}">
                  <a16:creationId xmlns:a16="http://schemas.microsoft.com/office/drawing/2014/main" id="{EB47E3EA-15F5-0ABA-1D59-FAF09F174CA9}"/>
                </a:ext>
              </a:extLst>
            </p:cNvPr>
            <p:cNvSpPr/>
            <p:nvPr/>
          </p:nvSpPr>
          <p:spPr>
            <a:xfrm flipV="1">
              <a:off x="8832425" y="5644575"/>
              <a:ext cx="58408" cy="44354"/>
            </a:xfrm>
            <a:custGeom>
              <a:avLst/>
              <a:gdLst>
                <a:gd name="connsiteX0" fmla="*/ 44809 w 58408"/>
                <a:gd name="connsiteY0" fmla="*/ 42588 h 44354"/>
                <a:gd name="connsiteX1" fmla="*/ -54 w 58408"/>
                <a:gd name="connsiteY1" fmla="*/ 18187 h 44354"/>
                <a:gd name="connsiteX2" fmla="*/ 58237 w 58408"/>
                <a:gd name="connsiteY2" fmla="*/ 13932 h 44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8408" h="44354">
                  <a:moveTo>
                    <a:pt x="44809" y="42588"/>
                  </a:moveTo>
                  <a:cubicBezTo>
                    <a:pt x="22359" y="47552"/>
                    <a:pt x="-2079" y="39792"/>
                    <a:pt x="-54" y="18187"/>
                  </a:cubicBezTo>
                  <a:cubicBezTo>
                    <a:pt x="1135" y="5452"/>
                    <a:pt x="29153" y="-13926"/>
                    <a:pt x="58237" y="1393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2" name="任意多边形: 形状 1301">
              <a:extLst>
                <a:ext uri="{FF2B5EF4-FFF2-40B4-BE49-F238E27FC236}">
                  <a16:creationId xmlns:a16="http://schemas.microsoft.com/office/drawing/2014/main" id="{15BF809C-0063-FD38-AE7D-1DFEDF48FE49}"/>
                </a:ext>
              </a:extLst>
            </p:cNvPr>
            <p:cNvSpPr/>
            <p:nvPr/>
          </p:nvSpPr>
          <p:spPr>
            <a:xfrm flipV="1">
              <a:off x="8838609" y="5603752"/>
              <a:ext cx="19269" cy="44794"/>
            </a:xfrm>
            <a:custGeom>
              <a:avLst/>
              <a:gdLst>
                <a:gd name="connsiteX0" fmla="*/ 19098 w 19269"/>
                <a:gd name="connsiteY0" fmla="*/ 44465 h 44794"/>
                <a:gd name="connsiteX1" fmla="*/ 8148 w 19269"/>
                <a:gd name="connsiteY1" fmla="*/ -330 h 44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269" h="44794">
                  <a:moveTo>
                    <a:pt x="19098" y="44465"/>
                  </a:moveTo>
                  <a:cubicBezTo>
                    <a:pt x="-993" y="35954"/>
                    <a:pt x="-6605" y="19360"/>
                    <a:pt x="8148" y="-33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3" name="任意多边形: 形状 1302">
              <a:extLst>
                <a:ext uri="{FF2B5EF4-FFF2-40B4-BE49-F238E27FC236}">
                  <a16:creationId xmlns:a16="http://schemas.microsoft.com/office/drawing/2014/main" id="{14CA979A-18B9-2962-C1FF-BB950DD06261}"/>
                </a:ext>
              </a:extLst>
            </p:cNvPr>
            <p:cNvSpPr/>
            <p:nvPr/>
          </p:nvSpPr>
          <p:spPr>
            <a:xfrm flipV="1">
              <a:off x="8805665" y="5631214"/>
              <a:ext cx="33163" cy="17272"/>
            </a:xfrm>
            <a:custGeom>
              <a:avLst/>
              <a:gdLst>
                <a:gd name="connsiteX0" fmla="*/ 32991 w 33163"/>
                <a:gd name="connsiteY0" fmla="*/ 16784 h 17272"/>
                <a:gd name="connsiteX1" fmla="*/ -173 w 33163"/>
                <a:gd name="connsiteY1" fmla="*/ -327 h 17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163" h="17272">
                  <a:moveTo>
                    <a:pt x="32991" y="16784"/>
                  </a:moveTo>
                  <a:cubicBezTo>
                    <a:pt x="17782" y="17706"/>
                    <a:pt x="5721" y="14996"/>
                    <a:pt x="-173" y="-32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4" name="任意多边形: 形状 1303">
              <a:extLst>
                <a:ext uri="{FF2B5EF4-FFF2-40B4-BE49-F238E27FC236}">
                  <a16:creationId xmlns:a16="http://schemas.microsoft.com/office/drawing/2014/main" id="{C9914FDA-19FE-30C0-A8EE-B933952B1A9C}"/>
                </a:ext>
              </a:extLst>
            </p:cNvPr>
            <p:cNvSpPr/>
            <p:nvPr/>
          </p:nvSpPr>
          <p:spPr>
            <a:xfrm flipV="1">
              <a:off x="8814062" y="5591608"/>
              <a:ext cx="14527" cy="42600"/>
            </a:xfrm>
            <a:custGeom>
              <a:avLst/>
              <a:gdLst>
                <a:gd name="connsiteX0" fmla="*/ 14355 w 14527"/>
                <a:gd name="connsiteY0" fmla="*/ 42268 h 42600"/>
                <a:gd name="connsiteX1" fmla="*/ 4244 w 14527"/>
                <a:gd name="connsiteY1" fmla="*/ -332 h 42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527" h="42600">
                  <a:moveTo>
                    <a:pt x="14355" y="42268"/>
                  </a:moveTo>
                  <a:cubicBezTo>
                    <a:pt x="-1492" y="26713"/>
                    <a:pt x="-3575" y="12246"/>
                    <a:pt x="4244" y="-33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5" name="任意多边形: 形状 1304">
              <a:extLst>
                <a:ext uri="{FF2B5EF4-FFF2-40B4-BE49-F238E27FC236}">
                  <a16:creationId xmlns:a16="http://schemas.microsoft.com/office/drawing/2014/main" id="{7744769B-0DCF-5E6C-7199-C456666E4684}"/>
                </a:ext>
              </a:extLst>
            </p:cNvPr>
            <p:cNvSpPr/>
            <p:nvPr/>
          </p:nvSpPr>
          <p:spPr>
            <a:xfrm flipV="1">
              <a:off x="8779061" y="5605493"/>
              <a:ext cx="35360" cy="17934"/>
            </a:xfrm>
            <a:custGeom>
              <a:avLst/>
              <a:gdLst>
                <a:gd name="connsiteX0" fmla="*/ 35187 w 35360"/>
                <a:gd name="connsiteY0" fmla="*/ 9937 h 17934"/>
                <a:gd name="connsiteX1" fmla="*/ -173 w 35360"/>
                <a:gd name="connsiteY1" fmla="*/ -332 h 17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360" h="17934">
                  <a:moveTo>
                    <a:pt x="35187" y="9937"/>
                  </a:moveTo>
                  <a:cubicBezTo>
                    <a:pt x="18444" y="22182"/>
                    <a:pt x="4826" y="20457"/>
                    <a:pt x="-173" y="-33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6" name="任意多边形: 形状 1305">
              <a:extLst>
                <a:ext uri="{FF2B5EF4-FFF2-40B4-BE49-F238E27FC236}">
                  <a16:creationId xmlns:a16="http://schemas.microsoft.com/office/drawing/2014/main" id="{6AC6ADC3-3DFA-E3D4-7302-24714BD71B65}"/>
                </a:ext>
              </a:extLst>
            </p:cNvPr>
            <p:cNvSpPr/>
            <p:nvPr/>
          </p:nvSpPr>
          <p:spPr>
            <a:xfrm flipV="1">
              <a:off x="8785688" y="5560893"/>
              <a:ext cx="17649" cy="44406"/>
            </a:xfrm>
            <a:custGeom>
              <a:avLst/>
              <a:gdLst>
                <a:gd name="connsiteX0" fmla="*/ 6772 w 17649"/>
                <a:gd name="connsiteY0" fmla="*/ -338 h 44406"/>
                <a:gd name="connsiteX1" fmla="*/ 17476 w 17649"/>
                <a:gd name="connsiteY1" fmla="*/ 44069 h 44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649" h="44406">
                  <a:moveTo>
                    <a:pt x="6772" y="-338"/>
                  </a:moveTo>
                  <a:cubicBezTo>
                    <a:pt x="-6386" y="16708"/>
                    <a:pt x="248" y="33201"/>
                    <a:pt x="17476" y="4406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7" name="任意多边形: 形状 1306">
              <a:extLst>
                <a:ext uri="{FF2B5EF4-FFF2-40B4-BE49-F238E27FC236}">
                  <a16:creationId xmlns:a16="http://schemas.microsoft.com/office/drawing/2014/main" id="{4F9E5634-5135-D777-F5CF-F2120A77F668}"/>
                </a:ext>
              </a:extLst>
            </p:cNvPr>
            <p:cNvSpPr/>
            <p:nvPr/>
          </p:nvSpPr>
          <p:spPr>
            <a:xfrm flipV="1">
              <a:off x="8745104" y="5576066"/>
              <a:ext cx="41337" cy="12313"/>
            </a:xfrm>
            <a:custGeom>
              <a:avLst/>
              <a:gdLst>
                <a:gd name="connsiteX0" fmla="*/ 41164 w 41337"/>
                <a:gd name="connsiteY0" fmla="*/ 5602 h 12313"/>
                <a:gd name="connsiteX1" fmla="*/ -174 w 41337"/>
                <a:gd name="connsiteY1" fmla="*/ -338 h 12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337" h="12313">
                  <a:moveTo>
                    <a:pt x="41164" y="5602"/>
                  </a:moveTo>
                  <a:cubicBezTo>
                    <a:pt x="22015" y="16645"/>
                    <a:pt x="7949" y="12485"/>
                    <a:pt x="-174" y="-33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8" name="任意多边形: 形状 1307">
              <a:extLst>
                <a:ext uri="{FF2B5EF4-FFF2-40B4-BE49-F238E27FC236}">
                  <a16:creationId xmlns:a16="http://schemas.microsoft.com/office/drawing/2014/main" id="{E91CF235-F623-655D-D1F3-E92B3F8711E8}"/>
                </a:ext>
              </a:extLst>
            </p:cNvPr>
            <p:cNvSpPr/>
            <p:nvPr/>
          </p:nvSpPr>
          <p:spPr>
            <a:xfrm flipV="1">
              <a:off x="8772703" y="5493411"/>
              <a:ext cx="34574" cy="50136"/>
            </a:xfrm>
            <a:custGeom>
              <a:avLst/>
              <a:gdLst>
                <a:gd name="connsiteX0" fmla="*/ 34401 w 34574"/>
                <a:gd name="connsiteY0" fmla="*/ 49459 h 50136"/>
                <a:gd name="connsiteX1" fmla="*/ -91 w 34574"/>
                <a:gd name="connsiteY1" fmla="*/ 23383 h 50136"/>
                <a:gd name="connsiteX2" fmla="*/ 27903 w 34574"/>
                <a:gd name="connsiteY2" fmla="*/ -336 h 50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574" h="50136">
                  <a:moveTo>
                    <a:pt x="34401" y="49459"/>
                  </a:moveTo>
                  <a:cubicBezTo>
                    <a:pt x="17105" y="52247"/>
                    <a:pt x="1263" y="36688"/>
                    <a:pt x="-91" y="23383"/>
                  </a:cubicBezTo>
                  <a:cubicBezTo>
                    <a:pt x="-1437" y="10079"/>
                    <a:pt x="14004" y="-788"/>
                    <a:pt x="27903" y="-33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9" name="任意多边形: 形状 1308">
              <a:extLst>
                <a:ext uri="{FF2B5EF4-FFF2-40B4-BE49-F238E27FC236}">
                  <a16:creationId xmlns:a16="http://schemas.microsoft.com/office/drawing/2014/main" id="{D639576B-4900-3C94-780B-E467B2AB3F03}"/>
                </a:ext>
              </a:extLst>
            </p:cNvPr>
            <p:cNvSpPr/>
            <p:nvPr/>
          </p:nvSpPr>
          <p:spPr>
            <a:xfrm flipV="1">
              <a:off x="8761459" y="5455281"/>
              <a:ext cx="18953" cy="49846"/>
            </a:xfrm>
            <a:custGeom>
              <a:avLst/>
              <a:gdLst>
                <a:gd name="connsiteX0" fmla="*/ 16593 w 18953"/>
                <a:gd name="connsiteY0" fmla="*/ 49489 h 49846"/>
                <a:gd name="connsiteX1" fmla="*/ 18780 w 18953"/>
                <a:gd name="connsiteY1" fmla="*/ -357 h 49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953" h="49846">
                  <a:moveTo>
                    <a:pt x="16593" y="49489"/>
                  </a:moveTo>
                  <a:cubicBezTo>
                    <a:pt x="-4698" y="43376"/>
                    <a:pt x="-7554" y="7067"/>
                    <a:pt x="18780" y="-35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0" name="任意多边形: 形状 1309">
              <a:extLst>
                <a:ext uri="{FF2B5EF4-FFF2-40B4-BE49-F238E27FC236}">
                  <a16:creationId xmlns:a16="http://schemas.microsoft.com/office/drawing/2014/main" id="{7E130B6A-4A91-3436-FAFA-1FBD00BFEBAE}"/>
                </a:ext>
              </a:extLst>
            </p:cNvPr>
            <p:cNvSpPr/>
            <p:nvPr/>
          </p:nvSpPr>
          <p:spPr>
            <a:xfrm flipV="1">
              <a:off x="8736224" y="5424205"/>
              <a:ext cx="25561" cy="55441"/>
            </a:xfrm>
            <a:custGeom>
              <a:avLst/>
              <a:gdLst>
                <a:gd name="connsiteX0" fmla="*/ 16944 w 25561"/>
                <a:gd name="connsiteY0" fmla="*/ 55079 h 55441"/>
                <a:gd name="connsiteX1" fmla="*/ 25387 w 25561"/>
                <a:gd name="connsiteY1" fmla="*/ -363 h 55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561" h="55441">
                  <a:moveTo>
                    <a:pt x="16944" y="55079"/>
                  </a:moveTo>
                  <a:cubicBezTo>
                    <a:pt x="-5049" y="46141"/>
                    <a:pt x="-9454" y="10820"/>
                    <a:pt x="25387" y="-36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1" name="任意多边形: 形状 1310">
              <a:extLst>
                <a:ext uri="{FF2B5EF4-FFF2-40B4-BE49-F238E27FC236}">
                  <a16:creationId xmlns:a16="http://schemas.microsoft.com/office/drawing/2014/main" id="{AD724D9E-1348-87CD-362F-5A7B0EFFFBBA}"/>
                </a:ext>
              </a:extLst>
            </p:cNvPr>
            <p:cNvSpPr/>
            <p:nvPr/>
          </p:nvSpPr>
          <p:spPr>
            <a:xfrm flipV="1">
              <a:off x="8715361" y="5542171"/>
              <a:ext cx="46396" cy="33783"/>
            </a:xfrm>
            <a:custGeom>
              <a:avLst/>
              <a:gdLst>
                <a:gd name="connsiteX0" fmla="*/ -174 w 46396"/>
                <a:gd name="connsiteY0" fmla="*/ 19247 h 33783"/>
                <a:gd name="connsiteX1" fmla="*/ 46222 w 46396"/>
                <a:gd name="connsiteY1" fmla="*/ -342 h 33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6396" h="33783">
                  <a:moveTo>
                    <a:pt x="-174" y="19247"/>
                  </a:moveTo>
                  <a:cubicBezTo>
                    <a:pt x="9024" y="40645"/>
                    <a:pt x="37351" y="40670"/>
                    <a:pt x="46222" y="-34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2" name="任意多边形: 形状 1311">
              <a:extLst>
                <a:ext uri="{FF2B5EF4-FFF2-40B4-BE49-F238E27FC236}">
                  <a16:creationId xmlns:a16="http://schemas.microsoft.com/office/drawing/2014/main" id="{975CA078-0D6E-4BBA-6264-6BC3767C5007}"/>
                </a:ext>
              </a:extLst>
            </p:cNvPr>
            <p:cNvSpPr/>
            <p:nvPr/>
          </p:nvSpPr>
          <p:spPr>
            <a:xfrm flipV="1">
              <a:off x="8748576" y="5529100"/>
              <a:ext cx="25959" cy="19492"/>
            </a:xfrm>
            <a:custGeom>
              <a:avLst/>
              <a:gdLst>
                <a:gd name="connsiteX0" fmla="*/ 25785 w 25959"/>
                <a:gd name="connsiteY0" fmla="*/ 19146 h 19492"/>
                <a:gd name="connsiteX1" fmla="*/ -174 w 25959"/>
                <a:gd name="connsiteY1" fmla="*/ -346 h 19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959" h="19492">
                  <a:moveTo>
                    <a:pt x="25785" y="19146"/>
                  </a:moveTo>
                  <a:cubicBezTo>
                    <a:pt x="14220" y="17217"/>
                    <a:pt x="4074" y="8937"/>
                    <a:pt x="-174" y="-34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3" name="任意多边形: 形状 1312">
              <a:extLst>
                <a:ext uri="{FF2B5EF4-FFF2-40B4-BE49-F238E27FC236}">
                  <a16:creationId xmlns:a16="http://schemas.microsoft.com/office/drawing/2014/main" id="{FC6A9072-E15C-9810-38FB-ACAD8D83DE6D}"/>
                </a:ext>
              </a:extLst>
            </p:cNvPr>
            <p:cNvSpPr/>
            <p:nvPr/>
          </p:nvSpPr>
          <p:spPr>
            <a:xfrm flipV="1">
              <a:off x="8709438" y="5394678"/>
              <a:ext cx="26844" cy="53008"/>
            </a:xfrm>
            <a:custGeom>
              <a:avLst/>
              <a:gdLst>
                <a:gd name="connsiteX0" fmla="*/ 17774 w 26844"/>
                <a:gd name="connsiteY0" fmla="*/ 52640 h 53008"/>
                <a:gd name="connsiteX1" fmla="*/ 26670 w 26844"/>
                <a:gd name="connsiteY1" fmla="*/ -368 h 53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844" h="53008">
                  <a:moveTo>
                    <a:pt x="17774" y="52640"/>
                  </a:moveTo>
                  <a:cubicBezTo>
                    <a:pt x="-8837" y="38996"/>
                    <a:pt x="-5846" y="9334"/>
                    <a:pt x="26670" y="-36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4" name="任意多边形: 形状 1313">
              <a:extLst>
                <a:ext uri="{FF2B5EF4-FFF2-40B4-BE49-F238E27FC236}">
                  <a16:creationId xmlns:a16="http://schemas.microsoft.com/office/drawing/2014/main" id="{8E62A0B5-F461-9D43-86C0-51F8FA562F1D}"/>
                </a:ext>
              </a:extLst>
            </p:cNvPr>
            <p:cNvSpPr/>
            <p:nvPr/>
          </p:nvSpPr>
          <p:spPr>
            <a:xfrm flipV="1">
              <a:off x="8734061" y="5494214"/>
              <a:ext cx="30948" cy="48003"/>
            </a:xfrm>
            <a:custGeom>
              <a:avLst/>
              <a:gdLst>
                <a:gd name="connsiteX0" fmla="*/ 30775 w 30948"/>
                <a:gd name="connsiteY0" fmla="*/ 47654 h 48003"/>
                <a:gd name="connsiteX1" fmla="*/ 2543 w 30948"/>
                <a:gd name="connsiteY1" fmla="*/ -350 h 48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48" h="48003">
                  <a:moveTo>
                    <a:pt x="30775" y="47654"/>
                  </a:moveTo>
                  <a:cubicBezTo>
                    <a:pt x="940" y="40958"/>
                    <a:pt x="-4408" y="18759"/>
                    <a:pt x="2543" y="-35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5" name="任意多边形: 形状 1314">
              <a:extLst>
                <a:ext uri="{FF2B5EF4-FFF2-40B4-BE49-F238E27FC236}">
                  <a16:creationId xmlns:a16="http://schemas.microsoft.com/office/drawing/2014/main" id="{5E82C950-7102-C0DA-D5E7-E02A1ED1048C}"/>
                </a:ext>
              </a:extLst>
            </p:cNvPr>
            <p:cNvSpPr/>
            <p:nvPr/>
          </p:nvSpPr>
          <p:spPr>
            <a:xfrm flipV="1">
              <a:off x="8700820" y="5503213"/>
              <a:ext cx="38948" cy="43101"/>
            </a:xfrm>
            <a:custGeom>
              <a:avLst/>
              <a:gdLst>
                <a:gd name="connsiteX0" fmla="*/ 38774 w 38948"/>
                <a:gd name="connsiteY0" fmla="*/ 37821 h 43101"/>
                <a:gd name="connsiteX1" fmla="*/ 5340 w 38948"/>
                <a:gd name="connsiteY1" fmla="*/ -349 h 43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948" h="43101">
                  <a:moveTo>
                    <a:pt x="38774" y="37821"/>
                  </a:moveTo>
                  <a:cubicBezTo>
                    <a:pt x="10942" y="54907"/>
                    <a:pt x="-10799" y="24029"/>
                    <a:pt x="5340" y="-34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6" name="任意多边形: 形状 1315">
              <a:extLst>
                <a:ext uri="{FF2B5EF4-FFF2-40B4-BE49-F238E27FC236}">
                  <a16:creationId xmlns:a16="http://schemas.microsoft.com/office/drawing/2014/main" id="{801794BE-E8E8-B2F3-63A0-A304A725D19A}"/>
                </a:ext>
              </a:extLst>
            </p:cNvPr>
            <p:cNvSpPr/>
            <p:nvPr/>
          </p:nvSpPr>
          <p:spPr>
            <a:xfrm flipV="1">
              <a:off x="8714643" y="5463020"/>
              <a:ext cx="24411" cy="40645"/>
            </a:xfrm>
            <a:custGeom>
              <a:avLst/>
              <a:gdLst>
                <a:gd name="connsiteX0" fmla="*/ 24237 w 24411"/>
                <a:gd name="connsiteY0" fmla="*/ 40289 h 40645"/>
                <a:gd name="connsiteX1" fmla="*/ 5021 w 24411"/>
                <a:gd name="connsiteY1" fmla="*/ -357 h 40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411" h="40645">
                  <a:moveTo>
                    <a:pt x="24237" y="40289"/>
                  </a:moveTo>
                  <a:cubicBezTo>
                    <a:pt x="8041" y="39654"/>
                    <a:pt x="-8995" y="20496"/>
                    <a:pt x="5021" y="-35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7" name="任意多边形: 形状 1316">
              <a:extLst>
                <a:ext uri="{FF2B5EF4-FFF2-40B4-BE49-F238E27FC236}">
                  <a16:creationId xmlns:a16="http://schemas.microsoft.com/office/drawing/2014/main" id="{0FD02DD3-9510-A254-E2E7-30D7B3BD5AC5}"/>
                </a:ext>
              </a:extLst>
            </p:cNvPr>
            <p:cNvSpPr/>
            <p:nvPr/>
          </p:nvSpPr>
          <p:spPr>
            <a:xfrm flipV="1">
              <a:off x="8674150" y="5499699"/>
              <a:ext cx="33829" cy="10589"/>
            </a:xfrm>
            <a:custGeom>
              <a:avLst/>
              <a:gdLst>
                <a:gd name="connsiteX0" fmla="*/ 33654 w 33829"/>
                <a:gd name="connsiteY0" fmla="*/ -353 h 10589"/>
                <a:gd name="connsiteX1" fmla="*/ -175 w 33829"/>
                <a:gd name="connsiteY1" fmla="*/ 389 h 10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829" h="10589">
                  <a:moveTo>
                    <a:pt x="33654" y="-353"/>
                  </a:moveTo>
                  <a:cubicBezTo>
                    <a:pt x="25442" y="12474"/>
                    <a:pt x="7270" y="14729"/>
                    <a:pt x="-175" y="38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8" name="任意多边形: 形状 1317">
              <a:extLst>
                <a:ext uri="{FF2B5EF4-FFF2-40B4-BE49-F238E27FC236}">
                  <a16:creationId xmlns:a16="http://schemas.microsoft.com/office/drawing/2014/main" id="{67503C71-0769-AF26-31BA-94F69D98B49C}"/>
                </a:ext>
              </a:extLst>
            </p:cNvPr>
            <p:cNvSpPr/>
            <p:nvPr/>
          </p:nvSpPr>
          <p:spPr>
            <a:xfrm flipV="1">
              <a:off x="8648567" y="5466127"/>
              <a:ext cx="42228" cy="33564"/>
            </a:xfrm>
            <a:custGeom>
              <a:avLst/>
              <a:gdLst>
                <a:gd name="connsiteX0" fmla="*/ 41496 w 42228"/>
                <a:gd name="connsiteY0" fmla="*/ -357 h 33564"/>
                <a:gd name="connsiteX1" fmla="*/ -176 w 42228"/>
                <a:gd name="connsiteY1" fmla="*/ 18966 h 33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228" h="33564">
                  <a:moveTo>
                    <a:pt x="41496" y="-357"/>
                  </a:moveTo>
                  <a:cubicBezTo>
                    <a:pt x="46755" y="31162"/>
                    <a:pt x="13349" y="46336"/>
                    <a:pt x="-176" y="1896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9" name="任意多边形: 形状 1318">
              <a:extLst>
                <a:ext uri="{FF2B5EF4-FFF2-40B4-BE49-F238E27FC236}">
                  <a16:creationId xmlns:a16="http://schemas.microsoft.com/office/drawing/2014/main" id="{84081924-9032-D358-1BF6-74CC1220DCE2}"/>
                </a:ext>
              </a:extLst>
            </p:cNvPr>
            <p:cNvSpPr/>
            <p:nvPr/>
          </p:nvSpPr>
          <p:spPr>
            <a:xfrm flipV="1">
              <a:off x="8683752" y="5470091"/>
              <a:ext cx="34466" cy="4240"/>
            </a:xfrm>
            <a:custGeom>
              <a:avLst/>
              <a:gdLst>
                <a:gd name="connsiteX0" fmla="*/ 34291 w 34466"/>
                <a:gd name="connsiteY0" fmla="*/ -359 h 4240"/>
                <a:gd name="connsiteX1" fmla="*/ -175 w 34466"/>
                <a:gd name="connsiteY1" fmla="*/ 235 h 4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466" h="4240">
                  <a:moveTo>
                    <a:pt x="34291" y="-359"/>
                  </a:moveTo>
                  <a:cubicBezTo>
                    <a:pt x="26948" y="2662"/>
                    <a:pt x="11273" y="7140"/>
                    <a:pt x="-175" y="23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0" name="任意多边形: 形状 1319">
              <a:extLst>
                <a:ext uri="{FF2B5EF4-FFF2-40B4-BE49-F238E27FC236}">
                  <a16:creationId xmlns:a16="http://schemas.microsoft.com/office/drawing/2014/main" id="{27030E21-ABC3-FE9B-1C23-AF911C96B32C}"/>
                </a:ext>
              </a:extLst>
            </p:cNvPr>
            <p:cNvSpPr/>
            <p:nvPr/>
          </p:nvSpPr>
          <p:spPr>
            <a:xfrm flipV="1">
              <a:off x="8694132" y="5431826"/>
              <a:ext cx="18847" cy="38876"/>
            </a:xfrm>
            <a:custGeom>
              <a:avLst/>
              <a:gdLst>
                <a:gd name="connsiteX0" fmla="*/ 18672 w 18847"/>
                <a:gd name="connsiteY0" fmla="*/ 38514 h 38876"/>
                <a:gd name="connsiteX1" fmla="*/ 4397 w 18847"/>
                <a:gd name="connsiteY1" fmla="*/ -363 h 38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847" h="38876">
                  <a:moveTo>
                    <a:pt x="18672" y="38514"/>
                  </a:moveTo>
                  <a:cubicBezTo>
                    <a:pt x="-2623" y="32403"/>
                    <a:pt x="-3494" y="9537"/>
                    <a:pt x="4397" y="-36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1" name="任意多边形: 形状 1320">
              <a:extLst>
                <a:ext uri="{FF2B5EF4-FFF2-40B4-BE49-F238E27FC236}">
                  <a16:creationId xmlns:a16="http://schemas.microsoft.com/office/drawing/2014/main" id="{DB0A8643-548A-21A9-A156-D72EAB483BA7}"/>
                </a:ext>
              </a:extLst>
            </p:cNvPr>
            <p:cNvSpPr/>
            <p:nvPr/>
          </p:nvSpPr>
          <p:spPr>
            <a:xfrm flipV="1">
              <a:off x="8692735" y="5369199"/>
              <a:ext cx="18709" cy="39313"/>
            </a:xfrm>
            <a:custGeom>
              <a:avLst/>
              <a:gdLst>
                <a:gd name="connsiteX0" fmla="*/ 8044 w 18709"/>
                <a:gd name="connsiteY0" fmla="*/ 38939 h 39313"/>
                <a:gd name="connsiteX1" fmla="*/ 18535 w 18709"/>
                <a:gd name="connsiteY1" fmla="*/ -375 h 39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709" h="39313">
                  <a:moveTo>
                    <a:pt x="8044" y="38939"/>
                  </a:moveTo>
                  <a:cubicBezTo>
                    <a:pt x="-4867" y="23706"/>
                    <a:pt x="-3429" y="11364"/>
                    <a:pt x="18535" y="-37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2" name="任意多边形: 形状 1321">
              <a:extLst>
                <a:ext uri="{FF2B5EF4-FFF2-40B4-BE49-F238E27FC236}">
                  <a16:creationId xmlns:a16="http://schemas.microsoft.com/office/drawing/2014/main" id="{061DD56C-5C4E-CCBB-A2F4-EB39CD8CD8AD}"/>
                </a:ext>
              </a:extLst>
            </p:cNvPr>
            <p:cNvSpPr/>
            <p:nvPr/>
          </p:nvSpPr>
          <p:spPr>
            <a:xfrm flipV="1">
              <a:off x="8681590" y="5395273"/>
              <a:ext cx="19270" cy="42992"/>
            </a:xfrm>
            <a:custGeom>
              <a:avLst/>
              <a:gdLst>
                <a:gd name="connsiteX0" fmla="*/ 13117 w 19270"/>
                <a:gd name="connsiteY0" fmla="*/ 42623 h 42992"/>
                <a:gd name="connsiteX1" fmla="*/ 19095 w 19270"/>
                <a:gd name="connsiteY1" fmla="*/ -369 h 42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270" h="42992">
                  <a:moveTo>
                    <a:pt x="13117" y="42623"/>
                  </a:moveTo>
                  <a:cubicBezTo>
                    <a:pt x="-7848" y="27584"/>
                    <a:pt x="-2630" y="11755"/>
                    <a:pt x="19095" y="-36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3" name="任意多边形: 形状 1322">
              <a:extLst>
                <a:ext uri="{FF2B5EF4-FFF2-40B4-BE49-F238E27FC236}">
                  <a16:creationId xmlns:a16="http://schemas.microsoft.com/office/drawing/2014/main" id="{B95244D1-5363-E499-3FEC-D724A51AD3F2}"/>
                </a:ext>
              </a:extLst>
            </p:cNvPr>
            <p:cNvSpPr/>
            <p:nvPr/>
          </p:nvSpPr>
          <p:spPr>
            <a:xfrm flipV="1">
              <a:off x="8663887" y="5423134"/>
              <a:ext cx="19803" cy="42475"/>
            </a:xfrm>
            <a:custGeom>
              <a:avLst/>
              <a:gdLst>
                <a:gd name="connsiteX0" fmla="*/ 19628 w 19803"/>
                <a:gd name="connsiteY0" fmla="*/ 42112 h 42475"/>
                <a:gd name="connsiteX1" fmla="*/ 4159 w 19803"/>
                <a:gd name="connsiteY1" fmla="*/ -364 h 42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803" h="42475">
                  <a:moveTo>
                    <a:pt x="19628" y="42112"/>
                  </a:moveTo>
                  <a:cubicBezTo>
                    <a:pt x="-2162" y="35220"/>
                    <a:pt x="-3703" y="13872"/>
                    <a:pt x="4159" y="-36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4" name="任意多边形: 形状 1323">
              <a:extLst>
                <a:ext uri="{FF2B5EF4-FFF2-40B4-BE49-F238E27FC236}">
                  <a16:creationId xmlns:a16="http://schemas.microsoft.com/office/drawing/2014/main" id="{34960A3F-FB8E-0CC4-412F-36D898270266}"/>
                </a:ext>
              </a:extLst>
            </p:cNvPr>
            <p:cNvSpPr/>
            <p:nvPr/>
          </p:nvSpPr>
          <p:spPr>
            <a:xfrm flipV="1">
              <a:off x="8625651" y="5432251"/>
              <a:ext cx="40417" cy="29169"/>
            </a:xfrm>
            <a:custGeom>
              <a:avLst/>
              <a:gdLst>
                <a:gd name="connsiteX0" fmla="*/ 40242 w 40417"/>
                <a:gd name="connsiteY0" fmla="*/ 23039 h 29169"/>
                <a:gd name="connsiteX1" fmla="*/ -176 w 40417"/>
                <a:gd name="connsiteY1" fmla="*/ -364 h 29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0417" h="29169">
                  <a:moveTo>
                    <a:pt x="40242" y="23039"/>
                  </a:moveTo>
                  <a:cubicBezTo>
                    <a:pt x="19816" y="39790"/>
                    <a:pt x="74" y="16359"/>
                    <a:pt x="-176" y="-36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5" name="任意多边形: 形状 1324">
              <a:extLst>
                <a:ext uri="{FF2B5EF4-FFF2-40B4-BE49-F238E27FC236}">
                  <a16:creationId xmlns:a16="http://schemas.microsoft.com/office/drawing/2014/main" id="{72FA5C17-4E68-BD29-D454-E96087E0AF77}"/>
                </a:ext>
              </a:extLst>
            </p:cNvPr>
            <p:cNvSpPr/>
            <p:nvPr/>
          </p:nvSpPr>
          <p:spPr>
            <a:xfrm flipV="1">
              <a:off x="8655414" y="5359512"/>
              <a:ext cx="35182" cy="45719"/>
            </a:xfrm>
            <a:custGeom>
              <a:avLst/>
              <a:gdLst>
                <a:gd name="connsiteX0" fmla="*/ 35007 w 35182"/>
                <a:gd name="connsiteY0" fmla="*/ 44944 h 45719"/>
                <a:gd name="connsiteX1" fmla="*/ -155 w 35182"/>
                <a:gd name="connsiteY1" fmla="*/ 20386 h 45719"/>
                <a:gd name="connsiteX2" fmla="*/ 29174 w 35182"/>
                <a:gd name="connsiteY2" fmla="*/ -367 h 4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182" h="45719">
                  <a:moveTo>
                    <a:pt x="35007" y="44944"/>
                  </a:moveTo>
                  <a:cubicBezTo>
                    <a:pt x="17711" y="47731"/>
                    <a:pt x="-888" y="35557"/>
                    <a:pt x="-155" y="20386"/>
                  </a:cubicBezTo>
                  <a:cubicBezTo>
                    <a:pt x="582" y="5220"/>
                    <a:pt x="17564" y="-638"/>
                    <a:pt x="29174" y="-36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6" name="任意多边形: 形状 1325">
              <a:extLst>
                <a:ext uri="{FF2B5EF4-FFF2-40B4-BE49-F238E27FC236}">
                  <a16:creationId xmlns:a16="http://schemas.microsoft.com/office/drawing/2014/main" id="{A2BDAC9E-7572-6A81-699D-B09474519E20}"/>
                </a:ext>
              </a:extLst>
            </p:cNvPr>
            <p:cNvSpPr/>
            <p:nvPr/>
          </p:nvSpPr>
          <p:spPr>
            <a:xfrm flipV="1">
              <a:off x="8639626" y="5392059"/>
              <a:ext cx="17513" cy="41863"/>
            </a:xfrm>
            <a:custGeom>
              <a:avLst/>
              <a:gdLst>
                <a:gd name="connsiteX0" fmla="*/ 17337 w 17513"/>
                <a:gd name="connsiteY0" fmla="*/ 41493 h 41863"/>
                <a:gd name="connsiteX1" fmla="*/ 6062 w 17513"/>
                <a:gd name="connsiteY1" fmla="*/ -370 h 41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513" h="41863">
                  <a:moveTo>
                    <a:pt x="17337" y="41493"/>
                  </a:moveTo>
                  <a:cubicBezTo>
                    <a:pt x="-4764" y="31537"/>
                    <a:pt x="-2787" y="12310"/>
                    <a:pt x="6062" y="-37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7" name="任意多边形: 形状 1326">
              <a:extLst>
                <a:ext uri="{FF2B5EF4-FFF2-40B4-BE49-F238E27FC236}">
                  <a16:creationId xmlns:a16="http://schemas.microsoft.com/office/drawing/2014/main" id="{0FA2DB36-96F7-FDEE-75B7-0F8097508F4C}"/>
                </a:ext>
              </a:extLst>
            </p:cNvPr>
            <p:cNvSpPr/>
            <p:nvPr/>
          </p:nvSpPr>
          <p:spPr>
            <a:xfrm flipV="1">
              <a:off x="8625202" y="5324550"/>
              <a:ext cx="52468" cy="45046"/>
            </a:xfrm>
            <a:custGeom>
              <a:avLst/>
              <a:gdLst>
                <a:gd name="connsiteX0" fmla="*/ 13544 w 52468"/>
                <a:gd name="connsiteY0" fmla="*/ 44664 h 45046"/>
                <a:gd name="connsiteX1" fmla="*/ 13592 w 52468"/>
                <a:gd name="connsiteY1" fmla="*/ 4339 h 45046"/>
                <a:gd name="connsiteX2" fmla="*/ 52292 w 52468"/>
                <a:gd name="connsiteY2" fmla="*/ 19023 h 45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2468" h="45046">
                  <a:moveTo>
                    <a:pt x="13544" y="44664"/>
                  </a:moveTo>
                  <a:cubicBezTo>
                    <a:pt x="-1301" y="40999"/>
                    <a:pt x="-7921" y="18512"/>
                    <a:pt x="13592" y="4339"/>
                  </a:cubicBezTo>
                  <a:cubicBezTo>
                    <a:pt x="30912" y="-7072"/>
                    <a:pt x="50353" y="3922"/>
                    <a:pt x="52292" y="1902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8" name="任意多边形: 形状 1327">
              <a:extLst>
                <a:ext uri="{FF2B5EF4-FFF2-40B4-BE49-F238E27FC236}">
                  <a16:creationId xmlns:a16="http://schemas.microsoft.com/office/drawing/2014/main" id="{8C5D89F3-0758-A70F-8547-288D9F86DAA5}"/>
                </a:ext>
              </a:extLst>
            </p:cNvPr>
            <p:cNvSpPr/>
            <p:nvPr/>
          </p:nvSpPr>
          <p:spPr>
            <a:xfrm flipV="1">
              <a:off x="8621449" y="5362888"/>
              <a:ext cx="19371" cy="44549"/>
            </a:xfrm>
            <a:custGeom>
              <a:avLst/>
              <a:gdLst>
                <a:gd name="connsiteX0" fmla="*/ 14202 w 19371"/>
                <a:gd name="connsiteY0" fmla="*/ 44174 h 44549"/>
                <a:gd name="connsiteX1" fmla="*/ 19195 w 19371"/>
                <a:gd name="connsiteY1" fmla="*/ -375 h 44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371" h="44549">
                  <a:moveTo>
                    <a:pt x="14202" y="44174"/>
                  </a:moveTo>
                  <a:cubicBezTo>
                    <a:pt x="-2643" y="33063"/>
                    <a:pt x="-8951" y="13641"/>
                    <a:pt x="19195" y="-37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9" name="任意多边形: 形状 1328">
              <a:extLst>
                <a:ext uri="{FF2B5EF4-FFF2-40B4-BE49-F238E27FC236}">
                  <a16:creationId xmlns:a16="http://schemas.microsoft.com/office/drawing/2014/main" id="{00588C03-E5AA-8F62-9A12-082B7AADEBDB}"/>
                </a:ext>
              </a:extLst>
            </p:cNvPr>
            <p:cNvSpPr/>
            <p:nvPr/>
          </p:nvSpPr>
          <p:spPr>
            <a:xfrm flipV="1">
              <a:off x="8595598" y="5423371"/>
              <a:ext cx="41062" cy="16812"/>
            </a:xfrm>
            <a:custGeom>
              <a:avLst/>
              <a:gdLst>
                <a:gd name="connsiteX0" fmla="*/ 40885 w 41062"/>
                <a:gd name="connsiteY0" fmla="*/ 848 h 16812"/>
                <a:gd name="connsiteX1" fmla="*/ -177 w 41062"/>
                <a:gd name="connsiteY1" fmla="*/ -366 h 16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062" h="16812">
                  <a:moveTo>
                    <a:pt x="40885" y="848"/>
                  </a:moveTo>
                  <a:cubicBezTo>
                    <a:pt x="29244" y="18571"/>
                    <a:pt x="2804" y="24970"/>
                    <a:pt x="-177" y="-36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0" name="任意多边形: 形状 1329">
              <a:extLst>
                <a:ext uri="{FF2B5EF4-FFF2-40B4-BE49-F238E27FC236}">
                  <a16:creationId xmlns:a16="http://schemas.microsoft.com/office/drawing/2014/main" id="{FD2C90F5-5029-F0BF-088E-5AA5D8FDB10D}"/>
                </a:ext>
              </a:extLst>
            </p:cNvPr>
            <p:cNvSpPr/>
            <p:nvPr/>
          </p:nvSpPr>
          <p:spPr>
            <a:xfrm flipV="1">
              <a:off x="8606182" y="5391702"/>
              <a:ext cx="16786" cy="32669"/>
            </a:xfrm>
            <a:custGeom>
              <a:avLst/>
              <a:gdLst>
                <a:gd name="connsiteX0" fmla="*/ 16610 w 16786"/>
                <a:gd name="connsiteY0" fmla="*/ 32299 h 32669"/>
                <a:gd name="connsiteX1" fmla="*/ 272 w 16786"/>
                <a:gd name="connsiteY1" fmla="*/ -371 h 32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786" h="32669">
                  <a:moveTo>
                    <a:pt x="16610" y="32299"/>
                  </a:moveTo>
                  <a:cubicBezTo>
                    <a:pt x="4096" y="27156"/>
                    <a:pt x="-1939" y="12468"/>
                    <a:pt x="272" y="-37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1" name="任意多边形: 形状 1330">
              <a:extLst>
                <a:ext uri="{FF2B5EF4-FFF2-40B4-BE49-F238E27FC236}">
                  <a16:creationId xmlns:a16="http://schemas.microsoft.com/office/drawing/2014/main" id="{B8D4879A-A1DB-9666-00B2-9140DD9F5900}"/>
                </a:ext>
              </a:extLst>
            </p:cNvPr>
            <p:cNvSpPr/>
            <p:nvPr/>
          </p:nvSpPr>
          <p:spPr>
            <a:xfrm flipV="1">
              <a:off x="8575540" y="5412959"/>
              <a:ext cx="30521" cy="18428"/>
            </a:xfrm>
            <a:custGeom>
              <a:avLst/>
              <a:gdLst>
                <a:gd name="connsiteX0" fmla="*/ 30344 w 30521"/>
                <a:gd name="connsiteY0" fmla="*/ 15148 h 18428"/>
                <a:gd name="connsiteX1" fmla="*/ -177 w 30521"/>
                <a:gd name="connsiteY1" fmla="*/ -368 h 18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521" h="18428">
                  <a:moveTo>
                    <a:pt x="30344" y="15148"/>
                  </a:moveTo>
                  <a:cubicBezTo>
                    <a:pt x="18232" y="20102"/>
                    <a:pt x="4049" y="20917"/>
                    <a:pt x="-177" y="-36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2" name="任意多边形: 形状 1331">
              <a:extLst>
                <a:ext uri="{FF2B5EF4-FFF2-40B4-BE49-F238E27FC236}">
                  <a16:creationId xmlns:a16="http://schemas.microsoft.com/office/drawing/2014/main" id="{558BD383-4F4E-16FF-535B-2841BE0539C8}"/>
                </a:ext>
              </a:extLst>
            </p:cNvPr>
            <p:cNvSpPr/>
            <p:nvPr/>
          </p:nvSpPr>
          <p:spPr>
            <a:xfrm flipV="1">
              <a:off x="8548965" y="5406934"/>
              <a:ext cx="33879" cy="16448"/>
            </a:xfrm>
            <a:custGeom>
              <a:avLst/>
              <a:gdLst>
                <a:gd name="connsiteX0" fmla="*/ 33701 w 33879"/>
                <a:gd name="connsiteY0" fmla="*/ 6547 h 16448"/>
                <a:gd name="connsiteX1" fmla="*/ -86 w 33879"/>
                <a:gd name="connsiteY1" fmla="*/ -370 h 16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879" h="16448">
                  <a:moveTo>
                    <a:pt x="33701" y="6547"/>
                  </a:moveTo>
                  <a:cubicBezTo>
                    <a:pt x="22421" y="19680"/>
                    <a:pt x="-1855" y="20901"/>
                    <a:pt x="-86" y="-37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3" name="任意多边形: 形状 1332">
              <a:extLst>
                <a:ext uri="{FF2B5EF4-FFF2-40B4-BE49-F238E27FC236}">
                  <a16:creationId xmlns:a16="http://schemas.microsoft.com/office/drawing/2014/main" id="{9B9B6906-D011-AA10-45B4-D32EA9DF108D}"/>
                </a:ext>
              </a:extLst>
            </p:cNvPr>
            <p:cNvSpPr/>
            <p:nvPr/>
          </p:nvSpPr>
          <p:spPr>
            <a:xfrm flipV="1">
              <a:off x="8525188" y="5403218"/>
              <a:ext cx="30153" cy="19380"/>
            </a:xfrm>
            <a:custGeom>
              <a:avLst/>
              <a:gdLst>
                <a:gd name="connsiteX0" fmla="*/ 29975 w 30153"/>
                <a:gd name="connsiteY0" fmla="*/ 13977 h 19380"/>
                <a:gd name="connsiteX1" fmla="*/ 194 w 30153"/>
                <a:gd name="connsiteY1" fmla="*/ -370 h 19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153" h="19380">
                  <a:moveTo>
                    <a:pt x="29975" y="13977"/>
                  </a:moveTo>
                  <a:cubicBezTo>
                    <a:pt x="19160" y="23553"/>
                    <a:pt x="-3339" y="19836"/>
                    <a:pt x="194" y="-37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4" name="任意多边形: 形状 1333">
              <a:extLst>
                <a:ext uri="{FF2B5EF4-FFF2-40B4-BE49-F238E27FC236}">
                  <a16:creationId xmlns:a16="http://schemas.microsoft.com/office/drawing/2014/main" id="{6E80A938-A660-4DD1-0571-60F5895B77A9}"/>
                </a:ext>
              </a:extLst>
            </p:cNvPr>
            <p:cNvSpPr/>
            <p:nvPr/>
          </p:nvSpPr>
          <p:spPr>
            <a:xfrm flipV="1">
              <a:off x="8498613" y="5407720"/>
              <a:ext cx="28986" cy="18477"/>
            </a:xfrm>
            <a:custGeom>
              <a:avLst/>
              <a:gdLst>
                <a:gd name="connsiteX0" fmla="*/ 28808 w 28986"/>
                <a:gd name="connsiteY0" fmla="*/ 16625 h 18477"/>
                <a:gd name="connsiteX1" fmla="*/ 618 w 28986"/>
                <a:gd name="connsiteY1" fmla="*/ -369 h 18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986" h="18477">
                  <a:moveTo>
                    <a:pt x="28808" y="16625"/>
                  </a:moveTo>
                  <a:cubicBezTo>
                    <a:pt x="16201" y="20798"/>
                    <a:pt x="-4499" y="16485"/>
                    <a:pt x="618" y="-36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5" name="任意多边形: 形状 1334">
              <a:extLst>
                <a:ext uri="{FF2B5EF4-FFF2-40B4-BE49-F238E27FC236}">
                  <a16:creationId xmlns:a16="http://schemas.microsoft.com/office/drawing/2014/main" id="{380817F3-440E-CF93-D8CD-1DE356F42ED4}"/>
                </a:ext>
              </a:extLst>
            </p:cNvPr>
            <p:cNvSpPr/>
            <p:nvPr/>
          </p:nvSpPr>
          <p:spPr>
            <a:xfrm flipV="1">
              <a:off x="8587719" y="5382568"/>
              <a:ext cx="33344" cy="31474"/>
            </a:xfrm>
            <a:custGeom>
              <a:avLst/>
              <a:gdLst>
                <a:gd name="connsiteX0" fmla="*/ 33168 w 33344"/>
                <a:gd name="connsiteY0" fmla="*/ 30779 h 31474"/>
                <a:gd name="connsiteX1" fmla="*/ -177 w 33344"/>
                <a:gd name="connsiteY1" fmla="*/ -373 h 31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344" h="31474">
                  <a:moveTo>
                    <a:pt x="33168" y="30779"/>
                  </a:moveTo>
                  <a:cubicBezTo>
                    <a:pt x="13194" y="33631"/>
                    <a:pt x="563" y="17126"/>
                    <a:pt x="-177" y="-37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6" name="任意多边形: 形状 1335">
              <a:extLst>
                <a:ext uri="{FF2B5EF4-FFF2-40B4-BE49-F238E27FC236}">
                  <a16:creationId xmlns:a16="http://schemas.microsoft.com/office/drawing/2014/main" id="{D5450C3E-61CA-1C86-7077-45E862C18938}"/>
                </a:ext>
              </a:extLst>
            </p:cNvPr>
            <p:cNvSpPr/>
            <p:nvPr/>
          </p:nvSpPr>
          <p:spPr>
            <a:xfrm flipV="1">
              <a:off x="8588436" y="5339558"/>
              <a:ext cx="36675" cy="52171"/>
            </a:xfrm>
            <a:custGeom>
              <a:avLst/>
              <a:gdLst>
                <a:gd name="connsiteX0" fmla="*/ 36499 w 36675"/>
                <a:gd name="connsiteY0" fmla="*/ 51085 h 52171"/>
                <a:gd name="connsiteX1" fmla="*/ 7712 w 36675"/>
                <a:gd name="connsiteY1" fmla="*/ -379 h 52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675" h="52171">
                  <a:moveTo>
                    <a:pt x="36499" y="51085"/>
                  </a:moveTo>
                  <a:cubicBezTo>
                    <a:pt x="7519" y="56917"/>
                    <a:pt x="-11781" y="25580"/>
                    <a:pt x="7712" y="-37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7" name="任意多边形: 形状 1336">
              <a:extLst>
                <a:ext uri="{FF2B5EF4-FFF2-40B4-BE49-F238E27FC236}">
                  <a16:creationId xmlns:a16="http://schemas.microsoft.com/office/drawing/2014/main" id="{2C431BDA-A6AC-DBBE-958F-89A1C176F0DF}"/>
                </a:ext>
              </a:extLst>
            </p:cNvPr>
            <p:cNvSpPr/>
            <p:nvPr/>
          </p:nvSpPr>
          <p:spPr>
            <a:xfrm flipV="1">
              <a:off x="8560653" y="5377865"/>
              <a:ext cx="29216" cy="29154"/>
            </a:xfrm>
            <a:custGeom>
              <a:avLst/>
              <a:gdLst>
                <a:gd name="connsiteX0" fmla="*/ 29039 w 29216"/>
                <a:gd name="connsiteY0" fmla="*/ 28755 h 29154"/>
                <a:gd name="connsiteX1" fmla="*/ 245 w 29216"/>
                <a:gd name="connsiteY1" fmla="*/ -374 h 29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216" h="29154">
                  <a:moveTo>
                    <a:pt x="29039" y="28755"/>
                  </a:moveTo>
                  <a:cubicBezTo>
                    <a:pt x="9884" y="29457"/>
                    <a:pt x="-2682" y="15636"/>
                    <a:pt x="245" y="-37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8" name="任意多边形: 形状 1337">
              <a:extLst>
                <a:ext uri="{FF2B5EF4-FFF2-40B4-BE49-F238E27FC236}">
                  <a16:creationId xmlns:a16="http://schemas.microsoft.com/office/drawing/2014/main" id="{9E9772D6-D09D-AC67-8A80-3AD9A58CA934}"/>
                </a:ext>
              </a:extLst>
            </p:cNvPr>
            <p:cNvSpPr/>
            <p:nvPr/>
          </p:nvSpPr>
          <p:spPr>
            <a:xfrm flipV="1">
              <a:off x="8583444" y="5307694"/>
              <a:ext cx="16426" cy="41616"/>
            </a:xfrm>
            <a:custGeom>
              <a:avLst/>
              <a:gdLst>
                <a:gd name="connsiteX0" fmla="*/ 16249 w 16426"/>
                <a:gd name="connsiteY0" fmla="*/ 41043 h 41616"/>
                <a:gd name="connsiteX1" fmla="*/ 12882 w 16426"/>
                <a:gd name="connsiteY1" fmla="*/ -386 h 41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426" h="41616">
                  <a:moveTo>
                    <a:pt x="16249" y="41043"/>
                  </a:moveTo>
                  <a:cubicBezTo>
                    <a:pt x="4954" y="43842"/>
                    <a:pt x="-12481" y="14592"/>
                    <a:pt x="12882" y="-38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9" name="任意多边形: 形状 1338">
              <a:extLst>
                <a:ext uri="{FF2B5EF4-FFF2-40B4-BE49-F238E27FC236}">
                  <a16:creationId xmlns:a16="http://schemas.microsoft.com/office/drawing/2014/main" id="{5386F9AE-80EA-668E-503E-6063F0647C0D}"/>
                </a:ext>
              </a:extLst>
            </p:cNvPr>
            <p:cNvSpPr/>
            <p:nvPr/>
          </p:nvSpPr>
          <p:spPr>
            <a:xfrm flipV="1">
              <a:off x="8551020" y="5301333"/>
              <a:ext cx="37717" cy="43209"/>
            </a:xfrm>
            <a:custGeom>
              <a:avLst/>
              <a:gdLst>
                <a:gd name="connsiteX0" fmla="*/ 16883 w 37717"/>
                <a:gd name="connsiteY0" fmla="*/ 42822 h 43209"/>
                <a:gd name="connsiteX1" fmla="*/ 37540 w 37717"/>
                <a:gd name="connsiteY1" fmla="*/ -213 h 43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717" h="43209">
                  <a:moveTo>
                    <a:pt x="16883" y="42822"/>
                  </a:moveTo>
                  <a:cubicBezTo>
                    <a:pt x="-9647" y="42202"/>
                    <a:pt x="-7048" y="-3550"/>
                    <a:pt x="37540" y="-21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0" name="任意多边形: 形状 1339">
              <a:extLst>
                <a:ext uri="{FF2B5EF4-FFF2-40B4-BE49-F238E27FC236}">
                  <a16:creationId xmlns:a16="http://schemas.microsoft.com/office/drawing/2014/main" id="{0283BC3B-D8BF-5C62-4F25-C5386D79DCE4}"/>
                </a:ext>
              </a:extLst>
            </p:cNvPr>
            <p:cNvSpPr/>
            <p:nvPr/>
          </p:nvSpPr>
          <p:spPr>
            <a:xfrm flipV="1">
              <a:off x="8557395" y="5341576"/>
              <a:ext cx="13134" cy="41910"/>
            </a:xfrm>
            <a:custGeom>
              <a:avLst/>
              <a:gdLst>
                <a:gd name="connsiteX0" fmla="*/ 9555 w 13134"/>
                <a:gd name="connsiteY0" fmla="*/ 41531 h 41910"/>
                <a:gd name="connsiteX1" fmla="*/ 12956 w 13134"/>
                <a:gd name="connsiteY1" fmla="*/ -380 h 41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134" h="41910">
                  <a:moveTo>
                    <a:pt x="9555" y="41531"/>
                  </a:moveTo>
                  <a:cubicBezTo>
                    <a:pt x="-1292" y="30427"/>
                    <a:pt x="-6655" y="14226"/>
                    <a:pt x="12956" y="-38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1" name="任意多边形: 形状 1340">
              <a:extLst>
                <a:ext uri="{FF2B5EF4-FFF2-40B4-BE49-F238E27FC236}">
                  <a16:creationId xmlns:a16="http://schemas.microsoft.com/office/drawing/2014/main" id="{B8DEE27A-D916-DBA4-B267-3D2CCF008817}"/>
                </a:ext>
              </a:extLst>
            </p:cNvPr>
            <p:cNvSpPr/>
            <p:nvPr/>
          </p:nvSpPr>
          <p:spPr>
            <a:xfrm flipV="1">
              <a:off x="8531210" y="5359073"/>
              <a:ext cx="26274" cy="44351"/>
            </a:xfrm>
            <a:custGeom>
              <a:avLst/>
              <a:gdLst>
                <a:gd name="connsiteX0" fmla="*/ 26096 w 26274"/>
                <a:gd name="connsiteY0" fmla="*/ 43613 h 44351"/>
                <a:gd name="connsiteX1" fmla="*/ 11300 w 26274"/>
                <a:gd name="connsiteY1" fmla="*/ -376 h 44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274" h="44351">
                  <a:moveTo>
                    <a:pt x="26096" y="43613"/>
                  </a:moveTo>
                  <a:cubicBezTo>
                    <a:pt x="7880" y="47526"/>
                    <a:pt x="-14035" y="18935"/>
                    <a:pt x="11300" y="-37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2" name="任意多边形: 形状 1341">
              <a:extLst>
                <a:ext uri="{FF2B5EF4-FFF2-40B4-BE49-F238E27FC236}">
                  <a16:creationId xmlns:a16="http://schemas.microsoft.com/office/drawing/2014/main" id="{4B4AF1A2-492D-DDE2-7180-5987892AF96F}"/>
                </a:ext>
              </a:extLst>
            </p:cNvPr>
            <p:cNvSpPr/>
            <p:nvPr/>
          </p:nvSpPr>
          <p:spPr>
            <a:xfrm flipV="1">
              <a:off x="8514171" y="5302048"/>
              <a:ext cx="37355" cy="29844"/>
            </a:xfrm>
            <a:custGeom>
              <a:avLst/>
              <a:gdLst>
                <a:gd name="connsiteX0" fmla="*/ 13488 w 37355"/>
                <a:gd name="connsiteY0" fmla="*/ 29456 h 29844"/>
                <a:gd name="connsiteX1" fmla="*/ 37177 w 37355"/>
                <a:gd name="connsiteY1" fmla="*/ 4101 h 29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55" h="29844">
                  <a:moveTo>
                    <a:pt x="13488" y="29456"/>
                  </a:moveTo>
                  <a:cubicBezTo>
                    <a:pt x="-16631" y="24028"/>
                    <a:pt x="8353" y="-13035"/>
                    <a:pt x="37177" y="410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3" name="任意多边形: 形状 1342">
              <a:extLst>
                <a:ext uri="{FF2B5EF4-FFF2-40B4-BE49-F238E27FC236}">
                  <a16:creationId xmlns:a16="http://schemas.microsoft.com/office/drawing/2014/main" id="{34B9E9E5-9F48-C713-D92A-4AF29AFB1285}"/>
                </a:ext>
              </a:extLst>
            </p:cNvPr>
            <p:cNvSpPr/>
            <p:nvPr/>
          </p:nvSpPr>
          <p:spPr>
            <a:xfrm flipV="1">
              <a:off x="8476406" y="5314430"/>
              <a:ext cx="49770" cy="30831"/>
            </a:xfrm>
            <a:custGeom>
              <a:avLst/>
              <a:gdLst>
                <a:gd name="connsiteX0" fmla="*/ 6485 w 49770"/>
                <a:gd name="connsiteY0" fmla="*/ 30446 h 30831"/>
                <a:gd name="connsiteX1" fmla="*/ 49591 w 49770"/>
                <a:gd name="connsiteY1" fmla="*/ 15115 h 30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9770" h="30831">
                  <a:moveTo>
                    <a:pt x="6485" y="30446"/>
                  </a:moveTo>
                  <a:cubicBezTo>
                    <a:pt x="-9982" y="25082"/>
                    <a:pt x="3950" y="-25129"/>
                    <a:pt x="49591" y="1511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4" name="任意多边形: 形状 1343">
              <a:extLst>
                <a:ext uri="{FF2B5EF4-FFF2-40B4-BE49-F238E27FC236}">
                  <a16:creationId xmlns:a16="http://schemas.microsoft.com/office/drawing/2014/main" id="{75A83F63-C9FA-EAF7-47CF-EC9C2B12BE4C}"/>
                </a:ext>
              </a:extLst>
            </p:cNvPr>
            <p:cNvSpPr/>
            <p:nvPr/>
          </p:nvSpPr>
          <p:spPr>
            <a:xfrm flipV="1">
              <a:off x="8526626" y="5331218"/>
              <a:ext cx="13316" cy="33459"/>
            </a:xfrm>
            <a:custGeom>
              <a:avLst/>
              <a:gdLst>
                <a:gd name="connsiteX0" fmla="*/ 3295 w 13316"/>
                <a:gd name="connsiteY0" fmla="*/ 33077 h 33459"/>
                <a:gd name="connsiteX1" fmla="*/ 13138 w 13316"/>
                <a:gd name="connsiteY1" fmla="*/ -382 h 33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316" h="33459">
                  <a:moveTo>
                    <a:pt x="3295" y="33077"/>
                  </a:moveTo>
                  <a:cubicBezTo>
                    <a:pt x="-3311" y="20931"/>
                    <a:pt x="-743" y="9505"/>
                    <a:pt x="13138" y="-38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5" name="任意多边形: 形状 1344">
              <a:extLst>
                <a:ext uri="{FF2B5EF4-FFF2-40B4-BE49-F238E27FC236}">
                  <a16:creationId xmlns:a16="http://schemas.microsoft.com/office/drawing/2014/main" id="{122A2B5C-30A6-83D1-2F8C-34EDFA737E54}"/>
                </a:ext>
              </a:extLst>
            </p:cNvPr>
            <p:cNvSpPr/>
            <p:nvPr/>
          </p:nvSpPr>
          <p:spPr>
            <a:xfrm flipV="1">
              <a:off x="8495265" y="5372987"/>
              <a:ext cx="37216" cy="38278"/>
            </a:xfrm>
            <a:custGeom>
              <a:avLst/>
              <a:gdLst>
                <a:gd name="connsiteX0" fmla="*/ 37037 w 37216"/>
                <a:gd name="connsiteY0" fmla="*/ 35145 h 38278"/>
                <a:gd name="connsiteX1" fmla="*/ 8000 w 37216"/>
                <a:gd name="connsiteY1" fmla="*/ -374 h 38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216" h="38278">
                  <a:moveTo>
                    <a:pt x="37037" y="35145"/>
                  </a:moveTo>
                  <a:cubicBezTo>
                    <a:pt x="11896" y="46170"/>
                    <a:pt x="-13707" y="22088"/>
                    <a:pt x="8000" y="-37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6" name="任意多边形: 形状 1345">
              <a:extLst>
                <a:ext uri="{FF2B5EF4-FFF2-40B4-BE49-F238E27FC236}">
                  <a16:creationId xmlns:a16="http://schemas.microsoft.com/office/drawing/2014/main" id="{35682D91-46BC-D555-E069-9C974B7FCBF7}"/>
                </a:ext>
              </a:extLst>
            </p:cNvPr>
            <p:cNvSpPr/>
            <p:nvPr/>
          </p:nvSpPr>
          <p:spPr>
            <a:xfrm flipV="1">
              <a:off x="8489029" y="5345029"/>
              <a:ext cx="15441" cy="32648"/>
            </a:xfrm>
            <a:custGeom>
              <a:avLst/>
              <a:gdLst>
                <a:gd name="connsiteX0" fmla="*/ 3268 w 15441"/>
                <a:gd name="connsiteY0" fmla="*/ 32268 h 32648"/>
                <a:gd name="connsiteX1" fmla="*/ 15262 w 15441"/>
                <a:gd name="connsiteY1" fmla="*/ -380 h 32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441" h="32648">
                  <a:moveTo>
                    <a:pt x="3268" y="32268"/>
                  </a:moveTo>
                  <a:cubicBezTo>
                    <a:pt x="-4399" y="21881"/>
                    <a:pt x="1210" y="5803"/>
                    <a:pt x="15262" y="-38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7" name="任意多边形: 形状 1346">
              <a:extLst>
                <a:ext uri="{FF2B5EF4-FFF2-40B4-BE49-F238E27FC236}">
                  <a16:creationId xmlns:a16="http://schemas.microsoft.com/office/drawing/2014/main" id="{07BA49E5-0965-AC0C-F08F-ECB770126320}"/>
                </a:ext>
              </a:extLst>
            </p:cNvPr>
            <p:cNvSpPr/>
            <p:nvPr/>
          </p:nvSpPr>
          <p:spPr>
            <a:xfrm flipV="1">
              <a:off x="8468951" y="5406975"/>
              <a:ext cx="32216" cy="28866"/>
            </a:xfrm>
            <a:custGeom>
              <a:avLst/>
              <a:gdLst>
                <a:gd name="connsiteX0" fmla="*/ 32037 w 32216"/>
                <a:gd name="connsiteY0" fmla="*/ 26746 h 28866"/>
                <a:gd name="connsiteX1" fmla="*/ 7787 w 32216"/>
                <a:gd name="connsiteY1" fmla="*/ -368 h 28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216" h="28866">
                  <a:moveTo>
                    <a:pt x="32037" y="26746"/>
                  </a:moveTo>
                  <a:cubicBezTo>
                    <a:pt x="8100" y="35370"/>
                    <a:pt x="-11849" y="9895"/>
                    <a:pt x="7787" y="-36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8" name="任意多边形: 形状 1347">
              <a:extLst>
                <a:ext uri="{FF2B5EF4-FFF2-40B4-BE49-F238E27FC236}">
                  <a16:creationId xmlns:a16="http://schemas.microsoft.com/office/drawing/2014/main" id="{0840E5FA-486D-2888-2BF7-AEC10F32A874}"/>
                </a:ext>
              </a:extLst>
            </p:cNvPr>
            <p:cNvSpPr/>
            <p:nvPr/>
          </p:nvSpPr>
          <p:spPr>
            <a:xfrm flipV="1">
              <a:off x="8445165" y="5419495"/>
              <a:ext cx="25079" cy="35428"/>
            </a:xfrm>
            <a:custGeom>
              <a:avLst/>
              <a:gdLst>
                <a:gd name="connsiteX0" fmla="*/ 5816 w 25079"/>
                <a:gd name="connsiteY0" fmla="*/ -365 h 35428"/>
                <a:gd name="connsiteX1" fmla="*/ 24900 w 25079"/>
                <a:gd name="connsiteY1" fmla="*/ 34921 h 35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079" h="35428">
                  <a:moveTo>
                    <a:pt x="5816" y="-365"/>
                  </a:moveTo>
                  <a:cubicBezTo>
                    <a:pt x="-8350" y="15958"/>
                    <a:pt x="4430" y="36993"/>
                    <a:pt x="24900" y="3492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9" name="任意多边形: 形状 1348">
              <a:extLst>
                <a:ext uri="{FF2B5EF4-FFF2-40B4-BE49-F238E27FC236}">
                  <a16:creationId xmlns:a16="http://schemas.microsoft.com/office/drawing/2014/main" id="{68F45087-386B-783B-4EA4-C7222036F86F}"/>
                </a:ext>
              </a:extLst>
            </p:cNvPr>
            <p:cNvSpPr/>
            <p:nvPr/>
          </p:nvSpPr>
          <p:spPr>
            <a:xfrm flipV="1">
              <a:off x="8424211" y="5427534"/>
              <a:ext cx="24211" cy="39005"/>
            </a:xfrm>
            <a:custGeom>
              <a:avLst/>
              <a:gdLst>
                <a:gd name="connsiteX0" fmla="*/ 24031 w 24211"/>
                <a:gd name="connsiteY0" fmla="*/ 38637 h 39005"/>
                <a:gd name="connsiteX1" fmla="*/ 1697 w 24211"/>
                <a:gd name="connsiteY1" fmla="*/ 5953 h 39005"/>
                <a:gd name="connsiteX2" fmla="*/ 21142 w 24211"/>
                <a:gd name="connsiteY2" fmla="*/ 3980 h 39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211" h="39005">
                  <a:moveTo>
                    <a:pt x="24031" y="38637"/>
                  </a:moveTo>
                  <a:cubicBezTo>
                    <a:pt x="3606" y="39050"/>
                    <a:pt x="-4108" y="13986"/>
                    <a:pt x="1697" y="5953"/>
                  </a:cubicBezTo>
                  <a:cubicBezTo>
                    <a:pt x="7498" y="-2077"/>
                    <a:pt x="16176" y="-2130"/>
                    <a:pt x="21142" y="398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0" name="任意多边形: 形状 1349">
              <a:extLst>
                <a:ext uri="{FF2B5EF4-FFF2-40B4-BE49-F238E27FC236}">
                  <a16:creationId xmlns:a16="http://schemas.microsoft.com/office/drawing/2014/main" id="{4D9E012A-E800-C2CF-4AA3-E0B49F8A90D6}"/>
                </a:ext>
              </a:extLst>
            </p:cNvPr>
            <p:cNvSpPr/>
            <p:nvPr/>
          </p:nvSpPr>
          <p:spPr>
            <a:xfrm flipV="1">
              <a:off x="8406280" y="5455634"/>
              <a:ext cx="19044" cy="38382"/>
            </a:xfrm>
            <a:custGeom>
              <a:avLst/>
              <a:gdLst>
                <a:gd name="connsiteX0" fmla="*/ 18863 w 19044"/>
                <a:gd name="connsiteY0" fmla="*/ 2183 h 38382"/>
                <a:gd name="connsiteX1" fmla="*/ 18155 w 19044"/>
                <a:gd name="connsiteY1" fmla="*/ 38024 h 38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44" h="38382">
                  <a:moveTo>
                    <a:pt x="18863" y="2183"/>
                  </a:moveTo>
                  <a:cubicBezTo>
                    <a:pt x="14021" y="-8905"/>
                    <a:pt x="-21020" y="18734"/>
                    <a:pt x="18155" y="3802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1" name="任意多边形: 形状 1350">
              <a:extLst>
                <a:ext uri="{FF2B5EF4-FFF2-40B4-BE49-F238E27FC236}">
                  <a16:creationId xmlns:a16="http://schemas.microsoft.com/office/drawing/2014/main" id="{865805AB-8511-6C9C-EBF1-078328CC9EA8}"/>
                </a:ext>
              </a:extLst>
            </p:cNvPr>
            <p:cNvSpPr/>
            <p:nvPr/>
          </p:nvSpPr>
          <p:spPr>
            <a:xfrm flipV="1">
              <a:off x="8392773" y="5482427"/>
              <a:ext cx="23494" cy="33918"/>
            </a:xfrm>
            <a:custGeom>
              <a:avLst/>
              <a:gdLst>
                <a:gd name="connsiteX0" fmla="*/ 14393 w 23494"/>
                <a:gd name="connsiteY0" fmla="*/ 33565 h 33918"/>
                <a:gd name="connsiteX1" fmla="*/ 23313 w 23494"/>
                <a:gd name="connsiteY1" fmla="*/ 1226 h 33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94" h="33918">
                  <a:moveTo>
                    <a:pt x="14393" y="33565"/>
                  </a:moveTo>
                  <a:cubicBezTo>
                    <a:pt x="-10791" y="21741"/>
                    <a:pt x="-411" y="-7426"/>
                    <a:pt x="23313" y="122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2" name="任意多边形: 形状 1351">
              <a:extLst>
                <a:ext uri="{FF2B5EF4-FFF2-40B4-BE49-F238E27FC236}">
                  <a16:creationId xmlns:a16="http://schemas.microsoft.com/office/drawing/2014/main" id="{00F9436D-8B23-5F62-624F-0B4C00ABA1FC}"/>
                </a:ext>
              </a:extLst>
            </p:cNvPr>
            <p:cNvSpPr/>
            <p:nvPr/>
          </p:nvSpPr>
          <p:spPr>
            <a:xfrm flipV="1">
              <a:off x="8387185" y="5507430"/>
              <a:ext cx="23966" cy="32400"/>
            </a:xfrm>
            <a:custGeom>
              <a:avLst/>
              <a:gdLst>
                <a:gd name="connsiteX0" fmla="*/ 6645 w 23966"/>
                <a:gd name="connsiteY0" fmla="*/ 32052 h 32400"/>
                <a:gd name="connsiteX1" fmla="*/ 23785 w 23966"/>
                <a:gd name="connsiteY1" fmla="*/ 226 h 3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66" h="32400">
                  <a:moveTo>
                    <a:pt x="6645" y="32052"/>
                  </a:moveTo>
                  <a:cubicBezTo>
                    <a:pt x="-8499" y="19313"/>
                    <a:pt x="3473" y="-4332"/>
                    <a:pt x="23785" y="22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3" name="任意多边形: 形状 1352">
              <a:extLst>
                <a:ext uri="{FF2B5EF4-FFF2-40B4-BE49-F238E27FC236}">
                  <a16:creationId xmlns:a16="http://schemas.microsoft.com/office/drawing/2014/main" id="{20DA77C9-A761-B802-34B2-4AF78BCBE827}"/>
                </a:ext>
              </a:extLst>
            </p:cNvPr>
            <p:cNvSpPr/>
            <p:nvPr/>
          </p:nvSpPr>
          <p:spPr>
            <a:xfrm flipV="1">
              <a:off x="8442100" y="5331694"/>
              <a:ext cx="40878" cy="21723"/>
            </a:xfrm>
            <a:custGeom>
              <a:avLst/>
              <a:gdLst>
                <a:gd name="connsiteX0" fmla="*/ 4237 w 40878"/>
                <a:gd name="connsiteY0" fmla="*/ 21341 h 21723"/>
                <a:gd name="connsiteX1" fmla="*/ 40698 w 40878"/>
                <a:gd name="connsiteY1" fmla="*/ 11857 h 21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0878" h="21723">
                  <a:moveTo>
                    <a:pt x="4237" y="21341"/>
                  </a:moveTo>
                  <a:cubicBezTo>
                    <a:pt x="-11862" y="11395"/>
                    <a:pt x="19665" y="-16200"/>
                    <a:pt x="40698" y="1185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4" name="任意多边形: 形状 1353">
              <a:extLst>
                <a:ext uri="{FF2B5EF4-FFF2-40B4-BE49-F238E27FC236}">
                  <a16:creationId xmlns:a16="http://schemas.microsoft.com/office/drawing/2014/main" id="{CD9F305E-EF47-0572-3648-FF7AC4533B6F}"/>
                </a:ext>
              </a:extLst>
            </p:cNvPr>
            <p:cNvSpPr/>
            <p:nvPr/>
          </p:nvSpPr>
          <p:spPr>
            <a:xfrm flipV="1">
              <a:off x="8417102" y="5346934"/>
              <a:ext cx="47313" cy="30303"/>
            </a:xfrm>
            <a:custGeom>
              <a:avLst/>
              <a:gdLst>
                <a:gd name="connsiteX0" fmla="*/ 6018 w 47313"/>
                <a:gd name="connsiteY0" fmla="*/ 29924 h 30303"/>
                <a:gd name="connsiteX1" fmla="*/ 47133 w 47313"/>
                <a:gd name="connsiteY1" fmla="*/ 23487 h 30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313" h="30303">
                  <a:moveTo>
                    <a:pt x="6018" y="29924"/>
                  </a:moveTo>
                  <a:cubicBezTo>
                    <a:pt x="-18696" y="6380"/>
                    <a:pt x="37844" y="-21273"/>
                    <a:pt x="47133" y="2348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5" name="任意多边形: 形状 1354">
              <a:extLst>
                <a:ext uri="{FF2B5EF4-FFF2-40B4-BE49-F238E27FC236}">
                  <a16:creationId xmlns:a16="http://schemas.microsoft.com/office/drawing/2014/main" id="{025F6BB8-7678-0243-692C-32A5C0894A3C}"/>
                </a:ext>
              </a:extLst>
            </p:cNvPr>
            <p:cNvSpPr/>
            <p:nvPr/>
          </p:nvSpPr>
          <p:spPr>
            <a:xfrm flipV="1">
              <a:off x="8453781" y="5372771"/>
              <a:ext cx="47034" cy="13388"/>
            </a:xfrm>
            <a:custGeom>
              <a:avLst/>
              <a:gdLst>
                <a:gd name="connsiteX0" fmla="*/ -180 w 47034"/>
                <a:gd name="connsiteY0" fmla="*/ 13012 h 13388"/>
                <a:gd name="connsiteX1" fmla="*/ 46855 w 47034"/>
                <a:gd name="connsiteY1" fmla="*/ 9900 h 13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034" h="13388">
                  <a:moveTo>
                    <a:pt x="-180" y="13012"/>
                  </a:moveTo>
                  <a:cubicBezTo>
                    <a:pt x="4495" y="4064"/>
                    <a:pt x="26399" y="-10355"/>
                    <a:pt x="46855" y="990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6" name="任意多边形: 形状 1355">
              <a:extLst>
                <a:ext uri="{FF2B5EF4-FFF2-40B4-BE49-F238E27FC236}">
                  <a16:creationId xmlns:a16="http://schemas.microsoft.com/office/drawing/2014/main" id="{189E3066-6216-E094-63A3-311C5BDF4ED4}"/>
                </a:ext>
              </a:extLst>
            </p:cNvPr>
            <p:cNvSpPr/>
            <p:nvPr/>
          </p:nvSpPr>
          <p:spPr>
            <a:xfrm flipV="1">
              <a:off x="8470406" y="5385510"/>
              <a:ext cx="4143" cy="28146"/>
            </a:xfrm>
            <a:custGeom>
              <a:avLst/>
              <a:gdLst>
                <a:gd name="connsiteX0" fmla="*/ 1650 w 4143"/>
                <a:gd name="connsiteY0" fmla="*/ 27774 h 28146"/>
                <a:gd name="connsiteX1" fmla="*/ 3964 w 4143"/>
                <a:gd name="connsiteY1" fmla="*/ -373 h 28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43" h="28146">
                  <a:moveTo>
                    <a:pt x="1650" y="27774"/>
                  </a:moveTo>
                  <a:cubicBezTo>
                    <a:pt x="-1474" y="19409"/>
                    <a:pt x="-530" y="6287"/>
                    <a:pt x="3964" y="-37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7" name="任意多边形: 形状 1356">
              <a:extLst>
                <a:ext uri="{FF2B5EF4-FFF2-40B4-BE49-F238E27FC236}">
                  <a16:creationId xmlns:a16="http://schemas.microsoft.com/office/drawing/2014/main" id="{57E0443E-9D54-11D8-2663-399CBF94EE09}"/>
                </a:ext>
              </a:extLst>
            </p:cNvPr>
            <p:cNvSpPr/>
            <p:nvPr/>
          </p:nvSpPr>
          <p:spPr>
            <a:xfrm flipV="1">
              <a:off x="8436514" y="5376938"/>
              <a:ext cx="19403" cy="45624"/>
            </a:xfrm>
            <a:custGeom>
              <a:avLst/>
              <a:gdLst>
                <a:gd name="connsiteX0" fmla="*/ 5656 w 19403"/>
                <a:gd name="connsiteY0" fmla="*/ 45252 h 45624"/>
                <a:gd name="connsiteX1" fmla="*/ 19224 w 19403"/>
                <a:gd name="connsiteY1" fmla="*/ -372 h 45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403" h="45624">
                  <a:moveTo>
                    <a:pt x="5656" y="45252"/>
                  </a:moveTo>
                  <a:cubicBezTo>
                    <a:pt x="-6277" y="31574"/>
                    <a:pt x="998" y="9542"/>
                    <a:pt x="19224" y="-37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8" name="任意多边形: 形状 1357">
              <a:extLst>
                <a:ext uri="{FF2B5EF4-FFF2-40B4-BE49-F238E27FC236}">
                  <a16:creationId xmlns:a16="http://schemas.microsoft.com/office/drawing/2014/main" id="{0539FD5F-CB94-BB48-04F0-F0B466F350C2}"/>
                </a:ext>
              </a:extLst>
            </p:cNvPr>
            <p:cNvSpPr/>
            <p:nvPr/>
          </p:nvSpPr>
          <p:spPr>
            <a:xfrm flipV="1">
              <a:off x="8415278" y="5393487"/>
              <a:ext cx="20405" cy="45599"/>
            </a:xfrm>
            <a:custGeom>
              <a:avLst/>
              <a:gdLst>
                <a:gd name="connsiteX0" fmla="*/ 20225 w 20405"/>
                <a:gd name="connsiteY0" fmla="*/ 45230 h 45599"/>
                <a:gd name="connsiteX1" fmla="*/ 13121 w 20405"/>
                <a:gd name="connsiteY1" fmla="*/ -369 h 45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405" h="45599">
                  <a:moveTo>
                    <a:pt x="20225" y="45230"/>
                  </a:moveTo>
                  <a:cubicBezTo>
                    <a:pt x="4294" y="38984"/>
                    <a:pt x="-12703" y="18170"/>
                    <a:pt x="13121" y="-36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9" name="任意多边形: 形状 1358">
              <a:extLst>
                <a:ext uri="{FF2B5EF4-FFF2-40B4-BE49-F238E27FC236}">
                  <a16:creationId xmlns:a16="http://schemas.microsoft.com/office/drawing/2014/main" id="{687E496E-6D7F-5E34-3336-6A35DCF12E13}"/>
                </a:ext>
              </a:extLst>
            </p:cNvPr>
            <p:cNvSpPr/>
            <p:nvPr/>
          </p:nvSpPr>
          <p:spPr>
            <a:xfrm flipV="1">
              <a:off x="8388655" y="5371461"/>
              <a:ext cx="36610" cy="29586"/>
            </a:xfrm>
            <a:custGeom>
              <a:avLst/>
              <a:gdLst>
                <a:gd name="connsiteX0" fmla="*/ 3628 w 36610"/>
                <a:gd name="connsiteY0" fmla="*/ 29212 h 29586"/>
                <a:gd name="connsiteX1" fmla="*/ 36429 w 36610"/>
                <a:gd name="connsiteY1" fmla="*/ 1903 h 29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610" h="29586">
                  <a:moveTo>
                    <a:pt x="3628" y="29212"/>
                  </a:moveTo>
                  <a:cubicBezTo>
                    <a:pt x="-8273" y="19876"/>
                    <a:pt x="9108" y="-8559"/>
                    <a:pt x="36429" y="190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0" name="任意多边形: 形状 1359">
              <a:extLst>
                <a:ext uri="{FF2B5EF4-FFF2-40B4-BE49-F238E27FC236}">
                  <a16:creationId xmlns:a16="http://schemas.microsoft.com/office/drawing/2014/main" id="{086205F4-9F61-6B35-609B-9DEA9371B8DE}"/>
                </a:ext>
              </a:extLst>
            </p:cNvPr>
            <p:cNvSpPr/>
            <p:nvPr/>
          </p:nvSpPr>
          <p:spPr>
            <a:xfrm flipV="1">
              <a:off x="8363138" y="5397298"/>
              <a:ext cx="46556" cy="18138"/>
            </a:xfrm>
            <a:custGeom>
              <a:avLst/>
              <a:gdLst>
                <a:gd name="connsiteX0" fmla="*/ 1878 w 46556"/>
                <a:gd name="connsiteY0" fmla="*/ 17768 h 18138"/>
                <a:gd name="connsiteX1" fmla="*/ 46374 w 46556"/>
                <a:gd name="connsiteY1" fmla="*/ 14082 h 1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6556" h="18138">
                  <a:moveTo>
                    <a:pt x="1878" y="17768"/>
                  </a:moveTo>
                  <a:cubicBezTo>
                    <a:pt x="-6049" y="9989"/>
                    <a:pt x="8932" y="-16650"/>
                    <a:pt x="46374" y="1408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1" name="任意多边形: 形状 1360">
              <a:extLst>
                <a:ext uri="{FF2B5EF4-FFF2-40B4-BE49-F238E27FC236}">
                  <a16:creationId xmlns:a16="http://schemas.microsoft.com/office/drawing/2014/main" id="{EB307839-EF35-24FB-5645-649D8D2D1E67}"/>
                </a:ext>
              </a:extLst>
            </p:cNvPr>
            <p:cNvSpPr/>
            <p:nvPr/>
          </p:nvSpPr>
          <p:spPr>
            <a:xfrm flipV="1">
              <a:off x="8387079" y="5414323"/>
              <a:ext cx="35987" cy="24320"/>
            </a:xfrm>
            <a:custGeom>
              <a:avLst/>
              <a:gdLst>
                <a:gd name="connsiteX0" fmla="*/ -154 w 35987"/>
                <a:gd name="connsiteY0" fmla="*/ 23953 h 24320"/>
                <a:gd name="connsiteX1" fmla="*/ 35806 w 35987"/>
                <a:gd name="connsiteY1" fmla="*/ 3349 h 24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987" h="24320">
                  <a:moveTo>
                    <a:pt x="-154" y="23953"/>
                  </a:moveTo>
                  <a:cubicBezTo>
                    <a:pt x="-866" y="10792"/>
                    <a:pt x="12474" y="-8552"/>
                    <a:pt x="35806" y="334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2" name="任意多边形: 形状 1361">
              <a:extLst>
                <a:ext uri="{FF2B5EF4-FFF2-40B4-BE49-F238E27FC236}">
                  <a16:creationId xmlns:a16="http://schemas.microsoft.com/office/drawing/2014/main" id="{18AF3BBD-5A4F-F5D6-AF1F-984DEDC4F1F4}"/>
                </a:ext>
              </a:extLst>
            </p:cNvPr>
            <p:cNvSpPr/>
            <p:nvPr/>
          </p:nvSpPr>
          <p:spPr>
            <a:xfrm flipV="1">
              <a:off x="8389733" y="5435040"/>
              <a:ext cx="17034" cy="37555"/>
            </a:xfrm>
            <a:custGeom>
              <a:avLst/>
              <a:gdLst>
                <a:gd name="connsiteX0" fmla="*/ 7431 w 17034"/>
                <a:gd name="connsiteY0" fmla="*/ 37194 h 37555"/>
                <a:gd name="connsiteX1" fmla="*/ 16853 w 17034"/>
                <a:gd name="connsiteY1" fmla="*/ -362 h 37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034" h="37555">
                  <a:moveTo>
                    <a:pt x="7431" y="37194"/>
                  </a:moveTo>
                  <a:cubicBezTo>
                    <a:pt x="-5851" y="26545"/>
                    <a:pt x="-1151" y="5599"/>
                    <a:pt x="16853" y="-36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3" name="任意多边形: 形状 1362">
              <a:extLst>
                <a:ext uri="{FF2B5EF4-FFF2-40B4-BE49-F238E27FC236}">
                  <a16:creationId xmlns:a16="http://schemas.microsoft.com/office/drawing/2014/main" id="{7557ED69-C0A8-7FF4-F234-DE26F89C97FE}"/>
                </a:ext>
              </a:extLst>
            </p:cNvPr>
            <p:cNvSpPr/>
            <p:nvPr/>
          </p:nvSpPr>
          <p:spPr>
            <a:xfrm flipV="1">
              <a:off x="8363930" y="5413490"/>
              <a:ext cx="26642" cy="41810"/>
            </a:xfrm>
            <a:custGeom>
              <a:avLst/>
              <a:gdLst>
                <a:gd name="connsiteX0" fmla="*/ 6087 w 26642"/>
                <a:gd name="connsiteY0" fmla="*/ 41445 h 41810"/>
                <a:gd name="connsiteX1" fmla="*/ 26461 w 26642"/>
                <a:gd name="connsiteY1" fmla="*/ -322 h 41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642" h="41810">
                  <a:moveTo>
                    <a:pt x="6087" y="41445"/>
                  </a:moveTo>
                  <a:cubicBezTo>
                    <a:pt x="-9329" y="23985"/>
                    <a:pt x="6075" y="-1562"/>
                    <a:pt x="26461" y="-32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4" name="任意多边形: 形状 1363">
              <a:extLst>
                <a:ext uri="{FF2B5EF4-FFF2-40B4-BE49-F238E27FC236}">
                  <a16:creationId xmlns:a16="http://schemas.microsoft.com/office/drawing/2014/main" id="{72AEC94B-B0CE-5E39-E548-AE3E08A258AB}"/>
                </a:ext>
              </a:extLst>
            </p:cNvPr>
            <p:cNvSpPr/>
            <p:nvPr/>
          </p:nvSpPr>
          <p:spPr>
            <a:xfrm flipV="1">
              <a:off x="8341540" y="5412656"/>
              <a:ext cx="35996" cy="41565"/>
            </a:xfrm>
            <a:custGeom>
              <a:avLst/>
              <a:gdLst>
                <a:gd name="connsiteX0" fmla="*/ 8355 w 35996"/>
                <a:gd name="connsiteY0" fmla="*/ 41200 h 41565"/>
                <a:gd name="connsiteX1" fmla="*/ 35814 w 35996"/>
                <a:gd name="connsiteY1" fmla="*/ 2024 h 41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996" h="41565">
                  <a:moveTo>
                    <a:pt x="8355" y="41200"/>
                  </a:moveTo>
                  <a:cubicBezTo>
                    <a:pt x="-14005" y="20513"/>
                    <a:pt x="11952" y="-8997"/>
                    <a:pt x="35814" y="202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5" name="任意多边形: 形状 1364">
              <a:extLst>
                <a:ext uri="{FF2B5EF4-FFF2-40B4-BE49-F238E27FC236}">
                  <a16:creationId xmlns:a16="http://schemas.microsoft.com/office/drawing/2014/main" id="{468165FA-EB5A-A7F3-67F3-B31AA8AF7EBC}"/>
                </a:ext>
              </a:extLst>
            </p:cNvPr>
            <p:cNvSpPr/>
            <p:nvPr/>
          </p:nvSpPr>
          <p:spPr>
            <a:xfrm flipV="1">
              <a:off x="8362499" y="5454090"/>
              <a:ext cx="33022" cy="39752"/>
            </a:xfrm>
            <a:custGeom>
              <a:avLst/>
              <a:gdLst>
                <a:gd name="connsiteX0" fmla="*/ 1922 w 33022"/>
                <a:gd name="connsiteY0" fmla="*/ 39394 h 39752"/>
                <a:gd name="connsiteX1" fmla="*/ 32841 w 33022"/>
                <a:gd name="connsiteY1" fmla="*/ -339 h 39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022" h="39752">
                  <a:moveTo>
                    <a:pt x="1922" y="39394"/>
                  </a:moveTo>
                  <a:cubicBezTo>
                    <a:pt x="-5777" y="24665"/>
                    <a:pt x="8354" y="-1167"/>
                    <a:pt x="32841" y="-33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6" name="任意多边形: 形状 1365">
              <a:extLst>
                <a:ext uri="{FF2B5EF4-FFF2-40B4-BE49-F238E27FC236}">
                  <a16:creationId xmlns:a16="http://schemas.microsoft.com/office/drawing/2014/main" id="{4B105931-C176-0DEA-E0E5-34A14777D91F}"/>
                </a:ext>
              </a:extLst>
            </p:cNvPr>
            <p:cNvSpPr/>
            <p:nvPr/>
          </p:nvSpPr>
          <p:spPr>
            <a:xfrm flipV="1">
              <a:off x="8317551" y="5441112"/>
              <a:ext cx="35130" cy="16284"/>
            </a:xfrm>
            <a:custGeom>
              <a:avLst/>
              <a:gdLst>
                <a:gd name="connsiteX0" fmla="*/ 673 w 35130"/>
                <a:gd name="connsiteY0" fmla="*/ 15921 h 16284"/>
                <a:gd name="connsiteX1" fmla="*/ 34947 w 35130"/>
                <a:gd name="connsiteY1" fmla="*/ 7279 h 16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130" h="16284">
                  <a:moveTo>
                    <a:pt x="673" y="15921"/>
                  </a:moveTo>
                  <a:cubicBezTo>
                    <a:pt x="-4823" y="10690"/>
                    <a:pt x="17274" y="-12019"/>
                    <a:pt x="34947" y="727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7" name="任意多边形: 形状 1366">
              <a:extLst>
                <a:ext uri="{FF2B5EF4-FFF2-40B4-BE49-F238E27FC236}">
                  <a16:creationId xmlns:a16="http://schemas.microsoft.com/office/drawing/2014/main" id="{1D42FF6E-5478-7804-0B60-63FAA7EBE43B}"/>
                </a:ext>
              </a:extLst>
            </p:cNvPr>
            <p:cNvSpPr/>
            <p:nvPr/>
          </p:nvSpPr>
          <p:spPr>
            <a:xfrm flipV="1">
              <a:off x="8329560" y="5456114"/>
              <a:ext cx="39515" cy="29109"/>
            </a:xfrm>
            <a:custGeom>
              <a:avLst/>
              <a:gdLst>
                <a:gd name="connsiteX0" fmla="*/ 333 w 39515"/>
                <a:gd name="connsiteY0" fmla="*/ 28750 h 29109"/>
                <a:gd name="connsiteX1" fmla="*/ 39333 w 39515"/>
                <a:gd name="connsiteY1" fmla="*/ 3503 h 29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515" h="29109">
                  <a:moveTo>
                    <a:pt x="333" y="28750"/>
                  </a:moveTo>
                  <a:cubicBezTo>
                    <a:pt x="-3547" y="8884"/>
                    <a:pt x="14978" y="-8295"/>
                    <a:pt x="39333" y="350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8" name="任意多边形: 形状 1367">
              <a:extLst>
                <a:ext uri="{FF2B5EF4-FFF2-40B4-BE49-F238E27FC236}">
                  <a16:creationId xmlns:a16="http://schemas.microsoft.com/office/drawing/2014/main" id="{D8077624-3DCB-D2D7-F26C-BDBC0E29A5B9}"/>
                </a:ext>
              </a:extLst>
            </p:cNvPr>
            <p:cNvSpPr/>
            <p:nvPr/>
          </p:nvSpPr>
          <p:spPr>
            <a:xfrm flipV="1">
              <a:off x="8355560" y="5484689"/>
              <a:ext cx="32005" cy="37196"/>
            </a:xfrm>
            <a:custGeom>
              <a:avLst/>
              <a:gdLst>
                <a:gd name="connsiteX0" fmla="*/ 1479 w 32005"/>
                <a:gd name="connsiteY0" fmla="*/ 36843 h 37196"/>
                <a:gd name="connsiteX1" fmla="*/ 31823 w 32005"/>
                <a:gd name="connsiteY1" fmla="*/ -353 h 3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005" h="37196">
                  <a:moveTo>
                    <a:pt x="1479" y="36843"/>
                  </a:moveTo>
                  <a:cubicBezTo>
                    <a:pt x="-5155" y="20352"/>
                    <a:pt x="8716" y="128"/>
                    <a:pt x="31823" y="-35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9" name="任意多边形: 形状 1368">
              <a:extLst>
                <a:ext uri="{FF2B5EF4-FFF2-40B4-BE49-F238E27FC236}">
                  <a16:creationId xmlns:a16="http://schemas.microsoft.com/office/drawing/2014/main" id="{DF874378-43E8-61ED-EB5F-D18CEEC63DBE}"/>
                </a:ext>
              </a:extLst>
            </p:cNvPr>
            <p:cNvSpPr/>
            <p:nvPr/>
          </p:nvSpPr>
          <p:spPr>
            <a:xfrm flipV="1">
              <a:off x="8382395" y="5532195"/>
              <a:ext cx="21791" cy="43514"/>
            </a:xfrm>
            <a:custGeom>
              <a:avLst/>
              <a:gdLst>
                <a:gd name="connsiteX0" fmla="*/ 8220 w 21791"/>
                <a:gd name="connsiteY0" fmla="*/ 43171 h 43514"/>
                <a:gd name="connsiteX1" fmla="*/ 21610 w 21791"/>
                <a:gd name="connsiteY1" fmla="*/ -159 h 43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791" h="43514">
                  <a:moveTo>
                    <a:pt x="8220" y="43171"/>
                  </a:moveTo>
                  <a:cubicBezTo>
                    <a:pt x="-8608" y="26056"/>
                    <a:pt x="1898" y="-2922"/>
                    <a:pt x="21610" y="-15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0" name="任意多边形: 形状 1369">
              <a:extLst>
                <a:ext uri="{FF2B5EF4-FFF2-40B4-BE49-F238E27FC236}">
                  <a16:creationId xmlns:a16="http://schemas.microsoft.com/office/drawing/2014/main" id="{5C6EEB3F-BB16-46FD-C377-0A3C0B5B142A}"/>
                </a:ext>
              </a:extLst>
            </p:cNvPr>
            <p:cNvSpPr/>
            <p:nvPr/>
          </p:nvSpPr>
          <p:spPr>
            <a:xfrm flipV="1">
              <a:off x="8351722" y="5507788"/>
              <a:ext cx="30462" cy="45182"/>
            </a:xfrm>
            <a:custGeom>
              <a:avLst/>
              <a:gdLst>
                <a:gd name="connsiteX0" fmla="*/ 8174 w 30462"/>
                <a:gd name="connsiteY0" fmla="*/ 44835 h 45182"/>
                <a:gd name="connsiteX1" fmla="*/ 30281 w 30462"/>
                <a:gd name="connsiteY1" fmla="*/ -205 h 45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462" h="45182">
                  <a:moveTo>
                    <a:pt x="8174" y="44835"/>
                  </a:moveTo>
                  <a:cubicBezTo>
                    <a:pt x="-11828" y="27011"/>
                    <a:pt x="7493" y="-2652"/>
                    <a:pt x="30281" y="-20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1" name="任意多边形: 形状 1370">
              <a:extLst>
                <a:ext uri="{FF2B5EF4-FFF2-40B4-BE49-F238E27FC236}">
                  <a16:creationId xmlns:a16="http://schemas.microsoft.com/office/drawing/2014/main" id="{CCA03BEF-C6C6-B107-821B-7E357B1FFB75}"/>
                </a:ext>
              </a:extLst>
            </p:cNvPr>
            <p:cNvSpPr/>
            <p:nvPr/>
          </p:nvSpPr>
          <p:spPr>
            <a:xfrm flipV="1">
              <a:off x="8327182" y="5476236"/>
              <a:ext cx="24937" cy="43992"/>
            </a:xfrm>
            <a:custGeom>
              <a:avLst/>
              <a:gdLst>
                <a:gd name="connsiteX0" fmla="*/ 6878 w 24937"/>
                <a:gd name="connsiteY0" fmla="*/ 43638 h 43992"/>
                <a:gd name="connsiteX1" fmla="*/ 24755 w 24937"/>
                <a:gd name="connsiteY1" fmla="*/ -354 h 43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937" h="43992">
                  <a:moveTo>
                    <a:pt x="6878" y="43638"/>
                  </a:moveTo>
                  <a:cubicBezTo>
                    <a:pt x="-7473" y="24417"/>
                    <a:pt x="828" y="2278"/>
                    <a:pt x="24755" y="-35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2" name="任意多边形: 形状 1371">
              <a:extLst>
                <a:ext uri="{FF2B5EF4-FFF2-40B4-BE49-F238E27FC236}">
                  <a16:creationId xmlns:a16="http://schemas.microsoft.com/office/drawing/2014/main" id="{E674C58F-4E14-4A26-D481-1022FD2500B2}"/>
                </a:ext>
              </a:extLst>
            </p:cNvPr>
            <p:cNvSpPr/>
            <p:nvPr/>
          </p:nvSpPr>
          <p:spPr>
            <a:xfrm flipV="1">
              <a:off x="8294195" y="5456233"/>
              <a:ext cx="33119" cy="36383"/>
            </a:xfrm>
            <a:custGeom>
              <a:avLst/>
              <a:gdLst>
                <a:gd name="connsiteX0" fmla="*/ 4145 w 33119"/>
                <a:gd name="connsiteY0" fmla="*/ 36025 h 36383"/>
                <a:gd name="connsiteX1" fmla="*/ 32937 w 33119"/>
                <a:gd name="connsiteY1" fmla="*/ -188 h 36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119" h="36383">
                  <a:moveTo>
                    <a:pt x="4145" y="36025"/>
                  </a:moveTo>
                  <a:cubicBezTo>
                    <a:pt x="-9669" y="26255"/>
                    <a:pt x="12201" y="-2841"/>
                    <a:pt x="32937" y="-18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3" name="任意多边形: 形状 1372">
              <a:extLst>
                <a:ext uri="{FF2B5EF4-FFF2-40B4-BE49-F238E27FC236}">
                  <a16:creationId xmlns:a16="http://schemas.microsoft.com/office/drawing/2014/main" id="{2D4CFD3E-1757-E1B0-E513-9084B9BD7069}"/>
                </a:ext>
              </a:extLst>
            </p:cNvPr>
            <p:cNvSpPr/>
            <p:nvPr/>
          </p:nvSpPr>
          <p:spPr>
            <a:xfrm flipV="1">
              <a:off x="8257685" y="5480998"/>
              <a:ext cx="47427" cy="13586"/>
            </a:xfrm>
            <a:custGeom>
              <a:avLst/>
              <a:gdLst>
                <a:gd name="connsiteX0" fmla="*/ -184 w 47427"/>
                <a:gd name="connsiteY0" fmla="*/ 13231 h 13586"/>
                <a:gd name="connsiteX1" fmla="*/ 47243 w 47427"/>
                <a:gd name="connsiteY1" fmla="*/ 9870 h 13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427" h="13586">
                  <a:moveTo>
                    <a:pt x="-184" y="13231"/>
                  </a:moveTo>
                  <a:cubicBezTo>
                    <a:pt x="1787" y="2"/>
                    <a:pt x="32849" y="-7693"/>
                    <a:pt x="47243" y="987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4" name="任意多边形: 形状 1373">
              <a:extLst>
                <a:ext uri="{FF2B5EF4-FFF2-40B4-BE49-F238E27FC236}">
                  <a16:creationId xmlns:a16="http://schemas.microsoft.com/office/drawing/2014/main" id="{34C02EFD-D31E-B446-C51F-D9B0E93E9F14}"/>
                </a:ext>
              </a:extLst>
            </p:cNvPr>
            <p:cNvSpPr/>
            <p:nvPr/>
          </p:nvSpPr>
          <p:spPr>
            <a:xfrm flipV="1">
              <a:off x="8289236" y="5493976"/>
              <a:ext cx="44598" cy="25893"/>
            </a:xfrm>
            <a:custGeom>
              <a:avLst/>
              <a:gdLst>
                <a:gd name="connsiteX0" fmla="*/ -183 w 44598"/>
                <a:gd name="connsiteY0" fmla="*/ 25542 h 25893"/>
                <a:gd name="connsiteX1" fmla="*/ 44415 w 44598"/>
                <a:gd name="connsiteY1" fmla="*/ 6547 h 25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598" h="25893">
                  <a:moveTo>
                    <a:pt x="-183" y="25542"/>
                  </a:moveTo>
                  <a:cubicBezTo>
                    <a:pt x="2249" y="8750"/>
                    <a:pt x="20706" y="-11110"/>
                    <a:pt x="44415" y="654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5" name="任意多边形: 形状 1374">
              <a:extLst>
                <a:ext uri="{FF2B5EF4-FFF2-40B4-BE49-F238E27FC236}">
                  <a16:creationId xmlns:a16="http://schemas.microsoft.com/office/drawing/2014/main" id="{DB969AC9-6954-0D0B-13B5-7F2ABC516B10}"/>
                </a:ext>
              </a:extLst>
            </p:cNvPr>
            <p:cNvSpPr/>
            <p:nvPr/>
          </p:nvSpPr>
          <p:spPr>
            <a:xfrm flipV="1">
              <a:off x="8315680" y="5520051"/>
              <a:ext cx="43323" cy="32031"/>
            </a:xfrm>
            <a:custGeom>
              <a:avLst/>
              <a:gdLst>
                <a:gd name="connsiteX0" fmla="*/ 2664 w 43323"/>
                <a:gd name="connsiteY0" fmla="*/ 31684 h 32031"/>
                <a:gd name="connsiteX1" fmla="*/ 43141 w 43323"/>
                <a:gd name="connsiteY1" fmla="*/ 8770 h 32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323" h="32031">
                  <a:moveTo>
                    <a:pt x="2664" y="31684"/>
                  </a:moveTo>
                  <a:cubicBezTo>
                    <a:pt x="-8308" y="15223"/>
                    <a:pt x="13980" y="-15776"/>
                    <a:pt x="43141" y="877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6" name="任意多边形: 形状 1375">
              <a:extLst>
                <a:ext uri="{FF2B5EF4-FFF2-40B4-BE49-F238E27FC236}">
                  <a16:creationId xmlns:a16="http://schemas.microsoft.com/office/drawing/2014/main" id="{9057BA37-D63F-7E6D-570B-2BD4297FB601}"/>
                </a:ext>
              </a:extLst>
            </p:cNvPr>
            <p:cNvSpPr/>
            <p:nvPr/>
          </p:nvSpPr>
          <p:spPr>
            <a:xfrm flipV="1">
              <a:off x="8384049" y="5571248"/>
              <a:ext cx="8966" cy="33563"/>
            </a:xfrm>
            <a:custGeom>
              <a:avLst/>
              <a:gdLst>
                <a:gd name="connsiteX0" fmla="*/ 6090 w 8966"/>
                <a:gd name="connsiteY0" fmla="*/ 33227 h 33563"/>
                <a:gd name="connsiteX1" fmla="*/ 8785 w 8966"/>
                <a:gd name="connsiteY1" fmla="*/ -337 h 33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966" h="33563">
                  <a:moveTo>
                    <a:pt x="6090" y="33227"/>
                  </a:moveTo>
                  <a:cubicBezTo>
                    <a:pt x="-1802" y="26788"/>
                    <a:pt x="-3632" y="9711"/>
                    <a:pt x="8785" y="-33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7" name="任意多边形: 形状 1376">
              <a:extLst>
                <a:ext uri="{FF2B5EF4-FFF2-40B4-BE49-F238E27FC236}">
                  <a16:creationId xmlns:a16="http://schemas.microsoft.com/office/drawing/2014/main" id="{DA4CB580-77A9-644A-7023-8AE71D3D7DA5}"/>
                </a:ext>
              </a:extLst>
            </p:cNvPr>
            <p:cNvSpPr/>
            <p:nvPr/>
          </p:nvSpPr>
          <p:spPr>
            <a:xfrm flipV="1">
              <a:off x="8365247" y="5550650"/>
              <a:ext cx="18728" cy="33587"/>
            </a:xfrm>
            <a:custGeom>
              <a:avLst/>
              <a:gdLst>
                <a:gd name="connsiteX0" fmla="*/ 3341 w 18728"/>
                <a:gd name="connsiteY0" fmla="*/ 33247 h 33587"/>
                <a:gd name="connsiteX1" fmla="*/ 18547 w 18728"/>
                <a:gd name="connsiteY1" fmla="*/ -341 h 33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728" h="33587">
                  <a:moveTo>
                    <a:pt x="3341" y="33247"/>
                  </a:moveTo>
                  <a:cubicBezTo>
                    <a:pt x="-4511" y="25152"/>
                    <a:pt x="849" y="3521"/>
                    <a:pt x="18547" y="-34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8" name="任意多边形: 形状 1377">
              <a:extLst>
                <a:ext uri="{FF2B5EF4-FFF2-40B4-BE49-F238E27FC236}">
                  <a16:creationId xmlns:a16="http://schemas.microsoft.com/office/drawing/2014/main" id="{A5760836-4B00-416C-F566-BBF1058BFA3F}"/>
                </a:ext>
              </a:extLst>
            </p:cNvPr>
            <p:cNvSpPr/>
            <p:nvPr/>
          </p:nvSpPr>
          <p:spPr>
            <a:xfrm flipV="1">
              <a:off x="8373731" y="5589821"/>
              <a:ext cx="10516" cy="32726"/>
            </a:xfrm>
            <a:custGeom>
              <a:avLst/>
              <a:gdLst>
                <a:gd name="connsiteX0" fmla="*/ 10335 w 10516"/>
                <a:gd name="connsiteY0" fmla="*/ 32393 h 32726"/>
                <a:gd name="connsiteX1" fmla="*/ 7842 w 10516"/>
                <a:gd name="connsiteY1" fmla="*/ -333 h 32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516" h="32726">
                  <a:moveTo>
                    <a:pt x="10335" y="32393"/>
                  </a:moveTo>
                  <a:cubicBezTo>
                    <a:pt x="48" y="24747"/>
                    <a:pt x="-5879" y="8089"/>
                    <a:pt x="7842" y="-33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9" name="任意多边形: 形状 1378">
              <a:extLst>
                <a:ext uri="{FF2B5EF4-FFF2-40B4-BE49-F238E27FC236}">
                  <a16:creationId xmlns:a16="http://schemas.microsoft.com/office/drawing/2014/main" id="{556D477B-1EC1-5826-9D7E-7709A8F25FE2}"/>
                </a:ext>
              </a:extLst>
            </p:cNvPr>
            <p:cNvSpPr/>
            <p:nvPr/>
          </p:nvSpPr>
          <p:spPr>
            <a:xfrm flipV="1">
              <a:off x="8358743" y="5609586"/>
              <a:ext cx="14908" cy="29822"/>
            </a:xfrm>
            <a:custGeom>
              <a:avLst/>
              <a:gdLst>
                <a:gd name="connsiteX0" fmla="*/ 14727 w 14908"/>
                <a:gd name="connsiteY0" fmla="*/ 29493 h 29822"/>
                <a:gd name="connsiteX1" fmla="*/ 8085 w 14908"/>
                <a:gd name="connsiteY1" fmla="*/ -330 h 29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908" h="29822">
                  <a:moveTo>
                    <a:pt x="14727" y="29493"/>
                  </a:moveTo>
                  <a:cubicBezTo>
                    <a:pt x="-793" y="27349"/>
                    <a:pt x="-6116" y="9484"/>
                    <a:pt x="8085" y="-33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0" name="任意多边形: 形状 1379">
              <a:extLst>
                <a:ext uri="{FF2B5EF4-FFF2-40B4-BE49-F238E27FC236}">
                  <a16:creationId xmlns:a16="http://schemas.microsoft.com/office/drawing/2014/main" id="{5D6AE002-A7C8-8930-8573-275FC46C850B}"/>
                </a:ext>
              </a:extLst>
            </p:cNvPr>
            <p:cNvSpPr/>
            <p:nvPr/>
          </p:nvSpPr>
          <p:spPr>
            <a:xfrm flipV="1">
              <a:off x="8338916" y="5620540"/>
              <a:ext cx="20447" cy="36077"/>
            </a:xfrm>
            <a:custGeom>
              <a:avLst/>
              <a:gdLst>
                <a:gd name="connsiteX0" fmla="*/ 20266 w 20447"/>
                <a:gd name="connsiteY0" fmla="*/ 35750 h 36077"/>
                <a:gd name="connsiteX1" fmla="*/ 11025 w 20447"/>
                <a:gd name="connsiteY1" fmla="*/ -327 h 36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447" h="36077">
                  <a:moveTo>
                    <a:pt x="20266" y="35750"/>
                  </a:moveTo>
                  <a:cubicBezTo>
                    <a:pt x="-268" y="35144"/>
                    <a:pt x="-8754" y="10569"/>
                    <a:pt x="11025" y="-32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1" name="任意多边形: 形状 1380">
              <a:extLst>
                <a:ext uri="{FF2B5EF4-FFF2-40B4-BE49-F238E27FC236}">
                  <a16:creationId xmlns:a16="http://schemas.microsoft.com/office/drawing/2014/main" id="{16DF3956-5E48-5361-37AB-5163D784AB1F}"/>
                </a:ext>
              </a:extLst>
            </p:cNvPr>
            <p:cNvSpPr/>
            <p:nvPr/>
          </p:nvSpPr>
          <p:spPr>
            <a:xfrm flipV="1">
              <a:off x="8338135" y="5551840"/>
              <a:ext cx="31981" cy="30353"/>
            </a:xfrm>
            <a:custGeom>
              <a:avLst/>
              <a:gdLst>
                <a:gd name="connsiteX0" fmla="*/ 3663 w 31981"/>
                <a:gd name="connsiteY0" fmla="*/ 30013 h 30353"/>
                <a:gd name="connsiteX1" fmla="*/ 31799 w 31981"/>
                <a:gd name="connsiteY1" fmla="*/ 5660 h 30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981" h="30353">
                  <a:moveTo>
                    <a:pt x="3663" y="30013"/>
                  </a:moveTo>
                  <a:cubicBezTo>
                    <a:pt x="-9630" y="9027"/>
                    <a:pt x="14436" y="-10574"/>
                    <a:pt x="31799" y="566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2" name="任意多边形: 形状 1381">
              <a:extLst>
                <a:ext uri="{FF2B5EF4-FFF2-40B4-BE49-F238E27FC236}">
                  <a16:creationId xmlns:a16="http://schemas.microsoft.com/office/drawing/2014/main" id="{95605137-BA15-537D-B736-59F78B0191C6}"/>
                </a:ext>
              </a:extLst>
            </p:cNvPr>
            <p:cNvSpPr/>
            <p:nvPr/>
          </p:nvSpPr>
          <p:spPr>
            <a:xfrm flipV="1">
              <a:off x="8344909" y="5582202"/>
              <a:ext cx="16049" cy="35016"/>
            </a:xfrm>
            <a:custGeom>
              <a:avLst/>
              <a:gdLst>
                <a:gd name="connsiteX0" fmla="*/ 7010 w 16049"/>
                <a:gd name="connsiteY0" fmla="*/ 34681 h 35016"/>
                <a:gd name="connsiteX1" fmla="*/ 15867 w 16049"/>
                <a:gd name="connsiteY1" fmla="*/ -335 h 35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49" h="35016">
                  <a:moveTo>
                    <a:pt x="7010" y="34681"/>
                  </a:moveTo>
                  <a:cubicBezTo>
                    <a:pt x="-4756" y="24710"/>
                    <a:pt x="-2280" y="6260"/>
                    <a:pt x="15867" y="-33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3" name="任意多边形: 形状 1382">
              <a:extLst>
                <a:ext uri="{FF2B5EF4-FFF2-40B4-BE49-F238E27FC236}">
                  <a16:creationId xmlns:a16="http://schemas.microsoft.com/office/drawing/2014/main" id="{A5102678-9003-1BA9-76E0-BADA6E46E64B}"/>
                </a:ext>
              </a:extLst>
            </p:cNvPr>
            <p:cNvSpPr/>
            <p:nvPr/>
          </p:nvSpPr>
          <p:spPr>
            <a:xfrm flipV="1">
              <a:off x="8260185" y="5719536"/>
              <a:ext cx="21711" cy="19888"/>
            </a:xfrm>
            <a:custGeom>
              <a:avLst/>
              <a:gdLst>
                <a:gd name="connsiteX0" fmla="*/ -184 w 21711"/>
                <a:gd name="connsiteY0" fmla="*/ 4990 h 19888"/>
                <a:gd name="connsiteX1" fmla="*/ 21436 w 21711"/>
                <a:gd name="connsiteY1" fmla="*/ 8169 h 19888"/>
                <a:gd name="connsiteX2" fmla="*/ 749 w 21711"/>
                <a:gd name="connsiteY2" fmla="*/ 14198 h 19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711" h="19888">
                  <a:moveTo>
                    <a:pt x="-184" y="4990"/>
                  </a:moveTo>
                  <a:cubicBezTo>
                    <a:pt x="116" y="-2282"/>
                    <a:pt x="19908" y="-2837"/>
                    <a:pt x="21436" y="8169"/>
                  </a:cubicBezTo>
                  <a:cubicBezTo>
                    <a:pt x="22968" y="19180"/>
                    <a:pt x="4791" y="24176"/>
                    <a:pt x="749" y="1419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4" name="任意多边形: 形状 1383">
              <a:extLst>
                <a:ext uri="{FF2B5EF4-FFF2-40B4-BE49-F238E27FC236}">
                  <a16:creationId xmlns:a16="http://schemas.microsoft.com/office/drawing/2014/main" id="{77756027-5EBF-26C1-421C-414C6ABF211E}"/>
                </a:ext>
              </a:extLst>
            </p:cNvPr>
            <p:cNvSpPr/>
            <p:nvPr/>
          </p:nvSpPr>
          <p:spPr>
            <a:xfrm flipV="1">
              <a:off x="8260429" y="5701479"/>
              <a:ext cx="24399" cy="23835"/>
            </a:xfrm>
            <a:custGeom>
              <a:avLst/>
              <a:gdLst>
                <a:gd name="connsiteX0" fmla="*/ 19932 w 24399"/>
                <a:gd name="connsiteY0" fmla="*/ -313 h 23835"/>
                <a:gd name="connsiteX1" fmla="*/ -184 w 24399"/>
                <a:gd name="connsiteY1" fmla="*/ 19504 h 23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399" h="23835">
                  <a:moveTo>
                    <a:pt x="19932" y="-313"/>
                  </a:moveTo>
                  <a:cubicBezTo>
                    <a:pt x="32701" y="15554"/>
                    <a:pt x="14219" y="31073"/>
                    <a:pt x="-184" y="1950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5" name="任意多边形: 形状 1384">
              <a:extLst>
                <a:ext uri="{FF2B5EF4-FFF2-40B4-BE49-F238E27FC236}">
                  <a16:creationId xmlns:a16="http://schemas.microsoft.com/office/drawing/2014/main" id="{66933654-9323-445F-A458-C318D704A5CD}"/>
                </a:ext>
              </a:extLst>
            </p:cNvPr>
            <p:cNvSpPr/>
            <p:nvPr/>
          </p:nvSpPr>
          <p:spPr>
            <a:xfrm flipV="1">
              <a:off x="8259047" y="5680082"/>
              <a:ext cx="18495" cy="21539"/>
            </a:xfrm>
            <a:custGeom>
              <a:avLst/>
              <a:gdLst>
                <a:gd name="connsiteX0" fmla="*/ 13932 w 18495"/>
                <a:gd name="connsiteY0" fmla="*/ -317 h 21539"/>
                <a:gd name="connsiteX1" fmla="*/ -184 w 18495"/>
                <a:gd name="connsiteY1" fmla="*/ 19519 h 21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495" h="21539">
                  <a:moveTo>
                    <a:pt x="13932" y="-317"/>
                  </a:moveTo>
                  <a:cubicBezTo>
                    <a:pt x="24397" y="5035"/>
                    <a:pt x="14683" y="27518"/>
                    <a:pt x="-184" y="1951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6" name="任意多边形: 形状 1385">
              <a:extLst>
                <a:ext uri="{FF2B5EF4-FFF2-40B4-BE49-F238E27FC236}">
                  <a16:creationId xmlns:a16="http://schemas.microsoft.com/office/drawing/2014/main" id="{75386047-D635-0E2F-EDC4-B2CAA1ED11EE}"/>
                </a:ext>
              </a:extLst>
            </p:cNvPr>
            <p:cNvSpPr/>
            <p:nvPr/>
          </p:nvSpPr>
          <p:spPr>
            <a:xfrm flipV="1">
              <a:off x="8256379" y="5660612"/>
              <a:ext cx="16766" cy="20053"/>
            </a:xfrm>
            <a:custGeom>
              <a:avLst/>
              <a:gdLst>
                <a:gd name="connsiteX0" fmla="*/ 11957 w 16766"/>
                <a:gd name="connsiteY0" fmla="*/ -321 h 20053"/>
                <a:gd name="connsiteX1" fmla="*/ -184 w 16766"/>
                <a:gd name="connsiteY1" fmla="*/ 16625 h 20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766" h="20053">
                  <a:moveTo>
                    <a:pt x="11957" y="-321"/>
                  </a:moveTo>
                  <a:cubicBezTo>
                    <a:pt x="24494" y="9161"/>
                    <a:pt x="8512" y="26911"/>
                    <a:pt x="-184" y="1662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7" name="任意多边形: 形状 1386">
              <a:extLst>
                <a:ext uri="{FF2B5EF4-FFF2-40B4-BE49-F238E27FC236}">
                  <a16:creationId xmlns:a16="http://schemas.microsoft.com/office/drawing/2014/main" id="{93FD2B0D-FCBD-81A7-9A8E-15F148D4F67E}"/>
                </a:ext>
              </a:extLst>
            </p:cNvPr>
            <p:cNvSpPr/>
            <p:nvPr/>
          </p:nvSpPr>
          <p:spPr>
            <a:xfrm flipV="1">
              <a:off x="8262447" y="5643914"/>
              <a:ext cx="15246" cy="20645"/>
            </a:xfrm>
            <a:custGeom>
              <a:avLst/>
              <a:gdLst>
                <a:gd name="connsiteX0" fmla="*/ -184 w 15246"/>
                <a:gd name="connsiteY0" fmla="*/ 19526 h 20645"/>
                <a:gd name="connsiteX1" fmla="*/ 7936 w 15246"/>
                <a:gd name="connsiteY1" fmla="*/ -324 h 20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246" h="20645">
                  <a:moveTo>
                    <a:pt x="-184" y="19526"/>
                  </a:moveTo>
                  <a:cubicBezTo>
                    <a:pt x="6084" y="24261"/>
                    <a:pt x="25385" y="6592"/>
                    <a:pt x="7936" y="-32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8" name="任意多边形: 形状 1387">
              <a:extLst>
                <a:ext uri="{FF2B5EF4-FFF2-40B4-BE49-F238E27FC236}">
                  <a16:creationId xmlns:a16="http://schemas.microsoft.com/office/drawing/2014/main" id="{26F11AEB-3E68-D604-4A73-0AAB0DB8CBF4}"/>
                </a:ext>
              </a:extLst>
            </p:cNvPr>
            <p:cNvSpPr/>
            <p:nvPr/>
          </p:nvSpPr>
          <p:spPr>
            <a:xfrm flipV="1">
              <a:off x="8274005" y="5663435"/>
              <a:ext cx="11721" cy="27232"/>
            </a:xfrm>
            <a:custGeom>
              <a:avLst/>
              <a:gdLst>
                <a:gd name="connsiteX0" fmla="*/ 3260 w 11721"/>
                <a:gd name="connsiteY0" fmla="*/ -320 h 27232"/>
                <a:gd name="connsiteX1" fmla="*/ -184 w 11721"/>
                <a:gd name="connsiteY1" fmla="*/ 26912 h 27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721" h="27232">
                  <a:moveTo>
                    <a:pt x="3260" y="-320"/>
                  </a:moveTo>
                  <a:cubicBezTo>
                    <a:pt x="16732" y="2033"/>
                    <a:pt x="12447" y="27078"/>
                    <a:pt x="-184" y="2691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9" name="任意多边形: 形状 1388">
              <a:extLst>
                <a:ext uri="{FF2B5EF4-FFF2-40B4-BE49-F238E27FC236}">
                  <a16:creationId xmlns:a16="http://schemas.microsoft.com/office/drawing/2014/main" id="{B3407143-9AB4-A070-73FF-51C1DC4CFA9C}"/>
                </a:ext>
              </a:extLst>
            </p:cNvPr>
            <p:cNvSpPr/>
            <p:nvPr/>
          </p:nvSpPr>
          <p:spPr>
            <a:xfrm flipV="1">
              <a:off x="8298417" y="5748957"/>
              <a:ext cx="21537" cy="34609"/>
            </a:xfrm>
            <a:custGeom>
              <a:avLst/>
              <a:gdLst>
                <a:gd name="connsiteX0" fmla="*/ 21354 w 21537"/>
                <a:gd name="connsiteY0" fmla="*/ 32469 h 34609"/>
                <a:gd name="connsiteX1" fmla="*/ 173 w 21537"/>
                <a:gd name="connsiteY1" fmla="*/ 18380 h 34609"/>
                <a:gd name="connsiteX2" fmla="*/ 17938 w 21537"/>
                <a:gd name="connsiteY2" fmla="*/ 871 h 34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537" h="34609">
                  <a:moveTo>
                    <a:pt x="21354" y="32469"/>
                  </a:moveTo>
                  <a:cubicBezTo>
                    <a:pt x="14058" y="35997"/>
                    <a:pt x="4228" y="35961"/>
                    <a:pt x="173" y="18380"/>
                  </a:cubicBezTo>
                  <a:cubicBezTo>
                    <a:pt x="-2644" y="6186"/>
                    <a:pt x="11989" y="-3804"/>
                    <a:pt x="17938" y="87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0" name="任意多边形: 形状 1389">
              <a:extLst>
                <a:ext uri="{FF2B5EF4-FFF2-40B4-BE49-F238E27FC236}">
                  <a16:creationId xmlns:a16="http://schemas.microsoft.com/office/drawing/2014/main" id="{FBFB3BE0-0AC9-68F3-1B4F-DFA6F38FCB85}"/>
                </a:ext>
              </a:extLst>
            </p:cNvPr>
            <p:cNvSpPr/>
            <p:nvPr/>
          </p:nvSpPr>
          <p:spPr>
            <a:xfrm flipV="1">
              <a:off x="8280213" y="5745529"/>
              <a:ext cx="25216" cy="28750"/>
            </a:xfrm>
            <a:custGeom>
              <a:avLst/>
              <a:gdLst>
                <a:gd name="connsiteX0" fmla="*/ 25033 w 25216"/>
                <a:gd name="connsiteY0" fmla="*/ 22229 h 28750"/>
                <a:gd name="connsiteX1" fmla="*/ -52 w 25216"/>
                <a:gd name="connsiteY1" fmla="*/ 14439 h 28750"/>
                <a:gd name="connsiteX2" fmla="*/ 18884 w 25216"/>
                <a:gd name="connsiteY2" fmla="*/ 1355 h 28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216" h="28750">
                  <a:moveTo>
                    <a:pt x="25033" y="22229"/>
                  </a:moveTo>
                  <a:cubicBezTo>
                    <a:pt x="21132" y="30694"/>
                    <a:pt x="2203" y="32610"/>
                    <a:pt x="-52" y="14439"/>
                  </a:cubicBezTo>
                  <a:cubicBezTo>
                    <a:pt x="-1751" y="752"/>
                    <a:pt x="13498" y="-2856"/>
                    <a:pt x="18884" y="135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1" name="任意多边形: 形状 1390">
              <a:extLst>
                <a:ext uri="{FF2B5EF4-FFF2-40B4-BE49-F238E27FC236}">
                  <a16:creationId xmlns:a16="http://schemas.microsoft.com/office/drawing/2014/main" id="{171695EC-1D3B-EAB6-6E54-65872A17E839}"/>
                </a:ext>
              </a:extLst>
            </p:cNvPr>
            <p:cNvSpPr/>
            <p:nvPr/>
          </p:nvSpPr>
          <p:spPr>
            <a:xfrm flipV="1">
              <a:off x="8255655" y="5748175"/>
              <a:ext cx="24704" cy="12628"/>
            </a:xfrm>
            <a:custGeom>
              <a:avLst/>
              <a:gdLst>
                <a:gd name="connsiteX0" fmla="*/ -178 w 24704"/>
                <a:gd name="connsiteY0" fmla="*/ 12323 h 12628"/>
                <a:gd name="connsiteX1" fmla="*/ 24520 w 24704"/>
                <a:gd name="connsiteY1" fmla="*/ 1034 h 12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704" h="12628">
                  <a:moveTo>
                    <a:pt x="-178" y="12323"/>
                  </a:moveTo>
                  <a:cubicBezTo>
                    <a:pt x="-571" y="4403"/>
                    <a:pt x="17540" y="-3531"/>
                    <a:pt x="24520" y="103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2" name="任意多边形: 形状 1391">
              <a:extLst>
                <a:ext uri="{FF2B5EF4-FFF2-40B4-BE49-F238E27FC236}">
                  <a16:creationId xmlns:a16="http://schemas.microsoft.com/office/drawing/2014/main" id="{86D3B0C8-41BD-9DB1-E386-26B1F3BA5BB6}"/>
                </a:ext>
              </a:extLst>
            </p:cNvPr>
            <p:cNvSpPr/>
            <p:nvPr/>
          </p:nvSpPr>
          <p:spPr>
            <a:xfrm flipV="1">
              <a:off x="8279116" y="5736148"/>
              <a:ext cx="9091" cy="10637"/>
            </a:xfrm>
            <a:custGeom>
              <a:avLst/>
              <a:gdLst>
                <a:gd name="connsiteX0" fmla="*/ -184 w 9091"/>
                <a:gd name="connsiteY0" fmla="*/ 10328 h 10637"/>
                <a:gd name="connsiteX1" fmla="*/ 8872 w 9091"/>
                <a:gd name="connsiteY1" fmla="*/ -308 h 1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091" h="10637">
                  <a:moveTo>
                    <a:pt x="-184" y="10328"/>
                  </a:moveTo>
                  <a:cubicBezTo>
                    <a:pt x="4790" y="10448"/>
                    <a:pt x="9355" y="3474"/>
                    <a:pt x="8872" y="-30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3" name="任意多边形: 形状 1392">
              <a:extLst>
                <a:ext uri="{FF2B5EF4-FFF2-40B4-BE49-F238E27FC236}">
                  <a16:creationId xmlns:a16="http://schemas.microsoft.com/office/drawing/2014/main" id="{9EADEACA-5EB2-1692-E887-2D48EA6A990A}"/>
                </a:ext>
              </a:extLst>
            </p:cNvPr>
            <p:cNvSpPr/>
            <p:nvPr/>
          </p:nvSpPr>
          <p:spPr>
            <a:xfrm flipV="1">
              <a:off x="8323482" y="5639590"/>
              <a:ext cx="15164" cy="32462"/>
            </a:xfrm>
            <a:custGeom>
              <a:avLst/>
              <a:gdLst>
                <a:gd name="connsiteX0" fmla="*/ 14982 w 15164"/>
                <a:gd name="connsiteY0" fmla="*/ 32138 h 32462"/>
                <a:gd name="connsiteX1" fmla="*/ 12931 w 15164"/>
                <a:gd name="connsiteY1" fmla="*/ -324 h 32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164" h="32462">
                  <a:moveTo>
                    <a:pt x="14982" y="32138"/>
                  </a:moveTo>
                  <a:cubicBezTo>
                    <a:pt x="-967" y="31892"/>
                    <a:pt x="-8251" y="4925"/>
                    <a:pt x="12931" y="-32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4" name="任意多边形: 形状 1393">
              <a:extLst>
                <a:ext uri="{FF2B5EF4-FFF2-40B4-BE49-F238E27FC236}">
                  <a16:creationId xmlns:a16="http://schemas.microsoft.com/office/drawing/2014/main" id="{231F4982-2B0A-B08E-5127-694A43C39D14}"/>
                </a:ext>
              </a:extLst>
            </p:cNvPr>
            <p:cNvSpPr/>
            <p:nvPr/>
          </p:nvSpPr>
          <p:spPr>
            <a:xfrm flipV="1">
              <a:off x="8311730" y="5655663"/>
              <a:ext cx="14681" cy="30689"/>
            </a:xfrm>
            <a:custGeom>
              <a:avLst/>
              <a:gdLst>
                <a:gd name="connsiteX0" fmla="*/ 11614 w 14681"/>
                <a:gd name="connsiteY0" fmla="*/ 30368 h 30689"/>
                <a:gd name="connsiteX1" fmla="*/ 14498 w 14681"/>
                <a:gd name="connsiteY1" fmla="*/ -321 h 30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681" h="30689">
                  <a:moveTo>
                    <a:pt x="11614" y="30368"/>
                  </a:moveTo>
                  <a:cubicBezTo>
                    <a:pt x="-1758" y="29032"/>
                    <a:pt x="-7381" y="2108"/>
                    <a:pt x="14498" y="-32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5" name="任意多边形: 形状 1394">
              <a:extLst>
                <a:ext uri="{FF2B5EF4-FFF2-40B4-BE49-F238E27FC236}">
                  <a16:creationId xmlns:a16="http://schemas.microsoft.com/office/drawing/2014/main" id="{11EEBFEE-71FE-7D53-BED3-4EFB0DB7A034}"/>
                </a:ext>
              </a:extLst>
            </p:cNvPr>
            <p:cNvSpPr/>
            <p:nvPr/>
          </p:nvSpPr>
          <p:spPr>
            <a:xfrm flipV="1">
              <a:off x="8304086" y="5677928"/>
              <a:ext cx="12219" cy="30300"/>
            </a:xfrm>
            <a:custGeom>
              <a:avLst/>
              <a:gdLst>
                <a:gd name="connsiteX0" fmla="*/ 8898 w 12219"/>
                <a:gd name="connsiteY0" fmla="*/ 29983 h 30300"/>
                <a:gd name="connsiteX1" fmla="*/ 12037 w 12219"/>
                <a:gd name="connsiteY1" fmla="*/ -317 h 30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219" h="30300">
                  <a:moveTo>
                    <a:pt x="8898" y="29983"/>
                  </a:moveTo>
                  <a:cubicBezTo>
                    <a:pt x="-1253" y="27701"/>
                    <a:pt x="-6186" y="6595"/>
                    <a:pt x="12037" y="-31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6" name="任意多边形: 形状 1395">
              <a:extLst>
                <a:ext uri="{FF2B5EF4-FFF2-40B4-BE49-F238E27FC236}">
                  <a16:creationId xmlns:a16="http://schemas.microsoft.com/office/drawing/2014/main" id="{BA1448D3-2E5E-E937-0373-9DC2E9595FAF}"/>
                </a:ext>
              </a:extLst>
            </p:cNvPr>
            <p:cNvSpPr/>
            <p:nvPr/>
          </p:nvSpPr>
          <p:spPr>
            <a:xfrm flipV="1">
              <a:off x="8285469" y="5678879"/>
              <a:ext cx="19959" cy="6192"/>
            </a:xfrm>
            <a:custGeom>
              <a:avLst/>
              <a:gdLst>
                <a:gd name="connsiteX0" fmla="*/ 19776 w 19959"/>
                <a:gd name="connsiteY0" fmla="*/ -319 h 6192"/>
                <a:gd name="connsiteX1" fmla="*/ -184 w 19959"/>
                <a:gd name="connsiteY1" fmla="*/ 4706 h 6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959" h="6192">
                  <a:moveTo>
                    <a:pt x="19776" y="-319"/>
                  </a:moveTo>
                  <a:cubicBezTo>
                    <a:pt x="17265" y="3452"/>
                    <a:pt x="7394" y="8075"/>
                    <a:pt x="-184" y="470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7" name="任意多边形: 形状 1396">
              <a:extLst>
                <a:ext uri="{FF2B5EF4-FFF2-40B4-BE49-F238E27FC236}">
                  <a16:creationId xmlns:a16="http://schemas.microsoft.com/office/drawing/2014/main" id="{E5A7AFC0-3BD9-C900-F6C9-58D8555FC54D}"/>
                </a:ext>
              </a:extLst>
            </p:cNvPr>
            <p:cNvSpPr/>
            <p:nvPr/>
          </p:nvSpPr>
          <p:spPr>
            <a:xfrm flipV="1">
              <a:off x="8331396" y="5599942"/>
              <a:ext cx="13800" cy="33492"/>
            </a:xfrm>
            <a:custGeom>
              <a:avLst/>
              <a:gdLst>
                <a:gd name="connsiteX0" fmla="*/ 13617 w 13800"/>
                <a:gd name="connsiteY0" fmla="*/ 33161 h 33492"/>
                <a:gd name="connsiteX1" fmla="*/ 8465 w 13800"/>
                <a:gd name="connsiteY1" fmla="*/ -331 h 33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800" h="33492">
                  <a:moveTo>
                    <a:pt x="13617" y="33161"/>
                  </a:moveTo>
                  <a:cubicBezTo>
                    <a:pt x="-99" y="30412"/>
                    <a:pt x="-6606" y="11121"/>
                    <a:pt x="8465" y="-33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8" name="任意多边形: 形状 1397">
              <a:extLst>
                <a:ext uri="{FF2B5EF4-FFF2-40B4-BE49-F238E27FC236}">
                  <a16:creationId xmlns:a16="http://schemas.microsoft.com/office/drawing/2014/main" id="{989944AE-E0A4-2EA4-DA77-2708FDFAB7F8}"/>
                </a:ext>
              </a:extLst>
            </p:cNvPr>
            <p:cNvSpPr/>
            <p:nvPr/>
          </p:nvSpPr>
          <p:spPr>
            <a:xfrm flipV="1">
              <a:off x="8311365" y="5614975"/>
              <a:ext cx="19900" cy="39120"/>
            </a:xfrm>
            <a:custGeom>
              <a:avLst/>
              <a:gdLst>
                <a:gd name="connsiteX0" fmla="*/ 19718 w 19900"/>
                <a:gd name="connsiteY0" fmla="*/ 38704 h 39120"/>
                <a:gd name="connsiteX1" fmla="*/ 12143 w 19900"/>
                <a:gd name="connsiteY1" fmla="*/ -328 h 39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900" h="39120">
                  <a:moveTo>
                    <a:pt x="19718" y="38704"/>
                  </a:moveTo>
                  <a:cubicBezTo>
                    <a:pt x="3660" y="40439"/>
                    <a:pt x="-11723" y="16153"/>
                    <a:pt x="12143" y="-32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9" name="任意多边形: 形状 1398">
              <a:extLst>
                <a:ext uri="{FF2B5EF4-FFF2-40B4-BE49-F238E27FC236}">
                  <a16:creationId xmlns:a16="http://schemas.microsoft.com/office/drawing/2014/main" id="{DCE8ED6A-4DCB-370C-53A6-ECC9BA498129}"/>
                </a:ext>
              </a:extLst>
            </p:cNvPr>
            <p:cNvSpPr/>
            <p:nvPr/>
          </p:nvSpPr>
          <p:spPr>
            <a:xfrm flipV="1">
              <a:off x="8301009" y="5641852"/>
              <a:ext cx="11920" cy="32564"/>
            </a:xfrm>
            <a:custGeom>
              <a:avLst/>
              <a:gdLst>
                <a:gd name="connsiteX0" fmla="*/ 11737 w 11920"/>
                <a:gd name="connsiteY0" fmla="*/ 32241 h 32564"/>
                <a:gd name="connsiteX1" fmla="*/ 10716 w 11920"/>
                <a:gd name="connsiteY1" fmla="*/ -324 h 32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920" h="32564">
                  <a:moveTo>
                    <a:pt x="11737" y="32241"/>
                  </a:moveTo>
                  <a:cubicBezTo>
                    <a:pt x="1497" y="31110"/>
                    <a:pt x="-8496" y="8033"/>
                    <a:pt x="10716" y="-32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0" name="任意多边形: 形状 1399">
              <a:extLst>
                <a:ext uri="{FF2B5EF4-FFF2-40B4-BE49-F238E27FC236}">
                  <a16:creationId xmlns:a16="http://schemas.microsoft.com/office/drawing/2014/main" id="{14072C75-D733-3C9A-3AFB-16BB75C05CF4}"/>
                </a:ext>
              </a:extLst>
            </p:cNvPr>
            <p:cNvSpPr/>
            <p:nvPr/>
          </p:nvSpPr>
          <p:spPr>
            <a:xfrm flipV="1">
              <a:off x="8295931" y="5668284"/>
              <a:ext cx="8188" cy="11168"/>
            </a:xfrm>
            <a:custGeom>
              <a:avLst/>
              <a:gdLst>
                <a:gd name="connsiteX0" fmla="*/ 8005 w 8188"/>
                <a:gd name="connsiteY0" fmla="*/ 10848 h 11168"/>
                <a:gd name="connsiteX1" fmla="*/ -156 w 8188"/>
                <a:gd name="connsiteY1" fmla="*/ -321 h 11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188" h="11168">
                  <a:moveTo>
                    <a:pt x="8005" y="10848"/>
                  </a:moveTo>
                  <a:cubicBezTo>
                    <a:pt x="3873" y="9920"/>
                    <a:pt x="-574" y="3757"/>
                    <a:pt x="-156" y="-32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1" name="任意多边形: 形状 1400">
              <a:extLst>
                <a:ext uri="{FF2B5EF4-FFF2-40B4-BE49-F238E27FC236}">
                  <a16:creationId xmlns:a16="http://schemas.microsoft.com/office/drawing/2014/main" id="{F8439B9B-3E3C-87D9-F419-57BE13E47C93}"/>
                </a:ext>
              </a:extLst>
            </p:cNvPr>
            <p:cNvSpPr/>
            <p:nvPr/>
          </p:nvSpPr>
          <p:spPr>
            <a:xfrm flipV="1">
              <a:off x="8277845" y="5652432"/>
              <a:ext cx="23536" cy="3603"/>
            </a:xfrm>
            <a:custGeom>
              <a:avLst/>
              <a:gdLst>
                <a:gd name="connsiteX0" fmla="*/ 23352 w 23536"/>
                <a:gd name="connsiteY0" fmla="*/ 285 h 3603"/>
                <a:gd name="connsiteX1" fmla="*/ -184 w 23536"/>
                <a:gd name="connsiteY1" fmla="*/ -324 h 3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536" h="3603">
                  <a:moveTo>
                    <a:pt x="23352" y="285"/>
                  </a:moveTo>
                  <a:cubicBezTo>
                    <a:pt x="17011" y="4027"/>
                    <a:pt x="6017" y="4728"/>
                    <a:pt x="-184" y="-32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2" name="任意多边形: 形状 1401">
              <a:extLst>
                <a:ext uri="{FF2B5EF4-FFF2-40B4-BE49-F238E27FC236}">
                  <a16:creationId xmlns:a16="http://schemas.microsoft.com/office/drawing/2014/main" id="{AB2F0B71-A4F7-16A8-9AD7-DC83CE97917C}"/>
                </a:ext>
              </a:extLst>
            </p:cNvPr>
            <p:cNvSpPr/>
            <p:nvPr/>
          </p:nvSpPr>
          <p:spPr>
            <a:xfrm flipV="1">
              <a:off x="8280783" y="5625371"/>
              <a:ext cx="18009" cy="27959"/>
            </a:xfrm>
            <a:custGeom>
              <a:avLst/>
              <a:gdLst>
                <a:gd name="connsiteX0" fmla="*/ -184 w 18009"/>
                <a:gd name="connsiteY0" fmla="*/ 26630 h 27959"/>
                <a:gd name="connsiteX1" fmla="*/ 14865 w 18009"/>
                <a:gd name="connsiteY1" fmla="*/ -327 h 27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009" h="27959">
                  <a:moveTo>
                    <a:pt x="-184" y="26630"/>
                  </a:moveTo>
                  <a:cubicBezTo>
                    <a:pt x="6088" y="31370"/>
                    <a:pt x="25079" y="18796"/>
                    <a:pt x="14865" y="-32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3" name="任意多边形: 形状 1402">
              <a:extLst>
                <a:ext uri="{FF2B5EF4-FFF2-40B4-BE49-F238E27FC236}">
                  <a16:creationId xmlns:a16="http://schemas.microsoft.com/office/drawing/2014/main" id="{342F853A-8A59-86B5-371E-B5ADE014FA1E}"/>
                </a:ext>
              </a:extLst>
            </p:cNvPr>
            <p:cNvSpPr/>
            <p:nvPr/>
          </p:nvSpPr>
          <p:spPr>
            <a:xfrm flipV="1">
              <a:off x="8297002" y="5631907"/>
              <a:ext cx="14618" cy="3342"/>
            </a:xfrm>
            <a:custGeom>
              <a:avLst/>
              <a:gdLst>
                <a:gd name="connsiteX0" fmla="*/ 14435 w 14618"/>
                <a:gd name="connsiteY0" fmla="*/ 2118 h 3342"/>
                <a:gd name="connsiteX1" fmla="*/ -183 w 14618"/>
                <a:gd name="connsiteY1" fmla="*/ -328 h 3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618" h="3342">
                  <a:moveTo>
                    <a:pt x="14435" y="2118"/>
                  </a:moveTo>
                  <a:cubicBezTo>
                    <a:pt x="11344" y="3258"/>
                    <a:pt x="4500" y="4056"/>
                    <a:pt x="-183" y="-32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4" name="任意多边形: 形状 1403">
              <a:extLst>
                <a:ext uri="{FF2B5EF4-FFF2-40B4-BE49-F238E27FC236}">
                  <a16:creationId xmlns:a16="http://schemas.microsoft.com/office/drawing/2014/main" id="{D641039D-C15F-5ECF-AB2E-BAFC60792E56}"/>
                </a:ext>
              </a:extLst>
            </p:cNvPr>
            <p:cNvSpPr/>
            <p:nvPr/>
          </p:nvSpPr>
          <p:spPr>
            <a:xfrm flipV="1">
              <a:off x="8319003" y="5570533"/>
              <a:ext cx="20239" cy="44385"/>
            </a:xfrm>
            <a:custGeom>
              <a:avLst/>
              <a:gdLst>
                <a:gd name="connsiteX0" fmla="*/ 20057 w 20239"/>
                <a:gd name="connsiteY0" fmla="*/ 44049 h 44385"/>
                <a:gd name="connsiteX1" fmla="*/ 10178 w 20239"/>
                <a:gd name="connsiteY1" fmla="*/ -336 h 44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239" h="44385">
                  <a:moveTo>
                    <a:pt x="20057" y="44049"/>
                  </a:moveTo>
                  <a:cubicBezTo>
                    <a:pt x="6903" y="41763"/>
                    <a:pt x="-12320" y="20445"/>
                    <a:pt x="10178" y="-33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5" name="任意多边形: 形状 1404">
              <a:extLst>
                <a:ext uri="{FF2B5EF4-FFF2-40B4-BE49-F238E27FC236}">
                  <a16:creationId xmlns:a16="http://schemas.microsoft.com/office/drawing/2014/main" id="{9B1BDC6D-D870-E5BF-875F-567B7399E1EE}"/>
                </a:ext>
              </a:extLst>
            </p:cNvPr>
            <p:cNvSpPr/>
            <p:nvPr/>
          </p:nvSpPr>
          <p:spPr>
            <a:xfrm flipV="1">
              <a:off x="8291141" y="5606556"/>
              <a:ext cx="24791" cy="15107"/>
            </a:xfrm>
            <a:custGeom>
              <a:avLst/>
              <a:gdLst>
                <a:gd name="connsiteX0" fmla="*/ -183 w 24791"/>
                <a:gd name="connsiteY0" fmla="*/ 12103 h 15107"/>
                <a:gd name="connsiteX1" fmla="*/ 24608 w 24791"/>
                <a:gd name="connsiteY1" fmla="*/ -332 h 15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791" h="15107">
                  <a:moveTo>
                    <a:pt x="-183" y="12103"/>
                  </a:moveTo>
                  <a:cubicBezTo>
                    <a:pt x="3880" y="18517"/>
                    <a:pt x="24616" y="13001"/>
                    <a:pt x="24608" y="-33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6" name="任意多边形: 形状 1405">
              <a:extLst>
                <a:ext uri="{FF2B5EF4-FFF2-40B4-BE49-F238E27FC236}">
                  <a16:creationId xmlns:a16="http://schemas.microsoft.com/office/drawing/2014/main" id="{7E8A496E-0D21-5FCF-0245-F1571414FDCF}"/>
                </a:ext>
              </a:extLst>
            </p:cNvPr>
            <p:cNvSpPr/>
            <p:nvPr/>
          </p:nvSpPr>
          <p:spPr>
            <a:xfrm flipV="1">
              <a:off x="8302068" y="5567438"/>
              <a:ext cx="18163" cy="19961"/>
            </a:xfrm>
            <a:custGeom>
              <a:avLst/>
              <a:gdLst>
                <a:gd name="connsiteX0" fmla="*/ -156 w 18163"/>
                <a:gd name="connsiteY0" fmla="*/ 19623 h 19961"/>
                <a:gd name="connsiteX1" fmla="*/ 17980 w 18163"/>
                <a:gd name="connsiteY1" fmla="*/ -309 h 19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163" h="19961">
                  <a:moveTo>
                    <a:pt x="-156" y="19623"/>
                  </a:moveTo>
                  <a:cubicBezTo>
                    <a:pt x="-710" y="13162"/>
                    <a:pt x="7152" y="-1075"/>
                    <a:pt x="17980" y="-30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7" name="任意多边形: 形状 1406">
              <a:extLst>
                <a:ext uri="{FF2B5EF4-FFF2-40B4-BE49-F238E27FC236}">
                  <a16:creationId xmlns:a16="http://schemas.microsoft.com/office/drawing/2014/main" id="{3EA955AE-F275-5C3B-0720-D6E5AB57026F}"/>
                </a:ext>
              </a:extLst>
            </p:cNvPr>
            <p:cNvSpPr/>
            <p:nvPr/>
          </p:nvSpPr>
          <p:spPr>
            <a:xfrm flipV="1">
              <a:off x="8259593" y="5489690"/>
              <a:ext cx="37712" cy="35770"/>
            </a:xfrm>
            <a:custGeom>
              <a:avLst/>
              <a:gdLst>
                <a:gd name="connsiteX0" fmla="*/ 3861 w 37712"/>
                <a:gd name="connsiteY0" fmla="*/ 35418 h 35770"/>
                <a:gd name="connsiteX1" fmla="*/ 13070 w 37712"/>
                <a:gd name="connsiteY1" fmla="*/ 1816 h 35770"/>
                <a:gd name="connsiteX2" fmla="*/ 37528 w 37712"/>
                <a:gd name="connsiteY2" fmla="*/ 14636 h 35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712" h="35770">
                  <a:moveTo>
                    <a:pt x="3861" y="35418"/>
                  </a:moveTo>
                  <a:cubicBezTo>
                    <a:pt x="-3666" y="24393"/>
                    <a:pt x="-739" y="8382"/>
                    <a:pt x="13070" y="1816"/>
                  </a:cubicBezTo>
                  <a:cubicBezTo>
                    <a:pt x="26877" y="-4755"/>
                    <a:pt x="36738" y="4793"/>
                    <a:pt x="37528" y="1463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8" name="任意多边形: 形状 1407">
              <a:extLst>
                <a:ext uri="{FF2B5EF4-FFF2-40B4-BE49-F238E27FC236}">
                  <a16:creationId xmlns:a16="http://schemas.microsoft.com/office/drawing/2014/main" id="{4560DF87-A5C7-CA3A-CB41-F0550E174B1C}"/>
                </a:ext>
              </a:extLst>
            </p:cNvPr>
            <p:cNvSpPr/>
            <p:nvPr/>
          </p:nvSpPr>
          <p:spPr>
            <a:xfrm flipV="1">
              <a:off x="8263415" y="5524933"/>
              <a:ext cx="11176" cy="28363"/>
            </a:xfrm>
            <a:custGeom>
              <a:avLst/>
              <a:gdLst>
                <a:gd name="connsiteX0" fmla="*/ 10992 w 11176"/>
                <a:gd name="connsiteY0" fmla="*/ 28017 h 28363"/>
                <a:gd name="connsiteX1" fmla="*/ 9356 w 11176"/>
                <a:gd name="connsiteY1" fmla="*/ -346 h 28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176" h="28363">
                  <a:moveTo>
                    <a:pt x="10992" y="28017"/>
                  </a:moveTo>
                  <a:cubicBezTo>
                    <a:pt x="-4204" y="22943"/>
                    <a:pt x="-3068" y="1531"/>
                    <a:pt x="9356" y="-34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9" name="任意多边形: 形状 1408">
              <a:extLst>
                <a:ext uri="{FF2B5EF4-FFF2-40B4-BE49-F238E27FC236}">
                  <a16:creationId xmlns:a16="http://schemas.microsoft.com/office/drawing/2014/main" id="{7298D310-D0F6-CECB-A5A2-4EFAFB5CB01C}"/>
                </a:ext>
              </a:extLst>
            </p:cNvPr>
            <p:cNvSpPr/>
            <p:nvPr/>
          </p:nvSpPr>
          <p:spPr>
            <a:xfrm flipV="1">
              <a:off x="8288998" y="5523742"/>
              <a:ext cx="24595" cy="20478"/>
            </a:xfrm>
            <a:custGeom>
              <a:avLst/>
              <a:gdLst>
                <a:gd name="connsiteX0" fmla="*/ -183 w 24595"/>
                <a:gd name="connsiteY0" fmla="*/ 20132 h 20478"/>
                <a:gd name="connsiteX1" fmla="*/ 24412 w 24595"/>
                <a:gd name="connsiteY1" fmla="*/ -347 h 20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595" h="20478">
                  <a:moveTo>
                    <a:pt x="-183" y="20132"/>
                  </a:moveTo>
                  <a:cubicBezTo>
                    <a:pt x="6097" y="18878"/>
                    <a:pt x="24285" y="10620"/>
                    <a:pt x="24412" y="-34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0" name="任意多边形: 形状 1409">
              <a:extLst>
                <a:ext uri="{FF2B5EF4-FFF2-40B4-BE49-F238E27FC236}">
                  <a16:creationId xmlns:a16="http://schemas.microsoft.com/office/drawing/2014/main" id="{F5FBC01C-3C19-3BB2-B86C-0E7F2BED0CDF}"/>
                </a:ext>
              </a:extLst>
            </p:cNvPr>
            <p:cNvSpPr/>
            <p:nvPr/>
          </p:nvSpPr>
          <p:spPr>
            <a:xfrm flipV="1">
              <a:off x="8231287" y="5492548"/>
              <a:ext cx="29754" cy="19458"/>
            </a:xfrm>
            <a:custGeom>
              <a:avLst/>
              <a:gdLst>
                <a:gd name="connsiteX0" fmla="*/ 1448 w 29754"/>
                <a:gd name="connsiteY0" fmla="*/ 19105 h 19458"/>
                <a:gd name="connsiteX1" fmla="*/ 29570 w 29754"/>
                <a:gd name="connsiteY1" fmla="*/ 749 h 19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754" h="19458">
                  <a:moveTo>
                    <a:pt x="1448" y="19105"/>
                  </a:moveTo>
                  <a:cubicBezTo>
                    <a:pt x="-6129" y="15737"/>
                    <a:pt x="14273" y="-5355"/>
                    <a:pt x="29570" y="74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1" name="任意多边形: 形状 1410">
              <a:extLst>
                <a:ext uri="{FF2B5EF4-FFF2-40B4-BE49-F238E27FC236}">
                  <a16:creationId xmlns:a16="http://schemas.microsoft.com/office/drawing/2014/main" id="{C80A8E62-24C9-9582-DE6F-3DB11C1B0950}"/>
                </a:ext>
              </a:extLst>
            </p:cNvPr>
            <p:cNvSpPr/>
            <p:nvPr/>
          </p:nvSpPr>
          <p:spPr>
            <a:xfrm flipV="1">
              <a:off x="8244658" y="5511598"/>
              <a:ext cx="17652" cy="30065"/>
            </a:xfrm>
            <a:custGeom>
              <a:avLst/>
              <a:gdLst>
                <a:gd name="connsiteX0" fmla="*/ 4389 w 17652"/>
                <a:gd name="connsiteY0" fmla="*/ 29717 h 30065"/>
                <a:gd name="connsiteX1" fmla="*/ 17468 w 17652"/>
                <a:gd name="connsiteY1" fmla="*/ -349 h 3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652" h="30065">
                  <a:moveTo>
                    <a:pt x="4389" y="29717"/>
                  </a:moveTo>
                  <a:cubicBezTo>
                    <a:pt x="-1312" y="22435"/>
                    <a:pt x="-5795" y="6762"/>
                    <a:pt x="17468" y="-34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2" name="任意多边形: 形状 1411">
              <a:extLst>
                <a:ext uri="{FF2B5EF4-FFF2-40B4-BE49-F238E27FC236}">
                  <a16:creationId xmlns:a16="http://schemas.microsoft.com/office/drawing/2014/main" id="{FA4C9A5B-D0D3-A7B3-6F3A-C52590FF5BE2}"/>
                </a:ext>
              </a:extLst>
            </p:cNvPr>
            <p:cNvSpPr/>
            <p:nvPr/>
          </p:nvSpPr>
          <p:spPr>
            <a:xfrm flipV="1">
              <a:off x="8225133" y="5534926"/>
              <a:ext cx="35362" cy="27165"/>
            </a:xfrm>
            <a:custGeom>
              <a:avLst/>
              <a:gdLst>
                <a:gd name="connsiteX0" fmla="*/ 32486 w 35362"/>
                <a:gd name="connsiteY0" fmla="*/ 6096 h 27165"/>
                <a:gd name="connsiteX1" fmla="*/ 13007 w 35362"/>
                <a:gd name="connsiteY1" fmla="*/ 26060 h 27165"/>
                <a:gd name="connsiteX2" fmla="*/ 8265 w 35362"/>
                <a:gd name="connsiteY2" fmla="*/ -343 h 27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362" h="27165">
                  <a:moveTo>
                    <a:pt x="32486" y="6096"/>
                  </a:moveTo>
                  <a:cubicBezTo>
                    <a:pt x="39779" y="10733"/>
                    <a:pt x="31910" y="30967"/>
                    <a:pt x="13007" y="26060"/>
                  </a:cubicBezTo>
                  <a:cubicBezTo>
                    <a:pt x="-5895" y="21152"/>
                    <a:pt x="-1686" y="-570"/>
                    <a:pt x="8265" y="-34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3" name="任意多边形: 形状 1412">
              <a:extLst>
                <a:ext uri="{FF2B5EF4-FFF2-40B4-BE49-F238E27FC236}">
                  <a16:creationId xmlns:a16="http://schemas.microsoft.com/office/drawing/2014/main" id="{9A7FF9FA-6E9E-AF18-CC34-78E76BF7B8EE}"/>
                </a:ext>
              </a:extLst>
            </p:cNvPr>
            <p:cNvSpPr/>
            <p:nvPr/>
          </p:nvSpPr>
          <p:spPr>
            <a:xfrm flipV="1">
              <a:off x="8217490" y="5496953"/>
              <a:ext cx="27341" cy="31716"/>
            </a:xfrm>
            <a:custGeom>
              <a:avLst/>
              <a:gdLst>
                <a:gd name="connsiteX0" fmla="*/ 4886 w 27341"/>
                <a:gd name="connsiteY0" fmla="*/ 31366 h 31716"/>
                <a:gd name="connsiteX1" fmla="*/ 27157 w 27341"/>
                <a:gd name="connsiteY1" fmla="*/ 1196 h 31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7341" h="31716">
                  <a:moveTo>
                    <a:pt x="4886" y="31366"/>
                  </a:moveTo>
                  <a:cubicBezTo>
                    <a:pt x="-7343" y="24956"/>
                    <a:pt x="3501" y="-7781"/>
                    <a:pt x="27157" y="119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4" name="任意多边形: 形状 1413">
              <a:extLst>
                <a:ext uri="{FF2B5EF4-FFF2-40B4-BE49-F238E27FC236}">
                  <a16:creationId xmlns:a16="http://schemas.microsoft.com/office/drawing/2014/main" id="{EC610341-89D8-0F96-B05B-66D2E85A08EB}"/>
                </a:ext>
              </a:extLst>
            </p:cNvPr>
            <p:cNvSpPr/>
            <p:nvPr/>
          </p:nvSpPr>
          <p:spPr>
            <a:xfrm flipV="1">
              <a:off x="8186904" y="5504930"/>
              <a:ext cx="33216" cy="28478"/>
            </a:xfrm>
            <a:custGeom>
              <a:avLst/>
              <a:gdLst>
                <a:gd name="connsiteX0" fmla="*/ 9516 w 33216"/>
                <a:gd name="connsiteY0" fmla="*/ 28129 h 28478"/>
                <a:gd name="connsiteX1" fmla="*/ 11638 w 33216"/>
                <a:gd name="connsiteY1" fmla="*/ 104 h 28478"/>
                <a:gd name="connsiteX2" fmla="*/ 32966 w 33216"/>
                <a:gd name="connsiteY2" fmla="*/ 15718 h 2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216" h="28478">
                  <a:moveTo>
                    <a:pt x="9516" y="28129"/>
                  </a:moveTo>
                  <a:cubicBezTo>
                    <a:pt x="-3936" y="24937"/>
                    <a:pt x="-3556" y="3190"/>
                    <a:pt x="11638" y="104"/>
                  </a:cubicBezTo>
                  <a:cubicBezTo>
                    <a:pt x="26834" y="-2991"/>
                    <a:pt x="33788" y="10573"/>
                    <a:pt x="32966" y="1571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5" name="任意多边形: 形状 1414">
              <a:extLst>
                <a:ext uri="{FF2B5EF4-FFF2-40B4-BE49-F238E27FC236}">
                  <a16:creationId xmlns:a16="http://schemas.microsoft.com/office/drawing/2014/main" id="{F92C066D-1EA5-65F2-540E-1BB0B0FE7464}"/>
                </a:ext>
              </a:extLst>
            </p:cNvPr>
            <p:cNvSpPr/>
            <p:nvPr/>
          </p:nvSpPr>
          <p:spPr>
            <a:xfrm flipV="1">
              <a:off x="8161545" y="5510526"/>
              <a:ext cx="28954" cy="28625"/>
            </a:xfrm>
            <a:custGeom>
              <a:avLst/>
              <a:gdLst>
                <a:gd name="connsiteX0" fmla="*/ 9276 w 28954"/>
                <a:gd name="connsiteY0" fmla="*/ 28277 h 28625"/>
                <a:gd name="connsiteX1" fmla="*/ 5413 w 28954"/>
                <a:gd name="connsiteY1" fmla="*/ 2406 h 28625"/>
                <a:gd name="connsiteX2" fmla="*/ 28768 w 28954"/>
                <a:gd name="connsiteY2" fmla="*/ 10487 h 28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954" h="28625">
                  <a:moveTo>
                    <a:pt x="9276" y="28277"/>
                  </a:moveTo>
                  <a:cubicBezTo>
                    <a:pt x="-1146" y="26435"/>
                    <a:pt x="-3722" y="8191"/>
                    <a:pt x="5413" y="2406"/>
                  </a:cubicBezTo>
                  <a:cubicBezTo>
                    <a:pt x="14543" y="-3377"/>
                    <a:pt x="24736" y="241"/>
                    <a:pt x="28768" y="1048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6" name="任意多边形: 形状 1415">
              <a:extLst>
                <a:ext uri="{FF2B5EF4-FFF2-40B4-BE49-F238E27FC236}">
                  <a16:creationId xmlns:a16="http://schemas.microsoft.com/office/drawing/2014/main" id="{C2E06FEA-5023-F9C8-8492-59FBA1A7F692}"/>
                </a:ext>
              </a:extLst>
            </p:cNvPr>
            <p:cNvSpPr/>
            <p:nvPr/>
          </p:nvSpPr>
          <p:spPr>
            <a:xfrm flipV="1">
              <a:off x="8206574" y="5532910"/>
              <a:ext cx="18584" cy="20234"/>
            </a:xfrm>
            <a:custGeom>
              <a:avLst/>
              <a:gdLst>
                <a:gd name="connsiteX0" fmla="*/ 2110 w 18584"/>
                <a:gd name="connsiteY0" fmla="*/ 19889 h 20234"/>
                <a:gd name="connsiteX1" fmla="*/ 18399 w 18584"/>
                <a:gd name="connsiteY1" fmla="*/ 40 h 20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584" h="20234">
                  <a:moveTo>
                    <a:pt x="2110" y="19889"/>
                  </a:moveTo>
                  <a:cubicBezTo>
                    <a:pt x="-4716" y="11687"/>
                    <a:pt x="4557" y="-2899"/>
                    <a:pt x="18399" y="4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7" name="任意多边形: 形状 1416">
              <a:extLst>
                <a:ext uri="{FF2B5EF4-FFF2-40B4-BE49-F238E27FC236}">
                  <a16:creationId xmlns:a16="http://schemas.microsoft.com/office/drawing/2014/main" id="{D0F2841B-0C7B-323A-459A-031FC64886B7}"/>
                </a:ext>
              </a:extLst>
            </p:cNvPr>
            <p:cNvSpPr/>
            <p:nvPr/>
          </p:nvSpPr>
          <p:spPr>
            <a:xfrm flipV="1">
              <a:off x="8235896" y="5528691"/>
              <a:ext cx="2903" cy="7909"/>
            </a:xfrm>
            <a:custGeom>
              <a:avLst/>
              <a:gdLst>
                <a:gd name="connsiteX0" fmla="*/ -185 w 2903"/>
                <a:gd name="connsiteY0" fmla="*/ -347 h 7909"/>
                <a:gd name="connsiteX1" fmla="*/ 2376 w 2903"/>
                <a:gd name="connsiteY1" fmla="*/ 7562 h 7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03" h="7909">
                  <a:moveTo>
                    <a:pt x="-185" y="-347"/>
                  </a:moveTo>
                  <a:cubicBezTo>
                    <a:pt x="2211" y="860"/>
                    <a:pt x="3337" y="4778"/>
                    <a:pt x="2376" y="756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8" name="任意多边形: 形状 1417">
              <a:extLst>
                <a:ext uri="{FF2B5EF4-FFF2-40B4-BE49-F238E27FC236}">
                  <a16:creationId xmlns:a16="http://schemas.microsoft.com/office/drawing/2014/main" id="{52B4B3B1-A699-F0A7-93F0-7C82AAA2D23B}"/>
                </a:ext>
              </a:extLst>
            </p:cNvPr>
            <p:cNvSpPr/>
            <p:nvPr/>
          </p:nvSpPr>
          <p:spPr>
            <a:xfrm flipV="1">
              <a:off x="8143425" y="5513621"/>
              <a:ext cx="20158" cy="21210"/>
            </a:xfrm>
            <a:custGeom>
              <a:avLst/>
              <a:gdLst>
                <a:gd name="connsiteX0" fmla="*/ 5607 w 20158"/>
                <a:gd name="connsiteY0" fmla="*/ 20862 h 21210"/>
                <a:gd name="connsiteX1" fmla="*/ 19972 w 20158"/>
                <a:gd name="connsiteY1" fmla="*/ 1419 h 21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158" h="21210">
                  <a:moveTo>
                    <a:pt x="5607" y="20862"/>
                  </a:moveTo>
                  <a:cubicBezTo>
                    <a:pt x="-5788" y="19636"/>
                    <a:pt x="-51" y="-7410"/>
                    <a:pt x="19972" y="141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9" name="任意多边形: 形状 1418">
              <a:extLst>
                <a:ext uri="{FF2B5EF4-FFF2-40B4-BE49-F238E27FC236}">
                  <a16:creationId xmlns:a16="http://schemas.microsoft.com/office/drawing/2014/main" id="{88C43998-6D81-B9B1-A4A9-E0B47D9E62B8}"/>
                </a:ext>
              </a:extLst>
            </p:cNvPr>
            <p:cNvSpPr/>
            <p:nvPr/>
          </p:nvSpPr>
          <p:spPr>
            <a:xfrm flipV="1">
              <a:off x="8204112" y="5547316"/>
              <a:ext cx="7909" cy="19980"/>
            </a:xfrm>
            <a:custGeom>
              <a:avLst/>
              <a:gdLst>
                <a:gd name="connsiteX0" fmla="*/ 5405 w 7909"/>
                <a:gd name="connsiteY0" fmla="*/ 19638 h 19980"/>
                <a:gd name="connsiteX1" fmla="*/ 7724 w 7909"/>
                <a:gd name="connsiteY1" fmla="*/ -343 h 19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909" h="19980">
                  <a:moveTo>
                    <a:pt x="5405" y="19638"/>
                  </a:moveTo>
                  <a:cubicBezTo>
                    <a:pt x="-2404" y="18054"/>
                    <a:pt x="-2390" y="890"/>
                    <a:pt x="7724" y="-34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0" name="任意多边形: 形状 1419">
              <a:extLst>
                <a:ext uri="{FF2B5EF4-FFF2-40B4-BE49-F238E27FC236}">
                  <a16:creationId xmlns:a16="http://schemas.microsoft.com/office/drawing/2014/main" id="{8AD8001A-64B5-9AD3-588C-E3F2D07C04A9}"/>
                </a:ext>
              </a:extLst>
            </p:cNvPr>
            <p:cNvSpPr/>
            <p:nvPr/>
          </p:nvSpPr>
          <p:spPr>
            <a:xfrm flipV="1">
              <a:off x="8176879" y="5538982"/>
              <a:ext cx="27474" cy="20737"/>
            </a:xfrm>
            <a:custGeom>
              <a:avLst/>
              <a:gdLst>
                <a:gd name="connsiteX0" fmla="*/ 610 w 27474"/>
                <a:gd name="connsiteY0" fmla="*/ 20393 h 20737"/>
                <a:gd name="connsiteX1" fmla="*/ 27288 w 27474"/>
                <a:gd name="connsiteY1" fmla="*/ 1051 h 20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7474" h="20737">
                  <a:moveTo>
                    <a:pt x="610" y="20393"/>
                  </a:moveTo>
                  <a:cubicBezTo>
                    <a:pt x="-3518" y="11302"/>
                    <a:pt x="8867" y="-5248"/>
                    <a:pt x="27288" y="105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1" name="任意多边形: 形状 1420">
              <a:extLst>
                <a:ext uri="{FF2B5EF4-FFF2-40B4-BE49-F238E27FC236}">
                  <a16:creationId xmlns:a16="http://schemas.microsoft.com/office/drawing/2014/main" id="{BDD0BE59-A4EE-F63A-03FF-FF8FE21415FA}"/>
                </a:ext>
              </a:extLst>
            </p:cNvPr>
            <p:cNvSpPr/>
            <p:nvPr/>
          </p:nvSpPr>
          <p:spPr>
            <a:xfrm flipV="1">
              <a:off x="8176995" y="5553031"/>
              <a:ext cx="5238" cy="17967"/>
            </a:xfrm>
            <a:custGeom>
              <a:avLst/>
              <a:gdLst>
                <a:gd name="connsiteX0" fmla="*/ 4185 w 5238"/>
                <a:gd name="connsiteY0" fmla="*/ 17626 h 17967"/>
                <a:gd name="connsiteX1" fmla="*/ 5053 w 5238"/>
                <a:gd name="connsiteY1" fmla="*/ -342 h 17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238" h="17967">
                  <a:moveTo>
                    <a:pt x="4185" y="17626"/>
                  </a:moveTo>
                  <a:cubicBezTo>
                    <a:pt x="-1662" y="13980"/>
                    <a:pt x="-1905" y="2427"/>
                    <a:pt x="5053" y="-34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2" name="任意多边形: 形状 1421">
              <a:extLst>
                <a:ext uri="{FF2B5EF4-FFF2-40B4-BE49-F238E27FC236}">
                  <a16:creationId xmlns:a16="http://schemas.microsoft.com/office/drawing/2014/main" id="{42DDB07A-97FE-571B-ACD6-F3720BA94A10}"/>
                </a:ext>
              </a:extLst>
            </p:cNvPr>
            <p:cNvSpPr/>
            <p:nvPr/>
          </p:nvSpPr>
          <p:spPr>
            <a:xfrm flipV="1">
              <a:off x="8299551" y="5699002"/>
              <a:ext cx="26063" cy="29259"/>
            </a:xfrm>
            <a:custGeom>
              <a:avLst/>
              <a:gdLst>
                <a:gd name="connsiteX0" fmla="*/ 5813 w 26063"/>
                <a:gd name="connsiteY0" fmla="*/ 28946 h 29259"/>
                <a:gd name="connsiteX1" fmla="*/ 25880 w 26063"/>
                <a:gd name="connsiteY1" fmla="*/ 449 h 29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063" h="29259">
                  <a:moveTo>
                    <a:pt x="5813" y="28946"/>
                  </a:moveTo>
                  <a:cubicBezTo>
                    <a:pt x="-7711" y="20915"/>
                    <a:pt x="2779" y="-5069"/>
                    <a:pt x="25880" y="44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3" name="任意多边形: 形状 1422">
              <a:extLst>
                <a:ext uri="{FF2B5EF4-FFF2-40B4-BE49-F238E27FC236}">
                  <a16:creationId xmlns:a16="http://schemas.microsoft.com/office/drawing/2014/main" id="{40B379DE-083B-55D0-25D8-AB288ED27D80}"/>
                </a:ext>
              </a:extLst>
            </p:cNvPr>
            <p:cNvSpPr/>
            <p:nvPr/>
          </p:nvSpPr>
          <p:spPr>
            <a:xfrm flipV="1">
              <a:off x="8300998" y="5725553"/>
              <a:ext cx="7407" cy="22342"/>
            </a:xfrm>
            <a:custGeom>
              <a:avLst/>
              <a:gdLst>
                <a:gd name="connsiteX0" fmla="*/ 7224 w 7407"/>
                <a:gd name="connsiteY0" fmla="*/ 22033 h 22342"/>
                <a:gd name="connsiteX1" fmla="*/ 1233 w 7407"/>
                <a:gd name="connsiteY1" fmla="*/ -309 h 22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07" h="22342">
                  <a:moveTo>
                    <a:pt x="7224" y="22033"/>
                  </a:moveTo>
                  <a:cubicBezTo>
                    <a:pt x="244" y="17467"/>
                    <a:pt x="-1922" y="6314"/>
                    <a:pt x="1233" y="-30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4" name="任意多边形: 形状 1423">
              <a:extLst>
                <a:ext uri="{FF2B5EF4-FFF2-40B4-BE49-F238E27FC236}">
                  <a16:creationId xmlns:a16="http://schemas.microsoft.com/office/drawing/2014/main" id="{6F441FEF-C460-B5A5-7BA6-1739B4DA562D}"/>
                </a:ext>
              </a:extLst>
            </p:cNvPr>
            <p:cNvSpPr/>
            <p:nvPr/>
          </p:nvSpPr>
          <p:spPr>
            <a:xfrm flipV="1">
              <a:off x="8281616" y="5723818"/>
              <a:ext cx="22708" cy="5923"/>
            </a:xfrm>
            <a:custGeom>
              <a:avLst/>
              <a:gdLst>
                <a:gd name="connsiteX0" fmla="*/ -184 w 22708"/>
                <a:gd name="connsiteY0" fmla="*/ 2093 h 5923"/>
                <a:gd name="connsiteX1" fmla="*/ 22525 w 22708"/>
                <a:gd name="connsiteY1" fmla="*/ -311 h 5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708" h="5923">
                  <a:moveTo>
                    <a:pt x="-184" y="2093"/>
                  </a:moveTo>
                  <a:cubicBezTo>
                    <a:pt x="4869" y="7061"/>
                    <a:pt x="16671" y="7211"/>
                    <a:pt x="22525" y="-31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5" name="任意多边形: 形状 1424">
              <a:extLst>
                <a:ext uri="{FF2B5EF4-FFF2-40B4-BE49-F238E27FC236}">
                  <a16:creationId xmlns:a16="http://schemas.microsoft.com/office/drawing/2014/main" id="{EED1E68B-D6AC-BB23-A9E0-F956D15EF3E3}"/>
                </a:ext>
              </a:extLst>
            </p:cNvPr>
            <p:cNvSpPr/>
            <p:nvPr/>
          </p:nvSpPr>
          <p:spPr>
            <a:xfrm flipV="1">
              <a:off x="8281259" y="5701880"/>
              <a:ext cx="19190" cy="3789"/>
            </a:xfrm>
            <a:custGeom>
              <a:avLst/>
              <a:gdLst>
                <a:gd name="connsiteX0" fmla="*/ -184 w 19190"/>
                <a:gd name="connsiteY0" fmla="*/ -315 h 3789"/>
                <a:gd name="connsiteX1" fmla="*/ 19007 w 19190"/>
                <a:gd name="connsiteY1" fmla="*/ 322 h 3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90" h="3789">
                  <a:moveTo>
                    <a:pt x="-184" y="-315"/>
                  </a:moveTo>
                  <a:cubicBezTo>
                    <a:pt x="4303" y="4193"/>
                    <a:pt x="14622" y="5013"/>
                    <a:pt x="19007" y="32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6" name="任意多边形: 形状 1425">
              <a:extLst>
                <a:ext uri="{FF2B5EF4-FFF2-40B4-BE49-F238E27FC236}">
                  <a16:creationId xmlns:a16="http://schemas.microsoft.com/office/drawing/2014/main" id="{2FAA9B2F-533C-BAB1-6CDF-3F52C7F7B588}"/>
                </a:ext>
              </a:extLst>
            </p:cNvPr>
            <p:cNvSpPr/>
            <p:nvPr/>
          </p:nvSpPr>
          <p:spPr>
            <a:xfrm flipV="1">
              <a:off x="8861993" y="5749491"/>
              <a:ext cx="30414" cy="44123"/>
            </a:xfrm>
            <a:custGeom>
              <a:avLst/>
              <a:gdLst>
                <a:gd name="connsiteX0" fmla="*/ 30243 w 30414"/>
                <a:gd name="connsiteY0" fmla="*/ 40376 h 44123"/>
                <a:gd name="connsiteX1" fmla="*/ 15369 w 30414"/>
                <a:gd name="connsiteY1" fmla="*/ -302 h 44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414" h="44123">
                  <a:moveTo>
                    <a:pt x="30243" y="40376"/>
                  </a:moveTo>
                  <a:cubicBezTo>
                    <a:pt x="2403" y="57460"/>
                    <a:pt x="-13998" y="5776"/>
                    <a:pt x="15369" y="-30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7" name="任意多边形: 形状 1426">
              <a:extLst>
                <a:ext uri="{FF2B5EF4-FFF2-40B4-BE49-F238E27FC236}">
                  <a16:creationId xmlns:a16="http://schemas.microsoft.com/office/drawing/2014/main" id="{6D7C1AB0-B39B-CD13-C913-46BCB031D814}"/>
                </a:ext>
              </a:extLst>
            </p:cNvPr>
            <p:cNvSpPr/>
            <p:nvPr/>
          </p:nvSpPr>
          <p:spPr>
            <a:xfrm flipV="1">
              <a:off x="8855657" y="5779964"/>
              <a:ext cx="14461" cy="25387"/>
            </a:xfrm>
            <a:custGeom>
              <a:avLst/>
              <a:gdLst>
                <a:gd name="connsiteX0" fmla="*/ 6932 w 14461"/>
                <a:gd name="connsiteY0" fmla="*/ 25089 h 25387"/>
                <a:gd name="connsiteX1" fmla="*/ 14290 w 14461"/>
                <a:gd name="connsiteY1" fmla="*/ -265 h 25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461" h="25387">
                  <a:moveTo>
                    <a:pt x="6932" y="25089"/>
                  </a:moveTo>
                  <a:cubicBezTo>
                    <a:pt x="-4167" y="19594"/>
                    <a:pt x="-2661" y="-1235"/>
                    <a:pt x="14290" y="-26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8" name="任意多边形: 形状 1427">
              <a:extLst>
                <a:ext uri="{FF2B5EF4-FFF2-40B4-BE49-F238E27FC236}">
                  <a16:creationId xmlns:a16="http://schemas.microsoft.com/office/drawing/2014/main" id="{67D63F32-FAC8-3B04-5B80-7900144570ED}"/>
                </a:ext>
              </a:extLst>
            </p:cNvPr>
            <p:cNvSpPr/>
            <p:nvPr/>
          </p:nvSpPr>
          <p:spPr>
            <a:xfrm flipV="1">
              <a:off x="8859068" y="5805087"/>
              <a:ext cx="31303" cy="36675"/>
            </a:xfrm>
            <a:custGeom>
              <a:avLst/>
              <a:gdLst>
                <a:gd name="connsiteX0" fmla="*/ 6736 w 31303"/>
                <a:gd name="connsiteY0" fmla="*/ 36383 h 36675"/>
                <a:gd name="connsiteX1" fmla="*/ 31132 w 31303"/>
                <a:gd name="connsiteY1" fmla="*/ 2694 h 3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303" h="36675">
                  <a:moveTo>
                    <a:pt x="6736" y="36383"/>
                  </a:moveTo>
                  <a:cubicBezTo>
                    <a:pt x="-10041" y="27955"/>
                    <a:pt x="5938" y="-11298"/>
                    <a:pt x="31132" y="269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9" name="任意多边形: 形状 1428">
              <a:extLst>
                <a:ext uri="{FF2B5EF4-FFF2-40B4-BE49-F238E27FC236}">
                  <a16:creationId xmlns:a16="http://schemas.microsoft.com/office/drawing/2014/main" id="{177B03FA-5DFD-D96B-405E-538093354F03}"/>
                </a:ext>
              </a:extLst>
            </p:cNvPr>
            <p:cNvSpPr/>
            <p:nvPr/>
          </p:nvSpPr>
          <p:spPr>
            <a:xfrm flipV="1">
              <a:off x="8874669" y="5841043"/>
              <a:ext cx="36401" cy="27661"/>
            </a:xfrm>
            <a:custGeom>
              <a:avLst/>
              <a:gdLst>
                <a:gd name="connsiteX0" fmla="*/ 1017 w 36401"/>
                <a:gd name="connsiteY0" fmla="*/ 27375 h 27661"/>
                <a:gd name="connsiteX1" fmla="*/ 36230 w 36401"/>
                <a:gd name="connsiteY1" fmla="*/ 11608 h 27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401" h="27661">
                  <a:moveTo>
                    <a:pt x="1017" y="27375"/>
                  </a:moveTo>
                  <a:cubicBezTo>
                    <a:pt x="-6717" y="14306"/>
                    <a:pt x="25420" y="-17482"/>
                    <a:pt x="36230" y="1160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0" name="任意多边形: 形状 1429">
              <a:extLst>
                <a:ext uri="{FF2B5EF4-FFF2-40B4-BE49-F238E27FC236}">
                  <a16:creationId xmlns:a16="http://schemas.microsoft.com/office/drawing/2014/main" id="{0D17EBA5-A971-2AFD-6801-20CBA56DCB4F}"/>
                </a:ext>
              </a:extLst>
            </p:cNvPr>
            <p:cNvSpPr/>
            <p:nvPr/>
          </p:nvSpPr>
          <p:spPr>
            <a:xfrm flipV="1">
              <a:off x="8898707" y="5868547"/>
              <a:ext cx="42565" cy="29590"/>
            </a:xfrm>
            <a:custGeom>
              <a:avLst/>
              <a:gdLst>
                <a:gd name="connsiteX0" fmla="*/ -161 w 42565"/>
                <a:gd name="connsiteY0" fmla="*/ 29309 h 29590"/>
                <a:gd name="connsiteX1" fmla="*/ 42395 w 42565"/>
                <a:gd name="connsiteY1" fmla="*/ 10522 h 29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565" h="29590">
                  <a:moveTo>
                    <a:pt x="-161" y="29309"/>
                  </a:moveTo>
                  <a:cubicBezTo>
                    <a:pt x="-819" y="8496"/>
                    <a:pt x="31615" y="-14231"/>
                    <a:pt x="42395" y="1052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1" name="任意多边形: 形状 1430">
              <a:extLst>
                <a:ext uri="{FF2B5EF4-FFF2-40B4-BE49-F238E27FC236}">
                  <a16:creationId xmlns:a16="http://schemas.microsoft.com/office/drawing/2014/main" id="{7EAA6506-5EB6-E442-AF4D-20D614F5E08A}"/>
                </a:ext>
              </a:extLst>
            </p:cNvPr>
            <p:cNvSpPr/>
            <p:nvPr/>
          </p:nvSpPr>
          <p:spPr>
            <a:xfrm flipV="1">
              <a:off x="8924078" y="5898194"/>
              <a:ext cx="41425" cy="27865"/>
            </a:xfrm>
            <a:custGeom>
              <a:avLst/>
              <a:gdLst>
                <a:gd name="connsiteX0" fmla="*/ -170 w 41425"/>
                <a:gd name="connsiteY0" fmla="*/ 27590 h 27865"/>
                <a:gd name="connsiteX1" fmla="*/ 41256 w 41425"/>
                <a:gd name="connsiteY1" fmla="*/ 7888 h 27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425" h="27865">
                  <a:moveTo>
                    <a:pt x="-170" y="27590"/>
                  </a:moveTo>
                  <a:cubicBezTo>
                    <a:pt x="424" y="13058"/>
                    <a:pt x="29125" y="-13835"/>
                    <a:pt x="41256" y="788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2" name="任意多边形: 形状 1431">
              <a:extLst>
                <a:ext uri="{FF2B5EF4-FFF2-40B4-BE49-F238E27FC236}">
                  <a16:creationId xmlns:a16="http://schemas.microsoft.com/office/drawing/2014/main" id="{73A9C64F-5F4D-A069-FD14-EAB17383F44A}"/>
                </a:ext>
              </a:extLst>
            </p:cNvPr>
            <p:cNvSpPr/>
            <p:nvPr/>
          </p:nvSpPr>
          <p:spPr>
            <a:xfrm flipV="1">
              <a:off x="8872110" y="5686381"/>
              <a:ext cx="32587" cy="33448"/>
            </a:xfrm>
            <a:custGeom>
              <a:avLst/>
              <a:gdLst>
                <a:gd name="connsiteX0" fmla="*/ 242 w 32587"/>
                <a:gd name="connsiteY0" fmla="*/ 33133 h 33448"/>
                <a:gd name="connsiteX1" fmla="*/ 32416 w 32587"/>
                <a:gd name="connsiteY1" fmla="*/ -315 h 33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587" h="33448">
                  <a:moveTo>
                    <a:pt x="242" y="33133"/>
                  </a:moveTo>
                  <a:cubicBezTo>
                    <a:pt x="-2723" y="18130"/>
                    <a:pt x="10502" y="3766"/>
                    <a:pt x="32416" y="-31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3" name="任意多边形: 形状 1432">
              <a:extLst>
                <a:ext uri="{FF2B5EF4-FFF2-40B4-BE49-F238E27FC236}">
                  <a16:creationId xmlns:a16="http://schemas.microsoft.com/office/drawing/2014/main" id="{834E7529-E310-2077-7AFF-F5E1C77F9801}"/>
                </a:ext>
              </a:extLst>
            </p:cNvPr>
            <p:cNvSpPr/>
            <p:nvPr/>
          </p:nvSpPr>
          <p:spPr>
            <a:xfrm flipV="1">
              <a:off x="8818674" y="5688643"/>
              <a:ext cx="39018" cy="22579"/>
            </a:xfrm>
            <a:custGeom>
              <a:avLst/>
              <a:gdLst>
                <a:gd name="connsiteX0" fmla="*/ 38080 w 39018"/>
                <a:gd name="connsiteY0" fmla="*/ 22264 h 22579"/>
                <a:gd name="connsiteX1" fmla="*/ -172 w 39018"/>
                <a:gd name="connsiteY1" fmla="*/ 10015 h 22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018" h="22579">
                  <a:moveTo>
                    <a:pt x="38080" y="22264"/>
                  </a:moveTo>
                  <a:cubicBezTo>
                    <a:pt x="44529" y="8381"/>
                    <a:pt x="8412" y="-13392"/>
                    <a:pt x="-172" y="1001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4" name="任意多边形: 形状 1433">
              <a:extLst>
                <a:ext uri="{FF2B5EF4-FFF2-40B4-BE49-F238E27FC236}">
                  <a16:creationId xmlns:a16="http://schemas.microsoft.com/office/drawing/2014/main" id="{44213119-FA80-B43E-6F80-EEB746C6ADF0}"/>
                </a:ext>
              </a:extLst>
            </p:cNvPr>
            <p:cNvSpPr/>
            <p:nvPr/>
          </p:nvSpPr>
          <p:spPr>
            <a:xfrm flipV="1">
              <a:off x="8844425" y="5708408"/>
              <a:ext cx="40933" cy="12799"/>
            </a:xfrm>
            <a:custGeom>
              <a:avLst/>
              <a:gdLst>
                <a:gd name="connsiteX0" fmla="*/ -172 w 40933"/>
                <a:gd name="connsiteY0" fmla="*/ 12486 h 12799"/>
                <a:gd name="connsiteX1" fmla="*/ 40762 w 40933"/>
                <a:gd name="connsiteY1" fmla="*/ 8338 h 12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0933" h="12799">
                  <a:moveTo>
                    <a:pt x="-172" y="12486"/>
                  </a:moveTo>
                  <a:cubicBezTo>
                    <a:pt x="8183" y="-975"/>
                    <a:pt x="25653" y="-6053"/>
                    <a:pt x="40762" y="833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5" name="任意多边形: 形状 1434">
              <a:extLst>
                <a:ext uri="{FF2B5EF4-FFF2-40B4-BE49-F238E27FC236}">
                  <a16:creationId xmlns:a16="http://schemas.microsoft.com/office/drawing/2014/main" id="{147CE773-C8B3-4638-8785-03AF8A2A95F9}"/>
                </a:ext>
              </a:extLst>
            </p:cNvPr>
            <p:cNvSpPr/>
            <p:nvPr/>
          </p:nvSpPr>
          <p:spPr>
            <a:xfrm flipV="1">
              <a:off x="8868476" y="5721147"/>
              <a:ext cx="24008" cy="31879"/>
            </a:xfrm>
            <a:custGeom>
              <a:avLst/>
              <a:gdLst>
                <a:gd name="connsiteX0" fmla="*/ 1019 w 24008"/>
                <a:gd name="connsiteY0" fmla="*/ 31571 h 31879"/>
                <a:gd name="connsiteX1" fmla="*/ 23837 w 24008"/>
                <a:gd name="connsiteY1" fmla="*/ -309 h 31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008" h="31879">
                  <a:moveTo>
                    <a:pt x="1019" y="31571"/>
                  </a:moveTo>
                  <a:cubicBezTo>
                    <a:pt x="-3479" y="21894"/>
                    <a:pt x="4914" y="6778"/>
                    <a:pt x="23837" y="-30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6" name="任意多边形: 形状 1435">
              <a:extLst>
                <a:ext uri="{FF2B5EF4-FFF2-40B4-BE49-F238E27FC236}">
                  <a16:creationId xmlns:a16="http://schemas.microsoft.com/office/drawing/2014/main" id="{78CEAFAD-85D2-091A-17CC-8230EA2AC0DE}"/>
                </a:ext>
              </a:extLst>
            </p:cNvPr>
            <p:cNvSpPr/>
            <p:nvPr/>
          </p:nvSpPr>
          <p:spPr>
            <a:xfrm flipV="1">
              <a:off x="8799005" y="5711503"/>
              <a:ext cx="35687" cy="26198"/>
            </a:xfrm>
            <a:custGeom>
              <a:avLst/>
              <a:gdLst>
                <a:gd name="connsiteX0" fmla="*/ 34651 w 35687"/>
                <a:gd name="connsiteY0" fmla="*/ 25888 h 26198"/>
                <a:gd name="connsiteX1" fmla="*/ -173 w 35687"/>
                <a:gd name="connsiteY1" fmla="*/ 8740 h 26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687" h="26198">
                  <a:moveTo>
                    <a:pt x="34651" y="25888"/>
                  </a:moveTo>
                  <a:cubicBezTo>
                    <a:pt x="41823" y="2825"/>
                    <a:pt x="2057" y="-10096"/>
                    <a:pt x="-173" y="874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7" name="任意多边形: 形状 1436">
              <a:extLst>
                <a:ext uri="{FF2B5EF4-FFF2-40B4-BE49-F238E27FC236}">
                  <a16:creationId xmlns:a16="http://schemas.microsoft.com/office/drawing/2014/main" id="{543E5A3A-D2B3-7AF4-07E0-8B499F42C2BF}"/>
                </a:ext>
              </a:extLst>
            </p:cNvPr>
            <p:cNvSpPr/>
            <p:nvPr/>
          </p:nvSpPr>
          <p:spPr>
            <a:xfrm flipV="1">
              <a:off x="8833233" y="5725315"/>
              <a:ext cx="35998" cy="12502"/>
            </a:xfrm>
            <a:custGeom>
              <a:avLst/>
              <a:gdLst>
                <a:gd name="connsiteX0" fmla="*/ -172 w 35998"/>
                <a:gd name="connsiteY0" fmla="*/ 12193 h 12502"/>
                <a:gd name="connsiteX1" fmla="*/ 35827 w 35998"/>
                <a:gd name="connsiteY1" fmla="*/ 6271 h 12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998" h="12502">
                  <a:moveTo>
                    <a:pt x="-172" y="12193"/>
                  </a:moveTo>
                  <a:cubicBezTo>
                    <a:pt x="3766" y="2080"/>
                    <a:pt x="24775" y="-6872"/>
                    <a:pt x="35827" y="627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8" name="任意多边形: 形状 1437">
              <a:extLst>
                <a:ext uri="{FF2B5EF4-FFF2-40B4-BE49-F238E27FC236}">
                  <a16:creationId xmlns:a16="http://schemas.microsoft.com/office/drawing/2014/main" id="{EDC17B46-BAB5-3E41-ED23-71A924121E4A}"/>
                </a:ext>
              </a:extLst>
            </p:cNvPr>
            <p:cNvSpPr/>
            <p:nvPr/>
          </p:nvSpPr>
          <p:spPr>
            <a:xfrm flipV="1">
              <a:off x="8851448" y="5737816"/>
              <a:ext cx="12609" cy="25517"/>
            </a:xfrm>
            <a:custGeom>
              <a:avLst/>
              <a:gdLst>
                <a:gd name="connsiteX0" fmla="*/ 1378 w 12609"/>
                <a:gd name="connsiteY0" fmla="*/ 25211 h 25517"/>
                <a:gd name="connsiteX1" fmla="*/ 12438 w 12609"/>
                <a:gd name="connsiteY1" fmla="*/ -306 h 25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609" h="25517">
                  <a:moveTo>
                    <a:pt x="1378" y="25211"/>
                  </a:moveTo>
                  <a:cubicBezTo>
                    <a:pt x="-2973" y="14899"/>
                    <a:pt x="2193" y="6726"/>
                    <a:pt x="12438" y="-30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9" name="任意多边形: 形状 1438">
              <a:extLst>
                <a:ext uri="{FF2B5EF4-FFF2-40B4-BE49-F238E27FC236}">
                  <a16:creationId xmlns:a16="http://schemas.microsoft.com/office/drawing/2014/main" id="{697CA111-7C0E-6F11-9EAC-B1E9F07B5FE5}"/>
                </a:ext>
              </a:extLst>
            </p:cNvPr>
            <p:cNvSpPr/>
            <p:nvPr/>
          </p:nvSpPr>
          <p:spPr>
            <a:xfrm flipV="1">
              <a:off x="8820850" y="5735435"/>
              <a:ext cx="35995" cy="24899"/>
            </a:xfrm>
            <a:custGeom>
              <a:avLst/>
              <a:gdLst>
                <a:gd name="connsiteX0" fmla="*/ -172 w 35995"/>
                <a:gd name="connsiteY0" fmla="*/ 24593 h 24899"/>
                <a:gd name="connsiteX1" fmla="*/ 35823 w 35995"/>
                <a:gd name="connsiteY1" fmla="*/ 2337 h 24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995" h="24899">
                  <a:moveTo>
                    <a:pt x="-172" y="24593"/>
                  </a:moveTo>
                  <a:cubicBezTo>
                    <a:pt x="707" y="8794"/>
                    <a:pt x="18166" y="-6623"/>
                    <a:pt x="35823" y="233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0" name="任意多边形: 形状 1439">
              <a:extLst>
                <a:ext uri="{FF2B5EF4-FFF2-40B4-BE49-F238E27FC236}">
                  <a16:creationId xmlns:a16="http://schemas.microsoft.com/office/drawing/2014/main" id="{0BE4AD0A-2CE0-2ACB-8760-0D29C2DD601C}"/>
                </a:ext>
              </a:extLst>
            </p:cNvPr>
            <p:cNvSpPr/>
            <p:nvPr/>
          </p:nvSpPr>
          <p:spPr>
            <a:xfrm flipV="1">
              <a:off x="8839949" y="5760319"/>
              <a:ext cx="15508" cy="31230"/>
            </a:xfrm>
            <a:custGeom>
              <a:avLst/>
              <a:gdLst>
                <a:gd name="connsiteX0" fmla="*/ 2994 w 15508"/>
                <a:gd name="connsiteY0" fmla="*/ 30929 h 31230"/>
                <a:gd name="connsiteX1" fmla="*/ 15336 w 15508"/>
                <a:gd name="connsiteY1" fmla="*/ -301 h 31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508" h="31230">
                  <a:moveTo>
                    <a:pt x="2994" y="30929"/>
                  </a:moveTo>
                  <a:cubicBezTo>
                    <a:pt x="-4430" y="20926"/>
                    <a:pt x="1817" y="4995"/>
                    <a:pt x="15336" y="-30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1" name="任意多边形: 形状 1440">
              <a:extLst>
                <a:ext uri="{FF2B5EF4-FFF2-40B4-BE49-F238E27FC236}">
                  <a16:creationId xmlns:a16="http://schemas.microsoft.com/office/drawing/2014/main" id="{C5749D8E-5114-F783-F738-26BBD12163B2}"/>
                </a:ext>
              </a:extLst>
            </p:cNvPr>
            <p:cNvSpPr/>
            <p:nvPr/>
          </p:nvSpPr>
          <p:spPr>
            <a:xfrm flipV="1">
              <a:off x="8785965" y="5737540"/>
              <a:ext cx="29667" cy="23775"/>
            </a:xfrm>
            <a:custGeom>
              <a:avLst/>
              <a:gdLst>
                <a:gd name="connsiteX0" fmla="*/ -173 w 29667"/>
                <a:gd name="connsiteY0" fmla="*/ 4143 h 23775"/>
                <a:gd name="connsiteX1" fmla="*/ 29494 w 29667"/>
                <a:gd name="connsiteY1" fmla="*/ 23469 h 23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667" h="23775">
                  <a:moveTo>
                    <a:pt x="-173" y="4143"/>
                  </a:moveTo>
                  <a:cubicBezTo>
                    <a:pt x="6731" y="-7305"/>
                    <a:pt x="29671" y="4845"/>
                    <a:pt x="29494" y="2346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2" name="任意多边形: 形状 1441">
              <a:extLst>
                <a:ext uri="{FF2B5EF4-FFF2-40B4-BE49-F238E27FC236}">
                  <a16:creationId xmlns:a16="http://schemas.microsoft.com/office/drawing/2014/main" id="{0567313F-8B70-0F2F-456F-C3D6AC6B0996}"/>
                </a:ext>
              </a:extLst>
            </p:cNvPr>
            <p:cNvSpPr/>
            <p:nvPr/>
          </p:nvSpPr>
          <p:spPr>
            <a:xfrm flipV="1">
              <a:off x="8784774" y="5758375"/>
              <a:ext cx="20853" cy="28307"/>
            </a:xfrm>
            <a:custGeom>
              <a:avLst/>
              <a:gdLst>
                <a:gd name="connsiteX0" fmla="*/ -173 w 20853"/>
                <a:gd name="connsiteY0" fmla="*/ 1891 h 28307"/>
                <a:gd name="connsiteX1" fmla="*/ 19637 w 20853"/>
                <a:gd name="connsiteY1" fmla="*/ 28005 h 28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853" h="28307">
                  <a:moveTo>
                    <a:pt x="-173" y="1891"/>
                  </a:moveTo>
                  <a:cubicBezTo>
                    <a:pt x="11383" y="-6515"/>
                    <a:pt x="24506" y="10758"/>
                    <a:pt x="19637" y="2800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3" name="任意多边形: 形状 1442">
              <a:extLst>
                <a:ext uri="{FF2B5EF4-FFF2-40B4-BE49-F238E27FC236}">
                  <a16:creationId xmlns:a16="http://schemas.microsoft.com/office/drawing/2014/main" id="{FFCA3CCE-FA05-4B22-9966-BB4ADE15CEEF}"/>
                </a:ext>
              </a:extLst>
            </p:cNvPr>
            <p:cNvSpPr/>
            <p:nvPr/>
          </p:nvSpPr>
          <p:spPr>
            <a:xfrm flipV="1">
              <a:off x="8801053" y="5781162"/>
              <a:ext cx="13699" cy="37952"/>
            </a:xfrm>
            <a:custGeom>
              <a:avLst/>
              <a:gdLst>
                <a:gd name="connsiteX0" fmla="*/ 575 w 13699"/>
                <a:gd name="connsiteY0" fmla="*/ 158 h 37952"/>
                <a:gd name="connsiteX1" fmla="*/ -173 w 13699"/>
                <a:gd name="connsiteY1" fmla="*/ 37656 h 3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699" h="37952">
                  <a:moveTo>
                    <a:pt x="575" y="158"/>
                  </a:moveTo>
                  <a:cubicBezTo>
                    <a:pt x="12152" y="-3913"/>
                    <a:pt x="23073" y="20206"/>
                    <a:pt x="-173" y="3765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4" name="任意多边形: 形状 1443">
              <a:extLst>
                <a:ext uri="{FF2B5EF4-FFF2-40B4-BE49-F238E27FC236}">
                  <a16:creationId xmlns:a16="http://schemas.microsoft.com/office/drawing/2014/main" id="{7BBD1A8F-8FDD-FCA6-17EB-9B9A49AE3E4B}"/>
                </a:ext>
              </a:extLst>
            </p:cNvPr>
            <p:cNvSpPr/>
            <p:nvPr/>
          </p:nvSpPr>
          <p:spPr>
            <a:xfrm flipV="1">
              <a:off x="8813538" y="5812973"/>
              <a:ext cx="19026" cy="41681"/>
            </a:xfrm>
            <a:custGeom>
              <a:avLst/>
              <a:gdLst>
                <a:gd name="connsiteX0" fmla="*/ 8449 w 19026"/>
                <a:gd name="connsiteY0" fmla="*/ -14 h 41681"/>
                <a:gd name="connsiteX1" fmla="*/ -173 w 19026"/>
                <a:gd name="connsiteY1" fmla="*/ 41391 h 41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26" h="41681">
                  <a:moveTo>
                    <a:pt x="8449" y="-14"/>
                  </a:moveTo>
                  <a:cubicBezTo>
                    <a:pt x="19887" y="-3447"/>
                    <a:pt x="27626" y="25957"/>
                    <a:pt x="-173" y="4139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5" name="任意多边形: 形状 1444">
              <a:extLst>
                <a:ext uri="{FF2B5EF4-FFF2-40B4-BE49-F238E27FC236}">
                  <a16:creationId xmlns:a16="http://schemas.microsoft.com/office/drawing/2014/main" id="{91DF747A-C73F-1274-199D-11AB64FF91C8}"/>
                </a:ext>
              </a:extLst>
            </p:cNvPr>
            <p:cNvSpPr/>
            <p:nvPr/>
          </p:nvSpPr>
          <p:spPr>
            <a:xfrm flipV="1">
              <a:off x="8832248" y="5847098"/>
              <a:ext cx="27015" cy="39189"/>
            </a:xfrm>
            <a:custGeom>
              <a:avLst/>
              <a:gdLst>
                <a:gd name="connsiteX0" fmla="*/ 21291 w 27015"/>
                <a:gd name="connsiteY0" fmla="*/ -284 h 39189"/>
                <a:gd name="connsiteX1" fmla="*/ -172 w 27015"/>
                <a:gd name="connsiteY1" fmla="*/ 38905 h 39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7015" h="39189">
                  <a:moveTo>
                    <a:pt x="21291" y="-284"/>
                  </a:moveTo>
                  <a:cubicBezTo>
                    <a:pt x="34297" y="5634"/>
                    <a:pt x="23364" y="36515"/>
                    <a:pt x="-172" y="3890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6" name="任意多边形: 形状 1445">
              <a:extLst>
                <a:ext uri="{FF2B5EF4-FFF2-40B4-BE49-F238E27FC236}">
                  <a16:creationId xmlns:a16="http://schemas.microsoft.com/office/drawing/2014/main" id="{F29C2F48-C110-8897-55D2-34052D824D26}"/>
                </a:ext>
              </a:extLst>
            </p:cNvPr>
            <p:cNvSpPr/>
            <p:nvPr/>
          </p:nvSpPr>
          <p:spPr>
            <a:xfrm flipV="1">
              <a:off x="8860012" y="5877243"/>
              <a:ext cx="21758" cy="37264"/>
            </a:xfrm>
            <a:custGeom>
              <a:avLst/>
              <a:gdLst>
                <a:gd name="connsiteX0" fmla="*/ 2934 w 21758"/>
                <a:gd name="connsiteY0" fmla="*/ 2344 h 37264"/>
                <a:gd name="connsiteX1" fmla="*/ -172 w 21758"/>
                <a:gd name="connsiteY1" fmla="*/ 36986 h 37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758" h="37264">
                  <a:moveTo>
                    <a:pt x="2934" y="2344"/>
                  </a:moveTo>
                  <a:cubicBezTo>
                    <a:pt x="12762" y="-8781"/>
                    <a:pt x="41108" y="17912"/>
                    <a:pt x="-172" y="3698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7" name="任意多边形: 形状 1446">
              <a:extLst>
                <a:ext uri="{FF2B5EF4-FFF2-40B4-BE49-F238E27FC236}">
                  <a16:creationId xmlns:a16="http://schemas.microsoft.com/office/drawing/2014/main" id="{CC606CB6-10CF-EDA8-742D-DB50C3DA255B}"/>
                </a:ext>
              </a:extLst>
            </p:cNvPr>
            <p:cNvSpPr/>
            <p:nvPr/>
          </p:nvSpPr>
          <p:spPr>
            <a:xfrm flipV="1">
              <a:off x="8882286" y="5902268"/>
              <a:ext cx="19562" cy="24324"/>
            </a:xfrm>
            <a:custGeom>
              <a:avLst/>
              <a:gdLst>
                <a:gd name="connsiteX0" fmla="*/ 2806 w 19562"/>
                <a:gd name="connsiteY0" fmla="*/ 383 h 24324"/>
                <a:gd name="connsiteX1" fmla="*/ -171 w 19562"/>
                <a:gd name="connsiteY1" fmla="*/ 24050 h 24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562" h="24324">
                  <a:moveTo>
                    <a:pt x="2806" y="383"/>
                  </a:moveTo>
                  <a:cubicBezTo>
                    <a:pt x="15020" y="-3542"/>
                    <a:pt x="34462" y="10823"/>
                    <a:pt x="-171" y="2405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8" name="任意多边形: 形状 1447">
              <a:extLst>
                <a:ext uri="{FF2B5EF4-FFF2-40B4-BE49-F238E27FC236}">
                  <a16:creationId xmlns:a16="http://schemas.microsoft.com/office/drawing/2014/main" id="{7D887632-26D4-1813-E547-718B101FAB5B}"/>
                </a:ext>
              </a:extLst>
            </p:cNvPr>
            <p:cNvSpPr/>
            <p:nvPr/>
          </p:nvSpPr>
          <p:spPr>
            <a:xfrm flipV="1">
              <a:off x="8902357" y="5917741"/>
              <a:ext cx="17939" cy="27098"/>
            </a:xfrm>
            <a:custGeom>
              <a:avLst/>
              <a:gdLst>
                <a:gd name="connsiteX0" fmla="*/ 5000 w 17939"/>
                <a:gd name="connsiteY0" fmla="*/ 2321 h 27098"/>
                <a:gd name="connsiteX1" fmla="*/ -171 w 17939"/>
                <a:gd name="connsiteY1" fmla="*/ 26826 h 27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939" h="27098">
                  <a:moveTo>
                    <a:pt x="5000" y="2321"/>
                  </a:moveTo>
                  <a:cubicBezTo>
                    <a:pt x="11371" y="-8253"/>
                    <a:pt x="32875" y="16244"/>
                    <a:pt x="-171" y="2682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9" name="任意多边形: 形状 1448">
              <a:extLst>
                <a:ext uri="{FF2B5EF4-FFF2-40B4-BE49-F238E27FC236}">
                  <a16:creationId xmlns:a16="http://schemas.microsoft.com/office/drawing/2014/main" id="{8472FCBB-BD96-55F4-F7F4-D39B601BF168}"/>
                </a:ext>
              </a:extLst>
            </p:cNvPr>
            <p:cNvSpPr/>
            <p:nvPr/>
          </p:nvSpPr>
          <p:spPr>
            <a:xfrm flipV="1">
              <a:off x="8804658" y="5758295"/>
              <a:ext cx="38459" cy="12279"/>
            </a:xfrm>
            <a:custGeom>
              <a:avLst/>
              <a:gdLst>
                <a:gd name="connsiteX0" fmla="*/ -172 w 38459"/>
                <a:gd name="connsiteY0" fmla="*/ 11976 h 12279"/>
                <a:gd name="connsiteX1" fmla="*/ 38287 w 38459"/>
                <a:gd name="connsiteY1" fmla="*/ 9939 h 12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459" h="12279">
                  <a:moveTo>
                    <a:pt x="-172" y="11976"/>
                  </a:moveTo>
                  <a:cubicBezTo>
                    <a:pt x="7302" y="-2015"/>
                    <a:pt x="30488" y="-5816"/>
                    <a:pt x="38287" y="993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0" name="任意多边形: 形状 1449">
              <a:extLst>
                <a:ext uri="{FF2B5EF4-FFF2-40B4-BE49-F238E27FC236}">
                  <a16:creationId xmlns:a16="http://schemas.microsoft.com/office/drawing/2014/main" id="{60D8EA06-4FCC-B4FE-ADDD-C6AB6E8DA312}"/>
                </a:ext>
              </a:extLst>
            </p:cNvPr>
            <p:cNvSpPr/>
            <p:nvPr/>
          </p:nvSpPr>
          <p:spPr>
            <a:xfrm flipV="1">
              <a:off x="8809941" y="5770201"/>
              <a:ext cx="20315" cy="20969"/>
            </a:xfrm>
            <a:custGeom>
              <a:avLst/>
              <a:gdLst>
                <a:gd name="connsiteX0" fmla="*/ 20143 w 20315"/>
                <a:gd name="connsiteY0" fmla="*/ 20669 h 20969"/>
                <a:gd name="connsiteX1" fmla="*/ -173 w 20315"/>
                <a:gd name="connsiteY1" fmla="*/ -224 h 20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315" h="20969">
                  <a:moveTo>
                    <a:pt x="20143" y="20669"/>
                  </a:moveTo>
                  <a:cubicBezTo>
                    <a:pt x="19594" y="11210"/>
                    <a:pt x="9423" y="-1402"/>
                    <a:pt x="-173" y="-22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1" name="任意多边形: 形状 1450">
              <a:extLst>
                <a:ext uri="{FF2B5EF4-FFF2-40B4-BE49-F238E27FC236}">
                  <a16:creationId xmlns:a16="http://schemas.microsoft.com/office/drawing/2014/main" id="{B4EC4414-C51E-B492-34C8-2B286EBA7DB7}"/>
                </a:ext>
              </a:extLst>
            </p:cNvPr>
            <p:cNvSpPr/>
            <p:nvPr/>
          </p:nvSpPr>
          <p:spPr>
            <a:xfrm flipV="1">
              <a:off x="8821089" y="5787346"/>
              <a:ext cx="32109" cy="8230"/>
            </a:xfrm>
            <a:custGeom>
              <a:avLst/>
              <a:gdLst>
                <a:gd name="connsiteX0" fmla="*/ -172 w 32109"/>
                <a:gd name="connsiteY0" fmla="*/ 7932 h 8230"/>
                <a:gd name="connsiteX1" fmla="*/ 31938 w 32109"/>
                <a:gd name="connsiteY1" fmla="*/ 4466 h 8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109" h="8230">
                  <a:moveTo>
                    <a:pt x="-172" y="7932"/>
                  </a:moveTo>
                  <a:cubicBezTo>
                    <a:pt x="5628" y="-98"/>
                    <a:pt x="17843" y="-4031"/>
                    <a:pt x="31938" y="446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2" name="任意多边形: 形状 1451">
              <a:extLst>
                <a:ext uri="{FF2B5EF4-FFF2-40B4-BE49-F238E27FC236}">
                  <a16:creationId xmlns:a16="http://schemas.microsoft.com/office/drawing/2014/main" id="{A0462D0A-0836-9BC7-5EA5-D3DD0AF49C29}"/>
                </a:ext>
              </a:extLst>
            </p:cNvPr>
            <p:cNvSpPr/>
            <p:nvPr/>
          </p:nvSpPr>
          <p:spPr>
            <a:xfrm flipV="1">
              <a:off x="8819056" y="5795919"/>
              <a:ext cx="15724" cy="20532"/>
            </a:xfrm>
            <a:custGeom>
              <a:avLst/>
              <a:gdLst>
                <a:gd name="connsiteX0" fmla="*/ 15552 w 15724"/>
                <a:gd name="connsiteY0" fmla="*/ 20237 h 20532"/>
                <a:gd name="connsiteX1" fmla="*/ -172 w 15724"/>
                <a:gd name="connsiteY1" fmla="*/ -296 h 20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724" h="20532">
                  <a:moveTo>
                    <a:pt x="15552" y="20237"/>
                  </a:moveTo>
                  <a:cubicBezTo>
                    <a:pt x="14438" y="13318"/>
                    <a:pt x="8320" y="1943"/>
                    <a:pt x="-172" y="-29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3" name="任意多边形: 形状 1452">
              <a:extLst>
                <a:ext uri="{FF2B5EF4-FFF2-40B4-BE49-F238E27FC236}">
                  <a16:creationId xmlns:a16="http://schemas.microsoft.com/office/drawing/2014/main" id="{E8DBD92D-4A87-DB8C-D0A9-0167B727AF91}"/>
                </a:ext>
              </a:extLst>
            </p:cNvPr>
            <p:cNvSpPr/>
            <p:nvPr/>
          </p:nvSpPr>
          <p:spPr>
            <a:xfrm flipV="1">
              <a:off x="8830733" y="5806515"/>
              <a:ext cx="29573" cy="8231"/>
            </a:xfrm>
            <a:custGeom>
              <a:avLst/>
              <a:gdLst>
                <a:gd name="connsiteX0" fmla="*/ -172 w 29573"/>
                <a:gd name="connsiteY0" fmla="*/ 7937 h 8231"/>
                <a:gd name="connsiteX1" fmla="*/ 29402 w 29573"/>
                <a:gd name="connsiteY1" fmla="*/ 3910 h 8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573" h="8231">
                  <a:moveTo>
                    <a:pt x="-172" y="7937"/>
                  </a:moveTo>
                  <a:cubicBezTo>
                    <a:pt x="5426" y="-2140"/>
                    <a:pt x="19467" y="-2321"/>
                    <a:pt x="29402" y="391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4" name="任意多边形: 形状 1453">
              <a:extLst>
                <a:ext uri="{FF2B5EF4-FFF2-40B4-BE49-F238E27FC236}">
                  <a16:creationId xmlns:a16="http://schemas.microsoft.com/office/drawing/2014/main" id="{10D466B3-9543-0735-BDF3-F73873605F6C}"/>
                </a:ext>
              </a:extLst>
            </p:cNvPr>
            <p:cNvSpPr/>
            <p:nvPr/>
          </p:nvSpPr>
          <p:spPr>
            <a:xfrm flipV="1">
              <a:off x="8832478" y="5814850"/>
              <a:ext cx="18618" cy="30267"/>
            </a:xfrm>
            <a:custGeom>
              <a:avLst/>
              <a:gdLst>
                <a:gd name="connsiteX0" fmla="*/ 17370 w 18618"/>
                <a:gd name="connsiteY0" fmla="*/ 29977 h 30267"/>
                <a:gd name="connsiteX1" fmla="*/ -172 w 18618"/>
                <a:gd name="connsiteY1" fmla="*/ -291 h 30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618" h="30267">
                  <a:moveTo>
                    <a:pt x="17370" y="29977"/>
                  </a:moveTo>
                  <a:cubicBezTo>
                    <a:pt x="21127" y="22154"/>
                    <a:pt x="14994" y="445"/>
                    <a:pt x="-172" y="-29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5" name="任意多边形: 形状 1454">
              <a:extLst>
                <a:ext uri="{FF2B5EF4-FFF2-40B4-BE49-F238E27FC236}">
                  <a16:creationId xmlns:a16="http://schemas.microsoft.com/office/drawing/2014/main" id="{E7E158F5-1DB8-6DAE-183D-11D459045A94}"/>
                </a:ext>
              </a:extLst>
            </p:cNvPr>
            <p:cNvSpPr/>
            <p:nvPr/>
          </p:nvSpPr>
          <p:spPr>
            <a:xfrm flipV="1">
              <a:off x="8843711" y="5840210"/>
              <a:ext cx="30920" cy="8737"/>
            </a:xfrm>
            <a:custGeom>
              <a:avLst/>
              <a:gdLst>
                <a:gd name="connsiteX0" fmla="*/ -172 w 30920"/>
                <a:gd name="connsiteY0" fmla="*/ 8449 h 8737"/>
                <a:gd name="connsiteX1" fmla="*/ 30749 w 30920"/>
                <a:gd name="connsiteY1" fmla="*/ 1388 h 8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20" h="8737">
                  <a:moveTo>
                    <a:pt x="-172" y="8449"/>
                  </a:moveTo>
                  <a:cubicBezTo>
                    <a:pt x="6964" y="3385"/>
                    <a:pt x="17847" y="-3508"/>
                    <a:pt x="30749" y="138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6" name="任意多边形: 形状 1455">
              <a:extLst>
                <a:ext uri="{FF2B5EF4-FFF2-40B4-BE49-F238E27FC236}">
                  <a16:creationId xmlns:a16="http://schemas.microsoft.com/office/drawing/2014/main" id="{D51F7961-7AC5-A430-316D-87A8F8E100E5}"/>
                </a:ext>
              </a:extLst>
            </p:cNvPr>
            <p:cNvSpPr/>
            <p:nvPr/>
          </p:nvSpPr>
          <p:spPr>
            <a:xfrm flipV="1">
              <a:off x="8863715" y="5849139"/>
              <a:ext cx="6671" cy="29922"/>
            </a:xfrm>
            <a:custGeom>
              <a:avLst/>
              <a:gdLst>
                <a:gd name="connsiteX0" fmla="*/ 2445 w 6671"/>
                <a:gd name="connsiteY0" fmla="*/ 29638 h 29922"/>
                <a:gd name="connsiteX1" fmla="*/ -172 w 6671"/>
                <a:gd name="connsiteY1" fmla="*/ -285 h 29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71" h="29922">
                  <a:moveTo>
                    <a:pt x="2445" y="29638"/>
                  </a:moveTo>
                  <a:cubicBezTo>
                    <a:pt x="7819" y="23509"/>
                    <a:pt x="8703" y="7706"/>
                    <a:pt x="-172" y="-28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7" name="任意多边形: 形状 1456">
              <a:extLst>
                <a:ext uri="{FF2B5EF4-FFF2-40B4-BE49-F238E27FC236}">
                  <a16:creationId xmlns:a16="http://schemas.microsoft.com/office/drawing/2014/main" id="{267B1295-26A5-5A0B-C24E-FDE76E12C637}"/>
                </a:ext>
              </a:extLst>
            </p:cNvPr>
            <p:cNvSpPr/>
            <p:nvPr/>
          </p:nvSpPr>
          <p:spPr>
            <a:xfrm flipV="1">
              <a:off x="8866332" y="5875810"/>
              <a:ext cx="33061" cy="4201"/>
            </a:xfrm>
            <a:custGeom>
              <a:avLst/>
              <a:gdLst>
                <a:gd name="connsiteX0" fmla="*/ -171 w 33061"/>
                <a:gd name="connsiteY0" fmla="*/ 3920 h 4201"/>
                <a:gd name="connsiteX1" fmla="*/ 32890 w 33061"/>
                <a:gd name="connsiteY1" fmla="*/ 3671 h 4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061" h="4201">
                  <a:moveTo>
                    <a:pt x="-171" y="3920"/>
                  </a:moveTo>
                  <a:cubicBezTo>
                    <a:pt x="7707" y="18"/>
                    <a:pt x="23731" y="-3052"/>
                    <a:pt x="32890" y="367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8" name="任意多边形: 形状 1457">
              <a:extLst>
                <a:ext uri="{FF2B5EF4-FFF2-40B4-BE49-F238E27FC236}">
                  <a16:creationId xmlns:a16="http://schemas.microsoft.com/office/drawing/2014/main" id="{09A92D51-7D3A-2A6D-458B-621FCB4F23B6}"/>
                </a:ext>
              </a:extLst>
            </p:cNvPr>
            <p:cNvSpPr/>
            <p:nvPr/>
          </p:nvSpPr>
          <p:spPr>
            <a:xfrm flipV="1">
              <a:off x="8889577" y="5879739"/>
              <a:ext cx="5201" cy="25581"/>
            </a:xfrm>
            <a:custGeom>
              <a:avLst/>
              <a:gdLst>
                <a:gd name="connsiteX0" fmla="*/ 2421 w 5201"/>
                <a:gd name="connsiteY0" fmla="*/ 25302 h 25581"/>
                <a:gd name="connsiteX1" fmla="*/ -171 w 5201"/>
                <a:gd name="connsiteY1" fmla="*/ -279 h 25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201" h="25581">
                  <a:moveTo>
                    <a:pt x="2421" y="25302"/>
                  </a:moveTo>
                  <a:cubicBezTo>
                    <a:pt x="6424" y="17867"/>
                    <a:pt x="6018" y="7774"/>
                    <a:pt x="-171" y="-27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9" name="任意多边形: 形状 1458">
              <a:extLst>
                <a:ext uri="{FF2B5EF4-FFF2-40B4-BE49-F238E27FC236}">
                  <a16:creationId xmlns:a16="http://schemas.microsoft.com/office/drawing/2014/main" id="{9185D355-D021-3ACE-C4B7-50CE167D34E0}"/>
                </a:ext>
              </a:extLst>
            </p:cNvPr>
            <p:cNvSpPr/>
            <p:nvPr/>
          </p:nvSpPr>
          <p:spPr>
            <a:xfrm flipV="1">
              <a:off x="8893598" y="5896683"/>
              <a:ext cx="23808" cy="5413"/>
            </a:xfrm>
            <a:custGeom>
              <a:avLst/>
              <a:gdLst>
                <a:gd name="connsiteX0" fmla="*/ -171 w 23808"/>
                <a:gd name="connsiteY0" fmla="*/ 2792 h 5413"/>
                <a:gd name="connsiteX1" fmla="*/ 23638 w 23808"/>
                <a:gd name="connsiteY1" fmla="*/ 5136 h 5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808" h="5413">
                  <a:moveTo>
                    <a:pt x="-171" y="2792"/>
                  </a:moveTo>
                  <a:cubicBezTo>
                    <a:pt x="7457" y="-1495"/>
                    <a:pt x="16523" y="-1795"/>
                    <a:pt x="23638" y="513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0" name="任意多边形: 形状 1459">
              <a:extLst>
                <a:ext uri="{FF2B5EF4-FFF2-40B4-BE49-F238E27FC236}">
                  <a16:creationId xmlns:a16="http://schemas.microsoft.com/office/drawing/2014/main" id="{E6CB74F5-8DDD-3A46-A556-83FDADC3C8F9}"/>
                </a:ext>
              </a:extLst>
            </p:cNvPr>
            <p:cNvSpPr/>
            <p:nvPr/>
          </p:nvSpPr>
          <p:spPr>
            <a:xfrm flipV="1">
              <a:off x="8911933" y="5900932"/>
              <a:ext cx="4768" cy="23420"/>
            </a:xfrm>
            <a:custGeom>
              <a:avLst/>
              <a:gdLst>
                <a:gd name="connsiteX0" fmla="*/ -171 w 4768"/>
                <a:gd name="connsiteY0" fmla="*/ 23145 h 23420"/>
                <a:gd name="connsiteX1" fmla="*/ 2418 w 4768"/>
                <a:gd name="connsiteY1" fmla="*/ -276 h 23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68" h="23420">
                  <a:moveTo>
                    <a:pt x="-171" y="23145"/>
                  </a:moveTo>
                  <a:cubicBezTo>
                    <a:pt x="4039" y="17754"/>
                    <a:pt x="6706" y="7352"/>
                    <a:pt x="2418" y="-27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1" name="任意多边形: 形状 1460">
              <a:extLst>
                <a:ext uri="{FF2B5EF4-FFF2-40B4-BE49-F238E27FC236}">
                  <a16:creationId xmlns:a16="http://schemas.microsoft.com/office/drawing/2014/main" id="{B605A912-8F40-442B-7AE6-313E3A9AF98A}"/>
                </a:ext>
              </a:extLst>
            </p:cNvPr>
            <p:cNvSpPr/>
            <p:nvPr/>
          </p:nvSpPr>
          <p:spPr>
            <a:xfrm flipV="1">
              <a:off x="8916696" y="5917556"/>
              <a:ext cx="18975" cy="3111"/>
            </a:xfrm>
            <a:custGeom>
              <a:avLst/>
              <a:gdLst>
                <a:gd name="connsiteX0" fmla="*/ -170 w 18975"/>
                <a:gd name="connsiteY0" fmla="*/ 1246 h 3111"/>
                <a:gd name="connsiteX1" fmla="*/ 18806 w 18975"/>
                <a:gd name="connsiteY1" fmla="*/ 2838 h 3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975" h="3111">
                  <a:moveTo>
                    <a:pt x="-170" y="1246"/>
                  </a:moveTo>
                  <a:cubicBezTo>
                    <a:pt x="5766" y="-1421"/>
                    <a:pt x="11866" y="-384"/>
                    <a:pt x="18806" y="283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2" name="任意多边形: 形状 1461">
              <a:extLst>
                <a:ext uri="{FF2B5EF4-FFF2-40B4-BE49-F238E27FC236}">
                  <a16:creationId xmlns:a16="http://schemas.microsoft.com/office/drawing/2014/main" id="{856EC88E-62E2-D21A-9BDD-5668545E51B7}"/>
                </a:ext>
              </a:extLst>
            </p:cNvPr>
            <p:cNvSpPr/>
            <p:nvPr/>
          </p:nvSpPr>
          <p:spPr>
            <a:xfrm flipV="1">
              <a:off x="8917779" y="5926173"/>
              <a:ext cx="33395" cy="20293"/>
            </a:xfrm>
            <a:custGeom>
              <a:avLst/>
              <a:gdLst>
                <a:gd name="connsiteX0" fmla="*/ 33036 w 33395"/>
                <a:gd name="connsiteY0" fmla="*/ 20023 h 20293"/>
                <a:gd name="connsiteX1" fmla="*/ -170 w 33395"/>
                <a:gd name="connsiteY1" fmla="*/ 4570 h 20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395" h="20293">
                  <a:moveTo>
                    <a:pt x="33036" y="20023"/>
                  </a:moveTo>
                  <a:cubicBezTo>
                    <a:pt x="35597" y="8594"/>
                    <a:pt x="11502" y="-8812"/>
                    <a:pt x="-170" y="457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3" name="任意多边形: 形状 1462">
              <a:extLst>
                <a:ext uri="{FF2B5EF4-FFF2-40B4-BE49-F238E27FC236}">
                  <a16:creationId xmlns:a16="http://schemas.microsoft.com/office/drawing/2014/main" id="{AE7F2E96-BA24-50A9-CA0E-31AAB2FD242C}"/>
                </a:ext>
              </a:extLst>
            </p:cNvPr>
            <p:cNvSpPr/>
            <p:nvPr/>
          </p:nvSpPr>
          <p:spPr>
            <a:xfrm flipV="1">
              <a:off x="9064357" y="5310494"/>
              <a:ext cx="35694" cy="50132"/>
            </a:xfrm>
            <a:custGeom>
              <a:avLst/>
              <a:gdLst>
                <a:gd name="connsiteX0" fmla="*/ 35528 w 35694"/>
                <a:gd name="connsiteY0" fmla="*/ -385 h 50132"/>
                <a:gd name="connsiteX1" fmla="*/ 18278 w 35694"/>
                <a:gd name="connsiteY1" fmla="*/ 49748 h 50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694" h="50132">
                  <a:moveTo>
                    <a:pt x="35528" y="-385"/>
                  </a:moveTo>
                  <a:cubicBezTo>
                    <a:pt x="15731" y="173"/>
                    <a:pt x="-23347" y="28740"/>
                    <a:pt x="18278" y="4974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4" name="任意多边形: 形状 1463">
              <a:extLst>
                <a:ext uri="{FF2B5EF4-FFF2-40B4-BE49-F238E27FC236}">
                  <a16:creationId xmlns:a16="http://schemas.microsoft.com/office/drawing/2014/main" id="{2B95E4DE-BCF3-A07C-4261-44D2EF4554EB}"/>
                </a:ext>
              </a:extLst>
            </p:cNvPr>
            <p:cNvSpPr/>
            <p:nvPr/>
          </p:nvSpPr>
          <p:spPr>
            <a:xfrm flipV="1">
              <a:off x="9082567" y="5289088"/>
              <a:ext cx="35939" cy="51178"/>
            </a:xfrm>
            <a:custGeom>
              <a:avLst/>
              <a:gdLst>
                <a:gd name="connsiteX0" fmla="*/ 35773 w 35939"/>
                <a:gd name="connsiteY0" fmla="*/ -389 h 51178"/>
                <a:gd name="connsiteX1" fmla="*/ 30625 w 35939"/>
                <a:gd name="connsiteY1" fmla="*/ 50790 h 51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939" h="51178">
                  <a:moveTo>
                    <a:pt x="35773" y="-389"/>
                  </a:moveTo>
                  <a:cubicBezTo>
                    <a:pt x="270" y="6314"/>
                    <a:pt x="-20918" y="50229"/>
                    <a:pt x="30625" y="5079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5" name="任意多边形: 形状 1464">
              <a:extLst>
                <a:ext uri="{FF2B5EF4-FFF2-40B4-BE49-F238E27FC236}">
                  <a16:creationId xmlns:a16="http://schemas.microsoft.com/office/drawing/2014/main" id="{2DFD0742-F2BE-3BB8-AF6E-0C963D4EDCF2}"/>
                </a:ext>
              </a:extLst>
            </p:cNvPr>
            <p:cNvSpPr/>
            <p:nvPr/>
          </p:nvSpPr>
          <p:spPr>
            <a:xfrm flipV="1">
              <a:off x="9061101" y="5270980"/>
              <a:ext cx="47403" cy="50531"/>
            </a:xfrm>
            <a:custGeom>
              <a:avLst/>
              <a:gdLst>
                <a:gd name="connsiteX0" fmla="*/ 47237 w 47403"/>
                <a:gd name="connsiteY0" fmla="*/ 45980 h 50531"/>
                <a:gd name="connsiteX1" fmla="*/ 6969 w 47403"/>
                <a:gd name="connsiteY1" fmla="*/ -392 h 50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403" h="50531">
                  <a:moveTo>
                    <a:pt x="47237" y="45980"/>
                  </a:moveTo>
                  <a:cubicBezTo>
                    <a:pt x="23531" y="60997"/>
                    <a:pt x="-16527" y="33003"/>
                    <a:pt x="6969" y="-39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6" name="任意多边形: 形状 1465">
              <a:extLst>
                <a:ext uri="{FF2B5EF4-FFF2-40B4-BE49-F238E27FC236}">
                  <a16:creationId xmlns:a16="http://schemas.microsoft.com/office/drawing/2014/main" id="{9666AE43-BE87-7752-C55B-2C96AEE48EBF}"/>
                </a:ext>
              </a:extLst>
            </p:cNvPr>
            <p:cNvSpPr/>
            <p:nvPr/>
          </p:nvSpPr>
          <p:spPr>
            <a:xfrm flipV="1">
              <a:off x="9000805" y="5223819"/>
              <a:ext cx="60243" cy="41997"/>
            </a:xfrm>
            <a:custGeom>
              <a:avLst/>
              <a:gdLst>
                <a:gd name="connsiteX0" fmla="*/ 5377 w 60243"/>
                <a:gd name="connsiteY0" fmla="*/ 32661 h 41997"/>
                <a:gd name="connsiteX1" fmla="*/ 28092 w 60243"/>
                <a:gd name="connsiteY1" fmla="*/ -248 h 41997"/>
                <a:gd name="connsiteX2" fmla="*/ 60042 w 60243"/>
                <a:gd name="connsiteY2" fmla="*/ 41596 h 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0243" h="41997">
                  <a:moveTo>
                    <a:pt x="5377" y="32661"/>
                  </a:moveTo>
                  <a:cubicBezTo>
                    <a:pt x="-8472" y="24552"/>
                    <a:pt x="5305" y="-2688"/>
                    <a:pt x="28092" y="-248"/>
                  </a:cubicBezTo>
                  <a:cubicBezTo>
                    <a:pt x="45749" y="1650"/>
                    <a:pt x="60883" y="27444"/>
                    <a:pt x="60042" y="4159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7" name="任意多边形: 形状 1466">
              <a:extLst>
                <a:ext uri="{FF2B5EF4-FFF2-40B4-BE49-F238E27FC236}">
                  <a16:creationId xmlns:a16="http://schemas.microsoft.com/office/drawing/2014/main" id="{6A389B60-F6BC-6043-1AD0-02BB70F55021}"/>
                </a:ext>
              </a:extLst>
            </p:cNvPr>
            <p:cNvSpPr/>
            <p:nvPr/>
          </p:nvSpPr>
          <p:spPr>
            <a:xfrm flipV="1">
              <a:off x="8970223" y="5253827"/>
              <a:ext cx="54916" cy="34179"/>
            </a:xfrm>
            <a:custGeom>
              <a:avLst/>
              <a:gdLst>
                <a:gd name="connsiteX0" fmla="*/ 5717 w 54916"/>
                <a:gd name="connsiteY0" fmla="*/ 33783 h 34179"/>
                <a:gd name="connsiteX1" fmla="*/ 54748 w 54916"/>
                <a:gd name="connsiteY1" fmla="*/ 21787 h 34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4916" h="34179">
                  <a:moveTo>
                    <a:pt x="5717" y="33783"/>
                  </a:moveTo>
                  <a:cubicBezTo>
                    <a:pt x="-18298" y="13057"/>
                    <a:pt x="37841" y="-24677"/>
                    <a:pt x="54748" y="2178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8" name="任意多边形: 形状 1467">
              <a:extLst>
                <a:ext uri="{FF2B5EF4-FFF2-40B4-BE49-F238E27FC236}">
                  <a16:creationId xmlns:a16="http://schemas.microsoft.com/office/drawing/2014/main" id="{25A5D44B-06FD-0434-1BB2-C1086B56D42D}"/>
                </a:ext>
              </a:extLst>
            </p:cNvPr>
            <p:cNvSpPr/>
            <p:nvPr/>
          </p:nvSpPr>
          <p:spPr>
            <a:xfrm flipV="1">
              <a:off x="8947584" y="5287740"/>
              <a:ext cx="55446" cy="28394"/>
            </a:xfrm>
            <a:custGeom>
              <a:avLst/>
              <a:gdLst>
                <a:gd name="connsiteX0" fmla="*/ 1089 w 55446"/>
                <a:gd name="connsiteY0" fmla="*/ 25841 h 28394"/>
                <a:gd name="connsiteX1" fmla="*/ 55277 w 55446"/>
                <a:gd name="connsiteY1" fmla="*/ 28003 h 28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5446" h="28394">
                  <a:moveTo>
                    <a:pt x="1089" y="25841"/>
                  </a:moveTo>
                  <a:cubicBezTo>
                    <a:pt x="-9273" y="5179"/>
                    <a:pt x="47516" y="-22080"/>
                    <a:pt x="55277" y="2800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9" name="任意多边形: 形状 1468">
              <a:extLst>
                <a:ext uri="{FF2B5EF4-FFF2-40B4-BE49-F238E27FC236}">
                  <a16:creationId xmlns:a16="http://schemas.microsoft.com/office/drawing/2014/main" id="{E7E8545F-410F-1B48-5509-05816D48E980}"/>
                </a:ext>
              </a:extLst>
            </p:cNvPr>
            <p:cNvSpPr/>
            <p:nvPr/>
          </p:nvSpPr>
          <p:spPr>
            <a:xfrm flipV="1">
              <a:off x="9016113" y="5280854"/>
              <a:ext cx="26893" cy="36634"/>
            </a:xfrm>
            <a:custGeom>
              <a:avLst/>
              <a:gdLst>
                <a:gd name="connsiteX0" fmla="*/ -168 w 26893"/>
                <a:gd name="connsiteY0" fmla="*/ 36243 h 36634"/>
                <a:gd name="connsiteX1" fmla="*/ 26726 w 26893"/>
                <a:gd name="connsiteY1" fmla="*/ -391 h 36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893" h="36634">
                  <a:moveTo>
                    <a:pt x="-168" y="36243"/>
                  </a:moveTo>
                  <a:cubicBezTo>
                    <a:pt x="416" y="27704"/>
                    <a:pt x="5677" y="10216"/>
                    <a:pt x="26726" y="-39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0" name="任意多边形: 形状 1469">
              <a:extLst>
                <a:ext uri="{FF2B5EF4-FFF2-40B4-BE49-F238E27FC236}">
                  <a16:creationId xmlns:a16="http://schemas.microsoft.com/office/drawing/2014/main" id="{36B9C934-B568-96CE-9E49-8363E5F254E4}"/>
                </a:ext>
              </a:extLst>
            </p:cNvPr>
            <p:cNvSpPr/>
            <p:nvPr/>
          </p:nvSpPr>
          <p:spPr>
            <a:xfrm flipV="1">
              <a:off x="9042531" y="5259185"/>
              <a:ext cx="24690" cy="25404"/>
            </a:xfrm>
            <a:custGeom>
              <a:avLst/>
              <a:gdLst>
                <a:gd name="connsiteX0" fmla="*/ 322 w 24690"/>
                <a:gd name="connsiteY0" fmla="*/ 25008 h 25404"/>
                <a:gd name="connsiteX1" fmla="*/ 24523 w 24690"/>
                <a:gd name="connsiteY1" fmla="*/ -397 h 25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690" h="25404">
                  <a:moveTo>
                    <a:pt x="322" y="25008"/>
                  </a:moveTo>
                  <a:cubicBezTo>
                    <a:pt x="-2364" y="16910"/>
                    <a:pt x="6044" y="3958"/>
                    <a:pt x="24523" y="-39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1" name="任意多边形: 形状 1470">
              <a:extLst>
                <a:ext uri="{FF2B5EF4-FFF2-40B4-BE49-F238E27FC236}">
                  <a16:creationId xmlns:a16="http://schemas.microsoft.com/office/drawing/2014/main" id="{F790C16B-F58B-1BC6-FBD4-5A4A95B48BBA}"/>
                </a:ext>
              </a:extLst>
            </p:cNvPr>
            <p:cNvSpPr/>
            <p:nvPr/>
          </p:nvSpPr>
          <p:spPr>
            <a:xfrm flipV="1">
              <a:off x="8127927" y="5514574"/>
              <a:ext cx="19941" cy="20177"/>
            </a:xfrm>
            <a:custGeom>
              <a:avLst/>
              <a:gdLst>
                <a:gd name="connsiteX0" fmla="*/ 10033 w 19941"/>
                <a:gd name="connsiteY0" fmla="*/ 19829 h 20177"/>
                <a:gd name="connsiteX1" fmla="*/ 19755 w 19941"/>
                <a:gd name="connsiteY1" fmla="*/ 2509 h 20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941" h="20177">
                  <a:moveTo>
                    <a:pt x="10033" y="19829"/>
                  </a:moveTo>
                  <a:cubicBezTo>
                    <a:pt x="-9398" y="18800"/>
                    <a:pt x="1718" y="-9203"/>
                    <a:pt x="19755" y="250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2" name="任意多边形: 形状 1471">
              <a:extLst>
                <a:ext uri="{FF2B5EF4-FFF2-40B4-BE49-F238E27FC236}">
                  <a16:creationId xmlns:a16="http://schemas.microsoft.com/office/drawing/2014/main" id="{CF6A06A5-D72A-BBA0-6FFB-D89D9F5FC8E3}"/>
                </a:ext>
              </a:extLst>
            </p:cNvPr>
            <p:cNvSpPr/>
            <p:nvPr/>
          </p:nvSpPr>
          <p:spPr>
            <a:xfrm flipV="1">
              <a:off x="8112802" y="5515289"/>
              <a:ext cx="19945" cy="20179"/>
            </a:xfrm>
            <a:custGeom>
              <a:avLst/>
              <a:gdLst>
                <a:gd name="connsiteX0" fmla="*/ 10036 w 19945"/>
                <a:gd name="connsiteY0" fmla="*/ 19830 h 20179"/>
                <a:gd name="connsiteX1" fmla="*/ 19758 w 19945"/>
                <a:gd name="connsiteY1" fmla="*/ 2511 h 20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945" h="20179">
                  <a:moveTo>
                    <a:pt x="10036" y="19830"/>
                  </a:moveTo>
                  <a:cubicBezTo>
                    <a:pt x="-9401" y="18805"/>
                    <a:pt x="1718" y="-9206"/>
                    <a:pt x="19758" y="251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3" name="任意多边形: 形状 1472">
              <a:extLst>
                <a:ext uri="{FF2B5EF4-FFF2-40B4-BE49-F238E27FC236}">
                  <a16:creationId xmlns:a16="http://schemas.microsoft.com/office/drawing/2014/main" id="{B813EDD9-C42F-F2D3-036B-F9278B617EE8}"/>
                </a:ext>
              </a:extLst>
            </p:cNvPr>
            <p:cNvSpPr/>
            <p:nvPr/>
          </p:nvSpPr>
          <p:spPr>
            <a:xfrm flipV="1">
              <a:off x="8097204" y="5515407"/>
              <a:ext cx="19943" cy="20183"/>
            </a:xfrm>
            <a:custGeom>
              <a:avLst/>
              <a:gdLst>
                <a:gd name="connsiteX0" fmla="*/ 10037 w 19943"/>
                <a:gd name="connsiteY0" fmla="*/ 19835 h 20183"/>
                <a:gd name="connsiteX1" fmla="*/ 19756 w 19943"/>
                <a:gd name="connsiteY1" fmla="*/ 2509 h 20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943" h="20183">
                  <a:moveTo>
                    <a:pt x="10037" y="19835"/>
                  </a:moveTo>
                  <a:cubicBezTo>
                    <a:pt x="-9403" y="18804"/>
                    <a:pt x="1719" y="-9203"/>
                    <a:pt x="19756" y="250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4" name="任意多边形: 形状 1473">
              <a:extLst>
                <a:ext uri="{FF2B5EF4-FFF2-40B4-BE49-F238E27FC236}">
                  <a16:creationId xmlns:a16="http://schemas.microsoft.com/office/drawing/2014/main" id="{18279D03-C764-3551-0E01-FC3FE1AB949A}"/>
                </a:ext>
              </a:extLst>
            </p:cNvPr>
            <p:cNvSpPr/>
            <p:nvPr/>
          </p:nvSpPr>
          <p:spPr>
            <a:xfrm flipV="1">
              <a:off x="8081121" y="5514644"/>
              <a:ext cx="20085" cy="19432"/>
            </a:xfrm>
            <a:custGeom>
              <a:avLst/>
              <a:gdLst>
                <a:gd name="connsiteX0" fmla="*/ 10284 w 20085"/>
                <a:gd name="connsiteY0" fmla="*/ 19035 h 19432"/>
                <a:gd name="connsiteX1" fmla="*/ 19898 w 20085"/>
                <a:gd name="connsiteY1" fmla="*/ 696 h 19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085" h="19432">
                  <a:moveTo>
                    <a:pt x="10284" y="19035"/>
                  </a:moveTo>
                  <a:cubicBezTo>
                    <a:pt x="-6853" y="20359"/>
                    <a:pt x="-2477" y="-5825"/>
                    <a:pt x="19898" y="69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5" name="任意多边形: 形状 1474">
              <a:extLst>
                <a:ext uri="{FF2B5EF4-FFF2-40B4-BE49-F238E27FC236}">
                  <a16:creationId xmlns:a16="http://schemas.microsoft.com/office/drawing/2014/main" id="{F33B0201-D7BD-AF5C-A0DD-0F82C0298E07}"/>
                </a:ext>
              </a:extLst>
            </p:cNvPr>
            <p:cNvSpPr/>
            <p:nvPr/>
          </p:nvSpPr>
          <p:spPr>
            <a:xfrm flipV="1">
              <a:off x="8064457" y="5512977"/>
              <a:ext cx="20088" cy="19431"/>
            </a:xfrm>
            <a:custGeom>
              <a:avLst/>
              <a:gdLst>
                <a:gd name="connsiteX0" fmla="*/ 10279 w 20088"/>
                <a:gd name="connsiteY0" fmla="*/ 19033 h 19431"/>
                <a:gd name="connsiteX1" fmla="*/ 19901 w 20088"/>
                <a:gd name="connsiteY1" fmla="*/ 695 h 19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088" h="19431">
                  <a:moveTo>
                    <a:pt x="10279" y="19033"/>
                  </a:moveTo>
                  <a:cubicBezTo>
                    <a:pt x="-6854" y="20362"/>
                    <a:pt x="-2474" y="-5825"/>
                    <a:pt x="19901" y="69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6" name="任意多边形: 形状 1475">
              <a:extLst>
                <a:ext uri="{FF2B5EF4-FFF2-40B4-BE49-F238E27FC236}">
                  <a16:creationId xmlns:a16="http://schemas.microsoft.com/office/drawing/2014/main" id="{2F3104AA-0E19-07FB-C83D-2289247C354E}"/>
                </a:ext>
              </a:extLst>
            </p:cNvPr>
            <p:cNvSpPr/>
            <p:nvPr/>
          </p:nvSpPr>
          <p:spPr>
            <a:xfrm flipV="1">
              <a:off x="8151215" y="5534338"/>
              <a:ext cx="27402" cy="18760"/>
            </a:xfrm>
            <a:custGeom>
              <a:avLst/>
              <a:gdLst>
                <a:gd name="connsiteX0" fmla="*/ 1270 w 27402"/>
                <a:gd name="connsiteY0" fmla="*/ 18415 h 18760"/>
                <a:gd name="connsiteX1" fmla="*/ 27217 w 27402"/>
                <a:gd name="connsiteY1" fmla="*/ 3067 h 18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7402" h="18760">
                  <a:moveTo>
                    <a:pt x="1270" y="18415"/>
                  </a:moveTo>
                  <a:cubicBezTo>
                    <a:pt x="-5204" y="8629"/>
                    <a:pt x="11060" y="-7391"/>
                    <a:pt x="27217" y="306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7" name="任意多边形: 形状 1476">
              <a:extLst>
                <a:ext uri="{FF2B5EF4-FFF2-40B4-BE49-F238E27FC236}">
                  <a16:creationId xmlns:a16="http://schemas.microsoft.com/office/drawing/2014/main" id="{90296310-5CE4-18E4-C451-777BD2BA3E6C}"/>
                </a:ext>
              </a:extLst>
            </p:cNvPr>
            <p:cNvSpPr/>
            <p:nvPr/>
          </p:nvSpPr>
          <p:spPr>
            <a:xfrm flipV="1">
              <a:off x="8152740" y="5550888"/>
              <a:ext cx="8322" cy="19980"/>
            </a:xfrm>
            <a:custGeom>
              <a:avLst/>
              <a:gdLst>
                <a:gd name="connsiteX0" fmla="*/ 5817 w 8322"/>
                <a:gd name="connsiteY0" fmla="*/ 19639 h 19980"/>
                <a:gd name="connsiteX1" fmla="*/ 8136 w 8322"/>
                <a:gd name="connsiteY1" fmla="*/ -342 h 19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322" h="19980">
                  <a:moveTo>
                    <a:pt x="5817" y="19639"/>
                  </a:moveTo>
                  <a:cubicBezTo>
                    <a:pt x="-4688" y="15950"/>
                    <a:pt x="220" y="47"/>
                    <a:pt x="8136" y="-34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8" name="任意多边形: 形状 1477">
              <a:extLst>
                <a:ext uri="{FF2B5EF4-FFF2-40B4-BE49-F238E27FC236}">
                  <a16:creationId xmlns:a16="http://schemas.microsoft.com/office/drawing/2014/main" id="{AC19E63B-6FAB-D07B-41B1-4A382BBAE947}"/>
                </a:ext>
              </a:extLst>
            </p:cNvPr>
            <p:cNvSpPr/>
            <p:nvPr/>
          </p:nvSpPr>
          <p:spPr>
            <a:xfrm flipV="1">
              <a:off x="8133024" y="5533743"/>
              <a:ext cx="22552" cy="19781"/>
            </a:xfrm>
            <a:custGeom>
              <a:avLst/>
              <a:gdLst>
                <a:gd name="connsiteX0" fmla="*/ 1244 w 22552"/>
                <a:gd name="connsiteY0" fmla="*/ 19436 h 19781"/>
                <a:gd name="connsiteX1" fmla="*/ 22366 w 22552"/>
                <a:gd name="connsiteY1" fmla="*/ 338 h 19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552" h="19781">
                  <a:moveTo>
                    <a:pt x="1244" y="19436"/>
                  </a:moveTo>
                  <a:cubicBezTo>
                    <a:pt x="-4632" y="11452"/>
                    <a:pt x="8611" y="-3743"/>
                    <a:pt x="22366" y="33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9" name="任意多边形: 形状 1478">
              <a:extLst>
                <a:ext uri="{FF2B5EF4-FFF2-40B4-BE49-F238E27FC236}">
                  <a16:creationId xmlns:a16="http://schemas.microsoft.com/office/drawing/2014/main" id="{0B95E48B-E7EE-324F-4694-170C97F5FE74}"/>
                </a:ext>
              </a:extLst>
            </p:cNvPr>
            <p:cNvSpPr/>
            <p:nvPr/>
          </p:nvSpPr>
          <p:spPr>
            <a:xfrm flipV="1">
              <a:off x="8132536" y="5548150"/>
              <a:ext cx="8660" cy="20601"/>
            </a:xfrm>
            <a:custGeom>
              <a:avLst/>
              <a:gdLst>
                <a:gd name="connsiteX0" fmla="*/ 5186 w 8660"/>
                <a:gd name="connsiteY0" fmla="*/ 20259 h 20601"/>
                <a:gd name="connsiteX1" fmla="*/ 8473 w 8660"/>
                <a:gd name="connsiteY1" fmla="*/ -342 h 20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660" h="20601">
                  <a:moveTo>
                    <a:pt x="5186" y="20259"/>
                  </a:moveTo>
                  <a:cubicBezTo>
                    <a:pt x="-4373" y="16783"/>
                    <a:pt x="139" y="1124"/>
                    <a:pt x="8473" y="-34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80" name="任意多边形: 形状 1479">
              <a:extLst>
                <a:ext uri="{FF2B5EF4-FFF2-40B4-BE49-F238E27FC236}">
                  <a16:creationId xmlns:a16="http://schemas.microsoft.com/office/drawing/2014/main" id="{6CDB5E16-27E7-A1E2-BDB3-30419DBAE261}"/>
                </a:ext>
              </a:extLst>
            </p:cNvPr>
            <p:cNvSpPr/>
            <p:nvPr/>
          </p:nvSpPr>
          <p:spPr>
            <a:xfrm flipV="1">
              <a:off x="8117661" y="5534338"/>
              <a:ext cx="14930" cy="22580"/>
            </a:xfrm>
            <a:custGeom>
              <a:avLst/>
              <a:gdLst>
                <a:gd name="connsiteX0" fmla="*/ 1010 w 14930"/>
                <a:gd name="connsiteY0" fmla="*/ 22235 h 22580"/>
                <a:gd name="connsiteX1" fmla="*/ 14744 w 14930"/>
                <a:gd name="connsiteY1" fmla="*/ -345 h 22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930" h="22580">
                  <a:moveTo>
                    <a:pt x="1010" y="22235"/>
                  </a:moveTo>
                  <a:cubicBezTo>
                    <a:pt x="-2595" y="15263"/>
                    <a:pt x="1931" y="1777"/>
                    <a:pt x="14744" y="-34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81" name="任意多边形: 形状 1480">
              <a:extLst>
                <a:ext uri="{FF2B5EF4-FFF2-40B4-BE49-F238E27FC236}">
                  <a16:creationId xmlns:a16="http://schemas.microsoft.com/office/drawing/2014/main" id="{F710815F-D2C8-57B7-21D7-A11E0C72DD17}"/>
                </a:ext>
              </a:extLst>
            </p:cNvPr>
            <p:cNvSpPr/>
            <p:nvPr/>
          </p:nvSpPr>
          <p:spPr>
            <a:xfrm flipV="1">
              <a:off x="8112065" y="5547197"/>
              <a:ext cx="7150" cy="16398"/>
            </a:xfrm>
            <a:custGeom>
              <a:avLst/>
              <a:gdLst>
                <a:gd name="connsiteX0" fmla="*/ 6963 w 7150"/>
                <a:gd name="connsiteY0" fmla="*/ 16055 h 16398"/>
                <a:gd name="connsiteX1" fmla="*/ 1476 w 7150"/>
                <a:gd name="connsiteY1" fmla="*/ -343 h 16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150" h="16398">
                  <a:moveTo>
                    <a:pt x="6963" y="16055"/>
                  </a:moveTo>
                  <a:cubicBezTo>
                    <a:pt x="859" y="15023"/>
                    <a:pt x="-2367" y="5628"/>
                    <a:pt x="1476" y="-34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82" name="任意多边形: 形状 1481">
              <a:extLst>
                <a:ext uri="{FF2B5EF4-FFF2-40B4-BE49-F238E27FC236}">
                  <a16:creationId xmlns:a16="http://schemas.microsoft.com/office/drawing/2014/main" id="{4CCFEAE7-12C9-A878-4E38-F2258F7A9D5D}"/>
                </a:ext>
              </a:extLst>
            </p:cNvPr>
            <p:cNvSpPr/>
            <p:nvPr/>
          </p:nvSpPr>
          <p:spPr>
            <a:xfrm flipV="1">
              <a:off x="8096967" y="5533743"/>
              <a:ext cx="15448" cy="21905"/>
            </a:xfrm>
            <a:custGeom>
              <a:avLst/>
              <a:gdLst>
                <a:gd name="connsiteX0" fmla="*/ 2177 w 15448"/>
                <a:gd name="connsiteY0" fmla="*/ 21560 h 21905"/>
                <a:gd name="connsiteX1" fmla="*/ 15261 w 15448"/>
                <a:gd name="connsiteY1" fmla="*/ -340 h 21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448" h="21905">
                  <a:moveTo>
                    <a:pt x="2177" y="21560"/>
                  </a:moveTo>
                  <a:cubicBezTo>
                    <a:pt x="-3192" y="16517"/>
                    <a:pt x="340" y="-688"/>
                    <a:pt x="15261" y="-34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83" name="任意多边形: 形状 1482">
              <a:extLst>
                <a:ext uri="{FF2B5EF4-FFF2-40B4-BE49-F238E27FC236}">
                  <a16:creationId xmlns:a16="http://schemas.microsoft.com/office/drawing/2014/main" id="{B277879D-1F5B-0BE2-4655-80A5FAD340BE}"/>
                </a:ext>
              </a:extLst>
            </p:cNvPr>
            <p:cNvSpPr/>
            <p:nvPr/>
          </p:nvSpPr>
          <p:spPr>
            <a:xfrm flipV="1">
              <a:off x="8087387" y="5542078"/>
              <a:ext cx="9682" cy="14810"/>
            </a:xfrm>
            <a:custGeom>
              <a:avLst/>
              <a:gdLst>
                <a:gd name="connsiteX0" fmla="*/ 9495 w 9682"/>
                <a:gd name="connsiteY0" fmla="*/ 14466 h 14810"/>
                <a:gd name="connsiteX1" fmla="*/ 3651 w 9682"/>
                <a:gd name="connsiteY1" fmla="*/ -344 h 14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682" h="14810">
                  <a:moveTo>
                    <a:pt x="9495" y="14466"/>
                  </a:moveTo>
                  <a:cubicBezTo>
                    <a:pt x="201" y="13547"/>
                    <a:pt x="-3702" y="5669"/>
                    <a:pt x="3651" y="-34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84" name="任意多边形: 形状 1483">
              <a:extLst>
                <a:ext uri="{FF2B5EF4-FFF2-40B4-BE49-F238E27FC236}">
                  <a16:creationId xmlns:a16="http://schemas.microsoft.com/office/drawing/2014/main" id="{FA09DA7E-9C1C-621D-D63E-292467359D1E}"/>
                </a:ext>
              </a:extLst>
            </p:cNvPr>
            <p:cNvSpPr/>
            <p:nvPr/>
          </p:nvSpPr>
          <p:spPr>
            <a:xfrm flipV="1">
              <a:off x="8080708" y="5531838"/>
              <a:ext cx="6637" cy="16929"/>
            </a:xfrm>
            <a:custGeom>
              <a:avLst/>
              <a:gdLst>
                <a:gd name="connsiteX0" fmla="*/ 1648 w 6637"/>
                <a:gd name="connsiteY0" fmla="*/ 16584 h 16929"/>
                <a:gd name="connsiteX1" fmla="*/ 6449 w 6637"/>
                <a:gd name="connsiteY1" fmla="*/ -346 h 16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37" h="16929">
                  <a:moveTo>
                    <a:pt x="1648" y="16584"/>
                  </a:moveTo>
                  <a:cubicBezTo>
                    <a:pt x="-1714" y="12994"/>
                    <a:pt x="-652" y="3065"/>
                    <a:pt x="6449" y="-34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85" name="任意多边形: 形状 1484">
              <a:extLst>
                <a:ext uri="{FF2B5EF4-FFF2-40B4-BE49-F238E27FC236}">
                  <a16:creationId xmlns:a16="http://schemas.microsoft.com/office/drawing/2014/main" id="{A8951C0B-AF17-5860-498C-D53BAA7B9D32}"/>
                </a:ext>
              </a:extLst>
            </p:cNvPr>
            <p:cNvSpPr/>
            <p:nvPr/>
          </p:nvSpPr>
          <p:spPr>
            <a:xfrm flipV="1">
              <a:off x="8045768" y="5510396"/>
              <a:ext cx="20588" cy="18923"/>
            </a:xfrm>
            <a:custGeom>
              <a:avLst/>
              <a:gdLst>
                <a:gd name="connsiteX0" fmla="*/ 3607 w 20588"/>
                <a:gd name="connsiteY0" fmla="*/ 18563 h 18923"/>
                <a:gd name="connsiteX1" fmla="*/ 20400 w 20588"/>
                <a:gd name="connsiteY1" fmla="*/ 1662 h 18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588" h="18923">
                  <a:moveTo>
                    <a:pt x="3607" y="18563"/>
                  </a:moveTo>
                  <a:cubicBezTo>
                    <a:pt x="-4705" y="19196"/>
                    <a:pt x="523" y="-7795"/>
                    <a:pt x="20400" y="166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86" name="任意多边形: 形状 1485">
              <a:extLst>
                <a:ext uri="{FF2B5EF4-FFF2-40B4-BE49-F238E27FC236}">
                  <a16:creationId xmlns:a16="http://schemas.microsoft.com/office/drawing/2014/main" id="{A3D29C1B-DE1D-A337-E2E4-E33660F1F94F}"/>
                </a:ext>
              </a:extLst>
            </p:cNvPr>
            <p:cNvSpPr/>
            <p:nvPr/>
          </p:nvSpPr>
          <p:spPr>
            <a:xfrm flipV="1">
              <a:off x="8025314" y="5507632"/>
              <a:ext cx="22404" cy="19500"/>
            </a:xfrm>
            <a:custGeom>
              <a:avLst/>
              <a:gdLst>
                <a:gd name="connsiteX0" fmla="*/ 4296 w 22404"/>
                <a:gd name="connsiteY0" fmla="*/ 19115 h 19500"/>
                <a:gd name="connsiteX1" fmla="*/ 22215 w 22404"/>
                <a:gd name="connsiteY1" fmla="*/ 3132 h 19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404" h="19500">
                  <a:moveTo>
                    <a:pt x="4296" y="19115"/>
                  </a:moveTo>
                  <a:cubicBezTo>
                    <a:pt x="-5818" y="20346"/>
                    <a:pt x="1604" y="-10493"/>
                    <a:pt x="22215" y="313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87" name="任意多边形: 形状 1486">
              <a:extLst>
                <a:ext uri="{FF2B5EF4-FFF2-40B4-BE49-F238E27FC236}">
                  <a16:creationId xmlns:a16="http://schemas.microsoft.com/office/drawing/2014/main" id="{84A5E1CB-A607-2E26-CCBE-6EA1EB45F922}"/>
                </a:ext>
              </a:extLst>
            </p:cNvPr>
            <p:cNvSpPr/>
            <p:nvPr/>
          </p:nvSpPr>
          <p:spPr>
            <a:xfrm flipV="1">
              <a:off x="8066649" y="5538201"/>
              <a:ext cx="13990" cy="11065"/>
            </a:xfrm>
            <a:custGeom>
              <a:avLst/>
              <a:gdLst>
                <a:gd name="connsiteX0" fmla="*/ 13802 w 13990"/>
                <a:gd name="connsiteY0" fmla="*/ 10177 h 11065"/>
                <a:gd name="connsiteX1" fmla="*/ 330 w 13990"/>
                <a:gd name="connsiteY1" fmla="*/ -345 h 11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990" h="11065">
                  <a:moveTo>
                    <a:pt x="13802" y="10177"/>
                  </a:moveTo>
                  <a:cubicBezTo>
                    <a:pt x="6919" y="12631"/>
                    <a:pt x="-2508" y="6353"/>
                    <a:pt x="330" y="-34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88" name="任意多边形: 形状 1487">
              <a:extLst>
                <a:ext uri="{FF2B5EF4-FFF2-40B4-BE49-F238E27FC236}">
                  <a16:creationId xmlns:a16="http://schemas.microsoft.com/office/drawing/2014/main" id="{9F93895F-4A5F-0204-7E34-0364A7354F84}"/>
                </a:ext>
              </a:extLst>
            </p:cNvPr>
            <p:cNvSpPr/>
            <p:nvPr/>
          </p:nvSpPr>
          <p:spPr>
            <a:xfrm flipV="1">
              <a:off x="8058048" y="5529457"/>
              <a:ext cx="9117" cy="15190"/>
            </a:xfrm>
            <a:custGeom>
              <a:avLst/>
              <a:gdLst>
                <a:gd name="connsiteX0" fmla="*/ 852 w 9117"/>
                <a:gd name="connsiteY0" fmla="*/ 14844 h 15190"/>
                <a:gd name="connsiteX1" fmla="*/ 8929 w 9117"/>
                <a:gd name="connsiteY1" fmla="*/ -347 h 15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117" h="15190">
                  <a:moveTo>
                    <a:pt x="852" y="14844"/>
                  </a:moveTo>
                  <a:cubicBezTo>
                    <a:pt x="-2138" y="11839"/>
                    <a:pt x="1550" y="1335"/>
                    <a:pt x="8929" y="-34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89" name="任意多边形: 形状 1488">
              <a:extLst>
                <a:ext uri="{FF2B5EF4-FFF2-40B4-BE49-F238E27FC236}">
                  <a16:creationId xmlns:a16="http://schemas.microsoft.com/office/drawing/2014/main" id="{72F2AC96-2ED4-7FCD-BB6D-C5892547880D}"/>
                </a:ext>
              </a:extLst>
            </p:cNvPr>
            <p:cNvSpPr/>
            <p:nvPr/>
          </p:nvSpPr>
          <p:spPr>
            <a:xfrm flipV="1">
              <a:off x="8044838" y="5527790"/>
              <a:ext cx="8178" cy="15020"/>
            </a:xfrm>
            <a:custGeom>
              <a:avLst/>
              <a:gdLst>
                <a:gd name="connsiteX0" fmla="*/ 7990 w 8178"/>
                <a:gd name="connsiteY0" fmla="*/ 14674 h 15020"/>
                <a:gd name="connsiteX1" fmla="*/ 4194 w 8178"/>
                <a:gd name="connsiteY1" fmla="*/ -347 h 15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178" h="15020">
                  <a:moveTo>
                    <a:pt x="7990" y="14674"/>
                  </a:moveTo>
                  <a:cubicBezTo>
                    <a:pt x="-179" y="14674"/>
                    <a:pt x="-3594" y="2406"/>
                    <a:pt x="4194" y="-34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90" name="任意多边形: 形状 1489">
              <a:extLst>
                <a:ext uri="{FF2B5EF4-FFF2-40B4-BE49-F238E27FC236}">
                  <a16:creationId xmlns:a16="http://schemas.microsoft.com/office/drawing/2014/main" id="{90AA9473-5792-0727-2BD7-11BF72B14695}"/>
                </a:ext>
              </a:extLst>
            </p:cNvPr>
            <p:cNvSpPr/>
            <p:nvPr/>
          </p:nvSpPr>
          <p:spPr>
            <a:xfrm flipV="1">
              <a:off x="8021208" y="5521480"/>
              <a:ext cx="6685" cy="13992"/>
            </a:xfrm>
            <a:custGeom>
              <a:avLst/>
              <a:gdLst>
                <a:gd name="connsiteX0" fmla="*/ 6496 w 6685"/>
                <a:gd name="connsiteY0" fmla="*/ 13644 h 13992"/>
                <a:gd name="connsiteX1" fmla="*/ 5802 w 6685"/>
                <a:gd name="connsiteY1" fmla="*/ -348 h 13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85" h="13992">
                  <a:moveTo>
                    <a:pt x="6496" y="13644"/>
                  </a:moveTo>
                  <a:cubicBezTo>
                    <a:pt x="-1530" y="13009"/>
                    <a:pt x="-3004" y="2513"/>
                    <a:pt x="5802" y="-34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91" name="任意多边形: 形状 1490">
              <a:extLst>
                <a:ext uri="{FF2B5EF4-FFF2-40B4-BE49-F238E27FC236}">
                  <a16:creationId xmlns:a16="http://schemas.microsoft.com/office/drawing/2014/main" id="{9F6EE644-F20F-3B99-7535-25161F733102}"/>
                </a:ext>
              </a:extLst>
            </p:cNvPr>
            <p:cNvSpPr/>
            <p:nvPr/>
          </p:nvSpPr>
          <p:spPr>
            <a:xfrm flipV="1">
              <a:off x="8037990" y="5527195"/>
              <a:ext cx="6812" cy="9867"/>
            </a:xfrm>
            <a:custGeom>
              <a:avLst/>
              <a:gdLst>
                <a:gd name="connsiteX0" fmla="*/ 74 w 6812"/>
                <a:gd name="connsiteY0" fmla="*/ 9520 h 9867"/>
                <a:gd name="connsiteX1" fmla="*/ 6624 w 6812"/>
                <a:gd name="connsiteY1" fmla="*/ -347 h 9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12" h="9867">
                  <a:moveTo>
                    <a:pt x="74" y="9520"/>
                  </a:moveTo>
                  <a:cubicBezTo>
                    <a:pt x="-1087" y="7255"/>
                    <a:pt x="1681" y="877"/>
                    <a:pt x="6624" y="-34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92" name="任意多边形: 形状 1491">
              <a:extLst>
                <a:ext uri="{FF2B5EF4-FFF2-40B4-BE49-F238E27FC236}">
                  <a16:creationId xmlns:a16="http://schemas.microsoft.com/office/drawing/2014/main" id="{BA9B3023-38C4-2253-0125-7E686175AC00}"/>
                </a:ext>
              </a:extLst>
            </p:cNvPr>
            <p:cNvSpPr/>
            <p:nvPr/>
          </p:nvSpPr>
          <p:spPr>
            <a:xfrm flipV="1">
              <a:off x="8002520" y="5505327"/>
              <a:ext cx="18928" cy="21227"/>
            </a:xfrm>
            <a:custGeom>
              <a:avLst/>
              <a:gdLst>
                <a:gd name="connsiteX0" fmla="*/ 8992 w 18928"/>
                <a:gd name="connsiteY0" fmla="*/ 20799 h 21227"/>
                <a:gd name="connsiteX1" fmla="*/ 18739 w 18928"/>
                <a:gd name="connsiteY1" fmla="*/ -351 h 21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928" h="21227">
                  <a:moveTo>
                    <a:pt x="8992" y="20799"/>
                  </a:moveTo>
                  <a:cubicBezTo>
                    <a:pt x="347" y="22187"/>
                    <a:pt x="-10093" y="4845"/>
                    <a:pt x="18739" y="-35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93" name="任意多边形: 形状 1492">
              <a:extLst>
                <a:ext uri="{FF2B5EF4-FFF2-40B4-BE49-F238E27FC236}">
                  <a16:creationId xmlns:a16="http://schemas.microsoft.com/office/drawing/2014/main" id="{C952BC45-A781-FB0F-63E9-5E4D4D49ED52}"/>
                </a:ext>
              </a:extLst>
            </p:cNvPr>
            <p:cNvSpPr/>
            <p:nvPr/>
          </p:nvSpPr>
          <p:spPr>
            <a:xfrm flipV="1">
              <a:off x="7982115" y="5502460"/>
              <a:ext cx="20999" cy="14443"/>
            </a:xfrm>
            <a:custGeom>
              <a:avLst/>
              <a:gdLst>
                <a:gd name="connsiteX0" fmla="*/ 9752 w 20999"/>
                <a:gd name="connsiteY0" fmla="*/ 14002 h 14443"/>
                <a:gd name="connsiteX1" fmla="*/ 20809 w 20999"/>
                <a:gd name="connsiteY1" fmla="*/ -352 h 14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999" h="14443">
                  <a:moveTo>
                    <a:pt x="9752" y="14002"/>
                  </a:moveTo>
                  <a:cubicBezTo>
                    <a:pt x="-2726" y="15369"/>
                    <a:pt x="-7741" y="577"/>
                    <a:pt x="20809" y="-35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94" name="任意多边形: 形状 1493">
              <a:extLst>
                <a:ext uri="{FF2B5EF4-FFF2-40B4-BE49-F238E27FC236}">
                  <a16:creationId xmlns:a16="http://schemas.microsoft.com/office/drawing/2014/main" id="{E3FA2881-9D08-ECE6-24CD-8A55C659E895}"/>
                </a:ext>
              </a:extLst>
            </p:cNvPr>
            <p:cNvSpPr/>
            <p:nvPr/>
          </p:nvSpPr>
          <p:spPr>
            <a:xfrm flipV="1">
              <a:off x="7997917" y="5518979"/>
              <a:ext cx="6283" cy="9899"/>
            </a:xfrm>
            <a:custGeom>
              <a:avLst/>
              <a:gdLst>
                <a:gd name="connsiteX0" fmla="*/ 6094 w 6283"/>
                <a:gd name="connsiteY0" fmla="*/ 9550 h 9899"/>
                <a:gd name="connsiteX1" fmla="*/ 5817 w 6283"/>
                <a:gd name="connsiteY1" fmla="*/ -349 h 9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283" h="9899">
                  <a:moveTo>
                    <a:pt x="6094" y="9550"/>
                  </a:moveTo>
                  <a:cubicBezTo>
                    <a:pt x="2338" y="9205"/>
                    <a:pt x="-5791" y="2379"/>
                    <a:pt x="5817" y="-34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95" name="任意多边形: 形状 1494">
              <a:extLst>
                <a:ext uri="{FF2B5EF4-FFF2-40B4-BE49-F238E27FC236}">
                  <a16:creationId xmlns:a16="http://schemas.microsoft.com/office/drawing/2014/main" id="{AAE0F548-C6A6-A057-0D28-38ACFCD3B234}"/>
                </a:ext>
              </a:extLst>
            </p:cNvPr>
            <p:cNvSpPr/>
            <p:nvPr/>
          </p:nvSpPr>
          <p:spPr>
            <a:xfrm flipV="1">
              <a:off x="7979008" y="5511955"/>
              <a:ext cx="7211" cy="12525"/>
            </a:xfrm>
            <a:custGeom>
              <a:avLst/>
              <a:gdLst>
                <a:gd name="connsiteX0" fmla="*/ 4881 w 7211"/>
                <a:gd name="connsiteY0" fmla="*/ 12175 h 12525"/>
                <a:gd name="connsiteX1" fmla="*/ 7022 w 7211"/>
                <a:gd name="connsiteY1" fmla="*/ -350 h 12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211" h="12525">
                  <a:moveTo>
                    <a:pt x="4881" y="12175"/>
                  </a:moveTo>
                  <a:cubicBezTo>
                    <a:pt x="-1222" y="11135"/>
                    <a:pt x="-3252" y="2345"/>
                    <a:pt x="7022" y="-35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96" name="任意多边形: 形状 1495">
              <a:extLst>
                <a:ext uri="{FF2B5EF4-FFF2-40B4-BE49-F238E27FC236}">
                  <a16:creationId xmlns:a16="http://schemas.microsoft.com/office/drawing/2014/main" id="{9195B533-15CC-5E06-69DA-A0154C6D927F}"/>
                </a:ext>
              </a:extLst>
            </p:cNvPr>
            <p:cNvSpPr/>
            <p:nvPr/>
          </p:nvSpPr>
          <p:spPr>
            <a:xfrm flipV="1">
              <a:off x="7959952" y="5500400"/>
              <a:ext cx="22925" cy="11248"/>
            </a:xfrm>
            <a:custGeom>
              <a:avLst/>
              <a:gdLst>
                <a:gd name="connsiteX0" fmla="*/ 3220 w 22925"/>
                <a:gd name="connsiteY0" fmla="*/ 10891 h 11248"/>
                <a:gd name="connsiteX1" fmla="*/ 22735 w 22925"/>
                <a:gd name="connsiteY1" fmla="*/ 436 h 11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925" h="11248">
                  <a:moveTo>
                    <a:pt x="3220" y="10891"/>
                  </a:moveTo>
                  <a:cubicBezTo>
                    <a:pt x="-6359" y="11239"/>
                    <a:pt x="5542" y="-3924"/>
                    <a:pt x="22735" y="43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97" name="任意多边形: 形状 1496">
              <a:extLst>
                <a:ext uri="{FF2B5EF4-FFF2-40B4-BE49-F238E27FC236}">
                  <a16:creationId xmlns:a16="http://schemas.microsoft.com/office/drawing/2014/main" id="{7CCB6933-A8C9-619F-D8D2-EF349C41FBE0}"/>
                </a:ext>
              </a:extLst>
            </p:cNvPr>
            <p:cNvSpPr/>
            <p:nvPr/>
          </p:nvSpPr>
          <p:spPr>
            <a:xfrm flipV="1">
              <a:off x="7958505" y="5508502"/>
              <a:ext cx="6286" cy="12131"/>
            </a:xfrm>
            <a:custGeom>
              <a:avLst/>
              <a:gdLst>
                <a:gd name="connsiteX0" fmla="*/ 6096 w 6286"/>
                <a:gd name="connsiteY0" fmla="*/ 11780 h 12131"/>
                <a:gd name="connsiteX1" fmla="*/ 5486 w 6286"/>
                <a:gd name="connsiteY1" fmla="*/ -351 h 12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286" h="12131">
                  <a:moveTo>
                    <a:pt x="6096" y="11780"/>
                  </a:moveTo>
                  <a:cubicBezTo>
                    <a:pt x="1021" y="10646"/>
                    <a:pt x="-4766" y="1511"/>
                    <a:pt x="5486" y="-35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98" name="任意多边形: 形状 1497">
              <a:extLst>
                <a:ext uri="{FF2B5EF4-FFF2-40B4-BE49-F238E27FC236}">
                  <a16:creationId xmlns:a16="http://schemas.microsoft.com/office/drawing/2014/main" id="{AE40F5F6-DDAC-BA9B-BEAF-DC49F26A2261}"/>
                </a:ext>
              </a:extLst>
            </p:cNvPr>
            <p:cNvSpPr/>
            <p:nvPr/>
          </p:nvSpPr>
          <p:spPr>
            <a:xfrm flipV="1">
              <a:off x="7939704" y="5499572"/>
              <a:ext cx="19714" cy="13067"/>
            </a:xfrm>
            <a:custGeom>
              <a:avLst/>
              <a:gdLst>
                <a:gd name="connsiteX0" fmla="*/ 2751 w 19714"/>
                <a:gd name="connsiteY0" fmla="*/ 12715 h 13067"/>
                <a:gd name="connsiteX1" fmla="*/ 19523 w 19714"/>
                <a:gd name="connsiteY1" fmla="*/ -352 h 13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714" h="13067">
                  <a:moveTo>
                    <a:pt x="2751" y="12715"/>
                  </a:moveTo>
                  <a:cubicBezTo>
                    <a:pt x="-4125" y="12171"/>
                    <a:pt x="889" y="2464"/>
                    <a:pt x="19523" y="-35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99" name="任意多边形: 形状 1498">
              <a:extLst>
                <a:ext uri="{FF2B5EF4-FFF2-40B4-BE49-F238E27FC236}">
                  <a16:creationId xmlns:a16="http://schemas.microsoft.com/office/drawing/2014/main" id="{9E9D1772-F672-1FDB-0855-0310BC89D9A4}"/>
                </a:ext>
              </a:extLst>
            </p:cNvPr>
            <p:cNvSpPr/>
            <p:nvPr/>
          </p:nvSpPr>
          <p:spPr>
            <a:xfrm flipV="1">
              <a:off x="7937529" y="5508264"/>
              <a:ext cx="7736" cy="10323"/>
            </a:xfrm>
            <a:custGeom>
              <a:avLst/>
              <a:gdLst>
                <a:gd name="connsiteX0" fmla="*/ 7545 w 7736"/>
                <a:gd name="connsiteY0" fmla="*/ 9972 h 10323"/>
                <a:gd name="connsiteX1" fmla="*/ 5362 w 7736"/>
                <a:gd name="connsiteY1" fmla="*/ -351 h 10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736" h="10323">
                  <a:moveTo>
                    <a:pt x="7545" y="9972"/>
                  </a:moveTo>
                  <a:cubicBezTo>
                    <a:pt x="-722" y="8947"/>
                    <a:pt x="-3711" y="2947"/>
                    <a:pt x="5362" y="-35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00" name="任意多边形: 形状 1499">
              <a:extLst>
                <a:ext uri="{FF2B5EF4-FFF2-40B4-BE49-F238E27FC236}">
                  <a16:creationId xmlns:a16="http://schemas.microsoft.com/office/drawing/2014/main" id="{13D4F7DA-8F74-81CA-2171-2FB3AC19091B}"/>
                </a:ext>
              </a:extLst>
            </p:cNvPr>
            <p:cNvSpPr/>
            <p:nvPr/>
          </p:nvSpPr>
          <p:spPr>
            <a:xfrm flipV="1">
              <a:off x="7923015" y="5500644"/>
              <a:ext cx="14770" cy="13037"/>
            </a:xfrm>
            <a:custGeom>
              <a:avLst/>
              <a:gdLst>
                <a:gd name="connsiteX0" fmla="*/ 4319 w 14770"/>
                <a:gd name="connsiteY0" fmla="*/ 12685 h 13037"/>
                <a:gd name="connsiteX1" fmla="*/ 14579 w 14770"/>
                <a:gd name="connsiteY1" fmla="*/ -352 h 13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770" h="13037">
                  <a:moveTo>
                    <a:pt x="4319" y="12685"/>
                  </a:moveTo>
                  <a:cubicBezTo>
                    <a:pt x="-5149" y="11057"/>
                    <a:pt x="1253" y="1827"/>
                    <a:pt x="14579" y="-35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01" name="任意多边形: 形状 1500">
              <a:extLst>
                <a:ext uri="{FF2B5EF4-FFF2-40B4-BE49-F238E27FC236}">
                  <a16:creationId xmlns:a16="http://schemas.microsoft.com/office/drawing/2014/main" id="{3A60B481-E15E-6CD7-FA72-8E7A22FE7B31}"/>
                </a:ext>
              </a:extLst>
            </p:cNvPr>
            <p:cNvSpPr/>
            <p:nvPr/>
          </p:nvSpPr>
          <p:spPr>
            <a:xfrm flipV="1">
              <a:off x="7912757" y="5506629"/>
              <a:ext cx="11196" cy="10481"/>
            </a:xfrm>
            <a:custGeom>
              <a:avLst/>
              <a:gdLst>
                <a:gd name="connsiteX0" fmla="*/ 11005 w 11196"/>
                <a:gd name="connsiteY0" fmla="*/ 9925 h 10481"/>
                <a:gd name="connsiteX1" fmla="*/ 5314 w 11196"/>
                <a:gd name="connsiteY1" fmla="*/ -351 h 10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196" h="10481">
                  <a:moveTo>
                    <a:pt x="11005" y="9925"/>
                  </a:moveTo>
                  <a:cubicBezTo>
                    <a:pt x="-2247" y="11788"/>
                    <a:pt x="-3194" y="406"/>
                    <a:pt x="5314" y="-35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02" name="任意多边形: 形状 1501">
              <a:extLst>
                <a:ext uri="{FF2B5EF4-FFF2-40B4-BE49-F238E27FC236}">
                  <a16:creationId xmlns:a16="http://schemas.microsoft.com/office/drawing/2014/main" id="{B78357AC-786F-7AC3-922A-86F6EE23476C}"/>
                </a:ext>
              </a:extLst>
            </p:cNvPr>
            <p:cNvSpPr/>
            <p:nvPr/>
          </p:nvSpPr>
          <p:spPr>
            <a:xfrm flipV="1">
              <a:off x="8246622" y="5754366"/>
              <a:ext cx="28179" cy="17850"/>
            </a:xfrm>
            <a:custGeom>
              <a:avLst/>
              <a:gdLst>
                <a:gd name="connsiteX0" fmla="*/ 2187 w 28179"/>
                <a:gd name="connsiteY0" fmla="*/ 17547 h 17850"/>
                <a:gd name="connsiteX1" fmla="*/ 9843 w 28179"/>
                <a:gd name="connsiteY1" fmla="*/ 1267 h 17850"/>
                <a:gd name="connsiteX2" fmla="*/ 27994 w 28179"/>
                <a:gd name="connsiteY2" fmla="*/ 11006 h 17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79" h="17850">
                  <a:moveTo>
                    <a:pt x="2187" y="17547"/>
                  </a:moveTo>
                  <a:cubicBezTo>
                    <a:pt x="-3457" y="13917"/>
                    <a:pt x="1724" y="4779"/>
                    <a:pt x="9843" y="1267"/>
                  </a:cubicBezTo>
                  <a:cubicBezTo>
                    <a:pt x="17644" y="-2106"/>
                    <a:pt x="28125" y="-563"/>
                    <a:pt x="27994" y="1100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03" name="任意多边形: 形状 1502">
              <a:extLst>
                <a:ext uri="{FF2B5EF4-FFF2-40B4-BE49-F238E27FC236}">
                  <a16:creationId xmlns:a16="http://schemas.microsoft.com/office/drawing/2014/main" id="{23C685D6-B3DE-A1FC-6F23-F0BB5C716E75}"/>
                </a:ext>
              </a:extLst>
            </p:cNvPr>
            <p:cNvSpPr/>
            <p:nvPr/>
          </p:nvSpPr>
          <p:spPr>
            <a:xfrm flipV="1">
              <a:off x="8268877" y="5771273"/>
              <a:ext cx="25091" cy="8574"/>
            </a:xfrm>
            <a:custGeom>
              <a:avLst/>
              <a:gdLst>
                <a:gd name="connsiteX0" fmla="*/ -184 w 25091"/>
                <a:gd name="connsiteY0" fmla="*/ 8273 h 8574"/>
                <a:gd name="connsiteX1" fmla="*/ 24907 w 25091"/>
                <a:gd name="connsiteY1" fmla="*/ 4904 h 8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091" h="8574">
                  <a:moveTo>
                    <a:pt x="-184" y="8273"/>
                  </a:moveTo>
                  <a:cubicBezTo>
                    <a:pt x="3366" y="-1594"/>
                    <a:pt x="19739" y="-3253"/>
                    <a:pt x="24907" y="490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04" name="任意多边形: 形状 1503">
              <a:extLst>
                <a:ext uri="{FF2B5EF4-FFF2-40B4-BE49-F238E27FC236}">
                  <a16:creationId xmlns:a16="http://schemas.microsoft.com/office/drawing/2014/main" id="{6CD712E6-70A1-9E2E-D59C-1EE373B13BE7}"/>
                </a:ext>
              </a:extLst>
            </p:cNvPr>
            <p:cNvSpPr/>
            <p:nvPr/>
          </p:nvSpPr>
          <p:spPr>
            <a:xfrm flipV="1">
              <a:off x="9118427" y="5124870"/>
              <a:ext cx="100568" cy="106212"/>
            </a:xfrm>
            <a:custGeom>
              <a:avLst/>
              <a:gdLst>
                <a:gd name="connsiteX0" fmla="*/ 100403 w 100568"/>
                <a:gd name="connsiteY0" fmla="*/ 11369 h 106212"/>
                <a:gd name="connsiteX1" fmla="*/ -165 w 100568"/>
                <a:gd name="connsiteY1" fmla="*/ 104479 h 106212"/>
                <a:gd name="connsiteX2" fmla="*/ 82045 w 100568"/>
                <a:gd name="connsiteY2" fmla="*/ -414 h 106212"/>
                <a:gd name="connsiteX3" fmla="*/ 100403 w 100568"/>
                <a:gd name="connsiteY3" fmla="*/ 11369 h 106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568" h="106212">
                  <a:moveTo>
                    <a:pt x="100403" y="11369"/>
                  </a:moveTo>
                  <a:cubicBezTo>
                    <a:pt x="79161" y="46606"/>
                    <a:pt x="32870" y="116228"/>
                    <a:pt x="-165" y="104479"/>
                  </a:cubicBezTo>
                  <a:cubicBezTo>
                    <a:pt x="20978" y="100886"/>
                    <a:pt x="65262" y="62491"/>
                    <a:pt x="82045" y="-414"/>
                  </a:cubicBezTo>
                  <a:lnTo>
                    <a:pt x="100403" y="11369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05" name="任意多边形: 形状 1504">
              <a:extLst>
                <a:ext uri="{FF2B5EF4-FFF2-40B4-BE49-F238E27FC236}">
                  <a16:creationId xmlns:a16="http://schemas.microsoft.com/office/drawing/2014/main" id="{8C29BE80-3506-E771-D57F-E81FA35D719A}"/>
                </a:ext>
              </a:extLst>
            </p:cNvPr>
            <p:cNvSpPr/>
            <p:nvPr/>
          </p:nvSpPr>
          <p:spPr>
            <a:xfrm flipV="1">
              <a:off x="9111865" y="5085628"/>
              <a:ext cx="127013" cy="144030"/>
            </a:xfrm>
            <a:custGeom>
              <a:avLst/>
              <a:gdLst>
                <a:gd name="connsiteX0" fmla="*/ 126849 w 127013"/>
                <a:gd name="connsiteY0" fmla="*/ -417 h 144030"/>
                <a:gd name="connsiteX1" fmla="*/ 73599 w 127013"/>
                <a:gd name="connsiteY1" fmla="*/ 99069 h 144030"/>
                <a:gd name="connsiteX2" fmla="*/ -165 w 127013"/>
                <a:gd name="connsiteY2" fmla="*/ 138464 h 144030"/>
                <a:gd name="connsiteX3" fmla="*/ 79969 w 127013"/>
                <a:gd name="connsiteY3" fmla="*/ 70176 h 144030"/>
                <a:gd name="connsiteX4" fmla="*/ 108557 w 127013"/>
                <a:gd name="connsiteY4" fmla="*/ 2428 h 144030"/>
                <a:gd name="connsiteX5" fmla="*/ 126849 w 127013"/>
                <a:gd name="connsiteY5" fmla="*/ -418 h 14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7013" h="144030">
                  <a:moveTo>
                    <a:pt x="126849" y="-417"/>
                  </a:moveTo>
                  <a:cubicBezTo>
                    <a:pt x="117417" y="64231"/>
                    <a:pt x="90309" y="68271"/>
                    <a:pt x="73599" y="99069"/>
                  </a:cubicBezTo>
                  <a:cubicBezTo>
                    <a:pt x="57907" y="127997"/>
                    <a:pt x="20985" y="155265"/>
                    <a:pt x="-165" y="138464"/>
                  </a:cubicBezTo>
                  <a:cubicBezTo>
                    <a:pt x="46258" y="133269"/>
                    <a:pt x="61999" y="86067"/>
                    <a:pt x="79969" y="70176"/>
                  </a:cubicBezTo>
                  <a:cubicBezTo>
                    <a:pt x="104648" y="48363"/>
                    <a:pt x="106708" y="17294"/>
                    <a:pt x="108557" y="2428"/>
                  </a:cubicBezTo>
                  <a:lnTo>
                    <a:pt x="126849" y="-418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06" name="任意多边形: 形状 1505">
              <a:extLst>
                <a:ext uri="{FF2B5EF4-FFF2-40B4-BE49-F238E27FC236}">
                  <a16:creationId xmlns:a16="http://schemas.microsoft.com/office/drawing/2014/main" id="{DE0679E0-39AC-1260-E0D7-F708A417F98F}"/>
                </a:ext>
              </a:extLst>
            </p:cNvPr>
            <p:cNvSpPr/>
            <p:nvPr/>
          </p:nvSpPr>
          <p:spPr>
            <a:xfrm flipV="1">
              <a:off x="9236367" y="5105043"/>
              <a:ext cx="142346" cy="204984"/>
            </a:xfrm>
            <a:custGeom>
              <a:avLst/>
              <a:gdLst>
                <a:gd name="connsiteX0" fmla="*/ 141177 w 142346"/>
                <a:gd name="connsiteY0" fmla="*/ -406 h 204984"/>
                <a:gd name="connsiteX1" fmla="*/ 96521 w 142346"/>
                <a:gd name="connsiteY1" fmla="*/ 97578 h 204984"/>
                <a:gd name="connsiteX2" fmla="*/ -162 w 142346"/>
                <a:gd name="connsiteY2" fmla="*/ 204557 h 204984"/>
                <a:gd name="connsiteX3" fmla="*/ 80193 w 142346"/>
                <a:gd name="connsiteY3" fmla="*/ 75244 h 204984"/>
                <a:gd name="connsiteX4" fmla="*/ 141175 w 142346"/>
                <a:gd name="connsiteY4" fmla="*/ -409 h 204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346" h="204984">
                  <a:moveTo>
                    <a:pt x="141177" y="-406"/>
                  </a:moveTo>
                  <a:cubicBezTo>
                    <a:pt x="149599" y="54151"/>
                    <a:pt x="102638" y="68255"/>
                    <a:pt x="96521" y="97578"/>
                  </a:cubicBezTo>
                  <a:cubicBezTo>
                    <a:pt x="87611" y="140246"/>
                    <a:pt x="38223" y="205836"/>
                    <a:pt x="-162" y="204557"/>
                  </a:cubicBezTo>
                  <a:cubicBezTo>
                    <a:pt x="60874" y="170251"/>
                    <a:pt x="58270" y="110494"/>
                    <a:pt x="80193" y="75244"/>
                  </a:cubicBezTo>
                  <a:cubicBezTo>
                    <a:pt x="95840" y="50089"/>
                    <a:pt x="105164" y="11508"/>
                    <a:pt x="141175" y="-409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07" name="任意多边形: 形状 1506">
              <a:extLst>
                <a:ext uri="{FF2B5EF4-FFF2-40B4-BE49-F238E27FC236}">
                  <a16:creationId xmlns:a16="http://schemas.microsoft.com/office/drawing/2014/main" id="{7EA4A16B-293B-6133-6AA3-E6E0E5C6398A}"/>
                </a:ext>
              </a:extLst>
            </p:cNvPr>
            <p:cNvSpPr/>
            <p:nvPr/>
          </p:nvSpPr>
          <p:spPr>
            <a:xfrm flipV="1">
              <a:off x="9246319" y="5134217"/>
              <a:ext cx="64473" cy="126876"/>
            </a:xfrm>
            <a:custGeom>
              <a:avLst/>
              <a:gdLst>
                <a:gd name="connsiteX0" fmla="*/ 64311 w 64473"/>
                <a:gd name="connsiteY0" fmla="*/ -407 h 126876"/>
                <a:gd name="connsiteX1" fmla="*/ -163 w 64473"/>
                <a:gd name="connsiteY1" fmla="*/ 126466 h 126876"/>
                <a:gd name="connsiteX2" fmla="*/ 37281 w 64473"/>
                <a:gd name="connsiteY2" fmla="*/ 53199 h 126876"/>
                <a:gd name="connsiteX3" fmla="*/ 64311 w 64473"/>
                <a:gd name="connsiteY3" fmla="*/ -411 h 126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473" h="126876">
                  <a:moveTo>
                    <a:pt x="64311" y="-407"/>
                  </a:moveTo>
                  <a:cubicBezTo>
                    <a:pt x="57555" y="59415"/>
                    <a:pt x="30743" y="125407"/>
                    <a:pt x="-163" y="126466"/>
                  </a:cubicBezTo>
                  <a:cubicBezTo>
                    <a:pt x="28382" y="106203"/>
                    <a:pt x="24664" y="79703"/>
                    <a:pt x="37281" y="53199"/>
                  </a:cubicBezTo>
                  <a:cubicBezTo>
                    <a:pt x="49894" y="26689"/>
                    <a:pt x="28508" y="13557"/>
                    <a:pt x="64311" y="-411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08" name="任意多边形: 形状 1507">
              <a:extLst>
                <a:ext uri="{FF2B5EF4-FFF2-40B4-BE49-F238E27FC236}">
                  <a16:creationId xmlns:a16="http://schemas.microsoft.com/office/drawing/2014/main" id="{B4D581FD-9ADE-7F18-A9FF-C0C8A0579E33}"/>
                </a:ext>
              </a:extLst>
            </p:cNvPr>
            <p:cNvSpPr/>
            <p:nvPr/>
          </p:nvSpPr>
          <p:spPr>
            <a:xfrm flipV="1">
              <a:off x="8973620" y="5168433"/>
              <a:ext cx="141315" cy="72420"/>
            </a:xfrm>
            <a:custGeom>
              <a:avLst/>
              <a:gdLst>
                <a:gd name="connsiteX0" fmla="*/ 141147 w 141315"/>
                <a:gd name="connsiteY0" fmla="*/ 5428 h 72420"/>
                <a:gd name="connsiteX1" fmla="*/ -168 w 141315"/>
                <a:gd name="connsiteY1" fmla="*/ 67721 h 72420"/>
                <a:gd name="connsiteX2" fmla="*/ 141147 w 141315"/>
                <a:gd name="connsiteY2" fmla="*/ 5428 h 72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1315" h="72420">
                  <a:moveTo>
                    <a:pt x="141147" y="5428"/>
                  </a:moveTo>
                  <a:cubicBezTo>
                    <a:pt x="115608" y="39030"/>
                    <a:pt x="54263" y="86601"/>
                    <a:pt x="-168" y="67721"/>
                  </a:cubicBezTo>
                  <a:cubicBezTo>
                    <a:pt x="44933" y="27172"/>
                    <a:pt x="124050" y="-16413"/>
                    <a:pt x="141147" y="5428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09" name="任意多边形: 形状 1508">
              <a:extLst>
                <a:ext uri="{FF2B5EF4-FFF2-40B4-BE49-F238E27FC236}">
                  <a16:creationId xmlns:a16="http://schemas.microsoft.com/office/drawing/2014/main" id="{2182AF02-C6FD-BF6A-3E82-9F62B4C19F01}"/>
                </a:ext>
              </a:extLst>
            </p:cNvPr>
            <p:cNvSpPr/>
            <p:nvPr/>
          </p:nvSpPr>
          <p:spPr>
            <a:xfrm flipV="1">
              <a:off x="8881672" y="5138961"/>
              <a:ext cx="252305" cy="169120"/>
            </a:xfrm>
            <a:custGeom>
              <a:avLst/>
              <a:gdLst>
                <a:gd name="connsiteX0" fmla="*/ 217497 w 252305"/>
                <a:gd name="connsiteY0" fmla="*/ 61826 h 169120"/>
                <a:gd name="connsiteX1" fmla="*/ 124597 w 252305"/>
                <a:gd name="connsiteY1" fmla="*/ 116316 h 169120"/>
                <a:gd name="connsiteX2" fmla="*/ -169 w 252305"/>
                <a:gd name="connsiteY2" fmla="*/ 158323 h 169120"/>
                <a:gd name="connsiteX3" fmla="*/ 122240 w 252305"/>
                <a:gd name="connsiteY3" fmla="*/ 97115 h 169120"/>
                <a:gd name="connsiteX4" fmla="*/ 252137 w 252305"/>
                <a:gd name="connsiteY4" fmla="*/ -406 h 169120"/>
                <a:gd name="connsiteX5" fmla="*/ 217502 w 252305"/>
                <a:gd name="connsiteY5" fmla="*/ 61826 h 169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2305" h="169120">
                  <a:moveTo>
                    <a:pt x="217497" y="61826"/>
                  </a:moveTo>
                  <a:cubicBezTo>
                    <a:pt x="193927" y="98537"/>
                    <a:pt x="154070" y="93358"/>
                    <a:pt x="124597" y="116316"/>
                  </a:cubicBezTo>
                  <a:cubicBezTo>
                    <a:pt x="68447" y="160052"/>
                    <a:pt x="23489" y="183631"/>
                    <a:pt x="-169" y="158323"/>
                  </a:cubicBezTo>
                  <a:cubicBezTo>
                    <a:pt x="53472" y="167356"/>
                    <a:pt x="94983" y="105668"/>
                    <a:pt x="122240" y="97115"/>
                  </a:cubicBezTo>
                  <a:cubicBezTo>
                    <a:pt x="149492" y="88565"/>
                    <a:pt x="232313" y="28484"/>
                    <a:pt x="252137" y="-406"/>
                  </a:cubicBezTo>
                  <a:cubicBezTo>
                    <a:pt x="248979" y="25550"/>
                    <a:pt x="230172" y="44000"/>
                    <a:pt x="217502" y="61826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0" name="任意多边形: 形状 1509">
              <a:extLst>
                <a:ext uri="{FF2B5EF4-FFF2-40B4-BE49-F238E27FC236}">
                  <a16:creationId xmlns:a16="http://schemas.microsoft.com/office/drawing/2014/main" id="{C99DD0BC-FA76-E6F8-01BA-CF5DDF5250F6}"/>
                </a:ext>
              </a:extLst>
            </p:cNvPr>
            <p:cNvSpPr/>
            <p:nvPr/>
          </p:nvSpPr>
          <p:spPr>
            <a:xfrm flipV="1">
              <a:off x="9164607" y="5108832"/>
              <a:ext cx="159278" cy="114515"/>
            </a:xfrm>
            <a:custGeom>
              <a:avLst/>
              <a:gdLst>
                <a:gd name="connsiteX0" fmla="*/ 95778 w 159278"/>
                <a:gd name="connsiteY0" fmla="*/ -416 h 114515"/>
                <a:gd name="connsiteX1" fmla="*/ 159114 w 159278"/>
                <a:gd name="connsiteY1" fmla="*/ 30801 h 114515"/>
                <a:gd name="connsiteX2" fmla="*/ 90831 w 159278"/>
                <a:gd name="connsiteY2" fmla="*/ 36479 h 114515"/>
                <a:gd name="connsiteX3" fmla="*/ -164 w 159278"/>
                <a:gd name="connsiteY3" fmla="*/ 107731 h 114515"/>
                <a:gd name="connsiteX4" fmla="*/ 69976 w 159278"/>
                <a:gd name="connsiteY4" fmla="*/ 6129 h 114515"/>
                <a:gd name="connsiteX5" fmla="*/ 95779 w 159278"/>
                <a:gd name="connsiteY5" fmla="*/ -417 h 114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9278" h="114515">
                  <a:moveTo>
                    <a:pt x="95778" y="-416"/>
                  </a:moveTo>
                  <a:cubicBezTo>
                    <a:pt x="104252" y="30160"/>
                    <a:pt x="121876" y="57113"/>
                    <a:pt x="159114" y="30801"/>
                  </a:cubicBezTo>
                  <a:cubicBezTo>
                    <a:pt x="157031" y="49002"/>
                    <a:pt x="125216" y="77866"/>
                    <a:pt x="90831" y="36479"/>
                  </a:cubicBezTo>
                  <a:cubicBezTo>
                    <a:pt x="68169" y="94396"/>
                    <a:pt x="25371" y="129130"/>
                    <a:pt x="-164" y="107731"/>
                  </a:cubicBezTo>
                  <a:cubicBezTo>
                    <a:pt x="33413" y="112599"/>
                    <a:pt x="58608" y="77584"/>
                    <a:pt x="69976" y="6129"/>
                  </a:cubicBezTo>
                  <a:cubicBezTo>
                    <a:pt x="74705" y="5858"/>
                    <a:pt x="86492" y="3836"/>
                    <a:pt x="95779" y="-417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1" name="任意多边形: 形状 1510">
              <a:extLst>
                <a:ext uri="{FF2B5EF4-FFF2-40B4-BE49-F238E27FC236}">
                  <a16:creationId xmlns:a16="http://schemas.microsoft.com/office/drawing/2014/main" id="{31826CC1-5F5A-0844-2391-369E35C95485}"/>
                </a:ext>
              </a:extLst>
            </p:cNvPr>
            <p:cNvSpPr/>
            <p:nvPr/>
          </p:nvSpPr>
          <p:spPr>
            <a:xfrm flipV="1">
              <a:off x="8992856" y="5097236"/>
              <a:ext cx="219720" cy="171561"/>
            </a:xfrm>
            <a:custGeom>
              <a:avLst/>
              <a:gdLst>
                <a:gd name="connsiteX0" fmla="*/ 186921 w 219720"/>
                <a:gd name="connsiteY0" fmla="*/ 46585 h 171561"/>
                <a:gd name="connsiteX1" fmla="*/ 219553 w 219720"/>
                <a:gd name="connsiteY1" fmla="*/ 97244 h 171561"/>
                <a:gd name="connsiteX2" fmla="*/ 139330 w 219720"/>
                <a:gd name="connsiteY2" fmla="*/ 95242 h 171561"/>
                <a:gd name="connsiteX3" fmla="*/ 11898 w 219720"/>
                <a:gd name="connsiteY3" fmla="*/ 163988 h 171561"/>
                <a:gd name="connsiteX4" fmla="*/ 31687 w 219720"/>
                <a:gd name="connsiteY4" fmla="*/ 114421 h 171561"/>
                <a:gd name="connsiteX5" fmla="*/ 26043 w 219720"/>
                <a:gd name="connsiteY5" fmla="*/ 148489 h 171561"/>
                <a:gd name="connsiteX6" fmla="*/ 152666 w 219720"/>
                <a:gd name="connsiteY6" fmla="*/ 26903 h 171561"/>
                <a:gd name="connsiteX7" fmla="*/ 186916 w 219720"/>
                <a:gd name="connsiteY7" fmla="*/ 46587 h 171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9720" h="171561">
                  <a:moveTo>
                    <a:pt x="186921" y="46585"/>
                  </a:moveTo>
                  <a:cubicBezTo>
                    <a:pt x="172677" y="77388"/>
                    <a:pt x="156032" y="123326"/>
                    <a:pt x="219553" y="97244"/>
                  </a:cubicBezTo>
                  <a:cubicBezTo>
                    <a:pt x="203448" y="125965"/>
                    <a:pt x="164001" y="142783"/>
                    <a:pt x="139330" y="95242"/>
                  </a:cubicBezTo>
                  <a:cubicBezTo>
                    <a:pt x="90786" y="163023"/>
                    <a:pt x="38263" y="183795"/>
                    <a:pt x="11898" y="163988"/>
                  </a:cubicBezTo>
                  <a:cubicBezTo>
                    <a:pt x="-17195" y="142123"/>
                    <a:pt x="13124" y="100587"/>
                    <a:pt x="31687" y="114421"/>
                  </a:cubicBezTo>
                  <a:cubicBezTo>
                    <a:pt x="22336" y="115988"/>
                    <a:pt x="2494" y="140538"/>
                    <a:pt x="26043" y="148489"/>
                  </a:cubicBezTo>
                  <a:cubicBezTo>
                    <a:pt x="49592" y="156440"/>
                    <a:pt x="109549" y="101299"/>
                    <a:pt x="152666" y="26903"/>
                  </a:cubicBezTo>
                  <a:cubicBezTo>
                    <a:pt x="164635" y="6252"/>
                    <a:pt x="227018" y="-31088"/>
                    <a:pt x="186916" y="46587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2" name="任意多边形: 形状 1511">
              <a:extLst>
                <a:ext uri="{FF2B5EF4-FFF2-40B4-BE49-F238E27FC236}">
                  <a16:creationId xmlns:a16="http://schemas.microsoft.com/office/drawing/2014/main" id="{C425CF08-843B-4C27-22B2-180482103F40}"/>
                </a:ext>
              </a:extLst>
            </p:cNvPr>
            <p:cNvSpPr/>
            <p:nvPr/>
          </p:nvSpPr>
          <p:spPr>
            <a:xfrm flipV="1">
              <a:off x="9057801" y="5155784"/>
              <a:ext cx="78229" cy="97924"/>
            </a:xfrm>
            <a:custGeom>
              <a:avLst/>
              <a:gdLst>
                <a:gd name="connsiteX0" fmla="*/ 77803 w 78229"/>
                <a:gd name="connsiteY0" fmla="*/ -409 h 97924"/>
                <a:gd name="connsiteX1" fmla="*/ 12263 w 78229"/>
                <a:gd name="connsiteY1" fmla="*/ 97515 h 97924"/>
                <a:gd name="connsiteX2" fmla="*/ 77803 w 78229"/>
                <a:gd name="connsiteY2" fmla="*/ -409 h 97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8229" h="97924">
                  <a:moveTo>
                    <a:pt x="77803" y="-409"/>
                  </a:moveTo>
                  <a:cubicBezTo>
                    <a:pt x="83247" y="49317"/>
                    <a:pt x="1134" y="53056"/>
                    <a:pt x="12263" y="97515"/>
                  </a:cubicBezTo>
                  <a:cubicBezTo>
                    <a:pt x="-38460" y="54171"/>
                    <a:pt x="82767" y="19141"/>
                    <a:pt x="77803" y="-409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3" name="任意多边形: 形状 1512">
              <a:extLst>
                <a:ext uri="{FF2B5EF4-FFF2-40B4-BE49-F238E27FC236}">
                  <a16:creationId xmlns:a16="http://schemas.microsoft.com/office/drawing/2014/main" id="{8E01ABDB-B8D0-D18E-A935-DFE3B7E17629}"/>
                </a:ext>
              </a:extLst>
            </p:cNvPr>
            <p:cNvSpPr/>
            <p:nvPr/>
          </p:nvSpPr>
          <p:spPr>
            <a:xfrm flipV="1">
              <a:off x="9493196" y="5512416"/>
              <a:ext cx="39762" cy="34274"/>
            </a:xfrm>
            <a:custGeom>
              <a:avLst/>
              <a:gdLst>
                <a:gd name="connsiteX0" fmla="*/ -158 w 39762"/>
                <a:gd name="connsiteY0" fmla="*/ 8551 h 34274"/>
                <a:gd name="connsiteX1" fmla="*/ 11269 w 39762"/>
                <a:gd name="connsiteY1" fmla="*/ 17203 h 34274"/>
                <a:gd name="connsiteX2" fmla="*/ 22650 w 39762"/>
                <a:gd name="connsiteY2" fmla="*/ 25567 h 34274"/>
                <a:gd name="connsiteX3" fmla="*/ 34028 w 39762"/>
                <a:gd name="connsiteY3" fmla="*/ 33926 h 34274"/>
                <a:gd name="connsiteX4" fmla="*/ -158 w 39762"/>
                <a:gd name="connsiteY4" fmla="*/ 8551 h 34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762" h="34274">
                  <a:moveTo>
                    <a:pt x="-158" y="8551"/>
                  </a:moveTo>
                  <a:cubicBezTo>
                    <a:pt x="8510" y="-5741"/>
                    <a:pt x="25698" y="-2790"/>
                    <a:pt x="11269" y="17203"/>
                  </a:cubicBezTo>
                  <a:cubicBezTo>
                    <a:pt x="19939" y="2915"/>
                    <a:pt x="37081" y="5566"/>
                    <a:pt x="22650" y="25567"/>
                  </a:cubicBezTo>
                  <a:cubicBezTo>
                    <a:pt x="31323" y="11273"/>
                    <a:pt x="48459" y="13925"/>
                    <a:pt x="34028" y="33926"/>
                  </a:cubicBezTo>
                  <a:cubicBezTo>
                    <a:pt x="25589" y="31998"/>
                    <a:pt x="6138" y="17631"/>
                    <a:pt x="-158" y="8551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4" name="任意多边形: 形状 1513">
              <a:extLst>
                <a:ext uri="{FF2B5EF4-FFF2-40B4-BE49-F238E27FC236}">
                  <a16:creationId xmlns:a16="http://schemas.microsoft.com/office/drawing/2014/main" id="{51725121-275D-6483-98A0-BDF2C4E8E65C}"/>
                </a:ext>
              </a:extLst>
            </p:cNvPr>
            <p:cNvSpPr/>
            <p:nvPr/>
          </p:nvSpPr>
          <p:spPr>
            <a:xfrm flipV="1">
              <a:off x="9546060" y="5365906"/>
              <a:ext cx="194885" cy="127729"/>
            </a:xfrm>
            <a:custGeom>
              <a:avLst/>
              <a:gdLst>
                <a:gd name="connsiteX0" fmla="*/ -155 w 194885"/>
                <a:gd name="connsiteY0" fmla="*/ 24295 h 127729"/>
                <a:gd name="connsiteX1" fmla="*/ 76015 w 194885"/>
                <a:gd name="connsiteY1" fmla="*/ 74057 h 127729"/>
                <a:gd name="connsiteX2" fmla="*/ 146282 w 194885"/>
                <a:gd name="connsiteY2" fmla="*/ 114490 h 127729"/>
                <a:gd name="connsiteX3" fmla="*/ 194730 w 194885"/>
                <a:gd name="connsiteY3" fmla="*/ 127362 h 127729"/>
                <a:gd name="connsiteX4" fmla="*/ 114131 w 194885"/>
                <a:gd name="connsiteY4" fmla="*/ 70608 h 127729"/>
                <a:gd name="connsiteX5" fmla="*/ 41999 w 194885"/>
                <a:gd name="connsiteY5" fmla="*/ 11751 h 127729"/>
                <a:gd name="connsiteX6" fmla="*/ -154 w 194885"/>
                <a:gd name="connsiteY6" fmla="*/ 24296 h 127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4885" h="127729">
                  <a:moveTo>
                    <a:pt x="-155" y="24295"/>
                  </a:moveTo>
                  <a:cubicBezTo>
                    <a:pt x="46530" y="36103"/>
                    <a:pt x="22623" y="65402"/>
                    <a:pt x="76015" y="74057"/>
                  </a:cubicBezTo>
                  <a:cubicBezTo>
                    <a:pt x="119704" y="81136"/>
                    <a:pt x="107532" y="112004"/>
                    <a:pt x="146282" y="114490"/>
                  </a:cubicBezTo>
                  <a:cubicBezTo>
                    <a:pt x="158771" y="115291"/>
                    <a:pt x="185301" y="115911"/>
                    <a:pt x="194730" y="127362"/>
                  </a:cubicBezTo>
                  <a:cubicBezTo>
                    <a:pt x="188276" y="92252"/>
                    <a:pt x="139573" y="117651"/>
                    <a:pt x="114131" y="70608"/>
                  </a:cubicBezTo>
                  <a:cubicBezTo>
                    <a:pt x="97925" y="40657"/>
                    <a:pt x="80112" y="55449"/>
                    <a:pt x="41999" y="11751"/>
                  </a:cubicBezTo>
                  <a:cubicBezTo>
                    <a:pt x="34043" y="2634"/>
                    <a:pt x="12773" y="-15473"/>
                    <a:pt x="-154" y="24296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5" name="任意多边形: 形状 1514">
              <a:extLst>
                <a:ext uri="{FF2B5EF4-FFF2-40B4-BE49-F238E27FC236}">
                  <a16:creationId xmlns:a16="http://schemas.microsoft.com/office/drawing/2014/main" id="{1BECDE0D-51FA-04A7-B917-AFAEEFAA73A8}"/>
                </a:ext>
              </a:extLst>
            </p:cNvPr>
            <p:cNvSpPr/>
            <p:nvPr/>
          </p:nvSpPr>
          <p:spPr>
            <a:xfrm flipV="1">
              <a:off x="9550108" y="5468172"/>
              <a:ext cx="162387" cy="46471"/>
            </a:xfrm>
            <a:custGeom>
              <a:avLst/>
              <a:gdLst>
                <a:gd name="connsiteX0" fmla="*/ -156 w 162387"/>
                <a:gd name="connsiteY0" fmla="*/ 24242 h 46471"/>
                <a:gd name="connsiteX1" fmla="*/ 70859 w 162387"/>
                <a:gd name="connsiteY1" fmla="*/ 43506 h 46471"/>
                <a:gd name="connsiteX2" fmla="*/ 162232 w 162387"/>
                <a:gd name="connsiteY2" fmla="*/ 10678 h 46471"/>
                <a:gd name="connsiteX3" fmla="*/ 75236 w 162387"/>
                <a:gd name="connsiteY3" fmla="*/ 9153 h 46471"/>
                <a:gd name="connsiteX4" fmla="*/ -156 w 162387"/>
                <a:gd name="connsiteY4" fmla="*/ 24241 h 46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2387" h="46471">
                  <a:moveTo>
                    <a:pt x="-156" y="24242"/>
                  </a:moveTo>
                  <a:cubicBezTo>
                    <a:pt x="36555" y="47811"/>
                    <a:pt x="53991" y="35866"/>
                    <a:pt x="70859" y="43506"/>
                  </a:cubicBezTo>
                  <a:cubicBezTo>
                    <a:pt x="102934" y="58039"/>
                    <a:pt x="119058" y="6988"/>
                    <a:pt x="162232" y="10678"/>
                  </a:cubicBezTo>
                  <a:cubicBezTo>
                    <a:pt x="137245" y="-17600"/>
                    <a:pt x="105131" y="18529"/>
                    <a:pt x="75236" y="9153"/>
                  </a:cubicBezTo>
                  <a:cubicBezTo>
                    <a:pt x="45337" y="-219"/>
                    <a:pt x="25440" y="-690"/>
                    <a:pt x="-156" y="24241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6" name="任意多边形: 形状 1515">
              <a:extLst>
                <a:ext uri="{FF2B5EF4-FFF2-40B4-BE49-F238E27FC236}">
                  <a16:creationId xmlns:a16="http://schemas.microsoft.com/office/drawing/2014/main" id="{C0103D5D-F0E8-F91A-CAE1-EB6BA6F1BB46}"/>
                </a:ext>
              </a:extLst>
            </p:cNvPr>
            <p:cNvSpPr/>
            <p:nvPr/>
          </p:nvSpPr>
          <p:spPr>
            <a:xfrm flipV="1">
              <a:off x="9522623" y="5502874"/>
              <a:ext cx="216117" cy="88806"/>
            </a:xfrm>
            <a:custGeom>
              <a:avLst/>
              <a:gdLst>
                <a:gd name="connsiteX0" fmla="*/ 24353 w 216117"/>
                <a:gd name="connsiteY0" fmla="*/ 87953 h 88806"/>
                <a:gd name="connsiteX1" fmla="*/ 102235 w 216117"/>
                <a:gd name="connsiteY1" fmla="*/ 64758 h 88806"/>
                <a:gd name="connsiteX2" fmla="*/ 215962 w 216117"/>
                <a:gd name="connsiteY2" fmla="*/ 3612 h 88806"/>
                <a:gd name="connsiteX3" fmla="*/ 99666 w 216117"/>
                <a:gd name="connsiteY3" fmla="*/ 43516 h 88806"/>
                <a:gd name="connsiteX4" fmla="*/ 24353 w 216117"/>
                <a:gd name="connsiteY4" fmla="*/ 87952 h 88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6117" h="88806">
                  <a:moveTo>
                    <a:pt x="24353" y="87953"/>
                  </a:moveTo>
                  <a:cubicBezTo>
                    <a:pt x="65341" y="92484"/>
                    <a:pt x="76198" y="65264"/>
                    <a:pt x="102235" y="64758"/>
                  </a:cubicBezTo>
                  <a:cubicBezTo>
                    <a:pt x="167857" y="63483"/>
                    <a:pt x="164990" y="16837"/>
                    <a:pt x="215962" y="3612"/>
                  </a:cubicBezTo>
                  <a:cubicBezTo>
                    <a:pt x="187465" y="-16455"/>
                    <a:pt x="139668" y="46489"/>
                    <a:pt x="99666" y="43516"/>
                  </a:cubicBezTo>
                  <a:cubicBezTo>
                    <a:pt x="59662" y="40538"/>
                    <a:pt x="-48233" y="81660"/>
                    <a:pt x="24353" y="87952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7" name="任意多边形: 形状 1516">
              <a:extLst>
                <a:ext uri="{FF2B5EF4-FFF2-40B4-BE49-F238E27FC236}">
                  <a16:creationId xmlns:a16="http://schemas.microsoft.com/office/drawing/2014/main" id="{556E02B7-CEC3-B9CF-9CBE-D45487F39C3A}"/>
                </a:ext>
              </a:extLst>
            </p:cNvPr>
            <p:cNvSpPr/>
            <p:nvPr/>
          </p:nvSpPr>
          <p:spPr>
            <a:xfrm flipV="1">
              <a:off x="9291327" y="5465370"/>
              <a:ext cx="82652" cy="144023"/>
            </a:xfrm>
            <a:custGeom>
              <a:avLst/>
              <a:gdLst>
                <a:gd name="connsiteX0" fmla="*/ 78121 w 82652"/>
                <a:gd name="connsiteY0" fmla="*/ 890 h 144023"/>
                <a:gd name="connsiteX1" fmla="*/ 68954 w 82652"/>
                <a:gd name="connsiteY1" fmla="*/ 49171 h 144023"/>
                <a:gd name="connsiteX2" fmla="*/ 45761 w 82652"/>
                <a:gd name="connsiteY2" fmla="*/ 91637 h 144023"/>
                <a:gd name="connsiteX3" fmla="*/ 24066 w 82652"/>
                <a:gd name="connsiteY3" fmla="*/ 140772 h 144023"/>
                <a:gd name="connsiteX4" fmla="*/ 12921 w 82652"/>
                <a:gd name="connsiteY4" fmla="*/ 87933 h 144023"/>
                <a:gd name="connsiteX5" fmla="*/ 78120 w 82652"/>
                <a:gd name="connsiteY5" fmla="*/ 890 h 144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2652" h="144023">
                  <a:moveTo>
                    <a:pt x="78121" y="890"/>
                  </a:moveTo>
                  <a:cubicBezTo>
                    <a:pt x="85609" y="13571"/>
                    <a:pt x="84045" y="36893"/>
                    <a:pt x="68954" y="49171"/>
                  </a:cubicBezTo>
                  <a:cubicBezTo>
                    <a:pt x="53866" y="61454"/>
                    <a:pt x="57701" y="82980"/>
                    <a:pt x="45761" y="91637"/>
                  </a:cubicBezTo>
                  <a:cubicBezTo>
                    <a:pt x="33817" y="100291"/>
                    <a:pt x="41409" y="130331"/>
                    <a:pt x="24066" y="140772"/>
                  </a:cubicBezTo>
                  <a:cubicBezTo>
                    <a:pt x="6717" y="151211"/>
                    <a:pt x="-14304" y="133497"/>
                    <a:pt x="12921" y="87933"/>
                  </a:cubicBezTo>
                  <a:cubicBezTo>
                    <a:pt x="40146" y="42369"/>
                    <a:pt x="69677" y="-9005"/>
                    <a:pt x="78120" y="890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8" name="任意多边形: 形状 1517">
              <a:extLst>
                <a:ext uri="{FF2B5EF4-FFF2-40B4-BE49-F238E27FC236}">
                  <a16:creationId xmlns:a16="http://schemas.microsoft.com/office/drawing/2014/main" id="{66B24F7E-8455-2695-F831-7B3A120A9C85}"/>
                </a:ext>
              </a:extLst>
            </p:cNvPr>
            <p:cNvSpPr/>
            <p:nvPr/>
          </p:nvSpPr>
          <p:spPr>
            <a:xfrm flipV="1">
              <a:off x="9259974" y="5584160"/>
              <a:ext cx="63806" cy="24823"/>
            </a:xfrm>
            <a:custGeom>
              <a:avLst/>
              <a:gdLst>
                <a:gd name="connsiteX0" fmla="*/ 52323 w 63806"/>
                <a:gd name="connsiteY0" fmla="*/ 21922 h 24823"/>
                <a:gd name="connsiteX1" fmla="*/ -163 w 63806"/>
                <a:gd name="connsiteY1" fmla="*/ 18144 h 24823"/>
                <a:gd name="connsiteX2" fmla="*/ 63644 w 63806"/>
                <a:gd name="connsiteY2" fmla="*/ 7126 h 24823"/>
                <a:gd name="connsiteX3" fmla="*/ 52323 w 63806"/>
                <a:gd name="connsiteY3" fmla="*/ 21922 h 24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6" h="24823">
                  <a:moveTo>
                    <a:pt x="52323" y="21922"/>
                  </a:moveTo>
                  <a:cubicBezTo>
                    <a:pt x="34735" y="31975"/>
                    <a:pt x="16649" y="8582"/>
                    <a:pt x="-163" y="18144"/>
                  </a:cubicBezTo>
                  <a:cubicBezTo>
                    <a:pt x="14744" y="-8179"/>
                    <a:pt x="42141" y="-1028"/>
                    <a:pt x="63644" y="7126"/>
                  </a:cubicBezTo>
                  <a:lnTo>
                    <a:pt x="52323" y="21922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9" name="任意多边形: 形状 1518">
              <a:extLst>
                <a:ext uri="{FF2B5EF4-FFF2-40B4-BE49-F238E27FC236}">
                  <a16:creationId xmlns:a16="http://schemas.microsoft.com/office/drawing/2014/main" id="{EF37E666-DC92-1A26-78CD-7837A7068681}"/>
                </a:ext>
              </a:extLst>
            </p:cNvPr>
            <p:cNvSpPr/>
            <p:nvPr/>
          </p:nvSpPr>
          <p:spPr>
            <a:xfrm flipV="1">
              <a:off x="9291716" y="5598632"/>
              <a:ext cx="44302" cy="47325"/>
            </a:xfrm>
            <a:custGeom>
              <a:avLst/>
              <a:gdLst>
                <a:gd name="connsiteX0" fmla="*/ 32607 w 44302"/>
                <a:gd name="connsiteY0" fmla="*/ 46996 h 47325"/>
                <a:gd name="connsiteX1" fmla="*/ 5892 w 44302"/>
                <a:gd name="connsiteY1" fmla="*/ -330 h 47325"/>
                <a:gd name="connsiteX2" fmla="*/ 44134 w 44302"/>
                <a:gd name="connsiteY2" fmla="*/ 34250 h 47325"/>
                <a:gd name="connsiteX3" fmla="*/ 32608 w 44302"/>
                <a:gd name="connsiteY3" fmla="*/ 46994 h 47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302" h="47325">
                  <a:moveTo>
                    <a:pt x="32607" y="46996"/>
                  </a:moveTo>
                  <a:cubicBezTo>
                    <a:pt x="9962" y="43915"/>
                    <a:pt x="-10802" y="20588"/>
                    <a:pt x="5892" y="-330"/>
                  </a:cubicBezTo>
                  <a:cubicBezTo>
                    <a:pt x="4268" y="25473"/>
                    <a:pt x="44675" y="11040"/>
                    <a:pt x="44134" y="34250"/>
                  </a:cubicBezTo>
                  <a:lnTo>
                    <a:pt x="32608" y="46994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0" name="任意多边形: 形状 1519">
              <a:extLst>
                <a:ext uri="{FF2B5EF4-FFF2-40B4-BE49-F238E27FC236}">
                  <a16:creationId xmlns:a16="http://schemas.microsoft.com/office/drawing/2014/main" id="{C46A6204-CD53-C60C-21F6-F3AAB9785CF3}"/>
                </a:ext>
              </a:extLst>
            </p:cNvPr>
            <p:cNvSpPr/>
            <p:nvPr/>
          </p:nvSpPr>
          <p:spPr>
            <a:xfrm flipV="1">
              <a:off x="9322436" y="5608752"/>
              <a:ext cx="35044" cy="50015"/>
            </a:xfrm>
            <a:custGeom>
              <a:avLst/>
              <a:gdLst>
                <a:gd name="connsiteX0" fmla="*/ 16175 w 35044"/>
                <a:gd name="connsiteY0" fmla="*/ 49687 h 50015"/>
                <a:gd name="connsiteX1" fmla="*/ -162 w 35044"/>
                <a:gd name="connsiteY1" fmla="*/ 679 h 50015"/>
                <a:gd name="connsiteX2" fmla="*/ 32421 w 35044"/>
                <a:gd name="connsiteY2" fmla="*/ 42665 h 50015"/>
                <a:gd name="connsiteX3" fmla="*/ 16175 w 35044"/>
                <a:gd name="connsiteY3" fmla="*/ 49687 h 50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044" h="50015">
                  <a:moveTo>
                    <a:pt x="16175" y="49687"/>
                  </a:moveTo>
                  <a:cubicBezTo>
                    <a:pt x="-9760" y="34535"/>
                    <a:pt x="18440" y="12858"/>
                    <a:pt x="-162" y="679"/>
                  </a:cubicBezTo>
                  <a:cubicBezTo>
                    <a:pt x="19398" y="-6260"/>
                    <a:pt x="42549" y="24268"/>
                    <a:pt x="32421" y="42665"/>
                  </a:cubicBezTo>
                  <a:lnTo>
                    <a:pt x="16175" y="49687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1" name="任意多边形: 形状 1520">
              <a:extLst>
                <a:ext uri="{FF2B5EF4-FFF2-40B4-BE49-F238E27FC236}">
                  <a16:creationId xmlns:a16="http://schemas.microsoft.com/office/drawing/2014/main" id="{35CC1D1A-582E-2EEB-E663-A8F17779924C}"/>
                </a:ext>
              </a:extLst>
            </p:cNvPr>
            <p:cNvSpPr/>
            <p:nvPr/>
          </p:nvSpPr>
          <p:spPr>
            <a:xfrm flipV="1">
              <a:off x="9255071" y="5475889"/>
              <a:ext cx="118636" cy="142959"/>
            </a:xfrm>
            <a:custGeom>
              <a:avLst/>
              <a:gdLst>
                <a:gd name="connsiteX0" fmla="*/ -161 w 118636"/>
                <a:gd name="connsiteY0" fmla="*/ 130243 h 142959"/>
                <a:gd name="connsiteX1" fmla="*/ 46437 w 118636"/>
                <a:gd name="connsiteY1" fmla="*/ 47363 h 142959"/>
                <a:gd name="connsiteX2" fmla="*/ 100377 w 118636"/>
                <a:gd name="connsiteY2" fmla="*/ 128 h 142959"/>
                <a:gd name="connsiteX3" fmla="*/ 93927 w 118636"/>
                <a:gd name="connsiteY3" fmla="*/ 46688 h 142959"/>
                <a:gd name="connsiteX4" fmla="*/ 65043 w 118636"/>
                <a:gd name="connsiteY4" fmla="*/ 92208 h 142959"/>
                <a:gd name="connsiteX5" fmla="*/ -162 w 118636"/>
                <a:gd name="connsiteY5" fmla="*/ 130243 h 142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636" h="142959">
                  <a:moveTo>
                    <a:pt x="-161" y="130243"/>
                  </a:moveTo>
                  <a:cubicBezTo>
                    <a:pt x="28804" y="114076"/>
                    <a:pt x="44804" y="82732"/>
                    <a:pt x="46437" y="47363"/>
                  </a:cubicBezTo>
                  <a:cubicBezTo>
                    <a:pt x="47474" y="24926"/>
                    <a:pt x="80061" y="-4428"/>
                    <a:pt x="100377" y="128"/>
                  </a:cubicBezTo>
                  <a:cubicBezTo>
                    <a:pt x="120685" y="4689"/>
                    <a:pt x="130431" y="35546"/>
                    <a:pt x="93927" y="46688"/>
                  </a:cubicBezTo>
                  <a:cubicBezTo>
                    <a:pt x="94526" y="64821"/>
                    <a:pt x="69036" y="74436"/>
                    <a:pt x="65043" y="92208"/>
                  </a:cubicBezTo>
                  <a:cubicBezTo>
                    <a:pt x="61056" y="109977"/>
                    <a:pt x="38777" y="167651"/>
                    <a:pt x="-162" y="130243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2" name="任意多边形: 形状 1521">
              <a:extLst>
                <a:ext uri="{FF2B5EF4-FFF2-40B4-BE49-F238E27FC236}">
                  <a16:creationId xmlns:a16="http://schemas.microsoft.com/office/drawing/2014/main" id="{FE0C59ED-D546-797D-9CD8-0388A49264ED}"/>
                </a:ext>
              </a:extLst>
            </p:cNvPr>
            <p:cNvSpPr/>
            <p:nvPr/>
          </p:nvSpPr>
          <p:spPr>
            <a:xfrm flipV="1">
              <a:off x="9330773" y="5571316"/>
              <a:ext cx="18357" cy="18314"/>
            </a:xfrm>
            <a:custGeom>
              <a:avLst/>
              <a:gdLst>
                <a:gd name="connsiteX0" fmla="*/ 18196 w 18357"/>
                <a:gd name="connsiteY0" fmla="*/ 17449 h 18314"/>
                <a:gd name="connsiteX1" fmla="*/ -146 w 18357"/>
                <a:gd name="connsiteY1" fmla="*/ -338 h 18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357" h="18314">
                  <a:moveTo>
                    <a:pt x="18196" y="17449"/>
                  </a:moveTo>
                  <a:cubicBezTo>
                    <a:pt x="9829" y="20568"/>
                    <a:pt x="-628" y="9223"/>
                    <a:pt x="-146" y="-338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3" name="任意多边形: 形状 1522">
              <a:extLst>
                <a:ext uri="{FF2B5EF4-FFF2-40B4-BE49-F238E27FC236}">
                  <a16:creationId xmlns:a16="http://schemas.microsoft.com/office/drawing/2014/main" id="{164EB1EF-948F-35B9-8123-618BAFE3011E}"/>
                </a:ext>
              </a:extLst>
            </p:cNvPr>
            <p:cNvSpPr/>
            <p:nvPr/>
          </p:nvSpPr>
          <p:spPr>
            <a:xfrm flipV="1">
              <a:off x="9352184" y="5589703"/>
              <a:ext cx="8019" cy="11801"/>
            </a:xfrm>
            <a:custGeom>
              <a:avLst/>
              <a:gdLst>
                <a:gd name="connsiteX0" fmla="*/ 7858 w 8019"/>
                <a:gd name="connsiteY0" fmla="*/ 11466 h 11801"/>
                <a:gd name="connsiteX1" fmla="*/ -161 w 8019"/>
                <a:gd name="connsiteY1" fmla="*/ -335 h 11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019" h="11801">
                  <a:moveTo>
                    <a:pt x="7858" y="11466"/>
                  </a:moveTo>
                  <a:cubicBezTo>
                    <a:pt x="7730" y="6103"/>
                    <a:pt x="2731" y="1645"/>
                    <a:pt x="-161" y="-335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4" name="任意多边形: 形状 1523">
              <a:extLst>
                <a:ext uri="{FF2B5EF4-FFF2-40B4-BE49-F238E27FC236}">
                  <a16:creationId xmlns:a16="http://schemas.microsoft.com/office/drawing/2014/main" id="{2CEF3AB8-D84A-AA97-9750-67E240C47176}"/>
                </a:ext>
              </a:extLst>
            </p:cNvPr>
            <p:cNvSpPr/>
            <p:nvPr/>
          </p:nvSpPr>
          <p:spPr>
            <a:xfrm flipV="1">
              <a:off x="9298648" y="5517432"/>
              <a:ext cx="23040" cy="35830"/>
            </a:xfrm>
            <a:custGeom>
              <a:avLst/>
              <a:gdLst>
                <a:gd name="connsiteX0" fmla="*/ -162 w 23040"/>
                <a:gd name="connsiteY0" fmla="*/ 35484 h 35830"/>
                <a:gd name="connsiteX1" fmla="*/ 22878 w 23040"/>
                <a:gd name="connsiteY1" fmla="*/ -347 h 35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040" h="35830">
                  <a:moveTo>
                    <a:pt x="-162" y="35484"/>
                  </a:moveTo>
                  <a:cubicBezTo>
                    <a:pt x="13726" y="25600"/>
                    <a:pt x="9794" y="13383"/>
                    <a:pt x="22878" y="-347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5" name="任意多边形: 形状 1524">
              <a:extLst>
                <a:ext uri="{FF2B5EF4-FFF2-40B4-BE49-F238E27FC236}">
                  <a16:creationId xmlns:a16="http://schemas.microsoft.com/office/drawing/2014/main" id="{258C4DC8-0174-0022-C291-1AA3DA29E421}"/>
                </a:ext>
              </a:extLst>
            </p:cNvPr>
            <p:cNvSpPr/>
            <p:nvPr/>
          </p:nvSpPr>
          <p:spPr>
            <a:xfrm flipV="1">
              <a:off x="9311399" y="5463823"/>
              <a:ext cx="277254" cy="273156"/>
            </a:xfrm>
            <a:custGeom>
              <a:avLst/>
              <a:gdLst>
                <a:gd name="connsiteX0" fmla="*/ -51 w 277254"/>
                <a:gd name="connsiteY0" fmla="*/ 260528 h 273156"/>
                <a:gd name="connsiteX1" fmla="*/ 89802 w 277254"/>
                <a:gd name="connsiteY1" fmla="*/ 151338 h 273156"/>
                <a:gd name="connsiteX2" fmla="*/ 179750 w 277254"/>
                <a:gd name="connsiteY2" fmla="*/ 82388 h 273156"/>
                <a:gd name="connsiteX3" fmla="*/ 258759 w 277254"/>
                <a:gd name="connsiteY3" fmla="*/ -335 h 273156"/>
                <a:gd name="connsiteX4" fmla="*/ 239435 w 277254"/>
                <a:gd name="connsiteY4" fmla="*/ 77248 h 273156"/>
                <a:gd name="connsiteX5" fmla="*/ 219798 w 277254"/>
                <a:gd name="connsiteY5" fmla="*/ 126718 h 273156"/>
                <a:gd name="connsiteX6" fmla="*/ 195573 w 277254"/>
                <a:gd name="connsiteY6" fmla="*/ 91963 h 273156"/>
                <a:gd name="connsiteX7" fmla="*/ 178815 w 277254"/>
                <a:gd name="connsiteY7" fmla="*/ 143959 h 273156"/>
                <a:gd name="connsiteX8" fmla="*/ 153637 w 277254"/>
                <a:gd name="connsiteY8" fmla="*/ 110902 h 273156"/>
                <a:gd name="connsiteX9" fmla="*/ 95511 w 277254"/>
                <a:gd name="connsiteY9" fmla="*/ 167327 h 273156"/>
                <a:gd name="connsiteX10" fmla="*/ -53 w 277254"/>
                <a:gd name="connsiteY10" fmla="*/ 260528 h 273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77254" h="273156">
                  <a:moveTo>
                    <a:pt x="-51" y="260528"/>
                  </a:moveTo>
                  <a:cubicBezTo>
                    <a:pt x="41720" y="216644"/>
                    <a:pt x="74236" y="180804"/>
                    <a:pt x="89802" y="151338"/>
                  </a:cubicBezTo>
                  <a:cubicBezTo>
                    <a:pt x="105375" y="121873"/>
                    <a:pt x="140740" y="94029"/>
                    <a:pt x="179750" y="82388"/>
                  </a:cubicBezTo>
                  <a:cubicBezTo>
                    <a:pt x="218754" y="70749"/>
                    <a:pt x="288002" y="38859"/>
                    <a:pt x="258759" y="-335"/>
                  </a:cubicBezTo>
                  <a:cubicBezTo>
                    <a:pt x="289158" y="9272"/>
                    <a:pt x="281111" y="45406"/>
                    <a:pt x="239435" y="77248"/>
                  </a:cubicBezTo>
                  <a:cubicBezTo>
                    <a:pt x="253023" y="96951"/>
                    <a:pt x="242969" y="128914"/>
                    <a:pt x="219798" y="126718"/>
                  </a:cubicBezTo>
                  <a:cubicBezTo>
                    <a:pt x="235412" y="119546"/>
                    <a:pt x="230836" y="84870"/>
                    <a:pt x="195573" y="91963"/>
                  </a:cubicBezTo>
                  <a:cubicBezTo>
                    <a:pt x="213894" y="108676"/>
                    <a:pt x="205365" y="139665"/>
                    <a:pt x="178815" y="143959"/>
                  </a:cubicBezTo>
                  <a:cubicBezTo>
                    <a:pt x="189752" y="131587"/>
                    <a:pt x="189078" y="100536"/>
                    <a:pt x="153637" y="110902"/>
                  </a:cubicBezTo>
                  <a:cubicBezTo>
                    <a:pt x="131281" y="117445"/>
                    <a:pt x="108124" y="141913"/>
                    <a:pt x="95511" y="167327"/>
                  </a:cubicBezTo>
                  <a:cubicBezTo>
                    <a:pt x="82897" y="192741"/>
                    <a:pt x="-3610" y="310702"/>
                    <a:pt x="-53" y="260528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6" name="任意多边形: 形状 1525">
              <a:extLst>
                <a:ext uri="{FF2B5EF4-FFF2-40B4-BE49-F238E27FC236}">
                  <a16:creationId xmlns:a16="http://schemas.microsoft.com/office/drawing/2014/main" id="{C19D9600-66F2-9890-7D34-BE27ABD89924}"/>
                </a:ext>
              </a:extLst>
            </p:cNvPr>
            <p:cNvSpPr/>
            <p:nvPr/>
          </p:nvSpPr>
          <p:spPr>
            <a:xfrm flipV="1">
              <a:off x="9333031" y="5535042"/>
              <a:ext cx="121305" cy="40745"/>
            </a:xfrm>
            <a:custGeom>
              <a:avLst/>
              <a:gdLst>
                <a:gd name="connsiteX0" fmla="*/ 116428 w 121305"/>
                <a:gd name="connsiteY0" fmla="*/ 40154 h 40745"/>
                <a:gd name="connsiteX1" fmla="*/ 66218 w 121305"/>
                <a:gd name="connsiteY1" fmla="*/ 26215 h 40745"/>
                <a:gd name="connsiteX2" fmla="*/ -161 w 121305"/>
                <a:gd name="connsiteY2" fmla="*/ -343 h 40745"/>
                <a:gd name="connsiteX3" fmla="*/ 85543 w 121305"/>
                <a:gd name="connsiteY3" fmla="*/ 12886 h 40745"/>
                <a:gd name="connsiteX4" fmla="*/ 116428 w 121305"/>
                <a:gd name="connsiteY4" fmla="*/ 40154 h 40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305" h="40745">
                  <a:moveTo>
                    <a:pt x="116428" y="40154"/>
                  </a:moveTo>
                  <a:cubicBezTo>
                    <a:pt x="96454" y="43006"/>
                    <a:pt x="96216" y="20282"/>
                    <a:pt x="66218" y="26215"/>
                  </a:cubicBezTo>
                  <a:cubicBezTo>
                    <a:pt x="36217" y="32151"/>
                    <a:pt x="5967" y="21369"/>
                    <a:pt x="-161" y="-343"/>
                  </a:cubicBezTo>
                  <a:cubicBezTo>
                    <a:pt x="38804" y="25069"/>
                    <a:pt x="66576" y="5302"/>
                    <a:pt x="85543" y="12886"/>
                  </a:cubicBezTo>
                  <a:cubicBezTo>
                    <a:pt x="104508" y="20479"/>
                    <a:pt x="132320" y="31717"/>
                    <a:pt x="116428" y="40154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7" name="任意多边形: 形状 1526">
              <a:extLst>
                <a:ext uri="{FF2B5EF4-FFF2-40B4-BE49-F238E27FC236}">
                  <a16:creationId xmlns:a16="http://schemas.microsoft.com/office/drawing/2014/main" id="{8EC6BE2A-D21F-023E-F2B4-FC6BCE9C1514}"/>
                </a:ext>
              </a:extLst>
            </p:cNvPr>
            <p:cNvSpPr/>
            <p:nvPr/>
          </p:nvSpPr>
          <p:spPr>
            <a:xfrm flipV="1">
              <a:off x="9367051" y="5537657"/>
              <a:ext cx="133892" cy="103783"/>
            </a:xfrm>
            <a:custGeom>
              <a:avLst/>
              <a:gdLst>
                <a:gd name="connsiteX0" fmla="*/ 85147 w 133892"/>
                <a:gd name="connsiteY0" fmla="*/ 100812 h 103783"/>
                <a:gd name="connsiteX1" fmla="*/ 34094 w 133892"/>
                <a:gd name="connsiteY1" fmla="*/ 52014 h 103783"/>
                <a:gd name="connsiteX2" fmla="*/ -160 w 133892"/>
                <a:gd name="connsiteY2" fmla="*/ -337 h 103783"/>
                <a:gd name="connsiteX3" fmla="*/ 65094 w 133892"/>
                <a:gd name="connsiteY3" fmla="*/ 57972 h 103783"/>
                <a:gd name="connsiteX4" fmla="*/ 97481 w 133892"/>
                <a:gd name="connsiteY4" fmla="*/ 75576 h 103783"/>
                <a:gd name="connsiteX5" fmla="*/ 73511 w 133892"/>
                <a:gd name="connsiteY5" fmla="*/ 14528 h 103783"/>
                <a:gd name="connsiteX6" fmla="*/ 132560 w 133892"/>
                <a:gd name="connsiteY6" fmla="*/ 103447 h 103783"/>
                <a:gd name="connsiteX7" fmla="*/ 85147 w 133892"/>
                <a:gd name="connsiteY7" fmla="*/ 100812 h 103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3892" h="103783">
                  <a:moveTo>
                    <a:pt x="85147" y="100812"/>
                  </a:moveTo>
                  <a:cubicBezTo>
                    <a:pt x="66403" y="72936"/>
                    <a:pt x="50626" y="97409"/>
                    <a:pt x="34094" y="52014"/>
                  </a:cubicBezTo>
                  <a:cubicBezTo>
                    <a:pt x="28937" y="37863"/>
                    <a:pt x="21188" y="14452"/>
                    <a:pt x="-160" y="-337"/>
                  </a:cubicBezTo>
                  <a:cubicBezTo>
                    <a:pt x="36473" y="2045"/>
                    <a:pt x="44655" y="50629"/>
                    <a:pt x="65094" y="57972"/>
                  </a:cubicBezTo>
                  <a:cubicBezTo>
                    <a:pt x="74968" y="61524"/>
                    <a:pt x="88853" y="67972"/>
                    <a:pt x="97481" y="75576"/>
                  </a:cubicBezTo>
                  <a:cubicBezTo>
                    <a:pt x="81314" y="62948"/>
                    <a:pt x="62500" y="32390"/>
                    <a:pt x="73511" y="14528"/>
                  </a:cubicBezTo>
                  <a:cubicBezTo>
                    <a:pt x="79886" y="52958"/>
                    <a:pt x="143047" y="47799"/>
                    <a:pt x="132560" y="103447"/>
                  </a:cubicBezTo>
                  <a:cubicBezTo>
                    <a:pt x="122482" y="97857"/>
                    <a:pt x="98113" y="92055"/>
                    <a:pt x="85147" y="100812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8" name="任意多边形: 形状 1527">
              <a:extLst>
                <a:ext uri="{FF2B5EF4-FFF2-40B4-BE49-F238E27FC236}">
                  <a16:creationId xmlns:a16="http://schemas.microsoft.com/office/drawing/2014/main" id="{1B9957AE-2510-D8B9-2C15-A3E5E86271C0}"/>
                </a:ext>
              </a:extLst>
            </p:cNvPr>
            <p:cNvSpPr/>
            <p:nvPr/>
          </p:nvSpPr>
          <p:spPr>
            <a:xfrm flipV="1">
              <a:off x="9377218" y="5461710"/>
              <a:ext cx="66685" cy="68440"/>
            </a:xfrm>
            <a:custGeom>
              <a:avLst/>
              <a:gdLst>
                <a:gd name="connsiteX0" fmla="*/ 13782 w 66685"/>
                <a:gd name="connsiteY0" fmla="*/ 68086 h 68440"/>
                <a:gd name="connsiteX1" fmla="*/ -160 w 66685"/>
                <a:gd name="connsiteY1" fmla="*/ 36625 h 68440"/>
                <a:gd name="connsiteX2" fmla="*/ 38137 w 66685"/>
                <a:gd name="connsiteY2" fmla="*/ 47216 h 68440"/>
                <a:gd name="connsiteX3" fmla="*/ 25683 w 66685"/>
                <a:gd name="connsiteY3" fmla="*/ 12086 h 68440"/>
                <a:gd name="connsiteX4" fmla="*/ 66526 w 66685"/>
                <a:gd name="connsiteY4" fmla="*/ 915 h 68440"/>
                <a:gd name="connsiteX5" fmla="*/ 13782 w 66685"/>
                <a:gd name="connsiteY5" fmla="*/ 68086 h 68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685" h="68440">
                  <a:moveTo>
                    <a:pt x="13782" y="68086"/>
                  </a:moveTo>
                  <a:cubicBezTo>
                    <a:pt x="13974" y="59796"/>
                    <a:pt x="8509" y="42564"/>
                    <a:pt x="-160" y="36625"/>
                  </a:cubicBezTo>
                  <a:cubicBezTo>
                    <a:pt x="10567" y="36361"/>
                    <a:pt x="29464" y="41272"/>
                    <a:pt x="38137" y="47216"/>
                  </a:cubicBezTo>
                  <a:cubicBezTo>
                    <a:pt x="52591" y="34791"/>
                    <a:pt x="46256" y="11037"/>
                    <a:pt x="25683" y="12086"/>
                  </a:cubicBezTo>
                  <a:cubicBezTo>
                    <a:pt x="35010" y="6178"/>
                    <a:pt x="50942" y="-3914"/>
                    <a:pt x="66526" y="915"/>
                  </a:cubicBezTo>
                  <a:cubicBezTo>
                    <a:pt x="63273" y="19855"/>
                    <a:pt x="41280" y="59924"/>
                    <a:pt x="13782" y="68086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9" name="任意多边形: 形状 1528">
              <a:extLst>
                <a:ext uri="{FF2B5EF4-FFF2-40B4-BE49-F238E27FC236}">
                  <a16:creationId xmlns:a16="http://schemas.microsoft.com/office/drawing/2014/main" id="{2C36EB78-1246-9B56-882C-6C4C8DFA111A}"/>
                </a:ext>
              </a:extLst>
            </p:cNvPr>
            <p:cNvSpPr/>
            <p:nvPr/>
          </p:nvSpPr>
          <p:spPr>
            <a:xfrm flipV="1">
              <a:off x="8854921" y="5212319"/>
              <a:ext cx="711815" cy="338435"/>
            </a:xfrm>
            <a:custGeom>
              <a:avLst/>
              <a:gdLst>
                <a:gd name="connsiteX0" fmla="*/ 329620 w 711815"/>
                <a:gd name="connsiteY0" fmla="*/ 297504 h 338435"/>
                <a:gd name="connsiteX1" fmla="*/ 319073 w 711815"/>
                <a:gd name="connsiteY1" fmla="*/ 312643 h 338435"/>
                <a:gd name="connsiteX2" fmla="*/ 344092 w 711815"/>
                <a:gd name="connsiteY2" fmla="*/ 333007 h 338435"/>
                <a:gd name="connsiteX3" fmla="*/ 479025 w 711815"/>
                <a:gd name="connsiteY3" fmla="*/ 283197 h 338435"/>
                <a:gd name="connsiteX4" fmla="*/ 519272 w 711815"/>
                <a:gd name="connsiteY4" fmla="*/ 256790 h 338435"/>
                <a:gd name="connsiteX5" fmla="*/ 585281 w 711815"/>
                <a:gd name="connsiteY5" fmla="*/ 205074 h 338435"/>
                <a:gd name="connsiteX6" fmla="*/ 599243 w 711815"/>
                <a:gd name="connsiteY6" fmla="*/ 206504 h 338435"/>
                <a:gd name="connsiteX7" fmla="*/ 617868 w 711815"/>
                <a:gd name="connsiteY7" fmla="*/ 151688 h 338435"/>
                <a:gd name="connsiteX8" fmla="*/ 650091 w 711815"/>
                <a:gd name="connsiteY8" fmla="*/ 111484 h 338435"/>
                <a:gd name="connsiteX9" fmla="*/ 678938 w 711815"/>
                <a:gd name="connsiteY9" fmla="*/ 93383 h 338435"/>
                <a:gd name="connsiteX10" fmla="*/ 710930 w 711815"/>
                <a:gd name="connsiteY10" fmla="*/ 57888 h 338435"/>
                <a:gd name="connsiteX11" fmla="*/ 648645 w 711815"/>
                <a:gd name="connsiteY11" fmla="*/ 14574 h 338435"/>
                <a:gd name="connsiteX12" fmla="*/ 577351 w 711815"/>
                <a:gd name="connsiteY12" fmla="*/ 29242 h 338435"/>
                <a:gd name="connsiteX13" fmla="*/ 476630 w 711815"/>
                <a:gd name="connsiteY13" fmla="*/ 79980 h 338435"/>
                <a:gd name="connsiteX14" fmla="*/ 366626 w 711815"/>
                <a:gd name="connsiteY14" fmla="*/ 79957 h 338435"/>
                <a:gd name="connsiteX15" fmla="*/ 303795 w 711815"/>
                <a:gd name="connsiteY15" fmla="*/ 92525 h 338435"/>
                <a:gd name="connsiteX16" fmla="*/ 244316 w 711815"/>
                <a:gd name="connsiteY16" fmla="*/ 125845 h 338435"/>
                <a:gd name="connsiteX17" fmla="*/ 298259 w 711815"/>
                <a:gd name="connsiteY17" fmla="*/ 111282 h 338435"/>
                <a:gd name="connsiteX18" fmla="*/ 348905 w 711815"/>
                <a:gd name="connsiteY18" fmla="*/ 117318 h 338435"/>
                <a:gd name="connsiteX19" fmla="*/ 235463 w 711815"/>
                <a:gd name="connsiteY19" fmla="*/ 177196 h 338435"/>
                <a:gd name="connsiteX20" fmla="*/ 326731 w 711815"/>
                <a:gd name="connsiteY20" fmla="*/ 159676 h 338435"/>
                <a:gd name="connsiteX21" fmla="*/ 252566 w 711815"/>
                <a:gd name="connsiteY21" fmla="*/ 231705 h 338435"/>
                <a:gd name="connsiteX22" fmla="*/ 107214 w 711815"/>
                <a:gd name="connsiteY22" fmla="*/ 225756 h 338435"/>
                <a:gd name="connsiteX23" fmla="*/ -164 w 711815"/>
                <a:gd name="connsiteY23" fmla="*/ 255662 h 338435"/>
                <a:gd name="connsiteX24" fmla="*/ 168857 w 711815"/>
                <a:gd name="connsiteY24" fmla="*/ 242256 h 338435"/>
                <a:gd name="connsiteX25" fmla="*/ 234223 w 711815"/>
                <a:gd name="connsiteY25" fmla="*/ 262924 h 338435"/>
                <a:gd name="connsiteX26" fmla="*/ 252611 w 711815"/>
                <a:gd name="connsiteY26" fmla="*/ 265019 h 338435"/>
                <a:gd name="connsiteX27" fmla="*/ 329622 w 711815"/>
                <a:gd name="connsiteY27" fmla="*/ 297499 h 338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711815" h="338435">
                  <a:moveTo>
                    <a:pt x="329620" y="297504"/>
                  </a:moveTo>
                  <a:cubicBezTo>
                    <a:pt x="328563" y="301387"/>
                    <a:pt x="325693" y="306254"/>
                    <a:pt x="319073" y="312643"/>
                  </a:cubicBezTo>
                  <a:cubicBezTo>
                    <a:pt x="298604" y="332367"/>
                    <a:pt x="324186" y="345877"/>
                    <a:pt x="344092" y="333007"/>
                  </a:cubicBezTo>
                  <a:cubicBezTo>
                    <a:pt x="416372" y="352565"/>
                    <a:pt x="417600" y="301420"/>
                    <a:pt x="479025" y="283197"/>
                  </a:cubicBezTo>
                  <a:cubicBezTo>
                    <a:pt x="500523" y="276820"/>
                    <a:pt x="512065" y="267368"/>
                    <a:pt x="519272" y="256790"/>
                  </a:cubicBezTo>
                  <a:cubicBezTo>
                    <a:pt x="552432" y="257566"/>
                    <a:pt x="577034" y="235891"/>
                    <a:pt x="585281" y="205074"/>
                  </a:cubicBezTo>
                  <a:cubicBezTo>
                    <a:pt x="589708" y="207183"/>
                    <a:pt x="594362" y="207979"/>
                    <a:pt x="599243" y="206504"/>
                  </a:cubicBezTo>
                  <a:cubicBezTo>
                    <a:pt x="620717" y="200011"/>
                    <a:pt x="625613" y="175095"/>
                    <a:pt x="617868" y="151688"/>
                  </a:cubicBezTo>
                  <a:cubicBezTo>
                    <a:pt x="633767" y="145305"/>
                    <a:pt x="645558" y="127969"/>
                    <a:pt x="650091" y="111484"/>
                  </a:cubicBezTo>
                  <a:cubicBezTo>
                    <a:pt x="669719" y="109704"/>
                    <a:pt x="680134" y="103582"/>
                    <a:pt x="678938" y="93383"/>
                  </a:cubicBezTo>
                  <a:cubicBezTo>
                    <a:pt x="696088" y="91232"/>
                    <a:pt x="715674" y="84290"/>
                    <a:pt x="710930" y="57888"/>
                  </a:cubicBezTo>
                  <a:cubicBezTo>
                    <a:pt x="706191" y="31491"/>
                    <a:pt x="681374" y="55923"/>
                    <a:pt x="648645" y="14574"/>
                  </a:cubicBezTo>
                  <a:cubicBezTo>
                    <a:pt x="628458" y="-10929"/>
                    <a:pt x="591107" y="-2341"/>
                    <a:pt x="577351" y="29242"/>
                  </a:cubicBezTo>
                  <a:cubicBezTo>
                    <a:pt x="555343" y="79772"/>
                    <a:pt x="520389" y="107798"/>
                    <a:pt x="476630" y="79980"/>
                  </a:cubicBezTo>
                  <a:cubicBezTo>
                    <a:pt x="432868" y="52158"/>
                    <a:pt x="403670" y="38383"/>
                    <a:pt x="366626" y="79957"/>
                  </a:cubicBezTo>
                  <a:cubicBezTo>
                    <a:pt x="353253" y="94958"/>
                    <a:pt x="328335" y="102031"/>
                    <a:pt x="303795" y="92525"/>
                  </a:cubicBezTo>
                  <a:cubicBezTo>
                    <a:pt x="279263" y="83021"/>
                    <a:pt x="269642" y="112527"/>
                    <a:pt x="244316" y="125845"/>
                  </a:cubicBezTo>
                  <a:cubicBezTo>
                    <a:pt x="277583" y="111310"/>
                    <a:pt x="270797" y="126289"/>
                    <a:pt x="298259" y="111282"/>
                  </a:cubicBezTo>
                  <a:cubicBezTo>
                    <a:pt x="323331" y="97574"/>
                    <a:pt x="331390" y="124050"/>
                    <a:pt x="348905" y="117318"/>
                  </a:cubicBezTo>
                  <a:cubicBezTo>
                    <a:pt x="278441" y="140172"/>
                    <a:pt x="295049" y="161232"/>
                    <a:pt x="235463" y="177196"/>
                  </a:cubicBezTo>
                  <a:cubicBezTo>
                    <a:pt x="274947" y="191391"/>
                    <a:pt x="299298" y="154185"/>
                    <a:pt x="326731" y="159676"/>
                  </a:cubicBezTo>
                  <a:cubicBezTo>
                    <a:pt x="282148" y="189004"/>
                    <a:pt x="280643" y="231226"/>
                    <a:pt x="252566" y="231705"/>
                  </a:cubicBezTo>
                  <a:cubicBezTo>
                    <a:pt x="208390" y="232464"/>
                    <a:pt x="187330" y="168287"/>
                    <a:pt x="107214" y="225756"/>
                  </a:cubicBezTo>
                  <a:cubicBezTo>
                    <a:pt x="68283" y="253686"/>
                    <a:pt x="39185" y="264492"/>
                    <a:pt x="-164" y="255662"/>
                  </a:cubicBezTo>
                  <a:cubicBezTo>
                    <a:pt x="96937" y="316121"/>
                    <a:pt x="123744" y="232132"/>
                    <a:pt x="168857" y="242256"/>
                  </a:cubicBezTo>
                  <a:cubicBezTo>
                    <a:pt x="195515" y="248238"/>
                    <a:pt x="215827" y="252796"/>
                    <a:pt x="234223" y="262924"/>
                  </a:cubicBezTo>
                  <a:cubicBezTo>
                    <a:pt x="240699" y="266488"/>
                    <a:pt x="246752" y="267037"/>
                    <a:pt x="252611" y="265019"/>
                  </a:cubicBezTo>
                  <a:cubicBezTo>
                    <a:pt x="197225" y="330595"/>
                    <a:pt x="260526" y="337996"/>
                    <a:pt x="329622" y="297499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30" name="任意多边形: 形状 1529">
              <a:extLst>
                <a:ext uri="{FF2B5EF4-FFF2-40B4-BE49-F238E27FC236}">
                  <a16:creationId xmlns:a16="http://schemas.microsoft.com/office/drawing/2014/main" id="{17453348-B677-3926-1603-103573E57730}"/>
                </a:ext>
              </a:extLst>
            </p:cNvPr>
            <p:cNvSpPr/>
            <p:nvPr/>
          </p:nvSpPr>
          <p:spPr>
            <a:xfrm flipV="1">
              <a:off x="9447706" y="5456948"/>
              <a:ext cx="86328" cy="50361"/>
            </a:xfrm>
            <a:custGeom>
              <a:avLst/>
              <a:gdLst>
                <a:gd name="connsiteX0" fmla="*/ 86170 w 86328"/>
                <a:gd name="connsiteY0" fmla="*/ 50004 h 50361"/>
                <a:gd name="connsiteX1" fmla="*/ 82366 w 86328"/>
                <a:gd name="connsiteY1" fmla="*/ 40467 h 50361"/>
                <a:gd name="connsiteX2" fmla="*/ 27845 w 86328"/>
                <a:gd name="connsiteY2" fmla="*/ 14560 h 50361"/>
                <a:gd name="connsiteX3" fmla="*/ 4512 w 86328"/>
                <a:gd name="connsiteY3" fmla="*/ 2659 h 50361"/>
                <a:gd name="connsiteX4" fmla="*/ 16533 w 86328"/>
                <a:gd name="connsiteY4" fmla="*/ 39694 h 50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328" h="50361">
                  <a:moveTo>
                    <a:pt x="86170" y="50004"/>
                  </a:moveTo>
                  <a:cubicBezTo>
                    <a:pt x="85837" y="47153"/>
                    <a:pt x="84587" y="43974"/>
                    <a:pt x="82366" y="40467"/>
                  </a:cubicBezTo>
                  <a:cubicBezTo>
                    <a:pt x="71536" y="23371"/>
                    <a:pt x="45395" y="38836"/>
                    <a:pt x="27845" y="14560"/>
                  </a:cubicBezTo>
                  <a:cubicBezTo>
                    <a:pt x="18661" y="1866"/>
                    <a:pt x="12468" y="-4555"/>
                    <a:pt x="4512" y="2659"/>
                  </a:cubicBezTo>
                  <a:cubicBezTo>
                    <a:pt x="-3441" y="9878"/>
                    <a:pt x="-2350" y="28786"/>
                    <a:pt x="16533" y="3969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31" name="任意多边形: 形状 1530">
              <a:extLst>
                <a:ext uri="{FF2B5EF4-FFF2-40B4-BE49-F238E27FC236}">
                  <a16:creationId xmlns:a16="http://schemas.microsoft.com/office/drawing/2014/main" id="{84B319C2-0F31-196A-9416-EBB0CE64BC47}"/>
                </a:ext>
              </a:extLst>
            </p:cNvPr>
            <p:cNvSpPr/>
            <p:nvPr/>
          </p:nvSpPr>
          <p:spPr>
            <a:xfrm flipV="1">
              <a:off x="9199048" y="5217262"/>
              <a:ext cx="14589" cy="18229"/>
            </a:xfrm>
            <a:custGeom>
              <a:avLst/>
              <a:gdLst>
                <a:gd name="connsiteX0" fmla="*/ 14425 w 14589"/>
                <a:gd name="connsiteY0" fmla="*/ -405 h 18229"/>
                <a:gd name="connsiteX1" fmla="*/ -164 w 14589"/>
                <a:gd name="connsiteY1" fmla="*/ 17824 h 18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589" h="18229">
                  <a:moveTo>
                    <a:pt x="14425" y="-405"/>
                  </a:moveTo>
                  <a:cubicBezTo>
                    <a:pt x="10847" y="8200"/>
                    <a:pt x="5572" y="14115"/>
                    <a:pt x="-164" y="1782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32" name="任意多边形: 形状 1531">
              <a:extLst>
                <a:ext uri="{FF2B5EF4-FFF2-40B4-BE49-F238E27FC236}">
                  <a16:creationId xmlns:a16="http://schemas.microsoft.com/office/drawing/2014/main" id="{D246C869-5AC4-8503-D921-BE2C5C8C96F5}"/>
                </a:ext>
              </a:extLst>
            </p:cNvPr>
            <p:cNvSpPr/>
            <p:nvPr/>
          </p:nvSpPr>
          <p:spPr>
            <a:xfrm flipV="1">
              <a:off x="9374253" y="5293356"/>
              <a:ext cx="130770" cy="145631"/>
            </a:xfrm>
            <a:custGeom>
              <a:avLst/>
              <a:gdLst>
                <a:gd name="connsiteX0" fmla="*/ -160 w 130770"/>
                <a:gd name="connsiteY0" fmla="*/ 145253 h 145631"/>
                <a:gd name="connsiteX1" fmla="*/ 40509 w 130770"/>
                <a:gd name="connsiteY1" fmla="*/ 75585 h 145631"/>
                <a:gd name="connsiteX2" fmla="*/ 125479 w 130770"/>
                <a:gd name="connsiteY2" fmla="*/ -18 h 145631"/>
                <a:gd name="connsiteX3" fmla="*/ 130611 w 130770"/>
                <a:gd name="connsiteY3" fmla="*/ -379 h 145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0770" h="145631">
                  <a:moveTo>
                    <a:pt x="-160" y="145253"/>
                  </a:moveTo>
                  <a:cubicBezTo>
                    <a:pt x="14780" y="123306"/>
                    <a:pt x="11277" y="95568"/>
                    <a:pt x="40509" y="75585"/>
                  </a:cubicBezTo>
                  <a:cubicBezTo>
                    <a:pt x="68648" y="56344"/>
                    <a:pt x="60064" y="3300"/>
                    <a:pt x="125479" y="-18"/>
                  </a:cubicBezTo>
                  <a:cubicBezTo>
                    <a:pt x="127252" y="-113"/>
                    <a:pt x="128964" y="-230"/>
                    <a:pt x="130611" y="-37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33" name="任意多边形: 形状 1532">
              <a:extLst>
                <a:ext uri="{FF2B5EF4-FFF2-40B4-BE49-F238E27FC236}">
                  <a16:creationId xmlns:a16="http://schemas.microsoft.com/office/drawing/2014/main" id="{FD14A0C7-8FE1-72BB-76DA-A30FAB923042}"/>
                </a:ext>
              </a:extLst>
            </p:cNvPr>
            <p:cNvSpPr/>
            <p:nvPr/>
          </p:nvSpPr>
          <p:spPr>
            <a:xfrm flipV="1">
              <a:off x="9420578" y="5345267"/>
              <a:ext cx="19754" cy="22136"/>
            </a:xfrm>
            <a:custGeom>
              <a:avLst/>
              <a:gdLst>
                <a:gd name="connsiteX0" fmla="*/ 19595 w 19754"/>
                <a:gd name="connsiteY0" fmla="*/ 21755 h 22136"/>
                <a:gd name="connsiteX1" fmla="*/ -160 w 19754"/>
                <a:gd name="connsiteY1" fmla="*/ -381 h 22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754" h="22136">
                  <a:moveTo>
                    <a:pt x="19595" y="21755"/>
                  </a:moveTo>
                  <a:cubicBezTo>
                    <a:pt x="10979" y="17648"/>
                    <a:pt x="3968" y="8731"/>
                    <a:pt x="-160" y="-38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34" name="任意多边形: 形状 1533">
              <a:extLst>
                <a:ext uri="{FF2B5EF4-FFF2-40B4-BE49-F238E27FC236}">
                  <a16:creationId xmlns:a16="http://schemas.microsoft.com/office/drawing/2014/main" id="{F3E7B992-0A93-343F-3EAC-C63FC17700B2}"/>
                </a:ext>
              </a:extLst>
            </p:cNvPr>
            <p:cNvSpPr/>
            <p:nvPr/>
          </p:nvSpPr>
          <p:spPr>
            <a:xfrm flipV="1">
              <a:off x="9215422" y="5361082"/>
              <a:ext cx="104977" cy="102065"/>
            </a:xfrm>
            <a:custGeom>
              <a:avLst/>
              <a:gdLst>
                <a:gd name="connsiteX0" fmla="*/ 75086 w 104977"/>
                <a:gd name="connsiteY0" fmla="*/ 89174 h 102065"/>
                <a:gd name="connsiteX1" fmla="*/ 6095 w 104977"/>
                <a:gd name="connsiteY1" fmla="*/ 81687 h 102065"/>
                <a:gd name="connsiteX2" fmla="*/ 27412 w 104977"/>
                <a:gd name="connsiteY2" fmla="*/ 10467 h 102065"/>
                <a:gd name="connsiteX3" fmla="*/ 98658 w 104977"/>
                <a:gd name="connsiteY3" fmla="*/ 19786 h 102065"/>
                <a:gd name="connsiteX4" fmla="*/ 75086 w 104977"/>
                <a:gd name="connsiteY4" fmla="*/ 89173 h 102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977" h="102065">
                  <a:moveTo>
                    <a:pt x="75086" y="89174"/>
                  </a:moveTo>
                  <a:cubicBezTo>
                    <a:pt x="38561" y="112309"/>
                    <a:pt x="17419" y="99564"/>
                    <a:pt x="6095" y="81687"/>
                  </a:cubicBezTo>
                  <a:cubicBezTo>
                    <a:pt x="-5229" y="63811"/>
                    <a:pt x="-2900" y="29668"/>
                    <a:pt x="27412" y="10467"/>
                  </a:cubicBezTo>
                  <a:cubicBezTo>
                    <a:pt x="57724" y="-8734"/>
                    <a:pt x="85860" y="-419"/>
                    <a:pt x="98658" y="19786"/>
                  </a:cubicBezTo>
                  <a:cubicBezTo>
                    <a:pt x="111460" y="39996"/>
                    <a:pt x="104622" y="70464"/>
                    <a:pt x="75086" y="89173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35" name="任意多边形: 形状 1534">
              <a:extLst>
                <a:ext uri="{FF2B5EF4-FFF2-40B4-BE49-F238E27FC236}">
                  <a16:creationId xmlns:a16="http://schemas.microsoft.com/office/drawing/2014/main" id="{307698A3-F0B7-F9A8-412B-3404080FCF77}"/>
                </a:ext>
              </a:extLst>
            </p:cNvPr>
            <p:cNvSpPr/>
            <p:nvPr/>
          </p:nvSpPr>
          <p:spPr>
            <a:xfrm flipV="1">
              <a:off x="9239524" y="5406670"/>
              <a:ext cx="63363" cy="49095"/>
            </a:xfrm>
            <a:custGeom>
              <a:avLst/>
              <a:gdLst>
                <a:gd name="connsiteX0" fmla="*/ 8836 w 63363"/>
                <a:gd name="connsiteY0" fmla="*/ 713 h 49095"/>
                <a:gd name="connsiteX1" fmla="*/ 904 w 63363"/>
                <a:gd name="connsiteY1" fmla="*/ 28606 h 49095"/>
                <a:gd name="connsiteX2" fmla="*/ 24796 w 63363"/>
                <a:gd name="connsiteY2" fmla="*/ 43965 h 49095"/>
                <a:gd name="connsiteX3" fmla="*/ 48526 w 63363"/>
                <a:gd name="connsiteY3" fmla="*/ 33289 h 49095"/>
                <a:gd name="connsiteX4" fmla="*/ 63201 w 63363"/>
                <a:gd name="connsiteY4" fmla="*/ 581 h 49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363" h="49095">
                  <a:moveTo>
                    <a:pt x="8836" y="713"/>
                  </a:moveTo>
                  <a:cubicBezTo>
                    <a:pt x="14454" y="11310"/>
                    <a:pt x="-4794" y="21328"/>
                    <a:pt x="904" y="28606"/>
                  </a:cubicBezTo>
                  <a:cubicBezTo>
                    <a:pt x="6609" y="35886"/>
                    <a:pt x="17904" y="33087"/>
                    <a:pt x="24796" y="43965"/>
                  </a:cubicBezTo>
                  <a:cubicBezTo>
                    <a:pt x="31690" y="54848"/>
                    <a:pt x="48501" y="45286"/>
                    <a:pt x="48526" y="33289"/>
                  </a:cubicBezTo>
                  <a:cubicBezTo>
                    <a:pt x="48550" y="21297"/>
                    <a:pt x="54288" y="-5754"/>
                    <a:pt x="63201" y="58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36" name="任意多边形: 形状 1535">
              <a:extLst>
                <a:ext uri="{FF2B5EF4-FFF2-40B4-BE49-F238E27FC236}">
                  <a16:creationId xmlns:a16="http://schemas.microsoft.com/office/drawing/2014/main" id="{D911ECE6-2582-B0E7-7F3C-CB716BEB6D34}"/>
                </a:ext>
              </a:extLst>
            </p:cNvPr>
            <p:cNvSpPr/>
            <p:nvPr/>
          </p:nvSpPr>
          <p:spPr>
            <a:xfrm flipV="1">
              <a:off x="9261588" y="5422182"/>
              <a:ext cx="26582" cy="38892"/>
            </a:xfrm>
            <a:custGeom>
              <a:avLst/>
              <a:gdLst>
                <a:gd name="connsiteX0" fmla="*/ 26419 w 26582"/>
                <a:gd name="connsiteY0" fmla="*/ 38528 h 38892"/>
                <a:gd name="connsiteX1" fmla="*/ 145 w 26582"/>
                <a:gd name="connsiteY1" fmla="*/ -365 h 38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582" h="38892">
                  <a:moveTo>
                    <a:pt x="26419" y="38528"/>
                  </a:moveTo>
                  <a:cubicBezTo>
                    <a:pt x="12456" y="35399"/>
                    <a:pt x="-2507" y="20371"/>
                    <a:pt x="145" y="-36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37" name="任意多边形: 形状 1536">
              <a:extLst>
                <a:ext uri="{FF2B5EF4-FFF2-40B4-BE49-F238E27FC236}">
                  <a16:creationId xmlns:a16="http://schemas.microsoft.com/office/drawing/2014/main" id="{E8FB22BF-3901-0F4E-2540-6A2445C8977D}"/>
                </a:ext>
              </a:extLst>
            </p:cNvPr>
            <p:cNvSpPr/>
            <p:nvPr/>
          </p:nvSpPr>
          <p:spPr>
            <a:xfrm flipV="1">
              <a:off x="9278310" y="5442779"/>
              <a:ext cx="13194" cy="19960"/>
            </a:xfrm>
            <a:custGeom>
              <a:avLst/>
              <a:gdLst>
                <a:gd name="connsiteX0" fmla="*/ 13032 w 13194"/>
                <a:gd name="connsiteY0" fmla="*/ 19598 h 19960"/>
                <a:gd name="connsiteX1" fmla="*/ -163 w 13194"/>
                <a:gd name="connsiteY1" fmla="*/ -362 h 19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194" h="19960">
                  <a:moveTo>
                    <a:pt x="13032" y="19598"/>
                  </a:moveTo>
                  <a:cubicBezTo>
                    <a:pt x="6618" y="15492"/>
                    <a:pt x="175" y="7049"/>
                    <a:pt x="-163" y="-36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38" name="任意多边形: 形状 1537">
              <a:extLst>
                <a:ext uri="{FF2B5EF4-FFF2-40B4-BE49-F238E27FC236}">
                  <a16:creationId xmlns:a16="http://schemas.microsoft.com/office/drawing/2014/main" id="{24114FD3-BF8F-9310-16CE-F6A2D3DE237F}"/>
                </a:ext>
              </a:extLst>
            </p:cNvPr>
            <p:cNvSpPr/>
            <p:nvPr/>
          </p:nvSpPr>
          <p:spPr>
            <a:xfrm flipV="1">
              <a:off x="9454739" y="5482664"/>
              <a:ext cx="39090" cy="30585"/>
            </a:xfrm>
            <a:custGeom>
              <a:avLst/>
              <a:gdLst>
                <a:gd name="connsiteX0" fmla="*/ -159 w 39090"/>
                <a:gd name="connsiteY0" fmla="*/ 6775 h 30585"/>
                <a:gd name="connsiteX1" fmla="*/ 31581 w 39090"/>
                <a:gd name="connsiteY1" fmla="*/ 30232 h 30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090" h="30585">
                  <a:moveTo>
                    <a:pt x="-159" y="6775"/>
                  </a:moveTo>
                  <a:cubicBezTo>
                    <a:pt x="26927" y="-13651"/>
                    <a:pt x="51725" y="14754"/>
                    <a:pt x="31581" y="3023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39" name="任意多边形: 形状 1538">
              <a:extLst>
                <a:ext uri="{FF2B5EF4-FFF2-40B4-BE49-F238E27FC236}">
                  <a16:creationId xmlns:a16="http://schemas.microsoft.com/office/drawing/2014/main" id="{31A12A89-BBBA-35BB-BBB0-DEFE6DC1EEA4}"/>
                </a:ext>
              </a:extLst>
            </p:cNvPr>
            <p:cNvSpPr/>
            <p:nvPr/>
          </p:nvSpPr>
          <p:spPr>
            <a:xfrm flipV="1">
              <a:off x="9434002" y="5374747"/>
              <a:ext cx="39310" cy="24217"/>
            </a:xfrm>
            <a:custGeom>
              <a:avLst/>
              <a:gdLst>
                <a:gd name="connsiteX0" fmla="*/ 39152 w 39310"/>
                <a:gd name="connsiteY0" fmla="*/ -375 h 24217"/>
                <a:gd name="connsiteX1" fmla="*/ -159 w 39310"/>
                <a:gd name="connsiteY1" fmla="*/ 10638 h 24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310" h="24217">
                  <a:moveTo>
                    <a:pt x="39152" y="-375"/>
                  </a:moveTo>
                  <a:cubicBezTo>
                    <a:pt x="37239" y="18530"/>
                    <a:pt x="17214" y="37208"/>
                    <a:pt x="-159" y="1063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0" name="任意多边形: 形状 1539">
              <a:extLst>
                <a:ext uri="{FF2B5EF4-FFF2-40B4-BE49-F238E27FC236}">
                  <a16:creationId xmlns:a16="http://schemas.microsoft.com/office/drawing/2014/main" id="{8907E897-3269-38CE-BBCA-265E08182220}"/>
                </a:ext>
              </a:extLst>
            </p:cNvPr>
            <p:cNvSpPr/>
            <p:nvPr/>
          </p:nvSpPr>
          <p:spPr>
            <a:xfrm flipV="1">
              <a:off x="9350885" y="5370436"/>
              <a:ext cx="61960" cy="49904"/>
            </a:xfrm>
            <a:custGeom>
              <a:avLst/>
              <a:gdLst>
                <a:gd name="connsiteX0" fmla="*/ 60950 w 61960"/>
                <a:gd name="connsiteY0" fmla="*/ 3262 h 49904"/>
                <a:gd name="connsiteX1" fmla="*/ 23000 w 61960"/>
                <a:gd name="connsiteY1" fmla="*/ 49082 h 49904"/>
                <a:gd name="connsiteX2" fmla="*/ 9099 w 61960"/>
                <a:gd name="connsiteY2" fmla="*/ -373 h 49904"/>
                <a:gd name="connsiteX3" fmla="*/ 60950 w 61960"/>
                <a:gd name="connsiteY3" fmla="*/ 3262 h 49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960" h="49904">
                  <a:moveTo>
                    <a:pt x="60950" y="3262"/>
                  </a:moveTo>
                  <a:cubicBezTo>
                    <a:pt x="66498" y="33510"/>
                    <a:pt x="43844" y="52760"/>
                    <a:pt x="23000" y="49082"/>
                  </a:cubicBezTo>
                  <a:cubicBezTo>
                    <a:pt x="5655" y="46023"/>
                    <a:pt x="-11161" y="20085"/>
                    <a:pt x="9099" y="-373"/>
                  </a:cubicBezTo>
                  <a:cubicBezTo>
                    <a:pt x="23410" y="4174"/>
                    <a:pt x="47469" y="6902"/>
                    <a:pt x="60950" y="3262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1" name="任意多边形: 形状 1540">
              <a:extLst>
                <a:ext uri="{FF2B5EF4-FFF2-40B4-BE49-F238E27FC236}">
                  <a16:creationId xmlns:a16="http://schemas.microsoft.com/office/drawing/2014/main" id="{D8EA65F2-9672-6E3F-F57D-64F10E3F08E7}"/>
                </a:ext>
              </a:extLst>
            </p:cNvPr>
            <p:cNvSpPr/>
            <p:nvPr/>
          </p:nvSpPr>
          <p:spPr>
            <a:xfrm flipV="1">
              <a:off x="9373837" y="5383727"/>
              <a:ext cx="37086" cy="33618"/>
            </a:xfrm>
            <a:custGeom>
              <a:avLst/>
              <a:gdLst>
                <a:gd name="connsiteX0" fmla="*/ 36926 w 37086"/>
                <a:gd name="connsiteY0" fmla="*/ 22176 h 33618"/>
                <a:gd name="connsiteX1" fmla="*/ 319 w 37086"/>
                <a:gd name="connsiteY1" fmla="*/ -372 h 33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086" h="33618">
                  <a:moveTo>
                    <a:pt x="36926" y="22176"/>
                  </a:moveTo>
                  <a:cubicBezTo>
                    <a:pt x="30811" y="43474"/>
                    <a:pt x="-4674" y="33009"/>
                    <a:pt x="319" y="-37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2" name="任意多边形: 形状 1541">
              <a:extLst>
                <a:ext uri="{FF2B5EF4-FFF2-40B4-BE49-F238E27FC236}">
                  <a16:creationId xmlns:a16="http://schemas.microsoft.com/office/drawing/2014/main" id="{BF541053-877A-B4C7-2CD2-83A3986C0633}"/>
                </a:ext>
              </a:extLst>
            </p:cNvPr>
            <p:cNvSpPr/>
            <p:nvPr/>
          </p:nvSpPr>
          <p:spPr>
            <a:xfrm flipV="1">
              <a:off x="9440892" y="5386632"/>
              <a:ext cx="32420" cy="14939"/>
            </a:xfrm>
            <a:custGeom>
              <a:avLst/>
              <a:gdLst>
                <a:gd name="connsiteX0" fmla="*/ 32261 w 32420"/>
                <a:gd name="connsiteY0" fmla="*/ 2234 h 14939"/>
                <a:gd name="connsiteX1" fmla="*/ -159 w 32420"/>
                <a:gd name="connsiteY1" fmla="*/ -374 h 14939"/>
                <a:gd name="connsiteX2" fmla="*/ 32261 w 32420"/>
                <a:gd name="connsiteY2" fmla="*/ 2234 h 14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420" h="14939">
                  <a:moveTo>
                    <a:pt x="32261" y="2234"/>
                  </a:moveTo>
                  <a:cubicBezTo>
                    <a:pt x="29497" y="16784"/>
                    <a:pt x="6290" y="21410"/>
                    <a:pt x="-159" y="-374"/>
                  </a:cubicBezTo>
                  <a:cubicBezTo>
                    <a:pt x="9338" y="5592"/>
                    <a:pt x="22634" y="7244"/>
                    <a:pt x="32261" y="2234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3" name="任意多边形: 形状 1542">
              <a:extLst>
                <a:ext uri="{FF2B5EF4-FFF2-40B4-BE49-F238E27FC236}">
                  <a16:creationId xmlns:a16="http://schemas.microsoft.com/office/drawing/2014/main" id="{C1869582-1DB3-4D5B-3906-B5F1A51E84CD}"/>
                </a:ext>
              </a:extLst>
            </p:cNvPr>
            <p:cNvSpPr/>
            <p:nvPr/>
          </p:nvSpPr>
          <p:spPr>
            <a:xfrm flipV="1">
              <a:off x="9388414" y="5391888"/>
              <a:ext cx="24452" cy="24827"/>
            </a:xfrm>
            <a:custGeom>
              <a:avLst/>
              <a:gdLst>
                <a:gd name="connsiteX0" fmla="*/ 442 w 24452"/>
                <a:gd name="connsiteY0" fmla="*/ 1068 h 24827"/>
                <a:gd name="connsiteX1" fmla="*/ 23444 w 24452"/>
                <a:gd name="connsiteY1" fmla="*/ -372 h 24827"/>
                <a:gd name="connsiteX2" fmla="*/ 21958 w 24452"/>
                <a:gd name="connsiteY2" fmla="*/ 22673 h 24827"/>
                <a:gd name="connsiteX3" fmla="*/ 441 w 24452"/>
                <a:gd name="connsiteY3" fmla="*/ 1068 h 24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452" h="24827">
                  <a:moveTo>
                    <a:pt x="442" y="1068"/>
                  </a:moveTo>
                  <a:cubicBezTo>
                    <a:pt x="9022" y="1621"/>
                    <a:pt x="17322" y="1284"/>
                    <a:pt x="23444" y="-372"/>
                  </a:cubicBezTo>
                  <a:cubicBezTo>
                    <a:pt x="25034" y="8310"/>
                    <a:pt x="24304" y="16087"/>
                    <a:pt x="21958" y="22673"/>
                  </a:cubicBezTo>
                  <a:cubicBezTo>
                    <a:pt x="19448" y="28564"/>
                    <a:pt x="-4200" y="19478"/>
                    <a:pt x="441" y="1068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4" name="任意多边形: 形状 1543">
              <a:extLst>
                <a:ext uri="{FF2B5EF4-FFF2-40B4-BE49-F238E27FC236}">
                  <a16:creationId xmlns:a16="http://schemas.microsoft.com/office/drawing/2014/main" id="{612CE300-CD69-57F2-75CF-ADC262F94D9F}"/>
                </a:ext>
              </a:extLst>
            </p:cNvPr>
            <p:cNvSpPr/>
            <p:nvPr/>
          </p:nvSpPr>
          <p:spPr>
            <a:xfrm flipV="1">
              <a:off x="9322818" y="5345014"/>
              <a:ext cx="63222" cy="24184"/>
            </a:xfrm>
            <a:custGeom>
              <a:avLst/>
              <a:gdLst>
                <a:gd name="connsiteX0" fmla="*/ 63061 w 63222"/>
                <a:gd name="connsiteY0" fmla="*/ -381 h 24184"/>
                <a:gd name="connsiteX1" fmla="*/ 32468 w 63222"/>
                <a:gd name="connsiteY1" fmla="*/ 20092 h 24184"/>
                <a:gd name="connsiteX2" fmla="*/ -161 w 63222"/>
                <a:gd name="connsiteY2" fmla="*/ 10267 h 24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3222" h="24184">
                  <a:moveTo>
                    <a:pt x="63061" y="-381"/>
                  </a:moveTo>
                  <a:cubicBezTo>
                    <a:pt x="54981" y="17806"/>
                    <a:pt x="41667" y="25152"/>
                    <a:pt x="32468" y="20092"/>
                  </a:cubicBezTo>
                  <a:cubicBezTo>
                    <a:pt x="22611" y="26879"/>
                    <a:pt x="9578" y="24784"/>
                    <a:pt x="-161" y="10267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5" name="任意多边形: 形状 1544">
              <a:extLst>
                <a:ext uri="{FF2B5EF4-FFF2-40B4-BE49-F238E27FC236}">
                  <a16:creationId xmlns:a16="http://schemas.microsoft.com/office/drawing/2014/main" id="{3879D613-FF13-E787-3305-D43FFB072252}"/>
                </a:ext>
              </a:extLst>
            </p:cNvPr>
            <p:cNvSpPr/>
            <p:nvPr/>
          </p:nvSpPr>
          <p:spPr>
            <a:xfrm flipV="1">
              <a:off x="9290664" y="5356810"/>
              <a:ext cx="49775" cy="21556"/>
            </a:xfrm>
            <a:custGeom>
              <a:avLst/>
              <a:gdLst>
                <a:gd name="connsiteX0" fmla="*/ 49613 w 49775"/>
                <a:gd name="connsiteY0" fmla="*/ -379 h 21556"/>
                <a:gd name="connsiteX1" fmla="*/ -162 w 49775"/>
                <a:gd name="connsiteY1" fmla="*/ 5282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9775" h="21556">
                  <a:moveTo>
                    <a:pt x="49613" y="-379"/>
                  </a:moveTo>
                  <a:cubicBezTo>
                    <a:pt x="40163" y="21662"/>
                    <a:pt x="14531" y="31911"/>
                    <a:pt x="-162" y="5282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6" name="任意多边形: 形状 1545">
              <a:extLst>
                <a:ext uri="{FF2B5EF4-FFF2-40B4-BE49-F238E27FC236}">
                  <a16:creationId xmlns:a16="http://schemas.microsoft.com/office/drawing/2014/main" id="{DCC67324-7757-F2FA-09D8-58B38909A515}"/>
                </a:ext>
              </a:extLst>
            </p:cNvPr>
            <p:cNvSpPr/>
            <p:nvPr/>
          </p:nvSpPr>
          <p:spPr>
            <a:xfrm flipV="1">
              <a:off x="9271264" y="5380655"/>
              <a:ext cx="28509" cy="18932"/>
            </a:xfrm>
            <a:custGeom>
              <a:avLst/>
              <a:gdLst>
                <a:gd name="connsiteX0" fmla="*/ -163 w 28509"/>
                <a:gd name="connsiteY0" fmla="*/ 18228 h 18932"/>
                <a:gd name="connsiteX1" fmla="*/ 28347 w 28509"/>
                <a:gd name="connsiteY1" fmla="*/ -374 h 18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509" h="18932">
                  <a:moveTo>
                    <a:pt x="-163" y="18228"/>
                  </a:moveTo>
                  <a:cubicBezTo>
                    <a:pt x="12184" y="19663"/>
                    <a:pt x="26793" y="16947"/>
                    <a:pt x="28347" y="-37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7" name="任意多边形: 形状 1546">
              <a:extLst>
                <a:ext uri="{FF2B5EF4-FFF2-40B4-BE49-F238E27FC236}">
                  <a16:creationId xmlns:a16="http://schemas.microsoft.com/office/drawing/2014/main" id="{0FC7F692-BF8B-D74C-7768-476491DB5C35}"/>
                </a:ext>
              </a:extLst>
            </p:cNvPr>
            <p:cNvSpPr/>
            <p:nvPr/>
          </p:nvSpPr>
          <p:spPr>
            <a:xfrm flipV="1">
              <a:off x="9351226" y="5434683"/>
              <a:ext cx="60769" cy="20739"/>
            </a:xfrm>
            <a:custGeom>
              <a:avLst/>
              <a:gdLst>
                <a:gd name="connsiteX0" fmla="*/ 60609 w 60769"/>
                <a:gd name="connsiteY0" fmla="*/ 20376 h 20739"/>
                <a:gd name="connsiteX1" fmla="*/ 46927 w 60769"/>
                <a:gd name="connsiteY1" fmla="*/ -364 h 20739"/>
                <a:gd name="connsiteX2" fmla="*/ -161 w 60769"/>
                <a:gd name="connsiteY2" fmla="*/ 10408 h 20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0769" h="20739">
                  <a:moveTo>
                    <a:pt x="60609" y="20376"/>
                  </a:moveTo>
                  <a:cubicBezTo>
                    <a:pt x="54793" y="18072"/>
                    <a:pt x="48276" y="12944"/>
                    <a:pt x="46927" y="-364"/>
                  </a:cubicBezTo>
                  <a:cubicBezTo>
                    <a:pt x="45879" y="11736"/>
                    <a:pt x="30336" y="21583"/>
                    <a:pt x="-161" y="10408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8" name="任意多边形: 形状 1547">
              <a:extLst>
                <a:ext uri="{FF2B5EF4-FFF2-40B4-BE49-F238E27FC236}">
                  <a16:creationId xmlns:a16="http://schemas.microsoft.com/office/drawing/2014/main" id="{AF016F75-9E31-2D70-AE7C-489CF0037D91}"/>
                </a:ext>
              </a:extLst>
            </p:cNvPr>
            <p:cNvSpPr/>
            <p:nvPr/>
          </p:nvSpPr>
          <p:spPr>
            <a:xfrm flipV="1">
              <a:off x="9426681" y="5453250"/>
              <a:ext cx="23057" cy="22856"/>
            </a:xfrm>
            <a:custGeom>
              <a:avLst/>
              <a:gdLst>
                <a:gd name="connsiteX0" fmla="*/ 22898 w 23057"/>
                <a:gd name="connsiteY0" fmla="*/ 18798 h 22856"/>
                <a:gd name="connsiteX1" fmla="*/ 5863 w 23057"/>
                <a:gd name="connsiteY1" fmla="*/ -360 h 22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057" h="22856">
                  <a:moveTo>
                    <a:pt x="22898" y="18798"/>
                  </a:moveTo>
                  <a:cubicBezTo>
                    <a:pt x="1211" y="29267"/>
                    <a:pt x="-6770" y="15810"/>
                    <a:pt x="5863" y="-360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9" name="任意多边形: 形状 1548">
              <a:extLst>
                <a:ext uri="{FF2B5EF4-FFF2-40B4-BE49-F238E27FC236}">
                  <a16:creationId xmlns:a16="http://schemas.microsoft.com/office/drawing/2014/main" id="{9FF9A14F-E0D8-356F-C703-81000EF40EA0}"/>
                </a:ext>
              </a:extLst>
            </p:cNvPr>
            <p:cNvSpPr/>
            <p:nvPr/>
          </p:nvSpPr>
          <p:spPr>
            <a:xfrm flipV="1">
              <a:off x="9314246" y="5307507"/>
              <a:ext cx="22979" cy="20409"/>
            </a:xfrm>
            <a:custGeom>
              <a:avLst/>
              <a:gdLst>
                <a:gd name="connsiteX0" fmla="*/ 22817 w 22979"/>
                <a:gd name="connsiteY0" fmla="*/ 11075 h 20409"/>
                <a:gd name="connsiteX1" fmla="*/ 7386 w 22979"/>
                <a:gd name="connsiteY1" fmla="*/ -388 h 20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979" h="20409">
                  <a:moveTo>
                    <a:pt x="22817" y="11075"/>
                  </a:moveTo>
                  <a:cubicBezTo>
                    <a:pt x="7932" y="25404"/>
                    <a:pt x="-10903" y="23179"/>
                    <a:pt x="7386" y="-388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0" name="任意多边形: 形状 1549">
              <a:extLst>
                <a:ext uri="{FF2B5EF4-FFF2-40B4-BE49-F238E27FC236}">
                  <a16:creationId xmlns:a16="http://schemas.microsoft.com/office/drawing/2014/main" id="{0BBB9265-ED0A-67B4-8588-765F6982AA0C}"/>
                </a:ext>
              </a:extLst>
            </p:cNvPr>
            <p:cNvSpPr/>
            <p:nvPr/>
          </p:nvSpPr>
          <p:spPr>
            <a:xfrm flipV="1">
              <a:off x="9348558" y="5308411"/>
              <a:ext cx="28671" cy="17091"/>
            </a:xfrm>
            <a:custGeom>
              <a:avLst/>
              <a:gdLst>
                <a:gd name="connsiteX0" fmla="*/ 28510 w 28671"/>
                <a:gd name="connsiteY0" fmla="*/ -388 h 17091"/>
                <a:gd name="connsiteX1" fmla="*/ 1891 w 28671"/>
                <a:gd name="connsiteY1" fmla="*/ 8304 h 17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671" h="17091">
                  <a:moveTo>
                    <a:pt x="28510" y="-388"/>
                  </a:moveTo>
                  <a:cubicBezTo>
                    <a:pt x="8113" y="20700"/>
                    <a:pt x="-5544" y="20640"/>
                    <a:pt x="1891" y="830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1" name="任意多边形: 形状 1550">
              <a:extLst>
                <a:ext uri="{FF2B5EF4-FFF2-40B4-BE49-F238E27FC236}">
                  <a16:creationId xmlns:a16="http://schemas.microsoft.com/office/drawing/2014/main" id="{BD3A0D7B-44F4-B600-AE0F-F37626C9FDF3}"/>
                </a:ext>
              </a:extLst>
            </p:cNvPr>
            <p:cNvSpPr/>
            <p:nvPr/>
          </p:nvSpPr>
          <p:spPr>
            <a:xfrm flipV="1">
              <a:off x="9242069" y="5378247"/>
              <a:ext cx="17753" cy="18997"/>
            </a:xfrm>
            <a:custGeom>
              <a:avLst/>
              <a:gdLst>
                <a:gd name="connsiteX0" fmla="*/ 4147 w 17753"/>
                <a:gd name="connsiteY0" fmla="*/ 18623 h 18997"/>
                <a:gd name="connsiteX1" fmla="*/ 17590 w 17753"/>
                <a:gd name="connsiteY1" fmla="*/ 309 h 18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753" h="18997">
                  <a:moveTo>
                    <a:pt x="4147" y="18623"/>
                  </a:moveTo>
                  <a:cubicBezTo>
                    <a:pt x="-2042" y="10569"/>
                    <a:pt x="-4521" y="-3655"/>
                    <a:pt x="17590" y="309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2" name="任意多边形: 形状 1551">
              <a:extLst>
                <a:ext uri="{FF2B5EF4-FFF2-40B4-BE49-F238E27FC236}">
                  <a16:creationId xmlns:a16="http://schemas.microsoft.com/office/drawing/2014/main" id="{0BF4C9FC-EE81-0653-5564-9BE8C1CD8CDE}"/>
                </a:ext>
              </a:extLst>
            </p:cNvPr>
            <p:cNvSpPr/>
            <p:nvPr/>
          </p:nvSpPr>
          <p:spPr>
            <a:xfrm flipV="1">
              <a:off x="9228461" y="5406822"/>
              <a:ext cx="6369" cy="5764"/>
            </a:xfrm>
            <a:custGeom>
              <a:avLst/>
              <a:gdLst>
                <a:gd name="connsiteX0" fmla="*/ 6206 w 6369"/>
                <a:gd name="connsiteY0" fmla="*/ 5394 h 5764"/>
                <a:gd name="connsiteX1" fmla="*/ -164 w 6369"/>
                <a:gd name="connsiteY1" fmla="*/ -371 h 5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369" h="5764">
                  <a:moveTo>
                    <a:pt x="6206" y="5394"/>
                  </a:moveTo>
                  <a:cubicBezTo>
                    <a:pt x="4728" y="3061"/>
                    <a:pt x="2616" y="586"/>
                    <a:pt x="-164" y="-371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3" name="任意多边形: 形状 1552">
              <a:extLst>
                <a:ext uri="{FF2B5EF4-FFF2-40B4-BE49-F238E27FC236}">
                  <a16:creationId xmlns:a16="http://schemas.microsoft.com/office/drawing/2014/main" id="{6BDD2C09-83C6-08DF-0BB6-632CE8008A53}"/>
                </a:ext>
              </a:extLst>
            </p:cNvPr>
            <p:cNvSpPr/>
            <p:nvPr/>
          </p:nvSpPr>
          <p:spPr>
            <a:xfrm flipV="1">
              <a:off x="9244511" y="5236229"/>
              <a:ext cx="16586" cy="21288"/>
            </a:xfrm>
            <a:custGeom>
              <a:avLst/>
              <a:gdLst>
                <a:gd name="connsiteX0" fmla="*/ 6230 w 16586"/>
                <a:gd name="connsiteY0" fmla="*/ -401 h 21288"/>
                <a:gd name="connsiteX1" fmla="*/ 16423 w 16586"/>
                <a:gd name="connsiteY1" fmla="*/ 16560 h 21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586" h="21288">
                  <a:moveTo>
                    <a:pt x="6230" y="-401"/>
                  </a:moveTo>
                  <a:cubicBezTo>
                    <a:pt x="-5829" y="13231"/>
                    <a:pt x="65" y="28553"/>
                    <a:pt x="16423" y="16560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4" name="任意多边形: 形状 1553">
              <a:extLst>
                <a:ext uri="{FF2B5EF4-FFF2-40B4-BE49-F238E27FC236}">
                  <a16:creationId xmlns:a16="http://schemas.microsoft.com/office/drawing/2014/main" id="{E2F5E65E-D20D-C10D-6161-BA9D318F8DC5}"/>
                </a:ext>
              </a:extLst>
            </p:cNvPr>
            <p:cNvSpPr/>
            <p:nvPr/>
          </p:nvSpPr>
          <p:spPr>
            <a:xfrm flipV="1">
              <a:off x="9219925" y="5260991"/>
              <a:ext cx="15811" cy="24745"/>
            </a:xfrm>
            <a:custGeom>
              <a:avLst/>
              <a:gdLst>
                <a:gd name="connsiteX0" fmla="*/ 5812 w 15811"/>
                <a:gd name="connsiteY0" fmla="*/ -396 h 24745"/>
                <a:gd name="connsiteX1" fmla="*/ 15647 w 15811"/>
                <a:gd name="connsiteY1" fmla="*/ 21149 h 24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811" h="24745">
                  <a:moveTo>
                    <a:pt x="5812" y="-396"/>
                  </a:moveTo>
                  <a:cubicBezTo>
                    <a:pt x="-7061" y="15383"/>
                    <a:pt x="3031" y="31315"/>
                    <a:pt x="15647" y="21149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5" name="任意多边形: 形状 1554">
              <a:extLst>
                <a:ext uri="{FF2B5EF4-FFF2-40B4-BE49-F238E27FC236}">
                  <a16:creationId xmlns:a16="http://schemas.microsoft.com/office/drawing/2014/main" id="{9E785146-9608-61C1-D98B-5B5CB558DC53}"/>
                </a:ext>
              </a:extLst>
            </p:cNvPr>
            <p:cNvSpPr/>
            <p:nvPr/>
          </p:nvSpPr>
          <p:spPr>
            <a:xfrm flipV="1">
              <a:off x="9252279" y="5273443"/>
              <a:ext cx="13752" cy="23365"/>
            </a:xfrm>
            <a:custGeom>
              <a:avLst/>
              <a:gdLst>
                <a:gd name="connsiteX0" fmla="*/ 8939 w 13752"/>
                <a:gd name="connsiteY0" fmla="*/ -394 h 23365"/>
                <a:gd name="connsiteX1" fmla="*/ 13589 w 13752"/>
                <a:gd name="connsiteY1" fmla="*/ 18984 h 23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752" h="23365">
                  <a:moveTo>
                    <a:pt x="8939" y="-394"/>
                  </a:moveTo>
                  <a:cubicBezTo>
                    <a:pt x="-7155" y="16330"/>
                    <a:pt x="441" y="30038"/>
                    <a:pt x="13589" y="1898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6" name="任意多边形: 形状 1555">
              <a:extLst>
                <a:ext uri="{FF2B5EF4-FFF2-40B4-BE49-F238E27FC236}">
                  <a16:creationId xmlns:a16="http://schemas.microsoft.com/office/drawing/2014/main" id="{BEE7F716-5DE3-54AF-98C8-80190220CB6D}"/>
                </a:ext>
              </a:extLst>
            </p:cNvPr>
            <p:cNvSpPr/>
            <p:nvPr/>
          </p:nvSpPr>
          <p:spPr>
            <a:xfrm flipV="1">
              <a:off x="9269720" y="5254051"/>
              <a:ext cx="19641" cy="21173"/>
            </a:xfrm>
            <a:custGeom>
              <a:avLst/>
              <a:gdLst>
                <a:gd name="connsiteX0" fmla="*/ 19479 w 19641"/>
                <a:gd name="connsiteY0" fmla="*/ 16952 h 21173"/>
                <a:gd name="connsiteX1" fmla="*/ 9040 w 19641"/>
                <a:gd name="connsiteY1" fmla="*/ -398 h 21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641" h="21173">
                  <a:moveTo>
                    <a:pt x="19479" y="16952"/>
                  </a:moveTo>
                  <a:cubicBezTo>
                    <a:pt x="9868" y="24127"/>
                    <a:pt x="-12816" y="22702"/>
                    <a:pt x="9040" y="-398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7" name="任意多边形: 形状 1556">
              <a:extLst>
                <a:ext uri="{FF2B5EF4-FFF2-40B4-BE49-F238E27FC236}">
                  <a16:creationId xmlns:a16="http://schemas.microsoft.com/office/drawing/2014/main" id="{B5D2B2BB-4EAE-3267-50D7-CB7CFCBBF123}"/>
                </a:ext>
              </a:extLst>
            </p:cNvPr>
            <p:cNvSpPr/>
            <p:nvPr/>
          </p:nvSpPr>
          <p:spPr>
            <a:xfrm flipV="1">
              <a:off x="9281417" y="5288305"/>
              <a:ext cx="21993" cy="16581"/>
            </a:xfrm>
            <a:custGeom>
              <a:avLst/>
              <a:gdLst>
                <a:gd name="connsiteX0" fmla="*/ 21831 w 21993"/>
                <a:gd name="connsiteY0" fmla="*/ 6139 h 16581"/>
                <a:gd name="connsiteX1" fmla="*/ 4632 w 21993"/>
                <a:gd name="connsiteY1" fmla="*/ -392 h 16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993" h="16581">
                  <a:moveTo>
                    <a:pt x="21831" y="6139"/>
                  </a:moveTo>
                  <a:cubicBezTo>
                    <a:pt x="345" y="24648"/>
                    <a:pt x="-5421" y="14689"/>
                    <a:pt x="4632" y="-392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8" name="任意多边形: 形状 1557">
              <a:extLst>
                <a:ext uri="{FF2B5EF4-FFF2-40B4-BE49-F238E27FC236}">
                  <a16:creationId xmlns:a16="http://schemas.microsoft.com/office/drawing/2014/main" id="{B2CA10A3-ED08-52C4-CFF9-6406C66F218C}"/>
                </a:ext>
              </a:extLst>
            </p:cNvPr>
            <p:cNvSpPr/>
            <p:nvPr/>
          </p:nvSpPr>
          <p:spPr>
            <a:xfrm flipV="1">
              <a:off x="9312682" y="5278599"/>
              <a:ext cx="22875" cy="12981"/>
            </a:xfrm>
            <a:custGeom>
              <a:avLst/>
              <a:gdLst>
                <a:gd name="connsiteX0" fmla="*/ 22714 w 22875"/>
                <a:gd name="connsiteY0" fmla="*/ 4022 h 12981"/>
                <a:gd name="connsiteX1" fmla="*/ 3035 w 22875"/>
                <a:gd name="connsiteY1" fmla="*/ -394 h 12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875" h="12981">
                  <a:moveTo>
                    <a:pt x="22714" y="4022"/>
                  </a:moveTo>
                  <a:cubicBezTo>
                    <a:pt x="6664" y="19088"/>
                    <a:pt x="-6447" y="12143"/>
                    <a:pt x="3035" y="-39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9" name="任意多边形: 形状 1558">
              <a:extLst>
                <a:ext uri="{FF2B5EF4-FFF2-40B4-BE49-F238E27FC236}">
                  <a16:creationId xmlns:a16="http://schemas.microsoft.com/office/drawing/2014/main" id="{F74A0A67-691F-9605-A3E8-4D01EAF86176}"/>
                </a:ext>
              </a:extLst>
            </p:cNvPr>
            <p:cNvSpPr/>
            <p:nvPr/>
          </p:nvSpPr>
          <p:spPr>
            <a:xfrm flipV="1">
              <a:off x="9235193" y="5302400"/>
              <a:ext cx="23779" cy="15602"/>
            </a:xfrm>
            <a:custGeom>
              <a:avLst/>
              <a:gdLst>
                <a:gd name="connsiteX0" fmla="*/ 188 w 23779"/>
                <a:gd name="connsiteY0" fmla="*/ -389 h 15602"/>
                <a:gd name="connsiteX1" fmla="*/ 23616 w 23779"/>
                <a:gd name="connsiteY1" fmla="*/ 7371 h 15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79" h="15602">
                  <a:moveTo>
                    <a:pt x="188" y="-389"/>
                  </a:moveTo>
                  <a:cubicBezTo>
                    <a:pt x="-1941" y="6135"/>
                    <a:pt x="5565" y="26154"/>
                    <a:pt x="23616" y="7371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0" name="任意多边形: 形状 1559">
              <a:extLst>
                <a:ext uri="{FF2B5EF4-FFF2-40B4-BE49-F238E27FC236}">
                  <a16:creationId xmlns:a16="http://schemas.microsoft.com/office/drawing/2014/main" id="{C0EE1A2F-453E-5DC0-D7C6-1760987691DE}"/>
                </a:ext>
              </a:extLst>
            </p:cNvPr>
            <p:cNvSpPr/>
            <p:nvPr/>
          </p:nvSpPr>
          <p:spPr>
            <a:xfrm flipV="1">
              <a:off x="9255252" y="5333372"/>
              <a:ext cx="28037" cy="16162"/>
            </a:xfrm>
            <a:custGeom>
              <a:avLst/>
              <a:gdLst>
                <a:gd name="connsiteX0" fmla="*/ 27874 w 28037"/>
                <a:gd name="connsiteY0" fmla="*/ 8527 h 16162"/>
                <a:gd name="connsiteX1" fmla="*/ 1536 w 28037"/>
                <a:gd name="connsiteY1" fmla="*/ -383 h 16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037" h="16162">
                  <a:moveTo>
                    <a:pt x="27874" y="8527"/>
                  </a:moveTo>
                  <a:cubicBezTo>
                    <a:pt x="15954" y="21520"/>
                    <a:pt x="-6504" y="16147"/>
                    <a:pt x="1536" y="-383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1" name="任意多边形: 形状 1560">
              <a:extLst>
                <a:ext uri="{FF2B5EF4-FFF2-40B4-BE49-F238E27FC236}">
                  <a16:creationId xmlns:a16="http://schemas.microsoft.com/office/drawing/2014/main" id="{1D844B44-BB85-2EEC-2863-1D7A02033D64}"/>
                </a:ext>
              </a:extLst>
            </p:cNvPr>
            <p:cNvSpPr/>
            <p:nvPr/>
          </p:nvSpPr>
          <p:spPr>
            <a:xfrm flipV="1">
              <a:off x="9287826" y="5324245"/>
              <a:ext cx="25109" cy="11735"/>
            </a:xfrm>
            <a:custGeom>
              <a:avLst/>
              <a:gdLst>
                <a:gd name="connsiteX0" fmla="*/ 24947 w 25109"/>
                <a:gd name="connsiteY0" fmla="*/ -386 h 11735"/>
                <a:gd name="connsiteX1" fmla="*/ 700 w 25109"/>
                <a:gd name="connsiteY1" fmla="*/ 5174 h 11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109" h="11735">
                  <a:moveTo>
                    <a:pt x="24947" y="-386"/>
                  </a:moveTo>
                  <a:cubicBezTo>
                    <a:pt x="11515" y="11935"/>
                    <a:pt x="-4015" y="15786"/>
                    <a:pt x="700" y="517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2" name="任意多边形: 形状 1561">
              <a:extLst>
                <a:ext uri="{FF2B5EF4-FFF2-40B4-BE49-F238E27FC236}">
                  <a16:creationId xmlns:a16="http://schemas.microsoft.com/office/drawing/2014/main" id="{5131CBD8-5ED6-8C5D-4099-E80F8E5F053F}"/>
                </a:ext>
              </a:extLst>
            </p:cNvPr>
            <p:cNvSpPr/>
            <p:nvPr/>
          </p:nvSpPr>
          <p:spPr>
            <a:xfrm flipV="1">
              <a:off x="9100406" y="5263341"/>
              <a:ext cx="151672" cy="117261"/>
            </a:xfrm>
            <a:custGeom>
              <a:avLst/>
              <a:gdLst>
                <a:gd name="connsiteX0" fmla="*/ 6982 w 151672"/>
                <a:gd name="connsiteY0" fmla="*/ 95193 h 117261"/>
                <a:gd name="connsiteX1" fmla="*/ 43280 w 151672"/>
                <a:gd name="connsiteY1" fmla="*/ 55066 h 117261"/>
                <a:gd name="connsiteX2" fmla="*/ 117058 w 151672"/>
                <a:gd name="connsiteY2" fmla="*/ -387 h 117261"/>
                <a:gd name="connsiteX3" fmla="*/ 68303 w 151672"/>
                <a:gd name="connsiteY3" fmla="*/ 65345 h 117261"/>
                <a:gd name="connsiteX4" fmla="*/ -165 w 151672"/>
                <a:gd name="connsiteY4" fmla="*/ 111984 h 117261"/>
                <a:gd name="connsiteX5" fmla="*/ 98746 w 151672"/>
                <a:gd name="connsiteY5" fmla="*/ 51512 h 117261"/>
                <a:gd name="connsiteX6" fmla="*/ 131491 w 151672"/>
                <a:gd name="connsiteY6" fmla="*/ 15521 h 117261"/>
                <a:gd name="connsiteX7" fmla="*/ 78075 w 151672"/>
                <a:gd name="connsiteY7" fmla="*/ 116874 h 117261"/>
                <a:gd name="connsiteX8" fmla="*/ 151503 w 151672"/>
                <a:gd name="connsiteY8" fmla="*/ 19182 h 117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1672" h="117261">
                  <a:moveTo>
                    <a:pt x="6982" y="95193"/>
                  </a:moveTo>
                  <a:cubicBezTo>
                    <a:pt x="17752" y="91489"/>
                    <a:pt x="28542" y="78233"/>
                    <a:pt x="43280" y="55066"/>
                  </a:cubicBezTo>
                  <a:cubicBezTo>
                    <a:pt x="52549" y="40475"/>
                    <a:pt x="83819" y="2156"/>
                    <a:pt x="117058" y="-387"/>
                  </a:cubicBezTo>
                  <a:cubicBezTo>
                    <a:pt x="85499" y="6535"/>
                    <a:pt x="90687" y="57704"/>
                    <a:pt x="68303" y="65345"/>
                  </a:cubicBezTo>
                  <a:cubicBezTo>
                    <a:pt x="45922" y="72991"/>
                    <a:pt x="5811" y="88324"/>
                    <a:pt x="-165" y="111984"/>
                  </a:cubicBezTo>
                  <a:cubicBezTo>
                    <a:pt x="34882" y="86515"/>
                    <a:pt x="72856" y="103008"/>
                    <a:pt x="98746" y="51512"/>
                  </a:cubicBezTo>
                  <a:cubicBezTo>
                    <a:pt x="105972" y="37128"/>
                    <a:pt x="117788" y="23113"/>
                    <a:pt x="131491" y="15521"/>
                  </a:cubicBezTo>
                  <a:cubicBezTo>
                    <a:pt x="123386" y="78373"/>
                    <a:pt x="61569" y="80505"/>
                    <a:pt x="78075" y="116874"/>
                  </a:cubicBezTo>
                  <a:cubicBezTo>
                    <a:pt x="84642" y="81676"/>
                    <a:pt x="152193" y="77006"/>
                    <a:pt x="151503" y="1918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3" name="任意多边形: 形状 1562">
              <a:extLst>
                <a:ext uri="{FF2B5EF4-FFF2-40B4-BE49-F238E27FC236}">
                  <a16:creationId xmlns:a16="http://schemas.microsoft.com/office/drawing/2014/main" id="{EDCF8315-ED50-489C-5A40-910E8AED8C7D}"/>
                </a:ext>
              </a:extLst>
            </p:cNvPr>
            <p:cNvSpPr/>
            <p:nvPr/>
          </p:nvSpPr>
          <p:spPr>
            <a:xfrm flipV="1">
              <a:off x="9440988" y="5395855"/>
              <a:ext cx="31611" cy="5626"/>
            </a:xfrm>
            <a:custGeom>
              <a:avLst/>
              <a:gdLst>
                <a:gd name="connsiteX0" fmla="*/ 31452 w 31611"/>
                <a:gd name="connsiteY0" fmla="*/ 2740 h 5626"/>
                <a:gd name="connsiteX1" fmla="*/ -159 w 31611"/>
                <a:gd name="connsiteY1" fmla="*/ -373 h 5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611" h="5626">
                  <a:moveTo>
                    <a:pt x="31452" y="2740"/>
                  </a:moveTo>
                  <a:cubicBezTo>
                    <a:pt x="21914" y="6565"/>
                    <a:pt x="11073" y="6399"/>
                    <a:pt x="-159" y="-37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4" name="任意多边形: 形状 1563">
              <a:extLst>
                <a:ext uri="{FF2B5EF4-FFF2-40B4-BE49-F238E27FC236}">
                  <a16:creationId xmlns:a16="http://schemas.microsoft.com/office/drawing/2014/main" id="{E9724C7C-012B-7A6F-CD1A-8B72FF479F92}"/>
                </a:ext>
              </a:extLst>
            </p:cNvPr>
            <p:cNvSpPr/>
            <p:nvPr/>
          </p:nvSpPr>
          <p:spPr>
            <a:xfrm flipV="1">
              <a:off x="9181968" y="5252697"/>
              <a:ext cx="3361" cy="21608"/>
            </a:xfrm>
            <a:custGeom>
              <a:avLst/>
              <a:gdLst>
                <a:gd name="connsiteX0" fmla="*/ -46 w 3361"/>
                <a:gd name="connsiteY0" fmla="*/ -398 h 21608"/>
                <a:gd name="connsiteX1" fmla="*/ 2713 w 3361"/>
                <a:gd name="connsiteY1" fmla="*/ 21210 h 21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61" h="21608">
                  <a:moveTo>
                    <a:pt x="-46" y="-398"/>
                  </a:moveTo>
                  <a:cubicBezTo>
                    <a:pt x="-1067" y="8637"/>
                    <a:pt x="4893" y="13222"/>
                    <a:pt x="2713" y="2121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5" name="任意多边形: 形状 1564">
              <a:extLst>
                <a:ext uri="{FF2B5EF4-FFF2-40B4-BE49-F238E27FC236}">
                  <a16:creationId xmlns:a16="http://schemas.microsoft.com/office/drawing/2014/main" id="{17FA9012-D2EC-CAE1-5772-D8E631604DDA}"/>
                </a:ext>
              </a:extLst>
            </p:cNvPr>
            <p:cNvSpPr/>
            <p:nvPr/>
          </p:nvSpPr>
          <p:spPr>
            <a:xfrm flipV="1">
              <a:off x="9398769" y="5751022"/>
              <a:ext cx="22617" cy="20132"/>
            </a:xfrm>
            <a:custGeom>
              <a:avLst/>
              <a:gdLst>
                <a:gd name="connsiteX0" fmla="*/ 21758 w 22617"/>
                <a:gd name="connsiteY0" fmla="*/ -304 h 20132"/>
                <a:gd name="connsiteX1" fmla="*/ -160 w 22617"/>
                <a:gd name="connsiteY1" fmla="*/ 18763 h 20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617" h="20132">
                  <a:moveTo>
                    <a:pt x="21758" y="-304"/>
                  </a:moveTo>
                  <a:cubicBezTo>
                    <a:pt x="25674" y="11963"/>
                    <a:pt x="12436" y="23432"/>
                    <a:pt x="-160" y="18763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6" name="任意多边形: 形状 1565">
              <a:extLst>
                <a:ext uri="{FF2B5EF4-FFF2-40B4-BE49-F238E27FC236}">
                  <a16:creationId xmlns:a16="http://schemas.microsoft.com/office/drawing/2014/main" id="{0E7E8951-8A1D-6EDC-FDC7-CA92ADB58354}"/>
                </a:ext>
              </a:extLst>
            </p:cNvPr>
            <p:cNvSpPr/>
            <p:nvPr/>
          </p:nvSpPr>
          <p:spPr>
            <a:xfrm flipV="1">
              <a:off x="9454144" y="5780799"/>
              <a:ext cx="22981" cy="21743"/>
            </a:xfrm>
            <a:custGeom>
              <a:avLst/>
              <a:gdLst>
                <a:gd name="connsiteX0" fmla="*/ -159 w 22981"/>
                <a:gd name="connsiteY0" fmla="*/ 20970 h 21743"/>
                <a:gd name="connsiteX1" fmla="*/ 20336 w 22981"/>
                <a:gd name="connsiteY1" fmla="*/ -298 h 21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981" h="21743">
                  <a:moveTo>
                    <a:pt x="-159" y="20970"/>
                  </a:moveTo>
                  <a:cubicBezTo>
                    <a:pt x="8314" y="24056"/>
                    <a:pt x="30151" y="11539"/>
                    <a:pt x="20336" y="-298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7" name="任意多边形: 形状 1566">
              <a:extLst>
                <a:ext uri="{FF2B5EF4-FFF2-40B4-BE49-F238E27FC236}">
                  <a16:creationId xmlns:a16="http://schemas.microsoft.com/office/drawing/2014/main" id="{9AD5DF17-F905-49E2-B06B-0A8F50819483}"/>
                </a:ext>
              </a:extLst>
            </p:cNvPr>
            <p:cNvSpPr/>
            <p:nvPr/>
          </p:nvSpPr>
          <p:spPr>
            <a:xfrm flipV="1">
              <a:off x="9428180" y="5701638"/>
              <a:ext cx="20010" cy="5303"/>
            </a:xfrm>
            <a:custGeom>
              <a:avLst/>
              <a:gdLst>
                <a:gd name="connsiteX0" fmla="*/ 19851 w 20010"/>
                <a:gd name="connsiteY0" fmla="*/ 4886 h 5303"/>
                <a:gd name="connsiteX1" fmla="*/ -160 w 20010"/>
                <a:gd name="connsiteY1" fmla="*/ -315 h 5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010" h="5303">
                  <a:moveTo>
                    <a:pt x="19851" y="4886"/>
                  </a:moveTo>
                  <a:cubicBezTo>
                    <a:pt x="14752" y="5544"/>
                    <a:pt x="4751" y="2945"/>
                    <a:pt x="-160" y="-315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8" name="任意多边形: 形状 1567">
              <a:extLst>
                <a:ext uri="{FF2B5EF4-FFF2-40B4-BE49-F238E27FC236}">
                  <a16:creationId xmlns:a16="http://schemas.microsoft.com/office/drawing/2014/main" id="{7B912623-E3E2-E21D-AF2B-351F7EF000B5}"/>
                </a:ext>
              </a:extLst>
            </p:cNvPr>
            <p:cNvSpPr/>
            <p:nvPr/>
          </p:nvSpPr>
          <p:spPr>
            <a:xfrm flipV="1">
              <a:off x="9467093" y="5749478"/>
              <a:ext cx="17649" cy="3935"/>
            </a:xfrm>
            <a:custGeom>
              <a:avLst/>
              <a:gdLst>
                <a:gd name="connsiteX0" fmla="*/ 17491 w 17649"/>
                <a:gd name="connsiteY0" fmla="*/ -306 h 3935"/>
                <a:gd name="connsiteX1" fmla="*/ -159 w 17649"/>
                <a:gd name="connsiteY1" fmla="*/ 3399 h 3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649" h="3935">
                  <a:moveTo>
                    <a:pt x="17491" y="-306"/>
                  </a:moveTo>
                  <a:cubicBezTo>
                    <a:pt x="10165" y="3967"/>
                    <a:pt x="4343" y="3891"/>
                    <a:pt x="-159" y="3399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9" name="任意多边形: 形状 1568">
              <a:extLst>
                <a:ext uri="{FF2B5EF4-FFF2-40B4-BE49-F238E27FC236}">
                  <a16:creationId xmlns:a16="http://schemas.microsoft.com/office/drawing/2014/main" id="{5CA90D1B-03DD-D68B-E745-E22BA19FB3A0}"/>
                </a:ext>
              </a:extLst>
            </p:cNvPr>
            <p:cNvSpPr/>
            <p:nvPr/>
          </p:nvSpPr>
          <p:spPr>
            <a:xfrm flipV="1">
              <a:off x="9374253" y="5669951"/>
              <a:ext cx="20377" cy="12539"/>
            </a:xfrm>
            <a:custGeom>
              <a:avLst/>
              <a:gdLst>
                <a:gd name="connsiteX0" fmla="*/ -161 w 20377"/>
                <a:gd name="connsiteY0" fmla="*/ 12219 h 12539"/>
                <a:gd name="connsiteX1" fmla="*/ 20217 w 20377"/>
                <a:gd name="connsiteY1" fmla="*/ -320 h 12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377" h="12539">
                  <a:moveTo>
                    <a:pt x="-161" y="12219"/>
                  </a:moveTo>
                  <a:cubicBezTo>
                    <a:pt x="4220" y="10821"/>
                    <a:pt x="14177" y="5708"/>
                    <a:pt x="20217" y="-320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70" name="任意多边形: 形状 1569">
              <a:extLst>
                <a:ext uri="{FF2B5EF4-FFF2-40B4-BE49-F238E27FC236}">
                  <a16:creationId xmlns:a16="http://schemas.microsoft.com/office/drawing/2014/main" id="{A49D96DA-79FE-6DCB-6F1F-9CBB0CECCF7A}"/>
                </a:ext>
              </a:extLst>
            </p:cNvPr>
            <p:cNvSpPr/>
            <p:nvPr/>
          </p:nvSpPr>
          <p:spPr>
            <a:xfrm flipV="1">
              <a:off x="9324081" y="5736471"/>
              <a:ext cx="12309" cy="6821"/>
            </a:xfrm>
            <a:custGeom>
              <a:avLst/>
              <a:gdLst>
                <a:gd name="connsiteX0" fmla="*/ 12148 w 12309"/>
                <a:gd name="connsiteY0" fmla="*/ -308 h 6821"/>
                <a:gd name="connsiteX1" fmla="*/ -162 w 12309"/>
                <a:gd name="connsiteY1" fmla="*/ 6514 h 6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309" h="6821">
                  <a:moveTo>
                    <a:pt x="12148" y="-308"/>
                  </a:moveTo>
                  <a:cubicBezTo>
                    <a:pt x="6239" y="852"/>
                    <a:pt x="2430" y="3276"/>
                    <a:pt x="-162" y="651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71" name="任意多边形: 形状 1570">
              <a:extLst>
                <a:ext uri="{FF2B5EF4-FFF2-40B4-BE49-F238E27FC236}">
                  <a16:creationId xmlns:a16="http://schemas.microsoft.com/office/drawing/2014/main" id="{A088AAAB-C680-8871-470F-A39F289E1303}"/>
                </a:ext>
              </a:extLst>
            </p:cNvPr>
            <p:cNvSpPr/>
            <p:nvPr/>
          </p:nvSpPr>
          <p:spPr>
            <a:xfrm flipV="1">
              <a:off x="9426892" y="5728924"/>
              <a:ext cx="4654" cy="21036"/>
            </a:xfrm>
            <a:custGeom>
              <a:avLst/>
              <a:gdLst>
                <a:gd name="connsiteX0" fmla="*/ 4470 w 4654"/>
                <a:gd name="connsiteY0" fmla="*/ -308 h 21036"/>
                <a:gd name="connsiteX1" fmla="*/ -160 w 4654"/>
                <a:gd name="connsiteY1" fmla="*/ 20728 h 21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654" h="21036">
                  <a:moveTo>
                    <a:pt x="4470" y="-308"/>
                  </a:moveTo>
                  <a:cubicBezTo>
                    <a:pt x="4689" y="5657"/>
                    <a:pt x="3474" y="15461"/>
                    <a:pt x="-160" y="20728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72" name="任意多边形: 形状 1571">
              <a:extLst>
                <a:ext uri="{FF2B5EF4-FFF2-40B4-BE49-F238E27FC236}">
                  <a16:creationId xmlns:a16="http://schemas.microsoft.com/office/drawing/2014/main" id="{2E4E40BE-F632-7773-DB98-19B5CCB1DA0D}"/>
                </a:ext>
              </a:extLst>
            </p:cNvPr>
            <p:cNvSpPr/>
            <p:nvPr/>
          </p:nvSpPr>
          <p:spPr>
            <a:xfrm flipV="1">
              <a:off x="9334486" y="5687312"/>
              <a:ext cx="56985" cy="11877"/>
            </a:xfrm>
            <a:custGeom>
              <a:avLst/>
              <a:gdLst>
                <a:gd name="connsiteX0" fmla="*/ -161 w 56985"/>
                <a:gd name="connsiteY0" fmla="*/ 1062 h 11877"/>
                <a:gd name="connsiteX1" fmla="*/ 56824 w 56985"/>
                <a:gd name="connsiteY1" fmla="*/ 4122 h 11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6985" h="11877">
                  <a:moveTo>
                    <a:pt x="-161" y="1062"/>
                  </a:moveTo>
                  <a:cubicBezTo>
                    <a:pt x="9256" y="-7253"/>
                    <a:pt x="34729" y="25656"/>
                    <a:pt x="56824" y="4122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73" name="任意多边形: 形状 1572">
              <a:extLst>
                <a:ext uri="{FF2B5EF4-FFF2-40B4-BE49-F238E27FC236}">
                  <a16:creationId xmlns:a16="http://schemas.microsoft.com/office/drawing/2014/main" id="{E4E9F408-085E-8802-8EB1-09B4D2C3329A}"/>
                </a:ext>
              </a:extLst>
            </p:cNvPr>
            <p:cNvSpPr/>
            <p:nvPr/>
          </p:nvSpPr>
          <p:spPr>
            <a:xfrm flipV="1">
              <a:off x="9379975" y="5713206"/>
              <a:ext cx="1422" cy="20800"/>
            </a:xfrm>
            <a:custGeom>
              <a:avLst/>
              <a:gdLst>
                <a:gd name="connsiteX0" fmla="*/ 1261 w 1422"/>
                <a:gd name="connsiteY0" fmla="*/ -311 h 20800"/>
                <a:gd name="connsiteX1" fmla="*/ 1139 w 1422"/>
                <a:gd name="connsiteY1" fmla="*/ 20489 h 2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2" h="20800">
                  <a:moveTo>
                    <a:pt x="1261" y="-311"/>
                  </a:moveTo>
                  <a:cubicBezTo>
                    <a:pt x="-707" y="5626"/>
                    <a:pt x="-522" y="13775"/>
                    <a:pt x="1139" y="20489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308" name="组合 2307">
            <a:extLst>
              <a:ext uri="{FF2B5EF4-FFF2-40B4-BE49-F238E27FC236}">
                <a16:creationId xmlns:a16="http://schemas.microsoft.com/office/drawing/2014/main" id="{602957BD-7BE5-B6FE-9EEA-B6647EA4F1C6}"/>
              </a:ext>
            </a:extLst>
          </p:cNvPr>
          <p:cNvGrpSpPr/>
          <p:nvPr/>
        </p:nvGrpSpPr>
        <p:grpSpPr>
          <a:xfrm>
            <a:off x="2642543" y="528318"/>
            <a:ext cx="6553983" cy="2963183"/>
            <a:chOff x="2439343" y="829403"/>
            <a:chExt cx="6553983" cy="2963183"/>
          </a:xfrm>
        </p:grpSpPr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596A789E-7D23-9225-E38E-0F4497D011BC}"/>
                </a:ext>
              </a:extLst>
            </p:cNvPr>
            <p:cNvSpPr txBox="1"/>
            <p:nvPr/>
          </p:nvSpPr>
          <p:spPr>
            <a:xfrm>
              <a:off x="3107891" y="1417946"/>
              <a:ext cx="5846472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800" dirty="0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rgbClr val="F5C77B"/>
                      </a:gs>
                    </a:gsLst>
                    <a:lin ang="5400000" scaled="1"/>
                  </a:gradFill>
                  <a:latin typeface="字魂扁桃体" pitchFamily="2" charset="-122"/>
                  <a:ea typeface="字魂扁桃体" pitchFamily="2" charset="-122"/>
                  <a:cs typeface="+mn-ea"/>
                  <a:sym typeface="+mn-lt"/>
                </a:rPr>
                <a:t>新年吉祥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51B5D6C7-8A1F-4046-0DE9-996E911B5E43}"/>
                </a:ext>
              </a:extLst>
            </p:cNvPr>
            <p:cNvSpPr txBox="1"/>
            <p:nvPr/>
          </p:nvSpPr>
          <p:spPr>
            <a:xfrm>
              <a:off x="5172153" y="829403"/>
              <a:ext cx="1883849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3800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rgbClr val="F5C77B"/>
                      </a:gs>
                    </a:gsLst>
                    <a:lin ang="5400000" scaled="1"/>
                  </a:gradFill>
                  <a:latin typeface="字魂扁桃体" pitchFamily="2" charset="-122"/>
                  <a:ea typeface="字魂扁桃体" pitchFamily="2" charset="-122"/>
                </a:defRPr>
              </a:lvl1pPr>
            </a:lstStyle>
            <a:p>
              <a:r>
                <a:rPr lang="en-US" altLang="zh-CN" sz="6000" dirty="0">
                  <a:cs typeface="+mn-ea"/>
                  <a:sym typeface="+mn-lt"/>
                </a:rPr>
                <a:t>2024</a:t>
              </a:r>
              <a:endParaRPr lang="zh-CN" altLang="en-US" sz="6000" dirty="0">
                <a:cs typeface="+mn-ea"/>
                <a:sym typeface="+mn-lt"/>
              </a:endParaRPr>
            </a:p>
          </p:txBody>
        </p:sp>
        <p:sp>
          <p:nvSpPr>
            <p:cNvPr id="2019" name="任意多边形: 形状 2018">
              <a:extLst>
                <a:ext uri="{FF2B5EF4-FFF2-40B4-BE49-F238E27FC236}">
                  <a16:creationId xmlns:a16="http://schemas.microsoft.com/office/drawing/2014/main" id="{4BCE8AB4-7CFE-85E1-706B-BC22688726E2}"/>
                </a:ext>
              </a:extLst>
            </p:cNvPr>
            <p:cNvSpPr/>
            <p:nvPr/>
          </p:nvSpPr>
          <p:spPr>
            <a:xfrm>
              <a:off x="7842320" y="1417946"/>
              <a:ext cx="1151006" cy="693757"/>
            </a:xfrm>
            <a:custGeom>
              <a:avLst/>
              <a:gdLst>
                <a:gd name="connsiteX0" fmla="*/ 596900 w 927100"/>
                <a:gd name="connsiteY0" fmla="*/ 0 h 558800"/>
                <a:gd name="connsiteX1" fmla="*/ 654050 w 927100"/>
                <a:gd name="connsiteY1" fmla="*/ 0 h 558800"/>
                <a:gd name="connsiteX2" fmla="*/ 927100 w 927100"/>
                <a:gd name="connsiteY2" fmla="*/ 241300 h 558800"/>
                <a:gd name="connsiteX3" fmla="*/ 469900 w 927100"/>
                <a:gd name="connsiteY3" fmla="*/ 558800 h 558800"/>
                <a:gd name="connsiteX4" fmla="*/ 6350 w 927100"/>
                <a:gd name="connsiteY4" fmla="*/ 419100 h 558800"/>
                <a:gd name="connsiteX5" fmla="*/ 0 w 927100"/>
                <a:gd name="connsiteY5" fmla="*/ 406400 h 558800"/>
                <a:gd name="connsiteX6" fmla="*/ 419100 w 927100"/>
                <a:gd name="connsiteY6" fmla="*/ 495300 h 558800"/>
                <a:gd name="connsiteX7" fmla="*/ 793750 w 927100"/>
                <a:gd name="connsiteY7" fmla="*/ 266700 h 558800"/>
                <a:gd name="connsiteX8" fmla="*/ 673100 w 927100"/>
                <a:gd name="connsiteY8" fmla="*/ 152400 h 558800"/>
                <a:gd name="connsiteX9" fmla="*/ 577850 w 927100"/>
                <a:gd name="connsiteY9" fmla="*/ 222250 h 558800"/>
                <a:gd name="connsiteX10" fmla="*/ 609600 w 927100"/>
                <a:gd name="connsiteY10" fmla="*/ 273050 h 558800"/>
                <a:gd name="connsiteX11" fmla="*/ 635000 w 927100"/>
                <a:gd name="connsiteY11" fmla="*/ 266700 h 558800"/>
                <a:gd name="connsiteX12" fmla="*/ 615950 w 927100"/>
                <a:gd name="connsiteY12" fmla="*/ 234950 h 558800"/>
                <a:gd name="connsiteX13" fmla="*/ 660400 w 927100"/>
                <a:gd name="connsiteY13" fmla="*/ 203200 h 558800"/>
                <a:gd name="connsiteX14" fmla="*/ 711200 w 927100"/>
                <a:gd name="connsiteY14" fmla="*/ 260350 h 558800"/>
                <a:gd name="connsiteX15" fmla="*/ 596900 w 927100"/>
                <a:gd name="connsiteY15" fmla="*/ 361950 h 558800"/>
                <a:gd name="connsiteX16" fmla="*/ 514350 w 927100"/>
                <a:gd name="connsiteY16" fmla="*/ 292100 h 558800"/>
                <a:gd name="connsiteX17" fmla="*/ 476250 w 927100"/>
                <a:gd name="connsiteY17" fmla="*/ 279400 h 558800"/>
                <a:gd name="connsiteX18" fmla="*/ 431800 w 927100"/>
                <a:gd name="connsiteY18" fmla="*/ 209550 h 558800"/>
                <a:gd name="connsiteX19" fmla="*/ 508000 w 927100"/>
                <a:gd name="connsiteY19" fmla="*/ 120650 h 558800"/>
                <a:gd name="connsiteX20" fmla="*/ 495300 w 927100"/>
                <a:gd name="connsiteY20" fmla="*/ 76200 h 558800"/>
                <a:gd name="connsiteX21" fmla="*/ 596900 w 927100"/>
                <a:gd name="connsiteY21" fmla="*/ 0 h 55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927100" h="558800">
                  <a:moveTo>
                    <a:pt x="596900" y="0"/>
                  </a:moveTo>
                  <a:lnTo>
                    <a:pt x="654050" y="0"/>
                  </a:lnTo>
                  <a:cubicBezTo>
                    <a:pt x="781050" y="0"/>
                    <a:pt x="927100" y="88900"/>
                    <a:pt x="927100" y="241300"/>
                  </a:cubicBezTo>
                  <a:cubicBezTo>
                    <a:pt x="927100" y="495300"/>
                    <a:pt x="603250" y="558800"/>
                    <a:pt x="469900" y="558800"/>
                  </a:cubicBezTo>
                  <a:cubicBezTo>
                    <a:pt x="311150" y="558800"/>
                    <a:pt x="165100" y="501650"/>
                    <a:pt x="6350" y="419100"/>
                  </a:cubicBezTo>
                  <a:cubicBezTo>
                    <a:pt x="0" y="419100"/>
                    <a:pt x="0" y="412750"/>
                    <a:pt x="0" y="406400"/>
                  </a:cubicBezTo>
                  <a:cubicBezTo>
                    <a:pt x="88900" y="457200"/>
                    <a:pt x="298450" y="495300"/>
                    <a:pt x="419100" y="495300"/>
                  </a:cubicBezTo>
                  <a:cubicBezTo>
                    <a:pt x="508000" y="495300"/>
                    <a:pt x="793750" y="450850"/>
                    <a:pt x="793750" y="266700"/>
                  </a:cubicBezTo>
                  <a:cubicBezTo>
                    <a:pt x="793750" y="196850"/>
                    <a:pt x="711200" y="152400"/>
                    <a:pt x="673100" y="152400"/>
                  </a:cubicBezTo>
                  <a:cubicBezTo>
                    <a:pt x="628650" y="152400"/>
                    <a:pt x="577850" y="190500"/>
                    <a:pt x="577850" y="222250"/>
                  </a:cubicBezTo>
                  <a:cubicBezTo>
                    <a:pt x="577850" y="241300"/>
                    <a:pt x="590550" y="260350"/>
                    <a:pt x="609600" y="273050"/>
                  </a:cubicBezTo>
                  <a:lnTo>
                    <a:pt x="635000" y="266700"/>
                  </a:lnTo>
                  <a:cubicBezTo>
                    <a:pt x="628650" y="260350"/>
                    <a:pt x="615950" y="247650"/>
                    <a:pt x="615950" y="234950"/>
                  </a:cubicBezTo>
                  <a:cubicBezTo>
                    <a:pt x="615950" y="203200"/>
                    <a:pt x="647700" y="203200"/>
                    <a:pt x="660400" y="203200"/>
                  </a:cubicBezTo>
                  <a:cubicBezTo>
                    <a:pt x="692150" y="203200"/>
                    <a:pt x="711200" y="234950"/>
                    <a:pt x="711200" y="260350"/>
                  </a:cubicBezTo>
                  <a:cubicBezTo>
                    <a:pt x="711200" y="323850"/>
                    <a:pt x="641350" y="361950"/>
                    <a:pt x="596900" y="361950"/>
                  </a:cubicBezTo>
                  <a:cubicBezTo>
                    <a:pt x="546100" y="361950"/>
                    <a:pt x="558800" y="330200"/>
                    <a:pt x="514350" y="292100"/>
                  </a:cubicBezTo>
                  <a:cubicBezTo>
                    <a:pt x="501650" y="285750"/>
                    <a:pt x="482600" y="292100"/>
                    <a:pt x="476250" y="279400"/>
                  </a:cubicBezTo>
                  <a:cubicBezTo>
                    <a:pt x="425450" y="241300"/>
                    <a:pt x="431800" y="241300"/>
                    <a:pt x="431800" y="209550"/>
                  </a:cubicBezTo>
                  <a:cubicBezTo>
                    <a:pt x="431800" y="165100"/>
                    <a:pt x="450850" y="133350"/>
                    <a:pt x="508000" y="120650"/>
                  </a:cubicBezTo>
                  <a:cubicBezTo>
                    <a:pt x="508000" y="107950"/>
                    <a:pt x="495300" y="95250"/>
                    <a:pt x="495300" y="76200"/>
                  </a:cubicBezTo>
                  <a:cubicBezTo>
                    <a:pt x="495300" y="63500"/>
                    <a:pt x="584200" y="6350"/>
                    <a:pt x="596900" y="0"/>
                  </a:cubicBezTo>
                  <a:close/>
                </a:path>
              </a:pathLst>
            </a:custGeom>
            <a:gradFill>
              <a:gsLst>
                <a:gs pos="100000">
                  <a:srgbClr val="F6DEB6"/>
                </a:gs>
                <a:gs pos="0">
                  <a:srgbClr val="F5C77B"/>
                </a:gs>
              </a:gsLst>
              <a:lin ang="5400000" scaled="1"/>
            </a:gra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字魂扁桃体" pitchFamily="2" charset="-122"/>
                <a:ea typeface="字魂扁桃体" pitchFamily="2" charset="-122"/>
                <a:cs typeface="+mn-ea"/>
                <a:sym typeface="+mn-lt"/>
              </a:endParaRPr>
            </a:p>
          </p:txBody>
        </p:sp>
        <p:sp>
          <p:nvSpPr>
            <p:cNvPr id="2020" name="任意多边形: 形状 2019">
              <a:extLst>
                <a:ext uri="{FF2B5EF4-FFF2-40B4-BE49-F238E27FC236}">
                  <a16:creationId xmlns:a16="http://schemas.microsoft.com/office/drawing/2014/main" id="{03E3BB08-737D-2D0F-59EB-F6134E710465}"/>
                </a:ext>
              </a:extLst>
            </p:cNvPr>
            <p:cNvSpPr/>
            <p:nvPr/>
          </p:nvSpPr>
          <p:spPr>
            <a:xfrm>
              <a:off x="2439343" y="2864048"/>
              <a:ext cx="1337095" cy="928538"/>
            </a:xfrm>
            <a:custGeom>
              <a:avLst/>
              <a:gdLst>
                <a:gd name="connsiteX0" fmla="*/ 342900 w 914400"/>
                <a:gd name="connsiteY0" fmla="*/ 0 h 635000"/>
                <a:gd name="connsiteX1" fmla="*/ 431800 w 914400"/>
                <a:gd name="connsiteY1" fmla="*/ 63500 h 635000"/>
                <a:gd name="connsiteX2" fmla="*/ 463550 w 914400"/>
                <a:gd name="connsiteY2" fmla="*/ 50800 h 635000"/>
                <a:gd name="connsiteX3" fmla="*/ 546100 w 914400"/>
                <a:gd name="connsiteY3" fmla="*/ 139700 h 635000"/>
                <a:gd name="connsiteX4" fmla="*/ 476250 w 914400"/>
                <a:gd name="connsiteY4" fmla="*/ 222250 h 635000"/>
                <a:gd name="connsiteX5" fmla="*/ 425450 w 914400"/>
                <a:gd name="connsiteY5" fmla="*/ 184150 h 635000"/>
                <a:gd name="connsiteX6" fmla="*/ 469900 w 914400"/>
                <a:gd name="connsiteY6" fmla="*/ 152400 h 635000"/>
                <a:gd name="connsiteX7" fmla="*/ 438150 w 914400"/>
                <a:gd name="connsiteY7" fmla="*/ 133350 h 635000"/>
                <a:gd name="connsiteX8" fmla="*/ 387350 w 914400"/>
                <a:gd name="connsiteY8" fmla="*/ 190500 h 635000"/>
                <a:gd name="connsiteX9" fmla="*/ 622300 w 914400"/>
                <a:gd name="connsiteY9" fmla="*/ 298450 h 635000"/>
                <a:gd name="connsiteX10" fmla="*/ 838200 w 914400"/>
                <a:gd name="connsiteY10" fmla="*/ 234950 h 635000"/>
                <a:gd name="connsiteX11" fmla="*/ 914400 w 914400"/>
                <a:gd name="connsiteY11" fmla="*/ 177800 h 635000"/>
                <a:gd name="connsiteX12" fmla="*/ 685800 w 914400"/>
                <a:gd name="connsiteY12" fmla="*/ 425450 h 635000"/>
                <a:gd name="connsiteX13" fmla="*/ 469900 w 914400"/>
                <a:gd name="connsiteY13" fmla="*/ 539750 h 635000"/>
                <a:gd name="connsiteX14" fmla="*/ 508000 w 914400"/>
                <a:gd name="connsiteY14" fmla="*/ 571500 h 635000"/>
                <a:gd name="connsiteX15" fmla="*/ 546100 w 914400"/>
                <a:gd name="connsiteY15" fmla="*/ 552450 h 635000"/>
                <a:gd name="connsiteX16" fmla="*/ 514350 w 914400"/>
                <a:gd name="connsiteY16" fmla="*/ 546100 h 635000"/>
                <a:gd name="connsiteX17" fmla="*/ 514350 w 914400"/>
                <a:gd name="connsiteY17" fmla="*/ 514350 h 635000"/>
                <a:gd name="connsiteX18" fmla="*/ 552450 w 914400"/>
                <a:gd name="connsiteY18" fmla="*/ 495300 h 635000"/>
                <a:gd name="connsiteX19" fmla="*/ 590550 w 914400"/>
                <a:gd name="connsiteY19" fmla="*/ 533400 h 635000"/>
                <a:gd name="connsiteX20" fmla="*/ 495300 w 914400"/>
                <a:gd name="connsiteY20" fmla="*/ 609600 h 635000"/>
                <a:gd name="connsiteX21" fmla="*/ 444500 w 914400"/>
                <a:gd name="connsiteY21" fmla="*/ 577850 h 635000"/>
                <a:gd name="connsiteX22" fmla="*/ 412750 w 914400"/>
                <a:gd name="connsiteY22" fmla="*/ 590550 h 635000"/>
                <a:gd name="connsiteX23" fmla="*/ 374650 w 914400"/>
                <a:gd name="connsiteY23" fmla="*/ 539750 h 635000"/>
                <a:gd name="connsiteX24" fmla="*/ 400050 w 914400"/>
                <a:gd name="connsiteY24" fmla="*/ 501650 h 635000"/>
                <a:gd name="connsiteX25" fmla="*/ 419100 w 914400"/>
                <a:gd name="connsiteY25" fmla="*/ 444500 h 635000"/>
                <a:gd name="connsiteX26" fmla="*/ 622300 w 914400"/>
                <a:gd name="connsiteY26" fmla="*/ 412750 h 635000"/>
                <a:gd name="connsiteX27" fmla="*/ 850900 w 914400"/>
                <a:gd name="connsiteY27" fmla="*/ 273050 h 635000"/>
                <a:gd name="connsiteX28" fmla="*/ 850900 w 914400"/>
                <a:gd name="connsiteY28" fmla="*/ 266700 h 635000"/>
                <a:gd name="connsiteX29" fmla="*/ 501650 w 914400"/>
                <a:gd name="connsiteY29" fmla="*/ 419100 h 635000"/>
                <a:gd name="connsiteX30" fmla="*/ 234950 w 914400"/>
                <a:gd name="connsiteY30" fmla="*/ 419100 h 635000"/>
                <a:gd name="connsiteX31" fmla="*/ 158750 w 914400"/>
                <a:gd name="connsiteY31" fmla="*/ 508000 h 635000"/>
                <a:gd name="connsiteX32" fmla="*/ 209550 w 914400"/>
                <a:gd name="connsiteY32" fmla="*/ 571500 h 635000"/>
                <a:gd name="connsiteX33" fmla="*/ 254000 w 914400"/>
                <a:gd name="connsiteY33" fmla="*/ 539750 h 635000"/>
                <a:gd name="connsiteX34" fmla="*/ 196850 w 914400"/>
                <a:gd name="connsiteY34" fmla="*/ 514350 h 635000"/>
                <a:gd name="connsiteX35" fmla="*/ 254000 w 914400"/>
                <a:gd name="connsiteY35" fmla="*/ 469900 h 635000"/>
                <a:gd name="connsiteX36" fmla="*/ 311150 w 914400"/>
                <a:gd name="connsiteY36" fmla="*/ 539750 h 635000"/>
                <a:gd name="connsiteX37" fmla="*/ 190500 w 914400"/>
                <a:gd name="connsiteY37" fmla="*/ 635000 h 635000"/>
                <a:gd name="connsiteX38" fmla="*/ 101600 w 914400"/>
                <a:gd name="connsiteY38" fmla="*/ 565150 h 635000"/>
                <a:gd name="connsiteX39" fmla="*/ 0 w 914400"/>
                <a:gd name="connsiteY39" fmla="*/ 476250 h 635000"/>
                <a:gd name="connsiteX40" fmla="*/ 0 w 914400"/>
                <a:gd name="connsiteY40" fmla="*/ 457200 h 635000"/>
                <a:gd name="connsiteX41" fmla="*/ 69850 w 914400"/>
                <a:gd name="connsiteY41" fmla="*/ 393700 h 635000"/>
                <a:gd name="connsiteX42" fmla="*/ 57150 w 914400"/>
                <a:gd name="connsiteY42" fmla="*/ 374650 h 635000"/>
                <a:gd name="connsiteX43" fmla="*/ 190500 w 914400"/>
                <a:gd name="connsiteY43" fmla="*/ 311150 h 635000"/>
                <a:gd name="connsiteX44" fmla="*/ 527050 w 914400"/>
                <a:gd name="connsiteY44" fmla="*/ 361950 h 635000"/>
                <a:gd name="connsiteX45" fmla="*/ 679450 w 914400"/>
                <a:gd name="connsiteY45" fmla="*/ 349250 h 635000"/>
                <a:gd name="connsiteX46" fmla="*/ 692150 w 914400"/>
                <a:gd name="connsiteY46" fmla="*/ 336550 h 635000"/>
                <a:gd name="connsiteX47" fmla="*/ 673100 w 914400"/>
                <a:gd name="connsiteY47" fmla="*/ 330200 h 635000"/>
                <a:gd name="connsiteX48" fmla="*/ 558800 w 914400"/>
                <a:gd name="connsiteY48" fmla="*/ 342900 h 635000"/>
                <a:gd name="connsiteX49" fmla="*/ 209550 w 914400"/>
                <a:gd name="connsiteY49" fmla="*/ 171450 h 635000"/>
                <a:gd name="connsiteX50" fmla="*/ 247650 w 914400"/>
                <a:gd name="connsiteY50" fmla="*/ 120650 h 635000"/>
                <a:gd name="connsiteX51" fmla="*/ 342900 w 914400"/>
                <a:gd name="connsiteY51" fmla="*/ 0 h 63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914400" h="635000">
                  <a:moveTo>
                    <a:pt x="342900" y="0"/>
                  </a:moveTo>
                  <a:cubicBezTo>
                    <a:pt x="381000" y="0"/>
                    <a:pt x="419100" y="38100"/>
                    <a:pt x="431800" y="63500"/>
                  </a:cubicBezTo>
                  <a:cubicBezTo>
                    <a:pt x="444500" y="50800"/>
                    <a:pt x="450850" y="50800"/>
                    <a:pt x="463550" y="50800"/>
                  </a:cubicBezTo>
                  <a:cubicBezTo>
                    <a:pt x="514350" y="50800"/>
                    <a:pt x="546100" y="101600"/>
                    <a:pt x="546100" y="139700"/>
                  </a:cubicBezTo>
                  <a:cubicBezTo>
                    <a:pt x="546100" y="177800"/>
                    <a:pt x="514350" y="222250"/>
                    <a:pt x="476250" y="222250"/>
                  </a:cubicBezTo>
                  <a:cubicBezTo>
                    <a:pt x="457200" y="222250"/>
                    <a:pt x="425450" y="209550"/>
                    <a:pt x="425450" y="184150"/>
                  </a:cubicBezTo>
                  <a:cubicBezTo>
                    <a:pt x="425450" y="158750"/>
                    <a:pt x="444500" y="139700"/>
                    <a:pt x="469900" y="152400"/>
                  </a:cubicBezTo>
                  <a:cubicBezTo>
                    <a:pt x="463550" y="139700"/>
                    <a:pt x="457200" y="133350"/>
                    <a:pt x="438150" y="133350"/>
                  </a:cubicBezTo>
                  <a:cubicBezTo>
                    <a:pt x="400050" y="133350"/>
                    <a:pt x="387350" y="177800"/>
                    <a:pt x="387350" y="190500"/>
                  </a:cubicBezTo>
                  <a:cubicBezTo>
                    <a:pt x="387350" y="292100"/>
                    <a:pt x="596900" y="298450"/>
                    <a:pt x="622300" y="298450"/>
                  </a:cubicBezTo>
                  <a:cubicBezTo>
                    <a:pt x="692150" y="298450"/>
                    <a:pt x="755650" y="279400"/>
                    <a:pt x="838200" y="234950"/>
                  </a:cubicBezTo>
                  <a:cubicBezTo>
                    <a:pt x="863600" y="222250"/>
                    <a:pt x="895350" y="190500"/>
                    <a:pt x="914400" y="177800"/>
                  </a:cubicBezTo>
                  <a:cubicBezTo>
                    <a:pt x="895350" y="254000"/>
                    <a:pt x="768350" y="393700"/>
                    <a:pt x="685800" y="425450"/>
                  </a:cubicBezTo>
                  <a:cubicBezTo>
                    <a:pt x="628650" y="444500"/>
                    <a:pt x="469900" y="457200"/>
                    <a:pt x="469900" y="539750"/>
                  </a:cubicBezTo>
                  <a:cubicBezTo>
                    <a:pt x="469900" y="552450"/>
                    <a:pt x="495300" y="571500"/>
                    <a:pt x="508000" y="571500"/>
                  </a:cubicBezTo>
                  <a:cubicBezTo>
                    <a:pt x="527050" y="571500"/>
                    <a:pt x="533400" y="565150"/>
                    <a:pt x="546100" y="552450"/>
                  </a:cubicBezTo>
                  <a:cubicBezTo>
                    <a:pt x="539750" y="546100"/>
                    <a:pt x="527050" y="546100"/>
                    <a:pt x="514350" y="546100"/>
                  </a:cubicBezTo>
                  <a:lnTo>
                    <a:pt x="514350" y="514350"/>
                  </a:lnTo>
                  <a:cubicBezTo>
                    <a:pt x="527050" y="501650"/>
                    <a:pt x="533400" y="495300"/>
                    <a:pt x="552450" y="495300"/>
                  </a:cubicBezTo>
                  <a:cubicBezTo>
                    <a:pt x="584200" y="495300"/>
                    <a:pt x="590550" y="514350"/>
                    <a:pt x="590550" y="533400"/>
                  </a:cubicBezTo>
                  <a:cubicBezTo>
                    <a:pt x="590550" y="590550"/>
                    <a:pt x="514350" y="609600"/>
                    <a:pt x="495300" y="609600"/>
                  </a:cubicBezTo>
                  <a:cubicBezTo>
                    <a:pt x="463550" y="609600"/>
                    <a:pt x="469900" y="577850"/>
                    <a:pt x="444500" y="577850"/>
                  </a:cubicBezTo>
                  <a:cubicBezTo>
                    <a:pt x="431800" y="577850"/>
                    <a:pt x="431800" y="590550"/>
                    <a:pt x="412750" y="590550"/>
                  </a:cubicBezTo>
                  <a:cubicBezTo>
                    <a:pt x="387350" y="590550"/>
                    <a:pt x="374650" y="552450"/>
                    <a:pt x="374650" y="539750"/>
                  </a:cubicBezTo>
                  <a:cubicBezTo>
                    <a:pt x="374650" y="527050"/>
                    <a:pt x="393700" y="514350"/>
                    <a:pt x="400050" y="501650"/>
                  </a:cubicBezTo>
                  <a:cubicBezTo>
                    <a:pt x="400050" y="482600"/>
                    <a:pt x="387350" y="450850"/>
                    <a:pt x="419100" y="444500"/>
                  </a:cubicBezTo>
                  <a:cubicBezTo>
                    <a:pt x="476250" y="425450"/>
                    <a:pt x="552450" y="425450"/>
                    <a:pt x="622300" y="412750"/>
                  </a:cubicBezTo>
                  <a:cubicBezTo>
                    <a:pt x="685800" y="400050"/>
                    <a:pt x="787400" y="349250"/>
                    <a:pt x="850900" y="273050"/>
                  </a:cubicBezTo>
                  <a:lnTo>
                    <a:pt x="850900" y="266700"/>
                  </a:lnTo>
                  <a:cubicBezTo>
                    <a:pt x="812800" y="336550"/>
                    <a:pt x="584200" y="419100"/>
                    <a:pt x="501650" y="419100"/>
                  </a:cubicBezTo>
                  <a:lnTo>
                    <a:pt x="234950" y="419100"/>
                  </a:lnTo>
                  <a:cubicBezTo>
                    <a:pt x="165100" y="438150"/>
                    <a:pt x="158750" y="469900"/>
                    <a:pt x="158750" y="508000"/>
                  </a:cubicBezTo>
                  <a:cubicBezTo>
                    <a:pt x="158750" y="552450"/>
                    <a:pt x="190500" y="571500"/>
                    <a:pt x="209550" y="571500"/>
                  </a:cubicBezTo>
                  <a:cubicBezTo>
                    <a:pt x="215900" y="571500"/>
                    <a:pt x="234950" y="558800"/>
                    <a:pt x="254000" y="539750"/>
                  </a:cubicBezTo>
                  <a:cubicBezTo>
                    <a:pt x="241300" y="539750"/>
                    <a:pt x="196850" y="546100"/>
                    <a:pt x="196850" y="514350"/>
                  </a:cubicBezTo>
                  <a:cubicBezTo>
                    <a:pt x="196850" y="482600"/>
                    <a:pt x="241300" y="469900"/>
                    <a:pt x="254000" y="469900"/>
                  </a:cubicBezTo>
                  <a:cubicBezTo>
                    <a:pt x="304800" y="469900"/>
                    <a:pt x="311150" y="508000"/>
                    <a:pt x="311150" y="539750"/>
                  </a:cubicBezTo>
                  <a:cubicBezTo>
                    <a:pt x="311150" y="609600"/>
                    <a:pt x="228600" y="635000"/>
                    <a:pt x="190500" y="635000"/>
                  </a:cubicBezTo>
                  <a:cubicBezTo>
                    <a:pt x="158750" y="635000"/>
                    <a:pt x="88900" y="615950"/>
                    <a:pt x="101600" y="565150"/>
                  </a:cubicBezTo>
                  <a:cubicBezTo>
                    <a:pt x="19050" y="571500"/>
                    <a:pt x="0" y="527050"/>
                    <a:pt x="0" y="476250"/>
                  </a:cubicBezTo>
                  <a:lnTo>
                    <a:pt x="0" y="457200"/>
                  </a:lnTo>
                  <a:cubicBezTo>
                    <a:pt x="12700" y="406400"/>
                    <a:pt x="69850" y="406400"/>
                    <a:pt x="69850" y="393700"/>
                  </a:cubicBezTo>
                  <a:cubicBezTo>
                    <a:pt x="69850" y="374650"/>
                    <a:pt x="57150" y="393700"/>
                    <a:pt x="57150" y="374650"/>
                  </a:cubicBezTo>
                  <a:cubicBezTo>
                    <a:pt x="57150" y="304800"/>
                    <a:pt x="177800" y="311150"/>
                    <a:pt x="190500" y="311150"/>
                  </a:cubicBezTo>
                  <a:cubicBezTo>
                    <a:pt x="304800" y="311150"/>
                    <a:pt x="406400" y="361950"/>
                    <a:pt x="527050" y="361950"/>
                  </a:cubicBezTo>
                  <a:cubicBezTo>
                    <a:pt x="539750" y="361950"/>
                    <a:pt x="622300" y="355600"/>
                    <a:pt x="679450" y="349250"/>
                  </a:cubicBezTo>
                  <a:cubicBezTo>
                    <a:pt x="679450" y="342900"/>
                    <a:pt x="685800" y="342900"/>
                    <a:pt x="692150" y="336550"/>
                  </a:cubicBezTo>
                  <a:cubicBezTo>
                    <a:pt x="685800" y="330200"/>
                    <a:pt x="685800" y="330200"/>
                    <a:pt x="673100" y="330200"/>
                  </a:cubicBezTo>
                  <a:cubicBezTo>
                    <a:pt x="654050" y="330200"/>
                    <a:pt x="577850" y="342900"/>
                    <a:pt x="558800" y="342900"/>
                  </a:cubicBezTo>
                  <a:cubicBezTo>
                    <a:pt x="476250" y="342900"/>
                    <a:pt x="209550" y="317500"/>
                    <a:pt x="209550" y="171450"/>
                  </a:cubicBezTo>
                  <a:cubicBezTo>
                    <a:pt x="209550" y="152400"/>
                    <a:pt x="241300" y="127000"/>
                    <a:pt x="247650" y="120650"/>
                  </a:cubicBezTo>
                  <a:cubicBezTo>
                    <a:pt x="228600" y="63500"/>
                    <a:pt x="285750" y="0"/>
                    <a:pt x="342900" y="0"/>
                  </a:cubicBezTo>
                  <a:close/>
                </a:path>
              </a:pathLst>
            </a:custGeom>
            <a:gradFill>
              <a:gsLst>
                <a:gs pos="0">
                  <a:srgbClr val="F6F4F0"/>
                </a:gs>
                <a:gs pos="100000">
                  <a:srgbClr val="F5C77B"/>
                </a:gs>
              </a:gsLst>
              <a:lin ang="5400000" scaled="1"/>
            </a:gra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字魂扁桃体" pitchFamily="2" charset="-122"/>
                <a:ea typeface="字魂扁桃体" pitchFamily="2" charset="-122"/>
                <a:cs typeface="+mn-ea"/>
                <a:sym typeface="+mn-lt"/>
              </a:endParaRPr>
            </a:p>
          </p:txBody>
        </p:sp>
      </p:grpSp>
      <p:sp>
        <p:nvSpPr>
          <p:cNvPr id="2038" name="图形 4">
            <a:extLst>
              <a:ext uri="{FF2B5EF4-FFF2-40B4-BE49-F238E27FC236}">
                <a16:creationId xmlns:a16="http://schemas.microsoft.com/office/drawing/2014/main" id="{45B70F74-7A94-9D99-B5E2-ECD7CCA70E4A}"/>
              </a:ext>
            </a:extLst>
          </p:cNvPr>
          <p:cNvSpPr/>
          <p:nvPr/>
        </p:nvSpPr>
        <p:spPr>
          <a:xfrm>
            <a:off x="1889113" y="3856896"/>
            <a:ext cx="7416800" cy="1118855"/>
          </a:xfrm>
          <a:custGeom>
            <a:avLst/>
            <a:gdLst>
              <a:gd name="connsiteX0" fmla="*/ 12164764 w 12192000"/>
              <a:gd name="connsiteY0" fmla="*/ 1807973 h 1839213"/>
              <a:gd name="connsiteX1" fmla="*/ 12164764 w 12192000"/>
              <a:gd name="connsiteY1" fmla="*/ 1776732 h 1839213"/>
              <a:gd name="connsiteX2" fmla="*/ 12141533 w 12192000"/>
              <a:gd name="connsiteY2" fmla="*/ 1776732 h 1839213"/>
              <a:gd name="connsiteX3" fmla="*/ 12141533 w 12192000"/>
              <a:gd name="connsiteY3" fmla="*/ 1765517 h 1839213"/>
              <a:gd name="connsiteX4" fmla="*/ 12119105 w 12192000"/>
              <a:gd name="connsiteY4" fmla="*/ 1754302 h 1839213"/>
              <a:gd name="connsiteX5" fmla="*/ 12020575 w 12192000"/>
              <a:gd name="connsiteY5" fmla="*/ 1754302 h 1839213"/>
              <a:gd name="connsiteX6" fmla="*/ 12020575 w 12192000"/>
              <a:gd name="connsiteY6" fmla="*/ 1711847 h 1839213"/>
              <a:gd name="connsiteX7" fmla="*/ 12022178 w 12192000"/>
              <a:gd name="connsiteY7" fmla="*/ 1709443 h 1839213"/>
              <a:gd name="connsiteX8" fmla="*/ 12022178 w 12192000"/>
              <a:gd name="connsiteY8" fmla="*/ 1697428 h 1839213"/>
              <a:gd name="connsiteX9" fmla="*/ 12048612 w 12192000"/>
              <a:gd name="connsiteY9" fmla="*/ 1690218 h 1839213"/>
              <a:gd name="connsiteX10" fmla="*/ 12048612 w 12192000"/>
              <a:gd name="connsiteY10" fmla="*/ 1685412 h 1839213"/>
              <a:gd name="connsiteX11" fmla="*/ 12027784 w 12192000"/>
              <a:gd name="connsiteY11" fmla="*/ 1672595 h 1839213"/>
              <a:gd name="connsiteX12" fmla="*/ 12001349 w 12192000"/>
              <a:gd name="connsiteY12" fmla="*/ 1661380 h 1839213"/>
              <a:gd name="connsiteX13" fmla="*/ 12001349 w 12192000"/>
              <a:gd name="connsiteY13" fmla="*/ 1654171 h 1839213"/>
              <a:gd name="connsiteX14" fmla="*/ 11998146 w 12192000"/>
              <a:gd name="connsiteY14" fmla="*/ 1651768 h 1839213"/>
              <a:gd name="connsiteX15" fmla="*/ 11998146 w 12192000"/>
              <a:gd name="connsiteY15" fmla="*/ 1642956 h 1839213"/>
              <a:gd name="connsiteX16" fmla="*/ 12022978 w 12192000"/>
              <a:gd name="connsiteY16" fmla="*/ 1629338 h 1839213"/>
              <a:gd name="connsiteX17" fmla="*/ 12024580 w 12192000"/>
              <a:gd name="connsiteY17" fmla="*/ 1618124 h 1839213"/>
              <a:gd name="connsiteX18" fmla="*/ 11997344 w 12192000"/>
              <a:gd name="connsiteY18" fmla="*/ 1605307 h 1839213"/>
              <a:gd name="connsiteX19" fmla="*/ 11965302 w 12192000"/>
              <a:gd name="connsiteY19" fmla="*/ 1591689 h 1839213"/>
              <a:gd name="connsiteX20" fmla="*/ 11965302 w 12192000"/>
              <a:gd name="connsiteY20" fmla="*/ 1584480 h 1839213"/>
              <a:gd name="connsiteX21" fmla="*/ 11963700 w 12192000"/>
              <a:gd name="connsiteY21" fmla="*/ 1581275 h 1839213"/>
              <a:gd name="connsiteX22" fmla="*/ 11963700 w 12192000"/>
              <a:gd name="connsiteY22" fmla="*/ 1561249 h 1839213"/>
              <a:gd name="connsiteX23" fmla="*/ 11990936 w 12192000"/>
              <a:gd name="connsiteY23" fmla="*/ 1554040 h 1839213"/>
              <a:gd name="connsiteX24" fmla="*/ 11990936 w 12192000"/>
              <a:gd name="connsiteY24" fmla="*/ 1542024 h 1839213"/>
              <a:gd name="connsiteX25" fmla="*/ 11933260 w 12192000"/>
              <a:gd name="connsiteY25" fmla="*/ 1507579 h 1839213"/>
              <a:gd name="connsiteX26" fmla="*/ 11899616 w 12192000"/>
              <a:gd name="connsiteY26" fmla="*/ 1477139 h 1839213"/>
              <a:gd name="connsiteX27" fmla="*/ 11899616 w 12192000"/>
              <a:gd name="connsiteY27" fmla="*/ 1474736 h 1839213"/>
              <a:gd name="connsiteX28" fmla="*/ 11901218 w 12192000"/>
              <a:gd name="connsiteY28" fmla="*/ 1474736 h 1839213"/>
              <a:gd name="connsiteX29" fmla="*/ 11901218 w 12192000"/>
              <a:gd name="connsiteY29" fmla="*/ 1464322 h 1839213"/>
              <a:gd name="connsiteX30" fmla="*/ 11894810 w 12192000"/>
              <a:gd name="connsiteY30" fmla="*/ 1453107 h 1839213"/>
              <a:gd name="connsiteX31" fmla="*/ 11896412 w 12192000"/>
              <a:gd name="connsiteY31" fmla="*/ 1453107 h 1839213"/>
              <a:gd name="connsiteX32" fmla="*/ 11898015 w 12192000"/>
              <a:gd name="connsiteY32" fmla="*/ 1451505 h 1839213"/>
              <a:gd name="connsiteX33" fmla="*/ 11898015 w 12192000"/>
              <a:gd name="connsiteY33" fmla="*/ 1447500 h 1839213"/>
              <a:gd name="connsiteX34" fmla="*/ 11895611 w 12192000"/>
              <a:gd name="connsiteY34" fmla="*/ 1447500 h 1839213"/>
              <a:gd name="connsiteX35" fmla="*/ 11898815 w 12192000"/>
              <a:gd name="connsiteY35" fmla="*/ 1435484 h 1839213"/>
              <a:gd name="connsiteX36" fmla="*/ 11887601 w 12192000"/>
              <a:gd name="connsiteY36" fmla="*/ 1425871 h 1839213"/>
              <a:gd name="connsiteX37" fmla="*/ 11876386 w 12192000"/>
              <a:gd name="connsiteY37" fmla="*/ 1435484 h 1839213"/>
              <a:gd name="connsiteX38" fmla="*/ 11879590 w 12192000"/>
              <a:gd name="connsiteY38" fmla="*/ 1447500 h 1839213"/>
              <a:gd name="connsiteX39" fmla="*/ 11877186 w 12192000"/>
              <a:gd name="connsiteY39" fmla="*/ 1447500 h 1839213"/>
              <a:gd name="connsiteX40" fmla="*/ 11877186 w 12192000"/>
              <a:gd name="connsiteY40" fmla="*/ 1451505 h 1839213"/>
              <a:gd name="connsiteX41" fmla="*/ 11878789 w 12192000"/>
              <a:gd name="connsiteY41" fmla="*/ 1453107 h 1839213"/>
              <a:gd name="connsiteX42" fmla="*/ 11880391 w 12192000"/>
              <a:gd name="connsiteY42" fmla="*/ 1453107 h 1839213"/>
              <a:gd name="connsiteX43" fmla="*/ 11873983 w 12192000"/>
              <a:gd name="connsiteY43" fmla="*/ 1464322 h 1839213"/>
              <a:gd name="connsiteX44" fmla="*/ 11873983 w 12192000"/>
              <a:gd name="connsiteY44" fmla="*/ 1474736 h 1839213"/>
              <a:gd name="connsiteX45" fmla="*/ 11875585 w 12192000"/>
              <a:gd name="connsiteY45" fmla="*/ 1474736 h 1839213"/>
              <a:gd name="connsiteX46" fmla="*/ 11875585 w 12192000"/>
              <a:gd name="connsiteY46" fmla="*/ 1477139 h 1839213"/>
              <a:gd name="connsiteX47" fmla="*/ 11841941 w 12192000"/>
              <a:gd name="connsiteY47" fmla="*/ 1507579 h 1839213"/>
              <a:gd name="connsiteX48" fmla="*/ 11784265 w 12192000"/>
              <a:gd name="connsiteY48" fmla="*/ 1542024 h 1839213"/>
              <a:gd name="connsiteX49" fmla="*/ 11784265 w 12192000"/>
              <a:gd name="connsiteY49" fmla="*/ 1554040 h 1839213"/>
              <a:gd name="connsiteX50" fmla="*/ 11811501 w 12192000"/>
              <a:gd name="connsiteY50" fmla="*/ 1561249 h 1839213"/>
              <a:gd name="connsiteX51" fmla="*/ 11811501 w 12192000"/>
              <a:gd name="connsiteY51" fmla="*/ 1581275 h 1839213"/>
              <a:gd name="connsiteX52" fmla="*/ 11809899 w 12192000"/>
              <a:gd name="connsiteY52" fmla="*/ 1584480 h 1839213"/>
              <a:gd name="connsiteX53" fmla="*/ 11809899 w 12192000"/>
              <a:gd name="connsiteY53" fmla="*/ 1591689 h 1839213"/>
              <a:gd name="connsiteX54" fmla="*/ 11777857 w 12192000"/>
              <a:gd name="connsiteY54" fmla="*/ 1605307 h 1839213"/>
              <a:gd name="connsiteX55" fmla="*/ 11750621 w 12192000"/>
              <a:gd name="connsiteY55" fmla="*/ 1618124 h 1839213"/>
              <a:gd name="connsiteX56" fmla="*/ 11752223 w 12192000"/>
              <a:gd name="connsiteY56" fmla="*/ 1629338 h 1839213"/>
              <a:gd name="connsiteX57" fmla="*/ 11777055 w 12192000"/>
              <a:gd name="connsiteY57" fmla="*/ 1642956 h 1839213"/>
              <a:gd name="connsiteX58" fmla="*/ 11777055 w 12192000"/>
              <a:gd name="connsiteY58" fmla="*/ 1651768 h 1839213"/>
              <a:gd name="connsiteX59" fmla="*/ 11773852 w 12192000"/>
              <a:gd name="connsiteY59" fmla="*/ 1654171 h 1839213"/>
              <a:gd name="connsiteX60" fmla="*/ 11773852 w 12192000"/>
              <a:gd name="connsiteY60" fmla="*/ 1661380 h 1839213"/>
              <a:gd name="connsiteX61" fmla="*/ 11747417 w 12192000"/>
              <a:gd name="connsiteY61" fmla="*/ 1672595 h 1839213"/>
              <a:gd name="connsiteX62" fmla="*/ 11726589 w 12192000"/>
              <a:gd name="connsiteY62" fmla="*/ 1685412 h 1839213"/>
              <a:gd name="connsiteX63" fmla="*/ 11726589 w 12192000"/>
              <a:gd name="connsiteY63" fmla="*/ 1690218 h 1839213"/>
              <a:gd name="connsiteX64" fmla="*/ 11753825 w 12192000"/>
              <a:gd name="connsiteY64" fmla="*/ 1697428 h 1839213"/>
              <a:gd name="connsiteX65" fmla="*/ 11753825 w 12192000"/>
              <a:gd name="connsiteY65" fmla="*/ 1709443 h 1839213"/>
              <a:gd name="connsiteX66" fmla="*/ 11755427 w 12192000"/>
              <a:gd name="connsiteY66" fmla="*/ 1711847 h 1839213"/>
              <a:gd name="connsiteX67" fmla="*/ 11755427 w 12192000"/>
              <a:gd name="connsiteY67" fmla="*/ 1754302 h 1839213"/>
              <a:gd name="connsiteX68" fmla="*/ 11708165 w 12192000"/>
              <a:gd name="connsiteY68" fmla="*/ 1754302 h 1839213"/>
              <a:gd name="connsiteX69" fmla="*/ 11672118 w 12192000"/>
              <a:gd name="connsiteY69" fmla="*/ 1738281 h 1839213"/>
              <a:gd name="connsiteX70" fmla="*/ 11670516 w 12192000"/>
              <a:gd name="connsiteY70" fmla="*/ 1713449 h 1839213"/>
              <a:gd name="connsiteX71" fmla="*/ 11692945 w 12192000"/>
              <a:gd name="connsiteY71" fmla="*/ 1698229 h 1839213"/>
              <a:gd name="connsiteX72" fmla="*/ 11700154 w 12192000"/>
              <a:gd name="connsiteY72" fmla="*/ 1688616 h 1839213"/>
              <a:gd name="connsiteX73" fmla="*/ 11669715 w 12192000"/>
              <a:gd name="connsiteY73" fmla="*/ 1681407 h 1839213"/>
              <a:gd name="connsiteX74" fmla="*/ 11668112 w 12192000"/>
              <a:gd name="connsiteY74" fmla="*/ 1657375 h 1839213"/>
              <a:gd name="connsiteX75" fmla="*/ 11692144 w 12192000"/>
              <a:gd name="connsiteY75" fmla="*/ 1644558 h 1839213"/>
              <a:gd name="connsiteX76" fmla="*/ 11696149 w 12192000"/>
              <a:gd name="connsiteY76" fmla="*/ 1635747 h 1839213"/>
              <a:gd name="connsiteX77" fmla="*/ 11667311 w 12192000"/>
              <a:gd name="connsiteY77" fmla="*/ 1626935 h 1839213"/>
              <a:gd name="connsiteX78" fmla="*/ 11665710 w 12192000"/>
              <a:gd name="connsiteY78" fmla="*/ 1601302 h 1839213"/>
              <a:gd name="connsiteX79" fmla="*/ 11691343 w 12192000"/>
              <a:gd name="connsiteY79" fmla="*/ 1586082 h 1839213"/>
              <a:gd name="connsiteX80" fmla="*/ 11695348 w 12192000"/>
              <a:gd name="connsiteY80" fmla="*/ 1580474 h 1839213"/>
              <a:gd name="connsiteX81" fmla="*/ 11663306 w 12192000"/>
              <a:gd name="connsiteY81" fmla="*/ 1570061 h 1839213"/>
              <a:gd name="connsiteX82" fmla="*/ 11663306 w 12192000"/>
              <a:gd name="connsiteY82" fmla="*/ 1544427 h 1839213"/>
              <a:gd name="connsiteX83" fmla="*/ 11688139 w 12192000"/>
              <a:gd name="connsiteY83" fmla="*/ 1533212 h 1839213"/>
              <a:gd name="connsiteX84" fmla="*/ 11692144 w 12192000"/>
              <a:gd name="connsiteY84" fmla="*/ 1527605 h 1839213"/>
              <a:gd name="connsiteX85" fmla="*/ 11660903 w 12192000"/>
              <a:gd name="connsiteY85" fmla="*/ 1515589 h 1839213"/>
              <a:gd name="connsiteX86" fmla="*/ 11662505 w 12192000"/>
              <a:gd name="connsiteY86" fmla="*/ 1492359 h 1839213"/>
              <a:gd name="connsiteX87" fmla="*/ 11682532 w 12192000"/>
              <a:gd name="connsiteY87" fmla="*/ 1481144 h 1839213"/>
              <a:gd name="connsiteX88" fmla="*/ 11686537 w 12192000"/>
              <a:gd name="connsiteY88" fmla="*/ 1472332 h 1839213"/>
              <a:gd name="connsiteX89" fmla="*/ 11660102 w 12192000"/>
              <a:gd name="connsiteY89" fmla="*/ 1459516 h 1839213"/>
              <a:gd name="connsiteX90" fmla="*/ 11660102 w 12192000"/>
              <a:gd name="connsiteY90" fmla="*/ 1435484 h 1839213"/>
              <a:gd name="connsiteX91" fmla="*/ 11682532 w 12192000"/>
              <a:gd name="connsiteY91" fmla="*/ 1430678 h 1839213"/>
              <a:gd name="connsiteX92" fmla="*/ 11686537 w 12192000"/>
              <a:gd name="connsiteY92" fmla="*/ 1422667 h 1839213"/>
              <a:gd name="connsiteX93" fmla="*/ 11659301 w 12192000"/>
              <a:gd name="connsiteY93" fmla="*/ 1409850 h 1839213"/>
              <a:gd name="connsiteX94" fmla="*/ 11659301 w 12192000"/>
              <a:gd name="connsiteY94" fmla="*/ 1387421 h 1839213"/>
              <a:gd name="connsiteX95" fmla="*/ 11680128 w 12192000"/>
              <a:gd name="connsiteY95" fmla="*/ 1378609 h 1839213"/>
              <a:gd name="connsiteX96" fmla="*/ 11684133 w 12192000"/>
              <a:gd name="connsiteY96" fmla="*/ 1369798 h 1839213"/>
              <a:gd name="connsiteX97" fmla="*/ 11653694 w 12192000"/>
              <a:gd name="connsiteY97" fmla="*/ 1357782 h 1839213"/>
              <a:gd name="connsiteX98" fmla="*/ 11653694 w 12192000"/>
              <a:gd name="connsiteY98" fmla="*/ 1340960 h 1839213"/>
              <a:gd name="connsiteX99" fmla="*/ 11678526 w 12192000"/>
              <a:gd name="connsiteY99" fmla="*/ 1323337 h 1839213"/>
              <a:gd name="connsiteX100" fmla="*/ 11684133 w 12192000"/>
              <a:gd name="connsiteY100" fmla="*/ 1306515 h 1839213"/>
              <a:gd name="connsiteX101" fmla="*/ 11582400 w 12192000"/>
              <a:gd name="connsiteY101" fmla="*/ 1256049 h 1839213"/>
              <a:gd name="connsiteX102" fmla="*/ 11582400 w 12192000"/>
              <a:gd name="connsiteY102" fmla="*/ 1253645 h 1839213"/>
              <a:gd name="connsiteX103" fmla="*/ 11584803 w 12192000"/>
              <a:gd name="connsiteY103" fmla="*/ 1251242 h 1839213"/>
              <a:gd name="connsiteX104" fmla="*/ 11584803 w 12192000"/>
              <a:gd name="connsiteY104" fmla="*/ 1249640 h 1839213"/>
              <a:gd name="connsiteX105" fmla="*/ 11581599 w 12192000"/>
              <a:gd name="connsiteY105" fmla="*/ 1248038 h 1839213"/>
              <a:gd name="connsiteX106" fmla="*/ 11581599 w 12192000"/>
              <a:gd name="connsiteY106" fmla="*/ 1236022 h 1839213"/>
              <a:gd name="connsiteX107" fmla="*/ 11593615 w 12192000"/>
              <a:gd name="connsiteY107" fmla="*/ 1232818 h 1839213"/>
              <a:gd name="connsiteX108" fmla="*/ 11593615 w 12192000"/>
              <a:gd name="connsiteY108" fmla="*/ 1225609 h 1839213"/>
              <a:gd name="connsiteX109" fmla="*/ 11574390 w 12192000"/>
              <a:gd name="connsiteY109" fmla="*/ 1209588 h 1839213"/>
              <a:gd name="connsiteX110" fmla="*/ 11574390 w 12192000"/>
              <a:gd name="connsiteY110" fmla="*/ 1204781 h 1839213"/>
              <a:gd name="connsiteX111" fmla="*/ 11581599 w 12192000"/>
              <a:gd name="connsiteY111" fmla="*/ 1199975 h 1839213"/>
              <a:gd name="connsiteX112" fmla="*/ 11581599 w 12192000"/>
              <a:gd name="connsiteY112" fmla="*/ 1195970 h 1839213"/>
              <a:gd name="connsiteX113" fmla="*/ 11574390 w 12192000"/>
              <a:gd name="connsiteY113" fmla="*/ 1189561 h 1839213"/>
              <a:gd name="connsiteX114" fmla="*/ 11563175 w 12192000"/>
              <a:gd name="connsiteY114" fmla="*/ 1177545 h 1839213"/>
              <a:gd name="connsiteX115" fmla="*/ 11570384 w 12192000"/>
              <a:gd name="connsiteY115" fmla="*/ 1164729 h 1839213"/>
              <a:gd name="connsiteX116" fmla="*/ 11555965 w 12192000"/>
              <a:gd name="connsiteY116" fmla="*/ 1152713 h 1839213"/>
              <a:gd name="connsiteX117" fmla="*/ 11541547 w 12192000"/>
              <a:gd name="connsiteY117" fmla="*/ 1164729 h 1839213"/>
              <a:gd name="connsiteX118" fmla="*/ 11548755 w 12192000"/>
              <a:gd name="connsiteY118" fmla="*/ 1177545 h 1839213"/>
              <a:gd name="connsiteX119" fmla="*/ 11537542 w 12192000"/>
              <a:gd name="connsiteY119" fmla="*/ 1189561 h 1839213"/>
              <a:gd name="connsiteX120" fmla="*/ 11530332 w 12192000"/>
              <a:gd name="connsiteY120" fmla="*/ 1195970 h 1839213"/>
              <a:gd name="connsiteX121" fmla="*/ 11530332 w 12192000"/>
              <a:gd name="connsiteY121" fmla="*/ 1199975 h 1839213"/>
              <a:gd name="connsiteX122" fmla="*/ 11537542 w 12192000"/>
              <a:gd name="connsiteY122" fmla="*/ 1204781 h 1839213"/>
              <a:gd name="connsiteX123" fmla="*/ 11537542 w 12192000"/>
              <a:gd name="connsiteY123" fmla="*/ 1209588 h 1839213"/>
              <a:gd name="connsiteX124" fmla="*/ 11517515 w 12192000"/>
              <a:gd name="connsiteY124" fmla="*/ 1225609 h 1839213"/>
              <a:gd name="connsiteX125" fmla="*/ 11517515 w 12192000"/>
              <a:gd name="connsiteY125" fmla="*/ 1232017 h 1839213"/>
              <a:gd name="connsiteX126" fmla="*/ 11530332 w 12192000"/>
              <a:gd name="connsiteY126" fmla="*/ 1235221 h 1839213"/>
              <a:gd name="connsiteX127" fmla="*/ 11530332 w 12192000"/>
              <a:gd name="connsiteY127" fmla="*/ 1247237 h 1839213"/>
              <a:gd name="connsiteX128" fmla="*/ 11527127 w 12192000"/>
              <a:gd name="connsiteY128" fmla="*/ 1248839 h 1839213"/>
              <a:gd name="connsiteX129" fmla="*/ 11527127 w 12192000"/>
              <a:gd name="connsiteY129" fmla="*/ 1252043 h 1839213"/>
              <a:gd name="connsiteX130" fmla="*/ 11528729 w 12192000"/>
              <a:gd name="connsiteY130" fmla="*/ 1254446 h 1839213"/>
              <a:gd name="connsiteX131" fmla="*/ 11528729 w 12192000"/>
              <a:gd name="connsiteY131" fmla="*/ 1256850 h 1839213"/>
              <a:gd name="connsiteX132" fmla="*/ 11426996 w 12192000"/>
              <a:gd name="connsiteY132" fmla="*/ 1307316 h 1839213"/>
              <a:gd name="connsiteX133" fmla="*/ 11432603 w 12192000"/>
              <a:gd name="connsiteY133" fmla="*/ 1324138 h 1839213"/>
              <a:gd name="connsiteX134" fmla="*/ 11457436 w 12192000"/>
              <a:gd name="connsiteY134" fmla="*/ 1341761 h 1839213"/>
              <a:gd name="connsiteX135" fmla="*/ 11457436 w 12192000"/>
              <a:gd name="connsiteY135" fmla="*/ 1358583 h 1839213"/>
              <a:gd name="connsiteX136" fmla="*/ 11426996 w 12192000"/>
              <a:gd name="connsiteY136" fmla="*/ 1370599 h 1839213"/>
              <a:gd name="connsiteX137" fmla="*/ 11431001 w 12192000"/>
              <a:gd name="connsiteY137" fmla="*/ 1379410 h 1839213"/>
              <a:gd name="connsiteX138" fmla="*/ 11451828 w 12192000"/>
              <a:gd name="connsiteY138" fmla="*/ 1388222 h 1839213"/>
              <a:gd name="connsiteX139" fmla="*/ 11451828 w 12192000"/>
              <a:gd name="connsiteY139" fmla="*/ 1410651 h 1839213"/>
              <a:gd name="connsiteX140" fmla="*/ 11424593 w 12192000"/>
              <a:gd name="connsiteY140" fmla="*/ 1423468 h 1839213"/>
              <a:gd name="connsiteX141" fmla="*/ 11428598 w 12192000"/>
              <a:gd name="connsiteY141" fmla="*/ 1431479 h 1839213"/>
              <a:gd name="connsiteX142" fmla="*/ 11451028 w 12192000"/>
              <a:gd name="connsiteY142" fmla="*/ 1436285 h 1839213"/>
              <a:gd name="connsiteX143" fmla="*/ 11451028 w 12192000"/>
              <a:gd name="connsiteY143" fmla="*/ 1460317 h 1839213"/>
              <a:gd name="connsiteX144" fmla="*/ 11424593 w 12192000"/>
              <a:gd name="connsiteY144" fmla="*/ 1473133 h 1839213"/>
              <a:gd name="connsiteX145" fmla="*/ 11428598 w 12192000"/>
              <a:gd name="connsiteY145" fmla="*/ 1481945 h 1839213"/>
              <a:gd name="connsiteX146" fmla="*/ 11449426 w 12192000"/>
              <a:gd name="connsiteY146" fmla="*/ 1493160 h 1839213"/>
              <a:gd name="connsiteX147" fmla="*/ 11450227 w 12192000"/>
              <a:gd name="connsiteY147" fmla="*/ 1509181 h 1839213"/>
              <a:gd name="connsiteX148" fmla="*/ 11442216 w 12192000"/>
              <a:gd name="connsiteY148" fmla="*/ 1509181 h 1839213"/>
              <a:gd name="connsiteX149" fmla="*/ 11442216 w 12192000"/>
              <a:gd name="connsiteY149" fmla="*/ 1502772 h 1839213"/>
              <a:gd name="connsiteX150" fmla="*/ 11387744 w 12192000"/>
              <a:gd name="connsiteY150" fmla="*/ 1502772 h 1839213"/>
              <a:gd name="connsiteX151" fmla="*/ 11387744 w 12192000"/>
              <a:gd name="connsiteY151" fmla="*/ 1420264 h 1839213"/>
              <a:gd name="connsiteX152" fmla="*/ 11378933 w 12192000"/>
              <a:gd name="connsiteY152" fmla="*/ 1420264 h 1839213"/>
              <a:gd name="connsiteX153" fmla="*/ 11378933 w 12192000"/>
              <a:gd name="connsiteY153" fmla="*/ 1393829 h 1839213"/>
              <a:gd name="connsiteX154" fmla="*/ 11370122 w 12192000"/>
              <a:gd name="connsiteY154" fmla="*/ 1393829 h 1839213"/>
              <a:gd name="connsiteX155" fmla="*/ 11370122 w 12192000"/>
              <a:gd name="connsiteY155" fmla="*/ 1399437 h 1839213"/>
              <a:gd name="connsiteX156" fmla="*/ 11364514 w 12192000"/>
              <a:gd name="connsiteY156" fmla="*/ 1399437 h 1839213"/>
              <a:gd name="connsiteX157" fmla="*/ 11364514 w 12192000"/>
              <a:gd name="connsiteY157" fmla="*/ 1388222 h 1839213"/>
              <a:gd name="connsiteX158" fmla="*/ 11374127 w 12192000"/>
              <a:gd name="connsiteY158" fmla="*/ 1377808 h 1839213"/>
              <a:gd name="connsiteX159" fmla="*/ 11382137 w 12192000"/>
              <a:gd name="connsiteY159" fmla="*/ 1360185 h 1839213"/>
              <a:gd name="connsiteX160" fmla="*/ 11359708 w 12192000"/>
              <a:gd name="connsiteY160" fmla="*/ 1360185 h 1839213"/>
              <a:gd name="connsiteX161" fmla="*/ 11359708 w 12192000"/>
              <a:gd name="connsiteY161" fmla="*/ 1352976 h 1839213"/>
              <a:gd name="connsiteX162" fmla="*/ 11308440 w 12192000"/>
              <a:gd name="connsiteY162" fmla="*/ 1352976 h 1839213"/>
              <a:gd name="connsiteX163" fmla="*/ 11308440 w 12192000"/>
              <a:gd name="connsiteY163" fmla="*/ 1357782 h 1839213"/>
              <a:gd name="connsiteX164" fmla="*/ 11291618 w 12192000"/>
              <a:gd name="connsiteY164" fmla="*/ 1357782 h 1839213"/>
              <a:gd name="connsiteX165" fmla="*/ 11291618 w 12192000"/>
              <a:gd name="connsiteY165" fmla="*/ 1320133 h 1839213"/>
              <a:gd name="connsiteX166" fmla="*/ 11244356 w 12192000"/>
              <a:gd name="connsiteY166" fmla="*/ 1320133 h 1839213"/>
              <a:gd name="connsiteX167" fmla="*/ 11244356 w 12192000"/>
              <a:gd name="connsiteY167" fmla="*/ 1324138 h 1839213"/>
              <a:gd name="connsiteX168" fmla="*/ 11239550 w 12192000"/>
              <a:gd name="connsiteY168" fmla="*/ 1324138 h 1839213"/>
              <a:gd name="connsiteX169" fmla="*/ 11239550 w 12192000"/>
              <a:gd name="connsiteY169" fmla="*/ 1356180 h 1839213"/>
              <a:gd name="connsiteX170" fmla="*/ 11235545 w 12192000"/>
              <a:gd name="connsiteY170" fmla="*/ 1356180 h 1839213"/>
              <a:gd name="connsiteX171" fmla="*/ 11235545 w 12192000"/>
              <a:gd name="connsiteY171" fmla="*/ 1225609 h 1839213"/>
              <a:gd name="connsiteX172" fmla="*/ 11210712 w 12192000"/>
              <a:gd name="connsiteY172" fmla="*/ 1225609 h 1839213"/>
              <a:gd name="connsiteX173" fmla="*/ 11210712 w 12192000"/>
              <a:gd name="connsiteY173" fmla="*/ 1195970 h 1839213"/>
              <a:gd name="connsiteX174" fmla="*/ 11205906 w 12192000"/>
              <a:gd name="connsiteY174" fmla="*/ 1195970 h 1839213"/>
              <a:gd name="connsiteX175" fmla="*/ 11205906 w 12192000"/>
              <a:gd name="connsiteY175" fmla="*/ 1199174 h 1839213"/>
              <a:gd name="connsiteX176" fmla="*/ 11186681 w 12192000"/>
              <a:gd name="connsiteY176" fmla="*/ 1199174 h 1839213"/>
              <a:gd name="connsiteX177" fmla="*/ 11141822 w 12192000"/>
              <a:gd name="connsiteY177" fmla="*/ 1147907 h 1839213"/>
              <a:gd name="connsiteX178" fmla="*/ 11141822 w 12192000"/>
              <a:gd name="connsiteY178" fmla="*/ 1067000 h 1839213"/>
              <a:gd name="connsiteX179" fmla="*/ 11137016 w 12192000"/>
              <a:gd name="connsiteY179" fmla="*/ 1067000 h 1839213"/>
              <a:gd name="connsiteX180" fmla="*/ 11137016 w 12192000"/>
              <a:gd name="connsiteY180" fmla="*/ 1145503 h 1839213"/>
              <a:gd name="connsiteX181" fmla="*/ 11100167 w 12192000"/>
              <a:gd name="connsiteY181" fmla="*/ 1103849 h 1839213"/>
              <a:gd name="connsiteX182" fmla="*/ 11100167 w 12192000"/>
              <a:gd name="connsiteY182" fmla="*/ 1095838 h 1839213"/>
              <a:gd name="connsiteX183" fmla="*/ 11094560 w 12192000"/>
              <a:gd name="connsiteY183" fmla="*/ 1095838 h 1839213"/>
              <a:gd name="connsiteX184" fmla="*/ 11094560 w 12192000"/>
              <a:gd name="connsiteY184" fmla="*/ 1120671 h 1839213"/>
              <a:gd name="connsiteX185" fmla="*/ 11046497 w 12192000"/>
              <a:gd name="connsiteY185" fmla="*/ 1203179 h 1839213"/>
              <a:gd name="connsiteX186" fmla="*/ 11046497 w 12192000"/>
              <a:gd name="connsiteY186" fmla="*/ 1041367 h 1839213"/>
              <a:gd name="connsiteX187" fmla="*/ 11042491 w 12192000"/>
              <a:gd name="connsiteY187" fmla="*/ 1041367 h 1839213"/>
              <a:gd name="connsiteX188" fmla="*/ 11042491 w 12192000"/>
              <a:gd name="connsiteY188" fmla="*/ 1221603 h 1839213"/>
              <a:gd name="connsiteX189" fmla="*/ 11035282 w 12192000"/>
              <a:gd name="connsiteY189" fmla="*/ 1221603 h 1839213"/>
              <a:gd name="connsiteX190" fmla="*/ 11035282 w 12192000"/>
              <a:gd name="connsiteY190" fmla="*/ 1210389 h 1839213"/>
              <a:gd name="connsiteX191" fmla="*/ 11028072 w 12192000"/>
              <a:gd name="connsiteY191" fmla="*/ 1210389 h 1839213"/>
              <a:gd name="connsiteX192" fmla="*/ 11028072 w 12192000"/>
              <a:gd name="connsiteY192" fmla="*/ 1220001 h 1839213"/>
              <a:gd name="connsiteX193" fmla="*/ 11021664 w 12192000"/>
              <a:gd name="connsiteY193" fmla="*/ 1220001 h 1839213"/>
              <a:gd name="connsiteX194" fmla="*/ 11021664 w 12192000"/>
              <a:gd name="connsiteY194" fmla="*/ 1208786 h 1839213"/>
              <a:gd name="connsiteX195" fmla="*/ 11016056 w 12192000"/>
              <a:gd name="connsiteY195" fmla="*/ 1208786 h 1839213"/>
              <a:gd name="connsiteX196" fmla="*/ 11016056 w 12192000"/>
              <a:gd name="connsiteY196" fmla="*/ 1242431 h 1839213"/>
              <a:gd name="connsiteX197" fmla="*/ 11002439 w 12192000"/>
              <a:gd name="connsiteY197" fmla="*/ 1242431 h 1839213"/>
              <a:gd name="connsiteX198" fmla="*/ 11002439 w 12192000"/>
              <a:gd name="connsiteY198" fmla="*/ 1353777 h 1839213"/>
              <a:gd name="connsiteX199" fmla="*/ 10997633 w 12192000"/>
              <a:gd name="connsiteY199" fmla="*/ 1353777 h 1839213"/>
              <a:gd name="connsiteX200" fmla="*/ 10997633 w 12192000"/>
              <a:gd name="connsiteY200" fmla="*/ 1358583 h 1839213"/>
              <a:gd name="connsiteX201" fmla="*/ 11001638 w 12192000"/>
              <a:gd name="connsiteY201" fmla="*/ 1358583 h 1839213"/>
              <a:gd name="connsiteX202" fmla="*/ 11001638 w 12192000"/>
              <a:gd name="connsiteY202" fmla="*/ 1368997 h 1839213"/>
              <a:gd name="connsiteX203" fmla="*/ 10971198 w 12192000"/>
              <a:gd name="connsiteY203" fmla="*/ 1368997 h 1839213"/>
              <a:gd name="connsiteX204" fmla="*/ 10971198 w 12192000"/>
              <a:gd name="connsiteY204" fmla="*/ 1364190 h 1839213"/>
              <a:gd name="connsiteX205" fmla="*/ 10963187 w 12192000"/>
              <a:gd name="connsiteY205" fmla="*/ 1364190 h 1839213"/>
              <a:gd name="connsiteX206" fmla="*/ 10963187 w 12192000"/>
              <a:gd name="connsiteY206" fmla="*/ 1370599 h 1839213"/>
              <a:gd name="connsiteX207" fmla="*/ 10937554 w 12192000"/>
              <a:gd name="connsiteY207" fmla="*/ 1370599 h 1839213"/>
              <a:gd name="connsiteX208" fmla="*/ 10937554 w 12192000"/>
              <a:gd name="connsiteY208" fmla="*/ 1405845 h 1839213"/>
              <a:gd name="connsiteX209" fmla="*/ 10923935 w 12192000"/>
              <a:gd name="connsiteY209" fmla="*/ 1405845 h 1839213"/>
              <a:gd name="connsiteX210" fmla="*/ 10923935 w 12192000"/>
              <a:gd name="connsiteY210" fmla="*/ 1397835 h 1839213"/>
              <a:gd name="connsiteX211" fmla="*/ 10883082 w 12192000"/>
              <a:gd name="connsiteY211" fmla="*/ 1397835 h 1839213"/>
              <a:gd name="connsiteX212" fmla="*/ 10883082 w 12192000"/>
              <a:gd name="connsiteY212" fmla="*/ 1323337 h 1839213"/>
              <a:gd name="connsiteX213" fmla="*/ 10871066 w 12192000"/>
              <a:gd name="connsiteY213" fmla="*/ 1323337 h 1839213"/>
              <a:gd name="connsiteX214" fmla="*/ 10871066 w 12192000"/>
              <a:gd name="connsiteY214" fmla="*/ 1345766 h 1839213"/>
              <a:gd name="connsiteX215" fmla="*/ 10857449 w 12192000"/>
              <a:gd name="connsiteY215" fmla="*/ 1345766 h 1839213"/>
              <a:gd name="connsiteX216" fmla="*/ 10857449 w 12192000"/>
              <a:gd name="connsiteY216" fmla="*/ 1337756 h 1839213"/>
              <a:gd name="connsiteX217" fmla="*/ 10849438 w 12192000"/>
              <a:gd name="connsiteY217" fmla="*/ 1337756 h 1839213"/>
              <a:gd name="connsiteX218" fmla="*/ 10849438 w 12192000"/>
              <a:gd name="connsiteY218" fmla="*/ 1344965 h 1839213"/>
              <a:gd name="connsiteX219" fmla="*/ 10826208 w 12192000"/>
              <a:gd name="connsiteY219" fmla="*/ 1344965 h 1839213"/>
              <a:gd name="connsiteX220" fmla="*/ 10826208 w 12192000"/>
              <a:gd name="connsiteY220" fmla="*/ 1018937 h 1839213"/>
              <a:gd name="connsiteX221" fmla="*/ 10818197 w 12192000"/>
              <a:gd name="connsiteY221" fmla="*/ 1018937 h 1839213"/>
              <a:gd name="connsiteX222" fmla="*/ 10818197 w 12192000"/>
              <a:gd name="connsiteY222" fmla="*/ 1099844 h 1839213"/>
              <a:gd name="connsiteX223" fmla="*/ 10756517 w 12192000"/>
              <a:gd name="connsiteY223" fmla="*/ 1099844 h 1839213"/>
              <a:gd name="connsiteX224" fmla="*/ 10756517 w 12192000"/>
              <a:gd name="connsiteY224" fmla="*/ 1018937 h 1839213"/>
              <a:gd name="connsiteX225" fmla="*/ 10750909 w 12192000"/>
              <a:gd name="connsiteY225" fmla="*/ 1018937 h 1839213"/>
              <a:gd name="connsiteX226" fmla="*/ 10750909 w 12192000"/>
              <a:gd name="connsiteY226" fmla="*/ 1083021 h 1839213"/>
              <a:gd name="connsiteX227" fmla="*/ 10730081 w 12192000"/>
              <a:gd name="connsiteY227" fmla="*/ 1083021 h 1839213"/>
              <a:gd name="connsiteX228" fmla="*/ 10730081 w 12192000"/>
              <a:gd name="connsiteY228" fmla="*/ 1099844 h 1839213"/>
              <a:gd name="connsiteX229" fmla="*/ 10661191 w 12192000"/>
              <a:gd name="connsiteY229" fmla="*/ 1099844 h 1839213"/>
              <a:gd name="connsiteX230" fmla="*/ 10661191 w 12192000"/>
              <a:gd name="connsiteY230" fmla="*/ 1062995 h 1839213"/>
              <a:gd name="connsiteX231" fmla="*/ 10581887 w 12192000"/>
              <a:gd name="connsiteY231" fmla="*/ 1062995 h 1839213"/>
              <a:gd name="connsiteX232" fmla="*/ 10581887 w 12192000"/>
              <a:gd name="connsiteY232" fmla="*/ 1054985 h 1839213"/>
              <a:gd name="connsiteX233" fmla="*/ 10558656 w 12192000"/>
              <a:gd name="connsiteY233" fmla="*/ 1054985 h 1839213"/>
              <a:gd name="connsiteX234" fmla="*/ 10541834 w 12192000"/>
              <a:gd name="connsiteY234" fmla="*/ 1067000 h 1839213"/>
              <a:gd name="connsiteX235" fmla="*/ 10526614 w 12192000"/>
              <a:gd name="connsiteY235" fmla="*/ 1067000 h 1839213"/>
              <a:gd name="connsiteX236" fmla="*/ 10526614 w 12192000"/>
              <a:gd name="connsiteY236" fmla="*/ 1056587 h 1839213"/>
              <a:gd name="connsiteX237" fmla="*/ 10471342 w 12192000"/>
              <a:gd name="connsiteY237" fmla="*/ 1056587 h 1839213"/>
              <a:gd name="connsiteX238" fmla="*/ 10471342 w 12192000"/>
              <a:gd name="connsiteY238" fmla="*/ 1062995 h 1839213"/>
              <a:gd name="connsiteX239" fmla="*/ 10457724 w 12192000"/>
              <a:gd name="connsiteY239" fmla="*/ 1062995 h 1839213"/>
              <a:gd name="connsiteX240" fmla="*/ 10457724 w 12192000"/>
              <a:gd name="connsiteY240" fmla="*/ 1054985 h 1839213"/>
              <a:gd name="connsiteX241" fmla="*/ 10376017 w 12192000"/>
              <a:gd name="connsiteY241" fmla="*/ 1054985 h 1839213"/>
              <a:gd name="connsiteX242" fmla="*/ 10354388 w 12192000"/>
              <a:gd name="connsiteY242" fmla="*/ 1071006 h 1839213"/>
              <a:gd name="connsiteX243" fmla="*/ 10263870 w 12192000"/>
              <a:gd name="connsiteY243" fmla="*/ 1071006 h 1839213"/>
              <a:gd name="connsiteX244" fmla="*/ 10263870 w 12192000"/>
              <a:gd name="connsiteY244" fmla="*/ 1085425 h 1839213"/>
              <a:gd name="connsiteX245" fmla="*/ 10207796 w 12192000"/>
              <a:gd name="connsiteY245" fmla="*/ 1085425 h 1839213"/>
              <a:gd name="connsiteX246" fmla="*/ 10207796 w 12192000"/>
              <a:gd name="connsiteY246" fmla="*/ 1018937 h 1839213"/>
              <a:gd name="connsiteX247" fmla="*/ 10202189 w 12192000"/>
              <a:gd name="connsiteY247" fmla="*/ 1018937 h 1839213"/>
              <a:gd name="connsiteX248" fmla="*/ 10202189 w 12192000"/>
              <a:gd name="connsiteY248" fmla="*/ 1077414 h 1839213"/>
              <a:gd name="connsiteX249" fmla="*/ 10186167 w 12192000"/>
              <a:gd name="connsiteY249" fmla="*/ 1077414 h 1839213"/>
              <a:gd name="connsiteX250" fmla="*/ 10186167 w 12192000"/>
              <a:gd name="connsiteY250" fmla="*/ 1103849 h 1839213"/>
              <a:gd name="connsiteX251" fmla="*/ 10162937 w 12192000"/>
              <a:gd name="connsiteY251" fmla="*/ 1103849 h 1839213"/>
              <a:gd name="connsiteX252" fmla="*/ 10162937 w 12192000"/>
              <a:gd name="connsiteY252" fmla="*/ 1133488 h 1839213"/>
              <a:gd name="connsiteX253" fmla="*/ 10131697 w 12192000"/>
              <a:gd name="connsiteY253" fmla="*/ 1133488 h 1839213"/>
              <a:gd name="connsiteX254" fmla="*/ 10131697 w 12192000"/>
              <a:gd name="connsiteY254" fmla="*/ 1125477 h 1839213"/>
              <a:gd name="connsiteX255" fmla="*/ 10108466 w 12192000"/>
              <a:gd name="connsiteY255" fmla="*/ 1125477 h 1839213"/>
              <a:gd name="connsiteX256" fmla="*/ 10108466 w 12192000"/>
              <a:gd name="connsiteY256" fmla="*/ 1147907 h 1839213"/>
              <a:gd name="connsiteX257" fmla="*/ 10089240 w 12192000"/>
              <a:gd name="connsiteY257" fmla="*/ 1166331 h 1839213"/>
              <a:gd name="connsiteX258" fmla="*/ 10089240 w 12192000"/>
              <a:gd name="connsiteY258" fmla="*/ 1339358 h 1839213"/>
              <a:gd name="connsiteX259" fmla="*/ 10082031 w 12192000"/>
              <a:gd name="connsiteY259" fmla="*/ 1347368 h 1839213"/>
              <a:gd name="connsiteX260" fmla="*/ 10082031 w 12192000"/>
              <a:gd name="connsiteY260" fmla="*/ 1377808 h 1839213"/>
              <a:gd name="connsiteX261" fmla="*/ 10074821 w 12192000"/>
              <a:gd name="connsiteY261" fmla="*/ 1377808 h 1839213"/>
              <a:gd name="connsiteX262" fmla="*/ 10074821 w 12192000"/>
              <a:gd name="connsiteY262" fmla="*/ 1385819 h 1839213"/>
              <a:gd name="connsiteX263" fmla="*/ 10052392 w 12192000"/>
              <a:gd name="connsiteY263" fmla="*/ 1385819 h 1839213"/>
              <a:gd name="connsiteX264" fmla="*/ 10052392 w 12192000"/>
              <a:gd name="connsiteY264" fmla="*/ 785831 h 1839213"/>
              <a:gd name="connsiteX265" fmla="*/ 10016345 w 12192000"/>
              <a:gd name="connsiteY265" fmla="*/ 785831 h 1839213"/>
              <a:gd name="connsiteX266" fmla="*/ 10016345 w 12192000"/>
              <a:gd name="connsiteY266" fmla="*/ 777020 h 1839213"/>
              <a:gd name="connsiteX267" fmla="*/ 10001926 w 12192000"/>
              <a:gd name="connsiteY267" fmla="*/ 777020 h 1839213"/>
              <a:gd name="connsiteX268" fmla="*/ 10001926 w 12192000"/>
              <a:gd name="connsiteY268" fmla="*/ 785030 h 1839213"/>
              <a:gd name="connsiteX269" fmla="*/ 9967481 w 12192000"/>
              <a:gd name="connsiteY269" fmla="*/ 785030 h 1839213"/>
              <a:gd name="connsiteX270" fmla="*/ 9967481 w 12192000"/>
              <a:gd name="connsiteY270" fmla="*/ 563940 h 1839213"/>
              <a:gd name="connsiteX271" fmla="*/ 9917014 w 12192000"/>
              <a:gd name="connsiteY271" fmla="*/ 563940 h 1839213"/>
              <a:gd name="connsiteX272" fmla="*/ 9917014 w 12192000"/>
              <a:gd name="connsiteY272" fmla="*/ 504662 h 1839213"/>
              <a:gd name="connsiteX273" fmla="*/ 9909805 w 12192000"/>
              <a:gd name="connsiteY273" fmla="*/ 504662 h 1839213"/>
              <a:gd name="connsiteX274" fmla="*/ 9909805 w 12192000"/>
              <a:gd name="connsiteY274" fmla="*/ 541511 h 1839213"/>
              <a:gd name="connsiteX275" fmla="*/ 9868951 w 12192000"/>
              <a:gd name="connsiteY275" fmla="*/ 541511 h 1839213"/>
              <a:gd name="connsiteX276" fmla="*/ 9868951 w 12192000"/>
              <a:gd name="connsiteY276" fmla="*/ 528694 h 1839213"/>
              <a:gd name="connsiteX277" fmla="*/ 9863344 w 12192000"/>
              <a:gd name="connsiteY277" fmla="*/ 528694 h 1839213"/>
              <a:gd name="connsiteX278" fmla="*/ 9863344 w 12192000"/>
              <a:gd name="connsiteY278" fmla="*/ 539108 h 1839213"/>
              <a:gd name="connsiteX279" fmla="*/ 9775229 w 12192000"/>
              <a:gd name="connsiteY279" fmla="*/ 539108 h 1839213"/>
              <a:gd name="connsiteX280" fmla="*/ 9775229 w 12192000"/>
              <a:gd name="connsiteY280" fmla="*/ 504662 h 1839213"/>
              <a:gd name="connsiteX281" fmla="*/ 9769621 w 12192000"/>
              <a:gd name="connsiteY281" fmla="*/ 504662 h 1839213"/>
              <a:gd name="connsiteX282" fmla="*/ 9769621 w 12192000"/>
              <a:gd name="connsiteY282" fmla="*/ 552725 h 1839213"/>
              <a:gd name="connsiteX283" fmla="*/ 9756804 w 12192000"/>
              <a:gd name="connsiteY283" fmla="*/ 552725 h 1839213"/>
              <a:gd name="connsiteX284" fmla="*/ 9756804 w 12192000"/>
              <a:gd name="connsiteY284" fmla="*/ 546317 h 1839213"/>
              <a:gd name="connsiteX285" fmla="*/ 9747192 w 12192000"/>
              <a:gd name="connsiteY285" fmla="*/ 546317 h 1839213"/>
              <a:gd name="connsiteX286" fmla="*/ 9747192 w 12192000"/>
              <a:gd name="connsiteY286" fmla="*/ 573553 h 1839213"/>
              <a:gd name="connsiteX287" fmla="*/ 9699129 w 12192000"/>
              <a:gd name="connsiteY287" fmla="*/ 573553 h 1839213"/>
              <a:gd name="connsiteX288" fmla="*/ 9682306 w 12192000"/>
              <a:gd name="connsiteY288" fmla="*/ 585569 h 1839213"/>
              <a:gd name="connsiteX289" fmla="*/ 9682306 w 12192000"/>
              <a:gd name="connsiteY289" fmla="*/ 863533 h 1839213"/>
              <a:gd name="connsiteX290" fmla="*/ 9685510 w 12192000"/>
              <a:gd name="connsiteY290" fmla="*/ 863533 h 1839213"/>
              <a:gd name="connsiteX291" fmla="*/ 9685510 w 12192000"/>
              <a:gd name="connsiteY291" fmla="*/ 877952 h 1839213"/>
              <a:gd name="connsiteX292" fmla="*/ 9682306 w 12192000"/>
              <a:gd name="connsiteY292" fmla="*/ 877952 h 1839213"/>
              <a:gd name="connsiteX293" fmla="*/ 9682306 w 12192000"/>
              <a:gd name="connsiteY293" fmla="*/ 1441091 h 1839213"/>
              <a:gd name="connsiteX294" fmla="*/ 9672694 w 12192000"/>
              <a:gd name="connsiteY294" fmla="*/ 1451505 h 1839213"/>
              <a:gd name="connsiteX295" fmla="*/ 9672694 w 12192000"/>
              <a:gd name="connsiteY295" fmla="*/ 1466725 h 1839213"/>
              <a:gd name="connsiteX296" fmla="*/ 9621426 w 12192000"/>
              <a:gd name="connsiteY296" fmla="*/ 1466725 h 1839213"/>
              <a:gd name="connsiteX297" fmla="*/ 9621426 w 12192000"/>
              <a:gd name="connsiteY297" fmla="*/ 1484348 h 1839213"/>
              <a:gd name="connsiteX298" fmla="*/ 9627835 w 12192000"/>
              <a:gd name="connsiteY298" fmla="*/ 1484348 h 1839213"/>
              <a:gd name="connsiteX299" fmla="*/ 9627835 w 12192000"/>
              <a:gd name="connsiteY299" fmla="*/ 1509181 h 1839213"/>
              <a:gd name="connsiteX300" fmla="*/ 9566955 w 12192000"/>
              <a:gd name="connsiteY300" fmla="*/ 1509181 h 1839213"/>
              <a:gd name="connsiteX301" fmla="*/ 9566955 w 12192000"/>
              <a:gd name="connsiteY301" fmla="*/ 1414657 h 1839213"/>
              <a:gd name="connsiteX302" fmla="*/ 9528505 w 12192000"/>
              <a:gd name="connsiteY302" fmla="*/ 1414657 h 1839213"/>
              <a:gd name="connsiteX303" fmla="*/ 9527704 w 12192000"/>
              <a:gd name="connsiteY303" fmla="*/ 1256850 h 1839213"/>
              <a:gd name="connsiteX304" fmla="*/ 9458814 w 12192000"/>
              <a:gd name="connsiteY304" fmla="*/ 732962 h 1839213"/>
              <a:gd name="connsiteX305" fmla="*/ 9299404 w 12192000"/>
              <a:gd name="connsiteY305" fmla="*/ 485437 h 1839213"/>
              <a:gd name="connsiteX306" fmla="*/ 9139995 w 12192000"/>
              <a:gd name="connsiteY306" fmla="*/ 732962 h 1839213"/>
              <a:gd name="connsiteX307" fmla="*/ 9072706 w 12192000"/>
              <a:gd name="connsiteY307" fmla="*/ 1205582 h 1839213"/>
              <a:gd name="connsiteX308" fmla="*/ 9024643 w 12192000"/>
              <a:gd name="connsiteY308" fmla="*/ 1205582 h 1839213"/>
              <a:gd name="connsiteX309" fmla="*/ 9024643 w 12192000"/>
              <a:gd name="connsiteY309" fmla="*/ 1191163 h 1839213"/>
              <a:gd name="connsiteX310" fmla="*/ 9003816 w 12192000"/>
              <a:gd name="connsiteY310" fmla="*/ 1191163 h 1839213"/>
              <a:gd name="connsiteX311" fmla="*/ 9003816 w 12192000"/>
              <a:gd name="connsiteY311" fmla="*/ 1202378 h 1839213"/>
              <a:gd name="connsiteX312" fmla="*/ 8988596 w 12192000"/>
              <a:gd name="connsiteY312" fmla="*/ 1202378 h 1839213"/>
              <a:gd name="connsiteX313" fmla="*/ 8988596 w 12192000"/>
              <a:gd name="connsiteY313" fmla="*/ 1199174 h 1839213"/>
              <a:gd name="connsiteX314" fmla="*/ 8974978 w 12192000"/>
              <a:gd name="connsiteY314" fmla="*/ 1199174 h 1839213"/>
              <a:gd name="connsiteX315" fmla="*/ 8974978 w 12192000"/>
              <a:gd name="connsiteY315" fmla="*/ 1210389 h 1839213"/>
              <a:gd name="connsiteX316" fmla="*/ 8914099 w 12192000"/>
              <a:gd name="connsiteY316" fmla="*/ 1210389 h 1839213"/>
              <a:gd name="connsiteX317" fmla="*/ 8914099 w 12192000"/>
              <a:gd name="connsiteY317" fmla="*/ 1238425 h 1839213"/>
              <a:gd name="connsiteX318" fmla="*/ 8878852 w 12192000"/>
              <a:gd name="connsiteY318" fmla="*/ 1238425 h 1839213"/>
              <a:gd name="connsiteX319" fmla="*/ 8878852 w 12192000"/>
              <a:gd name="connsiteY319" fmla="*/ 1372201 h 1839213"/>
              <a:gd name="connsiteX320" fmla="*/ 8866036 w 12192000"/>
              <a:gd name="connsiteY320" fmla="*/ 1372201 h 1839213"/>
              <a:gd name="connsiteX321" fmla="*/ 8866036 w 12192000"/>
              <a:gd name="connsiteY321" fmla="*/ 1423468 h 1839213"/>
              <a:gd name="connsiteX322" fmla="*/ 8843606 w 12192000"/>
              <a:gd name="connsiteY322" fmla="*/ 1423468 h 1839213"/>
              <a:gd name="connsiteX323" fmla="*/ 8843606 w 12192000"/>
              <a:gd name="connsiteY323" fmla="*/ 1306515 h 1839213"/>
              <a:gd name="connsiteX324" fmla="*/ 8835595 w 12192000"/>
              <a:gd name="connsiteY324" fmla="*/ 1306515 h 1839213"/>
              <a:gd name="connsiteX325" fmla="*/ 8835595 w 12192000"/>
              <a:gd name="connsiteY325" fmla="*/ 1335353 h 1839213"/>
              <a:gd name="connsiteX326" fmla="*/ 8797144 w 12192000"/>
              <a:gd name="connsiteY326" fmla="*/ 1335353 h 1839213"/>
              <a:gd name="connsiteX327" fmla="*/ 8797144 w 12192000"/>
              <a:gd name="connsiteY327" fmla="*/ 1223205 h 1839213"/>
              <a:gd name="connsiteX328" fmla="*/ 8753888 w 12192000"/>
              <a:gd name="connsiteY328" fmla="*/ 1223205 h 1839213"/>
              <a:gd name="connsiteX329" fmla="*/ 8753888 w 12192000"/>
              <a:gd name="connsiteY329" fmla="*/ 1204781 h 1839213"/>
              <a:gd name="connsiteX330" fmla="*/ 8685799 w 12192000"/>
              <a:gd name="connsiteY330" fmla="*/ 1204781 h 1839213"/>
              <a:gd name="connsiteX331" fmla="*/ 8685799 w 12192000"/>
              <a:gd name="connsiteY331" fmla="*/ 1155917 h 1839213"/>
              <a:gd name="connsiteX332" fmla="*/ 8673783 w 12192000"/>
              <a:gd name="connsiteY332" fmla="*/ 1155917 h 1839213"/>
              <a:gd name="connsiteX333" fmla="*/ 8673783 w 12192000"/>
              <a:gd name="connsiteY333" fmla="*/ 1201577 h 1839213"/>
              <a:gd name="connsiteX334" fmla="*/ 8659364 w 12192000"/>
              <a:gd name="connsiteY334" fmla="*/ 1201577 h 1839213"/>
              <a:gd name="connsiteX335" fmla="*/ 8659364 w 12192000"/>
              <a:gd name="connsiteY335" fmla="*/ 1215996 h 1839213"/>
              <a:gd name="connsiteX336" fmla="*/ 8646547 w 12192000"/>
              <a:gd name="connsiteY336" fmla="*/ 1215996 h 1839213"/>
              <a:gd name="connsiteX337" fmla="*/ 8646547 w 12192000"/>
              <a:gd name="connsiteY337" fmla="*/ 1244033 h 1839213"/>
              <a:gd name="connsiteX338" fmla="*/ 8604091 w 12192000"/>
              <a:gd name="connsiteY338" fmla="*/ 1244033 h 1839213"/>
              <a:gd name="connsiteX339" fmla="*/ 8604091 w 12192000"/>
              <a:gd name="connsiteY339" fmla="*/ 1393028 h 1839213"/>
              <a:gd name="connsiteX340" fmla="*/ 8569647 w 12192000"/>
              <a:gd name="connsiteY340" fmla="*/ 1393028 h 1839213"/>
              <a:gd name="connsiteX341" fmla="*/ 8569647 w 12192000"/>
              <a:gd name="connsiteY341" fmla="*/ 672082 h 1839213"/>
              <a:gd name="connsiteX342" fmla="*/ 8516776 w 12192000"/>
              <a:gd name="connsiteY342" fmla="*/ 672082 h 1839213"/>
              <a:gd name="connsiteX343" fmla="*/ 8516776 w 12192000"/>
              <a:gd name="connsiteY343" fmla="*/ 647250 h 1839213"/>
              <a:gd name="connsiteX344" fmla="*/ 8522384 w 12192000"/>
              <a:gd name="connsiteY344" fmla="*/ 647250 h 1839213"/>
              <a:gd name="connsiteX345" fmla="*/ 8522384 w 12192000"/>
              <a:gd name="connsiteY345" fmla="*/ 292384 h 1839213"/>
              <a:gd name="connsiteX346" fmla="*/ 8512771 w 12192000"/>
              <a:gd name="connsiteY346" fmla="*/ 292384 h 1839213"/>
              <a:gd name="connsiteX347" fmla="*/ 8512771 w 12192000"/>
              <a:gd name="connsiteY347" fmla="*/ 284373 h 1839213"/>
              <a:gd name="connsiteX348" fmla="*/ 8485536 w 12192000"/>
              <a:gd name="connsiteY348" fmla="*/ 284373 h 1839213"/>
              <a:gd name="connsiteX349" fmla="*/ 8485536 w 12192000"/>
              <a:gd name="connsiteY349" fmla="*/ 289981 h 1839213"/>
              <a:gd name="connsiteX350" fmla="*/ 8262043 w 12192000"/>
              <a:gd name="connsiteY350" fmla="*/ 289981 h 1839213"/>
              <a:gd name="connsiteX351" fmla="*/ 8262043 w 12192000"/>
              <a:gd name="connsiteY351" fmla="*/ 297991 h 1839213"/>
              <a:gd name="connsiteX352" fmla="*/ 8213179 w 12192000"/>
              <a:gd name="connsiteY352" fmla="*/ 297991 h 1839213"/>
              <a:gd name="connsiteX353" fmla="*/ 8213179 w 12192000"/>
              <a:gd name="connsiteY353" fmla="*/ 285174 h 1839213"/>
              <a:gd name="connsiteX354" fmla="*/ 8195555 w 12192000"/>
              <a:gd name="connsiteY354" fmla="*/ 285174 h 1839213"/>
              <a:gd name="connsiteX355" fmla="*/ 8195555 w 12192000"/>
              <a:gd name="connsiteY355" fmla="*/ 1401039 h 1839213"/>
              <a:gd name="connsiteX356" fmla="*/ 8138681 w 12192000"/>
              <a:gd name="connsiteY356" fmla="*/ 1401039 h 1839213"/>
              <a:gd name="connsiteX357" fmla="*/ 8138681 w 12192000"/>
              <a:gd name="connsiteY357" fmla="*/ 1415458 h 1839213"/>
              <a:gd name="connsiteX358" fmla="*/ 8123461 w 12192000"/>
              <a:gd name="connsiteY358" fmla="*/ 1415458 h 1839213"/>
              <a:gd name="connsiteX359" fmla="*/ 8123461 w 12192000"/>
              <a:gd name="connsiteY359" fmla="*/ 1409049 h 1839213"/>
              <a:gd name="connsiteX360" fmla="*/ 8067387 w 12192000"/>
              <a:gd name="connsiteY360" fmla="*/ 1409049 h 1839213"/>
              <a:gd name="connsiteX361" fmla="*/ 8067387 w 12192000"/>
              <a:gd name="connsiteY361" fmla="*/ 1354578 h 1839213"/>
              <a:gd name="connsiteX362" fmla="*/ 8060979 w 12192000"/>
              <a:gd name="connsiteY362" fmla="*/ 1354578 h 1839213"/>
              <a:gd name="connsiteX363" fmla="*/ 8060979 w 12192000"/>
              <a:gd name="connsiteY363" fmla="*/ 1438688 h 1839213"/>
              <a:gd name="connsiteX364" fmla="*/ 8000099 w 12192000"/>
              <a:gd name="connsiteY364" fmla="*/ 1438688 h 1839213"/>
              <a:gd name="connsiteX365" fmla="*/ 8000099 w 12192000"/>
              <a:gd name="connsiteY365" fmla="*/ 1563652 h 1839213"/>
              <a:gd name="connsiteX366" fmla="*/ 7994492 w 12192000"/>
              <a:gd name="connsiteY366" fmla="*/ 1563652 h 1839213"/>
              <a:gd name="connsiteX367" fmla="*/ 7965654 w 12192000"/>
              <a:gd name="connsiteY367" fmla="*/ 1303311 h 1839213"/>
              <a:gd name="connsiteX368" fmla="*/ 7965654 w 12192000"/>
              <a:gd name="connsiteY368" fmla="*/ 805057 h 1839213"/>
              <a:gd name="connsiteX369" fmla="*/ 7626809 w 12192000"/>
              <a:gd name="connsiteY369" fmla="*/ 805057 h 1839213"/>
              <a:gd name="connsiteX370" fmla="*/ 7626809 w 12192000"/>
              <a:gd name="connsiteY370" fmla="*/ 1364190 h 1839213"/>
              <a:gd name="connsiteX371" fmla="*/ 7586756 w 12192000"/>
              <a:gd name="connsiteY371" fmla="*/ 1364190 h 1839213"/>
              <a:gd name="connsiteX372" fmla="*/ 7586756 w 12192000"/>
              <a:gd name="connsiteY372" fmla="*/ 1374604 h 1839213"/>
              <a:gd name="connsiteX373" fmla="*/ 7564327 w 12192000"/>
              <a:gd name="connsiteY373" fmla="*/ 1374604 h 1839213"/>
              <a:gd name="connsiteX374" fmla="*/ 7564327 w 12192000"/>
              <a:gd name="connsiteY374" fmla="*/ 1031754 h 1839213"/>
              <a:gd name="connsiteX375" fmla="*/ 7555516 w 12192000"/>
              <a:gd name="connsiteY375" fmla="*/ 1031754 h 1839213"/>
              <a:gd name="connsiteX376" fmla="*/ 7555516 w 12192000"/>
              <a:gd name="connsiteY376" fmla="*/ 867539 h 1839213"/>
              <a:gd name="connsiteX377" fmla="*/ 7502646 w 12192000"/>
              <a:gd name="connsiteY377" fmla="*/ 867539 h 1839213"/>
              <a:gd name="connsiteX378" fmla="*/ 7502646 w 12192000"/>
              <a:gd name="connsiteY378" fmla="*/ 809863 h 1839213"/>
              <a:gd name="connsiteX379" fmla="*/ 7481819 w 12192000"/>
              <a:gd name="connsiteY379" fmla="*/ 809863 h 1839213"/>
              <a:gd name="connsiteX380" fmla="*/ 7481819 w 12192000"/>
              <a:gd name="connsiteY380" fmla="*/ 821078 h 1839213"/>
              <a:gd name="connsiteX381" fmla="*/ 7435358 w 12192000"/>
              <a:gd name="connsiteY381" fmla="*/ 821078 h 1839213"/>
              <a:gd name="connsiteX382" fmla="*/ 7435358 w 12192000"/>
              <a:gd name="connsiteY382" fmla="*/ 809062 h 1839213"/>
              <a:gd name="connsiteX383" fmla="*/ 7381688 w 12192000"/>
              <a:gd name="connsiteY383" fmla="*/ 809062 h 1839213"/>
              <a:gd name="connsiteX384" fmla="*/ 7381688 w 12192000"/>
              <a:gd name="connsiteY384" fmla="*/ 820277 h 1839213"/>
              <a:gd name="connsiteX385" fmla="*/ 7356855 w 12192000"/>
              <a:gd name="connsiteY385" fmla="*/ 820277 h 1839213"/>
              <a:gd name="connsiteX386" fmla="*/ 7356855 w 12192000"/>
              <a:gd name="connsiteY386" fmla="*/ 935628 h 1839213"/>
              <a:gd name="connsiteX387" fmla="*/ 7297577 w 12192000"/>
              <a:gd name="connsiteY387" fmla="*/ 935628 h 1839213"/>
              <a:gd name="connsiteX388" fmla="*/ 7297577 w 12192000"/>
              <a:gd name="connsiteY388" fmla="*/ 1091833 h 1839213"/>
              <a:gd name="connsiteX389" fmla="*/ 7282357 w 12192000"/>
              <a:gd name="connsiteY389" fmla="*/ 1091833 h 1839213"/>
              <a:gd name="connsiteX390" fmla="*/ 7273546 w 12192000"/>
              <a:gd name="connsiteY390" fmla="*/ 1101446 h 1839213"/>
              <a:gd name="connsiteX391" fmla="*/ 7273546 w 12192000"/>
              <a:gd name="connsiteY391" fmla="*/ 1331347 h 1839213"/>
              <a:gd name="connsiteX392" fmla="*/ 7254320 w 12192000"/>
              <a:gd name="connsiteY392" fmla="*/ 1331347 h 1839213"/>
              <a:gd name="connsiteX393" fmla="*/ 7254320 w 12192000"/>
              <a:gd name="connsiteY393" fmla="*/ 1422667 h 1839213"/>
              <a:gd name="connsiteX394" fmla="*/ 7187032 w 12192000"/>
              <a:gd name="connsiteY394" fmla="*/ 1422667 h 1839213"/>
              <a:gd name="connsiteX395" fmla="*/ 7062869 w 12192000"/>
              <a:gd name="connsiteY395" fmla="*/ 416547 h 1839213"/>
              <a:gd name="connsiteX396" fmla="*/ 6476500 w 12192000"/>
              <a:gd name="connsiteY396" fmla="*/ 525490 h 1839213"/>
              <a:gd name="connsiteX397" fmla="*/ 6337918 w 12192000"/>
              <a:gd name="connsiteY397" fmla="*/ 631228 h 1839213"/>
              <a:gd name="connsiteX398" fmla="*/ 6250603 w 12192000"/>
              <a:gd name="connsiteY398" fmla="*/ 1228012 h 1839213"/>
              <a:gd name="connsiteX399" fmla="*/ 6224168 w 12192000"/>
              <a:gd name="connsiteY399" fmla="*/ 1228012 h 1839213"/>
              <a:gd name="connsiteX400" fmla="*/ 6224168 w 12192000"/>
              <a:gd name="connsiteY400" fmla="*/ 1199174 h 1839213"/>
              <a:gd name="connsiteX401" fmla="*/ 6214556 w 12192000"/>
              <a:gd name="connsiteY401" fmla="*/ 1199174 h 1839213"/>
              <a:gd name="connsiteX402" fmla="*/ 6214556 w 12192000"/>
              <a:gd name="connsiteY402" fmla="*/ 1124676 h 1839213"/>
              <a:gd name="connsiteX403" fmla="*/ 6197734 w 12192000"/>
              <a:gd name="connsiteY403" fmla="*/ 1124676 h 1839213"/>
              <a:gd name="connsiteX404" fmla="*/ 6197734 w 12192000"/>
              <a:gd name="connsiteY404" fmla="*/ 1135090 h 1839213"/>
              <a:gd name="connsiteX405" fmla="*/ 6134451 w 12192000"/>
              <a:gd name="connsiteY405" fmla="*/ 1135090 h 1839213"/>
              <a:gd name="connsiteX406" fmla="*/ 6134451 w 12192000"/>
              <a:gd name="connsiteY406" fmla="*/ 1212792 h 1839213"/>
              <a:gd name="connsiteX407" fmla="*/ 6059152 w 12192000"/>
              <a:gd name="connsiteY407" fmla="*/ 1212792 h 1839213"/>
              <a:gd name="connsiteX408" fmla="*/ 6059152 w 12192000"/>
              <a:gd name="connsiteY408" fmla="*/ 1232017 h 1839213"/>
              <a:gd name="connsiteX409" fmla="*/ 6064759 w 12192000"/>
              <a:gd name="connsiteY409" fmla="*/ 1232017 h 1839213"/>
              <a:gd name="connsiteX410" fmla="*/ 6064759 w 12192000"/>
              <a:gd name="connsiteY410" fmla="*/ 1318531 h 1839213"/>
              <a:gd name="connsiteX411" fmla="*/ 6042330 w 12192000"/>
              <a:gd name="connsiteY411" fmla="*/ 1318531 h 1839213"/>
              <a:gd name="connsiteX412" fmla="*/ 6042330 w 12192000"/>
              <a:gd name="connsiteY412" fmla="*/ 1562050 h 1839213"/>
              <a:gd name="connsiteX413" fmla="*/ 6003879 w 12192000"/>
              <a:gd name="connsiteY413" fmla="*/ 1562050 h 1839213"/>
              <a:gd name="connsiteX414" fmla="*/ 6003879 w 12192000"/>
              <a:gd name="connsiteY414" fmla="*/ 1539621 h 1839213"/>
              <a:gd name="connsiteX415" fmla="*/ 5962225 w 12192000"/>
              <a:gd name="connsiteY415" fmla="*/ 1539621 h 1839213"/>
              <a:gd name="connsiteX416" fmla="*/ 5962225 w 12192000"/>
              <a:gd name="connsiteY416" fmla="*/ 1489955 h 1839213"/>
              <a:gd name="connsiteX417" fmla="*/ 5954214 w 12192000"/>
              <a:gd name="connsiteY417" fmla="*/ 1489955 h 1839213"/>
              <a:gd name="connsiteX418" fmla="*/ 5954214 w 12192000"/>
              <a:gd name="connsiteY418" fmla="*/ 1283284 h 1839213"/>
              <a:gd name="connsiteX419" fmla="*/ 5898140 w 12192000"/>
              <a:gd name="connsiteY419" fmla="*/ 1283284 h 1839213"/>
              <a:gd name="connsiteX420" fmla="*/ 5860491 w 12192000"/>
              <a:gd name="connsiteY420" fmla="*/ 620815 h 1839213"/>
              <a:gd name="connsiteX421" fmla="*/ 5818837 w 12192000"/>
              <a:gd name="connsiteY421" fmla="*/ 28838 h 1839213"/>
              <a:gd name="connsiteX422" fmla="*/ 5782789 w 12192000"/>
              <a:gd name="connsiteY422" fmla="*/ 16021 h 1839213"/>
              <a:gd name="connsiteX423" fmla="*/ 5777182 w 12192000"/>
              <a:gd name="connsiteY423" fmla="*/ 16021 h 1839213"/>
              <a:gd name="connsiteX424" fmla="*/ 5777182 w 12192000"/>
              <a:gd name="connsiteY424" fmla="*/ 20026 h 1839213"/>
              <a:gd name="connsiteX425" fmla="*/ 5659427 w 12192000"/>
              <a:gd name="connsiteY425" fmla="*/ 20026 h 1839213"/>
              <a:gd name="connsiteX426" fmla="*/ 5659427 w 12192000"/>
              <a:gd name="connsiteY426" fmla="*/ 0 h 1839213"/>
              <a:gd name="connsiteX427" fmla="*/ 5647412 w 12192000"/>
              <a:gd name="connsiteY427" fmla="*/ 0 h 1839213"/>
              <a:gd name="connsiteX428" fmla="*/ 5647412 w 12192000"/>
              <a:gd name="connsiteY428" fmla="*/ 16021 h 1839213"/>
              <a:gd name="connsiteX429" fmla="*/ 5598548 w 12192000"/>
              <a:gd name="connsiteY429" fmla="*/ 16021 h 1839213"/>
              <a:gd name="connsiteX430" fmla="*/ 5580123 w 12192000"/>
              <a:gd name="connsiteY430" fmla="*/ 686501 h 1839213"/>
              <a:gd name="connsiteX431" fmla="*/ 5580123 w 12192000"/>
              <a:gd name="connsiteY431" fmla="*/ 1188760 h 1839213"/>
              <a:gd name="connsiteX432" fmla="*/ 5557694 w 12192000"/>
              <a:gd name="connsiteY432" fmla="*/ 1188760 h 1839213"/>
              <a:gd name="connsiteX433" fmla="*/ 5557694 w 12192000"/>
              <a:gd name="connsiteY433" fmla="*/ 1272871 h 1839213"/>
              <a:gd name="connsiteX434" fmla="*/ 5543275 w 12192000"/>
              <a:gd name="connsiteY434" fmla="*/ 1272871 h 1839213"/>
              <a:gd name="connsiteX435" fmla="*/ 5543275 w 12192000"/>
              <a:gd name="connsiteY435" fmla="*/ 1292897 h 1839213"/>
              <a:gd name="connsiteX436" fmla="*/ 5496814 w 12192000"/>
              <a:gd name="connsiteY436" fmla="*/ 1292897 h 1839213"/>
              <a:gd name="connsiteX437" fmla="*/ 5496814 w 12192000"/>
              <a:gd name="connsiteY437" fmla="*/ 1256850 h 1839213"/>
              <a:gd name="connsiteX438" fmla="*/ 5475186 w 12192000"/>
              <a:gd name="connsiteY438" fmla="*/ 1256850 h 1839213"/>
              <a:gd name="connsiteX439" fmla="*/ 5475186 w 12192000"/>
              <a:gd name="connsiteY439" fmla="*/ 1273672 h 1839213"/>
              <a:gd name="connsiteX440" fmla="*/ 5368646 w 12192000"/>
              <a:gd name="connsiteY440" fmla="*/ 1273672 h 1839213"/>
              <a:gd name="connsiteX441" fmla="*/ 5368646 w 12192000"/>
              <a:gd name="connsiteY441" fmla="*/ 948445 h 1839213"/>
              <a:gd name="connsiteX442" fmla="*/ 5282132 w 12192000"/>
              <a:gd name="connsiteY442" fmla="*/ 948445 h 1839213"/>
              <a:gd name="connsiteX443" fmla="*/ 5282132 w 12192000"/>
              <a:gd name="connsiteY443" fmla="*/ 930021 h 1839213"/>
              <a:gd name="connsiteX444" fmla="*/ 5246085 w 12192000"/>
              <a:gd name="connsiteY444" fmla="*/ 930021 h 1839213"/>
              <a:gd name="connsiteX445" fmla="*/ 5242080 w 12192000"/>
              <a:gd name="connsiteY445" fmla="*/ 938832 h 1839213"/>
              <a:gd name="connsiteX446" fmla="*/ 5143550 w 12192000"/>
              <a:gd name="connsiteY446" fmla="*/ 938832 h 1839213"/>
              <a:gd name="connsiteX447" fmla="*/ 5143550 w 12192000"/>
              <a:gd name="connsiteY447" fmla="*/ 961262 h 1839213"/>
              <a:gd name="connsiteX448" fmla="*/ 5109105 w 12192000"/>
              <a:gd name="connsiteY448" fmla="*/ 961262 h 1839213"/>
              <a:gd name="connsiteX449" fmla="*/ 5109105 w 12192000"/>
              <a:gd name="connsiteY449" fmla="*/ 1134289 h 1839213"/>
              <a:gd name="connsiteX450" fmla="*/ 5089079 w 12192000"/>
              <a:gd name="connsiteY450" fmla="*/ 1153514 h 1839213"/>
              <a:gd name="connsiteX451" fmla="*/ 5089079 w 12192000"/>
              <a:gd name="connsiteY451" fmla="*/ 1202378 h 1839213"/>
              <a:gd name="connsiteX452" fmla="*/ 5076262 w 12192000"/>
              <a:gd name="connsiteY452" fmla="*/ 1202378 h 1839213"/>
              <a:gd name="connsiteX453" fmla="*/ 5076262 w 12192000"/>
              <a:gd name="connsiteY453" fmla="*/ 1262457 h 1839213"/>
              <a:gd name="connsiteX454" fmla="*/ 4999361 w 12192000"/>
              <a:gd name="connsiteY454" fmla="*/ 1262457 h 1839213"/>
              <a:gd name="connsiteX455" fmla="*/ 4999361 w 12192000"/>
              <a:gd name="connsiteY455" fmla="*/ 1314525 h 1839213"/>
              <a:gd name="connsiteX456" fmla="*/ 4974529 w 12192000"/>
              <a:gd name="connsiteY456" fmla="*/ 1314525 h 1839213"/>
              <a:gd name="connsiteX457" fmla="*/ 4974529 w 12192000"/>
              <a:gd name="connsiteY457" fmla="*/ 1568459 h 1839213"/>
              <a:gd name="connsiteX458" fmla="*/ 4953701 w 12192000"/>
              <a:gd name="connsiteY458" fmla="*/ 1568459 h 1839213"/>
              <a:gd name="connsiteX459" fmla="*/ 4953701 w 12192000"/>
              <a:gd name="connsiteY459" fmla="*/ 904387 h 1839213"/>
              <a:gd name="connsiteX460" fmla="*/ 4898429 w 12192000"/>
              <a:gd name="connsiteY460" fmla="*/ 904387 h 1839213"/>
              <a:gd name="connsiteX461" fmla="*/ 4898429 w 12192000"/>
              <a:gd name="connsiteY461" fmla="*/ 890769 h 1839213"/>
              <a:gd name="connsiteX462" fmla="*/ 4743024 w 12192000"/>
              <a:gd name="connsiteY462" fmla="*/ 890769 h 1839213"/>
              <a:gd name="connsiteX463" fmla="*/ 4743024 w 12192000"/>
              <a:gd name="connsiteY463" fmla="*/ 901984 h 1839213"/>
              <a:gd name="connsiteX464" fmla="*/ 4705375 w 12192000"/>
              <a:gd name="connsiteY464" fmla="*/ 901984 h 1839213"/>
              <a:gd name="connsiteX465" fmla="*/ 4705375 w 12192000"/>
              <a:gd name="connsiteY465" fmla="*/ 1249640 h 1839213"/>
              <a:gd name="connsiteX466" fmla="*/ 4694161 w 12192000"/>
              <a:gd name="connsiteY466" fmla="*/ 1249640 h 1839213"/>
              <a:gd name="connsiteX467" fmla="*/ 4694161 w 12192000"/>
              <a:gd name="connsiteY467" fmla="*/ 1229614 h 1839213"/>
              <a:gd name="connsiteX468" fmla="*/ 4678140 w 12192000"/>
              <a:gd name="connsiteY468" fmla="*/ 1229614 h 1839213"/>
              <a:gd name="connsiteX469" fmla="*/ 4678140 w 12192000"/>
              <a:gd name="connsiteY469" fmla="*/ 1207184 h 1839213"/>
              <a:gd name="connsiteX470" fmla="*/ 4578809 w 12192000"/>
              <a:gd name="connsiteY470" fmla="*/ 1207184 h 1839213"/>
              <a:gd name="connsiteX471" fmla="*/ 4578809 w 12192000"/>
              <a:gd name="connsiteY471" fmla="*/ 1147106 h 1839213"/>
              <a:gd name="connsiteX472" fmla="*/ 4571600 w 12192000"/>
              <a:gd name="connsiteY472" fmla="*/ 1147106 h 1839213"/>
              <a:gd name="connsiteX473" fmla="*/ 4571600 w 12192000"/>
              <a:gd name="connsiteY473" fmla="*/ 1259253 h 1839213"/>
              <a:gd name="connsiteX474" fmla="*/ 4537155 w 12192000"/>
              <a:gd name="connsiteY474" fmla="*/ 1256850 h 1839213"/>
              <a:gd name="connsiteX475" fmla="*/ 4537155 w 12192000"/>
              <a:gd name="connsiteY475" fmla="*/ 986895 h 1839213"/>
              <a:gd name="connsiteX476" fmla="*/ 4532348 w 12192000"/>
              <a:gd name="connsiteY476" fmla="*/ 979686 h 1839213"/>
              <a:gd name="connsiteX477" fmla="*/ 4516327 w 12192000"/>
              <a:gd name="connsiteY477" fmla="*/ 979686 h 1839213"/>
              <a:gd name="connsiteX478" fmla="*/ 4516327 w 12192000"/>
              <a:gd name="connsiteY478" fmla="*/ 967670 h 1839213"/>
              <a:gd name="connsiteX479" fmla="*/ 4470667 w 12192000"/>
              <a:gd name="connsiteY479" fmla="*/ 967670 h 1839213"/>
              <a:gd name="connsiteX480" fmla="*/ 4470667 w 12192000"/>
              <a:gd name="connsiteY480" fmla="*/ 950047 h 1839213"/>
              <a:gd name="connsiteX481" fmla="*/ 4367332 w 12192000"/>
              <a:gd name="connsiteY481" fmla="*/ 950047 h 1839213"/>
              <a:gd name="connsiteX482" fmla="*/ 4367332 w 12192000"/>
              <a:gd name="connsiteY482" fmla="*/ 954052 h 1839213"/>
              <a:gd name="connsiteX483" fmla="*/ 4361724 w 12192000"/>
              <a:gd name="connsiteY483" fmla="*/ 954052 h 1839213"/>
              <a:gd name="connsiteX484" fmla="*/ 4361724 w 12192000"/>
              <a:gd name="connsiteY484" fmla="*/ 942837 h 1839213"/>
              <a:gd name="connsiteX485" fmla="*/ 4346504 w 12192000"/>
              <a:gd name="connsiteY485" fmla="*/ 942837 h 1839213"/>
              <a:gd name="connsiteX486" fmla="*/ 4346504 w 12192000"/>
              <a:gd name="connsiteY486" fmla="*/ 971675 h 1839213"/>
              <a:gd name="connsiteX487" fmla="*/ 4296038 w 12192000"/>
              <a:gd name="connsiteY487" fmla="*/ 971675 h 1839213"/>
              <a:gd name="connsiteX488" fmla="*/ 4296038 w 12192000"/>
              <a:gd name="connsiteY488" fmla="*/ 983691 h 1839213"/>
              <a:gd name="connsiteX489" fmla="*/ 4158257 w 12192000"/>
              <a:gd name="connsiteY489" fmla="*/ 983691 h 1839213"/>
              <a:gd name="connsiteX490" fmla="*/ 4158257 w 12192000"/>
              <a:gd name="connsiteY490" fmla="*/ 997309 h 1839213"/>
              <a:gd name="connsiteX491" fmla="*/ 4098979 w 12192000"/>
              <a:gd name="connsiteY491" fmla="*/ 997309 h 1839213"/>
              <a:gd name="connsiteX492" fmla="*/ 4098979 w 12192000"/>
              <a:gd name="connsiteY492" fmla="*/ 1199174 h 1839213"/>
              <a:gd name="connsiteX493" fmla="*/ 4050115 w 12192000"/>
              <a:gd name="connsiteY493" fmla="*/ 1199174 h 1839213"/>
              <a:gd name="connsiteX494" fmla="*/ 4050115 w 12192000"/>
              <a:gd name="connsiteY494" fmla="*/ 1181551 h 1839213"/>
              <a:gd name="connsiteX495" fmla="*/ 3981225 w 12192000"/>
              <a:gd name="connsiteY495" fmla="*/ 1181551 h 1839213"/>
              <a:gd name="connsiteX496" fmla="*/ 3981225 w 12192000"/>
              <a:gd name="connsiteY496" fmla="*/ 1189561 h 1839213"/>
              <a:gd name="connsiteX497" fmla="*/ 3965204 w 12192000"/>
              <a:gd name="connsiteY497" fmla="*/ 1189561 h 1839213"/>
              <a:gd name="connsiteX498" fmla="*/ 3965204 w 12192000"/>
              <a:gd name="connsiteY498" fmla="*/ 1173540 h 1839213"/>
              <a:gd name="connsiteX499" fmla="*/ 3933162 w 12192000"/>
              <a:gd name="connsiteY499" fmla="*/ 1173540 h 1839213"/>
              <a:gd name="connsiteX500" fmla="*/ 3933162 w 12192000"/>
              <a:gd name="connsiteY500" fmla="*/ 1191964 h 1839213"/>
              <a:gd name="connsiteX501" fmla="*/ 3903523 w 12192000"/>
              <a:gd name="connsiteY501" fmla="*/ 1191964 h 1839213"/>
              <a:gd name="connsiteX502" fmla="*/ 3903523 w 12192000"/>
              <a:gd name="connsiteY502" fmla="*/ 1058189 h 1839213"/>
              <a:gd name="connsiteX503" fmla="*/ 3896313 w 12192000"/>
              <a:gd name="connsiteY503" fmla="*/ 1058189 h 1839213"/>
              <a:gd name="connsiteX504" fmla="*/ 3896313 w 12192000"/>
              <a:gd name="connsiteY504" fmla="*/ 1067801 h 1839213"/>
              <a:gd name="connsiteX505" fmla="*/ 3873884 w 12192000"/>
              <a:gd name="connsiteY505" fmla="*/ 1067801 h 1839213"/>
              <a:gd name="connsiteX506" fmla="*/ 3873884 w 12192000"/>
              <a:gd name="connsiteY506" fmla="*/ 945241 h 1839213"/>
              <a:gd name="connsiteX507" fmla="*/ 3856261 w 12192000"/>
              <a:gd name="connsiteY507" fmla="*/ 945241 h 1839213"/>
              <a:gd name="connsiteX508" fmla="*/ 3856261 w 12192000"/>
              <a:gd name="connsiteY508" fmla="*/ 953251 h 1839213"/>
              <a:gd name="connsiteX509" fmla="*/ 3839439 w 12192000"/>
              <a:gd name="connsiteY509" fmla="*/ 953251 h 1839213"/>
              <a:gd name="connsiteX510" fmla="*/ 3839439 w 12192000"/>
              <a:gd name="connsiteY510" fmla="*/ 949246 h 1839213"/>
              <a:gd name="connsiteX511" fmla="*/ 3821816 w 12192000"/>
              <a:gd name="connsiteY511" fmla="*/ 949246 h 1839213"/>
              <a:gd name="connsiteX512" fmla="*/ 3821816 w 12192000"/>
              <a:gd name="connsiteY512" fmla="*/ 952450 h 1839213"/>
              <a:gd name="connsiteX513" fmla="*/ 3771349 w 12192000"/>
              <a:gd name="connsiteY513" fmla="*/ 952450 h 1839213"/>
              <a:gd name="connsiteX514" fmla="*/ 3771349 w 12192000"/>
              <a:gd name="connsiteY514" fmla="*/ 966068 h 1839213"/>
              <a:gd name="connsiteX515" fmla="*/ 3717679 w 12192000"/>
              <a:gd name="connsiteY515" fmla="*/ 966068 h 1839213"/>
              <a:gd name="connsiteX516" fmla="*/ 3717679 w 12192000"/>
              <a:gd name="connsiteY516" fmla="*/ 913199 h 1839213"/>
              <a:gd name="connsiteX517" fmla="*/ 3714475 w 12192000"/>
              <a:gd name="connsiteY517" fmla="*/ 913199 h 1839213"/>
              <a:gd name="connsiteX518" fmla="*/ 3714475 w 12192000"/>
              <a:gd name="connsiteY518" fmla="*/ 966869 h 1839213"/>
              <a:gd name="connsiteX519" fmla="*/ 3687239 w 12192000"/>
              <a:gd name="connsiteY519" fmla="*/ 966869 h 1839213"/>
              <a:gd name="connsiteX520" fmla="*/ 3687239 w 12192000"/>
              <a:gd name="connsiteY520" fmla="*/ 986895 h 1839213"/>
              <a:gd name="connsiteX521" fmla="*/ 3657600 w 12192000"/>
              <a:gd name="connsiteY521" fmla="*/ 986895 h 1839213"/>
              <a:gd name="connsiteX522" fmla="*/ 3602328 w 12192000"/>
              <a:gd name="connsiteY522" fmla="*/ 1003717 h 1839213"/>
              <a:gd name="connsiteX523" fmla="*/ 3602328 w 12192000"/>
              <a:gd name="connsiteY523" fmla="*/ 1022141 h 1839213"/>
              <a:gd name="connsiteX524" fmla="*/ 3594317 w 12192000"/>
              <a:gd name="connsiteY524" fmla="*/ 1022141 h 1839213"/>
              <a:gd name="connsiteX525" fmla="*/ 3594317 w 12192000"/>
              <a:gd name="connsiteY525" fmla="*/ 1012529 h 1839213"/>
              <a:gd name="connsiteX526" fmla="*/ 3545453 w 12192000"/>
              <a:gd name="connsiteY526" fmla="*/ 1012529 h 1839213"/>
              <a:gd name="connsiteX527" fmla="*/ 3545453 w 12192000"/>
              <a:gd name="connsiteY527" fmla="*/ 461406 h 1839213"/>
              <a:gd name="connsiteX528" fmla="*/ 3402866 w 12192000"/>
              <a:gd name="connsiteY528" fmla="*/ 461406 h 1839213"/>
              <a:gd name="connsiteX529" fmla="*/ 3402866 w 12192000"/>
              <a:gd name="connsiteY529" fmla="*/ 437374 h 1839213"/>
              <a:gd name="connsiteX530" fmla="*/ 3394855 w 12192000"/>
              <a:gd name="connsiteY530" fmla="*/ 437374 h 1839213"/>
              <a:gd name="connsiteX531" fmla="*/ 3394855 w 12192000"/>
              <a:gd name="connsiteY531" fmla="*/ 449390 h 1839213"/>
              <a:gd name="connsiteX532" fmla="*/ 3281106 w 12192000"/>
              <a:gd name="connsiteY532" fmla="*/ 449390 h 1839213"/>
              <a:gd name="connsiteX533" fmla="*/ 3281106 w 12192000"/>
              <a:gd name="connsiteY533" fmla="*/ 781826 h 1839213"/>
              <a:gd name="connsiteX534" fmla="*/ 3208210 w 12192000"/>
              <a:gd name="connsiteY534" fmla="*/ 781826 h 1839213"/>
              <a:gd name="connsiteX535" fmla="*/ 3208210 w 12192000"/>
              <a:gd name="connsiteY535" fmla="*/ 1120671 h 1839213"/>
              <a:gd name="connsiteX536" fmla="*/ 3172163 w 12192000"/>
              <a:gd name="connsiteY536" fmla="*/ 1120671 h 1839213"/>
              <a:gd name="connsiteX537" fmla="*/ 3172163 w 12192000"/>
              <a:gd name="connsiteY537" fmla="*/ 759397 h 1839213"/>
              <a:gd name="connsiteX538" fmla="*/ 2893397 w 12192000"/>
              <a:gd name="connsiteY538" fmla="*/ 759397 h 1839213"/>
              <a:gd name="connsiteX539" fmla="*/ 2893397 w 12192000"/>
              <a:gd name="connsiteY539" fmla="*/ 1132687 h 1839213"/>
              <a:gd name="connsiteX540" fmla="*/ 2881382 w 12192000"/>
              <a:gd name="connsiteY540" fmla="*/ 1132687 h 1839213"/>
              <a:gd name="connsiteX541" fmla="*/ 2881382 w 12192000"/>
              <a:gd name="connsiteY541" fmla="*/ 1173540 h 1839213"/>
              <a:gd name="connsiteX542" fmla="*/ 2840528 w 12192000"/>
              <a:gd name="connsiteY542" fmla="*/ 1173540 h 1839213"/>
              <a:gd name="connsiteX543" fmla="*/ 2840528 w 12192000"/>
              <a:gd name="connsiteY543" fmla="*/ 1115063 h 1839213"/>
              <a:gd name="connsiteX544" fmla="*/ 2830915 w 12192000"/>
              <a:gd name="connsiteY544" fmla="*/ 1115063 h 1839213"/>
              <a:gd name="connsiteX545" fmla="*/ 2830915 w 12192000"/>
              <a:gd name="connsiteY545" fmla="*/ 1275274 h 1839213"/>
              <a:gd name="connsiteX546" fmla="*/ 2806083 w 12192000"/>
              <a:gd name="connsiteY546" fmla="*/ 1275274 h 1839213"/>
              <a:gd name="connsiteX547" fmla="*/ 2806083 w 12192000"/>
              <a:gd name="connsiteY547" fmla="*/ 1452306 h 1839213"/>
              <a:gd name="connsiteX548" fmla="*/ 2783653 w 12192000"/>
              <a:gd name="connsiteY548" fmla="*/ 1452306 h 1839213"/>
              <a:gd name="connsiteX549" fmla="*/ 2783653 w 12192000"/>
              <a:gd name="connsiteY549" fmla="*/ 1422667 h 1839213"/>
              <a:gd name="connsiteX550" fmla="*/ 2754014 w 12192000"/>
              <a:gd name="connsiteY550" fmla="*/ 1422667 h 1839213"/>
              <a:gd name="connsiteX551" fmla="*/ 2754014 w 12192000"/>
              <a:gd name="connsiteY551" fmla="*/ 1161524 h 1839213"/>
              <a:gd name="connsiteX552" fmla="*/ 2726779 w 12192000"/>
              <a:gd name="connsiteY552" fmla="*/ 1161524 h 1839213"/>
              <a:gd name="connsiteX553" fmla="*/ 2726779 w 12192000"/>
              <a:gd name="connsiteY553" fmla="*/ 990099 h 1839213"/>
              <a:gd name="connsiteX554" fmla="*/ 2701946 w 12192000"/>
              <a:gd name="connsiteY554" fmla="*/ 990099 h 1839213"/>
              <a:gd name="connsiteX555" fmla="*/ 2701946 w 12192000"/>
              <a:gd name="connsiteY555" fmla="*/ 903586 h 1839213"/>
              <a:gd name="connsiteX556" fmla="*/ 2698742 w 12192000"/>
              <a:gd name="connsiteY556" fmla="*/ 903586 h 1839213"/>
              <a:gd name="connsiteX557" fmla="*/ 2698742 w 12192000"/>
              <a:gd name="connsiteY557" fmla="*/ 955654 h 1839213"/>
              <a:gd name="connsiteX558" fmla="*/ 2673108 w 12192000"/>
              <a:gd name="connsiteY558" fmla="*/ 938832 h 1839213"/>
              <a:gd name="connsiteX559" fmla="*/ 2673108 w 12192000"/>
              <a:gd name="connsiteY559" fmla="*/ 909193 h 1839213"/>
              <a:gd name="connsiteX560" fmla="*/ 2659490 w 12192000"/>
              <a:gd name="connsiteY560" fmla="*/ 893172 h 1839213"/>
              <a:gd name="connsiteX561" fmla="*/ 2659490 w 12192000"/>
              <a:gd name="connsiteY561" fmla="*/ 873146 h 1839213"/>
              <a:gd name="connsiteX562" fmla="*/ 2651480 w 12192000"/>
              <a:gd name="connsiteY562" fmla="*/ 873146 h 1839213"/>
              <a:gd name="connsiteX563" fmla="*/ 2557757 w 12192000"/>
              <a:gd name="connsiteY563" fmla="*/ 961262 h 1839213"/>
              <a:gd name="connsiteX564" fmla="*/ 2557757 w 12192000"/>
              <a:gd name="connsiteY564" fmla="*/ 968471 h 1839213"/>
              <a:gd name="connsiteX565" fmla="*/ 2545741 w 12192000"/>
              <a:gd name="connsiteY565" fmla="*/ 978885 h 1839213"/>
              <a:gd name="connsiteX566" fmla="*/ 2545741 w 12192000"/>
              <a:gd name="connsiteY566" fmla="*/ 991702 h 1839213"/>
              <a:gd name="connsiteX567" fmla="*/ 2515301 w 12192000"/>
              <a:gd name="connsiteY567" fmla="*/ 991702 h 1839213"/>
              <a:gd name="connsiteX568" fmla="*/ 2515301 w 12192000"/>
              <a:gd name="connsiteY568" fmla="*/ 1124676 h 1839213"/>
              <a:gd name="connsiteX569" fmla="*/ 2503285 w 12192000"/>
              <a:gd name="connsiteY569" fmla="*/ 1124676 h 1839213"/>
              <a:gd name="connsiteX570" fmla="*/ 2503285 w 12192000"/>
              <a:gd name="connsiteY570" fmla="*/ 1271268 h 1839213"/>
              <a:gd name="connsiteX571" fmla="*/ 2496076 w 12192000"/>
              <a:gd name="connsiteY571" fmla="*/ 1271268 h 1839213"/>
              <a:gd name="connsiteX572" fmla="*/ 2496076 w 12192000"/>
              <a:gd name="connsiteY572" fmla="*/ 1284085 h 1839213"/>
              <a:gd name="connsiteX573" fmla="*/ 2475248 w 12192000"/>
              <a:gd name="connsiteY573" fmla="*/ 1306515 h 1839213"/>
              <a:gd name="connsiteX574" fmla="*/ 2475248 w 12192000"/>
              <a:gd name="connsiteY574" fmla="*/ 1322536 h 1839213"/>
              <a:gd name="connsiteX575" fmla="*/ 2448013 w 12192000"/>
              <a:gd name="connsiteY575" fmla="*/ 1322536 h 1839213"/>
              <a:gd name="connsiteX576" fmla="*/ 2448013 w 12192000"/>
              <a:gd name="connsiteY576" fmla="*/ 1340159 h 1839213"/>
              <a:gd name="connsiteX577" fmla="*/ 2453620 w 12192000"/>
              <a:gd name="connsiteY577" fmla="*/ 1340159 h 1839213"/>
              <a:gd name="connsiteX578" fmla="*/ 2453620 w 12192000"/>
              <a:gd name="connsiteY578" fmla="*/ 1390625 h 1839213"/>
              <a:gd name="connsiteX579" fmla="*/ 2413567 w 12192000"/>
              <a:gd name="connsiteY579" fmla="*/ 1390625 h 1839213"/>
              <a:gd name="connsiteX580" fmla="*/ 2413567 w 12192000"/>
              <a:gd name="connsiteY580" fmla="*/ 1419463 h 1839213"/>
              <a:gd name="connsiteX581" fmla="*/ 2410363 w 12192000"/>
              <a:gd name="connsiteY581" fmla="*/ 1416259 h 1839213"/>
              <a:gd name="connsiteX582" fmla="*/ 2403955 w 12192000"/>
              <a:gd name="connsiteY582" fmla="*/ 1407447 h 1839213"/>
              <a:gd name="connsiteX583" fmla="*/ 2382326 w 12192000"/>
              <a:gd name="connsiteY583" fmla="*/ 1407447 h 1839213"/>
              <a:gd name="connsiteX584" fmla="*/ 2382326 w 12192000"/>
              <a:gd name="connsiteY584" fmla="*/ 1398636 h 1839213"/>
              <a:gd name="connsiteX585" fmla="*/ 2363902 w 12192000"/>
              <a:gd name="connsiteY585" fmla="*/ 1398636 h 1839213"/>
              <a:gd name="connsiteX586" fmla="*/ 2363902 w 12192000"/>
              <a:gd name="connsiteY586" fmla="*/ 1391426 h 1839213"/>
              <a:gd name="connsiteX587" fmla="*/ 2348682 w 12192000"/>
              <a:gd name="connsiteY587" fmla="*/ 1391426 h 1839213"/>
              <a:gd name="connsiteX588" fmla="*/ 2340672 w 12192000"/>
              <a:gd name="connsiteY588" fmla="*/ 1384217 h 1839213"/>
              <a:gd name="connsiteX589" fmla="*/ 2340672 w 12192000"/>
              <a:gd name="connsiteY589" fmla="*/ 1374604 h 1839213"/>
              <a:gd name="connsiteX590" fmla="*/ 2312635 w 12192000"/>
              <a:gd name="connsiteY590" fmla="*/ 1374604 h 1839213"/>
              <a:gd name="connsiteX591" fmla="*/ 2312635 w 12192000"/>
              <a:gd name="connsiteY591" fmla="*/ 1368997 h 1839213"/>
              <a:gd name="connsiteX592" fmla="*/ 2303824 w 12192000"/>
              <a:gd name="connsiteY592" fmla="*/ 1368997 h 1839213"/>
              <a:gd name="connsiteX593" fmla="*/ 2303824 w 12192000"/>
              <a:gd name="connsiteY593" fmla="*/ 1374604 h 1839213"/>
              <a:gd name="connsiteX594" fmla="*/ 2265373 w 12192000"/>
              <a:gd name="connsiteY594" fmla="*/ 1374604 h 1839213"/>
              <a:gd name="connsiteX595" fmla="*/ 2265373 w 12192000"/>
              <a:gd name="connsiteY595" fmla="*/ 1408248 h 1839213"/>
              <a:gd name="connsiteX596" fmla="*/ 2238137 w 12192000"/>
              <a:gd name="connsiteY596" fmla="*/ 1408248 h 1839213"/>
              <a:gd name="connsiteX597" fmla="*/ 2238137 w 12192000"/>
              <a:gd name="connsiteY597" fmla="*/ 1429076 h 1839213"/>
              <a:gd name="connsiteX598" fmla="*/ 2227724 w 12192000"/>
              <a:gd name="connsiteY598" fmla="*/ 1429076 h 1839213"/>
              <a:gd name="connsiteX599" fmla="*/ 2227724 w 12192000"/>
              <a:gd name="connsiteY599" fmla="*/ 1437887 h 1839213"/>
              <a:gd name="connsiteX600" fmla="*/ 2181263 w 12192000"/>
              <a:gd name="connsiteY600" fmla="*/ 1437887 h 1839213"/>
              <a:gd name="connsiteX601" fmla="*/ 2181263 w 12192000"/>
              <a:gd name="connsiteY601" fmla="*/ 1335353 h 1839213"/>
              <a:gd name="connsiteX602" fmla="*/ 2178860 w 12192000"/>
              <a:gd name="connsiteY602" fmla="*/ 1335353 h 1839213"/>
              <a:gd name="connsiteX603" fmla="*/ 2178860 w 12192000"/>
              <a:gd name="connsiteY603" fmla="*/ 1254446 h 1839213"/>
              <a:gd name="connsiteX604" fmla="*/ 2182865 w 12192000"/>
              <a:gd name="connsiteY604" fmla="*/ 1254446 h 1839213"/>
              <a:gd name="connsiteX605" fmla="*/ 2182865 w 12192000"/>
              <a:gd name="connsiteY605" fmla="*/ 1236022 h 1839213"/>
              <a:gd name="connsiteX606" fmla="*/ 2174854 w 12192000"/>
              <a:gd name="connsiteY606" fmla="*/ 1210389 h 1839213"/>
              <a:gd name="connsiteX607" fmla="*/ 2162838 w 12192000"/>
              <a:gd name="connsiteY607" fmla="*/ 1210389 h 1839213"/>
              <a:gd name="connsiteX608" fmla="*/ 2162838 w 12192000"/>
              <a:gd name="connsiteY608" fmla="*/ 1195169 h 1839213"/>
              <a:gd name="connsiteX609" fmla="*/ 2084336 w 12192000"/>
              <a:gd name="connsiteY609" fmla="*/ 1159922 h 1839213"/>
              <a:gd name="connsiteX610" fmla="*/ 2008236 w 12192000"/>
              <a:gd name="connsiteY610" fmla="*/ 1151111 h 1839213"/>
              <a:gd name="connsiteX611" fmla="*/ 2004230 w 12192000"/>
              <a:gd name="connsiteY611" fmla="*/ 1157519 h 1839213"/>
              <a:gd name="connsiteX612" fmla="*/ 1994618 w 12192000"/>
              <a:gd name="connsiteY612" fmla="*/ 1157519 h 1839213"/>
              <a:gd name="connsiteX613" fmla="*/ 1994618 w 12192000"/>
              <a:gd name="connsiteY613" fmla="*/ 1114262 h 1839213"/>
              <a:gd name="connsiteX614" fmla="*/ 1990612 w 12192000"/>
              <a:gd name="connsiteY614" fmla="*/ 1114262 h 1839213"/>
              <a:gd name="connsiteX615" fmla="*/ 1990612 w 12192000"/>
              <a:gd name="connsiteY615" fmla="*/ 1157519 h 1839213"/>
              <a:gd name="connsiteX616" fmla="*/ 1973790 w 12192000"/>
              <a:gd name="connsiteY616" fmla="*/ 1157519 h 1839213"/>
              <a:gd name="connsiteX617" fmla="*/ 1973790 w 12192000"/>
              <a:gd name="connsiteY617" fmla="*/ 1121472 h 1839213"/>
              <a:gd name="connsiteX618" fmla="*/ 1968183 w 12192000"/>
              <a:gd name="connsiteY618" fmla="*/ 1121472 h 1839213"/>
              <a:gd name="connsiteX619" fmla="*/ 1956167 w 12192000"/>
              <a:gd name="connsiteY619" fmla="*/ 1109456 h 1839213"/>
              <a:gd name="connsiteX620" fmla="*/ 1952963 w 12192000"/>
              <a:gd name="connsiteY620" fmla="*/ 1109456 h 1839213"/>
              <a:gd name="connsiteX621" fmla="*/ 1952963 w 12192000"/>
              <a:gd name="connsiteY621" fmla="*/ 1134289 h 1839213"/>
              <a:gd name="connsiteX622" fmla="*/ 1933738 w 12192000"/>
              <a:gd name="connsiteY622" fmla="*/ 1134289 h 1839213"/>
              <a:gd name="connsiteX623" fmla="*/ 1933738 w 12192000"/>
              <a:gd name="connsiteY623" fmla="*/ 1142299 h 1839213"/>
              <a:gd name="connsiteX624" fmla="*/ 1938544 w 12192000"/>
              <a:gd name="connsiteY624" fmla="*/ 1145503 h 1839213"/>
              <a:gd name="connsiteX625" fmla="*/ 1938544 w 12192000"/>
              <a:gd name="connsiteY625" fmla="*/ 1150310 h 1839213"/>
              <a:gd name="connsiteX626" fmla="*/ 1866449 w 12192000"/>
              <a:gd name="connsiteY626" fmla="*/ 1150310 h 1839213"/>
              <a:gd name="connsiteX627" fmla="*/ 1866449 w 12192000"/>
              <a:gd name="connsiteY627" fmla="*/ 1157519 h 1839213"/>
              <a:gd name="connsiteX628" fmla="*/ 1794355 w 12192000"/>
              <a:gd name="connsiteY628" fmla="*/ 1171137 h 1839213"/>
              <a:gd name="connsiteX629" fmla="*/ 1736679 w 12192000"/>
              <a:gd name="connsiteY629" fmla="*/ 1192765 h 1839213"/>
              <a:gd name="connsiteX630" fmla="*/ 1729470 w 12192000"/>
              <a:gd name="connsiteY630" fmla="*/ 1192765 h 1839213"/>
              <a:gd name="connsiteX631" fmla="*/ 1729470 w 12192000"/>
              <a:gd name="connsiteY631" fmla="*/ 1207184 h 1839213"/>
              <a:gd name="connsiteX632" fmla="*/ 1721459 w 12192000"/>
              <a:gd name="connsiteY632" fmla="*/ 1207184 h 1839213"/>
              <a:gd name="connsiteX633" fmla="*/ 1721459 w 12192000"/>
              <a:gd name="connsiteY633" fmla="*/ 1203179 h 1839213"/>
              <a:gd name="connsiteX634" fmla="*/ 1703836 w 12192000"/>
              <a:gd name="connsiteY634" fmla="*/ 1203179 h 1839213"/>
              <a:gd name="connsiteX635" fmla="*/ 1703836 w 12192000"/>
              <a:gd name="connsiteY635" fmla="*/ 1207184 h 1839213"/>
              <a:gd name="connsiteX636" fmla="*/ 1698229 w 12192000"/>
              <a:gd name="connsiteY636" fmla="*/ 1207184 h 1839213"/>
              <a:gd name="connsiteX637" fmla="*/ 1668590 w 12192000"/>
              <a:gd name="connsiteY637" fmla="*/ 1227211 h 1839213"/>
              <a:gd name="connsiteX638" fmla="*/ 1647762 w 12192000"/>
              <a:gd name="connsiteY638" fmla="*/ 1246436 h 1839213"/>
              <a:gd name="connsiteX639" fmla="*/ 1647762 w 12192000"/>
              <a:gd name="connsiteY639" fmla="*/ 1331347 h 1839213"/>
              <a:gd name="connsiteX640" fmla="*/ 1642956 w 12192000"/>
              <a:gd name="connsiteY640" fmla="*/ 1331347 h 1839213"/>
              <a:gd name="connsiteX641" fmla="*/ 1642956 w 12192000"/>
              <a:gd name="connsiteY641" fmla="*/ 1406646 h 1839213"/>
              <a:gd name="connsiteX642" fmla="*/ 1590087 w 12192000"/>
              <a:gd name="connsiteY642" fmla="*/ 1406646 h 1839213"/>
              <a:gd name="connsiteX643" fmla="*/ 1590087 w 12192000"/>
              <a:gd name="connsiteY643" fmla="*/ 1416259 h 1839213"/>
              <a:gd name="connsiteX644" fmla="*/ 1582877 w 12192000"/>
              <a:gd name="connsiteY644" fmla="*/ 1416259 h 1839213"/>
              <a:gd name="connsiteX645" fmla="*/ 1582877 w 12192000"/>
              <a:gd name="connsiteY645" fmla="*/ 1421065 h 1839213"/>
              <a:gd name="connsiteX646" fmla="*/ 1556443 w 12192000"/>
              <a:gd name="connsiteY646" fmla="*/ 1421065 h 1839213"/>
              <a:gd name="connsiteX647" fmla="*/ 1556443 w 12192000"/>
              <a:gd name="connsiteY647" fmla="*/ 1426672 h 1839213"/>
              <a:gd name="connsiteX648" fmla="*/ 1546830 w 12192000"/>
              <a:gd name="connsiteY648" fmla="*/ 1426672 h 1839213"/>
              <a:gd name="connsiteX649" fmla="*/ 1546830 w 12192000"/>
              <a:gd name="connsiteY649" fmla="*/ 1429877 h 1839213"/>
              <a:gd name="connsiteX650" fmla="*/ 1543626 w 12192000"/>
              <a:gd name="connsiteY650" fmla="*/ 1429877 h 1839213"/>
              <a:gd name="connsiteX651" fmla="*/ 1543626 w 12192000"/>
              <a:gd name="connsiteY651" fmla="*/ 1420264 h 1839213"/>
              <a:gd name="connsiteX652" fmla="*/ 1517992 w 12192000"/>
              <a:gd name="connsiteY652" fmla="*/ 1420264 h 1839213"/>
              <a:gd name="connsiteX653" fmla="*/ 1517992 w 12192000"/>
              <a:gd name="connsiteY653" fmla="*/ 1441091 h 1839213"/>
              <a:gd name="connsiteX654" fmla="*/ 1522799 w 12192000"/>
              <a:gd name="connsiteY654" fmla="*/ 1441091 h 1839213"/>
              <a:gd name="connsiteX655" fmla="*/ 1522799 w 12192000"/>
              <a:gd name="connsiteY655" fmla="*/ 1457913 h 1839213"/>
              <a:gd name="connsiteX656" fmla="*/ 1493160 w 12192000"/>
              <a:gd name="connsiteY656" fmla="*/ 1457913 h 1839213"/>
              <a:gd name="connsiteX657" fmla="*/ 1493160 w 12192000"/>
              <a:gd name="connsiteY657" fmla="*/ 1527605 h 1839213"/>
              <a:gd name="connsiteX658" fmla="*/ 1458714 w 12192000"/>
              <a:gd name="connsiteY658" fmla="*/ 1527605 h 1839213"/>
              <a:gd name="connsiteX659" fmla="*/ 1435484 w 12192000"/>
              <a:gd name="connsiteY659" fmla="*/ 1010927 h 1839213"/>
              <a:gd name="connsiteX660" fmla="*/ 1449903 w 12192000"/>
              <a:gd name="connsiteY660" fmla="*/ 1006120 h 1839213"/>
              <a:gd name="connsiteX661" fmla="*/ 1449903 w 12192000"/>
              <a:gd name="connsiteY661" fmla="*/ 962864 h 1839213"/>
              <a:gd name="connsiteX662" fmla="*/ 1455510 w 12192000"/>
              <a:gd name="connsiteY662" fmla="*/ 955654 h 1839213"/>
              <a:gd name="connsiteX663" fmla="*/ 1455510 w 12192000"/>
              <a:gd name="connsiteY663" fmla="*/ 929220 h 1839213"/>
              <a:gd name="connsiteX664" fmla="*/ 1470730 w 12192000"/>
              <a:gd name="connsiteY664" fmla="*/ 920408 h 1839213"/>
              <a:gd name="connsiteX665" fmla="*/ 1478741 w 12192000"/>
              <a:gd name="connsiteY665" fmla="*/ 914000 h 1839213"/>
              <a:gd name="connsiteX666" fmla="*/ 1492359 w 12192000"/>
              <a:gd name="connsiteY666" fmla="*/ 883560 h 1839213"/>
              <a:gd name="connsiteX667" fmla="*/ 1492359 w 12192000"/>
              <a:gd name="connsiteY667" fmla="*/ 858727 h 1839213"/>
              <a:gd name="connsiteX668" fmla="*/ 1488353 w 12192000"/>
              <a:gd name="connsiteY668" fmla="*/ 857125 h 1839213"/>
              <a:gd name="connsiteX669" fmla="*/ 1488353 w 12192000"/>
              <a:gd name="connsiteY669" fmla="*/ 850716 h 1839213"/>
              <a:gd name="connsiteX670" fmla="*/ 1485950 w 12192000"/>
              <a:gd name="connsiteY670" fmla="*/ 849114 h 1839213"/>
              <a:gd name="connsiteX671" fmla="*/ 1485950 w 12192000"/>
              <a:gd name="connsiteY671" fmla="*/ 846711 h 1839213"/>
              <a:gd name="connsiteX672" fmla="*/ 1483547 w 12192000"/>
              <a:gd name="connsiteY672" fmla="*/ 845109 h 1839213"/>
              <a:gd name="connsiteX673" fmla="*/ 1483547 w 12192000"/>
              <a:gd name="connsiteY673" fmla="*/ 841104 h 1839213"/>
              <a:gd name="connsiteX674" fmla="*/ 1454709 w 12192000"/>
              <a:gd name="connsiteY674" fmla="*/ 834695 h 1839213"/>
              <a:gd name="connsiteX675" fmla="*/ 1457112 w 12192000"/>
              <a:gd name="connsiteY675" fmla="*/ 831491 h 1839213"/>
              <a:gd name="connsiteX676" fmla="*/ 1463521 w 12192000"/>
              <a:gd name="connsiteY676" fmla="*/ 806659 h 1839213"/>
              <a:gd name="connsiteX677" fmla="*/ 1463521 w 12192000"/>
              <a:gd name="connsiteY677" fmla="*/ 802653 h 1839213"/>
              <a:gd name="connsiteX678" fmla="*/ 1461117 w 12192000"/>
              <a:gd name="connsiteY678" fmla="*/ 802653 h 1839213"/>
              <a:gd name="connsiteX679" fmla="*/ 1461117 w 12192000"/>
              <a:gd name="connsiteY679" fmla="*/ 805057 h 1839213"/>
              <a:gd name="connsiteX680" fmla="*/ 1438688 w 12192000"/>
              <a:gd name="connsiteY680" fmla="*/ 791439 h 1839213"/>
              <a:gd name="connsiteX681" fmla="*/ 1438688 w 12192000"/>
              <a:gd name="connsiteY681" fmla="*/ 771412 h 1839213"/>
              <a:gd name="connsiteX682" fmla="*/ 1433882 w 12192000"/>
              <a:gd name="connsiteY682" fmla="*/ 771412 h 1839213"/>
              <a:gd name="connsiteX683" fmla="*/ 1433882 w 12192000"/>
              <a:gd name="connsiteY683" fmla="*/ 765805 h 1839213"/>
              <a:gd name="connsiteX684" fmla="*/ 1425070 w 12192000"/>
              <a:gd name="connsiteY684" fmla="*/ 764203 h 1839213"/>
              <a:gd name="connsiteX685" fmla="*/ 1423468 w 12192000"/>
              <a:gd name="connsiteY685" fmla="*/ 641642 h 1839213"/>
              <a:gd name="connsiteX686" fmla="*/ 1425070 w 12192000"/>
              <a:gd name="connsiteY686" fmla="*/ 639239 h 1839213"/>
              <a:gd name="connsiteX687" fmla="*/ 1425070 w 12192000"/>
              <a:gd name="connsiteY687" fmla="*/ 635234 h 1839213"/>
              <a:gd name="connsiteX688" fmla="*/ 1421065 w 12192000"/>
              <a:gd name="connsiteY688" fmla="*/ 633632 h 1839213"/>
              <a:gd name="connsiteX689" fmla="*/ 1423468 w 12192000"/>
              <a:gd name="connsiteY689" fmla="*/ 535102 h 1839213"/>
              <a:gd name="connsiteX690" fmla="*/ 1425871 w 12192000"/>
              <a:gd name="connsiteY690" fmla="*/ 528694 h 1839213"/>
              <a:gd name="connsiteX691" fmla="*/ 1421866 w 12192000"/>
              <a:gd name="connsiteY691" fmla="*/ 526291 h 1839213"/>
              <a:gd name="connsiteX692" fmla="*/ 1421866 w 12192000"/>
              <a:gd name="connsiteY692" fmla="*/ 521484 h 1839213"/>
              <a:gd name="connsiteX693" fmla="*/ 1418662 w 12192000"/>
              <a:gd name="connsiteY693" fmla="*/ 519081 h 1839213"/>
              <a:gd name="connsiteX694" fmla="*/ 1417861 w 12192000"/>
              <a:gd name="connsiteY694" fmla="*/ 417348 h 1839213"/>
              <a:gd name="connsiteX695" fmla="*/ 1423468 w 12192000"/>
              <a:gd name="connsiteY695" fmla="*/ 417348 h 1839213"/>
              <a:gd name="connsiteX696" fmla="*/ 1423468 w 12192000"/>
              <a:gd name="connsiteY696" fmla="*/ 412541 h 1839213"/>
              <a:gd name="connsiteX697" fmla="*/ 1417060 w 12192000"/>
              <a:gd name="connsiteY697" fmla="*/ 412541 h 1839213"/>
              <a:gd name="connsiteX698" fmla="*/ 1417060 w 12192000"/>
              <a:gd name="connsiteY698" fmla="*/ 410138 h 1839213"/>
              <a:gd name="connsiteX699" fmla="*/ 1420264 w 12192000"/>
              <a:gd name="connsiteY699" fmla="*/ 408536 h 1839213"/>
              <a:gd name="connsiteX700" fmla="*/ 1420264 w 12192000"/>
              <a:gd name="connsiteY700" fmla="*/ 406133 h 1839213"/>
              <a:gd name="connsiteX701" fmla="*/ 1421065 w 12192000"/>
              <a:gd name="connsiteY701" fmla="*/ 404531 h 1839213"/>
              <a:gd name="connsiteX702" fmla="*/ 1421065 w 12192000"/>
              <a:gd name="connsiteY702" fmla="*/ 401327 h 1839213"/>
              <a:gd name="connsiteX703" fmla="*/ 1416259 w 12192000"/>
              <a:gd name="connsiteY703" fmla="*/ 400526 h 1839213"/>
              <a:gd name="connsiteX704" fmla="*/ 1416259 w 12192000"/>
              <a:gd name="connsiteY704" fmla="*/ 286776 h 1839213"/>
              <a:gd name="connsiteX705" fmla="*/ 1417060 w 12192000"/>
              <a:gd name="connsiteY705" fmla="*/ 286776 h 1839213"/>
              <a:gd name="connsiteX706" fmla="*/ 1417060 w 12192000"/>
              <a:gd name="connsiteY706" fmla="*/ 284373 h 1839213"/>
              <a:gd name="connsiteX707" fmla="*/ 1414657 w 12192000"/>
              <a:gd name="connsiteY707" fmla="*/ 284373 h 1839213"/>
              <a:gd name="connsiteX708" fmla="*/ 1414657 w 12192000"/>
              <a:gd name="connsiteY708" fmla="*/ 266750 h 1839213"/>
              <a:gd name="connsiteX709" fmla="*/ 1412253 w 12192000"/>
              <a:gd name="connsiteY709" fmla="*/ 265148 h 1839213"/>
              <a:gd name="connsiteX710" fmla="*/ 1409850 w 12192000"/>
              <a:gd name="connsiteY710" fmla="*/ 266750 h 1839213"/>
              <a:gd name="connsiteX711" fmla="*/ 1409850 w 12192000"/>
              <a:gd name="connsiteY711" fmla="*/ 284373 h 1839213"/>
              <a:gd name="connsiteX712" fmla="*/ 1407447 w 12192000"/>
              <a:gd name="connsiteY712" fmla="*/ 284373 h 1839213"/>
              <a:gd name="connsiteX713" fmla="*/ 1407447 w 12192000"/>
              <a:gd name="connsiteY713" fmla="*/ 286776 h 1839213"/>
              <a:gd name="connsiteX714" fmla="*/ 1408248 w 12192000"/>
              <a:gd name="connsiteY714" fmla="*/ 286776 h 1839213"/>
              <a:gd name="connsiteX715" fmla="*/ 1408248 w 12192000"/>
              <a:gd name="connsiteY715" fmla="*/ 401327 h 1839213"/>
              <a:gd name="connsiteX716" fmla="*/ 1402641 w 12192000"/>
              <a:gd name="connsiteY716" fmla="*/ 402128 h 1839213"/>
              <a:gd name="connsiteX717" fmla="*/ 1402641 w 12192000"/>
              <a:gd name="connsiteY717" fmla="*/ 405332 h 1839213"/>
              <a:gd name="connsiteX718" fmla="*/ 1403442 w 12192000"/>
              <a:gd name="connsiteY718" fmla="*/ 406934 h 1839213"/>
              <a:gd name="connsiteX719" fmla="*/ 1403442 w 12192000"/>
              <a:gd name="connsiteY719" fmla="*/ 408536 h 1839213"/>
              <a:gd name="connsiteX720" fmla="*/ 1406646 w 12192000"/>
              <a:gd name="connsiteY720" fmla="*/ 410138 h 1839213"/>
              <a:gd name="connsiteX721" fmla="*/ 1406646 w 12192000"/>
              <a:gd name="connsiteY721" fmla="*/ 412541 h 1839213"/>
              <a:gd name="connsiteX722" fmla="*/ 1401840 w 12192000"/>
              <a:gd name="connsiteY722" fmla="*/ 412541 h 1839213"/>
              <a:gd name="connsiteX723" fmla="*/ 1401840 w 12192000"/>
              <a:gd name="connsiteY723" fmla="*/ 417348 h 1839213"/>
              <a:gd name="connsiteX724" fmla="*/ 1407447 w 12192000"/>
              <a:gd name="connsiteY724" fmla="*/ 417348 h 1839213"/>
              <a:gd name="connsiteX725" fmla="*/ 1406646 w 12192000"/>
              <a:gd name="connsiteY725" fmla="*/ 519882 h 1839213"/>
              <a:gd name="connsiteX726" fmla="*/ 1403442 w 12192000"/>
              <a:gd name="connsiteY726" fmla="*/ 522285 h 1839213"/>
              <a:gd name="connsiteX727" fmla="*/ 1403442 w 12192000"/>
              <a:gd name="connsiteY727" fmla="*/ 527092 h 1839213"/>
              <a:gd name="connsiteX728" fmla="*/ 1399437 w 12192000"/>
              <a:gd name="connsiteY728" fmla="*/ 529495 h 1839213"/>
              <a:gd name="connsiteX729" fmla="*/ 1401840 w 12192000"/>
              <a:gd name="connsiteY729" fmla="*/ 535903 h 1839213"/>
              <a:gd name="connsiteX730" fmla="*/ 1404243 w 12192000"/>
              <a:gd name="connsiteY730" fmla="*/ 634433 h 1839213"/>
              <a:gd name="connsiteX731" fmla="*/ 1400238 w 12192000"/>
              <a:gd name="connsiteY731" fmla="*/ 636035 h 1839213"/>
              <a:gd name="connsiteX732" fmla="*/ 1400238 w 12192000"/>
              <a:gd name="connsiteY732" fmla="*/ 640040 h 1839213"/>
              <a:gd name="connsiteX733" fmla="*/ 1401840 w 12192000"/>
              <a:gd name="connsiteY733" fmla="*/ 642443 h 1839213"/>
              <a:gd name="connsiteX734" fmla="*/ 1400238 w 12192000"/>
              <a:gd name="connsiteY734" fmla="*/ 765004 h 1839213"/>
              <a:gd name="connsiteX735" fmla="*/ 1391426 w 12192000"/>
              <a:gd name="connsiteY735" fmla="*/ 766606 h 1839213"/>
              <a:gd name="connsiteX736" fmla="*/ 1391426 w 12192000"/>
              <a:gd name="connsiteY736" fmla="*/ 772214 h 1839213"/>
              <a:gd name="connsiteX737" fmla="*/ 1387421 w 12192000"/>
              <a:gd name="connsiteY737" fmla="*/ 772214 h 1839213"/>
              <a:gd name="connsiteX738" fmla="*/ 1387421 w 12192000"/>
              <a:gd name="connsiteY738" fmla="*/ 793041 h 1839213"/>
              <a:gd name="connsiteX739" fmla="*/ 1364991 w 12192000"/>
              <a:gd name="connsiteY739" fmla="*/ 806659 h 1839213"/>
              <a:gd name="connsiteX740" fmla="*/ 1364991 w 12192000"/>
              <a:gd name="connsiteY740" fmla="*/ 804256 h 1839213"/>
              <a:gd name="connsiteX741" fmla="*/ 1362588 w 12192000"/>
              <a:gd name="connsiteY741" fmla="*/ 804256 h 1839213"/>
              <a:gd name="connsiteX742" fmla="*/ 1362588 w 12192000"/>
              <a:gd name="connsiteY742" fmla="*/ 808261 h 1839213"/>
              <a:gd name="connsiteX743" fmla="*/ 1368997 w 12192000"/>
              <a:gd name="connsiteY743" fmla="*/ 833093 h 1839213"/>
              <a:gd name="connsiteX744" fmla="*/ 1370599 w 12192000"/>
              <a:gd name="connsiteY744" fmla="*/ 836298 h 1839213"/>
              <a:gd name="connsiteX745" fmla="*/ 1341761 w 12192000"/>
              <a:gd name="connsiteY745" fmla="*/ 842706 h 1839213"/>
              <a:gd name="connsiteX746" fmla="*/ 1341761 w 12192000"/>
              <a:gd name="connsiteY746" fmla="*/ 846711 h 1839213"/>
              <a:gd name="connsiteX747" fmla="*/ 1339358 w 12192000"/>
              <a:gd name="connsiteY747" fmla="*/ 848313 h 1839213"/>
              <a:gd name="connsiteX748" fmla="*/ 1339358 w 12192000"/>
              <a:gd name="connsiteY748" fmla="*/ 850716 h 1839213"/>
              <a:gd name="connsiteX749" fmla="*/ 1336955 w 12192000"/>
              <a:gd name="connsiteY749" fmla="*/ 852319 h 1839213"/>
              <a:gd name="connsiteX750" fmla="*/ 1336955 w 12192000"/>
              <a:gd name="connsiteY750" fmla="*/ 858727 h 1839213"/>
              <a:gd name="connsiteX751" fmla="*/ 1332949 w 12192000"/>
              <a:gd name="connsiteY751" fmla="*/ 860329 h 1839213"/>
              <a:gd name="connsiteX752" fmla="*/ 1332949 w 12192000"/>
              <a:gd name="connsiteY752" fmla="*/ 885162 h 1839213"/>
              <a:gd name="connsiteX753" fmla="*/ 1346567 w 12192000"/>
              <a:gd name="connsiteY753" fmla="*/ 915602 h 1839213"/>
              <a:gd name="connsiteX754" fmla="*/ 1354578 w 12192000"/>
              <a:gd name="connsiteY754" fmla="*/ 922010 h 1839213"/>
              <a:gd name="connsiteX755" fmla="*/ 1369798 w 12192000"/>
              <a:gd name="connsiteY755" fmla="*/ 930822 h 1839213"/>
              <a:gd name="connsiteX756" fmla="*/ 1369798 w 12192000"/>
              <a:gd name="connsiteY756" fmla="*/ 958858 h 1839213"/>
              <a:gd name="connsiteX757" fmla="*/ 1375405 w 12192000"/>
              <a:gd name="connsiteY757" fmla="*/ 966068 h 1839213"/>
              <a:gd name="connsiteX758" fmla="*/ 1375405 w 12192000"/>
              <a:gd name="connsiteY758" fmla="*/ 1009325 h 1839213"/>
              <a:gd name="connsiteX759" fmla="*/ 1389824 w 12192000"/>
              <a:gd name="connsiteY759" fmla="*/ 1014131 h 1839213"/>
              <a:gd name="connsiteX760" fmla="*/ 1363389 w 12192000"/>
              <a:gd name="connsiteY760" fmla="*/ 1604506 h 1839213"/>
              <a:gd name="connsiteX761" fmla="*/ 1350573 w 12192000"/>
              <a:gd name="connsiteY761" fmla="*/ 1604506 h 1839213"/>
              <a:gd name="connsiteX762" fmla="*/ 1350573 w 12192000"/>
              <a:gd name="connsiteY762" fmla="*/ 1650967 h 1839213"/>
              <a:gd name="connsiteX763" fmla="*/ 1332949 w 12192000"/>
              <a:gd name="connsiteY763" fmla="*/ 1650967 h 1839213"/>
              <a:gd name="connsiteX764" fmla="*/ 1332949 w 12192000"/>
              <a:gd name="connsiteY764" fmla="*/ 1659778 h 1839213"/>
              <a:gd name="connsiteX765" fmla="*/ 1280881 w 12192000"/>
              <a:gd name="connsiteY765" fmla="*/ 1659778 h 1839213"/>
              <a:gd name="connsiteX766" fmla="*/ 1276876 w 12192000"/>
              <a:gd name="connsiteY766" fmla="*/ 1655773 h 1839213"/>
              <a:gd name="connsiteX767" fmla="*/ 1276876 w 12192000"/>
              <a:gd name="connsiteY767" fmla="*/ 1642956 h 1839213"/>
              <a:gd name="connsiteX768" fmla="*/ 1272870 w 12192000"/>
              <a:gd name="connsiteY768" fmla="*/ 1642956 h 1839213"/>
              <a:gd name="connsiteX769" fmla="*/ 1272870 w 12192000"/>
              <a:gd name="connsiteY769" fmla="*/ 1630139 h 1839213"/>
              <a:gd name="connsiteX770" fmla="*/ 1319331 w 12192000"/>
              <a:gd name="connsiteY770" fmla="*/ 1620527 h 1839213"/>
              <a:gd name="connsiteX771" fmla="*/ 1319331 w 12192000"/>
              <a:gd name="connsiteY771" fmla="*/ 1602103 h 1839213"/>
              <a:gd name="connsiteX772" fmla="*/ 1236823 w 12192000"/>
              <a:gd name="connsiteY772" fmla="*/ 1580474 h 1839213"/>
              <a:gd name="connsiteX773" fmla="*/ 1236823 w 12192000"/>
              <a:gd name="connsiteY773" fmla="*/ 1575668 h 1839213"/>
              <a:gd name="connsiteX774" fmla="*/ 1229614 w 12192000"/>
              <a:gd name="connsiteY774" fmla="*/ 1575668 h 1839213"/>
              <a:gd name="connsiteX775" fmla="*/ 1229614 w 12192000"/>
              <a:gd name="connsiteY775" fmla="*/ 1555642 h 1839213"/>
              <a:gd name="connsiteX776" fmla="*/ 1256048 w 12192000"/>
              <a:gd name="connsiteY776" fmla="*/ 1555642 h 1839213"/>
              <a:gd name="connsiteX777" fmla="*/ 1260054 w 12192000"/>
              <a:gd name="connsiteY777" fmla="*/ 1548432 h 1839213"/>
              <a:gd name="connsiteX778" fmla="*/ 1272870 w 12192000"/>
              <a:gd name="connsiteY778" fmla="*/ 1548432 h 1839213"/>
              <a:gd name="connsiteX779" fmla="*/ 1272870 w 12192000"/>
              <a:gd name="connsiteY779" fmla="*/ 1544427 h 1839213"/>
              <a:gd name="connsiteX780" fmla="*/ 1270467 w 12192000"/>
              <a:gd name="connsiteY780" fmla="*/ 1544427 h 1839213"/>
              <a:gd name="connsiteX781" fmla="*/ 1270467 w 12192000"/>
              <a:gd name="connsiteY781" fmla="*/ 1530008 h 1839213"/>
              <a:gd name="connsiteX782" fmla="*/ 1234420 w 12192000"/>
              <a:gd name="connsiteY782" fmla="*/ 1530008 h 1839213"/>
              <a:gd name="connsiteX783" fmla="*/ 1234420 w 12192000"/>
              <a:gd name="connsiteY783" fmla="*/ 1521196 h 1839213"/>
              <a:gd name="connsiteX784" fmla="*/ 1231216 w 12192000"/>
              <a:gd name="connsiteY784" fmla="*/ 1516390 h 1839213"/>
              <a:gd name="connsiteX785" fmla="*/ 1220802 w 12192000"/>
              <a:gd name="connsiteY785" fmla="*/ 1516390 h 1839213"/>
              <a:gd name="connsiteX786" fmla="*/ 1220802 w 12192000"/>
              <a:gd name="connsiteY786" fmla="*/ 1523600 h 1839213"/>
              <a:gd name="connsiteX787" fmla="*/ 1146304 w 12192000"/>
              <a:gd name="connsiteY787" fmla="*/ 1496364 h 1839213"/>
              <a:gd name="connsiteX788" fmla="*/ 1084623 w 12192000"/>
              <a:gd name="connsiteY788" fmla="*/ 1440290 h 1839213"/>
              <a:gd name="connsiteX789" fmla="*/ 1084623 w 12192000"/>
              <a:gd name="connsiteY789" fmla="*/ 1431479 h 1839213"/>
              <a:gd name="connsiteX790" fmla="*/ 1089430 w 12192000"/>
              <a:gd name="connsiteY790" fmla="*/ 1431479 h 1839213"/>
              <a:gd name="connsiteX791" fmla="*/ 1089430 w 12192000"/>
              <a:gd name="connsiteY791" fmla="*/ 1426672 h 1839213"/>
              <a:gd name="connsiteX792" fmla="*/ 1084623 w 12192000"/>
              <a:gd name="connsiteY792" fmla="*/ 1426672 h 1839213"/>
              <a:gd name="connsiteX793" fmla="*/ 1084623 w 12192000"/>
              <a:gd name="connsiteY793" fmla="*/ 1419463 h 1839213"/>
              <a:gd name="connsiteX794" fmla="*/ 1082220 w 12192000"/>
              <a:gd name="connsiteY794" fmla="*/ 1417861 h 1839213"/>
              <a:gd name="connsiteX795" fmla="*/ 1076613 w 12192000"/>
              <a:gd name="connsiteY795" fmla="*/ 1417861 h 1839213"/>
              <a:gd name="connsiteX796" fmla="*/ 1076613 w 12192000"/>
              <a:gd name="connsiteY796" fmla="*/ 1405845 h 1839213"/>
              <a:gd name="connsiteX797" fmla="*/ 1071006 w 12192000"/>
              <a:gd name="connsiteY797" fmla="*/ 1405845 h 1839213"/>
              <a:gd name="connsiteX798" fmla="*/ 1071006 w 12192000"/>
              <a:gd name="connsiteY798" fmla="*/ 1417060 h 1839213"/>
              <a:gd name="connsiteX799" fmla="*/ 1063796 w 12192000"/>
              <a:gd name="connsiteY799" fmla="*/ 1417060 h 1839213"/>
              <a:gd name="connsiteX800" fmla="*/ 1063796 w 12192000"/>
              <a:gd name="connsiteY800" fmla="*/ 1405845 h 1839213"/>
              <a:gd name="connsiteX801" fmla="*/ 1058990 w 12192000"/>
              <a:gd name="connsiteY801" fmla="*/ 1405845 h 1839213"/>
              <a:gd name="connsiteX802" fmla="*/ 1058990 w 12192000"/>
              <a:gd name="connsiteY802" fmla="*/ 1428275 h 1839213"/>
              <a:gd name="connsiteX803" fmla="*/ 1053382 w 12192000"/>
              <a:gd name="connsiteY803" fmla="*/ 1428275 h 1839213"/>
              <a:gd name="connsiteX804" fmla="*/ 1053382 w 12192000"/>
              <a:gd name="connsiteY804" fmla="*/ 1433081 h 1839213"/>
              <a:gd name="connsiteX805" fmla="*/ 902785 w 12192000"/>
              <a:gd name="connsiteY805" fmla="*/ 1433081 h 1839213"/>
              <a:gd name="connsiteX806" fmla="*/ 748983 w 12192000"/>
              <a:gd name="connsiteY806" fmla="*/ 1433081 h 1839213"/>
              <a:gd name="connsiteX807" fmla="*/ 748983 w 12192000"/>
              <a:gd name="connsiteY807" fmla="*/ 1428275 h 1839213"/>
              <a:gd name="connsiteX808" fmla="*/ 743376 w 12192000"/>
              <a:gd name="connsiteY808" fmla="*/ 1428275 h 1839213"/>
              <a:gd name="connsiteX809" fmla="*/ 743376 w 12192000"/>
              <a:gd name="connsiteY809" fmla="*/ 1405845 h 1839213"/>
              <a:gd name="connsiteX810" fmla="*/ 738569 w 12192000"/>
              <a:gd name="connsiteY810" fmla="*/ 1405845 h 1839213"/>
              <a:gd name="connsiteX811" fmla="*/ 738569 w 12192000"/>
              <a:gd name="connsiteY811" fmla="*/ 1417060 h 1839213"/>
              <a:gd name="connsiteX812" fmla="*/ 731360 w 12192000"/>
              <a:gd name="connsiteY812" fmla="*/ 1417060 h 1839213"/>
              <a:gd name="connsiteX813" fmla="*/ 731360 w 12192000"/>
              <a:gd name="connsiteY813" fmla="*/ 1405845 h 1839213"/>
              <a:gd name="connsiteX814" fmla="*/ 725752 w 12192000"/>
              <a:gd name="connsiteY814" fmla="*/ 1405845 h 1839213"/>
              <a:gd name="connsiteX815" fmla="*/ 725752 w 12192000"/>
              <a:gd name="connsiteY815" fmla="*/ 1417861 h 1839213"/>
              <a:gd name="connsiteX816" fmla="*/ 720145 w 12192000"/>
              <a:gd name="connsiteY816" fmla="*/ 1417861 h 1839213"/>
              <a:gd name="connsiteX817" fmla="*/ 717742 w 12192000"/>
              <a:gd name="connsiteY817" fmla="*/ 1419463 h 1839213"/>
              <a:gd name="connsiteX818" fmla="*/ 717742 w 12192000"/>
              <a:gd name="connsiteY818" fmla="*/ 1426672 h 1839213"/>
              <a:gd name="connsiteX819" fmla="*/ 712936 w 12192000"/>
              <a:gd name="connsiteY819" fmla="*/ 1426672 h 1839213"/>
              <a:gd name="connsiteX820" fmla="*/ 712936 w 12192000"/>
              <a:gd name="connsiteY820" fmla="*/ 1431479 h 1839213"/>
              <a:gd name="connsiteX821" fmla="*/ 717742 w 12192000"/>
              <a:gd name="connsiteY821" fmla="*/ 1431479 h 1839213"/>
              <a:gd name="connsiteX822" fmla="*/ 717742 w 12192000"/>
              <a:gd name="connsiteY822" fmla="*/ 1440290 h 1839213"/>
              <a:gd name="connsiteX823" fmla="*/ 656061 w 12192000"/>
              <a:gd name="connsiteY823" fmla="*/ 1496364 h 1839213"/>
              <a:gd name="connsiteX824" fmla="*/ 581563 w 12192000"/>
              <a:gd name="connsiteY824" fmla="*/ 1523600 h 1839213"/>
              <a:gd name="connsiteX825" fmla="*/ 581563 w 12192000"/>
              <a:gd name="connsiteY825" fmla="*/ 1516390 h 1839213"/>
              <a:gd name="connsiteX826" fmla="*/ 571150 w 12192000"/>
              <a:gd name="connsiteY826" fmla="*/ 1516390 h 1839213"/>
              <a:gd name="connsiteX827" fmla="*/ 567945 w 12192000"/>
              <a:gd name="connsiteY827" fmla="*/ 1521196 h 1839213"/>
              <a:gd name="connsiteX828" fmla="*/ 567945 w 12192000"/>
              <a:gd name="connsiteY828" fmla="*/ 1530008 h 1839213"/>
              <a:gd name="connsiteX829" fmla="*/ 531898 w 12192000"/>
              <a:gd name="connsiteY829" fmla="*/ 1530008 h 1839213"/>
              <a:gd name="connsiteX830" fmla="*/ 531898 w 12192000"/>
              <a:gd name="connsiteY830" fmla="*/ 1544427 h 1839213"/>
              <a:gd name="connsiteX831" fmla="*/ 528694 w 12192000"/>
              <a:gd name="connsiteY831" fmla="*/ 1544427 h 1839213"/>
              <a:gd name="connsiteX832" fmla="*/ 528694 w 12192000"/>
              <a:gd name="connsiteY832" fmla="*/ 1548432 h 1839213"/>
              <a:gd name="connsiteX833" fmla="*/ 541511 w 12192000"/>
              <a:gd name="connsiteY833" fmla="*/ 1548432 h 1839213"/>
              <a:gd name="connsiteX834" fmla="*/ 545516 w 12192000"/>
              <a:gd name="connsiteY834" fmla="*/ 1555642 h 1839213"/>
              <a:gd name="connsiteX835" fmla="*/ 571951 w 12192000"/>
              <a:gd name="connsiteY835" fmla="*/ 1555642 h 1839213"/>
              <a:gd name="connsiteX836" fmla="*/ 571951 w 12192000"/>
              <a:gd name="connsiteY836" fmla="*/ 1575668 h 1839213"/>
              <a:gd name="connsiteX837" fmla="*/ 564741 w 12192000"/>
              <a:gd name="connsiteY837" fmla="*/ 1575668 h 1839213"/>
              <a:gd name="connsiteX838" fmla="*/ 564741 w 12192000"/>
              <a:gd name="connsiteY838" fmla="*/ 1580474 h 1839213"/>
              <a:gd name="connsiteX839" fmla="*/ 482233 w 12192000"/>
              <a:gd name="connsiteY839" fmla="*/ 1602103 h 1839213"/>
              <a:gd name="connsiteX840" fmla="*/ 482233 w 12192000"/>
              <a:gd name="connsiteY840" fmla="*/ 1619726 h 1839213"/>
              <a:gd name="connsiteX841" fmla="*/ 528694 w 12192000"/>
              <a:gd name="connsiteY841" fmla="*/ 1629338 h 1839213"/>
              <a:gd name="connsiteX842" fmla="*/ 528694 w 12192000"/>
              <a:gd name="connsiteY842" fmla="*/ 1642155 h 1839213"/>
              <a:gd name="connsiteX843" fmla="*/ 524689 w 12192000"/>
              <a:gd name="connsiteY843" fmla="*/ 1642155 h 1839213"/>
              <a:gd name="connsiteX844" fmla="*/ 524689 w 12192000"/>
              <a:gd name="connsiteY844" fmla="*/ 1654972 h 1839213"/>
              <a:gd name="connsiteX845" fmla="*/ 520683 w 12192000"/>
              <a:gd name="connsiteY845" fmla="*/ 1658977 h 1839213"/>
              <a:gd name="connsiteX846" fmla="*/ 266750 w 12192000"/>
              <a:gd name="connsiteY846" fmla="*/ 1658977 h 1839213"/>
              <a:gd name="connsiteX847" fmla="*/ 266750 w 12192000"/>
              <a:gd name="connsiteY847" fmla="*/ 1654972 h 1839213"/>
              <a:gd name="connsiteX848" fmla="*/ 261143 w 12192000"/>
              <a:gd name="connsiteY848" fmla="*/ 1654972 h 1839213"/>
              <a:gd name="connsiteX849" fmla="*/ 261143 w 12192000"/>
              <a:gd name="connsiteY849" fmla="*/ 1662182 h 1839213"/>
              <a:gd name="connsiteX850" fmla="*/ 256336 w 12192000"/>
              <a:gd name="connsiteY850" fmla="*/ 1662182 h 1839213"/>
              <a:gd name="connsiteX851" fmla="*/ 256336 w 12192000"/>
              <a:gd name="connsiteY851" fmla="*/ 1670993 h 1839213"/>
              <a:gd name="connsiteX852" fmla="*/ 260342 w 12192000"/>
              <a:gd name="connsiteY852" fmla="*/ 1670993 h 1839213"/>
              <a:gd name="connsiteX853" fmla="*/ 260342 w 12192000"/>
              <a:gd name="connsiteY853" fmla="*/ 1683810 h 1839213"/>
              <a:gd name="connsiteX854" fmla="*/ 251530 w 12192000"/>
              <a:gd name="connsiteY854" fmla="*/ 1683810 h 1839213"/>
              <a:gd name="connsiteX855" fmla="*/ 251530 w 12192000"/>
              <a:gd name="connsiteY855" fmla="*/ 1689417 h 1839213"/>
              <a:gd name="connsiteX856" fmla="*/ 251530 w 12192000"/>
              <a:gd name="connsiteY856" fmla="*/ 1725465 h 1839213"/>
              <a:gd name="connsiteX857" fmla="*/ 202666 w 12192000"/>
              <a:gd name="connsiteY857" fmla="*/ 1725465 h 1839213"/>
              <a:gd name="connsiteX858" fmla="*/ 202666 w 12192000"/>
              <a:gd name="connsiteY858" fmla="*/ 1747894 h 1839213"/>
              <a:gd name="connsiteX859" fmla="*/ 120158 w 12192000"/>
              <a:gd name="connsiteY859" fmla="*/ 1747894 h 1839213"/>
              <a:gd name="connsiteX860" fmla="*/ 120158 w 12192000"/>
              <a:gd name="connsiteY860" fmla="*/ 1758308 h 1839213"/>
              <a:gd name="connsiteX861" fmla="*/ 106540 w 12192000"/>
              <a:gd name="connsiteY861" fmla="*/ 1758308 h 1839213"/>
              <a:gd name="connsiteX862" fmla="*/ 106540 w 12192000"/>
              <a:gd name="connsiteY862" fmla="*/ 1766318 h 1839213"/>
              <a:gd name="connsiteX863" fmla="*/ 112147 w 12192000"/>
              <a:gd name="connsiteY863" fmla="*/ 1766318 h 1839213"/>
              <a:gd name="connsiteX864" fmla="*/ 112147 w 12192000"/>
              <a:gd name="connsiteY864" fmla="*/ 1777533 h 1839213"/>
              <a:gd name="connsiteX865" fmla="*/ 20827 w 12192000"/>
              <a:gd name="connsiteY865" fmla="*/ 1777533 h 1839213"/>
              <a:gd name="connsiteX866" fmla="*/ 20827 w 12192000"/>
              <a:gd name="connsiteY866" fmla="*/ 1793554 h 1839213"/>
              <a:gd name="connsiteX867" fmla="*/ 12817 w 12192000"/>
              <a:gd name="connsiteY867" fmla="*/ 1793554 h 1839213"/>
              <a:gd name="connsiteX868" fmla="*/ 12817 w 12192000"/>
              <a:gd name="connsiteY868" fmla="*/ 1788748 h 1839213"/>
              <a:gd name="connsiteX869" fmla="*/ 0 w 12192000"/>
              <a:gd name="connsiteY869" fmla="*/ 1788748 h 1839213"/>
              <a:gd name="connsiteX870" fmla="*/ 0 w 12192000"/>
              <a:gd name="connsiteY870" fmla="*/ 1839214 h 1839213"/>
              <a:gd name="connsiteX871" fmla="*/ 12192000 w 12192000"/>
              <a:gd name="connsiteY871" fmla="*/ 1839214 h 1839213"/>
              <a:gd name="connsiteX872" fmla="*/ 12192000 w 12192000"/>
              <a:gd name="connsiteY872" fmla="*/ 1807172 h 1839213"/>
              <a:gd name="connsiteX873" fmla="*/ 12164764 w 12192000"/>
              <a:gd name="connsiteY873" fmla="*/ 1807172 h 1839213"/>
              <a:gd name="connsiteX874" fmla="*/ 2412767 w 12192000"/>
              <a:gd name="connsiteY874" fmla="*/ 1433081 h 1839213"/>
              <a:gd name="connsiteX875" fmla="*/ 2412767 w 12192000"/>
              <a:gd name="connsiteY875" fmla="*/ 1420264 h 1839213"/>
              <a:gd name="connsiteX876" fmla="*/ 2415170 w 12192000"/>
              <a:gd name="connsiteY876" fmla="*/ 1420264 h 1839213"/>
              <a:gd name="connsiteX877" fmla="*/ 2415170 w 12192000"/>
              <a:gd name="connsiteY877" fmla="*/ 1433081 h 1839213"/>
              <a:gd name="connsiteX878" fmla="*/ 2412767 w 12192000"/>
              <a:gd name="connsiteY878" fmla="*/ 1433081 h 1839213"/>
              <a:gd name="connsiteX879" fmla="*/ 6799323 w 12192000"/>
              <a:gd name="connsiteY879" fmla="*/ 1419463 h 1839213"/>
              <a:gd name="connsiteX880" fmla="*/ 6799323 w 12192000"/>
              <a:gd name="connsiteY880" fmla="*/ 1430678 h 1839213"/>
              <a:gd name="connsiteX881" fmla="*/ 6785705 w 12192000"/>
              <a:gd name="connsiteY881" fmla="*/ 1443494 h 1839213"/>
              <a:gd name="connsiteX882" fmla="*/ 6743250 w 12192000"/>
              <a:gd name="connsiteY882" fmla="*/ 1443494 h 1839213"/>
              <a:gd name="connsiteX883" fmla="*/ 6743250 w 12192000"/>
              <a:gd name="connsiteY883" fmla="*/ 1408248 h 1839213"/>
              <a:gd name="connsiteX884" fmla="*/ 6702396 w 12192000"/>
              <a:gd name="connsiteY884" fmla="*/ 1408248 h 1839213"/>
              <a:gd name="connsiteX885" fmla="*/ 6702396 w 12192000"/>
              <a:gd name="connsiteY885" fmla="*/ 1417861 h 1839213"/>
              <a:gd name="connsiteX886" fmla="*/ 6716815 w 12192000"/>
              <a:gd name="connsiteY886" fmla="*/ 1417861 h 1839213"/>
              <a:gd name="connsiteX887" fmla="*/ 6716815 w 12192000"/>
              <a:gd name="connsiteY887" fmla="*/ 1438688 h 1839213"/>
              <a:gd name="connsiteX888" fmla="*/ 6603066 w 12192000"/>
              <a:gd name="connsiteY888" fmla="*/ 1438688 h 1839213"/>
              <a:gd name="connsiteX889" fmla="*/ 6603066 w 12192000"/>
              <a:gd name="connsiteY889" fmla="*/ 1231216 h 1839213"/>
              <a:gd name="connsiteX890" fmla="*/ 6587045 w 12192000"/>
              <a:gd name="connsiteY890" fmla="*/ 1231216 h 1839213"/>
              <a:gd name="connsiteX891" fmla="*/ 6587045 w 12192000"/>
              <a:gd name="connsiteY891" fmla="*/ 1195169 h 1839213"/>
              <a:gd name="connsiteX892" fmla="*/ 6561411 w 12192000"/>
              <a:gd name="connsiteY892" fmla="*/ 1195169 h 1839213"/>
              <a:gd name="connsiteX893" fmla="*/ 6561411 w 12192000"/>
              <a:gd name="connsiteY893" fmla="*/ 1179949 h 1839213"/>
              <a:gd name="connsiteX894" fmla="*/ 6550997 w 12192000"/>
              <a:gd name="connsiteY894" fmla="*/ 1179949 h 1839213"/>
              <a:gd name="connsiteX895" fmla="*/ 6550997 w 12192000"/>
              <a:gd name="connsiteY895" fmla="*/ 1188760 h 1839213"/>
              <a:gd name="connsiteX896" fmla="*/ 6542987 w 12192000"/>
              <a:gd name="connsiteY896" fmla="*/ 1188760 h 1839213"/>
              <a:gd name="connsiteX897" fmla="*/ 6594254 w 12192000"/>
              <a:gd name="connsiteY897" fmla="*/ 808261 h 1839213"/>
              <a:gd name="connsiteX898" fmla="*/ 6771286 w 12192000"/>
              <a:gd name="connsiteY898" fmla="*/ 808261 h 1839213"/>
              <a:gd name="connsiteX899" fmla="*/ 6831365 w 12192000"/>
              <a:gd name="connsiteY899" fmla="*/ 1419463 h 1839213"/>
              <a:gd name="connsiteX900" fmla="*/ 6799323 w 12192000"/>
              <a:gd name="connsiteY900" fmla="*/ 1419463 h 1839213"/>
              <a:gd name="connsiteX901" fmla="*/ 9199273 w 12192000"/>
              <a:gd name="connsiteY901" fmla="*/ 711334 h 1839213"/>
              <a:gd name="connsiteX902" fmla="*/ 9292194 w 12192000"/>
              <a:gd name="connsiteY902" fmla="*/ 535903 h 1839213"/>
              <a:gd name="connsiteX903" fmla="*/ 9365090 w 12192000"/>
              <a:gd name="connsiteY903" fmla="*/ 711334 h 1839213"/>
              <a:gd name="connsiteX904" fmla="*/ 9199273 w 12192000"/>
              <a:gd name="connsiteY904" fmla="*/ 711334 h 1839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</a:cxnLst>
            <a:rect l="l" t="t" r="r" b="b"/>
            <a:pathLst>
              <a:path w="12192000" h="1839213">
                <a:moveTo>
                  <a:pt x="12164764" y="1807973"/>
                </a:moveTo>
                <a:lnTo>
                  <a:pt x="12164764" y="1776732"/>
                </a:lnTo>
                <a:lnTo>
                  <a:pt x="12141533" y="1776732"/>
                </a:lnTo>
                <a:lnTo>
                  <a:pt x="12141533" y="1765517"/>
                </a:lnTo>
                <a:lnTo>
                  <a:pt x="12119105" y="1754302"/>
                </a:lnTo>
                <a:lnTo>
                  <a:pt x="12020575" y="1754302"/>
                </a:lnTo>
                <a:lnTo>
                  <a:pt x="12020575" y="1711847"/>
                </a:lnTo>
                <a:lnTo>
                  <a:pt x="12022178" y="1709443"/>
                </a:lnTo>
                <a:lnTo>
                  <a:pt x="12022178" y="1697428"/>
                </a:lnTo>
                <a:cubicBezTo>
                  <a:pt x="12022178" y="1697428"/>
                  <a:pt x="12044606" y="1695826"/>
                  <a:pt x="12048612" y="1690218"/>
                </a:cubicBezTo>
                <a:cubicBezTo>
                  <a:pt x="12049412" y="1689417"/>
                  <a:pt x="12048612" y="1687014"/>
                  <a:pt x="12048612" y="1685412"/>
                </a:cubicBezTo>
                <a:cubicBezTo>
                  <a:pt x="12048612" y="1683009"/>
                  <a:pt x="12038999" y="1677401"/>
                  <a:pt x="12027784" y="1672595"/>
                </a:cubicBezTo>
                <a:cubicBezTo>
                  <a:pt x="12016570" y="1668590"/>
                  <a:pt x="12001349" y="1661380"/>
                  <a:pt x="12001349" y="1661380"/>
                </a:cubicBezTo>
                <a:lnTo>
                  <a:pt x="12001349" y="1654171"/>
                </a:lnTo>
                <a:lnTo>
                  <a:pt x="11998146" y="1651768"/>
                </a:lnTo>
                <a:lnTo>
                  <a:pt x="11998146" y="1642956"/>
                </a:lnTo>
                <a:cubicBezTo>
                  <a:pt x="11998146" y="1642956"/>
                  <a:pt x="12018172" y="1633344"/>
                  <a:pt x="12022978" y="1629338"/>
                </a:cubicBezTo>
                <a:cubicBezTo>
                  <a:pt x="12028585" y="1625333"/>
                  <a:pt x="12026984" y="1620527"/>
                  <a:pt x="12024580" y="1618124"/>
                </a:cubicBezTo>
                <a:cubicBezTo>
                  <a:pt x="12019774" y="1612516"/>
                  <a:pt x="12013365" y="1610113"/>
                  <a:pt x="11997344" y="1605307"/>
                </a:cubicBezTo>
                <a:cubicBezTo>
                  <a:pt x="11982125" y="1600501"/>
                  <a:pt x="11965302" y="1591689"/>
                  <a:pt x="11965302" y="1591689"/>
                </a:cubicBezTo>
                <a:lnTo>
                  <a:pt x="11965302" y="1584480"/>
                </a:lnTo>
                <a:lnTo>
                  <a:pt x="11963700" y="1581275"/>
                </a:lnTo>
                <a:lnTo>
                  <a:pt x="11963700" y="1561249"/>
                </a:lnTo>
                <a:lnTo>
                  <a:pt x="11990936" y="1554040"/>
                </a:lnTo>
                <a:cubicBezTo>
                  <a:pt x="11990936" y="1554040"/>
                  <a:pt x="11991737" y="1550034"/>
                  <a:pt x="11990936" y="1542024"/>
                </a:cubicBezTo>
                <a:cubicBezTo>
                  <a:pt x="11990135" y="1534013"/>
                  <a:pt x="11957292" y="1521196"/>
                  <a:pt x="11933260" y="1507579"/>
                </a:cubicBezTo>
                <a:cubicBezTo>
                  <a:pt x="11910030" y="1493961"/>
                  <a:pt x="11899616" y="1477139"/>
                  <a:pt x="11899616" y="1477139"/>
                </a:cubicBezTo>
                <a:lnTo>
                  <a:pt x="11899616" y="1474736"/>
                </a:lnTo>
                <a:lnTo>
                  <a:pt x="11901218" y="1474736"/>
                </a:lnTo>
                <a:lnTo>
                  <a:pt x="11901218" y="1464322"/>
                </a:lnTo>
                <a:cubicBezTo>
                  <a:pt x="11894810" y="1459516"/>
                  <a:pt x="11894810" y="1453107"/>
                  <a:pt x="11894810" y="1453107"/>
                </a:cubicBezTo>
                <a:lnTo>
                  <a:pt x="11896412" y="1453107"/>
                </a:lnTo>
                <a:lnTo>
                  <a:pt x="11898015" y="1451505"/>
                </a:lnTo>
                <a:lnTo>
                  <a:pt x="11898015" y="1447500"/>
                </a:lnTo>
                <a:lnTo>
                  <a:pt x="11895611" y="1447500"/>
                </a:lnTo>
                <a:cubicBezTo>
                  <a:pt x="11895611" y="1447500"/>
                  <a:pt x="11898815" y="1444296"/>
                  <a:pt x="11898815" y="1435484"/>
                </a:cubicBezTo>
                <a:cubicBezTo>
                  <a:pt x="11898815" y="1426672"/>
                  <a:pt x="11887601" y="1425871"/>
                  <a:pt x="11887601" y="1425871"/>
                </a:cubicBezTo>
                <a:cubicBezTo>
                  <a:pt x="11887601" y="1425871"/>
                  <a:pt x="11876386" y="1425871"/>
                  <a:pt x="11876386" y="1435484"/>
                </a:cubicBezTo>
                <a:cubicBezTo>
                  <a:pt x="11876386" y="1444296"/>
                  <a:pt x="11879590" y="1447500"/>
                  <a:pt x="11879590" y="1447500"/>
                </a:cubicBezTo>
                <a:lnTo>
                  <a:pt x="11877186" y="1447500"/>
                </a:lnTo>
                <a:lnTo>
                  <a:pt x="11877186" y="1451505"/>
                </a:lnTo>
                <a:lnTo>
                  <a:pt x="11878789" y="1453107"/>
                </a:lnTo>
                <a:lnTo>
                  <a:pt x="11880391" y="1453107"/>
                </a:lnTo>
                <a:cubicBezTo>
                  <a:pt x="11880391" y="1453107"/>
                  <a:pt x="11881192" y="1459516"/>
                  <a:pt x="11873983" y="1464322"/>
                </a:cubicBezTo>
                <a:lnTo>
                  <a:pt x="11873983" y="1474736"/>
                </a:lnTo>
                <a:lnTo>
                  <a:pt x="11875585" y="1474736"/>
                </a:lnTo>
                <a:lnTo>
                  <a:pt x="11875585" y="1477139"/>
                </a:lnTo>
                <a:cubicBezTo>
                  <a:pt x="11875585" y="1477139"/>
                  <a:pt x="11865171" y="1493961"/>
                  <a:pt x="11841941" y="1507579"/>
                </a:cubicBezTo>
                <a:cubicBezTo>
                  <a:pt x="11818710" y="1521196"/>
                  <a:pt x="11785066" y="1534013"/>
                  <a:pt x="11784265" y="1542024"/>
                </a:cubicBezTo>
                <a:cubicBezTo>
                  <a:pt x="11783464" y="1550034"/>
                  <a:pt x="11784265" y="1554040"/>
                  <a:pt x="11784265" y="1554040"/>
                </a:cubicBezTo>
                <a:lnTo>
                  <a:pt x="11811501" y="1561249"/>
                </a:lnTo>
                <a:lnTo>
                  <a:pt x="11811501" y="1581275"/>
                </a:lnTo>
                <a:lnTo>
                  <a:pt x="11809899" y="1584480"/>
                </a:lnTo>
                <a:lnTo>
                  <a:pt x="11809899" y="1591689"/>
                </a:lnTo>
                <a:cubicBezTo>
                  <a:pt x="11809899" y="1591689"/>
                  <a:pt x="11793878" y="1600501"/>
                  <a:pt x="11777857" y="1605307"/>
                </a:cubicBezTo>
                <a:cubicBezTo>
                  <a:pt x="11762637" y="1610113"/>
                  <a:pt x="11756228" y="1612516"/>
                  <a:pt x="11750621" y="1618124"/>
                </a:cubicBezTo>
                <a:cubicBezTo>
                  <a:pt x="11749018" y="1620527"/>
                  <a:pt x="11747417" y="1625333"/>
                  <a:pt x="11752223" y="1629338"/>
                </a:cubicBezTo>
                <a:cubicBezTo>
                  <a:pt x="11757831" y="1633344"/>
                  <a:pt x="11777055" y="1642956"/>
                  <a:pt x="11777055" y="1642956"/>
                </a:cubicBezTo>
                <a:lnTo>
                  <a:pt x="11777055" y="1651768"/>
                </a:lnTo>
                <a:lnTo>
                  <a:pt x="11773852" y="1654171"/>
                </a:lnTo>
                <a:lnTo>
                  <a:pt x="11773852" y="1661380"/>
                </a:lnTo>
                <a:cubicBezTo>
                  <a:pt x="11773852" y="1661380"/>
                  <a:pt x="11758631" y="1668590"/>
                  <a:pt x="11747417" y="1672595"/>
                </a:cubicBezTo>
                <a:cubicBezTo>
                  <a:pt x="11736202" y="1676600"/>
                  <a:pt x="11726589" y="1683009"/>
                  <a:pt x="11726589" y="1685412"/>
                </a:cubicBezTo>
                <a:cubicBezTo>
                  <a:pt x="11726589" y="1687014"/>
                  <a:pt x="11725789" y="1689417"/>
                  <a:pt x="11726589" y="1690218"/>
                </a:cubicBezTo>
                <a:cubicBezTo>
                  <a:pt x="11730595" y="1695826"/>
                  <a:pt x="11753825" y="1697428"/>
                  <a:pt x="11753825" y="1697428"/>
                </a:cubicBezTo>
                <a:lnTo>
                  <a:pt x="11753825" y="1709443"/>
                </a:lnTo>
                <a:lnTo>
                  <a:pt x="11755427" y="1711847"/>
                </a:lnTo>
                <a:lnTo>
                  <a:pt x="11755427" y="1754302"/>
                </a:lnTo>
                <a:lnTo>
                  <a:pt x="11708165" y="1754302"/>
                </a:lnTo>
                <a:lnTo>
                  <a:pt x="11672118" y="1738281"/>
                </a:lnTo>
                <a:lnTo>
                  <a:pt x="11670516" y="1713449"/>
                </a:lnTo>
                <a:lnTo>
                  <a:pt x="11692945" y="1698229"/>
                </a:lnTo>
                <a:lnTo>
                  <a:pt x="11700154" y="1688616"/>
                </a:lnTo>
                <a:lnTo>
                  <a:pt x="11669715" y="1681407"/>
                </a:lnTo>
                <a:lnTo>
                  <a:pt x="11668112" y="1657375"/>
                </a:lnTo>
                <a:lnTo>
                  <a:pt x="11692144" y="1644558"/>
                </a:lnTo>
                <a:lnTo>
                  <a:pt x="11696149" y="1635747"/>
                </a:lnTo>
                <a:lnTo>
                  <a:pt x="11667311" y="1626935"/>
                </a:lnTo>
                <a:lnTo>
                  <a:pt x="11665710" y="1601302"/>
                </a:lnTo>
                <a:lnTo>
                  <a:pt x="11691343" y="1586082"/>
                </a:lnTo>
                <a:lnTo>
                  <a:pt x="11695348" y="1580474"/>
                </a:lnTo>
                <a:lnTo>
                  <a:pt x="11663306" y="1570061"/>
                </a:lnTo>
                <a:lnTo>
                  <a:pt x="11663306" y="1544427"/>
                </a:lnTo>
                <a:lnTo>
                  <a:pt x="11688139" y="1533212"/>
                </a:lnTo>
                <a:lnTo>
                  <a:pt x="11692144" y="1527605"/>
                </a:lnTo>
                <a:lnTo>
                  <a:pt x="11660903" y="1515589"/>
                </a:lnTo>
                <a:lnTo>
                  <a:pt x="11662505" y="1492359"/>
                </a:lnTo>
                <a:lnTo>
                  <a:pt x="11682532" y="1481144"/>
                </a:lnTo>
                <a:lnTo>
                  <a:pt x="11686537" y="1472332"/>
                </a:lnTo>
                <a:lnTo>
                  <a:pt x="11660102" y="1459516"/>
                </a:lnTo>
                <a:lnTo>
                  <a:pt x="11660102" y="1435484"/>
                </a:lnTo>
                <a:lnTo>
                  <a:pt x="11682532" y="1430678"/>
                </a:lnTo>
                <a:lnTo>
                  <a:pt x="11686537" y="1422667"/>
                </a:lnTo>
                <a:lnTo>
                  <a:pt x="11659301" y="1409850"/>
                </a:lnTo>
                <a:lnTo>
                  <a:pt x="11659301" y="1387421"/>
                </a:lnTo>
                <a:lnTo>
                  <a:pt x="11680128" y="1378609"/>
                </a:lnTo>
                <a:lnTo>
                  <a:pt x="11684133" y="1369798"/>
                </a:lnTo>
                <a:lnTo>
                  <a:pt x="11653694" y="1357782"/>
                </a:lnTo>
                <a:lnTo>
                  <a:pt x="11653694" y="1340960"/>
                </a:lnTo>
                <a:lnTo>
                  <a:pt x="11678526" y="1323337"/>
                </a:lnTo>
                <a:lnTo>
                  <a:pt x="11684133" y="1306515"/>
                </a:lnTo>
                <a:lnTo>
                  <a:pt x="11582400" y="1256049"/>
                </a:lnTo>
                <a:lnTo>
                  <a:pt x="11582400" y="1253645"/>
                </a:lnTo>
                <a:lnTo>
                  <a:pt x="11584803" y="1251242"/>
                </a:lnTo>
                <a:lnTo>
                  <a:pt x="11584803" y="1249640"/>
                </a:lnTo>
                <a:lnTo>
                  <a:pt x="11581599" y="1248038"/>
                </a:lnTo>
                <a:lnTo>
                  <a:pt x="11581599" y="1236022"/>
                </a:lnTo>
                <a:lnTo>
                  <a:pt x="11593615" y="1232818"/>
                </a:lnTo>
                <a:lnTo>
                  <a:pt x="11593615" y="1225609"/>
                </a:lnTo>
                <a:lnTo>
                  <a:pt x="11574390" y="1209588"/>
                </a:lnTo>
                <a:lnTo>
                  <a:pt x="11574390" y="1204781"/>
                </a:lnTo>
                <a:lnTo>
                  <a:pt x="11581599" y="1199975"/>
                </a:lnTo>
                <a:lnTo>
                  <a:pt x="11581599" y="1195970"/>
                </a:lnTo>
                <a:lnTo>
                  <a:pt x="11574390" y="1189561"/>
                </a:lnTo>
                <a:lnTo>
                  <a:pt x="11563175" y="1177545"/>
                </a:lnTo>
                <a:cubicBezTo>
                  <a:pt x="11563175" y="1177545"/>
                  <a:pt x="11570384" y="1177545"/>
                  <a:pt x="11570384" y="1164729"/>
                </a:cubicBezTo>
                <a:cubicBezTo>
                  <a:pt x="11570384" y="1152713"/>
                  <a:pt x="11555965" y="1152713"/>
                  <a:pt x="11555965" y="1152713"/>
                </a:cubicBezTo>
                <a:cubicBezTo>
                  <a:pt x="11555965" y="1152713"/>
                  <a:pt x="11542348" y="1152713"/>
                  <a:pt x="11541547" y="1164729"/>
                </a:cubicBezTo>
                <a:cubicBezTo>
                  <a:pt x="11540745" y="1176744"/>
                  <a:pt x="11548755" y="1177545"/>
                  <a:pt x="11548755" y="1177545"/>
                </a:cubicBezTo>
                <a:lnTo>
                  <a:pt x="11537542" y="1189561"/>
                </a:lnTo>
                <a:lnTo>
                  <a:pt x="11530332" y="1195970"/>
                </a:lnTo>
                <a:lnTo>
                  <a:pt x="11530332" y="1199975"/>
                </a:lnTo>
                <a:lnTo>
                  <a:pt x="11537542" y="1204781"/>
                </a:lnTo>
                <a:lnTo>
                  <a:pt x="11537542" y="1209588"/>
                </a:lnTo>
                <a:lnTo>
                  <a:pt x="11517515" y="1225609"/>
                </a:lnTo>
                <a:lnTo>
                  <a:pt x="11517515" y="1232017"/>
                </a:lnTo>
                <a:lnTo>
                  <a:pt x="11530332" y="1235221"/>
                </a:lnTo>
                <a:lnTo>
                  <a:pt x="11530332" y="1247237"/>
                </a:lnTo>
                <a:lnTo>
                  <a:pt x="11527127" y="1248839"/>
                </a:lnTo>
                <a:lnTo>
                  <a:pt x="11527127" y="1252043"/>
                </a:lnTo>
                <a:lnTo>
                  <a:pt x="11528729" y="1254446"/>
                </a:lnTo>
                <a:lnTo>
                  <a:pt x="11528729" y="1256850"/>
                </a:lnTo>
                <a:lnTo>
                  <a:pt x="11426996" y="1307316"/>
                </a:lnTo>
                <a:lnTo>
                  <a:pt x="11432603" y="1324138"/>
                </a:lnTo>
                <a:lnTo>
                  <a:pt x="11457436" y="1341761"/>
                </a:lnTo>
                <a:lnTo>
                  <a:pt x="11457436" y="1358583"/>
                </a:lnTo>
                <a:lnTo>
                  <a:pt x="11426996" y="1370599"/>
                </a:lnTo>
                <a:lnTo>
                  <a:pt x="11431001" y="1379410"/>
                </a:lnTo>
                <a:lnTo>
                  <a:pt x="11451828" y="1388222"/>
                </a:lnTo>
                <a:lnTo>
                  <a:pt x="11451828" y="1410651"/>
                </a:lnTo>
                <a:lnTo>
                  <a:pt x="11424593" y="1423468"/>
                </a:lnTo>
                <a:lnTo>
                  <a:pt x="11428598" y="1431479"/>
                </a:lnTo>
                <a:lnTo>
                  <a:pt x="11451028" y="1436285"/>
                </a:lnTo>
                <a:lnTo>
                  <a:pt x="11451028" y="1460317"/>
                </a:lnTo>
                <a:lnTo>
                  <a:pt x="11424593" y="1473133"/>
                </a:lnTo>
                <a:lnTo>
                  <a:pt x="11428598" y="1481945"/>
                </a:lnTo>
                <a:lnTo>
                  <a:pt x="11449426" y="1493160"/>
                </a:lnTo>
                <a:lnTo>
                  <a:pt x="11450227" y="1509181"/>
                </a:lnTo>
                <a:lnTo>
                  <a:pt x="11442216" y="1509181"/>
                </a:lnTo>
                <a:lnTo>
                  <a:pt x="11442216" y="1502772"/>
                </a:lnTo>
                <a:lnTo>
                  <a:pt x="11387744" y="1502772"/>
                </a:lnTo>
                <a:lnTo>
                  <a:pt x="11387744" y="1420264"/>
                </a:lnTo>
                <a:lnTo>
                  <a:pt x="11378933" y="1420264"/>
                </a:lnTo>
                <a:lnTo>
                  <a:pt x="11378933" y="1393829"/>
                </a:lnTo>
                <a:lnTo>
                  <a:pt x="11370122" y="1393829"/>
                </a:lnTo>
                <a:lnTo>
                  <a:pt x="11370122" y="1399437"/>
                </a:lnTo>
                <a:lnTo>
                  <a:pt x="11364514" y="1399437"/>
                </a:lnTo>
                <a:lnTo>
                  <a:pt x="11364514" y="1388222"/>
                </a:lnTo>
                <a:cubicBezTo>
                  <a:pt x="11364514" y="1388222"/>
                  <a:pt x="11367718" y="1387421"/>
                  <a:pt x="11374127" y="1377808"/>
                </a:cubicBezTo>
                <a:cubicBezTo>
                  <a:pt x="11379734" y="1368196"/>
                  <a:pt x="11382137" y="1360185"/>
                  <a:pt x="11382137" y="1360185"/>
                </a:cubicBezTo>
                <a:lnTo>
                  <a:pt x="11359708" y="1360185"/>
                </a:lnTo>
                <a:lnTo>
                  <a:pt x="11359708" y="1352976"/>
                </a:lnTo>
                <a:lnTo>
                  <a:pt x="11308440" y="1352976"/>
                </a:lnTo>
                <a:lnTo>
                  <a:pt x="11308440" y="1357782"/>
                </a:lnTo>
                <a:cubicBezTo>
                  <a:pt x="11308440" y="1357782"/>
                  <a:pt x="11291618" y="1359384"/>
                  <a:pt x="11291618" y="1357782"/>
                </a:cubicBezTo>
                <a:cubicBezTo>
                  <a:pt x="11291618" y="1356180"/>
                  <a:pt x="11291618" y="1320133"/>
                  <a:pt x="11291618" y="1320133"/>
                </a:cubicBezTo>
                <a:lnTo>
                  <a:pt x="11244356" y="1320133"/>
                </a:lnTo>
                <a:lnTo>
                  <a:pt x="11244356" y="1324138"/>
                </a:lnTo>
                <a:lnTo>
                  <a:pt x="11239550" y="1324138"/>
                </a:lnTo>
                <a:lnTo>
                  <a:pt x="11239550" y="1356180"/>
                </a:lnTo>
                <a:lnTo>
                  <a:pt x="11235545" y="1356180"/>
                </a:lnTo>
                <a:lnTo>
                  <a:pt x="11235545" y="1225609"/>
                </a:lnTo>
                <a:lnTo>
                  <a:pt x="11210712" y="1225609"/>
                </a:lnTo>
                <a:lnTo>
                  <a:pt x="11210712" y="1195970"/>
                </a:lnTo>
                <a:lnTo>
                  <a:pt x="11205906" y="1195970"/>
                </a:lnTo>
                <a:lnTo>
                  <a:pt x="11205906" y="1199174"/>
                </a:lnTo>
                <a:lnTo>
                  <a:pt x="11186681" y="1199174"/>
                </a:lnTo>
                <a:lnTo>
                  <a:pt x="11141822" y="1147907"/>
                </a:lnTo>
                <a:lnTo>
                  <a:pt x="11141822" y="1067000"/>
                </a:lnTo>
                <a:lnTo>
                  <a:pt x="11137016" y="1067000"/>
                </a:lnTo>
                <a:lnTo>
                  <a:pt x="11137016" y="1145503"/>
                </a:lnTo>
                <a:lnTo>
                  <a:pt x="11100167" y="1103849"/>
                </a:lnTo>
                <a:lnTo>
                  <a:pt x="11100167" y="1095838"/>
                </a:lnTo>
                <a:lnTo>
                  <a:pt x="11094560" y="1095838"/>
                </a:lnTo>
                <a:lnTo>
                  <a:pt x="11094560" y="1120671"/>
                </a:lnTo>
                <a:lnTo>
                  <a:pt x="11046497" y="1203179"/>
                </a:lnTo>
                <a:lnTo>
                  <a:pt x="11046497" y="1041367"/>
                </a:lnTo>
                <a:lnTo>
                  <a:pt x="11042491" y="1041367"/>
                </a:lnTo>
                <a:lnTo>
                  <a:pt x="11042491" y="1221603"/>
                </a:lnTo>
                <a:lnTo>
                  <a:pt x="11035282" y="1221603"/>
                </a:lnTo>
                <a:lnTo>
                  <a:pt x="11035282" y="1210389"/>
                </a:lnTo>
                <a:lnTo>
                  <a:pt x="11028072" y="1210389"/>
                </a:lnTo>
                <a:lnTo>
                  <a:pt x="11028072" y="1220001"/>
                </a:lnTo>
                <a:lnTo>
                  <a:pt x="11021664" y="1220001"/>
                </a:lnTo>
                <a:lnTo>
                  <a:pt x="11021664" y="1208786"/>
                </a:lnTo>
                <a:lnTo>
                  <a:pt x="11016056" y="1208786"/>
                </a:lnTo>
                <a:lnTo>
                  <a:pt x="11016056" y="1242431"/>
                </a:lnTo>
                <a:lnTo>
                  <a:pt x="11002439" y="1242431"/>
                </a:lnTo>
                <a:lnTo>
                  <a:pt x="11002439" y="1353777"/>
                </a:lnTo>
                <a:lnTo>
                  <a:pt x="10997633" y="1353777"/>
                </a:lnTo>
                <a:lnTo>
                  <a:pt x="10997633" y="1358583"/>
                </a:lnTo>
                <a:lnTo>
                  <a:pt x="11001638" y="1358583"/>
                </a:lnTo>
                <a:lnTo>
                  <a:pt x="11001638" y="1368997"/>
                </a:lnTo>
                <a:lnTo>
                  <a:pt x="10971198" y="1368997"/>
                </a:lnTo>
                <a:lnTo>
                  <a:pt x="10971198" y="1364190"/>
                </a:lnTo>
                <a:lnTo>
                  <a:pt x="10963187" y="1364190"/>
                </a:lnTo>
                <a:lnTo>
                  <a:pt x="10963187" y="1370599"/>
                </a:lnTo>
                <a:lnTo>
                  <a:pt x="10937554" y="1370599"/>
                </a:lnTo>
                <a:lnTo>
                  <a:pt x="10937554" y="1405845"/>
                </a:lnTo>
                <a:lnTo>
                  <a:pt x="10923935" y="1405845"/>
                </a:lnTo>
                <a:lnTo>
                  <a:pt x="10923935" y="1397835"/>
                </a:lnTo>
                <a:lnTo>
                  <a:pt x="10883082" y="1397835"/>
                </a:lnTo>
                <a:lnTo>
                  <a:pt x="10883082" y="1323337"/>
                </a:lnTo>
                <a:lnTo>
                  <a:pt x="10871066" y="1323337"/>
                </a:lnTo>
                <a:lnTo>
                  <a:pt x="10871066" y="1345766"/>
                </a:lnTo>
                <a:lnTo>
                  <a:pt x="10857449" y="1345766"/>
                </a:lnTo>
                <a:lnTo>
                  <a:pt x="10857449" y="1337756"/>
                </a:lnTo>
                <a:lnTo>
                  <a:pt x="10849438" y="1337756"/>
                </a:lnTo>
                <a:lnTo>
                  <a:pt x="10849438" y="1344965"/>
                </a:lnTo>
                <a:lnTo>
                  <a:pt x="10826208" y="1344965"/>
                </a:lnTo>
                <a:lnTo>
                  <a:pt x="10826208" y="1018937"/>
                </a:lnTo>
                <a:lnTo>
                  <a:pt x="10818197" y="1018937"/>
                </a:lnTo>
                <a:lnTo>
                  <a:pt x="10818197" y="1099844"/>
                </a:lnTo>
                <a:lnTo>
                  <a:pt x="10756517" y="1099844"/>
                </a:lnTo>
                <a:lnTo>
                  <a:pt x="10756517" y="1018937"/>
                </a:lnTo>
                <a:lnTo>
                  <a:pt x="10750909" y="1018937"/>
                </a:lnTo>
                <a:lnTo>
                  <a:pt x="10750909" y="1083021"/>
                </a:lnTo>
                <a:lnTo>
                  <a:pt x="10730081" y="1083021"/>
                </a:lnTo>
                <a:lnTo>
                  <a:pt x="10730081" y="1099844"/>
                </a:lnTo>
                <a:lnTo>
                  <a:pt x="10661191" y="1099844"/>
                </a:lnTo>
                <a:lnTo>
                  <a:pt x="10661191" y="1062995"/>
                </a:lnTo>
                <a:lnTo>
                  <a:pt x="10581887" y="1062995"/>
                </a:lnTo>
                <a:lnTo>
                  <a:pt x="10581887" y="1054985"/>
                </a:lnTo>
                <a:lnTo>
                  <a:pt x="10558656" y="1054985"/>
                </a:lnTo>
                <a:lnTo>
                  <a:pt x="10541834" y="1067000"/>
                </a:lnTo>
                <a:lnTo>
                  <a:pt x="10526614" y="1067000"/>
                </a:lnTo>
                <a:lnTo>
                  <a:pt x="10526614" y="1056587"/>
                </a:lnTo>
                <a:lnTo>
                  <a:pt x="10471342" y="1056587"/>
                </a:lnTo>
                <a:lnTo>
                  <a:pt x="10471342" y="1062995"/>
                </a:lnTo>
                <a:lnTo>
                  <a:pt x="10457724" y="1062995"/>
                </a:lnTo>
                <a:lnTo>
                  <a:pt x="10457724" y="1054985"/>
                </a:lnTo>
                <a:lnTo>
                  <a:pt x="10376017" y="1054985"/>
                </a:lnTo>
                <a:lnTo>
                  <a:pt x="10354388" y="1071006"/>
                </a:lnTo>
                <a:lnTo>
                  <a:pt x="10263870" y="1071006"/>
                </a:lnTo>
                <a:lnTo>
                  <a:pt x="10263870" y="1085425"/>
                </a:lnTo>
                <a:lnTo>
                  <a:pt x="10207796" y="1085425"/>
                </a:lnTo>
                <a:lnTo>
                  <a:pt x="10207796" y="1018937"/>
                </a:lnTo>
                <a:lnTo>
                  <a:pt x="10202189" y="1018937"/>
                </a:lnTo>
                <a:lnTo>
                  <a:pt x="10202189" y="1077414"/>
                </a:lnTo>
                <a:lnTo>
                  <a:pt x="10186167" y="1077414"/>
                </a:lnTo>
                <a:lnTo>
                  <a:pt x="10186167" y="1103849"/>
                </a:lnTo>
                <a:lnTo>
                  <a:pt x="10162937" y="1103849"/>
                </a:lnTo>
                <a:lnTo>
                  <a:pt x="10162937" y="1133488"/>
                </a:lnTo>
                <a:lnTo>
                  <a:pt x="10131697" y="1133488"/>
                </a:lnTo>
                <a:lnTo>
                  <a:pt x="10131697" y="1125477"/>
                </a:lnTo>
                <a:lnTo>
                  <a:pt x="10108466" y="1125477"/>
                </a:lnTo>
                <a:lnTo>
                  <a:pt x="10108466" y="1147907"/>
                </a:lnTo>
                <a:lnTo>
                  <a:pt x="10089240" y="1166331"/>
                </a:lnTo>
                <a:lnTo>
                  <a:pt x="10089240" y="1339358"/>
                </a:lnTo>
                <a:lnTo>
                  <a:pt x="10082031" y="1347368"/>
                </a:lnTo>
                <a:lnTo>
                  <a:pt x="10082031" y="1377808"/>
                </a:lnTo>
                <a:lnTo>
                  <a:pt x="10074821" y="1377808"/>
                </a:lnTo>
                <a:lnTo>
                  <a:pt x="10074821" y="1385819"/>
                </a:lnTo>
                <a:lnTo>
                  <a:pt x="10052392" y="1385819"/>
                </a:lnTo>
                <a:lnTo>
                  <a:pt x="10052392" y="785831"/>
                </a:lnTo>
                <a:lnTo>
                  <a:pt x="10016345" y="785831"/>
                </a:lnTo>
                <a:lnTo>
                  <a:pt x="10016345" y="777020"/>
                </a:lnTo>
                <a:lnTo>
                  <a:pt x="10001926" y="777020"/>
                </a:lnTo>
                <a:lnTo>
                  <a:pt x="10001926" y="785030"/>
                </a:lnTo>
                <a:lnTo>
                  <a:pt x="9967481" y="785030"/>
                </a:lnTo>
                <a:lnTo>
                  <a:pt x="9967481" y="563940"/>
                </a:lnTo>
                <a:lnTo>
                  <a:pt x="9917014" y="563940"/>
                </a:lnTo>
                <a:lnTo>
                  <a:pt x="9917014" y="504662"/>
                </a:lnTo>
                <a:lnTo>
                  <a:pt x="9909805" y="504662"/>
                </a:lnTo>
                <a:lnTo>
                  <a:pt x="9909805" y="541511"/>
                </a:lnTo>
                <a:lnTo>
                  <a:pt x="9868951" y="541511"/>
                </a:lnTo>
                <a:lnTo>
                  <a:pt x="9868951" y="528694"/>
                </a:lnTo>
                <a:lnTo>
                  <a:pt x="9863344" y="528694"/>
                </a:lnTo>
                <a:lnTo>
                  <a:pt x="9863344" y="539108"/>
                </a:lnTo>
                <a:lnTo>
                  <a:pt x="9775229" y="539108"/>
                </a:lnTo>
                <a:lnTo>
                  <a:pt x="9775229" y="504662"/>
                </a:lnTo>
                <a:lnTo>
                  <a:pt x="9769621" y="504662"/>
                </a:lnTo>
                <a:lnTo>
                  <a:pt x="9769621" y="552725"/>
                </a:lnTo>
                <a:lnTo>
                  <a:pt x="9756804" y="552725"/>
                </a:lnTo>
                <a:lnTo>
                  <a:pt x="9756804" y="546317"/>
                </a:lnTo>
                <a:lnTo>
                  <a:pt x="9747192" y="546317"/>
                </a:lnTo>
                <a:lnTo>
                  <a:pt x="9747192" y="573553"/>
                </a:lnTo>
                <a:lnTo>
                  <a:pt x="9699129" y="573553"/>
                </a:lnTo>
                <a:lnTo>
                  <a:pt x="9682306" y="585569"/>
                </a:lnTo>
                <a:lnTo>
                  <a:pt x="9682306" y="863533"/>
                </a:lnTo>
                <a:lnTo>
                  <a:pt x="9685510" y="863533"/>
                </a:lnTo>
                <a:lnTo>
                  <a:pt x="9685510" y="877952"/>
                </a:lnTo>
                <a:lnTo>
                  <a:pt x="9682306" y="877952"/>
                </a:lnTo>
                <a:lnTo>
                  <a:pt x="9682306" y="1441091"/>
                </a:lnTo>
                <a:lnTo>
                  <a:pt x="9672694" y="1451505"/>
                </a:lnTo>
                <a:lnTo>
                  <a:pt x="9672694" y="1466725"/>
                </a:lnTo>
                <a:lnTo>
                  <a:pt x="9621426" y="1466725"/>
                </a:lnTo>
                <a:lnTo>
                  <a:pt x="9621426" y="1484348"/>
                </a:lnTo>
                <a:lnTo>
                  <a:pt x="9627835" y="1484348"/>
                </a:lnTo>
                <a:lnTo>
                  <a:pt x="9627835" y="1509181"/>
                </a:lnTo>
                <a:lnTo>
                  <a:pt x="9566955" y="1509181"/>
                </a:lnTo>
                <a:lnTo>
                  <a:pt x="9566955" y="1414657"/>
                </a:lnTo>
                <a:lnTo>
                  <a:pt x="9528505" y="1414657"/>
                </a:lnTo>
                <a:cubicBezTo>
                  <a:pt x="9529305" y="1365793"/>
                  <a:pt x="9528505" y="1312122"/>
                  <a:pt x="9527704" y="1256850"/>
                </a:cubicBezTo>
                <a:cubicBezTo>
                  <a:pt x="9524499" y="1085425"/>
                  <a:pt x="9494861" y="860329"/>
                  <a:pt x="9458814" y="732962"/>
                </a:cubicBezTo>
                <a:cubicBezTo>
                  <a:pt x="9413954" y="571150"/>
                  <a:pt x="9344263" y="485437"/>
                  <a:pt x="9299404" y="485437"/>
                </a:cubicBezTo>
                <a:cubicBezTo>
                  <a:pt x="9254545" y="485437"/>
                  <a:pt x="9184853" y="571150"/>
                  <a:pt x="9139995" y="732962"/>
                </a:cubicBezTo>
                <a:cubicBezTo>
                  <a:pt x="9107953" y="848313"/>
                  <a:pt x="9080717" y="1042969"/>
                  <a:pt x="9072706" y="1205582"/>
                </a:cubicBezTo>
                <a:lnTo>
                  <a:pt x="9024643" y="1205582"/>
                </a:lnTo>
                <a:lnTo>
                  <a:pt x="9024643" y="1191163"/>
                </a:lnTo>
                <a:lnTo>
                  <a:pt x="9003816" y="1191163"/>
                </a:lnTo>
                <a:lnTo>
                  <a:pt x="9003816" y="1202378"/>
                </a:lnTo>
                <a:lnTo>
                  <a:pt x="8988596" y="1202378"/>
                </a:lnTo>
                <a:lnTo>
                  <a:pt x="8988596" y="1199174"/>
                </a:lnTo>
                <a:lnTo>
                  <a:pt x="8974978" y="1199174"/>
                </a:lnTo>
                <a:lnTo>
                  <a:pt x="8974978" y="1210389"/>
                </a:lnTo>
                <a:lnTo>
                  <a:pt x="8914099" y="1210389"/>
                </a:lnTo>
                <a:lnTo>
                  <a:pt x="8914099" y="1238425"/>
                </a:lnTo>
                <a:lnTo>
                  <a:pt x="8878852" y="1238425"/>
                </a:lnTo>
                <a:lnTo>
                  <a:pt x="8878852" y="1372201"/>
                </a:lnTo>
                <a:lnTo>
                  <a:pt x="8866036" y="1372201"/>
                </a:lnTo>
                <a:lnTo>
                  <a:pt x="8866036" y="1423468"/>
                </a:lnTo>
                <a:lnTo>
                  <a:pt x="8843606" y="1423468"/>
                </a:lnTo>
                <a:lnTo>
                  <a:pt x="8843606" y="1306515"/>
                </a:lnTo>
                <a:lnTo>
                  <a:pt x="8835595" y="1306515"/>
                </a:lnTo>
                <a:lnTo>
                  <a:pt x="8835595" y="1335353"/>
                </a:lnTo>
                <a:lnTo>
                  <a:pt x="8797144" y="1335353"/>
                </a:lnTo>
                <a:lnTo>
                  <a:pt x="8797144" y="1223205"/>
                </a:lnTo>
                <a:lnTo>
                  <a:pt x="8753888" y="1223205"/>
                </a:lnTo>
                <a:lnTo>
                  <a:pt x="8753888" y="1204781"/>
                </a:lnTo>
                <a:lnTo>
                  <a:pt x="8685799" y="1204781"/>
                </a:lnTo>
                <a:lnTo>
                  <a:pt x="8685799" y="1155917"/>
                </a:lnTo>
                <a:lnTo>
                  <a:pt x="8673783" y="1155917"/>
                </a:lnTo>
                <a:lnTo>
                  <a:pt x="8673783" y="1201577"/>
                </a:lnTo>
                <a:lnTo>
                  <a:pt x="8659364" y="1201577"/>
                </a:lnTo>
                <a:lnTo>
                  <a:pt x="8659364" y="1215996"/>
                </a:lnTo>
                <a:lnTo>
                  <a:pt x="8646547" y="1215996"/>
                </a:lnTo>
                <a:lnTo>
                  <a:pt x="8646547" y="1244033"/>
                </a:lnTo>
                <a:lnTo>
                  <a:pt x="8604091" y="1244033"/>
                </a:lnTo>
                <a:lnTo>
                  <a:pt x="8604091" y="1393028"/>
                </a:lnTo>
                <a:lnTo>
                  <a:pt x="8569647" y="1393028"/>
                </a:lnTo>
                <a:lnTo>
                  <a:pt x="8569647" y="672082"/>
                </a:lnTo>
                <a:lnTo>
                  <a:pt x="8516776" y="672082"/>
                </a:lnTo>
                <a:lnTo>
                  <a:pt x="8516776" y="647250"/>
                </a:lnTo>
                <a:lnTo>
                  <a:pt x="8522384" y="647250"/>
                </a:lnTo>
                <a:lnTo>
                  <a:pt x="8522384" y="292384"/>
                </a:lnTo>
                <a:lnTo>
                  <a:pt x="8512771" y="292384"/>
                </a:lnTo>
                <a:lnTo>
                  <a:pt x="8512771" y="284373"/>
                </a:lnTo>
                <a:lnTo>
                  <a:pt x="8485536" y="284373"/>
                </a:lnTo>
                <a:lnTo>
                  <a:pt x="8485536" y="289981"/>
                </a:lnTo>
                <a:lnTo>
                  <a:pt x="8262043" y="289981"/>
                </a:lnTo>
                <a:lnTo>
                  <a:pt x="8262043" y="297991"/>
                </a:lnTo>
                <a:lnTo>
                  <a:pt x="8213179" y="297991"/>
                </a:lnTo>
                <a:lnTo>
                  <a:pt x="8213179" y="285174"/>
                </a:lnTo>
                <a:lnTo>
                  <a:pt x="8195555" y="285174"/>
                </a:lnTo>
                <a:lnTo>
                  <a:pt x="8195555" y="1401039"/>
                </a:lnTo>
                <a:lnTo>
                  <a:pt x="8138681" y="1401039"/>
                </a:lnTo>
                <a:lnTo>
                  <a:pt x="8138681" y="1415458"/>
                </a:lnTo>
                <a:lnTo>
                  <a:pt x="8123461" y="1415458"/>
                </a:lnTo>
                <a:lnTo>
                  <a:pt x="8123461" y="1409049"/>
                </a:lnTo>
                <a:lnTo>
                  <a:pt x="8067387" y="1409049"/>
                </a:lnTo>
                <a:lnTo>
                  <a:pt x="8067387" y="1354578"/>
                </a:lnTo>
                <a:lnTo>
                  <a:pt x="8060979" y="1354578"/>
                </a:lnTo>
                <a:lnTo>
                  <a:pt x="8060979" y="1438688"/>
                </a:lnTo>
                <a:lnTo>
                  <a:pt x="8000099" y="1438688"/>
                </a:lnTo>
                <a:lnTo>
                  <a:pt x="8000099" y="1563652"/>
                </a:lnTo>
                <a:lnTo>
                  <a:pt x="7994492" y="1563652"/>
                </a:lnTo>
                <a:lnTo>
                  <a:pt x="7965654" y="1303311"/>
                </a:lnTo>
                <a:lnTo>
                  <a:pt x="7965654" y="805057"/>
                </a:lnTo>
                <a:lnTo>
                  <a:pt x="7626809" y="805057"/>
                </a:lnTo>
                <a:lnTo>
                  <a:pt x="7626809" y="1364190"/>
                </a:lnTo>
                <a:lnTo>
                  <a:pt x="7586756" y="1364190"/>
                </a:lnTo>
                <a:lnTo>
                  <a:pt x="7586756" y="1374604"/>
                </a:lnTo>
                <a:lnTo>
                  <a:pt x="7564327" y="1374604"/>
                </a:lnTo>
                <a:lnTo>
                  <a:pt x="7564327" y="1031754"/>
                </a:lnTo>
                <a:lnTo>
                  <a:pt x="7555516" y="1031754"/>
                </a:lnTo>
                <a:lnTo>
                  <a:pt x="7555516" y="867539"/>
                </a:lnTo>
                <a:lnTo>
                  <a:pt x="7502646" y="867539"/>
                </a:lnTo>
                <a:lnTo>
                  <a:pt x="7502646" y="809863"/>
                </a:lnTo>
                <a:lnTo>
                  <a:pt x="7481819" y="809863"/>
                </a:lnTo>
                <a:lnTo>
                  <a:pt x="7481819" y="821078"/>
                </a:lnTo>
                <a:lnTo>
                  <a:pt x="7435358" y="821078"/>
                </a:lnTo>
                <a:lnTo>
                  <a:pt x="7435358" y="809062"/>
                </a:lnTo>
                <a:lnTo>
                  <a:pt x="7381688" y="809062"/>
                </a:lnTo>
                <a:lnTo>
                  <a:pt x="7381688" y="820277"/>
                </a:lnTo>
                <a:lnTo>
                  <a:pt x="7356855" y="820277"/>
                </a:lnTo>
                <a:lnTo>
                  <a:pt x="7356855" y="935628"/>
                </a:lnTo>
                <a:lnTo>
                  <a:pt x="7297577" y="935628"/>
                </a:lnTo>
                <a:lnTo>
                  <a:pt x="7297577" y="1091833"/>
                </a:lnTo>
                <a:lnTo>
                  <a:pt x="7282357" y="1091833"/>
                </a:lnTo>
                <a:lnTo>
                  <a:pt x="7273546" y="1101446"/>
                </a:lnTo>
                <a:lnTo>
                  <a:pt x="7273546" y="1331347"/>
                </a:lnTo>
                <a:lnTo>
                  <a:pt x="7254320" y="1331347"/>
                </a:lnTo>
                <a:lnTo>
                  <a:pt x="7254320" y="1422667"/>
                </a:lnTo>
                <a:lnTo>
                  <a:pt x="7187032" y="1422667"/>
                </a:lnTo>
                <a:lnTo>
                  <a:pt x="7062869" y="416547"/>
                </a:lnTo>
                <a:lnTo>
                  <a:pt x="6476500" y="525490"/>
                </a:lnTo>
                <a:lnTo>
                  <a:pt x="6337918" y="631228"/>
                </a:lnTo>
                <a:lnTo>
                  <a:pt x="6250603" y="1228012"/>
                </a:lnTo>
                <a:lnTo>
                  <a:pt x="6224168" y="1228012"/>
                </a:lnTo>
                <a:lnTo>
                  <a:pt x="6224168" y="1199174"/>
                </a:lnTo>
                <a:lnTo>
                  <a:pt x="6214556" y="1199174"/>
                </a:lnTo>
                <a:lnTo>
                  <a:pt x="6214556" y="1124676"/>
                </a:lnTo>
                <a:lnTo>
                  <a:pt x="6197734" y="1124676"/>
                </a:lnTo>
                <a:lnTo>
                  <a:pt x="6197734" y="1135090"/>
                </a:lnTo>
                <a:lnTo>
                  <a:pt x="6134451" y="1135090"/>
                </a:lnTo>
                <a:lnTo>
                  <a:pt x="6134451" y="1212792"/>
                </a:lnTo>
                <a:lnTo>
                  <a:pt x="6059152" y="1212792"/>
                </a:lnTo>
                <a:lnTo>
                  <a:pt x="6059152" y="1232017"/>
                </a:lnTo>
                <a:lnTo>
                  <a:pt x="6064759" y="1232017"/>
                </a:lnTo>
                <a:lnTo>
                  <a:pt x="6064759" y="1318531"/>
                </a:lnTo>
                <a:lnTo>
                  <a:pt x="6042330" y="1318531"/>
                </a:lnTo>
                <a:lnTo>
                  <a:pt x="6042330" y="1562050"/>
                </a:lnTo>
                <a:lnTo>
                  <a:pt x="6003879" y="1562050"/>
                </a:lnTo>
                <a:lnTo>
                  <a:pt x="6003879" y="1539621"/>
                </a:lnTo>
                <a:lnTo>
                  <a:pt x="5962225" y="1539621"/>
                </a:lnTo>
                <a:lnTo>
                  <a:pt x="5962225" y="1489955"/>
                </a:lnTo>
                <a:lnTo>
                  <a:pt x="5954214" y="1489955"/>
                </a:lnTo>
                <a:lnTo>
                  <a:pt x="5954214" y="1283284"/>
                </a:lnTo>
                <a:lnTo>
                  <a:pt x="5898140" y="1283284"/>
                </a:lnTo>
                <a:cubicBezTo>
                  <a:pt x="5898140" y="1283284"/>
                  <a:pt x="5874910" y="841104"/>
                  <a:pt x="5860491" y="620815"/>
                </a:cubicBezTo>
                <a:cubicBezTo>
                  <a:pt x="5846072" y="400526"/>
                  <a:pt x="5818837" y="28838"/>
                  <a:pt x="5818837" y="28838"/>
                </a:cubicBezTo>
                <a:lnTo>
                  <a:pt x="5782789" y="16021"/>
                </a:lnTo>
                <a:lnTo>
                  <a:pt x="5777182" y="16021"/>
                </a:lnTo>
                <a:lnTo>
                  <a:pt x="5777182" y="20026"/>
                </a:lnTo>
                <a:lnTo>
                  <a:pt x="5659427" y="20026"/>
                </a:lnTo>
                <a:lnTo>
                  <a:pt x="5659427" y="0"/>
                </a:lnTo>
                <a:lnTo>
                  <a:pt x="5647412" y="0"/>
                </a:lnTo>
                <a:lnTo>
                  <a:pt x="5647412" y="16021"/>
                </a:lnTo>
                <a:lnTo>
                  <a:pt x="5598548" y="16021"/>
                </a:lnTo>
                <a:cubicBezTo>
                  <a:pt x="5598548" y="16021"/>
                  <a:pt x="5582527" y="549521"/>
                  <a:pt x="5580123" y="686501"/>
                </a:cubicBezTo>
                <a:cubicBezTo>
                  <a:pt x="5577720" y="822680"/>
                  <a:pt x="5580123" y="1188760"/>
                  <a:pt x="5580123" y="1188760"/>
                </a:cubicBezTo>
                <a:lnTo>
                  <a:pt x="5557694" y="1188760"/>
                </a:lnTo>
                <a:lnTo>
                  <a:pt x="5557694" y="1272871"/>
                </a:lnTo>
                <a:lnTo>
                  <a:pt x="5543275" y="1272871"/>
                </a:lnTo>
                <a:lnTo>
                  <a:pt x="5543275" y="1292897"/>
                </a:lnTo>
                <a:lnTo>
                  <a:pt x="5496814" y="1292897"/>
                </a:lnTo>
                <a:lnTo>
                  <a:pt x="5496814" y="1256850"/>
                </a:lnTo>
                <a:lnTo>
                  <a:pt x="5475186" y="1256850"/>
                </a:lnTo>
                <a:lnTo>
                  <a:pt x="5475186" y="1273672"/>
                </a:lnTo>
                <a:lnTo>
                  <a:pt x="5368646" y="1273672"/>
                </a:lnTo>
                <a:lnTo>
                  <a:pt x="5368646" y="948445"/>
                </a:lnTo>
                <a:lnTo>
                  <a:pt x="5282132" y="948445"/>
                </a:lnTo>
                <a:lnTo>
                  <a:pt x="5282132" y="930021"/>
                </a:lnTo>
                <a:lnTo>
                  <a:pt x="5246085" y="930021"/>
                </a:lnTo>
                <a:lnTo>
                  <a:pt x="5242080" y="938832"/>
                </a:lnTo>
                <a:lnTo>
                  <a:pt x="5143550" y="938832"/>
                </a:lnTo>
                <a:lnTo>
                  <a:pt x="5143550" y="961262"/>
                </a:lnTo>
                <a:lnTo>
                  <a:pt x="5109105" y="961262"/>
                </a:lnTo>
                <a:lnTo>
                  <a:pt x="5109105" y="1134289"/>
                </a:lnTo>
                <a:lnTo>
                  <a:pt x="5089079" y="1153514"/>
                </a:lnTo>
                <a:lnTo>
                  <a:pt x="5089079" y="1202378"/>
                </a:lnTo>
                <a:lnTo>
                  <a:pt x="5076262" y="1202378"/>
                </a:lnTo>
                <a:lnTo>
                  <a:pt x="5076262" y="1262457"/>
                </a:lnTo>
                <a:lnTo>
                  <a:pt x="4999361" y="1262457"/>
                </a:lnTo>
                <a:lnTo>
                  <a:pt x="4999361" y="1314525"/>
                </a:lnTo>
                <a:lnTo>
                  <a:pt x="4974529" y="1314525"/>
                </a:lnTo>
                <a:lnTo>
                  <a:pt x="4974529" y="1568459"/>
                </a:lnTo>
                <a:lnTo>
                  <a:pt x="4953701" y="1568459"/>
                </a:lnTo>
                <a:lnTo>
                  <a:pt x="4953701" y="904387"/>
                </a:lnTo>
                <a:lnTo>
                  <a:pt x="4898429" y="904387"/>
                </a:lnTo>
                <a:lnTo>
                  <a:pt x="4898429" y="890769"/>
                </a:lnTo>
                <a:lnTo>
                  <a:pt x="4743024" y="890769"/>
                </a:lnTo>
                <a:lnTo>
                  <a:pt x="4743024" y="901984"/>
                </a:lnTo>
                <a:lnTo>
                  <a:pt x="4705375" y="901984"/>
                </a:lnTo>
                <a:lnTo>
                  <a:pt x="4705375" y="1249640"/>
                </a:lnTo>
                <a:lnTo>
                  <a:pt x="4694161" y="1249640"/>
                </a:lnTo>
                <a:lnTo>
                  <a:pt x="4694161" y="1229614"/>
                </a:lnTo>
                <a:lnTo>
                  <a:pt x="4678140" y="1229614"/>
                </a:lnTo>
                <a:lnTo>
                  <a:pt x="4678140" y="1207184"/>
                </a:lnTo>
                <a:lnTo>
                  <a:pt x="4578809" y="1207184"/>
                </a:lnTo>
                <a:lnTo>
                  <a:pt x="4578809" y="1147106"/>
                </a:lnTo>
                <a:lnTo>
                  <a:pt x="4571600" y="1147106"/>
                </a:lnTo>
                <a:lnTo>
                  <a:pt x="4571600" y="1259253"/>
                </a:lnTo>
                <a:lnTo>
                  <a:pt x="4537155" y="1256850"/>
                </a:lnTo>
                <a:lnTo>
                  <a:pt x="4537155" y="986895"/>
                </a:lnTo>
                <a:lnTo>
                  <a:pt x="4532348" y="979686"/>
                </a:lnTo>
                <a:lnTo>
                  <a:pt x="4516327" y="979686"/>
                </a:lnTo>
                <a:lnTo>
                  <a:pt x="4516327" y="967670"/>
                </a:lnTo>
                <a:lnTo>
                  <a:pt x="4470667" y="967670"/>
                </a:lnTo>
                <a:lnTo>
                  <a:pt x="4470667" y="950047"/>
                </a:lnTo>
                <a:lnTo>
                  <a:pt x="4367332" y="950047"/>
                </a:lnTo>
                <a:lnTo>
                  <a:pt x="4367332" y="954052"/>
                </a:lnTo>
                <a:lnTo>
                  <a:pt x="4361724" y="954052"/>
                </a:lnTo>
                <a:lnTo>
                  <a:pt x="4361724" y="942837"/>
                </a:lnTo>
                <a:lnTo>
                  <a:pt x="4346504" y="942837"/>
                </a:lnTo>
                <a:lnTo>
                  <a:pt x="4346504" y="971675"/>
                </a:lnTo>
                <a:lnTo>
                  <a:pt x="4296038" y="971675"/>
                </a:lnTo>
                <a:lnTo>
                  <a:pt x="4296038" y="983691"/>
                </a:lnTo>
                <a:lnTo>
                  <a:pt x="4158257" y="983691"/>
                </a:lnTo>
                <a:lnTo>
                  <a:pt x="4158257" y="997309"/>
                </a:lnTo>
                <a:lnTo>
                  <a:pt x="4098979" y="997309"/>
                </a:lnTo>
                <a:lnTo>
                  <a:pt x="4098979" y="1199174"/>
                </a:lnTo>
                <a:lnTo>
                  <a:pt x="4050115" y="1199174"/>
                </a:lnTo>
                <a:lnTo>
                  <a:pt x="4050115" y="1181551"/>
                </a:lnTo>
                <a:lnTo>
                  <a:pt x="3981225" y="1181551"/>
                </a:lnTo>
                <a:lnTo>
                  <a:pt x="3981225" y="1189561"/>
                </a:lnTo>
                <a:lnTo>
                  <a:pt x="3965204" y="1189561"/>
                </a:lnTo>
                <a:lnTo>
                  <a:pt x="3965204" y="1173540"/>
                </a:lnTo>
                <a:lnTo>
                  <a:pt x="3933162" y="1173540"/>
                </a:lnTo>
                <a:lnTo>
                  <a:pt x="3933162" y="1191964"/>
                </a:lnTo>
                <a:lnTo>
                  <a:pt x="3903523" y="1191964"/>
                </a:lnTo>
                <a:lnTo>
                  <a:pt x="3903523" y="1058189"/>
                </a:lnTo>
                <a:lnTo>
                  <a:pt x="3896313" y="1058189"/>
                </a:lnTo>
                <a:lnTo>
                  <a:pt x="3896313" y="1067801"/>
                </a:lnTo>
                <a:lnTo>
                  <a:pt x="3873884" y="1067801"/>
                </a:lnTo>
                <a:lnTo>
                  <a:pt x="3873884" y="945241"/>
                </a:lnTo>
                <a:lnTo>
                  <a:pt x="3856261" y="945241"/>
                </a:lnTo>
                <a:lnTo>
                  <a:pt x="3856261" y="953251"/>
                </a:lnTo>
                <a:lnTo>
                  <a:pt x="3839439" y="953251"/>
                </a:lnTo>
                <a:lnTo>
                  <a:pt x="3839439" y="949246"/>
                </a:lnTo>
                <a:lnTo>
                  <a:pt x="3821816" y="949246"/>
                </a:lnTo>
                <a:lnTo>
                  <a:pt x="3821816" y="952450"/>
                </a:lnTo>
                <a:lnTo>
                  <a:pt x="3771349" y="952450"/>
                </a:lnTo>
                <a:lnTo>
                  <a:pt x="3771349" y="966068"/>
                </a:lnTo>
                <a:lnTo>
                  <a:pt x="3717679" y="966068"/>
                </a:lnTo>
                <a:lnTo>
                  <a:pt x="3717679" y="913199"/>
                </a:lnTo>
                <a:lnTo>
                  <a:pt x="3714475" y="913199"/>
                </a:lnTo>
                <a:lnTo>
                  <a:pt x="3714475" y="966869"/>
                </a:lnTo>
                <a:lnTo>
                  <a:pt x="3687239" y="966869"/>
                </a:lnTo>
                <a:lnTo>
                  <a:pt x="3687239" y="986895"/>
                </a:lnTo>
                <a:lnTo>
                  <a:pt x="3657600" y="986895"/>
                </a:lnTo>
                <a:lnTo>
                  <a:pt x="3602328" y="1003717"/>
                </a:lnTo>
                <a:lnTo>
                  <a:pt x="3602328" y="1022141"/>
                </a:lnTo>
                <a:lnTo>
                  <a:pt x="3594317" y="1022141"/>
                </a:lnTo>
                <a:lnTo>
                  <a:pt x="3594317" y="1012529"/>
                </a:lnTo>
                <a:lnTo>
                  <a:pt x="3545453" y="1012529"/>
                </a:lnTo>
                <a:lnTo>
                  <a:pt x="3545453" y="461406"/>
                </a:lnTo>
                <a:lnTo>
                  <a:pt x="3402866" y="461406"/>
                </a:lnTo>
                <a:lnTo>
                  <a:pt x="3402866" y="437374"/>
                </a:lnTo>
                <a:lnTo>
                  <a:pt x="3394855" y="437374"/>
                </a:lnTo>
                <a:lnTo>
                  <a:pt x="3394855" y="449390"/>
                </a:lnTo>
                <a:lnTo>
                  <a:pt x="3281106" y="449390"/>
                </a:lnTo>
                <a:lnTo>
                  <a:pt x="3281106" y="781826"/>
                </a:lnTo>
                <a:lnTo>
                  <a:pt x="3208210" y="781826"/>
                </a:lnTo>
                <a:lnTo>
                  <a:pt x="3208210" y="1120671"/>
                </a:lnTo>
                <a:lnTo>
                  <a:pt x="3172163" y="1120671"/>
                </a:lnTo>
                <a:lnTo>
                  <a:pt x="3172163" y="759397"/>
                </a:lnTo>
                <a:lnTo>
                  <a:pt x="2893397" y="759397"/>
                </a:lnTo>
                <a:lnTo>
                  <a:pt x="2893397" y="1132687"/>
                </a:lnTo>
                <a:lnTo>
                  <a:pt x="2881382" y="1132687"/>
                </a:lnTo>
                <a:lnTo>
                  <a:pt x="2881382" y="1173540"/>
                </a:lnTo>
                <a:lnTo>
                  <a:pt x="2840528" y="1173540"/>
                </a:lnTo>
                <a:lnTo>
                  <a:pt x="2840528" y="1115063"/>
                </a:lnTo>
                <a:lnTo>
                  <a:pt x="2830915" y="1115063"/>
                </a:lnTo>
                <a:lnTo>
                  <a:pt x="2830915" y="1275274"/>
                </a:lnTo>
                <a:lnTo>
                  <a:pt x="2806083" y="1275274"/>
                </a:lnTo>
                <a:lnTo>
                  <a:pt x="2806083" y="1452306"/>
                </a:lnTo>
                <a:lnTo>
                  <a:pt x="2783653" y="1452306"/>
                </a:lnTo>
                <a:lnTo>
                  <a:pt x="2783653" y="1422667"/>
                </a:lnTo>
                <a:lnTo>
                  <a:pt x="2754014" y="1422667"/>
                </a:lnTo>
                <a:lnTo>
                  <a:pt x="2754014" y="1161524"/>
                </a:lnTo>
                <a:lnTo>
                  <a:pt x="2726779" y="1161524"/>
                </a:lnTo>
                <a:lnTo>
                  <a:pt x="2726779" y="990099"/>
                </a:lnTo>
                <a:lnTo>
                  <a:pt x="2701946" y="990099"/>
                </a:lnTo>
                <a:lnTo>
                  <a:pt x="2701946" y="903586"/>
                </a:lnTo>
                <a:lnTo>
                  <a:pt x="2698742" y="903586"/>
                </a:lnTo>
                <a:lnTo>
                  <a:pt x="2698742" y="955654"/>
                </a:lnTo>
                <a:lnTo>
                  <a:pt x="2673108" y="938832"/>
                </a:lnTo>
                <a:lnTo>
                  <a:pt x="2673108" y="909193"/>
                </a:lnTo>
                <a:lnTo>
                  <a:pt x="2659490" y="893172"/>
                </a:lnTo>
                <a:lnTo>
                  <a:pt x="2659490" y="873146"/>
                </a:lnTo>
                <a:lnTo>
                  <a:pt x="2651480" y="873146"/>
                </a:lnTo>
                <a:lnTo>
                  <a:pt x="2557757" y="961262"/>
                </a:lnTo>
                <a:lnTo>
                  <a:pt x="2557757" y="968471"/>
                </a:lnTo>
                <a:lnTo>
                  <a:pt x="2545741" y="978885"/>
                </a:lnTo>
                <a:lnTo>
                  <a:pt x="2545741" y="991702"/>
                </a:lnTo>
                <a:lnTo>
                  <a:pt x="2515301" y="991702"/>
                </a:lnTo>
                <a:lnTo>
                  <a:pt x="2515301" y="1124676"/>
                </a:lnTo>
                <a:lnTo>
                  <a:pt x="2503285" y="1124676"/>
                </a:lnTo>
                <a:lnTo>
                  <a:pt x="2503285" y="1271268"/>
                </a:lnTo>
                <a:lnTo>
                  <a:pt x="2496076" y="1271268"/>
                </a:lnTo>
                <a:lnTo>
                  <a:pt x="2496076" y="1284085"/>
                </a:lnTo>
                <a:lnTo>
                  <a:pt x="2475248" y="1306515"/>
                </a:lnTo>
                <a:lnTo>
                  <a:pt x="2475248" y="1322536"/>
                </a:lnTo>
                <a:lnTo>
                  <a:pt x="2448013" y="1322536"/>
                </a:lnTo>
                <a:lnTo>
                  <a:pt x="2448013" y="1340159"/>
                </a:lnTo>
                <a:lnTo>
                  <a:pt x="2453620" y="1340159"/>
                </a:lnTo>
                <a:lnTo>
                  <a:pt x="2453620" y="1390625"/>
                </a:lnTo>
                <a:lnTo>
                  <a:pt x="2413567" y="1390625"/>
                </a:lnTo>
                <a:lnTo>
                  <a:pt x="2413567" y="1419463"/>
                </a:lnTo>
                <a:lnTo>
                  <a:pt x="2410363" y="1416259"/>
                </a:lnTo>
                <a:lnTo>
                  <a:pt x="2403955" y="1407447"/>
                </a:lnTo>
                <a:lnTo>
                  <a:pt x="2382326" y="1407447"/>
                </a:lnTo>
                <a:lnTo>
                  <a:pt x="2382326" y="1398636"/>
                </a:lnTo>
                <a:lnTo>
                  <a:pt x="2363902" y="1398636"/>
                </a:lnTo>
                <a:lnTo>
                  <a:pt x="2363902" y="1391426"/>
                </a:lnTo>
                <a:lnTo>
                  <a:pt x="2348682" y="1391426"/>
                </a:lnTo>
                <a:lnTo>
                  <a:pt x="2340672" y="1384217"/>
                </a:lnTo>
                <a:lnTo>
                  <a:pt x="2340672" y="1374604"/>
                </a:lnTo>
                <a:lnTo>
                  <a:pt x="2312635" y="1374604"/>
                </a:lnTo>
                <a:lnTo>
                  <a:pt x="2312635" y="1368997"/>
                </a:lnTo>
                <a:lnTo>
                  <a:pt x="2303824" y="1368997"/>
                </a:lnTo>
                <a:lnTo>
                  <a:pt x="2303824" y="1374604"/>
                </a:lnTo>
                <a:lnTo>
                  <a:pt x="2265373" y="1374604"/>
                </a:lnTo>
                <a:lnTo>
                  <a:pt x="2265373" y="1408248"/>
                </a:lnTo>
                <a:lnTo>
                  <a:pt x="2238137" y="1408248"/>
                </a:lnTo>
                <a:lnTo>
                  <a:pt x="2238137" y="1429076"/>
                </a:lnTo>
                <a:lnTo>
                  <a:pt x="2227724" y="1429076"/>
                </a:lnTo>
                <a:lnTo>
                  <a:pt x="2227724" y="1437887"/>
                </a:lnTo>
                <a:lnTo>
                  <a:pt x="2181263" y="1437887"/>
                </a:lnTo>
                <a:lnTo>
                  <a:pt x="2181263" y="1335353"/>
                </a:lnTo>
                <a:lnTo>
                  <a:pt x="2178860" y="1335353"/>
                </a:lnTo>
                <a:lnTo>
                  <a:pt x="2178860" y="1254446"/>
                </a:lnTo>
                <a:lnTo>
                  <a:pt x="2182865" y="1254446"/>
                </a:lnTo>
                <a:lnTo>
                  <a:pt x="2182865" y="1236022"/>
                </a:lnTo>
                <a:cubicBezTo>
                  <a:pt x="2182865" y="1236022"/>
                  <a:pt x="2183666" y="1210389"/>
                  <a:pt x="2174854" y="1210389"/>
                </a:cubicBezTo>
                <a:lnTo>
                  <a:pt x="2162838" y="1210389"/>
                </a:lnTo>
                <a:lnTo>
                  <a:pt x="2162838" y="1195169"/>
                </a:lnTo>
                <a:cubicBezTo>
                  <a:pt x="2162838" y="1195169"/>
                  <a:pt x="2132399" y="1169535"/>
                  <a:pt x="2084336" y="1159922"/>
                </a:cubicBezTo>
                <a:cubicBezTo>
                  <a:pt x="2036272" y="1150310"/>
                  <a:pt x="2008236" y="1151111"/>
                  <a:pt x="2008236" y="1151111"/>
                </a:cubicBezTo>
                <a:lnTo>
                  <a:pt x="2004230" y="1157519"/>
                </a:lnTo>
                <a:lnTo>
                  <a:pt x="1994618" y="1157519"/>
                </a:lnTo>
                <a:lnTo>
                  <a:pt x="1994618" y="1114262"/>
                </a:lnTo>
                <a:lnTo>
                  <a:pt x="1990612" y="1114262"/>
                </a:lnTo>
                <a:lnTo>
                  <a:pt x="1990612" y="1157519"/>
                </a:lnTo>
                <a:lnTo>
                  <a:pt x="1973790" y="1157519"/>
                </a:lnTo>
                <a:lnTo>
                  <a:pt x="1973790" y="1121472"/>
                </a:lnTo>
                <a:lnTo>
                  <a:pt x="1968183" y="1121472"/>
                </a:lnTo>
                <a:lnTo>
                  <a:pt x="1956167" y="1109456"/>
                </a:lnTo>
                <a:lnTo>
                  <a:pt x="1952963" y="1109456"/>
                </a:lnTo>
                <a:lnTo>
                  <a:pt x="1952963" y="1134289"/>
                </a:lnTo>
                <a:lnTo>
                  <a:pt x="1933738" y="1134289"/>
                </a:lnTo>
                <a:lnTo>
                  <a:pt x="1933738" y="1142299"/>
                </a:lnTo>
                <a:lnTo>
                  <a:pt x="1938544" y="1145503"/>
                </a:lnTo>
                <a:lnTo>
                  <a:pt x="1938544" y="1150310"/>
                </a:lnTo>
                <a:lnTo>
                  <a:pt x="1866449" y="1150310"/>
                </a:lnTo>
                <a:lnTo>
                  <a:pt x="1866449" y="1157519"/>
                </a:lnTo>
                <a:cubicBezTo>
                  <a:pt x="1866449" y="1157519"/>
                  <a:pt x="1820790" y="1164729"/>
                  <a:pt x="1794355" y="1171137"/>
                </a:cubicBezTo>
                <a:cubicBezTo>
                  <a:pt x="1767920" y="1178347"/>
                  <a:pt x="1736679" y="1192765"/>
                  <a:pt x="1736679" y="1192765"/>
                </a:cubicBezTo>
                <a:lnTo>
                  <a:pt x="1729470" y="1192765"/>
                </a:lnTo>
                <a:lnTo>
                  <a:pt x="1729470" y="1207184"/>
                </a:lnTo>
                <a:lnTo>
                  <a:pt x="1721459" y="1207184"/>
                </a:lnTo>
                <a:lnTo>
                  <a:pt x="1721459" y="1203179"/>
                </a:lnTo>
                <a:lnTo>
                  <a:pt x="1703836" y="1203179"/>
                </a:lnTo>
                <a:lnTo>
                  <a:pt x="1703836" y="1207184"/>
                </a:lnTo>
                <a:lnTo>
                  <a:pt x="1698229" y="1207184"/>
                </a:lnTo>
                <a:cubicBezTo>
                  <a:pt x="1698229" y="1207184"/>
                  <a:pt x="1682208" y="1215996"/>
                  <a:pt x="1668590" y="1227211"/>
                </a:cubicBezTo>
                <a:cubicBezTo>
                  <a:pt x="1654972" y="1237624"/>
                  <a:pt x="1647762" y="1246436"/>
                  <a:pt x="1647762" y="1246436"/>
                </a:cubicBezTo>
                <a:lnTo>
                  <a:pt x="1647762" y="1331347"/>
                </a:lnTo>
                <a:lnTo>
                  <a:pt x="1642956" y="1331347"/>
                </a:lnTo>
                <a:lnTo>
                  <a:pt x="1642956" y="1406646"/>
                </a:lnTo>
                <a:lnTo>
                  <a:pt x="1590087" y="1406646"/>
                </a:lnTo>
                <a:lnTo>
                  <a:pt x="1590087" y="1416259"/>
                </a:lnTo>
                <a:lnTo>
                  <a:pt x="1582877" y="1416259"/>
                </a:lnTo>
                <a:lnTo>
                  <a:pt x="1582877" y="1421065"/>
                </a:lnTo>
                <a:lnTo>
                  <a:pt x="1556443" y="1421065"/>
                </a:lnTo>
                <a:lnTo>
                  <a:pt x="1556443" y="1426672"/>
                </a:lnTo>
                <a:lnTo>
                  <a:pt x="1546830" y="1426672"/>
                </a:lnTo>
                <a:lnTo>
                  <a:pt x="1546830" y="1429877"/>
                </a:lnTo>
                <a:lnTo>
                  <a:pt x="1543626" y="1429877"/>
                </a:lnTo>
                <a:lnTo>
                  <a:pt x="1543626" y="1420264"/>
                </a:lnTo>
                <a:lnTo>
                  <a:pt x="1517992" y="1420264"/>
                </a:lnTo>
                <a:lnTo>
                  <a:pt x="1517992" y="1441091"/>
                </a:lnTo>
                <a:lnTo>
                  <a:pt x="1522799" y="1441091"/>
                </a:lnTo>
                <a:lnTo>
                  <a:pt x="1522799" y="1457913"/>
                </a:lnTo>
                <a:lnTo>
                  <a:pt x="1493160" y="1457913"/>
                </a:lnTo>
                <a:lnTo>
                  <a:pt x="1493160" y="1527605"/>
                </a:lnTo>
                <a:lnTo>
                  <a:pt x="1458714" y="1527605"/>
                </a:lnTo>
                <a:lnTo>
                  <a:pt x="1435484" y="1010927"/>
                </a:lnTo>
                <a:lnTo>
                  <a:pt x="1449903" y="1006120"/>
                </a:lnTo>
                <a:lnTo>
                  <a:pt x="1449903" y="962864"/>
                </a:lnTo>
                <a:lnTo>
                  <a:pt x="1455510" y="955654"/>
                </a:lnTo>
                <a:lnTo>
                  <a:pt x="1455510" y="929220"/>
                </a:lnTo>
                <a:lnTo>
                  <a:pt x="1470730" y="920408"/>
                </a:lnTo>
                <a:lnTo>
                  <a:pt x="1478741" y="914000"/>
                </a:lnTo>
                <a:lnTo>
                  <a:pt x="1492359" y="883560"/>
                </a:lnTo>
                <a:lnTo>
                  <a:pt x="1492359" y="858727"/>
                </a:lnTo>
                <a:lnTo>
                  <a:pt x="1488353" y="857125"/>
                </a:lnTo>
                <a:lnTo>
                  <a:pt x="1488353" y="850716"/>
                </a:lnTo>
                <a:lnTo>
                  <a:pt x="1485950" y="849114"/>
                </a:lnTo>
                <a:lnTo>
                  <a:pt x="1485950" y="846711"/>
                </a:lnTo>
                <a:lnTo>
                  <a:pt x="1483547" y="845109"/>
                </a:lnTo>
                <a:lnTo>
                  <a:pt x="1483547" y="841104"/>
                </a:lnTo>
                <a:lnTo>
                  <a:pt x="1454709" y="834695"/>
                </a:lnTo>
                <a:lnTo>
                  <a:pt x="1457112" y="831491"/>
                </a:lnTo>
                <a:lnTo>
                  <a:pt x="1463521" y="806659"/>
                </a:lnTo>
                <a:lnTo>
                  <a:pt x="1463521" y="802653"/>
                </a:lnTo>
                <a:lnTo>
                  <a:pt x="1461117" y="802653"/>
                </a:lnTo>
                <a:lnTo>
                  <a:pt x="1461117" y="805057"/>
                </a:lnTo>
                <a:lnTo>
                  <a:pt x="1438688" y="791439"/>
                </a:lnTo>
                <a:lnTo>
                  <a:pt x="1438688" y="771412"/>
                </a:lnTo>
                <a:lnTo>
                  <a:pt x="1433882" y="771412"/>
                </a:lnTo>
                <a:lnTo>
                  <a:pt x="1433882" y="765805"/>
                </a:lnTo>
                <a:lnTo>
                  <a:pt x="1425070" y="764203"/>
                </a:lnTo>
                <a:lnTo>
                  <a:pt x="1423468" y="641642"/>
                </a:lnTo>
                <a:lnTo>
                  <a:pt x="1425070" y="639239"/>
                </a:lnTo>
                <a:lnTo>
                  <a:pt x="1425070" y="635234"/>
                </a:lnTo>
                <a:lnTo>
                  <a:pt x="1421065" y="633632"/>
                </a:lnTo>
                <a:lnTo>
                  <a:pt x="1423468" y="535102"/>
                </a:lnTo>
                <a:lnTo>
                  <a:pt x="1425871" y="528694"/>
                </a:lnTo>
                <a:lnTo>
                  <a:pt x="1421866" y="526291"/>
                </a:lnTo>
                <a:lnTo>
                  <a:pt x="1421866" y="521484"/>
                </a:lnTo>
                <a:lnTo>
                  <a:pt x="1418662" y="519081"/>
                </a:lnTo>
                <a:lnTo>
                  <a:pt x="1417861" y="417348"/>
                </a:lnTo>
                <a:lnTo>
                  <a:pt x="1423468" y="417348"/>
                </a:lnTo>
                <a:lnTo>
                  <a:pt x="1423468" y="412541"/>
                </a:lnTo>
                <a:lnTo>
                  <a:pt x="1417060" y="412541"/>
                </a:lnTo>
                <a:lnTo>
                  <a:pt x="1417060" y="410138"/>
                </a:lnTo>
                <a:lnTo>
                  <a:pt x="1420264" y="408536"/>
                </a:lnTo>
                <a:lnTo>
                  <a:pt x="1420264" y="406133"/>
                </a:lnTo>
                <a:lnTo>
                  <a:pt x="1421065" y="404531"/>
                </a:lnTo>
                <a:lnTo>
                  <a:pt x="1421065" y="401327"/>
                </a:lnTo>
                <a:lnTo>
                  <a:pt x="1416259" y="400526"/>
                </a:lnTo>
                <a:lnTo>
                  <a:pt x="1416259" y="286776"/>
                </a:lnTo>
                <a:lnTo>
                  <a:pt x="1417060" y="286776"/>
                </a:lnTo>
                <a:lnTo>
                  <a:pt x="1417060" y="284373"/>
                </a:lnTo>
                <a:lnTo>
                  <a:pt x="1414657" y="284373"/>
                </a:lnTo>
                <a:lnTo>
                  <a:pt x="1414657" y="266750"/>
                </a:lnTo>
                <a:lnTo>
                  <a:pt x="1412253" y="265148"/>
                </a:lnTo>
                <a:lnTo>
                  <a:pt x="1409850" y="266750"/>
                </a:lnTo>
                <a:lnTo>
                  <a:pt x="1409850" y="284373"/>
                </a:lnTo>
                <a:lnTo>
                  <a:pt x="1407447" y="284373"/>
                </a:lnTo>
                <a:lnTo>
                  <a:pt x="1407447" y="286776"/>
                </a:lnTo>
                <a:lnTo>
                  <a:pt x="1408248" y="286776"/>
                </a:lnTo>
                <a:lnTo>
                  <a:pt x="1408248" y="401327"/>
                </a:lnTo>
                <a:lnTo>
                  <a:pt x="1402641" y="402128"/>
                </a:lnTo>
                <a:lnTo>
                  <a:pt x="1402641" y="405332"/>
                </a:lnTo>
                <a:lnTo>
                  <a:pt x="1403442" y="406934"/>
                </a:lnTo>
                <a:lnTo>
                  <a:pt x="1403442" y="408536"/>
                </a:lnTo>
                <a:lnTo>
                  <a:pt x="1406646" y="410138"/>
                </a:lnTo>
                <a:lnTo>
                  <a:pt x="1406646" y="412541"/>
                </a:lnTo>
                <a:lnTo>
                  <a:pt x="1401840" y="412541"/>
                </a:lnTo>
                <a:lnTo>
                  <a:pt x="1401840" y="417348"/>
                </a:lnTo>
                <a:lnTo>
                  <a:pt x="1407447" y="417348"/>
                </a:lnTo>
                <a:lnTo>
                  <a:pt x="1406646" y="519882"/>
                </a:lnTo>
                <a:lnTo>
                  <a:pt x="1403442" y="522285"/>
                </a:lnTo>
                <a:lnTo>
                  <a:pt x="1403442" y="527092"/>
                </a:lnTo>
                <a:lnTo>
                  <a:pt x="1399437" y="529495"/>
                </a:lnTo>
                <a:lnTo>
                  <a:pt x="1401840" y="535903"/>
                </a:lnTo>
                <a:lnTo>
                  <a:pt x="1404243" y="634433"/>
                </a:lnTo>
                <a:lnTo>
                  <a:pt x="1400238" y="636035"/>
                </a:lnTo>
                <a:lnTo>
                  <a:pt x="1400238" y="640040"/>
                </a:lnTo>
                <a:lnTo>
                  <a:pt x="1401840" y="642443"/>
                </a:lnTo>
                <a:lnTo>
                  <a:pt x="1400238" y="765004"/>
                </a:lnTo>
                <a:lnTo>
                  <a:pt x="1391426" y="766606"/>
                </a:lnTo>
                <a:lnTo>
                  <a:pt x="1391426" y="772214"/>
                </a:lnTo>
                <a:lnTo>
                  <a:pt x="1387421" y="772214"/>
                </a:lnTo>
                <a:lnTo>
                  <a:pt x="1387421" y="793041"/>
                </a:lnTo>
                <a:lnTo>
                  <a:pt x="1364991" y="806659"/>
                </a:lnTo>
                <a:lnTo>
                  <a:pt x="1364991" y="804256"/>
                </a:lnTo>
                <a:lnTo>
                  <a:pt x="1362588" y="804256"/>
                </a:lnTo>
                <a:lnTo>
                  <a:pt x="1362588" y="808261"/>
                </a:lnTo>
                <a:lnTo>
                  <a:pt x="1368997" y="833093"/>
                </a:lnTo>
                <a:lnTo>
                  <a:pt x="1370599" y="836298"/>
                </a:lnTo>
                <a:lnTo>
                  <a:pt x="1341761" y="842706"/>
                </a:lnTo>
                <a:lnTo>
                  <a:pt x="1341761" y="846711"/>
                </a:lnTo>
                <a:lnTo>
                  <a:pt x="1339358" y="848313"/>
                </a:lnTo>
                <a:lnTo>
                  <a:pt x="1339358" y="850716"/>
                </a:lnTo>
                <a:lnTo>
                  <a:pt x="1336955" y="852319"/>
                </a:lnTo>
                <a:lnTo>
                  <a:pt x="1336955" y="858727"/>
                </a:lnTo>
                <a:lnTo>
                  <a:pt x="1332949" y="860329"/>
                </a:lnTo>
                <a:lnTo>
                  <a:pt x="1332949" y="885162"/>
                </a:lnTo>
                <a:lnTo>
                  <a:pt x="1346567" y="915602"/>
                </a:lnTo>
                <a:lnTo>
                  <a:pt x="1354578" y="922010"/>
                </a:lnTo>
                <a:lnTo>
                  <a:pt x="1369798" y="930822"/>
                </a:lnTo>
                <a:lnTo>
                  <a:pt x="1369798" y="958858"/>
                </a:lnTo>
                <a:lnTo>
                  <a:pt x="1375405" y="966068"/>
                </a:lnTo>
                <a:lnTo>
                  <a:pt x="1375405" y="1009325"/>
                </a:lnTo>
                <a:lnTo>
                  <a:pt x="1389824" y="1014131"/>
                </a:lnTo>
                <a:lnTo>
                  <a:pt x="1363389" y="1604506"/>
                </a:lnTo>
                <a:lnTo>
                  <a:pt x="1350573" y="1604506"/>
                </a:lnTo>
                <a:lnTo>
                  <a:pt x="1350573" y="1650967"/>
                </a:lnTo>
                <a:lnTo>
                  <a:pt x="1332949" y="1650967"/>
                </a:lnTo>
                <a:lnTo>
                  <a:pt x="1332949" y="1659778"/>
                </a:lnTo>
                <a:lnTo>
                  <a:pt x="1280881" y="1659778"/>
                </a:lnTo>
                <a:lnTo>
                  <a:pt x="1276876" y="1655773"/>
                </a:lnTo>
                <a:lnTo>
                  <a:pt x="1276876" y="1642956"/>
                </a:lnTo>
                <a:lnTo>
                  <a:pt x="1272870" y="1642956"/>
                </a:lnTo>
                <a:lnTo>
                  <a:pt x="1272870" y="1630139"/>
                </a:lnTo>
                <a:lnTo>
                  <a:pt x="1319331" y="1620527"/>
                </a:lnTo>
                <a:lnTo>
                  <a:pt x="1319331" y="1602103"/>
                </a:lnTo>
                <a:cubicBezTo>
                  <a:pt x="1256849" y="1594893"/>
                  <a:pt x="1236823" y="1580474"/>
                  <a:pt x="1236823" y="1580474"/>
                </a:cubicBezTo>
                <a:lnTo>
                  <a:pt x="1236823" y="1575668"/>
                </a:lnTo>
                <a:lnTo>
                  <a:pt x="1229614" y="1575668"/>
                </a:lnTo>
                <a:lnTo>
                  <a:pt x="1229614" y="1555642"/>
                </a:lnTo>
                <a:lnTo>
                  <a:pt x="1256048" y="1555642"/>
                </a:lnTo>
                <a:lnTo>
                  <a:pt x="1260054" y="1548432"/>
                </a:lnTo>
                <a:lnTo>
                  <a:pt x="1272870" y="1548432"/>
                </a:lnTo>
                <a:lnTo>
                  <a:pt x="1272870" y="1544427"/>
                </a:lnTo>
                <a:lnTo>
                  <a:pt x="1270467" y="1544427"/>
                </a:lnTo>
                <a:lnTo>
                  <a:pt x="1270467" y="1530008"/>
                </a:lnTo>
                <a:lnTo>
                  <a:pt x="1234420" y="1530008"/>
                </a:lnTo>
                <a:lnTo>
                  <a:pt x="1234420" y="1521196"/>
                </a:lnTo>
                <a:lnTo>
                  <a:pt x="1231216" y="1516390"/>
                </a:lnTo>
                <a:lnTo>
                  <a:pt x="1220802" y="1516390"/>
                </a:lnTo>
                <a:lnTo>
                  <a:pt x="1220802" y="1523600"/>
                </a:lnTo>
                <a:cubicBezTo>
                  <a:pt x="1220802" y="1523600"/>
                  <a:pt x="1183153" y="1516390"/>
                  <a:pt x="1146304" y="1496364"/>
                </a:cubicBezTo>
                <a:cubicBezTo>
                  <a:pt x="1109456" y="1477139"/>
                  <a:pt x="1084623" y="1440290"/>
                  <a:pt x="1084623" y="1440290"/>
                </a:cubicBezTo>
                <a:lnTo>
                  <a:pt x="1084623" y="1431479"/>
                </a:lnTo>
                <a:lnTo>
                  <a:pt x="1089430" y="1431479"/>
                </a:lnTo>
                <a:lnTo>
                  <a:pt x="1089430" y="1426672"/>
                </a:lnTo>
                <a:lnTo>
                  <a:pt x="1084623" y="1426672"/>
                </a:lnTo>
                <a:lnTo>
                  <a:pt x="1084623" y="1419463"/>
                </a:lnTo>
                <a:lnTo>
                  <a:pt x="1082220" y="1417861"/>
                </a:lnTo>
                <a:lnTo>
                  <a:pt x="1076613" y="1417861"/>
                </a:lnTo>
                <a:lnTo>
                  <a:pt x="1076613" y="1405845"/>
                </a:lnTo>
                <a:lnTo>
                  <a:pt x="1071006" y="1405845"/>
                </a:lnTo>
                <a:lnTo>
                  <a:pt x="1071006" y="1417060"/>
                </a:lnTo>
                <a:lnTo>
                  <a:pt x="1063796" y="1417060"/>
                </a:lnTo>
                <a:lnTo>
                  <a:pt x="1063796" y="1405845"/>
                </a:lnTo>
                <a:lnTo>
                  <a:pt x="1058990" y="1405845"/>
                </a:lnTo>
                <a:lnTo>
                  <a:pt x="1058990" y="1428275"/>
                </a:lnTo>
                <a:lnTo>
                  <a:pt x="1053382" y="1428275"/>
                </a:lnTo>
                <a:lnTo>
                  <a:pt x="1053382" y="1433081"/>
                </a:lnTo>
                <a:lnTo>
                  <a:pt x="902785" y="1433081"/>
                </a:lnTo>
                <a:lnTo>
                  <a:pt x="748983" y="1433081"/>
                </a:lnTo>
                <a:lnTo>
                  <a:pt x="748983" y="1428275"/>
                </a:lnTo>
                <a:lnTo>
                  <a:pt x="743376" y="1428275"/>
                </a:lnTo>
                <a:lnTo>
                  <a:pt x="743376" y="1405845"/>
                </a:lnTo>
                <a:lnTo>
                  <a:pt x="738569" y="1405845"/>
                </a:lnTo>
                <a:lnTo>
                  <a:pt x="738569" y="1417060"/>
                </a:lnTo>
                <a:lnTo>
                  <a:pt x="731360" y="1417060"/>
                </a:lnTo>
                <a:lnTo>
                  <a:pt x="731360" y="1405845"/>
                </a:lnTo>
                <a:lnTo>
                  <a:pt x="725752" y="1405845"/>
                </a:lnTo>
                <a:lnTo>
                  <a:pt x="725752" y="1417861"/>
                </a:lnTo>
                <a:lnTo>
                  <a:pt x="720145" y="1417861"/>
                </a:lnTo>
                <a:lnTo>
                  <a:pt x="717742" y="1419463"/>
                </a:lnTo>
                <a:lnTo>
                  <a:pt x="717742" y="1426672"/>
                </a:lnTo>
                <a:lnTo>
                  <a:pt x="712936" y="1426672"/>
                </a:lnTo>
                <a:lnTo>
                  <a:pt x="712936" y="1431479"/>
                </a:lnTo>
                <a:lnTo>
                  <a:pt x="717742" y="1431479"/>
                </a:lnTo>
                <a:lnTo>
                  <a:pt x="717742" y="1440290"/>
                </a:lnTo>
                <a:cubicBezTo>
                  <a:pt x="717742" y="1440290"/>
                  <a:pt x="692909" y="1476338"/>
                  <a:pt x="656061" y="1496364"/>
                </a:cubicBezTo>
                <a:cubicBezTo>
                  <a:pt x="618412" y="1516390"/>
                  <a:pt x="581563" y="1523600"/>
                  <a:pt x="581563" y="1523600"/>
                </a:cubicBezTo>
                <a:lnTo>
                  <a:pt x="581563" y="1516390"/>
                </a:lnTo>
                <a:lnTo>
                  <a:pt x="571150" y="1516390"/>
                </a:lnTo>
                <a:lnTo>
                  <a:pt x="567945" y="1521196"/>
                </a:lnTo>
                <a:lnTo>
                  <a:pt x="567945" y="1530008"/>
                </a:lnTo>
                <a:lnTo>
                  <a:pt x="531898" y="1530008"/>
                </a:lnTo>
                <a:lnTo>
                  <a:pt x="531898" y="1544427"/>
                </a:lnTo>
                <a:lnTo>
                  <a:pt x="528694" y="1544427"/>
                </a:lnTo>
                <a:lnTo>
                  <a:pt x="528694" y="1548432"/>
                </a:lnTo>
                <a:lnTo>
                  <a:pt x="541511" y="1548432"/>
                </a:lnTo>
                <a:lnTo>
                  <a:pt x="545516" y="1555642"/>
                </a:lnTo>
                <a:lnTo>
                  <a:pt x="571951" y="1555642"/>
                </a:lnTo>
                <a:lnTo>
                  <a:pt x="571951" y="1575668"/>
                </a:lnTo>
                <a:lnTo>
                  <a:pt x="564741" y="1575668"/>
                </a:lnTo>
                <a:lnTo>
                  <a:pt x="564741" y="1580474"/>
                </a:lnTo>
                <a:cubicBezTo>
                  <a:pt x="564741" y="1580474"/>
                  <a:pt x="544715" y="1594893"/>
                  <a:pt x="482233" y="1602103"/>
                </a:cubicBezTo>
                <a:lnTo>
                  <a:pt x="482233" y="1619726"/>
                </a:lnTo>
                <a:lnTo>
                  <a:pt x="528694" y="1629338"/>
                </a:lnTo>
                <a:lnTo>
                  <a:pt x="528694" y="1642155"/>
                </a:lnTo>
                <a:lnTo>
                  <a:pt x="524689" y="1642155"/>
                </a:lnTo>
                <a:lnTo>
                  <a:pt x="524689" y="1654972"/>
                </a:lnTo>
                <a:lnTo>
                  <a:pt x="520683" y="1658977"/>
                </a:lnTo>
                <a:lnTo>
                  <a:pt x="266750" y="1658977"/>
                </a:lnTo>
                <a:lnTo>
                  <a:pt x="266750" y="1654972"/>
                </a:lnTo>
                <a:lnTo>
                  <a:pt x="261143" y="1654972"/>
                </a:lnTo>
                <a:lnTo>
                  <a:pt x="261143" y="1662182"/>
                </a:lnTo>
                <a:lnTo>
                  <a:pt x="256336" y="1662182"/>
                </a:lnTo>
                <a:lnTo>
                  <a:pt x="256336" y="1670993"/>
                </a:lnTo>
                <a:lnTo>
                  <a:pt x="260342" y="1670993"/>
                </a:lnTo>
                <a:lnTo>
                  <a:pt x="260342" y="1683810"/>
                </a:lnTo>
                <a:lnTo>
                  <a:pt x="251530" y="1683810"/>
                </a:lnTo>
                <a:lnTo>
                  <a:pt x="251530" y="1689417"/>
                </a:lnTo>
                <a:lnTo>
                  <a:pt x="251530" y="1725465"/>
                </a:lnTo>
                <a:lnTo>
                  <a:pt x="202666" y="1725465"/>
                </a:lnTo>
                <a:lnTo>
                  <a:pt x="202666" y="1747894"/>
                </a:lnTo>
                <a:lnTo>
                  <a:pt x="120158" y="1747894"/>
                </a:lnTo>
                <a:lnTo>
                  <a:pt x="120158" y="1758308"/>
                </a:lnTo>
                <a:lnTo>
                  <a:pt x="106540" y="1758308"/>
                </a:lnTo>
                <a:lnTo>
                  <a:pt x="106540" y="1766318"/>
                </a:lnTo>
                <a:lnTo>
                  <a:pt x="112147" y="1766318"/>
                </a:lnTo>
                <a:lnTo>
                  <a:pt x="112147" y="1777533"/>
                </a:lnTo>
                <a:lnTo>
                  <a:pt x="20827" y="1777533"/>
                </a:lnTo>
                <a:lnTo>
                  <a:pt x="20827" y="1793554"/>
                </a:lnTo>
                <a:lnTo>
                  <a:pt x="12817" y="1793554"/>
                </a:lnTo>
                <a:lnTo>
                  <a:pt x="12817" y="1788748"/>
                </a:lnTo>
                <a:lnTo>
                  <a:pt x="0" y="1788748"/>
                </a:lnTo>
                <a:lnTo>
                  <a:pt x="0" y="1839214"/>
                </a:lnTo>
                <a:lnTo>
                  <a:pt x="12192000" y="1839214"/>
                </a:lnTo>
                <a:lnTo>
                  <a:pt x="12192000" y="1807172"/>
                </a:lnTo>
                <a:lnTo>
                  <a:pt x="12164764" y="1807172"/>
                </a:lnTo>
                <a:close/>
                <a:moveTo>
                  <a:pt x="2412767" y="1433081"/>
                </a:moveTo>
                <a:lnTo>
                  <a:pt x="2412767" y="1420264"/>
                </a:lnTo>
                <a:lnTo>
                  <a:pt x="2415170" y="1420264"/>
                </a:lnTo>
                <a:lnTo>
                  <a:pt x="2415170" y="1433081"/>
                </a:lnTo>
                <a:lnTo>
                  <a:pt x="2412767" y="1433081"/>
                </a:lnTo>
                <a:close/>
                <a:moveTo>
                  <a:pt x="6799323" y="1419463"/>
                </a:moveTo>
                <a:lnTo>
                  <a:pt x="6799323" y="1430678"/>
                </a:lnTo>
                <a:lnTo>
                  <a:pt x="6785705" y="1443494"/>
                </a:lnTo>
                <a:lnTo>
                  <a:pt x="6743250" y="1443494"/>
                </a:lnTo>
                <a:lnTo>
                  <a:pt x="6743250" y="1408248"/>
                </a:lnTo>
                <a:lnTo>
                  <a:pt x="6702396" y="1408248"/>
                </a:lnTo>
                <a:lnTo>
                  <a:pt x="6702396" y="1417861"/>
                </a:lnTo>
                <a:lnTo>
                  <a:pt x="6716815" y="1417861"/>
                </a:lnTo>
                <a:lnTo>
                  <a:pt x="6716815" y="1438688"/>
                </a:lnTo>
                <a:lnTo>
                  <a:pt x="6603066" y="1438688"/>
                </a:lnTo>
                <a:lnTo>
                  <a:pt x="6603066" y="1231216"/>
                </a:lnTo>
                <a:lnTo>
                  <a:pt x="6587045" y="1231216"/>
                </a:lnTo>
                <a:lnTo>
                  <a:pt x="6587045" y="1195169"/>
                </a:lnTo>
                <a:lnTo>
                  <a:pt x="6561411" y="1195169"/>
                </a:lnTo>
                <a:lnTo>
                  <a:pt x="6561411" y="1179949"/>
                </a:lnTo>
                <a:lnTo>
                  <a:pt x="6550997" y="1179949"/>
                </a:lnTo>
                <a:lnTo>
                  <a:pt x="6550997" y="1188760"/>
                </a:lnTo>
                <a:lnTo>
                  <a:pt x="6542987" y="1188760"/>
                </a:lnTo>
                <a:lnTo>
                  <a:pt x="6594254" y="808261"/>
                </a:lnTo>
                <a:lnTo>
                  <a:pt x="6771286" y="808261"/>
                </a:lnTo>
                <a:lnTo>
                  <a:pt x="6831365" y="1419463"/>
                </a:lnTo>
                <a:lnTo>
                  <a:pt x="6799323" y="1419463"/>
                </a:lnTo>
                <a:close/>
                <a:moveTo>
                  <a:pt x="9199273" y="711334"/>
                </a:moveTo>
                <a:cubicBezTo>
                  <a:pt x="9199273" y="711334"/>
                  <a:pt x="9238524" y="535903"/>
                  <a:pt x="9292194" y="535903"/>
                </a:cubicBezTo>
                <a:cubicBezTo>
                  <a:pt x="9345064" y="535903"/>
                  <a:pt x="9365090" y="711334"/>
                  <a:pt x="9365090" y="711334"/>
                </a:cubicBezTo>
                <a:lnTo>
                  <a:pt x="9199273" y="711334"/>
                </a:lnTo>
                <a:close/>
              </a:path>
            </a:pathLst>
          </a:custGeom>
          <a:gradFill flip="none" rotWithShape="1">
            <a:gsLst>
              <a:gs pos="0">
                <a:schemeClr val="accent2">
                  <a:lumMod val="40000"/>
                  <a:lumOff val="60000"/>
                </a:schemeClr>
              </a:gs>
              <a:gs pos="100000">
                <a:srgbClr val="C31A13">
                  <a:alpha val="0"/>
                </a:srgbClr>
              </a:gs>
            </a:gsLst>
            <a:lin ang="5400000" scaled="1"/>
            <a:tileRect/>
          </a:gradFill>
          <a:ln w="4846" cap="flat">
            <a:noFill/>
            <a:prstDash val="solid"/>
            <a:miter/>
          </a:ln>
          <a:effectLst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037" name="任意多边形: 形状 2036">
            <a:extLst>
              <a:ext uri="{FF2B5EF4-FFF2-40B4-BE49-F238E27FC236}">
                <a16:creationId xmlns:a16="http://schemas.microsoft.com/office/drawing/2014/main" id="{54F0C9A5-F0B5-5E62-0C82-BDB54EE5EF9B}"/>
              </a:ext>
            </a:extLst>
          </p:cNvPr>
          <p:cNvSpPr/>
          <p:nvPr/>
        </p:nvSpPr>
        <p:spPr>
          <a:xfrm>
            <a:off x="0" y="4294434"/>
            <a:ext cx="12192000" cy="2563567"/>
          </a:xfrm>
          <a:custGeom>
            <a:avLst/>
            <a:gdLst>
              <a:gd name="connsiteX0" fmla="*/ 0 w 12192000"/>
              <a:gd name="connsiteY0" fmla="*/ 0 h 2563567"/>
              <a:gd name="connsiteX1" fmla="*/ 175469 w 12192000"/>
              <a:gd name="connsiteY1" fmla="*/ 55581 h 2563567"/>
              <a:gd name="connsiteX2" fmla="*/ 6096000 w 12192000"/>
              <a:gd name="connsiteY2" fmla="*/ 832798 h 2563567"/>
              <a:gd name="connsiteX3" fmla="*/ 12016531 w 12192000"/>
              <a:gd name="connsiteY3" fmla="*/ 55581 h 2563567"/>
              <a:gd name="connsiteX4" fmla="*/ 12192000 w 12192000"/>
              <a:gd name="connsiteY4" fmla="*/ 0 h 2563567"/>
              <a:gd name="connsiteX5" fmla="*/ 12192000 w 12192000"/>
              <a:gd name="connsiteY5" fmla="*/ 2563567 h 2563567"/>
              <a:gd name="connsiteX6" fmla="*/ 0 w 12192000"/>
              <a:gd name="connsiteY6" fmla="*/ 2563567 h 2563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2563567">
                <a:moveTo>
                  <a:pt x="0" y="0"/>
                </a:moveTo>
                <a:lnTo>
                  <a:pt x="175469" y="55581"/>
                </a:lnTo>
                <a:cubicBezTo>
                  <a:pt x="1784380" y="541125"/>
                  <a:pt x="3847043" y="832798"/>
                  <a:pt x="6096000" y="832798"/>
                </a:cubicBezTo>
                <a:cubicBezTo>
                  <a:pt x="8344958" y="832798"/>
                  <a:pt x="10407620" y="541125"/>
                  <a:pt x="12016531" y="55581"/>
                </a:cubicBezTo>
                <a:lnTo>
                  <a:pt x="12192000" y="0"/>
                </a:lnTo>
                <a:lnTo>
                  <a:pt x="12192000" y="2563567"/>
                </a:lnTo>
                <a:lnTo>
                  <a:pt x="0" y="2563567"/>
                </a:lnTo>
                <a:close/>
              </a:path>
            </a:pathLst>
          </a:custGeom>
          <a:gradFill flip="none" rotWithShape="1">
            <a:gsLst>
              <a:gs pos="0">
                <a:schemeClr val="accent2">
                  <a:lumMod val="40000"/>
                  <a:lumOff val="60000"/>
                </a:schemeClr>
              </a:gs>
              <a:gs pos="100000">
                <a:srgbClr val="C31A13"/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309" name="图形 1133">
            <a:extLst>
              <a:ext uri="{FF2B5EF4-FFF2-40B4-BE49-F238E27FC236}">
                <a16:creationId xmlns:a16="http://schemas.microsoft.com/office/drawing/2014/main" id="{477B8561-02EA-DB44-2D03-72DD85244FA5}"/>
              </a:ext>
            </a:extLst>
          </p:cNvPr>
          <p:cNvGrpSpPr/>
          <p:nvPr/>
        </p:nvGrpSpPr>
        <p:grpSpPr>
          <a:xfrm flipH="1">
            <a:off x="-5240533" y="-757835"/>
            <a:ext cx="10349976" cy="4803931"/>
            <a:chOff x="7630955" y="5085628"/>
            <a:chExt cx="2109990" cy="1030120"/>
          </a:xfrm>
          <a:noFill/>
        </p:grpSpPr>
        <p:sp>
          <p:nvSpPr>
            <p:cNvPr id="2310" name="任意多边形: 形状 2309">
              <a:extLst>
                <a:ext uri="{FF2B5EF4-FFF2-40B4-BE49-F238E27FC236}">
                  <a16:creationId xmlns:a16="http://schemas.microsoft.com/office/drawing/2014/main" id="{92C7225D-EF5C-2DDD-5483-86C3D11549CE}"/>
                </a:ext>
              </a:extLst>
            </p:cNvPr>
            <p:cNvSpPr/>
            <p:nvPr/>
          </p:nvSpPr>
          <p:spPr>
            <a:xfrm flipV="1">
              <a:off x="8938047" y="5255056"/>
              <a:ext cx="36037" cy="44816"/>
            </a:xfrm>
            <a:custGeom>
              <a:avLst/>
              <a:gdLst>
                <a:gd name="connsiteX0" fmla="*/ 35868 w 36037"/>
                <a:gd name="connsiteY0" fmla="*/ 36482 h 44816"/>
                <a:gd name="connsiteX1" fmla="*/ 5364 w 36037"/>
                <a:gd name="connsiteY1" fmla="*/ 31305 h 44816"/>
                <a:gd name="connsiteX2" fmla="*/ 14146 w 36037"/>
                <a:gd name="connsiteY2" fmla="*/ -396 h 44816"/>
                <a:gd name="connsiteX3" fmla="*/ 35868 w 36037"/>
                <a:gd name="connsiteY3" fmla="*/ 36482 h 44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037" h="44816">
                  <a:moveTo>
                    <a:pt x="35868" y="36482"/>
                  </a:moveTo>
                  <a:cubicBezTo>
                    <a:pt x="26530" y="48391"/>
                    <a:pt x="14818" y="47090"/>
                    <a:pt x="5364" y="31305"/>
                  </a:cubicBezTo>
                  <a:cubicBezTo>
                    <a:pt x="-4094" y="15515"/>
                    <a:pt x="-1594" y="1406"/>
                    <a:pt x="14146" y="-396"/>
                  </a:cubicBezTo>
                  <a:lnTo>
                    <a:pt x="35868" y="36482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11" name="任意多边形: 形状 2310">
              <a:extLst>
                <a:ext uri="{FF2B5EF4-FFF2-40B4-BE49-F238E27FC236}">
                  <a16:creationId xmlns:a16="http://schemas.microsoft.com/office/drawing/2014/main" id="{2258EE8A-C974-67A6-DDD2-080E842BCF98}"/>
                </a:ext>
              </a:extLst>
            </p:cNvPr>
            <p:cNvSpPr/>
            <p:nvPr/>
          </p:nvSpPr>
          <p:spPr>
            <a:xfrm flipV="1">
              <a:off x="8960966" y="5228031"/>
              <a:ext cx="42169" cy="40409"/>
            </a:xfrm>
            <a:custGeom>
              <a:avLst/>
              <a:gdLst>
                <a:gd name="connsiteX0" fmla="*/ 42000 w 42169"/>
                <a:gd name="connsiteY0" fmla="*/ 27547 h 40409"/>
                <a:gd name="connsiteX1" fmla="*/ 11450 w 42169"/>
                <a:gd name="connsiteY1" fmla="*/ 32433 h 40409"/>
                <a:gd name="connsiteX2" fmla="*/ 9584 w 42169"/>
                <a:gd name="connsiteY2" fmla="*/ -401 h 40409"/>
                <a:gd name="connsiteX3" fmla="*/ 42001 w 42169"/>
                <a:gd name="connsiteY3" fmla="*/ 27548 h 40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169" h="40409">
                  <a:moveTo>
                    <a:pt x="42000" y="27547"/>
                  </a:moveTo>
                  <a:cubicBezTo>
                    <a:pt x="36982" y="41819"/>
                    <a:pt x="25476" y="44353"/>
                    <a:pt x="11450" y="32433"/>
                  </a:cubicBezTo>
                  <a:cubicBezTo>
                    <a:pt x="-2578" y="20522"/>
                    <a:pt x="-4742" y="6360"/>
                    <a:pt x="9584" y="-401"/>
                  </a:cubicBezTo>
                  <a:lnTo>
                    <a:pt x="42001" y="27548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12" name="任意多边形: 形状 2311">
              <a:extLst>
                <a:ext uri="{FF2B5EF4-FFF2-40B4-BE49-F238E27FC236}">
                  <a16:creationId xmlns:a16="http://schemas.microsoft.com/office/drawing/2014/main" id="{6B6700E8-C771-218B-9514-67FCF382C4F1}"/>
                </a:ext>
              </a:extLst>
            </p:cNvPr>
            <p:cNvSpPr/>
            <p:nvPr/>
          </p:nvSpPr>
          <p:spPr>
            <a:xfrm flipV="1">
              <a:off x="8993507" y="5208100"/>
              <a:ext cx="44156" cy="37159"/>
            </a:xfrm>
            <a:custGeom>
              <a:avLst/>
              <a:gdLst>
                <a:gd name="connsiteX0" fmla="*/ 43988 w 44156"/>
                <a:gd name="connsiteY0" fmla="*/ 21983 h 37159"/>
                <a:gd name="connsiteX1" fmla="*/ 14612 w 44156"/>
                <a:gd name="connsiteY1" fmla="*/ 31713 h 37159"/>
                <a:gd name="connsiteX2" fmla="*/ 7508 w 44156"/>
                <a:gd name="connsiteY2" fmla="*/ -405 h 37159"/>
                <a:gd name="connsiteX3" fmla="*/ 43987 w 44156"/>
                <a:gd name="connsiteY3" fmla="*/ 21983 h 37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156" h="37159">
                  <a:moveTo>
                    <a:pt x="43988" y="21983"/>
                  </a:moveTo>
                  <a:cubicBezTo>
                    <a:pt x="41327" y="36882"/>
                    <a:pt x="30370" y="41227"/>
                    <a:pt x="14612" y="31713"/>
                  </a:cubicBezTo>
                  <a:cubicBezTo>
                    <a:pt x="-1142" y="22203"/>
                    <a:pt x="-5547" y="8567"/>
                    <a:pt x="7508" y="-405"/>
                  </a:cubicBezTo>
                  <a:lnTo>
                    <a:pt x="43987" y="21983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13" name="任意多边形: 形状 2312">
              <a:extLst>
                <a:ext uri="{FF2B5EF4-FFF2-40B4-BE49-F238E27FC236}">
                  <a16:creationId xmlns:a16="http://schemas.microsoft.com/office/drawing/2014/main" id="{27AAB011-DF86-E67B-BC4F-25CD71731F97}"/>
                </a:ext>
              </a:extLst>
            </p:cNvPr>
            <p:cNvSpPr/>
            <p:nvPr/>
          </p:nvSpPr>
          <p:spPr>
            <a:xfrm flipV="1">
              <a:off x="8908812" y="5352376"/>
              <a:ext cx="35854" cy="59642"/>
            </a:xfrm>
            <a:custGeom>
              <a:avLst/>
              <a:gdLst>
                <a:gd name="connsiteX0" fmla="*/ 31050 w 35854"/>
                <a:gd name="connsiteY0" fmla="*/ 58755 h 59642"/>
                <a:gd name="connsiteX1" fmla="*/ -70 w 35854"/>
                <a:gd name="connsiteY1" fmla="*/ 25098 h 59642"/>
                <a:gd name="connsiteX2" fmla="*/ 35684 w 35854"/>
                <a:gd name="connsiteY2" fmla="*/ 2451 h 59642"/>
                <a:gd name="connsiteX3" fmla="*/ 31049 w 35854"/>
                <a:gd name="connsiteY3" fmla="*/ 58755 h 59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854" h="59642">
                  <a:moveTo>
                    <a:pt x="31050" y="58755"/>
                  </a:moveTo>
                  <a:cubicBezTo>
                    <a:pt x="12841" y="62665"/>
                    <a:pt x="-1519" y="43441"/>
                    <a:pt x="-70" y="25098"/>
                  </a:cubicBezTo>
                  <a:cubicBezTo>
                    <a:pt x="1383" y="6761"/>
                    <a:pt x="17006" y="-6404"/>
                    <a:pt x="35684" y="2451"/>
                  </a:cubicBezTo>
                  <a:lnTo>
                    <a:pt x="31049" y="58755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14" name="任意多边形: 形状 2313">
              <a:extLst>
                <a:ext uri="{FF2B5EF4-FFF2-40B4-BE49-F238E27FC236}">
                  <a16:creationId xmlns:a16="http://schemas.microsoft.com/office/drawing/2014/main" id="{FA24D567-FF10-5BC8-F532-7FD1FD1EF4DA}"/>
                </a:ext>
              </a:extLst>
            </p:cNvPr>
            <p:cNvSpPr/>
            <p:nvPr/>
          </p:nvSpPr>
          <p:spPr>
            <a:xfrm flipV="1">
              <a:off x="8846867" y="5293158"/>
              <a:ext cx="103166" cy="69305"/>
            </a:xfrm>
            <a:custGeom>
              <a:avLst/>
              <a:gdLst>
                <a:gd name="connsiteX0" fmla="*/ 102995 w 103166"/>
                <a:gd name="connsiteY0" fmla="*/ 62768 h 69305"/>
                <a:gd name="connsiteX1" fmla="*/ 54548 w 103166"/>
                <a:gd name="connsiteY1" fmla="*/ 49895 h 69305"/>
                <a:gd name="connsiteX2" fmla="*/ -171 w 103166"/>
                <a:gd name="connsiteY2" fmla="*/ -386 h 69305"/>
                <a:gd name="connsiteX3" fmla="*/ 48484 w 103166"/>
                <a:gd name="connsiteY3" fmla="*/ 14531 h 69305"/>
                <a:gd name="connsiteX4" fmla="*/ 93017 w 103166"/>
                <a:gd name="connsiteY4" fmla="*/ 9198 h 69305"/>
                <a:gd name="connsiteX5" fmla="*/ 102995 w 103166"/>
                <a:gd name="connsiteY5" fmla="*/ 62769 h 69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3166" h="69305">
                  <a:moveTo>
                    <a:pt x="102995" y="62768"/>
                  </a:moveTo>
                  <a:cubicBezTo>
                    <a:pt x="91964" y="76293"/>
                    <a:pt x="67449" y="65492"/>
                    <a:pt x="54548" y="49895"/>
                  </a:cubicBezTo>
                  <a:cubicBezTo>
                    <a:pt x="38291" y="30250"/>
                    <a:pt x="3546" y="42452"/>
                    <a:pt x="-171" y="-386"/>
                  </a:cubicBezTo>
                  <a:cubicBezTo>
                    <a:pt x="16373" y="17997"/>
                    <a:pt x="37109" y="20649"/>
                    <a:pt x="48484" y="14531"/>
                  </a:cubicBezTo>
                  <a:cubicBezTo>
                    <a:pt x="59857" y="8421"/>
                    <a:pt x="77654" y="416"/>
                    <a:pt x="93017" y="9198"/>
                  </a:cubicBezTo>
                  <a:lnTo>
                    <a:pt x="102995" y="62769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15" name="任意多边形: 形状 2314">
              <a:extLst>
                <a:ext uri="{FF2B5EF4-FFF2-40B4-BE49-F238E27FC236}">
                  <a16:creationId xmlns:a16="http://schemas.microsoft.com/office/drawing/2014/main" id="{0D7714BA-001D-6106-F6C8-28CBFA7B1B24}"/>
                </a:ext>
              </a:extLst>
            </p:cNvPr>
            <p:cNvSpPr/>
            <p:nvPr/>
          </p:nvSpPr>
          <p:spPr>
            <a:xfrm flipV="1">
              <a:off x="8908355" y="5409418"/>
              <a:ext cx="42523" cy="65497"/>
            </a:xfrm>
            <a:custGeom>
              <a:avLst/>
              <a:gdLst>
                <a:gd name="connsiteX0" fmla="*/ 33054 w 42523"/>
                <a:gd name="connsiteY0" fmla="*/ 63919 h 65497"/>
                <a:gd name="connsiteX1" fmla="*/ -31 w 42523"/>
                <a:gd name="connsiteY1" fmla="*/ 27158 h 65497"/>
                <a:gd name="connsiteX2" fmla="*/ 42353 w 42523"/>
                <a:gd name="connsiteY2" fmla="*/ 4667 h 65497"/>
                <a:gd name="connsiteX3" fmla="*/ 33055 w 42523"/>
                <a:gd name="connsiteY3" fmla="*/ 63919 h 65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523" h="65497">
                  <a:moveTo>
                    <a:pt x="33054" y="63919"/>
                  </a:moveTo>
                  <a:cubicBezTo>
                    <a:pt x="14274" y="70372"/>
                    <a:pt x="-1844" y="50087"/>
                    <a:pt x="-31" y="27158"/>
                  </a:cubicBezTo>
                  <a:cubicBezTo>
                    <a:pt x="1518" y="7527"/>
                    <a:pt x="34757" y="-9041"/>
                    <a:pt x="42353" y="4667"/>
                  </a:cubicBezTo>
                  <a:lnTo>
                    <a:pt x="33055" y="63919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16" name="任意多边形: 形状 2315">
              <a:extLst>
                <a:ext uri="{FF2B5EF4-FFF2-40B4-BE49-F238E27FC236}">
                  <a16:creationId xmlns:a16="http://schemas.microsoft.com/office/drawing/2014/main" id="{31475880-94B8-AA47-8638-70BE4A2540B9}"/>
                </a:ext>
              </a:extLst>
            </p:cNvPr>
            <p:cNvSpPr/>
            <p:nvPr/>
          </p:nvSpPr>
          <p:spPr>
            <a:xfrm flipV="1">
              <a:off x="8846563" y="5498202"/>
              <a:ext cx="60968" cy="74887"/>
            </a:xfrm>
            <a:custGeom>
              <a:avLst/>
              <a:gdLst>
                <a:gd name="connsiteX0" fmla="*/ 58174 w 60968"/>
                <a:gd name="connsiteY0" fmla="*/ 1970 h 74887"/>
                <a:gd name="connsiteX1" fmla="*/ 36118 w 60968"/>
                <a:gd name="connsiteY1" fmla="*/ 39354 h 74887"/>
                <a:gd name="connsiteX2" fmla="*/ 7219 w 60968"/>
                <a:gd name="connsiteY2" fmla="*/ 74540 h 74887"/>
                <a:gd name="connsiteX3" fmla="*/ 9195 w 60968"/>
                <a:gd name="connsiteY3" fmla="*/ 38983 h 74887"/>
                <a:gd name="connsiteX4" fmla="*/ 7020 w 60968"/>
                <a:gd name="connsiteY4" fmla="*/ 17493 h 74887"/>
                <a:gd name="connsiteX5" fmla="*/ 58174 w 60968"/>
                <a:gd name="connsiteY5" fmla="*/ 1970 h 74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968" h="74887">
                  <a:moveTo>
                    <a:pt x="58174" y="1970"/>
                  </a:moveTo>
                  <a:cubicBezTo>
                    <a:pt x="67810" y="15466"/>
                    <a:pt x="48720" y="35184"/>
                    <a:pt x="36118" y="39354"/>
                  </a:cubicBezTo>
                  <a:cubicBezTo>
                    <a:pt x="23512" y="43527"/>
                    <a:pt x="4692" y="59804"/>
                    <a:pt x="7219" y="74540"/>
                  </a:cubicBezTo>
                  <a:cubicBezTo>
                    <a:pt x="-2573" y="67675"/>
                    <a:pt x="-3339" y="54004"/>
                    <a:pt x="9195" y="38983"/>
                  </a:cubicBezTo>
                  <a:cubicBezTo>
                    <a:pt x="18689" y="27615"/>
                    <a:pt x="12978" y="19163"/>
                    <a:pt x="7020" y="17493"/>
                  </a:cubicBezTo>
                  <a:cubicBezTo>
                    <a:pt x="14975" y="10279"/>
                    <a:pt x="41398" y="-6458"/>
                    <a:pt x="58174" y="1970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17" name="任意多边形: 形状 2316">
              <a:extLst>
                <a:ext uri="{FF2B5EF4-FFF2-40B4-BE49-F238E27FC236}">
                  <a16:creationId xmlns:a16="http://schemas.microsoft.com/office/drawing/2014/main" id="{80FD1E2B-AFDD-3221-1269-11DB61BF836B}"/>
                </a:ext>
              </a:extLst>
            </p:cNvPr>
            <p:cNvSpPr/>
            <p:nvPr/>
          </p:nvSpPr>
          <p:spPr>
            <a:xfrm flipV="1">
              <a:off x="8852440" y="5450979"/>
              <a:ext cx="96284" cy="60612"/>
            </a:xfrm>
            <a:custGeom>
              <a:avLst/>
              <a:gdLst>
                <a:gd name="connsiteX0" fmla="*/ 96113 w 96284"/>
                <a:gd name="connsiteY0" fmla="*/ 37856 h 60612"/>
                <a:gd name="connsiteX1" fmla="*/ 55777 w 96284"/>
                <a:gd name="connsiteY1" fmla="*/ 43807 h 60612"/>
                <a:gd name="connsiteX2" fmla="*/ -171 w 96284"/>
                <a:gd name="connsiteY2" fmla="*/ 56922 h 60612"/>
                <a:gd name="connsiteX3" fmla="*/ 24906 w 96284"/>
                <a:gd name="connsiteY3" fmla="*/ 26881 h 60612"/>
                <a:gd name="connsiteX4" fmla="*/ 91516 w 96284"/>
                <a:gd name="connsiteY4" fmla="*/ 10826 h 60612"/>
                <a:gd name="connsiteX5" fmla="*/ 96113 w 96284"/>
                <a:gd name="connsiteY5" fmla="*/ 37856 h 60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6284" h="60612">
                  <a:moveTo>
                    <a:pt x="96113" y="37856"/>
                  </a:moveTo>
                  <a:cubicBezTo>
                    <a:pt x="84614" y="54947"/>
                    <a:pt x="68409" y="50278"/>
                    <a:pt x="55777" y="43807"/>
                  </a:cubicBezTo>
                  <a:cubicBezTo>
                    <a:pt x="37237" y="34313"/>
                    <a:pt x="21953" y="71219"/>
                    <a:pt x="-171" y="56922"/>
                  </a:cubicBezTo>
                  <a:cubicBezTo>
                    <a:pt x="15907" y="54362"/>
                    <a:pt x="21419" y="34610"/>
                    <a:pt x="24906" y="26881"/>
                  </a:cubicBezTo>
                  <a:cubicBezTo>
                    <a:pt x="34867" y="4777"/>
                    <a:pt x="70111" y="-12646"/>
                    <a:pt x="91516" y="10826"/>
                  </a:cubicBezTo>
                  <a:lnTo>
                    <a:pt x="96113" y="37856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18" name="任意多边形: 形状 2317">
              <a:extLst>
                <a:ext uri="{FF2B5EF4-FFF2-40B4-BE49-F238E27FC236}">
                  <a16:creationId xmlns:a16="http://schemas.microsoft.com/office/drawing/2014/main" id="{BFBEC3F2-2211-33B3-B1EA-7DA618E6FBFE}"/>
                </a:ext>
              </a:extLst>
            </p:cNvPr>
            <p:cNvSpPr/>
            <p:nvPr/>
          </p:nvSpPr>
          <p:spPr>
            <a:xfrm flipV="1">
              <a:off x="8897967" y="5497905"/>
              <a:ext cx="50741" cy="72820"/>
            </a:xfrm>
            <a:custGeom>
              <a:avLst/>
              <a:gdLst>
                <a:gd name="connsiteX0" fmla="*/ 48085 w 50741"/>
                <a:gd name="connsiteY0" fmla="*/ 72473 h 72820"/>
                <a:gd name="connsiteX1" fmla="*/ 3434 w 50741"/>
                <a:gd name="connsiteY1" fmla="*/ 50120 h 72820"/>
                <a:gd name="connsiteX2" fmla="*/ 11759 w 50741"/>
                <a:gd name="connsiteY2" fmla="*/ -347 h 72820"/>
                <a:gd name="connsiteX3" fmla="*/ 48085 w 50741"/>
                <a:gd name="connsiteY3" fmla="*/ 72472 h 72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741" h="72820">
                  <a:moveTo>
                    <a:pt x="48085" y="72473"/>
                  </a:moveTo>
                  <a:cubicBezTo>
                    <a:pt x="24525" y="70523"/>
                    <a:pt x="9199" y="60081"/>
                    <a:pt x="3434" y="50120"/>
                  </a:cubicBezTo>
                  <a:cubicBezTo>
                    <a:pt x="-2332" y="40160"/>
                    <a:pt x="-2272" y="10172"/>
                    <a:pt x="11759" y="-347"/>
                  </a:cubicBezTo>
                  <a:cubicBezTo>
                    <a:pt x="31384" y="11721"/>
                    <a:pt x="59043" y="45931"/>
                    <a:pt x="48085" y="72472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19" name="任意多边形: 形状 2318">
              <a:extLst>
                <a:ext uri="{FF2B5EF4-FFF2-40B4-BE49-F238E27FC236}">
                  <a16:creationId xmlns:a16="http://schemas.microsoft.com/office/drawing/2014/main" id="{6D55C852-7B04-E431-E13D-C51944B616FB}"/>
                </a:ext>
              </a:extLst>
            </p:cNvPr>
            <p:cNvSpPr/>
            <p:nvPr/>
          </p:nvSpPr>
          <p:spPr>
            <a:xfrm flipV="1">
              <a:off x="8832638" y="5527874"/>
              <a:ext cx="24547" cy="27396"/>
            </a:xfrm>
            <a:custGeom>
              <a:avLst/>
              <a:gdLst>
                <a:gd name="connsiteX0" fmla="*/ -172 w 24547"/>
                <a:gd name="connsiteY0" fmla="*/ 23920 h 27396"/>
                <a:gd name="connsiteX1" fmla="*/ 18142 w 24547"/>
                <a:gd name="connsiteY1" fmla="*/ 21032 h 27396"/>
                <a:gd name="connsiteX2" fmla="*/ 20938 w 24547"/>
                <a:gd name="connsiteY2" fmla="*/ -346 h 27396"/>
                <a:gd name="connsiteX3" fmla="*/ -172 w 24547"/>
                <a:gd name="connsiteY3" fmla="*/ 23919 h 27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47" h="27396">
                  <a:moveTo>
                    <a:pt x="-172" y="23920"/>
                  </a:moveTo>
                  <a:cubicBezTo>
                    <a:pt x="3517" y="29745"/>
                    <a:pt x="13546" y="26661"/>
                    <a:pt x="18142" y="21032"/>
                  </a:cubicBezTo>
                  <a:cubicBezTo>
                    <a:pt x="22740" y="15395"/>
                    <a:pt x="27985" y="3903"/>
                    <a:pt x="20938" y="-346"/>
                  </a:cubicBezTo>
                  <a:lnTo>
                    <a:pt x="-172" y="23919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20" name="任意多边形: 形状 2319">
              <a:extLst>
                <a:ext uri="{FF2B5EF4-FFF2-40B4-BE49-F238E27FC236}">
                  <a16:creationId xmlns:a16="http://schemas.microsoft.com/office/drawing/2014/main" id="{D74CF858-641D-3C96-1019-3EE06BA7BE50}"/>
                </a:ext>
              </a:extLst>
            </p:cNvPr>
            <p:cNvSpPr/>
            <p:nvPr/>
          </p:nvSpPr>
          <p:spPr>
            <a:xfrm flipV="1">
              <a:off x="8765010" y="5436073"/>
              <a:ext cx="38584" cy="42112"/>
            </a:xfrm>
            <a:custGeom>
              <a:avLst/>
              <a:gdLst>
                <a:gd name="connsiteX0" fmla="*/ -173 w 38584"/>
                <a:gd name="connsiteY0" fmla="*/ 34330 h 42112"/>
                <a:gd name="connsiteX1" fmla="*/ 32569 w 38584"/>
                <a:gd name="connsiteY1" fmla="*/ 31015 h 42112"/>
                <a:gd name="connsiteX2" fmla="*/ 27945 w 38584"/>
                <a:gd name="connsiteY2" fmla="*/ -362 h 42112"/>
                <a:gd name="connsiteX3" fmla="*/ -173 w 38584"/>
                <a:gd name="connsiteY3" fmla="*/ 34330 h 42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584" h="42112">
                  <a:moveTo>
                    <a:pt x="-173" y="34330"/>
                  </a:moveTo>
                  <a:cubicBezTo>
                    <a:pt x="2700" y="42310"/>
                    <a:pt x="21602" y="47218"/>
                    <a:pt x="32569" y="31015"/>
                  </a:cubicBezTo>
                  <a:cubicBezTo>
                    <a:pt x="43541" y="14809"/>
                    <a:pt x="37363" y="754"/>
                    <a:pt x="27945" y="-362"/>
                  </a:cubicBezTo>
                  <a:lnTo>
                    <a:pt x="-173" y="34330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21" name="任意多边形: 形状 2320">
              <a:extLst>
                <a:ext uri="{FF2B5EF4-FFF2-40B4-BE49-F238E27FC236}">
                  <a16:creationId xmlns:a16="http://schemas.microsoft.com/office/drawing/2014/main" id="{E5B84337-0924-5015-A6DB-A6AEB8ED5E23}"/>
                </a:ext>
              </a:extLst>
            </p:cNvPr>
            <p:cNvSpPr/>
            <p:nvPr/>
          </p:nvSpPr>
          <p:spPr>
            <a:xfrm flipV="1">
              <a:off x="8793823" y="5476912"/>
              <a:ext cx="44232" cy="54184"/>
            </a:xfrm>
            <a:custGeom>
              <a:avLst/>
              <a:gdLst>
                <a:gd name="connsiteX0" fmla="*/ -172 w 44232"/>
                <a:gd name="connsiteY0" fmla="*/ 50936 h 54184"/>
                <a:gd name="connsiteX1" fmla="*/ 32630 w 44232"/>
                <a:gd name="connsiteY1" fmla="*/ 39957 h 54184"/>
                <a:gd name="connsiteX2" fmla="*/ 38676 w 44232"/>
                <a:gd name="connsiteY2" fmla="*/ -353 h 54184"/>
                <a:gd name="connsiteX3" fmla="*/ -173 w 44232"/>
                <a:gd name="connsiteY3" fmla="*/ 50936 h 54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232" h="54184">
                  <a:moveTo>
                    <a:pt x="-172" y="50936"/>
                  </a:moveTo>
                  <a:cubicBezTo>
                    <a:pt x="1125" y="55558"/>
                    <a:pt x="16948" y="56408"/>
                    <a:pt x="32630" y="39957"/>
                  </a:cubicBezTo>
                  <a:cubicBezTo>
                    <a:pt x="48322" y="23479"/>
                    <a:pt x="45298" y="8569"/>
                    <a:pt x="38676" y="-353"/>
                  </a:cubicBezTo>
                  <a:lnTo>
                    <a:pt x="-173" y="50936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22" name="任意多边形: 形状 2321">
              <a:extLst>
                <a:ext uri="{FF2B5EF4-FFF2-40B4-BE49-F238E27FC236}">
                  <a16:creationId xmlns:a16="http://schemas.microsoft.com/office/drawing/2014/main" id="{50513606-A378-CBDA-22EE-F1812218F7C6}"/>
                </a:ext>
              </a:extLst>
            </p:cNvPr>
            <p:cNvSpPr/>
            <p:nvPr/>
          </p:nvSpPr>
          <p:spPr>
            <a:xfrm flipV="1">
              <a:off x="8735857" y="5339591"/>
              <a:ext cx="43254" cy="102711"/>
            </a:xfrm>
            <a:custGeom>
              <a:avLst/>
              <a:gdLst>
                <a:gd name="connsiteX0" fmla="*/ 27074 w 43254"/>
                <a:gd name="connsiteY0" fmla="*/ -374 h 102711"/>
                <a:gd name="connsiteX1" fmla="*/ 40599 w 43254"/>
                <a:gd name="connsiteY1" fmla="*/ 26996 h 102711"/>
                <a:gd name="connsiteX2" fmla="*/ 40575 w 43254"/>
                <a:gd name="connsiteY2" fmla="*/ 71659 h 102711"/>
                <a:gd name="connsiteX3" fmla="*/ 31689 w 43254"/>
                <a:gd name="connsiteY3" fmla="*/ 102338 h 102711"/>
                <a:gd name="connsiteX4" fmla="*/ 20989 w 43254"/>
                <a:gd name="connsiteY4" fmla="*/ 74266 h 102711"/>
                <a:gd name="connsiteX5" fmla="*/ 364 w 43254"/>
                <a:gd name="connsiteY5" fmla="*/ 33969 h 102711"/>
                <a:gd name="connsiteX6" fmla="*/ 27072 w 43254"/>
                <a:gd name="connsiteY6" fmla="*/ -373 h 102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254" h="102711">
                  <a:moveTo>
                    <a:pt x="27074" y="-374"/>
                  </a:moveTo>
                  <a:cubicBezTo>
                    <a:pt x="41464" y="854"/>
                    <a:pt x="46643" y="17179"/>
                    <a:pt x="40599" y="26996"/>
                  </a:cubicBezTo>
                  <a:cubicBezTo>
                    <a:pt x="29591" y="44863"/>
                    <a:pt x="48219" y="61374"/>
                    <a:pt x="40575" y="71659"/>
                  </a:cubicBezTo>
                  <a:cubicBezTo>
                    <a:pt x="32933" y="81943"/>
                    <a:pt x="27647" y="95098"/>
                    <a:pt x="31689" y="102338"/>
                  </a:cubicBezTo>
                  <a:cubicBezTo>
                    <a:pt x="20487" y="95821"/>
                    <a:pt x="17934" y="84914"/>
                    <a:pt x="20989" y="74266"/>
                  </a:cubicBezTo>
                  <a:cubicBezTo>
                    <a:pt x="24044" y="63619"/>
                    <a:pt x="-4391" y="46238"/>
                    <a:pt x="364" y="33969"/>
                  </a:cubicBezTo>
                  <a:lnTo>
                    <a:pt x="27072" y="-373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23" name="任意多边形: 形状 2322">
              <a:extLst>
                <a:ext uri="{FF2B5EF4-FFF2-40B4-BE49-F238E27FC236}">
                  <a16:creationId xmlns:a16="http://schemas.microsoft.com/office/drawing/2014/main" id="{6ABA29BE-3D8A-B9D3-879C-7D56AE1CB516}"/>
                </a:ext>
              </a:extLst>
            </p:cNvPr>
            <p:cNvSpPr/>
            <p:nvPr/>
          </p:nvSpPr>
          <p:spPr>
            <a:xfrm flipV="1">
              <a:off x="8505352" y="5279919"/>
              <a:ext cx="52846" cy="29261"/>
            </a:xfrm>
            <a:custGeom>
              <a:avLst/>
              <a:gdLst>
                <a:gd name="connsiteX0" fmla="*/ 52668 w 52846"/>
                <a:gd name="connsiteY0" fmla="*/ 3883 h 29261"/>
                <a:gd name="connsiteX1" fmla="*/ 17902 w 52846"/>
                <a:gd name="connsiteY1" fmla="*/ 28079 h 29261"/>
                <a:gd name="connsiteX2" fmla="*/ 956 w 52846"/>
                <a:gd name="connsiteY2" fmla="*/ -392 h 29261"/>
                <a:gd name="connsiteX3" fmla="*/ 52668 w 52846"/>
                <a:gd name="connsiteY3" fmla="*/ 3882 h 29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846" h="29261">
                  <a:moveTo>
                    <a:pt x="52668" y="3883"/>
                  </a:moveTo>
                  <a:cubicBezTo>
                    <a:pt x="52633" y="21873"/>
                    <a:pt x="31728" y="31847"/>
                    <a:pt x="17902" y="28079"/>
                  </a:cubicBezTo>
                  <a:cubicBezTo>
                    <a:pt x="4083" y="24308"/>
                    <a:pt x="-3122" y="10359"/>
                    <a:pt x="956" y="-392"/>
                  </a:cubicBezTo>
                  <a:lnTo>
                    <a:pt x="52668" y="3882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24" name="任意多边形: 形状 2323">
              <a:extLst>
                <a:ext uri="{FF2B5EF4-FFF2-40B4-BE49-F238E27FC236}">
                  <a16:creationId xmlns:a16="http://schemas.microsoft.com/office/drawing/2014/main" id="{76870BAE-9CB6-4122-AA95-A371936F60E4}"/>
                </a:ext>
              </a:extLst>
            </p:cNvPr>
            <p:cNvSpPr/>
            <p:nvPr/>
          </p:nvSpPr>
          <p:spPr>
            <a:xfrm flipV="1">
              <a:off x="8558199" y="5278045"/>
              <a:ext cx="60455" cy="37337"/>
            </a:xfrm>
            <a:custGeom>
              <a:avLst/>
              <a:gdLst>
                <a:gd name="connsiteX0" fmla="*/ 58521 w 60455"/>
                <a:gd name="connsiteY0" fmla="*/ -391 h 37337"/>
                <a:gd name="connsiteX1" fmla="*/ 32895 w 60455"/>
                <a:gd name="connsiteY1" fmla="*/ 36528 h 37337"/>
                <a:gd name="connsiteX2" fmla="*/ -177 w 60455"/>
                <a:gd name="connsiteY2" fmla="*/ 10109 h 37337"/>
                <a:gd name="connsiteX3" fmla="*/ 58521 w 60455"/>
                <a:gd name="connsiteY3" fmla="*/ -392 h 37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455" h="37337">
                  <a:moveTo>
                    <a:pt x="58521" y="-391"/>
                  </a:moveTo>
                  <a:cubicBezTo>
                    <a:pt x="66236" y="18677"/>
                    <a:pt x="46875" y="33666"/>
                    <a:pt x="32895" y="36528"/>
                  </a:cubicBezTo>
                  <a:cubicBezTo>
                    <a:pt x="18921" y="39391"/>
                    <a:pt x="318" y="27220"/>
                    <a:pt x="-177" y="10109"/>
                  </a:cubicBezTo>
                  <a:lnTo>
                    <a:pt x="58521" y="-392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25" name="任意多边形: 形状 2324">
              <a:extLst>
                <a:ext uri="{FF2B5EF4-FFF2-40B4-BE49-F238E27FC236}">
                  <a16:creationId xmlns:a16="http://schemas.microsoft.com/office/drawing/2014/main" id="{70722B1A-DB74-547B-16F5-F499A8029854}"/>
                </a:ext>
              </a:extLst>
            </p:cNvPr>
            <p:cNvSpPr/>
            <p:nvPr/>
          </p:nvSpPr>
          <p:spPr>
            <a:xfrm flipV="1">
              <a:off x="8615805" y="5241051"/>
              <a:ext cx="45934" cy="91714"/>
            </a:xfrm>
            <a:custGeom>
              <a:avLst/>
              <a:gdLst>
                <a:gd name="connsiteX0" fmla="*/ 33538 w 45934"/>
                <a:gd name="connsiteY0" fmla="*/ -394 h 91714"/>
                <a:gd name="connsiteX1" fmla="*/ 34842 w 45934"/>
                <a:gd name="connsiteY1" fmla="*/ 53237 h 91714"/>
                <a:gd name="connsiteX2" fmla="*/ 9961 w 45934"/>
                <a:gd name="connsiteY2" fmla="*/ 91321 h 91714"/>
                <a:gd name="connsiteX3" fmla="*/ 9260 w 45934"/>
                <a:gd name="connsiteY3" fmla="*/ 55829 h 91714"/>
                <a:gd name="connsiteX4" fmla="*/ 2465 w 45934"/>
                <a:gd name="connsiteY4" fmla="*/ 13302 h 91714"/>
                <a:gd name="connsiteX5" fmla="*/ 33539 w 45934"/>
                <a:gd name="connsiteY5" fmla="*/ -394 h 91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934" h="91714">
                  <a:moveTo>
                    <a:pt x="33538" y="-394"/>
                  </a:moveTo>
                  <a:cubicBezTo>
                    <a:pt x="50033" y="9307"/>
                    <a:pt x="49192" y="39790"/>
                    <a:pt x="34842" y="53237"/>
                  </a:cubicBezTo>
                  <a:cubicBezTo>
                    <a:pt x="22860" y="64459"/>
                    <a:pt x="6713" y="74592"/>
                    <a:pt x="9961" y="91321"/>
                  </a:cubicBezTo>
                  <a:cubicBezTo>
                    <a:pt x="-730" y="81756"/>
                    <a:pt x="3342" y="68834"/>
                    <a:pt x="9260" y="55829"/>
                  </a:cubicBezTo>
                  <a:cubicBezTo>
                    <a:pt x="15178" y="42823"/>
                    <a:pt x="-7702" y="33355"/>
                    <a:pt x="2465" y="13302"/>
                  </a:cubicBezTo>
                  <a:lnTo>
                    <a:pt x="33539" y="-394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26" name="任意多边形: 形状 2325">
              <a:extLst>
                <a:ext uri="{FF2B5EF4-FFF2-40B4-BE49-F238E27FC236}">
                  <a16:creationId xmlns:a16="http://schemas.microsoft.com/office/drawing/2014/main" id="{14ABAFB0-B033-6000-B4F6-77F159E5B982}"/>
                </a:ext>
              </a:extLst>
            </p:cNvPr>
            <p:cNvSpPr/>
            <p:nvPr/>
          </p:nvSpPr>
          <p:spPr>
            <a:xfrm flipV="1">
              <a:off x="8647615" y="5316216"/>
              <a:ext cx="42747" cy="37869"/>
            </a:xfrm>
            <a:custGeom>
              <a:avLst/>
              <a:gdLst>
                <a:gd name="connsiteX0" fmla="*/ -176 w 42747"/>
                <a:gd name="connsiteY0" fmla="*/ 21412 h 37869"/>
                <a:gd name="connsiteX1" fmla="*/ 31877 w 42747"/>
                <a:gd name="connsiteY1" fmla="*/ 33391 h 37869"/>
                <a:gd name="connsiteX2" fmla="*/ 32572 w 42747"/>
                <a:gd name="connsiteY2" fmla="*/ -385 h 37869"/>
                <a:gd name="connsiteX3" fmla="*/ -176 w 42747"/>
                <a:gd name="connsiteY3" fmla="*/ 21412 h 37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747" h="37869">
                  <a:moveTo>
                    <a:pt x="-176" y="21412"/>
                  </a:moveTo>
                  <a:cubicBezTo>
                    <a:pt x="2945" y="33867"/>
                    <a:pt x="18524" y="43198"/>
                    <a:pt x="31877" y="33391"/>
                  </a:cubicBezTo>
                  <a:cubicBezTo>
                    <a:pt x="45234" y="23589"/>
                    <a:pt x="46762" y="8402"/>
                    <a:pt x="32572" y="-385"/>
                  </a:cubicBezTo>
                  <a:lnTo>
                    <a:pt x="-176" y="21412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27" name="任意多边形: 形状 2326">
              <a:extLst>
                <a:ext uri="{FF2B5EF4-FFF2-40B4-BE49-F238E27FC236}">
                  <a16:creationId xmlns:a16="http://schemas.microsoft.com/office/drawing/2014/main" id="{84B70DB5-FDC7-2762-345F-B225BB3BCDFB}"/>
                </a:ext>
              </a:extLst>
            </p:cNvPr>
            <p:cNvSpPr/>
            <p:nvPr/>
          </p:nvSpPr>
          <p:spPr>
            <a:xfrm flipV="1">
              <a:off x="8678214" y="5339501"/>
              <a:ext cx="41635" cy="39442"/>
            </a:xfrm>
            <a:custGeom>
              <a:avLst/>
              <a:gdLst>
                <a:gd name="connsiteX0" fmla="*/ -175 w 41635"/>
                <a:gd name="connsiteY0" fmla="*/ 25796 h 39442"/>
                <a:gd name="connsiteX1" fmla="*/ 33239 w 41635"/>
                <a:gd name="connsiteY1" fmla="*/ 33155 h 39442"/>
                <a:gd name="connsiteX2" fmla="*/ 29187 w 41635"/>
                <a:gd name="connsiteY2" fmla="*/ -380 h 39442"/>
                <a:gd name="connsiteX3" fmla="*/ -175 w 41635"/>
                <a:gd name="connsiteY3" fmla="*/ 25796 h 39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635" h="39442">
                  <a:moveTo>
                    <a:pt x="-175" y="25796"/>
                  </a:moveTo>
                  <a:cubicBezTo>
                    <a:pt x="4665" y="37684"/>
                    <a:pt x="21397" y="44737"/>
                    <a:pt x="33239" y="33155"/>
                  </a:cubicBezTo>
                  <a:cubicBezTo>
                    <a:pt x="45084" y="21577"/>
                    <a:pt x="44466" y="6327"/>
                    <a:pt x="29187" y="-380"/>
                  </a:cubicBezTo>
                  <a:lnTo>
                    <a:pt x="-175" y="25796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28" name="任意多边形: 形状 2327">
              <a:extLst>
                <a:ext uri="{FF2B5EF4-FFF2-40B4-BE49-F238E27FC236}">
                  <a16:creationId xmlns:a16="http://schemas.microsoft.com/office/drawing/2014/main" id="{4603FA67-1C8B-41C6-AF41-DD9AE886FC68}"/>
                </a:ext>
              </a:extLst>
            </p:cNvPr>
            <p:cNvSpPr/>
            <p:nvPr/>
          </p:nvSpPr>
          <p:spPr>
            <a:xfrm flipV="1">
              <a:off x="8705955" y="5364880"/>
              <a:ext cx="41131" cy="39910"/>
            </a:xfrm>
            <a:custGeom>
              <a:avLst/>
              <a:gdLst>
                <a:gd name="connsiteX0" fmla="*/ -175 w 41131"/>
                <a:gd name="connsiteY0" fmla="*/ 27239 h 39910"/>
                <a:gd name="connsiteX1" fmla="*/ 33574 w 41131"/>
                <a:gd name="connsiteY1" fmla="*/ 32921 h 39910"/>
                <a:gd name="connsiteX2" fmla="*/ 27850 w 41131"/>
                <a:gd name="connsiteY2" fmla="*/ -375 h 39910"/>
                <a:gd name="connsiteX3" fmla="*/ -175 w 41131"/>
                <a:gd name="connsiteY3" fmla="*/ 27238 h 39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131" h="39910">
                  <a:moveTo>
                    <a:pt x="-175" y="27239"/>
                  </a:moveTo>
                  <a:cubicBezTo>
                    <a:pt x="5254" y="38872"/>
                    <a:pt x="22322" y="45078"/>
                    <a:pt x="33574" y="32921"/>
                  </a:cubicBezTo>
                  <a:cubicBezTo>
                    <a:pt x="44825" y="20763"/>
                    <a:pt x="43446" y="5560"/>
                    <a:pt x="27850" y="-375"/>
                  </a:cubicBezTo>
                  <a:lnTo>
                    <a:pt x="-175" y="27238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29" name="任意多边形: 形状 2328">
              <a:extLst>
                <a:ext uri="{FF2B5EF4-FFF2-40B4-BE49-F238E27FC236}">
                  <a16:creationId xmlns:a16="http://schemas.microsoft.com/office/drawing/2014/main" id="{0652C43F-F63B-9CFA-D378-45A0378B4C76}"/>
                </a:ext>
              </a:extLst>
            </p:cNvPr>
            <p:cNvSpPr/>
            <p:nvPr/>
          </p:nvSpPr>
          <p:spPr>
            <a:xfrm flipV="1">
              <a:off x="8293751" y="5396067"/>
              <a:ext cx="64898" cy="55058"/>
            </a:xfrm>
            <a:custGeom>
              <a:avLst/>
              <a:gdLst>
                <a:gd name="connsiteX0" fmla="*/ 64716 w 64898"/>
                <a:gd name="connsiteY0" fmla="*/ 44054 h 55058"/>
                <a:gd name="connsiteX1" fmla="*/ 7650 w 64898"/>
                <a:gd name="connsiteY1" fmla="*/ 33915 h 55058"/>
                <a:gd name="connsiteX2" fmla="*/ 64716 w 64898"/>
                <a:gd name="connsiteY2" fmla="*/ 44054 h 55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898" h="55058">
                  <a:moveTo>
                    <a:pt x="64716" y="44054"/>
                  </a:moveTo>
                  <a:cubicBezTo>
                    <a:pt x="38677" y="60548"/>
                    <a:pt x="28387" y="58374"/>
                    <a:pt x="7650" y="33915"/>
                  </a:cubicBezTo>
                  <a:cubicBezTo>
                    <a:pt x="-18181" y="3447"/>
                    <a:pt x="24821" y="-29236"/>
                    <a:pt x="64716" y="44054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30" name="任意多边形: 形状 2329">
              <a:extLst>
                <a:ext uri="{FF2B5EF4-FFF2-40B4-BE49-F238E27FC236}">
                  <a16:creationId xmlns:a16="http://schemas.microsoft.com/office/drawing/2014/main" id="{F162F166-CCF6-B3DA-2C1A-3177C0183DF2}"/>
                </a:ext>
              </a:extLst>
            </p:cNvPr>
            <p:cNvSpPr/>
            <p:nvPr/>
          </p:nvSpPr>
          <p:spPr>
            <a:xfrm flipV="1">
              <a:off x="8267662" y="5351755"/>
              <a:ext cx="125380" cy="60925"/>
            </a:xfrm>
            <a:custGeom>
              <a:avLst/>
              <a:gdLst>
                <a:gd name="connsiteX0" fmla="*/ 124619 w 125380"/>
                <a:gd name="connsiteY0" fmla="*/ 33223 h 60925"/>
                <a:gd name="connsiteX1" fmla="*/ -183 w 125380"/>
                <a:gd name="connsiteY1" fmla="*/ 60549 h 60925"/>
                <a:gd name="connsiteX2" fmla="*/ 59739 w 125380"/>
                <a:gd name="connsiteY2" fmla="*/ 19324 h 60925"/>
                <a:gd name="connsiteX3" fmla="*/ 124623 w 125380"/>
                <a:gd name="connsiteY3" fmla="*/ 33223 h 60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5380" h="60925">
                  <a:moveTo>
                    <a:pt x="124619" y="33223"/>
                  </a:moveTo>
                  <a:cubicBezTo>
                    <a:pt x="94197" y="73731"/>
                    <a:pt x="32311" y="24170"/>
                    <a:pt x="-183" y="60549"/>
                  </a:cubicBezTo>
                  <a:cubicBezTo>
                    <a:pt x="-278" y="29028"/>
                    <a:pt x="48359" y="29746"/>
                    <a:pt x="59739" y="19324"/>
                  </a:cubicBezTo>
                  <a:cubicBezTo>
                    <a:pt x="79040" y="1655"/>
                    <a:pt x="131230" y="-19967"/>
                    <a:pt x="124623" y="33223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31" name="任意多边形: 形状 2330">
              <a:extLst>
                <a:ext uri="{FF2B5EF4-FFF2-40B4-BE49-F238E27FC236}">
                  <a16:creationId xmlns:a16="http://schemas.microsoft.com/office/drawing/2014/main" id="{9AA1517A-2FCF-B48E-024D-96ADC25DCD65}"/>
                </a:ext>
              </a:extLst>
            </p:cNvPr>
            <p:cNvSpPr/>
            <p:nvPr/>
          </p:nvSpPr>
          <p:spPr>
            <a:xfrm flipV="1">
              <a:off x="8251987" y="5439130"/>
              <a:ext cx="59633" cy="40344"/>
            </a:xfrm>
            <a:custGeom>
              <a:avLst/>
              <a:gdLst>
                <a:gd name="connsiteX0" fmla="*/ 59450 w 59633"/>
                <a:gd name="connsiteY0" fmla="*/ 29785 h 40344"/>
                <a:gd name="connsiteX1" fmla="*/ 236 w 59633"/>
                <a:gd name="connsiteY1" fmla="*/ 18831 h 40344"/>
                <a:gd name="connsiteX2" fmla="*/ 59450 w 59633"/>
                <a:gd name="connsiteY2" fmla="*/ 29785 h 40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633" h="40344">
                  <a:moveTo>
                    <a:pt x="59450" y="29785"/>
                  </a:moveTo>
                  <a:cubicBezTo>
                    <a:pt x="45294" y="51276"/>
                    <a:pt x="4720" y="34503"/>
                    <a:pt x="236" y="18831"/>
                  </a:cubicBezTo>
                  <a:cubicBezTo>
                    <a:pt x="-5458" y="-1077"/>
                    <a:pt x="48396" y="-16031"/>
                    <a:pt x="59450" y="29785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32" name="任意多边形: 形状 2331">
              <a:extLst>
                <a:ext uri="{FF2B5EF4-FFF2-40B4-BE49-F238E27FC236}">
                  <a16:creationId xmlns:a16="http://schemas.microsoft.com/office/drawing/2014/main" id="{613785F5-037F-A41C-75EF-A80417709183}"/>
                </a:ext>
              </a:extLst>
            </p:cNvPr>
            <p:cNvSpPr/>
            <p:nvPr/>
          </p:nvSpPr>
          <p:spPr>
            <a:xfrm flipV="1">
              <a:off x="7630955" y="5358195"/>
              <a:ext cx="516382" cy="232996"/>
            </a:xfrm>
            <a:custGeom>
              <a:avLst/>
              <a:gdLst>
                <a:gd name="connsiteX0" fmla="*/ 505213 w 516382"/>
                <a:gd name="connsiteY0" fmla="*/ 69592 h 232996"/>
                <a:gd name="connsiteX1" fmla="*/ 507777 w 516382"/>
                <a:gd name="connsiteY1" fmla="*/ 25501 h 232996"/>
                <a:gd name="connsiteX2" fmla="*/ 388215 w 516382"/>
                <a:gd name="connsiteY2" fmla="*/ 8670 h 232996"/>
                <a:gd name="connsiteX3" fmla="*/ 287772 w 516382"/>
                <a:gd name="connsiteY3" fmla="*/ 25462 h 232996"/>
                <a:gd name="connsiteX4" fmla="*/ 369586 w 516382"/>
                <a:gd name="connsiteY4" fmla="*/ 41156 h 232996"/>
                <a:gd name="connsiteX5" fmla="*/ 304038 w 516382"/>
                <a:gd name="connsiteY5" fmla="*/ 39115 h 232996"/>
                <a:gd name="connsiteX6" fmla="*/ 227614 w 516382"/>
                <a:gd name="connsiteY6" fmla="*/ 43970 h 232996"/>
                <a:gd name="connsiteX7" fmla="*/ 121859 w 516382"/>
                <a:gd name="connsiteY7" fmla="*/ 53234 h 232996"/>
                <a:gd name="connsiteX8" fmla="*/ -192 w 516382"/>
                <a:gd name="connsiteY8" fmla="*/ 93520 h 232996"/>
                <a:gd name="connsiteX9" fmla="*/ 107478 w 516382"/>
                <a:gd name="connsiteY9" fmla="*/ 95016 h 232996"/>
                <a:gd name="connsiteX10" fmla="*/ 233161 w 516382"/>
                <a:gd name="connsiteY10" fmla="*/ 90548 h 232996"/>
                <a:gd name="connsiteX11" fmla="*/ 167641 w 516382"/>
                <a:gd name="connsiteY11" fmla="*/ 109182 h 232996"/>
                <a:gd name="connsiteX12" fmla="*/ 77403 w 516382"/>
                <a:gd name="connsiteY12" fmla="*/ 136936 h 232996"/>
                <a:gd name="connsiteX13" fmla="*/ 135620 w 516382"/>
                <a:gd name="connsiteY13" fmla="*/ 135996 h 232996"/>
                <a:gd name="connsiteX14" fmla="*/ 211501 w 516382"/>
                <a:gd name="connsiteY14" fmla="*/ 121692 h 232996"/>
                <a:gd name="connsiteX15" fmla="*/ 322101 w 516382"/>
                <a:gd name="connsiteY15" fmla="*/ 107170 h 232996"/>
                <a:gd name="connsiteX16" fmla="*/ 275454 w 516382"/>
                <a:gd name="connsiteY16" fmla="*/ 126375 h 232996"/>
                <a:gd name="connsiteX17" fmla="*/ 216790 w 516382"/>
                <a:gd name="connsiteY17" fmla="*/ 157548 h 232996"/>
                <a:gd name="connsiteX18" fmla="*/ 306089 w 516382"/>
                <a:gd name="connsiteY18" fmla="*/ 136919 h 232996"/>
                <a:gd name="connsiteX19" fmla="*/ 393175 w 516382"/>
                <a:gd name="connsiteY19" fmla="*/ 96456 h 232996"/>
                <a:gd name="connsiteX20" fmla="*/ 314048 w 516382"/>
                <a:gd name="connsiteY20" fmla="*/ 178709 h 232996"/>
                <a:gd name="connsiteX21" fmla="*/ 264697 w 516382"/>
                <a:gd name="connsiteY21" fmla="*/ 226301 h 232996"/>
                <a:gd name="connsiteX22" fmla="*/ 314622 w 516382"/>
                <a:gd name="connsiteY22" fmla="*/ 208839 h 232996"/>
                <a:gd name="connsiteX23" fmla="*/ 377625 w 516382"/>
                <a:gd name="connsiteY23" fmla="*/ 144968 h 232996"/>
                <a:gd name="connsiteX24" fmla="*/ 442429 w 516382"/>
                <a:gd name="connsiteY24" fmla="*/ 96845 h 232996"/>
                <a:gd name="connsiteX25" fmla="*/ 422821 w 516382"/>
                <a:gd name="connsiteY25" fmla="*/ 124776 h 232996"/>
                <a:gd name="connsiteX26" fmla="*/ 505214 w 516382"/>
                <a:gd name="connsiteY26" fmla="*/ 69592 h 232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16382" h="232996">
                  <a:moveTo>
                    <a:pt x="505213" y="69592"/>
                  </a:moveTo>
                  <a:cubicBezTo>
                    <a:pt x="514122" y="59592"/>
                    <a:pt x="523395" y="45007"/>
                    <a:pt x="507777" y="25501"/>
                  </a:cubicBezTo>
                  <a:cubicBezTo>
                    <a:pt x="492152" y="5992"/>
                    <a:pt x="425435" y="-11646"/>
                    <a:pt x="388215" y="8670"/>
                  </a:cubicBezTo>
                  <a:cubicBezTo>
                    <a:pt x="350984" y="28984"/>
                    <a:pt x="310837" y="-6028"/>
                    <a:pt x="287772" y="25462"/>
                  </a:cubicBezTo>
                  <a:cubicBezTo>
                    <a:pt x="319969" y="12693"/>
                    <a:pt x="340644" y="45333"/>
                    <a:pt x="369586" y="41156"/>
                  </a:cubicBezTo>
                  <a:cubicBezTo>
                    <a:pt x="356958" y="57324"/>
                    <a:pt x="325024" y="25822"/>
                    <a:pt x="304038" y="39115"/>
                  </a:cubicBezTo>
                  <a:cubicBezTo>
                    <a:pt x="283052" y="52409"/>
                    <a:pt x="251782" y="25392"/>
                    <a:pt x="227614" y="43970"/>
                  </a:cubicBezTo>
                  <a:cubicBezTo>
                    <a:pt x="203442" y="62543"/>
                    <a:pt x="173495" y="21242"/>
                    <a:pt x="121859" y="53234"/>
                  </a:cubicBezTo>
                  <a:cubicBezTo>
                    <a:pt x="82362" y="77708"/>
                    <a:pt x="4744" y="62619"/>
                    <a:pt x="-192" y="93520"/>
                  </a:cubicBezTo>
                  <a:cubicBezTo>
                    <a:pt x="41337" y="74839"/>
                    <a:pt x="70068" y="86204"/>
                    <a:pt x="107478" y="95016"/>
                  </a:cubicBezTo>
                  <a:cubicBezTo>
                    <a:pt x="167638" y="109182"/>
                    <a:pt x="198242" y="66378"/>
                    <a:pt x="233161" y="90548"/>
                  </a:cubicBezTo>
                  <a:cubicBezTo>
                    <a:pt x="209308" y="89863"/>
                    <a:pt x="186436" y="96733"/>
                    <a:pt x="167641" y="109182"/>
                  </a:cubicBezTo>
                  <a:cubicBezTo>
                    <a:pt x="144045" y="124809"/>
                    <a:pt x="93390" y="102854"/>
                    <a:pt x="77403" y="136936"/>
                  </a:cubicBezTo>
                  <a:cubicBezTo>
                    <a:pt x="94179" y="129035"/>
                    <a:pt x="108471" y="129238"/>
                    <a:pt x="135620" y="135996"/>
                  </a:cubicBezTo>
                  <a:cubicBezTo>
                    <a:pt x="163423" y="142918"/>
                    <a:pt x="180780" y="116075"/>
                    <a:pt x="211501" y="121692"/>
                  </a:cubicBezTo>
                  <a:cubicBezTo>
                    <a:pt x="259535" y="130471"/>
                    <a:pt x="270800" y="90661"/>
                    <a:pt x="322101" y="107170"/>
                  </a:cubicBezTo>
                  <a:cubicBezTo>
                    <a:pt x="316402" y="116230"/>
                    <a:pt x="297190" y="124588"/>
                    <a:pt x="275454" y="126375"/>
                  </a:cubicBezTo>
                  <a:cubicBezTo>
                    <a:pt x="253718" y="128162"/>
                    <a:pt x="241842" y="155836"/>
                    <a:pt x="216790" y="157548"/>
                  </a:cubicBezTo>
                  <a:cubicBezTo>
                    <a:pt x="233644" y="178996"/>
                    <a:pt x="268858" y="138309"/>
                    <a:pt x="306089" y="136919"/>
                  </a:cubicBezTo>
                  <a:cubicBezTo>
                    <a:pt x="348113" y="135350"/>
                    <a:pt x="370242" y="113976"/>
                    <a:pt x="393175" y="96456"/>
                  </a:cubicBezTo>
                  <a:cubicBezTo>
                    <a:pt x="359490" y="118068"/>
                    <a:pt x="366587" y="158497"/>
                    <a:pt x="314048" y="178709"/>
                  </a:cubicBezTo>
                  <a:cubicBezTo>
                    <a:pt x="291132" y="187520"/>
                    <a:pt x="295247" y="229824"/>
                    <a:pt x="264697" y="226301"/>
                  </a:cubicBezTo>
                  <a:cubicBezTo>
                    <a:pt x="272912" y="237977"/>
                    <a:pt x="300243" y="234278"/>
                    <a:pt x="314622" y="208839"/>
                  </a:cubicBezTo>
                  <a:cubicBezTo>
                    <a:pt x="328999" y="183395"/>
                    <a:pt x="351614" y="199694"/>
                    <a:pt x="377625" y="144968"/>
                  </a:cubicBezTo>
                  <a:cubicBezTo>
                    <a:pt x="388361" y="122381"/>
                    <a:pt x="430627" y="121195"/>
                    <a:pt x="442429" y="96845"/>
                  </a:cubicBezTo>
                  <a:cubicBezTo>
                    <a:pt x="444580" y="105826"/>
                    <a:pt x="436457" y="117501"/>
                    <a:pt x="422821" y="124776"/>
                  </a:cubicBezTo>
                  <a:cubicBezTo>
                    <a:pt x="441570" y="136318"/>
                    <a:pt x="492871" y="100830"/>
                    <a:pt x="505214" y="69592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33" name="任意多边形: 形状 2332">
              <a:extLst>
                <a:ext uri="{FF2B5EF4-FFF2-40B4-BE49-F238E27FC236}">
                  <a16:creationId xmlns:a16="http://schemas.microsoft.com/office/drawing/2014/main" id="{FE08A868-6535-12F8-FA40-EC5965DB32AC}"/>
                </a:ext>
              </a:extLst>
            </p:cNvPr>
            <p:cNvSpPr/>
            <p:nvPr/>
          </p:nvSpPr>
          <p:spPr>
            <a:xfrm flipV="1">
              <a:off x="8125284" y="5478228"/>
              <a:ext cx="61678" cy="48183"/>
            </a:xfrm>
            <a:custGeom>
              <a:avLst/>
              <a:gdLst>
                <a:gd name="connsiteX0" fmla="*/ 61491 w 61678"/>
                <a:gd name="connsiteY0" fmla="*/ 8150 h 48183"/>
                <a:gd name="connsiteX1" fmla="*/ 6585 w 61678"/>
                <a:gd name="connsiteY1" fmla="*/ 47830 h 48183"/>
                <a:gd name="connsiteX2" fmla="*/ 8731 w 61678"/>
                <a:gd name="connsiteY2" fmla="*/ -353 h 48183"/>
                <a:gd name="connsiteX3" fmla="*/ 61491 w 61678"/>
                <a:gd name="connsiteY3" fmla="*/ 8150 h 48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678" h="48183">
                  <a:moveTo>
                    <a:pt x="61491" y="8150"/>
                  </a:moveTo>
                  <a:cubicBezTo>
                    <a:pt x="52762" y="32199"/>
                    <a:pt x="18968" y="31281"/>
                    <a:pt x="6585" y="47830"/>
                  </a:cubicBezTo>
                  <a:cubicBezTo>
                    <a:pt x="-306" y="36952"/>
                    <a:pt x="-5207" y="17189"/>
                    <a:pt x="8731" y="-353"/>
                  </a:cubicBezTo>
                  <a:cubicBezTo>
                    <a:pt x="16634" y="85"/>
                    <a:pt x="54650" y="5954"/>
                    <a:pt x="61491" y="8150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34" name="任意多边形: 形状 2333">
              <a:extLst>
                <a:ext uri="{FF2B5EF4-FFF2-40B4-BE49-F238E27FC236}">
                  <a16:creationId xmlns:a16="http://schemas.microsoft.com/office/drawing/2014/main" id="{48434D10-6924-3595-10F4-1085984A0368}"/>
                </a:ext>
              </a:extLst>
            </p:cNvPr>
            <p:cNvSpPr/>
            <p:nvPr/>
          </p:nvSpPr>
          <p:spPr>
            <a:xfrm flipV="1">
              <a:off x="8173641" y="5477176"/>
              <a:ext cx="64041" cy="40731"/>
            </a:xfrm>
            <a:custGeom>
              <a:avLst/>
              <a:gdLst>
                <a:gd name="connsiteX0" fmla="*/ 63856 w 64041"/>
                <a:gd name="connsiteY0" fmla="*/ 20363 h 40731"/>
                <a:gd name="connsiteX1" fmla="*/ 3022 w 64041"/>
                <a:gd name="connsiteY1" fmla="*/ 40378 h 40731"/>
                <a:gd name="connsiteX2" fmla="*/ 13166 w 64041"/>
                <a:gd name="connsiteY2" fmla="*/ -354 h 40731"/>
                <a:gd name="connsiteX3" fmla="*/ 63855 w 64041"/>
                <a:gd name="connsiteY3" fmla="*/ 20362 h 40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041" h="40731">
                  <a:moveTo>
                    <a:pt x="63856" y="20363"/>
                  </a:moveTo>
                  <a:cubicBezTo>
                    <a:pt x="45660" y="50946"/>
                    <a:pt x="19579" y="20092"/>
                    <a:pt x="3022" y="40378"/>
                  </a:cubicBezTo>
                  <a:cubicBezTo>
                    <a:pt x="-2351" y="30168"/>
                    <a:pt x="-2212" y="13200"/>
                    <a:pt x="13166" y="-354"/>
                  </a:cubicBezTo>
                  <a:lnTo>
                    <a:pt x="63855" y="20362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35" name="任意多边形: 形状 2334">
              <a:extLst>
                <a:ext uri="{FF2B5EF4-FFF2-40B4-BE49-F238E27FC236}">
                  <a16:creationId xmlns:a16="http://schemas.microsoft.com/office/drawing/2014/main" id="{DE065472-1FD6-406F-91C9-B13274AFFA59}"/>
                </a:ext>
              </a:extLst>
            </p:cNvPr>
            <p:cNvSpPr/>
            <p:nvPr/>
          </p:nvSpPr>
          <p:spPr>
            <a:xfrm flipV="1">
              <a:off x="8195236" y="5448675"/>
              <a:ext cx="77807" cy="50982"/>
            </a:xfrm>
            <a:custGeom>
              <a:avLst/>
              <a:gdLst>
                <a:gd name="connsiteX0" fmla="*/ 77623 w 77807"/>
                <a:gd name="connsiteY0" fmla="*/ 22706 h 50982"/>
                <a:gd name="connsiteX1" fmla="*/ 21 w 77807"/>
                <a:gd name="connsiteY1" fmla="*/ 50624 h 50982"/>
                <a:gd name="connsiteX2" fmla="*/ 46132 w 77807"/>
                <a:gd name="connsiteY2" fmla="*/ -358 h 50982"/>
                <a:gd name="connsiteX3" fmla="*/ 77623 w 77807"/>
                <a:gd name="connsiteY3" fmla="*/ 22705 h 50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807" h="50982">
                  <a:moveTo>
                    <a:pt x="77623" y="22706"/>
                  </a:moveTo>
                  <a:cubicBezTo>
                    <a:pt x="47835" y="63356"/>
                    <a:pt x="18659" y="28475"/>
                    <a:pt x="21" y="50624"/>
                  </a:cubicBezTo>
                  <a:cubicBezTo>
                    <a:pt x="-2910" y="33970"/>
                    <a:pt x="26080" y="5805"/>
                    <a:pt x="46132" y="-358"/>
                  </a:cubicBezTo>
                  <a:lnTo>
                    <a:pt x="77623" y="22705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36" name="任意多边形: 形状 2335">
              <a:extLst>
                <a:ext uri="{FF2B5EF4-FFF2-40B4-BE49-F238E27FC236}">
                  <a16:creationId xmlns:a16="http://schemas.microsoft.com/office/drawing/2014/main" id="{E9886D8A-5EF6-BE77-18BE-5F110AAAF586}"/>
                </a:ext>
              </a:extLst>
            </p:cNvPr>
            <p:cNvSpPr/>
            <p:nvPr/>
          </p:nvSpPr>
          <p:spPr>
            <a:xfrm flipV="1">
              <a:off x="8373319" y="5326235"/>
              <a:ext cx="59744" cy="59039"/>
            </a:xfrm>
            <a:custGeom>
              <a:avLst/>
              <a:gdLst>
                <a:gd name="connsiteX0" fmla="*/ 59564 w 59744"/>
                <a:gd name="connsiteY0" fmla="*/ 40579 h 59039"/>
                <a:gd name="connsiteX1" fmla="*/ 14068 w 59744"/>
                <a:gd name="connsiteY1" fmla="*/ 48704 h 59039"/>
                <a:gd name="connsiteX2" fmla="*/ 10750 w 59744"/>
                <a:gd name="connsiteY2" fmla="*/ -381 h 59039"/>
                <a:gd name="connsiteX3" fmla="*/ 59563 w 59744"/>
                <a:gd name="connsiteY3" fmla="*/ 40579 h 59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744" h="59039">
                  <a:moveTo>
                    <a:pt x="59564" y="40579"/>
                  </a:moveTo>
                  <a:cubicBezTo>
                    <a:pt x="58419" y="61990"/>
                    <a:pt x="28639" y="63973"/>
                    <a:pt x="14068" y="48704"/>
                  </a:cubicBezTo>
                  <a:cubicBezTo>
                    <a:pt x="-507" y="33431"/>
                    <a:pt x="-7465" y="3532"/>
                    <a:pt x="10750" y="-381"/>
                  </a:cubicBezTo>
                  <a:lnTo>
                    <a:pt x="59563" y="40579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37" name="任意多边形: 形状 2336">
              <a:extLst>
                <a:ext uri="{FF2B5EF4-FFF2-40B4-BE49-F238E27FC236}">
                  <a16:creationId xmlns:a16="http://schemas.microsoft.com/office/drawing/2014/main" id="{7BAB351E-8210-B2D4-4C1A-08435FD8B39D}"/>
                </a:ext>
              </a:extLst>
            </p:cNvPr>
            <p:cNvSpPr/>
            <p:nvPr/>
          </p:nvSpPr>
          <p:spPr>
            <a:xfrm flipV="1">
              <a:off x="8426421" y="5296630"/>
              <a:ext cx="62959" cy="47687"/>
            </a:xfrm>
            <a:custGeom>
              <a:avLst/>
              <a:gdLst>
                <a:gd name="connsiteX0" fmla="*/ 62779 w 62959"/>
                <a:gd name="connsiteY0" fmla="*/ 29262 h 47687"/>
                <a:gd name="connsiteX1" fmla="*/ 16013 w 62959"/>
                <a:gd name="connsiteY1" fmla="*/ 37098 h 47687"/>
                <a:gd name="connsiteX2" fmla="*/ 6431 w 62959"/>
                <a:gd name="connsiteY2" fmla="*/ -387 h 47687"/>
                <a:gd name="connsiteX3" fmla="*/ 62779 w 62959"/>
                <a:gd name="connsiteY3" fmla="*/ 29262 h 47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959" h="47687">
                  <a:moveTo>
                    <a:pt x="62779" y="29262"/>
                  </a:moveTo>
                  <a:cubicBezTo>
                    <a:pt x="47221" y="45104"/>
                    <a:pt x="25008" y="56450"/>
                    <a:pt x="16013" y="37098"/>
                  </a:cubicBezTo>
                  <a:cubicBezTo>
                    <a:pt x="7050" y="38419"/>
                    <a:pt x="-9412" y="16723"/>
                    <a:pt x="6431" y="-387"/>
                  </a:cubicBezTo>
                  <a:lnTo>
                    <a:pt x="62779" y="29262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38" name="任意多边形: 形状 2337">
              <a:extLst>
                <a:ext uri="{FF2B5EF4-FFF2-40B4-BE49-F238E27FC236}">
                  <a16:creationId xmlns:a16="http://schemas.microsoft.com/office/drawing/2014/main" id="{4D29E187-B03D-98D5-3493-4A19D1B092ED}"/>
                </a:ext>
              </a:extLst>
            </p:cNvPr>
            <p:cNvSpPr/>
            <p:nvPr/>
          </p:nvSpPr>
          <p:spPr>
            <a:xfrm flipV="1">
              <a:off x="8411485" y="5258948"/>
              <a:ext cx="97540" cy="62055"/>
            </a:xfrm>
            <a:custGeom>
              <a:avLst/>
              <a:gdLst>
                <a:gd name="connsiteX0" fmla="*/ 97360 w 97540"/>
                <a:gd name="connsiteY0" fmla="*/ 10347 h 62055"/>
                <a:gd name="connsiteX1" fmla="*/ 55782 w 97540"/>
                <a:gd name="connsiteY1" fmla="*/ 53023 h 62055"/>
                <a:gd name="connsiteX2" fmla="*/ -180 w 97540"/>
                <a:gd name="connsiteY2" fmla="*/ 55796 h 62055"/>
                <a:gd name="connsiteX3" fmla="*/ 34227 w 97540"/>
                <a:gd name="connsiteY3" fmla="*/ 36183 h 62055"/>
                <a:gd name="connsiteX4" fmla="*/ 74770 w 97540"/>
                <a:gd name="connsiteY4" fmla="*/ -393 h 62055"/>
                <a:gd name="connsiteX5" fmla="*/ 97359 w 97540"/>
                <a:gd name="connsiteY5" fmla="*/ 10347 h 62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7540" h="62055">
                  <a:moveTo>
                    <a:pt x="97360" y="10347"/>
                  </a:moveTo>
                  <a:cubicBezTo>
                    <a:pt x="92777" y="42656"/>
                    <a:pt x="72534" y="54798"/>
                    <a:pt x="55782" y="53023"/>
                  </a:cubicBezTo>
                  <a:cubicBezTo>
                    <a:pt x="24851" y="49747"/>
                    <a:pt x="10746" y="71750"/>
                    <a:pt x="-180" y="55796"/>
                  </a:cubicBezTo>
                  <a:cubicBezTo>
                    <a:pt x="18287" y="57442"/>
                    <a:pt x="21909" y="39085"/>
                    <a:pt x="34227" y="36183"/>
                  </a:cubicBezTo>
                  <a:cubicBezTo>
                    <a:pt x="46543" y="33281"/>
                    <a:pt x="41624" y="9172"/>
                    <a:pt x="74770" y="-393"/>
                  </a:cubicBezTo>
                  <a:lnTo>
                    <a:pt x="97359" y="10347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39" name="任意多边形: 形状 2338">
              <a:extLst>
                <a:ext uri="{FF2B5EF4-FFF2-40B4-BE49-F238E27FC236}">
                  <a16:creationId xmlns:a16="http://schemas.microsoft.com/office/drawing/2014/main" id="{C05C6FA7-F368-8DFE-267A-594FDD246342}"/>
                </a:ext>
              </a:extLst>
            </p:cNvPr>
            <p:cNvSpPr/>
            <p:nvPr/>
          </p:nvSpPr>
          <p:spPr>
            <a:xfrm flipV="1">
              <a:off x="8267166" y="5553479"/>
              <a:ext cx="47136" cy="59995"/>
            </a:xfrm>
            <a:custGeom>
              <a:avLst/>
              <a:gdLst>
                <a:gd name="connsiteX0" fmla="*/ -21 w 47136"/>
                <a:gd name="connsiteY0" fmla="*/ 16529 h 59995"/>
                <a:gd name="connsiteX1" fmla="*/ 28308 w 47136"/>
                <a:gd name="connsiteY1" fmla="*/ 215 h 59995"/>
                <a:gd name="connsiteX2" fmla="*/ 38598 w 47136"/>
                <a:gd name="connsiteY2" fmla="*/ 56864 h 59995"/>
                <a:gd name="connsiteX3" fmla="*/ -21 w 47136"/>
                <a:gd name="connsiteY3" fmla="*/ 16529 h 59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136" h="59995">
                  <a:moveTo>
                    <a:pt x="-21" y="16529"/>
                  </a:moveTo>
                  <a:cubicBezTo>
                    <a:pt x="-501" y="9751"/>
                    <a:pt x="14732" y="-3159"/>
                    <a:pt x="28308" y="215"/>
                  </a:cubicBezTo>
                  <a:cubicBezTo>
                    <a:pt x="46299" y="4695"/>
                    <a:pt x="54222" y="43698"/>
                    <a:pt x="38598" y="56864"/>
                  </a:cubicBezTo>
                  <a:cubicBezTo>
                    <a:pt x="22980" y="70027"/>
                    <a:pt x="-2457" y="33314"/>
                    <a:pt x="-21" y="16529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40" name="任意多边形: 形状 2339">
              <a:extLst>
                <a:ext uri="{FF2B5EF4-FFF2-40B4-BE49-F238E27FC236}">
                  <a16:creationId xmlns:a16="http://schemas.microsoft.com/office/drawing/2014/main" id="{8DC741A2-9EC6-222E-514C-A3ECCC70FDDB}"/>
                </a:ext>
              </a:extLst>
            </p:cNvPr>
            <p:cNvSpPr/>
            <p:nvPr/>
          </p:nvSpPr>
          <p:spPr>
            <a:xfrm flipV="1">
              <a:off x="8247326" y="5574754"/>
              <a:ext cx="37731" cy="23374"/>
            </a:xfrm>
            <a:custGeom>
              <a:avLst/>
              <a:gdLst>
                <a:gd name="connsiteX0" fmla="*/ -184 w 37731"/>
                <a:gd name="connsiteY0" fmla="*/ 12733 h 23374"/>
                <a:gd name="connsiteX1" fmla="*/ 36837 w 37731"/>
                <a:gd name="connsiteY1" fmla="*/ 23038 h 23374"/>
                <a:gd name="connsiteX2" fmla="*/ -184 w 37731"/>
                <a:gd name="connsiteY2" fmla="*/ 12733 h 23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731" h="23374">
                  <a:moveTo>
                    <a:pt x="-184" y="12733"/>
                  </a:moveTo>
                  <a:cubicBezTo>
                    <a:pt x="18636" y="-11713"/>
                    <a:pt x="41928" y="1851"/>
                    <a:pt x="36837" y="23038"/>
                  </a:cubicBezTo>
                  <a:cubicBezTo>
                    <a:pt x="30634" y="20980"/>
                    <a:pt x="7964" y="13559"/>
                    <a:pt x="-184" y="12733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41" name="任意多边形: 形状 2340">
              <a:extLst>
                <a:ext uri="{FF2B5EF4-FFF2-40B4-BE49-F238E27FC236}">
                  <a16:creationId xmlns:a16="http://schemas.microsoft.com/office/drawing/2014/main" id="{3D8C9996-09CF-CA99-11AC-FBAE5638FF95}"/>
                </a:ext>
              </a:extLst>
            </p:cNvPr>
            <p:cNvSpPr/>
            <p:nvPr/>
          </p:nvSpPr>
          <p:spPr>
            <a:xfrm flipV="1">
              <a:off x="7945796" y="5548400"/>
              <a:ext cx="356801" cy="71272"/>
            </a:xfrm>
            <a:custGeom>
              <a:avLst/>
              <a:gdLst>
                <a:gd name="connsiteX0" fmla="*/ 188472 w 356801"/>
                <a:gd name="connsiteY0" fmla="*/ 58921 h 71272"/>
                <a:gd name="connsiteX1" fmla="*/ 94607 w 356801"/>
                <a:gd name="connsiteY1" fmla="*/ 34524 h 71272"/>
                <a:gd name="connsiteX2" fmla="*/ -187 w 356801"/>
                <a:gd name="connsiteY2" fmla="*/ 17253 h 71272"/>
                <a:gd name="connsiteX3" fmla="*/ 99686 w 356801"/>
                <a:gd name="connsiteY3" fmla="*/ 2995 h 71272"/>
                <a:gd name="connsiteX4" fmla="*/ 203369 w 356801"/>
                <a:gd name="connsiteY4" fmla="*/ 22261 h 71272"/>
                <a:gd name="connsiteX5" fmla="*/ 356615 w 356801"/>
                <a:gd name="connsiteY5" fmla="*/ 61319 h 71272"/>
                <a:gd name="connsiteX6" fmla="*/ 188475 w 356801"/>
                <a:gd name="connsiteY6" fmla="*/ 58921 h 71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6801" h="71272">
                  <a:moveTo>
                    <a:pt x="188472" y="58921"/>
                  </a:moveTo>
                  <a:cubicBezTo>
                    <a:pt x="174947" y="47889"/>
                    <a:pt x="149379" y="60816"/>
                    <a:pt x="94607" y="34524"/>
                  </a:cubicBezTo>
                  <a:cubicBezTo>
                    <a:pt x="39835" y="8232"/>
                    <a:pt x="25370" y="42988"/>
                    <a:pt x="-187" y="17253"/>
                  </a:cubicBezTo>
                  <a:cubicBezTo>
                    <a:pt x="49189" y="23000"/>
                    <a:pt x="63710" y="-10786"/>
                    <a:pt x="99686" y="2995"/>
                  </a:cubicBezTo>
                  <a:cubicBezTo>
                    <a:pt x="154323" y="23923"/>
                    <a:pt x="175041" y="2829"/>
                    <a:pt x="203369" y="22261"/>
                  </a:cubicBezTo>
                  <a:cubicBezTo>
                    <a:pt x="243811" y="50005"/>
                    <a:pt x="314822" y="3937"/>
                    <a:pt x="356615" y="61319"/>
                  </a:cubicBezTo>
                  <a:cubicBezTo>
                    <a:pt x="335475" y="81246"/>
                    <a:pt x="218454" y="64983"/>
                    <a:pt x="188475" y="58921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42" name="任意多边形: 形状 2341">
              <a:extLst>
                <a:ext uri="{FF2B5EF4-FFF2-40B4-BE49-F238E27FC236}">
                  <a16:creationId xmlns:a16="http://schemas.microsoft.com/office/drawing/2014/main" id="{9C79584F-4D8D-B51D-07D6-241309737983}"/>
                </a:ext>
              </a:extLst>
            </p:cNvPr>
            <p:cNvSpPr/>
            <p:nvPr/>
          </p:nvSpPr>
          <p:spPr>
            <a:xfrm flipV="1">
              <a:off x="9119936" y="5354410"/>
              <a:ext cx="72003" cy="194001"/>
            </a:xfrm>
            <a:custGeom>
              <a:avLst/>
              <a:gdLst>
                <a:gd name="connsiteX0" fmla="*/ -166 w 72003"/>
                <a:gd name="connsiteY0" fmla="*/ 186827 h 194001"/>
                <a:gd name="connsiteX1" fmla="*/ 27076 w 72003"/>
                <a:gd name="connsiteY1" fmla="*/ 80266 h 194001"/>
                <a:gd name="connsiteX2" fmla="*/ 71838 w 72003"/>
                <a:gd name="connsiteY2" fmla="*/ -363 h 194001"/>
                <a:gd name="connsiteX3" fmla="*/ 47751 w 72003"/>
                <a:gd name="connsiteY3" fmla="*/ 80238 h 194001"/>
                <a:gd name="connsiteX4" fmla="*/ 18305 w 72003"/>
                <a:gd name="connsiteY4" fmla="*/ 193639 h 194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003" h="194001">
                  <a:moveTo>
                    <a:pt x="-166" y="186827"/>
                  </a:moveTo>
                  <a:cubicBezTo>
                    <a:pt x="24523" y="157033"/>
                    <a:pt x="-300" y="116127"/>
                    <a:pt x="27076" y="80266"/>
                  </a:cubicBezTo>
                  <a:cubicBezTo>
                    <a:pt x="54461" y="44407"/>
                    <a:pt x="37774" y="10329"/>
                    <a:pt x="71838" y="-363"/>
                  </a:cubicBezTo>
                  <a:cubicBezTo>
                    <a:pt x="49314" y="24255"/>
                    <a:pt x="71197" y="54499"/>
                    <a:pt x="47751" y="80238"/>
                  </a:cubicBezTo>
                  <a:cubicBezTo>
                    <a:pt x="20256" y="110426"/>
                    <a:pt x="39805" y="169132"/>
                    <a:pt x="18305" y="19363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43" name="任意多边形: 形状 2342">
              <a:extLst>
                <a:ext uri="{FF2B5EF4-FFF2-40B4-BE49-F238E27FC236}">
                  <a16:creationId xmlns:a16="http://schemas.microsoft.com/office/drawing/2014/main" id="{C11FE318-CE6A-21BA-7838-315299242018}"/>
                </a:ext>
              </a:extLst>
            </p:cNvPr>
            <p:cNvSpPr/>
            <p:nvPr/>
          </p:nvSpPr>
          <p:spPr>
            <a:xfrm flipV="1">
              <a:off x="9088497" y="5662569"/>
              <a:ext cx="87545" cy="118189"/>
            </a:xfrm>
            <a:custGeom>
              <a:avLst/>
              <a:gdLst>
                <a:gd name="connsiteX0" fmla="*/ 40202 w 87545"/>
                <a:gd name="connsiteY0" fmla="*/ 117878 h 118189"/>
                <a:gd name="connsiteX1" fmla="*/ -166 w 87545"/>
                <a:gd name="connsiteY1" fmla="*/ 86818 h 118189"/>
                <a:gd name="connsiteX2" fmla="*/ 43282 w 87545"/>
                <a:gd name="connsiteY2" fmla="*/ 78903 h 118189"/>
                <a:gd name="connsiteX3" fmla="*/ 21803 w 87545"/>
                <a:gd name="connsiteY3" fmla="*/ 9741 h 118189"/>
                <a:gd name="connsiteX4" fmla="*/ 53438 w 87545"/>
                <a:gd name="connsiteY4" fmla="*/ 48514 h 118189"/>
                <a:gd name="connsiteX5" fmla="*/ 55729 w 87545"/>
                <a:gd name="connsiteY5" fmla="*/ -312 h 118189"/>
                <a:gd name="connsiteX6" fmla="*/ 87379 w 87545"/>
                <a:gd name="connsiteY6" fmla="*/ 65125 h 118189"/>
                <a:gd name="connsiteX7" fmla="*/ 40202 w 87545"/>
                <a:gd name="connsiteY7" fmla="*/ 117877 h 118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7545" h="118189">
                  <a:moveTo>
                    <a:pt x="40202" y="117878"/>
                  </a:moveTo>
                  <a:cubicBezTo>
                    <a:pt x="37767" y="101996"/>
                    <a:pt x="22960" y="80338"/>
                    <a:pt x="-166" y="86818"/>
                  </a:cubicBezTo>
                  <a:cubicBezTo>
                    <a:pt x="6145" y="73564"/>
                    <a:pt x="25630" y="69941"/>
                    <a:pt x="43282" y="78903"/>
                  </a:cubicBezTo>
                  <a:cubicBezTo>
                    <a:pt x="12490" y="58659"/>
                    <a:pt x="4795" y="27597"/>
                    <a:pt x="21803" y="9741"/>
                  </a:cubicBezTo>
                  <a:cubicBezTo>
                    <a:pt x="24641" y="35711"/>
                    <a:pt x="52306" y="31255"/>
                    <a:pt x="53438" y="48514"/>
                  </a:cubicBezTo>
                  <a:cubicBezTo>
                    <a:pt x="62815" y="34949"/>
                    <a:pt x="63007" y="10321"/>
                    <a:pt x="55729" y="-312"/>
                  </a:cubicBezTo>
                  <a:cubicBezTo>
                    <a:pt x="84251" y="7758"/>
                    <a:pt x="70863" y="51089"/>
                    <a:pt x="87379" y="65125"/>
                  </a:cubicBezTo>
                  <a:lnTo>
                    <a:pt x="40202" y="117877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44" name="任意多边形: 形状 2343">
              <a:extLst>
                <a:ext uri="{FF2B5EF4-FFF2-40B4-BE49-F238E27FC236}">
                  <a16:creationId xmlns:a16="http://schemas.microsoft.com/office/drawing/2014/main" id="{C60DF476-A2F1-102D-C701-C0E33454A172}"/>
                </a:ext>
              </a:extLst>
            </p:cNvPr>
            <p:cNvSpPr/>
            <p:nvPr/>
          </p:nvSpPr>
          <p:spPr>
            <a:xfrm flipV="1">
              <a:off x="8702048" y="5691065"/>
              <a:ext cx="98919" cy="102928"/>
            </a:xfrm>
            <a:custGeom>
              <a:avLst/>
              <a:gdLst>
                <a:gd name="connsiteX0" fmla="*/ 98745 w 98919"/>
                <a:gd name="connsiteY0" fmla="*/ 58846 h 102928"/>
                <a:gd name="connsiteX1" fmla="*/ 64060 w 98919"/>
                <a:gd name="connsiteY1" fmla="*/ 84897 h 102928"/>
                <a:gd name="connsiteX2" fmla="*/ 39806 w 98919"/>
                <a:gd name="connsiteY2" fmla="*/ 101623 h 102928"/>
                <a:gd name="connsiteX3" fmla="*/ 69494 w 98919"/>
                <a:gd name="connsiteY3" fmla="*/ 59948 h 102928"/>
                <a:gd name="connsiteX4" fmla="*/ -174 w 98919"/>
                <a:gd name="connsiteY4" fmla="*/ 53979 h 102928"/>
                <a:gd name="connsiteX5" fmla="*/ 60164 w 98919"/>
                <a:gd name="connsiteY5" fmla="*/ 33183 h 102928"/>
                <a:gd name="connsiteX6" fmla="*/ 39057 w 98919"/>
                <a:gd name="connsiteY6" fmla="*/ 2448 h 102928"/>
                <a:gd name="connsiteX7" fmla="*/ 84321 w 98919"/>
                <a:gd name="connsiteY7" fmla="*/ 20606 h 102928"/>
                <a:gd name="connsiteX8" fmla="*/ 98743 w 98919"/>
                <a:gd name="connsiteY8" fmla="*/ 58844 h 102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8919" h="102928">
                  <a:moveTo>
                    <a:pt x="98745" y="58846"/>
                  </a:moveTo>
                  <a:cubicBezTo>
                    <a:pt x="90288" y="87615"/>
                    <a:pt x="68813" y="71681"/>
                    <a:pt x="64060" y="84897"/>
                  </a:cubicBezTo>
                  <a:cubicBezTo>
                    <a:pt x="59627" y="97237"/>
                    <a:pt x="48583" y="105595"/>
                    <a:pt x="39806" y="101623"/>
                  </a:cubicBezTo>
                  <a:cubicBezTo>
                    <a:pt x="55760" y="90698"/>
                    <a:pt x="39796" y="83117"/>
                    <a:pt x="69494" y="59948"/>
                  </a:cubicBezTo>
                  <a:cubicBezTo>
                    <a:pt x="36470" y="77866"/>
                    <a:pt x="19896" y="38816"/>
                    <a:pt x="-174" y="53979"/>
                  </a:cubicBezTo>
                  <a:cubicBezTo>
                    <a:pt x="8825" y="18329"/>
                    <a:pt x="46084" y="51358"/>
                    <a:pt x="60164" y="33183"/>
                  </a:cubicBezTo>
                  <a:cubicBezTo>
                    <a:pt x="53740" y="35078"/>
                    <a:pt x="59609" y="13392"/>
                    <a:pt x="39057" y="2448"/>
                  </a:cubicBezTo>
                  <a:cubicBezTo>
                    <a:pt x="55044" y="-7135"/>
                    <a:pt x="75241" y="10564"/>
                    <a:pt x="84321" y="20606"/>
                  </a:cubicBezTo>
                  <a:lnTo>
                    <a:pt x="98743" y="58844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45" name="任意多边形: 形状 2344">
              <a:extLst>
                <a:ext uri="{FF2B5EF4-FFF2-40B4-BE49-F238E27FC236}">
                  <a16:creationId xmlns:a16="http://schemas.microsoft.com/office/drawing/2014/main" id="{8B61374A-3215-D1D0-0D81-DE38C3C08C88}"/>
                </a:ext>
              </a:extLst>
            </p:cNvPr>
            <p:cNvSpPr/>
            <p:nvPr/>
          </p:nvSpPr>
          <p:spPr>
            <a:xfrm flipV="1">
              <a:off x="8183730" y="5624609"/>
              <a:ext cx="91120" cy="130838"/>
            </a:xfrm>
            <a:custGeom>
              <a:avLst/>
              <a:gdLst>
                <a:gd name="connsiteX0" fmla="*/ 82818 w 91120"/>
                <a:gd name="connsiteY0" fmla="*/ 104467 h 130838"/>
                <a:gd name="connsiteX1" fmla="*/ 50306 w 91120"/>
                <a:gd name="connsiteY1" fmla="*/ 130505 h 130838"/>
                <a:gd name="connsiteX2" fmla="*/ 50389 w 91120"/>
                <a:gd name="connsiteY2" fmla="*/ 121193 h 130838"/>
                <a:gd name="connsiteX3" fmla="*/ 40971 w 91120"/>
                <a:gd name="connsiteY3" fmla="*/ 103740 h 130838"/>
                <a:gd name="connsiteX4" fmla="*/ -185 w 91120"/>
                <a:gd name="connsiteY4" fmla="*/ 95511 h 130838"/>
                <a:gd name="connsiteX5" fmla="*/ 43354 w 91120"/>
                <a:gd name="connsiteY5" fmla="*/ 78275 h 130838"/>
                <a:gd name="connsiteX6" fmla="*/ 31564 w 91120"/>
                <a:gd name="connsiteY6" fmla="*/ 47625 h 130838"/>
                <a:gd name="connsiteX7" fmla="*/ 77796 w 91120"/>
                <a:gd name="connsiteY7" fmla="*/ 57002 h 130838"/>
                <a:gd name="connsiteX8" fmla="*/ 78091 w 91120"/>
                <a:gd name="connsiteY8" fmla="*/ 33403 h 130838"/>
                <a:gd name="connsiteX9" fmla="*/ 75940 w 91120"/>
                <a:gd name="connsiteY9" fmla="*/ 16254 h 130838"/>
                <a:gd name="connsiteX10" fmla="*/ 65988 w 91120"/>
                <a:gd name="connsiteY10" fmla="*/ -318 h 130838"/>
                <a:gd name="connsiteX11" fmla="*/ 82814 w 91120"/>
                <a:gd name="connsiteY11" fmla="*/ 104467 h 130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1120" h="130838">
                  <a:moveTo>
                    <a:pt x="82818" y="104467"/>
                  </a:moveTo>
                  <a:cubicBezTo>
                    <a:pt x="79517" y="114727"/>
                    <a:pt x="61029" y="130245"/>
                    <a:pt x="50306" y="130505"/>
                  </a:cubicBezTo>
                  <a:cubicBezTo>
                    <a:pt x="39581" y="130761"/>
                    <a:pt x="41559" y="127877"/>
                    <a:pt x="50389" y="121193"/>
                  </a:cubicBezTo>
                  <a:cubicBezTo>
                    <a:pt x="59221" y="114505"/>
                    <a:pt x="61703" y="91785"/>
                    <a:pt x="40971" y="103740"/>
                  </a:cubicBezTo>
                  <a:cubicBezTo>
                    <a:pt x="31399" y="109259"/>
                    <a:pt x="20232" y="84753"/>
                    <a:pt x="-185" y="95511"/>
                  </a:cubicBezTo>
                  <a:cubicBezTo>
                    <a:pt x="1628" y="80750"/>
                    <a:pt x="28421" y="72759"/>
                    <a:pt x="43354" y="78275"/>
                  </a:cubicBezTo>
                  <a:cubicBezTo>
                    <a:pt x="36259" y="70519"/>
                    <a:pt x="42873" y="55168"/>
                    <a:pt x="31564" y="47625"/>
                  </a:cubicBezTo>
                  <a:cubicBezTo>
                    <a:pt x="44956" y="36968"/>
                    <a:pt x="56048" y="72959"/>
                    <a:pt x="77796" y="57002"/>
                  </a:cubicBezTo>
                  <a:cubicBezTo>
                    <a:pt x="67732" y="61745"/>
                    <a:pt x="58324" y="38299"/>
                    <a:pt x="78091" y="33403"/>
                  </a:cubicBezTo>
                  <a:cubicBezTo>
                    <a:pt x="65422" y="34891"/>
                    <a:pt x="63338" y="20423"/>
                    <a:pt x="75940" y="16254"/>
                  </a:cubicBezTo>
                  <a:cubicBezTo>
                    <a:pt x="67469" y="18351"/>
                    <a:pt x="59474" y="10890"/>
                    <a:pt x="65988" y="-318"/>
                  </a:cubicBezTo>
                  <a:cubicBezTo>
                    <a:pt x="83437" y="6598"/>
                    <a:pt x="101994" y="59100"/>
                    <a:pt x="82814" y="104467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46" name="任意多边形: 形状 2345">
              <a:extLst>
                <a:ext uri="{FF2B5EF4-FFF2-40B4-BE49-F238E27FC236}">
                  <a16:creationId xmlns:a16="http://schemas.microsoft.com/office/drawing/2014/main" id="{AC0FA7D7-AD8A-2AFA-4DB4-654504D2C36C}"/>
                </a:ext>
              </a:extLst>
            </p:cNvPr>
            <p:cNvSpPr/>
            <p:nvPr/>
          </p:nvSpPr>
          <p:spPr>
            <a:xfrm flipV="1">
              <a:off x="9061323" y="5388633"/>
              <a:ext cx="436831" cy="440903"/>
            </a:xfrm>
            <a:custGeom>
              <a:avLst/>
              <a:gdLst>
                <a:gd name="connsiteX0" fmla="*/ 235138 w 436831"/>
                <a:gd name="connsiteY0" fmla="*/ 81505 h 440903"/>
                <a:gd name="connsiteX1" fmla="*/ 247937 w 436831"/>
                <a:gd name="connsiteY1" fmla="*/ 36075 h 440903"/>
                <a:gd name="connsiteX2" fmla="*/ 268270 w 436831"/>
                <a:gd name="connsiteY2" fmla="*/ 72557 h 440903"/>
                <a:gd name="connsiteX3" fmla="*/ 274949 w 436831"/>
                <a:gd name="connsiteY3" fmla="*/ 85877 h 440903"/>
                <a:gd name="connsiteX4" fmla="*/ 319914 w 436831"/>
                <a:gd name="connsiteY4" fmla="*/ 95179 h 440903"/>
                <a:gd name="connsiteX5" fmla="*/ 337327 w 436831"/>
                <a:gd name="connsiteY5" fmla="*/ 77078 h 440903"/>
                <a:gd name="connsiteX6" fmla="*/ 308045 w 436831"/>
                <a:gd name="connsiteY6" fmla="*/ 45860 h 440903"/>
                <a:gd name="connsiteX7" fmla="*/ 359242 w 436831"/>
                <a:gd name="connsiteY7" fmla="*/ 58008 h 440903"/>
                <a:gd name="connsiteX8" fmla="*/ 370088 w 436831"/>
                <a:gd name="connsiteY8" fmla="*/ 79179 h 440903"/>
                <a:gd name="connsiteX9" fmla="*/ 392673 w 436831"/>
                <a:gd name="connsiteY9" fmla="*/ 47813 h 440903"/>
                <a:gd name="connsiteX10" fmla="*/ 355819 w 436831"/>
                <a:gd name="connsiteY10" fmla="*/ 6458 h 440903"/>
                <a:gd name="connsiteX11" fmla="*/ 418830 w 436831"/>
                <a:gd name="connsiteY11" fmla="*/ 28372 h 440903"/>
                <a:gd name="connsiteX12" fmla="*/ 423313 w 436831"/>
                <a:gd name="connsiteY12" fmla="*/ 75700 h 440903"/>
                <a:gd name="connsiteX13" fmla="*/ 386720 w 436831"/>
                <a:gd name="connsiteY13" fmla="*/ 127455 h 440903"/>
                <a:gd name="connsiteX14" fmla="*/ 347058 w 436831"/>
                <a:gd name="connsiteY14" fmla="*/ 157499 h 440903"/>
                <a:gd name="connsiteX15" fmla="*/ 328938 w 436831"/>
                <a:gd name="connsiteY15" fmla="*/ 161406 h 440903"/>
                <a:gd name="connsiteX16" fmla="*/ 312845 w 436831"/>
                <a:gd name="connsiteY16" fmla="*/ 159248 h 440903"/>
                <a:gd name="connsiteX17" fmla="*/ 265390 w 436831"/>
                <a:gd name="connsiteY17" fmla="*/ 146933 h 440903"/>
                <a:gd name="connsiteX18" fmla="*/ 191458 w 436831"/>
                <a:gd name="connsiteY18" fmla="*/ 181070 h 440903"/>
                <a:gd name="connsiteX19" fmla="*/ 115946 w 436831"/>
                <a:gd name="connsiteY19" fmla="*/ 256135 h 440903"/>
                <a:gd name="connsiteX20" fmla="*/ 71688 w 436831"/>
                <a:gd name="connsiteY20" fmla="*/ 325545 h 440903"/>
                <a:gd name="connsiteX21" fmla="*/ 46555 w 436831"/>
                <a:gd name="connsiteY21" fmla="*/ 440570 h 440903"/>
                <a:gd name="connsiteX22" fmla="*/ 735 w 436831"/>
                <a:gd name="connsiteY22" fmla="*/ 184264 h 440903"/>
                <a:gd name="connsiteX23" fmla="*/ 66405 w 436831"/>
                <a:gd name="connsiteY23" fmla="*/ 159001 h 440903"/>
                <a:gd name="connsiteX24" fmla="*/ 164278 w 436831"/>
                <a:gd name="connsiteY24" fmla="*/ 88288 h 440903"/>
                <a:gd name="connsiteX25" fmla="*/ 235139 w 436831"/>
                <a:gd name="connsiteY25" fmla="*/ 81498 h 440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36831" h="440903">
                  <a:moveTo>
                    <a:pt x="235138" y="81505"/>
                  </a:moveTo>
                  <a:cubicBezTo>
                    <a:pt x="236761" y="68427"/>
                    <a:pt x="241056" y="50824"/>
                    <a:pt x="247937" y="36075"/>
                  </a:cubicBezTo>
                  <a:cubicBezTo>
                    <a:pt x="250855" y="52768"/>
                    <a:pt x="259436" y="63788"/>
                    <a:pt x="268270" y="72557"/>
                  </a:cubicBezTo>
                  <a:cubicBezTo>
                    <a:pt x="270924" y="75573"/>
                    <a:pt x="273830" y="82372"/>
                    <a:pt x="274949" y="85877"/>
                  </a:cubicBezTo>
                  <a:cubicBezTo>
                    <a:pt x="287502" y="82835"/>
                    <a:pt x="310998" y="86917"/>
                    <a:pt x="319914" y="95179"/>
                  </a:cubicBezTo>
                  <a:cubicBezTo>
                    <a:pt x="322495" y="86629"/>
                    <a:pt x="329575" y="80034"/>
                    <a:pt x="337327" y="77078"/>
                  </a:cubicBezTo>
                  <a:cubicBezTo>
                    <a:pt x="323435" y="71369"/>
                    <a:pt x="324215" y="44325"/>
                    <a:pt x="308045" y="45860"/>
                  </a:cubicBezTo>
                  <a:cubicBezTo>
                    <a:pt x="326212" y="30163"/>
                    <a:pt x="356463" y="47789"/>
                    <a:pt x="359242" y="58008"/>
                  </a:cubicBezTo>
                  <a:cubicBezTo>
                    <a:pt x="363148" y="59654"/>
                    <a:pt x="370693" y="65951"/>
                    <a:pt x="370088" y="79179"/>
                  </a:cubicBezTo>
                  <a:cubicBezTo>
                    <a:pt x="368139" y="60968"/>
                    <a:pt x="381280" y="51449"/>
                    <a:pt x="392673" y="47813"/>
                  </a:cubicBezTo>
                  <a:cubicBezTo>
                    <a:pt x="372387" y="41729"/>
                    <a:pt x="379895" y="12291"/>
                    <a:pt x="355819" y="6458"/>
                  </a:cubicBezTo>
                  <a:cubicBezTo>
                    <a:pt x="400790" y="-17551"/>
                    <a:pt x="404842" y="29938"/>
                    <a:pt x="418830" y="28372"/>
                  </a:cubicBezTo>
                  <a:cubicBezTo>
                    <a:pt x="438166" y="40545"/>
                    <a:pt x="444822" y="65942"/>
                    <a:pt x="423313" y="75700"/>
                  </a:cubicBezTo>
                  <a:cubicBezTo>
                    <a:pt x="423420" y="101744"/>
                    <a:pt x="408732" y="123804"/>
                    <a:pt x="386720" y="127455"/>
                  </a:cubicBezTo>
                  <a:cubicBezTo>
                    <a:pt x="377890" y="146689"/>
                    <a:pt x="362199" y="156529"/>
                    <a:pt x="347058" y="157499"/>
                  </a:cubicBezTo>
                  <a:cubicBezTo>
                    <a:pt x="342446" y="159694"/>
                    <a:pt x="335525" y="161054"/>
                    <a:pt x="328938" y="161406"/>
                  </a:cubicBezTo>
                  <a:cubicBezTo>
                    <a:pt x="322351" y="161759"/>
                    <a:pt x="316093" y="161107"/>
                    <a:pt x="312845" y="159248"/>
                  </a:cubicBezTo>
                  <a:cubicBezTo>
                    <a:pt x="296646" y="162966"/>
                    <a:pt x="280794" y="159985"/>
                    <a:pt x="265390" y="146933"/>
                  </a:cubicBezTo>
                  <a:cubicBezTo>
                    <a:pt x="257172" y="165761"/>
                    <a:pt x="211020" y="174123"/>
                    <a:pt x="191458" y="181070"/>
                  </a:cubicBezTo>
                  <a:cubicBezTo>
                    <a:pt x="171898" y="188010"/>
                    <a:pt x="120299" y="233772"/>
                    <a:pt x="115946" y="256135"/>
                  </a:cubicBezTo>
                  <a:cubicBezTo>
                    <a:pt x="111595" y="278490"/>
                    <a:pt x="91352" y="303289"/>
                    <a:pt x="71688" y="325545"/>
                  </a:cubicBezTo>
                  <a:cubicBezTo>
                    <a:pt x="44648" y="356148"/>
                    <a:pt x="67331" y="392562"/>
                    <a:pt x="46555" y="440570"/>
                  </a:cubicBezTo>
                  <a:cubicBezTo>
                    <a:pt x="17224" y="395981"/>
                    <a:pt x="-4968" y="209660"/>
                    <a:pt x="735" y="184264"/>
                  </a:cubicBezTo>
                  <a:cubicBezTo>
                    <a:pt x="26901" y="189471"/>
                    <a:pt x="56692" y="181484"/>
                    <a:pt x="66405" y="159001"/>
                  </a:cubicBezTo>
                  <a:cubicBezTo>
                    <a:pt x="76116" y="136512"/>
                    <a:pt x="123997" y="86580"/>
                    <a:pt x="164278" y="88288"/>
                  </a:cubicBezTo>
                  <a:cubicBezTo>
                    <a:pt x="186405" y="85419"/>
                    <a:pt x="220164" y="94502"/>
                    <a:pt x="235139" y="81498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47" name="任意多边形: 形状 2346">
              <a:extLst>
                <a:ext uri="{FF2B5EF4-FFF2-40B4-BE49-F238E27FC236}">
                  <a16:creationId xmlns:a16="http://schemas.microsoft.com/office/drawing/2014/main" id="{995A39FD-865B-D805-B97A-E2A63BE98151}"/>
                </a:ext>
              </a:extLst>
            </p:cNvPr>
            <p:cNvSpPr/>
            <p:nvPr/>
          </p:nvSpPr>
          <p:spPr>
            <a:xfrm flipV="1">
              <a:off x="8364722" y="5534858"/>
              <a:ext cx="197307" cy="207021"/>
            </a:xfrm>
            <a:custGeom>
              <a:avLst/>
              <a:gdLst>
                <a:gd name="connsiteX0" fmla="*/ -180 w 197307"/>
                <a:gd name="connsiteY0" fmla="*/ 113154 h 207021"/>
                <a:gd name="connsiteX1" fmla="*/ 28188 w 197307"/>
                <a:gd name="connsiteY1" fmla="*/ 78848 h 207021"/>
                <a:gd name="connsiteX2" fmla="*/ 47019 w 197307"/>
                <a:gd name="connsiteY2" fmla="*/ 32071 h 207021"/>
                <a:gd name="connsiteX3" fmla="*/ 91289 w 197307"/>
                <a:gd name="connsiteY3" fmla="*/ -327 h 207021"/>
                <a:gd name="connsiteX4" fmla="*/ 72320 w 197307"/>
                <a:gd name="connsiteY4" fmla="*/ 30750 h 207021"/>
                <a:gd name="connsiteX5" fmla="*/ 79912 w 197307"/>
                <a:gd name="connsiteY5" fmla="*/ 77121 h 207021"/>
                <a:gd name="connsiteX6" fmla="*/ 102766 w 197307"/>
                <a:gd name="connsiteY6" fmla="*/ 98588 h 207021"/>
                <a:gd name="connsiteX7" fmla="*/ 125716 w 197307"/>
                <a:gd name="connsiteY7" fmla="*/ 104737 h 207021"/>
                <a:gd name="connsiteX8" fmla="*/ 162348 w 197307"/>
                <a:gd name="connsiteY8" fmla="*/ 98958 h 207021"/>
                <a:gd name="connsiteX9" fmla="*/ 189192 w 197307"/>
                <a:gd name="connsiteY9" fmla="*/ 69979 h 207021"/>
                <a:gd name="connsiteX10" fmla="*/ 169773 w 197307"/>
                <a:gd name="connsiteY10" fmla="*/ 125291 h 207021"/>
                <a:gd name="connsiteX11" fmla="*/ 140355 w 197307"/>
                <a:gd name="connsiteY11" fmla="*/ 139026 h 207021"/>
                <a:gd name="connsiteX12" fmla="*/ 106123 w 197307"/>
                <a:gd name="connsiteY12" fmla="*/ 146010 h 207021"/>
                <a:gd name="connsiteX13" fmla="*/ 125733 w 197307"/>
                <a:gd name="connsiteY13" fmla="*/ 164083 h 207021"/>
                <a:gd name="connsiteX14" fmla="*/ 152067 w 197307"/>
                <a:gd name="connsiteY14" fmla="*/ 172988 h 207021"/>
                <a:gd name="connsiteX15" fmla="*/ 183572 w 197307"/>
                <a:gd name="connsiteY15" fmla="*/ 157387 h 207021"/>
                <a:gd name="connsiteX16" fmla="*/ 150243 w 197307"/>
                <a:gd name="connsiteY16" fmla="*/ 201918 h 207021"/>
                <a:gd name="connsiteX17" fmla="*/ 105671 w 197307"/>
                <a:gd name="connsiteY17" fmla="*/ 192577 h 207021"/>
                <a:gd name="connsiteX18" fmla="*/ 73661 w 197307"/>
                <a:gd name="connsiteY18" fmla="*/ 164391 h 207021"/>
                <a:gd name="connsiteX19" fmla="*/ 54007 w 197307"/>
                <a:gd name="connsiteY19" fmla="*/ 164320 h 207021"/>
                <a:gd name="connsiteX20" fmla="*/ 29648 w 197307"/>
                <a:gd name="connsiteY20" fmla="*/ 188193 h 207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97307" h="207021">
                  <a:moveTo>
                    <a:pt x="-180" y="113154"/>
                  </a:moveTo>
                  <a:cubicBezTo>
                    <a:pt x="1701" y="92907"/>
                    <a:pt x="20064" y="82363"/>
                    <a:pt x="28188" y="78848"/>
                  </a:cubicBezTo>
                  <a:cubicBezTo>
                    <a:pt x="24068" y="58589"/>
                    <a:pt x="44130" y="46425"/>
                    <a:pt x="47019" y="32071"/>
                  </a:cubicBezTo>
                  <a:cubicBezTo>
                    <a:pt x="49902" y="17719"/>
                    <a:pt x="79545" y="37"/>
                    <a:pt x="91289" y="-327"/>
                  </a:cubicBezTo>
                  <a:cubicBezTo>
                    <a:pt x="84014" y="5375"/>
                    <a:pt x="76864" y="16435"/>
                    <a:pt x="72320" y="30750"/>
                  </a:cubicBezTo>
                  <a:cubicBezTo>
                    <a:pt x="66829" y="48026"/>
                    <a:pt x="84808" y="64220"/>
                    <a:pt x="79912" y="77121"/>
                  </a:cubicBezTo>
                  <a:cubicBezTo>
                    <a:pt x="91830" y="80466"/>
                    <a:pt x="101117" y="92552"/>
                    <a:pt x="102766" y="98588"/>
                  </a:cubicBezTo>
                  <a:cubicBezTo>
                    <a:pt x="112854" y="98185"/>
                    <a:pt x="122725" y="101732"/>
                    <a:pt x="125716" y="104737"/>
                  </a:cubicBezTo>
                  <a:cubicBezTo>
                    <a:pt x="139031" y="97390"/>
                    <a:pt x="154489" y="96861"/>
                    <a:pt x="162348" y="98958"/>
                  </a:cubicBezTo>
                  <a:cubicBezTo>
                    <a:pt x="165015" y="88556"/>
                    <a:pt x="186899" y="86132"/>
                    <a:pt x="189192" y="69979"/>
                  </a:cubicBezTo>
                  <a:cubicBezTo>
                    <a:pt x="207377" y="94397"/>
                    <a:pt x="191509" y="123504"/>
                    <a:pt x="169773" y="125291"/>
                  </a:cubicBezTo>
                  <a:cubicBezTo>
                    <a:pt x="165382" y="132972"/>
                    <a:pt x="146419" y="141722"/>
                    <a:pt x="140355" y="139026"/>
                  </a:cubicBezTo>
                  <a:cubicBezTo>
                    <a:pt x="136396" y="144803"/>
                    <a:pt x="116315" y="146629"/>
                    <a:pt x="106123" y="146010"/>
                  </a:cubicBezTo>
                  <a:cubicBezTo>
                    <a:pt x="116599" y="145361"/>
                    <a:pt x="125886" y="157447"/>
                    <a:pt x="125733" y="164083"/>
                  </a:cubicBezTo>
                  <a:cubicBezTo>
                    <a:pt x="134064" y="162611"/>
                    <a:pt x="147107" y="166874"/>
                    <a:pt x="152067" y="172988"/>
                  </a:cubicBezTo>
                  <a:cubicBezTo>
                    <a:pt x="160410" y="165528"/>
                    <a:pt x="178341" y="162883"/>
                    <a:pt x="183572" y="157387"/>
                  </a:cubicBezTo>
                  <a:cubicBezTo>
                    <a:pt x="181836" y="177005"/>
                    <a:pt x="168081" y="192250"/>
                    <a:pt x="150243" y="201918"/>
                  </a:cubicBezTo>
                  <a:cubicBezTo>
                    <a:pt x="131947" y="212144"/>
                    <a:pt x="116497" y="204506"/>
                    <a:pt x="105671" y="192577"/>
                  </a:cubicBezTo>
                  <a:cubicBezTo>
                    <a:pt x="91237" y="193006"/>
                    <a:pt x="74450" y="174241"/>
                    <a:pt x="73661" y="164391"/>
                  </a:cubicBezTo>
                  <a:cubicBezTo>
                    <a:pt x="67756" y="168399"/>
                    <a:pt x="58433" y="166143"/>
                    <a:pt x="54007" y="164320"/>
                  </a:cubicBezTo>
                  <a:cubicBezTo>
                    <a:pt x="48065" y="172984"/>
                    <a:pt x="38008" y="182898"/>
                    <a:pt x="29648" y="18819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48" name="任意多边形: 形状 2347">
              <a:extLst>
                <a:ext uri="{FF2B5EF4-FFF2-40B4-BE49-F238E27FC236}">
                  <a16:creationId xmlns:a16="http://schemas.microsoft.com/office/drawing/2014/main" id="{9FF6C976-EA93-3F1F-882E-5D9E29242C1E}"/>
                </a:ext>
              </a:extLst>
            </p:cNvPr>
            <p:cNvSpPr/>
            <p:nvPr/>
          </p:nvSpPr>
          <p:spPr>
            <a:xfrm flipV="1">
              <a:off x="8411752" y="5476451"/>
              <a:ext cx="34632" cy="58005"/>
            </a:xfrm>
            <a:custGeom>
              <a:avLst/>
              <a:gdLst>
                <a:gd name="connsiteX0" fmla="*/ -181 w 34632"/>
                <a:gd name="connsiteY0" fmla="*/ -353 h 58005"/>
                <a:gd name="connsiteX1" fmla="*/ 20548 w 34632"/>
                <a:gd name="connsiteY1" fmla="*/ 24636 h 58005"/>
                <a:gd name="connsiteX2" fmla="*/ 19138 w 34632"/>
                <a:gd name="connsiteY2" fmla="*/ 57653 h 58005"/>
                <a:gd name="connsiteX3" fmla="*/ -180 w 34632"/>
                <a:gd name="connsiteY3" fmla="*/ -353 h 58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632" h="58005">
                  <a:moveTo>
                    <a:pt x="-181" y="-353"/>
                  </a:moveTo>
                  <a:cubicBezTo>
                    <a:pt x="2722" y="11964"/>
                    <a:pt x="13115" y="18127"/>
                    <a:pt x="20548" y="24636"/>
                  </a:cubicBezTo>
                  <a:cubicBezTo>
                    <a:pt x="39497" y="41221"/>
                    <a:pt x="39126" y="48805"/>
                    <a:pt x="19138" y="57653"/>
                  </a:cubicBezTo>
                  <a:cubicBezTo>
                    <a:pt x="11432" y="48922"/>
                    <a:pt x="575" y="11150"/>
                    <a:pt x="-180" y="-353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49" name="任意多边形: 形状 2348">
              <a:extLst>
                <a:ext uri="{FF2B5EF4-FFF2-40B4-BE49-F238E27FC236}">
                  <a16:creationId xmlns:a16="http://schemas.microsoft.com/office/drawing/2014/main" id="{F785B98F-420C-9A2B-61BE-DF5A9DCA8F34}"/>
                </a:ext>
              </a:extLst>
            </p:cNvPr>
            <p:cNvSpPr/>
            <p:nvPr/>
          </p:nvSpPr>
          <p:spPr>
            <a:xfrm flipV="1">
              <a:off x="8429373" y="5454293"/>
              <a:ext cx="35801" cy="35408"/>
            </a:xfrm>
            <a:custGeom>
              <a:avLst/>
              <a:gdLst>
                <a:gd name="connsiteX0" fmla="*/ -180 w 35801"/>
                <a:gd name="connsiteY0" fmla="*/ 12273 h 35408"/>
                <a:gd name="connsiteX1" fmla="*/ 27793 w 35801"/>
                <a:gd name="connsiteY1" fmla="*/ 5709 h 35408"/>
                <a:gd name="connsiteX2" fmla="*/ 18879 w 35801"/>
                <a:gd name="connsiteY2" fmla="*/ 35049 h 35408"/>
                <a:gd name="connsiteX3" fmla="*/ -180 w 35801"/>
                <a:gd name="connsiteY3" fmla="*/ 12273 h 35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801" h="35408">
                  <a:moveTo>
                    <a:pt x="-180" y="12273"/>
                  </a:moveTo>
                  <a:cubicBezTo>
                    <a:pt x="1530" y="4651"/>
                    <a:pt x="16693" y="-7947"/>
                    <a:pt x="27793" y="5709"/>
                  </a:cubicBezTo>
                  <a:cubicBezTo>
                    <a:pt x="40535" y="21393"/>
                    <a:pt x="37831" y="32300"/>
                    <a:pt x="18879" y="35049"/>
                  </a:cubicBezTo>
                  <a:cubicBezTo>
                    <a:pt x="15251" y="31897"/>
                    <a:pt x="3794" y="16830"/>
                    <a:pt x="-180" y="12273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50" name="任意多边形: 形状 2349">
              <a:extLst>
                <a:ext uri="{FF2B5EF4-FFF2-40B4-BE49-F238E27FC236}">
                  <a16:creationId xmlns:a16="http://schemas.microsoft.com/office/drawing/2014/main" id="{F81DABBB-46A5-E5F5-925E-3ED1D70F4945}"/>
                </a:ext>
              </a:extLst>
            </p:cNvPr>
            <p:cNvSpPr/>
            <p:nvPr/>
          </p:nvSpPr>
          <p:spPr>
            <a:xfrm flipV="1">
              <a:off x="8448899" y="5434208"/>
              <a:ext cx="40693" cy="33343"/>
            </a:xfrm>
            <a:custGeom>
              <a:avLst/>
              <a:gdLst>
                <a:gd name="connsiteX0" fmla="*/ -180 w 40693"/>
                <a:gd name="connsiteY0" fmla="*/ 13336 h 33343"/>
                <a:gd name="connsiteX1" fmla="*/ 31141 w 40693"/>
                <a:gd name="connsiteY1" fmla="*/ 3028 h 33343"/>
                <a:gd name="connsiteX2" fmla="*/ 29420 w 40693"/>
                <a:gd name="connsiteY2" fmla="*/ 32981 h 33343"/>
                <a:gd name="connsiteX3" fmla="*/ -180 w 40693"/>
                <a:gd name="connsiteY3" fmla="*/ 13337 h 33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693" h="33343">
                  <a:moveTo>
                    <a:pt x="-180" y="13336"/>
                  </a:moveTo>
                  <a:cubicBezTo>
                    <a:pt x="4439" y="6874"/>
                    <a:pt x="14646" y="-6673"/>
                    <a:pt x="31141" y="3028"/>
                  </a:cubicBezTo>
                  <a:cubicBezTo>
                    <a:pt x="44971" y="11162"/>
                    <a:pt x="42735" y="25633"/>
                    <a:pt x="29420" y="32981"/>
                  </a:cubicBezTo>
                  <a:cubicBezTo>
                    <a:pt x="24097" y="31453"/>
                    <a:pt x="9999" y="22952"/>
                    <a:pt x="-180" y="13337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51" name="任意多边形: 形状 2350">
              <a:extLst>
                <a:ext uri="{FF2B5EF4-FFF2-40B4-BE49-F238E27FC236}">
                  <a16:creationId xmlns:a16="http://schemas.microsoft.com/office/drawing/2014/main" id="{54C352DF-9E43-45D2-D4BD-20D9458AB4D6}"/>
                </a:ext>
              </a:extLst>
            </p:cNvPr>
            <p:cNvSpPr/>
            <p:nvPr/>
          </p:nvSpPr>
          <p:spPr>
            <a:xfrm flipV="1">
              <a:off x="8478353" y="5421661"/>
              <a:ext cx="45624" cy="38676"/>
            </a:xfrm>
            <a:custGeom>
              <a:avLst/>
              <a:gdLst>
                <a:gd name="connsiteX0" fmla="*/ 13 w 45624"/>
                <a:gd name="connsiteY0" fmla="*/ 27433 h 38676"/>
                <a:gd name="connsiteX1" fmla="*/ 23494 w 45624"/>
                <a:gd name="connsiteY1" fmla="*/ 34 h 38676"/>
                <a:gd name="connsiteX2" fmla="*/ 39326 w 45624"/>
                <a:gd name="connsiteY2" fmla="*/ 37923 h 38676"/>
                <a:gd name="connsiteX3" fmla="*/ 13 w 45624"/>
                <a:gd name="connsiteY3" fmla="*/ 27432 h 38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624" h="38676">
                  <a:moveTo>
                    <a:pt x="13" y="27433"/>
                  </a:moveTo>
                  <a:cubicBezTo>
                    <a:pt x="-1387" y="21789"/>
                    <a:pt x="4703" y="-3850"/>
                    <a:pt x="23494" y="34"/>
                  </a:cubicBezTo>
                  <a:cubicBezTo>
                    <a:pt x="42293" y="3920"/>
                    <a:pt x="52877" y="20628"/>
                    <a:pt x="39326" y="37923"/>
                  </a:cubicBezTo>
                  <a:cubicBezTo>
                    <a:pt x="34174" y="40100"/>
                    <a:pt x="9844" y="32643"/>
                    <a:pt x="13" y="27432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52" name="任意多边形: 形状 2351">
              <a:extLst>
                <a:ext uri="{FF2B5EF4-FFF2-40B4-BE49-F238E27FC236}">
                  <a16:creationId xmlns:a16="http://schemas.microsoft.com/office/drawing/2014/main" id="{F4ED7507-C2A9-1DCB-BAC2-35BE4CDB1A54}"/>
                </a:ext>
              </a:extLst>
            </p:cNvPr>
            <p:cNvSpPr/>
            <p:nvPr/>
          </p:nvSpPr>
          <p:spPr>
            <a:xfrm flipV="1">
              <a:off x="8516737" y="5420972"/>
              <a:ext cx="52353" cy="42202"/>
            </a:xfrm>
            <a:custGeom>
              <a:avLst/>
              <a:gdLst>
                <a:gd name="connsiteX0" fmla="*/ 921 w 52353"/>
                <a:gd name="connsiteY0" fmla="*/ 40748 h 42202"/>
                <a:gd name="connsiteX1" fmla="*/ 23691 w 52353"/>
                <a:gd name="connsiteY1" fmla="*/ 188 h 42202"/>
                <a:gd name="connsiteX2" fmla="*/ 50145 w 52353"/>
                <a:gd name="connsiteY2" fmla="*/ 36791 h 42202"/>
                <a:gd name="connsiteX3" fmla="*/ 921 w 52353"/>
                <a:gd name="connsiteY3" fmla="*/ 40747 h 42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353" h="42202">
                  <a:moveTo>
                    <a:pt x="921" y="40748"/>
                  </a:moveTo>
                  <a:cubicBezTo>
                    <a:pt x="-1735" y="28819"/>
                    <a:pt x="-1436" y="5217"/>
                    <a:pt x="23691" y="188"/>
                  </a:cubicBezTo>
                  <a:cubicBezTo>
                    <a:pt x="48825" y="-4839"/>
                    <a:pt x="56275" y="25835"/>
                    <a:pt x="50145" y="36791"/>
                  </a:cubicBezTo>
                  <a:cubicBezTo>
                    <a:pt x="44458" y="39850"/>
                    <a:pt x="15909" y="43778"/>
                    <a:pt x="921" y="40747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53" name="任意多边形: 形状 2352">
              <a:extLst>
                <a:ext uri="{FF2B5EF4-FFF2-40B4-BE49-F238E27FC236}">
                  <a16:creationId xmlns:a16="http://schemas.microsoft.com/office/drawing/2014/main" id="{3750DA78-8EB9-5FB8-60EC-B60BD5D9F229}"/>
                </a:ext>
              </a:extLst>
            </p:cNvPr>
            <p:cNvSpPr/>
            <p:nvPr/>
          </p:nvSpPr>
          <p:spPr>
            <a:xfrm flipV="1">
              <a:off x="8557702" y="5425992"/>
              <a:ext cx="54150" cy="53387"/>
            </a:xfrm>
            <a:custGeom>
              <a:avLst/>
              <a:gdLst>
                <a:gd name="connsiteX0" fmla="*/ 9130 w 54150"/>
                <a:gd name="connsiteY0" fmla="*/ 53025 h 53387"/>
                <a:gd name="connsiteX1" fmla="*/ 16783 w 54150"/>
                <a:gd name="connsiteY1" fmla="*/ 4072 h 53387"/>
                <a:gd name="connsiteX2" fmla="*/ 53236 w 54150"/>
                <a:gd name="connsiteY2" fmla="*/ 33254 h 53387"/>
                <a:gd name="connsiteX3" fmla="*/ 9130 w 54150"/>
                <a:gd name="connsiteY3" fmla="*/ 53024 h 53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150" h="53387">
                  <a:moveTo>
                    <a:pt x="9130" y="53025"/>
                  </a:moveTo>
                  <a:cubicBezTo>
                    <a:pt x="2157" y="45461"/>
                    <a:pt x="-11054" y="21162"/>
                    <a:pt x="16783" y="4072"/>
                  </a:cubicBezTo>
                  <a:cubicBezTo>
                    <a:pt x="44620" y="-13017"/>
                    <a:pt x="57279" y="24163"/>
                    <a:pt x="53236" y="33254"/>
                  </a:cubicBezTo>
                  <a:cubicBezTo>
                    <a:pt x="41965" y="40394"/>
                    <a:pt x="22678" y="52066"/>
                    <a:pt x="9130" y="53024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54" name="任意多边形: 形状 2353">
              <a:extLst>
                <a:ext uri="{FF2B5EF4-FFF2-40B4-BE49-F238E27FC236}">
                  <a16:creationId xmlns:a16="http://schemas.microsoft.com/office/drawing/2014/main" id="{F8153EB8-90DF-3CF4-EF93-8DC587436332}"/>
                </a:ext>
              </a:extLst>
            </p:cNvPr>
            <p:cNvSpPr/>
            <p:nvPr/>
          </p:nvSpPr>
          <p:spPr>
            <a:xfrm flipV="1">
              <a:off x="8595307" y="5447661"/>
              <a:ext cx="56505" cy="66097"/>
            </a:xfrm>
            <a:custGeom>
              <a:avLst/>
              <a:gdLst>
                <a:gd name="connsiteX0" fmla="*/ 16055 w 56505"/>
                <a:gd name="connsiteY0" fmla="*/ 65740 h 66097"/>
                <a:gd name="connsiteX1" fmla="*/ 35843 w 56505"/>
                <a:gd name="connsiteY1" fmla="*/ -157 h 66097"/>
                <a:gd name="connsiteX2" fmla="*/ 16055 w 56505"/>
                <a:gd name="connsiteY2" fmla="*/ 65740 h 66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6505" h="66097">
                  <a:moveTo>
                    <a:pt x="16055" y="65740"/>
                  </a:moveTo>
                  <a:cubicBezTo>
                    <a:pt x="8762" y="61103"/>
                    <a:pt x="-25786" y="22056"/>
                    <a:pt x="35843" y="-157"/>
                  </a:cubicBezTo>
                  <a:cubicBezTo>
                    <a:pt x="43824" y="-3038"/>
                    <a:pt x="87439" y="25421"/>
                    <a:pt x="16055" y="65740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55" name="任意多边形: 形状 2354">
              <a:extLst>
                <a:ext uri="{FF2B5EF4-FFF2-40B4-BE49-F238E27FC236}">
                  <a16:creationId xmlns:a16="http://schemas.microsoft.com/office/drawing/2014/main" id="{FA876B65-1FE8-8674-1AA8-82096E774B73}"/>
                </a:ext>
              </a:extLst>
            </p:cNvPr>
            <p:cNvSpPr/>
            <p:nvPr/>
          </p:nvSpPr>
          <p:spPr>
            <a:xfrm flipV="1">
              <a:off x="8629105" y="5470283"/>
              <a:ext cx="55539" cy="73079"/>
            </a:xfrm>
            <a:custGeom>
              <a:avLst/>
              <a:gdLst>
                <a:gd name="connsiteX0" fmla="*/ 9404 w 55539"/>
                <a:gd name="connsiteY0" fmla="*/ 72728 h 73079"/>
                <a:gd name="connsiteX1" fmla="*/ 27896 w 55539"/>
                <a:gd name="connsiteY1" fmla="*/ 2209 h 73079"/>
                <a:gd name="connsiteX2" fmla="*/ 9404 w 55539"/>
                <a:gd name="connsiteY2" fmla="*/ 72728 h 73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539" h="73079">
                  <a:moveTo>
                    <a:pt x="9404" y="72728"/>
                  </a:moveTo>
                  <a:cubicBezTo>
                    <a:pt x="518" y="70738"/>
                    <a:pt x="-13310" y="17967"/>
                    <a:pt x="27896" y="2209"/>
                  </a:cubicBezTo>
                  <a:cubicBezTo>
                    <a:pt x="69105" y="-13543"/>
                    <a:pt x="64741" y="47482"/>
                    <a:pt x="9404" y="72728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56" name="任意多边形: 形状 2355">
              <a:extLst>
                <a:ext uri="{FF2B5EF4-FFF2-40B4-BE49-F238E27FC236}">
                  <a16:creationId xmlns:a16="http://schemas.microsoft.com/office/drawing/2014/main" id="{01211D4C-A57A-6000-C655-0584787BDC35}"/>
                </a:ext>
              </a:extLst>
            </p:cNvPr>
            <p:cNvSpPr/>
            <p:nvPr/>
          </p:nvSpPr>
          <p:spPr>
            <a:xfrm flipV="1">
              <a:off x="8652480" y="5496596"/>
              <a:ext cx="55325" cy="83579"/>
            </a:xfrm>
            <a:custGeom>
              <a:avLst/>
              <a:gdLst>
                <a:gd name="connsiteX0" fmla="*/ 12937 w 55325"/>
                <a:gd name="connsiteY0" fmla="*/ 83233 h 83579"/>
                <a:gd name="connsiteX1" fmla="*/ 30659 w 55325"/>
                <a:gd name="connsiteY1" fmla="*/ 5034 h 83579"/>
                <a:gd name="connsiteX2" fmla="*/ 12937 w 55325"/>
                <a:gd name="connsiteY2" fmla="*/ 83233 h 83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325" h="83579">
                  <a:moveTo>
                    <a:pt x="12937" y="83233"/>
                  </a:moveTo>
                  <a:cubicBezTo>
                    <a:pt x="-520" y="74884"/>
                    <a:pt x="-14416" y="33586"/>
                    <a:pt x="30659" y="5034"/>
                  </a:cubicBezTo>
                  <a:cubicBezTo>
                    <a:pt x="71505" y="-20839"/>
                    <a:pt x="58296" y="53414"/>
                    <a:pt x="12937" y="83233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57" name="任意多边形: 形状 2356">
              <a:extLst>
                <a:ext uri="{FF2B5EF4-FFF2-40B4-BE49-F238E27FC236}">
                  <a16:creationId xmlns:a16="http://schemas.microsoft.com/office/drawing/2014/main" id="{BCACEBB2-3958-ECEA-D553-43DD1E853A14}"/>
                </a:ext>
              </a:extLst>
            </p:cNvPr>
            <p:cNvSpPr/>
            <p:nvPr/>
          </p:nvSpPr>
          <p:spPr>
            <a:xfrm flipV="1">
              <a:off x="8680429" y="5529457"/>
              <a:ext cx="65401" cy="83917"/>
            </a:xfrm>
            <a:custGeom>
              <a:avLst/>
              <a:gdLst>
                <a:gd name="connsiteX0" fmla="*/ 13684 w 65401"/>
                <a:gd name="connsiteY0" fmla="*/ 83577 h 83917"/>
                <a:gd name="connsiteX1" fmla="*/ 30040 w 65401"/>
                <a:gd name="connsiteY1" fmla="*/ 6243 h 83917"/>
                <a:gd name="connsiteX2" fmla="*/ 13684 w 65401"/>
                <a:gd name="connsiteY2" fmla="*/ 83577 h 83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5401" h="83917">
                  <a:moveTo>
                    <a:pt x="13684" y="83577"/>
                  </a:moveTo>
                  <a:cubicBezTo>
                    <a:pt x="6530" y="78749"/>
                    <a:pt x="-21057" y="43118"/>
                    <a:pt x="30040" y="6243"/>
                  </a:cubicBezTo>
                  <a:cubicBezTo>
                    <a:pt x="67032" y="-20458"/>
                    <a:pt x="92166" y="39852"/>
                    <a:pt x="13684" y="83577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58" name="任意多边形: 形状 2357">
              <a:extLst>
                <a:ext uri="{FF2B5EF4-FFF2-40B4-BE49-F238E27FC236}">
                  <a16:creationId xmlns:a16="http://schemas.microsoft.com/office/drawing/2014/main" id="{E1530AD7-3CE0-9803-BF42-938DF30BB044}"/>
                </a:ext>
              </a:extLst>
            </p:cNvPr>
            <p:cNvSpPr/>
            <p:nvPr/>
          </p:nvSpPr>
          <p:spPr>
            <a:xfrm flipV="1">
              <a:off x="8723364" y="5581487"/>
              <a:ext cx="62409" cy="77536"/>
            </a:xfrm>
            <a:custGeom>
              <a:avLst/>
              <a:gdLst>
                <a:gd name="connsiteX0" fmla="*/ 17779 w 62409"/>
                <a:gd name="connsiteY0" fmla="*/ 77205 h 77536"/>
                <a:gd name="connsiteX1" fmla="*/ 35143 w 62409"/>
                <a:gd name="connsiteY1" fmla="*/ 5763 h 77536"/>
                <a:gd name="connsiteX2" fmla="*/ 17779 w 62409"/>
                <a:gd name="connsiteY2" fmla="*/ 77205 h 77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2409" h="77536">
                  <a:moveTo>
                    <a:pt x="17779" y="77205"/>
                  </a:moveTo>
                  <a:cubicBezTo>
                    <a:pt x="3788" y="69730"/>
                    <a:pt x="-21666" y="45017"/>
                    <a:pt x="35143" y="5763"/>
                  </a:cubicBezTo>
                  <a:cubicBezTo>
                    <a:pt x="71547" y="-19389"/>
                    <a:pt x="76355" y="39014"/>
                    <a:pt x="17779" y="77205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59" name="任意多边形: 形状 2358">
              <a:extLst>
                <a:ext uri="{FF2B5EF4-FFF2-40B4-BE49-F238E27FC236}">
                  <a16:creationId xmlns:a16="http://schemas.microsoft.com/office/drawing/2014/main" id="{772FCFB0-6003-DA5C-1E0D-7A22C6FEE3FB}"/>
                </a:ext>
              </a:extLst>
            </p:cNvPr>
            <p:cNvSpPr/>
            <p:nvPr/>
          </p:nvSpPr>
          <p:spPr>
            <a:xfrm flipV="1">
              <a:off x="8768046" y="5621254"/>
              <a:ext cx="47040" cy="60413"/>
            </a:xfrm>
            <a:custGeom>
              <a:avLst/>
              <a:gdLst>
                <a:gd name="connsiteX0" fmla="*/ 15960 w 47040"/>
                <a:gd name="connsiteY0" fmla="*/ 60088 h 60413"/>
                <a:gd name="connsiteX1" fmla="*/ 10775 w 47040"/>
                <a:gd name="connsiteY1" fmla="*/ 8924 h 60413"/>
                <a:gd name="connsiteX2" fmla="*/ 43885 w 47040"/>
                <a:gd name="connsiteY2" fmla="*/ 33686 h 60413"/>
                <a:gd name="connsiteX3" fmla="*/ 15960 w 47040"/>
                <a:gd name="connsiteY3" fmla="*/ 60087 h 60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040" h="60413">
                  <a:moveTo>
                    <a:pt x="15960" y="60088"/>
                  </a:moveTo>
                  <a:cubicBezTo>
                    <a:pt x="25" y="53846"/>
                    <a:pt x="-8159" y="26988"/>
                    <a:pt x="10775" y="8924"/>
                  </a:cubicBezTo>
                  <a:cubicBezTo>
                    <a:pt x="34532" y="-13749"/>
                    <a:pt x="54662" y="9436"/>
                    <a:pt x="43885" y="33686"/>
                  </a:cubicBezTo>
                  <a:cubicBezTo>
                    <a:pt x="33109" y="57937"/>
                    <a:pt x="15960" y="60087"/>
                    <a:pt x="15960" y="60087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60" name="任意多边形: 形状 2359">
              <a:extLst>
                <a:ext uri="{FF2B5EF4-FFF2-40B4-BE49-F238E27FC236}">
                  <a16:creationId xmlns:a16="http://schemas.microsoft.com/office/drawing/2014/main" id="{F0133187-5028-C771-5C7D-641A410B07C8}"/>
                </a:ext>
              </a:extLst>
            </p:cNvPr>
            <p:cNvSpPr/>
            <p:nvPr/>
          </p:nvSpPr>
          <p:spPr>
            <a:xfrm flipV="1">
              <a:off x="8794390" y="5643400"/>
              <a:ext cx="54117" cy="63063"/>
            </a:xfrm>
            <a:custGeom>
              <a:avLst/>
              <a:gdLst>
                <a:gd name="connsiteX0" fmla="*/ 12596 w 54117"/>
                <a:gd name="connsiteY0" fmla="*/ 62743 h 63063"/>
                <a:gd name="connsiteX1" fmla="*/ 27828 w 54117"/>
                <a:gd name="connsiteY1" fmla="*/ 821 h 63063"/>
                <a:gd name="connsiteX2" fmla="*/ 12596 w 54117"/>
                <a:gd name="connsiteY2" fmla="*/ 62743 h 63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4117" h="63063">
                  <a:moveTo>
                    <a:pt x="12596" y="62743"/>
                  </a:moveTo>
                  <a:cubicBezTo>
                    <a:pt x="-513" y="55803"/>
                    <a:pt x="-13397" y="26934"/>
                    <a:pt x="27828" y="821"/>
                  </a:cubicBezTo>
                  <a:cubicBezTo>
                    <a:pt x="36373" y="-4592"/>
                    <a:pt x="90188" y="8151"/>
                    <a:pt x="12596" y="62743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61" name="任意多边形: 形状 2360">
              <a:extLst>
                <a:ext uri="{FF2B5EF4-FFF2-40B4-BE49-F238E27FC236}">
                  <a16:creationId xmlns:a16="http://schemas.microsoft.com/office/drawing/2014/main" id="{D1E6139F-C9A4-AD21-EB2D-124DB53A1AF7}"/>
                </a:ext>
              </a:extLst>
            </p:cNvPr>
            <p:cNvSpPr/>
            <p:nvPr/>
          </p:nvSpPr>
          <p:spPr>
            <a:xfrm flipV="1">
              <a:off x="7901906" y="5218042"/>
              <a:ext cx="1273031" cy="897707"/>
            </a:xfrm>
            <a:custGeom>
              <a:avLst/>
              <a:gdLst>
                <a:gd name="connsiteX0" fmla="*/ 1265237 w 1273031"/>
                <a:gd name="connsiteY0" fmla="*/ 765517 h 897707"/>
                <a:gd name="connsiteX1" fmla="*/ 1233659 w 1273031"/>
                <a:gd name="connsiteY1" fmla="*/ 751765 h 897707"/>
                <a:gd name="connsiteX2" fmla="*/ 1190630 w 1273031"/>
                <a:gd name="connsiteY2" fmla="*/ 539429 h 897707"/>
                <a:gd name="connsiteX3" fmla="*/ 1057352 w 1273031"/>
                <a:gd name="connsiteY3" fmla="*/ 366836 h 897707"/>
                <a:gd name="connsiteX4" fmla="*/ 1005330 w 1273031"/>
                <a:gd name="connsiteY4" fmla="*/ 343158 h 897707"/>
                <a:gd name="connsiteX5" fmla="*/ 968071 w 1273031"/>
                <a:gd name="connsiteY5" fmla="*/ 310129 h 897707"/>
                <a:gd name="connsiteX6" fmla="*/ 988250 w 1273031"/>
                <a:gd name="connsiteY6" fmla="*/ 276660 h 897707"/>
                <a:gd name="connsiteX7" fmla="*/ 1009315 w 1273031"/>
                <a:gd name="connsiteY7" fmla="*/ 260049 h 897707"/>
                <a:gd name="connsiteX8" fmla="*/ 1039156 w 1273031"/>
                <a:gd name="connsiteY8" fmla="*/ 228078 h 897707"/>
                <a:gd name="connsiteX9" fmla="*/ 1063353 w 1273031"/>
                <a:gd name="connsiteY9" fmla="*/ 197508 h 897707"/>
                <a:gd name="connsiteX10" fmla="*/ 1095319 w 1273031"/>
                <a:gd name="connsiteY10" fmla="*/ 194684 h 897707"/>
                <a:gd name="connsiteX11" fmla="*/ 1132781 w 1273031"/>
                <a:gd name="connsiteY11" fmla="*/ 197083 h 897707"/>
                <a:gd name="connsiteX12" fmla="*/ 1179545 w 1273031"/>
                <a:gd name="connsiteY12" fmla="*/ 205580 h 897707"/>
                <a:gd name="connsiteX13" fmla="*/ 1232551 w 1273031"/>
                <a:gd name="connsiteY13" fmla="*/ 165473 h 897707"/>
                <a:gd name="connsiteX14" fmla="*/ 1176644 w 1273031"/>
                <a:gd name="connsiteY14" fmla="*/ 176924 h 897707"/>
                <a:gd name="connsiteX15" fmla="*/ 1135396 w 1273031"/>
                <a:gd name="connsiteY15" fmla="*/ 161672 h 897707"/>
                <a:gd name="connsiteX16" fmla="*/ 1159619 w 1273031"/>
                <a:gd name="connsiteY16" fmla="*/ 151772 h 897707"/>
                <a:gd name="connsiteX17" fmla="*/ 1187313 w 1273031"/>
                <a:gd name="connsiteY17" fmla="*/ 135318 h 897707"/>
                <a:gd name="connsiteX18" fmla="*/ 1204801 w 1273031"/>
                <a:gd name="connsiteY18" fmla="*/ 107910 h 897707"/>
                <a:gd name="connsiteX19" fmla="*/ 1188474 w 1273031"/>
                <a:gd name="connsiteY19" fmla="*/ 52909 h 897707"/>
                <a:gd name="connsiteX20" fmla="*/ 1183813 w 1273031"/>
                <a:gd name="connsiteY20" fmla="*/ 88529 h 897707"/>
                <a:gd name="connsiteX21" fmla="*/ 1160912 w 1273031"/>
                <a:gd name="connsiteY21" fmla="*/ 107392 h 897707"/>
                <a:gd name="connsiteX22" fmla="*/ 1122907 w 1273031"/>
                <a:gd name="connsiteY22" fmla="*/ 128203 h 897707"/>
                <a:gd name="connsiteX23" fmla="*/ 1077127 w 1273031"/>
                <a:gd name="connsiteY23" fmla="*/ 121258 h 897707"/>
                <a:gd name="connsiteX24" fmla="*/ 1036970 w 1273031"/>
                <a:gd name="connsiteY24" fmla="*/ 92247 h 897707"/>
                <a:gd name="connsiteX25" fmla="*/ 1023004 w 1273031"/>
                <a:gd name="connsiteY25" fmla="*/ 56445 h 897707"/>
                <a:gd name="connsiteX26" fmla="*/ 1040407 w 1273031"/>
                <a:gd name="connsiteY26" fmla="*/ -322 h 897707"/>
                <a:gd name="connsiteX27" fmla="*/ 998523 w 1273031"/>
                <a:gd name="connsiteY27" fmla="*/ 55615 h 897707"/>
                <a:gd name="connsiteX28" fmla="*/ 993189 w 1273031"/>
                <a:gd name="connsiteY28" fmla="*/ 109087 h 897707"/>
                <a:gd name="connsiteX29" fmla="*/ 1023370 w 1273031"/>
                <a:gd name="connsiteY29" fmla="*/ 149868 h 897707"/>
                <a:gd name="connsiteX30" fmla="*/ 983142 w 1273031"/>
                <a:gd name="connsiteY30" fmla="*/ 189505 h 897707"/>
                <a:gd name="connsiteX31" fmla="*/ 951590 w 1273031"/>
                <a:gd name="connsiteY31" fmla="*/ 229098 h 897707"/>
                <a:gd name="connsiteX32" fmla="*/ 920087 w 1273031"/>
                <a:gd name="connsiteY32" fmla="*/ 261028 h 897707"/>
                <a:gd name="connsiteX33" fmla="*/ 899727 w 1273031"/>
                <a:gd name="connsiteY33" fmla="*/ 296799 h 897707"/>
                <a:gd name="connsiteX34" fmla="*/ 882719 w 1273031"/>
                <a:gd name="connsiteY34" fmla="*/ 330984 h 897707"/>
                <a:gd name="connsiteX35" fmla="*/ 883863 w 1273031"/>
                <a:gd name="connsiteY35" fmla="*/ 358571 h 897707"/>
                <a:gd name="connsiteX36" fmla="*/ 896855 w 1273031"/>
                <a:gd name="connsiteY36" fmla="*/ 386828 h 897707"/>
                <a:gd name="connsiteX37" fmla="*/ 916627 w 1273031"/>
                <a:gd name="connsiteY37" fmla="*/ 414597 h 897707"/>
                <a:gd name="connsiteX38" fmla="*/ 930465 w 1273031"/>
                <a:gd name="connsiteY38" fmla="*/ 445036 h 897707"/>
                <a:gd name="connsiteX39" fmla="*/ 767826 w 1273031"/>
                <a:gd name="connsiteY39" fmla="*/ 611212 h 897707"/>
                <a:gd name="connsiteX40" fmla="*/ 509782 w 1273031"/>
                <a:gd name="connsiteY40" fmla="*/ 578642 h 897707"/>
                <a:gd name="connsiteX41" fmla="*/ 414248 w 1273031"/>
                <a:gd name="connsiteY41" fmla="*/ 407192 h 897707"/>
                <a:gd name="connsiteX42" fmla="*/ 417795 w 1273031"/>
                <a:gd name="connsiteY42" fmla="*/ 364652 h 897707"/>
                <a:gd name="connsiteX43" fmla="*/ 414379 w 1273031"/>
                <a:gd name="connsiteY43" fmla="*/ 333054 h 897707"/>
                <a:gd name="connsiteX44" fmla="*/ 433076 w 1273031"/>
                <a:gd name="connsiteY44" fmla="*/ 311411 h 897707"/>
                <a:gd name="connsiteX45" fmla="*/ 466207 w 1273031"/>
                <a:gd name="connsiteY45" fmla="*/ 291512 h 897707"/>
                <a:gd name="connsiteX46" fmla="*/ 473590 w 1273031"/>
                <a:gd name="connsiteY46" fmla="*/ 237831 h 897707"/>
                <a:gd name="connsiteX47" fmla="*/ 432000 w 1273031"/>
                <a:gd name="connsiteY47" fmla="*/ 182495 h 897707"/>
                <a:gd name="connsiteX48" fmla="*/ 448598 w 1273031"/>
                <a:gd name="connsiteY48" fmla="*/ 209557 h 897707"/>
                <a:gd name="connsiteX49" fmla="*/ 448381 w 1273031"/>
                <a:gd name="connsiteY49" fmla="*/ 246175 h 897707"/>
                <a:gd name="connsiteX50" fmla="*/ 434147 w 1273031"/>
                <a:gd name="connsiteY50" fmla="*/ 270985 h 897707"/>
                <a:gd name="connsiteX51" fmla="*/ 411867 w 1273031"/>
                <a:gd name="connsiteY51" fmla="*/ 279648 h 897707"/>
                <a:gd name="connsiteX52" fmla="*/ 404766 w 1273031"/>
                <a:gd name="connsiteY52" fmla="*/ 234053 h 897707"/>
                <a:gd name="connsiteX53" fmla="*/ 381018 w 1273031"/>
                <a:gd name="connsiteY53" fmla="*/ 201721 h 897707"/>
                <a:gd name="connsiteX54" fmla="*/ 342235 w 1273031"/>
                <a:gd name="connsiteY54" fmla="*/ 206689 h 897707"/>
                <a:gd name="connsiteX55" fmla="*/ 368274 w 1273031"/>
                <a:gd name="connsiteY55" fmla="*/ 222862 h 897707"/>
                <a:gd name="connsiteX56" fmla="*/ 371784 w 1273031"/>
                <a:gd name="connsiteY56" fmla="*/ 247319 h 897707"/>
                <a:gd name="connsiteX57" fmla="*/ 341628 w 1273031"/>
                <a:gd name="connsiteY57" fmla="*/ 288223 h 897707"/>
                <a:gd name="connsiteX58" fmla="*/ 242884 w 1273031"/>
                <a:gd name="connsiteY58" fmla="*/ 266063 h 897707"/>
                <a:gd name="connsiteX59" fmla="*/ 249830 w 1273031"/>
                <a:gd name="connsiteY59" fmla="*/ 310958 h 897707"/>
                <a:gd name="connsiteX60" fmla="*/ 330440 w 1273031"/>
                <a:gd name="connsiteY60" fmla="*/ 345383 h 897707"/>
                <a:gd name="connsiteX61" fmla="*/ 357792 w 1273031"/>
                <a:gd name="connsiteY61" fmla="*/ 376526 h 897707"/>
                <a:gd name="connsiteX62" fmla="*/ 351891 w 1273031"/>
                <a:gd name="connsiteY62" fmla="*/ 465206 h 897707"/>
                <a:gd name="connsiteX63" fmla="*/ 398740 w 1273031"/>
                <a:gd name="connsiteY63" fmla="*/ 535722 h 897707"/>
                <a:gd name="connsiteX64" fmla="*/ 322568 w 1273031"/>
                <a:gd name="connsiteY64" fmla="*/ 551297 h 897707"/>
                <a:gd name="connsiteX65" fmla="*/ 33592 w 1273031"/>
                <a:gd name="connsiteY65" fmla="*/ 597125 h 897707"/>
                <a:gd name="connsiteX66" fmla="*/ 17896 w 1273031"/>
                <a:gd name="connsiteY66" fmla="*/ 613598 h 897707"/>
                <a:gd name="connsiteX67" fmla="*/ 173856 w 1273031"/>
                <a:gd name="connsiteY67" fmla="*/ 601930 h 897707"/>
                <a:gd name="connsiteX68" fmla="*/ 457129 w 1273031"/>
                <a:gd name="connsiteY68" fmla="*/ 712173 h 897707"/>
                <a:gd name="connsiteX69" fmla="*/ 922783 w 1273031"/>
                <a:gd name="connsiteY69" fmla="*/ 597994 h 897707"/>
                <a:gd name="connsiteX70" fmla="*/ 1037871 w 1273031"/>
                <a:gd name="connsiteY70" fmla="*/ 697158 h 897707"/>
                <a:gd name="connsiteX71" fmla="*/ 1130944 w 1273031"/>
                <a:gd name="connsiteY71" fmla="*/ 897386 h 897707"/>
                <a:gd name="connsiteX72" fmla="*/ 1265211 w 1273031"/>
                <a:gd name="connsiteY72" fmla="*/ 765500 h 897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1273031" h="897707">
                  <a:moveTo>
                    <a:pt x="1265237" y="765517"/>
                  </a:moveTo>
                  <a:cubicBezTo>
                    <a:pt x="1257619" y="763812"/>
                    <a:pt x="1239042" y="755973"/>
                    <a:pt x="1233659" y="751765"/>
                  </a:cubicBezTo>
                  <a:cubicBezTo>
                    <a:pt x="1175048" y="703942"/>
                    <a:pt x="1200304" y="624499"/>
                    <a:pt x="1190630" y="539429"/>
                  </a:cubicBezTo>
                  <a:cubicBezTo>
                    <a:pt x="1183010" y="472382"/>
                    <a:pt x="1128701" y="393518"/>
                    <a:pt x="1057352" y="366836"/>
                  </a:cubicBezTo>
                  <a:cubicBezTo>
                    <a:pt x="1032945" y="357714"/>
                    <a:pt x="1033749" y="350206"/>
                    <a:pt x="1005330" y="343158"/>
                  </a:cubicBezTo>
                  <a:cubicBezTo>
                    <a:pt x="994426" y="340458"/>
                    <a:pt x="981491" y="336477"/>
                    <a:pt x="968071" y="310129"/>
                  </a:cubicBezTo>
                  <a:cubicBezTo>
                    <a:pt x="981413" y="307128"/>
                    <a:pt x="990554" y="287175"/>
                    <a:pt x="988250" y="276660"/>
                  </a:cubicBezTo>
                  <a:cubicBezTo>
                    <a:pt x="998486" y="275621"/>
                    <a:pt x="1008380" y="267178"/>
                    <a:pt x="1009315" y="260049"/>
                  </a:cubicBezTo>
                  <a:cubicBezTo>
                    <a:pt x="1026465" y="257898"/>
                    <a:pt x="1035374" y="247898"/>
                    <a:pt x="1039156" y="228078"/>
                  </a:cubicBezTo>
                  <a:cubicBezTo>
                    <a:pt x="1050244" y="223236"/>
                    <a:pt x="1060142" y="214785"/>
                    <a:pt x="1063353" y="197508"/>
                  </a:cubicBezTo>
                  <a:cubicBezTo>
                    <a:pt x="1075680" y="204942"/>
                    <a:pt x="1089024" y="201933"/>
                    <a:pt x="1095319" y="194684"/>
                  </a:cubicBezTo>
                  <a:cubicBezTo>
                    <a:pt x="1103402" y="209163"/>
                    <a:pt x="1123794" y="210401"/>
                    <a:pt x="1132781" y="197083"/>
                  </a:cubicBezTo>
                  <a:cubicBezTo>
                    <a:pt x="1140707" y="218200"/>
                    <a:pt x="1166671" y="221360"/>
                    <a:pt x="1179545" y="205580"/>
                  </a:cubicBezTo>
                  <a:cubicBezTo>
                    <a:pt x="1200431" y="207600"/>
                    <a:pt x="1228901" y="190653"/>
                    <a:pt x="1232551" y="165473"/>
                  </a:cubicBezTo>
                  <a:cubicBezTo>
                    <a:pt x="1212111" y="188220"/>
                    <a:pt x="1196150" y="161306"/>
                    <a:pt x="1176644" y="176924"/>
                  </a:cubicBezTo>
                  <a:cubicBezTo>
                    <a:pt x="1172235" y="157936"/>
                    <a:pt x="1152585" y="157857"/>
                    <a:pt x="1135396" y="161672"/>
                  </a:cubicBezTo>
                  <a:cubicBezTo>
                    <a:pt x="1147041" y="160283"/>
                    <a:pt x="1159956" y="159183"/>
                    <a:pt x="1159619" y="151772"/>
                  </a:cubicBezTo>
                  <a:cubicBezTo>
                    <a:pt x="1171698" y="153645"/>
                    <a:pt x="1185643" y="141274"/>
                    <a:pt x="1187313" y="135318"/>
                  </a:cubicBezTo>
                  <a:cubicBezTo>
                    <a:pt x="1199705" y="132099"/>
                    <a:pt x="1208012" y="123300"/>
                    <a:pt x="1204801" y="107910"/>
                  </a:cubicBezTo>
                  <a:cubicBezTo>
                    <a:pt x="1213372" y="90499"/>
                    <a:pt x="1208914" y="62830"/>
                    <a:pt x="1188474" y="52909"/>
                  </a:cubicBezTo>
                  <a:cubicBezTo>
                    <a:pt x="1196195" y="71974"/>
                    <a:pt x="1184049" y="78580"/>
                    <a:pt x="1183813" y="88529"/>
                  </a:cubicBezTo>
                  <a:cubicBezTo>
                    <a:pt x="1170474" y="91535"/>
                    <a:pt x="1159591" y="98429"/>
                    <a:pt x="1160912" y="107392"/>
                  </a:cubicBezTo>
                  <a:cubicBezTo>
                    <a:pt x="1150756" y="105113"/>
                    <a:pt x="1126323" y="112964"/>
                    <a:pt x="1122907" y="128203"/>
                  </a:cubicBezTo>
                  <a:cubicBezTo>
                    <a:pt x="1110547" y="116426"/>
                    <a:pt x="1091119" y="112395"/>
                    <a:pt x="1077127" y="121258"/>
                  </a:cubicBezTo>
                  <a:cubicBezTo>
                    <a:pt x="1074122" y="107919"/>
                    <a:pt x="1051428" y="96157"/>
                    <a:pt x="1036970" y="92247"/>
                  </a:cubicBezTo>
                  <a:cubicBezTo>
                    <a:pt x="1045748" y="76881"/>
                    <a:pt x="1032020" y="63802"/>
                    <a:pt x="1023004" y="56445"/>
                  </a:cubicBezTo>
                  <a:cubicBezTo>
                    <a:pt x="1041239" y="40538"/>
                    <a:pt x="1012820" y="33490"/>
                    <a:pt x="1040407" y="-322"/>
                  </a:cubicBezTo>
                  <a:cubicBezTo>
                    <a:pt x="1019864" y="5066"/>
                    <a:pt x="989890" y="31678"/>
                    <a:pt x="998523" y="55615"/>
                  </a:cubicBezTo>
                  <a:cubicBezTo>
                    <a:pt x="981914" y="67223"/>
                    <a:pt x="981087" y="91710"/>
                    <a:pt x="993189" y="109087"/>
                  </a:cubicBezTo>
                  <a:cubicBezTo>
                    <a:pt x="987850" y="129895"/>
                    <a:pt x="997233" y="148999"/>
                    <a:pt x="1023370" y="149868"/>
                  </a:cubicBezTo>
                  <a:cubicBezTo>
                    <a:pt x="1004878" y="155050"/>
                    <a:pt x="1012079" y="185332"/>
                    <a:pt x="983142" y="189505"/>
                  </a:cubicBezTo>
                  <a:cubicBezTo>
                    <a:pt x="968743" y="191587"/>
                    <a:pt x="944555" y="218849"/>
                    <a:pt x="951590" y="229098"/>
                  </a:cubicBezTo>
                  <a:cubicBezTo>
                    <a:pt x="942000" y="224278"/>
                    <a:pt x="915603" y="245355"/>
                    <a:pt x="920087" y="261028"/>
                  </a:cubicBezTo>
                  <a:cubicBezTo>
                    <a:pt x="907563" y="261886"/>
                    <a:pt x="891214" y="284216"/>
                    <a:pt x="899727" y="296799"/>
                  </a:cubicBezTo>
                  <a:cubicBezTo>
                    <a:pt x="884233" y="298988"/>
                    <a:pt x="874066" y="319041"/>
                    <a:pt x="882719" y="330984"/>
                  </a:cubicBezTo>
                  <a:cubicBezTo>
                    <a:pt x="872435" y="339672"/>
                    <a:pt x="877669" y="350520"/>
                    <a:pt x="883863" y="358571"/>
                  </a:cubicBezTo>
                  <a:cubicBezTo>
                    <a:pt x="876711" y="369639"/>
                    <a:pt x="885585" y="377629"/>
                    <a:pt x="896855" y="386828"/>
                  </a:cubicBezTo>
                  <a:cubicBezTo>
                    <a:pt x="894783" y="399027"/>
                    <a:pt x="904786" y="407941"/>
                    <a:pt x="916627" y="414597"/>
                  </a:cubicBezTo>
                  <a:cubicBezTo>
                    <a:pt x="913779" y="427287"/>
                    <a:pt x="921238" y="435631"/>
                    <a:pt x="930465" y="445036"/>
                  </a:cubicBezTo>
                  <a:cubicBezTo>
                    <a:pt x="895129" y="471775"/>
                    <a:pt x="854093" y="510376"/>
                    <a:pt x="767826" y="611212"/>
                  </a:cubicBezTo>
                  <a:cubicBezTo>
                    <a:pt x="637679" y="763350"/>
                    <a:pt x="520307" y="674344"/>
                    <a:pt x="509782" y="578642"/>
                  </a:cubicBezTo>
                  <a:cubicBezTo>
                    <a:pt x="497630" y="468220"/>
                    <a:pt x="440131" y="479007"/>
                    <a:pt x="414248" y="407192"/>
                  </a:cubicBezTo>
                  <a:cubicBezTo>
                    <a:pt x="427043" y="394732"/>
                    <a:pt x="426939" y="377372"/>
                    <a:pt x="417795" y="364652"/>
                  </a:cubicBezTo>
                  <a:cubicBezTo>
                    <a:pt x="426283" y="358725"/>
                    <a:pt x="427339" y="346626"/>
                    <a:pt x="414379" y="333054"/>
                  </a:cubicBezTo>
                  <a:cubicBezTo>
                    <a:pt x="422624" y="329731"/>
                    <a:pt x="430797" y="321567"/>
                    <a:pt x="433076" y="311411"/>
                  </a:cubicBezTo>
                  <a:cubicBezTo>
                    <a:pt x="444911" y="318070"/>
                    <a:pt x="464266" y="309079"/>
                    <a:pt x="466207" y="291512"/>
                  </a:cubicBezTo>
                  <a:cubicBezTo>
                    <a:pt x="487400" y="280263"/>
                    <a:pt x="487164" y="257544"/>
                    <a:pt x="473590" y="237831"/>
                  </a:cubicBezTo>
                  <a:cubicBezTo>
                    <a:pt x="472158" y="211506"/>
                    <a:pt x="453260" y="190265"/>
                    <a:pt x="432000" y="182495"/>
                  </a:cubicBezTo>
                  <a:cubicBezTo>
                    <a:pt x="438335" y="189920"/>
                    <a:pt x="444553" y="202312"/>
                    <a:pt x="448598" y="209557"/>
                  </a:cubicBezTo>
                  <a:cubicBezTo>
                    <a:pt x="456022" y="222863"/>
                    <a:pt x="439788" y="236911"/>
                    <a:pt x="448381" y="246175"/>
                  </a:cubicBezTo>
                  <a:cubicBezTo>
                    <a:pt x="438563" y="251307"/>
                    <a:pt x="432823" y="262017"/>
                    <a:pt x="434147" y="270985"/>
                  </a:cubicBezTo>
                  <a:cubicBezTo>
                    <a:pt x="425750" y="269766"/>
                    <a:pt x="416997" y="273136"/>
                    <a:pt x="411867" y="279648"/>
                  </a:cubicBezTo>
                  <a:cubicBezTo>
                    <a:pt x="419405" y="268342"/>
                    <a:pt x="415752" y="244518"/>
                    <a:pt x="404766" y="234053"/>
                  </a:cubicBezTo>
                  <a:cubicBezTo>
                    <a:pt x="404295" y="221282"/>
                    <a:pt x="392299" y="204919"/>
                    <a:pt x="381018" y="201721"/>
                  </a:cubicBezTo>
                  <a:cubicBezTo>
                    <a:pt x="368309" y="188534"/>
                    <a:pt x="353206" y="190483"/>
                    <a:pt x="342235" y="206689"/>
                  </a:cubicBezTo>
                  <a:cubicBezTo>
                    <a:pt x="354229" y="206713"/>
                    <a:pt x="363491" y="214455"/>
                    <a:pt x="368274" y="222862"/>
                  </a:cubicBezTo>
                  <a:cubicBezTo>
                    <a:pt x="365787" y="230975"/>
                    <a:pt x="368728" y="241637"/>
                    <a:pt x="371784" y="247319"/>
                  </a:cubicBezTo>
                  <a:cubicBezTo>
                    <a:pt x="355151" y="254587"/>
                    <a:pt x="342296" y="280704"/>
                    <a:pt x="341628" y="288223"/>
                  </a:cubicBezTo>
                  <a:cubicBezTo>
                    <a:pt x="308242" y="309371"/>
                    <a:pt x="264035" y="299455"/>
                    <a:pt x="242884" y="266063"/>
                  </a:cubicBezTo>
                  <a:cubicBezTo>
                    <a:pt x="249208" y="279481"/>
                    <a:pt x="241245" y="301696"/>
                    <a:pt x="249830" y="310958"/>
                  </a:cubicBezTo>
                  <a:cubicBezTo>
                    <a:pt x="258718" y="345621"/>
                    <a:pt x="288914" y="364067"/>
                    <a:pt x="330440" y="345383"/>
                  </a:cubicBezTo>
                  <a:cubicBezTo>
                    <a:pt x="332673" y="359217"/>
                    <a:pt x="356132" y="360152"/>
                    <a:pt x="357792" y="376526"/>
                  </a:cubicBezTo>
                  <a:cubicBezTo>
                    <a:pt x="359908" y="397434"/>
                    <a:pt x="358391" y="427326"/>
                    <a:pt x="351891" y="465206"/>
                  </a:cubicBezTo>
                  <a:cubicBezTo>
                    <a:pt x="379378" y="479375"/>
                    <a:pt x="394694" y="512147"/>
                    <a:pt x="398740" y="535722"/>
                  </a:cubicBezTo>
                  <a:cubicBezTo>
                    <a:pt x="404543" y="569579"/>
                    <a:pt x="389776" y="569712"/>
                    <a:pt x="322568" y="551297"/>
                  </a:cubicBezTo>
                  <a:cubicBezTo>
                    <a:pt x="213046" y="521292"/>
                    <a:pt x="139307" y="595509"/>
                    <a:pt x="33592" y="597125"/>
                  </a:cubicBezTo>
                  <a:cubicBezTo>
                    <a:pt x="5508" y="597551"/>
                    <a:pt x="-17647" y="605626"/>
                    <a:pt x="17896" y="613598"/>
                  </a:cubicBezTo>
                  <a:cubicBezTo>
                    <a:pt x="53445" y="621580"/>
                    <a:pt x="124736" y="606908"/>
                    <a:pt x="173856" y="601930"/>
                  </a:cubicBezTo>
                  <a:cubicBezTo>
                    <a:pt x="265841" y="592613"/>
                    <a:pt x="361951" y="613472"/>
                    <a:pt x="457129" y="712173"/>
                  </a:cubicBezTo>
                  <a:cubicBezTo>
                    <a:pt x="680836" y="944131"/>
                    <a:pt x="826830" y="728467"/>
                    <a:pt x="922783" y="597994"/>
                  </a:cubicBezTo>
                  <a:cubicBezTo>
                    <a:pt x="1012863" y="475490"/>
                    <a:pt x="1058121" y="595032"/>
                    <a:pt x="1037871" y="697158"/>
                  </a:cubicBezTo>
                  <a:cubicBezTo>
                    <a:pt x="1013525" y="819912"/>
                    <a:pt x="1066222" y="870859"/>
                    <a:pt x="1130944" y="897386"/>
                  </a:cubicBezTo>
                  <a:cubicBezTo>
                    <a:pt x="1197760" y="867044"/>
                    <a:pt x="1301966" y="771084"/>
                    <a:pt x="1265211" y="765500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62" name="任意多边形: 形状 2361">
              <a:extLst>
                <a:ext uri="{FF2B5EF4-FFF2-40B4-BE49-F238E27FC236}">
                  <a16:creationId xmlns:a16="http://schemas.microsoft.com/office/drawing/2014/main" id="{7B2D3433-813B-A436-8824-573A5AA8FB74}"/>
                </a:ext>
              </a:extLst>
            </p:cNvPr>
            <p:cNvSpPr/>
            <p:nvPr/>
          </p:nvSpPr>
          <p:spPr>
            <a:xfrm flipV="1">
              <a:off x="8919037" y="5329432"/>
              <a:ext cx="208995" cy="438257"/>
            </a:xfrm>
            <a:custGeom>
              <a:avLst/>
              <a:gdLst>
                <a:gd name="connsiteX0" fmla="*/ 208827 w 208995"/>
                <a:gd name="connsiteY0" fmla="*/ 437913 h 438257"/>
                <a:gd name="connsiteX1" fmla="*/ 149981 w 208995"/>
                <a:gd name="connsiteY1" fmla="*/ 302038 h 438257"/>
                <a:gd name="connsiteX2" fmla="*/ -168 w 208995"/>
                <a:gd name="connsiteY2" fmla="*/ -344 h 438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8995" h="438257">
                  <a:moveTo>
                    <a:pt x="208827" y="437913"/>
                  </a:moveTo>
                  <a:cubicBezTo>
                    <a:pt x="152706" y="381983"/>
                    <a:pt x="146435" y="344575"/>
                    <a:pt x="149981" y="302038"/>
                  </a:cubicBezTo>
                  <a:cubicBezTo>
                    <a:pt x="157310" y="214113"/>
                    <a:pt x="107240" y="55758"/>
                    <a:pt x="-168" y="-34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63" name="任意多边形: 形状 2362">
              <a:extLst>
                <a:ext uri="{FF2B5EF4-FFF2-40B4-BE49-F238E27FC236}">
                  <a16:creationId xmlns:a16="http://schemas.microsoft.com/office/drawing/2014/main" id="{35E9618C-9222-5E38-7808-DE765193F78D}"/>
                </a:ext>
              </a:extLst>
            </p:cNvPr>
            <p:cNvSpPr/>
            <p:nvPr/>
          </p:nvSpPr>
          <p:spPr>
            <a:xfrm flipV="1">
              <a:off x="8996349" y="5699867"/>
              <a:ext cx="34868" cy="10259"/>
            </a:xfrm>
            <a:custGeom>
              <a:avLst/>
              <a:gdLst>
                <a:gd name="connsiteX0" fmla="*/ -169 w 34868"/>
                <a:gd name="connsiteY0" fmla="*/ 451 h 10259"/>
                <a:gd name="connsiteX1" fmla="*/ 34700 w 34868"/>
                <a:gd name="connsiteY1" fmla="*/ 9944 h 10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868" h="10259">
                  <a:moveTo>
                    <a:pt x="-169" y="451"/>
                  </a:moveTo>
                  <a:cubicBezTo>
                    <a:pt x="7524" y="-1160"/>
                    <a:pt x="23862" y="-1158"/>
                    <a:pt x="34700" y="994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64" name="任意多边形: 形状 2363">
              <a:extLst>
                <a:ext uri="{FF2B5EF4-FFF2-40B4-BE49-F238E27FC236}">
                  <a16:creationId xmlns:a16="http://schemas.microsoft.com/office/drawing/2014/main" id="{E9F4219C-A90F-C1A8-6120-3ABF759FE63D}"/>
                </a:ext>
              </a:extLst>
            </p:cNvPr>
            <p:cNvSpPr/>
            <p:nvPr/>
          </p:nvSpPr>
          <p:spPr>
            <a:xfrm flipV="1">
              <a:off x="9018971" y="5668266"/>
              <a:ext cx="37666" cy="15615"/>
            </a:xfrm>
            <a:custGeom>
              <a:avLst/>
              <a:gdLst>
                <a:gd name="connsiteX0" fmla="*/ -168 w 37666"/>
                <a:gd name="connsiteY0" fmla="*/ -320 h 15615"/>
                <a:gd name="connsiteX1" fmla="*/ 37499 w 37666"/>
                <a:gd name="connsiteY1" fmla="*/ 15295 h 15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666" h="15615">
                  <a:moveTo>
                    <a:pt x="-168" y="-320"/>
                  </a:moveTo>
                  <a:cubicBezTo>
                    <a:pt x="8913" y="9714"/>
                    <a:pt x="29478" y="3493"/>
                    <a:pt x="37499" y="15295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65" name="任意多边形: 形状 2364">
              <a:extLst>
                <a:ext uri="{FF2B5EF4-FFF2-40B4-BE49-F238E27FC236}">
                  <a16:creationId xmlns:a16="http://schemas.microsoft.com/office/drawing/2014/main" id="{6B07BB3E-AF18-2748-FCC3-7EE050359C1F}"/>
                </a:ext>
              </a:extLst>
            </p:cNvPr>
            <p:cNvSpPr/>
            <p:nvPr/>
          </p:nvSpPr>
          <p:spPr>
            <a:xfrm flipV="1">
              <a:off x="9047188" y="5615735"/>
              <a:ext cx="36180" cy="24449"/>
            </a:xfrm>
            <a:custGeom>
              <a:avLst/>
              <a:gdLst>
                <a:gd name="connsiteX0" fmla="*/ -167 w 36180"/>
                <a:gd name="connsiteY0" fmla="*/ -329 h 24449"/>
                <a:gd name="connsiteX1" fmla="*/ 36013 w 36180"/>
                <a:gd name="connsiteY1" fmla="*/ 24120 h 24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180" h="24449">
                  <a:moveTo>
                    <a:pt x="-167" y="-329"/>
                  </a:moveTo>
                  <a:cubicBezTo>
                    <a:pt x="6051" y="12063"/>
                    <a:pt x="31352" y="10742"/>
                    <a:pt x="36013" y="24120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66" name="任意多边形: 形状 2365">
              <a:extLst>
                <a:ext uri="{FF2B5EF4-FFF2-40B4-BE49-F238E27FC236}">
                  <a16:creationId xmlns:a16="http://schemas.microsoft.com/office/drawing/2014/main" id="{15A3F038-5F69-47C0-2F63-689B071BD577}"/>
                </a:ext>
              </a:extLst>
            </p:cNvPr>
            <p:cNvSpPr/>
            <p:nvPr/>
          </p:nvSpPr>
          <p:spPr>
            <a:xfrm flipV="1">
              <a:off x="9063619" y="5569203"/>
              <a:ext cx="29593" cy="22642"/>
            </a:xfrm>
            <a:custGeom>
              <a:avLst/>
              <a:gdLst>
                <a:gd name="connsiteX0" fmla="*/ -167 w 29593"/>
                <a:gd name="connsiteY0" fmla="*/ -338 h 22642"/>
                <a:gd name="connsiteX1" fmla="*/ 29426 w 29593"/>
                <a:gd name="connsiteY1" fmla="*/ 22304 h 22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593" h="22642">
                  <a:moveTo>
                    <a:pt x="-167" y="-338"/>
                  </a:moveTo>
                  <a:cubicBezTo>
                    <a:pt x="2465" y="7250"/>
                    <a:pt x="27438" y="8856"/>
                    <a:pt x="29426" y="2230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67" name="任意多边形: 形状 2366">
              <a:extLst>
                <a:ext uri="{FF2B5EF4-FFF2-40B4-BE49-F238E27FC236}">
                  <a16:creationId xmlns:a16="http://schemas.microsoft.com/office/drawing/2014/main" id="{44FF140F-0EF3-DF17-0C3A-6FE248650404}"/>
                </a:ext>
              </a:extLst>
            </p:cNvPr>
            <p:cNvSpPr/>
            <p:nvPr/>
          </p:nvSpPr>
          <p:spPr>
            <a:xfrm flipV="1">
              <a:off x="9076597" y="5521174"/>
              <a:ext cx="18125" cy="21737"/>
            </a:xfrm>
            <a:custGeom>
              <a:avLst/>
              <a:gdLst>
                <a:gd name="connsiteX0" fmla="*/ -167 w 18125"/>
                <a:gd name="connsiteY0" fmla="*/ -347 h 21737"/>
                <a:gd name="connsiteX1" fmla="*/ 17958 w 18125"/>
                <a:gd name="connsiteY1" fmla="*/ 21390 h 21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125" h="21737">
                  <a:moveTo>
                    <a:pt x="-167" y="-347"/>
                  </a:moveTo>
                  <a:cubicBezTo>
                    <a:pt x="1015" y="9254"/>
                    <a:pt x="18088" y="10414"/>
                    <a:pt x="17958" y="21390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68" name="任意多边形: 形状 2367">
              <a:extLst>
                <a:ext uri="{FF2B5EF4-FFF2-40B4-BE49-F238E27FC236}">
                  <a16:creationId xmlns:a16="http://schemas.microsoft.com/office/drawing/2014/main" id="{FAFDD0AA-E50A-648E-8867-3D03922C5A02}"/>
                </a:ext>
              </a:extLst>
            </p:cNvPr>
            <p:cNvSpPr/>
            <p:nvPr/>
          </p:nvSpPr>
          <p:spPr>
            <a:xfrm flipV="1">
              <a:off x="9078621" y="5477125"/>
              <a:ext cx="16534" cy="21375"/>
            </a:xfrm>
            <a:custGeom>
              <a:avLst/>
              <a:gdLst>
                <a:gd name="connsiteX0" fmla="*/ -167 w 16534"/>
                <a:gd name="connsiteY0" fmla="*/ -356 h 21375"/>
                <a:gd name="connsiteX1" fmla="*/ 16367 w 16534"/>
                <a:gd name="connsiteY1" fmla="*/ 21020 h 21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534" h="21375">
                  <a:moveTo>
                    <a:pt x="-167" y="-356"/>
                  </a:moveTo>
                  <a:cubicBezTo>
                    <a:pt x="1867" y="5430"/>
                    <a:pt x="16067" y="11954"/>
                    <a:pt x="16367" y="21020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69" name="任意多边形: 形状 2368">
              <a:extLst>
                <a:ext uri="{FF2B5EF4-FFF2-40B4-BE49-F238E27FC236}">
                  <a16:creationId xmlns:a16="http://schemas.microsoft.com/office/drawing/2014/main" id="{29E95C38-F1B2-C2BE-A695-4089F9079CC7}"/>
                </a:ext>
              </a:extLst>
            </p:cNvPr>
            <p:cNvSpPr/>
            <p:nvPr/>
          </p:nvSpPr>
          <p:spPr>
            <a:xfrm flipV="1">
              <a:off x="9084336" y="5439143"/>
              <a:ext cx="13122" cy="9112"/>
            </a:xfrm>
            <a:custGeom>
              <a:avLst/>
              <a:gdLst>
                <a:gd name="connsiteX0" fmla="*/ -167 w 13122"/>
                <a:gd name="connsiteY0" fmla="*/ -364 h 9112"/>
                <a:gd name="connsiteX1" fmla="*/ 12955 w 13122"/>
                <a:gd name="connsiteY1" fmla="*/ 8749 h 9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122" h="9112">
                  <a:moveTo>
                    <a:pt x="-167" y="-364"/>
                  </a:moveTo>
                  <a:cubicBezTo>
                    <a:pt x="2622" y="594"/>
                    <a:pt x="11792" y="1317"/>
                    <a:pt x="12955" y="8749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70" name="任意多边形: 形状 2369">
              <a:extLst>
                <a:ext uri="{FF2B5EF4-FFF2-40B4-BE49-F238E27FC236}">
                  <a16:creationId xmlns:a16="http://schemas.microsoft.com/office/drawing/2014/main" id="{F058A03C-2AD9-CFFD-9A30-F072C047B596}"/>
                </a:ext>
              </a:extLst>
            </p:cNvPr>
            <p:cNvSpPr/>
            <p:nvPr/>
          </p:nvSpPr>
          <p:spPr>
            <a:xfrm flipV="1">
              <a:off x="9089455" y="5408399"/>
              <a:ext cx="15037" cy="4221"/>
            </a:xfrm>
            <a:custGeom>
              <a:avLst/>
              <a:gdLst>
                <a:gd name="connsiteX0" fmla="*/ -167 w 15037"/>
                <a:gd name="connsiteY0" fmla="*/ 308 h 4221"/>
                <a:gd name="connsiteX1" fmla="*/ 14871 w 15037"/>
                <a:gd name="connsiteY1" fmla="*/ 3851 h 4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037" h="4221">
                  <a:moveTo>
                    <a:pt x="-167" y="308"/>
                  </a:moveTo>
                  <a:cubicBezTo>
                    <a:pt x="3219" y="70"/>
                    <a:pt x="12275" y="-2398"/>
                    <a:pt x="14871" y="3851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71" name="任意多边形: 形状 2370">
              <a:extLst>
                <a:ext uri="{FF2B5EF4-FFF2-40B4-BE49-F238E27FC236}">
                  <a16:creationId xmlns:a16="http://schemas.microsoft.com/office/drawing/2014/main" id="{83CB37B3-CEF1-F66F-BDAB-12ADBD561676}"/>
                </a:ext>
              </a:extLst>
            </p:cNvPr>
            <p:cNvSpPr/>
            <p:nvPr/>
          </p:nvSpPr>
          <p:spPr>
            <a:xfrm flipV="1">
              <a:off x="8393178" y="5642437"/>
              <a:ext cx="51723" cy="21977"/>
            </a:xfrm>
            <a:custGeom>
              <a:avLst/>
              <a:gdLst>
                <a:gd name="connsiteX0" fmla="*/ -181 w 51723"/>
                <a:gd name="connsiteY0" fmla="*/ 1402 h 21977"/>
                <a:gd name="connsiteX1" fmla="*/ 24058 w 51723"/>
                <a:gd name="connsiteY1" fmla="*/ 18179 h 21977"/>
                <a:gd name="connsiteX2" fmla="*/ 51542 w 51723"/>
                <a:gd name="connsiteY2" fmla="*/ -325 h 21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1723" h="21977">
                  <a:moveTo>
                    <a:pt x="-181" y="1402"/>
                  </a:moveTo>
                  <a:cubicBezTo>
                    <a:pt x="1635" y="11146"/>
                    <a:pt x="18992" y="11038"/>
                    <a:pt x="24058" y="18179"/>
                  </a:cubicBezTo>
                  <a:cubicBezTo>
                    <a:pt x="29122" y="25315"/>
                    <a:pt x="46413" y="22530"/>
                    <a:pt x="51542" y="-325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72" name="任意多边形: 形状 2371">
              <a:extLst>
                <a:ext uri="{FF2B5EF4-FFF2-40B4-BE49-F238E27FC236}">
                  <a16:creationId xmlns:a16="http://schemas.microsoft.com/office/drawing/2014/main" id="{6227D20B-B654-02FE-7814-CD0917E99874}"/>
                </a:ext>
              </a:extLst>
            </p:cNvPr>
            <p:cNvSpPr/>
            <p:nvPr/>
          </p:nvSpPr>
          <p:spPr>
            <a:xfrm flipV="1">
              <a:off x="8481094" y="5576260"/>
              <a:ext cx="9596" cy="1178"/>
            </a:xfrm>
            <a:custGeom>
              <a:avLst/>
              <a:gdLst>
                <a:gd name="connsiteX0" fmla="*/ 9417 w 9596"/>
                <a:gd name="connsiteY0" fmla="*/ -339 h 1178"/>
                <a:gd name="connsiteX1" fmla="*/ -180 w 9596"/>
                <a:gd name="connsiteY1" fmla="*/ 840 h 1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96" h="1178">
                  <a:moveTo>
                    <a:pt x="9417" y="-339"/>
                  </a:moveTo>
                  <a:cubicBezTo>
                    <a:pt x="5961" y="213"/>
                    <a:pt x="2645" y="138"/>
                    <a:pt x="-180" y="840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73" name="任意多边形: 形状 2372">
              <a:extLst>
                <a:ext uri="{FF2B5EF4-FFF2-40B4-BE49-F238E27FC236}">
                  <a16:creationId xmlns:a16="http://schemas.microsoft.com/office/drawing/2014/main" id="{EBFD6223-0A5C-7FA9-BD38-05DDDFAC471B}"/>
                </a:ext>
              </a:extLst>
            </p:cNvPr>
            <p:cNvSpPr/>
            <p:nvPr/>
          </p:nvSpPr>
          <p:spPr>
            <a:xfrm flipV="1">
              <a:off x="8478618" y="5625273"/>
              <a:ext cx="12071" cy="11459"/>
            </a:xfrm>
            <a:custGeom>
              <a:avLst/>
              <a:gdLst>
                <a:gd name="connsiteX0" fmla="*/ 11892 w 12071"/>
                <a:gd name="connsiteY0" fmla="*/ -329 h 11459"/>
                <a:gd name="connsiteX1" fmla="*/ -180 w 12071"/>
                <a:gd name="connsiteY1" fmla="*/ 11131 h 11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071" h="11459">
                  <a:moveTo>
                    <a:pt x="11892" y="-329"/>
                  </a:moveTo>
                  <a:cubicBezTo>
                    <a:pt x="8463" y="1569"/>
                    <a:pt x="1911" y="6262"/>
                    <a:pt x="-180" y="11131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74" name="任意多边形: 形状 2373">
              <a:extLst>
                <a:ext uri="{FF2B5EF4-FFF2-40B4-BE49-F238E27FC236}">
                  <a16:creationId xmlns:a16="http://schemas.microsoft.com/office/drawing/2014/main" id="{03D6BDEE-26EC-62CA-29A8-B66D48D52751}"/>
                </a:ext>
              </a:extLst>
            </p:cNvPr>
            <p:cNvSpPr/>
            <p:nvPr/>
          </p:nvSpPr>
          <p:spPr>
            <a:xfrm flipV="1">
              <a:off x="8452633" y="5639642"/>
              <a:ext cx="15078" cy="3281"/>
            </a:xfrm>
            <a:custGeom>
              <a:avLst/>
              <a:gdLst>
                <a:gd name="connsiteX0" fmla="*/ 14898 w 15078"/>
                <a:gd name="connsiteY0" fmla="*/ -327 h 3281"/>
                <a:gd name="connsiteX1" fmla="*/ -180 w 15078"/>
                <a:gd name="connsiteY1" fmla="*/ 2955 h 3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078" h="3281">
                  <a:moveTo>
                    <a:pt x="14898" y="-327"/>
                  </a:moveTo>
                  <a:cubicBezTo>
                    <a:pt x="11312" y="32"/>
                    <a:pt x="3808" y="1516"/>
                    <a:pt x="-180" y="2955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75" name="任意多边形: 形状 2374">
              <a:extLst>
                <a:ext uri="{FF2B5EF4-FFF2-40B4-BE49-F238E27FC236}">
                  <a16:creationId xmlns:a16="http://schemas.microsoft.com/office/drawing/2014/main" id="{B96F0D10-F494-A456-DFE6-6C7F2F788828}"/>
                </a:ext>
              </a:extLst>
            </p:cNvPr>
            <p:cNvSpPr/>
            <p:nvPr/>
          </p:nvSpPr>
          <p:spPr>
            <a:xfrm flipV="1">
              <a:off x="8182047" y="5793180"/>
              <a:ext cx="3724" cy="26854"/>
            </a:xfrm>
            <a:custGeom>
              <a:avLst/>
              <a:gdLst>
                <a:gd name="connsiteX0" fmla="*/ 3538 w 3724"/>
                <a:gd name="connsiteY0" fmla="*/ 26559 h 26854"/>
                <a:gd name="connsiteX1" fmla="*/ 1227 w 3724"/>
                <a:gd name="connsiteY1" fmla="*/ -296 h 26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24" h="26854">
                  <a:moveTo>
                    <a:pt x="3538" y="26559"/>
                  </a:moveTo>
                  <a:cubicBezTo>
                    <a:pt x="-1283" y="19806"/>
                    <a:pt x="-689" y="5274"/>
                    <a:pt x="1227" y="-296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76" name="任意多边形: 形状 2375">
              <a:extLst>
                <a:ext uri="{FF2B5EF4-FFF2-40B4-BE49-F238E27FC236}">
                  <a16:creationId xmlns:a16="http://schemas.microsoft.com/office/drawing/2014/main" id="{A9E9C835-5823-A17C-4424-F43EF6D4B608}"/>
                </a:ext>
              </a:extLst>
            </p:cNvPr>
            <p:cNvSpPr/>
            <p:nvPr/>
          </p:nvSpPr>
          <p:spPr>
            <a:xfrm flipV="1">
              <a:off x="8208195" y="5795681"/>
              <a:ext cx="18414" cy="20466"/>
            </a:xfrm>
            <a:custGeom>
              <a:avLst/>
              <a:gdLst>
                <a:gd name="connsiteX0" fmla="*/ 18229 w 18414"/>
                <a:gd name="connsiteY0" fmla="*/ 20171 h 20466"/>
                <a:gd name="connsiteX1" fmla="*/ -185 w 18414"/>
                <a:gd name="connsiteY1" fmla="*/ -296 h 20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414" h="20466">
                  <a:moveTo>
                    <a:pt x="18229" y="20171"/>
                  </a:moveTo>
                  <a:cubicBezTo>
                    <a:pt x="10647" y="16805"/>
                    <a:pt x="1920" y="8178"/>
                    <a:pt x="-185" y="-296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77" name="任意多边形: 形状 2376">
              <a:extLst>
                <a:ext uri="{FF2B5EF4-FFF2-40B4-BE49-F238E27FC236}">
                  <a16:creationId xmlns:a16="http://schemas.microsoft.com/office/drawing/2014/main" id="{1CB6C6BF-0F86-703A-940F-07C943F4CB4D}"/>
                </a:ext>
              </a:extLst>
            </p:cNvPr>
            <p:cNvSpPr/>
            <p:nvPr/>
          </p:nvSpPr>
          <p:spPr>
            <a:xfrm flipV="1">
              <a:off x="8269026" y="5821313"/>
              <a:ext cx="45007" cy="34374"/>
            </a:xfrm>
            <a:custGeom>
              <a:avLst/>
              <a:gdLst>
                <a:gd name="connsiteX0" fmla="*/ 619 w 45007"/>
                <a:gd name="connsiteY0" fmla="*/ -290 h 34374"/>
                <a:gd name="connsiteX1" fmla="*/ 13018 w 45007"/>
                <a:gd name="connsiteY1" fmla="*/ 26163 h 34374"/>
                <a:gd name="connsiteX2" fmla="*/ 44823 w 45007"/>
                <a:gd name="connsiteY2" fmla="*/ 19629 h 34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007" h="34374">
                  <a:moveTo>
                    <a:pt x="619" y="-290"/>
                  </a:moveTo>
                  <a:cubicBezTo>
                    <a:pt x="-3419" y="8806"/>
                    <a:pt x="8878" y="17899"/>
                    <a:pt x="13018" y="26163"/>
                  </a:cubicBezTo>
                  <a:cubicBezTo>
                    <a:pt x="17166" y="34429"/>
                    <a:pt x="33983" y="41201"/>
                    <a:pt x="44823" y="19629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78" name="任意多边形: 形状 2377">
              <a:extLst>
                <a:ext uri="{FF2B5EF4-FFF2-40B4-BE49-F238E27FC236}">
                  <a16:creationId xmlns:a16="http://schemas.microsoft.com/office/drawing/2014/main" id="{DA28ED29-6551-A7B9-A805-8AA856B77F1F}"/>
                </a:ext>
              </a:extLst>
            </p:cNvPr>
            <p:cNvSpPr/>
            <p:nvPr/>
          </p:nvSpPr>
          <p:spPr>
            <a:xfrm flipV="1">
              <a:off x="8232563" y="5770082"/>
              <a:ext cx="18308" cy="13227"/>
            </a:xfrm>
            <a:custGeom>
              <a:avLst/>
              <a:gdLst>
                <a:gd name="connsiteX0" fmla="*/ -185 w 18308"/>
                <a:gd name="connsiteY0" fmla="*/ 12927 h 13227"/>
                <a:gd name="connsiteX1" fmla="*/ 18124 w 18308"/>
                <a:gd name="connsiteY1" fmla="*/ -301 h 13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308" h="13227">
                  <a:moveTo>
                    <a:pt x="-185" y="12927"/>
                  </a:moveTo>
                  <a:cubicBezTo>
                    <a:pt x="7554" y="9662"/>
                    <a:pt x="14690" y="4598"/>
                    <a:pt x="18124" y="-301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79" name="任意多边形: 形状 2378">
              <a:extLst>
                <a:ext uri="{FF2B5EF4-FFF2-40B4-BE49-F238E27FC236}">
                  <a16:creationId xmlns:a16="http://schemas.microsoft.com/office/drawing/2014/main" id="{C2D94CDF-3079-EC9D-F1D7-3D730BD83CA5}"/>
                </a:ext>
              </a:extLst>
            </p:cNvPr>
            <p:cNvSpPr/>
            <p:nvPr/>
          </p:nvSpPr>
          <p:spPr>
            <a:xfrm flipV="1">
              <a:off x="8323286" y="5804015"/>
              <a:ext cx="11908" cy="9337"/>
            </a:xfrm>
            <a:custGeom>
              <a:avLst/>
              <a:gdLst>
                <a:gd name="connsiteX0" fmla="*/ 11726 w 11908"/>
                <a:gd name="connsiteY0" fmla="*/ 9042 h 9337"/>
                <a:gd name="connsiteX1" fmla="*/ -183 w 11908"/>
                <a:gd name="connsiteY1" fmla="*/ -295 h 9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908" h="9337">
                  <a:moveTo>
                    <a:pt x="11726" y="9042"/>
                  </a:moveTo>
                  <a:cubicBezTo>
                    <a:pt x="5907" y="6734"/>
                    <a:pt x="2179" y="2565"/>
                    <a:pt x="-183" y="-295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80" name="任意多边形: 形状 2379">
              <a:extLst>
                <a:ext uri="{FF2B5EF4-FFF2-40B4-BE49-F238E27FC236}">
                  <a16:creationId xmlns:a16="http://schemas.microsoft.com/office/drawing/2014/main" id="{30D357C3-54CB-A711-07AA-45E93B5002B8}"/>
                </a:ext>
              </a:extLst>
            </p:cNvPr>
            <p:cNvSpPr/>
            <p:nvPr/>
          </p:nvSpPr>
          <p:spPr>
            <a:xfrm flipV="1">
              <a:off x="8350935" y="5821639"/>
              <a:ext cx="17359" cy="2259"/>
            </a:xfrm>
            <a:custGeom>
              <a:avLst/>
              <a:gdLst>
                <a:gd name="connsiteX0" fmla="*/ 17177 w 17359"/>
                <a:gd name="connsiteY0" fmla="*/ -293 h 2259"/>
                <a:gd name="connsiteX1" fmla="*/ -182 w 17359"/>
                <a:gd name="connsiteY1" fmla="*/ -185 h 2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359" h="2259">
                  <a:moveTo>
                    <a:pt x="17177" y="-293"/>
                  </a:moveTo>
                  <a:cubicBezTo>
                    <a:pt x="11736" y="3154"/>
                    <a:pt x="4614" y="2222"/>
                    <a:pt x="-182" y="-185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81" name="任意多边形: 形状 2380">
              <a:extLst>
                <a:ext uri="{FF2B5EF4-FFF2-40B4-BE49-F238E27FC236}">
                  <a16:creationId xmlns:a16="http://schemas.microsoft.com/office/drawing/2014/main" id="{8E96A2C6-A31E-2AC1-C207-01042A207AAD}"/>
                </a:ext>
              </a:extLst>
            </p:cNvPr>
            <p:cNvSpPr/>
            <p:nvPr/>
          </p:nvSpPr>
          <p:spPr>
            <a:xfrm flipV="1">
              <a:off x="8419014" y="5577201"/>
              <a:ext cx="10623" cy="36866"/>
            </a:xfrm>
            <a:custGeom>
              <a:avLst/>
              <a:gdLst>
                <a:gd name="connsiteX0" fmla="*/ -181 w 10623"/>
                <a:gd name="connsiteY0" fmla="*/ 36531 h 36866"/>
                <a:gd name="connsiteX1" fmla="*/ 8598 w 10623"/>
                <a:gd name="connsiteY1" fmla="*/ -335 h 36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23" h="36866">
                  <a:moveTo>
                    <a:pt x="-181" y="36531"/>
                  </a:moveTo>
                  <a:cubicBezTo>
                    <a:pt x="4684" y="30456"/>
                    <a:pt x="14529" y="10332"/>
                    <a:pt x="8598" y="-335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82" name="任意多边形: 形状 2381">
              <a:extLst>
                <a:ext uri="{FF2B5EF4-FFF2-40B4-BE49-F238E27FC236}">
                  <a16:creationId xmlns:a16="http://schemas.microsoft.com/office/drawing/2014/main" id="{3982D08B-F198-56BF-F2F1-5C03E9724442}"/>
                </a:ext>
              </a:extLst>
            </p:cNvPr>
            <p:cNvSpPr/>
            <p:nvPr/>
          </p:nvSpPr>
          <p:spPr>
            <a:xfrm flipV="1">
              <a:off x="8504737" y="5539049"/>
              <a:ext cx="12774" cy="29460"/>
            </a:xfrm>
            <a:custGeom>
              <a:avLst/>
              <a:gdLst>
                <a:gd name="connsiteX0" fmla="*/ 12087 w 12774"/>
                <a:gd name="connsiteY0" fmla="*/ -343 h 29460"/>
                <a:gd name="connsiteX1" fmla="*/ 12595 w 12774"/>
                <a:gd name="connsiteY1" fmla="*/ 27109 h 29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774" h="29460">
                  <a:moveTo>
                    <a:pt x="12087" y="-343"/>
                  </a:moveTo>
                  <a:cubicBezTo>
                    <a:pt x="-6705" y="12111"/>
                    <a:pt x="-1780" y="36215"/>
                    <a:pt x="12595" y="27109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83" name="任意多边形: 形状 2382">
              <a:extLst>
                <a:ext uri="{FF2B5EF4-FFF2-40B4-BE49-F238E27FC236}">
                  <a16:creationId xmlns:a16="http://schemas.microsoft.com/office/drawing/2014/main" id="{2ACA60A3-9C1A-55D1-E474-F6769AC61730}"/>
                </a:ext>
              </a:extLst>
            </p:cNvPr>
            <p:cNvSpPr/>
            <p:nvPr/>
          </p:nvSpPr>
          <p:spPr>
            <a:xfrm flipV="1">
              <a:off x="8524251" y="5616140"/>
              <a:ext cx="10492" cy="26447"/>
            </a:xfrm>
            <a:custGeom>
              <a:avLst/>
              <a:gdLst>
                <a:gd name="connsiteX0" fmla="*/ 10314 w 10492"/>
                <a:gd name="connsiteY0" fmla="*/ 26005 h 26447"/>
                <a:gd name="connsiteX1" fmla="*/ 2889 w 10492"/>
                <a:gd name="connsiteY1" fmla="*/ -329 h 26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492" h="26447">
                  <a:moveTo>
                    <a:pt x="10314" y="26005"/>
                  </a:moveTo>
                  <a:cubicBezTo>
                    <a:pt x="963" y="27572"/>
                    <a:pt x="-3663" y="12535"/>
                    <a:pt x="2889" y="-329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84" name="任意多边形: 形状 2383">
              <a:extLst>
                <a:ext uri="{FF2B5EF4-FFF2-40B4-BE49-F238E27FC236}">
                  <a16:creationId xmlns:a16="http://schemas.microsoft.com/office/drawing/2014/main" id="{6439363A-647D-AFD4-C2D1-1F6E0550E24D}"/>
                </a:ext>
              </a:extLst>
            </p:cNvPr>
            <p:cNvSpPr/>
            <p:nvPr/>
          </p:nvSpPr>
          <p:spPr>
            <a:xfrm flipV="1">
              <a:off x="8411961" y="5698406"/>
              <a:ext cx="22224" cy="11073"/>
            </a:xfrm>
            <a:custGeom>
              <a:avLst/>
              <a:gdLst>
                <a:gd name="connsiteX0" fmla="*/ -152 w 22224"/>
                <a:gd name="connsiteY0" fmla="*/ -315 h 11073"/>
                <a:gd name="connsiteX1" fmla="*/ 22044 w 22224"/>
                <a:gd name="connsiteY1" fmla="*/ 5500 h 11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224" h="11073">
                  <a:moveTo>
                    <a:pt x="-152" y="-315"/>
                  </a:moveTo>
                  <a:cubicBezTo>
                    <a:pt x="-890" y="6690"/>
                    <a:pt x="12582" y="17212"/>
                    <a:pt x="22044" y="5500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85" name="任意多边形: 形状 2384">
              <a:extLst>
                <a:ext uri="{FF2B5EF4-FFF2-40B4-BE49-F238E27FC236}">
                  <a16:creationId xmlns:a16="http://schemas.microsoft.com/office/drawing/2014/main" id="{E0C52011-BCC4-E674-871A-011B17A98B02}"/>
                </a:ext>
              </a:extLst>
            </p:cNvPr>
            <p:cNvSpPr/>
            <p:nvPr/>
          </p:nvSpPr>
          <p:spPr>
            <a:xfrm flipV="1">
              <a:off x="8350435" y="5862330"/>
              <a:ext cx="25422" cy="15274"/>
            </a:xfrm>
            <a:custGeom>
              <a:avLst/>
              <a:gdLst>
                <a:gd name="connsiteX0" fmla="*/ -182 w 25422"/>
                <a:gd name="connsiteY0" fmla="*/ 8060 h 15274"/>
                <a:gd name="connsiteX1" fmla="*/ 25026 w 25422"/>
                <a:gd name="connsiteY1" fmla="*/ -284 h 15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422" h="15274">
                  <a:moveTo>
                    <a:pt x="-182" y="8060"/>
                  </a:moveTo>
                  <a:cubicBezTo>
                    <a:pt x="8100" y="19419"/>
                    <a:pt x="27490" y="16936"/>
                    <a:pt x="25026" y="-28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86" name="任意多边形: 形状 2385">
              <a:extLst>
                <a:ext uri="{FF2B5EF4-FFF2-40B4-BE49-F238E27FC236}">
                  <a16:creationId xmlns:a16="http://schemas.microsoft.com/office/drawing/2014/main" id="{6447CB40-999F-52E2-B7C7-1CBA91AE6699}"/>
                </a:ext>
              </a:extLst>
            </p:cNvPr>
            <p:cNvSpPr/>
            <p:nvPr/>
          </p:nvSpPr>
          <p:spPr>
            <a:xfrm flipV="1">
              <a:off x="8273877" y="5855731"/>
              <a:ext cx="33248" cy="25606"/>
            </a:xfrm>
            <a:custGeom>
              <a:avLst/>
              <a:gdLst>
                <a:gd name="connsiteX0" fmla="*/ -184 w 33248"/>
                <a:gd name="connsiteY0" fmla="*/ 12983 h 25606"/>
                <a:gd name="connsiteX1" fmla="*/ 22724 w 33248"/>
                <a:gd name="connsiteY1" fmla="*/ 23791 h 25606"/>
                <a:gd name="connsiteX2" fmla="*/ 32799 w 33248"/>
                <a:gd name="connsiteY2" fmla="*/ -284 h 25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248" h="25606">
                  <a:moveTo>
                    <a:pt x="-184" y="12983"/>
                  </a:moveTo>
                  <a:cubicBezTo>
                    <a:pt x="7091" y="26618"/>
                    <a:pt x="16403" y="26708"/>
                    <a:pt x="22724" y="23791"/>
                  </a:cubicBezTo>
                  <a:cubicBezTo>
                    <a:pt x="29045" y="20874"/>
                    <a:pt x="34325" y="10730"/>
                    <a:pt x="32799" y="-28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87" name="任意多边形: 形状 2386">
              <a:extLst>
                <a:ext uri="{FF2B5EF4-FFF2-40B4-BE49-F238E27FC236}">
                  <a16:creationId xmlns:a16="http://schemas.microsoft.com/office/drawing/2014/main" id="{08A0270B-F240-40EA-C104-2C949F2C3A88}"/>
                </a:ext>
              </a:extLst>
            </p:cNvPr>
            <p:cNvSpPr/>
            <p:nvPr/>
          </p:nvSpPr>
          <p:spPr>
            <a:xfrm flipV="1">
              <a:off x="8151957" y="5796192"/>
              <a:ext cx="23735" cy="8298"/>
            </a:xfrm>
            <a:custGeom>
              <a:avLst/>
              <a:gdLst>
                <a:gd name="connsiteX0" fmla="*/ -186 w 23735"/>
                <a:gd name="connsiteY0" fmla="*/ -297 h 8298"/>
                <a:gd name="connsiteX1" fmla="*/ 23549 w 23735"/>
                <a:gd name="connsiteY1" fmla="*/ 5362 h 8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35" h="8298">
                  <a:moveTo>
                    <a:pt x="-186" y="-297"/>
                  </a:moveTo>
                  <a:cubicBezTo>
                    <a:pt x="5515" y="6986"/>
                    <a:pt x="17287" y="10959"/>
                    <a:pt x="23549" y="5362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88" name="任意多边形: 形状 2387">
              <a:extLst>
                <a:ext uri="{FF2B5EF4-FFF2-40B4-BE49-F238E27FC236}">
                  <a16:creationId xmlns:a16="http://schemas.microsoft.com/office/drawing/2014/main" id="{042ED137-503F-8F88-3234-C9B3898415AB}"/>
                </a:ext>
              </a:extLst>
            </p:cNvPr>
            <p:cNvSpPr/>
            <p:nvPr/>
          </p:nvSpPr>
          <p:spPr>
            <a:xfrm flipV="1">
              <a:off x="9069640" y="5909861"/>
              <a:ext cx="11957" cy="28655"/>
            </a:xfrm>
            <a:custGeom>
              <a:avLst/>
              <a:gdLst>
                <a:gd name="connsiteX0" fmla="*/ 11790 w 11957"/>
                <a:gd name="connsiteY0" fmla="*/ 28383 h 28655"/>
                <a:gd name="connsiteX1" fmla="*/ 8889 w 11957"/>
                <a:gd name="connsiteY1" fmla="*/ -273 h 28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957" h="28655">
                  <a:moveTo>
                    <a:pt x="11790" y="28383"/>
                  </a:moveTo>
                  <a:cubicBezTo>
                    <a:pt x="4402" y="27887"/>
                    <a:pt x="-9362" y="13470"/>
                    <a:pt x="8889" y="-273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89" name="任意多边形: 形状 2388">
              <a:extLst>
                <a:ext uri="{FF2B5EF4-FFF2-40B4-BE49-F238E27FC236}">
                  <a16:creationId xmlns:a16="http://schemas.microsoft.com/office/drawing/2014/main" id="{1DC0B4F3-7A78-106D-FE82-2AB5D5FA8E21}"/>
                </a:ext>
              </a:extLst>
            </p:cNvPr>
            <p:cNvSpPr/>
            <p:nvPr/>
          </p:nvSpPr>
          <p:spPr>
            <a:xfrm flipV="1">
              <a:off x="9034293" y="5918315"/>
              <a:ext cx="1019" cy="8406"/>
            </a:xfrm>
            <a:custGeom>
              <a:avLst/>
              <a:gdLst>
                <a:gd name="connsiteX0" fmla="*/ 464 w 1019"/>
                <a:gd name="connsiteY0" fmla="*/ 8133 h 8406"/>
                <a:gd name="connsiteX1" fmla="*/ 851 w 1019"/>
                <a:gd name="connsiteY1" fmla="*/ -274 h 8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19" h="8406">
                  <a:moveTo>
                    <a:pt x="464" y="8133"/>
                  </a:moveTo>
                  <a:cubicBezTo>
                    <a:pt x="-765" y="6193"/>
                    <a:pt x="37" y="1873"/>
                    <a:pt x="851" y="-27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90" name="任意多边形: 形状 2389">
              <a:extLst>
                <a:ext uri="{FF2B5EF4-FFF2-40B4-BE49-F238E27FC236}">
                  <a16:creationId xmlns:a16="http://schemas.microsoft.com/office/drawing/2014/main" id="{5099A57B-BCF3-CC5E-93C3-E4E378112A74}"/>
                </a:ext>
              </a:extLst>
            </p:cNvPr>
            <p:cNvSpPr/>
            <p:nvPr/>
          </p:nvSpPr>
          <p:spPr>
            <a:xfrm flipV="1">
              <a:off x="9085364" y="6004863"/>
              <a:ext cx="21593" cy="22009"/>
            </a:xfrm>
            <a:custGeom>
              <a:avLst/>
              <a:gdLst>
                <a:gd name="connsiteX0" fmla="*/ 21427 w 21593"/>
                <a:gd name="connsiteY0" fmla="*/ 19124 h 22009"/>
                <a:gd name="connsiteX1" fmla="*/ 438 w 21593"/>
                <a:gd name="connsiteY1" fmla="*/ -256 h 22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593" h="22009">
                  <a:moveTo>
                    <a:pt x="21427" y="19124"/>
                  </a:moveTo>
                  <a:cubicBezTo>
                    <a:pt x="18834" y="26210"/>
                    <a:pt x="-4156" y="18717"/>
                    <a:pt x="438" y="-256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91" name="任意多边形: 形状 2390">
              <a:extLst>
                <a:ext uri="{FF2B5EF4-FFF2-40B4-BE49-F238E27FC236}">
                  <a16:creationId xmlns:a16="http://schemas.microsoft.com/office/drawing/2014/main" id="{C4F1C376-B11C-6F68-8C0F-C08D090A4E60}"/>
                </a:ext>
              </a:extLst>
            </p:cNvPr>
            <p:cNvSpPr/>
            <p:nvPr/>
          </p:nvSpPr>
          <p:spPr>
            <a:xfrm flipV="1">
              <a:off x="8900622" y="6051405"/>
              <a:ext cx="24481" cy="8475"/>
            </a:xfrm>
            <a:custGeom>
              <a:avLst/>
              <a:gdLst>
                <a:gd name="connsiteX0" fmla="*/ -171 w 24481"/>
                <a:gd name="connsiteY0" fmla="*/ -249 h 8475"/>
                <a:gd name="connsiteX1" fmla="*/ 24311 w 24481"/>
                <a:gd name="connsiteY1" fmla="*/ 581 h 8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481" h="8475">
                  <a:moveTo>
                    <a:pt x="-171" y="-249"/>
                  </a:moveTo>
                  <a:cubicBezTo>
                    <a:pt x="3927" y="12674"/>
                    <a:pt x="16071" y="9063"/>
                    <a:pt x="24311" y="581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92" name="任意多边形: 形状 2391">
              <a:extLst>
                <a:ext uri="{FF2B5EF4-FFF2-40B4-BE49-F238E27FC236}">
                  <a16:creationId xmlns:a16="http://schemas.microsoft.com/office/drawing/2014/main" id="{5E8BA86D-5C89-E385-6EF9-A94EB0CD44E1}"/>
                </a:ext>
              </a:extLst>
            </p:cNvPr>
            <p:cNvSpPr/>
            <p:nvPr/>
          </p:nvSpPr>
          <p:spPr>
            <a:xfrm flipV="1">
              <a:off x="8925506" y="5965396"/>
              <a:ext cx="25445" cy="2148"/>
            </a:xfrm>
            <a:custGeom>
              <a:avLst/>
              <a:gdLst>
                <a:gd name="connsiteX0" fmla="*/ -170 w 25445"/>
                <a:gd name="connsiteY0" fmla="*/ 1697 h 2148"/>
                <a:gd name="connsiteX1" fmla="*/ 25275 w 25445"/>
                <a:gd name="connsiteY1" fmla="*/ -265 h 2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445" h="2148">
                  <a:moveTo>
                    <a:pt x="-170" y="1697"/>
                  </a:moveTo>
                  <a:cubicBezTo>
                    <a:pt x="8120" y="1888"/>
                    <a:pt x="16660" y="2474"/>
                    <a:pt x="25275" y="-265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93" name="任意多边形: 形状 2392">
              <a:extLst>
                <a:ext uri="{FF2B5EF4-FFF2-40B4-BE49-F238E27FC236}">
                  <a16:creationId xmlns:a16="http://schemas.microsoft.com/office/drawing/2014/main" id="{2BF27EE9-41E8-C727-2A95-ACD93E41FF2C}"/>
                </a:ext>
              </a:extLst>
            </p:cNvPr>
            <p:cNvSpPr/>
            <p:nvPr/>
          </p:nvSpPr>
          <p:spPr>
            <a:xfrm flipV="1">
              <a:off x="8895264" y="5992512"/>
              <a:ext cx="21241" cy="13790"/>
            </a:xfrm>
            <a:custGeom>
              <a:avLst/>
              <a:gdLst>
                <a:gd name="connsiteX0" fmla="*/ -171 w 21241"/>
                <a:gd name="connsiteY0" fmla="*/ -259 h 13790"/>
                <a:gd name="connsiteX1" fmla="*/ 21070 w 21241"/>
                <a:gd name="connsiteY1" fmla="*/ 13510 h 13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241" h="13790">
                  <a:moveTo>
                    <a:pt x="-171" y="-259"/>
                  </a:moveTo>
                  <a:cubicBezTo>
                    <a:pt x="5737" y="9067"/>
                    <a:pt x="15323" y="13889"/>
                    <a:pt x="21070" y="13510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94" name="任意多边形: 形状 2393">
              <a:extLst>
                <a:ext uri="{FF2B5EF4-FFF2-40B4-BE49-F238E27FC236}">
                  <a16:creationId xmlns:a16="http://schemas.microsoft.com/office/drawing/2014/main" id="{9DC25444-8D84-4C11-EE71-E13C234A31EC}"/>
                </a:ext>
              </a:extLst>
            </p:cNvPr>
            <p:cNvSpPr/>
            <p:nvPr/>
          </p:nvSpPr>
          <p:spPr>
            <a:xfrm flipV="1">
              <a:off x="8987084" y="5920696"/>
              <a:ext cx="10336" cy="32657"/>
            </a:xfrm>
            <a:custGeom>
              <a:avLst/>
              <a:gdLst>
                <a:gd name="connsiteX0" fmla="*/ 10168 w 10336"/>
                <a:gd name="connsiteY0" fmla="*/ 32387 h 32657"/>
                <a:gd name="connsiteX1" fmla="*/ -169 w 10336"/>
                <a:gd name="connsiteY1" fmla="*/ -271 h 32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336" h="32657">
                  <a:moveTo>
                    <a:pt x="10168" y="32387"/>
                  </a:moveTo>
                  <a:cubicBezTo>
                    <a:pt x="2252" y="21607"/>
                    <a:pt x="27" y="7773"/>
                    <a:pt x="-169" y="-271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95" name="任意多边形: 形状 2394">
              <a:extLst>
                <a:ext uri="{FF2B5EF4-FFF2-40B4-BE49-F238E27FC236}">
                  <a16:creationId xmlns:a16="http://schemas.microsoft.com/office/drawing/2014/main" id="{4446B35E-28DB-395A-B74F-3880B87CF320}"/>
                </a:ext>
              </a:extLst>
            </p:cNvPr>
            <p:cNvSpPr/>
            <p:nvPr/>
          </p:nvSpPr>
          <p:spPr>
            <a:xfrm flipV="1">
              <a:off x="9071220" y="5978390"/>
              <a:ext cx="18235" cy="2141"/>
            </a:xfrm>
            <a:custGeom>
              <a:avLst/>
              <a:gdLst>
                <a:gd name="connsiteX0" fmla="*/ 18068 w 18235"/>
                <a:gd name="connsiteY0" fmla="*/ 160 h 2141"/>
                <a:gd name="connsiteX1" fmla="*/ -167 w 18235"/>
                <a:gd name="connsiteY1" fmla="*/ -263 h 2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235" h="2141">
                  <a:moveTo>
                    <a:pt x="18068" y="160"/>
                  </a:moveTo>
                  <a:cubicBezTo>
                    <a:pt x="11328" y="1980"/>
                    <a:pt x="4922" y="3045"/>
                    <a:pt x="-167" y="-263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96" name="任意多边形: 形状 2395">
              <a:extLst>
                <a:ext uri="{FF2B5EF4-FFF2-40B4-BE49-F238E27FC236}">
                  <a16:creationId xmlns:a16="http://schemas.microsoft.com/office/drawing/2014/main" id="{ECD92E7E-F832-D71F-FBC1-5AB5975645EF}"/>
                </a:ext>
              </a:extLst>
            </p:cNvPr>
            <p:cNvSpPr/>
            <p:nvPr/>
          </p:nvSpPr>
          <p:spPr>
            <a:xfrm flipV="1">
              <a:off x="9063024" y="6005649"/>
              <a:ext cx="11619" cy="2439"/>
            </a:xfrm>
            <a:custGeom>
              <a:avLst/>
              <a:gdLst>
                <a:gd name="connsiteX0" fmla="*/ -167 w 11619"/>
                <a:gd name="connsiteY0" fmla="*/ -258 h 2439"/>
                <a:gd name="connsiteX1" fmla="*/ 11452 w 11619"/>
                <a:gd name="connsiteY1" fmla="*/ 2181 h 2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619" h="2439">
                  <a:moveTo>
                    <a:pt x="-167" y="-258"/>
                  </a:moveTo>
                  <a:cubicBezTo>
                    <a:pt x="4031" y="352"/>
                    <a:pt x="8863" y="1103"/>
                    <a:pt x="11452" y="2181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97" name="任意多边形: 形状 2396">
              <a:extLst>
                <a:ext uri="{FF2B5EF4-FFF2-40B4-BE49-F238E27FC236}">
                  <a16:creationId xmlns:a16="http://schemas.microsoft.com/office/drawing/2014/main" id="{BE2E1E7F-E514-C937-EC2E-80E33C611015}"/>
                </a:ext>
              </a:extLst>
            </p:cNvPr>
            <p:cNvSpPr/>
            <p:nvPr/>
          </p:nvSpPr>
          <p:spPr>
            <a:xfrm flipV="1">
              <a:off x="8938246" y="5410632"/>
              <a:ext cx="13161" cy="2287"/>
            </a:xfrm>
            <a:custGeom>
              <a:avLst/>
              <a:gdLst>
                <a:gd name="connsiteX0" fmla="*/ -170 w 13161"/>
                <a:gd name="connsiteY0" fmla="*/ 1917 h 2287"/>
                <a:gd name="connsiteX1" fmla="*/ 12991 w 13161"/>
                <a:gd name="connsiteY1" fmla="*/ 1205 h 2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161" h="2287">
                  <a:moveTo>
                    <a:pt x="-170" y="1917"/>
                  </a:moveTo>
                  <a:cubicBezTo>
                    <a:pt x="3185" y="336"/>
                    <a:pt x="9367" y="-1942"/>
                    <a:pt x="12991" y="120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98" name="任意多边形: 形状 2397">
              <a:extLst>
                <a:ext uri="{FF2B5EF4-FFF2-40B4-BE49-F238E27FC236}">
                  <a16:creationId xmlns:a16="http://schemas.microsoft.com/office/drawing/2014/main" id="{01E04AF6-2AD7-BE6C-266A-5A36BC1F58D9}"/>
                </a:ext>
              </a:extLst>
            </p:cNvPr>
            <p:cNvSpPr/>
            <p:nvPr/>
          </p:nvSpPr>
          <p:spPr>
            <a:xfrm flipV="1">
              <a:off x="8302100" y="5519098"/>
              <a:ext cx="12387" cy="43938"/>
            </a:xfrm>
            <a:custGeom>
              <a:avLst/>
              <a:gdLst>
                <a:gd name="connsiteX0" fmla="*/ 6956 w 12387"/>
                <a:gd name="connsiteY0" fmla="*/ 43593 h 43938"/>
                <a:gd name="connsiteX1" fmla="*/ -183 w 12387"/>
                <a:gd name="connsiteY1" fmla="*/ -346 h 43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387" h="43938">
                  <a:moveTo>
                    <a:pt x="6956" y="43593"/>
                  </a:moveTo>
                  <a:cubicBezTo>
                    <a:pt x="14426" y="29606"/>
                    <a:pt x="15449" y="13163"/>
                    <a:pt x="-183" y="-34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99" name="任意多边形: 形状 2398">
              <a:extLst>
                <a:ext uri="{FF2B5EF4-FFF2-40B4-BE49-F238E27FC236}">
                  <a16:creationId xmlns:a16="http://schemas.microsoft.com/office/drawing/2014/main" id="{26545BED-54F6-98C7-24B4-0AA714A23936}"/>
                </a:ext>
              </a:extLst>
            </p:cNvPr>
            <p:cNvSpPr/>
            <p:nvPr/>
          </p:nvSpPr>
          <p:spPr>
            <a:xfrm flipV="1">
              <a:off x="9095408" y="5460043"/>
              <a:ext cx="24340" cy="14874"/>
            </a:xfrm>
            <a:custGeom>
              <a:avLst/>
              <a:gdLst>
                <a:gd name="connsiteX0" fmla="*/ -167 w 24340"/>
                <a:gd name="connsiteY0" fmla="*/ 14515 h 14874"/>
                <a:gd name="connsiteX1" fmla="*/ 24174 w 24340"/>
                <a:gd name="connsiteY1" fmla="*/ -360 h 14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340" h="14874">
                  <a:moveTo>
                    <a:pt x="-167" y="14515"/>
                  </a:moveTo>
                  <a:cubicBezTo>
                    <a:pt x="1858" y="9964"/>
                    <a:pt x="15069" y="1595"/>
                    <a:pt x="24174" y="-36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00" name="任意多边形: 形状 2399">
              <a:extLst>
                <a:ext uri="{FF2B5EF4-FFF2-40B4-BE49-F238E27FC236}">
                  <a16:creationId xmlns:a16="http://schemas.microsoft.com/office/drawing/2014/main" id="{C22176B5-8EB0-E0E6-B3E9-41ADFC832F2F}"/>
                </a:ext>
              </a:extLst>
            </p:cNvPr>
            <p:cNvSpPr/>
            <p:nvPr/>
          </p:nvSpPr>
          <p:spPr>
            <a:xfrm flipV="1">
              <a:off x="9095341" y="5488975"/>
              <a:ext cx="28523" cy="24581"/>
            </a:xfrm>
            <a:custGeom>
              <a:avLst/>
              <a:gdLst>
                <a:gd name="connsiteX0" fmla="*/ 28357 w 28523"/>
                <a:gd name="connsiteY0" fmla="*/ 24228 h 24581"/>
                <a:gd name="connsiteX1" fmla="*/ -166 w 28523"/>
                <a:gd name="connsiteY1" fmla="*/ -172 h 24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523" h="24581">
                  <a:moveTo>
                    <a:pt x="28357" y="24228"/>
                  </a:moveTo>
                  <a:cubicBezTo>
                    <a:pt x="24525" y="19037"/>
                    <a:pt x="13030" y="-2544"/>
                    <a:pt x="-166" y="-17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01" name="任意多边形: 形状 2400">
              <a:extLst>
                <a:ext uri="{FF2B5EF4-FFF2-40B4-BE49-F238E27FC236}">
                  <a16:creationId xmlns:a16="http://schemas.microsoft.com/office/drawing/2014/main" id="{FB329C12-9151-C046-B5EE-2764A414D363}"/>
                </a:ext>
              </a:extLst>
            </p:cNvPr>
            <p:cNvSpPr/>
            <p:nvPr/>
          </p:nvSpPr>
          <p:spPr>
            <a:xfrm flipV="1">
              <a:off x="9101004" y="5513145"/>
              <a:ext cx="45458" cy="13045"/>
            </a:xfrm>
            <a:custGeom>
              <a:avLst/>
              <a:gdLst>
                <a:gd name="connsiteX0" fmla="*/ -166 w 45458"/>
                <a:gd name="connsiteY0" fmla="*/ 12696 h 13045"/>
                <a:gd name="connsiteX1" fmla="*/ 45292 w 45458"/>
                <a:gd name="connsiteY1" fmla="*/ 6226 h 13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5458" h="13045">
                  <a:moveTo>
                    <a:pt x="-166" y="12696"/>
                  </a:moveTo>
                  <a:cubicBezTo>
                    <a:pt x="7579" y="3434"/>
                    <a:pt x="27753" y="-7708"/>
                    <a:pt x="45292" y="622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02" name="任意多边形: 形状 2401">
              <a:extLst>
                <a:ext uri="{FF2B5EF4-FFF2-40B4-BE49-F238E27FC236}">
                  <a16:creationId xmlns:a16="http://schemas.microsoft.com/office/drawing/2014/main" id="{558F52C5-E02C-BADC-F947-B09ED45B45CC}"/>
                </a:ext>
              </a:extLst>
            </p:cNvPr>
            <p:cNvSpPr/>
            <p:nvPr/>
          </p:nvSpPr>
          <p:spPr>
            <a:xfrm flipV="1">
              <a:off x="9095031" y="5526123"/>
              <a:ext cx="28239" cy="25764"/>
            </a:xfrm>
            <a:custGeom>
              <a:avLst/>
              <a:gdLst>
                <a:gd name="connsiteX0" fmla="*/ 28072 w 28239"/>
                <a:gd name="connsiteY0" fmla="*/ 25418 h 25764"/>
                <a:gd name="connsiteX1" fmla="*/ -167 w 28239"/>
                <a:gd name="connsiteY1" fmla="*/ -256 h 25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239" h="25764">
                  <a:moveTo>
                    <a:pt x="28072" y="25418"/>
                  </a:moveTo>
                  <a:cubicBezTo>
                    <a:pt x="28200" y="14443"/>
                    <a:pt x="20152" y="-1696"/>
                    <a:pt x="-167" y="-25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03" name="任意多边形: 形状 2402">
              <a:extLst>
                <a:ext uri="{FF2B5EF4-FFF2-40B4-BE49-F238E27FC236}">
                  <a16:creationId xmlns:a16="http://schemas.microsoft.com/office/drawing/2014/main" id="{549B27A8-974E-C2BA-907B-F5A5CEB129EC}"/>
                </a:ext>
              </a:extLst>
            </p:cNvPr>
            <p:cNvSpPr/>
            <p:nvPr/>
          </p:nvSpPr>
          <p:spPr>
            <a:xfrm flipV="1">
              <a:off x="9118983" y="5541482"/>
              <a:ext cx="45903" cy="16150"/>
            </a:xfrm>
            <a:custGeom>
              <a:avLst/>
              <a:gdLst>
                <a:gd name="connsiteX0" fmla="*/ -166 w 45903"/>
                <a:gd name="connsiteY0" fmla="*/ 15806 h 16150"/>
                <a:gd name="connsiteX1" fmla="*/ 45738 w 45903"/>
                <a:gd name="connsiteY1" fmla="*/ 11779 h 16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5903" h="16150">
                  <a:moveTo>
                    <a:pt x="-166" y="15806"/>
                  </a:moveTo>
                  <a:cubicBezTo>
                    <a:pt x="8640" y="4785"/>
                    <a:pt x="34429" y="-12093"/>
                    <a:pt x="45738" y="1177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04" name="任意多边形: 形状 2403">
              <a:extLst>
                <a:ext uri="{FF2B5EF4-FFF2-40B4-BE49-F238E27FC236}">
                  <a16:creationId xmlns:a16="http://schemas.microsoft.com/office/drawing/2014/main" id="{4717E01D-2A79-9813-C996-6ECE320855D0}"/>
                </a:ext>
              </a:extLst>
            </p:cNvPr>
            <p:cNvSpPr/>
            <p:nvPr/>
          </p:nvSpPr>
          <p:spPr>
            <a:xfrm flipV="1">
              <a:off x="9144581" y="5557675"/>
              <a:ext cx="35787" cy="33696"/>
            </a:xfrm>
            <a:custGeom>
              <a:avLst/>
              <a:gdLst>
                <a:gd name="connsiteX0" fmla="*/ -165 w 35787"/>
                <a:gd name="connsiteY0" fmla="*/ 33357 h 33696"/>
                <a:gd name="connsiteX1" fmla="*/ 35622 w 35787"/>
                <a:gd name="connsiteY1" fmla="*/ 9057 h 33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787" h="33696">
                  <a:moveTo>
                    <a:pt x="-165" y="33357"/>
                  </a:moveTo>
                  <a:cubicBezTo>
                    <a:pt x="714" y="17557"/>
                    <a:pt x="26788" y="-16928"/>
                    <a:pt x="35622" y="905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05" name="任意多边形: 形状 2404">
              <a:extLst>
                <a:ext uri="{FF2B5EF4-FFF2-40B4-BE49-F238E27FC236}">
                  <a16:creationId xmlns:a16="http://schemas.microsoft.com/office/drawing/2014/main" id="{2A7B2154-C7B5-78B3-C7C6-4F37E05B0702}"/>
                </a:ext>
              </a:extLst>
            </p:cNvPr>
            <p:cNvSpPr/>
            <p:nvPr/>
          </p:nvSpPr>
          <p:spPr>
            <a:xfrm flipV="1">
              <a:off x="9093265" y="5555340"/>
              <a:ext cx="42549" cy="22132"/>
            </a:xfrm>
            <a:custGeom>
              <a:avLst/>
              <a:gdLst>
                <a:gd name="connsiteX0" fmla="*/ -166 w 42549"/>
                <a:gd name="connsiteY0" fmla="*/ 7908 h 22132"/>
                <a:gd name="connsiteX1" fmla="*/ 42383 w 42549"/>
                <a:gd name="connsiteY1" fmla="*/ 21792 h 22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549" h="22132">
                  <a:moveTo>
                    <a:pt x="-166" y="7908"/>
                  </a:moveTo>
                  <a:cubicBezTo>
                    <a:pt x="11072" y="-3574"/>
                    <a:pt x="35387" y="-6451"/>
                    <a:pt x="42383" y="2179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06" name="任意多边形: 形状 2405">
              <a:extLst>
                <a:ext uri="{FF2B5EF4-FFF2-40B4-BE49-F238E27FC236}">
                  <a16:creationId xmlns:a16="http://schemas.microsoft.com/office/drawing/2014/main" id="{0718D5DD-BAE4-9A65-C964-FA198D048870}"/>
                </a:ext>
              </a:extLst>
            </p:cNvPr>
            <p:cNvSpPr/>
            <p:nvPr/>
          </p:nvSpPr>
          <p:spPr>
            <a:xfrm flipV="1">
              <a:off x="9165398" y="5590655"/>
              <a:ext cx="41127" cy="31078"/>
            </a:xfrm>
            <a:custGeom>
              <a:avLst/>
              <a:gdLst>
                <a:gd name="connsiteX0" fmla="*/ 93 w 41127"/>
                <a:gd name="connsiteY0" fmla="*/ 30745 h 31078"/>
                <a:gd name="connsiteX1" fmla="*/ 40963 w 41127"/>
                <a:gd name="connsiteY1" fmla="*/ 7581 h 31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127" h="31078">
                  <a:moveTo>
                    <a:pt x="93" y="30745"/>
                  </a:moveTo>
                  <a:cubicBezTo>
                    <a:pt x="-3624" y="20574"/>
                    <a:pt x="33991" y="-16321"/>
                    <a:pt x="40963" y="758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07" name="任意多边形: 形状 2406">
              <a:extLst>
                <a:ext uri="{FF2B5EF4-FFF2-40B4-BE49-F238E27FC236}">
                  <a16:creationId xmlns:a16="http://schemas.microsoft.com/office/drawing/2014/main" id="{CB44461D-5FA7-A6B4-05D4-710A7CC167AB}"/>
                </a:ext>
              </a:extLst>
            </p:cNvPr>
            <p:cNvSpPr/>
            <p:nvPr/>
          </p:nvSpPr>
          <p:spPr>
            <a:xfrm flipV="1">
              <a:off x="9190801" y="5620301"/>
              <a:ext cx="42829" cy="32118"/>
            </a:xfrm>
            <a:custGeom>
              <a:avLst/>
              <a:gdLst>
                <a:gd name="connsiteX0" fmla="*/ 50 w 42829"/>
                <a:gd name="connsiteY0" fmla="*/ 31790 h 32118"/>
                <a:gd name="connsiteX1" fmla="*/ 42665 w 42829"/>
                <a:gd name="connsiteY1" fmla="*/ 15684 h 32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29" h="32118">
                  <a:moveTo>
                    <a:pt x="50" y="31790"/>
                  </a:moveTo>
                  <a:cubicBezTo>
                    <a:pt x="-3603" y="7967"/>
                    <a:pt x="40519" y="-17799"/>
                    <a:pt x="42665" y="1568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08" name="任意多边形: 形状 2407">
              <a:extLst>
                <a:ext uri="{FF2B5EF4-FFF2-40B4-BE49-F238E27FC236}">
                  <a16:creationId xmlns:a16="http://schemas.microsoft.com/office/drawing/2014/main" id="{0131BC0A-8158-CC8D-13D0-4F1CC3546BF1}"/>
                </a:ext>
              </a:extLst>
            </p:cNvPr>
            <p:cNvSpPr/>
            <p:nvPr/>
          </p:nvSpPr>
          <p:spPr>
            <a:xfrm flipV="1">
              <a:off x="9214352" y="5650329"/>
              <a:ext cx="44768" cy="20058"/>
            </a:xfrm>
            <a:custGeom>
              <a:avLst/>
              <a:gdLst>
                <a:gd name="connsiteX0" fmla="*/ -164 w 44768"/>
                <a:gd name="connsiteY0" fmla="*/ 18687 h 20058"/>
                <a:gd name="connsiteX1" fmla="*/ 44605 w 44768"/>
                <a:gd name="connsiteY1" fmla="*/ 19735 h 20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768" h="20058">
                  <a:moveTo>
                    <a:pt x="-164" y="18687"/>
                  </a:moveTo>
                  <a:cubicBezTo>
                    <a:pt x="1742" y="2780"/>
                    <a:pt x="43762" y="-15124"/>
                    <a:pt x="44605" y="1973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09" name="任意多边形: 形状 2408">
              <a:extLst>
                <a:ext uri="{FF2B5EF4-FFF2-40B4-BE49-F238E27FC236}">
                  <a16:creationId xmlns:a16="http://schemas.microsoft.com/office/drawing/2014/main" id="{849CA18B-BFA8-B136-6C94-C7C0C11153A4}"/>
                </a:ext>
              </a:extLst>
            </p:cNvPr>
            <p:cNvSpPr/>
            <p:nvPr/>
          </p:nvSpPr>
          <p:spPr>
            <a:xfrm flipV="1">
              <a:off x="9245666" y="5657777"/>
              <a:ext cx="42436" cy="33464"/>
            </a:xfrm>
            <a:custGeom>
              <a:avLst/>
              <a:gdLst>
                <a:gd name="connsiteX0" fmla="*/ -163 w 42436"/>
                <a:gd name="connsiteY0" fmla="*/ 20255 h 33464"/>
                <a:gd name="connsiteX1" fmla="*/ 37950 w 42436"/>
                <a:gd name="connsiteY1" fmla="*/ 33144 h 33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436" h="33464">
                  <a:moveTo>
                    <a:pt x="-163" y="20255"/>
                  </a:moveTo>
                  <a:cubicBezTo>
                    <a:pt x="12223" y="-12633"/>
                    <a:pt x="56054" y="-4461"/>
                    <a:pt x="37950" y="3314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10" name="任意多边形: 形状 2409">
              <a:extLst>
                <a:ext uri="{FF2B5EF4-FFF2-40B4-BE49-F238E27FC236}">
                  <a16:creationId xmlns:a16="http://schemas.microsoft.com/office/drawing/2014/main" id="{FFE8075E-A107-DB73-D463-201E8C70C751}"/>
                </a:ext>
              </a:extLst>
            </p:cNvPr>
            <p:cNvSpPr/>
            <p:nvPr/>
          </p:nvSpPr>
          <p:spPr>
            <a:xfrm flipV="1">
              <a:off x="9284361" y="5682796"/>
              <a:ext cx="44692" cy="21480"/>
            </a:xfrm>
            <a:custGeom>
              <a:avLst/>
              <a:gdLst>
                <a:gd name="connsiteX0" fmla="*/ -162 w 44692"/>
                <a:gd name="connsiteY0" fmla="*/ 16983 h 21480"/>
                <a:gd name="connsiteX1" fmla="*/ 42234 w 44692"/>
                <a:gd name="connsiteY1" fmla="*/ 21164 h 21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692" h="21480">
                  <a:moveTo>
                    <a:pt x="-162" y="16983"/>
                  </a:moveTo>
                  <a:cubicBezTo>
                    <a:pt x="10240" y="-13018"/>
                    <a:pt x="55087" y="1049"/>
                    <a:pt x="42234" y="2116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11" name="任意多边形: 形状 2410">
              <a:extLst>
                <a:ext uri="{FF2B5EF4-FFF2-40B4-BE49-F238E27FC236}">
                  <a16:creationId xmlns:a16="http://schemas.microsoft.com/office/drawing/2014/main" id="{7AF1B28D-A28B-5AC2-8A8E-E58469EAA73A}"/>
                </a:ext>
              </a:extLst>
            </p:cNvPr>
            <p:cNvSpPr/>
            <p:nvPr/>
          </p:nvSpPr>
          <p:spPr>
            <a:xfrm flipV="1">
              <a:off x="9122793" y="5574939"/>
              <a:ext cx="30596" cy="8909"/>
            </a:xfrm>
            <a:custGeom>
              <a:avLst/>
              <a:gdLst>
                <a:gd name="connsiteX0" fmla="*/ -166 w 30596"/>
                <a:gd name="connsiteY0" fmla="*/ 8571 h 8909"/>
                <a:gd name="connsiteX1" fmla="*/ 30431 w 30596"/>
                <a:gd name="connsiteY1" fmla="*/ 4432 h 8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596" h="8909">
                  <a:moveTo>
                    <a:pt x="-166" y="8571"/>
                  </a:moveTo>
                  <a:cubicBezTo>
                    <a:pt x="5208" y="2441"/>
                    <a:pt x="19691" y="-5645"/>
                    <a:pt x="30431" y="443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12" name="任意多边形: 形状 2411">
              <a:extLst>
                <a:ext uri="{FF2B5EF4-FFF2-40B4-BE49-F238E27FC236}">
                  <a16:creationId xmlns:a16="http://schemas.microsoft.com/office/drawing/2014/main" id="{FB6E7040-CE21-86A8-FEE5-589A2D6C765E}"/>
                </a:ext>
              </a:extLst>
            </p:cNvPr>
            <p:cNvSpPr/>
            <p:nvPr/>
          </p:nvSpPr>
          <p:spPr>
            <a:xfrm flipV="1">
              <a:off x="9139955" y="5583868"/>
              <a:ext cx="37023" cy="32057"/>
            </a:xfrm>
            <a:custGeom>
              <a:avLst/>
              <a:gdLst>
                <a:gd name="connsiteX0" fmla="*/ 2913 w 37023"/>
                <a:gd name="connsiteY0" fmla="*/ 31722 h 32057"/>
                <a:gd name="connsiteX1" fmla="*/ 36858 w 37023"/>
                <a:gd name="connsiteY1" fmla="*/ 4502 h 32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023" h="32057">
                  <a:moveTo>
                    <a:pt x="2913" y="31722"/>
                  </a:moveTo>
                  <a:cubicBezTo>
                    <a:pt x="-9062" y="14535"/>
                    <a:pt x="16361" y="-11094"/>
                    <a:pt x="36858" y="450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13" name="任意多边形: 形状 2412">
              <a:extLst>
                <a:ext uri="{FF2B5EF4-FFF2-40B4-BE49-F238E27FC236}">
                  <a16:creationId xmlns:a16="http://schemas.microsoft.com/office/drawing/2014/main" id="{0A5215F9-6538-4670-EEEB-C3D392B60DB4}"/>
                </a:ext>
              </a:extLst>
            </p:cNvPr>
            <p:cNvSpPr/>
            <p:nvPr/>
          </p:nvSpPr>
          <p:spPr>
            <a:xfrm flipV="1">
              <a:off x="9159944" y="5615896"/>
              <a:ext cx="36112" cy="26836"/>
            </a:xfrm>
            <a:custGeom>
              <a:avLst/>
              <a:gdLst>
                <a:gd name="connsiteX0" fmla="*/ -50 w 36112"/>
                <a:gd name="connsiteY0" fmla="*/ 26508 h 26836"/>
                <a:gd name="connsiteX1" fmla="*/ 35947 w 36112"/>
                <a:gd name="connsiteY1" fmla="*/ 4256 h 26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112" h="26836">
                  <a:moveTo>
                    <a:pt x="-50" y="26508"/>
                  </a:moveTo>
                  <a:cubicBezTo>
                    <a:pt x="-1995" y="11410"/>
                    <a:pt x="21089" y="-9751"/>
                    <a:pt x="35947" y="425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14" name="任意多边形: 形状 2413">
              <a:extLst>
                <a:ext uri="{FF2B5EF4-FFF2-40B4-BE49-F238E27FC236}">
                  <a16:creationId xmlns:a16="http://schemas.microsoft.com/office/drawing/2014/main" id="{3BD3D8D3-41D9-97AD-A3F4-1A287EC7DA56}"/>
                </a:ext>
              </a:extLst>
            </p:cNvPr>
            <p:cNvSpPr/>
            <p:nvPr/>
          </p:nvSpPr>
          <p:spPr>
            <a:xfrm flipV="1">
              <a:off x="9186566" y="5643281"/>
              <a:ext cx="34296" cy="21850"/>
            </a:xfrm>
            <a:custGeom>
              <a:avLst/>
              <a:gdLst>
                <a:gd name="connsiteX0" fmla="*/ 119 w 34296"/>
                <a:gd name="connsiteY0" fmla="*/ 21527 h 21850"/>
                <a:gd name="connsiteX1" fmla="*/ 34132 w 34296"/>
                <a:gd name="connsiteY1" fmla="*/ 2162 h 21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296" h="21850">
                  <a:moveTo>
                    <a:pt x="119" y="21527"/>
                  </a:moveTo>
                  <a:cubicBezTo>
                    <a:pt x="-2994" y="7160"/>
                    <a:pt x="20284" y="-5946"/>
                    <a:pt x="34132" y="216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15" name="任意多边形: 形状 2414">
              <a:extLst>
                <a:ext uri="{FF2B5EF4-FFF2-40B4-BE49-F238E27FC236}">
                  <a16:creationId xmlns:a16="http://schemas.microsoft.com/office/drawing/2014/main" id="{5944A3D0-8126-15E2-10A3-7C21095E44D3}"/>
                </a:ext>
              </a:extLst>
            </p:cNvPr>
            <p:cNvSpPr/>
            <p:nvPr/>
          </p:nvSpPr>
          <p:spPr>
            <a:xfrm flipV="1">
              <a:off x="9207638" y="5665188"/>
              <a:ext cx="46952" cy="27183"/>
            </a:xfrm>
            <a:custGeom>
              <a:avLst/>
              <a:gdLst>
                <a:gd name="connsiteX0" fmla="*/ 1 w 46952"/>
                <a:gd name="connsiteY0" fmla="*/ 26864 h 27183"/>
                <a:gd name="connsiteX1" fmla="*/ 46789 w 46952"/>
                <a:gd name="connsiteY1" fmla="*/ 7034 h 27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6952" h="27183">
                  <a:moveTo>
                    <a:pt x="1" y="26864"/>
                  </a:moveTo>
                  <a:cubicBezTo>
                    <a:pt x="-2605" y="7278"/>
                    <a:pt x="26150" y="-10936"/>
                    <a:pt x="46789" y="703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16" name="任意多边形: 形状 2415">
              <a:extLst>
                <a:ext uri="{FF2B5EF4-FFF2-40B4-BE49-F238E27FC236}">
                  <a16:creationId xmlns:a16="http://schemas.microsoft.com/office/drawing/2014/main" id="{1FA8F999-E389-EDB0-F158-A26959844A95}"/>
                </a:ext>
              </a:extLst>
            </p:cNvPr>
            <p:cNvSpPr/>
            <p:nvPr/>
          </p:nvSpPr>
          <p:spPr>
            <a:xfrm flipV="1">
              <a:off x="9243284" y="5691501"/>
              <a:ext cx="44498" cy="16388"/>
            </a:xfrm>
            <a:custGeom>
              <a:avLst/>
              <a:gdLst>
                <a:gd name="connsiteX0" fmla="*/ -163 w 44498"/>
                <a:gd name="connsiteY0" fmla="*/ 16073 h 16388"/>
                <a:gd name="connsiteX1" fmla="*/ 44335 w 44498"/>
                <a:gd name="connsiteY1" fmla="*/ 12392 h 16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498" h="16388">
                  <a:moveTo>
                    <a:pt x="-163" y="16073"/>
                  </a:moveTo>
                  <a:cubicBezTo>
                    <a:pt x="6678" y="1940"/>
                    <a:pt x="32496" y="-10602"/>
                    <a:pt x="44335" y="1239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17" name="任意多边形: 形状 2416">
              <a:extLst>
                <a:ext uri="{FF2B5EF4-FFF2-40B4-BE49-F238E27FC236}">
                  <a16:creationId xmlns:a16="http://schemas.microsoft.com/office/drawing/2014/main" id="{C6F0C446-851B-7D0B-37A1-3D6CC457BB7F}"/>
                </a:ext>
              </a:extLst>
            </p:cNvPr>
            <p:cNvSpPr/>
            <p:nvPr/>
          </p:nvSpPr>
          <p:spPr>
            <a:xfrm flipV="1">
              <a:off x="9273288" y="5703489"/>
              <a:ext cx="43031" cy="22606"/>
            </a:xfrm>
            <a:custGeom>
              <a:avLst/>
              <a:gdLst>
                <a:gd name="connsiteX0" fmla="*/ -163 w 43031"/>
                <a:gd name="connsiteY0" fmla="*/ 17971 h 22606"/>
                <a:gd name="connsiteX1" fmla="*/ 42869 w 43031"/>
                <a:gd name="connsiteY1" fmla="*/ 22294 h 22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031" h="22606">
                  <a:moveTo>
                    <a:pt x="-163" y="17971"/>
                  </a:moveTo>
                  <a:cubicBezTo>
                    <a:pt x="7931" y="-6212"/>
                    <a:pt x="40001" y="-8015"/>
                    <a:pt x="42869" y="2229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18" name="任意多边形: 形状 2417">
              <a:extLst>
                <a:ext uri="{FF2B5EF4-FFF2-40B4-BE49-F238E27FC236}">
                  <a16:creationId xmlns:a16="http://schemas.microsoft.com/office/drawing/2014/main" id="{3C695C0B-E8D4-4AC1-ABB0-5C8705C6CE09}"/>
                </a:ext>
              </a:extLst>
            </p:cNvPr>
            <p:cNvSpPr/>
            <p:nvPr/>
          </p:nvSpPr>
          <p:spPr>
            <a:xfrm flipV="1">
              <a:off x="9289600" y="5721789"/>
              <a:ext cx="20997" cy="22081"/>
            </a:xfrm>
            <a:custGeom>
              <a:avLst/>
              <a:gdLst>
                <a:gd name="connsiteX0" fmla="*/ -162 w 20997"/>
                <a:gd name="connsiteY0" fmla="*/ 388 h 22081"/>
                <a:gd name="connsiteX1" fmla="*/ 19378 w 20997"/>
                <a:gd name="connsiteY1" fmla="*/ 21772 h 22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997" h="22081">
                  <a:moveTo>
                    <a:pt x="-162" y="388"/>
                  </a:moveTo>
                  <a:cubicBezTo>
                    <a:pt x="9762" y="-3717"/>
                    <a:pt x="25748" y="11199"/>
                    <a:pt x="19378" y="2177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19" name="任意多边形: 形状 2418">
              <a:extLst>
                <a:ext uri="{FF2B5EF4-FFF2-40B4-BE49-F238E27FC236}">
                  <a16:creationId xmlns:a16="http://schemas.microsoft.com/office/drawing/2014/main" id="{AE85C45D-13EB-AC6A-7F44-7A3192722CCC}"/>
                </a:ext>
              </a:extLst>
            </p:cNvPr>
            <p:cNvSpPr/>
            <p:nvPr/>
          </p:nvSpPr>
          <p:spPr>
            <a:xfrm flipV="1">
              <a:off x="9080526" y="5577059"/>
              <a:ext cx="37370" cy="38136"/>
            </a:xfrm>
            <a:custGeom>
              <a:avLst/>
              <a:gdLst>
                <a:gd name="connsiteX0" fmla="*/ -167 w 37370"/>
                <a:gd name="connsiteY0" fmla="*/ -203 h 38136"/>
                <a:gd name="connsiteX1" fmla="*/ 36975 w 37370"/>
                <a:gd name="connsiteY1" fmla="*/ 37801 h 38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0" h="38136">
                  <a:moveTo>
                    <a:pt x="-167" y="-203"/>
                  </a:moveTo>
                  <a:cubicBezTo>
                    <a:pt x="24889" y="-1911"/>
                    <a:pt x="39215" y="12970"/>
                    <a:pt x="36975" y="3780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20" name="任意多边形: 形状 2419">
              <a:extLst>
                <a:ext uri="{FF2B5EF4-FFF2-40B4-BE49-F238E27FC236}">
                  <a16:creationId xmlns:a16="http://schemas.microsoft.com/office/drawing/2014/main" id="{ACB5C085-F146-9D6F-E814-BE34458AD1E9}"/>
                </a:ext>
              </a:extLst>
            </p:cNvPr>
            <p:cNvSpPr/>
            <p:nvPr/>
          </p:nvSpPr>
          <p:spPr>
            <a:xfrm flipV="1">
              <a:off x="9107315" y="5608038"/>
              <a:ext cx="48768" cy="14608"/>
            </a:xfrm>
            <a:custGeom>
              <a:avLst/>
              <a:gdLst>
                <a:gd name="connsiteX0" fmla="*/ -166 w 48768"/>
                <a:gd name="connsiteY0" fmla="*/ 14277 h 14608"/>
                <a:gd name="connsiteX1" fmla="*/ 48602 w 48768"/>
                <a:gd name="connsiteY1" fmla="*/ 7884 h 14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768" h="14608">
                  <a:moveTo>
                    <a:pt x="-166" y="14277"/>
                  </a:moveTo>
                  <a:cubicBezTo>
                    <a:pt x="7063" y="-103"/>
                    <a:pt x="33889" y="-6751"/>
                    <a:pt x="48602" y="788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21" name="任意多边形: 形状 2420">
              <a:extLst>
                <a:ext uri="{FF2B5EF4-FFF2-40B4-BE49-F238E27FC236}">
                  <a16:creationId xmlns:a16="http://schemas.microsoft.com/office/drawing/2014/main" id="{FFF310D2-C254-5FEC-2328-1027C49BB942}"/>
                </a:ext>
              </a:extLst>
            </p:cNvPr>
            <p:cNvSpPr/>
            <p:nvPr/>
          </p:nvSpPr>
          <p:spPr>
            <a:xfrm flipV="1">
              <a:off x="9102969" y="5620063"/>
              <a:ext cx="19148" cy="28263"/>
            </a:xfrm>
            <a:custGeom>
              <a:avLst/>
              <a:gdLst>
                <a:gd name="connsiteX0" fmla="*/ 18824 w 19148"/>
                <a:gd name="connsiteY0" fmla="*/ 27935 h 28263"/>
                <a:gd name="connsiteX1" fmla="*/ -166 w 19148"/>
                <a:gd name="connsiteY1" fmla="*/ -328 h 28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48" h="28263">
                  <a:moveTo>
                    <a:pt x="18824" y="27935"/>
                  </a:moveTo>
                  <a:cubicBezTo>
                    <a:pt x="20018" y="15198"/>
                    <a:pt x="14537" y="3970"/>
                    <a:pt x="-166" y="-32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22" name="任意多边形: 形状 2421">
              <a:extLst>
                <a:ext uri="{FF2B5EF4-FFF2-40B4-BE49-F238E27FC236}">
                  <a16:creationId xmlns:a16="http://schemas.microsoft.com/office/drawing/2014/main" id="{03AD482E-54EA-B348-CFF5-3B2B53A2C6BC}"/>
                </a:ext>
              </a:extLst>
            </p:cNvPr>
            <p:cNvSpPr/>
            <p:nvPr/>
          </p:nvSpPr>
          <p:spPr>
            <a:xfrm flipV="1">
              <a:off x="9120531" y="5634470"/>
              <a:ext cx="27695" cy="42489"/>
            </a:xfrm>
            <a:custGeom>
              <a:avLst/>
              <a:gdLst>
                <a:gd name="connsiteX0" fmla="*/ -166 w 27695"/>
                <a:gd name="connsiteY0" fmla="*/ 42166 h 42489"/>
                <a:gd name="connsiteX1" fmla="*/ 11038 w 27695"/>
                <a:gd name="connsiteY1" fmla="*/ -324 h 4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7695" h="42489">
                  <a:moveTo>
                    <a:pt x="-166" y="42166"/>
                  </a:moveTo>
                  <a:cubicBezTo>
                    <a:pt x="28554" y="41942"/>
                    <a:pt x="39184" y="1989"/>
                    <a:pt x="11038" y="-32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23" name="任意多边形: 形状 2422">
              <a:extLst>
                <a:ext uri="{FF2B5EF4-FFF2-40B4-BE49-F238E27FC236}">
                  <a16:creationId xmlns:a16="http://schemas.microsoft.com/office/drawing/2014/main" id="{5D056EF7-93CC-8C32-6D67-C069EF106C86}"/>
                </a:ext>
              </a:extLst>
            </p:cNvPr>
            <p:cNvSpPr/>
            <p:nvPr/>
          </p:nvSpPr>
          <p:spPr>
            <a:xfrm flipV="1">
              <a:off x="9144938" y="5637467"/>
              <a:ext cx="25905" cy="11275"/>
            </a:xfrm>
            <a:custGeom>
              <a:avLst/>
              <a:gdLst>
                <a:gd name="connsiteX0" fmla="*/ -165 w 25905"/>
                <a:gd name="connsiteY0" fmla="*/ 134 h 11275"/>
                <a:gd name="connsiteX1" fmla="*/ 25740 w 25905"/>
                <a:gd name="connsiteY1" fmla="*/ 10949 h 11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905" h="11275">
                  <a:moveTo>
                    <a:pt x="-165" y="134"/>
                  </a:moveTo>
                  <a:cubicBezTo>
                    <a:pt x="5232" y="-1654"/>
                    <a:pt x="18811" y="1726"/>
                    <a:pt x="25740" y="1094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24" name="任意多边形: 形状 2423">
              <a:extLst>
                <a:ext uri="{FF2B5EF4-FFF2-40B4-BE49-F238E27FC236}">
                  <a16:creationId xmlns:a16="http://schemas.microsoft.com/office/drawing/2014/main" id="{2AB635A3-940D-379D-9856-F801D42E0104}"/>
                </a:ext>
              </a:extLst>
            </p:cNvPr>
            <p:cNvSpPr/>
            <p:nvPr/>
          </p:nvSpPr>
          <p:spPr>
            <a:xfrm flipV="1">
              <a:off x="9148629" y="5663002"/>
              <a:ext cx="33857" cy="47381"/>
            </a:xfrm>
            <a:custGeom>
              <a:avLst/>
              <a:gdLst>
                <a:gd name="connsiteX0" fmla="*/ -165 w 33857"/>
                <a:gd name="connsiteY0" fmla="*/ 46901 h 47381"/>
                <a:gd name="connsiteX1" fmla="*/ 12032 w 33857"/>
                <a:gd name="connsiteY1" fmla="*/ -30 h 47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857" h="47381">
                  <a:moveTo>
                    <a:pt x="-165" y="46901"/>
                  </a:moveTo>
                  <a:cubicBezTo>
                    <a:pt x="14042" y="50426"/>
                    <a:pt x="60764" y="-4763"/>
                    <a:pt x="12032" y="-3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25" name="任意多边形: 形状 2424">
              <a:extLst>
                <a:ext uri="{FF2B5EF4-FFF2-40B4-BE49-F238E27FC236}">
                  <a16:creationId xmlns:a16="http://schemas.microsoft.com/office/drawing/2014/main" id="{483411D6-D621-B526-9115-08B8D3767DB9}"/>
                </a:ext>
              </a:extLst>
            </p:cNvPr>
            <p:cNvSpPr/>
            <p:nvPr/>
          </p:nvSpPr>
          <p:spPr>
            <a:xfrm flipV="1">
              <a:off x="9175128" y="5655901"/>
              <a:ext cx="20412" cy="26565"/>
            </a:xfrm>
            <a:custGeom>
              <a:avLst/>
              <a:gdLst>
                <a:gd name="connsiteX0" fmla="*/ 16080 w 20412"/>
                <a:gd name="connsiteY0" fmla="*/ 26244 h 26565"/>
                <a:gd name="connsiteX1" fmla="*/ -165 w 20412"/>
                <a:gd name="connsiteY1" fmla="*/ 598 h 26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412" h="26565">
                  <a:moveTo>
                    <a:pt x="16080" y="26244"/>
                  </a:moveTo>
                  <a:cubicBezTo>
                    <a:pt x="24645" y="14831"/>
                    <a:pt x="20379" y="-4798"/>
                    <a:pt x="-165" y="59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26" name="任意多边形: 形状 2425">
              <a:extLst>
                <a:ext uri="{FF2B5EF4-FFF2-40B4-BE49-F238E27FC236}">
                  <a16:creationId xmlns:a16="http://schemas.microsoft.com/office/drawing/2014/main" id="{5EC1D4F6-ECE3-7BCD-EB92-F3539E426927}"/>
                </a:ext>
              </a:extLst>
            </p:cNvPr>
            <p:cNvSpPr/>
            <p:nvPr/>
          </p:nvSpPr>
          <p:spPr>
            <a:xfrm flipV="1">
              <a:off x="9181491" y="5703616"/>
              <a:ext cx="38401" cy="35795"/>
            </a:xfrm>
            <a:custGeom>
              <a:avLst/>
              <a:gdLst>
                <a:gd name="connsiteX0" fmla="*/ -165 w 38401"/>
                <a:gd name="connsiteY0" fmla="*/ 34978 h 35795"/>
                <a:gd name="connsiteX1" fmla="*/ 29756 w 38401"/>
                <a:gd name="connsiteY1" fmla="*/ -312 h 35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401" h="35795">
                  <a:moveTo>
                    <a:pt x="-165" y="34978"/>
                  </a:moveTo>
                  <a:cubicBezTo>
                    <a:pt x="20393" y="39925"/>
                    <a:pt x="54085" y="7145"/>
                    <a:pt x="29756" y="-31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27" name="任意多边形: 形状 2426">
              <a:extLst>
                <a:ext uri="{FF2B5EF4-FFF2-40B4-BE49-F238E27FC236}">
                  <a16:creationId xmlns:a16="http://schemas.microsoft.com/office/drawing/2014/main" id="{872C0F3D-EA8E-FAB0-4B46-6CBF54EBFC5C}"/>
                </a:ext>
              </a:extLst>
            </p:cNvPr>
            <p:cNvSpPr/>
            <p:nvPr/>
          </p:nvSpPr>
          <p:spPr>
            <a:xfrm flipV="1">
              <a:off x="9212685" y="5711606"/>
              <a:ext cx="40635" cy="28065"/>
            </a:xfrm>
            <a:custGeom>
              <a:avLst/>
              <a:gdLst>
                <a:gd name="connsiteX0" fmla="*/ -164 w 40635"/>
                <a:gd name="connsiteY0" fmla="*/ 22618 h 28065"/>
                <a:gd name="connsiteX1" fmla="*/ 34317 w 40635"/>
                <a:gd name="connsiteY1" fmla="*/ -311 h 28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0635" h="28065">
                  <a:moveTo>
                    <a:pt x="-164" y="22618"/>
                  </a:moveTo>
                  <a:cubicBezTo>
                    <a:pt x="21846" y="41894"/>
                    <a:pt x="54075" y="787"/>
                    <a:pt x="34317" y="-31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28" name="任意多边形: 形状 2427">
              <a:extLst>
                <a:ext uri="{FF2B5EF4-FFF2-40B4-BE49-F238E27FC236}">
                  <a16:creationId xmlns:a16="http://schemas.microsoft.com/office/drawing/2014/main" id="{DA5BDB15-4867-8364-75B1-967151DE857B}"/>
                </a:ext>
              </a:extLst>
            </p:cNvPr>
            <p:cNvSpPr/>
            <p:nvPr/>
          </p:nvSpPr>
          <p:spPr>
            <a:xfrm flipV="1">
              <a:off x="9198618" y="5687691"/>
              <a:ext cx="20496" cy="18603"/>
            </a:xfrm>
            <a:custGeom>
              <a:avLst/>
              <a:gdLst>
                <a:gd name="connsiteX0" fmla="*/ 20332 w 20496"/>
                <a:gd name="connsiteY0" fmla="*/ 18287 h 18603"/>
                <a:gd name="connsiteX1" fmla="*/ -164 w 20496"/>
                <a:gd name="connsiteY1" fmla="*/ -316 h 18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496" h="18603">
                  <a:moveTo>
                    <a:pt x="20332" y="18287"/>
                  </a:moveTo>
                  <a:cubicBezTo>
                    <a:pt x="18546" y="12881"/>
                    <a:pt x="11548" y="976"/>
                    <a:pt x="-164" y="-31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29" name="任意多边形: 形状 2428">
              <a:extLst>
                <a:ext uri="{FF2B5EF4-FFF2-40B4-BE49-F238E27FC236}">
                  <a16:creationId xmlns:a16="http://schemas.microsoft.com/office/drawing/2014/main" id="{009874B7-D3AF-FB85-6292-9B171E32B8CD}"/>
                </a:ext>
              </a:extLst>
            </p:cNvPr>
            <p:cNvSpPr/>
            <p:nvPr/>
          </p:nvSpPr>
          <p:spPr>
            <a:xfrm flipV="1">
              <a:off x="9244672" y="5705193"/>
              <a:ext cx="12424" cy="14454"/>
            </a:xfrm>
            <a:custGeom>
              <a:avLst/>
              <a:gdLst>
                <a:gd name="connsiteX0" fmla="*/ 12260 w 12424"/>
                <a:gd name="connsiteY0" fmla="*/ 14141 h 14454"/>
                <a:gd name="connsiteX1" fmla="*/ -164 w 12424"/>
                <a:gd name="connsiteY1" fmla="*/ -313 h 14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24" h="14454">
                  <a:moveTo>
                    <a:pt x="12260" y="14141"/>
                  </a:moveTo>
                  <a:cubicBezTo>
                    <a:pt x="11352" y="9273"/>
                    <a:pt x="6288" y="2137"/>
                    <a:pt x="-164" y="-31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30" name="任意多边形: 形状 2429">
              <a:extLst>
                <a:ext uri="{FF2B5EF4-FFF2-40B4-BE49-F238E27FC236}">
                  <a16:creationId xmlns:a16="http://schemas.microsoft.com/office/drawing/2014/main" id="{11F8ADAE-85BB-F0BC-62A3-6A5D28F1107C}"/>
                </a:ext>
              </a:extLst>
            </p:cNvPr>
            <p:cNvSpPr/>
            <p:nvPr/>
          </p:nvSpPr>
          <p:spPr>
            <a:xfrm flipV="1">
              <a:off x="9268895" y="5722219"/>
              <a:ext cx="14394" cy="17563"/>
            </a:xfrm>
            <a:custGeom>
              <a:avLst/>
              <a:gdLst>
                <a:gd name="connsiteX0" fmla="*/ 14232 w 14394"/>
                <a:gd name="connsiteY0" fmla="*/ 17253 h 17563"/>
                <a:gd name="connsiteX1" fmla="*/ -163 w 14394"/>
                <a:gd name="connsiteY1" fmla="*/ -310 h 17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394" h="17563">
                  <a:moveTo>
                    <a:pt x="14232" y="17253"/>
                  </a:moveTo>
                  <a:cubicBezTo>
                    <a:pt x="13858" y="11503"/>
                    <a:pt x="12572" y="880"/>
                    <a:pt x="-163" y="-31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31" name="任意多边形: 形状 2430">
              <a:extLst>
                <a:ext uri="{FF2B5EF4-FFF2-40B4-BE49-F238E27FC236}">
                  <a16:creationId xmlns:a16="http://schemas.microsoft.com/office/drawing/2014/main" id="{767259EF-9B18-1EFC-9878-434C03FE106E}"/>
                </a:ext>
              </a:extLst>
            </p:cNvPr>
            <p:cNvSpPr/>
            <p:nvPr/>
          </p:nvSpPr>
          <p:spPr>
            <a:xfrm flipV="1">
              <a:off x="9055077" y="5332765"/>
              <a:ext cx="32340" cy="47047"/>
            </a:xfrm>
            <a:custGeom>
              <a:avLst/>
              <a:gdLst>
                <a:gd name="connsiteX0" fmla="*/ 8613 w 32340"/>
                <a:gd name="connsiteY0" fmla="*/ 46667 h 47047"/>
                <a:gd name="connsiteX1" fmla="*/ 32173 w 32340"/>
                <a:gd name="connsiteY1" fmla="*/ -381 h 47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340" h="47047">
                  <a:moveTo>
                    <a:pt x="8613" y="46667"/>
                  </a:moveTo>
                  <a:cubicBezTo>
                    <a:pt x="-5029" y="24271"/>
                    <a:pt x="-6615" y="4582"/>
                    <a:pt x="32173" y="-38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32" name="任意多边形: 形状 2431">
              <a:extLst>
                <a:ext uri="{FF2B5EF4-FFF2-40B4-BE49-F238E27FC236}">
                  <a16:creationId xmlns:a16="http://schemas.microsoft.com/office/drawing/2014/main" id="{0C2BCCC9-3488-DEFA-F309-C7EDD5EF21C9}"/>
                </a:ext>
              </a:extLst>
            </p:cNvPr>
            <p:cNvSpPr/>
            <p:nvPr/>
          </p:nvSpPr>
          <p:spPr>
            <a:xfrm flipV="1">
              <a:off x="9038853" y="5365151"/>
              <a:ext cx="36154" cy="39700"/>
            </a:xfrm>
            <a:custGeom>
              <a:avLst/>
              <a:gdLst>
                <a:gd name="connsiteX0" fmla="*/ 17454 w 36154"/>
                <a:gd name="connsiteY0" fmla="*/ 39325 h 39700"/>
                <a:gd name="connsiteX1" fmla="*/ 35987 w 36154"/>
                <a:gd name="connsiteY1" fmla="*/ -189 h 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154" h="39700">
                  <a:moveTo>
                    <a:pt x="17454" y="39325"/>
                  </a:moveTo>
                  <a:cubicBezTo>
                    <a:pt x="-9869" y="28858"/>
                    <a:pt x="-6698" y="-3094"/>
                    <a:pt x="35987" y="-18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33" name="任意多边形: 形状 2432">
              <a:extLst>
                <a:ext uri="{FF2B5EF4-FFF2-40B4-BE49-F238E27FC236}">
                  <a16:creationId xmlns:a16="http://schemas.microsoft.com/office/drawing/2014/main" id="{1F3D7AFF-E11C-D5B9-769A-266F00EEE029}"/>
                </a:ext>
              </a:extLst>
            </p:cNvPr>
            <p:cNvSpPr/>
            <p:nvPr/>
          </p:nvSpPr>
          <p:spPr>
            <a:xfrm flipV="1">
              <a:off x="9004802" y="5339826"/>
              <a:ext cx="50350" cy="34022"/>
            </a:xfrm>
            <a:custGeom>
              <a:avLst/>
              <a:gdLst>
                <a:gd name="connsiteX0" fmla="*/ -168 w 50350"/>
                <a:gd name="connsiteY0" fmla="*/ 27367 h 34022"/>
                <a:gd name="connsiteX1" fmla="*/ 50093 w 50350"/>
                <a:gd name="connsiteY1" fmla="*/ 33641 h 34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350" h="34022">
                  <a:moveTo>
                    <a:pt x="-168" y="27367"/>
                  </a:moveTo>
                  <a:cubicBezTo>
                    <a:pt x="6257" y="-7195"/>
                    <a:pt x="52486" y="-14154"/>
                    <a:pt x="50093" y="3364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34" name="任意多边形: 形状 2433">
              <a:extLst>
                <a:ext uri="{FF2B5EF4-FFF2-40B4-BE49-F238E27FC236}">
                  <a16:creationId xmlns:a16="http://schemas.microsoft.com/office/drawing/2014/main" id="{B1101E0A-3FFB-5E20-A3C2-C87954D0C365}"/>
                </a:ext>
              </a:extLst>
            </p:cNvPr>
            <p:cNvSpPr/>
            <p:nvPr/>
          </p:nvSpPr>
          <p:spPr>
            <a:xfrm flipV="1">
              <a:off x="9042811" y="5401108"/>
              <a:ext cx="25599" cy="33672"/>
            </a:xfrm>
            <a:custGeom>
              <a:avLst/>
              <a:gdLst>
                <a:gd name="connsiteX0" fmla="*/ 7543 w 25599"/>
                <a:gd name="connsiteY0" fmla="*/ 33304 h 33672"/>
                <a:gd name="connsiteX1" fmla="*/ 25431 w 25599"/>
                <a:gd name="connsiteY1" fmla="*/ -351 h 3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599" h="33672">
                  <a:moveTo>
                    <a:pt x="7543" y="33304"/>
                  </a:moveTo>
                  <a:cubicBezTo>
                    <a:pt x="-9885" y="14394"/>
                    <a:pt x="4894" y="-961"/>
                    <a:pt x="25431" y="-35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35" name="任意多边形: 形状 2434">
              <a:extLst>
                <a:ext uri="{FF2B5EF4-FFF2-40B4-BE49-F238E27FC236}">
                  <a16:creationId xmlns:a16="http://schemas.microsoft.com/office/drawing/2014/main" id="{23F902B1-F0C8-F892-855F-519A628A7F2A}"/>
                </a:ext>
              </a:extLst>
            </p:cNvPr>
            <p:cNvSpPr/>
            <p:nvPr/>
          </p:nvSpPr>
          <p:spPr>
            <a:xfrm flipV="1">
              <a:off x="8981149" y="5338242"/>
              <a:ext cx="34551" cy="55042"/>
            </a:xfrm>
            <a:custGeom>
              <a:avLst/>
              <a:gdLst>
                <a:gd name="connsiteX0" fmla="*/ 3362 w 34551"/>
                <a:gd name="connsiteY0" fmla="*/ 54664 h 55042"/>
                <a:gd name="connsiteX1" fmla="*/ 34383 w 34551"/>
                <a:gd name="connsiteY1" fmla="*/ -379 h 55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551" h="55042">
                  <a:moveTo>
                    <a:pt x="3362" y="54664"/>
                  </a:moveTo>
                  <a:cubicBezTo>
                    <a:pt x="-6565" y="30844"/>
                    <a:pt x="4646" y="-54"/>
                    <a:pt x="34383" y="-37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36" name="任意多边形: 形状 2435">
              <a:extLst>
                <a:ext uri="{FF2B5EF4-FFF2-40B4-BE49-F238E27FC236}">
                  <a16:creationId xmlns:a16="http://schemas.microsoft.com/office/drawing/2014/main" id="{591E97AC-7D78-B8F2-6ED5-E55625AAEC3A}"/>
                </a:ext>
              </a:extLst>
            </p:cNvPr>
            <p:cNvSpPr/>
            <p:nvPr/>
          </p:nvSpPr>
          <p:spPr>
            <a:xfrm flipV="1">
              <a:off x="8987302" y="5384558"/>
              <a:ext cx="55712" cy="44988"/>
            </a:xfrm>
            <a:custGeom>
              <a:avLst/>
              <a:gdLst>
                <a:gd name="connsiteX0" fmla="*/ 4949 w 55712"/>
                <a:gd name="connsiteY0" fmla="*/ 44617 h 44988"/>
                <a:gd name="connsiteX1" fmla="*/ 55544 w 55712"/>
                <a:gd name="connsiteY1" fmla="*/ 9299 h 44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5712" h="44988">
                  <a:moveTo>
                    <a:pt x="4949" y="44617"/>
                  </a:moveTo>
                  <a:cubicBezTo>
                    <a:pt x="-14498" y="13917"/>
                    <a:pt x="25647" y="-16412"/>
                    <a:pt x="55544" y="929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37" name="任意多边形: 形状 2436">
              <a:extLst>
                <a:ext uri="{FF2B5EF4-FFF2-40B4-BE49-F238E27FC236}">
                  <a16:creationId xmlns:a16="http://schemas.microsoft.com/office/drawing/2014/main" id="{3B2F6C0B-A0E6-E08B-B432-D03FCA9E977C}"/>
                </a:ext>
              </a:extLst>
            </p:cNvPr>
            <p:cNvSpPr/>
            <p:nvPr/>
          </p:nvSpPr>
          <p:spPr>
            <a:xfrm flipV="1">
              <a:off x="9015197" y="5429683"/>
              <a:ext cx="53416" cy="37720"/>
            </a:xfrm>
            <a:custGeom>
              <a:avLst/>
              <a:gdLst>
                <a:gd name="connsiteX0" fmla="*/ 152 w 53416"/>
                <a:gd name="connsiteY0" fmla="*/ 37358 h 37720"/>
                <a:gd name="connsiteX1" fmla="*/ 53248 w 53416"/>
                <a:gd name="connsiteY1" fmla="*/ 4269 h 3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3416" h="37720">
                  <a:moveTo>
                    <a:pt x="152" y="37358"/>
                  </a:moveTo>
                  <a:cubicBezTo>
                    <a:pt x="-3971" y="764"/>
                    <a:pt x="32700" y="-6671"/>
                    <a:pt x="53248" y="426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38" name="任意多边形: 形状 2437">
              <a:extLst>
                <a:ext uri="{FF2B5EF4-FFF2-40B4-BE49-F238E27FC236}">
                  <a16:creationId xmlns:a16="http://schemas.microsoft.com/office/drawing/2014/main" id="{BEDCEDA1-162C-0F44-BBF0-C3041E31BDE2}"/>
                </a:ext>
              </a:extLst>
            </p:cNvPr>
            <p:cNvSpPr/>
            <p:nvPr/>
          </p:nvSpPr>
          <p:spPr>
            <a:xfrm flipV="1">
              <a:off x="9012806" y="5365984"/>
              <a:ext cx="31672" cy="43824"/>
            </a:xfrm>
            <a:custGeom>
              <a:avLst/>
              <a:gdLst>
                <a:gd name="connsiteX0" fmla="*/ 996 w 31672"/>
                <a:gd name="connsiteY0" fmla="*/ 43450 h 43824"/>
                <a:gd name="connsiteX1" fmla="*/ 31504 w 31672"/>
                <a:gd name="connsiteY1" fmla="*/ -375 h 43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672" h="43824">
                  <a:moveTo>
                    <a:pt x="996" y="43450"/>
                  </a:moveTo>
                  <a:cubicBezTo>
                    <a:pt x="-2177" y="26403"/>
                    <a:pt x="-899" y="4357"/>
                    <a:pt x="31504" y="-37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39" name="任意多边形: 形状 2438">
              <a:extLst>
                <a:ext uri="{FF2B5EF4-FFF2-40B4-BE49-F238E27FC236}">
                  <a16:creationId xmlns:a16="http://schemas.microsoft.com/office/drawing/2014/main" id="{2B417628-703A-A5CE-4B17-B5A6E0284DEE}"/>
                </a:ext>
              </a:extLst>
            </p:cNvPr>
            <p:cNvSpPr/>
            <p:nvPr/>
          </p:nvSpPr>
          <p:spPr>
            <a:xfrm flipV="1">
              <a:off x="8939749" y="5310144"/>
              <a:ext cx="41755" cy="39122"/>
            </a:xfrm>
            <a:custGeom>
              <a:avLst/>
              <a:gdLst>
                <a:gd name="connsiteX0" fmla="*/ 471 w 41755"/>
                <a:gd name="connsiteY0" fmla="*/ 38737 h 39122"/>
                <a:gd name="connsiteX1" fmla="*/ 41586 w 41755"/>
                <a:gd name="connsiteY1" fmla="*/ -369 h 39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755" h="39122">
                  <a:moveTo>
                    <a:pt x="471" y="38737"/>
                  </a:moveTo>
                  <a:cubicBezTo>
                    <a:pt x="-3164" y="25252"/>
                    <a:pt x="8426" y="-1145"/>
                    <a:pt x="41586" y="-36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40" name="任意多边形: 形状 2439">
              <a:extLst>
                <a:ext uri="{FF2B5EF4-FFF2-40B4-BE49-F238E27FC236}">
                  <a16:creationId xmlns:a16="http://schemas.microsoft.com/office/drawing/2014/main" id="{4394EF05-2D30-6E45-947A-0B478DF68E16}"/>
                </a:ext>
              </a:extLst>
            </p:cNvPr>
            <p:cNvSpPr/>
            <p:nvPr/>
          </p:nvSpPr>
          <p:spPr>
            <a:xfrm flipV="1">
              <a:off x="8934109" y="5333718"/>
              <a:ext cx="48708" cy="36307"/>
            </a:xfrm>
            <a:custGeom>
              <a:avLst/>
              <a:gdLst>
                <a:gd name="connsiteX0" fmla="*/ 11349 w 48708"/>
                <a:gd name="connsiteY0" fmla="*/ 35926 h 36307"/>
                <a:gd name="connsiteX1" fmla="*/ 48538 w 48708"/>
                <a:gd name="connsiteY1" fmla="*/ 932 h 36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708" h="36307">
                  <a:moveTo>
                    <a:pt x="11349" y="35926"/>
                  </a:moveTo>
                  <a:cubicBezTo>
                    <a:pt x="-12655" y="25538"/>
                    <a:pt x="1386" y="-7311"/>
                    <a:pt x="48538" y="93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41" name="任意多边形: 形状 2440">
              <a:extLst>
                <a:ext uri="{FF2B5EF4-FFF2-40B4-BE49-F238E27FC236}">
                  <a16:creationId xmlns:a16="http://schemas.microsoft.com/office/drawing/2014/main" id="{20506F6A-C256-A895-ABBD-569839D376FA}"/>
                </a:ext>
              </a:extLst>
            </p:cNvPr>
            <p:cNvSpPr/>
            <p:nvPr/>
          </p:nvSpPr>
          <p:spPr>
            <a:xfrm flipV="1">
              <a:off x="8939709" y="5365508"/>
              <a:ext cx="49827" cy="48031"/>
            </a:xfrm>
            <a:custGeom>
              <a:avLst/>
              <a:gdLst>
                <a:gd name="connsiteX0" fmla="*/ 6345 w 49827"/>
                <a:gd name="connsiteY0" fmla="*/ 47657 h 48031"/>
                <a:gd name="connsiteX1" fmla="*/ 49658 w 49827"/>
                <a:gd name="connsiteY1" fmla="*/ 1710 h 48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9827" h="48031">
                  <a:moveTo>
                    <a:pt x="6345" y="47657"/>
                  </a:moveTo>
                  <a:cubicBezTo>
                    <a:pt x="-4851" y="18813"/>
                    <a:pt x="-7796" y="-8185"/>
                    <a:pt x="49658" y="171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42" name="任意多边形: 形状 2441">
              <a:extLst>
                <a:ext uri="{FF2B5EF4-FFF2-40B4-BE49-F238E27FC236}">
                  <a16:creationId xmlns:a16="http://schemas.microsoft.com/office/drawing/2014/main" id="{9C0B5EBF-3BA7-1269-7467-790310399E54}"/>
                </a:ext>
              </a:extLst>
            </p:cNvPr>
            <p:cNvSpPr/>
            <p:nvPr/>
          </p:nvSpPr>
          <p:spPr>
            <a:xfrm flipV="1">
              <a:off x="8962892" y="5413133"/>
              <a:ext cx="53201" cy="37125"/>
            </a:xfrm>
            <a:custGeom>
              <a:avLst/>
              <a:gdLst>
                <a:gd name="connsiteX0" fmla="*/ -169 w 53201"/>
                <a:gd name="connsiteY0" fmla="*/ 36759 h 37125"/>
                <a:gd name="connsiteX1" fmla="*/ 53033 w 53201"/>
                <a:gd name="connsiteY1" fmla="*/ 4697 h 37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3201" h="37125">
                  <a:moveTo>
                    <a:pt x="-169" y="36759"/>
                  </a:moveTo>
                  <a:cubicBezTo>
                    <a:pt x="2709" y="12068"/>
                    <a:pt x="16515" y="-10832"/>
                    <a:pt x="53033" y="469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43" name="任意多边形: 形状 2442">
              <a:extLst>
                <a:ext uri="{FF2B5EF4-FFF2-40B4-BE49-F238E27FC236}">
                  <a16:creationId xmlns:a16="http://schemas.microsoft.com/office/drawing/2014/main" id="{E5409A8D-940F-621F-C136-00D020182587}"/>
                </a:ext>
              </a:extLst>
            </p:cNvPr>
            <p:cNvSpPr/>
            <p:nvPr/>
          </p:nvSpPr>
          <p:spPr>
            <a:xfrm flipV="1">
              <a:off x="9015365" y="5459924"/>
              <a:ext cx="53614" cy="43983"/>
            </a:xfrm>
            <a:custGeom>
              <a:avLst/>
              <a:gdLst>
                <a:gd name="connsiteX0" fmla="*/ 10820 w 53614"/>
                <a:gd name="connsiteY0" fmla="*/ 43627 h 43983"/>
                <a:gd name="connsiteX1" fmla="*/ 10724 w 53614"/>
                <a:gd name="connsiteY1" fmla="*/ 3939 h 43983"/>
                <a:gd name="connsiteX2" fmla="*/ 53446 w 53614"/>
                <a:gd name="connsiteY2" fmla="*/ 5188 h 43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3614" h="43983">
                  <a:moveTo>
                    <a:pt x="10820" y="43627"/>
                  </a:moveTo>
                  <a:cubicBezTo>
                    <a:pt x="-2656" y="24939"/>
                    <a:pt x="-4925" y="12763"/>
                    <a:pt x="10724" y="3939"/>
                  </a:cubicBezTo>
                  <a:cubicBezTo>
                    <a:pt x="23064" y="-3025"/>
                    <a:pt x="40442" y="-730"/>
                    <a:pt x="53446" y="518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44" name="任意多边形: 形状 2443">
              <a:extLst>
                <a:ext uri="{FF2B5EF4-FFF2-40B4-BE49-F238E27FC236}">
                  <a16:creationId xmlns:a16="http://schemas.microsoft.com/office/drawing/2014/main" id="{8B2C2CE1-04AE-4BB7-E236-A69E507BB670}"/>
                </a:ext>
              </a:extLst>
            </p:cNvPr>
            <p:cNvSpPr/>
            <p:nvPr/>
          </p:nvSpPr>
          <p:spPr>
            <a:xfrm flipV="1">
              <a:off x="9016673" y="5497905"/>
              <a:ext cx="45730" cy="48695"/>
            </a:xfrm>
            <a:custGeom>
              <a:avLst/>
              <a:gdLst>
                <a:gd name="connsiteX0" fmla="*/ 6654 w 45730"/>
                <a:gd name="connsiteY0" fmla="*/ 48346 h 48695"/>
                <a:gd name="connsiteX1" fmla="*/ 45562 w 45730"/>
                <a:gd name="connsiteY1" fmla="*/ -263 h 48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5730" h="48695">
                  <a:moveTo>
                    <a:pt x="6654" y="48346"/>
                  </a:moveTo>
                  <a:cubicBezTo>
                    <a:pt x="-7764" y="26442"/>
                    <a:pt x="-1353" y="-2125"/>
                    <a:pt x="45562" y="-26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45" name="任意多边形: 形状 2444">
              <a:extLst>
                <a:ext uri="{FF2B5EF4-FFF2-40B4-BE49-F238E27FC236}">
                  <a16:creationId xmlns:a16="http://schemas.microsoft.com/office/drawing/2014/main" id="{73F647B7-8AB3-5888-AC06-CEA2802FEF7D}"/>
                </a:ext>
              </a:extLst>
            </p:cNvPr>
            <p:cNvSpPr/>
            <p:nvPr/>
          </p:nvSpPr>
          <p:spPr>
            <a:xfrm flipV="1">
              <a:off x="9010775" y="5532552"/>
              <a:ext cx="39870" cy="60931"/>
            </a:xfrm>
            <a:custGeom>
              <a:avLst/>
              <a:gdLst>
                <a:gd name="connsiteX0" fmla="*/ 9694 w 39870"/>
                <a:gd name="connsiteY0" fmla="*/ 60590 h 60931"/>
                <a:gd name="connsiteX1" fmla="*/ 39703 w 39870"/>
                <a:gd name="connsiteY1" fmla="*/ -342 h 60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870" h="60931">
                  <a:moveTo>
                    <a:pt x="9694" y="60590"/>
                  </a:moveTo>
                  <a:cubicBezTo>
                    <a:pt x="-7107" y="47820"/>
                    <a:pt x="-5685" y="8802"/>
                    <a:pt x="39703" y="-34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46" name="任意多边形: 形状 2445">
              <a:extLst>
                <a:ext uri="{FF2B5EF4-FFF2-40B4-BE49-F238E27FC236}">
                  <a16:creationId xmlns:a16="http://schemas.microsoft.com/office/drawing/2014/main" id="{78B56F72-4970-5EB6-0967-DF57BF928BAE}"/>
                </a:ext>
              </a:extLst>
            </p:cNvPr>
            <p:cNvSpPr/>
            <p:nvPr/>
          </p:nvSpPr>
          <p:spPr>
            <a:xfrm flipV="1">
              <a:off x="8964531" y="5439207"/>
              <a:ext cx="50997" cy="40680"/>
            </a:xfrm>
            <a:custGeom>
              <a:avLst/>
              <a:gdLst>
                <a:gd name="connsiteX0" fmla="*/ 6646 w 50997"/>
                <a:gd name="connsiteY0" fmla="*/ 40319 h 40680"/>
                <a:gd name="connsiteX1" fmla="*/ 50829 w 50997"/>
                <a:gd name="connsiteY1" fmla="*/ 895 h 40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997" h="40680">
                  <a:moveTo>
                    <a:pt x="6646" y="40319"/>
                  </a:moveTo>
                  <a:cubicBezTo>
                    <a:pt x="-9225" y="20424"/>
                    <a:pt x="1487" y="-6513"/>
                    <a:pt x="50829" y="89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47" name="任意多边形: 形状 2446">
              <a:extLst>
                <a:ext uri="{FF2B5EF4-FFF2-40B4-BE49-F238E27FC236}">
                  <a16:creationId xmlns:a16="http://schemas.microsoft.com/office/drawing/2014/main" id="{E3E1A1EF-0485-AC14-D5D6-856DF144B394}"/>
                </a:ext>
              </a:extLst>
            </p:cNvPr>
            <p:cNvSpPr/>
            <p:nvPr/>
          </p:nvSpPr>
          <p:spPr>
            <a:xfrm flipV="1">
              <a:off x="8967985" y="5472783"/>
              <a:ext cx="48914" cy="42391"/>
            </a:xfrm>
            <a:custGeom>
              <a:avLst/>
              <a:gdLst>
                <a:gd name="connsiteX0" fmla="*/ 3787 w 48914"/>
                <a:gd name="connsiteY0" fmla="*/ 42037 h 42391"/>
                <a:gd name="connsiteX1" fmla="*/ 48745 w 48914"/>
                <a:gd name="connsiteY1" fmla="*/ 2121 h 42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914" h="42391">
                  <a:moveTo>
                    <a:pt x="3787" y="42037"/>
                  </a:moveTo>
                  <a:cubicBezTo>
                    <a:pt x="-6127" y="23811"/>
                    <a:pt x="405" y="-9726"/>
                    <a:pt x="48745" y="212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48" name="任意多边形: 形状 2447">
              <a:extLst>
                <a:ext uri="{FF2B5EF4-FFF2-40B4-BE49-F238E27FC236}">
                  <a16:creationId xmlns:a16="http://schemas.microsoft.com/office/drawing/2014/main" id="{15876D4B-7FDD-2619-33E4-884115F3371E}"/>
                </a:ext>
              </a:extLst>
            </p:cNvPr>
            <p:cNvSpPr/>
            <p:nvPr/>
          </p:nvSpPr>
          <p:spPr>
            <a:xfrm flipV="1">
              <a:off x="8963540" y="5503739"/>
              <a:ext cx="47012" cy="47833"/>
            </a:xfrm>
            <a:custGeom>
              <a:avLst/>
              <a:gdLst>
                <a:gd name="connsiteX0" fmla="*/ 8113 w 47012"/>
                <a:gd name="connsiteY0" fmla="*/ 47485 h 47833"/>
                <a:gd name="connsiteX1" fmla="*/ 46844 w 47012"/>
                <a:gd name="connsiteY1" fmla="*/ 1171 h 47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012" h="47833">
                  <a:moveTo>
                    <a:pt x="8113" y="47485"/>
                  </a:moveTo>
                  <a:cubicBezTo>
                    <a:pt x="-13170" y="19036"/>
                    <a:pt x="9008" y="-6987"/>
                    <a:pt x="46844" y="117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49" name="任意多边形: 形状 2448">
              <a:extLst>
                <a:ext uri="{FF2B5EF4-FFF2-40B4-BE49-F238E27FC236}">
                  <a16:creationId xmlns:a16="http://schemas.microsoft.com/office/drawing/2014/main" id="{5C439B86-28A6-A7AE-F3E4-D8F37D15D9AB}"/>
                </a:ext>
              </a:extLst>
            </p:cNvPr>
            <p:cNvSpPr/>
            <p:nvPr/>
          </p:nvSpPr>
          <p:spPr>
            <a:xfrm flipV="1">
              <a:off x="8944318" y="5455281"/>
              <a:ext cx="20041" cy="2486"/>
            </a:xfrm>
            <a:custGeom>
              <a:avLst/>
              <a:gdLst>
                <a:gd name="connsiteX0" fmla="*/ -170 w 20041"/>
                <a:gd name="connsiteY0" fmla="*/ 2125 h 2486"/>
                <a:gd name="connsiteX1" fmla="*/ 19872 w 20041"/>
                <a:gd name="connsiteY1" fmla="*/ 1955 h 2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041" h="2486">
                  <a:moveTo>
                    <a:pt x="-170" y="2125"/>
                  </a:moveTo>
                  <a:cubicBezTo>
                    <a:pt x="5802" y="-2202"/>
                    <a:pt x="14302" y="39"/>
                    <a:pt x="19872" y="195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50" name="任意多边形: 形状 2449">
              <a:extLst>
                <a:ext uri="{FF2B5EF4-FFF2-40B4-BE49-F238E27FC236}">
                  <a16:creationId xmlns:a16="http://schemas.microsoft.com/office/drawing/2014/main" id="{11919655-3BFB-B717-4DF0-4B1CF875E3CF}"/>
                </a:ext>
              </a:extLst>
            </p:cNvPr>
            <p:cNvSpPr/>
            <p:nvPr/>
          </p:nvSpPr>
          <p:spPr>
            <a:xfrm flipV="1">
              <a:off x="8943723" y="5485404"/>
              <a:ext cx="24275" cy="3978"/>
            </a:xfrm>
            <a:custGeom>
              <a:avLst/>
              <a:gdLst>
                <a:gd name="connsiteX0" fmla="*/ -170 w 24275"/>
                <a:gd name="connsiteY0" fmla="*/ 3623 h 3978"/>
                <a:gd name="connsiteX1" fmla="*/ 24106 w 24275"/>
                <a:gd name="connsiteY1" fmla="*/ 2401 h 3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275" h="3978">
                  <a:moveTo>
                    <a:pt x="-170" y="3623"/>
                  </a:moveTo>
                  <a:cubicBezTo>
                    <a:pt x="4535" y="-988"/>
                    <a:pt x="17059" y="-1847"/>
                    <a:pt x="24106" y="240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51" name="任意多边形: 形状 2450">
              <a:extLst>
                <a:ext uri="{FF2B5EF4-FFF2-40B4-BE49-F238E27FC236}">
                  <a16:creationId xmlns:a16="http://schemas.microsoft.com/office/drawing/2014/main" id="{93E3154C-6613-6253-AADF-3FF96EF246EB}"/>
                </a:ext>
              </a:extLst>
            </p:cNvPr>
            <p:cNvSpPr/>
            <p:nvPr/>
          </p:nvSpPr>
          <p:spPr>
            <a:xfrm flipV="1">
              <a:off x="8934912" y="5529457"/>
              <a:ext cx="34349" cy="14618"/>
            </a:xfrm>
            <a:custGeom>
              <a:avLst/>
              <a:gdLst>
                <a:gd name="connsiteX0" fmla="*/ -170 w 34349"/>
                <a:gd name="connsiteY0" fmla="*/ 14272 h 14618"/>
                <a:gd name="connsiteX1" fmla="*/ 34180 w 34349"/>
                <a:gd name="connsiteY1" fmla="*/ 2313 h 14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349" h="14618">
                  <a:moveTo>
                    <a:pt x="-170" y="14272"/>
                  </a:moveTo>
                  <a:cubicBezTo>
                    <a:pt x="1864" y="3728"/>
                    <a:pt x="25797" y="-4902"/>
                    <a:pt x="34180" y="231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52" name="任意多边形: 形状 2451">
              <a:extLst>
                <a:ext uri="{FF2B5EF4-FFF2-40B4-BE49-F238E27FC236}">
                  <a16:creationId xmlns:a16="http://schemas.microsoft.com/office/drawing/2014/main" id="{927AE184-CD93-3D5C-1D01-9541A3B7A65F}"/>
                </a:ext>
              </a:extLst>
            </p:cNvPr>
            <p:cNvSpPr/>
            <p:nvPr/>
          </p:nvSpPr>
          <p:spPr>
            <a:xfrm flipV="1">
              <a:off x="8957848" y="5543744"/>
              <a:ext cx="59161" cy="40435"/>
            </a:xfrm>
            <a:custGeom>
              <a:avLst/>
              <a:gdLst>
                <a:gd name="connsiteX0" fmla="*/ 470 w 59161"/>
                <a:gd name="connsiteY0" fmla="*/ 40094 h 40435"/>
                <a:gd name="connsiteX1" fmla="*/ 58993 w 59161"/>
                <a:gd name="connsiteY1" fmla="*/ 9554 h 40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9161" h="40435">
                  <a:moveTo>
                    <a:pt x="470" y="40094"/>
                  </a:moveTo>
                  <a:cubicBezTo>
                    <a:pt x="-5103" y="5505"/>
                    <a:pt x="26725" y="-13018"/>
                    <a:pt x="58993" y="955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53" name="任意多边形: 形状 2452">
              <a:extLst>
                <a:ext uri="{FF2B5EF4-FFF2-40B4-BE49-F238E27FC236}">
                  <a16:creationId xmlns:a16="http://schemas.microsoft.com/office/drawing/2014/main" id="{BF0BE7CC-5E76-3B09-772B-DC6A60132858}"/>
                </a:ext>
              </a:extLst>
            </p:cNvPr>
            <p:cNvSpPr/>
            <p:nvPr/>
          </p:nvSpPr>
          <p:spPr>
            <a:xfrm flipV="1">
              <a:off x="9003277" y="5581487"/>
              <a:ext cx="32688" cy="48903"/>
            </a:xfrm>
            <a:custGeom>
              <a:avLst/>
              <a:gdLst>
                <a:gd name="connsiteX0" fmla="*/ 881 w 32688"/>
                <a:gd name="connsiteY0" fmla="*/ 48570 h 48903"/>
                <a:gd name="connsiteX1" fmla="*/ 32521 w 32688"/>
                <a:gd name="connsiteY1" fmla="*/ -334 h 48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688" h="48903">
                  <a:moveTo>
                    <a:pt x="881" y="48570"/>
                  </a:moveTo>
                  <a:cubicBezTo>
                    <a:pt x="-3381" y="28945"/>
                    <a:pt x="4987" y="9489"/>
                    <a:pt x="32521" y="-33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54" name="任意多边形: 形状 2453">
              <a:extLst>
                <a:ext uri="{FF2B5EF4-FFF2-40B4-BE49-F238E27FC236}">
                  <a16:creationId xmlns:a16="http://schemas.microsoft.com/office/drawing/2014/main" id="{E29D35D0-ABDA-BF9D-9FC5-D51BA8AC40C0}"/>
                </a:ext>
              </a:extLst>
            </p:cNvPr>
            <p:cNvSpPr/>
            <p:nvPr/>
          </p:nvSpPr>
          <p:spPr>
            <a:xfrm flipV="1">
              <a:off x="8987366" y="5605181"/>
              <a:ext cx="38578" cy="45186"/>
            </a:xfrm>
            <a:custGeom>
              <a:avLst/>
              <a:gdLst>
                <a:gd name="connsiteX0" fmla="*/ 18101 w 38578"/>
                <a:gd name="connsiteY0" fmla="*/ 44857 h 45186"/>
                <a:gd name="connsiteX1" fmla="*/ 38410 w 38578"/>
                <a:gd name="connsiteY1" fmla="*/ 412 h 45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578" h="45186">
                  <a:moveTo>
                    <a:pt x="18101" y="44857"/>
                  </a:moveTo>
                  <a:cubicBezTo>
                    <a:pt x="-9533" y="31325"/>
                    <a:pt x="-8151" y="-6038"/>
                    <a:pt x="38410" y="41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55" name="任意多边形: 形状 2454">
              <a:extLst>
                <a:ext uri="{FF2B5EF4-FFF2-40B4-BE49-F238E27FC236}">
                  <a16:creationId xmlns:a16="http://schemas.microsoft.com/office/drawing/2014/main" id="{F8A3AD15-239A-7540-F29D-46474BD86B7A}"/>
                </a:ext>
              </a:extLst>
            </p:cNvPr>
            <p:cNvSpPr/>
            <p:nvPr/>
          </p:nvSpPr>
          <p:spPr>
            <a:xfrm flipV="1">
              <a:off x="8985899" y="5642924"/>
              <a:ext cx="14735" cy="50078"/>
            </a:xfrm>
            <a:custGeom>
              <a:avLst/>
              <a:gdLst>
                <a:gd name="connsiteX0" fmla="*/ 5995 w 14735"/>
                <a:gd name="connsiteY0" fmla="*/ 49757 h 50078"/>
                <a:gd name="connsiteX1" fmla="*/ 14566 w 14735"/>
                <a:gd name="connsiteY1" fmla="*/ -322 h 50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735" h="50078">
                  <a:moveTo>
                    <a:pt x="5995" y="49757"/>
                  </a:moveTo>
                  <a:cubicBezTo>
                    <a:pt x="-4417" y="36753"/>
                    <a:pt x="-1689" y="12693"/>
                    <a:pt x="14566" y="-32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56" name="任意多边形: 形状 2455">
              <a:extLst>
                <a:ext uri="{FF2B5EF4-FFF2-40B4-BE49-F238E27FC236}">
                  <a16:creationId xmlns:a16="http://schemas.microsoft.com/office/drawing/2014/main" id="{2137AFC6-C84D-94B5-1177-FB8CAC06985D}"/>
                </a:ext>
              </a:extLst>
            </p:cNvPr>
            <p:cNvSpPr/>
            <p:nvPr/>
          </p:nvSpPr>
          <p:spPr>
            <a:xfrm flipV="1">
              <a:off x="8947860" y="5565652"/>
              <a:ext cx="39824" cy="59212"/>
            </a:xfrm>
            <a:custGeom>
              <a:avLst/>
              <a:gdLst>
                <a:gd name="connsiteX0" fmla="*/ 12362 w 39824"/>
                <a:gd name="connsiteY0" fmla="*/ 58877 h 59212"/>
                <a:gd name="connsiteX1" fmla="*/ 39655 w 39824"/>
                <a:gd name="connsiteY1" fmla="*/ -336 h 59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824" h="59212">
                  <a:moveTo>
                    <a:pt x="12362" y="58877"/>
                  </a:moveTo>
                  <a:cubicBezTo>
                    <a:pt x="-12241" y="30356"/>
                    <a:pt x="701" y="921"/>
                    <a:pt x="39655" y="-33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57" name="任意多边形: 形状 2456">
              <a:extLst>
                <a:ext uri="{FF2B5EF4-FFF2-40B4-BE49-F238E27FC236}">
                  <a16:creationId xmlns:a16="http://schemas.microsoft.com/office/drawing/2014/main" id="{E10FA6E5-90A1-1E3E-AD85-4ABC0E2F1116}"/>
                </a:ext>
              </a:extLst>
            </p:cNvPr>
            <p:cNvSpPr/>
            <p:nvPr/>
          </p:nvSpPr>
          <p:spPr>
            <a:xfrm flipV="1">
              <a:off x="8917767" y="5559937"/>
              <a:ext cx="31804" cy="22863"/>
            </a:xfrm>
            <a:custGeom>
              <a:avLst/>
              <a:gdLst>
                <a:gd name="connsiteX0" fmla="*/ -170 w 31804"/>
                <a:gd name="connsiteY0" fmla="*/ 22523 h 22863"/>
                <a:gd name="connsiteX1" fmla="*/ 31634 w 31804"/>
                <a:gd name="connsiteY1" fmla="*/ -340 h 22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804" h="22863">
                  <a:moveTo>
                    <a:pt x="-170" y="22523"/>
                  </a:moveTo>
                  <a:cubicBezTo>
                    <a:pt x="3524" y="12015"/>
                    <a:pt x="16244" y="2871"/>
                    <a:pt x="31634" y="-34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58" name="任意多边形: 形状 2457">
              <a:extLst>
                <a:ext uri="{FF2B5EF4-FFF2-40B4-BE49-F238E27FC236}">
                  <a16:creationId xmlns:a16="http://schemas.microsoft.com/office/drawing/2014/main" id="{503CB238-47EE-E6D2-6262-A9757771044B}"/>
                </a:ext>
              </a:extLst>
            </p:cNvPr>
            <p:cNvSpPr/>
            <p:nvPr/>
          </p:nvSpPr>
          <p:spPr>
            <a:xfrm flipV="1">
              <a:off x="8941891" y="5610657"/>
              <a:ext cx="44669" cy="46936"/>
            </a:xfrm>
            <a:custGeom>
              <a:avLst/>
              <a:gdLst>
                <a:gd name="connsiteX0" fmla="*/ 11069 w 44669"/>
                <a:gd name="connsiteY0" fmla="*/ 46608 h 46936"/>
                <a:gd name="connsiteX1" fmla="*/ 44500 w 44669"/>
                <a:gd name="connsiteY1" fmla="*/ 3108 h 46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669" h="46936">
                  <a:moveTo>
                    <a:pt x="11069" y="46608"/>
                  </a:moveTo>
                  <a:cubicBezTo>
                    <a:pt x="-12670" y="24614"/>
                    <a:pt x="2472" y="-11659"/>
                    <a:pt x="44500" y="310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59" name="任意多边形: 形状 2458">
              <a:extLst>
                <a:ext uri="{FF2B5EF4-FFF2-40B4-BE49-F238E27FC236}">
                  <a16:creationId xmlns:a16="http://schemas.microsoft.com/office/drawing/2014/main" id="{F3C6C26F-35D5-199C-4D82-AFEA3F9D1AA2}"/>
                </a:ext>
              </a:extLst>
            </p:cNvPr>
            <p:cNvSpPr/>
            <p:nvPr/>
          </p:nvSpPr>
          <p:spPr>
            <a:xfrm flipV="1">
              <a:off x="8921749" y="5570890"/>
              <a:ext cx="25143" cy="47233"/>
            </a:xfrm>
            <a:custGeom>
              <a:avLst/>
              <a:gdLst>
                <a:gd name="connsiteX0" fmla="*/ 3707 w 25143"/>
                <a:gd name="connsiteY0" fmla="*/ 46898 h 47233"/>
                <a:gd name="connsiteX1" fmla="*/ 24974 w 25143"/>
                <a:gd name="connsiteY1" fmla="*/ -336 h 47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143" h="47233">
                  <a:moveTo>
                    <a:pt x="3707" y="46898"/>
                  </a:moveTo>
                  <a:cubicBezTo>
                    <a:pt x="-4515" y="33049"/>
                    <a:pt x="-658" y="9913"/>
                    <a:pt x="24974" y="-33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60" name="任意多边形: 形状 2459">
              <a:extLst>
                <a:ext uri="{FF2B5EF4-FFF2-40B4-BE49-F238E27FC236}">
                  <a16:creationId xmlns:a16="http://schemas.microsoft.com/office/drawing/2014/main" id="{2EBD36BB-4B49-A285-615D-758E3E14C2E9}"/>
                </a:ext>
              </a:extLst>
            </p:cNvPr>
            <p:cNvSpPr/>
            <p:nvPr/>
          </p:nvSpPr>
          <p:spPr>
            <a:xfrm flipV="1">
              <a:off x="8965228" y="5685905"/>
              <a:ext cx="28501" cy="43154"/>
            </a:xfrm>
            <a:custGeom>
              <a:avLst/>
              <a:gdLst>
                <a:gd name="connsiteX0" fmla="*/ 28332 w 28501"/>
                <a:gd name="connsiteY0" fmla="*/ 42840 h 43154"/>
                <a:gd name="connsiteX1" fmla="*/ 5353 w 28501"/>
                <a:gd name="connsiteY1" fmla="*/ -314 h 43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501" h="43154">
                  <a:moveTo>
                    <a:pt x="28332" y="42840"/>
                  </a:moveTo>
                  <a:cubicBezTo>
                    <a:pt x="6144" y="42196"/>
                    <a:pt x="-8781" y="25511"/>
                    <a:pt x="5353" y="-31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61" name="任意多边形: 形状 2460">
              <a:extLst>
                <a:ext uri="{FF2B5EF4-FFF2-40B4-BE49-F238E27FC236}">
                  <a16:creationId xmlns:a16="http://schemas.microsoft.com/office/drawing/2014/main" id="{2986AC35-E0AA-5E57-74DC-E510098B99DA}"/>
                </a:ext>
              </a:extLst>
            </p:cNvPr>
            <p:cNvSpPr/>
            <p:nvPr/>
          </p:nvSpPr>
          <p:spPr>
            <a:xfrm flipV="1">
              <a:off x="8953439" y="5656377"/>
              <a:ext cx="14552" cy="42667"/>
            </a:xfrm>
            <a:custGeom>
              <a:avLst/>
              <a:gdLst>
                <a:gd name="connsiteX0" fmla="*/ 5473 w 14552"/>
                <a:gd name="connsiteY0" fmla="*/ 42348 h 42667"/>
                <a:gd name="connsiteX1" fmla="*/ 14383 w 14552"/>
                <a:gd name="connsiteY1" fmla="*/ -320 h 42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552" h="42667">
                  <a:moveTo>
                    <a:pt x="5473" y="42348"/>
                  </a:moveTo>
                  <a:cubicBezTo>
                    <a:pt x="-3843" y="25924"/>
                    <a:pt x="-2123" y="12310"/>
                    <a:pt x="14383" y="-32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62" name="任意多边形: 形状 2461">
              <a:extLst>
                <a:ext uri="{FF2B5EF4-FFF2-40B4-BE49-F238E27FC236}">
                  <a16:creationId xmlns:a16="http://schemas.microsoft.com/office/drawing/2014/main" id="{BF03E747-1EF6-30EF-13A7-E5C424931F93}"/>
                </a:ext>
              </a:extLst>
            </p:cNvPr>
            <p:cNvSpPr/>
            <p:nvPr/>
          </p:nvSpPr>
          <p:spPr>
            <a:xfrm flipV="1">
              <a:off x="8917387" y="5633637"/>
              <a:ext cx="35158" cy="42710"/>
            </a:xfrm>
            <a:custGeom>
              <a:avLst/>
              <a:gdLst>
                <a:gd name="connsiteX0" fmla="*/ 23785 w 35158"/>
                <a:gd name="connsiteY0" fmla="*/ 42386 h 42710"/>
                <a:gd name="connsiteX1" fmla="*/ 34988 w 35158"/>
                <a:gd name="connsiteY1" fmla="*/ -104 h 42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158" h="42710">
                  <a:moveTo>
                    <a:pt x="23785" y="42386"/>
                  </a:moveTo>
                  <a:cubicBezTo>
                    <a:pt x="-13068" y="35781"/>
                    <a:pt x="-5897" y="-3612"/>
                    <a:pt x="34988" y="-10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63" name="任意多边形: 形状 2462">
              <a:extLst>
                <a:ext uri="{FF2B5EF4-FFF2-40B4-BE49-F238E27FC236}">
                  <a16:creationId xmlns:a16="http://schemas.microsoft.com/office/drawing/2014/main" id="{FB77E4C1-1009-52FA-D7DE-13E7FD2A7815}"/>
                </a:ext>
              </a:extLst>
            </p:cNvPr>
            <p:cNvSpPr/>
            <p:nvPr/>
          </p:nvSpPr>
          <p:spPr>
            <a:xfrm flipV="1">
              <a:off x="8927234" y="5675904"/>
              <a:ext cx="37982" cy="41548"/>
            </a:xfrm>
            <a:custGeom>
              <a:avLst/>
              <a:gdLst>
                <a:gd name="connsiteX0" fmla="*/ 10009 w 37982"/>
                <a:gd name="connsiteY0" fmla="*/ 41232 h 41548"/>
                <a:gd name="connsiteX1" fmla="*/ 37813 w 37982"/>
                <a:gd name="connsiteY1" fmla="*/ 3470 h 41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982" h="41548">
                  <a:moveTo>
                    <a:pt x="10009" y="41232"/>
                  </a:moveTo>
                  <a:cubicBezTo>
                    <a:pt x="-13274" y="21675"/>
                    <a:pt x="6515" y="-11554"/>
                    <a:pt x="37813" y="347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64" name="任意多边形: 形状 2463">
              <a:extLst>
                <a:ext uri="{FF2B5EF4-FFF2-40B4-BE49-F238E27FC236}">
                  <a16:creationId xmlns:a16="http://schemas.microsoft.com/office/drawing/2014/main" id="{4A39F204-83DA-17A9-233E-DD3826DF16BB}"/>
                </a:ext>
              </a:extLst>
            </p:cNvPr>
            <p:cNvSpPr/>
            <p:nvPr/>
          </p:nvSpPr>
          <p:spPr>
            <a:xfrm flipV="1">
              <a:off x="8904449" y="5593274"/>
              <a:ext cx="17842" cy="52499"/>
            </a:xfrm>
            <a:custGeom>
              <a:avLst/>
              <a:gdLst>
                <a:gd name="connsiteX0" fmla="*/ 17672 w 17842"/>
                <a:gd name="connsiteY0" fmla="*/ 52168 h 52499"/>
                <a:gd name="connsiteX1" fmla="*/ 15453 w 17842"/>
                <a:gd name="connsiteY1" fmla="*/ -331 h 52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842" h="52499">
                  <a:moveTo>
                    <a:pt x="17672" y="52168"/>
                  </a:moveTo>
                  <a:cubicBezTo>
                    <a:pt x="-6138" y="33495"/>
                    <a:pt x="-5347" y="10669"/>
                    <a:pt x="15453" y="-33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65" name="任意多边形: 形状 2464">
              <a:extLst>
                <a:ext uri="{FF2B5EF4-FFF2-40B4-BE49-F238E27FC236}">
                  <a16:creationId xmlns:a16="http://schemas.microsoft.com/office/drawing/2014/main" id="{288BBCB7-BC86-37D8-51BA-B2794461D22A}"/>
                </a:ext>
              </a:extLst>
            </p:cNvPr>
            <p:cNvSpPr/>
            <p:nvPr/>
          </p:nvSpPr>
          <p:spPr>
            <a:xfrm flipV="1">
              <a:off x="8891652" y="5569105"/>
              <a:ext cx="20150" cy="33796"/>
            </a:xfrm>
            <a:custGeom>
              <a:avLst/>
              <a:gdLst>
                <a:gd name="connsiteX0" fmla="*/ 2727 w 20150"/>
                <a:gd name="connsiteY0" fmla="*/ 33460 h 33796"/>
                <a:gd name="connsiteX1" fmla="*/ 19980 w 20150"/>
                <a:gd name="connsiteY1" fmla="*/ -337 h 33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150" h="33796">
                  <a:moveTo>
                    <a:pt x="2727" y="33460"/>
                  </a:moveTo>
                  <a:cubicBezTo>
                    <a:pt x="-5213" y="18339"/>
                    <a:pt x="4024" y="5413"/>
                    <a:pt x="19980" y="-33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66" name="任意多边形: 形状 2465">
              <a:extLst>
                <a:ext uri="{FF2B5EF4-FFF2-40B4-BE49-F238E27FC236}">
                  <a16:creationId xmlns:a16="http://schemas.microsoft.com/office/drawing/2014/main" id="{FA71A1F0-54AA-9DAF-02F7-69A994826858}"/>
                </a:ext>
              </a:extLst>
            </p:cNvPr>
            <p:cNvSpPr/>
            <p:nvPr/>
          </p:nvSpPr>
          <p:spPr>
            <a:xfrm flipV="1">
              <a:off x="8880417" y="5589941"/>
              <a:ext cx="25075" cy="40058"/>
            </a:xfrm>
            <a:custGeom>
              <a:avLst/>
              <a:gdLst>
                <a:gd name="connsiteX0" fmla="*/ 13248 w 25075"/>
                <a:gd name="connsiteY0" fmla="*/ 39726 h 40058"/>
                <a:gd name="connsiteX1" fmla="*/ 24905 w 25075"/>
                <a:gd name="connsiteY1" fmla="*/ -333 h 40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075" h="40058">
                  <a:moveTo>
                    <a:pt x="13248" y="39726"/>
                  </a:moveTo>
                  <a:cubicBezTo>
                    <a:pt x="-10041" y="26166"/>
                    <a:pt x="-1003" y="5191"/>
                    <a:pt x="24905" y="-33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67" name="任意多边形: 形状 2466">
              <a:extLst>
                <a:ext uri="{FF2B5EF4-FFF2-40B4-BE49-F238E27FC236}">
                  <a16:creationId xmlns:a16="http://schemas.microsoft.com/office/drawing/2014/main" id="{9D3C4C5A-7315-060B-49D3-C1D9E9275D80}"/>
                </a:ext>
              </a:extLst>
            </p:cNvPr>
            <p:cNvSpPr/>
            <p:nvPr/>
          </p:nvSpPr>
          <p:spPr>
            <a:xfrm flipV="1">
              <a:off x="8930604" y="5715433"/>
              <a:ext cx="10888" cy="37497"/>
            </a:xfrm>
            <a:custGeom>
              <a:avLst/>
              <a:gdLst>
                <a:gd name="connsiteX0" fmla="*/ 9972 w 10888"/>
                <a:gd name="connsiteY0" fmla="*/ 37188 h 37497"/>
                <a:gd name="connsiteX1" fmla="*/ 10719 w 10888"/>
                <a:gd name="connsiteY1" fmla="*/ -309 h 37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888" h="37497">
                  <a:moveTo>
                    <a:pt x="9972" y="37188"/>
                  </a:moveTo>
                  <a:cubicBezTo>
                    <a:pt x="-1648" y="26580"/>
                    <a:pt x="-5611" y="16021"/>
                    <a:pt x="10719" y="-30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68" name="任意多边形: 形状 2467">
              <a:extLst>
                <a:ext uri="{FF2B5EF4-FFF2-40B4-BE49-F238E27FC236}">
                  <a16:creationId xmlns:a16="http://schemas.microsoft.com/office/drawing/2014/main" id="{09689263-D71C-71B1-FB41-336254B9CCD9}"/>
                </a:ext>
              </a:extLst>
            </p:cNvPr>
            <p:cNvSpPr/>
            <p:nvPr/>
          </p:nvSpPr>
          <p:spPr>
            <a:xfrm flipV="1">
              <a:off x="8891095" y="5733983"/>
              <a:ext cx="39173" cy="43089"/>
            </a:xfrm>
            <a:custGeom>
              <a:avLst/>
              <a:gdLst>
                <a:gd name="connsiteX0" fmla="*/ 39003 w 39173"/>
                <a:gd name="connsiteY0" fmla="*/ 42284 h 43089"/>
                <a:gd name="connsiteX1" fmla="*/ 2226 w 39173"/>
                <a:gd name="connsiteY1" fmla="*/ -305 h 43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173" h="43089">
                  <a:moveTo>
                    <a:pt x="39003" y="42284"/>
                  </a:moveTo>
                  <a:cubicBezTo>
                    <a:pt x="9433" y="46316"/>
                    <a:pt x="-6543" y="25399"/>
                    <a:pt x="2226" y="-30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69" name="任意多边形: 形状 2468">
              <a:extLst>
                <a:ext uri="{FF2B5EF4-FFF2-40B4-BE49-F238E27FC236}">
                  <a16:creationId xmlns:a16="http://schemas.microsoft.com/office/drawing/2014/main" id="{363C9CFD-E878-39FB-43E8-1013A53358F9}"/>
                </a:ext>
              </a:extLst>
            </p:cNvPr>
            <p:cNvSpPr/>
            <p:nvPr/>
          </p:nvSpPr>
          <p:spPr>
            <a:xfrm flipV="1">
              <a:off x="8904267" y="5698168"/>
              <a:ext cx="23144" cy="39319"/>
            </a:xfrm>
            <a:custGeom>
              <a:avLst/>
              <a:gdLst>
                <a:gd name="connsiteX0" fmla="*/ 22974 w 23144"/>
                <a:gd name="connsiteY0" fmla="*/ 39007 h 39319"/>
                <a:gd name="connsiteX1" fmla="*/ 2968 w 23144"/>
                <a:gd name="connsiteY1" fmla="*/ -312 h 39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144" h="39319">
                  <a:moveTo>
                    <a:pt x="22974" y="39007"/>
                  </a:moveTo>
                  <a:cubicBezTo>
                    <a:pt x="4035" y="35760"/>
                    <a:pt x="-5568" y="15437"/>
                    <a:pt x="2968" y="-31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70" name="任意多边形: 形状 2469">
              <a:extLst>
                <a:ext uri="{FF2B5EF4-FFF2-40B4-BE49-F238E27FC236}">
                  <a16:creationId xmlns:a16="http://schemas.microsoft.com/office/drawing/2014/main" id="{5B4F6E20-CB11-DA15-658D-4F7B5627BF12}"/>
                </a:ext>
              </a:extLst>
            </p:cNvPr>
            <p:cNvSpPr/>
            <p:nvPr/>
          </p:nvSpPr>
          <p:spPr>
            <a:xfrm flipV="1">
              <a:off x="8851730" y="5562556"/>
              <a:ext cx="28624" cy="47452"/>
            </a:xfrm>
            <a:custGeom>
              <a:avLst/>
              <a:gdLst>
                <a:gd name="connsiteX0" fmla="*/ 18479 w 28624"/>
                <a:gd name="connsiteY0" fmla="*/ 47115 h 47452"/>
                <a:gd name="connsiteX1" fmla="*/ 28453 w 28624"/>
                <a:gd name="connsiteY1" fmla="*/ -314 h 47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624" h="47452">
                  <a:moveTo>
                    <a:pt x="18479" y="47115"/>
                  </a:moveTo>
                  <a:cubicBezTo>
                    <a:pt x="-2980" y="42464"/>
                    <a:pt x="-13122" y="-1479"/>
                    <a:pt x="28453" y="-31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71" name="任意多边形: 形状 2470">
              <a:extLst>
                <a:ext uri="{FF2B5EF4-FFF2-40B4-BE49-F238E27FC236}">
                  <a16:creationId xmlns:a16="http://schemas.microsoft.com/office/drawing/2014/main" id="{D3BDC260-DF27-D2D6-DF82-5D231069DDB4}"/>
                </a:ext>
              </a:extLst>
            </p:cNvPr>
            <p:cNvSpPr/>
            <p:nvPr/>
          </p:nvSpPr>
          <p:spPr>
            <a:xfrm flipV="1">
              <a:off x="8893159" y="5656020"/>
              <a:ext cx="24132" cy="46748"/>
            </a:xfrm>
            <a:custGeom>
              <a:avLst/>
              <a:gdLst>
                <a:gd name="connsiteX0" fmla="*/ 23962 w 24132"/>
                <a:gd name="connsiteY0" fmla="*/ 46429 h 46748"/>
                <a:gd name="connsiteX1" fmla="*/ 22117 w 24132"/>
                <a:gd name="connsiteY1" fmla="*/ -320 h 46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132" h="46748">
                  <a:moveTo>
                    <a:pt x="23962" y="46429"/>
                  </a:moveTo>
                  <a:cubicBezTo>
                    <a:pt x="-3267" y="42990"/>
                    <a:pt x="-12090" y="11005"/>
                    <a:pt x="22117" y="-32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72" name="任意多边形: 形状 2471">
              <a:extLst>
                <a:ext uri="{FF2B5EF4-FFF2-40B4-BE49-F238E27FC236}">
                  <a16:creationId xmlns:a16="http://schemas.microsoft.com/office/drawing/2014/main" id="{2BA69ECD-DF5E-60C6-E36C-A5388BEBF137}"/>
                </a:ext>
              </a:extLst>
            </p:cNvPr>
            <p:cNvSpPr/>
            <p:nvPr/>
          </p:nvSpPr>
          <p:spPr>
            <a:xfrm flipV="1">
              <a:off x="8876205" y="5626016"/>
              <a:ext cx="18702" cy="49185"/>
            </a:xfrm>
            <a:custGeom>
              <a:avLst/>
              <a:gdLst>
                <a:gd name="connsiteX0" fmla="*/ 18531 w 18702"/>
                <a:gd name="connsiteY0" fmla="*/ 48861 h 49185"/>
                <a:gd name="connsiteX1" fmla="*/ 16231 w 18702"/>
                <a:gd name="connsiteY1" fmla="*/ -325 h 49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702" h="49185">
                  <a:moveTo>
                    <a:pt x="18531" y="48861"/>
                  </a:moveTo>
                  <a:cubicBezTo>
                    <a:pt x="-7535" y="28342"/>
                    <a:pt x="-4506" y="13361"/>
                    <a:pt x="16231" y="-32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73" name="任意多边形: 形状 2472">
              <a:extLst>
                <a:ext uri="{FF2B5EF4-FFF2-40B4-BE49-F238E27FC236}">
                  <a16:creationId xmlns:a16="http://schemas.microsoft.com/office/drawing/2014/main" id="{7DDFCB8E-6544-3273-35FB-99838D73ABAD}"/>
                </a:ext>
              </a:extLst>
            </p:cNvPr>
            <p:cNvSpPr/>
            <p:nvPr/>
          </p:nvSpPr>
          <p:spPr>
            <a:xfrm flipV="1">
              <a:off x="8823278" y="5549102"/>
              <a:ext cx="28533" cy="47133"/>
            </a:xfrm>
            <a:custGeom>
              <a:avLst/>
              <a:gdLst>
                <a:gd name="connsiteX0" fmla="*/ 28238 w 28533"/>
                <a:gd name="connsiteY0" fmla="*/ 46793 h 47133"/>
                <a:gd name="connsiteX1" fmla="*/ 186 w 28533"/>
                <a:gd name="connsiteY1" fmla="*/ 12831 h 47133"/>
                <a:gd name="connsiteX2" fmla="*/ 28361 w 28533"/>
                <a:gd name="connsiteY2" fmla="*/ 3153 h 47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533" h="47133">
                  <a:moveTo>
                    <a:pt x="28238" y="46793"/>
                  </a:moveTo>
                  <a:cubicBezTo>
                    <a:pt x="4675" y="44838"/>
                    <a:pt x="-1882" y="25036"/>
                    <a:pt x="186" y="12831"/>
                  </a:cubicBezTo>
                  <a:cubicBezTo>
                    <a:pt x="2259" y="632"/>
                    <a:pt x="17690" y="-4243"/>
                    <a:pt x="28361" y="315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74" name="任意多边形: 形状 2473">
              <a:extLst>
                <a:ext uri="{FF2B5EF4-FFF2-40B4-BE49-F238E27FC236}">
                  <a16:creationId xmlns:a16="http://schemas.microsoft.com/office/drawing/2014/main" id="{C88BB5E1-5EC8-BA85-DA68-90EDD245589D}"/>
                </a:ext>
              </a:extLst>
            </p:cNvPr>
            <p:cNvSpPr/>
            <p:nvPr/>
          </p:nvSpPr>
          <p:spPr>
            <a:xfrm flipV="1">
              <a:off x="8800674" y="5517432"/>
              <a:ext cx="24225" cy="57970"/>
            </a:xfrm>
            <a:custGeom>
              <a:avLst/>
              <a:gdLst>
                <a:gd name="connsiteX0" fmla="*/ 24052 w 24225"/>
                <a:gd name="connsiteY0" fmla="*/ 57626 h 57970"/>
                <a:gd name="connsiteX1" fmla="*/ 22725 w 24225"/>
                <a:gd name="connsiteY1" fmla="*/ -345 h 57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225" h="57970">
                  <a:moveTo>
                    <a:pt x="24052" y="57626"/>
                  </a:moveTo>
                  <a:cubicBezTo>
                    <a:pt x="-8349" y="46019"/>
                    <a:pt x="-7702" y="7497"/>
                    <a:pt x="22725" y="-34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75" name="任意多边形: 形状 2474">
              <a:extLst>
                <a:ext uri="{FF2B5EF4-FFF2-40B4-BE49-F238E27FC236}">
                  <a16:creationId xmlns:a16="http://schemas.microsoft.com/office/drawing/2014/main" id="{4F7FD263-7EB1-781A-10FB-A036312974B2}"/>
                </a:ext>
              </a:extLst>
            </p:cNvPr>
            <p:cNvSpPr/>
            <p:nvPr/>
          </p:nvSpPr>
          <p:spPr>
            <a:xfrm flipV="1">
              <a:off x="8832425" y="5644575"/>
              <a:ext cx="58408" cy="44354"/>
            </a:xfrm>
            <a:custGeom>
              <a:avLst/>
              <a:gdLst>
                <a:gd name="connsiteX0" fmla="*/ 44809 w 58408"/>
                <a:gd name="connsiteY0" fmla="*/ 42588 h 44354"/>
                <a:gd name="connsiteX1" fmla="*/ -54 w 58408"/>
                <a:gd name="connsiteY1" fmla="*/ 18187 h 44354"/>
                <a:gd name="connsiteX2" fmla="*/ 58237 w 58408"/>
                <a:gd name="connsiteY2" fmla="*/ 13932 h 44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8408" h="44354">
                  <a:moveTo>
                    <a:pt x="44809" y="42588"/>
                  </a:moveTo>
                  <a:cubicBezTo>
                    <a:pt x="22359" y="47552"/>
                    <a:pt x="-2079" y="39792"/>
                    <a:pt x="-54" y="18187"/>
                  </a:cubicBezTo>
                  <a:cubicBezTo>
                    <a:pt x="1135" y="5452"/>
                    <a:pt x="29153" y="-13926"/>
                    <a:pt x="58237" y="1393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76" name="任意多边形: 形状 2475">
              <a:extLst>
                <a:ext uri="{FF2B5EF4-FFF2-40B4-BE49-F238E27FC236}">
                  <a16:creationId xmlns:a16="http://schemas.microsoft.com/office/drawing/2014/main" id="{92F5D37C-5DB8-D6A8-F8D3-0F15028B76F5}"/>
                </a:ext>
              </a:extLst>
            </p:cNvPr>
            <p:cNvSpPr/>
            <p:nvPr/>
          </p:nvSpPr>
          <p:spPr>
            <a:xfrm flipV="1">
              <a:off x="8838609" y="5603752"/>
              <a:ext cx="19269" cy="44794"/>
            </a:xfrm>
            <a:custGeom>
              <a:avLst/>
              <a:gdLst>
                <a:gd name="connsiteX0" fmla="*/ 19098 w 19269"/>
                <a:gd name="connsiteY0" fmla="*/ 44465 h 44794"/>
                <a:gd name="connsiteX1" fmla="*/ 8148 w 19269"/>
                <a:gd name="connsiteY1" fmla="*/ -330 h 44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269" h="44794">
                  <a:moveTo>
                    <a:pt x="19098" y="44465"/>
                  </a:moveTo>
                  <a:cubicBezTo>
                    <a:pt x="-993" y="35954"/>
                    <a:pt x="-6605" y="19360"/>
                    <a:pt x="8148" y="-33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77" name="任意多边形: 形状 2476">
              <a:extLst>
                <a:ext uri="{FF2B5EF4-FFF2-40B4-BE49-F238E27FC236}">
                  <a16:creationId xmlns:a16="http://schemas.microsoft.com/office/drawing/2014/main" id="{D68319C2-8546-E65F-ADF4-858BFCFCF08F}"/>
                </a:ext>
              </a:extLst>
            </p:cNvPr>
            <p:cNvSpPr/>
            <p:nvPr/>
          </p:nvSpPr>
          <p:spPr>
            <a:xfrm flipV="1">
              <a:off x="8805665" y="5631214"/>
              <a:ext cx="33163" cy="17272"/>
            </a:xfrm>
            <a:custGeom>
              <a:avLst/>
              <a:gdLst>
                <a:gd name="connsiteX0" fmla="*/ 32991 w 33163"/>
                <a:gd name="connsiteY0" fmla="*/ 16784 h 17272"/>
                <a:gd name="connsiteX1" fmla="*/ -173 w 33163"/>
                <a:gd name="connsiteY1" fmla="*/ -327 h 17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163" h="17272">
                  <a:moveTo>
                    <a:pt x="32991" y="16784"/>
                  </a:moveTo>
                  <a:cubicBezTo>
                    <a:pt x="17782" y="17706"/>
                    <a:pt x="5721" y="14996"/>
                    <a:pt x="-173" y="-32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78" name="任意多边形: 形状 2477">
              <a:extLst>
                <a:ext uri="{FF2B5EF4-FFF2-40B4-BE49-F238E27FC236}">
                  <a16:creationId xmlns:a16="http://schemas.microsoft.com/office/drawing/2014/main" id="{476FA9AE-F0DB-E25D-F996-2F090BDD87DB}"/>
                </a:ext>
              </a:extLst>
            </p:cNvPr>
            <p:cNvSpPr/>
            <p:nvPr/>
          </p:nvSpPr>
          <p:spPr>
            <a:xfrm flipV="1">
              <a:off x="8814062" y="5591608"/>
              <a:ext cx="14527" cy="42600"/>
            </a:xfrm>
            <a:custGeom>
              <a:avLst/>
              <a:gdLst>
                <a:gd name="connsiteX0" fmla="*/ 14355 w 14527"/>
                <a:gd name="connsiteY0" fmla="*/ 42268 h 42600"/>
                <a:gd name="connsiteX1" fmla="*/ 4244 w 14527"/>
                <a:gd name="connsiteY1" fmla="*/ -332 h 42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527" h="42600">
                  <a:moveTo>
                    <a:pt x="14355" y="42268"/>
                  </a:moveTo>
                  <a:cubicBezTo>
                    <a:pt x="-1492" y="26713"/>
                    <a:pt x="-3575" y="12246"/>
                    <a:pt x="4244" y="-33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79" name="任意多边形: 形状 2478">
              <a:extLst>
                <a:ext uri="{FF2B5EF4-FFF2-40B4-BE49-F238E27FC236}">
                  <a16:creationId xmlns:a16="http://schemas.microsoft.com/office/drawing/2014/main" id="{5B1C79AD-201C-56C2-7B41-3A263D21DBF5}"/>
                </a:ext>
              </a:extLst>
            </p:cNvPr>
            <p:cNvSpPr/>
            <p:nvPr/>
          </p:nvSpPr>
          <p:spPr>
            <a:xfrm flipV="1">
              <a:off x="8779061" y="5605493"/>
              <a:ext cx="35360" cy="17934"/>
            </a:xfrm>
            <a:custGeom>
              <a:avLst/>
              <a:gdLst>
                <a:gd name="connsiteX0" fmla="*/ 35187 w 35360"/>
                <a:gd name="connsiteY0" fmla="*/ 9937 h 17934"/>
                <a:gd name="connsiteX1" fmla="*/ -173 w 35360"/>
                <a:gd name="connsiteY1" fmla="*/ -332 h 17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360" h="17934">
                  <a:moveTo>
                    <a:pt x="35187" y="9937"/>
                  </a:moveTo>
                  <a:cubicBezTo>
                    <a:pt x="18444" y="22182"/>
                    <a:pt x="4826" y="20457"/>
                    <a:pt x="-173" y="-33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80" name="任意多边形: 形状 2479">
              <a:extLst>
                <a:ext uri="{FF2B5EF4-FFF2-40B4-BE49-F238E27FC236}">
                  <a16:creationId xmlns:a16="http://schemas.microsoft.com/office/drawing/2014/main" id="{12285A4B-E489-3353-9A9A-44AA546FFED5}"/>
                </a:ext>
              </a:extLst>
            </p:cNvPr>
            <p:cNvSpPr/>
            <p:nvPr/>
          </p:nvSpPr>
          <p:spPr>
            <a:xfrm flipV="1">
              <a:off x="8785688" y="5560893"/>
              <a:ext cx="17649" cy="44406"/>
            </a:xfrm>
            <a:custGeom>
              <a:avLst/>
              <a:gdLst>
                <a:gd name="connsiteX0" fmla="*/ 6772 w 17649"/>
                <a:gd name="connsiteY0" fmla="*/ -338 h 44406"/>
                <a:gd name="connsiteX1" fmla="*/ 17476 w 17649"/>
                <a:gd name="connsiteY1" fmla="*/ 44069 h 44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649" h="44406">
                  <a:moveTo>
                    <a:pt x="6772" y="-338"/>
                  </a:moveTo>
                  <a:cubicBezTo>
                    <a:pt x="-6386" y="16708"/>
                    <a:pt x="248" y="33201"/>
                    <a:pt x="17476" y="4406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81" name="任意多边形: 形状 2480">
              <a:extLst>
                <a:ext uri="{FF2B5EF4-FFF2-40B4-BE49-F238E27FC236}">
                  <a16:creationId xmlns:a16="http://schemas.microsoft.com/office/drawing/2014/main" id="{1D217655-D469-BB53-277D-E788851CE6F6}"/>
                </a:ext>
              </a:extLst>
            </p:cNvPr>
            <p:cNvSpPr/>
            <p:nvPr/>
          </p:nvSpPr>
          <p:spPr>
            <a:xfrm flipV="1">
              <a:off x="8745104" y="5576066"/>
              <a:ext cx="41337" cy="12313"/>
            </a:xfrm>
            <a:custGeom>
              <a:avLst/>
              <a:gdLst>
                <a:gd name="connsiteX0" fmla="*/ 41164 w 41337"/>
                <a:gd name="connsiteY0" fmla="*/ 5602 h 12313"/>
                <a:gd name="connsiteX1" fmla="*/ -174 w 41337"/>
                <a:gd name="connsiteY1" fmla="*/ -338 h 12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337" h="12313">
                  <a:moveTo>
                    <a:pt x="41164" y="5602"/>
                  </a:moveTo>
                  <a:cubicBezTo>
                    <a:pt x="22015" y="16645"/>
                    <a:pt x="7949" y="12485"/>
                    <a:pt x="-174" y="-33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82" name="任意多边形: 形状 2481">
              <a:extLst>
                <a:ext uri="{FF2B5EF4-FFF2-40B4-BE49-F238E27FC236}">
                  <a16:creationId xmlns:a16="http://schemas.microsoft.com/office/drawing/2014/main" id="{D53A861A-7E2B-6700-3DFA-8B5119B8A692}"/>
                </a:ext>
              </a:extLst>
            </p:cNvPr>
            <p:cNvSpPr/>
            <p:nvPr/>
          </p:nvSpPr>
          <p:spPr>
            <a:xfrm flipV="1">
              <a:off x="8772703" y="5493411"/>
              <a:ext cx="34574" cy="50136"/>
            </a:xfrm>
            <a:custGeom>
              <a:avLst/>
              <a:gdLst>
                <a:gd name="connsiteX0" fmla="*/ 34401 w 34574"/>
                <a:gd name="connsiteY0" fmla="*/ 49459 h 50136"/>
                <a:gd name="connsiteX1" fmla="*/ -91 w 34574"/>
                <a:gd name="connsiteY1" fmla="*/ 23383 h 50136"/>
                <a:gd name="connsiteX2" fmla="*/ 27903 w 34574"/>
                <a:gd name="connsiteY2" fmla="*/ -336 h 50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574" h="50136">
                  <a:moveTo>
                    <a:pt x="34401" y="49459"/>
                  </a:moveTo>
                  <a:cubicBezTo>
                    <a:pt x="17105" y="52247"/>
                    <a:pt x="1263" y="36688"/>
                    <a:pt x="-91" y="23383"/>
                  </a:cubicBezTo>
                  <a:cubicBezTo>
                    <a:pt x="-1437" y="10079"/>
                    <a:pt x="14004" y="-788"/>
                    <a:pt x="27903" y="-33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83" name="任意多边形: 形状 2482">
              <a:extLst>
                <a:ext uri="{FF2B5EF4-FFF2-40B4-BE49-F238E27FC236}">
                  <a16:creationId xmlns:a16="http://schemas.microsoft.com/office/drawing/2014/main" id="{5F2CB429-BF2A-279B-A7BD-05C81EAD0A53}"/>
                </a:ext>
              </a:extLst>
            </p:cNvPr>
            <p:cNvSpPr/>
            <p:nvPr/>
          </p:nvSpPr>
          <p:spPr>
            <a:xfrm flipV="1">
              <a:off x="8761459" y="5455281"/>
              <a:ext cx="18953" cy="49846"/>
            </a:xfrm>
            <a:custGeom>
              <a:avLst/>
              <a:gdLst>
                <a:gd name="connsiteX0" fmla="*/ 16593 w 18953"/>
                <a:gd name="connsiteY0" fmla="*/ 49489 h 49846"/>
                <a:gd name="connsiteX1" fmla="*/ 18780 w 18953"/>
                <a:gd name="connsiteY1" fmla="*/ -357 h 49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953" h="49846">
                  <a:moveTo>
                    <a:pt x="16593" y="49489"/>
                  </a:moveTo>
                  <a:cubicBezTo>
                    <a:pt x="-4698" y="43376"/>
                    <a:pt x="-7554" y="7067"/>
                    <a:pt x="18780" y="-35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84" name="任意多边形: 形状 2483">
              <a:extLst>
                <a:ext uri="{FF2B5EF4-FFF2-40B4-BE49-F238E27FC236}">
                  <a16:creationId xmlns:a16="http://schemas.microsoft.com/office/drawing/2014/main" id="{F7F94115-654A-14E9-29BA-0F4E73C77268}"/>
                </a:ext>
              </a:extLst>
            </p:cNvPr>
            <p:cNvSpPr/>
            <p:nvPr/>
          </p:nvSpPr>
          <p:spPr>
            <a:xfrm flipV="1">
              <a:off x="8736224" y="5424205"/>
              <a:ext cx="25561" cy="55441"/>
            </a:xfrm>
            <a:custGeom>
              <a:avLst/>
              <a:gdLst>
                <a:gd name="connsiteX0" fmla="*/ 16944 w 25561"/>
                <a:gd name="connsiteY0" fmla="*/ 55079 h 55441"/>
                <a:gd name="connsiteX1" fmla="*/ 25387 w 25561"/>
                <a:gd name="connsiteY1" fmla="*/ -363 h 55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561" h="55441">
                  <a:moveTo>
                    <a:pt x="16944" y="55079"/>
                  </a:moveTo>
                  <a:cubicBezTo>
                    <a:pt x="-5049" y="46141"/>
                    <a:pt x="-9454" y="10820"/>
                    <a:pt x="25387" y="-36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85" name="任意多边形: 形状 2484">
              <a:extLst>
                <a:ext uri="{FF2B5EF4-FFF2-40B4-BE49-F238E27FC236}">
                  <a16:creationId xmlns:a16="http://schemas.microsoft.com/office/drawing/2014/main" id="{24E17DA1-A223-C412-CD09-F9A8CDC6E783}"/>
                </a:ext>
              </a:extLst>
            </p:cNvPr>
            <p:cNvSpPr/>
            <p:nvPr/>
          </p:nvSpPr>
          <p:spPr>
            <a:xfrm flipV="1">
              <a:off x="8715361" y="5542171"/>
              <a:ext cx="46396" cy="33783"/>
            </a:xfrm>
            <a:custGeom>
              <a:avLst/>
              <a:gdLst>
                <a:gd name="connsiteX0" fmla="*/ -174 w 46396"/>
                <a:gd name="connsiteY0" fmla="*/ 19247 h 33783"/>
                <a:gd name="connsiteX1" fmla="*/ 46222 w 46396"/>
                <a:gd name="connsiteY1" fmla="*/ -342 h 33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6396" h="33783">
                  <a:moveTo>
                    <a:pt x="-174" y="19247"/>
                  </a:moveTo>
                  <a:cubicBezTo>
                    <a:pt x="9024" y="40645"/>
                    <a:pt x="37351" y="40670"/>
                    <a:pt x="46222" y="-34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86" name="任意多边形: 形状 2485">
              <a:extLst>
                <a:ext uri="{FF2B5EF4-FFF2-40B4-BE49-F238E27FC236}">
                  <a16:creationId xmlns:a16="http://schemas.microsoft.com/office/drawing/2014/main" id="{C2D399F5-29EB-008F-EE68-E9A8F4DC801F}"/>
                </a:ext>
              </a:extLst>
            </p:cNvPr>
            <p:cNvSpPr/>
            <p:nvPr/>
          </p:nvSpPr>
          <p:spPr>
            <a:xfrm flipV="1">
              <a:off x="8748576" y="5529100"/>
              <a:ext cx="25959" cy="19492"/>
            </a:xfrm>
            <a:custGeom>
              <a:avLst/>
              <a:gdLst>
                <a:gd name="connsiteX0" fmla="*/ 25785 w 25959"/>
                <a:gd name="connsiteY0" fmla="*/ 19146 h 19492"/>
                <a:gd name="connsiteX1" fmla="*/ -174 w 25959"/>
                <a:gd name="connsiteY1" fmla="*/ -346 h 19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959" h="19492">
                  <a:moveTo>
                    <a:pt x="25785" y="19146"/>
                  </a:moveTo>
                  <a:cubicBezTo>
                    <a:pt x="14220" y="17217"/>
                    <a:pt x="4074" y="8937"/>
                    <a:pt x="-174" y="-34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87" name="任意多边形: 形状 2486">
              <a:extLst>
                <a:ext uri="{FF2B5EF4-FFF2-40B4-BE49-F238E27FC236}">
                  <a16:creationId xmlns:a16="http://schemas.microsoft.com/office/drawing/2014/main" id="{8404C66B-EAC0-7E92-7772-72FA2A9793F8}"/>
                </a:ext>
              </a:extLst>
            </p:cNvPr>
            <p:cNvSpPr/>
            <p:nvPr/>
          </p:nvSpPr>
          <p:spPr>
            <a:xfrm flipV="1">
              <a:off x="8709438" y="5394678"/>
              <a:ext cx="26844" cy="53008"/>
            </a:xfrm>
            <a:custGeom>
              <a:avLst/>
              <a:gdLst>
                <a:gd name="connsiteX0" fmla="*/ 17774 w 26844"/>
                <a:gd name="connsiteY0" fmla="*/ 52640 h 53008"/>
                <a:gd name="connsiteX1" fmla="*/ 26670 w 26844"/>
                <a:gd name="connsiteY1" fmla="*/ -368 h 53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844" h="53008">
                  <a:moveTo>
                    <a:pt x="17774" y="52640"/>
                  </a:moveTo>
                  <a:cubicBezTo>
                    <a:pt x="-8837" y="38996"/>
                    <a:pt x="-5846" y="9334"/>
                    <a:pt x="26670" y="-36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88" name="任意多边形: 形状 2487">
              <a:extLst>
                <a:ext uri="{FF2B5EF4-FFF2-40B4-BE49-F238E27FC236}">
                  <a16:creationId xmlns:a16="http://schemas.microsoft.com/office/drawing/2014/main" id="{44B0B526-1841-5F0D-E613-75C71823E31F}"/>
                </a:ext>
              </a:extLst>
            </p:cNvPr>
            <p:cNvSpPr/>
            <p:nvPr/>
          </p:nvSpPr>
          <p:spPr>
            <a:xfrm flipV="1">
              <a:off x="8734061" y="5494214"/>
              <a:ext cx="30948" cy="48003"/>
            </a:xfrm>
            <a:custGeom>
              <a:avLst/>
              <a:gdLst>
                <a:gd name="connsiteX0" fmla="*/ 30775 w 30948"/>
                <a:gd name="connsiteY0" fmla="*/ 47654 h 48003"/>
                <a:gd name="connsiteX1" fmla="*/ 2543 w 30948"/>
                <a:gd name="connsiteY1" fmla="*/ -350 h 48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48" h="48003">
                  <a:moveTo>
                    <a:pt x="30775" y="47654"/>
                  </a:moveTo>
                  <a:cubicBezTo>
                    <a:pt x="940" y="40958"/>
                    <a:pt x="-4408" y="18759"/>
                    <a:pt x="2543" y="-35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89" name="任意多边形: 形状 2488">
              <a:extLst>
                <a:ext uri="{FF2B5EF4-FFF2-40B4-BE49-F238E27FC236}">
                  <a16:creationId xmlns:a16="http://schemas.microsoft.com/office/drawing/2014/main" id="{28F18451-14D8-A415-9406-AC578A096C8A}"/>
                </a:ext>
              </a:extLst>
            </p:cNvPr>
            <p:cNvSpPr/>
            <p:nvPr/>
          </p:nvSpPr>
          <p:spPr>
            <a:xfrm flipV="1">
              <a:off x="8700820" y="5503213"/>
              <a:ext cx="38948" cy="43101"/>
            </a:xfrm>
            <a:custGeom>
              <a:avLst/>
              <a:gdLst>
                <a:gd name="connsiteX0" fmla="*/ 38774 w 38948"/>
                <a:gd name="connsiteY0" fmla="*/ 37821 h 43101"/>
                <a:gd name="connsiteX1" fmla="*/ 5340 w 38948"/>
                <a:gd name="connsiteY1" fmla="*/ -349 h 43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948" h="43101">
                  <a:moveTo>
                    <a:pt x="38774" y="37821"/>
                  </a:moveTo>
                  <a:cubicBezTo>
                    <a:pt x="10942" y="54907"/>
                    <a:pt x="-10799" y="24029"/>
                    <a:pt x="5340" y="-34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90" name="任意多边形: 形状 2489">
              <a:extLst>
                <a:ext uri="{FF2B5EF4-FFF2-40B4-BE49-F238E27FC236}">
                  <a16:creationId xmlns:a16="http://schemas.microsoft.com/office/drawing/2014/main" id="{22D5E92C-D5A1-4418-B231-BBAD2632141B}"/>
                </a:ext>
              </a:extLst>
            </p:cNvPr>
            <p:cNvSpPr/>
            <p:nvPr/>
          </p:nvSpPr>
          <p:spPr>
            <a:xfrm flipV="1">
              <a:off x="8714643" y="5463020"/>
              <a:ext cx="24411" cy="40645"/>
            </a:xfrm>
            <a:custGeom>
              <a:avLst/>
              <a:gdLst>
                <a:gd name="connsiteX0" fmla="*/ 24237 w 24411"/>
                <a:gd name="connsiteY0" fmla="*/ 40289 h 40645"/>
                <a:gd name="connsiteX1" fmla="*/ 5021 w 24411"/>
                <a:gd name="connsiteY1" fmla="*/ -357 h 40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411" h="40645">
                  <a:moveTo>
                    <a:pt x="24237" y="40289"/>
                  </a:moveTo>
                  <a:cubicBezTo>
                    <a:pt x="8041" y="39654"/>
                    <a:pt x="-8995" y="20496"/>
                    <a:pt x="5021" y="-35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91" name="任意多边形: 形状 2490">
              <a:extLst>
                <a:ext uri="{FF2B5EF4-FFF2-40B4-BE49-F238E27FC236}">
                  <a16:creationId xmlns:a16="http://schemas.microsoft.com/office/drawing/2014/main" id="{D228BE12-0EE5-64D4-0C00-C18CC392594E}"/>
                </a:ext>
              </a:extLst>
            </p:cNvPr>
            <p:cNvSpPr/>
            <p:nvPr/>
          </p:nvSpPr>
          <p:spPr>
            <a:xfrm flipV="1">
              <a:off x="8674150" y="5499699"/>
              <a:ext cx="33829" cy="10589"/>
            </a:xfrm>
            <a:custGeom>
              <a:avLst/>
              <a:gdLst>
                <a:gd name="connsiteX0" fmla="*/ 33654 w 33829"/>
                <a:gd name="connsiteY0" fmla="*/ -353 h 10589"/>
                <a:gd name="connsiteX1" fmla="*/ -175 w 33829"/>
                <a:gd name="connsiteY1" fmla="*/ 389 h 10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829" h="10589">
                  <a:moveTo>
                    <a:pt x="33654" y="-353"/>
                  </a:moveTo>
                  <a:cubicBezTo>
                    <a:pt x="25442" y="12474"/>
                    <a:pt x="7270" y="14729"/>
                    <a:pt x="-175" y="38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92" name="任意多边形: 形状 2491">
              <a:extLst>
                <a:ext uri="{FF2B5EF4-FFF2-40B4-BE49-F238E27FC236}">
                  <a16:creationId xmlns:a16="http://schemas.microsoft.com/office/drawing/2014/main" id="{2E8875CF-0B55-C86B-A20B-C82D56BC617C}"/>
                </a:ext>
              </a:extLst>
            </p:cNvPr>
            <p:cNvSpPr/>
            <p:nvPr/>
          </p:nvSpPr>
          <p:spPr>
            <a:xfrm flipV="1">
              <a:off x="8648567" y="5466127"/>
              <a:ext cx="42228" cy="33564"/>
            </a:xfrm>
            <a:custGeom>
              <a:avLst/>
              <a:gdLst>
                <a:gd name="connsiteX0" fmla="*/ 41496 w 42228"/>
                <a:gd name="connsiteY0" fmla="*/ -357 h 33564"/>
                <a:gd name="connsiteX1" fmla="*/ -176 w 42228"/>
                <a:gd name="connsiteY1" fmla="*/ 18966 h 33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228" h="33564">
                  <a:moveTo>
                    <a:pt x="41496" y="-357"/>
                  </a:moveTo>
                  <a:cubicBezTo>
                    <a:pt x="46755" y="31162"/>
                    <a:pt x="13349" y="46336"/>
                    <a:pt x="-176" y="1896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93" name="任意多边形: 形状 2492">
              <a:extLst>
                <a:ext uri="{FF2B5EF4-FFF2-40B4-BE49-F238E27FC236}">
                  <a16:creationId xmlns:a16="http://schemas.microsoft.com/office/drawing/2014/main" id="{B7873901-DE14-52AB-37E2-782B54C49037}"/>
                </a:ext>
              </a:extLst>
            </p:cNvPr>
            <p:cNvSpPr/>
            <p:nvPr/>
          </p:nvSpPr>
          <p:spPr>
            <a:xfrm flipV="1">
              <a:off x="8683752" y="5470091"/>
              <a:ext cx="34466" cy="4240"/>
            </a:xfrm>
            <a:custGeom>
              <a:avLst/>
              <a:gdLst>
                <a:gd name="connsiteX0" fmla="*/ 34291 w 34466"/>
                <a:gd name="connsiteY0" fmla="*/ -359 h 4240"/>
                <a:gd name="connsiteX1" fmla="*/ -175 w 34466"/>
                <a:gd name="connsiteY1" fmla="*/ 235 h 4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466" h="4240">
                  <a:moveTo>
                    <a:pt x="34291" y="-359"/>
                  </a:moveTo>
                  <a:cubicBezTo>
                    <a:pt x="26948" y="2662"/>
                    <a:pt x="11273" y="7140"/>
                    <a:pt x="-175" y="23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94" name="任意多边形: 形状 2493">
              <a:extLst>
                <a:ext uri="{FF2B5EF4-FFF2-40B4-BE49-F238E27FC236}">
                  <a16:creationId xmlns:a16="http://schemas.microsoft.com/office/drawing/2014/main" id="{43621B83-391C-47FD-1024-A5853D7832C4}"/>
                </a:ext>
              </a:extLst>
            </p:cNvPr>
            <p:cNvSpPr/>
            <p:nvPr/>
          </p:nvSpPr>
          <p:spPr>
            <a:xfrm flipV="1">
              <a:off x="8694132" y="5431826"/>
              <a:ext cx="18847" cy="38876"/>
            </a:xfrm>
            <a:custGeom>
              <a:avLst/>
              <a:gdLst>
                <a:gd name="connsiteX0" fmla="*/ 18672 w 18847"/>
                <a:gd name="connsiteY0" fmla="*/ 38514 h 38876"/>
                <a:gd name="connsiteX1" fmla="*/ 4397 w 18847"/>
                <a:gd name="connsiteY1" fmla="*/ -363 h 38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847" h="38876">
                  <a:moveTo>
                    <a:pt x="18672" y="38514"/>
                  </a:moveTo>
                  <a:cubicBezTo>
                    <a:pt x="-2623" y="32403"/>
                    <a:pt x="-3494" y="9537"/>
                    <a:pt x="4397" y="-36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95" name="任意多边形: 形状 2494">
              <a:extLst>
                <a:ext uri="{FF2B5EF4-FFF2-40B4-BE49-F238E27FC236}">
                  <a16:creationId xmlns:a16="http://schemas.microsoft.com/office/drawing/2014/main" id="{A322C47B-4CD6-66AC-CC4B-1F477FAD74AE}"/>
                </a:ext>
              </a:extLst>
            </p:cNvPr>
            <p:cNvSpPr/>
            <p:nvPr/>
          </p:nvSpPr>
          <p:spPr>
            <a:xfrm flipV="1">
              <a:off x="8692735" y="5369199"/>
              <a:ext cx="18709" cy="39313"/>
            </a:xfrm>
            <a:custGeom>
              <a:avLst/>
              <a:gdLst>
                <a:gd name="connsiteX0" fmla="*/ 8044 w 18709"/>
                <a:gd name="connsiteY0" fmla="*/ 38939 h 39313"/>
                <a:gd name="connsiteX1" fmla="*/ 18535 w 18709"/>
                <a:gd name="connsiteY1" fmla="*/ -375 h 39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709" h="39313">
                  <a:moveTo>
                    <a:pt x="8044" y="38939"/>
                  </a:moveTo>
                  <a:cubicBezTo>
                    <a:pt x="-4867" y="23706"/>
                    <a:pt x="-3429" y="11364"/>
                    <a:pt x="18535" y="-37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96" name="任意多边形: 形状 2495">
              <a:extLst>
                <a:ext uri="{FF2B5EF4-FFF2-40B4-BE49-F238E27FC236}">
                  <a16:creationId xmlns:a16="http://schemas.microsoft.com/office/drawing/2014/main" id="{0443FBE2-A73A-59FD-F11A-E78D8507071E}"/>
                </a:ext>
              </a:extLst>
            </p:cNvPr>
            <p:cNvSpPr/>
            <p:nvPr/>
          </p:nvSpPr>
          <p:spPr>
            <a:xfrm flipV="1">
              <a:off x="8681590" y="5395273"/>
              <a:ext cx="19270" cy="42992"/>
            </a:xfrm>
            <a:custGeom>
              <a:avLst/>
              <a:gdLst>
                <a:gd name="connsiteX0" fmla="*/ 13117 w 19270"/>
                <a:gd name="connsiteY0" fmla="*/ 42623 h 42992"/>
                <a:gd name="connsiteX1" fmla="*/ 19095 w 19270"/>
                <a:gd name="connsiteY1" fmla="*/ -369 h 42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270" h="42992">
                  <a:moveTo>
                    <a:pt x="13117" y="42623"/>
                  </a:moveTo>
                  <a:cubicBezTo>
                    <a:pt x="-7848" y="27584"/>
                    <a:pt x="-2630" y="11755"/>
                    <a:pt x="19095" y="-36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97" name="任意多边形: 形状 2496">
              <a:extLst>
                <a:ext uri="{FF2B5EF4-FFF2-40B4-BE49-F238E27FC236}">
                  <a16:creationId xmlns:a16="http://schemas.microsoft.com/office/drawing/2014/main" id="{19F582F8-6696-9F4C-CEC6-1C338BF66429}"/>
                </a:ext>
              </a:extLst>
            </p:cNvPr>
            <p:cNvSpPr/>
            <p:nvPr/>
          </p:nvSpPr>
          <p:spPr>
            <a:xfrm flipV="1">
              <a:off x="8663887" y="5423134"/>
              <a:ext cx="19803" cy="42475"/>
            </a:xfrm>
            <a:custGeom>
              <a:avLst/>
              <a:gdLst>
                <a:gd name="connsiteX0" fmla="*/ 19628 w 19803"/>
                <a:gd name="connsiteY0" fmla="*/ 42112 h 42475"/>
                <a:gd name="connsiteX1" fmla="*/ 4159 w 19803"/>
                <a:gd name="connsiteY1" fmla="*/ -364 h 42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803" h="42475">
                  <a:moveTo>
                    <a:pt x="19628" y="42112"/>
                  </a:moveTo>
                  <a:cubicBezTo>
                    <a:pt x="-2162" y="35220"/>
                    <a:pt x="-3703" y="13872"/>
                    <a:pt x="4159" y="-36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98" name="任意多边形: 形状 2497">
              <a:extLst>
                <a:ext uri="{FF2B5EF4-FFF2-40B4-BE49-F238E27FC236}">
                  <a16:creationId xmlns:a16="http://schemas.microsoft.com/office/drawing/2014/main" id="{24B17F1A-A039-1E37-FB76-DA97EEDAB661}"/>
                </a:ext>
              </a:extLst>
            </p:cNvPr>
            <p:cNvSpPr/>
            <p:nvPr/>
          </p:nvSpPr>
          <p:spPr>
            <a:xfrm flipV="1">
              <a:off x="8625651" y="5432251"/>
              <a:ext cx="40417" cy="29169"/>
            </a:xfrm>
            <a:custGeom>
              <a:avLst/>
              <a:gdLst>
                <a:gd name="connsiteX0" fmla="*/ 40242 w 40417"/>
                <a:gd name="connsiteY0" fmla="*/ 23039 h 29169"/>
                <a:gd name="connsiteX1" fmla="*/ -176 w 40417"/>
                <a:gd name="connsiteY1" fmla="*/ -364 h 29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0417" h="29169">
                  <a:moveTo>
                    <a:pt x="40242" y="23039"/>
                  </a:moveTo>
                  <a:cubicBezTo>
                    <a:pt x="19816" y="39790"/>
                    <a:pt x="74" y="16359"/>
                    <a:pt x="-176" y="-36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99" name="任意多边形: 形状 2498">
              <a:extLst>
                <a:ext uri="{FF2B5EF4-FFF2-40B4-BE49-F238E27FC236}">
                  <a16:creationId xmlns:a16="http://schemas.microsoft.com/office/drawing/2014/main" id="{3E4E05AC-C2E5-01A7-FBF7-3652E90388FB}"/>
                </a:ext>
              </a:extLst>
            </p:cNvPr>
            <p:cNvSpPr/>
            <p:nvPr/>
          </p:nvSpPr>
          <p:spPr>
            <a:xfrm flipV="1">
              <a:off x="8655414" y="5359512"/>
              <a:ext cx="35182" cy="45719"/>
            </a:xfrm>
            <a:custGeom>
              <a:avLst/>
              <a:gdLst>
                <a:gd name="connsiteX0" fmla="*/ 35007 w 35182"/>
                <a:gd name="connsiteY0" fmla="*/ 44944 h 45719"/>
                <a:gd name="connsiteX1" fmla="*/ -155 w 35182"/>
                <a:gd name="connsiteY1" fmla="*/ 20386 h 45719"/>
                <a:gd name="connsiteX2" fmla="*/ 29174 w 35182"/>
                <a:gd name="connsiteY2" fmla="*/ -367 h 4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182" h="45719">
                  <a:moveTo>
                    <a:pt x="35007" y="44944"/>
                  </a:moveTo>
                  <a:cubicBezTo>
                    <a:pt x="17711" y="47731"/>
                    <a:pt x="-888" y="35557"/>
                    <a:pt x="-155" y="20386"/>
                  </a:cubicBezTo>
                  <a:cubicBezTo>
                    <a:pt x="582" y="5220"/>
                    <a:pt x="17564" y="-638"/>
                    <a:pt x="29174" y="-36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00" name="任意多边形: 形状 2499">
              <a:extLst>
                <a:ext uri="{FF2B5EF4-FFF2-40B4-BE49-F238E27FC236}">
                  <a16:creationId xmlns:a16="http://schemas.microsoft.com/office/drawing/2014/main" id="{C699339E-75B3-A75E-C1EC-60A75F7D1FB0}"/>
                </a:ext>
              </a:extLst>
            </p:cNvPr>
            <p:cNvSpPr/>
            <p:nvPr/>
          </p:nvSpPr>
          <p:spPr>
            <a:xfrm flipV="1">
              <a:off x="8639626" y="5392059"/>
              <a:ext cx="17513" cy="41863"/>
            </a:xfrm>
            <a:custGeom>
              <a:avLst/>
              <a:gdLst>
                <a:gd name="connsiteX0" fmla="*/ 17337 w 17513"/>
                <a:gd name="connsiteY0" fmla="*/ 41493 h 41863"/>
                <a:gd name="connsiteX1" fmla="*/ 6062 w 17513"/>
                <a:gd name="connsiteY1" fmla="*/ -370 h 41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513" h="41863">
                  <a:moveTo>
                    <a:pt x="17337" y="41493"/>
                  </a:moveTo>
                  <a:cubicBezTo>
                    <a:pt x="-4764" y="31537"/>
                    <a:pt x="-2787" y="12310"/>
                    <a:pt x="6062" y="-37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01" name="任意多边形: 形状 2500">
              <a:extLst>
                <a:ext uri="{FF2B5EF4-FFF2-40B4-BE49-F238E27FC236}">
                  <a16:creationId xmlns:a16="http://schemas.microsoft.com/office/drawing/2014/main" id="{C2282EE3-5CDB-47C5-9BF0-539A49EC2BE5}"/>
                </a:ext>
              </a:extLst>
            </p:cNvPr>
            <p:cNvSpPr/>
            <p:nvPr/>
          </p:nvSpPr>
          <p:spPr>
            <a:xfrm flipV="1">
              <a:off x="8625202" y="5324550"/>
              <a:ext cx="52468" cy="45046"/>
            </a:xfrm>
            <a:custGeom>
              <a:avLst/>
              <a:gdLst>
                <a:gd name="connsiteX0" fmla="*/ 13544 w 52468"/>
                <a:gd name="connsiteY0" fmla="*/ 44664 h 45046"/>
                <a:gd name="connsiteX1" fmla="*/ 13592 w 52468"/>
                <a:gd name="connsiteY1" fmla="*/ 4339 h 45046"/>
                <a:gd name="connsiteX2" fmla="*/ 52292 w 52468"/>
                <a:gd name="connsiteY2" fmla="*/ 19023 h 45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2468" h="45046">
                  <a:moveTo>
                    <a:pt x="13544" y="44664"/>
                  </a:moveTo>
                  <a:cubicBezTo>
                    <a:pt x="-1301" y="40999"/>
                    <a:pt x="-7921" y="18512"/>
                    <a:pt x="13592" y="4339"/>
                  </a:cubicBezTo>
                  <a:cubicBezTo>
                    <a:pt x="30912" y="-7072"/>
                    <a:pt x="50353" y="3922"/>
                    <a:pt x="52292" y="1902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02" name="任意多边形: 形状 2501">
              <a:extLst>
                <a:ext uri="{FF2B5EF4-FFF2-40B4-BE49-F238E27FC236}">
                  <a16:creationId xmlns:a16="http://schemas.microsoft.com/office/drawing/2014/main" id="{82DEFF85-3097-4B83-C3D0-EC9BA1C148BC}"/>
                </a:ext>
              </a:extLst>
            </p:cNvPr>
            <p:cNvSpPr/>
            <p:nvPr/>
          </p:nvSpPr>
          <p:spPr>
            <a:xfrm flipV="1">
              <a:off x="8621449" y="5362888"/>
              <a:ext cx="19371" cy="44549"/>
            </a:xfrm>
            <a:custGeom>
              <a:avLst/>
              <a:gdLst>
                <a:gd name="connsiteX0" fmla="*/ 14202 w 19371"/>
                <a:gd name="connsiteY0" fmla="*/ 44174 h 44549"/>
                <a:gd name="connsiteX1" fmla="*/ 19195 w 19371"/>
                <a:gd name="connsiteY1" fmla="*/ -375 h 44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371" h="44549">
                  <a:moveTo>
                    <a:pt x="14202" y="44174"/>
                  </a:moveTo>
                  <a:cubicBezTo>
                    <a:pt x="-2643" y="33063"/>
                    <a:pt x="-8951" y="13641"/>
                    <a:pt x="19195" y="-37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03" name="任意多边形: 形状 2502">
              <a:extLst>
                <a:ext uri="{FF2B5EF4-FFF2-40B4-BE49-F238E27FC236}">
                  <a16:creationId xmlns:a16="http://schemas.microsoft.com/office/drawing/2014/main" id="{ED8010AE-D468-C171-B3C4-6443BAA20983}"/>
                </a:ext>
              </a:extLst>
            </p:cNvPr>
            <p:cNvSpPr/>
            <p:nvPr/>
          </p:nvSpPr>
          <p:spPr>
            <a:xfrm flipV="1">
              <a:off x="8595598" y="5423371"/>
              <a:ext cx="41062" cy="16812"/>
            </a:xfrm>
            <a:custGeom>
              <a:avLst/>
              <a:gdLst>
                <a:gd name="connsiteX0" fmla="*/ 40885 w 41062"/>
                <a:gd name="connsiteY0" fmla="*/ 848 h 16812"/>
                <a:gd name="connsiteX1" fmla="*/ -177 w 41062"/>
                <a:gd name="connsiteY1" fmla="*/ -366 h 16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062" h="16812">
                  <a:moveTo>
                    <a:pt x="40885" y="848"/>
                  </a:moveTo>
                  <a:cubicBezTo>
                    <a:pt x="29244" y="18571"/>
                    <a:pt x="2804" y="24970"/>
                    <a:pt x="-177" y="-36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04" name="任意多边形: 形状 2503">
              <a:extLst>
                <a:ext uri="{FF2B5EF4-FFF2-40B4-BE49-F238E27FC236}">
                  <a16:creationId xmlns:a16="http://schemas.microsoft.com/office/drawing/2014/main" id="{07B3ADC2-5BE0-E174-3650-AFC82EF1B14C}"/>
                </a:ext>
              </a:extLst>
            </p:cNvPr>
            <p:cNvSpPr/>
            <p:nvPr/>
          </p:nvSpPr>
          <p:spPr>
            <a:xfrm flipV="1">
              <a:off x="8606182" y="5391702"/>
              <a:ext cx="16786" cy="32669"/>
            </a:xfrm>
            <a:custGeom>
              <a:avLst/>
              <a:gdLst>
                <a:gd name="connsiteX0" fmla="*/ 16610 w 16786"/>
                <a:gd name="connsiteY0" fmla="*/ 32299 h 32669"/>
                <a:gd name="connsiteX1" fmla="*/ 272 w 16786"/>
                <a:gd name="connsiteY1" fmla="*/ -371 h 32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786" h="32669">
                  <a:moveTo>
                    <a:pt x="16610" y="32299"/>
                  </a:moveTo>
                  <a:cubicBezTo>
                    <a:pt x="4096" y="27156"/>
                    <a:pt x="-1939" y="12468"/>
                    <a:pt x="272" y="-37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05" name="任意多边形: 形状 2504">
              <a:extLst>
                <a:ext uri="{FF2B5EF4-FFF2-40B4-BE49-F238E27FC236}">
                  <a16:creationId xmlns:a16="http://schemas.microsoft.com/office/drawing/2014/main" id="{487A011C-7C21-DD7C-5620-E008F3B792F2}"/>
                </a:ext>
              </a:extLst>
            </p:cNvPr>
            <p:cNvSpPr/>
            <p:nvPr/>
          </p:nvSpPr>
          <p:spPr>
            <a:xfrm flipV="1">
              <a:off x="8575540" y="5412959"/>
              <a:ext cx="30521" cy="18428"/>
            </a:xfrm>
            <a:custGeom>
              <a:avLst/>
              <a:gdLst>
                <a:gd name="connsiteX0" fmla="*/ 30344 w 30521"/>
                <a:gd name="connsiteY0" fmla="*/ 15148 h 18428"/>
                <a:gd name="connsiteX1" fmla="*/ -177 w 30521"/>
                <a:gd name="connsiteY1" fmla="*/ -368 h 18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521" h="18428">
                  <a:moveTo>
                    <a:pt x="30344" y="15148"/>
                  </a:moveTo>
                  <a:cubicBezTo>
                    <a:pt x="18232" y="20102"/>
                    <a:pt x="4049" y="20917"/>
                    <a:pt x="-177" y="-36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06" name="任意多边形: 形状 2505">
              <a:extLst>
                <a:ext uri="{FF2B5EF4-FFF2-40B4-BE49-F238E27FC236}">
                  <a16:creationId xmlns:a16="http://schemas.microsoft.com/office/drawing/2014/main" id="{D794A3F4-9799-3A9C-9AB0-40BF122466A0}"/>
                </a:ext>
              </a:extLst>
            </p:cNvPr>
            <p:cNvSpPr/>
            <p:nvPr/>
          </p:nvSpPr>
          <p:spPr>
            <a:xfrm flipV="1">
              <a:off x="8548965" y="5406934"/>
              <a:ext cx="33879" cy="16448"/>
            </a:xfrm>
            <a:custGeom>
              <a:avLst/>
              <a:gdLst>
                <a:gd name="connsiteX0" fmla="*/ 33701 w 33879"/>
                <a:gd name="connsiteY0" fmla="*/ 6547 h 16448"/>
                <a:gd name="connsiteX1" fmla="*/ -86 w 33879"/>
                <a:gd name="connsiteY1" fmla="*/ -370 h 16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879" h="16448">
                  <a:moveTo>
                    <a:pt x="33701" y="6547"/>
                  </a:moveTo>
                  <a:cubicBezTo>
                    <a:pt x="22421" y="19680"/>
                    <a:pt x="-1855" y="20901"/>
                    <a:pt x="-86" y="-37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07" name="任意多边形: 形状 2506">
              <a:extLst>
                <a:ext uri="{FF2B5EF4-FFF2-40B4-BE49-F238E27FC236}">
                  <a16:creationId xmlns:a16="http://schemas.microsoft.com/office/drawing/2014/main" id="{7DE69774-05F4-37EB-1D38-3FAA5AD7388E}"/>
                </a:ext>
              </a:extLst>
            </p:cNvPr>
            <p:cNvSpPr/>
            <p:nvPr/>
          </p:nvSpPr>
          <p:spPr>
            <a:xfrm flipV="1">
              <a:off x="8525188" y="5403218"/>
              <a:ext cx="30153" cy="19380"/>
            </a:xfrm>
            <a:custGeom>
              <a:avLst/>
              <a:gdLst>
                <a:gd name="connsiteX0" fmla="*/ 29975 w 30153"/>
                <a:gd name="connsiteY0" fmla="*/ 13977 h 19380"/>
                <a:gd name="connsiteX1" fmla="*/ 194 w 30153"/>
                <a:gd name="connsiteY1" fmla="*/ -370 h 19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153" h="19380">
                  <a:moveTo>
                    <a:pt x="29975" y="13977"/>
                  </a:moveTo>
                  <a:cubicBezTo>
                    <a:pt x="19160" y="23553"/>
                    <a:pt x="-3339" y="19836"/>
                    <a:pt x="194" y="-37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08" name="任意多边形: 形状 2507">
              <a:extLst>
                <a:ext uri="{FF2B5EF4-FFF2-40B4-BE49-F238E27FC236}">
                  <a16:creationId xmlns:a16="http://schemas.microsoft.com/office/drawing/2014/main" id="{D79B6C26-82B2-3FB1-58D9-B01B830C39DD}"/>
                </a:ext>
              </a:extLst>
            </p:cNvPr>
            <p:cNvSpPr/>
            <p:nvPr/>
          </p:nvSpPr>
          <p:spPr>
            <a:xfrm flipV="1">
              <a:off x="8498613" y="5407720"/>
              <a:ext cx="28986" cy="18477"/>
            </a:xfrm>
            <a:custGeom>
              <a:avLst/>
              <a:gdLst>
                <a:gd name="connsiteX0" fmla="*/ 28808 w 28986"/>
                <a:gd name="connsiteY0" fmla="*/ 16625 h 18477"/>
                <a:gd name="connsiteX1" fmla="*/ 618 w 28986"/>
                <a:gd name="connsiteY1" fmla="*/ -369 h 18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986" h="18477">
                  <a:moveTo>
                    <a:pt x="28808" y="16625"/>
                  </a:moveTo>
                  <a:cubicBezTo>
                    <a:pt x="16201" y="20798"/>
                    <a:pt x="-4499" y="16485"/>
                    <a:pt x="618" y="-36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09" name="任意多边形: 形状 2508">
              <a:extLst>
                <a:ext uri="{FF2B5EF4-FFF2-40B4-BE49-F238E27FC236}">
                  <a16:creationId xmlns:a16="http://schemas.microsoft.com/office/drawing/2014/main" id="{5CE66ACE-7B52-D055-A667-9B636F59A32D}"/>
                </a:ext>
              </a:extLst>
            </p:cNvPr>
            <p:cNvSpPr/>
            <p:nvPr/>
          </p:nvSpPr>
          <p:spPr>
            <a:xfrm flipV="1">
              <a:off x="8587719" y="5382568"/>
              <a:ext cx="33344" cy="31474"/>
            </a:xfrm>
            <a:custGeom>
              <a:avLst/>
              <a:gdLst>
                <a:gd name="connsiteX0" fmla="*/ 33168 w 33344"/>
                <a:gd name="connsiteY0" fmla="*/ 30779 h 31474"/>
                <a:gd name="connsiteX1" fmla="*/ -177 w 33344"/>
                <a:gd name="connsiteY1" fmla="*/ -373 h 31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344" h="31474">
                  <a:moveTo>
                    <a:pt x="33168" y="30779"/>
                  </a:moveTo>
                  <a:cubicBezTo>
                    <a:pt x="13194" y="33631"/>
                    <a:pt x="563" y="17126"/>
                    <a:pt x="-177" y="-37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10" name="任意多边形: 形状 2509">
              <a:extLst>
                <a:ext uri="{FF2B5EF4-FFF2-40B4-BE49-F238E27FC236}">
                  <a16:creationId xmlns:a16="http://schemas.microsoft.com/office/drawing/2014/main" id="{889A6F1D-E212-782C-48E7-144F839CE506}"/>
                </a:ext>
              </a:extLst>
            </p:cNvPr>
            <p:cNvSpPr/>
            <p:nvPr/>
          </p:nvSpPr>
          <p:spPr>
            <a:xfrm flipV="1">
              <a:off x="8588436" y="5339558"/>
              <a:ext cx="36675" cy="52171"/>
            </a:xfrm>
            <a:custGeom>
              <a:avLst/>
              <a:gdLst>
                <a:gd name="connsiteX0" fmla="*/ 36499 w 36675"/>
                <a:gd name="connsiteY0" fmla="*/ 51085 h 52171"/>
                <a:gd name="connsiteX1" fmla="*/ 7712 w 36675"/>
                <a:gd name="connsiteY1" fmla="*/ -379 h 52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675" h="52171">
                  <a:moveTo>
                    <a:pt x="36499" y="51085"/>
                  </a:moveTo>
                  <a:cubicBezTo>
                    <a:pt x="7519" y="56917"/>
                    <a:pt x="-11781" y="25580"/>
                    <a:pt x="7712" y="-37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11" name="任意多边形: 形状 2510">
              <a:extLst>
                <a:ext uri="{FF2B5EF4-FFF2-40B4-BE49-F238E27FC236}">
                  <a16:creationId xmlns:a16="http://schemas.microsoft.com/office/drawing/2014/main" id="{A6E97584-0533-3A92-E2C9-EBB245A77690}"/>
                </a:ext>
              </a:extLst>
            </p:cNvPr>
            <p:cNvSpPr/>
            <p:nvPr/>
          </p:nvSpPr>
          <p:spPr>
            <a:xfrm flipV="1">
              <a:off x="8560653" y="5377865"/>
              <a:ext cx="29216" cy="29154"/>
            </a:xfrm>
            <a:custGeom>
              <a:avLst/>
              <a:gdLst>
                <a:gd name="connsiteX0" fmla="*/ 29039 w 29216"/>
                <a:gd name="connsiteY0" fmla="*/ 28755 h 29154"/>
                <a:gd name="connsiteX1" fmla="*/ 245 w 29216"/>
                <a:gd name="connsiteY1" fmla="*/ -374 h 29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216" h="29154">
                  <a:moveTo>
                    <a:pt x="29039" y="28755"/>
                  </a:moveTo>
                  <a:cubicBezTo>
                    <a:pt x="9884" y="29457"/>
                    <a:pt x="-2682" y="15636"/>
                    <a:pt x="245" y="-37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12" name="任意多边形: 形状 2511">
              <a:extLst>
                <a:ext uri="{FF2B5EF4-FFF2-40B4-BE49-F238E27FC236}">
                  <a16:creationId xmlns:a16="http://schemas.microsoft.com/office/drawing/2014/main" id="{4647697A-982E-DCAD-5202-712444A87DCF}"/>
                </a:ext>
              </a:extLst>
            </p:cNvPr>
            <p:cNvSpPr/>
            <p:nvPr/>
          </p:nvSpPr>
          <p:spPr>
            <a:xfrm flipV="1">
              <a:off x="8583444" y="5307694"/>
              <a:ext cx="16426" cy="41616"/>
            </a:xfrm>
            <a:custGeom>
              <a:avLst/>
              <a:gdLst>
                <a:gd name="connsiteX0" fmla="*/ 16249 w 16426"/>
                <a:gd name="connsiteY0" fmla="*/ 41043 h 41616"/>
                <a:gd name="connsiteX1" fmla="*/ 12882 w 16426"/>
                <a:gd name="connsiteY1" fmla="*/ -386 h 41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426" h="41616">
                  <a:moveTo>
                    <a:pt x="16249" y="41043"/>
                  </a:moveTo>
                  <a:cubicBezTo>
                    <a:pt x="4954" y="43842"/>
                    <a:pt x="-12481" y="14592"/>
                    <a:pt x="12882" y="-38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13" name="任意多边形: 形状 2512">
              <a:extLst>
                <a:ext uri="{FF2B5EF4-FFF2-40B4-BE49-F238E27FC236}">
                  <a16:creationId xmlns:a16="http://schemas.microsoft.com/office/drawing/2014/main" id="{20D5AC1C-DDC6-5699-58DE-F630F81A629C}"/>
                </a:ext>
              </a:extLst>
            </p:cNvPr>
            <p:cNvSpPr/>
            <p:nvPr/>
          </p:nvSpPr>
          <p:spPr>
            <a:xfrm flipV="1">
              <a:off x="8551020" y="5301333"/>
              <a:ext cx="37717" cy="43209"/>
            </a:xfrm>
            <a:custGeom>
              <a:avLst/>
              <a:gdLst>
                <a:gd name="connsiteX0" fmla="*/ 16883 w 37717"/>
                <a:gd name="connsiteY0" fmla="*/ 42822 h 43209"/>
                <a:gd name="connsiteX1" fmla="*/ 37540 w 37717"/>
                <a:gd name="connsiteY1" fmla="*/ -213 h 43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717" h="43209">
                  <a:moveTo>
                    <a:pt x="16883" y="42822"/>
                  </a:moveTo>
                  <a:cubicBezTo>
                    <a:pt x="-9647" y="42202"/>
                    <a:pt x="-7048" y="-3550"/>
                    <a:pt x="37540" y="-21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14" name="任意多边形: 形状 2513">
              <a:extLst>
                <a:ext uri="{FF2B5EF4-FFF2-40B4-BE49-F238E27FC236}">
                  <a16:creationId xmlns:a16="http://schemas.microsoft.com/office/drawing/2014/main" id="{6E90C94E-0B6D-3B26-BAA5-3AE9104A2F82}"/>
                </a:ext>
              </a:extLst>
            </p:cNvPr>
            <p:cNvSpPr/>
            <p:nvPr/>
          </p:nvSpPr>
          <p:spPr>
            <a:xfrm flipV="1">
              <a:off x="8557395" y="5341576"/>
              <a:ext cx="13134" cy="41910"/>
            </a:xfrm>
            <a:custGeom>
              <a:avLst/>
              <a:gdLst>
                <a:gd name="connsiteX0" fmla="*/ 9555 w 13134"/>
                <a:gd name="connsiteY0" fmla="*/ 41531 h 41910"/>
                <a:gd name="connsiteX1" fmla="*/ 12956 w 13134"/>
                <a:gd name="connsiteY1" fmla="*/ -380 h 41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134" h="41910">
                  <a:moveTo>
                    <a:pt x="9555" y="41531"/>
                  </a:moveTo>
                  <a:cubicBezTo>
                    <a:pt x="-1292" y="30427"/>
                    <a:pt x="-6655" y="14226"/>
                    <a:pt x="12956" y="-38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15" name="任意多边形: 形状 2514">
              <a:extLst>
                <a:ext uri="{FF2B5EF4-FFF2-40B4-BE49-F238E27FC236}">
                  <a16:creationId xmlns:a16="http://schemas.microsoft.com/office/drawing/2014/main" id="{B6456274-A0D0-61A0-7515-3BD671647D7D}"/>
                </a:ext>
              </a:extLst>
            </p:cNvPr>
            <p:cNvSpPr/>
            <p:nvPr/>
          </p:nvSpPr>
          <p:spPr>
            <a:xfrm flipV="1">
              <a:off x="8531210" y="5359073"/>
              <a:ext cx="26274" cy="44351"/>
            </a:xfrm>
            <a:custGeom>
              <a:avLst/>
              <a:gdLst>
                <a:gd name="connsiteX0" fmla="*/ 26096 w 26274"/>
                <a:gd name="connsiteY0" fmla="*/ 43613 h 44351"/>
                <a:gd name="connsiteX1" fmla="*/ 11300 w 26274"/>
                <a:gd name="connsiteY1" fmla="*/ -376 h 44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274" h="44351">
                  <a:moveTo>
                    <a:pt x="26096" y="43613"/>
                  </a:moveTo>
                  <a:cubicBezTo>
                    <a:pt x="7880" y="47526"/>
                    <a:pt x="-14035" y="18935"/>
                    <a:pt x="11300" y="-37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16" name="任意多边形: 形状 2515">
              <a:extLst>
                <a:ext uri="{FF2B5EF4-FFF2-40B4-BE49-F238E27FC236}">
                  <a16:creationId xmlns:a16="http://schemas.microsoft.com/office/drawing/2014/main" id="{87D481AD-197C-09A4-C9E9-E357B3E133D5}"/>
                </a:ext>
              </a:extLst>
            </p:cNvPr>
            <p:cNvSpPr/>
            <p:nvPr/>
          </p:nvSpPr>
          <p:spPr>
            <a:xfrm flipV="1">
              <a:off x="8514171" y="5302048"/>
              <a:ext cx="37355" cy="29844"/>
            </a:xfrm>
            <a:custGeom>
              <a:avLst/>
              <a:gdLst>
                <a:gd name="connsiteX0" fmla="*/ 13488 w 37355"/>
                <a:gd name="connsiteY0" fmla="*/ 29456 h 29844"/>
                <a:gd name="connsiteX1" fmla="*/ 37177 w 37355"/>
                <a:gd name="connsiteY1" fmla="*/ 4101 h 29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55" h="29844">
                  <a:moveTo>
                    <a:pt x="13488" y="29456"/>
                  </a:moveTo>
                  <a:cubicBezTo>
                    <a:pt x="-16631" y="24028"/>
                    <a:pt x="8353" y="-13035"/>
                    <a:pt x="37177" y="410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17" name="任意多边形: 形状 2516">
              <a:extLst>
                <a:ext uri="{FF2B5EF4-FFF2-40B4-BE49-F238E27FC236}">
                  <a16:creationId xmlns:a16="http://schemas.microsoft.com/office/drawing/2014/main" id="{F084A30E-98CE-AFD1-0C9E-636FFD444EEF}"/>
                </a:ext>
              </a:extLst>
            </p:cNvPr>
            <p:cNvSpPr/>
            <p:nvPr/>
          </p:nvSpPr>
          <p:spPr>
            <a:xfrm flipV="1">
              <a:off x="8476406" y="5314430"/>
              <a:ext cx="49770" cy="30831"/>
            </a:xfrm>
            <a:custGeom>
              <a:avLst/>
              <a:gdLst>
                <a:gd name="connsiteX0" fmla="*/ 6485 w 49770"/>
                <a:gd name="connsiteY0" fmla="*/ 30446 h 30831"/>
                <a:gd name="connsiteX1" fmla="*/ 49591 w 49770"/>
                <a:gd name="connsiteY1" fmla="*/ 15115 h 30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9770" h="30831">
                  <a:moveTo>
                    <a:pt x="6485" y="30446"/>
                  </a:moveTo>
                  <a:cubicBezTo>
                    <a:pt x="-9982" y="25082"/>
                    <a:pt x="3950" y="-25129"/>
                    <a:pt x="49591" y="1511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18" name="任意多边形: 形状 2517">
              <a:extLst>
                <a:ext uri="{FF2B5EF4-FFF2-40B4-BE49-F238E27FC236}">
                  <a16:creationId xmlns:a16="http://schemas.microsoft.com/office/drawing/2014/main" id="{B4F9DBF3-0382-558C-65C3-E3A9D799B3F0}"/>
                </a:ext>
              </a:extLst>
            </p:cNvPr>
            <p:cNvSpPr/>
            <p:nvPr/>
          </p:nvSpPr>
          <p:spPr>
            <a:xfrm flipV="1">
              <a:off x="8526626" y="5331218"/>
              <a:ext cx="13316" cy="33459"/>
            </a:xfrm>
            <a:custGeom>
              <a:avLst/>
              <a:gdLst>
                <a:gd name="connsiteX0" fmla="*/ 3295 w 13316"/>
                <a:gd name="connsiteY0" fmla="*/ 33077 h 33459"/>
                <a:gd name="connsiteX1" fmla="*/ 13138 w 13316"/>
                <a:gd name="connsiteY1" fmla="*/ -382 h 33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316" h="33459">
                  <a:moveTo>
                    <a:pt x="3295" y="33077"/>
                  </a:moveTo>
                  <a:cubicBezTo>
                    <a:pt x="-3311" y="20931"/>
                    <a:pt x="-743" y="9505"/>
                    <a:pt x="13138" y="-38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19" name="任意多边形: 形状 2518">
              <a:extLst>
                <a:ext uri="{FF2B5EF4-FFF2-40B4-BE49-F238E27FC236}">
                  <a16:creationId xmlns:a16="http://schemas.microsoft.com/office/drawing/2014/main" id="{77DC1B94-93AB-4E99-1181-8DD7F625C124}"/>
                </a:ext>
              </a:extLst>
            </p:cNvPr>
            <p:cNvSpPr/>
            <p:nvPr/>
          </p:nvSpPr>
          <p:spPr>
            <a:xfrm flipV="1">
              <a:off x="8495265" y="5372987"/>
              <a:ext cx="37216" cy="38278"/>
            </a:xfrm>
            <a:custGeom>
              <a:avLst/>
              <a:gdLst>
                <a:gd name="connsiteX0" fmla="*/ 37037 w 37216"/>
                <a:gd name="connsiteY0" fmla="*/ 35145 h 38278"/>
                <a:gd name="connsiteX1" fmla="*/ 8000 w 37216"/>
                <a:gd name="connsiteY1" fmla="*/ -374 h 38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216" h="38278">
                  <a:moveTo>
                    <a:pt x="37037" y="35145"/>
                  </a:moveTo>
                  <a:cubicBezTo>
                    <a:pt x="11896" y="46170"/>
                    <a:pt x="-13707" y="22088"/>
                    <a:pt x="8000" y="-37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20" name="任意多边形: 形状 2519">
              <a:extLst>
                <a:ext uri="{FF2B5EF4-FFF2-40B4-BE49-F238E27FC236}">
                  <a16:creationId xmlns:a16="http://schemas.microsoft.com/office/drawing/2014/main" id="{B9A10EC9-3BFC-4435-2B19-2B5667380866}"/>
                </a:ext>
              </a:extLst>
            </p:cNvPr>
            <p:cNvSpPr/>
            <p:nvPr/>
          </p:nvSpPr>
          <p:spPr>
            <a:xfrm flipV="1">
              <a:off x="8489029" y="5345029"/>
              <a:ext cx="15441" cy="32648"/>
            </a:xfrm>
            <a:custGeom>
              <a:avLst/>
              <a:gdLst>
                <a:gd name="connsiteX0" fmla="*/ 3268 w 15441"/>
                <a:gd name="connsiteY0" fmla="*/ 32268 h 32648"/>
                <a:gd name="connsiteX1" fmla="*/ 15262 w 15441"/>
                <a:gd name="connsiteY1" fmla="*/ -380 h 32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441" h="32648">
                  <a:moveTo>
                    <a:pt x="3268" y="32268"/>
                  </a:moveTo>
                  <a:cubicBezTo>
                    <a:pt x="-4399" y="21881"/>
                    <a:pt x="1210" y="5803"/>
                    <a:pt x="15262" y="-38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21" name="任意多边形: 形状 2520">
              <a:extLst>
                <a:ext uri="{FF2B5EF4-FFF2-40B4-BE49-F238E27FC236}">
                  <a16:creationId xmlns:a16="http://schemas.microsoft.com/office/drawing/2014/main" id="{9271AD2F-0C5F-340E-50E5-47863E07F2F9}"/>
                </a:ext>
              </a:extLst>
            </p:cNvPr>
            <p:cNvSpPr/>
            <p:nvPr/>
          </p:nvSpPr>
          <p:spPr>
            <a:xfrm flipV="1">
              <a:off x="8468951" y="5406975"/>
              <a:ext cx="32216" cy="28866"/>
            </a:xfrm>
            <a:custGeom>
              <a:avLst/>
              <a:gdLst>
                <a:gd name="connsiteX0" fmla="*/ 32037 w 32216"/>
                <a:gd name="connsiteY0" fmla="*/ 26746 h 28866"/>
                <a:gd name="connsiteX1" fmla="*/ 7787 w 32216"/>
                <a:gd name="connsiteY1" fmla="*/ -368 h 28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216" h="28866">
                  <a:moveTo>
                    <a:pt x="32037" y="26746"/>
                  </a:moveTo>
                  <a:cubicBezTo>
                    <a:pt x="8100" y="35370"/>
                    <a:pt x="-11849" y="9895"/>
                    <a:pt x="7787" y="-36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22" name="任意多边形: 形状 2521">
              <a:extLst>
                <a:ext uri="{FF2B5EF4-FFF2-40B4-BE49-F238E27FC236}">
                  <a16:creationId xmlns:a16="http://schemas.microsoft.com/office/drawing/2014/main" id="{81A36F19-67D4-DE95-FE3D-BA6F5D3548C4}"/>
                </a:ext>
              </a:extLst>
            </p:cNvPr>
            <p:cNvSpPr/>
            <p:nvPr/>
          </p:nvSpPr>
          <p:spPr>
            <a:xfrm flipV="1">
              <a:off x="8445165" y="5419495"/>
              <a:ext cx="25079" cy="35428"/>
            </a:xfrm>
            <a:custGeom>
              <a:avLst/>
              <a:gdLst>
                <a:gd name="connsiteX0" fmla="*/ 5816 w 25079"/>
                <a:gd name="connsiteY0" fmla="*/ -365 h 35428"/>
                <a:gd name="connsiteX1" fmla="*/ 24900 w 25079"/>
                <a:gd name="connsiteY1" fmla="*/ 34921 h 35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079" h="35428">
                  <a:moveTo>
                    <a:pt x="5816" y="-365"/>
                  </a:moveTo>
                  <a:cubicBezTo>
                    <a:pt x="-8350" y="15958"/>
                    <a:pt x="4430" y="36993"/>
                    <a:pt x="24900" y="3492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23" name="任意多边形: 形状 2522">
              <a:extLst>
                <a:ext uri="{FF2B5EF4-FFF2-40B4-BE49-F238E27FC236}">
                  <a16:creationId xmlns:a16="http://schemas.microsoft.com/office/drawing/2014/main" id="{A1BB8CE9-3D66-A26F-1F8C-F3E224654BB9}"/>
                </a:ext>
              </a:extLst>
            </p:cNvPr>
            <p:cNvSpPr/>
            <p:nvPr/>
          </p:nvSpPr>
          <p:spPr>
            <a:xfrm flipV="1">
              <a:off x="8424211" y="5427534"/>
              <a:ext cx="24211" cy="39005"/>
            </a:xfrm>
            <a:custGeom>
              <a:avLst/>
              <a:gdLst>
                <a:gd name="connsiteX0" fmla="*/ 24031 w 24211"/>
                <a:gd name="connsiteY0" fmla="*/ 38637 h 39005"/>
                <a:gd name="connsiteX1" fmla="*/ 1697 w 24211"/>
                <a:gd name="connsiteY1" fmla="*/ 5953 h 39005"/>
                <a:gd name="connsiteX2" fmla="*/ 21142 w 24211"/>
                <a:gd name="connsiteY2" fmla="*/ 3980 h 39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211" h="39005">
                  <a:moveTo>
                    <a:pt x="24031" y="38637"/>
                  </a:moveTo>
                  <a:cubicBezTo>
                    <a:pt x="3606" y="39050"/>
                    <a:pt x="-4108" y="13986"/>
                    <a:pt x="1697" y="5953"/>
                  </a:cubicBezTo>
                  <a:cubicBezTo>
                    <a:pt x="7498" y="-2077"/>
                    <a:pt x="16176" y="-2130"/>
                    <a:pt x="21142" y="398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24" name="任意多边形: 形状 2523">
              <a:extLst>
                <a:ext uri="{FF2B5EF4-FFF2-40B4-BE49-F238E27FC236}">
                  <a16:creationId xmlns:a16="http://schemas.microsoft.com/office/drawing/2014/main" id="{12472A60-7D19-5446-FB31-668CF1687A37}"/>
                </a:ext>
              </a:extLst>
            </p:cNvPr>
            <p:cNvSpPr/>
            <p:nvPr/>
          </p:nvSpPr>
          <p:spPr>
            <a:xfrm flipV="1">
              <a:off x="8406280" y="5455634"/>
              <a:ext cx="19044" cy="38382"/>
            </a:xfrm>
            <a:custGeom>
              <a:avLst/>
              <a:gdLst>
                <a:gd name="connsiteX0" fmla="*/ 18863 w 19044"/>
                <a:gd name="connsiteY0" fmla="*/ 2183 h 38382"/>
                <a:gd name="connsiteX1" fmla="*/ 18155 w 19044"/>
                <a:gd name="connsiteY1" fmla="*/ 38024 h 38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44" h="38382">
                  <a:moveTo>
                    <a:pt x="18863" y="2183"/>
                  </a:moveTo>
                  <a:cubicBezTo>
                    <a:pt x="14021" y="-8905"/>
                    <a:pt x="-21020" y="18734"/>
                    <a:pt x="18155" y="3802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25" name="任意多边形: 形状 2524">
              <a:extLst>
                <a:ext uri="{FF2B5EF4-FFF2-40B4-BE49-F238E27FC236}">
                  <a16:creationId xmlns:a16="http://schemas.microsoft.com/office/drawing/2014/main" id="{5EC0CE9B-FEE0-9CC8-9966-698FB04F3099}"/>
                </a:ext>
              </a:extLst>
            </p:cNvPr>
            <p:cNvSpPr/>
            <p:nvPr/>
          </p:nvSpPr>
          <p:spPr>
            <a:xfrm flipV="1">
              <a:off x="8392773" y="5482427"/>
              <a:ext cx="23494" cy="33918"/>
            </a:xfrm>
            <a:custGeom>
              <a:avLst/>
              <a:gdLst>
                <a:gd name="connsiteX0" fmla="*/ 14393 w 23494"/>
                <a:gd name="connsiteY0" fmla="*/ 33565 h 33918"/>
                <a:gd name="connsiteX1" fmla="*/ 23313 w 23494"/>
                <a:gd name="connsiteY1" fmla="*/ 1226 h 33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94" h="33918">
                  <a:moveTo>
                    <a:pt x="14393" y="33565"/>
                  </a:moveTo>
                  <a:cubicBezTo>
                    <a:pt x="-10791" y="21741"/>
                    <a:pt x="-411" y="-7426"/>
                    <a:pt x="23313" y="122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26" name="任意多边形: 形状 2525">
              <a:extLst>
                <a:ext uri="{FF2B5EF4-FFF2-40B4-BE49-F238E27FC236}">
                  <a16:creationId xmlns:a16="http://schemas.microsoft.com/office/drawing/2014/main" id="{A16D120D-EC25-F7E1-CE83-1A6DFFADA833}"/>
                </a:ext>
              </a:extLst>
            </p:cNvPr>
            <p:cNvSpPr/>
            <p:nvPr/>
          </p:nvSpPr>
          <p:spPr>
            <a:xfrm flipV="1">
              <a:off x="8387185" y="5507430"/>
              <a:ext cx="23966" cy="32400"/>
            </a:xfrm>
            <a:custGeom>
              <a:avLst/>
              <a:gdLst>
                <a:gd name="connsiteX0" fmla="*/ 6645 w 23966"/>
                <a:gd name="connsiteY0" fmla="*/ 32052 h 32400"/>
                <a:gd name="connsiteX1" fmla="*/ 23785 w 23966"/>
                <a:gd name="connsiteY1" fmla="*/ 226 h 3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66" h="32400">
                  <a:moveTo>
                    <a:pt x="6645" y="32052"/>
                  </a:moveTo>
                  <a:cubicBezTo>
                    <a:pt x="-8499" y="19313"/>
                    <a:pt x="3473" y="-4332"/>
                    <a:pt x="23785" y="22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27" name="任意多边形: 形状 2526">
              <a:extLst>
                <a:ext uri="{FF2B5EF4-FFF2-40B4-BE49-F238E27FC236}">
                  <a16:creationId xmlns:a16="http://schemas.microsoft.com/office/drawing/2014/main" id="{3BCC3219-61D6-4054-FE72-69B992F84EF7}"/>
                </a:ext>
              </a:extLst>
            </p:cNvPr>
            <p:cNvSpPr/>
            <p:nvPr/>
          </p:nvSpPr>
          <p:spPr>
            <a:xfrm flipV="1">
              <a:off x="8442100" y="5331694"/>
              <a:ext cx="40878" cy="21723"/>
            </a:xfrm>
            <a:custGeom>
              <a:avLst/>
              <a:gdLst>
                <a:gd name="connsiteX0" fmla="*/ 4237 w 40878"/>
                <a:gd name="connsiteY0" fmla="*/ 21341 h 21723"/>
                <a:gd name="connsiteX1" fmla="*/ 40698 w 40878"/>
                <a:gd name="connsiteY1" fmla="*/ 11857 h 21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0878" h="21723">
                  <a:moveTo>
                    <a:pt x="4237" y="21341"/>
                  </a:moveTo>
                  <a:cubicBezTo>
                    <a:pt x="-11862" y="11395"/>
                    <a:pt x="19665" y="-16200"/>
                    <a:pt x="40698" y="1185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28" name="任意多边形: 形状 2527">
              <a:extLst>
                <a:ext uri="{FF2B5EF4-FFF2-40B4-BE49-F238E27FC236}">
                  <a16:creationId xmlns:a16="http://schemas.microsoft.com/office/drawing/2014/main" id="{7F0529EA-9A3E-7A76-A6B5-D56BCC0B03E3}"/>
                </a:ext>
              </a:extLst>
            </p:cNvPr>
            <p:cNvSpPr/>
            <p:nvPr/>
          </p:nvSpPr>
          <p:spPr>
            <a:xfrm flipV="1">
              <a:off x="8417102" y="5346934"/>
              <a:ext cx="47313" cy="30303"/>
            </a:xfrm>
            <a:custGeom>
              <a:avLst/>
              <a:gdLst>
                <a:gd name="connsiteX0" fmla="*/ 6018 w 47313"/>
                <a:gd name="connsiteY0" fmla="*/ 29924 h 30303"/>
                <a:gd name="connsiteX1" fmla="*/ 47133 w 47313"/>
                <a:gd name="connsiteY1" fmla="*/ 23487 h 30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313" h="30303">
                  <a:moveTo>
                    <a:pt x="6018" y="29924"/>
                  </a:moveTo>
                  <a:cubicBezTo>
                    <a:pt x="-18696" y="6380"/>
                    <a:pt x="37844" y="-21273"/>
                    <a:pt x="47133" y="2348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29" name="任意多边形: 形状 2528">
              <a:extLst>
                <a:ext uri="{FF2B5EF4-FFF2-40B4-BE49-F238E27FC236}">
                  <a16:creationId xmlns:a16="http://schemas.microsoft.com/office/drawing/2014/main" id="{D0AEF847-76A4-4F90-3CBA-C0815258F5F2}"/>
                </a:ext>
              </a:extLst>
            </p:cNvPr>
            <p:cNvSpPr/>
            <p:nvPr/>
          </p:nvSpPr>
          <p:spPr>
            <a:xfrm flipV="1">
              <a:off x="8453781" y="5372771"/>
              <a:ext cx="47034" cy="13388"/>
            </a:xfrm>
            <a:custGeom>
              <a:avLst/>
              <a:gdLst>
                <a:gd name="connsiteX0" fmla="*/ -180 w 47034"/>
                <a:gd name="connsiteY0" fmla="*/ 13012 h 13388"/>
                <a:gd name="connsiteX1" fmla="*/ 46855 w 47034"/>
                <a:gd name="connsiteY1" fmla="*/ 9900 h 13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034" h="13388">
                  <a:moveTo>
                    <a:pt x="-180" y="13012"/>
                  </a:moveTo>
                  <a:cubicBezTo>
                    <a:pt x="4495" y="4064"/>
                    <a:pt x="26399" y="-10355"/>
                    <a:pt x="46855" y="990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30" name="任意多边形: 形状 2529">
              <a:extLst>
                <a:ext uri="{FF2B5EF4-FFF2-40B4-BE49-F238E27FC236}">
                  <a16:creationId xmlns:a16="http://schemas.microsoft.com/office/drawing/2014/main" id="{F1586DEE-E45E-BCD4-A28A-71158A81606B}"/>
                </a:ext>
              </a:extLst>
            </p:cNvPr>
            <p:cNvSpPr/>
            <p:nvPr/>
          </p:nvSpPr>
          <p:spPr>
            <a:xfrm flipV="1">
              <a:off x="8470406" y="5385510"/>
              <a:ext cx="4143" cy="28146"/>
            </a:xfrm>
            <a:custGeom>
              <a:avLst/>
              <a:gdLst>
                <a:gd name="connsiteX0" fmla="*/ 1650 w 4143"/>
                <a:gd name="connsiteY0" fmla="*/ 27774 h 28146"/>
                <a:gd name="connsiteX1" fmla="*/ 3964 w 4143"/>
                <a:gd name="connsiteY1" fmla="*/ -373 h 28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43" h="28146">
                  <a:moveTo>
                    <a:pt x="1650" y="27774"/>
                  </a:moveTo>
                  <a:cubicBezTo>
                    <a:pt x="-1474" y="19409"/>
                    <a:pt x="-530" y="6287"/>
                    <a:pt x="3964" y="-37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31" name="任意多边形: 形状 2530">
              <a:extLst>
                <a:ext uri="{FF2B5EF4-FFF2-40B4-BE49-F238E27FC236}">
                  <a16:creationId xmlns:a16="http://schemas.microsoft.com/office/drawing/2014/main" id="{BE22B30B-3C33-F298-B473-46F55E33BE8F}"/>
                </a:ext>
              </a:extLst>
            </p:cNvPr>
            <p:cNvSpPr/>
            <p:nvPr/>
          </p:nvSpPr>
          <p:spPr>
            <a:xfrm flipV="1">
              <a:off x="8436514" y="5376938"/>
              <a:ext cx="19403" cy="45624"/>
            </a:xfrm>
            <a:custGeom>
              <a:avLst/>
              <a:gdLst>
                <a:gd name="connsiteX0" fmla="*/ 5656 w 19403"/>
                <a:gd name="connsiteY0" fmla="*/ 45252 h 45624"/>
                <a:gd name="connsiteX1" fmla="*/ 19224 w 19403"/>
                <a:gd name="connsiteY1" fmla="*/ -372 h 45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403" h="45624">
                  <a:moveTo>
                    <a:pt x="5656" y="45252"/>
                  </a:moveTo>
                  <a:cubicBezTo>
                    <a:pt x="-6277" y="31574"/>
                    <a:pt x="998" y="9542"/>
                    <a:pt x="19224" y="-37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32" name="任意多边形: 形状 2531">
              <a:extLst>
                <a:ext uri="{FF2B5EF4-FFF2-40B4-BE49-F238E27FC236}">
                  <a16:creationId xmlns:a16="http://schemas.microsoft.com/office/drawing/2014/main" id="{C9147AC0-2058-298E-4108-E243FF711099}"/>
                </a:ext>
              </a:extLst>
            </p:cNvPr>
            <p:cNvSpPr/>
            <p:nvPr/>
          </p:nvSpPr>
          <p:spPr>
            <a:xfrm flipV="1">
              <a:off x="8415278" y="5393487"/>
              <a:ext cx="20405" cy="45599"/>
            </a:xfrm>
            <a:custGeom>
              <a:avLst/>
              <a:gdLst>
                <a:gd name="connsiteX0" fmla="*/ 20225 w 20405"/>
                <a:gd name="connsiteY0" fmla="*/ 45230 h 45599"/>
                <a:gd name="connsiteX1" fmla="*/ 13121 w 20405"/>
                <a:gd name="connsiteY1" fmla="*/ -369 h 45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405" h="45599">
                  <a:moveTo>
                    <a:pt x="20225" y="45230"/>
                  </a:moveTo>
                  <a:cubicBezTo>
                    <a:pt x="4294" y="38984"/>
                    <a:pt x="-12703" y="18170"/>
                    <a:pt x="13121" y="-36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33" name="任意多边形: 形状 2532">
              <a:extLst>
                <a:ext uri="{FF2B5EF4-FFF2-40B4-BE49-F238E27FC236}">
                  <a16:creationId xmlns:a16="http://schemas.microsoft.com/office/drawing/2014/main" id="{968AFD48-B260-5404-098A-97F7FA4DADD6}"/>
                </a:ext>
              </a:extLst>
            </p:cNvPr>
            <p:cNvSpPr/>
            <p:nvPr/>
          </p:nvSpPr>
          <p:spPr>
            <a:xfrm flipV="1">
              <a:off x="8388655" y="5371461"/>
              <a:ext cx="36610" cy="29586"/>
            </a:xfrm>
            <a:custGeom>
              <a:avLst/>
              <a:gdLst>
                <a:gd name="connsiteX0" fmla="*/ 3628 w 36610"/>
                <a:gd name="connsiteY0" fmla="*/ 29212 h 29586"/>
                <a:gd name="connsiteX1" fmla="*/ 36429 w 36610"/>
                <a:gd name="connsiteY1" fmla="*/ 1903 h 29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610" h="29586">
                  <a:moveTo>
                    <a:pt x="3628" y="29212"/>
                  </a:moveTo>
                  <a:cubicBezTo>
                    <a:pt x="-8273" y="19876"/>
                    <a:pt x="9108" y="-8559"/>
                    <a:pt x="36429" y="190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34" name="任意多边形: 形状 2533">
              <a:extLst>
                <a:ext uri="{FF2B5EF4-FFF2-40B4-BE49-F238E27FC236}">
                  <a16:creationId xmlns:a16="http://schemas.microsoft.com/office/drawing/2014/main" id="{28527CF7-2CE8-114C-C055-ADD581CDFB28}"/>
                </a:ext>
              </a:extLst>
            </p:cNvPr>
            <p:cNvSpPr/>
            <p:nvPr/>
          </p:nvSpPr>
          <p:spPr>
            <a:xfrm flipV="1">
              <a:off x="8363138" y="5397298"/>
              <a:ext cx="46556" cy="18138"/>
            </a:xfrm>
            <a:custGeom>
              <a:avLst/>
              <a:gdLst>
                <a:gd name="connsiteX0" fmla="*/ 1878 w 46556"/>
                <a:gd name="connsiteY0" fmla="*/ 17768 h 18138"/>
                <a:gd name="connsiteX1" fmla="*/ 46374 w 46556"/>
                <a:gd name="connsiteY1" fmla="*/ 14082 h 1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6556" h="18138">
                  <a:moveTo>
                    <a:pt x="1878" y="17768"/>
                  </a:moveTo>
                  <a:cubicBezTo>
                    <a:pt x="-6049" y="9989"/>
                    <a:pt x="8932" y="-16650"/>
                    <a:pt x="46374" y="1408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35" name="任意多边形: 形状 2534">
              <a:extLst>
                <a:ext uri="{FF2B5EF4-FFF2-40B4-BE49-F238E27FC236}">
                  <a16:creationId xmlns:a16="http://schemas.microsoft.com/office/drawing/2014/main" id="{DF09FB1E-82B0-336A-C5AD-32A702A41C6D}"/>
                </a:ext>
              </a:extLst>
            </p:cNvPr>
            <p:cNvSpPr/>
            <p:nvPr/>
          </p:nvSpPr>
          <p:spPr>
            <a:xfrm flipV="1">
              <a:off x="8387079" y="5414323"/>
              <a:ext cx="35987" cy="24320"/>
            </a:xfrm>
            <a:custGeom>
              <a:avLst/>
              <a:gdLst>
                <a:gd name="connsiteX0" fmla="*/ -154 w 35987"/>
                <a:gd name="connsiteY0" fmla="*/ 23953 h 24320"/>
                <a:gd name="connsiteX1" fmla="*/ 35806 w 35987"/>
                <a:gd name="connsiteY1" fmla="*/ 3349 h 24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987" h="24320">
                  <a:moveTo>
                    <a:pt x="-154" y="23953"/>
                  </a:moveTo>
                  <a:cubicBezTo>
                    <a:pt x="-866" y="10792"/>
                    <a:pt x="12474" y="-8552"/>
                    <a:pt x="35806" y="334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36" name="任意多边形: 形状 2535">
              <a:extLst>
                <a:ext uri="{FF2B5EF4-FFF2-40B4-BE49-F238E27FC236}">
                  <a16:creationId xmlns:a16="http://schemas.microsoft.com/office/drawing/2014/main" id="{2D0D3AA7-696F-6C15-4126-5E39FD1042BF}"/>
                </a:ext>
              </a:extLst>
            </p:cNvPr>
            <p:cNvSpPr/>
            <p:nvPr/>
          </p:nvSpPr>
          <p:spPr>
            <a:xfrm flipV="1">
              <a:off x="8389733" y="5435040"/>
              <a:ext cx="17034" cy="37555"/>
            </a:xfrm>
            <a:custGeom>
              <a:avLst/>
              <a:gdLst>
                <a:gd name="connsiteX0" fmla="*/ 7431 w 17034"/>
                <a:gd name="connsiteY0" fmla="*/ 37194 h 37555"/>
                <a:gd name="connsiteX1" fmla="*/ 16853 w 17034"/>
                <a:gd name="connsiteY1" fmla="*/ -362 h 37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034" h="37555">
                  <a:moveTo>
                    <a:pt x="7431" y="37194"/>
                  </a:moveTo>
                  <a:cubicBezTo>
                    <a:pt x="-5851" y="26545"/>
                    <a:pt x="-1151" y="5599"/>
                    <a:pt x="16853" y="-36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37" name="任意多边形: 形状 2536">
              <a:extLst>
                <a:ext uri="{FF2B5EF4-FFF2-40B4-BE49-F238E27FC236}">
                  <a16:creationId xmlns:a16="http://schemas.microsoft.com/office/drawing/2014/main" id="{98B39135-9F0D-C728-B6CF-D3007277A09E}"/>
                </a:ext>
              </a:extLst>
            </p:cNvPr>
            <p:cNvSpPr/>
            <p:nvPr/>
          </p:nvSpPr>
          <p:spPr>
            <a:xfrm flipV="1">
              <a:off x="8363930" y="5413490"/>
              <a:ext cx="26642" cy="41810"/>
            </a:xfrm>
            <a:custGeom>
              <a:avLst/>
              <a:gdLst>
                <a:gd name="connsiteX0" fmla="*/ 6087 w 26642"/>
                <a:gd name="connsiteY0" fmla="*/ 41445 h 41810"/>
                <a:gd name="connsiteX1" fmla="*/ 26461 w 26642"/>
                <a:gd name="connsiteY1" fmla="*/ -322 h 41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642" h="41810">
                  <a:moveTo>
                    <a:pt x="6087" y="41445"/>
                  </a:moveTo>
                  <a:cubicBezTo>
                    <a:pt x="-9329" y="23985"/>
                    <a:pt x="6075" y="-1562"/>
                    <a:pt x="26461" y="-32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38" name="任意多边形: 形状 2537">
              <a:extLst>
                <a:ext uri="{FF2B5EF4-FFF2-40B4-BE49-F238E27FC236}">
                  <a16:creationId xmlns:a16="http://schemas.microsoft.com/office/drawing/2014/main" id="{1AAC577E-A652-2C95-85A9-31C01FDEA8BD}"/>
                </a:ext>
              </a:extLst>
            </p:cNvPr>
            <p:cNvSpPr/>
            <p:nvPr/>
          </p:nvSpPr>
          <p:spPr>
            <a:xfrm flipV="1">
              <a:off x="8341540" y="5412656"/>
              <a:ext cx="35996" cy="41565"/>
            </a:xfrm>
            <a:custGeom>
              <a:avLst/>
              <a:gdLst>
                <a:gd name="connsiteX0" fmla="*/ 8355 w 35996"/>
                <a:gd name="connsiteY0" fmla="*/ 41200 h 41565"/>
                <a:gd name="connsiteX1" fmla="*/ 35814 w 35996"/>
                <a:gd name="connsiteY1" fmla="*/ 2024 h 41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996" h="41565">
                  <a:moveTo>
                    <a:pt x="8355" y="41200"/>
                  </a:moveTo>
                  <a:cubicBezTo>
                    <a:pt x="-14005" y="20513"/>
                    <a:pt x="11952" y="-8997"/>
                    <a:pt x="35814" y="202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39" name="任意多边形: 形状 2538">
              <a:extLst>
                <a:ext uri="{FF2B5EF4-FFF2-40B4-BE49-F238E27FC236}">
                  <a16:creationId xmlns:a16="http://schemas.microsoft.com/office/drawing/2014/main" id="{1E307802-5C38-45F4-49BC-8B2962784B36}"/>
                </a:ext>
              </a:extLst>
            </p:cNvPr>
            <p:cNvSpPr/>
            <p:nvPr/>
          </p:nvSpPr>
          <p:spPr>
            <a:xfrm flipV="1">
              <a:off x="8362499" y="5454090"/>
              <a:ext cx="33022" cy="39752"/>
            </a:xfrm>
            <a:custGeom>
              <a:avLst/>
              <a:gdLst>
                <a:gd name="connsiteX0" fmla="*/ 1922 w 33022"/>
                <a:gd name="connsiteY0" fmla="*/ 39394 h 39752"/>
                <a:gd name="connsiteX1" fmla="*/ 32841 w 33022"/>
                <a:gd name="connsiteY1" fmla="*/ -339 h 39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022" h="39752">
                  <a:moveTo>
                    <a:pt x="1922" y="39394"/>
                  </a:moveTo>
                  <a:cubicBezTo>
                    <a:pt x="-5777" y="24665"/>
                    <a:pt x="8354" y="-1167"/>
                    <a:pt x="32841" y="-33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40" name="任意多边形: 形状 2539">
              <a:extLst>
                <a:ext uri="{FF2B5EF4-FFF2-40B4-BE49-F238E27FC236}">
                  <a16:creationId xmlns:a16="http://schemas.microsoft.com/office/drawing/2014/main" id="{DA0553C1-273A-E050-96CC-BE2C0880620A}"/>
                </a:ext>
              </a:extLst>
            </p:cNvPr>
            <p:cNvSpPr/>
            <p:nvPr/>
          </p:nvSpPr>
          <p:spPr>
            <a:xfrm flipV="1">
              <a:off x="8317551" y="5441112"/>
              <a:ext cx="35130" cy="16284"/>
            </a:xfrm>
            <a:custGeom>
              <a:avLst/>
              <a:gdLst>
                <a:gd name="connsiteX0" fmla="*/ 673 w 35130"/>
                <a:gd name="connsiteY0" fmla="*/ 15921 h 16284"/>
                <a:gd name="connsiteX1" fmla="*/ 34947 w 35130"/>
                <a:gd name="connsiteY1" fmla="*/ 7279 h 16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130" h="16284">
                  <a:moveTo>
                    <a:pt x="673" y="15921"/>
                  </a:moveTo>
                  <a:cubicBezTo>
                    <a:pt x="-4823" y="10690"/>
                    <a:pt x="17274" y="-12019"/>
                    <a:pt x="34947" y="727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41" name="任意多边形: 形状 2540">
              <a:extLst>
                <a:ext uri="{FF2B5EF4-FFF2-40B4-BE49-F238E27FC236}">
                  <a16:creationId xmlns:a16="http://schemas.microsoft.com/office/drawing/2014/main" id="{2401BBA0-E92A-6A82-3D83-D6A80C30FB4B}"/>
                </a:ext>
              </a:extLst>
            </p:cNvPr>
            <p:cNvSpPr/>
            <p:nvPr/>
          </p:nvSpPr>
          <p:spPr>
            <a:xfrm flipV="1">
              <a:off x="8329560" y="5456114"/>
              <a:ext cx="39515" cy="29109"/>
            </a:xfrm>
            <a:custGeom>
              <a:avLst/>
              <a:gdLst>
                <a:gd name="connsiteX0" fmla="*/ 333 w 39515"/>
                <a:gd name="connsiteY0" fmla="*/ 28750 h 29109"/>
                <a:gd name="connsiteX1" fmla="*/ 39333 w 39515"/>
                <a:gd name="connsiteY1" fmla="*/ 3503 h 29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515" h="29109">
                  <a:moveTo>
                    <a:pt x="333" y="28750"/>
                  </a:moveTo>
                  <a:cubicBezTo>
                    <a:pt x="-3547" y="8884"/>
                    <a:pt x="14978" y="-8295"/>
                    <a:pt x="39333" y="350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42" name="任意多边形: 形状 2541">
              <a:extLst>
                <a:ext uri="{FF2B5EF4-FFF2-40B4-BE49-F238E27FC236}">
                  <a16:creationId xmlns:a16="http://schemas.microsoft.com/office/drawing/2014/main" id="{B33098D7-8F3E-A5AD-1DA9-A18B7532D819}"/>
                </a:ext>
              </a:extLst>
            </p:cNvPr>
            <p:cNvSpPr/>
            <p:nvPr/>
          </p:nvSpPr>
          <p:spPr>
            <a:xfrm flipV="1">
              <a:off x="8355560" y="5484689"/>
              <a:ext cx="32005" cy="37196"/>
            </a:xfrm>
            <a:custGeom>
              <a:avLst/>
              <a:gdLst>
                <a:gd name="connsiteX0" fmla="*/ 1479 w 32005"/>
                <a:gd name="connsiteY0" fmla="*/ 36843 h 37196"/>
                <a:gd name="connsiteX1" fmla="*/ 31823 w 32005"/>
                <a:gd name="connsiteY1" fmla="*/ -353 h 3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005" h="37196">
                  <a:moveTo>
                    <a:pt x="1479" y="36843"/>
                  </a:moveTo>
                  <a:cubicBezTo>
                    <a:pt x="-5155" y="20352"/>
                    <a:pt x="8716" y="128"/>
                    <a:pt x="31823" y="-35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43" name="任意多边形: 形状 2542">
              <a:extLst>
                <a:ext uri="{FF2B5EF4-FFF2-40B4-BE49-F238E27FC236}">
                  <a16:creationId xmlns:a16="http://schemas.microsoft.com/office/drawing/2014/main" id="{79E98D5C-C1C6-7DAF-C6C6-132649C4A57E}"/>
                </a:ext>
              </a:extLst>
            </p:cNvPr>
            <p:cNvSpPr/>
            <p:nvPr/>
          </p:nvSpPr>
          <p:spPr>
            <a:xfrm flipV="1">
              <a:off x="8382395" y="5532195"/>
              <a:ext cx="21791" cy="43514"/>
            </a:xfrm>
            <a:custGeom>
              <a:avLst/>
              <a:gdLst>
                <a:gd name="connsiteX0" fmla="*/ 8220 w 21791"/>
                <a:gd name="connsiteY0" fmla="*/ 43171 h 43514"/>
                <a:gd name="connsiteX1" fmla="*/ 21610 w 21791"/>
                <a:gd name="connsiteY1" fmla="*/ -159 h 43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791" h="43514">
                  <a:moveTo>
                    <a:pt x="8220" y="43171"/>
                  </a:moveTo>
                  <a:cubicBezTo>
                    <a:pt x="-8608" y="26056"/>
                    <a:pt x="1898" y="-2922"/>
                    <a:pt x="21610" y="-15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44" name="任意多边形: 形状 2543">
              <a:extLst>
                <a:ext uri="{FF2B5EF4-FFF2-40B4-BE49-F238E27FC236}">
                  <a16:creationId xmlns:a16="http://schemas.microsoft.com/office/drawing/2014/main" id="{8F0C0294-5C65-7C30-B62C-37BEDAB97A5D}"/>
                </a:ext>
              </a:extLst>
            </p:cNvPr>
            <p:cNvSpPr/>
            <p:nvPr/>
          </p:nvSpPr>
          <p:spPr>
            <a:xfrm flipV="1">
              <a:off x="8351722" y="5507788"/>
              <a:ext cx="30462" cy="45182"/>
            </a:xfrm>
            <a:custGeom>
              <a:avLst/>
              <a:gdLst>
                <a:gd name="connsiteX0" fmla="*/ 8174 w 30462"/>
                <a:gd name="connsiteY0" fmla="*/ 44835 h 45182"/>
                <a:gd name="connsiteX1" fmla="*/ 30281 w 30462"/>
                <a:gd name="connsiteY1" fmla="*/ -205 h 45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462" h="45182">
                  <a:moveTo>
                    <a:pt x="8174" y="44835"/>
                  </a:moveTo>
                  <a:cubicBezTo>
                    <a:pt x="-11828" y="27011"/>
                    <a:pt x="7493" y="-2652"/>
                    <a:pt x="30281" y="-20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45" name="任意多边形: 形状 2544">
              <a:extLst>
                <a:ext uri="{FF2B5EF4-FFF2-40B4-BE49-F238E27FC236}">
                  <a16:creationId xmlns:a16="http://schemas.microsoft.com/office/drawing/2014/main" id="{A6DB9637-13E4-0C9B-1A4A-4093234F7334}"/>
                </a:ext>
              </a:extLst>
            </p:cNvPr>
            <p:cNvSpPr/>
            <p:nvPr/>
          </p:nvSpPr>
          <p:spPr>
            <a:xfrm flipV="1">
              <a:off x="8327182" y="5476236"/>
              <a:ext cx="24937" cy="43992"/>
            </a:xfrm>
            <a:custGeom>
              <a:avLst/>
              <a:gdLst>
                <a:gd name="connsiteX0" fmla="*/ 6878 w 24937"/>
                <a:gd name="connsiteY0" fmla="*/ 43638 h 43992"/>
                <a:gd name="connsiteX1" fmla="*/ 24755 w 24937"/>
                <a:gd name="connsiteY1" fmla="*/ -354 h 43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937" h="43992">
                  <a:moveTo>
                    <a:pt x="6878" y="43638"/>
                  </a:moveTo>
                  <a:cubicBezTo>
                    <a:pt x="-7473" y="24417"/>
                    <a:pt x="828" y="2278"/>
                    <a:pt x="24755" y="-35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46" name="任意多边形: 形状 2545">
              <a:extLst>
                <a:ext uri="{FF2B5EF4-FFF2-40B4-BE49-F238E27FC236}">
                  <a16:creationId xmlns:a16="http://schemas.microsoft.com/office/drawing/2014/main" id="{DAFA418D-F3A5-EC21-D726-9B0F977FB17C}"/>
                </a:ext>
              </a:extLst>
            </p:cNvPr>
            <p:cNvSpPr/>
            <p:nvPr/>
          </p:nvSpPr>
          <p:spPr>
            <a:xfrm flipV="1">
              <a:off x="8294195" y="5456233"/>
              <a:ext cx="33119" cy="36383"/>
            </a:xfrm>
            <a:custGeom>
              <a:avLst/>
              <a:gdLst>
                <a:gd name="connsiteX0" fmla="*/ 4145 w 33119"/>
                <a:gd name="connsiteY0" fmla="*/ 36025 h 36383"/>
                <a:gd name="connsiteX1" fmla="*/ 32937 w 33119"/>
                <a:gd name="connsiteY1" fmla="*/ -188 h 36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119" h="36383">
                  <a:moveTo>
                    <a:pt x="4145" y="36025"/>
                  </a:moveTo>
                  <a:cubicBezTo>
                    <a:pt x="-9669" y="26255"/>
                    <a:pt x="12201" y="-2841"/>
                    <a:pt x="32937" y="-18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47" name="任意多边形: 形状 2546">
              <a:extLst>
                <a:ext uri="{FF2B5EF4-FFF2-40B4-BE49-F238E27FC236}">
                  <a16:creationId xmlns:a16="http://schemas.microsoft.com/office/drawing/2014/main" id="{46A12C79-4636-292E-A01F-EF8D7983347B}"/>
                </a:ext>
              </a:extLst>
            </p:cNvPr>
            <p:cNvSpPr/>
            <p:nvPr/>
          </p:nvSpPr>
          <p:spPr>
            <a:xfrm flipV="1">
              <a:off x="8257685" y="5480998"/>
              <a:ext cx="47427" cy="13586"/>
            </a:xfrm>
            <a:custGeom>
              <a:avLst/>
              <a:gdLst>
                <a:gd name="connsiteX0" fmla="*/ -184 w 47427"/>
                <a:gd name="connsiteY0" fmla="*/ 13231 h 13586"/>
                <a:gd name="connsiteX1" fmla="*/ 47243 w 47427"/>
                <a:gd name="connsiteY1" fmla="*/ 9870 h 13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427" h="13586">
                  <a:moveTo>
                    <a:pt x="-184" y="13231"/>
                  </a:moveTo>
                  <a:cubicBezTo>
                    <a:pt x="1787" y="2"/>
                    <a:pt x="32849" y="-7693"/>
                    <a:pt x="47243" y="987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48" name="任意多边形: 形状 2547">
              <a:extLst>
                <a:ext uri="{FF2B5EF4-FFF2-40B4-BE49-F238E27FC236}">
                  <a16:creationId xmlns:a16="http://schemas.microsoft.com/office/drawing/2014/main" id="{EC57250D-8BA9-AE46-00C9-F84A227C9B69}"/>
                </a:ext>
              </a:extLst>
            </p:cNvPr>
            <p:cNvSpPr/>
            <p:nvPr/>
          </p:nvSpPr>
          <p:spPr>
            <a:xfrm flipV="1">
              <a:off x="8289236" y="5493976"/>
              <a:ext cx="44598" cy="25893"/>
            </a:xfrm>
            <a:custGeom>
              <a:avLst/>
              <a:gdLst>
                <a:gd name="connsiteX0" fmla="*/ -183 w 44598"/>
                <a:gd name="connsiteY0" fmla="*/ 25542 h 25893"/>
                <a:gd name="connsiteX1" fmla="*/ 44415 w 44598"/>
                <a:gd name="connsiteY1" fmla="*/ 6547 h 25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598" h="25893">
                  <a:moveTo>
                    <a:pt x="-183" y="25542"/>
                  </a:moveTo>
                  <a:cubicBezTo>
                    <a:pt x="2249" y="8750"/>
                    <a:pt x="20706" y="-11110"/>
                    <a:pt x="44415" y="654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49" name="任意多边形: 形状 2548">
              <a:extLst>
                <a:ext uri="{FF2B5EF4-FFF2-40B4-BE49-F238E27FC236}">
                  <a16:creationId xmlns:a16="http://schemas.microsoft.com/office/drawing/2014/main" id="{A8F8898E-912E-5EBE-77C3-806097FF8AE2}"/>
                </a:ext>
              </a:extLst>
            </p:cNvPr>
            <p:cNvSpPr/>
            <p:nvPr/>
          </p:nvSpPr>
          <p:spPr>
            <a:xfrm flipV="1">
              <a:off x="8315680" y="5520051"/>
              <a:ext cx="43323" cy="32031"/>
            </a:xfrm>
            <a:custGeom>
              <a:avLst/>
              <a:gdLst>
                <a:gd name="connsiteX0" fmla="*/ 2664 w 43323"/>
                <a:gd name="connsiteY0" fmla="*/ 31684 h 32031"/>
                <a:gd name="connsiteX1" fmla="*/ 43141 w 43323"/>
                <a:gd name="connsiteY1" fmla="*/ 8770 h 32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323" h="32031">
                  <a:moveTo>
                    <a:pt x="2664" y="31684"/>
                  </a:moveTo>
                  <a:cubicBezTo>
                    <a:pt x="-8308" y="15223"/>
                    <a:pt x="13980" y="-15776"/>
                    <a:pt x="43141" y="877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50" name="任意多边形: 形状 2549">
              <a:extLst>
                <a:ext uri="{FF2B5EF4-FFF2-40B4-BE49-F238E27FC236}">
                  <a16:creationId xmlns:a16="http://schemas.microsoft.com/office/drawing/2014/main" id="{1A26B63B-879F-E646-85F8-0D80CB390783}"/>
                </a:ext>
              </a:extLst>
            </p:cNvPr>
            <p:cNvSpPr/>
            <p:nvPr/>
          </p:nvSpPr>
          <p:spPr>
            <a:xfrm flipV="1">
              <a:off x="8384049" y="5571248"/>
              <a:ext cx="8966" cy="33563"/>
            </a:xfrm>
            <a:custGeom>
              <a:avLst/>
              <a:gdLst>
                <a:gd name="connsiteX0" fmla="*/ 6090 w 8966"/>
                <a:gd name="connsiteY0" fmla="*/ 33227 h 33563"/>
                <a:gd name="connsiteX1" fmla="*/ 8785 w 8966"/>
                <a:gd name="connsiteY1" fmla="*/ -337 h 33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966" h="33563">
                  <a:moveTo>
                    <a:pt x="6090" y="33227"/>
                  </a:moveTo>
                  <a:cubicBezTo>
                    <a:pt x="-1802" y="26788"/>
                    <a:pt x="-3632" y="9711"/>
                    <a:pt x="8785" y="-33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51" name="任意多边形: 形状 2550">
              <a:extLst>
                <a:ext uri="{FF2B5EF4-FFF2-40B4-BE49-F238E27FC236}">
                  <a16:creationId xmlns:a16="http://schemas.microsoft.com/office/drawing/2014/main" id="{3C8E8642-E4CF-642B-ADD7-02C7B2EA43A2}"/>
                </a:ext>
              </a:extLst>
            </p:cNvPr>
            <p:cNvSpPr/>
            <p:nvPr/>
          </p:nvSpPr>
          <p:spPr>
            <a:xfrm flipV="1">
              <a:off x="8365247" y="5550650"/>
              <a:ext cx="18728" cy="33587"/>
            </a:xfrm>
            <a:custGeom>
              <a:avLst/>
              <a:gdLst>
                <a:gd name="connsiteX0" fmla="*/ 3341 w 18728"/>
                <a:gd name="connsiteY0" fmla="*/ 33247 h 33587"/>
                <a:gd name="connsiteX1" fmla="*/ 18547 w 18728"/>
                <a:gd name="connsiteY1" fmla="*/ -341 h 33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728" h="33587">
                  <a:moveTo>
                    <a:pt x="3341" y="33247"/>
                  </a:moveTo>
                  <a:cubicBezTo>
                    <a:pt x="-4511" y="25152"/>
                    <a:pt x="849" y="3521"/>
                    <a:pt x="18547" y="-34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52" name="任意多边形: 形状 2551">
              <a:extLst>
                <a:ext uri="{FF2B5EF4-FFF2-40B4-BE49-F238E27FC236}">
                  <a16:creationId xmlns:a16="http://schemas.microsoft.com/office/drawing/2014/main" id="{2EED9F66-E1A4-3287-F1B4-9ECACAA846D9}"/>
                </a:ext>
              </a:extLst>
            </p:cNvPr>
            <p:cNvSpPr/>
            <p:nvPr/>
          </p:nvSpPr>
          <p:spPr>
            <a:xfrm flipV="1">
              <a:off x="8373731" y="5589821"/>
              <a:ext cx="10516" cy="32726"/>
            </a:xfrm>
            <a:custGeom>
              <a:avLst/>
              <a:gdLst>
                <a:gd name="connsiteX0" fmla="*/ 10335 w 10516"/>
                <a:gd name="connsiteY0" fmla="*/ 32393 h 32726"/>
                <a:gd name="connsiteX1" fmla="*/ 7842 w 10516"/>
                <a:gd name="connsiteY1" fmla="*/ -333 h 32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516" h="32726">
                  <a:moveTo>
                    <a:pt x="10335" y="32393"/>
                  </a:moveTo>
                  <a:cubicBezTo>
                    <a:pt x="48" y="24747"/>
                    <a:pt x="-5879" y="8089"/>
                    <a:pt x="7842" y="-33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53" name="任意多边形: 形状 2552">
              <a:extLst>
                <a:ext uri="{FF2B5EF4-FFF2-40B4-BE49-F238E27FC236}">
                  <a16:creationId xmlns:a16="http://schemas.microsoft.com/office/drawing/2014/main" id="{CB3CFF13-39F5-10C8-87BE-799E8782AA29}"/>
                </a:ext>
              </a:extLst>
            </p:cNvPr>
            <p:cNvSpPr/>
            <p:nvPr/>
          </p:nvSpPr>
          <p:spPr>
            <a:xfrm flipV="1">
              <a:off x="8358743" y="5609586"/>
              <a:ext cx="14908" cy="29822"/>
            </a:xfrm>
            <a:custGeom>
              <a:avLst/>
              <a:gdLst>
                <a:gd name="connsiteX0" fmla="*/ 14727 w 14908"/>
                <a:gd name="connsiteY0" fmla="*/ 29493 h 29822"/>
                <a:gd name="connsiteX1" fmla="*/ 8085 w 14908"/>
                <a:gd name="connsiteY1" fmla="*/ -330 h 29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908" h="29822">
                  <a:moveTo>
                    <a:pt x="14727" y="29493"/>
                  </a:moveTo>
                  <a:cubicBezTo>
                    <a:pt x="-793" y="27349"/>
                    <a:pt x="-6116" y="9484"/>
                    <a:pt x="8085" y="-33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54" name="任意多边形: 形状 2553">
              <a:extLst>
                <a:ext uri="{FF2B5EF4-FFF2-40B4-BE49-F238E27FC236}">
                  <a16:creationId xmlns:a16="http://schemas.microsoft.com/office/drawing/2014/main" id="{1A15443B-0DF7-6624-DBE0-B369A6C3A8CC}"/>
                </a:ext>
              </a:extLst>
            </p:cNvPr>
            <p:cNvSpPr/>
            <p:nvPr/>
          </p:nvSpPr>
          <p:spPr>
            <a:xfrm flipV="1">
              <a:off x="8338916" y="5620540"/>
              <a:ext cx="20447" cy="36077"/>
            </a:xfrm>
            <a:custGeom>
              <a:avLst/>
              <a:gdLst>
                <a:gd name="connsiteX0" fmla="*/ 20266 w 20447"/>
                <a:gd name="connsiteY0" fmla="*/ 35750 h 36077"/>
                <a:gd name="connsiteX1" fmla="*/ 11025 w 20447"/>
                <a:gd name="connsiteY1" fmla="*/ -327 h 36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447" h="36077">
                  <a:moveTo>
                    <a:pt x="20266" y="35750"/>
                  </a:moveTo>
                  <a:cubicBezTo>
                    <a:pt x="-268" y="35144"/>
                    <a:pt x="-8754" y="10569"/>
                    <a:pt x="11025" y="-32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55" name="任意多边形: 形状 2554">
              <a:extLst>
                <a:ext uri="{FF2B5EF4-FFF2-40B4-BE49-F238E27FC236}">
                  <a16:creationId xmlns:a16="http://schemas.microsoft.com/office/drawing/2014/main" id="{2C02CB83-435E-54C9-4891-FA7BEEDB43E5}"/>
                </a:ext>
              </a:extLst>
            </p:cNvPr>
            <p:cNvSpPr/>
            <p:nvPr/>
          </p:nvSpPr>
          <p:spPr>
            <a:xfrm flipV="1">
              <a:off x="8338135" y="5551840"/>
              <a:ext cx="31981" cy="30353"/>
            </a:xfrm>
            <a:custGeom>
              <a:avLst/>
              <a:gdLst>
                <a:gd name="connsiteX0" fmla="*/ 3663 w 31981"/>
                <a:gd name="connsiteY0" fmla="*/ 30013 h 30353"/>
                <a:gd name="connsiteX1" fmla="*/ 31799 w 31981"/>
                <a:gd name="connsiteY1" fmla="*/ 5660 h 30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981" h="30353">
                  <a:moveTo>
                    <a:pt x="3663" y="30013"/>
                  </a:moveTo>
                  <a:cubicBezTo>
                    <a:pt x="-9630" y="9027"/>
                    <a:pt x="14436" y="-10574"/>
                    <a:pt x="31799" y="566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56" name="任意多边形: 形状 2555">
              <a:extLst>
                <a:ext uri="{FF2B5EF4-FFF2-40B4-BE49-F238E27FC236}">
                  <a16:creationId xmlns:a16="http://schemas.microsoft.com/office/drawing/2014/main" id="{C84629D1-7240-133C-E04A-F714DDBBE74F}"/>
                </a:ext>
              </a:extLst>
            </p:cNvPr>
            <p:cNvSpPr/>
            <p:nvPr/>
          </p:nvSpPr>
          <p:spPr>
            <a:xfrm flipV="1">
              <a:off x="8344909" y="5582202"/>
              <a:ext cx="16049" cy="35016"/>
            </a:xfrm>
            <a:custGeom>
              <a:avLst/>
              <a:gdLst>
                <a:gd name="connsiteX0" fmla="*/ 7010 w 16049"/>
                <a:gd name="connsiteY0" fmla="*/ 34681 h 35016"/>
                <a:gd name="connsiteX1" fmla="*/ 15867 w 16049"/>
                <a:gd name="connsiteY1" fmla="*/ -335 h 35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49" h="35016">
                  <a:moveTo>
                    <a:pt x="7010" y="34681"/>
                  </a:moveTo>
                  <a:cubicBezTo>
                    <a:pt x="-4756" y="24710"/>
                    <a:pt x="-2280" y="6260"/>
                    <a:pt x="15867" y="-33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57" name="任意多边形: 形状 2556">
              <a:extLst>
                <a:ext uri="{FF2B5EF4-FFF2-40B4-BE49-F238E27FC236}">
                  <a16:creationId xmlns:a16="http://schemas.microsoft.com/office/drawing/2014/main" id="{29BB977D-9644-86E4-5452-7B9488638D3C}"/>
                </a:ext>
              </a:extLst>
            </p:cNvPr>
            <p:cNvSpPr/>
            <p:nvPr/>
          </p:nvSpPr>
          <p:spPr>
            <a:xfrm flipV="1">
              <a:off x="8260185" y="5719536"/>
              <a:ext cx="21711" cy="19888"/>
            </a:xfrm>
            <a:custGeom>
              <a:avLst/>
              <a:gdLst>
                <a:gd name="connsiteX0" fmla="*/ -184 w 21711"/>
                <a:gd name="connsiteY0" fmla="*/ 4990 h 19888"/>
                <a:gd name="connsiteX1" fmla="*/ 21436 w 21711"/>
                <a:gd name="connsiteY1" fmla="*/ 8169 h 19888"/>
                <a:gd name="connsiteX2" fmla="*/ 749 w 21711"/>
                <a:gd name="connsiteY2" fmla="*/ 14198 h 19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711" h="19888">
                  <a:moveTo>
                    <a:pt x="-184" y="4990"/>
                  </a:moveTo>
                  <a:cubicBezTo>
                    <a:pt x="116" y="-2282"/>
                    <a:pt x="19908" y="-2837"/>
                    <a:pt x="21436" y="8169"/>
                  </a:cubicBezTo>
                  <a:cubicBezTo>
                    <a:pt x="22968" y="19180"/>
                    <a:pt x="4791" y="24176"/>
                    <a:pt x="749" y="1419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58" name="任意多边形: 形状 2557">
              <a:extLst>
                <a:ext uri="{FF2B5EF4-FFF2-40B4-BE49-F238E27FC236}">
                  <a16:creationId xmlns:a16="http://schemas.microsoft.com/office/drawing/2014/main" id="{953D75E2-FEB2-05D1-5759-12290F1DC18E}"/>
                </a:ext>
              </a:extLst>
            </p:cNvPr>
            <p:cNvSpPr/>
            <p:nvPr/>
          </p:nvSpPr>
          <p:spPr>
            <a:xfrm flipV="1">
              <a:off x="8260429" y="5701479"/>
              <a:ext cx="24399" cy="23835"/>
            </a:xfrm>
            <a:custGeom>
              <a:avLst/>
              <a:gdLst>
                <a:gd name="connsiteX0" fmla="*/ 19932 w 24399"/>
                <a:gd name="connsiteY0" fmla="*/ -313 h 23835"/>
                <a:gd name="connsiteX1" fmla="*/ -184 w 24399"/>
                <a:gd name="connsiteY1" fmla="*/ 19504 h 23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399" h="23835">
                  <a:moveTo>
                    <a:pt x="19932" y="-313"/>
                  </a:moveTo>
                  <a:cubicBezTo>
                    <a:pt x="32701" y="15554"/>
                    <a:pt x="14219" y="31073"/>
                    <a:pt x="-184" y="1950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59" name="任意多边形: 形状 2558">
              <a:extLst>
                <a:ext uri="{FF2B5EF4-FFF2-40B4-BE49-F238E27FC236}">
                  <a16:creationId xmlns:a16="http://schemas.microsoft.com/office/drawing/2014/main" id="{41983555-B66B-531F-70C6-ED3CCC6941A3}"/>
                </a:ext>
              </a:extLst>
            </p:cNvPr>
            <p:cNvSpPr/>
            <p:nvPr/>
          </p:nvSpPr>
          <p:spPr>
            <a:xfrm flipV="1">
              <a:off x="8259047" y="5680082"/>
              <a:ext cx="18495" cy="21539"/>
            </a:xfrm>
            <a:custGeom>
              <a:avLst/>
              <a:gdLst>
                <a:gd name="connsiteX0" fmla="*/ 13932 w 18495"/>
                <a:gd name="connsiteY0" fmla="*/ -317 h 21539"/>
                <a:gd name="connsiteX1" fmla="*/ -184 w 18495"/>
                <a:gd name="connsiteY1" fmla="*/ 19519 h 21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495" h="21539">
                  <a:moveTo>
                    <a:pt x="13932" y="-317"/>
                  </a:moveTo>
                  <a:cubicBezTo>
                    <a:pt x="24397" y="5035"/>
                    <a:pt x="14683" y="27518"/>
                    <a:pt x="-184" y="1951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60" name="任意多边形: 形状 2559">
              <a:extLst>
                <a:ext uri="{FF2B5EF4-FFF2-40B4-BE49-F238E27FC236}">
                  <a16:creationId xmlns:a16="http://schemas.microsoft.com/office/drawing/2014/main" id="{2D331FC9-A7B5-A55B-D125-CB575542CC12}"/>
                </a:ext>
              </a:extLst>
            </p:cNvPr>
            <p:cNvSpPr/>
            <p:nvPr/>
          </p:nvSpPr>
          <p:spPr>
            <a:xfrm flipV="1">
              <a:off x="8256379" y="5660612"/>
              <a:ext cx="16766" cy="20053"/>
            </a:xfrm>
            <a:custGeom>
              <a:avLst/>
              <a:gdLst>
                <a:gd name="connsiteX0" fmla="*/ 11957 w 16766"/>
                <a:gd name="connsiteY0" fmla="*/ -321 h 20053"/>
                <a:gd name="connsiteX1" fmla="*/ -184 w 16766"/>
                <a:gd name="connsiteY1" fmla="*/ 16625 h 20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766" h="20053">
                  <a:moveTo>
                    <a:pt x="11957" y="-321"/>
                  </a:moveTo>
                  <a:cubicBezTo>
                    <a:pt x="24494" y="9161"/>
                    <a:pt x="8512" y="26911"/>
                    <a:pt x="-184" y="1662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61" name="任意多边形: 形状 2560">
              <a:extLst>
                <a:ext uri="{FF2B5EF4-FFF2-40B4-BE49-F238E27FC236}">
                  <a16:creationId xmlns:a16="http://schemas.microsoft.com/office/drawing/2014/main" id="{75F15F0B-516B-EE69-1776-459186CFD28E}"/>
                </a:ext>
              </a:extLst>
            </p:cNvPr>
            <p:cNvSpPr/>
            <p:nvPr/>
          </p:nvSpPr>
          <p:spPr>
            <a:xfrm flipV="1">
              <a:off x="8262447" y="5643914"/>
              <a:ext cx="15246" cy="20645"/>
            </a:xfrm>
            <a:custGeom>
              <a:avLst/>
              <a:gdLst>
                <a:gd name="connsiteX0" fmla="*/ -184 w 15246"/>
                <a:gd name="connsiteY0" fmla="*/ 19526 h 20645"/>
                <a:gd name="connsiteX1" fmla="*/ 7936 w 15246"/>
                <a:gd name="connsiteY1" fmla="*/ -324 h 20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246" h="20645">
                  <a:moveTo>
                    <a:pt x="-184" y="19526"/>
                  </a:moveTo>
                  <a:cubicBezTo>
                    <a:pt x="6084" y="24261"/>
                    <a:pt x="25385" y="6592"/>
                    <a:pt x="7936" y="-32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62" name="任意多边形: 形状 2561">
              <a:extLst>
                <a:ext uri="{FF2B5EF4-FFF2-40B4-BE49-F238E27FC236}">
                  <a16:creationId xmlns:a16="http://schemas.microsoft.com/office/drawing/2014/main" id="{4E288CA0-99F1-A6A5-CC43-B8533304D59F}"/>
                </a:ext>
              </a:extLst>
            </p:cNvPr>
            <p:cNvSpPr/>
            <p:nvPr/>
          </p:nvSpPr>
          <p:spPr>
            <a:xfrm flipV="1">
              <a:off x="8274005" y="5663435"/>
              <a:ext cx="11721" cy="27232"/>
            </a:xfrm>
            <a:custGeom>
              <a:avLst/>
              <a:gdLst>
                <a:gd name="connsiteX0" fmla="*/ 3260 w 11721"/>
                <a:gd name="connsiteY0" fmla="*/ -320 h 27232"/>
                <a:gd name="connsiteX1" fmla="*/ -184 w 11721"/>
                <a:gd name="connsiteY1" fmla="*/ 26912 h 27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721" h="27232">
                  <a:moveTo>
                    <a:pt x="3260" y="-320"/>
                  </a:moveTo>
                  <a:cubicBezTo>
                    <a:pt x="16732" y="2033"/>
                    <a:pt x="12447" y="27078"/>
                    <a:pt x="-184" y="2691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63" name="任意多边形: 形状 2562">
              <a:extLst>
                <a:ext uri="{FF2B5EF4-FFF2-40B4-BE49-F238E27FC236}">
                  <a16:creationId xmlns:a16="http://schemas.microsoft.com/office/drawing/2014/main" id="{1ED58442-D84B-2CD5-E68B-966071758068}"/>
                </a:ext>
              </a:extLst>
            </p:cNvPr>
            <p:cNvSpPr/>
            <p:nvPr/>
          </p:nvSpPr>
          <p:spPr>
            <a:xfrm flipV="1">
              <a:off x="8298417" y="5748957"/>
              <a:ext cx="21537" cy="34609"/>
            </a:xfrm>
            <a:custGeom>
              <a:avLst/>
              <a:gdLst>
                <a:gd name="connsiteX0" fmla="*/ 21354 w 21537"/>
                <a:gd name="connsiteY0" fmla="*/ 32469 h 34609"/>
                <a:gd name="connsiteX1" fmla="*/ 173 w 21537"/>
                <a:gd name="connsiteY1" fmla="*/ 18380 h 34609"/>
                <a:gd name="connsiteX2" fmla="*/ 17938 w 21537"/>
                <a:gd name="connsiteY2" fmla="*/ 871 h 34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537" h="34609">
                  <a:moveTo>
                    <a:pt x="21354" y="32469"/>
                  </a:moveTo>
                  <a:cubicBezTo>
                    <a:pt x="14058" y="35997"/>
                    <a:pt x="4228" y="35961"/>
                    <a:pt x="173" y="18380"/>
                  </a:cubicBezTo>
                  <a:cubicBezTo>
                    <a:pt x="-2644" y="6186"/>
                    <a:pt x="11989" y="-3804"/>
                    <a:pt x="17938" y="87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64" name="任意多边形: 形状 2563">
              <a:extLst>
                <a:ext uri="{FF2B5EF4-FFF2-40B4-BE49-F238E27FC236}">
                  <a16:creationId xmlns:a16="http://schemas.microsoft.com/office/drawing/2014/main" id="{BB971BA6-1415-7AF5-BCF9-93ABC3E1AC80}"/>
                </a:ext>
              </a:extLst>
            </p:cNvPr>
            <p:cNvSpPr/>
            <p:nvPr/>
          </p:nvSpPr>
          <p:spPr>
            <a:xfrm flipV="1">
              <a:off x="8280213" y="5745529"/>
              <a:ext cx="25216" cy="28750"/>
            </a:xfrm>
            <a:custGeom>
              <a:avLst/>
              <a:gdLst>
                <a:gd name="connsiteX0" fmla="*/ 25033 w 25216"/>
                <a:gd name="connsiteY0" fmla="*/ 22229 h 28750"/>
                <a:gd name="connsiteX1" fmla="*/ -52 w 25216"/>
                <a:gd name="connsiteY1" fmla="*/ 14439 h 28750"/>
                <a:gd name="connsiteX2" fmla="*/ 18884 w 25216"/>
                <a:gd name="connsiteY2" fmla="*/ 1355 h 28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216" h="28750">
                  <a:moveTo>
                    <a:pt x="25033" y="22229"/>
                  </a:moveTo>
                  <a:cubicBezTo>
                    <a:pt x="21132" y="30694"/>
                    <a:pt x="2203" y="32610"/>
                    <a:pt x="-52" y="14439"/>
                  </a:cubicBezTo>
                  <a:cubicBezTo>
                    <a:pt x="-1751" y="752"/>
                    <a:pt x="13498" y="-2856"/>
                    <a:pt x="18884" y="135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65" name="任意多边形: 形状 2564">
              <a:extLst>
                <a:ext uri="{FF2B5EF4-FFF2-40B4-BE49-F238E27FC236}">
                  <a16:creationId xmlns:a16="http://schemas.microsoft.com/office/drawing/2014/main" id="{B48A60F5-33FE-BB4E-7B34-9CD4F489D888}"/>
                </a:ext>
              </a:extLst>
            </p:cNvPr>
            <p:cNvSpPr/>
            <p:nvPr/>
          </p:nvSpPr>
          <p:spPr>
            <a:xfrm flipV="1">
              <a:off x="8255655" y="5748175"/>
              <a:ext cx="24704" cy="12628"/>
            </a:xfrm>
            <a:custGeom>
              <a:avLst/>
              <a:gdLst>
                <a:gd name="connsiteX0" fmla="*/ -178 w 24704"/>
                <a:gd name="connsiteY0" fmla="*/ 12323 h 12628"/>
                <a:gd name="connsiteX1" fmla="*/ 24520 w 24704"/>
                <a:gd name="connsiteY1" fmla="*/ 1034 h 12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704" h="12628">
                  <a:moveTo>
                    <a:pt x="-178" y="12323"/>
                  </a:moveTo>
                  <a:cubicBezTo>
                    <a:pt x="-571" y="4403"/>
                    <a:pt x="17540" y="-3531"/>
                    <a:pt x="24520" y="103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66" name="任意多边形: 形状 2565">
              <a:extLst>
                <a:ext uri="{FF2B5EF4-FFF2-40B4-BE49-F238E27FC236}">
                  <a16:creationId xmlns:a16="http://schemas.microsoft.com/office/drawing/2014/main" id="{AE63005F-F6C5-599F-6599-1CB629827086}"/>
                </a:ext>
              </a:extLst>
            </p:cNvPr>
            <p:cNvSpPr/>
            <p:nvPr/>
          </p:nvSpPr>
          <p:spPr>
            <a:xfrm flipV="1">
              <a:off x="8279116" y="5736148"/>
              <a:ext cx="9091" cy="10637"/>
            </a:xfrm>
            <a:custGeom>
              <a:avLst/>
              <a:gdLst>
                <a:gd name="connsiteX0" fmla="*/ -184 w 9091"/>
                <a:gd name="connsiteY0" fmla="*/ 10328 h 10637"/>
                <a:gd name="connsiteX1" fmla="*/ 8872 w 9091"/>
                <a:gd name="connsiteY1" fmla="*/ -308 h 1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091" h="10637">
                  <a:moveTo>
                    <a:pt x="-184" y="10328"/>
                  </a:moveTo>
                  <a:cubicBezTo>
                    <a:pt x="4790" y="10448"/>
                    <a:pt x="9355" y="3474"/>
                    <a:pt x="8872" y="-30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67" name="任意多边形: 形状 2566">
              <a:extLst>
                <a:ext uri="{FF2B5EF4-FFF2-40B4-BE49-F238E27FC236}">
                  <a16:creationId xmlns:a16="http://schemas.microsoft.com/office/drawing/2014/main" id="{521D309C-AF38-6063-0643-CE6E8F861176}"/>
                </a:ext>
              </a:extLst>
            </p:cNvPr>
            <p:cNvSpPr/>
            <p:nvPr/>
          </p:nvSpPr>
          <p:spPr>
            <a:xfrm flipV="1">
              <a:off x="8323482" y="5639590"/>
              <a:ext cx="15164" cy="32462"/>
            </a:xfrm>
            <a:custGeom>
              <a:avLst/>
              <a:gdLst>
                <a:gd name="connsiteX0" fmla="*/ 14982 w 15164"/>
                <a:gd name="connsiteY0" fmla="*/ 32138 h 32462"/>
                <a:gd name="connsiteX1" fmla="*/ 12931 w 15164"/>
                <a:gd name="connsiteY1" fmla="*/ -324 h 32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164" h="32462">
                  <a:moveTo>
                    <a:pt x="14982" y="32138"/>
                  </a:moveTo>
                  <a:cubicBezTo>
                    <a:pt x="-967" y="31892"/>
                    <a:pt x="-8251" y="4925"/>
                    <a:pt x="12931" y="-32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68" name="任意多边形: 形状 2567">
              <a:extLst>
                <a:ext uri="{FF2B5EF4-FFF2-40B4-BE49-F238E27FC236}">
                  <a16:creationId xmlns:a16="http://schemas.microsoft.com/office/drawing/2014/main" id="{3B33A81C-6461-FBC5-7771-6D85F2A2B99D}"/>
                </a:ext>
              </a:extLst>
            </p:cNvPr>
            <p:cNvSpPr/>
            <p:nvPr/>
          </p:nvSpPr>
          <p:spPr>
            <a:xfrm flipV="1">
              <a:off x="8311730" y="5655663"/>
              <a:ext cx="14681" cy="30689"/>
            </a:xfrm>
            <a:custGeom>
              <a:avLst/>
              <a:gdLst>
                <a:gd name="connsiteX0" fmla="*/ 11614 w 14681"/>
                <a:gd name="connsiteY0" fmla="*/ 30368 h 30689"/>
                <a:gd name="connsiteX1" fmla="*/ 14498 w 14681"/>
                <a:gd name="connsiteY1" fmla="*/ -321 h 30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681" h="30689">
                  <a:moveTo>
                    <a:pt x="11614" y="30368"/>
                  </a:moveTo>
                  <a:cubicBezTo>
                    <a:pt x="-1758" y="29032"/>
                    <a:pt x="-7381" y="2108"/>
                    <a:pt x="14498" y="-32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69" name="任意多边形: 形状 2568">
              <a:extLst>
                <a:ext uri="{FF2B5EF4-FFF2-40B4-BE49-F238E27FC236}">
                  <a16:creationId xmlns:a16="http://schemas.microsoft.com/office/drawing/2014/main" id="{FA99561C-A09D-082B-D518-EE13ECD7BEC8}"/>
                </a:ext>
              </a:extLst>
            </p:cNvPr>
            <p:cNvSpPr/>
            <p:nvPr/>
          </p:nvSpPr>
          <p:spPr>
            <a:xfrm flipV="1">
              <a:off x="8304086" y="5677928"/>
              <a:ext cx="12219" cy="30300"/>
            </a:xfrm>
            <a:custGeom>
              <a:avLst/>
              <a:gdLst>
                <a:gd name="connsiteX0" fmla="*/ 8898 w 12219"/>
                <a:gd name="connsiteY0" fmla="*/ 29983 h 30300"/>
                <a:gd name="connsiteX1" fmla="*/ 12037 w 12219"/>
                <a:gd name="connsiteY1" fmla="*/ -317 h 30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219" h="30300">
                  <a:moveTo>
                    <a:pt x="8898" y="29983"/>
                  </a:moveTo>
                  <a:cubicBezTo>
                    <a:pt x="-1253" y="27701"/>
                    <a:pt x="-6186" y="6595"/>
                    <a:pt x="12037" y="-31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70" name="任意多边形: 形状 2569">
              <a:extLst>
                <a:ext uri="{FF2B5EF4-FFF2-40B4-BE49-F238E27FC236}">
                  <a16:creationId xmlns:a16="http://schemas.microsoft.com/office/drawing/2014/main" id="{E243D49F-F03B-12E2-927D-B3C905670550}"/>
                </a:ext>
              </a:extLst>
            </p:cNvPr>
            <p:cNvSpPr/>
            <p:nvPr/>
          </p:nvSpPr>
          <p:spPr>
            <a:xfrm flipV="1">
              <a:off x="8285469" y="5678879"/>
              <a:ext cx="19959" cy="6192"/>
            </a:xfrm>
            <a:custGeom>
              <a:avLst/>
              <a:gdLst>
                <a:gd name="connsiteX0" fmla="*/ 19776 w 19959"/>
                <a:gd name="connsiteY0" fmla="*/ -319 h 6192"/>
                <a:gd name="connsiteX1" fmla="*/ -184 w 19959"/>
                <a:gd name="connsiteY1" fmla="*/ 4706 h 6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959" h="6192">
                  <a:moveTo>
                    <a:pt x="19776" y="-319"/>
                  </a:moveTo>
                  <a:cubicBezTo>
                    <a:pt x="17265" y="3452"/>
                    <a:pt x="7394" y="8075"/>
                    <a:pt x="-184" y="470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71" name="任意多边形: 形状 2570">
              <a:extLst>
                <a:ext uri="{FF2B5EF4-FFF2-40B4-BE49-F238E27FC236}">
                  <a16:creationId xmlns:a16="http://schemas.microsoft.com/office/drawing/2014/main" id="{064ADAF3-E13B-7214-9470-2C430C22B45C}"/>
                </a:ext>
              </a:extLst>
            </p:cNvPr>
            <p:cNvSpPr/>
            <p:nvPr/>
          </p:nvSpPr>
          <p:spPr>
            <a:xfrm flipV="1">
              <a:off x="8331396" y="5599942"/>
              <a:ext cx="13800" cy="33492"/>
            </a:xfrm>
            <a:custGeom>
              <a:avLst/>
              <a:gdLst>
                <a:gd name="connsiteX0" fmla="*/ 13617 w 13800"/>
                <a:gd name="connsiteY0" fmla="*/ 33161 h 33492"/>
                <a:gd name="connsiteX1" fmla="*/ 8465 w 13800"/>
                <a:gd name="connsiteY1" fmla="*/ -331 h 33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800" h="33492">
                  <a:moveTo>
                    <a:pt x="13617" y="33161"/>
                  </a:moveTo>
                  <a:cubicBezTo>
                    <a:pt x="-99" y="30412"/>
                    <a:pt x="-6606" y="11121"/>
                    <a:pt x="8465" y="-33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72" name="任意多边形: 形状 2571">
              <a:extLst>
                <a:ext uri="{FF2B5EF4-FFF2-40B4-BE49-F238E27FC236}">
                  <a16:creationId xmlns:a16="http://schemas.microsoft.com/office/drawing/2014/main" id="{6B25DDE2-C794-9B9D-E465-D9DB3FAD02BE}"/>
                </a:ext>
              </a:extLst>
            </p:cNvPr>
            <p:cNvSpPr/>
            <p:nvPr/>
          </p:nvSpPr>
          <p:spPr>
            <a:xfrm flipV="1">
              <a:off x="8311365" y="5614975"/>
              <a:ext cx="19900" cy="39120"/>
            </a:xfrm>
            <a:custGeom>
              <a:avLst/>
              <a:gdLst>
                <a:gd name="connsiteX0" fmla="*/ 19718 w 19900"/>
                <a:gd name="connsiteY0" fmla="*/ 38704 h 39120"/>
                <a:gd name="connsiteX1" fmla="*/ 12143 w 19900"/>
                <a:gd name="connsiteY1" fmla="*/ -328 h 39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900" h="39120">
                  <a:moveTo>
                    <a:pt x="19718" y="38704"/>
                  </a:moveTo>
                  <a:cubicBezTo>
                    <a:pt x="3660" y="40439"/>
                    <a:pt x="-11723" y="16153"/>
                    <a:pt x="12143" y="-32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73" name="任意多边形: 形状 2572">
              <a:extLst>
                <a:ext uri="{FF2B5EF4-FFF2-40B4-BE49-F238E27FC236}">
                  <a16:creationId xmlns:a16="http://schemas.microsoft.com/office/drawing/2014/main" id="{0F3FEA9D-32D8-C83A-B31D-4AFBA23EB1C7}"/>
                </a:ext>
              </a:extLst>
            </p:cNvPr>
            <p:cNvSpPr/>
            <p:nvPr/>
          </p:nvSpPr>
          <p:spPr>
            <a:xfrm flipV="1">
              <a:off x="8301009" y="5641852"/>
              <a:ext cx="11920" cy="32564"/>
            </a:xfrm>
            <a:custGeom>
              <a:avLst/>
              <a:gdLst>
                <a:gd name="connsiteX0" fmla="*/ 11737 w 11920"/>
                <a:gd name="connsiteY0" fmla="*/ 32241 h 32564"/>
                <a:gd name="connsiteX1" fmla="*/ 10716 w 11920"/>
                <a:gd name="connsiteY1" fmla="*/ -324 h 32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920" h="32564">
                  <a:moveTo>
                    <a:pt x="11737" y="32241"/>
                  </a:moveTo>
                  <a:cubicBezTo>
                    <a:pt x="1497" y="31110"/>
                    <a:pt x="-8496" y="8033"/>
                    <a:pt x="10716" y="-32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74" name="任意多边形: 形状 2573">
              <a:extLst>
                <a:ext uri="{FF2B5EF4-FFF2-40B4-BE49-F238E27FC236}">
                  <a16:creationId xmlns:a16="http://schemas.microsoft.com/office/drawing/2014/main" id="{C6F732DC-45F0-981C-CD78-0E63F4228075}"/>
                </a:ext>
              </a:extLst>
            </p:cNvPr>
            <p:cNvSpPr/>
            <p:nvPr/>
          </p:nvSpPr>
          <p:spPr>
            <a:xfrm flipV="1">
              <a:off x="8295931" y="5668284"/>
              <a:ext cx="8188" cy="11168"/>
            </a:xfrm>
            <a:custGeom>
              <a:avLst/>
              <a:gdLst>
                <a:gd name="connsiteX0" fmla="*/ 8005 w 8188"/>
                <a:gd name="connsiteY0" fmla="*/ 10848 h 11168"/>
                <a:gd name="connsiteX1" fmla="*/ -156 w 8188"/>
                <a:gd name="connsiteY1" fmla="*/ -321 h 11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188" h="11168">
                  <a:moveTo>
                    <a:pt x="8005" y="10848"/>
                  </a:moveTo>
                  <a:cubicBezTo>
                    <a:pt x="3873" y="9920"/>
                    <a:pt x="-574" y="3757"/>
                    <a:pt x="-156" y="-32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75" name="任意多边形: 形状 2574">
              <a:extLst>
                <a:ext uri="{FF2B5EF4-FFF2-40B4-BE49-F238E27FC236}">
                  <a16:creationId xmlns:a16="http://schemas.microsoft.com/office/drawing/2014/main" id="{84713471-DD6E-3F70-D975-643A9F693276}"/>
                </a:ext>
              </a:extLst>
            </p:cNvPr>
            <p:cNvSpPr/>
            <p:nvPr/>
          </p:nvSpPr>
          <p:spPr>
            <a:xfrm flipV="1">
              <a:off x="8277845" y="5652432"/>
              <a:ext cx="23536" cy="3603"/>
            </a:xfrm>
            <a:custGeom>
              <a:avLst/>
              <a:gdLst>
                <a:gd name="connsiteX0" fmla="*/ 23352 w 23536"/>
                <a:gd name="connsiteY0" fmla="*/ 285 h 3603"/>
                <a:gd name="connsiteX1" fmla="*/ -184 w 23536"/>
                <a:gd name="connsiteY1" fmla="*/ -324 h 3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536" h="3603">
                  <a:moveTo>
                    <a:pt x="23352" y="285"/>
                  </a:moveTo>
                  <a:cubicBezTo>
                    <a:pt x="17011" y="4027"/>
                    <a:pt x="6017" y="4728"/>
                    <a:pt x="-184" y="-32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76" name="任意多边形: 形状 2575">
              <a:extLst>
                <a:ext uri="{FF2B5EF4-FFF2-40B4-BE49-F238E27FC236}">
                  <a16:creationId xmlns:a16="http://schemas.microsoft.com/office/drawing/2014/main" id="{7E9574D7-73E3-FB05-485D-0E7F7E2CD934}"/>
                </a:ext>
              </a:extLst>
            </p:cNvPr>
            <p:cNvSpPr/>
            <p:nvPr/>
          </p:nvSpPr>
          <p:spPr>
            <a:xfrm flipV="1">
              <a:off x="8280783" y="5625371"/>
              <a:ext cx="18009" cy="27959"/>
            </a:xfrm>
            <a:custGeom>
              <a:avLst/>
              <a:gdLst>
                <a:gd name="connsiteX0" fmla="*/ -184 w 18009"/>
                <a:gd name="connsiteY0" fmla="*/ 26630 h 27959"/>
                <a:gd name="connsiteX1" fmla="*/ 14865 w 18009"/>
                <a:gd name="connsiteY1" fmla="*/ -327 h 27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009" h="27959">
                  <a:moveTo>
                    <a:pt x="-184" y="26630"/>
                  </a:moveTo>
                  <a:cubicBezTo>
                    <a:pt x="6088" y="31370"/>
                    <a:pt x="25079" y="18796"/>
                    <a:pt x="14865" y="-32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77" name="任意多边形: 形状 2576">
              <a:extLst>
                <a:ext uri="{FF2B5EF4-FFF2-40B4-BE49-F238E27FC236}">
                  <a16:creationId xmlns:a16="http://schemas.microsoft.com/office/drawing/2014/main" id="{1C7FC687-E404-0CDC-E6FA-9B04C2F0601F}"/>
                </a:ext>
              </a:extLst>
            </p:cNvPr>
            <p:cNvSpPr/>
            <p:nvPr/>
          </p:nvSpPr>
          <p:spPr>
            <a:xfrm flipV="1">
              <a:off x="8297002" y="5631907"/>
              <a:ext cx="14618" cy="3342"/>
            </a:xfrm>
            <a:custGeom>
              <a:avLst/>
              <a:gdLst>
                <a:gd name="connsiteX0" fmla="*/ 14435 w 14618"/>
                <a:gd name="connsiteY0" fmla="*/ 2118 h 3342"/>
                <a:gd name="connsiteX1" fmla="*/ -183 w 14618"/>
                <a:gd name="connsiteY1" fmla="*/ -328 h 3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618" h="3342">
                  <a:moveTo>
                    <a:pt x="14435" y="2118"/>
                  </a:moveTo>
                  <a:cubicBezTo>
                    <a:pt x="11344" y="3258"/>
                    <a:pt x="4500" y="4056"/>
                    <a:pt x="-183" y="-32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78" name="任意多边形: 形状 2577">
              <a:extLst>
                <a:ext uri="{FF2B5EF4-FFF2-40B4-BE49-F238E27FC236}">
                  <a16:creationId xmlns:a16="http://schemas.microsoft.com/office/drawing/2014/main" id="{D317C545-E6E6-1CF4-6CF0-28CE58DAEF1C}"/>
                </a:ext>
              </a:extLst>
            </p:cNvPr>
            <p:cNvSpPr/>
            <p:nvPr/>
          </p:nvSpPr>
          <p:spPr>
            <a:xfrm flipV="1">
              <a:off x="8319003" y="5570533"/>
              <a:ext cx="20239" cy="44385"/>
            </a:xfrm>
            <a:custGeom>
              <a:avLst/>
              <a:gdLst>
                <a:gd name="connsiteX0" fmla="*/ 20057 w 20239"/>
                <a:gd name="connsiteY0" fmla="*/ 44049 h 44385"/>
                <a:gd name="connsiteX1" fmla="*/ 10178 w 20239"/>
                <a:gd name="connsiteY1" fmla="*/ -336 h 44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239" h="44385">
                  <a:moveTo>
                    <a:pt x="20057" y="44049"/>
                  </a:moveTo>
                  <a:cubicBezTo>
                    <a:pt x="6903" y="41763"/>
                    <a:pt x="-12320" y="20445"/>
                    <a:pt x="10178" y="-33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79" name="任意多边形: 形状 2578">
              <a:extLst>
                <a:ext uri="{FF2B5EF4-FFF2-40B4-BE49-F238E27FC236}">
                  <a16:creationId xmlns:a16="http://schemas.microsoft.com/office/drawing/2014/main" id="{36DEBFEE-CDF3-EF56-5830-30D2CD409731}"/>
                </a:ext>
              </a:extLst>
            </p:cNvPr>
            <p:cNvSpPr/>
            <p:nvPr/>
          </p:nvSpPr>
          <p:spPr>
            <a:xfrm flipV="1">
              <a:off x="8291141" y="5606556"/>
              <a:ext cx="24791" cy="15107"/>
            </a:xfrm>
            <a:custGeom>
              <a:avLst/>
              <a:gdLst>
                <a:gd name="connsiteX0" fmla="*/ -183 w 24791"/>
                <a:gd name="connsiteY0" fmla="*/ 12103 h 15107"/>
                <a:gd name="connsiteX1" fmla="*/ 24608 w 24791"/>
                <a:gd name="connsiteY1" fmla="*/ -332 h 15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791" h="15107">
                  <a:moveTo>
                    <a:pt x="-183" y="12103"/>
                  </a:moveTo>
                  <a:cubicBezTo>
                    <a:pt x="3880" y="18517"/>
                    <a:pt x="24616" y="13001"/>
                    <a:pt x="24608" y="-33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80" name="任意多边形: 形状 2579">
              <a:extLst>
                <a:ext uri="{FF2B5EF4-FFF2-40B4-BE49-F238E27FC236}">
                  <a16:creationId xmlns:a16="http://schemas.microsoft.com/office/drawing/2014/main" id="{2D3C6662-1493-A42D-B8C6-E5663337CFD5}"/>
                </a:ext>
              </a:extLst>
            </p:cNvPr>
            <p:cNvSpPr/>
            <p:nvPr/>
          </p:nvSpPr>
          <p:spPr>
            <a:xfrm flipV="1">
              <a:off x="8302068" y="5567438"/>
              <a:ext cx="18163" cy="19961"/>
            </a:xfrm>
            <a:custGeom>
              <a:avLst/>
              <a:gdLst>
                <a:gd name="connsiteX0" fmla="*/ -156 w 18163"/>
                <a:gd name="connsiteY0" fmla="*/ 19623 h 19961"/>
                <a:gd name="connsiteX1" fmla="*/ 17980 w 18163"/>
                <a:gd name="connsiteY1" fmla="*/ -309 h 19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163" h="19961">
                  <a:moveTo>
                    <a:pt x="-156" y="19623"/>
                  </a:moveTo>
                  <a:cubicBezTo>
                    <a:pt x="-710" y="13162"/>
                    <a:pt x="7152" y="-1075"/>
                    <a:pt x="17980" y="-30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81" name="任意多边形: 形状 2580">
              <a:extLst>
                <a:ext uri="{FF2B5EF4-FFF2-40B4-BE49-F238E27FC236}">
                  <a16:creationId xmlns:a16="http://schemas.microsoft.com/office/drawing/2014/main" id="{387F7658-1A87-647C-924C-1C2C9319472A}"/>
                </a:ext>
              </a:extLst>
            </p:cNvPr>
            <p:cNvSpPr/>
            <p:nvPr/>
          </p:nvSpPr>
          <p:spPr>
            <a:xfrm flipV="1">
              <a:off x="8259593" y="5489690"/>
              <a:ext cx="37712" cy="35770"/>
            </a:xfrm>
            <a:custGeom>
              <a:avLst/>
              <a:gdLst>
                <a:gd name="connsiteX0" fmla="*/ 3861 w 37712"/>
                <a:gd name="connsiteY0" fmla="*/ 35418 h 35770"/>
                <a:gd name="connsiteX1" fmla="*/ 13070 w 37712"/>
                <a:gd name="connsiteY1" fmla="*/ 1816 h 35770"/>
                <a:gd name="connsiteX2" fmla="*/ 37528 w 37712"/>
                <a:gd name="connsiteY2" fmla="*/ 14636 h 35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712" h="35770">
                  <a:moveTo>
                    <a:pt x="3861" y="35418"/>
                  </a:moveTo>
                  <a:cubicBezTo>
                    <a:pt x="-3666" y="24393"/>
                    <a:pt x="-739" y="8382"/>
                    <a:pt x="13070" y="1816"/>
                  </a:cubicBezTo>
                  <a:cubicBezTo>
                    <a:pt x="26877" y="-4755"/>
                    <a:pt x="36738" y="4793"/>
                    <a:pt x="37528" y="1463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82" name="任意多边形: 形状 2581">
              <a:extLst>
                <a:ext uri="{FF2B5EF4-FFF2-40B4-BE49-F238E27FC236}">
                  <a16:creationId xmlns:a16="http://schemas.microsoft.com/office/drawing/2014/main" id="{682206BF-9B64-3691-2473-2008F21D8685}"/>
                </a:ext>
              </a:extLst>
            </p:cNvPr>
            <p:cNvSpPr/>
            <p:nvPr/>
          </p:nvSpPr>
          <p:spPr>
            <a:xfrm flipV="1">
              <a:off x="8263415" y="5524933"/>
              <a:ext cx="11176" cy="28363"/>
            </a:xfrm>
            <a:custGeom>
              <a:avLst/>
              <a:gdLst>
                <a:gd name="connsiteX0" fmla="*/ 10992 w 11176"/>
                <a:gd name="connsiteY0" fmla="*/ 28017 h 28363"/>
                <a:gd name="connsiteX1" fmla="*/ 9356 w 11176"/>
                <a:gd name="connsiteY1" fmla="*/ -346 h 28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176" h="28363">
                  <a:moveTo>
                    <a:pt x="10992" y="28017"/>
                  </a:moveTo>
                  <a:cubicBezTo>
                    <a:pt x="-4204" y="22943"/>
                    <a:pt x="-3068" y="1531"/>
                    <a:pt x="9356" y="-34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83" name="任意多边形: 形状 2582">
              <a:extLst>
                <a:ext uri="{FF2B5EF4-FFF2-40B4-BE49-F238E27FC236}">
                  <a16:creationId xmlns:a16="http://schemas.microsoft.com/office/drawing/2014/main" id="{FBA419A1-3E05-43C1-A2EF-D715EA75C95A}"/>
                </a:ext>
              </a:extLst>
            </p:cNvPr>
            <p:cNvSpPr/>
            <p:nvPr/>
          </p:nvSpPr>
          <p:spPr>
            <a:xfrm flipV="1">
              <a:off x="8288998" y="5523742"/>
              <a:ext cx="24595" cy="20478"/>
            </a:xfrm>
            <a:custGeom>
              <a:avLst/>
              <a:gdLst>
                <a:gd name="connsiteX0" fmla="*/ -183 w 24595"/>
                <a:gd name="connsiteY0" fmla="*/ 20132 h 20478"/>
                <a:gd name="connsiteX1" fmla="*/ 24412 w 24595"/>
                <a:gd name="connsiteY1" fmla="*/ -347 h 20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595" h="20478">
                  <a:moveTo>
                    <a:pt x="-183" y="20132"/>
                  </a:moveTo>
                  <a:cubicBezTo>
                    <a:pt x="6097" y="18878"/>
                    <a:pt x="24285" y="10620"/>
                    <a:pt x="24412" y="-34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84" name="任意多边形: 形状 2583">
              <a:extLst>
                <a:ext uri="{FF2B5EF4-FFF2-40B4-BE49-F238E27FC236}">
                  <a16:creationId xmlns:a16="http://schemas.microsoft.com/office/drawing/2014/main" id="{FD742F96-F50E-BE49-D8D8-DBB2E237F077}"/>
                </a:ext>
              </a:extLst>
            </p:cNvPr>
            <p:cNvSpPr/>
            <p:nvPr/>
          </p:nvSpPr>
          <p:spPr>
            <a:xfrm flipV="1">
              <a:off x="8231287" y="5492548"/>
              <a:ext cx="29754" cy="19458"/>
            </a:xfrm>
            <a:custGeom>
              <a:avLst/>
              <a:gdLst>
                <a:gd name="connsiteX0" fmla="*/ 1448 w 29754"/>
                <a:gd name="connsiteY0" fmla="*/ 19105 h 19458"/>
                <a:gd name="connsiteX1" fmla="*/ 29570 w 29754"/>
                <a:gd name="connsiteY1" fmla="*/ 749 h 19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754" h="19458">
                  <a:moveTo>
                    <a:pt x="1448" y="19105"/>
                  </a:moveTo>
                  <a:cubicBezTo>
                    <a:pt x="-6129" y="15737"/>
                    <a:pt x="14273" y="-5355"/>
                    <a:pt x="29570" y="74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85" name="任意多边形: 形状 2584">
              <a:extLst>
                <a:ext uri="{FF2B5EF4-FFF2-40B4-BE49-F238E27FC236}">
                  <a16:creationId xmlns:a16="http://schemas.microsoft.com/office/drawing/2014/main" id="{C0895BA0-A381-BB55-4BEA-D1549E28DD9E}"/>
                </a:ext>
              </a:extLst>
            </p:cNvPr>
            <p:cNvSpPr/>
            <p:nvPr/>
          </p:nvSpPr>
          <p:spPr>
            <a:xfrm flipV="1">
              <a:off x="8244658" y="5511598"/>
              <a:ext cx="17652" cy="30065"/>
            </a:xfrm>
            <a:custGeom>
              <a:avLst/>
              <a:gdLst>
                <a:gd name="connsiteX0" fmla="*/ 4389 w 17652"/>
                <a:gd name="connsiteY0" fmla="*/ 29717 h 30065"/>
                <a:gd name="connsiteX1" fmla="*/ 17468 w 17652"/>
                <a:gd name="connsiteY1" fmla="*/ -349 h 3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652" h="30065">
                  <a:moveTo>
                    <a:pt x="4389" y="29717"/>
                  </a:moveTo>
                  <a:cubicBezTo>
                    <a:pt x="-1312" y="22435"/>
                    <a:pt x="-5795" y="6762"/>
                    <a:pt x="17468" y="-34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86" name="任意多边形: 形状 2585">
              <a:extLst>
                <a:ext uri="{FF2B5EF4-FFF2-40B4-BE49-F238E27FC236}">
                  <a16:creationId xmlns:a16="http://schemas.microsoft.com/office/drawing/2014/main" id="{FE1E4BF7-7BCC-1D05-0507-8D2309881C78}"/>
                </a:ext>
              </a:extLst>
            </p:cNvPr>
            <p:cNvSpPr/>
            <p:nvPr/>
          </p:nvSpPr>
          <p:spPr>
            <a:xfrm flipV="1">
              <a:off x="8225133" y="5534926"/>
              <a:ext cx="35362" cy="27165"/>
            </a:xfrm>
            <a:custGeom>
              <a:avLst/>
              <a:gdLst>
                <a:gd name="connsiteX0" fmla="*/ 32486 w 35362"/>
                <a:gd name="connsiteY0" fmla="*/ 6096 h 27165"/>
                <a:gd name="connsiteX1" fmla="*/ 13007 w 35362"/>
                <a:gd name="connsiteY1" fmla="*/ 26060 h 27165"/>
                <a:gd name="connsiteX2" fmla="*/ 8265 w 35362"/>
                <a:gd name="connsiteY2" fmla="*/ -343 h 27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362" h="27165">
                  <a:moveTo>
                    <a:pt x="32486" y="6096"/>
                  </a:moveTo>
                  <a:cubicBezTo>
                    <a:pt x="39779" y="10733"/>
                    <a:pt x="31910" y="30967"/>
                    <a:pt x="13007" y="26060"/>
                  </a:cubicBezTo>
                  <a:cubicBezTo>
                    <a:pt x="-5895" y="21152"/>
                    <a:pt x="-1686" y="-570"/>
                    <a:pt x="8265" y="-34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87" name="任意多边形: 形状 2586">
              <a:extLst>
                <a:ext uri="{FF2B5EF4-FFF2-40B4-BE49-F238E27FC236}">
                  <a16:creationId xmlns:a16="http://schemas.microsoft.com/office/drawing/2014/main" id="{1695B638-5C9B-E555-9FD9-FBAB45D7F108}"/>
                </a:ext>
              </a:extLst>
            </p:cNvPr>
            <p:cNvSpPr/>
            <p:nvPr/>
          </p:nvSpPr>
          <p:spPr>
            <a:xfrm flipV="1">
              <a:off x="8217490" y="5496953"/>
              <a:ext cx="27341" cy="31716"/>
            </a:xfrm>
            <a:custGeom>
              <a:avLst/>
              <a:gdLst>
                <a:gd name="connsiteX0" fmla="*/ 4886 w 27341"/>
                <a:gd name="connsiteY0" fmla="*/ 31366 h 31716"/>
                <a:gd name="connsiteX1" fmla="*/ 27157 w 27341"/>
                <a:gd name="connsiteY1" fmla="*/ 1196 h 31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7341" h="31716">
                  <a:moveTo>
                    <a:pt x="4886" y="31366"/>
                  </a:moveTo>
                  <a:cubicBezTo>
                    <a:pt x="-7343" y="24956"/>
                    <a:pt x="3501" y="-7781"/>
                    <a:pt x="27157" y="119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88" name="任意多边形: 形状 2587">
              <a:extLst>
                <a:ext uri="{FF2B5EF4-FFF2-40B4-BE49-F238E27FC236}">
                  <a16:creationId xmlns:a16="http://schemas.microsoft.com/office/drawing/2014/main" id="{F244986B-F8C3-CD58-80BE-20F76B5A03CE}"/>
                </a:ext>
              </a:extLst>
            </p:cNvPr>
            <p:cNvSpPr/>
            <p:nvPr/>
          </p:nvSpPr>
          <p:spPr>
            <a:xfrm flipV="1">
              <a:off x="8186904" y="5504930"/>
              <a:ext cx="33216" cy="28478"/>
            </a:xfrm>
            <a:custGeom>
              <a:avLst/>
              <a:gdLst>
                <a:gd name="connsiteX0" fmla="*/ 9516 w 33216"/>
                <a:gd name="connsiteY0" fmla="*/ 28129 h 28478"/>
                <a:gd name="connsiteX1" fmla="*/ 11638 w 33216"/>
                <a:gd name="connsiteY1" fmla="*/ 104 h 28478"/>
                <a:gd name="connsiteX2" fmla="*/ 32966 w 33216"/>
                <a:gd name="connsiteY2" fmla="*/ 15718 h 2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216" h="28478">
                  <a:moveTo>
                    <a:pt x="9516" y="28129"/>
                  </a:moveTo>
                  <a:cubicBezTo>
                    <a:pt x="-3936" y="24937"/>
                    <a:pt x="-3556" y="3190"/>
                    <a:pt x="11638" y="104"/>
                  </a:cubicBezTo>
                  <a:cubicBezTo>
                    <a:pt x="26834" y="-2991"/>
                    <a:pt x="33788" y="10573"/>
                    <a:pt x="32966" y="1571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89" name="任意多边形: 形状 2588">
              <a:extLst>
                <a:ext uri="{FF2B5EF4-FFF2-40B4-BE49-F238E27FC236}">
                  <a16:creationId xmlns:a16="http://schemas.microsoft.com/office/drawing/2014/main" id="{556D04E2-54EF-7852-A1CE-F5A3A519C40C}"/>
                </a:ext>
              </a:extLst>
            </p:cNvPr>
            <p:cNvSpPr/>
            <p:nvPr/>
          </p:nvSpPr>
          <p:spPr>
            <a:xfrm flipV="1">
              <a:off x="8161545" y="5510526"/>
              <a:ext cx="28954" cy="28625"/>
            </a:xfrm>
            <a:custGeom>
              <a:avLst/>
              <a:gdLst>
                <a:gd name="connsiteX0" fmla="*/ 9276 w 28954"/>
                <a:gd name="connsiteY0" fmla="*/ 28277 h 28625"/>
                <a:gd name="connsiteX1" fmla="*/ 5413 w 28954"/>
                <a:gd name="connsiteY1" fmla="*/ 2406 h 28625"/>
                <a:gd name="connsiteX2" fmla="*/ 28768 w 28954"/>
                <a:gd name="connsiteY2" fmla="*/ 10487 h 28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954" h="28625">
                  <a:moveTo>
                    <a:pt x="9276" y="28277"/>
                  </a:moveTo>
                  <a:cubicBezTo>
                    <a:pt x="-1146" y="26435"/>
                    <a:pt x="-3722" y="8191"/>
                    <a:pt x="5413" y="2406"/>
                  </a:cubicBezTo>
                  <a:cubicBezTo>
                    <a:pt x="14543" y="-3377"/>
                    <a:pt x="24736" y="241"/>
                    <a:pt x="28768" y="1048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90" name="任意多边形: 形状 2589">
              <a:extLst>
                <a:ext uri="{FF2B5EF4-FFF2-40B4-BE49-F238E27FC236}">
                  <a16:creationId xmlns:a16="http://schemas.microsoft.com/office/drawing/2014/main" id="{E4156703-664A-AAC5-D59E-C038B8AC2047}"/>
                </a:ext>
              </a:extLst>
            </p:cNvPr>
            <p:cNvSpPr/>
            <p:nvPr/>
          </p:nvSpPr>
          <p:spPr>
            <a:xfrm flipV="1">
              <a:off x="8206574" y="5532910"/>
              <a:ext cx="18584" cy="20234"/>
            </a:xfrm>
            <a:custGeom>
              <a:avLst/>
              <a:gdLst>
                <a:gd name="connsiteX0" fmla="*/ 2110 w 18584"/>
                <a:gd name="connsiteY0" fmla="*/ 19889 h 20234"/>
                <a:gd name="connsiteX1" fmla="*/ 18399 w 18584"/>
                <a:gd name="connsiteY1" fmla="*/ 40 h 20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584" h="20234">
                  <a:moveTo>
                    <a:pt x="2110" y="19889"/>
                  </a:moveTo>
                  <a:cubicBezTo>
                    <a:pt x="-4716" y="11687"/>
                    <a:pt x="4557" y="-2899"/>
                    <a:pt x="18399" y="4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91" name="任意多边形: 形状 2590">
              <a:extLst>
                <a:ext uri="{FF2B5EF4-FFF2-40B4-BE49-F238E27FC236}">
                  <a16:creationId xmlns:a16="http://schemas.microsoft.com/office/drawing/2014/main" id="{A2DB6336-F8C8-7456-144B-DEACAD1CB85B}"/>
                </a:ext>
              </a:extLst>
            </p:cNvPr>
            <p:cNvSpPr/>
            <p:nvPr/>
          </p:nvSpPr>
          <p:spPr>
            <a:xfrm flipV="1">
              <a:off x="8235896" y="5528691"/>
              <a:ext cx="2903" cy="7909"/>
            </a:xfrm>
            <a:custGeom>
              <a:avLst/>
              <a:gdLst>
                <a:gd name="connsiteX0" fmla="*/ -185 w 2903"/>
                <a:gd name="connsiteY0" fmla="*/ -347 h 7909"/>
                <a:gd name="connsiteX1" fmla="*/ 2376 w 2903"/>
                <a:gd name="connsiteY1" fmla="*/ 7562 h 7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03" h="7909">
                  <a:moveTo>
                    <a:pt x="-185" y="-347"/>
                  </a:moveTo>
                  <a:cubicBezTo>
                    <a:pt x="2211" y="860"/>
                    <a:pt x="3337" y="4778"/>
                    <a:pt x="2376" y="756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92" name="任意多边形: 形状 2591">
              <a:extLst>
                <a:ext uri="{FF2B5EF4-FFF2-40B4-BE49-F238E27FC236}">
                  <a16:creationId xmlns:a16="http://schemas.microsoft.com/office/drawing/2014/main" id="{B9F12B23-74C7-58B8-8C95-04D167E9ACCA}"/>
                </a:ext>
              </a:extLst>
            </p:cNvPr>
            <p:cNvSpPr/>
            <p:nvPr/>
          </p:nvSpPr>
          <p:spPr>
            <a:xfrm flipV="1">
              <a:off x="8143425" y="5513621"/>
              <a:ext cx="20158" cy="21210"/>
            </a:xfrm>
            <a:custGeom>
              <a:avLst/>
              <a:gdLst>
                <a:gd name="connsiteX0" fmla="*/ 5607 w 20158"/>
                <a:gd name="connsiteY0" fmla="*/ 20862 h 21210"/>
                <a:gd name="connsiteX1" fmla="*/ 19972 w 20158"/>
                <a:gd name="connsiteY1" fmla="*/ 1419 h 21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158" h="21210">
                  <a:moveTo>
                    <a:pt x="5607" y="20862"/>
                  </a:moveTo>
                  <a:cubicBezTo>
                    <a:pt x="-5788" y="19636"/>
                    <a:pt x="-51" y="-7410"/>
                    <a:pt x="19972" y="141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93" name="任意多边形: 形状 2592">
              <a:extLst>
                <a:ext uri="{FF2B5EF4-FFF2-40B4-BE49-F238E27FC236}">
                  <a16:creationId xmlns:a16="http://schemas.microsoft.com/office/drawing/2014/main" id="{666867E6-B53C-36A0-634F-A503C40A3BA7}"/>
                </a:ext>
              </a:extLst>
            </p:cNvPr>
            <p:cNvSpPr/>
            <p:nvPr/>
          </p:nvSpPr>
          <p:spPr>
            <a:xfrm flipV="1">
              <a:off x="8204112" y="5547316"/>
              <a:ext cx="7909" cy="19980"/>
            </a:xfrm>
            <a:custGeom>
              <a:avLst/>
              <a:gdLst>
                <a:gd name="connsiteX0" fmla="*/ 5405 w 7909"/>
                <a:gd name="connsiteY0" fmla="*/ 19638 h 19980"/>
                <a:gd name="connsiteX1" fmla="*/ 7724 w 7909"/>
                <a:gd name="connsiteY1" fmla="*/ -343 h 19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909" h="19980">
                  <a:moveTo>
                    <a:pt x="5405" y="19638"/>
                  </a:moveTo>
                  <a:cubicBezTo>
                    <a:pt x="-2404" y="18054"/>
                    <a:pt x="-2390" y="890"/>
                    <a:pt x="7724" y="-34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94" name="任意多边形: 形状 2593">
              <a:extLst>
                <a:ext uri="{FF2B5EF4-FFF2-40B4-BE49-F238E27FC236}">
                  <a16:creationId xmlns:a16="http://schemas.microsoft.com/office/drawing/2014/main" id="{1AE5BE54-6BE4-61FA-F88F-196F56896D25}"/>
                </a:ext>
              </a:extLst>
            </p:cNvPr>
            <p:cNvSpPr/>
            <p:nvPr/>
          </p:nvSpPr>
          <p:spPr>
            <a:xfrm flipV="1">
              <a:off x="8176879" y="5538982"/>
              <a:ext cx="27474" cy="20737"/>
            </a:xfrm>
            <a:custGeom>
              <a:avLst/>
              <a:gdLst>
                <a:gd name="connsiteX0" fmla="*/ 610 w 27474"/>
                <a:gd name="connsiteY0" fmla="*/ 20393 h 20737"/>
                <a:gd name="connsiteX1" fmla="*/ 27288 w 27474"/>
                <a:gd name="connsiteY1" fmla="*/ 1051 h 20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7474" h="20737">
                  <a:moveTo>
                    <a:pt x="610" y="20393"/>
                  </a:moveTo>
                  <a:cubicBezTo>
                    <a:pt x="-3518" y="11302"/>
                    <a:pt x="8867" y="-5248"/>
                    <a:pt x="27288" y="105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95" name="任意多边形: 形状 2594">
              <a:extLst>
                <a:ext uri="{FF2B5EF4-FFF2-40B4-BE49-F238E27FC236}">
                  <a16:creationId xmlns:a16="http://schemas.microsoft.com/office/drawing/2014/main" id="{4CFBFFCD-289B-8D1C-C18D-B6E0D4E02634}"/>
                </a:ext>
              </a:extLst>
            </p:cNvPr>
            <p:cNvSpPr/>
            <p:nvPr/>
          </p:nvSpPr>
          <p:spPr>
            <a:xfrm flipV="1">
              <a:off x="8176995" y="5553031"/>
              <a:ext cx="5238" cy="17967"/>
            </a:xfrm>
            <a:custGeom>
              <a:avLst/>
              <a:gdLst>
                <a:gd name="connsiteX0" fmla="*/ 4185 w 5238"/>
                <a:gd name="connsiteY0" fmla="*/ 17626 h 17967"/>
                <a:gd name="connsiteX1" fmla="*/ 5053 w 5238"/>
                <a:gd name="connsiteY1" fmla="*/ -342 h 17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238" h="17967">
                  <a:moveTo>
                    <a:pt x="4185" y="17626"/>
                  </a:moveTo>
                  <a:cubicBezTo>
                    <a:pt x="-1662" y="13980"/>
                    <a:pt x="-1905" y="2427"/>
                    <a:pt x="5053" y="-34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96" name="任意多边形: 形状 2595">
              <a:extLst>
                <a:ext uri="{FF2B5EF4-FFF2-40B4-BE49-F238E27FC236}">
                  <a16:creationId xmlns:a16="http://schemas.microsoft.com/office/drawing/2014/main" id="{C9584D32-3AAC-F6AF-4A87-445D6463A176}"/>
                </a:ext>
              </a:extLst>
            </p:cNvPr>
            <p:cNvSpPr/>
            <p:nvPr/>
          </p:nvSpPr>
          <p:spPr>
            <a:xfrm flipV="1">
              <a:off x="8299551" y="5699002"/>
              <a:ext cx="26063" cy="29259"/>
            </a:xfrm>
            <a:custGeom>
              <a:avLst/>
              <a:gdLst>
                <a:gd name="connsiteX0" fmla="*/ 5813 w 26063"/>
                <a:gd name="connsiteY0" fmla="*/ 28946 h 29259"/>
                <a:gd name="connsiteX1" fmla="*/ 25880 w 26063"/>
                <a:gd name="connsiteY1" fmla="*/ 449 h 29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063" h="29259">
                  <a:moveTo>
                    <a:pt x="5813" y="28946"/>
                  </a:moveTo>
                  <a:cubicBezTo>
                    <a:pt x="-7711" y="20915"/>
                    <a:pt x="2779" y="-5069"/>
                    <a:pt x="25880" y="44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97" name="任意多边形: 形状 2596">
              <a:extLst>
                <a:ext uri="{FF2B5EF4-FFF2-40B4-BE49-F238E27FC236}">
                  <a16:creationId xmlns:a16="http://schemas.microsoft.com/office/drawing/2014/main" id="{61F50393-BF35-3EAC-C360-91AB729AE3F9}"/>
                </a:ext>
              </a:extLst>
            </p:cNvPr>
            <p:cNvSpPr/>
            <p:nvPr/>
          </p:nvSpPr>
          <p:spPr>
            <a:xfrm flipV="1">
              <a:off x="8300998" y="5725553"/>
              <a:ext cx="7407" cy="22342"/>
            </a:xfrm>
            <a:custGeom>
              <a:avLst/>
              <a:gdLst>
                <a:gd name="connsiteX0" fmla="*/ 7224 w 7407"/>
                <a:gd name="connsiteY0" fmla="*/ 22033 h 22342"/>
                <a:gd name="connsiteX1" fmla="*/ 1233 w 7407"/>
                <a:gd name="connsiteY1" fmla="*/ -309 h 22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07" h="22342">
                  <a:moveTo>
                    <a:pt x="7224" y="22033"/>
                  </a:moveTo>
                  <a:cubicBezTo>
                    <a:pt x="244" y="17467"/>
                    <a:pt x="-1922" y="6314"/>
                    <a:pt x="1233" y="-30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98" name="任意多边形: 形状 2597">
              <a:extLst>
                <a:ext uri="{FF2B5EF4-FFF2-40B4-BE49-F238E27FC236}">
                  <a16:creationId xmlns:a16="http://schemas.microsoft.com/office/drawing/2014/main" id="{1F799EA8-0A44-F890-CDF1-C9ECDDD13F9F}"/>
                </a:ext>
              </a:extLst>
            </p:cNvPr>
            <p:cNvSpPr/>
            <p:nvPr/>
          </p:nvSpPr>
          <p:spPr>
            <a:xfrm flipV="1">
              <a:off x="8281616" y="5723818"/>
              <a:ext cx="22708" cy="5923"/>
            </a:xfrm>
            <a:custGeom>
              <a:avLst/>
              <a:gdLst>
                <a:gd name="connsiteX0" fmla="*/ -184 w 22708"/>
                <a:gd name="connsiteY0" fmla="*/ 2093 h 5923"/>
                <a:gd name="connsiteX1" fmla="*/ 22525 w 22708"/>
                <a:gd name="connsiteY1" fmla="*/ -311 h 5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708" h="5923">
                  <a:moveTo>
                    <a:pt x="-184" y="2093"/>
                  </a:moveTo>
                  <a:cubicBezTo>
                    <a:pt x="4869" y="7061"/>
                    <a:pt x="16671" y="7211"/>
                    <a:pt x="22525" y="-31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99" name="任意多边形: 形状 2598">
              <a:extLst>
                <a:ext uri="{FF2B5EF4-FFF2-40B4-BE49-F238E27FC236}">
                  <a16:creationId xmlns:a16="http://schemas.microsoft.com/office/drawing/2014/main" id="{AA009C16-2DCA-7F7F-D87F-B047B8193FBD}"/>
                </a:ext>
              </a:extLst>
            </p:cNvPr>
            <p:cNvSpPr/>
            <p:nvPr/>
          </p:nvSpPr>
          <p:spPr>
            <a:xfrm flipV="1">
              <a:off x="8281259" y="5701880"/>
              <a:ext cx="19190" cy="3789"/>
            </a:xfrm>
            <a:custGeom>
              <a:avLst/>
              <a:gdLst>
                <a:gd name="connsiteX0" fmla="*/ -184 w 19190"/>
                <a:gd name="connsiteY0" fmla="*/ -315 h 3789"/>
                <a:gd name="connsiteX1" fmla="*/ 19007 w 19190"/>
                <a:gd name="connsiteY1" fmla="*/ 322 h 3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90" h="3789">
                  <a:moveTo>
                    <a:pt x="-184" y="-315"/>
                  </a:moveTo>
                  <a:cubicBezTo>
                    <a:pt x="4303" y="4193"/>
                    <a:pt x="14622" y="5013"/>
                    <a:pt x="19007" y="32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00" name="任意多边形: 形状 2599">
              <a:extLst>
                <a:ext uri="{FF2B5EF4-FFF2-40B4-BE49-F238E27FC236}">
                  <a16:creationId xmlns:a16="http://schemas.microsoft.com/office/drawing/2014/main" id="{D1A89286-E9C3-AB27-3964-7227F16B7E9E}"/>
                </a:ext>
              </a:extLst>
            </p:cNvPr>
            <p:cNvSpPr/>
            <p:nvPr/>
          </p:nvSpPr>
          <p:spPr>
            <a:xfrm flipV="1">
              <a:off x="8861993" y="5749491"/>
              <a:ext cx="30414" cy="44123"/>
            </a:xfrm>
            <a:custGeom>
              <a:avLst/>
              <a:gdLst>
                <a:gd name="connsiteX0" fmla="*/ 30243 w 30414"/>
                <a:gd name="connsiteY0" fmla="*/ 40376 h 44123"/>
                <a:gd name="connsiteX1" fmla="*/ 15369 w 30414"/>
                <a:gd name="connsiteY1" fmla="*/ -302 h 44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414" h="44123">
                  <a:moveTo>
                    <a:pt x="30243" y="40376"/>
                  </a:moveTo>
                  <a:cubicBezTo>
                    <a:pt x="2403" y="57460"/>
                    <a:pt x="-13998" y="5776"/>
                    <a:pt x="15369" y="-30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01" name="任意多边形: 形状 2600">
              <a:extLst>
                <a:ext uri="{FF2B5EF4-FFF2-40B4-BE49-F238E27FC236}">
                  <a16:creationId xmlns:a16="http://schemas.microsoft.com/office/drawing/2014/main" id="{0BBBE5E4-23E5-F786-FAC5-03420C35AA3C}"/>
                </a:ext>
              </a:extLst>
            </p:cNvPr>
            <p:cNvSpPr/>
            <p:nvPr/>
          </p:nvSpPr>
          <p:spPr>
            <a:xfrm flipV="1">
              <a:off x="8855657" y="5779964"/>
              <a:ext cx="14461" cy="25387"/>
            </a:xfrm>
            <a:custGeom>
              <a:avLst/>
              <a:gdLst>
                <a:gd name="connsiteX0" fmla="*/ 6932 w 14461"/>
                <a:gd name="connsiteY0" fmla="*/ 25089 h 25387"/>
                <a:gd name="connsiteX1" fmla="*/ 14290 w 14461"/>
                <a:gd name="connsiteY1" fmla="*/ -265 h 25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461" h="25387">
                  <a:moveTo>
                    <a:pt x="6932" y="25089"/>
                  </a:moveTo>
                  <a:cubicBezTo>
                    <a:pt x="-4167" y="19594"/>
                    <a:pt x="-2661" y="-1235"/>
                    <a:pt x="14290" y="-26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02" name="任意多边形: 形状 2601">
              <a:extLst>
                <a:ext uri="{FF2B5EF4-FFF2-40B4-BE49-F238E27FC236}">
                  <a16:creationId xmlns:a16="http://schemas.microsoft.com/office/drawing/2014/main" id="{B807C5FD-AEB2-4518-D6BC-9F9FE7C483B1}"/>
                </a:ext>
              </a:extLst>
            </p:cNvPr>
            <p:cNvSpPr/>
            <p:nvPr/>
          </p:nvSpPr>
          <p:spPr>
            <a:xfrm flipV="1">
              <a:off x="8859068" y="5805087"/>
              <a:ext cx="31303" cy="36675"/>
            </a:xfrm>
            <a:custGeom>
              <a:avLst/>
              <a:gdLst>
                <a:gd name="connsiteX0" fmla="*/ 6736 w 31303"/>
                <a:gd name="connsiteY0" fmla="*/ 36383 h 36675"/>
                <a:gd name="connsiteX1" fmla="*/ 31132 w 31303"/>
                <a:gd name="connsiteY1" fmla="*/ 2694 h 3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303" h="36675">
                  <a:moveTo>
                    <a:pt x="6736" y="36383"/>
                  </a:moveTo>
                  <a:cubicBezTo>
                    <a:pt x="-10041" y="27955"/>
                    <a:pt x="5938" y="-11298"/>
                    <a:pt x="31132" y="269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03" name="任意多边形: 形状 2602">
              <a:extLst>
                <a:ext uri="{FF2B5EF4-FFF2-40B4-BE49-F238E27FC236}">
                  <a16:creationId xmlns:a16="http://schemas.microsoft.com/office/drawing/2014/main" id="{3D814FF8-A35B-4976-3FF0-6B85B34967D6}"/>
                </a:ext>
              </a:extLst>
            </p:cNvPr>
            <p:cNvSpPr/>
            <p:nvPr/>
          </p:nvSpPr>
          <p:spPr>
            <a:xfrm flipV="1">
              <a:off x="8874669" y="5841043"/>
              <a:ext cx="36401" cy="27661"/>
            </a:xfrm>
            <a:custGeom>
              <a:avLst/>
              <a:gdLst>
                <a:gd name="connsiteX0" fmla="*/ 1017 w 36401"/>
                <a:gd name="connsiteY0" fmla="*/ 27375 h 27661"/>
                <a:gd name="connsiteX1" fmla="*/ 36230 w 36401"/>
                <a:gd name="connsiteY1" fmla="*/ 11608 h 27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401" h="27661">
                  <a:moveTo>
                    <a:pt x="1017" y="27375"/>
                  </a:moveTo>
                  <a:cubicBezTo>
                    <a:pt x="-6717" y="14306"/>
                    <a:pt x="25420" y="-17482"/>
                    <a:pt x="36230" y="1160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04" name="任意多边形: 形状 2603">
              <a:extLst>
                <a:ext uri="{FF2B5EF4-FFF2-40B4-BE49-F238E27FC236}">
                  <a16:creationId xmlns:a16="http://schemas.microsoft.com/office/drawing/2014/main" id="{85212E35-8FC3-105D-D146-156975589128}"/>
                </a:ext>
              </a:extLst>
            </p:cNvPr>
            <p:cNvSpPr/>
            <p:nvPr/>
          </p:nvSpPr>
          <p:spPr>
            <a:xfrm flipV="1">
              <a:off x="8898707" y="5868547"/>
              <a:ext cx="42565" cy="29590"/>
            </a:xfrm>
            <a:custGeom>
              <a:avLst/>
              <a:gdLst>
                <a:gd name="connsiteX0" fmla="*/ -161 w 42565"/>
                <a:gd name="connsiteY0" fmla="*/ 29309 h 29590"/>
                <a:gd name="connsiteX1" fmla="*/ 42395 w 42565"/>
                <a:gd name="connsiteY1" fmla="*/ 10522 h 29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565" h="29590">
                  <a:moveTo>
                    <a:pt x="-161" y="29309"/>
                  </a:moveTo>
                  <a:cubicBezTo>
                    <a:pt x="-819" y="8496"/>
                    <a:pt x="31615" y="-14231"/>
                    <a:pt x="42395" y="1052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05" name="任意多边形: 形状 2604">
              <a:extLst>
                <a:ext uri="{FF2B5EF4-FFF2-40B4-BE49-F238E27FC236}">
                  <a16:creationId xmlns:a16="http://schemas.microsoft.com/office/drawing/2014/main" id="{1ED5EBBF-117E-10E3-E6EB-A200CD08BB43}"/>
                </a:ext>
              </a:extLst>
            </p:cNvPr>
            <p:cNvSpPr/>
            <p:nvPr/>
          </p:nvSpPr>
          <p:spPr>
            <a:xfrm flipV="1">
              <a:off x="8924078" y="5898194"/>
              <a:ext cx="41425" cy="27865"/>
            </a:xfrm>
            <a:custGeom>
              <a:avLst/>
              <a:gdLst>
                <a:gd name="connsiteX0" fmla="*/ -170 w 41425"/>
                <a:gd name="connsiteY0" fmla="*/ 27590 h 27865"/>
                <a:gd name="connsiteX1" fmla="*/ 41256 w 41425"/>
                <a:gd name="connsiteY1" fmla="*/ 7888 h 27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425" h="27865">
                  <a:moveTo>
                    <a:pt x="-170" y="27590"/>
                  </a:moveTo>
                  <a:cubicBezTo>
                    <a:pt x="424" y="13058"/>
                    <a:pt x="29125" y="-13835"/>
                    <a:pt x="41256" y="788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06" name="任意多边形: 形状 2605">
              <a:extLst>
                <a:ext uri="{FF2B5EF4-FFF2-40B4-BE49-F238E27FC236}">
                  <a16:creationId xmlns:a16="http://schemas.microsoft.com/office/drawing/2014/main" id="{B54F51D8-DE71-A7B9-CD0C-29F08AF5B360}"/>
                </a:ext>
              </a:extLst>
            </p:cNvPr>
            <p:cNvSpPr/>
            <p:nvPr/>
          </p:nvSpPr>
          <p:spPr>
            <a:xfrm flipV="1">
              <a:off x="8872110" y="5686381"/>
              <a:ext cx="32587" cy="33448"/>
            </a:xfrm>
            <a:custGeom>
              <a:avLst/>
              <a:gdLst>
                <a:gd name="connsiteX0" fmla="*/ 242 w 32587"/>
                <a:gd name="connsiteY0" fmla="*/ 33133 h 33448"/>
                <a:gd name="connsiteX1" fmla="*/ 32416 w 32587"/>
                <a:gd name="connsiteY1" fmla="*/ -315 h 33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587" h="33448">
                  <a:moveTo>
                    <a:pt x="242" y="33133"/>
                  </a:moveTo>
                  <a:cubicBezTo>
                    <a:pt x="-2723" y="18130"/>
                    <a:pt x="10502" y="3766"/>
                    <a:pt x="32416" y="-31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07" name="任意多边形: 形状 2606">
              <a:extLst>
                <a:ext uri="{FF2B5EF4-FFF2-40B4-BE49-F238E27FC236}">
                  <a16:creationId xmlns:a16="http://schemas.microsoft.com/office/drawing/2014/main" id="{99C4DD82-E010-AFA0-62B0-50B80552AF63}"/>
                </a:ext>
              </a:extLst>
            </p:cNvPr>
            <p:cNvSpPr/>
            <p:nvPr/>
          </p:nvSpPr>
          <p:spPr>
            <a:xfrm flipV="1">
              <a:off x="8818674" y="5688643"/>
              <a:ext cx="39018" cy="22579"/>
            </a:xfrm>
            <a:custGeom>
              <a:avLst/>
              <a:gdLst>
                <a:gd name="connsiteX0" fmla="*/ 38080 w 39018"/>
                <a:gd name="connsiteY0" fmla="*/ 22264 h 22579"/>
                <a:gd name="connsiteX1" fmla="*/ -172 w 39018"/>
                <a:gd name="connsiteY1" fmla="*/ 10015 h 22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018" h="22579">
                  <a:moveTo>
                    <a:pt x="38080" y="22264"/>
                  </a:moveTo>
                  <a:cubicBezTo>
                    <a:pt x="44529" y="8381"/>
                    <a:pt x="8412" y="-13392"/>
                    <a:pt x="-172" y="1001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08" name="任意多边形: 形状 2607">
              <a:extLst>
                <a:ext uri="{FF2B5EF4-FFF2-40B4-BE49-F238E27FC236}">
                  <a16:creationId xmlns:a16="http://schemas.microsoft.com/office/drawing/2014/main" id="{095257CA-7A40-5876-5D19-056FBF469E5D}"/>
                </a:ext>
              </a:extLst>
            </p:cNvPr>
            <p:cNvSpPr/>
            <p:nvPr/>
          </p:nvSpPr>
          <p:spPr>
            <a:xfrm flipV="1">
              <a:off x="8844425" y="5708408"/>
              <a:ext cx="40933" cy="12799"/>
            </a:xfrm>
            <a:custGeom>
              <a:avLst/>
              <a:gdLst>
                <a:gd name="connsiteX0" fmla="*/ -172 w 40933"/>
                <a:gd name="connsiteY0" fmla="*/ 12486 h 12799"/>
                <a:gd name="connsiteX1" fmla="*/ 40762 w 40933"/>
                <a:gd name="connsiteY1" fmla="*/ 8338 h 12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0933" h="12799">
                  <a:moveTo>
                    <a:pt x="-172" y="12486"/>
                  </a:moveTo>
                  <a:cubicBezTo>
                    <a:pt x="8183" y="-975"/>
                    <a:pt x="25653" y="-6053"/>
                    <a:pt x="40762" y="833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09" name="任意多边形: 形状 2608">
              <a:extLst>
                <a:ext uri="{FF2B5EF4-FFF2-40B4-BE49-F238E27FC236}">
                  <a16:creationId xmlns:a16="http://schemas.microsoft.com/office/drawing/2014/main" id="{62234108-1F1C-6F86-8030-BC8F73E39F88}"/>
                </a:ext>
              </a:extLst>
            </p:cNvPr>
            <p:cNvSpPr/>
            <p:nvPr/>
          </p:nvSpPr>
          <p:spPr>
            <a:xfrm flipV="1">
              <a:off x="8868476" y="5721147"/>
              <a:ext cx="24008" cy="31879"/>
            </a:xfrm>
            <a:custGeom>
              <a:avLst/>
              <a:gdLst>
                <a:gd name="connsiteX0" fmla="*/ 1019 w 24008"/>
                <a:gd name="connsiteY0" fmla="*/ 31571 h 31879"/>
                <a:gd name="connsiteX1" fmla="*/ 23837 w 24008"/>
                <a:gd name="connsiteY1" fmla="*/ -309 h 31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008" h="31879">
                  <a:moveTo>
                    <a:pt x="1019" y="31571"/>
                  </a:moveTo>
                  <a:cubicBezTo>
                    <a:pt x="-3479" y="21894"/>
                    <a:pt x="4914" y="6778"/>
                    <a:pt x="23837" y="-30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10" name="任意多边形: 形状 2609">
              <a:extLst>
                <a:ext uri="{FF2B5EF4-FFF2-40B4-BE49-F238E27FC236}">
                  <a16:creationId xmlns:a16="http://schemas.microsoft.com/office/drawing/2014/main" id="{192CD95C-0558-C9E2-467A-05F7C033020B}"/>
                </a:ext>
              </a:extLst>
            </p:cNvPr>
            <p:cNvSpPr/>
            <p:nvPr/>
          </p:nvSpPr>
          <p:spPr>
            <a:xfrm flipV="1">
              <a:off x="8799005" y="5711503"/>
              <a:ext cx="35687" cy="26198"/>
            </a:xfrm>
            <a:custGeom>
              <a:avLst/>
              <a:gdLst>
                <a:gd name="connsiteX0" fmla="*/ 34651 w 35687"/>
                <a:gd name="connsiteY0" fmla="*/ 25888 h 26198"/>
                <a:gd name="connsiteX1" fmla="*/ -173 w 35687"/>
                <a:gd name="connsiteY1" fmla="*/ 8740 h 26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687" h="26198">
                  <a:moveTo>
                    <a:pt x="34651" y="25888"/>
                  </a:moveTo>
                  <a:cubicBezTo>
                    <a:pt x="41823" y="2825"/>
                    <a:pt x="2057" y="-10096"/>
                    <a:pt x="-173" y="874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11" name="任意多边形: 形状 2610">
              <a:extLst>
                <a:ext uri="{FF2B5EF4-FFF2-40B4-BE49-F238E27FC236}">
                  <a16:creationId xmlns:a16="http://schemas.microsoft.com/office/drawing/2014/main" id="{B1EF4640-4973-C173-2249-7D027F847F50}"/>
                </a:ext>
              </a:extLst>
            </p:cNvPr>
            <p:cNvSpPr/>
            <p:nvPr/>
          </p:nvSpPr>
          <p:spPr>
            <a:xfrm flipV="1">
              <a:off x="8833233" y="5725315"/>
              <a:ext cx="35998" cy="12502"/>
            </a:xfrm>
            <a:custGeom>
              <a:avLst/>
              <a:gdLst>
                <a:gd name="connsiteX0" fmla="*/ -172 w 35998"/>
                <a:gd name="connsiteY0" fmla="*/ 12193 h 12502"/>
                <a:gd name="connsiteX1" fmla="*/ 35827 w 35998"/>
                <a:gd name="connsiteY1" fmla="*/ 6271 h 12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998" h="12502">
                  <a:moveTo>
                    <a:pt x="-172" y="12193"/>
                  </a:moveTo>
                  <a:cubicBezTo>
                    <a:pt x="3766" y="2080"/>
                    <a:pt x="24775" y="-6872"/>
                    <a:pt x="35827" y="627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12" name="任意多边形: 形状 2611">
              <a:extLst>
                <a:ext uri="{FF2B5EF4-FFF2-40B4-BE49-F238E27FC236}">
                  <a16:creationId xmlns:a16="http://schemas.microsoft.com/office/drawing/2014/main" id="{FC92DB53-7834-982A-CE57-4137A3BBE93A}"/>
                </a:ext>
              </a:extLst>
            </p:cNvPr>
            <p:cNvSpPr/>
            <p:nvPr/>
          </p:nvSpPr>
          <p:spPr>
            <a:xfrm flipV="1">
              <a:off x="8851448" y="5737816"/>
              <a:ext cx="12609" cy="25517"/>
            </a:xfrm>
            <a:custGeom>
              <a:avLst/>
              <a:gdLst>
                <a:gd name="connsiteX0" fmla="*/ 1378 w 12609"/>
                <a:gd name="connsiteY0" fmla="*/ 25211 h 25517"/>
                <a:gd name="connsiteX1" fmla="*/ 12438 w 12609"/>
                <a:gd name="connsiteY1" fmla="*/ -306 h 25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609" h="25517">
                  <a:moveTo>
                    <a:pt x="1378" y="25211"/>
                  </a:moveTo>
                  <a:cubicBezTo>
                    <a:pt x="-2973" y="14899"/>
                    <a:pt x="2193" y="6726"/>
                    <a:pt x="12438" y="-30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13" name="任意多边形: 形状 2612">
              <a:extLst>
                <a:ext uri="{FF2B5EF4-FFF2-40B4-BE49-F238E27FC236}">
                  <a16:creationId xmlns:a16="http://schemas.microsoft.com/office/drawing/2014/main" id="{2A0EECED-4234-F821-BB0F-34B3FD2AC4A7}"/>
                </a:ext>
              </a:extLst>
            </p:cNvPr>
            <p:cNvSpPr/>
            <p:nvPr/>
          </p:nvSpPr>
          <p:spPr>
            <a:xfrm flipV="1">
              <a:off x="8820850" y="5735435"/>
              <a:ext cx="35995" cy="24899"/>
            </a:xfrm>
            <a:custGeom>
              <a:avLst/>
              <a:gdLst>
                <a:gd name="connsiteX0" fmla="*/ -172 w 35995"/>
                <a:gd name="connsiteY0" fmla="*/ 24593 h 24899"/>
                <a:gd name="connsiteX1" fmla="*/ 35823 w 35995"/>
                <a:gd name="connsiteY1" fmla="*/ 2337 h 24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995" h="24899">
                  <a:moveTo>
                    <a:pt x="-172" y="24593"/>
                  </a:moveTo>
                  <a:cubicBezTo>
                    <a:pt x="707" y="8794"/>
                    <a:pt x="18166" y="-6623"/>
                    <a:pt x="35823" y="233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14" name="任意多边形: 形状 2613">
              <a:extLst>
                <a:ext uri="{FF2B5EF4-FFF2-40B4-BE49-F238E27FC236}">
                  <a16:creationId xmlns:a16="http://schemas.microsoft.com/office/drawing/2014/main" id="{779A0167-0C98-DAB1-5B38-3485680EA8B9}"/>
                </a:ext>
              </a:extLst>
            </p:cNvPr>
            <p:cNvSpPr/>
            <p:nvPr/>
          </p:nvSpPr>
          <p:spPr>
            <a:xfrm flipV="1">
              <a:off x="8839949" y="5760319"/>
              <a:ext cx="15508" cy="31230"/>
            </a:xfrm>
            <a:custGeom>
              <a:avLst/>
              <a:gdLst>
                <a:gd name="connsiteX0" fmla="*/ 2994 w 15508"/>
                <a:gd name="connsiteY0" fmla="*/ 30929 h 31230"/>
                <a:gd name="connsiteX1" fmla="*/ 15336 w 15508"/>
                <a:gd name="connsiteY1" fmla="*/ -301 h 31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508" h="31230">
                  <a:moveTo>
                    <a:pt x="2994" y="30929"/>
                  </a:moveTo>
                  <a:cubicBezTo>
                    <a:pt x="-4430" y="20926"/>
                    <a:pt x="1817" y="4995"/>
                    <a:pt x="15336" y="-30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15" name="任意多边形: 形状 2614">
              <a:extLst>
                <a:ext uri="{FF2B5EF4-FFF2-40B4-BE49-F238E27FC236}">
                  <a16:creationId xmlns:a16="http://schemas.microsoft.com/office/drawing/2014/main" id="{BEE86020-C346-BE61-B29D-9089BCB985F7}"/>
                </a:ext>
              </a:extLst>
            </p:cNvPr>
            <p:cNvSpPr/>
            <p:nvPr/>
          </p:nvSpPr>
          <p:spPr>
            <a:xfrm flipV="1">
              <a:off x="8785965" y="5737540"/>
              <a:ext cx="29667" cy="23775"/>
            </a:xfrm>
            <a:custGeom>
              <a:avLst/>
              <a:gdLst>
                <a:gd name="connsiteX0" fmla="*/ -173 w 29667"/>
                <a:gd name="connsiteY0" fmla="*/ 4143 h 23775"/>
                <a:gd name="connsiteX1" fmla="*/ 29494 w 29667"/>
                <a:gd name="connsiteY1" fmla="*/ 23469 h 23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667" h="23775">
                  <a:moveTo>
                    <a:pt x="-173" y="4143"/>
                  </a:moveTo>
                  <a:cubicBezTo>
                    <a:pt x="6731" y="-7305"/>
                    <a:pt x="29671" y="4845"/>
                    <a:pt x="29494" y="2346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16" name="任意多边形: 形状 2615">
              <a:extLst>
                <a:ext uri="{FF2B5EF4-FFF2-40B4-BE49-F238E27FC236}">
                  <a16:creationId xmlns:a16="http://schemas.microsoft.com/office/drawing/2014/main" id="{50011568-ADC7-9B5C-866A-646A3D5B008D}"/>
                </a:ext>
              </a:extLst>
            </p:cNvPr>
            <p:cNvSpPr/>
            <p:nvPr/>
          </p:nvSpPr>
          <p:spPr>
            <a:xfrm flipV="1">
              <a:off x="8784774" y="5758375"/>
              <a:ext cx="20853" cy="28307"/>
            </a:xfrm>
            <a:custGeom>
              <a:avLst/>
              <a:gdLst>
                <a:gd name="connsiteX0" fmla="*/ -173 w 20853"/>
                <a:gd name="connsiteY0" fmla="*/ 1891 h 28307"/>
                <a:gd name="connsiteX1" fmla="*/ 19637 w 20853"/>
                <a:gd name="connsiteY1" fmla="*/ 28005 h 28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853" h="28307">
                  <a:moveTo>
                    <a:pt x="-173" y="1891"/>
                  </a:moveTo>
                  <a:cubicBezTo>
                    <a:pt x="11383" y="-6515"/>
                    <a:pt x="24506" y="10758"/>
                    <a:pt x="19637" y="2800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17" name="任意多边形: 形状 2616">
              <a:extLst>
                <a:ext uri="{FF2B5EF4-FFF2-40B4-BE49-F238E27FC236}">
                  <a16:creationId xmlns:a16="http://schemas.microsoft.com/office/drawing/2014/main" id="{02FE06F5-8F2C-5621-2C96-948FE8705463}"/>
                </a:ext>
              </a:extLst>
            </p:cNvPr>
            <p:cNvSpPr/>
            <p:nvPr/>
          </p:nvSpPr>
          <p:spPr>
            <a:xfrm flipV="1">
              <a:off x="8801053" y="5781162"/>
              <a:ext cx="13699" cy="37952"/>
            </a:xfrm>
            <a:custGeom>
              <a:avLst/>
              <a:gdLst>
                <a:gd name="connsiteX0" fmla="*/ 575 w 13699"/>
                <a:gd name="connsiteY0" fmla="*/ 158 h 37952"/>
                <a:gd name="connsiteX1" fmla="*/ -173 w 13699"/>
                <a:gd name="connsiteY1" fmla="*/ 37656 h 3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699" h="37952">
                  <a:moveTo>
                    <a:pt x="575" y="158"/>
                  </a:moveTo>
                  <a:cubicBezTo>
                    <a:pt x="12152" y="-3913"/>
                    <a:pt x="23073" y="20206"/>
                    <a:pt x="-173" y="3765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18" name="任意多边形: 形状 2617">
              <a:extLst>
                <a:ext uri="{FF2B5EF4-FFF2-40B4-BE49-F238E27FC236}">
                  <a16:creationId xmlns:a16="http://schemas.microsoft.com/office/drawing/2014/main" id="{32A4227C-9E21-AEAA-1BD8-A8512258E510}"/>
                </a:ext>
              </a:extLst>
            </p:cNvPr>
            <p:cNvSpPr/>
            <p:nvPr/>
          </p:nvSpPr>
          <p:spPr>
            <a:xfrm flipV="1">
              <a:off x="8813538" y="5812973"/>
              <a:ext cx="19026" cy="41681"/>
            </a:xfrm>
            <a:custGeom>
              <a:avLst/>
              <a:gdLst>
                <a:gd name="connsiteX0" fmla="*/ 8449 w 19026"/>
                <a:gd name="connsiteY0" fmla="*/ -14 h 41681"/>
                <a:gd name="connsiteX1" fmla="*/ -173 w 19026"/>
                <a:gd name="connsiteY1" fmla="*/ 41391 h 41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26" h="41681">
                  <a:moveTo>
                    <a:pt x="8449" y="-14"/>
                  </a:moveTo>
                  <a:cubicBezTo>
                    <a:pt x="19887" y="-3447"/>
                    <a:pt x="27626" y="25957"/>
                    <a:pt x="-173" y="4139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19" name="任意多边形: 形状 2618">
              <a:extLst>
                <a:ext uri="{FF2B5EF4-FFF2-40B4-BE49-F238E27FC236}">
                  <a16:creationId xmlns:a16="http://schemas.microsoft.com/office/drawing/2014/main" id="{B0017DC7-7923-A395-890E-CC988BABB7D1}"/>
                </a:ext>
              </a:extLst>
            </p:cNvPr>
            <p:cNvSpPr/>
            <p:nvPr/>
          </p:nvSpPr>
          <p:spPr>
            <a:xfrm flipV="1">
              <a:off x="8832248" y="5847098"/>
              <a:ext cx="27015" cy="39189"/>
            </a:xfrm>
            <a:custGeom>
              <a:avLst/>
              <a:gdLst>
                <a:gd name="connsiteX0" fmla="*/ 21291 w 27015"/>
                <a:gd name="connsiteY0" fmla="*/ -284 h 39189"/>
                <a:gd name="connsiteX1" fmla="*/ -172 w 27015"/>
                <a:gd name="connsiteY1" fmla="*/ 38905 h 39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7015" h="39189">
                  <a:moveTo>
                    <a:pt x="21291" y="-284"/>
                  </a:moveTo>
                  <a:cubicBezTo>
                    <a:pt x="34297" y="5634"/>
                    <a:pt x="23364" y="36515"/>
                    <a:pt x="-172" y="3890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20" name="任意多边形: 形状 2619">
              <a:extLst>
                <a:ext uri="{FF2B5EF4-FFF2-40B4-BE49-F238E27FC236}">
                  <a16:creationId xmlns:a16="http://schemas.microsoft.com/office/drawing/2014/main" id="{1C162D94-6D5F-2BA6-7B54-C45D05D7E5D7}"/>
                </a:ext>
              </a:extLst>
            </p:cNvPr>
            <p:cNvSpPr/>
            <p:nvPr/>
          </p:nvSpPr>
          <p:spPr>
            <a:xfrm flipV="1">
              <a:off x="8860012" y="5877243"/>
              <a:ext cx="21758" cy="37264"/>
            </a:xfrm>
            <a:custGeom>
              <a:avLst/>
              <a:gdLst>
                <a:gd name="connsiteX0" fmla="*/ 2934 w 21758"/>
                <a:gd name="connsiteY0" fmla="*/ 2344 h 37264"/>
                <a:gd name="connsiteX1" fmla="*/ -172 w 21758"/>
                <a:gd name="connsiteY1" fmla="*/ 36986 h 37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758" h="37264">
                  <a:moveTo>
                    <a:pt x="2934" y="2344"/>
                  </a:moveTo>
                  <a:cubicBezTo>
                    <a:pt x="12762" y="-8781"/>
                    <a:pt x="41108" y="17912"/>
                    <a:pt x="-172" y="3698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21" name="任意多边形: 形状 2620">
              <a:extLst>
                <a:ext uri="{FF2B5EF4-FFF2-40B4-BE49-F238E27FC236}">
                  <a16:creationId xmlns:a16="http://schemas.microsoft.com/office/drawing/2014/main" id="{88C451F7-D791-48D0-F489-24F4E970491F}"/>
                </a:ext>
              </a:extLst>
            </p:cNvPr>
            <p:cNvSpPr/>
            <p:nvPr/>
          </p:nvSpPr>
          <p:spPr>
            <a:xfrm flipV="1">
              <a:off x="8882286" y="5902268"/>
              <a:ext cx="19562" cy="24324"/>
            </a:xfrm>
            <a:custGeom>
              <a:avLst/>
              <a:gdLst>
                <a:gd name="connsiteX0" fmla="*/ 2806 w 19562"/>
                <a:gd name="connsiteY0" fmla="*/ 383 h 24324"/>
                <a:gd name="connsiteX1" fmla="*/ -171 w 19562"/>
                <a:gd name="connsiteY1" fmla="*/ 24050 h 24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562" h="24324">
                  <a:moveTo>
                    <a:pt x="2806" y="383"/>
                  </a:moveTo>
                  <a:cubicBezTo>
                    <a:pt x="15020" y="-3542"/>
                    <a:pt x="34462" y="10823"/>
                    <a:pt x="-171" y="2405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22" name="任意多边形: 形状 2621">
              <a:extLst>
                <a:ext uri="{FF2B5EF4-FFF2-40B4-BE49-F238E27FC236}">
                  <a16:creationId xmlns:a16="http://schemas.microsoft.com/office/drawing/2014/main" id="{D6B45C9D-0D49-D058-C7E4-2A872F10F4CC}"/>
                </a:ext>
              </a:extLst>
            </p:cNvPr>
            <p:cNvSpPr/>
            <p:nvPr/>
          </p:nvSpPr>
          <p:spPr>
            <a:xfrm flipV="1">
              <a:off x="8902357" y="5917741"/>
              <a:ext cx="17939" cy="27098"/>
            </a:xfrm>
            <a:custGeom>
              <a:avLst/>
              <a:gdLst>
                <a:gd name="connsiteX0" fmla="*/ 5000 w 17939"/>
                <a:gd name="connsiteY0" fmla="*/ 2321 h 27098"/>
                <a:gd name="connsiteX1" fmla="*/ -171 w 17939"/>
                <a:gd name="connsiteY1" fmla="*/ 26826 h 27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939" h="27098">
                  <a:moveTo>
                    <a:pt x="5000" y="2321"/>
                  </a:moveTo>
                  <a:cubicBezTo>
                    <a:pt x="11371" y="-8253"/>
                    <a:pt x="32875" y="16244"/>
                    <a:pt x="-171" y="2682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23" name="任意多边形: 形状 2622">
              <a:extLst>
                <a:ext uri="{FF2B5EF4-FFF2-40B4-BE49-F238E27FC236}">
                  <a16:creationId xmlns:a16="http://schemas.microsoft.com/office/drawing/2014/main" id="{77396707-2BAD-8685-D525-F47C154CFBCC}"/>
                </a:ext>
              </a:extLst>
            </p:cNvPr>
            <p:cNvSpPr/>
            <p:nvPr/>
          </p:nvSpPr>
          <p:spPr>
            <a:xfrm flipV="1">
              <a:off x="8804658" y="5758295"/>
              <a:ext cx="38459" cy="12279"/>
            </a:xfrm>
            <a:custGeom>
              <a:avLst/>
              <a:gdLst>
                <a:gd name="connsiteX0" fmla="*/ -172 w 38459"/>
                <a:gd name="connsiteY0" fmla="*/ 11976 h 12279"/>
                <a:gd name="connsiteX1" fmla="*/ 38287 w 38459"/>
                <a:gd name="connsiteY1" fmla="*/ 9939 h 12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459" h="12279">
                  <a:moveTo>
                    <a:pt x="-172" y="11976"/>
                  </a:moveTo>
                  <a:cubicBezTo>
                    <a:pt x="7302" y="-2015"/>
                    <a:pt x="30488" y="-5816"/>
                    <a:pt x="38287" y="993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24" name="任意多边形: 形状 2623">
              <a:extLst>
                <a:ext uri="{FF2B5EF4-FFF2-40B4-BE49-F238E27FC236}">
                  <a16:creationId xmlns:a16="http://schemas.microsoft.com/office/drawing/2014/main" id="{5CC30FA3-ED42-F306-6EF3-185BAB4BB656}"/>
                </a:ext>
              </a:extLst>
            </p:cNvPr>
            <p:cNvSpPr/>
            <p:nvPr/>
          </p:nvSpPr>
          <p:spPr>
            <a:xfrm flipV="1">
              <a:off x="8809941" y="5770201"/>
              <a:ext cx="20315" cy="20969"/>
            </a:xfrm>
            <a:custGeom>
              <a:avLst/>
              <a:gdLst>
                <a:gd name="connsiteX0" fmla="*/ 20143 w 20315"/>
                <a:gd name="connsiteY0" fmla="*/ 20669 h 20969"/>
                <a:gd name="connsiteX1" fmla="*/ -173 w 20315"/>
                <a:gd name="connsiteY1" fmla="*/ -224 h 20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315" h="20969">
                  <a:moveTo>
                    <a:pt x="20143" y="20669"/>
                  </a:moveTo>
                  <a:cubicBezTo>
                    <a:pt x="19594" y="11210"/>
                    <a:pt x="9423" y="-1402"/>
                    <a:pt x="-173" y="-22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25" name="任意多边形: 形状 2624">
              <a:extLst>
                <a:ext uri="{FF2B5EF4-FFF2-40B4-BE49-F238E27FC236}">
                  <a16:creationId xmlns:a16="http://schemas.microsoft.com/office/drawing/2014/main" id="{63E85AB8-C910-18D9-5A89-5429C2323FCB}"/>
                </a:ext>
              </a:extLst>
            </p:cNvPr>
            <p:cNvSpPr/>
            <p:nvPr/>
          </p:nvSpPr>
          <p:spPr>
            <a:xfrm flipV="1">
              <a:off x="8821089" y="5787346"/>
              <a:ext cx="32109" cy="8230"/>
            </a:xfrm>
            <a:custGeom>
              <a:avLst/>
              <a:gdLst>
                <a:gd name="connsiteX0" fmla="*/ -172 w 32109"/>
                <a:gd name="connsiteY0" fmla="*/ 7932 h 8230"/>
                <a:gd name="connsiteX1" fmla="*/ 31938 w 32109"/>
                <a:gd name="connsiteY1" fmla="*/ 4466 h 8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109" h="8230">
                  <a:moveTo>
                    <a:pt x="-172" y="7932"/>
                  </a:moveTo>
                  <a:cubicBezTo>
                    <a:pt x="5628" y="-98"/>
                    <a:pt x="17843" y="-4031"/>
                    <a:pt x="31938" y="446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26" name="任意多边形: 形状 2625">
              <a:extLst>
                <a:ext uri="{FF2B5EF4-FFF2-40B4-BE49-F238E27FC236}">
                  <a16:creationId xmlns:a16="http://schemas.microsoft.com/office/drawing/2014/main" id="{A9980473-A7EF-1CA8-28CC-8CD8C9DC412D}"/>
                </a:ext>
              </a:extLst>
            </p:cNvPr>
            <p:cNvSpPr/>
            <p:nvPr/>
          </p:nvSpPr>
          <p:spPr>
            <a:xfrm flipV="1">
              <a:off x="8819056" y="5795919"/>
              <a:ext cx="15724" cy="20532"/>
            </a:xfrm>
            <a:custGeom>
              <a:avLst/>
              <a:gdLst>
                <a:gd name="connsiteX0" fmla="*/ 15552 w 15724"/>
                <a:gd name="connsiteY0" fmla="*/ 20237 h 20532"/>
                <a:gd name="connsiteX1" fmla="*/ -172 w 15724"/>
                <a:gd name="connsiteY1" fmla="*/ -296 h 20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724" h="20532">
                  <a:moveTo>
                    <a:pt x="15552" y="20237"/>
                  </a:moveTo>
                  <a:cubicBezTo>
                    <a:pt x="14438" y="13318"/>
                    <a:pt x="8320" y="1943"/>
                    <a:pt x="-172" y="-29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27" name="任意多边形: 形状 2626">
              <a:extLst>
                <a:ext uri="{FF2B5EF4-FFF2-40B4-BE49-F238E27FC236}">
                  <a16:creationId xmlns:a16="http://schemas.microsoft.com/office/drawing/2014/main" id="{FB89CD99-FA35-1B3C-A409-38A0A98DD103}"/>
                </a:ext>
              </a:extLst>
            </p:cNvPr>
            <p:cNvSpPr/>
            <p:nvPr/>
          </p:nvSpPr>
          <p:spPr>
            <a:xfrm flipV="1">
              <a:off x="8830733" y="5806515"/>
              <a:ext cx="29573" cy="8231"/>
            </a:xfrm>
            <a:custGeom>
              <a:avLst/>
              <a:gdLst>
                <a:gd name="connsiteX0" fmla="*/ -172 w 29573"/>
                <a:gd name="connsiteY0" fmla="*/ 7937 h 8231"/>
                <a:gd name="connsiteX1" fmla="*/ 29402 w 29573"/>
                <a:gd name="connsiteY1" fmla="*/ 3910 h 8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573" h="8231">
                  <a:moveTo>
                    <a:pt x="-172" y="7937"/>
                  </a:moveTo>
                  <a:cubicBezTo>
                    <a:pt x="5426" y="-2140"/>
                    <a:pt x="19467" y="-2321"/>
                    <a:pt x="29402" y="391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28" name="任意多边形: 形状 2627">
              <a:extLst>
                <a:ext uri="{FF2B5EF4-FFF2-40B4-BE49-F238E27FC236}">
                  <a16:creationId xmlns:a16="http://schemas.microsoft.com/office/drawing/2014/main" id="{7D2F4C08-F675-0F58-6ABF-BE3F5A3E596A}"/>
                </a:ext>
              </a:extLst>
            </p:cNvPr>
            <p:cNvSpPr/>
            <p:nvPr/>
          </p:nvSpPr>
          <p:spPr>
            <a:xfrm flipV="1">
              <a:off x="8832478" y="5814850"/>
              <a:ext cx="18618" cy="30267"/>
            </a:xfrm>
            <a:custGeom>
              <a:avLst/>
              <a:gdLst>
                <a:gd name="connsiteX0" fmla="*/ 17370 w 18618"/>
                <a:gd name="connsiteY0" fmla="*/ 29977 h 30267"/>
                <a:gd name="connsiteX1" fmla="*/ -172 w 18618"/>
                <a:gd name="connsiteY1" fmla="*/ -291 h 30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618" h="30267">
                  <a:moveTo>
                    <a:pt x="17370" y="29977"/>
                  </a:moveTo>
                  <a:cubicBezTo>
                    <a:pt x="21127" y="22154"/>
                    <a:pt x="14994" y="445"/>
                    <a:pt x="-172" y="-29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29" name="任意多边形: 形状 2628">
              <a:extLst>
                <a:ext uri="{FF2B5EF4-FFF2-40B4-BE49-F238E27FC236}">
                  <a16:creationId xmlns:a16="http://schemas.microsoft.com/office/drawing/2014/main" id="{1936C23C-F540-9A16-3B84-3688EE935E67}"/>
                </a:ext>
              </a:extLst>
            </p:cNvPr>
            <p:cNvSpPr/>
            <p:nvPr/>
          </p:nvSpPr>
          <p:spPr>
            <a:xfrm flipV="1">
              <a:off x="8843711" y="5840210"/>
              <a:ext cx="30920" cy="8737"/>
            </a:xfrm>
            <a:custGeom>
              <a:avLst/>
              <a:gdLst>
                <a:gd name="connsiteX0" fmla="*/ -172 w 30920"/>
                <a:gd name="connsiteY0" fmla="*/ 8449 h 8737"/>
                <a:gd name="connsiteX1" fmla="*/ 30749 w 30920"/>
                <a:gd name="connsiteY1" fmla="*/ 1388 h 8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20" h="8737">
                  <a:moveTo>
                    <a:pt x="-172" y="8449"/>
                  </a:moveTo>
                  <a:cubicBezTo>
                    <a:pt x="6964" y="3385"/>
                    <a:pt x="17847" y="-3508"/>
                    <a:pt x="30749" y="138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30" name="任意多边形: 形状 2629">
              <a:extLst>
                <a:ext uri="{FF2B5EF4-FFF2-40B4-BE49-F238E27FC236}">
                  <a16:creationId xmlns:a16="http://schemas.microsoft.com/office/drawing/2014/main" id="{0E2D69AD-EDB3-B722-8876-3549D58E83E6}"/>
                </a:ext>
              </a:extLst>
            </p:cNvPr>
            <p:cNvSpPr/>
            <p:nvPr/>
          </p:nvSpPr>
          <p:spPr>
            <a:xfrm flipV="1">
              <a:off x="8863715" y="5849139"/>
              <a:ext cx="6671" cy="29922"/>
            </a:xfrm>
            <a:custGeom>
              <a:avLst/>
              <a:gdLst>
                <a:gd name="connsiteX0" fmla="*/ 2445 w 6671"/>
                <a:gd name="connsiteY0" fmla="*/ 29638 h 29922"/>
                <a:gd name="connsiteX1" fmla="*/ -172 w 6671"/>
                <a:gd name="connsiteY1" fmla="*/ -285 h 29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71" h="29922">
                  <a:moveTo>
                    <a:pt x="2445" y="29638"/>
                  </a:moveTo>
                  <a:cubicBezTo>
                    <a:pt x="7819" y="23509"/>
                    <a:pt x="8703" y="7706"/>
                    <a:pt x="-172" y="-28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31" name="任意多边形: 形状 2630">
              <a:extLst>
                <a:ext uri="{FF2B5EF4-FFF2-40B4-BE49-F238E27FC236}">
                  <a16:creationId xmlns:a16="http://schemas.microsoft.com/office/drawing/2014/main" id="{66D355BE-8347-43EA-51D2-4E36D5A32318}"/>
                </a:ext>
              </a:extLst>
            </p:cNvPr>
            <p:cNvSpPr/>
            <p:nvPr/>
          </p:nvSpPr>
          <p:spPr>
            <a:xfrm flipV="1">
              <a:off x="8866332" y="5875810"/>
              <a:ext cx="33061" cy="4201"/>
            </a:xfrm>
            <a:custGeom>
              <a:avLst/>
              <a:gdLst>
                <a:gd name="connsiteX0" fmla="*/ -171 w 33061"/>
                <a:gd name="connsiteY0" fmla="*/ 3920 h 4201"/>
                <a:gd name="connsiteX1" fmla="*/ 32890 w 33061"/>
                <a:gd name="connsiteY1" fmla="*/ 3671 h 4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061" h="4201">
                  <a:moveTo>
                    <a:pt x="-171" y="3920"/>
                  </a:moveTo>
                  <a:cubicBezTo>
                    <a:pt x="7707" y="18"/>
                    <a:pt x="23731" y="-3052"/>
                    <a:pt x="32890" y="367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32" name="任意多边形: 形状 2631">
              <a:extLst>
                <a:ext uri="{FF2B5EF4-FFF2-40B4-BE49-F238E27FC236}">
                  <a16:creationId xmlns:a16="http://schemas.microsoft.com/office/drawing/2014/main" id="{537D8D31-06D2-DF00-023F-FCD101BDF2EC}"/>
                </a:ext>
              </a:extLst>
            </p:cNvPr>
            <p:cNvSpPr/>
            <p:nvPr/>
          </p:nvSpPr>
          <p:spPr>
            <a:xfrm flipV="1">
              <a:off x="8889577" y="5879739"/>
              <a:ext cx="5201" cy="25581"/>
            </a:xfrm>
            <a:custGeom>
              <a:avLst/>
              <a:gdLst>
                <a:gd name="connsiteX0" fmla="*/ 2421 w 5201"/>
                <a:gd name="connsiteY0" fmla="*/ 25302 h 25581"/>
                <a:gd name="connsiteX1" fmla="*/ -171 w 5201"/>
                <a:gd name="connsiteY1" fmla="*/ -279 h 25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201" h="25581">
                  <a:moveTo>
                    <a:pt x="2421" y="25302"/>
                  </a:moveTo>
                  <a:cubicBezTo>
                    <a:pt x="6424" y="17867"/>
                    <a:pt x="6018" y="7774"/>
                    <a:pt x="-171" y="-27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33" name="任意多边形: 形状 2632">
              <a:extLst>
                <a:ext uri="{FF2B5EF4-FFF2-40B4-BE49-F238E27FC236}">
                  <a16:creationId xmlns:a16="http://schemas.microsoft.com/office/drawing/2014/main" id="{B11002F8-69EA-8C10-7C05-E8AC63C16927}"/>
                </a:ext>
              </a:extLst>
            </p:cNvPr>
            <p:cNvSpPr/>
            <p:nvPr/>
          </p:nvSpPr>
          <p:spPr>
            <a:xfrm flipV="1">
              <a:off x="8893598" y="5896683"/>
              <a:ext cx="23808" cy="5413"/>
            </a:xfrm>
            <a:custGeom>
              <a:avLst/>
              <a:gdLst>
                <a:gd name="connsiteX0" fmla="*/ -171 w 23808"/>
                <a:gd name="connsiteY0" fmla="*/ 2792 h 5413"/>
                <a:gd name="connsiteX1" fmla="*/ 23638 w 23808"/>
                <a:gd name="connsiteY1" fmla="*/ 5136 h 5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808" h="5413">
                  <a:moveTo>
                    <a:pt x="-171" y="2792"/>
                  </a:moveTo>
                  <a:cubicBezTo>
                    <a:pt x="7457" y="-1495"/>
                    <a:pt x="16523" y="-1795"/>
                    <a:pt x="23638" y="513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34" name="任意多边形: 形状 2633">
              <a:extLst>
                <a:ext uri="{FF2B5EF4-FFF2-40B4-BE49-F238E27FC236}">
                  <a16:creationId xmlns:a16="http://schemas.microsoft.com/office/drawing/2014/main" id="{14CE959D-6C62-3930-74BD-8D46BAEB8DBC}"/>
                </a:ext>
              </a:extLst>
            </p:cNvPr>
            <p:cNvSpPr/>
            <p:nvPr/>
          </p:nvSpPr>
          <p:spPr>
            <a:xfrm flipV="1">
              <a:off x="8911933" y="5900932"/>
              <a:ext cx="4768" cy="23420"/>
            </a:xfrm>
            <a:custGeom>
              <a:avLst/>
              <a:gdLst>
                <a:gd name="connsiteX0" fmla="*/ -171 w 4768"/>
                <a:gd name="connsiteY0" fmla="*/ 23145 h 23420"/>
                <a:gd name="connsiteX1" fmla="*/ 2418 w 4768"/>
                <a:gd name="connsiteY1" fmla="*/ -276 h 23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68" h="23420">
                  <a:moveTo>
                    <a:pt x="-171" y="23145"/>
                  </a:moveTo>
                  <a:cubicBezTo>
                    <a:pt x="4039" y="17754"/>
                    <a:pt x="6706" y="7352"/>
                    <a:pt x="2418" y="-27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35" name="任意多边形: 形状 2634">
              <a:extLst>
                <a:ext uri="{FF2B5EF4-FFF2-40B4-BE49-F238E27FC236}">
                  <a16:creationId xmlns:a16="http://schemas.microsoft.com/office/drawing/2014/main" id="{0AD07A31-D371-CA08-366C-72E116E985DA}"/>
                </a:ext>
              </a:extLst>
            </p:cNvPr>
            <p:cNvSpPr/>
            <p:nvPr/>
          </p:nvSpPr>
          <p:spPr>
            <a:xfrm flipV="1">
              <a:off x="8916696" y="5917556"/>
              <a:ext cx="18975" cy="3111"/>
            </a:xfrm>
            <a:custGeom>
              <a:avLst/>
              <a:gdLst>
                <a:gd name="connsiteX0" fmla="*/ -170 w 18975"/>
                <a:gd name="connsiteY0" fmla="*/ 1246 h 3111"/>
                <a:gd name="connsiteX1" fmla="*/ 18806 w 18975"/>
                <a:gd name="connsiteY1" fmla="*/ 2838 h 3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975" h="3111">
                  <a:moveTo>
                    <a:pt x="-170" y="1246"/>
                  </a:moveTo>
                  <a:cubicBezTo>
                    <a:pt x="5766" y="-1421"/>
                    <a:pt x="11866" y="-384"/>
                    <a:pt x="18806" y="283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36" name="任意多边形: 形状 2635">
              <a:extLst>
                <a:ext uri="{FF2B5EF4-FFF2-40B4-BE49-F238E27FC236}">
                  <a16:creationId xmlns:a16="http://schemas.microsoft.com/office/drawing/2014/main" id="{4F58E1C4-5CA9-0D85-9995-31A369C6C6FD}"/>
                </a:ext>
              </a:extLst>
            </p:cNvPr>
            <p:cNvSpPr/>
            <p:nvPr/>
          </p:nvSpPr>
          <p:spPr>
            <a:xfrm flipV="1">
              <a:off x="8917779" y="5926173"/>
              <a:ext cx="33395" cy="20293"/>
            </a:xfrm>
            <a:custGeom>
              <a:avLst/>
              <a:gdLst>
                <a:gd name="connsiteX0" fmla="*/ 33036 w 33395"/>
                <a:gd name="connsiteY0" fmla="*/ 20023 h 20293"/>
                <a:gd name="connsiteX1" fmla="*/ -170 w 33395"/>
                <a:gd name="connsiteY1" fmla="*/ 4570 h 20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395" h="20293">
                  <a:moveTo>
                    <a:pt x="33036" y="20023"/>
                  </a:moveTo>
                  <a:cubicBezTo>
                    <a:pt x="35597" y="8594"/>
                    <a:pt x="11502" y="-8812"/>
                    <a:pt x="-170" y="457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37" name="任意多边形: 形状 2636">
              <a:extLst>
                <a:ext uri="{FF2B5EF4-FFF2-40B4-BE49-F238E27FC236}">
                  <a16:creationId xmlns:a16="http://schemas.microsoft.com/office/drawing/2014/main" id="{10A9B070-0926-39F0-7B75-F4ECF227C89B}"/>
                </a:ext>
              </a:extLst>
            </p:cNvPr>
            <p:cNvSpPr/>
            <p:nvPr/>
          </p:nvSpPr>
          <p:spPr>
            <a:xfrm flipV="1">
              <a:off x="9064357" y="5310494"/>
              <a:ext cx="35694" cy="50132"/>
            </a:xfrm>
            <a:custGeom>
              <a:avLst/>
              <a:gdLst>
                <a:gd name="connsiteX0" fmla="*/ 35528 w 35694"/>
                <a:gd name="connsiteY0" fmla="*/ -385 h 50132"/>
                <a:gd name="connsiteX1" fmla="*/ 18278 w 35694"/>
                <a:gd name="connsiteY1" fmla="*/ 49748 h 50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694" h="50132">
                  <a:moveTo>
                    <a:pt x="35528" y="-385"/>
                  </a:moveTo>
                  <a:cubicBezTo>
                    <a:pt x="15731" y="173"/>
                    <a:pt x="-23347" y="28740"/>
                    <a:pt x="18278" y="4974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38" name="任意多边形: 形状 2637">
              <a:extLst>
                <a:ext uri="{FF2B5EF4-FFF2-40B4-BE49-F238E27FC236}">
                  <a16:creationId xmlns:a16="http://schemas.microsoft.com/office/drawing/2014/main" id="{949A6C55-C16E-D7E4-5715-0A9EC87811DD}"/>
                </a:ext>
              </a:extLst>
            </p:cNvPr>
            <p:cNvSpPr/>
            <p:nvPr/>
          </p:nvSpPr>
          <p:spPr>
            <a:xfrm flipV="1">
              <a:off x="9082567" y="5289088"/>
              <a:ext cx="35939" cy="51178"/>
            </a:xfrm>
            <a:custGeom>
              <a:avLst/>
              <a:gdLst>
                <a:gd name="connsiteX0" fmla="*/ 35773 w 35939"/>
                <a:gd name="connsiteY0" fmla="*/ -389 h 51178"/>
                <a:gd name="connsiteX1" fmla="*/ 30625 w 35939"/>
                <a:gd name="connsiteY1" fmla="*/ 50790 h 51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939" h="51178">
                  <a:moveTo>
                    <a:pt x="35773" y="-389"/>
                  </a:moveTo>
                  <a:cubicBezTo>
                    <a:pt x="270" y="6314"/>
                    <a:pt x="-20918" y="50229"/>
                    <a:pt x="30625" y="5079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39" name="任意多边形: 形状 2638">
              <a:extLst>
                <a:ext uri="{FF2B5EF4-FFF2-40B4-BE49-F238E27FC236}">
                  <a16:creationId xmlns:a16="http://schemas.microsoft.com/office/drawing/2014/main" id="{6A971EBF-E7FD-4E8A-F508-15D1ACD16267}"/>
                </a:ext>
              </a:extLst>
            </p:cNvPr>
            <p:cNvSpPr/>
            <p:nvPr/>
          </p:nvSpPr>
          <p:spPr>
            <a:xfrm flipV="1">
              <a:off x="9061101" y="5270980"/>
              <a:ext cx="47403" cy="50531"/>
            </a:xfrm>
            <a:custGeom>
              <a:avLst/>
              <a:gdLst>
                <a:gd name="connsiteX0" fmla="*/ 47237 w 47403"/>
                <a:gd name="connsiteY0" fmla="*/ 45980 h 50531"/>
                <a:gd name="connsiteX1" fmla="*/ 6969 w 47403"/>
                <a:gd name="connsiteY1" fmla="*/ -392 h 50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403" h="50531">
                  <a:moveTo>
                    <a:pt x="47237" y="45980"/>
                  </a:moveTo>
                  <a:cubicBezTo>
                    <a:pt x="23531" y="60997"/>
                    <a:pt x="-16527" y="33003"/>
                    <a:pt x="6969" y="-39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40" name="任意多边形: 形状 2639">
              <a:extLst>
                <a:ext uri="{FF2B5EF4-FFF2-40B4-BE49-F238E27FC236}">
                  <a16:creationId xmlns:a16="http://schemas.microsoft.com/office/drawing/2014/main" id="{8A1EA40D-DC23-F552-006C-1085B05FBF07}"/>
                </a:ext>
              </a:extLst>
            </p:cNvPr>
            <p:cNvSpPr/>
            <p:nvPr/>
          </p:nvSpPr>
          <p:spPr>
            <a:xfrm flipV="1">
              <a:off x="9000805" y="5223819"/>
              <a:ext cx="60243" cy="41997"/>
            </a:xfrm>
            <a:custGeom>
              <a:avLst/>
              <a:gdLst>
                <a:gd name="connsiteX0" fmla="*/ 5377 w 60243"/>
                <a:gd name="connsiteY0" fmla="*/ 32661 h 41997"/>
                <a:gd name="connsiteX1" fmla="*/ 28092 w 60243"/>
                <a:gd name="connsiteY1" fmla="*/ -248 h 41997"/>
                <a:gd name="connsiteX2" fmla="*/ 60042 w 60243"/>
                <a:gd name="connsiteY2" fmla="*/ 41596 h 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0243" h="41997">
                  <a:moveTo>
                    <a:pt x="5377" y="32661"/>
                  </a:moveTo>
                  <a:cubicBezTo>
                    <a:pt x="-8472" y="24552"/>
                    <a:pt x="5305" y="-2688"/>
                    <a:pt x="28092" y="-248"/>
                  </a:cubicBezTo>
                  <a:cubicBezTo>
                    <a:pt x="45749" y="1650"/>
                    <a:pt x="60883" y="27444"/>
                    <a:pt x="60042" y="4159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41" name="任意多边形: 形状 2640">
              <a:extLst>
                <a:ext uri="{FF2B5EF4-FFF2-40B4-BE49-F238E27FC236}">
                  <a16:creationId xmlns:a16="http://schemas.microsoft.com/office/drawing/2014/main" id="{EBB70750-6379-684E-BE2B-F2AEC6AA03EA}"/>
                </a:ext>
              </a:extLst>
            </p:cNvPr>
            <p:cNvSpPr/>
            <p:nvPr/>
          </p:nvSpPr>
          <p:spPr>
            <a:xfrm flipV="1">
              <a:off x="8970223" y="5253827"/>
              <a:ext cx="54916" cy="34179"/>
            </a:xfrm>
            <a:custGeom>
              <a:avLst/>
              <a:gdLst>
                <a:gd name="connsiteX0" fmla="*/ 5717 w 54916"/>
                <a:gd name="connsiteY0" fmla="*/ 33783 h 34179"/>
                <a:gd name="connsiteX1" fmla="*/ 54748 w 54916"/>
                <a:gd name="connsiteY1" fmla="*/ 21787 h 34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4916" h="34179">
                  <a:moveTo>
                    <a:pt x="5717" y="33783"/>
                  </a:moveTo>
                  <a:cubicBezTo>
                    <a:pt x="-18298" y="13057"/>
                    <a:pt x="37841" y="-24677"/>
                    <a:pt x="54748" y="2178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42" name="任意多边形: 形状 2641">
              <a:extLst>
                <a:ext uri="{FF2B5EF4-FFF2-40B4-BE49-F238E27FC236}">
                  <a16:creationId xmlns:a16="http://schemas.microsoft.com/office/drawing/2014/main" id="{9419BDFE-C499-E50F-7F94-B40ACB655808}"/>
                </a:ext>
              </a:extLst>
            </p:cNvPr>
            <p:cNvSpPr/>
            <p:nvPr/>
          </p:nvSpPr>
          <p:spPr>
            <a:xfrm flipV="1">
              <a:off x="8947584" y="5287740"/>
              <a:ext cx="55446" cy="28394"/>
            </a:xfrm>
            <a:custGeom>
              <a:avLst/>
              <a:gdLst>
                <a:gd name="connsiteX0" fmla="*/ 1089 w 55446"/>
                <a:gd name="connsiteY0" fmla="*/ 25841 h 28394"/>
                <a:gd name="connsiteX1" fmla="*/ 55277 w 55446"/>
                <a:gd name="connsiteY1" fmla="*/ 28003 h 28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5446" h="28394">
                  <a:moveTo>
                    <a:pt x="1089" y="25841"/>
                  </a:moveTo>
                  <a:cubicBezTo>
                    <a:pt x="-9273" y="5179"/>
                    <a:pt x="47516" y="-22080"/>
                    <a:pt x="55277" y="2800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43" name="任意多边形: 形状 2642">
              <a:extLst>
                <a:ext uri="{FF2B5EF4-FFF2-40B4-BE49-F238E27FC236}">
                  <a16:creationId xmlns:a16="http://schemas.microsoft.com/office/drawing/2014/main" id="{82409EB2-5BA3-652C-95A9-54E28A0995D7}"/>
                </a:ext>
              </a:extLst>
            </p:cNvPr>
            <p:cNvSpPr/>
            <p:nvPr/>
          </p:nvSpPr>
          <p:spPr>
            <a:xfrm flipV="1">
              <a:off x="9016113" y="5280854"/>
              <a:ext cx="26893" cy="36634"/>
            </a:xfrm>
            <a:custGeom>
              <a:avLst/>
              <a:gdLst>
                <a:gd name="connsiteX0" fmla="*/ -168 w 26893"/>
                <a:gd name="connsiteY0" fmla="*/ 36243 h 36634"/>
                <a:gd name="connsiteX1" fmla="*/ 26726 w 26893"/>
                <a:gd name="connsiteY1" fmla="*/ -391 h 36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893" h="36634">
                  <a:moveTo>
                    <a:pt x="-168" y="36243"/>
                  </a:moveTo>
                  <a:cubicBezTo>
                    <a:pt x="416" y="27704"/>
                    <a:pt x="5677" y="10216"/>
                    <a:pt x="26726" y="-39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44" name="任意多边形: 形状 2643">
              <a:extLst>
                <a:ext uri="{FF2B5EF4-FFF2-40B4-BE49-F238E27FC236}">
                  <a16:creationId xmlns:a16="http://schemas.microsoft.com/office/drawing/2014/main" id="{3B4DBF9A-D25C-34AD-4AF8-314C09838156}"/>
                </a:ext>
              </a:extLst>
            </p:cNvPr>
            <p:cNvSpPr/>
            <p:nvPr/>
          </p:nvSpPr>
          <p:spPr>
            <a:xfrm flipV="1">
              <a:off x="9042531" y="5259185"/>
              <a:ext cx="24690" cy="25404"/>
            </a:xfrm>
            <a:custGeom>
              <a:avLst/>
              <a:gdLst>
                <a:gd name="connsiteX0" fmla="*/ 322 w 24690"/>
                <a:gd name="connsiteY0" fmla="*/ 25008 h 25404"/>
                <a:gd name="connsiteX1" fmla="*/ 24523 w 24690"/>
                <a:gd name="connsiteY1" fmla="*/ -397 h 25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690" h="25404">
                  <a:moveTo>
                    <a:pt x="322" y="25008"/>
                  </a:moveTo>
                  <a:cubicBezTo>
                    <a:pt x="-2364" y="16910"/>
                    <a:pt x="6044" y="3958"/>
                    <a:pt x="24523" y="-39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45" name="任意多边形: 形状 2644">
              <a:extLst>
                <a:ext uri="{FF2B5EF4-FFF2-40B4-BE49-F238E27FC236}">
                  <a16:creationId xmlns:a16="http://schemas.microsoft.com/office/drawing/2014/main" id="{C16E410F-2BD7-4A75-B714-A49843974D45}"/>
                </a:ext>
              </a:extLst>
            </p:cNvPr>
            <p:cNvSpPr/>
            <p:nvPr/>
          </p:nvSpPr>
          <p:spPr>
            <a:xfrm flipV="1">
              <a:off x="8127927" y="5514574"/>
              <a:ext cx="19941" cy="20177"/>
            </a:xfrm>
            <a:custGeom>
              <a:avLst/>
              <a:gdLst>
                <a:gd name="connsiteX0" fmla="*/ 10033 w 19941"/>
                <a:gd name="connsiteY0" fmla="*/ 19829 h 20177"/>
                <a:gd name="connsiteX1" fmla="*/ 19755 w 19941"/>
                <a:gd name="connsiteY1" fmla="*/ 2509 h 20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941" h="20177">
                  <a:moveTo>
                    <a:pt x="10033" y="19829"/>
                  </a:moveTo>
                  <a:cubicBezTo>
                    <a:pt x="-9398" y="18800"/>
                    <a:pt x="1718" y="-9203"/>
                    <a:pt x="19755" y="250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46" name="任意多边形: 形状 2645">
              <a:extLst>
                <a:ext uri="{FF2B5EF4-FFF2-40B4-BE49-F238E27FC236}">
                  <a16:creationId xmlns:a16="http://schemas.microsoft.com/office/drawing/2014/main" id="{3EF7E011-D35E-C15F-7637-3BDF3D636658}"/>
                </a:ext>
              </a:extLst>
            </p:cNvPr>
            <p:cNvSpPr/>
            <p:nvPr/>
          </p:nvSpPr>
          <p:spPr>
            <a:xfrm flipV="1">
              <a:off x="8112802" y="5515289"/>
              <a:ext cx="19945" cy="20179"/>
            </a:xfrm>
            <a:custGeom>
              <a:avLst/>
              <a:gdLst>
                <a:gd name="connsiteX0" fmla="*/ 10036 w 19945"/>
                <a:gd name="connsiteY0" fmla="*/ 19830 h 20179"/>
                <a:gd name="connsiteX1" fmla="*/ 19758 w 19945"/>
                <a:gd name="connsiteY1" fmla="*/ 2511 h 20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945" h="20179">
                  <a:moveTo>
                    <a:pt x="10036" y="19830"/>
                  </a:moveTo>
                  <a:cubicBezTo>
                    <a:pt x="-9401" y="18805"/>
                    <a:pt x="1718" y="-9206"/>
                    <a:pt x="19758" y="251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47" name="任意多边形: 形状 2646">
              <a:extLst>
                <a:ext uri="{FF2B5EF4-FFF2-40B4-BE49-F238E27FC236}">
                  <a16:creationId xmlns:a16="http://schemas.microsoft.com/office/drawing/2014/main" id="{E1A6DF18-540B-16A6-4107-6E34A3E3A71E}"/>
                </a:ext>
              </a:extLst>
            </p:cNvPr>
            <p:cNvSpPr/>
            <p:nvPr/>
          </p:nvSpPr>
          <p:spPr>
            <a:xfrm flipV="1">
              <a:off x="8097204" y="5515407"/>
              <a:ext cx="19943" cy="20183"/>
            </a:xfrm>
            <a:custGeom>
              <a:avLst/>
              <a:gdLst>
                <a:gd name="connsiteX0" fmla="*/ 10037 w 19943"/>
                <a:gd name="connsiteY0" fmla="*/ 19835 h 20183"/>
                <a:gd name="connsiteX1" fmla="*/ 19756 w 19943"/>
                <a:gd name="connsiteY1" fmla="*/ 2509 h 20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943" h="20183">
                  <a:moveTo>
                    <a:pt x="10037" y="19835"/>
                  </a:moveTo>
                  <a:cubicBezTo>
                    <a:pt x="-9403" y="18804"/>
                    <a:pt x="1719" y="-9203"/>
                    <a:pt x="19756" y="250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48" name="任意多边形: 形状 2647">
              <a:extLst>
                <a:ext uri="{FF2B5EF4-FFF2-40B4-BE49-F238E27FC236}">
                  <a16:creationId xmlns:a16="http://schemas.microsoft.com/office/drawing/2014/main" id="{1CC2B6C4-4520-92FE-DA99-1DDA41763BF7}"/>
                </a:ext>
              </a:extLst>
            </p:cNvPr>
            <p:cNvSpPr/>
            <p:nvPr/>
          </p:nvSpPr>
          <p:spPr>
            <a:xfrm flipV="1">
              <a:off x="8081121" y="5514644"/>
              <a:ext cx="20085" cy="19432"/>
            </a:xfrm>
            <a:custGeom>
              <a:avLst/>
              <a:gdLst>
                <a:gd name="connsiteX0" fmla="*/ 10284 w 20085"/>
                <a:gd name="connsiteY0" fmla="*/ 19035 h 19432"/>
                <a:gd name="connsiteX1" fmla="*/ 19898 w 20085"/>
                <a:gd name="connsiteY1" fmla="*/ 696 h 19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085" h="19432">
                  <a:moveTo>
                    <a:pt x="10284" y="19035"/>
                  </a:moveTo>
                  <a:cubicBezTo>
                    <a:pt x="-6853" y="20359"/>
                    <a:pt x="-2477" y="-5825"/>
                    <a:pt x="19898" y="69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49" name="任意多边形: 形状 2648">
              <a:extLst>
                <a:ext uri="{FF2B5EF4-FFF2-40B4-BE49-F238E27FC236}">
                  <a16:creationId xmlns:a16="http://schemas.microsoft.com/office/drawing/2014/main" id="{6CF63B3F-A461-2889-FB8C-93F1D2960AA0}"/>
                </a:ext>
              </a:extLst>
            </p:cNvPr>
            <p:cNvSpPr/>
            <p:nvPr/>
          </p:nvSpPr>
          <p:spPr>
            <a:xfrm flipV="1">
              <a:off x="8064457" y="5512977"/>
              <a:ext cx="20088" cy="19431"/>
            </a:xfrm>
            <a:custGeom>
              <a:avLst/>
              <a:gdLst>
                <a:gd name="connsiteX0" fmla="*/ 10279 w 20088"/>
                <a:gd name="connsiteY0" fmla="*/ 19033 h 19431"/>
                <a:gd name="connsiteX1" fmla="*/ 19901 w 20088"/>
                <a:gd name="connsiteY1" fmla="*/ 695 h 19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088" h="19431">
                  <a:moveTo>
                    <a:pt x="10279" y="19033"/>
                  </a:moveTo>
                  <a:cubicBezTo>
                    <a:pt x="-6854" y="20362"/>
                    <a:pt x="-2474" y="-5825"/>
                    <a:pt x="19901" y="69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50" name="任意多边形: 形状 2649">
              <a:extLst>
                <a:ext uri="{FF2B5EF4-FFF2-40B4-BE49-F238E27FC236}">
                  <a16:creationId xmlns:a16="http://schemas.microsoft.com/office/drawing/2014/main" id="{9EFA9CD5-07C0-4DA2-3E36-08CDB753A923}"/>
                </a:ext>
              </a:extLst>
            </p:cNvPr>
            <p:cNvSpPr/>
            <p:nvPr/>
          </p:nvSpPr>
          <p:spPr>
            <a:xfrm flipV="1">
              <a:off x="8151215" y="5534338"/>
              <a:ext cx="27402" cy="18760"/>
            </a:xfrm>
            <a:custGeom>
              <a:avLst/>
              <a:gdLst>
                <a:gd name="connsiteX0" fmla="*/ 1270 w 27402"/>
                <a:gd name="connsiteY0" fmla="*/ 18415 h 18760"/>
                <a:gd name="connsiteX1" fmla="*/ 27217 w 27402"/>
                <a:gd name="connsiteY1" fmla="*/ 3067 h 18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7402" h="18760">
                  <a:moveTo>
                    <a:pt x="1270" y="18415"/>
                  </a:moveTo>
                  <a:cubicBezTo>
                    <a:pt x="-5204" y="8629"/>
                    <a:pt x="11060" y="-7391"/>
                    <a:pt x="27217" y="306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51" name="任意多边形: 形状 2650">
              <a:extLst>
                <a:ext uri="{FF2B5EF4-FFF2-40B4-BE49-F238E27FC236}">
                  <a16:creationId xmlns:a16="http://schemas.microsoft.com/office/drawing/2014/main" id="{32CFD2BF-0C13-5040-1476-E254C4CCC01B}"/>
                </a:ext>
              </a:extLst>
            </p:cNvPr>
            <p:cNvSpPr/>
            <p:nvPr/>
          </p:nvSpPr>
          <p:spPr>
            <a:xfrm flipV="1">
              <a:off x="8152740" y="5550888"/>
              <a:ext cx="8322" cy="19980"/>
            </a:xfrm>
            <a:custGeom>
              <a:avLst/>
              <a:gdLst>
                <a:gd name="connsiteX0" fmla="*/ 5817 w 8322"/>
                <a:gd name="connsiteY0" fmla="*/ 19639 h 19980"/>
                <a:gd name="connsiteX1" fmla="*/ 8136 w 8322"/>
                <a:gd name="connsiteY1" fmla="*/ -342 h 19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322" h="19980">
                  <a:moveTo>
                    <a:pt x="5817" y="19639"/>
                  </a:moveTo>
                  <a:cubicBezTo>
                    <a:pt x="-4688" y="15950"/>
                    <a:pt x="220" y="47"/>
                    <a:pt x="8136" y="-34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52" name="任意多边形: 形状 2651">
              <a:extLst>
                <a:ext uri="{FF2B5EF4-FFF2-40B4-BE49-F238E27FC236}">
                  <a16:creationId xmlns:a16="http://schemas.microsoft.com/office/drawing/2014/main" id="{C8999259-AE6E-C896-CA66-6258C68F5B7F}"/>
                </a:ext>
              </a:extLst>
            </p:cNvPr>
            <p:cNvSpPr/>
            <p:nvPr/>
          </p:nvSpPr>
          <p:spPr>
            <a:xfrm flipV="1">
              <a:off x="8133024" y="5533743"/>
              <a:ext cx="22552" cy="19781"/>
            </a:xfrm>
            <a:custGeom>
              <a:avLst/>
              <a:gdLst>
                <a:gd name="connsiteX0" fmla="*/ 1244 w 22552"/>
                <a:gd name="connsiteY0" fmla="*/ 19436 h 19781"/>
                <a:gd name="connsiteX1" fmla="*/ 22366 w 22552"/>
                <a:gd name="connsiteY1" fmla="*/ 338 h 19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552" h="19781">
                  <a:moveTo>
                    <a:pt x="1244" y="19436"/>
                  </a:moveTo>
                  <a:cubicBezTo>
                    <a:pt x="-4632" y="11452"/>
                    <a:pt x="8611" y="-3743"/>
                    <a:pt x="22366" y="33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53" name="任意多边形: 形状 2652">
              <a:extLst>
                <a:ext uri="{FF2B5EF4-FFF2-40B4-BE49-F238E27FC236}">
                  <a16:creationId xmlns:a16="http://schemas.microsoft.com/office/drawing/2014/main" id="{35415DF9-6C7A-54DC-A67B-946057B258EF}"/>
                </a:ext>
              </a:extLst>
            </p:cNvPr>
            <p:cNvSpPr/>
            <p:nvPr/>
          </p:nvSpPr>
          <p:spPr>
            <a:xfrm flipV="1">
              <a:off x="8132536" y="5548150"/>
              <a:ext cx="8660" cy="20601"/>
            </a:xfrm>
            <a:custGeom>
              <a:avLst/>
              <a:gdLst>
                <a:gd name="connsiteX0" fmla="*/ 5186 w 8660"/>
                <a:gd name="connsiteY0" fmla="*/ 20259 h 20601"/>
                <a:gd name="connsiteX1" fmla="*/ 8473 w 8660"/>
                <a:gd name="connsiteY1" fmla="*/ -342 h 20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660" h="20601">
                  <a:moveTo>
                    <a:pt x="5186" y="20259"/>
                  </a:moveTo>
                  <a:cubicBezTo>
                    <a:pt x="-4373" y="16783"/>
                    <a:pt x="139" y="1124"/>
                    <a:pt x="8473" y="-34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54" name="任意多边形: 形状 2653">
              <a:extLst>
                <a:ext uri="{FF2B5EF4-FFF2-40B4-BE49-F238E27FC236}">
                  <a16:creationId xmlns:a16="http://schemas.microsoft.com/office/drawing/2014/main" id="{2474F0AF-BC32-5881-8D55-CF04182283A1}"/>
                </a:ext>
              </a:extLst>
            </p:cNvPr>
            <p:cNvSpPr/>
            <p:nvPr/>
          </p:nvSpPr>
          <p:spPr>
            <a:xfrm flipV="1">
              <a:off x="8117661" y="5534338"/>
              <a:ext cx="14930" cy="22580"/>
            </a:xfrm>
            <a:custGeom>
              <a:avLst/>
              <a:gdLst>
                <a:gd name="connsiteX0" fmla="*/ 1010 w 14930"/>
                <a:gd name="connsiteY0" fmla="*/ 22235 h 22580"/>
                <a:gd name="connsiteX1" fmla="*/ 14744 w 14930"/>
                <a:gd name="connsiteY1" fmla="*/ -345 h 22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930" h="22580">
                  <a:moveTo>
                    <a:pt x="1010" y="22235"/>
                  </a:moveTo>
                  <a:cubicBezTo>
                    <a:pt x="-2595" y="15263"/>
                    <a:pt x="1931" y="1777"/>
                    <a:pt x="14744" y="-34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55" name="任意多边形: 形状 2654">
              <a:extLst>
                <a:ext uri="{FF2B5EF4-FFF2-40B4-BE49-F238E27FC236}">
                  <a16:creationId xmlns:a16="http://schemas.microsoft.com/office/drawing/2014/main" id="{148B2979-AAF6-7F06-1AF4-FA7EC1DFEBC7}"/>
                </a:ext>
              </a:extLst>
            </p:cNvPr>
            <p:cNvSpPr/>
            <p:nvPr/>
          </p:nvSpPr>
          <p:spPr>
            <a:xfrm flipV="1">
              <a:off x="8112065" y="5547197"/>
              <a:ext cx="7150" cy="16398"/>
            </a:xfrm>
            <a:custGeom>
              <a:avLst/>
              <a:gdLst>
                <a:gd name="connsiteX0" fmla="*/ 6963 w 7150"/>
                <a:gd name="connsiteY0" fmla="*/ 16055 h 16398"/>
                <a:gd name="connsiteX1" fmla="*/ 1476 w 7150"/>
                <a:gd name="connsiteY1" fmla="*/ -343 h 16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150" h="16398">
                  <a:moveTo>
                    <a:pt x="6963" y="16055"/>
                  </a:moveTo>
                  <a:cubicBezTo>
                    <a:pt x="859" y="15023"/>
                    <a:pt x="-2367" y="5628"/>
                    <a:pt x="1476" y="-34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56" name="任意多边形: 形状 2655">
              <a:extLst>
                <a:ext uri="{FF2B5EF4-FFF2-40B4-BE49-F238E27FC236}">
                  <a16:creationId xmlns:a16="http://schemas.microsoft.com/office/drawing/2014/main" id="{8EA160C1-F7BC-37F6-FEC9-F8C9C65710FC}"/>
                </a:ext>
              </a:extLst>
            </p:cNvPr>
            <p:cNvSpPr/>
            <p:nvPr/>
          </p:nvSpPr>
          <p:spPr>
            <a:xfrm flipV="1">
              <a:off x="8096967" y="5533743"/>
              <a:ext cx="15448" cy="21905"/>
            </a:xfrm>
            <a:custGeom>
              <a:avLst/>
              <a:gdLst>
                <a:gd name="connsiteX0" fmla="*/ 2177 w 15448"/>
                <a:gd name="connsiteY0" fmla="*/ 21560 h 21905"/>
                <a:gd name="connsiteX1" fmla="*/ 15261 w 15448"/>
                <a:gd name="connsiteY1" fmla="*/ -340 h 21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448" h="21905">
                  <a:moveTo>
                    <a:pt x="2177" y="21560"/>
                  </a:moveTo>
                  <a:cubicBezTo>
                    <a:pt x="-3192" y="16517"/>
                    <a:pt x="340" y="-688"/>
                    <a:pt x="15261" y="-34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57" name="任意多边形: 形状 2656">
              <a:extLst>
                <a:ext uri="{FF2B5EF4-FFF2-40B4-BE49-F238E27FC236}">
                  <a16:creationId xmlns:a16="http://schemas.microsoft.com/office/drawing/2014/main" id="{8CB47D37-57B8-1218-A719-B08F4FF66A7B}"/>
                </a:ext>
              </a:extLst>
            </p:cNvPr>
            <p:cNvSpPr/>
            <p:nvPr/>
          </p:nvSpPr>
          <p:spPr>
            <a:xfrm flipV="1">
              <a:off x="8087387" y="5542078"/>
              <a:ext cx="9682" cy="14810"/>
            </a:xfrm>
            <a:custGeom>
              <a:avLst/>
              <a:gdLst>
                <a:gd name="connsiteX0" fmla="*/ 9495 w 9682"/>
                <a:gd name="connsiteY0" fmla="*/ 14466 h 14810"/>
                <a:gd name="connsiteX1" fmla="*/ 3651 w 9682"/>
                <a:gd name="connsiteY1" fmla="*/ -344 h 14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682" h="14810">
                  <a:moveTo>
                    <a:pt x="9495" y="14466"/>
                  </a:moveTo>
                  <a:cubicBezTo>
                    <a:pt x="201" y="13547"/>
                    <a:pt x="-3702" y="5669"/>
                    <a:pt x="3651" y="-34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58" name="任意多边形: 形状 2657">
              <a:extLst>
                <a:ext uri="{FF2B5EF4-FFF2-40B4-BE49-F238E27FC236}">
                  <a16:creationId xmlns:a16="http://schemas.microsoft.com/office/drawing/2014/main" id="{67413550-BD63-53AE-2C93-650F2E54E0DC}"/>
                </a:ext>
              </a:extLst>
            </p:cNvPr>
            <p:cNvSpPr/>
            <p:nvPr/>
          </p:nvSpPr>
          <p:spPr>
            <a:xfrm flipV="1">
              <a:off x="8080708" y="5531838"/>
              <a:ext cx="6637" cy="16929"/>
            </a:xfrm>
            <a:custGeom>
              <a:avLst/>
              <a:gdLst>
                <a:gd name="connsiteX0" fmla="*/ 1648 w 6637"/>
                <a:gd name="connsiteY0" fmla="*/ 16584 h 16929"/>
                <a:gd name="connsiteX1" fmla="*/ 6449 w 6637"/>
                <a:gd name="connsiteY1" fmla="*/ -346 h 16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37" h="16929">
                  <a:moveTo>
                    <a:pt x="1648" y="16584"/>
                  </a:moveTo>
                  <a:cubicBezTo>
                    <a:pt x="-1714" y="12994"/>
                    <a:pt x="-652" y="3065"/>
                    <a:pt x="6449" y="-34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59" name="任意多边形: 形状 2658">
              <a:extLst>
                <a:ext uri="{FF2B5EF4-FFF2-40B4-BE49-F238E27FC236}">
                  <a16:creationId xmlns:a16="http://schemas.microsoft.com/office/drawing/2014/main" id="{3A0853E1-3335-3B0B-2610-0D12EF0FCA97}"/>
                </a:ext>
              </a:extLst>
            </p:cNvPr>
            <p:cNvSpPr/>
            <p:nvPr/>
          </p:nvSpPr>
          <p:spPr>
            <a:xfrm flipV="1">
              <a:off x="8045768" y="5510396"/>
              <a:ext cx="20588" cy="18923"/>
            </a:xfrm>
            <a:custGeom>
              <a:avLst/>
              <a:gdLst>
                <a:gd name="connsiteX0" fmla="*/ 3607 w 20588"/>
                <a:gd name="connsiteY0" fmla="*/ 18563 h 18923"/>
                <a:gd name="connsiteX1" fmla="*/ 20400 w 20588"/>
                <a:gd name="connsiteY1" fmla="*/ 1662 h 18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588" h="18923">
                  <a:moveTo>
                    <a:pt x="3607" y="18563"/>
                  </a:moveTo>
                  <a:cubicBezTo>
                    <a:pt x="-4705" y="19196"/>
                    <a:pt x="523" y="-7795"/>
                    <a:pt x="20400" y="166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60" name="任意多边形: 形状 2659">
              <a:extLst>
                <a:ext uri="{FF2B5EF4-FFF2-40B4-BE49-F238E27FC236}">
                  <a16:creationId xmlns:a16="http://schemas.microsoft.com/office/drawing/2014/main" id="{9522E7F4-ABC1-C746-8ADD-6B7D4A122573}"/>
                </a:ext>
              </a:extLst>
            </p:cNvPr>
            <p:cNvSpPr/>
            <p:nvPr/>
          </p:nvSpPr>
          <p:spPr>
            <a:xfrm flipV="1">
              <a:off x="8025314" y="5507632"/>
              <a:ext cx="22404" cy="19500"/>
            </a:xfrm>
            <a:custGeom>
              <a:avLst/>
              <a:gdLst>
                <a:gd name="connsiteX0" fmla="*/ 4296 w 22404"/>
                <a:gd name="connsiteY0" fmla="*/ 19115 h 19500"/>
                <a:gd name="connsiteX1" fmla="*/ 22215 w 22404"/>
                <a:gd name="connsiteY1" fmla="*/ 3132 h 19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404" h="19500">
                  <a:moveTo>
                    <a:pt x="4296" y="19115"/>
                  </a:moveTo>
                  <a:cubicBezTo>
                    <a:pt x="-5818" y="20346"/>
                    <a:pt x="1604" y="-10493"/>
                    <a:pt x="22215" y="313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61" name="任意多边形: 形状 2660">
              <a:extLst>
                <a:ext uri="{FF2B5EF4-FFF2-40B4-BE49-F238E27FC236}">
                  <a16:creationId xmlns:a16="http://schemas.microsoft.com/office/drawing/2014/main" id="{7EF428C2-8FCF-4993-9A35-CBFF185BFC52}"/>
                </a:ext>
              </a:extLst>
            </p:cNvPr>
            <p:cNvSpPr/>
            <p:nvPr/>
          </p:nvSpPr>
          <p:spPr>
            <a:xfrm flipV="1">
              <a:off x="8066649" y="5538201"/>
              <a:ext cx="13990" cy="11065"/>
            </a:xfrm>
            <a:custGeom>
              <a:avLst/>
              <a:gdLst>
                <a:gd name="connsiteX0" fmla="*/ 13802 w 13990"/>
                <a:gd name="connsiteY0" fmla="*/ 10177 h 11065"/>
                <a:gd name="connsiteX1" fmla="*/ 330 w 13990"/>
                <a:gd name="connsiteY1" fmla="*/ -345 h 11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990" h="11065">
                  <a:moveTo>
                    <a:pt x="13802" y="10177"/>
                  </a:moveTo>
                  <a:cubicBezTo>
                    <a:pt x="6919" y="12631"/>
                    <a:pt x="-2508" y="6353"/>
                    <a:pt x="330" y="-34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62" name="任意多边形: 形状 2661">
              <a:extLst>
                <a:ext uri="{FF2B5EF4-FFF2-40B4-BE49-F238E27FC236}">
                  <a16:creationId xmlns:a16="http://schemas.microsoft.com/office/drawing/2014/main" id="{E49092F9-4093-C7F7-5573-B1F6CE122144}"/>
                </a:ext>
              </a:extLst>
            </p:cNvPr>
            <p:cNvSpPr/>
            <p:nvPr/>
          </p:nvSpPr>
          <p:spPr>
            <a:xfrm flipV="1">
              <a:off x="8058048" y="5529457"/>
              <a:ext cx="9117" cy="15190"/>
            </a:xfrm>
            <a:custGeom>
              <a:avLst/>
              <a:gdLst>
                <a:gd name="connsiteX0" fmla="*/ 852 w 9117"/>
                <a:gd name="connsiteY0" fmla="*/ 14844 h 15190"/>
                <a:gd name="connsiteX1" fmla="*/ 8929 w 9117"/>
                <a:gd name="connsiteY1" fmla="*/ -347 h 15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117" h="15190">
                  <a:moveTo>
                    <a:pt x="852" y="14844"/>
                  </a:moveTo>
                  <a:cubicBezTo>
                    <a:pt x="-2138" y="11839"/>
                    <a:pt x="1550" y="1335"/>
                    <a:pt x="8929" y="-34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63" name="任意多边形: 形状 2662">
              <a:extLst>
                <a:ext uri="{FF2B5EF4-FFF2-40B4-BE49-F238E27FC236}">
                  <a16:creationId xmlns:a16="http://schemas.microsoft.com/office/drawing/2014/main" id="{F2E4E3D1-CB36-1362-BE45-DA09DFE19A4F}"/>
                </a:ext>
              </a:extLst>
            </p:cNvPr>
            <p:cNvSpPr/>
            <p:nvPr/>
          </p:nvSpPr>
          <p:spPr>
            <a:xfrm flipV="1">
              <a:off x="8044838" y="5527790"/>
              <a:ext cx="8178" cy="15020"/>
            </a:xfrm>
            <a:custGeom>
              <a:avLst/>
              <a:gdLst>
                <a:gd name="connsiteX0" fmla="*/ 7990 w 8178"/>
                <a:gd name="connsiteY0" fmla="*/ 14674 h 15020"/>
                <a:gd name="connsiteX1" fmla="*/ 4194 w 8178"/>
                <a:gd name="connsiteY1" fmla="*/ -347 h 15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178" h="15020">
                  <a:moveTo>
                    <a:pt x="7990" y="14674"/>
                  </a:moveTo>
                  <a:cubicBezTo>
                    <a:pt x="-179" y="14674"/>
                    <a:pt x="-3594" y="2406"/>
                    <a:pt x="4194" y="-34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64" name="任意多边形: 形状 2663">
              <a:extLst>
                <a:ext uri="{FF2B5EF4-FFF2-40B4-BE49-F238E27FC236}">
                  <a16:creationId xmlns:a16="http://schemas.microsoft.com/office/drawing/2014/main" id="{EAA9DC31-001A-F61D-DE05-9233ABC22B45}"/>
                </a:ext>
              </a:extLst>
            </p:cNvPr>
            <p:cNvSpPr/>
            <p:nvPr/>
          </p:nvSpPr>
          <p:spPr>
            <a:xfrm flipV="1">
              <a:off x="8021208" y="5521480"/>
              <a:ext cx="6685" cy="13992"/>
            </a:xfrm>
            <a:custGeom>
              <a:avLst/>
              <a:gdLst>
                <a:gd name="connsiteX0" fmla="*/ 6496 w 6685"/>
                <a:gd name="connsiteY0" fmla="*/ 13644 h 13992"/>
                <a:gd name="connsiteX1" fmla="*/ 5802 w 6685"/>
                <a:gd name="connsiteY1" fmla="*/ -348 h 13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85" h="13992">
                  <a:moveTo>
                    <a:pt x="6496" y="13644"/>
                  </a:moveTo>
                  <a:cubicBezTo>
                    <a:pt x="-1530" y="13009"/>
                    <a:pt x="-3004" y="2513"/>
                    <a:pt x="5802" y="-34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65" name="任意多边形: 形状 2664">
              <a:extLst>
                <a:ext uri="{FF2B5EF4-FFF2-40B4-BE49-F238E27FC236}">
                  <a16:creationId xmlns:a16="http://schemas.microsoft.com/office/drawing/2014/main" id="{AEE6933D-B829-7BAE-F360-C0C536B6F132}"/>
                </a:ext>
              </a:extLst>
            </p:cNvPr>
            <p:cNvSpPr/>
            <p:nvPr/>
          </p:nvSpPr>
          <p:spPr>
            <a:xfrm flipV="1">
              <a:off x="8037990" y="5527195"/>
              <a:ext cx="6812" cy="9867"/>
            </a:xfrm>
            <a:custGeom>
              <a:avLst/>
              <a:gdLst>
                <a:gd name="connsiteX0" fmla="*/ 74 w 6812"/>
                <a:gd name="connsiteY0" fmla="*/ 9520 h 9867"/>
                <a:gd name="connsiteX1" fmla="*/ 6624 w 6812"/>
                <a:gd name="connsiteY1" fmla="*/ -347 h 9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12" h="9867">
                  <a:moveTo>
                    <a:pt x="74" y="9520"/>
                  </a:moveTo>
                  <a:cubicBezTo>
                    <a:pt x="-1087" y="7255"/>
                    <a:pt x="1681" y="877"/>
                    <a:pt x="6624" y="-34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66" name="任意多边形: 形状 2665">
              <a:extLst>
                <a:ext uri="{FF2B5EF4-FFF2-40B4-BE49-F238E27FC236}">
                  <a16:creationId xmlns:a16="http://schemas.microsoft.com/office/drawing/2014/main" id="{A97C4EC7-8ADA-4F40-73E2-AF1E310EBCDF}"/>
                </a:ext>
              </a:extLst>
            </p:cNvPr>
            <p:cNvSpPr/>
            <p:nvPr/>
          </p:nvSpPr>
          <p:spPr>
            <a:xfrm flipV="1">
              <a:off x="8002520" y="5505327"/>
              <a:ext cx="18928" cy="21227"/>
            </a:xfrm>
            <a:custGeom>
              <a:avLst/>
              <a:gdLst>
                <a:gd name="connsiteX0" fmla="*/ 8992 w 18928"/>
                <a:gd name="connsiteY0" fmla="*/ 20799 h 21227"/>
                <a:gd name="connsiteX1" fmla="*/ 18739 w 18928"/>
                <a:gd name="connsiteY1" fmla="*/ -351 h 21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928" h="21227">
                  <a:moveTo>
                    <a:pt x="8992" y="20799"/>
                  </a:moveTo>
                  <a:cubicBezTo>
                    <a:pt x="347" y="22187"/>
                    <a:pt x="-10093" y="4845"/>
                    <a:pt x="18739" y="-35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67" name="任意多边形: 形状 2666">
              <a:extLst>
                <a:ext uri="{FF2B5EF4-FFF2-40B4-BE49-F238E27FC236}">
                  <a16:creationId xmlns:a16="http://schemas.microsoft.com/office/drawing/2014/main" id="{1DD157F6-6998-8148-5FBB-0D7D979DD588}"/>
                </a:ext>
              </a:extLst>
            </p:cNvPr>
            <p:cNvSpPr/>
            <p:nvPr/>
          </p:nvSpPr>
          <p:spPr>
            <a:xfrm flipV="1">
              <a:off x="7982115" y="5502460"/>
              <a:ext cx="20999" cy="14443"/>
            </a:xfrm>
            <a:custGeom>
              <a:avLst/>
              <a:gdLst>
                <a:gd name="connsiteX0" fmla="*/ 9752 w 20999"/>
                <a:gd name="connsiteY0" fmla="*/ 14002 h 14443"/>
                <a:gd name="connsiteX1" fmla="*/ 20809 w 20999"/>
                <a:gd name="connsiteY1" fmla="*/ -352 h 14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999" h="14443">
                  <a:moveTo>
                    <a:pt x="9752" y="14002"/>
                  </a:moveTo>
                  <a:cubicBezTo>
                    <a:pt x="-2726" y="15369"/>
                    <a:pt x="-7741" y="577"/>
                    <a:pt x="20809" y="-35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68" name="任意多边形: 形状 2667">
              <a:extLst>
                <a:ext uri="{FF2B5EF4-FFF2-40B4-BE49-F238E27FC236}">
                  <a16:creationId xmlns:a16="http://schemas.microsoft.com/office/drawing/2014/main" id="{45137D03-01BD-58CD-8FFE-C2DD1878F220}"/>
                </a:ext>
              </a:extLst>
            </p:cNvPr>
            <p:cNvSpPr/>
            <p:nvPr/>
          </p:nvSpPr>
          <p:spPr>
            <a:xfrm flipV="1">
              <a:off x="7997917" y="5518979"/>
              <a:ext cx="6283" cy="9899"/>
            </a:xfrm>
            <a:custGeom>
              <a:avLst/>
              <a:gdLst>
                <a:gd name="connsiteX0" fmla="*/ 6094 w 6283"/>
                <a:gd name="connsiteY0" fmla="*/ 9550 h 9899"/>
                <a:gd name="connsiteX1" fmla="*/ 5817 w 6283"/>
                <a:gd name="connsiteY1" fmla="*/ -349 h 9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283" h="9899">
                  <a:moveTo>
                    <a:pt x="6094" y="9550"/>
                  </a:moveTo>
                  <a:cubicBezTo>
                    <a:pt x="2338" y="9205"/>
                    <a:pt x="-5791" y="2379"/>
                    <a:pt x="5817" y="-34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69" name="任意多边形: 形状 2668">
              <a:extLst>
                <a:ext uri="{FF2B5EF4-FFF2-40B4-BE49-F238E27FC236}">
                  <a16:creationId xmlns:a16="http://schemas.microsoft.com/office/drawing/2014/main" id="{CD70D403-E58E-AD0A-0148-2F8340F8923D}"/>
                </a:ext>
              </a:extLst>
            </p:cNvPr>
            <p:cNvSpPr/>
            <p:nvPr/>
          </p:nvSpPr>
          <p:spPr>
            <a:xfrm flipV="1">
              <a:off x="7979008" y="5511955"/>
              <a:ext cx="7211" cy="12525"/>
            </a:xfrm>
            <a:custGeom>
              <a:avLst/>
              <a:gdLst>
                <a:gd name="connsiteX0" fmla="*/ 4881 w 7211"/>
                <a:gd name="connsiteY0" fmla="*/ 12175 h 12525"/>
                <a:gd name="connsiteX1" fmla="*/ 7022 w 7211"/>
                <a:gd name="connsiteY1" fmla="*/ -350 h 12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211" h="12525">
                  <a:moveTo>
                    <a:pt x="4881" y="12175"/>
                  </a:moveTo>
                  <a:cubicBezTo>
                    <a:pt x="-1222" y="11135"/>
                    <a:pt x="-3252" y="2345"/>
                    <a:pt x="7022" y="-35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70" name="任意多边形: 形状 2669">
              <a:extLst>
                <a:ext uri="{FF2B5EF4-FFF2-40B4-BE49-F238E27FC236}">
                  <a16:creationId xmlns:a16="http://schemas.microsoft.com/office/drawing/2014/main" id="{E2E328CA-5E8C-C16B-F183-A492313771B9}"/>
                </a:ext>
              </a:extLst>
            </p:cNvPr>
            <p:cNvSpPr/>
            <p:nvPr/>
          </p:nvSpPr>
          <p:spPr>
            <a:xfrm flipV="1">
              <a:off x="7959952" y="5500400"/>
              <a:ext cx="22925" cy="11248"/>
            </a:xfrm>
            <a:custGeom>
              <a:avLst/>
              <a:gdLst>
                <a:gd name="connsiteX0" fmla="*/ 3220 w 22925"/>
                <a:gd name="connsiteY0" fmla="*/ 10891 h 11248"/>
                <a:gd name="connsiteX1" fmla="*/ 22735 w 22925"/>
                <a:gd name="connsiteY1" fmla="*/ 436 h 11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925" h="11248">
                  <a:moveTo>
                    <a:pt x="3220" y="10891"/>
                  </a:moveTo>
                  <a:cubicBezTo>
                    <a:pt x="-6359" y="11239"/>
                    <a:pt x="5542" y="-3924"/>
                    <a:pt x="22735" y="43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71" name="任意多边形: 形状 2670">
              <a:extLst>
                <a:ext uri="{FF2B5EF4-FFF2-40B4-BE49-F238E27FC236}">
                  <a16:creationId xmlns:a16="http://schemas.microsoft.com/office/drawing/2014/main" id="{D65290CF-B51E-8D55-437E-84872A671297}"/>
                </a:ext>
              </a:extLst>
            </p:cNvPr>
            <p:cNvSpPr/>
            <p:nvPr/>
          </p:nvSpPr>
          <p:spPr>
            <a:xfrm flipV="1">
              <a:off x="7958505" y="5508502"/>
              <a:ext cx="6286" cy="12131"/>
            </a:xfrm>
            <a:custGeom>
              <a:avLst/>
              <a:gdLst>
                <a:gd name="connsiteX0" fmla="*/ 6096 w 6286"/>
                <a:gd name="connsiteY0" fmla="*/ 11780 h 12131"/>
                <a:gd name="connsiteX1" fmla="*/ 5486 w 6286"/>
                <a:gd name="connsiteY1" fmla="*/ -351 h 12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286" h="12131">
                  <a:moveTo>
                    <a:pt x="6096" y="11780"/>
                  </a:moveTo>
                  <a:cubicBezTo>
                    <a:pt x="1021" y="10646"/>
                    <a:pt x="-4766" y="1511"/>
                    <a:pt x="5486" y="-35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72" name="任意多边形: 形状 2671">
              <a:extLst>
                <a:ext uri="{FF2B5EF4-FFF2-40B4-BE49-F238E27FC236}">
                  <a16:creationId xmlns:a16="http://schemas.microsoft.com/office/drawing/2014/main" id="{863064DD-967F-EBEA-149D-96B76777B73E}"/>
                </a:ext>
              </a:extLst>
            </p:cNvPr>
            <p:cNvSpPr/>
            <p:nvPr/>
          </p:nvSpPr>
          <p:spPr>
            <a:xfrm flipV="1">
              <a:off x="7939704" y="5499572"/>
              <a:ext cx="19714" cy="13067"/>
            </a:xfrm>
            <a:custGeom>
              <a:avLst/>
              <a:gdLst>
                <a:gd name="connsiteX0" fmla="*/ 2751 w 19714"/>
                <a:gd name="connsiteY0" fmla="*/ 12715 h 13067"/>
                <a:gd name="connsiteX1" fmla="*/ 19523 w 19714"/>
                <a:gd name="connsiteY1" fmla="*/ -352 h 13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714" h="13067">
                  <a:moveTo>
                    <a:pt x="2751" y="12715"/>
                  </a:moveTo>
                  <a:cubicBezTo>
                    <a:pt x="-4125" y="12171"/>
                    <a:pt x="889" y="2464"/>
                    <a:pt x="19523" y="-35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73" name="任意多边形: 形状 2672">
              <a:extLst>
                <a:ext uri="{FF2B5EF4-FFF2-40B4-BE49-F238E27FC236}">
                  <a16:creationId xmlns:a16="http://schemas.microsoft.com/office/drawing/2014/main" id="{E5788393-3524-20A9-D2FA-F0C1AD6C7EC4}"/>
                </a:ext>
              </a:extLst>
            </p:cNvPr>
            <p:cNvSpPr/>
            <p:nvPr/>
          </p:nvSpPr>
          <p:spPr>
            <a:xfrm flipV="1">
              <a:off x="7937529" y="5508264"/>
              <a:ext cx="7736" cy="10323"/>
            </a:xfrm>
            <a:custGeom>
              <a:avLst/>
              <a:gdLst>
                <a:gd name="connsiteX0" fmla="*/ 7545 w 7736"/>
                <a:gd name="connsiteY0" fmla="*/ 9972 h 10323"/>
                <a:gd name="connsiteX1" fmla="*/ 5362 w 7736"/>
                <a:gd name="connsiteY1" fmla="*/ -351 h 10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736" h="10323">
                  <a:moveTo>
                    <a:pt x="7545" y="9972"/>
                  </a:moveTo>
                  <a:cubicBezTo>
                    <a:pt x="-722" y="8947"/>
                    <a:pt x="-3711" y="2947"/>
                    <a:pt x="5362" y="-35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74" name="任意多边形: 形状 2673">
              <a:extLst>
                <a:ext uri="{FF2B5EF4-FFF2-40B4-BE49-F238E27FC236}">
                  <a16:creationId xmlns:a16="http://schemas.microsoft.com/office/drawing/2014/main" id="{C51273A4-1F87-5BAD-883A-DB5E6CCE5528}"/>
                </a:ext>
              </a:extLst>
            </p:cNvPr>
            <p:cNvSpPr/>
            <p:nvPr/>
          </p:nvSpPr>
          <p:spPr>
            <a:xfrm flipV="1">
              <a:off x="7923015" y="5500644"/>
              <a:ext cx="14770" cy="13037"/>
            </a:xfrm>
            <a:custGeom>
              <a:avLst/>
              <a:gdLst>
                <a:gd name="connsiteX0" fmla="*/ 4319 w 14770"/>
                <a:gd name="connsiteY0" fmla="*/ 12685 h 13037"/>
                <a:gd name="connsiteX1" fmla="*/ 14579 w 14770"/>
                <a:gd name="connsiteY1" fmla="*/ -352 h 13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770" h="13037">
                  <a:moveTo>
                    <a:pt x="4319" y="12685"/>
                  </a:moveTo>
                  <a:cubicBezTo>
                    <a:pt x="-5149" y="11057"/>
                    <a:pt x="1253" y="1827"/>
                    <a:pt x="14579" y="-35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75" name="任意多边形: 形状 2674">
              <a:extLst>
                <a:ext uri="{FF2B5EF4-FFF2-40B4-BE49-F238E27FC236}">
                  <a16:creationId xmlns:a16="http://schemas.microsoft.com/office/drawing/2014/main" id="{68CA0A01-DA74-F690-2928-A31F10576902}"/>
                </a:ext>
              </a:extLst>
            </p:cNvPr>
            <p:cNvSpPr/>
            <p:nvPr/>
          </p:nvSpPr>
          <p:spPr>
            <a:xfrm flipV="1">
              <a:off x="7912757" y="5506629"/>
              <a:ext cx="11196" cy="10481"/>
            </a:xfrm>
            <a:custGeom>
              <a:avLst/>
              <a:gdLst>
                <a:gd name="connsiteX0" fmla="*/ 11005 w 11196"/>
                <a:gd name="connsiteY0" fmla="*/ 9925 h 10481"/>
                <a:gd name="connsiteX1" fmla="*/ 5314 w 11196"/>
                <a:gd name="connsiteY1" fmla="*/ -351 h 10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196" h="10481">
                  <a:moveTo>
                    <a:pt x="11005" y="9925"/>
                  </a:moveTo>
                  <a:cubicBezTo>
                    <a:pt x="-2247" y="11788"/>
                    <a:pt x="-3194" y="406"/>
                    <a:pt x="5314" y="-35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76" name="任意多边形: 形状 2675">
              <a:extLst>
                <a:ext uri="{FF2B5EF4-FFF2-40B4-BE49-F238E27FC236}">
                  <a16:creationId xmlns:a16="http://schemas.microsoft.com/office/drawing/2014/main" id="{78E7EE7B-0A84-55B9-5D15-4D7ED8C4626B}"/>
                </a:ext>
              </a:extLst>
            </p:cNvPr>
            <p:cNvSpPr/>
            <p:nvPr/>
          </p:nvSpPr>
          <p:spPr>
            <a:xfrm flipV="1">
              <a:off x="8246622" y="5754366"/>
              <a:ext cx="28179" cy="17850"/>
            </a:xfrm>
            <a:custGeom>
              <a:avLst/>
              <a:gdLst>
                <a:gd name="connsiteX0" fmla="*/ 2187 w 28179"/>
                <a:gd name="connsiteY0" fmla="*/ 17547 h 17850"/>
                <a:gd name="connsiteX1" fmla="*/ 9843 w 28179"/>
                <a:gd name="connsiteY1" fmla="*/ 1267 h 17850"/>
                <a:gd name="connsiteX2" fmla="*/ 27994 w 28179"/>
                <a:gd name="connsiteY2" fmla="*/ 11006 h 17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79" h="17850">
                  <a:moveTo>
                    <a:pt x="2187" y="17547"/>
                  </a:moveTo>
                  <a:cubicBezTo>
                    <a:pt x="-3457" y="13917"/>
                    <a:pt x="1724" y="4779"/>
                    <a:pt x="9843" y="1267"/>
                  </a:cubicBezTo>
                  <a:cubicBezTo>
                    <a:pt x="17644" y="-2106"/>
                    <a:pt x="28125" y="-563"/>
                    <a:pt x="27994" y="1100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77" name="任意多边形: 形状 2676">
              <a:extLst>
                <a:ext uri="{FF2B5EF4-FFF2-40B4-BE49-F238E27FC236}">
                  <a16:creationId xmlns:a16="http://schemas.microsoft.com/office/drawing/2014/main" id="{6D5F0DDC-BF0B-B593-8F0E-37E6EB2ED11B}"/>
                </a:ext>
              </a:extLst>
            </p:cNvPr>
            <p:cNvSpPr/>
            <p:nvPr/>
          </p:nvSpPr>
          <p:spPr>
            <a:xfrm flipV="1">
              <a:off x="8268877" y="5771273"/>
              <a:ext cx="25091" cy="8574"/>
            </a:xfrm>
            <a:custGeom>
              <a:avLst/>
              <a:gdLst>
                <a:gd name="connsiteX0" fmla="*/ -184 w 25091"/>
                <a:gd name="connsiteY0" fmla="*/ 8273 h 8574"/>
                <a:gd name="connsiteX1" fmla="*/ 24907 w 25091"/>
                <a:gd name="connsiteY1" fmla="*/ 4904 h 8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091" h="8574">
                  <a:moveTo>
                    <a:pt x="-184" y="8273"/>
                  </a:moveTo>
                  <a:cubicBezTo>
                    <a:pt x="3366" y="-1594"/>
                    <a:pt x="19739" y="-3253"/>
                    <a:pt x="24907" y="490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78" name="任意多边形: 形状 2677">
              <a:extLst>
                <a:ext uri="{FF2B5EF4-FFF2-40B4-BE49-F238E27FC236}">
                  <a16:creationId xmlns:a16="http://schemas.microsoft.com/office/drawing/2014/main" id="{6976DCCF-9EBA-A14E-395A-B13D81A430D7}"/>
                </a:ext>
              </a:extLst>
            </p:cNvPr>
            <p:cNvSpPr/>
            <p:nvPr/>
          </p:nvSpPr>
          <p:spPr>
            <a:xfrm flipV="1">
              <a:off x="9118427" y="5124870"/>
              <a:ext cx="100568" cy="106212"/>
            </a:xfrm>
            <a:custGeom>
              <a:avLst/>
              <a:gdLst>
                <a:gd name="connsiteX0" fmla="*/ 100403 w 100568"/>
                <a:gd name="connsiteY0" fmla="*/ 11369 h 106212"/>
                <a:gd name="connsiteX1" fmla="*/ -165 w 100568"/>
                <a:gd name="connsiteY1" fmla="*/ 104479 h 106212"/>
                <a:gd name="connsiteX2" fmla="*/ 82045 w 100568"/>
                <a:gd name="connsiteY2" fmla="*/ -414 h 106212"/>
                <a:gd name="connsiteX3" fmla="*/ 100403 w 100568"/>
                <a:gd name="connsiteY3" fmla="*/ 11369 h 106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568" h="106212">
                  <a:moveTo>
                    <a:pt x="100403" y="11369"/>
                  </a:moveTo>
                  <a:cubicBezTo>
                    <a:pt x="79161" y="46606"/>
                    <a:pt x="32870" y="116228"/>
                    <a:pt x="-165" y="104479"/>
                  </a:cubicBezTo>
                  <a:cubicBezTo>
                    <a:pt x="20978" y="100886"/>
                    <a:pt x="65262" y="62491"/>
                    <a:pt x="82045" y="-414"/>
                  </a:cubicBezTo>
                  <a:lnTo>
                    <a:pt x="100403" y="11369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79" name="任意多边形: 形状 2678">
              <a:extLst>
                <a:ext uri="{FF2B5EF4-FFF2-40B4-BE49-F238E27FC236}">
                  <a16:creationId xmlns:a16="http://schemas.microsoft.com/office/drawing/2014/main" id="{97B63CD0-4792-1BE2-1FE3-C325813B2679}"/>
                </a:ext>
              </a:extLst>
            </p:cNvPr>
            <p:cNvSpPr/>
            <p:nvPr/>
          </p:nvSpPr>
          <p:spPr>
            <a:xfrm flipV="1">
              <a:off x="9111865" y="5085628"/>
              <a:ext cx="127013" cy="144030"/>
            </a:xfrm>
            <a:custGeom>
              <a:avLst/>
              <a:gdLst>
                <a:gd name="connsiteX0" fmla="*/ 126849 w 127013"/>
                <a:gd name="connsiteY0" fmla="*/ -417 h 144030"/>
                <a:gd name="connsiteX1" fmla="*/ 73599 w 127013"/>
                <a:gd name="connsiteY1" fmla="*/ 99069 h 144030"/>
                <a:gd name="connsiteX2" fmla="*/ -165 w 127013"/>
                <a:gd name="connsiteY2" fmla="*/ 138464 h 144030"/>
                <a:gd name="connsiteX3" fmla="*/ 79969 w 127013"/>
                <a:gd name="connsiteY3" fmla="*/ 70176 h 144030"/>
                <a:gd name="connsiteX4" fmla="*/ 108557 w 127013"/>
                <a:gd name="connsiteY4" fmla="*/ 2428 h 144030"/>
                <a:gd name="connsiteX5" fmla="*/ 126849 w 127013"/>
                <a:gd name="connsiteY5" fmla="*/ -418 h 14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7013" h="144030">
                  <a:moveTo>
                    <a:pt x="126849" y="-417"/>
                  </a:moveTo>
                  <a:cubicBezTo>
                    <a:pt x="117417" y="64231"/>
                    <a:pt x="90309" y="68271"/>
                    <a:pt x="73599" y="99069"/>
                  </a:cubicBezTo>
                  <a:cubicBezTo>
                    <a:pt x="57907" y="127997"/>
                    <a:pt x="20985" y="155265"/>
                    <a:pt x="-165" y="138464"/>
                  </a:cubicBezTo>
                  <a:cubicBezTo>
                    <a:pt x="46258" y="133269"/>
                    <a:pt x="61999" y="86067"/>
                    <a:pt x="79969" y="70176"/>
                  </a:cubicBezTo>
                  <a:cubicBezTo>
                    <a:pt x="104648" y="48363"/>
                    <a:pt x="106708" y="17294"/>
                    <a:pt x="108557" y="2428"/>
                  </a:cubicBezTo>
                  <a:lnTo>
                    <a:pt x="126849" y="-418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80" name="任意多边形: 形状 2679">
              <a:extLst>
                <a:ext uri="{FF2B5EF4-FFF2-40B4-BE49-F238E27FC236}">
                  <a16:creationId xmlns:a16="http://schemas.microsoft.com/office/drawing/2014/main" id="{220E730B-EA5E-C9BA-3A2E-AD42F90C89FF}"/>
                </a:ext>
              </a:extLst>
            </p:cNvPr>
            <p:cNvSpPr/>
            <p:nvPr/>
          </p:nvSpPr>
          <p:spPr>
            <a:xfrm flipV="1">
              <a:off x="9236367" y="5105043"/>
              <a:ext cx="142346" cy="204984"/>
            </a:xfrm>
            <a:custGeom>
              <a:avLst/>
              <a:gdLst>
                <a:gd name="connsiteX0" fmla="*/ 141177 w 142346"/>
                <a:gd name="connsiteY0" fmla="*/ -406 h 204984"/>
                <a:gd name="connsiteX1" fmla="*/ 96521 w 142346"/>
                <a:gd name="connsiteY1" fmla="*/ 97578 h 204984"/>
                <a:gd name="connsiteX2" fmla="*/ -162 w 142346"/>
                <a:gd name="connsiteY2" fmla="*/ 204557 h 204984"/>
                <a:gd name="connsiteX3" fmla="*/ 80193 w 142346"/>
                <a:gd name="connsiteY3" fmla="*/ 75244 h 204984"/>
                <a:gd name="connsiteX4" fmla="*/ 141175 w 142346"/>
                <a:gd name="connsiteY4" fmla="*/ -409 h 204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346" h="204984">
                  <a:moveTo>
                    <a:pt x="141177" y="-406"/>
                  </a:moveTo>
                  <a:cubicBezTo>
                    <a:pt x="149599" y="54151"/>
                    <a:pt x="102638" y="68255"/>
                    <a:pt x="96521" y="97578"/>
                  </a:cubicBezTo>
                  <a:cubicBezTo>
                    <a:pt x="87611" y="140246"/>
                    <a:pt x="38223" y="205836"/>
                    <a:pt x="-162" y="204557"/>
                  </a:cubicBezTo>
                  <a:cubicBezTo>
                    <a:pt x="60874" y="170251"/>
                    <a:pt x="58270" y="110494"/>
                    <a:pt x="80193" y="75244"/>
                  </a:cubicBezTo>
                  <a:cubicBezTo>
                    <a:pt x="95840" y="50089"/>
                    <a:pt x="105164" y="11508"/>
                    <a:pt x="141175" y="-409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81" name="任意多边形: 形状 2680">
              <a:extLst>
                <a:ext uri="{FF2B5EF4-FFF2-40B4-BE49-F238E27FC236}">
                  <a16:creationId xmlns:a16="http://schemas.microsoft.com/office/drawing/2014/main" id="{97B4D5D4-C9FA-50DC-4F50-84684E40753B}"/>
                </a:ext>
              </a:extLst>
            </p:cNvPr>
            <p:cNvSpPr/>
            <p:nvPr/>
          </p:nvSpPr>
          <p:spPr>
            <a:xfrm flipV="1">
              <a:off x="9246319" y="5134217"/>
              <a:ext cx="64473" cy="126876"/>
            </a:xfrm>
            <a:custGeom>
              <a:avLst/>
              <a:gdLst>
                <a:gd name="connsiteX0" fmla="*/ 64311 w 64473"/>
                <a:gd name="connsiteY0" fmla="*/ -407 h 126876"/>
                <a:gd name="connsiteX1" fmla="*/ -163 w 64473"/>
                <a:gd name="connsiteY1" fmla="*/ 126466 h 126876"/>
                <a:gd name="connsiteX2" fmla="*/ 37281 w 64473"/>
                <a:gd name="connsiteY2" fmla="*/ 53199 h 126876"/>
                <a:gd name="connsiteX3" fmla="*/ 64311 w 64473"/>
                <a:gd name="connsiteY3" fmla="*/ -411 h 126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473" h="126876">
                  <a:moveTo>
                    <a:pt x="64311" y="-407"/>
                  </a:moveTo>
                  <a:cubicBezTo>
                    <a:pt x="57555" y="59415"/>
                    <a:pt x="30743" y="125407"/>
                    <a:pt x="-163" y="126466"/>
                  </a:cubicBezTo>
                  <a:cubicBezTo>
                    <a:pt x="28382" y="106203"/>
                    <a:pt x="24664" y="79703"/>
                    <a:pt x="37281" y="53199"/>
                  </a:cubicBezTo>
                  <a:cubicBezTo>
                    <a:pt x="49894" y="26689"/>
                    <a:pt x="28508" y="13557"/>
                    <a:pt x="64311" y="-411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82" name="任意多边形: 形状 2681">
              <a:extLst>
                <a:ext uri="{FF2B5EF4-FFF2-40B4-BE49-F238E27FC236}">
                  <a16:creationId xmlns:a16="http://schemas.microsoft.com/office/drawing/2014/main" id="{4A2F17DE-8353-2AA2-99E5-1B670F8A7EFE}"/>
                </a:ext>
              </a:extLst>
            </p:cNvPr>
            <p:cNvSpPr/>
            <p:nvPr/>
          </p:nvSpPr>
          <p:spPr>
            <a:xfrm flipV="1">
              <a:off x="8973620" y="5168433"/>
              <a:ext cx="141315" cy="72420"/>
            </a:xfrm>
            <a:custGeom>
              <a:avLst/>
              <a:gdLst>
                <a:gd name="connsiteX0" fmla="*/ 141147 w 141315"/>
                <a:gd name="connsiteY0" fmla="*/ 5428 h 72420"/>
                <a:gd name="connsiteX1" fmla="*/ -168 w 141315"/>
                <a:gd name="connsiteY1" fmla="*/ 67721 h 72420"/>
                <a:gd name="connsiteX2" fmla="*/ 141147 w 141315"/>
                <a:gd name="connsiteY2" fmla="*/ 5428 h 72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1315" h="72420">
                  <a:moveTo>
                    <a:pt x="141147" y="5428"/>
                  </a:moveTo>
                  <a:cubicBezTo>
                    <a:pt x="115608" y="39030"/>
                    <a:pt x="54263" y="86601"/>
                    <a:pt x="-168" y="67721"/>
                  </a:cubicBezTo>
                  <a:cubicBezTo>
                    <a:pt x="44933" y="27172"/>
                    <a:pt x="124050" y="-16413"/>
                    <a:pt x="141147" y="5428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83" name="任意多边形: 形状 2682">
              <a:extLst>
                <a:ext uri="{FF2B5EF4-FFF2-40B4-BE49-F238E27FC236}">
                  <a16:creationId xmlns:a16="http://schemas.microsoft.com/office/drawing/2014/main" id="{8E438396-A26A-33C7-D4E3-D3F3D78BD37A}"/>
                </a:ext>
              </a:extLst>
            </p:cNvPr>
            <p:cNvSpPr/>
            <p:nvPr/>
          </p:nvSpPr>
          <p:spPr>
            <a:xfrm flipV="1">
              <a:off x="8881672" y="5138961"/>
              <a:ext cx="252305" cy="169120"/>
            </a:xfrm>
            <a:custGeom>
              <a:avLst/>
              <a:gdLst>
                <a:gd name="connsiteX0" fmla="*/ 217497 w 252305"/>
                <a:gd name="connsiteY0" fmla="*/ 61826 h 169120"/>
                <a:gd name="connsiteX1" fmla="*/ 124597 w 252305"/>
                <a:gd name="connsiteY1" fmla="*/ 116316 h 169120"/>
                <a:gd name="connsiteX2" fmla="*/ -169 w 252305"/>
                <a:gd name="connsiteY2" fmla="*/ 158323 h 169120"/>
                <a:gd name="connsiteX3" fmla="*/ 122240 w 252305"/>
                <a:gd name="connsiteY3" fmla="*/ 97115 h 169120"/>
                <a:gd name="connsiteX4" fmla="*/ 252137 w 252305"/>
                <a:gd name="connsiteY4" fmla="*/ -406 h 169120"/>
                <a:gd name="connsiteX5" fmla="*/ 217502 w 252305"/>
                <a:gd name="connsiteY5" fmla="*/ 61826 h 169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2305" h="169120">
                  <a:moveTo>
                    <a:pt x="217497" y="61826"/>
                  </a:moveTo>
                  <a:cubicBezTo>
                    <a:pt x="193927" y="98537"/>
                    <a:pt x="154070" y="93358"/>
                    <a:pt x="124597" y="116316"/>
                  </a:cubicBezTo>
                  <a:cubicBezTo>
                    <a:pt x="68447" y="160052"/>
                    <a:pt x="23489" y="183631"/>
                    <a:pt x="-169" y="158323"/>
                  </a:cubicBezTo>
                  <a:cubicBezTo>
                    <a:pt x="53472" y="167356"/>
                    <a:pt x="94983" y="105668"/>
                    <a:pt x="122240" y="97115"/>
                  </a:cubicBezTo>
                  <a:cubicBezTo>
                    <a:pt x="149492" y="88565"/>
                    <a:pt x="232313" y="28484"/>
                    <a:pt x="252137" y="-406"/>
                  </a:cubicBezTo>
                  <a:cubicBezTo>
                    <a:pt x="248979" y="25550"/>
                    <a:pt x="230172" y="44000"/>
                    <a:pt x="217502" y="61826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84" name="任意多边形: 形状 2683">
              <a:extLst>
                <a:ext uri="{FF2B5EF4-FFF2-40B4-BE49-F238E27FC236}">
                  <a16:creationId xmlns:a16="http://schemas.microsoft.com/office/drawing/2014/main" id="{38935EB6-91CC-B48F-F02B-DBBB3CAF7B9B}"/>
                </a:ext>
              </a:extLst>
            </p:cNvPr>
            <p:cNvSpPr/>
            <p:nvPr/>
          </p:nvSpPr>
          <p:spPr>
            <a:xfrm flipV="1">
              <a:off x="9164607" y="5108832"/>
              <a:ext cx="159278" cy="114515"/>
            </a:xfrm>
            <a:custGeom>
              <a:avLst/>
              <a:gdLst>
                <a:gd name="connsiteX0" fmla="*/ 95778 w 159278"/>
                <a:gd name="connsiteY0" fmla="*/ -416 h 114515"/>
                <a:gd name="connsiteX1" fmla="*/ 159114 w 159278"/>
                <a:gd name="connsiteY1" fmla="*/ 30801 h 114515"/>
                <a:gd name="connsiteX2" fmla="*/ 90831 w 159278"/>
                <a:gd name="connsiteY2" fmla="*/ 36479 h 114515"/>
                <a:gd name="connsiteX3" fmla="*/ -164 w 159278"/>
                <a:gd name="connsiteY3" fmla="*/ 107731 h 114515"/>
                <a:gd name="connsiteX4" fmla="*/ 69976 w 159278"/>
                <a:gd name="connsiteY4" fmla="*/ 6129 h 114515"/>
                <a:gd name="connsiteX5" fmla="*/ 95779 w 159278"/>
                <a:gd name="connsiteY5" fmla="*/ -417 h 114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9278" h="114515">
                  <a:moveTo>
                    <a:pt x="95778" y="-416"/>
                  </a:moveTo>
                  <a:cubicBezTo>
                    <a:pt x="104252" y="30160"/>
                    <a:pt x="121876" y="57113"/>
                    <a:pt x="159114" y="30801"/>
                  </a:cubicBezTo>
                  <a:cubicBezTo>
                    <a:pt x="157031" y="49002"/>
                    <a:pt x="125216" y="77866"/>
                    <a:pt x="90831" y="36479"/>
                  </a:cubicBezTo>
                  <a:cubicBezTo>
                    <a:pt x="68169" y="94396"/>
                    <a:pt x="25371" y="129130"/>
                    <a:pt x="-164" y="107731"/>
                  </a:cubicBezTo>
                  <a:cubicBezTo>
                    <a:pt x="33413" y="112599"/>
                    <a:pt x="58608" y="77584"/>
                    <a:pt x="69976" y="6129"/>
                  </a:cubicBezTo>
                  <a:cubicBezTo>
                    <a:pt x="74705" y="5858"/>
                    <a:pt x="86492" y="3836"/>
                    <a:pt x="95779" y="-417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85" name="任意多边形: 形状 2684">
              <a:extLst>
                <a:ext uri="{FF2B5EF4-FFF2-40B4-BE49-F238E27FC236}">
                  <a16:creationId xmlns:a16="http://schemas.microsoft.com/office/drawing/2014/main" id="{C4AD70B5-14A1-4B63-AF51-CC47177ABDA2}"/>
                </a:ext>
              </a:extLst>
            </p:cNvPr>
            <p:cNvSpPr/>
            <p:nvPr/>
          </p:nvSpPr>
          <p:spPr>
            <a:xfrm flipV="1">
              <a:off x="8992856" y="5097236"/>
              <a:ext cx="219720" cy="171561"/>
            </a:xfrm>
            <a:custGeom>
              <a:avLst/>
              <a:gdLst>
                <a:gd name="connsiteX0" fmla="*/ 186921 w 219720"/>
                <a:gd name="connsiteY0" fmla="*/ 46585 h 171561"/>
                <a:gd name="connsiteX1" fmla="*/ 219553 w 219720"/>
                <a:gd name="connsiteY1" fmla="*/ 97244 h 171561"/>
                <a:gd name="connsiteX2" fmla="*/ 139330 w 219720"/>
                <a:gd name="connsiteY2" fmla="*/ 95242 h 171561"/>
                <a:gd name="connsiteX3" fmla="*/ 11898 w 219720"/>
                <a:gd name="connsiteY3" fmla="*/ 163988 h 171561"/>
                <a:gd name="connsiteX4" fmla="*/ 31687 w 219720"/>
                <a:gd name="connsiteY4" fmla="*/ 114421 h 171561"/>
                <a:gd name="connsiteX5" fmla="*/ 26043 w 219720"/>
                <a:gd name="connsiteY5" fmla="*/ 148489 h 171561"/>
                <a:gd name="connsiteX6" fmla="*/ 152666 w 219720"/>
                <a:gd name="connsiteY6" fmla="*/ 26903 h 171561"/>
                <a:gd name="connsiteX7" fmla="*/ 186916 w 219720"/>
                <a:gd name="connsiteY7" fmla="*/ 46587 h 171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9720" h="171561">
                  <a:moveTo>
                    <a:pt x="186921" y="46585"/>
                  </a:moveTo>
                  <a:cubicBezTo>
                    <a:pt x="172677" y="77388"/>
                    <a:pt x="156032" y="123326"/>
                    <a:pt x="219553" y="97244"/>
                  </a:cubicBezTo>
                  <a:cubicBezTo>
                    <a:pt x="203448" y="125965"/>
                    <a:pt x="164001" y="142783"/>
                    <a:pt x="139330" y="95242"/>
                  </a:cubicBezTo>
                  <a:cubicBezTo>
                    <a:pt x="90786" y="163023"/>
                    <a:pt x="38263" y="183795"/>
                    <a:pt x="11898" y="163988"/>
                  </a:cubicBezTo>
                  <a:cubicBezTo>
                    <a:pt x="-17195" y="142123"/>
                    <a:pt x="13124" y="100587"/>
                    <a:pt x="31687" y="114421"/>
                  </a:cubicBezTo>
                  <a:cubicBezTo>
                    <a:pt x="22336" y="115988"/>
                    <a:pt x="2494" y="140538"/>
                    <a:pt x="26043" y="148489"/>
                  </a:cubicBezTo>
                  <a:cubicBezTo>
                    <a:pt x="49592" y="156440"/>
                    <a:pt x="109549" y="101299"/>
                    <a:pt x="152666" y="26903"/>
                  </a:cubicBezTo>
                  <a:cubicBezTo>
                    <a:pt x="164635" y="6252"/>
                    <a:pt x="227018" y="-31088"/>
                    <a:pt x="186916" y="46587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86" name="任意多边形: 形状 2685">
              <a:extLst>
                <a:ext uri="{FF2B5EF4-FFF2-40B4-BE49-F238E27FC236}">
                  <a16:creationId xmlns:a16="http://schemas.microsoft.com/office/drawing/2014/main" id="{F9C84D7F-528E-1817-7945-CDB5B07FC6DE}"/>
                </a:ext>
              </a:extLst>
            </p:cNvPr>
            <p:cNvSpPr/>
            <p:nvPr/>
          </p:nvSpPr>
          <p:spPr>
            <a:xfrm flipV="1">
              <a:off x="9057801" y="5155784"/>
              <a:ext cx="78229" cy="97924"/>
            </a:xfrm>
            <a:custGeom>
              <a:avLst/>
              <a:gdLst>
                <a:gd name="connsiteX0" fmla="*/ 77803 w 78229"/>
                <a:gd name="connsiteY0" fmla="*/ -409 h 97924"/>
                <a:gd name="connsiteX1" fmla="*/ 12263 w 78229"/>
                <a:gd name="connsiteY1" fmla="*/ 97515 h 97924"/>
                <a:gd name="connsiteX2" fmla="*/ 77803 w 78229"/>
                <a:gd name="connsiteY2" fmla="*/ -409 h 97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8229" h="97924">
                  <a:moveTo>
                    <a:pt x="77803" y="-409"/>
                  </a:moveTo>
                  <a:cubicBezTo>
                    <a:pt x="83247" y="49317"/>
                    <a:pt x="1134" y="53056"/>
                    <a:pt x="12263" y="97515"/>
                  </a:cubicBezTo>
                  <a:cubicBezTo>
                    <a:pt x="-38460" y="54171"/>
                    <a:pt x="82767" y="19141"/>
                    <a:pt x="77803" y="-409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87" name="任意多边形: 形状 2686">
              <a:extLst>
                <a:ext uri="{FF2B5EF4-FFF2-40B4-BE49-F238E27FC236}">
                  <a16:creationId xmlns:a16="http://schemas.microsoft.com/office/drawing/2014/main" id="{13F20982-6B65-B258-4BE7-083E9F9EF00E}"/>
                </a:ext>
              </a:extLst>
            </p:cNvPr>
            <p:cNvSpPr/>
            <p:nvPr/>
          </p:nvSpPr>
          <p:spPr>
            <a:xfrm flipV="1">
              <a:off x="9493196" y="5512416"/>
              <a:ext cx="39762" cy="34274"/>
            </a:xfrm>
            <a:custGeom>
              <a:avLst/>
              <a:gdLst>
                <a:gd name="connsiteX0" fmla="*/ -158 w 39762"/>
                <a:gd name="connsiteY0" fmla="*/ 8551 h 34274"/>
                <a:gd name="connsiteX1" fmla="*/ 11269 w 39762"/>
                <a:gd name="connsiteY1" fmla="*/ 17203 h 34274"/>
                <a:gd name="connsiteX2" fmla="*/ 22650 w 39762"/>
                <a:gd name="connsiteY2" fmla="*/ 25567 h 34274"/>
                <a:gd name="connsiteX3" fmla="*/ 34028 w 39762"/>
                <a:gd name="connsiteY3" fmla="*/ 33926 h 34274"/>
                <a:gd name="connsiteX4" fmla="*/ -158 w 39762"/>
                <a:gd name="connsiteY4" fmla="*/ 8551 h 34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762" h="34274">
                  <a:moveTo>
                    <a:pt x="-158" y="8551"/>
                  </a:moveTo>
                  <a:cubicBezTo>
                    <a:pt x="8510" y="-5741"/>
                    <a:pt x="25698" y="-2790"/>
                    <a:pt x="11269" y="17203"/>
                  </a:cubicBezTo>
                  <a:cubicBezTo>
                    <a:pt x="19939" y="2915"/>
                    <a:pt x="37081" y="5566"/>
                    <a:pt x="22650" y="25567"/>
                  </a:cubicBezTo>
                  <a:cubicBezTo>
                    <a:pt x="31323" y="11273"/>
                    <a:pt x="48459" y="13925"/>
                    <a:pt x="34028" y="33926"/>
                  </a:cubicBezTo>
                  <a:cubicBezTo>
                    <a:pt x="25589" y="31998"/>
                    <a:pt x="6138" y="17631"/>
                    <a:pt x="-158" y="8551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88" name="任意多边形: 形状 2687">
              <a:extLst>
                <a:ext uri="{FF2B5EF4-FFF2-40B4-BE49-F238E27FC236}">
                  <a16:creationId xmlns:a16="http://schemas.microsoft.com/office/drawing/2014/main" id="{F59E40EF-23EB-EC1A-9C58-E1E49719FAE7}"/>
                </a:ext>
              </a:extLst>
            </p:cNvPr>
            <p:cNvSpPr/>
            <p:nvPr/>
          </p:nvSpPr>
          <p:spPr>
            <a:xfrm flipV="1">
              <a:off x="9546060" y="5365906"/>
              <a:ext cx="194885" cy="127729"/>
            </a:xfrm>
            <a:custGeom>
              <a:avLst/>
              <a:gdLst>
                <a:gd name="connsiteX0" fmla="*/ -155 w 194885"/>
                <a:gd name="connsiteY0" fmla="*/ 24295 h 127729"/>
                <a:gd name="connsiteX1" fmla="*/ 76015 w 194885"/>
                <a:gd name="connsiteY1" fmla="*/ 74057 h 127729"/>
                <a:gd name="connsiteX2" fmla="*/ 146282 w 194885"/>
                <a:gd name="connsiteY2" fmla="*/ 114490 h 127729"/>
                <a:gd name="connsiteX3" fmla="*/ 194730 w 194885"/>
                <a:gd name="connsiteY3" fmla="*/ 127362 h 127729"/>
                <a:gd name="connsiteX4" fmla="*/ 114131 w 194885"/>
                <a:gd name="connsiteY4" fmla="*/ 70608 h 127729"/>
                <a:gd name="connsiteX5" fmla="*/ 41999 w 194885"/>
                <a:gd name="connsiteY5" fmla="*/ 11751 h 127729"/>
                <a:gd name="connsiteX6" fmla="*/ -154 w 194885"/>
                <a:gd name="connsiteY6" fmla="*/ 24296 h 127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4885" h="127729">
                  <a:moveTo>
                    <a:pt x="-155" y="24295"/>
                  </a:moveTo>
                  <a:cubicBezTo>
                    <a:pt x="46530" y="36103"/>
                    <a:pt x="22623" y="65402"/>
                    <a:pt x="76015" y="74057"/>
                  </a:cubicBezTo>
                  <a:cubicBezTo>
                    <a:pt x="119704" y="81136"/>
                    <a:pt x="107532" y="112004"/>
                    <a:pt x="146282" y="114490"/>
                  </a:cubicBezTo>
                  <a:cubicBezTo>
                    <a:pt x="158771" y="115291"/>
                    <a:pt x="185301" y="115911"/>
                    <a:pt x="194730" y="127362"/>
                  </a:cubicBezTo>
                  <a:cubicBezTo>
                    <a:pt x="188276" y="92252"/>
                    <a:pt x="139573" y="117651"/>
                    <a:pt x="114131" y="70608"/>
                  </a:cubicBezTo>
                  <a:cubicBezTo>
                    <a:pt x="97925" y="40657"/>
                    <a:pt x="80112" y="55449"/>
                    <a:pt x="41999" y="11751"/>
                  </a:cubicBezTo>
                  <a:cubicBezTo>
                    <a:pt x="34043" y="2634"/>
                    <a:pt x="12773" y="-15473"/>
                    <a:pt x="-154" y="24296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89" name="任意多边形: 形状 2688">
              <a:extLst>
                <a:ext uri="{FF2B5EF4-FFF2-40B4-BE49-F238E27FC236}">
                  <a16:creationId xmlns:a16="http://schemas.microsoft.com/office/drawing/2014/main" id="{FA37E881-D257-9D21-02E5-1960CF1DCD09}"/>
                </a:ext>
              </a:extLst>
            </p:cNvPr>
            <p:cNvSpPr/>
            <p:nvPr/>
          </p:nvSpPr>
          <p:spPr>
            <a:xfrm flipV="1">
              <a:off x="9550108" y="5468172"/>
              <a:ext cx="162387" cy="46471"/>
            </a:xfrm>
            <a:custGeom>
              <a:avLst/>
              <a:gdLst>
                <a:gd name="connsiteX0" fmla="*/ -156 w 162387"/>
                <a:gd name="connsiteY0" fmla="*/ 24242 h 46471"/>
                <a:gd name="connsiteX1" fmla="*/ 70859 w 162387"/>
                <a:gd name="connsiteY1" fmla="*/ 43506 h 46471"/>
                <a:gd name="connsiteX2" fmla="*/ 162232 w 162387"/>
                <a:gd name="connsiteY2" fmla="*/ 10678 h 46471"/>
                <a:gd name="connsiteX3" fmla="*/ 75236 w 162387"/>
                <a:gd name="connsiteY3" fmla="*/ 9153 h 46471"/>
                <a:gd name="connsiteX4" fmla="*/ -156 w 162387"/>
                <a:gd name="connsiteY4" fmla="*/ 24241 h 46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2387" h="46471">
                  <a:moveTo>
                    <a:pt x="-156" y="24242"/>
                  </a:moveTo>
                  <a:cubicBezTo>
                    <a:pt x="36555" y="47811"/>
                    <a:pt x="53991" y="35866"/>
                    <a:pt x="70859" y="43506"/>
                  </a:cubicBezTo>
                  <a:cubicBezTo>
                    <a:pt x="102934" y="58039"/>
                    <a:pt x="119058" y="6988"/>
                    <a:pt x="162232" y="10678"/>
                  </a:cubicBezTo>
                  <a:cubicBezTo>
                    <a:pt x="137245" y="-17600"/>
                    <a:pt x="105131" y="18529"/>
                    <a:pt x="75236" y="9153"/>
                  </a:cubicBezTo>
                  <a:cubicBezTo>
                    <a:pt x="45337" y="-219"/>
                    <a:pt x="25440" y="-690"/>
                    <a:pt x="-156" y="24241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90" name="任意多边形: 形状 2689">
              <a:extLst>
                <a:ext uri="{FF2B5EF4-FFF2-40B4-BE49-F238E27FC236}">
                  <a16:creationId xmlns:a16="http://schemas.microsoft.com/office/drawing/2014/main" id="{8F49C7D8-F75B-C451-7DF9-81E90BC568A1}"/>
                </a:ext>
              </a:extLst>
            </p:cNvPr>
            <p:cNvSpPr/>
            <p:nvPr/>
          </p:nvSpPr>
          <p:spPr>
            <a:xfrm flipV="1">
              <a:off x="9522623" y="5502874"/>
              <a:ext cx="216117" cy="88806"/>
            </a:xfrm>
            <a:custGeom>
              <a:avLst/>
              <a:gdLst>
                <a:gd name="connsiteX0" fmla="*/ 24353 w 216117"/>
                <a:gd name="connsiteY0" fmla="*/ 87953 h 88806"/>
                <a:gd name="connsiteX1" fmla="*/ 102235 w 216117"/>
                <a:gd name="connsiteY1" fmla="*/ 64758 h 88806"/>
                <a:gd name="connsiteX2" fmla="*/ 215962 w 216117"/>
                <a:gd name="connsiteY2" fmla="*/ 3612 h 88806"/>
                <a:gd name="connsiteX3" fmla="*/ 99666 w 216117"/>
                <a:gd name="connsiteY3" fmla="*/ 43516 h 88806"/>
                <a:gd name="connsiteX4" fmla="*/ 24353 w 216117"/>
                <a:gd name="connsiteY4" fmla="*/ 87952 h 88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6117" h="88806">
                  <a:moveTo>
                    <a:pt x="24353" y="87953"/>
                  </a:moveTo>
                  <a:cubicBezTo>
                    <a:pt x="65341" y="92484"/>
                    <a:pt x="76198" y="65264"/>
                    <a:pt x="102235" y="64758"/>
                  </a:cubicBezTo>
                  <a:cubicBezTo>
                    <a:pt x="167857" y="63483"/>
                    <a:pt x="164990" y="16837"/>
                    <a:pt x="215962" y="3612"/>
                  </a:cubicBezTo>
                  <a:cubicBezTo>
                    <a:pt x="187465" y="-16455"/>
                    <a:pt x="139668" y="46489"/>
                    <a:pt x="99666" y="43516"/>
                  </a:cubicBezTo>
                  <a:cubicBezTo>
                    <a:pt x="59662" y="40538"/>
                    <a:pt x="-48233" y="81660"/>
                    <a:pt x="24353" y="87952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91" name="任意多边形: 形状 2690">
              <a:extLst>
                <a:ext uri="{FF2B5EF4-FFF2-40B4-BE49-F238E27FC236}">
                  <a16:creationId xmlns:a16="http://schemas.microsoft.com/office/drawing/2014/main" id="{4FCD0D14-850F-CD0C-3EAF-45A0200DE526}"/>
                </a:ext>
              </a:extLst>
            </p:cNvPr>
            <p:cNvSpPr/>
            <p:nvPr/>
          </p:nvSpPr>
          <p:spPr>
            <a:xfrm flipV="1">
              <a:off x="9291327" y="5465370"/>
              <a:ext cx="82652" cy="144023"/>
            </a:xfrm>
            <a:custGeom>
              <a:avLst/>
              <a:gdLst>
                <a:gd name="connsiteX0" fmla="*/ 78121 w 82652"/>
                <a:gd name="connsiteY0" fmla="*/ 890 h 144023"/>
                <a:gd name="connsiteX1" fmla="*/ 68954 w 82652"/>
                <a:gd name="connsiteY1" fmla="*/ 49171 h 144023"/>
                <a:gd name="connsiteX2" fmla="*/ 45761 w 82652"/>
                <a:gd name="connsiteY2" fmla="*/ 91637 h 144023"/>
                <a:gd name="connsiteX3" fmla="*/ 24066 w 82652"/>
                <a:gd name="connsiteY3" fmla="*/ 140772 h 144023"/>
                <a:gd name="connsiteX4" fmla="*/ 12921 w 82652"/>
                <a:gd name="connsiteY4" fmla="*/ 87933 h 144023"/>
                <a:gd name="connsiteX5" fmla="*/ 78120 w 82652"/>
                <a:gd name="connsiteY5" fmla="*/ 890 h 144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2652" h="144023">
                  <a:moveTo>
                    <a:pt x="78121" y="890"/>
                  </a:moveTo>
                  <a:cubicBezTo>
                    <a:pt x="85609" y="13571"/>
                    <a:pt x="84045" y="36893"/>
                    <a:pt x="68954" y="49171"/>
                  </a:cubicBezTo>
                  <a:cubicBezTo>
                    <a:pt x="53866" y="61454"/>
                    <a:pt x="57701" y="82980"/>
                    <a:pt x="45761" y="91637"/>
                  </a:cubicBezTo>
                  <a:cubicBezTo>
                    <a:pt x="33817" y="100291"/>
                    <a:pt x="41409" y="130331"/>
                    <a:pt x="24066" y="140772"/>
                  </a:cubicBezTo>
                  <a:cubicBezTo>
                    <a:pt x="6717" y="151211"/>
                    <a:pt x="-14304" y="133497"/>
                    <a:pt x="12921" y="87933"/>
                  </a:cubicBezTo>
                  <a:cubicBezTo>
                    <a:pt x="40146" y="42369"/>
                    <a:pt x="69677" y="-9005"/>
                    <a:pt x="78120" y="890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92" name="任意多边形: 形状 2691">
              <a:extLst>
                <a:ext uri="{FF2B5EF4-FFF2-40B4-BE49-F238E27FC236}">
                  <a16:creationId xmlns:a16="http://schemas.microsoft.com/office/drawing/2014/main" id="{C9EB07FC-0DB4-C963-5FE9-729EFA2F3C96}"/>
                </a:ext>
              </a:extLst>
            </p:cNvPr>
            <p:cNvSpPr/>
            <p:nvPr/>
          </p:nvSpPr>
          <p:spPr>
            <a:xfrm flipV="1">
              <a:off x="9259974" y="5584160"/>
              <a:ext cx="63806" cy="24823"/>
            </a:xfrm>
            <a:custGeom>
              <a:avLst/>
              <a:gdLst>
                <a:gd name="connsiteX0" fmla="*/ 52323 w 63806"/>
                <a:gd name="connsiteY0" fmla="*/ 21922 h 24823"/>
                <a:gd name="connsiteX1" fmla="*/ -163 w 63806"/>
                <a:gd name="connsiteY1" fmla="*/ 18144 h 24823"/>
                <a:gd name="connsiteX2" fmla="*/ 63644 w 63806"/>
                <a:gd name="connsiteY2" fmla="*/ 7126 h 24823"/>
                <a:gd name="connsiteX3" fmla="*/ 52323 w 63806"/>
                <a:gd name="connsiteY3" fmla="*/ 21922 h 24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6" h="24823">
                  <a:moveTo>
                    <a:pt x="52323" y="21922"/>
                  </a:moveTo>
                  <a:cubicBezTo>
                    <a:pt x="34735" y="31975"/>
                    <a:pt x="16649" y="8582"/>
                    <a:pt x="-163" y="18144"/>
                  </a:cubicBezTo>
                  <a:cubicBezTo>
                    <a:pt x="14744" y="-8179"/>
                    <a:pt x="42141" y="-1028"/>
                    <a:pt x="63644" y="7126"/>
                  </a:cubicBezTo>
                  <a:lnTo>
                    <a:pt x="52323" y="21922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93" name="任意多边形: 形状 2692">
              <a:extLst>
                <a:ext uri="{FF2B5EF4-FFF2-40B4-BE49-F238E27FC236}">
                  <a16:creationId xmlns:a16="http://schemas.microsoft.com/office/drawing/2014/main" id="{7BFC3F9D-F638-9D25-3F48-4EFE8E464CA0}"/>
                </a:ext>
              </a:extLst>
            </p:cNvPr>
            <p:cNvSpPr/>
            <p:nvPr/>
          </p:nvSpPr>
          <p:spPr>
            <a:xfrm flipV="1">
              <a:off x="9291716" y="5598632"/>
              <a:ext cx="44302" cy="47325"/>
            </a:xfrm>
            <a:custGeom>
              <a:avLst/>
              <a:gdLst>
                <a:gd name="connsiteX0" fmla="*/ 32607 w 44302"/>
                <a:gd name="connsiteY0" fmla="*/ 46996 h 47325"/>
                <a:gd name="connsiteX1" fmla="*/ 5892 w 44302"/>
                <a:gd name="connsiteY1" fmla="*/ -330 h 47325"/>
                <a:gd name="connsiteX2" fmla="*/ 44134 w 44302"/>
                <a:gd name="connsiteY2" fmla="*/ 34250 h 47325"/>
                <a:gd name="connsiteX3" fmla="*/ 32608 w 44302"/>
                <a:gd name="connsiteY3" fmla="*/ 46994 h 47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302" h="47325">
                  <a:moveTo>
                    <a:pt x="32607" y="46996"/>
                  </a:moveTo>
                  <a:cubicBezTo>
                    <a:pt x="9962" y="43915"/>
                    <a:pt x="-10802" y="20588"/>
                    <a:pt x="5892" y="-330"/>
                  </a:cubicBezTo>
                  <a:cubicBezTo>
                    <a:pt x="4268" y="25473"/>
                    <a:pt x="44675" y="11040"/>
                    <a:pt x="44134" y="34250"/>
                  </a:cubicBezTo>
                  <a:lnTo>
                    <a:pt x="32608" y="46994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94" name="任意多边形: 形状 2693">
              <a:extLst>
                <a:ext uri="{FF2B5EF4-FFF2-40B4-BE49-F238E27FC236}">
                  <a16:creationId xmlns:a16="http://schemas.microsoft.com/office/drawing/2014/main" id="{25F266C3-7286-B3F1-FDF6-C1DC73E32057}"/>
                </a:ext>
              </a:extLst>
            </p:cNvPr>
            <p:cNvSpPr/>
            <p:nvPr/>
          </p:nvSpPr>
          <p:spPr>
            <a:xfrm flipV="1">
              <a:off x="9322436" y="5608752"/>
              <a:ext cx="35044" cy="50015"/>
            </a:xfrm>
            <a:custGeom>
              <a:avLst/>
              <a:gdLst>
                <a:gd name="connsiteX0" fmla="*/ 16175 w 35044"/>
                <a:gd name="connsiteY0" fmla="*/ 49687 h 50015"/>
                <a:gd name="connsiteX1" fmla="*/ -162 w 35044"/>
                <a:gd name="connsiteY1" fmla="*/ 679 h 50015"/>
                <a:gd name="connsiteX2" fmla="*/ 32421 w 35044"/>
                <a:gd name="connsiteY2" fmla="*/ 42665 h 50015"/>
                <a:gd name="connsiteX3" fmla="*/ 16175 w 35044"/>
                <a:gd name="connsiteY3" fmla="*/ 49687 h 50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044" h="50015">
                  <a:moveTo>
                    <a:pt x="16175" y="49687"/>
                  </a:moveTo>
                  <a:cubicBezTo>
                    <a:pt x="-9760" y="34535"/>
                    <a:pt x="18440" y="12858"/>
                    <a:pt x="-162" y="679"/>
                  </a:cubicBezTo>
                  <a:cubicBezTo>
                    <a:pt x="19398" y="-6260"/>
                    <a:pt x="42549" y="24268"/>
                    <a:pt x="32421" y="42665"/>
                  </a:cubicBezTo>
                  <a:lnTo>
                    <a:pt x="16175" y="49687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95" name="任意多边形: 形状 2694">
              <a:extLst>
                <a:ext uri="{FF2B5EF4-FFF2-40B4-BE49-F238E27FC236}">
                  <a16:creationId xmlns:a16="http://schemas.microsoft.com/office/drawing/2014/main" id="{723A949E-9EA1-7BB7-3245-2D9F18512703}"/>
                </a:ext>
              </a:extLst>
            </p:cNvPr>
            <p:cNvSpPr/>
            <p:nvPr/>
          </p:nvSpPr>
          <p:spPr>
            <a:xfrm flipV="1">
              <a:off x="9255071" y="5475889"/>
              <a:ext cx="118636" cy="142959"/>
            </a:xfrm>
            <a:custGeom>
              <a:avLst/>
              <a:gdLst>
                <a:gd name="connsiteX0" fmla="*/ -161 w 118636"/>
                <a:gd name="connsiteY0" fmla="*/ 130243 h 142959"/>
                <a:gd name="connsiteX1" fmla="*/ 46437 w 118636"/>
                <a:gd name="connsiteY1" fmla="*/ 47363 h 142959"/>
                <a:gd name="connsiteX2" fmla="*/ 100377 w 118636"/>
                <a:gd name="connsiteY2" fmla="*/ 128 h 142959"/>
                <a:gd name="connsiteX3" fmla="*/ 93927 w 118636"/>
                <a:gd name="connsiteY3" fmla="*/ 46688 h 142959"/>
                <a:gd name="connsiteX4" fmla="*/ 65043 w 118636"/>
                <a:gd name="connsiteY4" fmla="*/ 92208 h 142959"/>
                <a:gd name="connsiteX5" fmla="*/ -162 w 118636"/>
                <a:gd name="connsiteY5" fmla="*/ 130243 h 142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636" h="142959">
                  <a:moveTo>
                    <a:pt x="-161" y="130243"/>
                  </a:moveTo>
                  <a:cubicBezTo>
                    <a:pt x="28804" y="114076"/>
                    <a:pt x="44804" y="82732"/>
                    <a:pt x="46437" y="47363"/>
                  </a:cubicBezTo>
                  <a:cubicBezTo>
                    <a:pt x="47474" y="24926"/>
                    <a:pt x="80061" y="-4428"/>
                    <a:pt x="100377" y="128"/>
                  </a:cubicBezTo>
                  <a:cubicBezTo>
                    <a:pt x="120685" y="4689"/>
                    <a:pt x="130431" y="35546"/>
                    <a:pt x="93927" y="46688"/>
                  </a:cubicBezTo>
                  <a:cubicBezTo>
                    <a:pt x="94526" y="64821"/>
                    <a:pt x="69036" y="74436"/>
                    <a:pt x="65043" y="92208"/>
                  </a:cubicBezTo>
                  <a:cubicBezTo>
                    <a:pt x="61056" y="109977"/>
                    <a:pt x="38777" y="167651"/>
                    <a:pt x="-162" y="130243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96" name="任意多边形: 形状 2695">
              <a:extLst>
                <a:ext uri="{FF2B5EF4-FFF2-40B4-BE49-F238E27FC236}">
                  <a16:creationId xmlns:a16="http://schemas.microsoft.com/office/drawing/2014/main" id="{56EC8535-68CE-EDA0-83CC-DAE95685155D}"/>
                </a:ext>
              </a:extLst>
            </p:cNvPr>
            <p:cNvSpPr/>
            <p:nvPr/>
          </p:nvSpPr>
          <p:spPr>
            <a:xfrm flipV="1">
              <a:off x="9330773" y="5571316"/>
              <a:ext cx="18357" cy="18314"/>
            </a:xfrm>
            <a:custGeom>
              <a:avLst/>
              <a:gdLst>
                <a:gd name="connsiteX0" fmla="*/ 18196 w 18357"/>
                <a:gd name="connsiteY0" fmla="*/ 17449 h 18314"/>
                <a:gd name="connsiteX1" fmla="*/ -146 w 18357"/>
                <a:gd name="connsiteY1" fmla="*/ -338 h 18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357" h="18314">
                  <a:moveTo>
                    <a:pt x="18196" y="17449"/>
                  </a:moveTo>
                  <a:cubicBezTo>
                    <a:pt x="9829" y="20568"/>
                    <a:pt x="-628" y="9223"/>
                    <a:pt x="-146" y="-338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97" name="任意多边形: 形状 2696">
              <a:extLst>
                <a:ext uri="{FF2B5EF4-FFF2-40B4-BE49-F238E27FC236}">
                  <a16:creationId xmlns:a16="http://schemas.microsoft.com/office/drawing/2014/main" id="{25D19255-5A10-DBAA-CE26-C44FD1B5572B}"/>
                </a:ext>
              </a:extLst>
            </p:cNvPr>
            <p:cNvSpPr/>
            <p:nvPr/>
          </p:nvSpPr>
          <p:spPr>
            <a:xfrm flipV="1">
              <a:off x="9352184" y="5589703"/>
              <a:ext cx="8019" cy="11801"/>
            </a:xfrm>
            <a:custGeom>
              <a:avLst/>
              <a:gdLst>
                <a:gd name="connsiteX0" fmla="*/ 7858 w 8019"/>
                <a:gd name="connsiteY0" fmla="*/ 11466 h 11801"/>
                <a:gd name="connsiteX1" fmla="*/ -161 w 8019"/>
                <a:gd name="connsiteY1" fmla="*/ -335 h 11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019" h="11801">
                  <a:moveTo>
                    <a:pt x="7858" y="11466"/>
                  </a:moveTo>
                  <a:cubicBezTo>
                    <a:pt x="7730" y="6103"/>
                    <a:pt x="2731" y="1645"/>
                    <a:pt x="-161" y="-335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98" name="任意多边形: 形状 2697">
              <a:extLst>
                <a:ext uri="{FF2B5EF4-FFF2-40B4-BE49-F238E27FC236}">
                  <a16:creationId xmlns:a16="http://schemas.microsoft.com/office/drawing/2014/main" id="{F928B663-DC66-0276-D7EA-7AB2711C8BE9}"/>
                </a:ext>
              </a:extLst>
            </p:cNvPr>
            <p:cNvSpPr/>
            <p:nvPr/>
          </p:nvSpPr>
          <p:spPr>
            <a:xfrm flipV="1">
              <a:off x="9298648" y="5517432"/>
              <a:ext cx="23040" cy="35830"/>
            </a:xfrm>
            <a:custGeom>
              <a:avLst/>
              <a:gdLst>
                <a:gd name="connsiteX0" fmla="*/ -162 w 23040"/>
                <a:gd name="connsiteY0" fmla="*/ 35484 h 35830"/>
                <a:gd name="connsiteX1" fmla="*/ 22878 w 23040"/>
                <a:gd name="connsiteY1" fmla="*/ -347 h 35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040" h="35830">
                  <a:moveTo>
                    <a:pt x="-162" y="35484"/>
                  </a:moveTo>
                  <a:cubicBezTo>
                    <a:pt x="13726" y="25600"/>
                    <a:pt x="9794" y="13383"/>
                    <a:pt x="22878" y="-347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99" name="任意多边形: 形状 2698">
              <a:extLst>
                <a:ext uri="{FF2B5EF4-FFF2-40B4-BE49-F238E27FC236}">
                  <a16:creationId xmlns:a16="http://schemas.microsoft.com/office/drawing/2014/main" id="{84E4908F-F242-DAE6-BB9F-E0CD56395392}"/>
                </a:ext>
              </a:extLst>
            </p:cNvPr>
            <p:cNvSpPr/>
            <p:nvPr/>
          </p:nvSpPr>
          <p:spPr>
            <a:xfrm flipV="1">
              <a:off x="9311399" y="5463823"/>
              <a:ext cx="277254" cy="273156"/>
            </a:xfrm>
            <a:custGeom>
              <a:avLst/>
              <a:gdLst>
                <a:gd name="connsiteX0" fmla="*/ -51 w 277254"/>
                <a:gd name="connsiteY0" fmla="*/ 260528 h 273156"/>
                <a:gd name="connsiteX1" fmla="*/ 89802 w 277254"/>
                <a:gd name="connsiteY1" fmla="*/ 151338 h 273156"/>
                <a:gd name="connsiteX2" fmla="*/ 179750 w 277254"/>
                <a:gd name="connsiteY2" fmla="*/ 82388 h 273156"/>
                <a:gd name="connsiteX3" fmla="*/ 258759 w 277254"/>
                <a:gd name="connsiteY3" fmla="*/ -335 h 273156"/>
                <a:gd name="connsiteX4" fmla="*/ 239435 w 277254"/>
                <a:gd name="connsiteY4" fmla="*/ 77248 h 273156"/>
                <a:gd name="connsiteX5" fmla="*/ 219798 w 277254"/>
                <a:gd name="connsiteY5" fmla="*/ 126718 h 273156"/>
                <a:gd name="connsiteX6" fmla="*/ 195573 w 277254"/>
                <a:gd name="connsiteY6" fmla="*/ 91963 h 273156"/>
                <a:gd name="connsiteX7" fmla="*/ 178815 w 277254"/>
                <a:gd name="connsiteY7" fmla="*/ 143959 h 273156"/>
                <a:gd name="connsiteX8" fmla="*/ 153637 w 277254"/>
                <a:gd name="connsiteY8" fmla="*/ 110902 h 273156"/>
                <a:gd name="connsiteX9" fmla="*/ 95511 w 277254"/>
                <a:gd name="connsiteY9" fmla="*/ 167327 h 273156"/>
                <a:gd name="connsiteX10" fmla="*/ -53 w 277254"/>
                <a:gd name="connsiteY10" fmla="*/ 260528 h 273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77254" h="273156">
                  <a:moveTo>
                    <a:pt x="-51" y="260528"/>
                  </a:moveTo>
                  <a:cubicBezTo>
                    <a:pt x="41720" y="216644"/>
                    <a:pt x="74236" y="180804"/>
                    <a:pt x="89802" y="151338"/>
                  </a:cubicBezTo>
                  <a:cubicBezTo>
                    <a:pt x="105375" y="121873"/>
                    <a:pt x="140740" y="94029"/>
                    <a:pt x="179750" y="82388"/>
                  </a:cubicBezTo>
                  <a:cubicBezTo>
                    <a:pt x="218754" y="70749"/>
                    <a:pt x="288002" y="38859"/>
                    <a:pt x="258759" y="-335"/>
                  </a:cubicBezTo>
                  <a:cubicBezTo>
                    <a:pt x="289158" y="9272"/>
                    <a:pt x="281111" y="45406"/>
                    <a:pt x="239435" y="77248"/>
                  </a:cubicBezTo>
                  <a:cubicBezTo>
                    <a:pt x="253023" y="96951"/>
                    <a:pt x="242969" y="128914"/>
                    <a:pt x="219798" y="126718"/>
                  </a:cubicBezTo>
                  <a:cubicBezTo>
                    <a:pt x="235412" y="119546"/>
                    <a:pt x="230836" y="84870"/>
                    <a:pt x="195573" y="91963"/>
                  </a:cubicBezTo>
                  <a:cubicBezTo>
                    <a:pt x="213894" y="108676"/>
                    <a:pt x="205365" y="139665"/>
                    <a:pt x="178815" y="143959"/>
                  </a:cubicBezTo>
                  <a:cubicBezTo>
                    <a:pt x="189752" y="131587"/>
                    <a:pt x="189078" y="100536"/>
                    <a:pt x="153637" y="110902"/>
                  </a:cubicBezTo>
                  <a:cubicBezTo>
                    <a:pt x="131281" y="117445"/>
                    <a:pt x="108124" y="141913"/>
                    <a:pt x="95511" y="167327"/>
                  </a:cubicBezTo>
                  <a:cubicBezTo>
                    <a:pt x="82897" y="192741"/>
                    <a:pt x="-3610" y="310702"/>
                    <a:pt x="-53" y="260528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00" name="任意多边形: 形状 2699">
              <a:extLst>
                <a:ext uri="{FF2B5EF4-FFF2-40B4-BE49-F238E27FC236}">
                  <a16:creationId xmlns:a16="http://schemas.microsoft.com/office/drawing/2014/main" id="{0A08A382-EF80-B479-179A-72381E7712D8}"/>
                </a:ext>
              </a:extLst>
            </p:cNvPr>
            <p:cNvSpPr/>
            <p:nvPr/>
          </p:nvSpPr>
          <p:spPr>
            <a:xfrm flipV="1">
              <a:off x="9333031" y="5535042"/>
              <a:ext cx="121305" cy="40745"/>
            </a:xfrm>
            <a:custGeom>
              <a:avLst/>
              <a:gdLst>
                <a:gd name="connsiteX0" fmla="*/ 116428 w 121305"/>
                <a:gd name="connsiteY0" fmla="*/ 40154 h 40745"/>
                <a:gd name="connsiteX1" fmla="*/ 66218 w 121305"/>
                <a:gd name="connsiteY1" fmla="*/ 26215 h 40745"/>
                <a:gd name="connsiteX2" fmla="*/ -161 w 121305"/>
                <a:gd name="connsiteY2" fmla="*/ -343 h 40745"/>
                <a:gd name="connsiteX3" fmla="*/ 85543 w 121305"/>
                <a:gd name="connsiteY3" fmla="*/ 12886 h 40745"/>
                <a:gd name="connsiteX4" fmla="*/ 116428 w 121305"/>
                <a:gd name="connsiteY4" fmla="*/ 40154 h 40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305" h="40745">
                  <a:moveTo>
                    <a:pt x="116428" y="40154"/>
                  </a:moveTo>
                  <a:cubicBezTo>
                    <a:pt x="96454" y="43006"/>
                    <a:pt x="96216" y="20282"/>
                    <a:pt x="66218" y="26215"/>
                  </a:cubicBezTo>
                  <a:cubicBezTo>
                    <a:pt x="36217" y="32151"/>
                    <a:pt x="5967" y="21369"/>
                    <a:pt x="-161" y="-343"/>
                  </a:cubicBezTo>
                  <a:cubicBezTo>
                    <a:pt x="38804" y="25069"/>
                    <a:pt x="66576" y="5302"/>
                    <a:pt x="85543" y="12886"/>
                  </a:cubicBezTo>
                  <a:cubicBezTo>
                    <a:pt x="104508" y="20479"/>
                    <a:pt x="132320" y="31717"/>
                    <a:pt x="116428" y="40154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01" name="任意多边形: 形状 2700">
              <a:extLst>
                <a:ext uri="{FF2B5EF4-FFF2-40B4-BE49-F238E27FC236}">
                  <a16:creationId xmlns:a16="http://schemas.microsoft.com/office/drawing/2014/main" id="{17295FEB-F324-CF25-CAC1-6A999CA39E6D}"/>
                </a:ext>
              </a:extLst>
            </p:cNvPr>
            <p:cNvSpPr/>
            <p:nvPr/>
          </p:nvSpPr>
          <p:spPr>
            <a:xfrm flipV="1">
              <a:off x="9367051" y="5537657"/>
              <a:ext cx="133892" cy="103783"/>
            </a:xfrm>
            <a:custGeom>
              <a:avLst/>
              <a:gdLst>
                <a:gd name="connsiteX0" fmla="*/ 85147 w 133892"/>
                <a:gd name="connsiteY0" fmla="*/ 100812 h 103783"/>
                <a:gd name="connsiteX1" fmla="*/ 34094 w 133892"/>
                <a:gd name="connsiteY1" fmla="*/ 52014 h 103783"/>
                <a:gd name="connsiteX2" fmla="*/ -160 w 133892"/>
                <a:gd name="connsiteY2" fmla="*/ -337 h 103783"/>
                <a:gd name="connsiteX3" fmla="*/ 65094 w 133892"/>
                <a:gd name="connsiteY3" fmla="*/ 57972 h 103783"/>
                <a:gd name="connsiteX4" fmla="*/ 97481 w 133892"/>
                <a:gd name="connsiteY4" fmla="*/ 75576 h 103783"/>
                <a:gd name="connsiteX5" fmla="*/ 73511 w 133892"/>
                <a:gd name="connsiteY5" fmla="*/ 14528 h 103783"/>
                <a:gd name="connsiteX6" fmla="*/ 132560 w 133892"/>
                <a:gd name="connsiteY6" fmla="*/ 103447 h 103783"/>
                <a:gd name="connsiteX7" fmla="*/ 85147 w 133892"/>
                <a:gd name="connsiteY7" fmla="*/ 100812 h 103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3892" h="103783">
                  <a:moveTo>
                    <a:pt x="85147" y="100812"/>
                  </a:moveTo>
                  <a:cubicBezTo>
                    <a:pt x="66403" y="72936"/>
                    <a:pt x="50626" y="97409"/>
                    <a:pt x="34094" y="52014"/>
                  </a:cubicBezTo>
                  <a:cubicBezTo>
                    <a:pt x="28937" y="37863"/>
                    <a:pt x="21188" y="14452"/>
                    <a:pt x="-160" y="-337"/>
                  </a:cubicBezTo>
                  <a:cubicBezTo>
                    <a:pt x="36473" y="2045"/>
                    <a:pt x="44655" y="50629"/>
                    <a:pt x="65094" y="57972"/>
                  </a:cubicBezTo>
                  <a:cubicBezTo>
                    <a:pt x="74968" y="61524"/>
                    <a:pt x="88853" y="67972"/>
                    <a:pt x="97481" y="75576"/>
                  </a:cubicBezTo>
                  <a:cubicBezTo>
                    <a:pt x="81314" y="62948"/>
                    <a:pt x="62500" y="32390"/>
                    <a:pt x="73511" y="14528"/>
                  </a:cubicBezTo>
                  <a:cubicBezTo>
                    <a:pt x="79886" y="52958"/>
                    <a:pt x="143047" y="47799"/>
                    <a:pt x="132560" y="103447"/>
                  </a:cubicBezTo>
                  <a:cubicBezTo>
                    <a:pt x="122482" y="97857"/>
                    <a:pt x="98113" y="92055"/>
                    <a:pt x="85147" y="100812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02" name="任意多边形: 形状 2701">
              <a:extLst>
                <a:ext uri="{FF2B5EF4-FFF2-40B4-BE49-F238E27FC236}">
                  <a16:creationId xmlns:a16="http://schemas.microsoft.com/office/drawing/2014/main" id="{E743F7B1-ADC5-9BD3-5835-2634BD5D46D9}"/>
                </a:ext>
              </a:extLst>
            </p:cNvPr>
            <p:cNvSpPr/>
            <p:nvPr/>
          </p:nvSpPr>
          <p:spPr>
            <a:xfrm flipV="1">
              <a:off x="9377218" y="5461710"/>
              <a:ext cx="66685" cy="68440"/>
            </a:xfrm>
            <a:custGeom>
              <a:avLst/>
              <a:gdLst>
                <a:gd name="connsiteX0" fmla="*/ 13782 w 66685"/>
                <a:gd name="connsiteY0" fmla="*/ 68086 h 68440"/>
                <a:gd name="connsiteX1" fmla="*/ -160 w 66685"/>
                <a:gd name="connsiteY1" fmla="*/ 36625 h 68440"/>
                <a:gd name="connsiteX2" fmla="*/ 38137 w 66685"/>
                <a:gd name="connsiteY2" fmla="*/ 47216 h 68440"/>
                <a:gd name="connsiteX3" fmla="*/ 25683 w 66685"/>
                <a:gd name="connsiteY3" fmla="*/ 12086 h 68440"/>
                <a:gd name="connsiteX4" fmla="*/ 66526 w 66685"/>
                <a:gd name="connsiteY4" fmla="*/ 915 h 68440"/>
                <a:gd name="connsiteX5" fmla="*/ 13782 w 66685"/>
                <a:gd name="connsiteY5" fmla="*/ 68086 h 68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685" h="68440">
                  <a:moveTo>
                    <a:pt x="13782" y="68086"/>
                  </a:moveTo>
                  <a:cubicBezTo>
                    <a:pt x="13974" y="59796"/>
                    <a:pt x="8509" y="42564"/>
                    <a:pt x="-160" y="36625"/>
                  </a:cubicBezTo>
                  <a:cubicBezTo>
                    <a:pt x="10567" y="36361"/>
                    <a:pt x="29464" y="41272"/>
                    <a:pt x="38137" y="47216"/>
                  </a:cubicBezTo>
                  <a:cubicBezTo>
                    <a:pt x="52591" y="34791"/>
                    <a:pt x="46256" y="11037"/>
                    <a:pt x="25683" y="12086"/>
                  </a:cubicBezTo>
                  <a:cubicBezTo>
                    <a:pt x="35010" y="6178"/>
                    <a:pt x="50942" y="-3914"/>
                    <a:pt x="66526" y="915"/>
                  </a:cubicBezTo>
                  <a:cubicBezTo>
                    <a:pt x="63273" y="19855"/>
                    <a:pt x="41280" y="59924"/>
                    <a:pt x="13782" y="68086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03" name="任意多边形: 形状 2702">
              <a:extLst>
                <a:ext uri="{FF2B5EF4-FFF2-40B4-BE49-F238E27FC236}">
                  <a16:creationId xmlns:a16="http://schemas.microsoft.com/office/drawing/2014/main" id="{1010F138-FDF5-5B1B-2EDD-F5B1374070B2}"/>
                </a:ext>
              </a:extLst>
            </p:cNvPr>
            <p:cNvSpPr/>
            <p:nvPr/>
          </p:nvSpPr>
          <p:spPr>
            <a:xfrm flipV="1">
              <a:off x="8854921" y="5212319"/>
              <a:ext cx="711815" cy="338435"/>
            </a:xfrm>
            <a:custGeom>
              <a:avLst/>
              <a:gdLst>
                <a:gd name="connsiteX0" fmla="*/ 329620 w 711815"/>
                <a:gd name="connsiteY0" fmla="*/ 297504 h 338435"/>
                <a:gd name="connsiteX1" fmla="*/ 319073 w 711815"/>
                <a:gd name="connsiteY1" fmla="*/ 312643 h 338435"/>
                <a:gd name="connsiteX2" fmla="*/ 344092 w 711815"/>
                <a:gd name="connsiteY2" fmla="*/ 333007 h 338435"/>
                <a:gd name="connsiteX3" fmla="*/ 479025 w 711815"/>
                <a:gd name="connsiteY3" fmla="*/ 283197 h 338435"/>
                <a:gd name="connsiteX4" fmla="*/ 519272 w 711815"/>
                <a:gd name="connsiteY4" fmla="*/ 256790 h 338435"/>
                <a:gd name="connsiteX5" fmla="*/ 585281 w 711815"/>
                <a:gd name="connsiteY5" fmla="*/ 205074 h 338435"/>
                <a:gd name="connsiteX6" fmla="*/ 599243 w 711815"/>
                <a:gd name="connsiteY6" fmla="*/ 206504 h 338435"/>
                <a:gd name="connsiteX7" fmla="*/ 617868 w 711815"/>
                <a:gd name="connsiteY7" fmla="*/ 151688 h 338435"/>
                <a:gd name="connsiteX8" fmla="*/ 650091 w 711815"/>
                <a:gd name="connsiteY8" fmla="*/ 111484 h 338435"/>
                <a:gd name="connsiteX9" fmla="*/ 678938 w 711815"/>
                <a:gd name="connsiteY9" fmla="*/ 93383 h 338435"/>
                <a:gd name="connsiteX10" fmla="*/ 710930 w 711815"/>
                <a:gd name="connsiteY10" fmla="*/ 57888 h 338435"/>
                <a:gd name="connsiteX11" fmla="*/ 648645 w 711815"/>
                <a:gd name="connsiteY11" fmla="*/ 14574 h 338435"/>
                <a:gd name="connsiteX12" fmla="*/ 577351 w 711815"/>
                <a:gd name="connsiteY12" fmla="*/ 29242 h 338435"/>
                <a:gd name="connsiteX13" fmla="*/ 476630 w 711815"/>
                <a:gd name="connsiteY13" fmla="*/ 79980 h 338435"/>
                <a:gd name="connsiteX14" fmla="*/ 366626 w 711815"/>
                <a:gd name="connsiteY14" fmla="*/ 79957 h 338435"/>
                <a:gd name="connsiteX15" fmla="*/ 303795 w 711815"/>
                <a:gd name="connsiteY15" fmla="*/ 92525 h 338435"/>
                <a:gd name="connsiteX16" fmla="*/ 244316 w 711815"/>
                <a:gd name="connsiteY16" fmla="*/ 125845 h 338435"/>
                <a:gd name="connsiteX17" fmla="*/ 298259 w 711815"/>
                <a:gd name="connsiteY17" fmla="*/ 111282 h 338435"/>
                <a:gd name="connsiteX18" fmla="*/ 348905 w 711815"/>
                <a:gd name="connsiteY18" fmla="*/ 117318 h 338435"/>
                <a:gd name="connsiteX19" fmla="*/ 235463 w 711815"/>
                <a:gd name="connsiteY19" fmla="*/ 177196 h 338435"/>
                <a:gd name="connsiteX20" fmla="*/ 326731 w 711815"/>
                <a:gd name="connsiteY20" fmla="*/ 159676 h 338435"/>
                <a:gd name="connsiteX21" fmla="*/ 252566 w 711815"/>
                <a:gd name="connsiteY21" fmla="*/ 231705 h 338435"/>
                <a:gd name="connsiteX22" fmla="*/ 107214 w 711815"/>
                <a:gd name="connsiteY22" fmla="*/ 225756 h 338435"/>
                <a:gd name="connsiteX23" fmla="*/ -164 w 711815"/>
                <a:gd name="connsiteY23" fmla="*/ 255662 h 338435"/>
                <a:gd name="connsiteX24" fmla="*/ 168857 w 711815"/>
                <a:gd name="connsiteY24" fmla="*/ 242256 h 338435"/>
                <a:gd name="connsiteX25" fmla="*/ 234223 w 711815"/>
                <a:gd name="connsiteY25" fmla="*/ 262924 h 338435"/>
                <a:gd name="connsiteX26" fmla="*/ 252611 w 711815"/>
                <a:gd name="connsiteY26" fmla="*/ 265019 h 338435"/>
                <a:gd name="connsiteX27" fmla="*/ 329622 w 711815"/>
                <a:gd name="connsiteY27" fmla="*/ 297499 h 338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711815" h="338435">
                  <a:moveTo>
                    <a:pt x="329620" y="297504"/>
                  </a:moveTo>
                  <a:cubicBezTo>
                    <a:pt x="328563" y="301387"/>
                    <a:pt x="325693" y="306254"/>
                    <a:pt x="319073" y="312643"/>
                  </a:cubicBezTo>
                  <a:cubicBezTo>
                    <a:pt x="298604" y="332367"/>
                    <a:pt x="324186" y="345877"/>
                    <a:pt x="344092" y="333007"/>
                  </a:cubicBezTo>
                  <a:cubicBezTo>
                    <a:pt x="416372" y="352565"/>
                    <a:pt x="417600" y="301420"/>
                    <a:pt x="479025" y="283197"/>
                  </a:cubicBezTo>
                  <a:cubicBezTo>
                    <a:pt x="500523" y="276820"/>
                    <a:pt x="512065" y="267368"/>
                    <a:pt x="519272" y="256790"/>
                  </a:cubicBezTo>
                  <a:cubicBezTo>
                    <a:pt x="552432" y="257566"/>
                    <a:pt x="577034" y="235891"/>
                    <a:pt x="585281" y="205074"/>
                  </a:cubicBezTo>
                  <a:cubicBezTo>
                    <a:pt x="589708" y="207183"/>
                    <a:pt x="594362" y="207979"/>
                    <a:pt x="599243" y="206504"/>
                  </a:cubicBezTo>
                  <a:cubicBezTo>
                    <a:pt x="620717" y="200011"/>
                    <a:pt x="625613" y="175095"/>
                    <a:pt x="617868" y="151688"/>
                  </a:cubicBezTo>
                  <a:cubicBezTo>
                    <a:pt x="633767" y="145305"/>
                    <a:pt x="645558" y="127969"/>
                    <a:pt x="650091" y="111484"/>
                  </a:cubicBezTo>
                  <a:cubicBezTo>
                    <a:pt x="669719" y="109704"/>
                    <a:pt x="680134" y="103582"/>
                    <a:pt x="678938" y="93383"/>
                  </a:cubicBezTo>
                  <a:cubicBezTo>
                    <a:pt x="696088" y="91232"/>
                    <a:pt x="715674" y="84290"/>
                    <a:pt x="710930" y="57888"/>
                  </a:cubicBezTo>
                  <a:cubicBezTo>
                    <a:pt x="706191" y="31491"/>
                    <a:pt x="681374" y="55923"/>
                    <a:pt x="648645" y="14574"/>
                  </a:cubicBezTo>
                  <a:cubicBezTo>
                    <a:pt x="628458" y="-10929"/>
                    <a:pt x="591107" y="-2341"/>
                    <a:pt x="577351" y="29242"/>
                  </a:cubicBezTo>
                  <a:cubicBezTo>
                    <a:pt x="555343" y="79772"/>
                    <a:pt x="520389" y="107798"/>
                    <a:pt x="476630" y="79980"/>
                  </a:cubicBezTo>
                  <a:cubicBezTo>
                    <a:pt x="432868" y="52158"/>
                    <a:pt x="403670" y="38383"/>
                    <a:pt x="366626" y="79957"/>
                  </a:cubicBezTo>
                  <a:cubicBezTo>
                    <a:pt x="353253" y="94958"/>
                    <a:pt x="328335" y="102031"/>
                    <a:pt x="303795" y="92525"/>
                  </a:cubicBezTo>
                  <a:cubicBezTo>
                    <a:pt x="279263" y="83021"/>
                    <a:pt x="269642" y="112527"/>
                    <a:pt x="244316" y="125845"/>
                  </a:cubicBezTo>
                  <a:cubicBezTo>
                    <a:pt x="277583" y="111310"/>
                    <a:pt x="270797" y="126289"/>
                    <a:pt x="298259" y="111282"/>
                  </a:cubicBezTo>
                  <a:cubicBezTo>
                    <a:pt x="323331" y="97574"/>
                    <a:pt x="331390" y="124050"/>
                    <a:pt x="348905" y="117318"/>
                  </a:cubicBezTo>
                  <a:cubicBezTo>
                    <a:pt x="278441" y="140172"/>
                    <a:pt x="295049" y="161232"/>
                    <a:pt x="235463" y="177196"/>
                  </a:cubicBezTo>
                  <a:cubicBezTo>
                    <a:pt x="274947" y="191391"/>
                    <a:pt x="299298" y="154185"/>
                    <a:pt x="326731" y="159676"/>
                  </a:cubicBezTo>
                  <a:cubicBezTo>
                    <a:pt x="282148" y="189004"/>
                    <a:pt x="280643" y="231226"/>
                    <a:pt x="252566" y="231705"/>
                  </a:cubicBezTo>
                  <a:cubicBezTo>
                    <a:pt x="208390" y="232464"/>
                    <a:pt x="187330" y="168287"/>
                    <a:pt x="107214" y="225756"/>
                  </a:cubicBezTo>
                  <a:cubicBezTo>
                    <a:pt x="68283" y="253686"/>
                    <a:pt x="39185" y="264492"/>
                    <a:pt x="-164" y="255662"/>
                  </a:cubicBezTo>
                  <a:cubicBezTo>
                    <a:pt x="96937" y="316121"/>
                    <a:pt x="123744" y="232132"/>
                    <a:pt x="168857" y="242256"/>
                  </a:cubicBezTo>
                  <a:cubicBezTo>
                    <a:pt x="195515" y="248238"/>
                    <a:pt x="215827" y="252796"/>
                    <a:pt x="234223" y="262924"/>
                  </a:cubicBezTo>
                  <a:cubicBezTo>
                    <a:pt x="240699" y="266488"/>
                    <a:pt x="246752" y="267037"/>
                    <a:pt x="252611" y="265019"/>
                  </a:cubicBezTo>
                  <a:cubicBezTo>
                    <a:pt x="197225" y="330595"/>
                    <a:pt x="260526" y="337996"/>
                    <a:pt x="329622" y="297499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04" name="任意多边形: 形状 2703">
              <a:extLst>
                <a:ext uri="{FF2B5EF4-FFF2-40B4-BE49-F238E27FC236}">
                  <a16:creationId xmlns:a16="http://schemas.microsoft.com/office/drawing/2014/main" id="{FEF5CFA4-B5AC-D556-9C28-882B9E54DF7F}"/>
                </a:ext>
              </a:extLst>
            </p:cNvPr>
            <p:cNvSpPr/>
            <p:nvPr/>
          </p:nvSpPr>
          <p:spPr>
            <a:xfrm flipV="1">
              <a:off x="9447706" y="5456948"/>
              <a:ext cx="86328" cy="50361"/>
            </a:xfrm>
            <a:custGeom>
              <a:avLst/>
              <a:gdLst>
                <a:gd name="connsiteX0" fmla="*/ 86170 w 86328"/>
                <a:gd name="connsiteY0" fmla="*/ 50004 h 50361"/>
                <a:gd name="connsiteX1" fmla="*/ 82366 w 86328"/>
                <a:gd name="connsiteY1" fmla="*/ 40467 h 50361"/>
                <a:gd name="connsiteX2" fmla="*/ 27845 w 86328"/>
                <a:gd name="connsiteY2" fmla="*/ 14560 h 50361"/>
                <a:gd name="connsiteX3" fmla="*/ 4512 w 86328"/>
                <a:gd name="connsiteY3" fmla="*/ 2659 h 50361"/>
                <a:gd name="connsiteX4" fmla="*/ 16533 w 86328"/>
                <a:gd name="connsiteY4" fmla="*/ 39694 h 50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328" h="50361">
                  <a:moveTo>
                    <a:pt x="86170" y="50004"/>
                  </a:moveTo>
                  <a:cubicBezTo>
                    <a:pt x="85837" y="47153"/>
                    <a:pt x="84587" y="43974"/>
                    <a:pt x="82366" y="40467"/>
                  </a:cubicBezTo>
                  <a:cubicBezTo>
                    <a:pt x="71536" y="23371"/>
                    <a:pt x="45395" y="38836"/>
                    <a:pt x="27845" y="14560"/>
                  </a:cubicBezTo>
                  <a:cubicBezTo>
                    <a:pt x="18661" y="1866"/>
                    <a:pt x="12468" y="-4555"/>
                    <a:pt x="4512" y="2659"/>
                  </a:cubicBezTo>
                  <a:cubicBezTo>
                    <a:pt x="-3441" y="9878"/>
                    <a:pt x="-2350" y="28786"/>
                    <a:pt x="16533" y="3969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05" name="任意多边形: 形状 2704">
              <a:extLst>
                <a:ext uri="{FF2B5EF4-FFF2-40B4-BE49-F238E27FC236}">
                  <a16:creationId xmlns:a16="http://schemas.microsoft.com/office/drawing/2014/main" id="{17ABCA0E-4FB2-0FDC-257B-C14DF58B3338}"/>
                </a:ext>
              </a:extLst>
            </p:cNvPr>
            <p:cNvSpPr/>
            <p:nvPr/>
          </p:nvSpPr>
          <p:spPr>
            <a:xfrm flipV="1">
              <a:off x="9199048" y="5217262"/>
              <a:ext cx="14589" cy="18229"/>
            </a:xfrm>
            <a:custGeom>
              <a:avLst/>
              <a:gdLst>
                <a:gd name="connsiteX0" fmla="*/ 14425 w 14589"/>
                <a:gd name="connsiteY0" fmla="*/ -405 h 18229"/>
                <a:gd name="connsiteX1" fmla="*/ -164 w 14589"/>
                <a:gd name="connsiteY1" fmla="*/ 17824 h 18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589" h="18229">
                  <a:moveTo>
                    <a:pt x="14425" y="-405"/>
                  </a:moveTo>
                  <a:cubicBezTo>
                    <a:pt x="10847" y="8200"/>
                    <a:pt x="5572" y="14115"/>
                    <a:pt x="-164" y="1782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06" name="任意多边形: 形状 2705">
              <a:extLst>
                <a:ext uri="{FF2B5EF4-FFF2-40B4-BE49-F238E27FC236}">
                  <a16:creationId xmlns:a16="http://schemas.microsoft.com/office/drawing/2014/main" id="{59F01577-605B-39A4-50DD-BEC198FFEAD6}"/>
                </a:ext>
              </a:extLst>
            </p:cNvPr>
            <p:cNvSpPr/>
            <p:nvPr/>
          </p:nvSpPr>
          <p:spPr>
            <a:xfrm flipV="1">
              <a:off x="9374253" y="5293356"/>
              <a:ext cx="130770" cy="145631"/>
            </a:xfrm>
            <a:custGeom>
              <a:avLst/>
              <a:gdLst>
                <a:gd name="connsiteX0" fmla="*/ -160 w 130770"/>
                <a:gd name="connsiteY0" fmla="*/ 145253 h 145631"/>
                <a:gd name="connsiteX1" fmla="*/ 40509 w 130770"/>
                <a:gd name="connsiteY1" fmla="*/ 75585 h 145631"/>
                <a:gd name="connsiteX2" fmla="*/ 125479 w 130770"/>
                <a:gd name="connsiteY2" fmla="*/ -18 h 145631"/>
                <a:gd name="connsiteX3" fmla="*/ 130611 w 130770"/>
                <a:gd name="connsiteY3" fmla="*/ -379 h 145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0770" h="145631">
                  <a:moveTo>
                    <a:pt x="-160" y="145253"/>
                  </a:moveTo>
                  <a:cubicBezTo>
                    <a:pt x="14780" y="123306"/>
                    <a:pt x="11277" y="95568"/>
                    <a:pt x="40509" y="75585"/>
                  </a:cubicBezTo>
                  <a:cubicBezTo>
                    <a:pt x="68648" y="56344"/>
                    <a:pt x="60064" y="3300"/>
                    <a:pt x="125479" y="-18"/>
                  </a:cubicBezTo>
                  <a:cubicBezTo>
                    <a:pt x="127252" y="-113"/>
                    <a:pt x="128964" y="-230"/>
                    <a:pt x="130611" y="-37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07" name="任意多边形: 形状 2706">
              <a:extLst>
                <a:ext uri="{FF2B5EF4-FFF2-40B4-BE49-F238E27FC236}">
                  <a16:creationId xmlns:a16="http://schemas.microsoft.com/office/drawing/2014/main" id="{6D62DFCA-08AA-1462-202D-FECE7E64B4CE}"/>
                </a:ext>
              </a:extLst>
            </p:cNvPr>
            <p:cNvSpPr/>
            <p:nvPr/>
          </p:nvSpPr>
          <p:spPr>
            <a:xfrm flipV="1">
              <a:off x="9420578" y="5345267"/>
              <a:ext cx="19754" cy="22136"/>
            </a:xfrm>
            <a:custGeom>
              <a:avLst/>
              <a:gdLst>
                <a:gd name="connsiteX0" fmla="*/ 19595 w 19754"/>
                <a:gd name="connsiteY0" fmla="*/ 21755 h 22136"/>
                <a:gd name="connsiteX1" fmla="*/ -160 w 19754"/>
                <a:gd name="connsiteY1" fmla="*/ -381 h 22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754" h="22136">
                  <a:moveTo>
                    <a:pt x="19595" y="21755"/>
                  </a:moveTo>
                  <a:cubicBezTo>
                    <a:pt x="10979" y="17648"/>
                    <a:pt x="3968" y="8731"/>
                    <a:pt x="-160" y="-38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08" name="任意多边形: 形状 2707">
              <a:extLst>
                <a:ext uri="{FF2B5EF4-FFF2-40B4-BE49-F238E27FC236}">
                  <a16:creationId xmlns:a16="http://schemas.microsoft.com/office/drawing/2014/main" id="{BB40572F-33ED-6648-E74B-1ACA4148488D}"/>
                </a:ext>
              </a:extLst>
            </p:cNvPr>
            <p:cNvSpPr/>
            <p:nvPr/>
          </p:nvSpPr>
          <p:spPr>
            <a:xfrm flipV="1">
              <a:off x="9215422" y="5361082"/>
              <a:ext cx="104977" cy="102065"/>
            </a:xfrm>
            <a:custGeom>
              <a:avLst/>
              <a:gdLst>
                <a:gd name="connsiteX0" fmla="*/ 75086 w 104977"/>
                <a:gd name="connsiteY0" fmla="*/ 89174 h 102065"/>
                <a:gd name="connsiteX1" fmla="*/ 6095 w 104977"/>
                <a:gd name="connsiteY1" fmla="*/ 81687 h 102065"/>
                <a:gd name="connsiteX2" fmla="*/ 27412 w 104977"/>
                <a:gd name="connsiteY2" fmla="*/ 10467 h 102065"/>
                <a:gd name="connsiteX3" fmla="*/ 98658 w 104977"/>
                <a:gd name="connsiteY3" fmla="*/ 19786 h 102065"/>
                <a:gd name="connsiteX4" fmla="*/ 75086 w 104977"/>
                <a:gd name="connsiteY4" fmla="*/ 89173 h 102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977" h="102065">
                  <a:moveTo>
                    <a:pt x="75086" y="89174"/>
                  </a:moveTo>
                  <a:cubicBezTo>
                    <a:pt x="38561" y="112309"/>
                    <a:pt x="17419" y="99564"/>
                    <a:pt x="6095" y="81687"/>
                  </a:cubicBezTo>
                  <a:cubicBezTo>
                    <a:pt x="-5229" y="63811"/>
                    <a:pt x="-2900" y="29668"/>
                    <a:pt x="27412" y="10467"/>
                  </a:cubicBezTo>
                  <a:cubicBezTo>
                    <a:pt x="57724" y="-8734"/>
                    <a:pt x="85860" y="-419"/>
                    <a:pt x="98658" y="19786"/>
                  </a:cubicBezTo>
                  <a:cubicBezTo>
                    <a:pt x="111460" y="39996"/>
                    <a:pt x="104622" y="70464"/>
                    <a:pt x="75086" y="89173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09" name="任意多边形: 形状 2708">
              <a:extLst>
                <a:ext uri="{FF2B5EF4-FFF2-40B4-BE49-F238E27FC236}">
                  <a16:creationId xmlns:a16="http://schemas.microsoft.com/office/drawing/2014/main" id="{682AA6C9-15D9-D3FC-92F5-D837F42B140A}"/>
                </a:ext>
              </a:extLst>
            </p:cNvPr>
            <p:cNvSpPr/>
            <p:nvPr/>
          </p:nvSpPr>
          <p:spPr>
            <a:xfrm flipV="1">
              <a:off x="9239524" y="5406670"/>
              <a:ext cx="63363" cy="49095"/>
            </a:xfrm>
            <a:custGeom>
              <a:avLst/>
              <a:gdLst>
                <a:gd name="connsiteX0" fmla="*/ 8836 w 63363"/>
                <a:gd name="connsiteY0" fmla="*/ 713 h 49095"/>
                <a:gd name="connsiteX1" fmla="*/ 904 w 63363"/>
                <a:gd name="connsiteY1" fmla="*/ 28606 h 49095"/>
                <a:gd name="connsiteX2" fmla="*/ 24796 w 63363"/>
                <a:gd name="connsiteY2" fmla="*/ 43965 h 49095"/>
                <a:gd name="connsiteX3" fmla="*/ 48526 w 63363"/>
                <a:gd name="connsiteY3" fmla="*/ 33289 h 49095"/>
                <a:gd name="connsiteX4" fmla="*/ 63201 w 63363"/>
                <a:gd name="connsiteY4" fmla="*/ 581 h 49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363" h="49095">
                  <a:moveTo>
                    <a:pt x="8836" y="713"/>
                  </a:moveTo>
                  <a:cubicBezTo>
                    <a:pt x="14454" y="11310"/>
                    <a:pt x="-4794" y="21328"/>
                    <a:pt x="904" y="28606"/>
                  </a:cubicBezTo>
                  <a:cubicBezTo>
                    <a:pt x="6609" y="35886"/>
                    <a:pt x="17904" y="33087"/>
                    <a:pt x="24796" y="43965"/>
                  </a:cubicBezTo>
                  <a:cubicBezTo>
                    <a:pt x="31690" y="54848"/>
                    <a:pt x="48501" y="45286"/>
                    <a:pt x="48526" y="33289"/>
                  </a:cubicBezTo>
                  <a:cubicBezTo>
                    <a:pt x="48550" y="21297"/>
                    <a:pt x="54288" y="-5754"/>
                    <a:pt x="63201" y="58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10" name="任意多边形: 形状 2709">
              <a:extLst>
                <a:ext uri="{FF2B5EF4-FFF2-40B4-BE49-F238E27FC236}">
                  <a16:creationId xmlns:a16="http://schemas.microsoft.com/office/drawing/2014/main" id="{D12CBE50-594E-5A67-AD19-D0F6D0EA6A78}"/>
                </a:ext>
              </a:extLst>
            </p:cNvPr>
            <p:cNvSpPr/>
            <p:nvPr/>
          </p:nvSpPr>
          <p:spPr>
            <a:xfrm flipV="1">
              <a:off x="9261588" y="5422182"/>
              <a:ext cx="26582" cy="38892"/>
            </a:xfrm>
            <a:custGeom>
              <a:avLst/>
              <a:gdLst>
                <a:gd name="connsiteX0" fmla="*/ 26419 w 26582"/>
                <a:gd name="connsiteY0" fmla="*/ 38528 h 38892"/>
                <a:gd name="connsiteX1" fmla="*/ 145 w 26582"/>
                <a:gd name="connsiteY1" fmla="*/ -365 h 38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582" h="38892">
                  <a:moveTo>
                    <a:pt x="26419" y="38528"/>
                  </a:moveTo>
                  <a:cubicBezTo>
                    <a:pt x="12456" y="35399"/>
                    <a:pt x="-2507" y="20371"/>
                    <a:pt x="145" y="-36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11" name="任意多边形: 形状 2710">
              <a:extLst>
                <a:ext uri="{FF2B5EF4-FFF2-40B4-BE49-F238E27FC236}">
                  <a16:creationId xmlns:a16="http://schemas.microsoft.com/office/drawing/2014/main" id="{77695516-8B8B-18A7-E0F6-52B680843BCF}"/>
                </a:ext>
              </a:extLst>
            </p:cNvPr>
            <p:cNvSpPr/>
            <p:nvPr/>
          </p:nvSpPr>
          <p:spPr>
            <a:xfrm flipV="1">
              <a:off x="9278310" y="5442779"/>
              <a:ext cx="13194" cy="19960"/>
            </a:xfrm>
            <a:custGeom>
              <a:avLst/>
              <a:gdLst>
                <a:gd name="connsiteX0" fmla="*/ 13032 w 13194"/>
                <a:gd name="connsiteY0" fmla="*/ 19598 h 19960"/>
                <a:gd name="connsiteX1" fmla="*/ -163 w 13194"/>
                <a:gd name="connsiteY1" fmla="*/ -362 h 19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194" h="19960">
                  <a:moveTo>
                    <a:pt x="13032" y="19598"/>
                  </a:moveTo>
                  <a:cubicBezTo>
                    <a:pt x="6618" y="15492"/>
                    <a:pt x="175" y="7049"/>
                    <a:pt x="-163" y="-36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12" name="任意多边形: 形状 2711">
              <a:extLst>
                <a:ext uri="{FF2B5EF4-FFF2-40B4-BE49-F238E27FC236}">
                  <a16:creationId xmlns:a16="http://schemas.microsoft.com/office/drawing/2014/main" id="{39E4584E-0037-8770-2068-53D17749BA29}"/>
                </a:ext>
              </a:extLst>
            </p:cNvPr>
            <p:cNvSpPr/>
            <p:nvPr/>
          </p:nvSpPr>
          <p:spPr>
            <a:xfrm flipV="1">
              <a:off x="9454739" y="5482664"/>
              <a:ext cx="39090" cy="30585"/>
            </a:xfrm>
            <a:custGeom>
              <a:avLst/>
              <a:gdLst>
                <a:gd name="connsiteX0" fmla="*/ -159 w 39090"/>
                <a:gd name="connsiteY0" fmla="*/ 6775 h 30585"/>
                <a:gd name="connsiteX1" fmla="*/ 31581 w 39090"/>
                <a:gd name="connsiteY1" fmla="*/ 30232 h 30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090" h="30585">
                  <a:moveTo>
                    <a:pt x="-159" y="6775"/>
                  </a:moveTo>
                  <a:cubicBezTo>
                    <a:pt x="26927" y="-13651"/>
                    <a:pt x="51725" y="14754"/>
                    <a:pt x="31581" y="3023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13" name="任意多边形: 形状 2712">
              <a:extLst>
                <a:ext uri="{FF2B5EF4-FFF2-40B4-BE49-F238E27FC236}">
                  <a16:creationId xmlns:a16="http://schemas.microsoft.com/office/drawing/2014/main" id="{51A735F4-3255-6028-90E9-AB2E40A86A22}"/>
                </a:ext>
              </a:extLst>
            </p:cNvPr>
            <p:cNvSpPr/>
            <p:nvPr/>
          </p:nvSpPr>
          <p:spPr>
            <a:xfrm flipV="1">
              <a:off x="9434002" y="5374747"/>
              <a:ext cx="39310" cy="24217"/>
            </a:xfrm>
            <a:custGeom>
              <a:avLst/>
              <a:gdLst>
                <a:gd name="connsiteX0" fmla="*/ 39152 w 39310"/>
                <a:gd name="connsiteY0" fmla="*/ -375 h 24217"/>
                <a:gd name="connsiteX1" fmla="*/ -159 w 39310"/>
                <a:gd name="connsiteY1" fmla="*/ 10638 h 24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310" h="24217">
                  <a:moveTo>
                    <a:pt x="39152" y="-375"/>
                  </a:moveTo>
                  <a:cubicBezTo>
                    <a:pt x="37239" y="18530"/>
                    <a:pt x="17214" y="37208"/>
                    <a:pt x="-159" y="1063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14" name="任意多边形: 形状 2713">
              <a:extLst>
                <a:ext uri="{FF2B5EF4-FFF2-40B4-BE49-F238E27FC236}">
                  <a16:creationId xmlns:a16="http://schemas.microsoft.com/office/drawing/2014/main" id="{04ACC069-785E-B6D8-ADC8-403626EF6267}"/>
                </a:ext>
              </a:extLst>
            </p:cNvPr>
            <p:cNvSpPr/>
            <p:nvPr/>
          </p:nvSpPr>
          <p:spPr>
            <a:xfrm flipV="1">
              <a:off x="9350885" y="5370436"/>
              <a:ext cx="61960" cy="49904"/>
            </a:xfrm>
            <a:custGeom>
              <a:avLst/>
              <a:gdLst>
                <a:gd name="connsiteX0" fmla="*/ 60950 w 61960"/>
                <a:gd name="connsiteY0" fmla="*/ 3262 h 49904"/>
                <a:gd name="connsiteX1" fmla="*/ 23000 w 61960"/>
                <a:gd name="connsiteY1" fmla="*/ 49082 h 49904"/>
                <a:gd name="connsiteX2" fmla="*/ 9099 w 61960"/>
                <a:gd name="connsiteY2" fmla="*/ -373 h 49904"/>
                <a:gd name="connsiteX3" fmla="*/ 60950 w 61960"/>
                <a:gd name="connsiteY3" fmla="*/ 3262 h 49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960" h="49904">
                  <a:moveTo>
                    <a:pt x="60950" y="3262"/>
                  </a:moveTo>
                  <a:cubicBezTo>
                    <a:pt x="66498" y="33510"/>
                    <a:pt x="43844" y="52760"/>
                    <a:pt x="23000" y="49082"/>
                  </a:cubicBezTo>
                  <a:cubicBezTo>
                    <a:pt x="5655" y="46023"/>
                    <a:pt x="-11161" y="20085"/>
                    <a:pt x="9099" y="-373"/>
                  </a:cubicBezTo>
                  <a:cubicBezTo>
                    <a:pt x="23410" y="4174"/>
                    <a:pt x="47469" y="6902"/>
                    <a:pt x="60950" y="3262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15" name="任意多边形: 形状 2714">
              <a:extLst>
                <a:ext uri="{FF2B5EF4-FFF2-40B4-BE49-F238E27FC236}">
                  <a16:creationId xmlns:a16="http://schemas.microsoft.com/office/drawing/2014/main" id="{9E58597A-EE89-8AF2-7CAA-33386D3F8399}"/>
                </a:ext>
              </a:extLst>
            </p:cNvPr>
            <p:cNvSpPr/>
            <p:nvPr/>
          </p:nvSpPr>
          <p:spPr>
            <a:xfrm flipV="1">
              <a:off x="9373837" y="5383727"/>
              <a:ext cx="37086" cy="33618"/>
            </a:xfrm>
            <a:custGeom>
              <a:avLst/>
              <a:gdLst>
                <a:gd name="connsiteX0" fmla="*/ 36926 w 37086"/>
                <a:gd name="connsiteY0" fmla="*/ 22176 h 33618"/>
                <a:gd name="connsiteX1" fmla="*/ 319 w 37086"/>
                <a:gd name="connsiteY1" fmla="*/ -372 h 33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086" h="33618">
                  <a:moveTo>
                    <a:pt x="36926" y="22176"/>
                  </a:moveTo>
                  <a:cubicBezTo>
                    <a:pt x="30811" y="43474"/>
                    <a:pt x="-4674" y="33009"/>
                    <a:pt x="319" y="-37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16" name="任意多边形: 形状 2715">
              <a:extLst>
                <a:ext uri="{FF2B5EF4-FFF2-40B4-BE49-F238E27FC236}">
                  <a16:creationId xmlns:a16="http://schemas.microsoft.com/office/drawing/2014/main" id="{8CB6C9E2-0E3E-E5E6-732D-0C6D8FB00DEC}"/>
                </a:ext>
              </a:extLst>
            </p:cNvPr>
            <p:cNvSpPr/>
            <p:nvPr/>
          </p:nvSpPr>
          <p:spPr>
            <a:xfrm flipV="1">
              <a:off x="9440892" y="5386632"/>
              <a:ext cx="32420" cy="14939"/>
            </a:xfrm>
            <a:custGeom>
              <a:avLst/>
              <a:gdLst>
                <a:gd name="connsiteX0" fmla="*/ 32261 w 32420"/>
                <a:gd name="connsiteY0" fmla="*/ 2234 h 14939"/>
                <a:gd name="connsiteX1" fmla="*/ -159 w 32420"/>
                <a:gd name="connsiteY1" fmla="*/ -374 h 14939"/>
                <a:gd name="connsiteX2" fmla="*/ 32261 w 32420"/>
                <a:gd name="connsiteY2" fmla="*/ 2234 h 14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420" h="14939">
                  <a:moveTo>
                    <a:pt x="32261" y="2234"/>
                  </a:moveTo>
                  <a:cubicBezTo>
                    <a:pt x="29497" y="16784"/>
                    <a:pt x="6290" y="21410"/>
                    <a:pt x="-159" y="-374"/>
                  </a:cubicBezTo>
                  <a:cubicBezTo>
                    <a:pt x="9338" y="5592"/>
                    <a:pt x="22634" y="7244"/>
                    <a:pt x="32261" y="2234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17" name="任意多边形: 形状 2716">
              <a:extLst>
                <a:ext uri="{FF2B5EF4-FFF2-40B4-BE49-F238E27FC236}">
                  <a16:creationId xmlns:a16="http://schemas.microsoft.com/office/drawing/2014/main" id="{F9F7AF2D-7190-4478-5885-8B87614FEFF3}"/>
                </a:ext>
              </a:extLst>
            </p:cNvPr>
            <p:cNvSpPr/>
            <p:nvPr/>
          </p:nvSpPr>
          <p:spPr>
            <a:xfrm flipV="1">
              <a:off x="9388414" y="5391888"/>
              <a:ext cx="24452" cy="24827"/>
            </a:xfrm>
            <a:custGeom>
              <a:avLst/>
              <a:gdLst>
                <a:gd name="connsiteX0" fmla="*/ 442 w 24452"/>
                <a:gd name="connsiteY0" fmla="*/ 1068 h 24827"/>
                <a:gd name="connsiteX1" fmla="*/ 23444 w 24452"/>
                <a:gd name="connsiteY1" fmla="*/ -372 h 24827"/>
                <a:gd name="connsiteX2" fmla="*/ 21958 w 24452"/>
                <a:gd name="connsiteY2" fmla="*/ 22673 h 24827"/>
                <a:gd name="connsiteX3" fmla="*/ 441 w 24452"/>
                <a:gd name="connsiteY3" fmla="*/ 1068 h 24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452" h="24827">
                  <a:moveTo>
                    <a:pt x="442" y="1068"/>
                  </a:moveTo>
                  <a:cubicBezTo>
                    <a:pt x="9022" y="1621"/>
                    <a:pt x="17322" y="1284"/>
                    <a:pt x="23444" y="-372"/>
                  </a:cubicBezTo>
                  <a:cubicBezTo>
                    <a:pt x="25034" y="8310"/>
                    <a:pt x="24304" y="16087"/>
                    <a:pt x="21958" y="22673"/>
                  </a:cubicBezTo>
                  <a:cubicBezTo>
                    <a:pt x="19448" y="28564"/>
                    <a:pt x="-4200" y="19478"/>
                    <a:pt x="441" y="1068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18" name="任意多边形: 形状 2717">
              <a:extLst>
                <a:ext uri="{FF2B5EF4-FFF2-40B4-BE49-F238E27FC236}">
                  <a16:creationId xmlns:a16="http://schemas.microsoft.com/office/drawing/2014/main" id="{B8A4C6BF-7391-8644-15D1-0D93A8A6917C}"/>
                </a:ext>
              </a:extLst>
            </p:cNvPr>
            <p:cNvSpPr/>
            <p:nvPr/>
          </p:nvSpPr>
          <p:spPr>
            <a:xfrm flipV="1">
              <a:off x="9322818" y="5345014"/>
              <a:ext cx="63222" cy="24184"/>
            </a:xfrm>
            <a:custGeom>
              <a:avLst/>
              <a:gdLst>
                <a:gd name="connsiteX0" fmla="*/ 63061 w 63222"/>
                <a:gd name="connsiteY0" fmla="*/ -381 h 24184"/>
                <a:gd name="connsiteX1" fmla="*/ 32468 w 63222"/>
                <a:gd name="connsiteY1" fmla="*/ 20092 h 24184"/>
                <a:gd name="connsiteX2" fmla="*/ -161 w 63222"/>
                <a:gd name="connsiteY2" fmla="*/ 10267 h 24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3222" h="24184">
                  <a:moveTo>
                    <a:pt x="63061" y="-381"/>
                  </a:moveTo>
                  <a:cubicBezTo>
                    <a:pt x="54981" y="17806"/>
                    <a:pt x="41667" y="25152"/>
                    <a:pt x="32468" y="20092"/>
                  </a:cubicBezTo>
                  <a:cubicBezTo>
                    <a:pt x="22611" y="26879"/>
                    <a:pt x="9578" y="24784"/>
                    <a:pt x="-161" y="10267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19" name="任意多边形: 形状 2718">
              <a:extLst>
                <a:ext uri="{FF2B5EF4-FFF2-40B4-BE49-F238E27FC236}">
                  <a16:creationId xmlns:a16="http://schemas.microsoft.com/office/drawing/2014/main" id="{64FEB63A-6E3C-93DC-C530-09056264145D}"/>
                </a:ext>
              </a:extLst>
            </p:cNvPr>
            <p:cNvSpPr/>
            <p:nvPr/>
          </p:nvSpPr>
          <p:spPr>
            <a:xfrm flipV="1">
              <a:off x="9290664" y="5356810"/>
              <a:ext cx="49775" cy="21556"/>
            </a:xfrm>
            <a:custGeom>
              <a:avLst/>
              <a:gdLst>
                <a:gd name="connsiteX0" fmla="*/ 49613 w 49775"/>
                <a:gd name="connsiteY0" fmla="*/ -379 h 21556"/>
                <a:gd name="connsiteX1" fmla="*/ -162 w 49775"/>
                <a:gd name="connsiteY1" fmla="*/ 5282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9775" h="21556">
                  <a:moveTo>
                    <a:pt x="49613" y="-379"/>
                  </a:moveTo>
                  <a:cubicBezTo>
                    <a:pt x="40163" y="21662"/>
                    <a:pt x="14531" y="31911"/>
                    <a:pt x="-162" y="5282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20" name="任意多边形: 形状 2719">
              <a:extLst>
                <a:ext uri="{FF2B5EF4-FFF2-40B4-BE49-F238E27FC236}">
                  <a16:creationId xmlns:a16="http://schemas.microsoft.com/office/drawing/2014/main" id="{4EE15976-6901-856A-BFC8-DD0EB6B62A49}"/>
                </a:ext>
              </a:extLst>
            </p:cNvPr>
            <p:cNvSpPr/>
            <p:nvPr/>
          </p:nvSpPr>
          <p:spPr>
            <a:xfrm flipV="1">
              <a:off x="9271264" y="5380655"/>
              <a:ext cx="28509" cy="18932"/>
            </a:xfrm>
            <a:custGeom>
              <a:avLst/>
              <a:gdLst>
                <a:gd name="connsiteX0" fmla="*/ -163 w 28509"/>
                <a:gd name="connsiteY0" fmla="*/ 18228 h 18932"/>
                <a:gd name="connsiteX1" fmla="*/ 28347 w 28509"/>
                <a:gd name="connsiteY1" fmla="*/ -374 h 18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509" h="18932">
                  <a:moveTo>
                    <a:pt x="-163" y="18228"/>
                  </a:moveTo>
                  <a:cubicBezTo>
                    <a:pt x="12184" y="19663"/>
                    <a:pt x="26793" y="16947"/>
                    <a:pt x="28347" y="-37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21" name="任意多边形: 形状 2720">
              <a:extLst>
                <a:ext uri="{FF2B5EF4-FFF2-40B4-BE49-F238E27FC236}">
                  <a16:creationId xmlns:a16="http://schemas.microsoft.com/office/drawing/2014/main" id="{EF45B950-4E32-58C1-1699-258E9CFB3203}"/>
                </a:ext>
              </a:extLst>
            </p:cNvPr>
            <p:cNvSpPr/>
            <p:nvPr/>
          </p:nvSpPr>
          <p:spPr>
            <a:xfrm flipV="1">
              <a:off x="9351226" y="5434683"/>
              <a:ext cx="60769" cy="20739"/>
            </a:xfrm>
            <a:custGeom>
              <a:avLst/>
              <a:gdLst>
                <a:gd name="connsiteX0" fmla="*/ 60609 w 60769"/>
                <a:gd name="connsiteY0" fmla="*/ 20376 h 20739"/>
                <a:gd name="connsiteX1" fmla="*/ 46927 w 60769"/>
                <a:gd name="connsiteY1" fmla="*/ -364 h 20739"/>
                <a:gd name="connsiteX2" fmla="*/ -161 w 60769"/>
                <a:gd name="connsiteY2" fmla="*/ 10408 h 20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0769" h="20739">
                  <a:moveTo>
                    <a:pt x="60609" y="20376"/>
                  </a:moveTo>
                  <a:cubicBezTo>
                    <a:pt x="54793" y="18072"/>
                    <a:pt x="48276" y="12944"/>
                    <a:pt x="46927" y="-364"/>
                  </a:cubicBezTo>
                  <a:cubicBezTo>
                    <a:pt x="45879" y="11736"/>
                    <a:pt x="30336" y="21583"/>
                    <a:pt x="-161" y="10408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22" name="任意多边形: 形状 2721">
              <a:extLst>
                <a:ext uri="{FF2B5EF4-FFF2-40B4-BE49-F238E27FC236}">
                  <a16:creationId xmlns:a16="http://schemas.microsoft.com/office/drawing/2014/main" id="{BF4C4F22-0757-2AD0-6D15-26293126D478}"/>
                </a:ext>
              </a:extLst>
            </p:cNvPr>
            <p:cNvSpPr/>
            <p:nvPr/>
          </p:nvSpPr>
          <p:spPr>
            <a:xfrm flipV="1">
              <a:off x="9426681" y="5453250"/>
              <a:ext cx="23057" cy="22856"/>
            </a:xfrm>
            <a:custGeom>
              <a:avLst/>
              <a:gdLst>
                <a:gd name="connsiteX0" fmla="*/ 22898 w 23057"/>
                <a:gd name="connsiteY0" fmla="*/ 18798 h 22856"/>
                <a:gd name="connsiteX1" fmla="*/ 5863 w 23057"/>
                <a:gd name="connsiteY1" fmla="*/ -360 h 22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057" h="22856">
                  <a:moveTo>
                    <a:pt x="22898" y="18798"/>
                  </a:moveTo>
                  <a:cubicBezTo>
                    <a:pt x="1211" y="29267"/>
                    <a:pt x="-6770" y="15810"/>
                    <a:pt x="5863" y="-360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23" name="任意多边形: 形状 2722">
              <a:extLst>
                <a:ext uri="{FF2B5EF4-FFF2-40B4-BE49-F238E27FC236}">
                  <a16:creationId xmlns:a16="http://schemas.microsoft.com/office/drawing/2014/main" id="{5DED2498-667D-18EF-BD2E-5CD58A377FFF}"/>
                </a:ext>
              </a:extLst>
            </p:cNvPr>
            <p:cNvSpPr/>
            <p:nvPr/>
          </p:nvSpPr>
          <p:spPr>
            <a:xfrm flipV="1">
              <a:off x="9314246" y="5307507"/>
              <a:ext cx="22979" cy="20409"/>
            </a:xfrm>
            <a:custGeom>
              <a:avLst/>
              <a:gdLst>
                <a:gd name="connsiteX0" fmla="*/ 22817 w 22979"/>
                <a:gd name="connsiteY0" fmla="*/ 11075 h 20409"/>
                <a:gd name="connsiteX1" fmla="*/ 7386 w 22979"/>
                <a:gd name="connsiteY1" fmla="*/ -388 h 20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979" h="20409">
                  <a:moveTo>
                    <a:pt x="22817" y="11075"/>
                  </a:moveTo>
                  <a:cubicBezTo>
                    <a:pt x="7932" y="25404"/>
                    <a:pt x="-10903" y="23179"/>
                    <a:pt x="7386" y="-388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24" name="任意多边形: 形状 2723">
              <a:extLst>
                <a:ext uri="{FF2B5EF4-FFF2-40B4-BE49-F238E27FC236}">
                  <a16:creationId xmlns:a16="http://schemas.microsoft.com/office/drawing/2014/main" id="{5AE7C40C-9D55-63B2-61B1-FFA78FB5B04B}"/>
                </a:ext>
              </a:extLst>
            </p:cNvPr>
            <p:cNvSpPr/>
            <p:nvPr/>
          </p:nvSpPr>
          <p:spPr>
            <a:xfrm flipV="1">
              <a:off x="9348558" y="5308411"/>
              <a:ext cx="28671" cy="17091"/>
            </a:xfrm>
            <a:custGeom>
              <a:avLst/>
              <a:gdLst>
                <a:gd name="connsiteX0" fmla="*/ 28510 w 28671"/>
                <a:gd name="connsiteY0" fmla="*/ -388 h 17091"/>
                <a:gd name="connsiteX1" fmla="*/ 1891 w 28671"/>
                <a:gd name="connsiteY1" fmla="*/ 8304 h 17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671" h="17091">
                  <a:moveTo>
                    <a:pt x="28510" y="-388"/>
                  </a:moveTo>
                  <a:cubicBezTo>
                    <a:pt x="8113" y="20700"/>
                    <a:pt x="-5544" y="20640"/>
                    <a:pt x="1891" y="830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25" name="任意多边形: 形状 2724">
              <a:extLst>
                <a:ext uri="{FF2B5EF4-FFF2-40B4-BE49-F238E27FC236}">
                  <a16:creationId xmlns:a16="http://schemas.microsoft.com/office/drawing/2014/main" id="{5CBFE985-430C-11B0-049A-DE2919351AC0}"/>
                </a:ext>
              </a:extLst>
            </p:cNvPr>
            <p:cNvSpPr/>
            <p:nvPr/>
          </p:nvSpPr>
          <p:spPr>
            <a:xfrm flipV="1">
              <a:off x="9242069" y="5378247"/>
              <a:ext cx="17753" cy="18997"/>
            </a:xfrm>
            <a:custGeom>
              <a:avLst/>
              <a:gdLst>
                <a:gd name="connsiteX0" fmla="*/ 4147 w 17753"/>
                <a:gd name="connsiteY0" fmla="*/ 18623 h 18997"/>
                <a:gd name="connsiteX1" fmla="*/ 17590 w 17753"/>
                <a:gd name="connsiteY1" fmla="*/ 309 h 18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753" h="18997">
                  <a:moveTo>
                    <a:pt x="4147" y="18623"/>
                  </a:moveTo>
                  <a:cubicBezTo>
                    <a:pt x="-2042" y="10569"/>
                    <a:pt x="-4521" y="-3655"/>
                    <a:pt x="17590" y="309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26" name="任意多边形: 形状 2725">
              <a:extLst>
                <a:ext uri="{FF2B5EF4-FFF2-40B4-BE49-F238E27FC236}">
                  <a16:creationId xmlns:a16="http://schemas.microsoft.com/office/drawing/2014/main" id="{E29ACFD1-734F-4F8B-2EE8-BEF4065BFB0F}"/>
                </a:ext>
              </a:extLst>
            </p:cNvPr>
            <p:cNvSpPr/>
            <p:nvPr/>
          </p:nvSpPr>
          <p:spPr>
            <a:xfrm flipV="1">
              <a:off x="9228461" y="5406822"/>
              <a:ext cx="6369" cy="5764"/>
            </a:xfrm>
            <a:custGeom>
              <a:avLst/>
              <a:gdLst>
                <a:gd name="connsiteX0" fmla="*/ 6206 w 6369"/>
                <a:gd name="connsiteY0" fmla="*/ 5394 h 5764"/>
                <a:gd name="connsiteX1" fmla="*/ -164 w 6369"/>
                <a:gd name="connsiteY1" fmla="*/ -371 h 5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369" h="5764">
                  <a:moveTo>
                    <a:pt x="6206" y="5394"/>
                  </a:moveTo>
                  <a:cubicBezTo>
                    <a:pt x="4728" y="3061"/>
                    <a:pt x="2616" y="586"/>
                    <a:pt x="-164" y="-371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27" name="任意多边形: 形状 2726">
              <a:extLst>
                <a:ext uri="{FF2B5EF4-FFF2-40B4-BE49-F238E27FC236}">
                  <a16:creationId xmlns:a16="http://schemas.microsoft.com/office/drawing/2014/main" id="{5F613A90-F60E-E29F-D400-6121A009B741}"/>
                </a:ext>
              </a:extLst>
            </p:cNvPr>
            <p:cNvSpPr/>
            <p:nvPr/>
          </p:nvSpPr>
          <p:spPr>
            <a:xfrm flipV="1">
              <a:off x="9244511" y="5236229"/>
              <a:ext cx="16586" cy="21288"/>
            </a:xfrm>
            <a:custGeom>
              <a:avLst/>
              <a:gdLst>
                <a:gd name="connsiteX0" fmla="*/ 6230 w 16586"/>
                <a:gd name="connsiteY0" fmla="*/ -401 h 21288"/>
                <a:gd name="connsiteX1" fmla="*/ 16423 w 16586"/>
                <a:gd name="connsiteY1" fmla="*/ 16560 h 21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586" h="21288">
                  <a:moveTo>
                    <a:pt x="6230" y="-401"/>
                  </a:moveTo>
                  <a:cubicBezTo>
                    <a:pt x="-5829" y="13231"/>
                    <a:pt x="65" y="28553"/>
                    <a:pt x="16423" y="16560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28" name="任意多边形: 形状 2727">
              <a:extLst>
                <a:ext uri="{FF2B5EF4-FFF2-40B4-BE49-F238E27FC236}">
                  <a16:creationId xmlns:a16="http://schemas.microsoft.com/office/drawing/2014/main" id="{934C6422-8F16-82D1-34FF-455F8EBE7F07}"/>
                </a:ext>
              </a:extLst>
            </p:cNvPr>
            <p:cNvSpPr/>
            <p:nvPr/>
          </p:nvSpPr>
          <p:spPr>
            <a:xfrm flipV="1">
              <a:off x="9219925" y="5260991"/>
              <a:ext cx="15811" cy="24745"/>
            </a:xfrm>
            <a:custGeom>
              <a:avLst/>
              <a:gdLst>
                <a:gd name="connsiteX0" fmla="*/ 5812 w 15811"/>
                <a:gd name="connsiteY0" fmla="*/ -396 h 24745"/>
                <a:gd name="connsiteX1" fmla="*/ 15647 w 15811"/>
                <a:gd name="connsiteY1" fmla="*/ 21149 h 24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811" h="24745">
                  <a:moveTo>
                    <a:pt x="5812" y="-396"/>
                  </a:moveTo>
                  <a:cubicBezTo>
                    <a:pt x="-7061" y="15383"/>
                    <a:pt x="3031" y="31315"/>
                    <a:pt x="15647" y="21149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29" name="任意多边形: 形状 2728">
              <a:extLst>
                <a:ext uri="{FF2B5EF4-FFF2-40B4-BE49-F238E27FC236}">
                  <a16:creationId xmlns:a16="http://schemas.microsoft.com/office/drawing/2014/main" id="{60ABBF98-AC07-CD3D-344F-0BEEDED311C9}"/>
                </a:ext>
              </a:extLst>
            </p:cNvPr>
            <p:cNvSpPr/>
            <p:nvPr/>
          </p:nvSpPr>
          <p:spPr>
            <a:xfrm flipV="1">
              <a:off x="9252279" y="5273443"/>
              <a:ext cx="13752" cy="23365"/>
            </a:xfrm>
            <a:custGeom>
              <a:avLst/>
              <a:gdLst>
                <a:gd name="connsiteX0" fmla="*/ 8939 w 13752"/>
                <a:gd name="connsiteY0" fmla="*/ -394 h 23365"/>
                <a:gd name="connsiteX1" fmla="*/ 13589 w 13752"/>
                <a:gd name="connsiteY1" fmla="*/ 18984 h 23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752" h="23365">
                  <a:moveTo>
                    <a:pt x="8939" y="-394"/>
                  </a:moveTo>
                  <a:cubicBezTo>
                    <a:pt x="-7155" y="16330"/>
                    <a:pt x="441" y="30038"/>
                    <a:pt x="13589" y="1898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30" name="任意多边形: 形状 2729">
              <a:extLst>
                <a:ext uri="{FF2B5EF4-FFF2-40B4-BE49-F238E27FC236}">
                  <a16:creationId xmlns:a16="http://schemas.microsoft.com/office/drawing/2014/main" id="{EB0C3060-9480-1B23-F631-A219E8CEA1A3}"/>
                </a:ext>
              </a:extLst>
            </p:cNvPr>
            <p:cNvSpPr/>
            <p:nvPr/>
          </p:nvSpPr>
          <p:spPr>
            <a:xfrm flipV="1">
              <a:off x="9269720" y="5254051"/>
              <a:ext cx="19641" cy="21173"/>
            </a:xfrm>
            <a:custGeom>
              <a:avLst/>
              <a:gdLst>
                <a:gd name="connsiteX0" fmla="*/ 19479 w 19641"/>
                <a:gd name="connsiteY0" fmla="*/ 16952 h 21173"/>
                <a:gd name="connsiteX1" fmla="*/ 9040 w 19641"/>
                <a:gd name="connsiteY1" fmla="*/ -398 h 21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641" h="21173">
                  <a:moveTo>
                    <a:pt x="19479" y="16952"/>
                  </a:moveTo>
                  <a:cubicBezTo>
                    <a:pt x="9868" y="24127"/>
                    <a:pt x="-12816" y="22702"/>
                    <a:pt x="9040" y="-398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31" name="任意多边形: 形状 2730">
              <a:extLst>
                <a:ext uri="{FF2B5EF4-FFF2-40B4-BE49-F238E27FC236}">
                  <a16:creationId xmlns:a16="http://schemas.microsoft.com/office/drawing/2014/main" id="{635BC23C-B689-85E0-6419-75FCCCE9B00E}"/>
                </a:ext>
              </a:extLst>
            </p:cNvPr>
            <p:cNvSpPr/>
            <p:nvPr/>
          </p:nvSpPr>
          <p:spPr>
            <a:xfrm flipV="1">
              <a:off x="9281417" y="5288305"/>
              <a:ext cx="21993" cy="16581"/>
            </a:xfrm>
            <a:custGeom>
              <a:avLst/>
              <a:gdLst>
                <a:gd name="connsiteX0" fmla="*/ 21831 w 21993"/>
                <a:gd name="connsiteY0" fmla="*/ 6139 h 16581"/>
                <a:gd name="connsiteX1" fmla="*/ 4632 w 21993"/>
                <a:gd name="connsiteY1" fmla="*/ -392 h 16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993" h="16581">
                  <a:moveTo>
                    <a:pt x="21831" y="6139"/>
                  </a:moveTo>
                  <a:cubicBezTo>
                    <a:pt x="345" y="24648"/>
                    <a:pt x="-5421" y="14689"/>
                    <a:pt x="4632" y="-392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32" name="任意多边形: 形状 2731">
              <a:extLst>
                <a:ext uri="{FF2B5EF4-FFF2-40B4-BE49-F238E27FC236}">
                  <a16:creationId xmlns:a16="http://schemas.microsoft.com/office/drawing/2014/main" id="{C62D9FAD-5680-B415-EEE5-C22B535AC7AC}"/>
                </a:ext>
              </a:extLst>
            </p:cNvPr>
            <p:cNvSpPr/>
            <p:nvPr/>
          </p:nvSpPr>
          <p:spPr>
            <a:xfrm flipV="1">
              <a:off x="9312682" y="5278599"/>
              <a:ext cx="22875" cy="12981"/>
            </a:xfrm>
            <a:custGeom>
              <a:avLst/>
              <a:gdLst>
                <a:gd name="connsiteX0" fmla="*/ 22714 w 22875"/>
                <a:gd name="connsiteY0" fmla="*/ 4022 h 12981"/>
                <a:gd name="connsiteX1" fmla="*/ 3035 w 22875"/>
                <a:gd name="connsiteY1" fmla="*/ -394 h 12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875" h="12981">
                  <a:moveTo>
                    <a:pt x="22714" y="4022"/>
                  </a:moveTo>
                  <a:cubicBezTo>
                    <a:pt x="6664" y="19088"/>
                    <a:pt x="-6447" y="12143"/>
                    <a:pt x="3035" y="-39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33" name="任意多边形: 形状 2732">
              <a:extLst>
                <a:ext uri="{FF2B5EF4-FFF2-40B4-BE49-F238E27FC236}">
                  <a16:creationId xmlns:a16="http://schemas.microsoft.com/office/drawing/2014/main" id="{9CE47A23-9D49-0920-5840-B86F2E52A4F9}"/>
                </a:ext>
              </a:extLst>
            </p:cNvPr>
            <p:cNvSpPr/>
            <p:nvPr/>
          </p:nvSpPr>
          <p:spPr>
            <a:xfrm flipV="1">
              <a:off x="9235193" y="5302400"/>
              <a:ext cx="23779" cy="15602"/>
            </a:xfrm>
            <a:custGeom>
              <a:avLst/>
              <a:gdLst>
                <a:gd name="connsiteX0" fmla="*/ 188 w 23779"/>
                <a:gd name="connsiteY0" fmla="*/ -389 h 15602"/>
                <a:gd name="connsiteX1" fmla="*/ 23616 w 23779"/>
                <a:gd name="connsiteY1" fmla="*/ 7371 h 15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79" h="15602">
                  <a:moveTo>
                    <a:pt x="188" y="-389"/>
                  </a:moveTo>
                  <a:cubicBezTo>
                    <a:pt x="-1941" y="6135"/>
                    <a:pt x="5565" y="26154"/>
                    <a:pt x="23616" y="7371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34" name="任意多边形: 形状 2733">
              <a:extLst>
                <a:ext uri="{FF2B5EF4-FFF2-40B4-BE49-F238E27FC236}">
                  <a16:creationId xmlns:a16="http://schemas.microsoft.com/office/drawing/2014/main" id="{9270517E-8512-94E7-A285-A090A876AA23}"/>
                </a:ext>
              </a:extLst>
            </p:cNvPr>
            <p:cNvSpPr/>
            <p:nvPr/>
          </p:nvSpPr>
          <p:spPr>
            <a:xfrm flipV="1">
              <a:off x="9255252" y="5333372"/>
              <a:ext cx="28037" cy="16162"/>
            </a:xfrm>
            <a:custGeom>
              <a:avLst/>
              <a:gdLst>
                <a:gd name="connsiteX0" fmla="*/ 27874 w 28037"/>
                <a:gd name="connsiteY0" fmla="*/ 8527 h 16162"/>
                <a:gd name="connsiteX1" fmla="*/ 1536 w 28037"/>
                <a:gd name="connsiteY1" fmla="*/ -383 h 16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037" h="16162">
                  <a:moveTo>
                    <a:pt x="27874" y="8527"/>
                  </a:moveTo>
                  <a:cubicBezTo>
                    <a:pt x="15954" y="21520"/>
                    <a:pt x="-6504" y="16147"/>
                    <a:pt x="1536" y="-383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35" name="任意多边形: 形状 2734">
              <a:extLst>
                <a:ext uri="{FF2B5EF4-FFF2-40B4-BE49-F238E27FC236}">
                  <a16:creationId xmlns:a16="http://schemas.microsoft.com/office/drawing/2014/main" id="{330673CA-2633-A5C0-4D9D-C2FA5FC4D347}"/>
                </a:ext>
              </a:extLst>
            </p:cNvPr>
            <p:cNvSpPr/>
            <p:nvPr/>
          </p:nvSpPr>
          <p:spPr>
            <a:xfrm flipV="1">
              <a:off x="9287826" y="5324245"/>
              <a:ext cx="25109" cy="11735"/>
            </a:xfrm>
            <a:custGeom>
              <a:avLst/>
              <a:gdLst>
                <a:gd name="connsiteX0" fmla="*/ 24947 w 25109"/>
                <a:gd name="connsiteY0" fmla="*/ -386 h 11735"/>
                <a:gd name="connsiteX1" fmla="*/ 700 w 25109"/>
                <a:gd name="connsiteY1" fmla="*/ 5174 h 11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109" h="11735">
                  <a:moveTo>
                    <a:pt x="24947" y="-386"/>
                  </a:moveTo>
                  <a:cubicBezTo>
                    <a:pt x="11515" y="11935"/>
                    <a:pt x="-4015" y="15786"/>
                    <a:pt x="700" y="517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36" name="任意多边形: 形状 2735">
              <a:extLst>
                <a:ext uri="{FF2B5EF4-FFF2-40B4-BE49-F238E27FC236}">
                  <a16:creationId xmlns:a16="http://schemas.microsoft.com/office/drawing/2014/main" id="{940180BD-68D2-03FC-AE70-7A075BA26530}"/>
                </a:ext>
              </a:extLst>
            </p:cNvPr>
            <p:cNvSpPr/>
            <p:nvPr/>
          </p:nvSpPr>
          <p:spPr>
            <a:xfrm flipV="1">
              <a:off x="9100406" y="5263341"/>
              <a:ext cx="151672" cy="117261"/>
            </a:xfrm>
            <a:custGeom>
              <a:avLst/>
              <a:gdLst>
                <a:gd name="connsiteX0" fmla="*/ 6982 w 151672"/>
                <a:gd name="connsiteY0" fmla="*/ 95193 h 117261"/>
                <a:gd name="connsiteX1" fmla="*/ 43280 w 151672"/>
                <a:gd name="connsiteY1" fmla="*/ 55066 h 117261"/>
                <a:gd name="connsiteX2" fmla="*/ 117058 w 151672"/>
                <a:gd name="connsiteY2" fmla="*/ -387 h 117261"/>
                <a:gd name="connsiteX3" fmla="*/ 68303 w 151672"/>
                <a:gd name="connsiteY3" fmla="*/ 65345 h 117261"/>
                <a:gd name="connsiteX4" fmla="*/ -165 w 151672"/>
                <a:gd name="connsiteY4" fmla="*/ 111984 h 117261"/>
                <a:gd name="connsiteX5" fmla="*/ 98746 w 151672"/>
                <a:gd name="connsiteY5" fmla="*/ 51512 h 117261"/>
                <a:gd name="connsiteX6" fmla="*/ 131491 w 151672"/>
                <a:gd name="connsiteY6" fmla="*/ 15521 h 117261"/>
                <a:gd name="connsiteX7" fmla="*/ 78075 w 151672"/>
                <a:gd name="connsiteY7" fmla="*/ 116874 h 117261"/>
                <a:gd name="connsiteX8" fmla="*/ 151503 w 151672"/>
                <a:gd name="connsiteY8" fmla="*/ 19182 h 117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1672" h="117261">
                  <a:moveTo>
                    <a:pt x="6982" y="95193"/>
                  </a:moveTo>
                  <a:cubicBezTo>
                    <a:pt x="17752" y="91489"/>
                    <a:pt x="28542" y="78233"/>
                    <a:pt x="43280" y="55066"/>
                  </a:cubicBezTo>
                  <a:cubicBezTo>
                    <a:pt x="52549" y="40475"/>
                    <a:pt x="83819" y="2156"/>
                    <a:pt x="117058" y="-387"/>
                  </a:cubicBezTo>
                  <a:cubicBezTo>
                    <a:pt x="85499" y="6535"/>
                    <a:pt x="90687" y="57704"/>
                    <a:pt x="68303" y="65345"/>
                  </a:cubicBezTo>
                  <a:cubicBezTo>
                    <a:pt x="45922" y="72991"/>
                    <a:pt x="5811" y="88324"/>
                    <a:pt x="-165" y="111984"/>
                  </a:cubicBezTo>
                  <a:cubicBezTo>
                    <a:pt x="34882" y="86515"/>
                    <a:pt x="72856" y="103008"/>
                    <a:pt x="98746" y="51512"/>
                  </a:cubicBezTo>
                  <a:cubicBezTo>
                    <a:pt x="105972" y="37128"/>
                    <a:pt x="117788" y="23113"/>
                    <a:pt x="131491" y="15521"/>
                  </a:cubicBezTo>
                  <a:cubicBezTo>
                    <a:pt x="123386" y="78373"/>
                    <a:pt x="61569" y="80505"/>
                    <a:pt x="78075" y="116874"/>
                  </a:cubicBezTo>
                  <a:cubicBezTo>
                    <a:pt x="84642" y="81676"/>
                    <a:pt x="152193" y="77006"/>
                    <a:pt x="151503" y="1918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37" name="任意多边形: 形状 2736">
              <a:extLst>
                <a:ext uri="{FF2B5EF4-FFF2-40B4-BE49-F238E27FC236}">
                  <a16:creationId xmlns:a16="http://schemas.microsoft.com/office/drawing/2014/main" id="{21119782-F1D4-AAB1-5A5B-AF16FC6055AB}"/>
                </a:ext>
              </a:extLst>
            </p:cNvPr>
            <p:cNvSpPr/>
            <p:nvPr/>
          </p:nvSpPr>
          <p:spPr>
            <a:xfrm flipV="1">
              <a:off x="9440988" y="5395855"/>
              <a:ext cx="31611" cy="5626"/>
            </a:xfrm>
            <a:custGeom>
              <a:avLst/>
              <a:gdLst>
                <a:gd name="connsiteX0" fmla="*/ 31452 w 31611"/>
                <a:gd name="connsiteY0" fmla="*/ 2740 h 5626"/>
                <a:gd name="connsiteX1" fmla="*/ -159 w 31611"/>
                <a:gd name="connsiteY1" fmla="*/ -373 h 5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611" h="5626">
                  <a:moveTo>
                    <a:pt x="31452" y="2740"/>
                  </a:moveTo>
                  <a:cubicBezTo>
                    <a:pt x="21914" y="6565"/>
                    <a:pt x="11073" y="6399"/>
                    <a:pt x="-159" y="-37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38" name="任意多边形: 形状 2737">
              <a:extLst>
                <a:ext uri="{FF2B5EF4-FFF2-40B4-BE49-F238E27FC236}">
                  <a16:creationId xmlns:a16="http://schemas.microsoft.com/office/drawing/2014/main" id="{5FA6C2C8-BB17-411A-DBAA-4DDFB81E28AF}"/>
                </a:ext>
              </a:extLst>
            </p:cNvPr>
            <p:cNvSpPr/>
            <p:nvPr/>
          </p:nvSpPr>
          <p:spPr>
            <a:xfrm flipV="1">
              <a:off x="9181968" y="5252697"/>
              <a:ext cx="3361" cy="21608"/>
            </a:xfrm>
            <a:custGeom>
              <a:avLst/>
              <a:gdLst>
                <a:gd name="connsiteX0" fmla="*/ -46 w 3361"/>
                <a:gd name="connsiteY0" fmla="*/ -398 h 21608"/>
                <a:gd name="connsiteX1" fmla="*/ 2713 w 3361"/>
                <a:gd name="connsiteY1" fmla="*/ 21210 h 21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61" h="21608">
                  <a:moveTo>
                    <a:pt x="-46" y="-398"/>
                  </a:moveTo>
                  <a:cubicBezTo>
                    <a:pt x="-1067" y="8637"/>
                    <a:pt x="4893" y="13222"/>
                    <a:pt x="2713" y="2121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39" name="任意多边形: 形状 2738">
              <a:extLst>
                <a:ext uri="{FF2B5EF4-FFF2-40B4-BE49-F238E27FC236}">
                  <a16:creationId xmlns:a16="http://schemas.microsoft.com/office/drawing/2014/main" id="{C21D241A-591D-E2E1-222D-6C58BF69D034}"/>
                </a:ext>
              </a:extLst>
            </p:cNvPr>
            <p:cNvSpPr/>
            <p:nvPr/>
          </p:nvSpPr>
          <p:spPr>
            <a:xfrm flipV="1">
              <a:off x="9398769" y="5751022"/>
              <a:ext cx="22617" cy="20132"/>
            </a:xfrm>
            <a:custGeom>
              <a:avLst/>
              <a:gdLst>
                <a:gd name="connsiteX0" fmla="*/ 21758 w 22617"/>
                <a:gd name="connsiteY0" fmla="*/ -304 h 20132"/>
                <a:gd name="connsiteX1" fmla="*/ -160 w 22617"/>
                <a:gd name="connsiteY1" fmla="*/ 18763 h 20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617" h="20132">
                  <a:moveTo>
                    <a:pt x="21758" y="-304"/>
                  </a:moveTo>
                  <a:cubicBezTo>
                    <a:pt x="25674" y="11963"/>
                    <a:pt x="12436" y="23432"/>
                    <a:pt x="-160" y="18763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40" name="任意多边形: 形状 2739">
              <a:extLst>
                <a:ext uri="{FF2B5EF4-FFF2-40B4-BE49-F238E27FC236}">
                  <a16:creationId xmlns:a16="http://schemas.microsoft.com/office/drawing/2014/main" id="{6CB2C79B-F774-C3C2-22BD-A87EEAD35326}"/>
                </a:ext>
              </a:extLst>
            </p:cNvPr>
            <p:cNvSpPr/>
            <p:nvPr/>
          </p:nvSpPr>
          <p:spPr>
            <a:xfrm flipV="1">
              <a:off x="9454144" y="5780799"/>
              <a:ext cx="22981" cy="21743"/>
            </a:xfrm>
            <a:custGeom>
              <a:avLst/>
              <a:gdLst>
                <a:gd name="connsiteX0" fmla="*/ -159 w 22981"/>
                <a:gd name="connsiteY0" fmla="*/ 20970 h 21743"/>
                <a:gd name="connsiteX1" fmla="*/ 20336 w 22981"/>
                <a:gd name="connsiteY1" fmla="*/ -298 h 21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981" h="21743">
                  <a:moveTo>
                    <a:pt x="-159" y="20970"/>
                  </a:moveTo>
                  <a:cubicBezTo>
                    <a:pt x="8314" y="24056"/>
                    <a:pt x="30151" y="11539"/>
                    <a:pt x="20336" y="-298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41" name="任意多边形: 形状 2740">
              <a:extLst>
                <a:ext uri="{FF2B5EF4-FFF2-40B4-BE49-F238E27FC236}">
                  <a16:creationId xmlns:a16="http://schemas.microsoft.com/office/drawing/2014/main" id="{9707F433-B40F-8030-F049-CB5E6B79B94E}"/>
                </a:ext>
              </a:extLst>
            </p:cNvPr>
            <p:cNvSpPr/>
            <p:nvPr/>
          </p:nvSpPr>
          <p:spPr>
            <a:xfrm flipV="1">
              <a:off x="9428180" y="5701638"/>
              <a:ext cx="20010" cy="5303"/>
            </a:xfrm>
            <a:custGeom>
              <a:avLst/>
              <a:gdLst>
                <a:gd name="connsiteX0" fmla="*/ 19851 w 20010"/>
                <a:gd name="connsiteY0" fmla="*/ 4886 h 5303"/>
                <a:gd name="connsiteX1" fmla="*/ -160 w 20010"/>
                <a:gd name="connsiteY1" fmla="*/ -315 h 5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010" h="5303">
                  <a:moveTo>
                    <a:pt x="19851" y="4886"/>
                  </a:moveTo>
                  <a:cubicBezTo>
                    <a:pt x="14752" y="5544"/>
                    <a:pt x="4751" y="2945"/>
                    <a:pt x="-160" y="-315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42" name="任意多边形: 形状 2741">
              <a:extLst>
                <a:ext uri="{FF2B5EF4-FFF2-40B4-BE49-F238E27FC236}">
                  <a16:creationId xmlns:a16="http://schemas.microsoft.com/office/drawing/2014/main" id="{1CB6BACC-FE65-8428-550B-CDF24F7F3B3E}"/>
                </a:ext>
              </a:extLst>
            </p:cNvPr>
            <p:cNvSpPr/>
            <p:nvPr/>
          </p:nvSpPr>
          <p:spPr>
            <a:xfrm flipV="1">
              <a:off x="9467093" y="5749478"/>
              <a:ext cx="17649" cy="3935"/>
            </a:xfrm>
            <a:custGeom>
              <a:avLst/>
              <a:gdLst>
                <a:gd name="connsiteX0" fmla="*/ 17491 w 17649"/>
                <a:gd name="connsiteY0" fmla="*/ -306 h 3935"/>
                <a:gd name="connsiteX1" fmla="*/ -159 w 17649"/>
                <a:gd name="connsiteY1" fmla="*/ 3399 h 3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649" h="3935">
                  <a:moveTo>
                    <a:pt x="17491" y="-306"/>
                  </a:moveTo>
                  <a:cubicBezTo>
                    <a:pt x="10165" y="3967"/>
                    <a:pt x="4343" y="3891"/>
                    <a:pt x="-159" y="3399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43" name="任意多边形: 形状 2742">
              <a:extLst>
                <a:ext uri="{FF2B5EF4-FFF2-40B4-BE49-F238E27FC236}">
                  <a16:creationId xmlns:a16="http://schemas.microsoft.com/office/drawing/2014/main" id="{54CEBBAD-3A58-BCD3-E4CD-1665B6746C63}"/>
                </a:ext>
              </a:extLst>
            </p:cNvPr>
            <p:cNvSpPr/>
            <p:nvPr/>
          </p:nvSpPr>
          <p:spPr>
            <a:xfrm flipV="1">
              <a:off x="9374253" y="5669951"/>
              <a:ext cx="20377" cy="12539"/>
            </a:xfrm>
            <a:custGeom>
              <a:avLst/>
              <a:gdLst>
                <a:gd name="connsiteX0" fmla="*/ -161 w 20377"/>
                <a:gd name="connsiteY0" fmla="*/ 12219 h 12539"/>
                <a:gd name="connsiteX1" fmla="*/ 20217 w 20377"/>
                <a:gd name="connsiteY1" fmla="*/ -320 h 12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377" h="12539">
                  <a:moveTo>
                    <a:pt x="-161" y="12219"/>
                  </a:moveTo>
                  <a:cubicBezTo>
                    <a:pt x="4220" y="10821"/>
                    <a:pt x="14177" y="5708"/>
                    <a:pt x="20217" y="-320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44" name="任意多边形: 形状 2743">
              <a:extLst>
                <a:ext uri="{FF2B5EF4-FFF2-40B4-BE49-F238E27FC236}">
                  <a16:creationId xmlns:a16="http://schemas.microsoft.com/office/drawing/2014/main" id="{77BF2B57-F8C0-989B-602B-AC0D1C2D0E75}"/>
                </a:ext>
              </a:extLst>
            </p:cNvPr>
            <p:cNvSpPr/>
            <p:nvPr/>
          </p:nvSpPr>
          <p:spPr>
            <a:xfrm flipV="1">
              <a:off x="9324081" y="5736471"/>
              <a:ext cx="12309" cy="6821"/>
            </a:xfrm>
            <a:custGeom>
              <a:avLst/>
              <a:gdLst>
                <a:gd name="connsiteX0" fmla="*/ 12148 w 12309"/>
                <a:gd name="connsiteY0" fmla="*/ -308 h 6821"/>
                <a:gd name="connsiteX1" fmla="*/ -162 w 12309"/>
                <a:gd name="connsiteY1" fmla="*/ 6514 h 6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309" h="6821">
                  <a:moveTo>
                    <a:pt x="12148" y="-308"/>
                  </a:moveTo>
                  <a:cubicBezTo>
                    <a:pt x="6239" y="852"/>
                    <a:pt x="2430" y="3276"/>
                    <a:pt x="-162" y="651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45" name="任意多边形: 形状 2744">
              <a:extLst>
                <a:ext uri="{FF2B5EF4-FFF2-40B4-BE49-F238E27FC236}">
                  <a16:creationId xmlns:a16="http://schemas.microsoft.com/office/drawing/2014/main" id="{65766AA8-851A-37AB-AF4A-1CE96FF8CAC0}"/>
                </a:ext>
              </a:extLst>
            </p:cNvPr>
            <p:cNvSpPr/>
            <p:nvPr/>
          </p:nvSpPr>
          <p:spPr>
            <a:xfrm flipV="1">
              <a:off x="9426892" y="5728924"/>
              <a:ext cx="4654" cy="21036"/>
            </a:xfrm>
            <a:custGeom>
              <a:avLst/>
              <a:gdLst>
                <a:gd name="connsiteX0" fmla="*/ 4470 w 4654"/>
                <a:gd name="connsiteY0" fmla="*/ -308 h 21036"/>
                <a:gd name="connsiteX1" fmla="*/ -160 w 4654"/>
                <a:gd name="connsiteY1" fmla="*/ 20728 h 21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654" h="21036">
                  <a:moveTo>
                    <a:pt x="4470" y="-308"/>
                  </a:moveTo>
                  <a:cubicBezTo>
                    <a:pt x="4689" y="5657"/>
                    <a:pt x="3474" y="15461"/>
                    <a:pt x="-160" y="20728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46" name="任意多边形: 形状 2745">
              <a:extLst>
                <a:ext uri="{FF2B5EF4-FFF2-40B4-BE49-F238E27FC236}">
                  <a16:creationId xmlns:a16="http://schemas.microsoft.com/office/drawing/2014/main" id="{945195BA-7AF7-60E7-EF1C-C07D9B2EE4E7}"/>
                </a:ext>
              </a:extLst>
            </p:cNvPr>
            <p:cNvSpPr/>
            <p:nvPr/>
          </p:nvSpPr>
          <p:spPr>
            <a:xfrm flipV="1">
              <a:off x="9334486" y="5687312"/>
              <a:ext cx="56985" cy="11877"/>
            </a:xfrm>
            <a:custGeom>
              <a:avLst/>
              <a:gdLst>
                <a:gd name="connsiteX0" fmla="*/ -161 w 56985"/>
                <a:gd name="connsiteY0" fmla="*/ 1062 h 11877"/>
                <a:gd name="connsiteX1" fmla="*/ 56824 w 56985"/>
                <a:gd name="connsiteY1" fmla="*/ 4122 h 11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6985" h="11877">
                  <a:moveTo>
                    <a:pt x="-161" y="1062"/>
                  </a:moveTo>
                  <a:cubicBezTo>
                    <a:pt x="9256" y="-7253"/>
                    <a:pt x="34729" y="25656"/>
                    <a:pt x="56824" y="4122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47" name="任意多边形: 形状 2746">
              <a:extLst>
                <a:ext uri="{FF2B5EF4-FFF2-40B4-BE49-F238E27FC236}">
                  <a16:creationId xmlns:a16="http://schemas.microsoft.com/office/drawing/2014/main" id="{CE312D17-4D50-755B-0F9F-F80FF0BD1EE3}"/>
                </a:ext>
              </a:extLst>
            </p:cNvPr>
            <p:cNvSpPr/>
            <p:nvPr/>
          </p:nvSpPr>
          <p:spPr>
            <a:xfrm flipV="1">
              <a:off x="9379975" y="5713206"/>
              <a:ext cx="1422" cy="20800"/>
            </a:xfrm>
            <a:custGeom>
              <a:avLst/>
              <a:gdLst>
                <a:gd name="connsiteX0" fmla="*/ 1261 w 1422"/>
                <a:gd name="connsiteY0" fmla="*/ -311 h 20800"/>
                <a:gd name="connsiteX1" fmla="*/ 1139 w 1422"/>
                <a:gd name="connsiteY1" fmla="*/ 20489 h 2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2" h="20800">
                  <a:moveTo>
                    <a:pt x="1261" y="-311"/>
                  </a:moveTo>
                  <a:cubicBezTo>
                    <a:pt x="-707" y="5626"/>
                    <a:pt x="-522" y="13775"/>
                    <a:pt x="1139" y="20489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748" name="文本框 2747">
            <a:extLst>
              <a:ext uri="{FF2B5EF4-FFF2-40B4-BE49-F238E27FC236}">
                <a16:creationId xmlns:a16="http://schemas.microsoft.com/office/drawing/2014/main" id="{6F5DE2A8-612B-BB7E-2FA4-E830E14D41F8}"/>
              </a:ext>
            </a:extLst>
          </p:cNvPr>
          <p:cNvSpPr txBox="1"/>
          <p:nvPr/>
        </p:nvSpPr>
        <p:spPr>
          <a:xfrm>
            <a:off x="3960836" y="3484915"/>
            <a:ext cx="47625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>
                <a:solidFill>
                  <a:schemeClr val="accent2">
                    <a:lumMod val="40000"/>
                    <a:lumOff val="60000"/>
                  </a:schemeClr>
                </a:solidFill>
                <a:cs typeface="+mn-ea"/>
                <a:sym typeface="+mn-lt"/>
              </a:rPr>
              <a:t>元旦节主题班会</a:t>
            </a:r>
            <a:r>
              <a:rPr lang="en-US" altLang="zh-CN" b="1" dirty="0">
                <a:solidFill>
                  <a:schemeClr val="accent2">
                    <a:lumMod val="40000"/>
                    <a:lumOff val="60000"/>
                  </a:schemeClr>
                </a:solidFill>
                <a:cs typeface="+mn-ea"/>
                <a:sym typeface="+mn-lt"/>
              </a:rPr>
              <a:t>PPT</a:t>
            </a:r>
            <a:r>
              <a:rPr lang="zh-CN" altLang="en-US" b="1" dirty="0">
                <a:solidFill>
                  <a:schemeClr val="accent2">
                    <a:lumMod val="40000"/>
                    <a:lumOff val="60000"/>
                  </a:schemeClr>
                </a:solidFill>
                <a:cs typeface="+mn-ea"/>
                <a:sym typeface="+mn-lt"/>
              </a:rPr>
              <a:t>模板</a:t>
            </a:r>
          </a:p>
        </p:txBody>
      </p:sp>
      <p:grpSp>
        <p:nvGrpSpPr>
          <p:cNvPr id="3018" name="组合 3017">
            <a:extLst>
              <a:ext uri="{FF2B5EF4-FFF2-40B4-BE49-F238E27FC236}">
                <a16:creationId xmlns:a16="http://schemas.microsoft.com/office/drawing/2014/main" id="{6F285E13-9630-7AFA-2BF9-1FB72AFBC6F6}"/>
              </a:ext>
            </a:extLst>
          </p:cNvPr>
          <p:cNvGrpSpPr/>
          <p:nvPr/>
        </p:nvGrpSpPr>
        <p:grpSpPr>
          <a:xfrm>
            <a:off x="6183084" y="5742886"/>
            <a:ext cx="1920974" cy="307777"/>
            <a:chOff x="1066066" y="4859695"/>
            <a:chExt cx="1920974" cy="307777"/>
          </a:xfrm>
        </p:grpSpPr>
        <p:sp>
          <p:nvSpPr>
            <p:cNvPr id="3019" name="矩形: 圆角 3018">
              <a:extLst>
                <a:ext uri="{FF2B5EF4-FFF2-40B4-BE49-F238E27FC236}">
                  <a16:creationId xmlns:a16="http://schemas.microsoft.com/office/drawing/2014/main" id="{9362D0BE-C54F-9F28-D480-10FC483CFE51}"/>
                </a:ext>
              </a:extLst>
            </p:cNvPr>
            <p:cNvSpPr/>
            <p:nvPr/>
          </p:nvSpPr>
          <p:spPr>
            <a:xfrm>
              <a:off x="1066066" y="4859695"/>
              <a:ext cx="1920974" cy="307777"/>
            </a:xfrm>
            <a:prstGeom prst="roundRect">
              <a:avLst>
                <a:gd name="adj" fmla="val 50000"/>
              </a:avLst>
            </a:prstGeom>
            <a:solidFill>
              <a:srgbClr val="C31A13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020" name="矩形: 圆角 3019">
              <a:extLst>
                <a:ext uri="{FF2B5EF4-FFF2-40B4-BE49-F238E27FC236}">
                  <a16:creationId xmlns:a16="http://schemas.microsoft.com/office/drawing/2014/main" id="{1838DD09-7F0E-3ED0-927B-510BEA1D6C87}"/>
                </a:ext>
              </a:extLst>
            </p:cNvPr>
            <p:cNvSpPr/>
            <p:nvPr/>
          </p:nvSpPr>
          <p:spPr>
            <a:xfrm>
              <a:off x="1748990" y="4867426"/>
              <a:ext cx="1229525" cy="29231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F6F4F0"/>
                </a:gs>
                <a:gs pos="100000">
                  <a:srgbClr val="F5C77B"/>
                </a:gs>
              </a:gsLst>
              <a:lin ang="10800000" scaled="1"/>
              <a:tileRect/>
            </a:gra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021" name="文本框 3020">
              <a:extLst>
                <a:ext uri="{FF2B5EF4-FFF2-40B4-BE49-F238E27FC236}">
                  <a16:creationId xmlns:a16="http://schemas.microsoft.com/office/drawing/2014/main" id="{B2A16A15-FAA6-395D-F69B-A9AFB5C7A671}"/>
                </a:ext>
              </a:extLst>
            </p:cNvPr>
            <p:cNvSpPr txBox="1"/>
            <p:nvPr/>
          </p:nvSpPr>
          <p:spPr>
            <a:xfrm>
              <a:off x="1221701" y="4890398"/>
              <a:ext cx="489068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05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</a:t>
              </a:r>
            </a:p>
          </p:txBody>
        </p:sp>
        <p:sp>
          <p:nvSpPr>
            <p:cNvPr id="3022" name="文本框 3021">
              <a:extLst>
                <a:ext uri="{FF2B5EF4-FFF2-40B4-BE49-F238E27FC236}">
                  <a16:creationId xmlns:a16="http://schemas.microsoft.com/office/drawing/2014/main" id="{FDF8E517-7D48-FB2C-500B-9D6E1809C872}"/>
                </a:ext>
              </a:extLst>
            </p:cNvPr>
            <p:cNvSpPr txBox="1"/>
            <p:nvPr/>
          </p:nvSpPr>
          <p:spPr>
            <a:xfrm>
              <a:off x="1895784" y="4899923"/>
              <a:ext cx="104472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5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dirty="0">
                  <a:sym typeface="+mn-lt"/>
                </a:rPr>
                <a:t>2023.12.22</a:t>
              </a:r>
              <a:endParaRPr lang="zh-CN" altLang="en-US" dirty="0">
                <a:sym typeface="+mn-lt"/>
              </a:endParaRPr>
            </a:p>
          </p:txBody>
        </p:sp>
      </p:grpSp>
      <p:grpSp>
        <p:nvGrpSpPr>
          <p:cNvPr id="3023" name="组合 3022">
            <a:extLst>
              <a:ext uri="{FF2B5EF4-FFF2-40B4-BE49-F238E27FC236}">
                <a16:creationId xmlns:a16="http://schemas.microsoft.com/office/drawing/2014/main" id="{50D203F1-9D73-93EA-25E6-E7765FCBF81F}"/>
              </a:ext>
            </a:extLst>
          </p:cNvPr>
          <p:cNvGrpSpPr/>
          <p:nvPr/>
        </p:nvGrpSpPr>
        <p:grpSpPr>
          <a:xfrm>
            <a:off x="4106634" y="5742886"/>
            <a:ext cx="1920974" cy="307777"/>
            <a:chOff x="1066066" y="4859695"/>
            <a:chExt cx="1920974" cy="307777"/>
          </a:xfrm>
        </p:grpSpPr>
        <p:sp>
          <p:nvSpPr>
            <p:cNvPr id="3024" name="矩形: 圆角 3023">
              <a:extLst>
                <a:ext uri="{FF2B5EF4-FFF2-40B4-BE49-F238E27FC236}">
                  <a16:creationId xmlns:a16="http://schemas.microsoft.com/office/drawing/2014/main" id="{3EBAA01F-0C31-2F99-E909-17B7C6DF2BE3}"/>
                </a:ext>
              </a:extLst>
            </p:cNvPr>
            <p:cNvSpPr/>
            <p:nvPr/>
          </p:nvSpPr>
          <p:spPr>
            <a:xfrm>
              <a:off x="1066066" y="4859695"/>
              <a:ext cx="1920974" cy="307777"/>
            </a:xfrm>
            <a:prstGeom prst="roundRect">
              <a:avLst>
                <a:gd name="adj" fmla="val 50000"/>
              </a:avLst>
            </a:prstGeom>
            <a:solidFill>
              <a:srgbClr val="C31A13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025" name="矩形: 圆角 3024">
              <a:extLst>
                <a:ext uri="{FF2B5EF4-FFF2-40B4-BE49-F238E27FC236}">
                  <a16:creationId xmlns:a16="http://schemas.microsoft.com/office/drawing/2014/main" id="{D6A32FCA-556D-F287-7F87-3E5D86E85B2E}"/>
                </a:ext>
              </a:extLst>
            </p:cNvPr>
            <p:cNvSpPr/>
            <p:nvPr/>
          </p:nvSpPr>
          <p:spPr>
            <a:xfrm>
              <a:off x="1748990" y="4867426"/>
              <a:ext cx="1229525" cy="29231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F6F4F0"/>
                </a:gs>
                <a:gs pos="100000">
                  <a:srgbClr val="F5C77B"/>
                </a:gs>
              </a:gsLst>
              <a:lin ang="10800000" scaled="1"/>
              <a:tileRect/>
            </a:gra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026" name="文本框 3025">
              <a:extLst>
                <a:ext uri="{FF2B5EF4-FFF2-40B4-BE49-F238E27FC236}">
                  <a16:creationId xmlns:a16="http://schemas.microsoft.com/office/drawing/2014/main" id="{999F6AB0-01BC-4033-F1F2-1A129209BA90}"/>
                </a:ext>
              </a:extLst>
            </p:cNvPr>
            <p:cNvSpPr txBox="1"/>
            <p:nvPr/>
          </p:nvSpPr>
          <p:spPr>
            <a:xfrm>
              <a:off x="1193125" y="4890398"/>
              <a:ext cx="60068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05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</a:t>
              </a:r>
            </a:p>
          </p:txBody>
        </p:sp>
        <p:sp>
          <p:nvSpPr>
            <p:cNvPr id="3027" name="文本框 3026">
              <a:extLst>
                <a:ext uri="{FF2B5EF4-FFF2-40B4-BE49-F238E27FC236}">
                  <a16:creationId xmlns:a16="http://schemas.microsoft.com/office/drawing/2014/main" id="{2F01B4BF-C7F0-FF70-CA1F-2F64CECF638A}"/>
                </a:ext>
              </a:extLst>
            </p:cNvPr>
            <p:cNvSpPr txBox="1"/>
            <p:nvPr/>
          </p:nvSpPr>
          <p:spPr>
            <a:xfrm>
              <a:off x="1895784" y="4899923"/>
              <a:ext cx="104472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</p:grpSp>
      <p:pic>
        <p:nvPicPr>
          <p:cNvPr id="3049" name="图片 3048">
            <a:extLst>
              <a:ext uri="{FF2B5EF4-FFF2-40B4-BE49-F238E27FC236}">
                <a16:creationId xmlns:a16="http://schemas.microsoft.com/office/drawing/2014/main" id="{C3F18D2C-0A54-D4AA-D63A-F30442A597E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4189270"/>
            <a:ext cx="4839485" cy="2668731"/>
          </a:xfrm>
          <a:custGeom>
            <a:avLst/>
            <a:gdLst>
              <a:gd name="connsiteX0" fmla="*/ 0 w 4839485"/>
              <a:gd name="connsiteY0" fmla="*/ 0 h 2668731"/>
              <a:gd name="connsiteX1" fmla="*/ 4839485 w 4839485"/>
              <a:gd name="connsiteY1" fmla="*/ 0 h 2668731"/>
              <a:gd name="connsiteX2" fmla="*/ 4839485 w 4839485"/>
              <a:gd name="connsiteY2" fmla="*/ 2668731 h 2668731"/>
              <a:gd name="connsiteX3" fmla="*/ 0 w 4839485"/>
              <a:gd name="connsiteY3" fmla="*/ 2668731 h 26687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39485" h="2668731">
                <a:moveTo>
                  <a:pt x="0" y="0"/>
                </a:moveTo>
                <a:lnTo>
                  <a:pt x="4839485" y="0"/>
                </a:lnTo>
                <a:lnTo>
                  <a:pt x="4839485" y="2668731"/>
                </a:lnTo>
                <a:lnTo>
                  <a:pt x="0" y="2668731"/>
                </a:lnTo>
                <a:close/>
              </a:path>
            </a:pathLst>
          </a:custGeom>
        </p:spPr>
      </p:pic>
      <p:pic>
        <p:nvPicPr>
          <p:cNvPr id="3051" name="图片 3050">
            <a:extLst>
              <a:ext uri="{FF2B5EF4-FFF2-40B4-BE49-F238E27FC236}">
                <a16:creationId xmlns:a16="http://schemas.microsoft.com/office/drawing/2014/main" id="{71FD85B2-B5EE-9A31-6FD7-47611A24F2E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2642518"/>
            <a:ext cx="2560643" cy="4215483"/>
          </a:xfrm>
          <a:custGeom>
            <a:avLst/>
            <a:gdLst>
              <a:gd name="connsiteX0" fmla="*/ 0 w 2560643"/>
              <a:gd name="connsiteY0" fmla="*/ 0 h 4215483"/>
              <a:gd name="connsiteX1" fmla="*/ 2560643 w 2560643"/>
              <a:gd name="connsiteY1" fmla="*/ 0 h 4215483"/>
              <a:gd name="connsiteX2" fmla="*/ 2560643 w 2560643"/>
              <a:gd name="connsiteY2" fmla="*/ 4215483 h 4215483"/>
              <a:gd name="connsiteX3" fmla="*/ 0 w 2560643"/>
              <a:gd name="connsiteY3" fmla="*/ 4215483 h 4215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60643" h="4215483">
                <a:moveTo>
                  <a:pt x="0" y="0"/>
                </a:moveTo>
                <a:lnTo>
                  <a:pt x="2560643" y="0"/>
                </a:lnTo>
                <a:lnTo>
                  <a:pt x="2560643" y="4215483"/>
                </a:lnTo>
                <a:lnTo>
                  <a:pt x="0" y="4215483"/>
                </a:lnTo>
                <a:close/>
              </a:path>
            </a:pathLst>
          </a:custGeom>
        </p:spPr>
      </p:pic>
      <p:pic>
        <p:nvPicPr>
          <p:cNvPr id="3055" name="图片 3054">
            <a:extLst>
              <a:ext uri="{FF2B5EF4-FFF2-40B4-BE49-F238E27FC236}">
                <a16:creationId xmlns:a16="http://schemas.microsoft.com/office/drawing/2014/main" id="{EC309EA1-6407-5395-2D11-7202616AD2ED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7991813">
            <a:off x="1389349" y="3331086"/>
            <a:ext cx="3403008" cy="6679167"/>
          </a:xfrm>
          <a:custGeom>
            <a:avLst/>
            <a:gdLst>
              <a:gd name="connsiteX0" fmla="*/ 3403008 w 3403008"/>
              <a:gd name="connsiteY0" fmla="*/ 0 h 6679167"/>
              <a:gd name="connsiteX1" fmla="*/ 3403008 w 3403008"/>
              <a:gd name="connsiteY1" fmla="*/ 6679167 h 6679167"/>
              <a:gd name="connsiteX2" fmla="*/ 0 w 3403008"/>
              <a:gd name="connsiteY2" fmla="*/ 752433 h 6679167"/>
              <a:gd name="connsiteX3" fmla="*/ 1310450 w 3403008"/>
              <a:gd name="connsiteY3" fmla="*/ 0 h 6679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03008" h="6679167">
                <a:moveTo>
                  <a:pt x="3403008" y="0"/>
                </a:moveTo>
                <a:lnTo>
                  <a:pt x="3403008" y="6679167"/>
                </a:lnTo>
                <a:lnTo>
                  <a:pt x="0" y="752433"/>
                </a:lnTo>
                <a:lnTo>
                  <a:pt x="1310450" y="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732695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70F3C-DD99-28EE-69F4-9F827B82C657}"/>
              </a:ext>
            </a:extLst>
          </p:cNvPr>
          <p:cNvSpPr txBox="1"/>
          <p:nvPr/>
        </p:nvSpPr>
        <p:spPr>
          <a:xfrm>
            <a:off x="993792" y="1003917"/>
            <a:ext cx="1073402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© 51PPT</a:t>
            </a:r>
            <a:r>
              <a:rPr lang="zh-CN" altLang="en-US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BB3516EC-3955-FDA7-E537-710377C60A96}"/>
              </a:ext>
            </a:extLst>
          </p:cNvPr>
          <p:cNvSpPr/>
          <p:nvPr/>
        </p:nvSpPr>
        <p:spPr>
          <a:xfrm>
            <a:off x="0" y="1"/>
            <a:ext cx="12192000" cy="4303783"/>
          </a:xfrm>
          <a:custGeom>
            <a:avLst/>
            <a:gdLst>
              <a:gd name="connsiteX0" fmla="*/ 0 w 12192000"/>
              <a:gd name="connsiteY0" fmla="*/ 0 h 4303783"/>
              <a:gd name="connsiteX1" fmla="*/ 12192000 w 12192000"/>
              <a:gd name="connsiteY1" fmla="*/ 0 h 4303783"/>
              <a:gd name="connsiteX2" fmla="*/ 12192000 w 12192000"/>
              <a:gd name="connsiteY2" fmla="*/ 3470985 h 4303783"/>
              <a:gd name="connsiteX3" fmla="*/ 12016531 w 12192000"/>
              <a:gd name="connsiteY3" fmla="*/ 3526566 h 4303783"/>
              <a:gd name="connsiteX4" fmla="*/ 6096000 w 12192000"/>
              <a:gd name="connsiteY4" fmla="*/ 4303783 h 4303783"/>
              <a:gd name="connsiteX5" fmla="*/ 175469 w 12192000"/>
              <a:gd name="connsiteY5" fmla="*/ 3526566 h 4303783"/>
              <a:gd name="connsiteX6" fmla="*/ 0 w 12192000"/>
              <a:gd name="connsiteY6" fmla="*/ 3470985 h 4303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4303783">
                <a:moveTo>
                  <a:pt x="0" y="0"/>
                </a:moveTo>
                <a:lnTo>
                  <a:pt x="12192000" y="0"/>
                </a:lnTo>
                <a:lnTo>
                  <a:pt x="12192000" y="3470985"/>
                </a:lnTo>
                <a:lnTo>
                  <a:pt x="12016531" y="3526566"/>
                </a:lnTo>
                <a:cubicBezTo>
                  <a:pt x="10407620" y="4012110"/>
                  <a:pt x="8344958" y="4303783"/>
                  <a:pt x="6096000" y="4303783"/>
                </a:cubicBezTo>
                <a:cubicBezTo>
                  <a:pt x="3847043" y="4303783"/>
                  <a:pt x="1784380" y="4012110"/>
                  <a:pt x="175469" y="3526566"/>
                </a:cubicBezTo>
                <a:lnTo>
                  <a:pt x="0" y="3470985"/>
                </a:lnTo>
                <a:close/>
              </a:path>
            </a:pathLst>
          </a:custGeom>
          <a:solidFill>
            <a:srgbClr val="C31A13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字魂扁桃体" pitchFamily="2" charset="-122"/>
              <a:ea typeface="字魂扁桃体" pitchFamily="2" charset="-122"/>
              <a:cs typeface="+mn-ea"/>
              <a:sym typeface="+mn-lt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F9D2B5F8-2368-35AC-5889-5E9966246C7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341401" y="0"/>
            <a:ext cx="5509197" cy="4109165"/>
          </a:xfrm>
          <a:custGeom>
            <a:avLst/>
            <a:gdLst>
              <a:gd name="connsiteX0" fmla="*/ 0 w 5509197"/>
              <a:gd name="connsiteY0" fmla="*/ 0 h 4109165"/>
              <a:gd name="connsiteX1" fmla="*/ 5509197 w 5509197"/>
              <a:gd name="connsiteY1" fmla="*/ 0 h 4109165"/>
              <a:gd name="connsiteX2" fmla="*/ 5509197 w 5509197"/>
              <a:gd name="connsiteY2" fmla="*/ 4109165 h 4109165"/>
              <a:gd name="connsiteX3" fmla="*/ 0 w 5509197"/>
              <a:gd name="connsiteY3" fmla="*/ 4109165 h 4109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09197" h="4109165">
                <a:moveTo>
                  <a:pt x="0" y="0"/>
                </a:moveTo>
                <a:lnTo>
                  <a:pt x="5509197" y="0"/>
                </a:lnTo>
                <a:lnTo>
                  <a:pt x="5509197" y="4109165"/>
                </a:lnTo>
                <a:lnTo>
                  <a:pt x="0" y="4109165"/>
                </a:lnTo>
                <a:close/>
              </a:path>
            </a:pathLst>
          </a:custGeom>
        </p:spPr>
      </p:pic>
      <p:grpSp>
        <p:nvGrpSpPr>
          <p:cNvPr id="1135" name="图形 1133">
            <a:extLst>
              <a:ext uri="{FF2B5EF4-FFF2-40B4-BE49-F238E27FC236}">
                <a16:creationId xmlns:a16="http://schemas.microsoft.com/office/drawing/2014/main" id="{42755505-5638-10E5-D3D7-CE3E2DFDEE61}"/>
              </a:ext>
            </a:extLst>
          </p:cNvPr>
          <p:cNvGrpSpPr/>
          <p:nvPr/>
        </p:nvGrpSpPr>
        <p:grpSpPr>
          <a:xfrm>
            <a:off x="6431141" y="1676211"/>
            <a:ext cx="9839868" cy="4803931"/>
            <a:chOff x="7630955" y="5085628"/>
            <a:chExt cx="2109990" cy="1030120"/>
          </a:xfrm>
          <a:noFill/>
        </p:grpSpPr>
        <p:sp>
          <p:nvSpPr>
            <p:cNvPr id="1136" name="任意多边形: 形状 1135">
              <a:extLst>
                <a:ext uri="{FF2B5EF4-FFF2-40B4-BE49-F238E27FC236}">
                  <a16:creationId xmlns:a16="http://schemas.microsoft.com/office/drawing/2014/main" id="{54FF66A9-1199-5597-4889-9F10A82BDAB8}"/>
                </a:ext>
              </a:extLst>
            </p:cNvPr>
            <p:cNvSpPr/>
            <p:nvPr/>
          </p:nvSpPr>
          <p:spPr>
            <a:xfrm flipV="1">
              <a:off x="8938047" y="5255056"/>
              <a:ext cx="36037" cy="44816"/>
            </a:xfrm>
            <a:custGeom>
              <a:avLst/>
              <a:gdLst>
                <a:gd name="connsiteX0" fmla="*/ 35868 w 36037"/>
                <a:gd name="connsiteY0" fmla="*/ 36482 h 44816"/>
                <a:gd name="connsiteX1" fmla="*/ 5364 w 36037"/>
                <a:gd name="connsiteY1" fmla="*/ 31305 h 44816"/>
                <a:gd name="connsiteX2" fmla="*/ 14146 w 36037"/>
                <a:gd name="connsiteY2" fmla="*/ -396 h 44816"/>
                <a:gd name="connsiteX3" fmla="*/ 35868 w 36037"/>
                <a:gd name="connsiteY3" fmla="*/ 36482 h 44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037" h="44816">
                  <a:moveTo>
                    <a:pt x="35868" y="36482"/>
                  </a:moveTo>
                  <a:cubicBezTo>
                    <a:pt x="26530" y="48391"/>
                    <a:pt x="14818" y="47090"/>
                    <a:pt x="5364" y="31305"/>
                  </a:cubicBezTo>
                  <a:cubicBezTo>
                    <a:pt x="-4094" y="15515"/>
                    <a:pt x="-1594" y="1406"/>
                    <a:pt x="14146" y="-396"/>
                  </a:cubicBezTo>
                  <a:lnTo>
                    <a:pt x="35868" y="36482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37" name="任意多边形: 形状 1136">
              <a:extLst>
                <a:ext uri="{FF2B5EF4-FFF2-40B4-BE49-F238E27FC236}">
                  <a16:creationId xmlns:a16="http://schemas.microsoft.com/office/drawing/2014/main" id="{A1264E76-C719-8BE8-A87D-6AAAFB549FBE}"/>
                </a:ext>
              </a:extLst>
            </p:cNvPr>
            <p:cNvSpPr/>
            <p:nvPr/>
          </p:nvSpPr>
          <p:spPr>
            <a:xfrm flipV="1">
              <a:off x="8960966" y="5228031"/>
              <a:ext cx="42169" cy="40409"/>
            </a:xfrm>
            <a:custGeom>
              <a:avLst/>
              <a:gdLst>
                <a:gd name="connsiteX0" fmla="*/ 42000 w 42169"/>
                <a:gd name="connsiteY0" fmla="*/ 27547 h 40409"/>
                <a:gd name="connsiteX1" fmla="*/ 11450 w 42169"/>
                <a:gd name="connsiteY1" fmla="*/ 32433 h 40409"/>
                <a:gd name="connsiteX2" fmla="*/ 9584 w 42169"/>
                <a:gd name="connsiteY2" fmla="*/ -401 h 40409"/>
                <a:gd name="connsiteX3" fmla="*/ 42001 w 42169"/>
                <a:gd name="connsiteY3" fmla="*/ 27548 h 40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169" h="40409">
                  <a:moveTo>
                    <a:pt x="42000" y="27547"/>
                  </a:moveTo>
                  <a:cubicBezTo>
                    <a:pt x="36982" y="41819"/>
                    <a:pt x="25476" y="44353"/>
                    <a:pt x="11450" y="32433"/>
                  </a:cubicBezTo>
                  <a:cubicBezTo>
                    <a:pt x="-2578" y="20522"/>
                    <a:pt x="-4742" y="6360"/>
                    <a:pt x="9584" y="-401"/>
                  </a:cubicBezTo>
                  <a:lnTo>
                    <a:pt x="42001" y="27548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38" name="任意多边形: 形状 1137">
              <a:extLst>
                <a:ext uri="{FF2B5EF4-FFF2-40B4-BE49-F238E27FC236}">
                  <a16:creationId xmlns:a16="http://schemas.microsoft.com/office/drawing/2014/main" id="{9742F12D-64FA-0F95-5BEC-803ED286F78A}"/>
                </a:ext>
              </a:extLst>
            </p:cNvPr>
            <p:cNvSpPr/>
            <p:nvPr/>
          </p:nvSpPr>
          <p:spPr>
            <a:xfrm flipV="1">
              <a:off x="8993507" y="5208100"/>
              <a:ext cx="44156" cy="37159"/>
            </a:xfrm>
            <a:custGeom>
              <a:avLst/>
              <a:gdLst>
                <a:gd name="connsiteX0" fmla="*/ 43988 w 44156"/>
                <a:gd name="connsiteY0" fmla="*/ 21983 h 37159"/>
                <a:gd name="connsiteX1" fmla="*/ 14612 w 44156"/>
                <a:gd name="connsiteY1" fmla="*/ 31713 h 37159"/>
                <a:gd name="connsiteX2" fmla="*/ 7508 w 44156"/>
                <a:gd name="connsiteY2" fmla="*/ -405 h 37159"/>
                <a:gd name="connsiteX3" fmla="*/ 43987 w 44156"/>
                <a:gd name="connsiteY3" fmla="*/ 21983 h 37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156" h="37159">
                  <a:moveTo>
                    <a:pt x="43988" y="21983"/>
                  </a:moveTo>
                  <a:cubicBezTo>
                    <a:pt x="41327" y="36882"/>
                    <a:pt x="30370" y="41227"/>
                    <a:pt x="14612" y="31713"/>
                  </a:cubicBezTo>
                  <a:cubicBezTo>
                    <a:pt x="-1142" y="22203"/>
                    <a:pt x="-5547" y="8567"/>
                    <a:pt x="7508" y="-405"/>
                  </a:cubicBezTo>
                  <a:lnTo>
                    <a:pt x="43987" y="21983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39" name="任意多边形: 形状 1138">
              <a:extLst>
                <a:ext uri="{FF2B5EF4-FFF2-40B4-BE49-F238E27FC236}">
                  <a16:creationId xmlns:a16="http://schemas.microsoft.com/office/drawing/2014/main" id="{DFE76DC5-6093-2007-F3D2-D2A458AC4C25}"/>
                </a:ext>
              </a:extLst>
            </p:cNvPr>
            <p:cNvSpPr/>
            <p:nvPr/>
          </p:nvSpPr>
          <p:spPr>
            <a:xfrm flipV="1">
              <a:off x="8908812" y="5352376"/>
              <a:ext cx="35854" cy="59642"/>
            </a:xfrm>
            <a:custGeom>
              <a:avLst/>
              <a:gdLst>
                <a:gd name="connsiteX0" fmla="*/ 31050 w 35854"/>
                <a:gd name="connsiteY0" fmla="*/ 58755 h 59642"/>
                <a:gd name="connsiteX1" fmla="*/ -70 w 35854"/>
                <a:gd name="connsiteY1" fmla="*/ 25098 h 59642"/>
                <a:gd name="connsiteX2" fmla="*/ 35684 w 35854"/>
                <a:gd name="connsiteY2" fmla="*/ 2451 h 59642"/>
                <a:gd name="connsiteX3" fmla="*/ 31049 w 35854"/>
                <a:gd name="connsiteY3" fmla="*/ 58755 h 59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854" h="59642">
                  <a:moveTo>
                    <a:pt x="31050" y="58755"/>
                  </a:moveTo>
                  <a:cubicBezTo>
                    <a:pt x="12841" y="62665"/>
                    <a:pt x="-1519" y="43441"/>
                    <a:pt x="-70" y="25098"/>
                  </a:cubicBezTo>
                  <a:cubicBezTo>
                    <a:pt x="1383" y="6761"/>
                    <a:pt x="17006" y="-6404"/>
                    <a:pt x="35684" y="2451"/>
                  </a:cubicBezTo>
                  <a:lnTo>
                    <a:pt x="31049" y="58755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0" name="任意多边形: 形状 1139">
              <a:extLst>
                <a:ext uri="{FF2B5EF4-FFF2-40B4-BE49-F238E27FC236}">
                  <a16:creationId xmlns:a16="http://schemas.microsoft.com/office/drawing/2014/main" id="{049C3973-2D8F-AA8D-AEAB-D0603EDE3AC7}"/>
                </a:ext>
              </a:extLst>
            </p:cNvPr>
            <p:cNvSpPr/>
            <p:nvPr/>
          </p:nvSpPr>
          <p:spPr>
            <a:xfrm flipV="1">
              <a:off x="8846867" y="5293158"/>
              <a:ext cx="103166" cy="69305"/>
            </a:xfrm>
            <a:custGeom>
              <a:avLst/>
              <a:gdLst>
                <a:gd name="connsiteX0" fmla="*/ 102995 w 103166"/>
                <a:gd name="connsiteY0" fmla="*/ 62768 h 69305"/>
                <a:gd name="connsiteX1" fmla="*/ 54548 w 103166"/>
                <a:gd name="connsiteY1" fmla="*/ 49895 h 69305"/>
                <a:gd name="connsiteX2" fmla="*/ -171 w 103166"/>
                <a:gd name="connsiteY2" fmla="*/ -386 h 69305"/>
                <a:gd name="connsiteX3" fmla="*/ 48484 w 103166"/>
                <a:gd name="connsiteY3" fmla="*/ 14531 h 69305"/>
                <a:gd name="connsiteX4" fmla="*/ 93017 w 103166"/>
                <a:gd name="connsiteY4" fmla="*/ 9198 h 69305"/>
                <a:gd name="connsiteX5" fmla="*/ 102995 w 103166"/>
                <a:gd name="connsiteY5" fmla="*/ 62769 h 69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3166" h="69305">
                  <a:moveTo>
                    <a:pt x="102995" y="62768"/>
                  </a:moveTo>
                  <a:cubicBezTo>
                    <a:pt x="91964" y="76293"/>
                    <a:pt x="67449" y="65492"/>
                    <a:pt x="54548" y="49895"/>
                  </a:cubicBezTo>
                  <a:cubicBezTo>
                    <a:pt x="38291" y="30250"/>
                    <a:pt x="3546" y="42452"/>
                    <a:pt x="-171" y="-386"/>
                  </a:cubicBezTo>
                  <a:cubicBezTo>
                    <a:pt x="16373" y="17997"/>
                    <a:pt x="37109" y="20649"/>
                    <a:pt x="48484" y="14531"/>
                  </a:cubicBezTo>
                  <a:cubicBezTo>
                    <a:pt x="59857" y="8421"/>
                    <a:pt x="77654" y="416"/>
                    <a:pt x="93017" y="9198"/>
                  </a:cubicBezTo>
                  <a:lnTo>
                    <a:pt x="102995" y="62769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1" name="任意多边形: 形状 1140">
              <a:extLst>
                <a:ext uri="{FF2B5EF4-FFF2-40B4-BE49-F238E27FC236}">
                  <a16:creationId xmlns:a16="http://schemas.microsoft.com/office/drawing/2014/main" id="{33AEF1F1-B8D2-31A3-1B99-62A87BCD00EE}"/>
                </a:ext>
              </a:extLst>
            </p:cNvPr>
            <p:cNvSpPr/>
            <p:nvPr/>
          </p:nvSpPr>
          <p:spPr>
            <a:xfrm flipV="1">
              <a:off x="8908355" y="5409418"/>
              <a:ext cx="42523" cy="65497"/>
            </a:xfrm>
            <a:custGeom>
              <a:avLst/>
              <a:gdLst>
                <a:gd name="connsiteX0" fmla="*/ 33054 w 42523"/>
                <a:gd name="connsiteY0" fmla="*/ 63919 h 65497"/>
                <a:gd name="connsiteX1" fmla="*/ -31 w 42523"/>
                <a:gd name="connsiteY1" fmla="*/ 27158 h 65497"/>
                <a:gd name="connsiteX2" fmla="*/ 42353 w 42523"/>
                <a:gd name="connsiteY2" fmla="*/ 4667 h 65497"/>
                <a:gd name="connsiteX3" fmla="*/ 33055 w 42523"/>
                <a:gd name="connsiteY3" fmla="*/ 63919 h 65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523" h="65497">
                  <a:moveTo>
                    <a:pt x="33054" y="63919"/>
                  </a:moveTo>
                  <a:cubicBezTo>
                    <a:pt x="14274" y="70372"/>
                    <a:pt x="-1844" y="50087"/>
                    <a:pt x="-31" y="27158"/>
                  </a:cubicBezTo>
                  <a:cubicBezTo>
                    <a:pt x="1518" y="7527"/>
                    <a:pt x="34757" y="-9041"/>
                    <a:pt x="42353" y="4667"/>
                  </a:cubicBezTo>
                  <a:lnTo>
                    <a:pt x="33055" y="63919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2" name="任意多边形: 形状 1141">
              <a:extLst>
                <a:ext uri="{FF2B5EF4-FFF2-40B4-BE49-F238E27FC236}">
                  <a16:creationId xmlns:a16="http://schemas.microsoft.com/office/drawing/2014/main" id="{2AC1045B-ACE6-775E-5EBC-82A26CE665A0}"/>
                </a:ext>
              </a:extLst>
            </p:cNvPr>
            <p:cNvSpPr/>
            <p:nvPr/>
          </p:nvSpPr>
          <p:spPr>
            <a:xfrm flipV="1">
              <a:off x="8846563" y="5498202"/>
              <a:ext cx="60968" cy="74887"/>
            </a:xfrm>
            <a:custGeom>
              <a:avLst/>
              <a:gdLst>
                <a:gd name="connsiteX0" fmla="*/ 58174 w 60968"/>
                <a:gd name="connsiteY0" fmla="*/ 1970 h 74887"/>
                <a:gd name="connsiteX1" fmla="*/ 36118 w 60968"/>
                <a:gd name="connsiteY1" fmla="*/ 39354 h 74887"/>
                <a:gd name="connsiteX2" fmla="*/ 7219 w 60968"/>
                <a:gd name="connsiteY2" fmla="*/ 74540 h 74887"/>
                <a:gd name="connsiteX3" fmla="*/ 9195 w 60968"/>
                <a:gd name="connsiteY3" fmla="*/ 38983 h 74887"/>
                <a:gd name="connsiteX4" fmla="*/ 7020 w 60968"/>
                <a:gd name="connsiteY4" fmla="*/ 17493 h 74887"/>
                <a:gd name="connsiteX5" fmla="*/ 58174 w 60968"/>
                <a:gd name="connsiteY5" fmla="*/ 1970 h 74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968" h="74887">
                  <a:moveTo>
                    <a:pt x="58174" y="1970"/>
                  </a:moveTo>
                  <a:cubicBezTo>
                    <a:pt x="67810" y="15466"/>
                    <a:pt x="48720" y="35184"/>
                    <a:pt x="36118" y="39354"/>
                  </a:cubicBezTo>
                  <a:cubicBezTo>
                    <a:pt x="23512" y="43527"/>
                    <a:pt x="4692" y="59804"/>
                    <a:pt x="7219" y="74540"/>
                  </a:cubicBezTo>
                  <a:cubicBezTo>
                    <a:pt x="-2573" y="67675"/>
                    <a:pt x="-3339" y="54004"/>
                    <a:pt x="9195" y="38983"/>
                  </a:cubicBezTo>
                  <a:cubicBezTo>
                    <a:pt x="18689" y="27615"/>
                    <a:pt x="12978" y="19163"/>
                    <a:pt x="7020" y="17493"/>
                  </a:cubicBezTo>
                  <a:cubicBezTo>
                    <a:pt x="14975" y="10279"/>
                    <a:pt x="41398" y="-6458"/>
                    <a:pt x="58174" y="1970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3" name="任意多边形: 形状 1142">
              <a:extLst>
                <a:ext uri="{FF2B5EF4-FFF2-40B4-BE49-F238E27FC236}">
                  <a16:creationId xmlns:a16="http://schemas.microsoft.com/office/drawing/2014/main" id="{174D6F10-A490-B647-5EB6-C768E8AFB806}"/>
                </a:ext>
              </a:extLst>
            </p:cNvPr>
            <p:cNvSpPr/>
            <p:nvPr/>
          </p:nvSpPr>
          <p:spPr>
            <a:xfrm flipV="1">
              <a:off x="8852440" y="5450979"/>
              <a:ext cx="96284" cy="60612"/>
            </a:xfrm>
            <a:custGeom>
              <a:avLst/>
              <a:gdLst>
                <a:gd name="connsiteX0" fmla="*/ 96113 w 96284"/>
                <a:gd name="connsiteY0" fmla="*/ 37856 h 60612"/>
                <a:gd name="connsiteX1" fmla="*/ 55777 w 96284"/>
                <a:gd name="connsiteY1" fmla="*/ 43807 h 60612"/>
                <a:gd name="connsiteX2" fmla="*/ -171 w 96284"/>
                <a:gd name="connsiteY2" fmla="*/ 56922 h 60612"/>
                <a:gd name="connsiteX3" fmla="*/ 24906 w 96284"/>
                <a:gd name="connsiteY3" fmla="*/ 26881 h 60612"/>
                <a:gd name="connsiteX4" fmla="*/ 91516 w 96284"/>
                <a:gd name="connsiteY4" fmla="*/ 10826 h 60612"/>
                <a:gd name="connsiteX5" fmla="*/ 96113 w 96284"/>
                <a:gd name="connsiteY5" fmla="*/ 37856 h 60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6284" h="60612">
                  <a:moveTo>
                    <a:pt x="96113" y="37856"/>
                  </a:moveTo>
                  <a:cubicBezTo>
                    <a:pt x="84614" y="54947"/>
                    <a:pt x="68409" y="50278"/>
                    <a:pt x="55777" y="43807"/>
                  </a:cubicBezTo>
                  <a:cubicBezTo>
                    <a:pt x="37237" y="34313"/>
                    <a:pt x="21953" y="71219"/>
                    <a:pt x="-171" y="56922"/>
                  </a:cubicBezTo>
                  <a:cubicBezTo>
                    <a:pt x="15907" y="54362"/>
                    <a:pt x="21419" y="34610"/>
                    <a:pt x="24906" y="26881"/>
                  </a:cubicBezTo>
                  <a:cubicBezTo>
                    <a:pt x="34867" y="4777"/>
                    <a:pt x="70111" y="-12646"/>
                    <a:pt x="91516" y="10826"/>
                  </a:cubicBezTo>
                  <a:lnTo>
                    <a:pt x="96113" y="37856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4" name="任意多边形: 形状 1143">
              <a:extLst>
                <a:ext uri="{FF2B5EF4-FFF2-40B4-BE49-F238E27FC236}">
                  <a16:creationId xmlns:a16="http://schemas.microsoft.com/office/drawing/2014/main" id="{FC501774-7B57-376D-3ADC-024ACB2CA37A}"/>
                </a:ext>
              </a:extLst>
            </p:cNvPr>
            <p:cNvSpPr/>
            <p:nvPr/>
          </p:nvSpPr>
          <p:spPr>
            <a:xfrm flipV="1">
              <a:off x="8897967" y="5497905"/>
              <a:ext cx="50741" cy="72820"/>
            </a:xfrm>
            <a:custGeom>
              <a:avLst/>
              <a:gdLst>
                <a:gd name="connsiteX0" fmla="*/ 48085 w 50741"/>
                <a:gd name="connsiteY0" fmla="*/ 72473 h 72820"/>
                <a:gd name="connsiteX1" fmla="*/ 3434 w 50741"/>
                <a:gd name="connsiteY1" fmla="*/ 50120 h 72820"/>
                <a:gd name="connsiteX2" fmla="*/ 11759 w 50741"/>
                <a:gd name="connsiteY2" fmla="*/ -347 h 72820"/>
                <a:gd name="connsiteX3" fmla="*/ 48085 w 50741"/>
                <a:gd name="connsiteY3" fmla="*/ 72472 h 72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741" h="72820">
                  <a:moveTo>
                    <a:pt x="48085" y="72473"/>
                  </a:moveTo>
                  <a:cubicBezTo>
                    <a:pt x="24525" y="70523"/>
                    <a:pt x="9199" y="60081"/>
                    <a:pt x="3434" y="50120"/>
                  </a:cubicBezTo>
                  <a:cubicBezTo>
                    <a:pt x="-2332" y="40160"/>
                    <a:pt x="-2272" y="10172"/>
                    <a:pt x="11759" y="-347"/>
                  </a:cubicBezTo>
                  <a:cubicBezTo>
                    <a:pt x="31384" y="11721"/>
                    <a:pt x="59043" y="45931"/>
                    <a:pt x="48085" y="72472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5" name="任意多边形: 形状 1144">
              <a:extLst>
                <a:ext uri="{FF2B5EF4-FFF2-40B4-BE49-F238E27FC236}">
                  <a16:creationId xmlns:a16="http://schemas.microsoft.com/office/drawing/2014/main" id="{5EE82012-783E-26CD-DD61-ECA84D88B70E}"/>
                </a:ext>
              </a:extLst>
            </p:cNvPr>
            <p:cNvSpPr/>
            <p:nvPr/>
          </p:nvSpPr>
          <p:spPr>
            <a:xfrm flipV="1">
              <a:off x="8832638" y="5527874"/>
              <a:ext cx="24547" cy="27396"/>
            </a:xfrm>
            <a:custGeom>
              <a:avLst/>
              <a:gdLst>
                <a:gd name="connsiteX0" fmla="*/ -172 w 24547"/>
                <a:gd name="connsiteY0" fmla="*/ 23920 h 27396"/>
                <a:gd name="connsiteX1" fmla="*/ 18142 w 24547"/>
                <a:gd name="connsiteY1" fmla="*/ 21032 h 27396"/>
                <a:gd name="connsiteX2" fmla="*/ 20938 w 24547"/>
                <a:gd name="connsiteY2" fmla="*/ -346 h 27396"/>
                <a:gd name="connsiteX3" fmla="*/ -172 w 24547"/>
                <a:gd name="connsiteY3" fmla="*/ 23919 h 27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47" h="27396">
                  <a:moveTo>
                    <a:pt x="-172" y="23920"/>
                  </a:moveTo>
                  <a:cubicBezTo>
                    <a:pt x="3517" y="29745"/>
                    <a:pt x="13546" y="26661"/>
                    <a:pt x="18142" y="21032"/>
                  </a:cubicBezTo>
                  <a:cubicBezTo>
                    <a:pt x="22740" y="15395"/>
                    <a:pt x="27985" y="3903"/>
                    <a:pt x="20938" y="-346"/>
                  </a:cubicBezTo>
                  <a:lnTo>
                    <a:pt x="-172" y="23919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6" name="任意多边形: 形状 1145">
              <a:extLst>
                <a:ext uri="{FF2B5EF4-FFF2-40B4-BE49-F238E27FC236}">
                  <a16:creationId xmlns:a16="http://schemas.microsoft.com/office/drawing/2014/main" id="{69C6A416-69D6-DF4A-01F8-6389A46EAC46}"/>
                </a:ext>
              </a:extLst>
            </p:cNvPr>
            <p:cNvSpPr/>
            <p:nvPr/>
          </p:nvSpPr>
          <p:spPr>
            <a:xfrm flipV="1">
              <a:off x="8765010" y="5436073"/>
              <a:ext cx="38584" cy="42112"/>
            </a:xfrm>
            <a:custGeom>
              <a:avLst/>
              <a:gdLst>
                <a:gd name="connsiteX0" fmla="*/ -173 w 38584"/>
                <a:gd name="connsiteY0" fmla="*/ 34330 h 42112"/>
                <a:gd name="connsiteX1" fmla="*/ 32569 w 38584"/>
                <a:gd name="connsiteY1" fmla="*/ 31015 h 42112"/>
                <a:gd name="connsiteX2" fmla="*/ 27945 w 38584"/>
                <a:gd name="connsiteY2" fmla="*/ -362 h 42112"/>
                <a:gd name="connsiteX3" fmla="*/ -173 w 38584"/>
                <a:gd name="connsiteY3" fmla="*/ 34330 h 42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584" h="42112">
                  <a:moveTo>
                    <a:pt x="-173" y="34330"/>
                  </a:moveTo>
                  <a:cubicBezTo>
                    <a:pt x="2700" y="42310"/>
                    <a:pt x="21602" y="47218"/>
                    <a:pt x="32569" y="31015"/>
                  </a:cubicBezTo>
                  <a:cubicBezTo>
                    <a:pt x="43541" y="14809"/>
                    <a:pt x="37363" y="754"/>
                    <a:pt x="27945" y="-362"/>
                  </a:cubicBezTo>
                  <a:lnTo>
                    <a:pt x="-173" y="34330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7" name="任意多边形: 形状 1146">
              <a:extLst>
                <a:ext uri="{FF2B5EF4-FFF2-40B4-BE49-F238E27FC236}">
                  <a16:creationId xmlns:a16="http://schemas.microsoft.com/office/drawing/2014/main" id="{E654848F-0D08-D0BF-9552-26E81A8D7042}"/>
                </a:ext>
              </a:extLst>
            </p:cNvPr>
            <p:cNvSpPr/>
            <p:nvPr/>
          </p:nvSpPr>
          <p:spPr>
            <a:xfrm flipV="1">
              <a:off x="8793823" y="5476912"/>
              <a:ext cx="44232" cy="54184"/>
            </a:xfrm>
            <a:custGeom>
              <a:avLst/>
              <a:gdLst>
                <a:gd name="connsiteX0" fmla="*/ -172 w 44232"/>
                <a:gd name="connsiteY0" fmla="*/ 50936 h 54184"/>
                <a:gd name="connsiteX1" fmla="*/ 32630 w 44232"/>
                <a:gd name="connsiteY1" fmla="*/ 39957 h 54184"/>
                <a:gd name="connsiteX2" fmla="*/ 38676 w 44232"/>
                <a:gd name="connsiteY2" fmla="*/ -353 h 54184"/>
                <a:gd name="connsiteX3" fmla="*/ -173 w 44232"/>
                <a:gd name="connsiteY3" fmla="*/ 50936 h 54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232" h="54184">
                  <a:moveTo>
                    <a:pt x="-172" y="50936"/>
                  </a:moveTo>
                  <a:cubicBezTo>
                    <a:pt x="1125" y="55558"/>
                    <a:pt x="16948" y="56408"/>
                    <a:pt x="32630" y="39957"/>
                  </a:cubicBezTo>
                  <a:cubicBezTo>
                    <a:pt x="48322" y="23479"/>
                    <a:pt x="45298" y="8569"/>
                    <a:pt x="38676" y="-353"/>
                  </a:cubicBezTo>
                  <a:lnTo>
                    <a:pt x="-173" y="50936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8" name="任意多边形: 形状 1147">
              <a:extLst>
                <a:ext uri="{FF2B5EF4-FFF2-40B4-BE49-F238E27FC236}">
                  <a16:creationId xmlns:a16="http://schemas.microsoft.com/office/drawing/2014/main" id="{3108B339-0691-D800-D2AA-21D1BE5B00A1}"/>
                </a:ext>
              </a:extLst>
            </p:cNvPr>
            <p:cNvSpPr/>
            <p:nvPr/>
          </p:nvSpPr>
          <p:spPr>
            <a:xfrm flipV="1">
              <a:off x="8735857" y="5339591"/>
              <a:ext cx="43254" cy="102711"/>
            </a:xfrm>
            <a:custGeom>
              <a:avLst/>
              <a:gdLst>
                <a:gd name="connsiteX0" fmla="*/ 27074 w 43254"/>
                <a:gd name="connsiteY0" fmla="*/ -374 h 102711"/>
                <a:gd name="connsiteX1" fmla="*/ 40599 w 43254"/>
                <a:gd name="connsiteY1" fmla="*/ 26996 h 102711"/>
                <a:gd name="connsiteX2" fmla="*/ 40575 w 43254"/>
                <a:gd name="connsiteY2" fmla="*/ 71659 h 102711"/>
                <a:gd name="connsiteX3" fmla="*/ 31689 w 43254"/>
                <a:gd name="connsiteY3" fmla="*/ 102338 h 102711"/>
                <a:gd name="connsiteX4" fmla="*/ 20989 w 43254"/>
                <a:gd name="connsiteY4" fmla="*/ 74266 h 102711"/>
                <a:gd name="connsiteX5" fmla="*/ 364 w 43254"/>
                <a:gd name="connsiteY5" fmla="*/ 33969 h 102711"/>
                <a:gd name="connsiteX6" fmla="*/ 27072 w 43254"/>
                <a:gd name="connsiteY6" fmla="*/ -373 h 102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254" h="102711">
                  <a:moveTo>
                    <a:pt x="27074" y="-374"/>
                  </a:moveTo>
                  <a:cubicBezTo>
                    <a:pt x="41464" y="854"/>
                    <a:pt x="46643" y="17179"/>
                    <a:pt x="40599" y="26996"/>
                  </a:cubicBezTo>
                  <a:cubicBezTo>
                    <a:pt x="29591" y="44863"/>
                    <a:pt x="48219" y="61374"/>
                    <a:pt x="40575" y="71659"/>
                  </a:cubicBezTo>
                  <a:cubicBezTo>
                    <a:pt x="32933" y="81943"/>
                    <a:pt x="27647" y="95098"/>
                    <a:pt x="31689" y="102338"/>
                  </a:cubicBezTo>
                  <a:cubicBezTo>
                    <a:pt x="20487" y="95821"/>
                    <a:pt x="17934" y="84914"/>
                    <a:pt x="20989" y="74266"/>
                  </a:cubicBezTo>
                  <a:cubicBezTo>
                    <a:pt x="24044" y="63619"/>
                    <a:pt x="-4391" y="46238"/>
                    <a:pt x="364" y="33969"/>
                  </a:cubicBezTo>
                  <a:lnTo>
                    <a:pt x="27072" y="-373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9" name="任意多边形: 形状 1148">
              <a:extLst>
                <a:ext uri="{FF2B5EF4-FFF2-40B4-BE49-F238E27FC236}">
                  <a16:creationId xmlns:a16="http://schemas.microsoft.com/office/drawing/2014/main" id="{0BF43DBD-DC19-4E1C-364C-05EE3127512F}"/>
                </a:ext>
              </a:extLst>
            </p:cNvPr>
            <p:cNvSpPr/>
            <p:nvPr/>
          </p:nvSpPr>
          <p:spPr>
            <a:xfrm flipV="1">
              <a:off x="8505352" y="5279919"/>
              <a:ext cx="52846" cy="29261"/>
            </a:xfrm>
            <a:custGeom>
              <a:avLst/>
              <a:gdLst>
                <a:gd name="connsiteX0" fmla="*/ 52668 w 52846"/>
                <a:gd name="connsiteY0" fmla="*/ 3883 h 29261"/>
                <a:gd name="connsiteX1" fmla="*/ 17902 w 52846"/>
                <a:gd name="connsiteY1" fmla="*/ 28079 h 29261"/>
                <a:gd name="connsiteX2" fmla="*/ 956 w 52846"/>
                <a:gd name="connsiteY2" fmla="*/ -392 h 29261"/>
                <a:gd name="connsiteX3" fmla="*/ 52668 w 52846"/>
                <a:gd name="connsiteY3" fmla="*/ 3882 h 29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846" h="29261">
                  <a:moveTo>
                    <a:pt x="52668" y="3883"/>
                  </a:moveTo>
                  <a:cubicBezTo>
                    <a:pt x="52633" y="21873"/>
                    <a:pt x="31728" y="31847"/>
                    <a:pt x="17902" y="28079"/>
                  </a:cubicBezTo>
                  <a:cubicBezTo>
                    <a:pt x="4083" y="24308"/>
                    <a:pt x="-3122" y="10359"/>
                    <a:pt x="956" y="-392"/>
                  </a:cubicBezTo>
                  <a:lnTo>
                    <a:pt x="52668" y="3882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0" name="任意多边形: 形状 1149">
              <a:extLst>
                <a:ext uri="{FF2B5EF4-FFF2-40B4-BE49-F238E27FC236}">
                  <a16:creationId xmlns:a16="http://schemas.microsoft.com/office/drawing/2014/main" id="{927F4C09-A610-2BB7-D0F6-1C571A88272B}"/>
                </a:ext>
              </a:extLst>
            </p:cNvPr>
            <p:cNvSpPr/>
            <p:nvPr/>
          </p:nvSpPr>
          <p:spPr>
            <a:xfrm flipV="1">
              <a:off x="8558199" y="5278045"/>
              <a:ext cx="60455" cy="37337"/>
            </a:xfrm>
            <a:custGeom>
              <a:avLst/>
              <a:gdLst>
                <a:gd name="connsiteX0" fmla="*/ 58521 w 60455"/>
                <a:gd name="connsiteY0" fmla="*/ -391 h 37337"/>
                <a:gd name="connsiteX1" fmla="*/ 32895 w 60455"/>
                <a:gd name="connsiteY1" fmla="*/ 36528 h 37337"/>
                <a:gd name="connsiteX2" fmla="*/ -177 w 60455"/>
                <a:gd name="connsiteY2" fmla="*/ 10109 h 37337"/>
                <a:gd name="connsiteX3" fmla="*/ 58521 w 60455"/>
                <a:gd name="connsiteY3" fmla="*/ -392 h 37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455" h="37337">
                  <a:moveTo>
                    <a:pt x="58521" y="-391"/>
                  </a:moveTo>
                  <a:cubicBezTo>
                    <a:pt x="66236" y="18677"/>
                    <a:pt x="46875" y="33666"/>
                    <a:pt x="32895" y="36528"/>
                  </a:cubicBezTo>
                  <a:cubicBezTo>
                    <a:pt x="18921" y="39391"/>
                    <a:pt x="318" y="27220"/>
                    <a:pt x="-177" y="10109"/>
                  </a:cubicBezTo>
                  <a:lnTo>
                    <a:pt x="58521" y="-392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1" name="任意多边形: 形状 1150">
              <a:extLst>
                <a:ext uri="{FF2B5EF4-FFF2-40B4-BE49-F238E27FC236}">
                  <a16:creationId xmlns:a16="http://schemas.microsoft.com/office/drawing/2014/main" id="{A3694006-D382-FAED-267F-68952448BC66}"/>
                </a:ext>
              </a:extLst>
            </p:cNvPr>
            <p:cNvSpPr/>
            <p:nvPr/>
          </p:nvSpPr>
          <p:spPr>
            <a:xfrm flipV="1">
              <a:off x="8615805" y="5241051"/>
              <a:ext cx="45934" cy="91714"/>
            </a:xfrm>
            <a:custGeom>
              <a:avLst/>
              <a:gdLst>
                <a:gd name="connsiteX0" fmla="*/ 33538 w 45934"/>
                <a:gd name="connsiteY0" fmla="*/ -394 h 91714"/>
                <a:gd name="connsiteX1" fmla="*/ 34842 w 45934"/>
                <a:gd name="connsiteY1" fmla="*/ 53237 h 91714"/>
                <a:gd name="connsiteX2" fmla="*/ 9961 w 45934"/>
                <a:gd name="connsiteY2" fmla="*/ 91321 h 91714"/>
                <a:gd name="connsiteX3" fmla="*/ 9260 w 45934"/>
                <a:gd name="connsiteY3" fmla="*/ 55829 h 91714"/>
                <a:gd name="connsiteX4" fmla="*/ 2465 w 45934"/>
                <a:gd name="connsiteY4" fmla="*/ 13302 h 91714"/>
                <a:gd name="connsiteX5" fmla="*/ 33539 w 45934"/>
                <a:gd name="connsiteY5" fmla="*/ -394 h 91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934" h="91714">
                  <a:moveTo>
                    <a:pt x="33538" y="-394"/>
                  </a:moveTo>
                  <a:cubicBezTo>
                    <a:pt x="50033" y="9307"/>
                    <a:pt x="49192" y="39790"/>
                    <a:pt x="34842" y="53237"/>
                  </a:cubicBezTo>
                  <a:cubicBezTo>
                    <a:pt x="22860" y="64459"/>
                    <a:pt x="6713" y="74592"/>
                    <a:pt x="9961" y="91321"/>
                  </a:cubicBezTo>
                  <a:cubicBezTo>
                    <a:pt x="-730" y="81756"/>
                    <a:pt x="3342" y="68834"/>
                    <a:pt x="9260" y="55829"/>
                  </a:cubicBezTo>
                  <a:cubicBezTo>
                    <a:pt x="15178" y="42823"/>
                    <a:pt x="-7702" y="33355"/>
                    <a:pt x="2465" y="13302"/>
                  </a:cubicBezTo>
                  <a:lnTo>
                    <a:pt x="33539" y="-394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2" name="任意多边形: 形状 1151">
              <a:extLst>
                <a:ext uri="{FF2B5EF4-FFF2-40B4-BE49-F238E27FC236}">
                  <a16:creationId xmlns:a16="http://schemas.microsoft.com/office/drawing/2014/main" id="{3D3C1F22-7023-08DF-9DE1-B5E8AE6C673C}"/>
                </a:ext>
              </a:extLst>
            </p:cNvPr>
            <p:cNvSpPr/>
            <p:nvPr/>
          </p:nvSpPr>
          <p:spPr>
            <a:xfrm flipV="1">
              <a:off x="8647615" y="5316216"/>
              <a:ext cx="42747" cy="37869"/>
            </a:xfrm>
            <a:custGeom>
              <a:avLst/>
              <a:gdLst>
                <a:gd name="connsiteX0" fmla="*/ -176 w 42747"/>
                <a:gd name="connsiteY0" fmla="*/ 21412 h 37869"/>
                <a:gd name="connsiteX1" fmla="*/ 31877 w 42747"/>
                <a:gd name="connsiteY1" fmla="*/ 33391 h 37869"/>
                <a:gd name="connsiteX2" fmla="*/ 32572 w 42747"/>
                <a:gd name="connsiteY2" fmla="*/ -385 h 37869"/>
                <a:gd name="connsiteX3" fmla="*/ -176 w 42747"/>
                <a:gd name="connsiteY3" fmla="*/ 21412 h 37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747" h="37869">
                  <a:moveTo>
                    <a:pt x="-176" y="21412"/>
                  </a:moveTo>
                  <a:cubicBezTo>
                    <a:pt x="2945" y="33867"/>
                    <a:pt x="18524" y="43198"/>
                    <a:pt x="31877" y="33391"/>
                  </a:cubicBezTo>
                  <a:cubicBezTo>
                    <a:pt x="45234" y="23589"/>
                    <a:pt x="46762" y="8402"/>
                    <a:pt x="32572" y="-385"/>
                  </a:cubicBezTo>
                  <a:lnTo>
                    <a:pt x="-176" y="21412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3" name="任意多边形: 形状 1152">
              <a:extLst>
                <a:ext uri="{FF2B5EF4-FFF2-40B4-BE49-F238E27FC236}">
                  <a16:creationId xmlns:a16="http://schemas.microsoft.com/office/drawing/2014/main" id="{B2E57972-1348-824B-AC08-FE5A5AD811CA}"/>
                </a:ext>
              </a:extLst>
            </p:cNvPr>
            <p:cNvSpPr/>
            <p:nvPr/>
          </p:nvSpPr>
          <p:spPr>
            <a:xfrm flipV="1">
              <a:off x="8678214" y="5339501"/>
              <a:ext cx="41635" cy="39442"/>
            </a:xfrm>
            <a:custGeom>
              <a:avLst/>
              <a:gdLst>
                <a:gd name="connsiteX0" fmla="*/ -175 w 41635"/>
                <a:gd name="connsiteY0" fmla="*/ 25796 h 39442"/>
                <a:gd name="connsiteX1" fmla="*/ 33239 w 41635"/>
                <a:gd name="connsiteY1" fmla="*/ 33155 h 39442"/>
                <a:gd name="connsiteX2" fmla="*/ 29187 w 41635"/>
                <a:gd name="connsiteY2" fmla="*/ -380 h 39442"/>
                <a:gd name="connsiteX3" fmla="*/ -175 w 41635"/>
                <a:gd name="connsiteY3" fmla="*/ 25796 h 39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635" h="39442">
                  <a:moveTo>
                    <a:pt x="-175" y="25796"/>
                  </a:moveTo>
                  <a:cubicBezTo>
                    <a:pt x="4665" y="37684"/>
                    <a:pt x="21397" y="44737"/>
                    <a:pt x="33239" y="33155"/>
                  </a:cubicBezTo>
                  <a:cubicBezTo>
                    <a:pt x="45084" y="21577"/>
                    <a:pt x="44466" y="6327"/>
                    <a:pt x="29187" y="-380"/>
                  </a:cubicBezTo>
                  <a:lnTo>
                    <a:pt x="-175" y="25796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4" name="任意多边形: 形状 1153">
              <a:extLst>
                <a:ext uri="{FF2B5EF4-FFF2-40B4-BE49-F238E27FC236}">
                  <a16:creationId xmlns:a16="http://schemas.microsoft.com/office/drawing/2014/main" id="{04D96453-C71C-99C0-D7CC-A62D47F2393B}"/>
                </a:ext>
              </a:extLst>
            </p:cNvPr>
            <p:cNvSpPr/>
            <p:nvPr/>
          </p:nvSpPr>
          <p:spPr>
            <a:xfrm flipV="1">
              <a:off x="8705955" y="5364880"/>
              <a:ext cx="41131" cy="39910"/>
            </a:xfrm>
            <a:custGeom>
              <a:avLst/>
              <a:gdLst>
                <a:gd name="connsiteX0" fmla="*/ -175 w 41131"/>
                <a:gd name="connsiteY0" fmla="*/ 27239 h 39910"/>
                <a:gd name="connsiteX1" fmla="*/ 33574 w 41131"/>
                <a:gd name="connsiteY1" fmla="*/ 32921 h 39910"/>
                <a:gd name="connsiteX2" fmla="*/ 27850 w 41131"/>
                <a:gd name="connsiteY2" fmla="*/ -375 h 39910"/>
                <a:gd name="connsiteX3" fmla="*/ -175 w 41131"/>
                <a:gd name="connsiteY3" fmla="*/ 27238 h 39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131" h="39910">
                  <a:moveTo>
                    <a:pt x="-175" y="27239"/>
                  </a:moveTo>
                  <a:cubicBezTo>
                    <a:pt x="5254" y="38872"/>
                    <a:pt x="22322" y="45078"/>
                    <a:pt x="33574" y="32921"/>
                  </a:cubicBezTo>
                  <a:cubicBezTo>
                    <a:pt x="44825" y="20763"/>
                    <a:pt x="43446" y="5560"/>
                    <a:pt x="27850" y="-375"/>
                  </a:cubicBezTo>
                  <a:lnTo>
                    <a:pt x="-175" y="27238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5" name="任意多边形: 形状 1154">
              <a:extLst>
                <a:ext uri="{FF2B5EF4-FFF2-40B4-BE49-F238E27FC236}">
                  <a16:creationId xmlns:a16="http://schemas.microsoft.com/office/drawing/2014/main" id="{1A540EBA-FBA3-3D05-E89F-9D626A5330AD}"/>
                </a:ext>
              </a:extLst>
            </p:cNvPr>
            <p:cNvSpPr/>
            <p:nvPr/>
          </p:nvSpPr>
          <p:spPr>
            <a:xfrm flipV="1">
              <a:off x="8293751" y="5396067"/>
              <a:ext cx="64898" cy="55058"/>
            </a:xfrm>
            <a:custGeom>
              <a:avLst/>
              <a:gdLst>
                <a:gd name="connsiteX0" fmla="*/ 64716 w 64898"/>
                <a:gd name="connsiteY0" fmla="*/ 44054 h 55058"/>
                <a:gd name="connsiteX1" fmla="*/ 7650 w 64898"/>
                <a:gd name="connsiteY1" fmla="*/ 33915 h 55058"/>
                <a:gd name="connsiteX2" fmla="*/ 64716 w 64898"/>
                <a:gd name="connsiteY2" fmla="*/ 44054 h 55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898" h="55058">
                  <a:moveTo>
                    <a:pt x="64716" y="44054"/>
                  </a:moveTo>
                  <a:cubicBezTo>
                    <a:pt x="38677" y="60548"/>
                    <a:pt x="28387" y="58374"/>
                    <a:pt x="7650" y="33915"/>
                  </a:cubicBezTo>
                  <a:cubicBezTo>
                    <a:pt x="-18181" y="3447"/>
                    <a:pt x="24821" y="-29236"/>
                    <a:pt x="64716" y="44054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6" name="任意多边形: 形状 1155">
              <a:extLst>
                <a:ext uri="{FF2B5EF4-FFF2-40B4-BE49-F238E27FC236}">
                  <a16:creationId xmlns:a16="http://schemas.microsoft.com/office/drawing/2014/main" id="{2D2911A2-9728-F63B-2757-D74CD4CF74D0}"/>
                </a:ext>
              </a:extLst>
            </p:cNvPr>
            <p:cNvSpPr/>
            <p:nvPr/>
          </p:nvSpPr>
          <p:spPr>
            <a:xfrm flipV="1">
              <a:off x="8267662" y="5351755"/>
              <a:ext cx="125380" cy="60925"/>
            </a:xfrm>
            <a:custGeom>
              <a:avLst/>
              <a:gdLst>
                <a:gd name="connsiteX0" fmla="*/ 124619 w 125380"/>
                <a:gd name="connsiteY0" fmla="*/ 33223 h 60925"/>
                <a:gd name="connsiteX1" fmla="*/ -183 w 125380"/>
                <a:gd name="connsiteY1" fmla="*/ 60549 h 60925"/>
                <a:gd name="connsiteX2" fmla="*/ 59739 w 125380"/>
                <a:gd name="connsiteY2" fmla="*/ 19324 h 60925"/>
                <a:gd name="connsiteX3" fmla="*/ 124623 w 125380"/>
                <a:gd name="connsiteY3" fmla="*/ 33223 h 60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5380" h="60925">
                  <a:moveTo>
                    <a:pt x="124619" y="33223"/>
                  </a:moveTo>
                  <a:cubicBezTo>
                    <a:pt x="94197" y="73731"/>
                    <a:pt x="32311" y="24170"/>
                    <a:pt x="-183" y="60549"/>
                  </a:cubicBezTo>
                  <a:cubicBezTo>
                    <a:pt x="-278" y="29028"/>
                    <a:pt x="48359" y="29746"/>
                    <a:pt x="59739" y="19324"/>
                  </a:cubicBezTo>
                  <a:cubicBezTo>
                    <a:pt x="79040" y="1655"/>
                    <a:pt x="131230" y="-19967"/>
                    <a:pt x="124623" y="33223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7" name="任意多边形: 形状 1156">
              <a:extLst>
                <a:ext uri="{FF2B5EF4-FFF2-40B4-BE49-F238E27FC236}">
                  <a16:creationId xmlns:a16="http://schemas.microsoft.com/office/drawing/2014/main" id="{8277B411-0657-04B1-E64C-278D58690C94}"/>
                </a:ext>
              </a:extLst>
            </p:cNvPr>
            <p:cNvSpPr/>
            <p:nvPr/>
          </p:nvSpPr>
          <p:spPr>
            <a:xfrm flipV="1">
              <a:off x="8251987" y="5439130"/>
              <a:ext cx="59633" cy="40344"/>
            </a:xfrm>
            <a:custGeom>
              <a:avLst/>
              <a:gdLst>
                <a:gd name="connsiteX0" fmla="*/ 59450 w 59633"/>
                <a:gd name="connsiteY0" fmla="*/ 29785 h 40344"/>
                <a:gd name="connsiteX1" fmla="*/ 236 w 59633"/>
                <a:gd name="connsiteY1" fmla="*/ 18831 h 40344"/>
                <a:gd name="connsiteX2" fmla="*/ 59450 w 59633"/>
                <a:gd name="connsiteY2" fmla="*/ 29785 h 40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633" h="40344">
                  <a:moveTo>
                    <a:pt x="59450" y="29785"/>
                  </a:moveTo>
                  <a:cubicBezTo>
                    <a:pt x="45294" y="51276"/>
                    <a:pt x="4720" y="34503"/>
                    <a:pt x="236" y="18831"/>
                  </a:cubicBezTo>
                  <a:cubicBezTo>
                    <a:pt x="-5458" y="-1077"/>
                    <a:pt x="48396" y="-16031"/>
                    <a:pt x="59450" y="29785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8" name="任意多边形: 形状 1157">
              <a:extLst>
                <a:ext uri="{FF2B5EF4-FFF2-40B4-BE49-F238E27FC236}">
                  <a16:creationId xmlns:a16="http://schemas.microsoft.com/office/drawing/2014/main" id="{63DDAFBD-2A91-BC65-6772-A0FC13803FF5}"/>
                </a:ext>
              </a:extLst>
            </p:cNvPr>
            <p:cNvSpPr/>
            <p:nvPr/>
          </p:nvSpPr>
          <p:spPr>
            <a:xfrm flipV="1">
              <a:off x="7630955" y="5358195"/>
              <a:ext cx="516382" cy="232996"/>
            </a:xfrm>
            <a:custGeom>
              <a:avLst/>
              <a:gdLst>
                <a:gd name="connsiteX0" fmla="*/ 505213 w 516382"/>
                <a:gd name="connsiteY0" fmla="*/ 69592 h 232996"/>
                <a:gd name="connsiteX1" fmla="*/ 507777 w 516382"/>
                <a:gd name="connsiteY1" fmla="*/ 25501 h 232996"/>
                <a:gd name="connsiteX2" fmla="*/ 388215 w 516382"/>
                <a:gd name="connsiteY2" fmla="*/ 8670 h 232996"/>
                <a:gd name="connsiteX3" fmla="*/ 287772 w 516382"/>
                <a:gd name="connsiteY3" fmla="*/ 25462 h 232996"/>
                <a:gd name="connsiteX4" fmla="*/ 369586 w 516382"/>
                <a:gd name="connsiteY4" fmla="*/ 41156 h 232996"/>
                <a:gd name="connsiteX5" fmla="*/ 304038 w 516382"/>
                <a:gd name="connsiteY5" fmla="*/ 39115 h 232996"/>
                <a:gd name="connsiteX6" fmla="*/ 227614 w 516382"/>
                <a:gd name="connsiteY6" fmla="*/ 43970 h 232996"/>
                <a:gd name="connsiteX7" fmla="*/ 121859 w 516382"/>
                <a:gd name="connsiteY7" fmla="*/ 53234 h 232996"/>
                <a:gd name="connsiteX8" fmla="*/ -192 w 516382"/>
                <a:gd name="connsiteY8" fmla="*/ 93520 h 232996"/>
                <a:gd name="connsiteX9" fmla="*/ 107478 w 516382"/>
                <a:gd name="connsiteY9" fmla="*/ 95016 h 232996"/>
                <a:gd name="connsiteX10" fmla="*/ 233161 w 516382"/>
                <a:gd name="connsiteY10" fmla="*/ 90548 h 232996"/>
                <a:gd name="connsiteX11" fmla="*/ 167641 w 516382"/>
                <a:gd name="connsiteY11" fmla="*/ 109182 h 232996"/>
                <a:gd name="connsiteX12" fmla="*/ 77403 w 516382"/>
                <a:gd name="connsiteY12" fmla="*/ 136936 h 232996"/>
                <a:gd name="connsiteX13" fmla="*/ 135620 w 516382"/>
                <a:gd name="connsiteY13" fmla="*/ 135996 h 232996"/>
                <a:gd name="connsiteX14" fmla="*/ 211501 w 516382"/>
                <a:gd name="connsiteY14" fmla="*/ 121692 h 232996"/>
                <a:gd name="connsiteX15" fmla="*/ 322101 w 516382"/>
                <a:gd name="connsiteY15" fmla="*/ 107170 h 232996"/>
                <a:gd name="connsiteX16" fmla="*/ 275454 w 516382"/>
                <a:gd name="connsiteY16" fmla="*/ 126375 h 232996"/>
                <a:gd name="connsiteX17" fmla="*/ 216790 w 516382"/>
                <a:gd name="connsiteY17" fmla="*/ 157548 h 232996"/>
                <a:gd name="connsiteX18" fmla="*/ 306089 w 516382"/>
                <a:gd name="connsiteY18" fmla="*/ 136919 h 232996"/>
                <a:gd name="connsiteX19" fmla="*/ 393175 w 516382"/>
                <a:gd name="connsiteY19" fmla="*/ 96456 h 232996"/>
                <a:gd name="connsiteX20" fmla="*/ 314048 w 516382"/>
                <a:gd name="connsiteY20" fmla="*/ 178709 h 232996"/>
                <a:gd name="connsiteX21" fmla="*/ 264697 w 516382"/>
                <a:gd name="connsiteY21" fmla="*/ 226301 h 232996"/>
                <a:gd name="connsiteX22" fmla="*/ 314622 w 516382"/>
                <a:gd name="connsiteY22" fmla="*/ 208839 h 232996"/>
                <a:gd name="connsiteX23" fmla="*/ 377625 w 516382"/>
                <a:gd name="connsiteY23" fmla="*/ 144968 h 232996"/>
                <a:gd name="connsiteX24" fmla="*/ 442429 w 516382"/>
                <a:gd name="connsiteY24" fmla="*/ 96845 h 232996"/>
                <a:gd name="connsiteX25" fmla="*/ 422821 w 516382"/>
                <a:gd name="connsiteY25" fmla="*/ 124776 h 232996"/>
                <a:gd name="connsiteX26" fmla="*/ 505214 w 516382"/>
                <a:gd name="connsiteY26" fmla="*/ 69592 h 232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16382" h="232996">
                  <a:moveTo>
                    <a:pt x="505213" y="69592"/>
                  </a:moveTo>
                  <a:cubicBezTo>
                    <a:pt x="514122" y="59592"/>
                    <a:pt x="523395" y="45007"/>
                    <a:pt x="507777" y="25501"/>
                  </a:cubicBezTo>
                  <a:cubicBezTo>
                    <a:pt x="492152" y="5992"/>
                    <a:pt x="425435" y="-11646"/>
                    <a:pt x="388215" y="8670"/>
                  </a:cubicBezTo>
                  <a:cubicBezTo>
                    <a:pt x="350984" y="28984"/>
                    <a:pt x="310837" y="-6028"/>
                    <a:pt x="287772" y="25462"/>
                  </a:cubicBezTo>
                  <a:cubicBezTo>
                    <a:pt x="319969" y="12693"/>
                    <a:pt x="340644" y="45333"/>
                    <a:pt x="369586" y="41156"/>
                  </a:cubicBezTo>
                  <a:cubicBezTo>
                    <a:pt x="356958" y="57324"/>
                    <a:pt x="325024" y="25822"/>
                    <a:pt x="304038" y="39115"/>
                  </a:cubicBezTo>
                  <a:cubicBezTo>
                    <a:pt x="283052" y="52409"/>
                    <a:pt x="251782" y="25392"/>
                    <a:pt x="227614" y="43970"/>
                  </a:cubicBezTo>
                  <a:cubicBezTo>
                    <a:pt x="203442" y="62543"/>
                    <a:pt x="173495" y="21242"/>
                    <a:pt x="121859" y="53234"/>
                  </a:cubicBezTo>
                  <a:cubicBezTo>
                    <a:pt x="82362" y="77708"/>
                    <a:pt x="4744" y="62619"/>
                    <a:pt x="-192" y="93520"/>
                  </a:cubicBezTo>
                  <a:cubicBezTo>
                    <a:pt x="41337" y="74839"/>
                    <a:pt x="70068" y="86204"/>
                    <a:pt x="107478" y="95016"/>
                  </a:cubicBezTo>
                  <a:cubicBezTo>
                    <a:pt x="167638" y="109182"/>
                    <a:pt x="198242" y="66378"/>
                    <a:pt x="233161" y="90548"/>
                  </a:cubicBezTo>
                  <a:cubicBezTo>
                    <a:pt x="209308" y="89863"/>
                    <a:pt x="186436" y="96733"/>
                    <a:pt x="167641" y="109182"/>
                  </a:cubicBezTo>
                  <a:cubicBezTo>
                    <a:pt x="144045" y="124809"/>
                    <a:pt x="93390" y="102854"/>
                    <a:pt x="77403" y="136936"/>
                  </a:cubicBezTo>
                  <a:cubicBezTo>
                    <a:pt x="94179" y="129035"/>
                    <a:pt x="108471" y="129238"/>
                    <a:pt x="135620" y="135996"/>
                  </a:cubicBezTo>
                  <a:cubicBezTo>
                    <a:pt x="163423" y="142918"/>
                    <a:pt x="180780" y="116075"/>
                    <a:pt x="211501" y="121692"/>
                  </a:cubicBezTo>
                  <a:cubicBezTo>
                    <a:pt x="259535" y="130471"/>
                    <a:pt x="270800" y="90661"/>
                    <a:pt x="322101" y="107170"/>
                  </a:cubicBezTo>
                  <a:cubicBezTo>
                    <a:pt x="316402" y="116230"/>
                    <a:pt x="297190" y="124588"/>
                    <a:pt x="275454" y="126375"/>
                  </a:cubicBezTo>
                  <a:cubicBezTo>
                    <a:pt x="253718" y="128162"/>
                    <a:pt x="241842" y="155836"/>
                    <a:pt x="216790" y="157548"/>
                  </a:cubicBezTo>
                  <a:cubicBezTo>
                    <a:pt x="233644" y="178996"/>
                    <a:pt x="268858" y="138309"/>
                    <a:pt x="306089" y="136919"/>
                  </a:cubicBezTo>
                  <a:cubicBezTo>
                    <a:pt x="348113" y="135350"/>
                    <a:pt x="370242" y="113976"/>
                    <a:pt x="393175" y="96456"/>
                  </a:cubicBezTo>
                  <a:cubicBezTo>
                    <a:pt x="359490" y="118068"/>
                    <a:pt x="366587" y="158497"/>
                    <a:pt x="314048" y="178709"/>
                  </a:cubicBezTo>
                  <a:cubicBezTo>
                    <a:pt x="291132" y="187520"/>
                    <a:pt x="295247" y="229824"/>
                    <a:pt x="264697" y="226301"/>
                  </a:cubicBezTo>
                  <a:cubicBezTo>
                    <a:pt x="272912" y="237977"/>
                    <a:pt x="300243" y="234278"/>
                    <a:pt x="314622" y="208839"/>
                  </a:cubicBezTo>
                  <a:cubicBezTo>
                    <a:pt x="328999" y="183395"/>
                    <a:pt x="351614" y="199694"/>
                    <a:pt x="377625" y="144968"/>
                  </a:cubicBezTo>
                  <a:cubicBezTo>
                    <a:pt x="388361" y="122381"/>
                    <a:pt x="430627" y="121195"/>
                    <a:pt x="442429" y="96845"/>
                  </a:cubicBezTo>
                  <a:cubicBezTo>
                    <a:pt x="444580" y="105826"/>
                    <a:pt x="436457" y="117501"/>
                    <a:pt x="422821" y="124776"/>
                  </a:cubicBezTo>
                  <a:cubicBezTo>
                    <a:pt x="441570" y="136318"/>
                    <a:pt x="492871" y="100830"/>
                    <a:pt x="505214" y="69592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9" name="任意多边形: 形状 1158">
              <a:extLst>
                <a:ext uri="{FF2B5EF4-FFF2-40B4-BE49-F238E27FC236}">
                  <a16:creationId xmlns:a16="http://schemas.microsoft.com/office/drawing/2014/main" id="{63DD141E-6E2B-870B-AB1F-E4091DE891BB}"/>
                </a:ext>
              </a:extLst>
            </p:cNvPr>
            <p:cNvSpPr/>
            <p:nvPr/>
          </p:nvSpPr>
          <p:spPr>
            <a:xfrm flipV="1">
              <a:off x="8125284" y="5478228"/>
              <a:ext cx="61678" cy="48183"/>
            </a:xfrm>
            <a:custGeom>
              <a:avLst/>
              <a:gdLst>
                <a:gd name="connsiteX0" fmla="*/ 61491 w 61678"/>
                <a:gd name="connsiteY0" fmla="*/ 8150 h 48183"/>
                <a:gd name="connsiteX1" fmla="*/ 6585 w 61678"/>
                <a:gd name="connsiteY1" fmla="*/ 47830 h 48183"/>
                <a:gd name="connsiteX2" fmla="*/ 8731 w 61678"/>
                <a:gd name="connsiteY2" fmla="*/ -353 h 48183"/>
                <a:gd name="connsiteX3" fmla="*/ 61491 w 61678"/>
                <a:gd name="connsiteY3" fmla="*/ 8150 h 48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678" h="48183">
                  <a:moveTo>
                    <a:pt x="61491" y="8150"/>
                  </a:moveTo>
                  <a:cubicBezTo>
                    <a:pt x="52762" y="32199"/>
                    <a:pt x="18968" y="31281"/>
                    <a:pt x="6585" y="47830"/>
                  </a:cubicBezTo>
                  <a:cubicBezTo>
                    <a:pt x="-306" y="36952"/>
                    <a:pt x="-5207" y="17189"/>
                    <a:pt x="8731" y="-353"/>
                  </a:cubicBezTo>
                  <a:cubicBezTo>
                    <a:pt x="16634" y="85"/>
                    <a:pt x="54650" y="5954"/>
                    <a:pt x="61491" y="8150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0" name="任意多边形: 形状 1159">
              <a:extLst>
                <a:ext uri="{FF2B5EF4-FFF2-40B4-BE49-F238E27FC236}">
                  <a16:creationId xmlns:a16="http://schemas.microsoft.com/office/drawing/2014/main" id="{58005D2B-FA07-A0CD-98A5-1A538C884CB1}"/>
                </a:ext>
              </a:extLst>
            </p:cNvPr>
            <p:cNvSpPr/>
            <p:nvPr/>
          </p:nvSpPr>
          <p:spPr>
            <a:xfrm flipV="1">
              <a:off x="8173641" y="5477176"/>
              <a:ext cx="64041" cy="40731"/>
            </a:xfrm>
            <a:custGeom>
              <a:avLst/>
              <a:gdLst>
                <a:gd name="connsiteX0" fmla="*/ 63856 w 64041"/>
                <a:gd name="connsiteY0" fmla="*/ 20363 h 40731"/>
                <a:gd name="connsiteX1" fmla="*/ 3022 w 64041"/>
                <a:gd name="connsiteY1" fmla="*/ 40378 h 40731"/>
                <a:gd name="connsiteX2" fmla="*/ 13166 w 64041"/>
                <a:gd name="connsiteY2" fmla="*/ -354 h 40731"/>
                <a:gd name="connsiteX3" fmla="*/ 63855 w 64041"/>
                <a:gd name="connsiteY3" fmla="*/ 20362 h 40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041" h="40731">
                  <a:moveTo>
                    <a:pt x="63856" y="20363"/>
                  </a:moveTo>
                  <a:cubicBezTo>
                    <a:pt x="45660" y="50946"/>
                    <a:pt x="19579" y="20092"/>
                    <a:pt x="3022" y="40378"/>
                  </a:cubicBezTo>
                  <a:cubicBezTo>
                    <a:pt x="-2351" y="30168"/>
                    <a:pt x="-2212" y="13200"/>
                    <a:pt x="13166" y="-354"/>
                  </a:cubicBezTo>
                  <a:lnTo>
                    <a:pt x="63855" y="20362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1" name="任意多边形: 形状 1160">
              <a:extLst>
                <a:ext uri="{FF2B5EF4-FFF2-40B4-BE49-F238E27FC236}">
                  <a16:creationId xmlns:a16="http://schemas.microsoft.com/office/drawing/2014/main" id="{AF3AF7A6-7AFB-102A-EFC1-5437109AFD60}"/>
                </a:ext>
              </a:extLst>
            </p:cNvPr>
            <p:cNvSpPr/>
            <p:nvPr/>
          </p:nvSpPr>
          <p:spPr>
            <a:xfrm flipV="1">
              <a:off x="8195236" y="5448675"/>
              <a:ext cx="77807" cy="50982"/>
            </a:xfrm>
            <a:custGeom>
              <a:avLst/>
              <a:gdLst>
                <a:gd name="connsiteX0" fmla="*/ 77623 w 77807"/>
                <a:gd name="connsiteY0" fmla="*/ 22706 h 50982"/>
                <a:gd name="connsiteX1" fmla="*/ 21 w 77807"/>
                <a:gd name="connsiteY1" fmla="*/ 50624 h 50982"/>
                <a:gd name="connsiteX2" fmla="*/ 46132 w 77807"/>
                <a:gd name="connsiteY2" fmla="*/ -358 h 50982"/>
                <a:gd name="connsiteX3" fmla="*/ 77623 w 77807"/>
                <a:gd name="connsiteY3" fmla="*/ 22705 h 50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807" h="50982">
                  <a:moveTo>
                    <a:pt x="77623" y="22706"/>
                  </a:moveTo>
                  <a:cubicBezTo>
                    <a:pt x="47835" y="63356"/>
                    <a:pt x="18659" y="28475"/>
                    <a:pt x="21" y="50624"/>
                  </a:cubicBezTo>
                  <a:cubicBezTo>
                    <a:pt x="-2910" y="33970"/>
                    <a:pt x="26080" y="5805"/>
                    <a:pt x="46132" y="-358"/>
                  </a:cubicBezTo>
                  <a:lnTo>
                    <a:pt x="77623" y="22705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2" name="任意多边形: 形状 1161">
              <a:extLst>
                <a:ext uri="{FF2B5EF4-FFF2-40B4-BE49-F238E27FC236}">
                  <a16:creationId xmlns:a16="http://schemas.microsoft.com/office/drawing/2014/main" id="{C8DE0DED-E764-113D-EC43-CDFED8C1EAF7}"/>
                </a:ext>
              </a:extLst>
            </p:cNvPr>
            <p:cNvSpPr/>
            <p:nvPr/>
          </p:nvSpPr>
          <p:spPr>
            <a:xfrm flipV="1">
              <a:off x="8373319" y="5326235"/>
              <a:ext cx="59744" cy="59039"/>
            </a:xfrm>
            <a:custGeom>
              <a:avLst/>
              <a:gdLst>
                <a:gd name="connsiteX0" fmla="*/ 59564 w 59744"/>
                <a:gd name="connsiteY0" fmla="*/ 40579 h 59039"/>
                <a:gd name="connsiteX1" fmla="*/ 14068 w 59744"/>
                <a:gd name="connsiteY1" fmla="*/ 48704 h 59039"/>
                <a:gd name="connsiteX2" fmla="*/ 10750 w 59744"/>
                <a:gd name="connsiteY2" fmla="*/ -381 h 59039"/>
                <a:gd name="connsiteX3" fmla="*/ 59563 w 59744"/>
                <a:gd name="connsiteY3" fmla="*/ 40579 h 59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744" h="59039">
                  <a:moveTo>
                    <a:pt x="59564" y="40579"/>
                  </a:moveTo>
                  <a:cubicBezTo>
                    <a:pt x="58419" y="61990"/>
                    <a:pt x="28639" y="63973"/>
                    <a:pt x="14068" y="48704"/>
                  </a:cubicBezTo>
                  <a:cubicBezTo>
                    <a:pt x="-507" y="33431"/>
                    <a:pt x="-7465" y="3532"/>
                    <a:pt x="10750" y="-381"/>
                  </a:cubicBezTo>
                  <a:lnTo>
                    <a:pt x="59563" y="40579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3" name="任意多边形: 形状 1162">
              <a:extLst>
                <a:ext uri="{FF2B5EF4-FFF2-40B4-BE49-F238E27FC236}">
                  <a16:creationId xmlns:a16="http://schemas.microsoft.com/office/drawing/2014/main" id="{6C463B77-D699-FE68-A1CF-2D0070C656DD}"/>
                </a:ext>
              </a:extLst>
            </p:cNvPr>
            <p:cNvSpPr/>
            <p:nvPr/>
          </p:nvSpPr>
          <p:spPr>
            <a:xfrm flipV="1">
              <a:off x="8426421" y="5296630"/>
              <a:ext cx="62959" cy="47687"/>
            </a:xfrm>
            <a:custGeom>
              <a:avLst/>
              <a:gdLst>
                <a:gd name="connsiteX0" fmla="*/ 62779 w 62959"/>
                <a:gd name="connsiteY0" fmla="*/ 29262 h 47687"/>
                <a:gd name="connsiteX1" fmla="*/ 16013 w 62959"/>
                <a:gd name="connsiteY1" fmla="*/ 37098 h 47687"/>
                <a:gd name="connsiteX2" fmla="*/ 6431 w 62959"/>
                <a:gd name="connsiteY2" fmla="*/ -387 h 47687"/>
                <a:gd name="connsiteX3" fmla="*/ 62779 w 62959"/>
                <a:gd name="connsiteY3" fmla="*/ 29262 h 47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959" h="47687">
                  <a:moveTo>
                    <a:pt x="62779" y="29262"/>
                  </a:moveTo>
                  <a:cubicBezTo>
                    <a:pt x="47221" y="45104"/>
                    <a:pt x="25008" y="56450"/>
                    <a:pt x="16013" y="37098"/>
                  </a:cubicBezTo>
                  <a:cubicBezTo>
                    <a:pt x="7050" y="38419"/>
                    <a:pt x="-9412" y="16723"/>
                    <a:pt x="6431" y="-387"/>
                  </a:cubicBezTo>
                  <a:lnTo>
                    <a:pt x="62779" y="29262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4" name="任意多边形: 形状 1163">
              <a:extLst>
                <a:ext uri="{FF2B5EF4-FFF2-40B4-BE49-F238E27FC236}">
                  <a16:creationId xmlns:a16="http://schemas.microsoft.com/office/drawing/2014/main" id="{ECB3C1D4-8408-48AA-FCBF-A670A53C2D83}"/>
                </a:ext>
              </a:extLst>
            </p:cNvPr>
            <p:cNvSpPr/>
            <p:nvPr/>
          </p:nvSpPr>
          <p:spPr>
            <a:xfrm flipV="1">
              <a:off x="8411485" y="5258948"/>
              <a:ext cx="97540" cy="62055"/>
            </a:xfrm>
            <a:custGeom>
              <a:avLst/>
              <a:gdLst>
                <a:gd name="connsiteX0" fmla="*/ 97360 w 97540"/>
                <a:gd name="connsiteY0" fmla="*/ 10347 h 62055"/>
                <a:gd name="connsiteX1" fmla="*/ 55782 w 97540"/>
                <a:gd name="connsiteY1" fmla="*/ 53023 h 62055"/>
                <a:gd name="connsiteX2" fmla="*/ -180 w 97540"/>
                <a:gd name="connsiteY2" fmla="*/ 55796 h 62055"/>
                <a:gd name="connsiteX3" fmla="*/ 34227 w 97540"/>
                <a:gd name="connsiteY3" fmla="*/ 36183 h 62055"/>
                <a:gd name="connsiteX4" fmla="*/ 74770 w 97540"/>
                <a:gd name="connsiteY4" fmla="*/ -393 h 62055"/>
                <a:gd name="connsiteX5" fmla="*/ 97359 w 97540"/>
                <a:gd name="connsiteY5" fmla="*/ 10347 h 62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7540" h="62055">
                  <a:moveTo>
                    <a:pt x="97360" y="10347"/>
                  </a:moveTo>
                  <a:cubicBezTo>
                    <a:pt x="92777" y="42656"/>
                    <a:pt x="72534" y="54798"/>
                    <a:pt x="55782" y="53023"/>
                  </a:cubicBezTo>
                  <a:cubicBezTo>
                    <a:pt x="24851" y="49747"/>
                    <a:pt x="10746" y="71750"/>
                    <a:pt x="-180" y="55796"/>
                  </a:cubicBezTo>
                  <a:cubicBezTo>
                    <a:pt x="18287" y="57442"/>
                    <a:pt x="21909" y="39085"/>
                    <a:pt x="34227" y="36183"/>
                  </a:cubicBezTo>
                  <a:cubicBezTo>
                    <a:pt x="46543" y="33281"/>
                    <a:pt x="41624" y="9172"/>
                    <a:pt x="74770" y="-393"/>
                  </a:cubicBezTo>
                  <a:lnTo>
                    <a:pt x="97359" y="10347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5" name="任意多边形: 形状 1164">
              <a:extLst>
                <a:ext uri="{FF2B5EF4-FFF2-40B4-BE49-F238E27FC236}">
                  <a16:creationId xmlns:a16="http://schemas.microsoft.com/office/drawing/2014/main" id="{E96155F2-FC74-408F-41CB-C92F67CB75FC}"/>
                </a:ext>
              </a:extLst>
            </p:cNvPr>
            <p:cNvSpPr/>
            <p:nvPr/>
          </p:nvSpPr>
          <p:spPr>
            <a:xfrm flipV="1">
              <a:off x="8267166" y="5553479"/>
              <a:ext cx="47136" cy="59995"/>
            </a:xfrm>
            <a:custGeom>
              <a:avLst/>
              <a:gdLst>
                <a:gd name="connsiteX0" fmla="*/ -21 w 47136"/>
                <a:gd name="connsiteY0" fmla="*/ 16529 h 59995"/>
                <a:gd name="connsiteX1" fmla="*/ 28308 w 47136"/>
                <a:gd name="connsiteY1" fmla="*/ 215 h 59995"/>
                <a:gd name="connsiteX2" fmla="*/ 38598 w 47136"/>
                <a:gd name="connsiteY2" fmla="*/ 56864 h 59995"/>
                <a:gd name="connsiteX3" fmla="*/ -21 w 47136"/>
                <a:gd name="connsiteY3" fmla="*/ 16529 h 59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136" h="59995">
                  <a:moveTo>
                    <a:pt x="-21" y="16529"/>
                  </a:moveTo>
                  <a:cubicBezTo>
                    <a:pt x="-501" y="9751"/>
                    <a:pt x="14732" y="-3159"/>
                    <a:pt x="28308" y="215"/>
                  </a:cubicBezTo>
                  <a:cubicBezTo>
                    <a:pt x="46299" y="4695"/>
                    <a:pt x="54222" y="43698"/>
                    <a:pt x="38598" y="56864"/>
                  </a:cubicBezTo>
                  <a:cubicBezTo>
                    <a:pt x="22980" y="70027"/>
                    <a:pt x="-2457" y="33314"/>
                    <a:pt x="-21" y="16529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6" name="任意多边形: 形状 1165">
              <a:extLst>
                <a:ext uri="{FF2B5EF4-FFF2-40B4-BE49-F238E27FC236}">
                  <a16:creationId xmlns:a16="http://schemas.microsoft.com/office/drawing/2014/main" id="{00EDCCC9-0435-1383-B5DA-F8AE795CF995}"/>
                </a:ext>
              </a:extLst>
            </p:cNvPr>
            <p:cNvSpPr/>
            <p:nvPr/>
          </p:nvSpPr>
          <p:spPr>
            <a:xfrm flipV="1">
              <a:off x="8247326" y="5574754"/>
              <a:ext cx="37731" cy="23374"/>
            </a:xfrm>
            <a:custGeom>
              <a:avLst/>
              <a:gdLst>
                <a:gd name="connsiteX0" fmla="*/ -184 w 37731"/>
                <a:gd name="connsiteY0" fmla="*/ 12733 h 23374"/>
                <a:gd name="connsiteX1" fmla="*/ 36837 w 37731"/>
                <a:gd name="connsiteY1" fmla="*/ 23038 h 23374"/>
                <a:gd name="connsiteX2" fmla="*/ -184 w 37731"/>
                <a:gd name="connsiteY2" fmla="*/ 12733 h 23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731" h="23374">
                  <a:moveTo>
                    <a:pt x="-184" y="12733"/>
                  </a:moveTo>
                  <a:cubicBezTo>
                    <a:pt x="18636" y="-11713"/>
                    <a:pt x="41928" y="1851"/>
                    <a:pt x="36837" y="23038"/>
                  </a:cubicBezTo>
                  <a:cubicBezTo>
                    <a:pt x="30634" y="20980"/>
                    <a:pt x="7964" y="13559"/>
                    <a:pt x="-184" y="12733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7" name="任意多边形: 形状 1166">
              <a:extLst>
                <a:ext uri="{FF2B5EF4-FFF2-40B4-BE49-F238E27FC236}">
                  <a16:creationId xmlns:a16="http://schemas.microsoft.com/office/drawing/2014/main" id="{29E114B6-A587-58CC-A518-9AB7D360ED4F}"/>
                </a:ext>
              </a:extLst>
            </p:cNvPr>
            <p:cNvSpPr/>
            <p:nvPr/>
          </p:nvSpPr>
          <p:spPr>
            <a:xfrm flipV="1">
              <a:off x="7945796" y="5548400"/>
              <a:ext cx="356801" cy="71272"/>
            </a:xfrm>
            <a:custGeom>
              <a:avLst/>
              <a:gdLst>
                <a:gd name="connsiteX0" fmla="*/ 188472 w 356801"/>
                <a:gd name="connsiteY0" fmla="*/ 58921 h 71272"/>
                <a:gd name="connsiteX1" fmla="*/ 94607 w 356801"/>
                <a:gd name="connsiteY1" fmla="*/ 34524 h 71272"/>
                <a:gd name="connsiteX2" fmla="*/ -187 w 356801"/>
                <a:gd name="connsiteY2" fmla="*/ 17253 h 71272"/>
                <a:gd name="connsiteX3" fmla="*/ 99686 w 356801"/>
                <a:gd name="connsiteY3" fmla="*/ 2995 h 71272"/>
                <a:gd name="connsiteX4" fmla="*/ 203369 w 356801"/>
                <a:gd name="connsiteY4" fmla="*/ 22261 h 71272"/>
                <a:gd name="connsiteX5" fmla="*/ 356615 w 356801"/>
                <a:gd name="connsiteY5" fmla="*/ 61319 h 71272"/>
                <a:gd name="connsiteX6" fmla="*/ 188475 w 356801"/>
                <a:gd name="connsiteY6" fmla="*/ 58921 h 71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6801" h="71272">
                  <a:moveTo>
                    <a:pt x="188472" y="58921"/>
                  </a:moveTo>
                  <a:cubicBezTo>
                    <a:pt x="174947" y="47889"/>
                    <a:pt x="149379" y="60816"/>
                    <a:pt x="94607" y="34524"/>
                  </a:cubicBezTo>
                  <a:cubicBezTo>
                    <a:pt x="39835" y="8232"/>
                    <a:pt x="25370" y="42988"/>
                    <a:pt x="-187" y="17253"/>
                  </a:cubicBezTo>
                  <a:cubicBezTo>
                    <a:pt x="49189" y="23000"/>
                    <a:pt x="63710" y="-10786"/>
                    <a:pt x="99686" y="2995"/>
                  </a:cubicBezTo>
                  <a:cubicBezTo>
                    <a:pt x="154323" y="23923"/>
                    <a:pt x="175041" y="2829"/>
                    <a:pt x="203369" y="22261"/>
                  </a:cubicBezTo>
                  <a:cubicBezTo>
                    <a:pt x="243811" y="50005"/>
                    <a:pt x="314822" y="3937"/>
                    <a:pt x="356615" y="61319"/>
                  </a:cubicBezTo>
                  <a:cubicBezTo>
                    <a:pt x="335475" y="81246"/>
                    <a:pt x="218454" y="64983"/>
                    <a:pt x="188475" y="58921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8" name="任意多边形: 形状 1167">
              <a:extLst>
                <a:ext uri="{FF2B5EF4-FFF2-40B4-BE49-F238E27FC236}">
                  <a16:creationId xmlns:a16="http://schemas.microsoft.com/office/drawing/2014/main" id="{5BE05764-658A-8A00-5A8A-296E7265F0E2}"/>
                </a:ext>
              </a:extLst>
            </p:cNvPr>
            <p:cNvSpPr/>
            <p:nvPr/>
          </p:nvSpPr>
          <p:spPr>
            <a:xfrm flipV="1">
              <a:off x="9119936" y="5354410"/>
              <a:ext cx="72003" cy="194001"/>
            </a:xfrm>
            <a:custGeom>
              <a:avLst/>
              <a:gdLst>
                <a:gd name="connsiteX0" fmla="*/ -166 w 72003"/>
                <a:gd name="connsiteY0" fmla="*/ 186827 h 194001"/>
                <a:gd name="connsiteX1" fmla="*/ 27076 w 72003"/>
                <a:gd name="connsiteY1" fmla="*/ 80266 h 194001"/>
                <a:gd name="connsiteX2" fmla="*/ 71838 w 72003"/>
                <a:gd name="connsiteY2" fmla="*/ -363 h 194001"/>
                <a:gd name="connsiteX3" fmla="*/ 47751 w 72003"/>
                <a:gd name="connsiteY3" fmla="*/ 80238 h 194001"/>
                <a:gd name="connsiteX4" fmla="*/ 18305 w 72003"/>
                <a:gd name="connsiteY4" fmla="*/ 193639 h 194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003" h="194001">
                  <a:moveTo>
                    <a:pt x="-166" y="186827"/>
                  </a:moveTo>
                  <a:cubicBezTo>
                    <a:pt x="24523" y="157033"/>
                    <a:pt x="-300" y="116127"/>
                    <a:pt x="27076" y="80266"/>
                  </a:cubicBezTo>
                  <a:cubicBezTo>
                    <a:pt x="54461" y="44407"/>
                    <a:pt x="37774" y="10329"/>
                    <a:pt x="71838" y="-363"/>
                  </a:cubicBezTo>
                  <a:cubicBezTo>
                    <a:pt x="49314" y="24255"/>
                    <a:pt x="71197" y="54499"/>
                    <a:pt x="47751" y="80238"/>
                  </a:cubicBezTo>
                  <a:cubicBezTo>
                    <a:pt x="20256" y="110426"/>
                    <a:pt x="39805" y="169132"/>
                    <a:pt x="18305" y="19363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9" name="任意多边形: 形状 1168">
              <a:extLst>
                <a:ext uri="{FF2B5EF4-FFF2-40B4-BE49-F238E27FC236}">
                  <a16:creationId xmlns:a16="http://schemas.microsoft.com/office/drawing/2014/main" id="{0853FF68-0E3F-B48A-1453-90EF43998081}"/>
                </a:ext>
              </a:extLst>
            </p:cNvPr>
            <p:cNvSpPr/>
            <p:nvPr/>
          </p:nvSpPr>
          <p:spPr>
            <a:xfrm flipV="1">
              <a:off x="9088497" y="5662569"/>
              <a:ext cx="87545" cy="118189"/>
            </a:xfrm>
            <a:custGeom>
              <a:avLst/>
              <a:gdLst>
                <a:gd name="connsiteX0" fmla="*/ 40202 w 87545"/>
                <a:gd name="connsiteY0" fmla="*/ 117878 h 118189"/>
                <a:gd name="connsiteX1" fmla="*/ -166 w 87545"/>
                <a:gd name="connsiteY1" fmla="*/ 86818 h 118189"/>
                <a:gd name="connsiteX2" fmla="*/ 43282 w 87545"/>
                <a:gd name="connsiteY2" fmla="*/ 78903 h 118189"/>
                <a:gd name="connsiteX3" fmla="*/ 21803 w 87545"/>
                <a:gd name="connsiteY3" fmla="*/ 9741 h 118189"/>
                <a:gd name="connsiteX4" fmla="*/ 53438 w 87545"/>
                <a:gd name="connsiteY4" fmla="*/ 48514 h 118189"/>
                <a:gd name="connsiteX5" fmla="*/ 55729 w 87545"/>
                <a:gd name="connsiteY5" fmla="*/ -312 h 118189"/>
                <a:gd name="connsiteX6" fmla="*/ 87379 w 87545"/>
                <a:gd name="connsiteY6" fmla="*/ 65125 h 118189"/>
                <a:gd name="connsiteX7" fmla="*/ 40202 w 87545"/>
                <a:gd name="connsiteY7" fmla="*/ 117877 h 118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7545" h="118189">
                  <a:moveTo>
                    <a:pt x="40202" y="117878"/>
                  </a:moveTo>
                  <a:cubicBezTo>
                    <a:pt x="37767" y="101996"/>
                    <a:pt x="22960" y="80338"/>
                    <a:pt x="-166" y="86818"/>
                  </a:cubicBezTo>
                  <a:cubicBezTo>
                    <a:pt x="6145" y="73564"/>
                    <a:pt x="25630" y="69941"/>
                    <a:pt x="43282" y="78903"/>
                  </a:cubicBezTo>
                  <a:cubicBezTo>
                    <a:pt x="12490" y="58659"/>
                    <a:pt x="4795" y="27597"/>
                    <a:pt x="21803" y="9741"/>
                  </a:cubicBezTo>
                  <a:cubicBezTo>
                    <a:pt x="24641" y="35711"/>
                    <a:pt x="52306" y="31255"/>
                    <a:pt x="53438" y="48514"/>
                  </a:cubicBezTo>
                  <a:cubicBezTo>
                    <a:pt x="62815" y="34949"/>
                    <a:pt x="63007" y="10321"/>
                    <a:pt x="55729" y="-312"/>
                  </a:cubicBezTo>
                  <a:cubicBezTo>
                    <a:pt x="84251" y="7758"/>
                    <a:pt x="70863" y="51089"/>
                    <a:pt x="87379" y="65125"/>
                  </a:cubicBezTo>
                  <a:lnTo>
                    <a:pt x="40202" y="117877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0" name="任意多边形: 形状 1169">
              <a:extLst>
                <a:ext uri="{FF2B5EF4-FFF2-40B4-BE49-F238E27FC236}">
                  <a16:creationId xmlns:a16="http://schemas.microsoft.com/office/drawing/2014/main" id="{7A44012E-C138-DA32-71D3-CCFF51C98470}"/>
                </a:ext>
              </a:extLst>
            </p:cNvPr>
            <p:cNvSpPr/>
            <p:nvPr/>
          </p:nvSpPr>
          <p:spPr>
            <a:xfrm flipV="1">
              <a:off x="8702048" y="5691065"/>
              <a:ext cx="98919" cy="102928"/>
            </a:xfrm>
            <a:custGeom>
              <a:avLst/>
              <a:gdLst>
                <a:gd name="connsiteX0" fmla="*/ 98745 w 98919"/>
                <a:gd name="connsiteY0" fmla="*/ 58846 h 102928"/>
                <a:gd name="connsiteX1" fmla="*/ 64060 w 98919"/>
                <a:gd name="connsiteY1" fmla="*/ 84897 h 102928"/>
                <a:gd name="connsiteX2" fmla="*/ 39806 w 98919"/>
                <a:gd name="connsiteY2" fmla="*/ 101623 h 102928"/>
                <a:gd name="connsiteX3" fmla="*/ 69494 w 98919"/>
                <a:gd name="connsiteY3" fmla="*/ 59948 h 102928"/>
                <a:gd name="connsiteX4" fmla="*/ -174 w 98919"/>
                <a:gd name="connsiteY4" fmla="*/ 53979 h 102928"/>
                <a:gd name="connsiteX5" fmla="*/ 60164 w 98919"/>
                <a:gd name="connsiteY5" fmla="*/ 33183 h 102928"/>
                <a:gd name="connsiteX6" fmla="*/ 39057 w 98919"/>
                <a:gd name="connsiteY6" fmla="*/ 2448 h 102928"/>
                <a:gd name="connsiteX7" fmla="*/ 84321 w 98919"/>
                <a:gd name="connsiteY7" fmla="*/ 20606 h 102928"/>
                <a:gd name="connsiteX8" fmla="*/ 98743 w 98919"/>
                <a:gd name="connsiteY8" fmla="*/ 58844 h 102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8919" h="102928">
                  <a:moveTo>
                    <a:pt x="98745" y="58846"/>
                  </a:moveTo>
                  <a:cubicBezTo>
                    <a:pt x="90288" y="87615"/>
                    <a:pt x="68813" y="71681"/>
                    <a:pt x="64060" y="84897"/>
                  </a:cubicBezTo>
                  <a:cubicBezTo>
                    <a:pt x="59627" y="97237"/>
                    <a:pt x="48583" y="105595"/>
                    <a:pt x="39806" y="101623"/>
                  </a:cubicBezTo>
                  <a:cubicBezTo>
                    <a:pt x="55760" y="90698"/>
                    <a:pt x="39796" y="83117"/>
                    <a:pt x="69494" y="59948"/>
                  </a:cubicBezTo>
                  <a:cubicBezTo>
                    <a:pt x="36470" y="77866"/>
                    <a:pt x="19896" y="38816"/>
                    <a:pt x="-174" y="53979"/>
                  </a:cubicBezTo>
                  <a:cubicBezTo>
                    <a:pt x="8825" y="18329"/>
                    <a:pt x="46084" y="51358"/>
                    <a:pt x="60164" y="33183"/>
                  </a:cubicBezTo>
                  <a:cubicBezTo>
                    <a:pt x="53740" y="35078"/>
                    <a:pt x="59609" y="13392"/>
                    <a:pt x="39057" y="2448"/>
                  </a:cubicBezTo>
                  <a:cubicBezTo>
                    <a:pt x="55044" y="-7135"/>
                    <a:pt x="75241" y="10564"/>
                    <a:pt x="84321" y="20606"/>
                  </a:cubicBezTo>
                  <a:lnTo>
                    <a:pt x="98743" y="58844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1" name="任意多边形: 形状 1170">
              <a:extLst>
                <a:ext uri="{FF2B5EF4-FFF2-40B4-BE49-F238E27FC236}">
                  <a16:creationId xmlns:a16="http://schemas.microsoft.com/office/drawing/2014/main" id="{690335BB-CD75-5296-665D-51F30A8194AD}"/>
                </a:ext>
              </a:extLst>
            </p:cNvPr>
            <p:cNvSpPr/>
            <p:nvPr/>
          </p:nvSpPr>
          <p:spPr>
            <a:xfrm flipV="1">
              <a:off x="8183730" y="5624609"/>
              <a:ext cx="91120" cy="130838"/>
            </a:xfrm>
            <a:custGeom>
              <a:avLst/>
              <a:gdLst>
                <a:gd name="connsiteX0" fmla="*/ 82818 w 91120"/>
                <a:gd name="connsiteY0" fmla="*/ 104467 h 130838"/>
                <a:gd name="connsiteX1" fmla="*/ 50306 w 91120"/>
                <a:gd name="connsiteY1" fmla="*/ 130505 h 130838"/>
                <a:gd name="connsiteX2" fmla="*/ 50389 w 91120"/>
                <a:gd name="connsiteY2" fmla="*/ 121193 h 130838"/>
                <a:gd name="connsiteX3" fmla="*/ 40971 w 91120"/>
                <a:gd name="connsiteY3" fmla="*/ 103740 h 130838"/>
                <a:gd name="connsiteX4" fmla="*/ -185 w 91120"/>
                <a:gd name="connsiteY4" fmla="*/ 95511 h 130838"/>
                <a:gd name="connsiteX5" fmla="*/ 43354 w 91120"/>
                <a:gd name="connsiteY5" fmla="*/ 78275 h 130838"/>
                <a:gd name="connsiteX6" fmla="*/ 31564 w 91120"/>
                <a:gd name="connsiteY6" fmla="*/ 47625 h 130838"/>
                <a:gd name="connsiteX7" fmla="*/ 77796 w 91120"/>
                <a:gd name="connsiteY7" fmla="*/ 57002 h 130838"/>
                <a:gd name="connsiteX8" fmla="*/ 78091 w 91120"/>
                <a:gd name="connsiteY8" fmla="*/ 33403 h 130838"/>
                <a:gd name="connsiteX9" fmla="*/ 75940 w 91120"/>
                <a:gd name="connsiteY9" fmla="*/ 16254 h 130838"/>
                <a:gd name="connsiteX10" fmla="*/ 65988 w 91120"/>
                <a:gd name="connsiteY10" fmla="*/ -318 h 130838"/>
                <a:gd name="connsiteX11" fmla="*/ 82814 w 91120"/>
                <a:gd name="connsiteY11" fmla="*/ 104467 h 130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1120" h="130838">
                  <a:moveTo>
                    <a:pt x="82818" y="104467"/>
                  </a:moveTo>
                  <a:cubicBezTo>
                    <a:pt x="79517" y="114727"/>
                    <a:pt x="61029" y="130245"/>
                    <a:pt x="50306" y="130505"/>
                  </a:cubicBezTo>
                  <a:cubicBezTo>
                    <a:pt x="39581" y="130761"/>
                    <a:pt x="41559" y="127877"/>
                    <a:pt x="50389" y="121193"/>
                  </a:cubicBezTo>
                  <a:cubicBezTo>
                    <a:pt x="59221" y="114505"/>
                    <a:pt x="61703" y="91785"/>
                    <a:pt x="40971" y="103740"/>
                  </a:cubicBezTo>
                  <a:cubicBezTo>
                    <a:pt x="31399" y="109259"/>
                    <a:pt x="20232" y="84753"/>
                    <a:pt x="-185" y="95511"/>
                  </a:cubicBezTo>
                  <a:cubicBezTo>
                    <a:pt x="1628" y="80750"/>
                    <a:pt x="28421" y="72759"/>
                    <a:pt x="43354" y="78275"/>
                  </a:cubicBezTo>
                  <a:cubicBezTo>
                    <a:pt x="36259" y="70519"/>
                    <a:pt x="42873" y="55168"/>
                    <a:pt x="31564" y="47625"/>
                  </a:cubicBezTo>
                  <a:cubicBezTo>
                    <a:pt x="44956" y="36968"/>
                    <a:pt x="56048" y="72959"/>
                    <a:pt x="77796" y="57002"/>
                  </a:cubicBezTo>
                  <a:cubicBezTo>
                    <a:pt x="67732" y="61745"/>
                    <a:pt x="58324" y="38299"/>
                    <a:pt x="78091" y="33403"/>
                  </a:cubicBezTo>
                  <a:cubicBezTo>
                    <a:pt x="65422" y="34891"/>
                    <a:pt x="63338" y="20423"/>
                    <a:pt x="75940" y="16254"/>
                  </a:cubicBezTo>
                  <a:cubicBezTo>
                    <a:pt x="67469" y="18351"/>
                    <a:pt x="59474" y="10890"/>
                    <a:pt x="65988" y="-318"/>
                  </a:cubicBezTo>
                  <a:cubicBezTo>
                    <a:pt x="83437" y="6598"/>
                    <a:pt x="101994" y="59100"/>
                    <a:pt x="82814" y="104467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2" name="任意多边形: 形状 1171">
              <a:extLst>
                <a:ext uri="{FF2B5EF4-FFF2-40B4-BE49-F238E27FC236}">
                  <a16:creationId xmlns:a16="http://schemas.microsoft.com/office/drawing/2014/main" id="{68338F14-B214-33FC-852F-4275489FE1B6}"/>
                </a:ext>
              </a:extLst>
            </p:cNvPr>
            <p:cNvSpPr/>
            <p:nvPr/>
          </p:nvSpPr>
          <p:spPr>
            <a:xfrm flipV="1">
              <a:off x="9061323" y="5388633"/>
              <a:ext cx="436831" cy="440903"/>
            </a:xfrm>
            <a:custGeom>
              <a:avLst/>
              <a:gdLst>
                <a:gd name="connsiteX0" fmla="*/ 235138 w 436831"/>
                <a:gd name="connsiteY0" fmla="*/ 81505 h 440903"/>
                <a:gd name="connsiteX1" fmla="*/ 247937 w 436831"/>
                <a:gd name="connsiteY1" fmla="*/ 36075 h 440903"/>
                <a:gd name="connsiteX2" fmla="*/ 268270 w 436831"/>
                <a:gd name="connsiteY2" fmla="*/ 72557 h 440903"/>
                <a:gd name="connsiteX3" fmla="*/ 274949 w 436831"/>
                <a:gd name="connsiteY3" fmla="*/ 85877 h 440903"/>
                <a:gd name="connsiteX4" fmla="*/ 319914 w 436831"/>
                <a:gd name="connsiteY4" fmla="*/ 95179 h 440903"/>
                <a:gd name="connsiteX5" fmla="*/ 337327 w 436831"/>
                <a:gd name="connsiteY5" fmla="*/ 77078 h 440903"/>
                <a:gd name="connsiteX6" fmla="*/ 308045 w 436831"/>
                <a:gd name="connsiteY6" fmla="*/ 45860 h 440903"/>
                <a:gd name="connsiteX7" fmla="*/ 359242 w 436831"/>
                <a:gd name="connsiteY7" fmla="*/ 58008 h 440903"/>
                <a:gd name="connsiteX8" fmla="*/ 370088 w 436831"/>
                <a:gd name="connsiteY8" fmla="*/ 79179 h 440903"/>
                <a:gd name="connsiteX9" fmla="*/ 392673 w 436831"/>
                <a:gd name="connsiteY9" fmla="*/ 47813 h 440903"/>
                <a:gd name="connsiteX10" fmla="*/ 355819 w 436831"/>
                <a:gd name="connsiteY10" fmla="*/ 6458 h 440903"/>
                <a:gd name="connsiteX11" fmla="*/ 418830 w 436831"/>
                <a:gd name="connsiteY11" fmla="*/ 28372 h 440903"/>
                <a:gd name="connsiteX12" fmla="*/ 423313 w 436831"/>
                <a:gd name="connsiteY12" fmla="*/ 75700 h 440903"/>
                <a:gd name="connsiteX13" fmla="*/ 386720 w 436831"/>
                <a:gd name="connsiteY13" fmla="*/ 127455 h 440903"/>
                <a:gd name="connsiteX14" fmla="*/ 347058 w 436831"/>
                <a:gd name="connsiteY14" fmla="*/ 157499 h 440903"/>
                <a:gd name="connsiteX15" fmla="*/ 328938 w 436831"/>
                <a:gd name="connsiteY15" fmla="*/ 161406 h 440903"/>
                <a:gd name="connsiteX16" fmla="*/ 312845 w 436831"/>
                <a:gd name="connsiteY16" fmla="*/ 159248 h 440903"/>
                <a:gd name="connsiteX17" fmla="*/ 265390 w 436831"/>
                <a:gd name="connsiteY17" fmla="*/ 146933 h 440903"/>
                <a:gd name="connsiteX18" fmla="*/ 191458 w 436831"/>
                <a:gd name="connsiteY18" fmla="*/ 181070 h 440903"/>
                <a:gd name="connsiteX19" fmla="*/ 115946 w 436831"/>
                <a:gd name="connsiteY19" fmla="*/ 256135 h 440903"/>
                <a:gd name="connsiteX20" fmla="*/ 71688 w 436831"/>
                <a:gd name="connsiteY20" fmla="*/ 325545 h 440903"/>
                <a:gd name="connsiteX21" fmla="*/ 46555 w 436831"/>
                <a:gd name="connsiteY21" fmla="*/ 440570 h 440903"/>
                <a:gd name="connsiteX22" fmla="*/ 735 w 436831"/>
                <a:gd name="connsiteY22" fmla="*/ 184264 h 440903"/>
                <a:gd name="connsiteX23" fmla="*/ 66405 w 436831"/>
                <a:gd name="connsiteY23" fmla="*/ 159001 h 440903"/>
                <a:gd name="connsiteX24" fmla="*/ 164278 w 436831"/>
                <a:gd name="connsiteY24" fmla="*/ 88288 h 440903"/>
                <a:gd name="connsiteX25" fmla="*/ 235139 w 436831"/>
                <a:gd name="connsiteY25" fmla="*/ 81498 h 440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36831" h="440903">
                  <a:moveTo>
                    <a:pt x="235138" y="81505"/>
                  </a:moveTo>
                  <a:cubicBezTo>
                    <a:pt x="236761" y="68427"/>
                    <a:pt x="241056" y="50824"/>
                    <a:pt x="247937" y="36075"/>
                  </a:cubicBezTo>
                  <a:cubicBezTo>
                    <a:pt x="250855" y="52768"/>
                    <a:pt x="259436" y="63788"/>
                    <a:pt x="268270" y="72557"/>
                  </a:cubicBezTo>
                  <a:cubicBezTo>
                    <a:pt x="270924" y="75573"/>
                    <a:pt x="273830" y="82372"/>
                    <a:pt x="274949" y="85877"/>
                  </a:cubicBezTo>
                  <a:cubicBezTo>
                    <a:pt x="287502" y="82835"/>
                    <a:pt x="310998" y="86917"/>
                    <a:pt x="319914" y="95179"/>
                  </a:cubicBezTo>
                  <a:cubicBezTo>
                    <a:pt x="322495" y="86629"/>
                    <a:pt x="329575" y="80034"/>
                    <a:pt x="337327" y="77078"/>
                  </a:cubicBezTo>
                  <a:cubicBezTo>
                    <a:pt x="323435" y="71369"/>
                    <a:pt x="324215" y="44325"/>
                    <a:pt x="308045" y="45860"/>
                  </a:cubicBezTo>
                  <a:cubicBezTo>
                    <a:pt x="326212" y="30163"/>
                    <a:pt x="356463" y="47789"/>
                    <a:pt x="359242" y="58008"/>
                  </a:cubicBezTo>
                  <a:cubicBezTo>
                    <a:pt x="363148" y="59654"/>
                    <a:pt x="370693" y="65951"/>
                    <a:pt x="370088" y="79179"/>
                  </a:cubicBezTo>
                  <a:cubicBezTo>
                    <a:pt x="368139" y="60968"/>
                    <a:pt x="381280" y="51449"/>
                    <a:pt x="392673" y="47813"/>
                  </a:cubicBezTo>
                  <a:cubicBezTo>
                    <a:pt x="372387" y="41729"/>
                    <a:pt x="379895" y="12291"/>
                    <a:pt x="355819" y="6458"/>
                  </a:cubicBezTo>
                  <a:cubicBezTo>
                    <a:pt x="400790" y="-17551"/>
                    <a:pt x="404842" y="29938"/>
                    <a:pt x="418830" y="28372"/>
                  </a:cubicBezTo>
                  <a:cubicBezTo>
                    <a:pt x="438166" y="40545"/>
                    <a:pt x="444822" y="65942"/>
                    <a:pt x="423313" y="75700"/>
                  </a:cubicBezTo>
                  <a:cubicBezTo>
                    <a:pt x="423420" y="101744"/>
                    <a:pt x="408732" y="123804"/>
                    <a:pt x="386720" y="127455"/>
                  </a:cubicBezTo>
                  <a:cubicBezTo>
                    <a:pt x="377890" y="146689"/>
                    <a:pt x="362199" y="156529"/>
                    <a:pt x="347058" y="157499"/>
                  </a:cubicBezTo>
                  <a:cubicBezTo>
                    <a:pt x="342446" y="159694"/>
                    <a:pt x="335525" y="161054"/>
                    <a:pt x="328938" y="161406"/>
                  </a:cubicBezTo>
                  <a:cubicBezTo>
                    <a:pt x="322351" y="161759"/>
                    <a:pt x="316093" y="161107"/>
                    <a:pt x="312845" y="159248"/>
                  </a:cubicBezTo>
                  <a:cubicBezTo>
                    <a:pt x="296646" y="162966"/>
                    <a:pt x="280794" y="159985"/>
                    <a:pt x="265390" y="146933"/>
                  </a:cubicBezTo>
                  <a:cubicBezTo>
                    <a:pt x="257172" y="165761"/>
                    <a:pt x="211020" y="174123"/>
                    <a:pt x="191458" y="181070"/>
                  </a:cubicBezTo>
                  <a:cubicBezTo>
                    <a:pt x="171898" y="188010"/>
                    <a:pt x="120299" y="233772"/>
                    <a:pt x="115946" y="256135"/>
                  </a:cubicBezTo>
                  <a:cubicBezTo>
                    <a:pt x="111595" y="278490"/>
                    <a:pt x="91352" y="303289"/>
                    <a:pt x="71688" y="325545"/>
                  </a:cubicBezTo>
                  <a:cubicBezTo>
                    <a:pt x="44648" y="356148"/>
                    <a:pt x="67331" y="392562"/>
                    <a:pt x="46555" y="440570"/>
                  </a:cubicBezTo>
                  <a:cubicBezTo>
                    <a:pt x="17224" y="395981"/>
                    <a:pt x="-4968" y="209660"/>
                    <a:pt x="735" y="184264"/>
                  </a:cubicBezTo>
                  <a:cubicBezTo>
                    <a:pt x="26901" y="189471"/>
                    <a:pt x="56692" y="181484"/>
                    <a:pt x="66405" y="159001"/>
                  </a:cubicBezTo>
                  <a:cubicBezTo>
                    <a:pt x="76116" y="136512"/>
                    <a:pt x="123997" y="86580"/>
                    <a:pt x="164278" y="88288"/>
                  </a:cubicBezTo>
                  <a:cubicBezTo>
                    <a:pt x="186405" y="85419"/>
                    <a:pt x="220164" y="94502"/>
                    <a:pt x="235139" y="81498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3" name="任意多边形: 形状 1172">
              <a:extLst>
                <a:ext uri="{FF2B5EF4-FFF2-40B4-BE49-F238E27FC236}">
                  <a16:creationId xmlns:a16="http://schemas.microsoft.com/office/drawing/2014/main" id="{E5832F3D-0FE4-9681-6A8F-7D0FD61F2110}"/>
                </a:ext>
              </a:extLst>
            </p:cNvPr>
            <p:cNvSpPr/>
            <p:nvPr/>
          </p:nvSpPr>
          <p:spPr>
            <a:xfrm flipV="1">
              <a:off x="8364722" y="5534858"/>
              <a:ext cx="197307" cy="207021"/>
            </a:xfrm>
            <a:custGeom>
              <a:avLst/>
              <a:gdLst>
                <a:gd name="connsiteX0" fmla="*/ -180 w 197307"/>
                <a:gd name="connsiteY0" fmla="*/ 113154 h 207021"/>
                <a:gd name="connsiteX1" fmla="*/ 28188 w 197307"/>
                <a:gd name="connsiteY1" fmla="*/ 78848 h 207021"/>
                <a:gd name="connsiteX2" fmla="*/ 47019 w 197307"/>
                <a:gd name="connsiteY2" fmla="*/ 32071 h 207021"/>
                <a:gd name="connsiteX3" fmla="*/ 91289 w 197307"/>
                <a:gd name="connsiteY3" fmla="*/ -327 h 207021"/>
                <a:gd name="connsiteX4" fmla="*/ 72320 w 197307"/>
                <a:gd name="connsiteY4" fmla="*/ 30750 h 207021"/>
                <a:gd name="connsiteX5" fmla="*/ 79912 w 197307"/>
                <a:gd name="connsiteY5" fmla="*/ 77121 h 207021"/>
                <a:gd name="connsiteX6" fmla="*/ 102766 w 197307"/>
                <a:gd name="connsiteY6" fmla="*/ 98588 h 207021"/>
                <a:gd name="connsiteX7" fmla="*/ 125716 w 197307"/>
                <a:gd name="connsiteY7" fmla="*/ 104737 h 207021"/>
                <a:gd name="connsiteX8" fmla="*/ 162348 w 197307"/>
                <a:gd name="connsiteY8" fmla="*/ 98958 h 207021"/>
                <a:gd name="connsiteX9" fmla="*/ 189192 w 197307"/>
                <a:gd name="connsiteY9" fmla="*/ 69979 h 207021"/>
                <a:gd name="connsiteX10" fmla="*/ 169773 w 197307"/>
                <a:gd name="connsiteY10" fmla="*/ 125291 h 207021"/>
                <a:gd name="connsiteX11" fmla="*/ 140355 w 197307"/>
                <a:gd name="connsiteY11" fmla="*/ 139026 h 207021"/>
                <a:gd name="connsiteX12" fmla="*/ 106123 w 197307"/>
                <a:gd name="connsiteY12" fmla="*/ 146010 h 207021"/>
                <a:gd name="connsiteX13" fmla="*/ 125733 w 197307"/>
                <a:gd name="connsiteY13" fmla="*/ 164083 h 207021"/>
                <a:gd name="connsiteX14" fmla="*/ 152067 w 197307"/>
                <a:gd name="connsiteY14" fmla="*/ 172988 h 207021"/>
                <a:gd name="connsiteX15" fmla="*/ 183572 w 197307"/>
                <a:gd name="connsiteY15" fmla="*/ 157387 h 207021"/>
                <a:gd name="connsiteX16" fmla="*/ 150243 w 197307"/>
                <a:gd name="connsiteY16" fmla="*/ 201918 h 207021"/>
                <a:gd name="connsiteX17" fmla="*/ 105671 w 197307"/>
                <a:gd name="connsiteY17" fmla="*/ 192577 h 207021"/>
                <a:gd name="connsiteX18" fmla="*/ 73661 w 197307"/>
                <a:gd name="connsiteY18" fmla="*/ 164391 h 207021"/>
                <a:gd name="connsiteX19" fmla="*/ 54007 w 197307"/>
                <a:gd name="connsiteY19" fmla="*/ 164320 h 207021"/>
                <a:gd name="connsiteX20" fmla="*/ 29648 w 197307"/>
                <a:gd name="connsiteY20" fmla="*/ 188193 h 207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97307" h="207021">
                  <a:moveTo>
                    <a:pt x="-180" y="113154"/>
                  </a:moveTo>
                  <a:cubicBezTo>
                    <a:pt x="1701" y="92907"/>
                    <a:pt x="20064" y="82363"/>
                    <a:pt x="28188" y="78848"/>
                  </a:cubicBezTo>
                  <a:cubicBezTo>
                    <a:pt x="24068" y="58589"/>
                    <a:pt x="44130" y="46425"/>
                    <a:pt x="47019" y="32071"/>
                  </a:cubicBezTo>
                  <a:cubicBezTo>
                    <a:pt x="49902" y="17719"/>
                    <a:pt x="79545" y="37"/>
                    <a:pt x="91289" y="-327"/>
                  </a:cubicBezTo>
                  <a:cubicBezTo>
                    <a:pt x="84014" y="5375"/>
                    <a:pt x="76864" y="16435"/>
                    <a:pt x="72320" y="30750"/>
                  </a:cubicBezTo>
                  <a:cubicBezTo>
                    <a:pt x="66829" y="48026"/>
                    <a:pt x="84808" y="64220"/>
                    <a:pt x="79912" y="77121"/>
                  </a:cubicBezTo>
                  <a:cubicBezTo>
                    <a:pt x="91830" y="80466"/>
                    <a:pt x="101117" y="92552"/>
                    <a:pt x="102766" y="98588"/>
                  </a:cubicBezTo>
                  <a:cubicBezTo>
                    <a:pt x="112854" y="98185"/>
                    <a:pt x="122725" y="101732"/>
                    <a:pt x="125716" y="104737"/>
                  </a:cubicBezTo>
                  <a:cubicBezTo>
                    <a:pt x="139031" y="97390"/>
                    <a:pt x="154489" y="96861"/>
                    <a:pt x="162348" y="98958"/>
                  </a:cubicBezTo>
                  <a:cubicBezTo>
                    <a:pt x="165015" y="88556"/>
                    <a:pt x="186899" y="86132"/>
                    <a:pt x="189192" y="69979"/>
                  </a:cubicBezTo>
                  <a:cubicBezTo>
                    <a:pt x="207377" y="94397"/>
                    <a:pt x="191509" y="123504"/>
                    <a:pt x="169773" y="125291"/>
                  </a:cubicBezTo>
                  <a:cubicBezTo>
                    <a:pt x="165382" y="132972"/>
                    <a:pt x="146419" y="141722"/>
                    <a:pt x="140355" y="139026"/>
                  </a:cubicBezTo>
                  <a:cubicBezTo>
                    <a:pt x="136396" y="144803"/>
                    <a:pt x="116315" y="146629"/>
                    <a:pt x="106123" y="146010"/>
                  </a:cubicBezTo>
                  <a:cubicBezTo>
                    <a:pt x="116599" y="145361"/>
                    <a:pt x="125886" y="157447"/>
                    <a:pt x="125733" y="164083"/>
                  </a:cubicBezTo>
                  <a:cubicBezTo>
                    <a:pt x="134064" y="162611"/>
                    <a:pt x="147107" y="166874"/>
                    <a:pt x="152067" y="172988"/>
                  </a:cubicBezTo>
                  <a:cubicBezTo>
                    <a:pt x="160410" y="165528"/>
                    <a:pt x="178341" y="162883"/>
                    <a:pt x="183572" y="157387"/>
                  </a:cubicBezTo>
                  <a:cubicBezTo>
                    <a:pt x="181836" y="177005"/>
                    <a:pt x="168081" y="192250"/>
                    <a:pt x="150243" y="201918"/>
                  </a:cubicBezTo>
                  <a:cubicBezTo>
                    <a:pt x="131947" y="212144"/>
                    <a:pt x="116497" y="204506"/>
                    <a:pt x="105671" y="192577"/>
                  </a:cubicBezTo>
                  <a:cubicBezTo>
                    <a:pt x="91237" y="193006"/>
                    <a:pt x="74450" y="174241"/>
                    <a:pt x="73661" y="164391"/>
                  </a:cubicBezTo>
                  <a:cubicBezTo>
                    <a:pt x="67756" y="168399"/>
                    <a:pt x="58433" y="166143"/>
                    <a:pt x="54007" y="164320"/>
                  </a:cubicBezTo>
                  <a:cubicBezTo>
                    <a:pt x="48065" y="172984"/>
                    <a:pt x="38008" y="182898"/>
                    <a:pt x="29648" y="18819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4" name="任意多边形: 形状 1173">
              <a:extLst>
                <a:ext uri="{FF2B5EF4-FFF2-40B4-BE49-F238E27FC236}">
                  <a16:creationId xmlns:a16="http://schemas.microsoft.com/office/drawing/2014/main" id="{6AF9C94F-C2F6-084B-076A-10A363D72D91}"/>
                </a:ext>
              </a:extLst>
            </p:cNvPr>
            <p:cNvSpPr/>
            <p:nvPr/>
          </p:nvSpPr>
          <p:spPr>
            <a:xfrm flipV="1">
              <a:off x="8411752" y="5476451"/>
              <a:ext cx="34632" cy="58005"/>
            </a:xfrm>
            <a:custGeom>
              <a:avLst/>
              <a:gdLst>
                <a:gd name="connsiteX0" fmla="*/ -181 w 34632"/>
                <a:gd name="connsiteY0" fmla="*/ -353 h 58005"/>
                <a:gd name="connsiteX1" fmla="*/ 20548 w 34632"/>
                <a:gd name="connsiteY1" fmla="*/ 24636 h 58005"/>
                <a:gd name="connsiteX2" fmla="*/ 19138 w 34632"/>
                <a:gd name="connsiteY2" fmla="*/ 57653 h 58005"/>
                <a:gd name="connsiteX3" fmla="*/ -180 w 34632"/>
                <a:gd name="connsiteY3" fmla="*/ -353 h 58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632" h="58005">
                  <a:moveTo>
                    <a:pt x="-181" y="-353"/>
                  </a:moveTo>
                  <a:cubicBezTo>
                    <a:pt x="2722" y="11964"/>
                    <a:pt x="13115" y="18127"/>
                    <a:pt x="20548" y="24636"/>
                  </a:cubicBezTo>
                  <a:cubicBezTo>
                    <a:pt x="39497" y="41221"/>
                    <a:pt x="39126" y="48805"/>
                    <a:pt x="19138" y="57653"/>
                  </a:cubicBezTo>
                  <a:cubicBezTo>
                    <a:pt x="11432" y="48922"/>
                    <a:pt x="575" y="11150"/>
                    <a:pt x="-180" y="-353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5" name="任意多边形: 形状 1174">
              <a:extLst>
                <a:ext uri="{FF2B5EF4-FFF2-40B4-BE49-F238E27FC236}">
                  <a16:creationId xmlns:a16="http://schemas.microsoft.com/office/drawing/2014/main" id="{4C2C65CD-1BC8-3BA8-CF03-322A3193389F}"/>
                </a:ext>
              </a:extLst>
            </p:cNvPr>
            <p:cNvSpPr/>
            <p:nvPr/>
          </p:nvSpPr>
          <p:spPr>
            <a:xfrm flipV="1">
              <a:off x="8429373" y="5454293"/>
              <a:ext cx="35801" cy="35408"/>
            </a:xfrm>
            <a:custGeom>
              <a:avLst/>
              <a:gdLst>
                <a:gd name="connsiteX0" fmla="*/ -180 w 35801"/>
                <a:gd name="connsiteY0" fmla="*/ 12273 h 35408"/>
                <a:gd name="connsiteX1" fmla="*/ 27793 w 35801"/>
                <a:gd name="connsiteY1" fmla="*/ 5709 h 35408"/>
                <a:gd name="connsiteX2" fmla="*/ 18879 w 35801"/>
                <a:gd name="connsiteY2" fmla="*/ 35049 h 35408"/>
                <a:gd name="connsiteX3" fmla="*/ -180 w 35801"/>
                <a:gd name="connsiteY3" fmla="*/ 12273 h 35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801" h="35408">
                  <a:moveTo>
                    <a:pt x="-180" y="12273"/>
                  </a:moveTo>
                  <a:cubicBezTo>
                    <a:pt x="1530" y="4651"/>
                    <a:pt x="16693" y="-7947"/>
                    <a:pt x="27793" y="5709"/>
                  </a:cubicBezTo>
                  <a:cubicBezTo>
                    <a:pt x="40535" y="21393"/>
                    <a:pt x="37831" y="32300"/>
                    <a:pt x="18879" y="35049"/>
                  </a:cubicBezTo>
                  <a:cubicBezTo>
                    <a:pt x="15251" y="31897"/>
                    <a:pt x="3794" y="16830"/>
                    <a:pt x="-180" y="12273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6" name="任意多边形: 形状 1175">
              <a:extLst>
                <a:ext uri="{FF2B5EF4-FFF2-40B4-BE49-F238E27FC236}">
                  <a16:creationId xmlns:a16="http://schemas.microsoft.com/office/drawing/2014/main" id="{D883F96D-B340-E02A-28C2-E0391AC39A29}"/>
                </a:ext>
              </a:extLst>
            </p:cNvPr>
            <p:cNvSpPr/>
            <p:nvPr/>
          </p:nvSpPr>
          <p:spPr>
            <a:xfrm flipV="1">
              <a:off x="8448899" y="5434208"/>
              <a:ext cx="40693" cy="33343"/>
            </a:xfrm>
            <a:custGeom>
              <a:avLst/>
              <a:gdLst>
                <a:gd name="connsiteX0" fmla="*/ -180 w 40693"/>
                <a:gd name="connsiteY0" fmla="*/ 13336 h 33343"/>
                <a:gd name="connsiteX1" fmla="*/ 31141 w 40693"/>
                <a:gd name="connsiteY1" fmla="*/ 3028 h 33343"/>
                <a:gd name="connsiteX2" fmla="*/ 29420 w 40693"/>
                <a:gd name="connsiteY2" fmla="*/ 32981 h 33343"/>
                <a:gd name="connsiteX3" fmla="*/ -180 w 40693"/>
                <a:gd name="connsiteY3" fmla="*/ 13337 h 33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693" h="33343">
                  <a:moveTo>
                    <a:pt x="-180" y="13336"/>
                  </a:moveTo>
                  <a:cubicBezTo>
                    <a:pt x="4439" y="6874"/>
                    <a:pt x="14646" y="-6673"/>
                    <a:pt x="31141" y="3028"/>
                  </a:cubicBezTo>
                  <a:cubicBezTo>
                    <a:pt x="44971" y="11162"/>
                    <a:pt x="42735" y="25633"/>
                    <a:pt x="29420" y="32981"/>
                  </a:cubicBezTo>
                  <a:cubicBezTo>
                    <a:pt x="24097" y="31453"/>
                    <a:pt x="9999" y="22952"/>
                    <a:pt x="-180" y="13337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7" name="任意多边形: 形状 1176">
              <a:extLst>
                <a:ext uri="{FF2B5EF4-FFF2-40B4-BE49-F238E27FC236}">
                  <a16:creationId xmlns:a16="http://schemas.microsoft.com/office/drawing/2014/main" id="{217DA063-5A32-1409-9487-B471C87C64E7}"/>
                </a:ext>
              </a:extLst>
            </p:cNvPr>
            <p:cNvSpPr/>
            <p:nvPr/>
          </p:nvSpPr>
          <p:spPr>
            <a:xfrm flipV="1">
              <a:off x="8478353" y="5421661"/>
              <a:ext cx="45624" cy="38676"/>
            </a:xfrm>
            <a:custGeom>
              <a:avLst/>
              <a:gdLst>
                <a:gd name="connsiteX0" fmla="*/ 13 w 45624"/>
                <a:gd name="connsiteY0" fmla="*/ 27433 h 38676"/>
                <a:gd name="connsiteX1" fmla="*/ 23494 w 45624"/>
                <a:gd name="connsiteY1" fmla="*/ 34 h 38676"/>
                <a:gd name="connsiteX2" fmla="*/ 39326 w 45624"/>
                <a:gd name="connsiteY2" fmla="*/ 37923 h 38676"/>
                <a:gd name="connsiteX3" fmla="*/ 13 w 45624"/>
                <a:gd name="connsiteY3" fmla="*/ 27432 h 38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624" h="38676">
                  <a:moveTo>
                    <a:pt x="13" y="27433"/>
                  </a:moveTo>
                  <a:cubicBezTo>
                    <a:pt x="-1387" y="21789"/>
                    <a:pt x="4703" y="-3850"/>
                    <a:pt x="23494" y="34"/>
                  </a:cubicBezTo>
                  <a:cubicBezTo>
                    <a:pt x="42293" y="3920"/>
                    <a:pt x="52877" y="20628"/>
                    <a:pt x="39326" y="37923"/>
                  </a:cubicBezTo>
                  <a:cubicBezTo>
                    <a:pt x="34174" y="40100"/>
                    <a:pt x="9844" y="32643"/>
                    <a:pt x="13" y="27432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8" name="任意多边形: 形状 1177">
              <a:extLst>
                <a:ext uri="{FF2B5EF4-FFF2-40B4-BE49-F238E27FC236}">
                  <a16:creationId xmlns:a16="http://schemas.microsoft.com/office/drawing/2014/main" id="{FDE54D7A-0C53-07E0-47DA-FE7C9FBA1B9F}"/>
                </a:ext>
              </a:extLst>
            </p:cNvPr>
            <p:cNvSpPr/>
            <p:nvPr/>
          </p:nvSpPr>
          <p:spPr>
            <a:xfrm flipV="1">
              <a:off x="8516737" y="5420972"/>
              <a:ext cx="52353" cy="42202"/>
            </a:xfrm>
            <a:custGeom>
              <a:avLst/>
              <a:gdLst>
                <a:gd name="connsiteX0" fmla="*/ 921 w 52353"/>
                <a:gd name="connsiteY0" fmla="*/ 40748 h 42202"/>
                <a:gd name="connsiteX1" fmla="*/ 23691 w 52353"/>
                <a:gd name="connsiteY1" fmla="*/ 188 h 42202"/>
                <a:gd name="connsiteX2" fmla="*/ 50145 w 52353"/>
                <a:gd name="connsiteY2" fmla="*/ 36791 h 42202"/>
                <a:gd name="connsiteX3" fmla="*/ 921 w 52353"/>
                <a:gd name="connsiteY3" fmla="*/ 40747 h 42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353" h="42202">
                  <a:moveTo>
                    <a:pt x="921" y="40748"/>
                  </a:moveTo>
                  <a:cubicBezTo>
                    <a:pt x="-1735" y="28819"/>
                    <a:pt x="-1436" y="5217"/>
                    <a:pt x="23691" y="188"/>
                  </a:cubicBezTo>
                  <a:cubicBezTo>
                    <a:pt x="48825" y="-4839"/>
                    <a:pt x="56275" y="25835"/>
                    <a:pt x="50145" y="36791"/>
                  </a:cubicBezTo>
                  <a:cubicBezTo>
                    <a:pt x="44458" y="39850"/>
                    <a:pt x="15909" y="43778"/>
                    <a:pt x="921" y="40747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9" name="任意多边形: 形状 1178">
              <a:extLst>
                <a:ext uri="{FF2B5EF4-FFF2-40B4-BE49-F238E27FC236}">
                  <a16:creationId xmlns:a16="http://schemas.microsoft.com/office/drawing/2014/main" id="{8FF137A1-0682-7B2F-D5B5-6E3765ED78E1}"/>
                </a:ext>
              </a:extLst>
            </p:cNvPr>
            <p:cNvSpPr/>
            <p:nvPr/>
          </p:nvSpPr>
          <p:spPr>
            <a:xfrm flipV="1">
              <a:off x="8557702" y="5425992"/>
              <a:ext cx="54150" cy="53387"/>
            </a:xfrm>
            <a:custGeom>
              <a:avLst/>
              <a:gdLst>
                <a:gd name="connsiteX0" fmla="*/ 9130 w 54150"/>
                <a:gd name="connsiteY0" fmla="*/ 53025 h 53387"/>
                <a:gd name="connsiteX1" fmla="*/ 16783 w 54150"/>
                <a:gd name="connsiteY1" fmla="*/ 4072 h 53387"/>
                <a:gd name="connsiteX2" fmla="*/ 53236 w 54150"/>
                <a:gd name="connsiteY2" fmla="*/ 33254 h 53387"/>
                <a:gd name="connsiteX3" fmla="*/ 9130 w 54150"/>
                <a:gd name="connsiteY3" fmla="*/ 53024 h 53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150" h="53387">
                  <a:moveTo>
                    <a:pt x="9130" y="53025"/>
                  </a:moveTo>
                  <a:cubicBezTo>
                    <a:pt x="2157" y="45461"/>
                    <a:pt x="-11054" y="21162"/>
                    <a:pt x="16783" y="4072"/>
                  </a:cubicBezTo>
                  <a:cubicBezTo>
                    <a:pt x="44620" y="-13017"/>
                    <a:pt x="57279" y="24163"/>
                    <a:pt x="53236" y="33254"/>
                  </a:cubicBezTo>
                  <a:cubicBezTo>
                    <a:pt x="41965" y="40394"/>
                    <a:pt x="22678" y="52066"/>
                    <a:pt x="9130" y="53024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0" name="任意多边形: 形状 1179">
              <a:extLst>
                <a:ext uri="{FF2B5EF4-FFF2-40B4-BE49-F238E27FC236}">
                  <a16:creationId xmlns:a16="http://schemas.microsoft.com/office/drawing/2014/main" id="{4F8D3162-471F-B5FC-787E-B90CC63C1020}"/>
                </a:ext>
              </a:extLst>
            </p:cNvPr>
            <p:cNvSpPr/>
            <p:nvPr/>
          </p:nvSpPr>
          <p:spPr>
            <a:xfrm flipV="1">
              <a:off x="8595307" y="5447661"/>
              <a:ext cx="56505" cy="66097"/>
            </a:xfrm>
            <a:custGeom>
              <a:avLst/>
              <a:gdLst>
                <a:gd name="connsiteX0" fmla="*/ 16055 w 56505"/>
                <a:gd name="connsiteY0" fmla="*/ 65740 h 66097"/>
                <a:gd name="connsiteX1" fmla="*/ 35843 w 56505"/>
                <a:gd name="connsiteY1" fmla="*/ -157 h 66097"/>
                <a:gd name="connsiteX2" fmla="*/ 16055 w 56505"/>
                <a:gd name="connsiteY2" fmla="*/ 65740 h 66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6505" h="66097">
                  <a:moveTo>
                    <a:pt x="16055" y="65740"/>
                  </a:moveTo>
                  <a:cubicBezTo>
                    <a:pt x="8762" y="61103"/>
                    <a:pt x="-25786" y="22056"/>
                    <a:pt x="35843" y="-157"/>
                  </a:cubicBezTo>
                  <a:cubicBezTo>
                    <a:pt x="43824" y="-3038"/>
                    <a:pt x="87439" y="25421"/>
                    <a:pt x="16055" y="65740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1" name="任意多边形: 形状 1180">
              <a:extLst>
                <a:ext uri="{FF2B5EF4-FFF2-40B4-BE49-F238E27FC236}">
                  <a16:creationId xmlns:a16="http://schemas.microsoft.com/office/drawing/2014/main" id="{B1E56DF7-A755-FA93-628E-3C9B7ACF6DFD}"/>
                </a:ext>
              </a:extLst>
            </p:cNvPr>
            <p:cNvSpPr/>
            <p:nvPr/>
          </p:nvSpPr>
          <p:spPr>
            <a:xfrm flipV="1">
              <a:off x="8629105" y="5470283"/>
              <a:ext cx="55539" cy="73079"/>
            </a:xfrm>
            <a:custGeom>
              <a:avLst/>
              <a:gdLst>
                <a:gd name="connsiteX0" fmla="*/ 9404 w 55539"/>
                <a:gd name="connsiteY0" fmla="*/ 72728 h 73079"/>
                <a:gd name="connsiteX1" fmla="*/ 27896 w 55539"/>
                <a:gd name="connsiteY1" fmla="*/ 2209 h 73079"/>
                <a:gd name="connsiteX2" fmla="*/ 9404 w 55539"/>
                <a:gd name="connsiteY2" fmla="*/ 72728 h 73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539" h="73079">
                  <a:moveTo>
                    <a:pt x="9404" y="72728"/>
                  </a:moveTo>
                  <a:cubicBezTo>
                    <a:pt x="518" y="70738"/>
                    <a:pt x="-13310" y="17967"/>
                    <a:pt x="27896" y="2209"/>
                  </a:cubicBezTo>
                  <a:cubicBezTo>
                    <a:pt x="69105" y="-13543"/>
                    <a:pt x="64741" y="47482"/>
                    <a:pt x="9404" y="72728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2" name="任意多边形: 形状 1181">
              <a:extLst>
                <a:ext uri="{FF2B5EF4-FFF2-40B4-BE49-F238E27FC236}">
                  <a16:creationId xmlns:a16="http://schemas.microsoft.com/office/drawing/2014/main" id="{0DDA7FA7-FA3B-D1FA-11B1-0167A309E22F}"/>
                </a:ext>
              </a:extLst>
            </p:cNvPr>
            <p:cNvSpPr/>
            <p:nvPr/>
          </p:nvSpPr>
          <p:spPr>
            <a:xfrm flipV="1">
              <a:off x="8652480" y="5496596"/>
              <a:ext cx="55325" cy="83579"/>
            </a:xfrm>
            <a:custGeom>
              <a:avLst/>
              <a:gdLst>
                <a:gd name="connsiteX0" fmla="*/ 12937 w 55325"/>
                <a:gd name="connsiteY0" fmla="*/ 83233 h 83579"/>
                <a:gd name="connsiteX1" fmla="*/ 30659 w 55325"/>
                <a:gd name="connsiteY1" fmla="*/ 5034 h 83579"/>
                <a:gd name="connsiteX2" fmla="*/ 12937 w 55325"/>
                <a:gd name="connsiteY2" fmla="*/ 83233 h 83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325" h="83579">
                  <a:moveTo>
                    <a:pt x="12937" y="83233"/>
                  </a:moveTo>
                  <a:cubicBezTo>
                    <a:pt x="-520" y="74884"/>
                    <a:pt x="-14416" y="33586"/>
                    <a:pt x="30659" y="5034"/>
                  </a:cubicBezTo>
                  <a:cubicBezTo>
                    <a:pt x="71505" y="-20839"/>
                    <a:pt x="58296" y="53414"/>
                    <a:pt x="12937" y="83233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3" name="任意多边形: 形状 1182">
              <a:extLst>
                <a:ext uri="{FF2B5EF4-FFF2-40B4-BE49-F238E27FC236}">
                  <a16:creationId xmlns:a16="http://schemas.microsoft.com/office/drawing/2014/main" id="{8CA41C8F-A49D-144F-B300-3D29E183DDB3}"/>
                </a:ext>
              </a:extLst>
            </p:cNvPr>
            <p:cNvSpPr/>
            <p:nvPr/>
          </p:nvSpPr>
          <p:spPr>
            <a:xfrm flipV="1">
              <a:off x="8680429" y="5529457"/>
              <a:ext cx="65401" cy="83917"/>
            </a:xfrm>
            <a:custGeom>
              <a:avLst/>
              <a:gdLst>
                <a:gd name="connsiteX0" fmla="*/ 13684 w 65401"/>
                <a:gd name="connsiteY0" fmla="*/ 83577 h 83917"/>
                <a:gd name="connsiteX1" fmla="*/ 30040 w 65401"/>
                <a:gd name="connsiteY1" fmla="*/ 6243 h 83917"/>
                <a:gd name="connsiteX2" fmla="*/ 13684 w 65401"/>
                <a:gd name="connsiteY2" fmla="*/ 83577 h 83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5401" h="83917">
                  <a:moveTo>
                    <a:pt x="13684" y="83577"/>
                  </a:moveTo>
                  <a:cubicBezTo>
                    <a:pt x="6530" y="78749"/>
                    <a:pt x="-21057" y="43118"/>
                    <a:pt x="30040" y="6243"/>
                  </a:cubicBezTo>
                  <a:cubicBezTo>
                    <a:pt x="67032" y="-20458"/>
                    <a:pt x="92166" y="39852"/>
                    <a:pt x="13684" y="83577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4" name="任意多边形: 形状 1183">
              <a:extLst>
                <a:ext uri="{FF2B5EF4-FFF2-40B4-BE49-F238E27FC236}">
                  <a16:creationId xmlns:a16="http://schemas.microsoft.com/office/drawing/2014/main" id="{07D70CD9-26DC-F0FA-5DA3-A26DC67D60C2}"/>
                </a:ext>
              </a:extLst>
            </p:cNvPr>
            <p:cNvSpPr/>
            <p:nvPr/>
          </p:nvSpPr>
          <p:spPr>
            <a:xfrm flipV="1">
              <a:off x="8723364" y="5581487"/>
              <a:ext cx="62409" cy="77536"/>
            </a:xfrm>
            <a:custGeom>
              <a:avLst/>
              <a:gdLst>
                <a:gd name="connsiteX0" fmla="*/ 17779 w 62409"/>
                <a:gd name="connsiteY0" fmla="*/ 77205 h 77536"/>
                <a:gd name="connsiteX1" fmla="*/ 35143 w 62409"/>
                <a:gd name="connsiteY1" fmla="*/ 5763 h 77536"/>
                <a:gd name="connsiteX2" fmla="*/ 17779 w 62409"/>
                <a:gd name="connsiteY2" fmla="*/ 77205 h 77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2409" h="77536">
                  <a:moveTo>
                    <a:pt x="17779" y="77205"/>
                  </a:moveTo>
                  <a:cubicBezTo>
                    <a:pt x="3788" y="69730"/>
                    <a:pt x="-21666" y="45017"/>
                    <a:pt x="35143" y="5763"/>
                  </a:cubicBezTo>
                  <a:cubicBezTo>
                    <a:pt x="71547" y="-19389"/>
                    <a:pt x="76355" y="39014"/>
                    <a:pt x="17779" y="77205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5" name="任意多边形: 形状 1184">
              <a:extLst>
                <a:ext uri="{FF2B5EF4-FFF2-40B4-BE49-F238E27FC236}">
                  <a16:creationId xmlns:a16="http://schemas.microsoft.com/office/drawing/2014/main" id="{C9073532-F66C-7943-6B7C-F44FED0A0D81}"/>
                </a:ext>
              </a:extLst>
            </p:cNvPr>
            <p:cNvSpPr/>
            <p:nvPr/>
          </p:nvSpPr>
          <p:spPr>
            <a:xfrm flipV="1">
              <a:off x="8768046" y="5621254"/>
              <a:ext cx="47040" cy="60413"/>
            </a:xfrm>
            <a:custGeom>
              <a:avLst/>
              <a:gdLst>
                <a:gd name="connsiteX0" fmla="*/ 15960 w 47040"/>
                <a:gd name="connsiteY0" fmla="*/ 60088 h 60413"/>
                <a:gd name="connsiteX1" fmla="*/ 10775 w 47040"/>
                <a:gd name="connsiteY1" fmla="*/ 8924 h 60413"/>
                <a:gd name="connsiteX2" fmla="*/ 43885 w 47040"/>
                <a:gd name="connsiteY2" fmla="*/ 33686 h 60413"/>
                <a:gd name="connsiteX3" fmla="*/ 15960 w 47040"/>
                <a:gd name="connsiteY3" fmla="*/ 60087 h 60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040" h="60413">
                  <a:moveTo>
                    <a:pt x="15960" y="60088"/>
                  </a:moveTo>
                  <a:cubicBezTo>
                    <a:pt x="25" y="53846"/>
                    <a:pt x="-8159" y="26988"/>
                    <a:pt x="10775" y="8924"/>
                  </a:cubicBezTo>
                  <a:cubicBezTo>
                    <a:pt x="34532" y="-13749"/>
                    <a:pt x="54662" y="9436"/>
                    <a:pt x="43885" y="33686"/>
                  </a:cubicBezTo>
                  <a:cubicBezTo>
                    <a:pt x="33109" y="57937"/>
                    <a:pt x="15960" y="60087"/>
                    <a:pt x="15960" y="60087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6" name="任意多边形: 形状 1185">
              <a:extLst>
                <a:ext uri="{FF2B5EF4-FFF2-40B4-BE49-F238E27FC236}">
                  <a16:creationId xmlns:a16="http://schemas.microsoft.com/office/drawing/2014/main" id="{3052F90C-8DE7-28C2-F2F3-DC47F38F10FC}"/>
                </a:ext>
              </a:extLst>
            </p:cNvPr>
            <p:cNvSpPr/>
            <p:nvPr/>
          </p:nvSpPr>
          <p:spPr>
            <a:xfrm flipV="1">
              <a:off x="8794390" y="5643400"/>
              <a:ext cx="54117" cy="63063"/>
            </a:xfrm>
            <a:custGeom>
              <a:avLst/>
              <a:gdLst>
                <a:gd name="connsiteX0" fmla="*/ 12596 w 54117"/>
                <a:gd name="connsiteY0" fmla="*/ 62743 h 63063"/>
                <a:gd name="connsiteX1" fmla="*/ 27828 w 54117"/>
                <a:gd name="connsiteY1" fmla="*/ 821 h 63063"/>
                <a:gd name="connsiteX2" fmla="*/ 12596 w 54117"/>
                <a:gd name="connsiteY2" fmla="*/ 62743 h 63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4117" h="63063">
                  <a:moveTo>
                    <a:pt x="12596" y="62743"/>
                  </a:moveTo>
                  <a:cubicBezTo>
                    <a:pt x="-513" y="55803"/>
                    <a:pt x="-13397" y="26934"/>
                    <a:pt x="27828" y="821"/>
                  </a:cubicBezTo>
                  <a:cubicBezTo>
                    <a:pt x="36373" y="-4592"/>
                    <a:pt x="90188" y="8151"/>
                    <a:pt x="12596" y="62743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7" name="任意多边形: 形状 1186">
              <a:extLst>
                <a:ext uri="{FF2B5EF4-FFF2-40B4-BE49-F238E27FC236}">
                  <a16:creationId xmlns:a16="http://schemas.microsoft.com/office/drawing/2014/main" id="{532B996F-C950-5910-BAFF-C685604B847F}"/>
                </a:ext>
              </a:extLst>
            </p:cNvPr>
            <p:cNvSpPr/>
            <p:nvPr/>
          </p:nvSpPr>
          <p:spPr>
            <a:xfrm flipV="1">
              <a:off x="7901906" y="5218042"/>
              <a:ext cx="1273031" cy="897707"/>
            </a:xfrm>
            <a:custGeom>
              <a:avLst/>
              <a:gdLst>
                <a:gd name="connsiteX0" fmla="*/ 1265237 w 1273031"/>
                <a:gd name="connsiteY0" fmla="*/ 765517 h 897707"/>
                <a:gd name="connsiteX1" fmla="*/ 1233659 w 1273031"/>
                <a:gd name="connsiteY1" fmla="*/ 751765 h 897707"/>
                <a:gd name="connsiteX2" fmla="*/ 1190630 w 1273031"/>
                <a:gd name="connsiteY2" fmla="*/ 539429 h 897707"/>
                <a:gd name="connsiteX3" fmla="*/ 1057352 w 1273031"/>
                <a:gd name="connsiteY3" fmla="*/ 366836 h 897707"/>
                <a:gd name="connsiteX4" fmla="*/ 1005330 w 1273031"/>
                <a:gd name="connsiteY4" fmla="*/ 343158 h 897707"/>
                <a:gd name="connsiteX5" fmla="*/ 968071 w 1273031"/>
                <a:gd name="connsiteY5" fmla="*/ 310129 h 897707"/>
                <a:gd name="connsiteX6" fmla="*/ 988250 w 1273031"/>
                <a:gd name="connsiteY6" fmla="*/ 276660 h 897707"/>
                <a:gd name="connsiteX7" fmla="*/ 1009315 w 1273031"/>
                <a:gd name="connsiteY7" fmla="*/ 260049 h 897707"/>
                <a:gd name="connsiteX8" fmla="*/ 1039156 w 1273031"/>
                <a:gd name="connsiteY8" fmla="*/ 228078 h 897707"/>
                <a:gd name="connsiteX9" fmla="*/ 1063353 w 1273031"/>
                <a:gd name="connsiteY9" fmla="*/ 197508 h 897707"/>
                <a:gd name="connsiteX10" fmla="*/ 1095319 w 1273031"/>
                <a:gd name="connsiteY10" fmla="*/ 194684 h 897707"/>
                <a:gd name="connsiteX11" fmla="*/ 1132781 w 1273031"/>
                <a:gd name="connsiteY11" fmla="*/ 197083 h 897707"/>
                <a:gd name="connsiteX12" fmla="*/ 1179545 w 1273031"/>
                <a:gd name="connsiteY12" fmla="*/ 205580 h 897707"/>
                <a:gd name="connsiteX13" fmla="*/ 1232551 w 1273031"/>
                <a:gd name="connsiteY13" fmla="*/ 165473 h 897707"/>
                <a:gd name="connsiteX14" fmla="*/ 1176644 w 1273031"/>
                <a:gd name="connsiteY14" fmla="*/ 176924 h 897707"/>
                <a:gd name="connsiteX15" fmla="*/ 1135396 w 1273031"/>
                <a:gd name="connsiteY15" fmla="*/ 161672 h 897707"/>
                <a:gd name="connsiteX16" fmla="*/ 1159619 w 1273031"/>
                <a:gd name="connsiteY16" fmla="*/ 151772 h 897707"/>
                <a:gd name="connsiteX17" fmla="*/ 1187313 w 1273031"/>
                <a:gd name="connsiteY17" fmla="*/ 135318 h 897707"/>
                <a:gd name="connsiteX18" fmla="*/ 1204801 w 1273031"/>
                <a:gd name="connsiteY18" fmla="*/ 107910 h 897707"/>
                <a:gd name="connsiteX19" fmla="*/ 1188474 w 1273031"/>
                <a:gd name="connsiteY19" fmla="*/ 52909 h 897707"/>
                <a:gd name="connsiteX20" fmla="*/ 1183813 w 1273031"/>
                <a:gd name="connsiteY20" fmla="*/ 88529 h 897707"/>
                <a:gd name="connsiteX21" fmla="*/ 1160912 w 1273031"/>
                <a:gd name="connsiteY21" fmla="*/ 107392 h 897707"/>
                <a:gd name="connsiteX22" fmla="*/ 1122907 w 1273031"/>
                <a:gd name="connsiteY22" fmla="*/ 128203 h 897707"/>
                <a:gd name="connsiteX23" fmla="*/ 1077127 w 1273031"/>
                <a:gd name="connsiteY23" fmla="*/ 121258 h 897707"/>
                <a:gd name="connsiteX24" fmla="*/ 1036970 w 1273031"/>
                <a:gd name="connsiteY24" fmla="*/ 92247 h 897707"/>
                <a:gd name="connsiteX25" fmla="*/ 1023004 w 1273031"/>
                <a:gd name="connsiteY25" fmla="*/ 56445 h 897707"/>
                <a:gd name="connsiteX26" fmla="*/ 1040407 w 1273031"/>
                <a:gd name="connsiteY26" fmla="*/ -322 h 897707"/>
                <a:gd name="connsiteX27" fmla="*/ 998523 w 1273031"/>
                <a:gd name="connsiteY27" fmla="*/ 55615 h 897707"/>
                <a:gd name="connsiteX28" fmla="*/ 993189 w 1273031"/>
                <a:gd name="connsiteY28" fmla="*/ 109087 h 897707"/>
                <a:gd name="connsiteX29" fmla="*/ 1023370 w 1273031"/>
                <a:gd name="connsiteY29" fmla="*/ 149868 h 897707"/>
                <a:gd name="connsiteX30" fmla="*/ 983142 w 1273031"/>
                <a:gd name="connsiteY30" fmla="*/ 189505 h 897707"/>
                <a:gd name="connsiteX31" fmla="*/ 951590 w 1273031"/>
                <a:gd name="connsiteY31" fmla="*/ 229098 h 897707"/>
                <a:gd name="connsiteX32" fmla="*/ 920087 w 1273031"/>
                <a:gd name="connsiteY32" fmla="*/ 261028 h 897707"/>
                <a:gd name="connsiteX33" fmla="*/ 899727 w 1273031"/>
                <a:gd name="connsiteY33" fmla="*/ 296799 h 897707"/>
                <a:gd name="connsiteX34" fmla="*/ 882719 w 1273031"/>
                <a:gd name="connsiteY34" fmla="*/ 330984 h 897707"/>
                <a:gd name="connsiteX35" fmla="*/ 883863 w 1273031"/>
                <a:gd name="connsiteY35" fmla="*/ 358571 h 897707"/>
                <a:gd name="connsiteX36" fmla="*/ 896855 w 1273031"/>
                <a:gd name="connsiteY36" fmla="*/ 386828 h 897707"/>
                <a:gd name="connsiteX37" fmla="*/ 916627 w 1273031"/>
                <a:gd name="connsiteY37" fmla="*/ 414597 h 897707"/>
                <a:gd name="connsiteX38" fmla="*/ 930465 w 1273031"/>
                <a:gd name="connsiteY38" fmla="*/ 445036 h 897707"/>
                <a:gd name="connsiteX39" fmla="*/ 767826 w 1273031"/>
                <a:gd name="connsiteY39" fmla="*/ 611212 h 897707"/>
                <a:gd name="connsiteX40" fmla="*/ 509782 w 1273031"/>
                <a:gd name="connsiteY40" fmla="*/ 578642 h 897707"/>
                <a:gd name="connsiteX41" fmla="*/ 414248 w 1273031"/>
                <a:gd name="connsiteY41" fmla="*/ 407192 h 897707"/>
                <a:gd name="connsiteX42" fmla="*/ 417795 w 1273031"/>
                <a:gd name="connsiteY42" fmla="*/ 364652 h 897707"/>
                <a:gd name="connsiteX43" fmla="*/ 414379 w 1273031"/>
                <a:gd name="connsiteY43" fmla="*/ 333054 h 897707"/>
                <a:gd name="connsiteX44" fmla="*/ 433076 w 1273031"/>
                <a:gd name="connsiteY44" fmla="*/ 311411 h 897707"/>
                <a:gd name="connsiteX45" fmla="*/ 466207 w 1273031"/>
                <a:gd name="connsiteY45" fmla="*/ 291512 h 897707"/>
                <a:gd name="connsiteX46" fmla="*/ 473590 w 1273031"/>
                <a:gd name="connsiteY46" fmla="*/ 237831 h 897707"/>
                <a:gd name="connsiteX47" fmla="*/ 432000 w 1273031"/>
                <a:gd name="connsiteY47" fmla="*/ 182495 h 897707"/>
                <a:gd name="connsiteX48" fmla="*/ 448598 w 1273031"/>
                <a:gd name="connsiteY48" fmla="*/ 209557 h 897707"/>
                <a:gd name="connsiteX49" fmla="*/ 448381 w 1273031"/>
                <a:gd name="connsiteY49" fmla="*/ 246175 h 897707"/>
                <a:gd name="connsiteX50" fmla="*/ 434147 w 1273031"/>
                <a:gd name="connsiteY50" fmla="*/ 270985 h 897707"/>
                <a:gd name="connsiteX51" fmla="*/ 411867 w 1273031"/>
                <a:gd name="connsiteY51" fmla="*/ 279648 h 897707"/>
                <a:gd name="connsiteX52" fmla="*/ 404766 w 1273031"/>
                <a:gd name="connsiteY52" fmla="*/ 234053 h 897707"/>
                <a:gd name="connsiteX53" fmla="*/ 381018 w 1273031"/>
                <a:gd name="connsiteY53" fmla="*/ 201721 h 897707"/>
                <a:gd name="connsiteX54" fmla="*/ 342235 w 1273031"/>
                <a:gd name="connsiteY54" fmla="*/ 206689 h 897707"/>
                <a:gd name="connsiteX55" fmla="*/ 368274 w 1273031"/>
                <a:gd name="connsiteY55" fmla="*/ 222862 h 897707"/>
                <a:gd name="connsiteX56" fmla="*/ 371784 w 1273031"/>
                <a:gd name="connsiteY56" fmla="*/ 247319 h 897707"/>
                <a:gd name="connsiteX57" fmla="*/ 341628 w 1273031"/>
                <a:gd name="connsiteY57" fmla="*/ 288223 h 897707"/>
                <a:gd name="connsiteX58" fmla="*/ 242884 w 1273031"/>
                <a:gd name="connsiteY58" fmla="*/ 266063 h 897707"/>
                <a:gd name="connsiteX59" fmla="*/ 249830 w 1273031"/>
                <a:gd name="connsiteY59" fmla="*/ 310958 h 897707"/>
                <a:gd name="connsiteX60" fmla="*/ 330440 w 1273031"/>
                <a:gd name="connsiteY60" fmla="*/ 345383 h 897707"/>
                <a:gd name="connsiteX61" fmla="*/ 357792 w 1273031"/>
                <a:gd name="connsiteY61" fmla="*/ 376526 h 897707"/>
                <a:gd name="connsiteX62" fmla="*/ 351891 w 1273031"/>
                <a:gd name="connsiteY62" fmla="*/ 465206 h 897707"/>
                <a:gd name="connsiteX63" fmla="*/ 398740 w 1273031"/>
                <a:gd name="connsiteY63" fmla="*/ 535722 h 897707"/>
                <a:gd name="connsiteX64" fmla="*/ 322568 w 1273031"/>
                <a:gd name="connsiteY64" fmla="*/ 551297 h 897707"/>
                <a:gd name="connsiteX65" fmla="*/ 33592 w 1273031"/>
                <a:gd name="connsiteY65" fmla="*/ 597125 h 897707"/>
                <a:gd name="connsiteX66" fmla="*/ 17896 w 1273031"/>
                <a:gd name="connsiteY66" fmla="*/ 613598 h 897707"/>
                <a:gd name="connsiteX67" fmla="*/ 173856 w 1273031"/>
                <a:gd name="connsiteY67" fmla="*/ 601930 h 897707"/>
                <a:gd name="connsiteX68" fmla="*/ 457129 w 1273031"/>
                <a:gd name="connsiteY68" fmla="*/ 712173 h 897707"/>
                <a:gd name="connsiteX69" fmla="*/ 922783 w 1273031"/>
                <a:gd name="connsiteY69" fmla="*/ 597994 h 897707"/>
                <a:gd name="connsiteX70" fmla="*/ 1037871 w 1273031"/>
                <a:gd name="connsiteY70" fmla="*/ 697158 h 897707"/>
                <a:gd name="connsiteX71" fmla="*/ 1130944 w 1273031"/>
                <a:gd name="connsiteY71" fmla="*/ 897386 h 897707"/>
                <a:gd name="connsiteX72" fmla="*/ 1265211 w 1273031"/>
                <a:gd name="connsiteY72" fmla="*/ 765500 h 897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1273031" h="897707">
                  <a:moveTo>
                    <a:pt x="1265237" y="765517"/>
                  </a:moveTo>
                  <a:cubicBezTo>
                    <a:pt x="1257619" y="763812"/>
                    <a:pt x="1239042" y="755973"/>
                    <a:pt x="1233659" y="751765"/>
                  </a:cubicBezTo>
                  <a:cubicBezTo>
                    <a:pt x="1175048" y="703942"/>
                    <a:pt x="1200304" y="624499"/>
                    <a:pt x="1190630" y="539429"/>
                  </a:cubicBezTo>
                  <a:cubicBezTo>
                    <a:pt x="1183010" y="472382"/>
                    <a:pt x="1128701" y="393518"/>
                    <a:pt x="1057352" y="366836"/>
                  </a:cubicBezTo>
                  <a:cubicBezTo>
                    <a:pt x="1032945" y="357714"/>
                    <a:pt x="1033749" y="350206"/>
                    <a:pt x="1005330" y="343158"/>
                  </a:cubicBezTo>
                  <a:cubicBezTo>
                    <a:pt x="994426" y="340458"/>
                    <a:pt x="981491" y="336477"/>
                    <a:pt x="968071" y="310129"/>
                  </a:cubicBezTo>
                  <a:cubicBezTo>
                    <a:pt x="981413" y="307128"/>
                    <a:pt x="990554" y="287175"/>
                    <a:pt x="988250" y="276660"/>
                  </a:cubicBezTo>
                  <a:cubicBezTo>
                    <a:pt x="998486" y="275621"/>
                    <a:pt x="1008380" y="267178"/>
                    <a:pt x="1009315" y="260049"/>
                  </a:cubicBezTo>
                  <a:cubicBezTo>
                    <a:pt x="1026465" y="257898"/>
                    <a:pt x="1035374" y="247898"/>
                    <a:pt x="1039156" y="228078"/>
                  </a:cubicBezTo>
                  <a:cubicBezTo>
                    <a:pt x="1050244" y="223236"/>
                    <a:pt x="1060142" y="214785"/>
                    <a:pt x="1063353" y="197508"/>
                  </a:cubicBezTo>
                  <a:cubicBezTo>
                    <a:pt x="1075680" y="204942"/>
                    <a:pt x="1089024" y="201933"/>
                    <a:pt x="1095319" y="194684"/>
                  </a:cubicBezTo>
                  <a:cubicBezTo>
                    <a:pt x="1103402" y="209163"/>
                    <a:pt x="1123794" y="210401"/>
                    <a:pt x="1132781" y="197083"/>
                  </a:cubicBezTo>
                  <a:cubicBezTo>
                    <a:pt x="1140707" y="218200"/>
                    <a:pt x="1166671" y="221360"/>
                    <a:pt x="1179545" y="205580"/>
                  </a:cubicBezTo>
                  <a:cubicBezTo>
                    <a:pt x="1200431" y="207600"/>
                    <a:pt x="1228901" y="190653"/>
                    <a:pt x="1232551" y="165473"/>
                  </a:cubicBezTo>
                  <a:cubicBezTo>
                    <a:pt x="1212111" y="188220"/>
                    <a:pt x="1196150" y="161306"/>
                    <a:pt x="1176644" y="176924"/>
                  </a:cubicBezTo>
                  <a:cubicBezTo>
                    <a:pt x="1172235" y="157936"/>
                    <a:pt x="1152585" y="157857"/>
                    <a:pt x="1135396" y="161672"/>
                  </a:cubicBezTo>
                  <a:cubicBezTo>
                    <a:pt x="1147041" y="160283"/>
                    <a:pt x="1159956" y="159183"/>
                    <a:pt x="1159619" y="151772"/>
                  </a:cubicBezTo>
                  <a:cubicBezTo>
                    <a:pt x="1171698" y="153645"/>
                    <a:pt x="1185643" y="141274"/>
                    <a:pt x="1187313" y="135318"/>
                  </a:cubicBezTo>
                  <a:cubicBezTo>
                    <a:pt x="1199705" y="132099"/>
                    <a:pt x="1208012" y="123300"/>
                    <a:pt x="1204801" y="107910"/>
                  </a:cubicBezTo>
                  <a:cubicBezTo>
                    <a:pt x="1213372" y="90499"/>
                    <a:pt x="1208914" y="62830"/>
                    <a:pt x="1188474" y="52909"/>
                  </a:cubicBezTo>
                  <a:cubicBezTo>
                    <a:pt x="1196195" y="71974"/>
                    <a:pt x="1184049" y="78580"/>
                    <a:pt x="1183813" y="88529"/>
                  </a:cubicBezTo>
                  <a:cubicBezTo>
                    <a:pt x="1170474" y="91535"/>
                    <a:pt x="1159591" y="98429"/>
                    <a:pt x="1160912" y="107392"/>
                  </a:cubicBezTo>
                  <a:cubicBezTo>
                    <a:pt x="1150756" y="105113"/>
                    <a:pt x="1126323" y="112964"/>
                    <a:pt x="1122907" y="128203"/>
                  </a:cubicBezTo>
                  <a:cubicBezTo>
                    <a:pt x="1110547" y="116426"/>
                    <a:pt x="1091119" y="112395"/>
                    <a:pt x="1077127" y="121258"/>
                  </a:cubicBezTo>
                  <a:cubicBezTo>
                    <a:pt x="1074122" y="107919"/>
                    <a:pt x="1051428" y="96157"/>
                    <a:pt x="1036970" y="92247"/>
                  </a:cubicBezTo>
                  <a:cubicBezTo>
                    <a:pt x="1045748" y="76881"/>
                    <a:pt x="1032020" y="63802"/>
                    <a:pt x="1023004" y="56445"/>
                  </a:cubicBezTo>
                  <a:cubicBezTo>
                    <a:pt x="1041239" y="40538"/>
                    <a:pt x="1012820" y="33490"/>
                    <a:pt x="1040407" y="-322"/>
                  </a:cubicBezTo>
                  <a:cubicBezTo>
                    <a:pt x="1019864" y="5066"/>
                    <a:pt x="989890" y="31678"/>
                    <a:pt x="998523" y="55615"/>
                  </a:cubicBezTo>
                  <a:cubicBezTo>
                    <a:pt x="981914" y="67223"/>
                    <a:pt x="981087" y="91710"/>
                    <a:pt x="993189" y="109087"/>
                  </a:cubicBezTo>
                  <a:cubicBezTo>
                    <a:pt x="987850" y="129895"/>
                    <a:pt x="997233" y="148999"/>
                    <a:pt x="1023370" y="149868"/>
                  </a:cubicBezTo>
                  <a:cubicBezTo>
                    <a:pt x="1004878" y="155050"/>
                    <a:pt x="1012079" y="185332"/>
                    <a:pt x="983142" y="189505"/>
                  </a:cubicBezTo>
                  <a:cubicBezTo>
                    <a:pt x="968743" y="191587"/>
                    <a:pt x="944555" y="218849"/>
                    <a:pt x="951590" y="229098"/>
                  </a:cubicBezTo>
                  <a:cubicBezTo>
                    <a:pt x="942000" y="224278"/>
                    <a:pt x="915603" y="245355"/>
                    <a:pt x="920087" y="261028"/>
                  </a:cubicBezTo>
                  <a:cubicBezTo>
                    <a:pt x="907563" y="261886"/>
                    <a:pt x="891214" y="284216"/>
                    <a:pt x="899727" y="296799"/>
                  </a:cubicBezTo>
                  <a:cubicBezTo>
                    <a:pt x="884233" y="298988"/>
                    <a:pt x="874066" y="319041"/>
                    <a:pt x="882719" y="330984"/>
                  </a:cubicBezTo>
                  <a:cubicBezTo>
                    <a:pt x="872435" y="339672"/>
                    <a:pt x="877669" y="350520"/>
                    <a:pt x="883863" y="358571"/>
                  </a:cubicBezTo>
                  <a:cubicBezTo>
                    <a:pt x="876711" y="369639"/>
                    <a:pt x="885585" y="377629"/>
                    <a:pt x="896855" y="386828"/>
                  </a:cubicBezTo>
                  <a:cubicBezTo>
                    <a:pt x="894783" y="399027"/>
                    <a:pt x="904786" y="407941"/>
                    <a:pt x="916627" y="414597"/>
                  </a:cubicBezTo>
                  <a:cubicBezTo>
                    <a:pt x="913779" y="427287"/>
                    <a:pt x="921238" y="435631"/>
                    <a:pt x="930465" y="445036"/>
                  </a:cubicBezTo>
                  <a:cubicBezTo>
                    <a:pt x="895129" y="471775"/>
                    <a:pt x="854093" y="510376"/>
                    <a:pt x="767826" y="611212"/>
                  </a:cubicBezTo>
                  <a:cubicBezTo>
                    <a:pt x="637679" y="763350"/>
                    <a:pt x="520307" y="674344"/>
                    <a:pt x="509782" y="578642"/>
                  </a:cubicBezTo>
                  <a:cubicBezTo>
                    <a:pt x="497630" y="468220"/>
                    <a:pt x="440131" y="479007"/>
                    <a:pt x="414248" y="407192"/>
                  </a:cubicBezTo>
                  <a:cubicBezTo>
                    <a:pt x="427043" y="394732"/>
                    <a:pt x="426939" y="377372"/>
                    <a:pt x="417795" y="364652"/>
                  </a:cubicBezTo>
                  <a:cubicBezTo>
                    <a:pt x="426283" y="358725"/>
                    <a:pt x="427339" y="346626"/>
                    <a:pt x="414379" y="333054"/>
                  </a:cubicBezTo>
                  <a:cubicBezTo>
                    <a:pt x="422624" y="329731"/>
                    <a:pt x="430797" y="321567"/>
                    <a:pt x="433076" y="311411"/>
                  </a:cubicBezTo>
                  <a:cubicBezTo>
                    <a:pt x="444911" y="318070"/>
                    <a:pt x="464266" y="309079"/>
                    <a:pt x="466207" y="291512"/>
                  </a:cubicBezTo>
                  <a:cubicBezTo>
                    <a:pt x="487400" y="280263"/>
                    <a:pt x="487164" y="257544"/>
                    <a:pt x="473590" y="237831"/>
                  </a:cubicBezTo>
                  <a:cubicBezTo>
                    <a:pt x="472158" y="211506"/>
                    <a:pt x="453260" y="190265"/>
                    <a:pt x="432000" y="182495"/>
                  </a:cubicBezTo>
                  <a:cubicBezTo>
                    <a:pt x="438335" y="189920"/>
                    <a:pt x="444553" y="202312"/>
                    <a:pt x="448598" y="209557"/>
                  </a:cubicBezTo>
                  <a:cubicBezTo>
                    <a:pt x="456022" y="222863"/>
                    <a:pt x="439788" y="236911"/>
                    <a:pt x="448381" y="246175"/>
                  </a:cubicBezTo>
                  <a:cubicBezTo>
                    <a:pt x="438563" y="251307"/>
                    <a:pt x="432823" y="262017"/>
                    <a:pt x="434147" y="270985"/>
                  </a:cubicBezTo>
                  <a:cubicBezTo>
                    <a:pt x="425750" y="269766"/>
                    <a:pt x="416997" y="273136"/>
                    <a:pt x="411867" y="279648"/>
                  </a:cubicBezTo>
                  <a:cubicBezTo>
                    <a:pt x="419405" y="268342"/>
                    <a:pt x="415752" y="244518"/>
                    <a:pt x="404766" y="234053"/>
                  </a:cubicBezTo>
                  <a:cubicBezTo>
                    <a:pt x="404295" y="221282"/>
                    <a:pt x="392299" y="204919"/>
                    <a:pt x="381018" y="201721"/>
                  </a:cubicBezTo>
                  <a:cubicBezTo>
                    <a:pt x="368309" y="188534"/>
                    <a:pt x="353206" y="190483"/>
                    <a:pt x="342235" y="206689"/>
                  </a:cubicBezTo>
                  <a:cubicBezTo>
                    <a:pt x="354229" y="206713"/>
                    <a:pt x="363491" y="214455"/>
                    <a:pt x="368274" y="222862"/>
                  </a:cubicBezTo>
                  <a:cubicBezTo>
                    <a:pt x="365787" y="230975"/>
                    <a:pt x="368728" y="241637"/>
                    <a:pt x="371784" y="247319"/>
                  </a:cubicBezTo>
                  <a:cubicBezTo>
                    <a:pt x="355151" y="254587"/>
                    <a:pt x="342296" y="280704"/>
                    <a:pt x="341628" y="288223"/>
                  </a:cubicBezTo>
                  <a:cubicBezTo>
                    <a:pt x="308242" y="309371"/>
                    <a:pt x="264035" y="299455"/>
                    <a:pt x="242884" y="266063"/>
                  </a:cubicBezTo>
                  <a:cubicBezTo>
                    <a:pt x="249208" y="279481"/>
                    <a:pt x="241245" y="301696"/>
                    <a:pt x="249830" y="310958"/>
                  </a:cubicBezTo>
                  <a:cubicBezTo>
                    <a:pt x="258718" y="345621"/>
                    <a:pt x="288914" y="364067"/>
                    <a:pt x="330440" y="345383"/>
                  </a:cubicBezTo>
                  <a:cubicBezTo>
                    <a:pt x="332673" y="359217"/>
                    <a:pt x="356132" y="360152"/>
                    <a:pt x="357792" y="376526"/>
                  </a:cubicBezTo>
                  <a:cubicBezTo>
                    <a:pt x="359908" y="397434"/>
                    <a:pt x="358391" y="427326"/>
                    <a:pt x="351891" y="465206"/>
                  </a:cubicBezTo>
                  <a:cubicBezTo>
                    <a:pt x="379378" y="479375"/>
                    <a:pt x="394694" y="512147"/>
                    <a:pt x="398740" y="535722"/>
                  </a:cubicBezTo>
                  <a:cubicBezTo>
                    <a:pt x="404543" y="569579"/>
                    <a:pt x="389776" y="569712"/>
                    <a:pt x="322568" y="551297"/>
                  </a:cubicBezTo>
                  <a:cubicBezTo>
                    <a:pt x="213046" y="521292"/>
                    <a:pt x="139307" y="595509"/>
                    <a:pt x="33592" y="597125"/>
                  </a:cubicBezTo>
                  <a:cubicBezTo>
                    <a:pt x="5508" y="597551"/>
                    <a:pt x="-17647" y="605626"/>
                    <a:pt x="17896" y="613598"/>
                  </a:cubicBezTo>
                  <a:cubicBezTo>
                    <a:pt x="53445" y="621580"/>
                    <a:pt x="124736" y="606908"/>
                    <a:pt x="173856" y="601930"/>
                  </a:cubicBezTo>
                  <a:cubicBezTo>
                    <a:pt x="265841" y="592613"/>
                    <a:pt x="361951" y="613472"/>
                    <a:pt x="457129" y="712173"/>
                  </a:cubicBezTo>
                  <a:cubicBezTo>
                    <a:pt x="680836" y="944131"/>
                    <a:pt x="826830" y="728467"/>
                    <a:pt x="922783" y="597994"/>
                  </a:cubicBezTo>
                  <a:cubicBezTo>
                    <a:pt x="1012863" y="475490"/>
                    <a:pt x="1058121" y="595032"/>
                    <a:pt x="1037871" y="697158"/>
                  </a:cubicBezTo>
                  <a:cubicBezTo>
                    <a:pt x="1013525" y="819912"/>
                    <a:pt x="1066222" y="870859"/>
                    <a:pt x="1130944" y="897386"/>
                  </a:cubicBezTo>
                  <a:cubicBezTo>
                    <a:pt x="1197760" y="867044"/>
                    <a:pt x="1301966" y="771084"/>
                    <a:pt x="1265211" y="765500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8" name="任意多边形: 形状 1187">
              <a:extLst>
                <a:ext uri="{FF2B5EF4-FFF2-40B4-BE49-F238E27FC236}">
                  <a16:creationId xmlns:a16="http://schemas.microsoft.com/office/drawing/2014/main" id="{B794BD32-C824-28F8-85F7-9CAD092A1F2F}"/>
                </a:ext>
              </a:extLst>
            </p:cNvPr>
            <p:cNvSpPr/>
            <p:nvPr/>
          </p:nvSpPr>
          <p:spPr>
            <a:xfrm flipV="1">
              <a:off x="8919037" y="5329432"/>
              <a:ext cx="208995" cy="438257"/>
            </a:xfrm>
            <a:custGeom>
              <a:avLst/>
              <a:gdLst>
                <a:gd name="connsiteX0" fmla="*/ 208827 w 208995"/>
                <a:gd name="connsiteY0" fmla="*/ 437913 h 438257"/>
                <a:gd name="connsiteX1" fmla="*/ 149981 w 208995"/>
                <a:gd name="connsiteY1" fmla="*/ 302038 h 438257"/>
                <a:gd name="connsiteX2" fmla="*/ -168 w 208995"/>
                <a:gd name="connsiteY2" fmla="*/ -344 h 438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8995" h="438257">
                  <a:moveTo>
                    <a:pt x="208827" y="437913"/>
                  </a:moveTo>
                  <a:cubicBezTo>
                    <a:pt x="152706" y="381983"/>
                    <a:pt x="146435" y="344575"/>
                    <a:pt x="149981" y="302038"/>
                  </a:cubicBezTo>
                  <a:cubicBezTo>
                    <a:pt x="157310" y="214113"/>
                    <a:pt x="107240" y="55758"/>
                    <a:pt x="-168" y="-34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9" name="任意多边形: 形状 1188">
              <a:extLst>
                <a:ext uri="{FF2B5EF4-FFF2-40B4-BE49-F238E27FC236}">
                  <a16:creationId xmlns:a16="http://schemas.microsoft.com/office/drawing/2014/main" id="{17392168-130D-7754-7B86-8A91EC2B6D9B}"/>
                </a:ext>
              </a:extLst>
            </p:cNvPr>
            <p:cNvSpPr/>
            <p:nvPr/>
          </p:nvSpPr>
          <p:spPr>
            <a:xfrm flipV="1">
              <a:off x="8996349" y="5699867"/>
              <a:ext cx="34868" cy="10259"/>
            </a:xfrm>
            <a:custGeom>
              <a:avLst/>
              <a:gdLst>
                <a:gd name="connsiteX0" fmla="*/ -169 w 34868"/>
                <a:gd name="connsiteY0" fmla="*/ 451 h 10259"/>
                <a:gd name="connsiteX1" fmla="*/ 34700 w 34868"/>
                <a:gd name="connsiteY1" fmla="*/ 9944 h 10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868" h="10259">
                  <a:moveTo>
                    <a:pt x="-169" y="451"/>
                  </a:moveTo>
                  <a:cubicBezTo>
                    <a:pt x="7524" y="-1160"/>
                    <a:pt x="23862" y="-1158"/>
                    <a:pt x="34700" y="994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0" name="任意多边形: 形状 1189">
              <a:extLst>
                <a:ext uri="{FF2B5EF4-FFF2-40B4-BE49-F238E27FC236}">
                  <a16:creationId xmlns:a16="http://schemas.microsoft.com/office/drawing/2014/main" id="{4A01B513-8430-0361-CB15-DEE6B5DA63AE}"/>
                </a:ext>
              </a:extLst>
            </p:cNvPr>
            <p:cNvSpPr/>
            <p:nvPr/>
          </p:nvSpPr>
          <p:spPr>
            <a:xfrm flipV="1">
              <a:off x="9018971" y="5668266"/>
              <a:ext cx="37666" cy="15615"/>
            </a:xfrm>
            <a:custGeom>
              <a:avLst/>
              <a:gdLst>
                <a:gd name="connsiteX0" fmla="*/ -168 w 37666"/>
                <a:gd name="connsiteY0" fmla="*/ -320 h 15615"/>
                <a:gd name="connsiteX1" fmla="*/ 37499 w 37666"/>
                <a:gd name="connsiteY1" fmla="*/ 15295 h 15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666" h="15615">
                  <a:moveTo>
                    <a:pt x="-168" y="-320"/>
                  </a:moveTo>
                  <a:cubicBezTo>
                    <a:pt x="8913" y="9714"/>
                    <a:pt x="29478" y="3493"/>
                    <a:pt x="37499" y="15295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1" name="任意多边形: 形状 1190">
              <a:extLst>
                <a:ext uri="{FF2B5EF4-FFF2-40B4-BE49-F238E27FC236}">
                  <a16:creationId xmlns:a16="http://schemas.microsoft.com/office/drawing/2014/main" id="{D89FC3BC-B43C-3F5E-6CCA-F5B9508577D4}"/>
                </a:ext>
              </a:extLst>
            </p:cNvPr>
            <p:cNvSpPr/>
            <p:nvPr/>
          </p:nvSpPr>
          <p:spPr>
            <a:xfrm flipV="1">
              <a:off x="9047188" y="5615735"/>
              <a:ext cx="36180" cy="24449"/>
            </a:xfrm>
            <a:custGeom>
              <a:avLst/>
              <a:gdLst>
                <a:gd name="connsiteX0" fmla="*/ -167 w 36180"/>
                <a:gd name="connsiteY0" fmla="*/ -329 h 24449"/>
                <a:gd name="connsiteX1" fmla="*/ 36013 w 36180"/>
                <a:gd name="connsiteY1" fmla="*/ 24120 h 24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180" h="24449">
                  <a:moveTo>
                    <a:pt x="-167" y="-329"/>
                  </a:moveTo>
                  <a:cubicBezTo>
                    <a:pt x="6051" y="12063"/>
                    <a:pt x="31352" y="10742"/>
                    <a:pt x="36013" y="24120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2" name="任意多边形: 形状 1191">
              <a:extLst>
                <a:ext uri="{FF2B5EF4-FFF2-40B4-BE49-F238E27FC236}">
                  <a16:creationId xmlns:a16="http://schemas.microsoft.com/office/drawing/2014/main" id="{23F8D67E-17F5-1D2C-D35E-E5D7DE7B4343}"/>
                </a:ext>
              </a:extLst>
            </p:cNvPr>
            <p:cNvSpPr/>
            <p:nvPr/>
          </p:nvSpPr>
          <p:spPr>
            <a:xfrm flipV="1">
              <a:off x="9063619" y="5569203"/>
              <a:ext cx="29593" cy="22642"/>
            </a:xfrm>
            <a:custGeom>
              <a:avLst/>
              <a:gdLst>
                <a:gd name="connsiteX0" fmla="*/ -167 w 29593"/>
                <a:gd name="connsiteY0" fmla="*/ -338 h 22642"/>
                <a:gd name="connsiteX1" fmla="*/ 29426 w 29593"/>
                <a:gd name="connsiteY1" fmla="*/ 22304 h 22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593" h="22642">
                  <a:moveTo>
                    <a:pt x="-167" y="-338"/>
                  </a:moveTo>
                  <a:cubicBezTo>
                    <a:pt x="2465" y="7250"/>
                    <a:pt x="27438" y="8856"/>
                    <a:pt x="29426" y="2230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3" name="任意多边形: 形状 1192">
              <a:extLst>
                <a:ext uri="{FF2B5EF4-FFF2-40B4-BE49-F238E27FC236}">
                  <a16:creationId xmlns:a16="http://schemas.microsoft.com/office/drawing/2014/main" id="{55CBA72F-4FF0-DD46-A2C5-39A0C3392FA7}"/>
                </a:ext>
              </a:extLst>
            </p:cNvPr>
            <p:cNvSpPr/>
            <p:nvPr/>
          </p:nvSpPr>
          <p:spPr>
            <a:xfrm flipV="1">
              <a:off x="9076597" y="5521174"/>
              <a:ext cx="18125" cy="21737"/>
            </a:xfrm>
            <a:custGeom>
              <a:avLst/>
              <a:gdLst>
                <a:gd name="connsiteX0" fmla="*/ -167 w 18125"/>
                <a:gd name="connsiteY0" fmla="*/ -347 h 21737"/>
                <a:gd name="connsiteX1" fmla="*/ 17958 w 18125"/>
                <a:gd name="connsiteY1" fmla="*/ 21390 h 21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125" h="21737">
                  <a:moveTo>
                    <a:pt x="-167" y="-347"/>
                  </a:moveTo>
                  <a:cubicBezTo>
                    <a:pt x="1015" y="9254"/>
                    <a:pt x="18088" y="10414"/>
                    <a:pt x="17958" y="21390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4" name="任意多边形: 形状 1193">
              <a:extLst>
                <a:ext uri="{FF2B5EF4-FFF2-40B4-BE49-F238E27FC236}">
                  <a16:creationId xmlns:a16="http://schemas.microsoft.com/office/drawing/2014/main" id="{4944C4E4-C82C-49C8-8189-2243C8D7379A}"/>
                </a:ext>
              </a:extLst>
            </p:cNvPr>
            <p:cNvSpPr/>
            <p:nvPr/>
          </p:nvSpPr>
          <p:spPr>
            <a:xfrm flipV="1">
              <a:off x="9078621" y="5477125"/>
              <a:ext cx="16534" cy="21375"/>
            </a:xfrm>
            <a:custGeom>
              <a:avLst/>
              <a:gdLst>
                <a:gd name="connsiteX0" fmla="*/ -167 w 16534"/>
                <a:gd name="connsiteY0" fmla="*/ -356 h 21375"/>
                <a:gd name="connsiteX1" fmla="*/ 16367 w 16534"/>
                <a:gd name="connsiteY1" fmla="*/ 21020 h 21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534" h="21375">
                  <a:moveTo>
                    <a:pt x="-167" y="-356"/>
                  </a:moveTo>
                  <a:cubicBezTo>
                    <a:pt x="1867" y="5430"/>
                    <a:pt x="16067" y="11954"/>
                    <a:pt x="16367" y="21020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5" name="任意多边形: 形状 1194">
              <a:extLst>
                <a:ext uri="{FF2B5EF4-FFF2-40B4-BE49-F238E27FC236}">
                  <a16:creationId xmlns:a16="http://schemas.microsoft.com/office/drawing/2014/main" id="{B7315018-5A79-133A-0920-0F86DD76B7C1}"/>
                </a:ext>
              </a:extLst>
            </p:cNvPr>
            <p:cNvSpPr/>
            <p:nvPr/>
          </p:nvSpPr>
          <p:spPr>
            <a:xfrm flipV="1">
              <a:off x="9084336" y="5439143"/>
              <a:ext cx="13122" cy="9112"/>
            </a:xfrm>
            <a:custGeom>
              <a:avLst/>
              <a:gdLst>
                <a:gd name="connsiteX0" fmla="*/ -167 w 13122"/>
                <a:gd name="connsiteY0" fmla="*/ -364 h 9112"/>
                <a:gd name="connsiteX1" fmla="*/ 12955 w 13122"/>
                <a:gd name="connsiteY1" fmla="*/ 8749 h 9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122" h="9112">
                  <a:moveTo>
                    <a:pt x="-167" y="-364"/>
                  </a:moveTo>
                  <a:cubicBezTo>
                    <a:pt x="2622" y="594"/>
                    <a:pt x="11792" y="1317"/>
                    <a:pt x="12955" y="8749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6" name="任意多边形: 形状 1195">
              <a:extLst>
                <a:ext uri="{FF2B5EF4-FFF2-40B4-BE49-F238E27FC236}">
                  <a16:creationId xmlns:a16="http://schemas.microsoft.com/office/drawing/2014/main" id="{8EF67261-E52E-A58C-16A0-772660D5076A}"/>
                </a:ext>
              </a:extLst>
            </p:cNvPr>
            <p:cNvSpPr/>
            <p:nvPr/>
          </p:nvSpPr>
          <p:spPr>
            <a:xfrm flipV="1">
              <a:off x="9089455" y="5408399"/>
              <a:ext cx="15037" cy="4221"/>
            </a:xfrm>
            <a:custGeom>
              <a:avLst/>
              <a:gdLst>
                <a:gd name="connsiteX0" fmla="*/ -167 w 15037"/>
                <a:gd name="connsiteY0" fmla="*/ 308 h 4221"/>
                <a:gd name="connsiteX1" fmla="*/ 14871 w 15037"/>
                <a:gd name="connsiteY1" fmla="*/ 3851 h 4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037" h="4221">
                  <a:moveTo>
                    <a:pt x="-167" y="308"/>
                  </a:moveTo>
                  <a:cubicBezTo>
                    <a:pt x="3219" y="70"/>
                    <a:pt x="12275" y="-2398"/>
                    <a:pt x="14871" y="3851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7" name="任意多边形: 形状 1196">
              <a:extLst>
                <a:ext uri="{FF2B5EF4-FFF2-40B4-BE49-F238E27FC236}">
                  <a16:creationId xmlns:a16="http://schemas.microsoft.com/office/drawing/2014/main" id="{92DD2BC7-DAFD-4FCB-3D36-13D4E9B1255F}"/>
                </a:ext>
              </a:extLst>
            </p:cNvPr>
            <p:cNvSpPr/>
            <p:nvPr/>
          </p:nvSpPr>
          <p:spPr>
            <a:xfrm flipV="1">
              <a:off x="8393178" y="5642437"/>
              <a:ext cx="51723" cy="21977"/>
            </a:xfrm>
            <a:custGeom>
              <a:avLst/>
              <a:gdLst>
                <a:gd name="connsiteX0" fmla="*/ -181 w 51723"/>
                <a:gd name="connsiteY0" fmla="*/ 1402 h 21977"/>
                <a:gd name="connsiteX1" fmla="*/ 24058 w 51723"/>
                <a:gd name="connsiteY1" fmla="*/ 18179 h 21977"/>
                <a:gd name="connsiteX2" fmla="*/ 51542 w 51723"/>
                <a:gd name="connsiteY2" fmla="*/ -325 h 21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1723" h="21977">
                  <a:moveTo>
                    <a:pt x="-181" y="1402"/>
                  </a:moveTo>
                  <a:cubicBezTo>
                    <a:pt x="1635" y="11146"/>
                    <a:pt x="18992" y="11038"/>
                    <a:pt x="24058" y="18179"/>
                  </a:cubicBezTo>
                  <a:cubicBezTo>
                    <a:pt x="29122" y="25315"/>
                    <a:pt x="46413" y="22530"/>
                    <a:pt x="51542" y="-325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8" name="任意多边形: 形状 1197">
              <a:extLst>
                <a:ext uri="{FF2B5EF4-FFF2-40B4-BE49-F238E27FC236}">
                  <a16:creationId xmlns:a16="http://schemas.microsoft.com/office/drawing/2014/main" id="{F2C2CE81-7CD2-EF94-2553-D399B91FFF71}"/>
                </a:ext>
              </a:extLst>
            </p:cNvPr>
            <p:cNvSpPr/>
            <p:nvPr/>
          </p:nvSpPr>
          <p:spPr>
            <a:xfrm flipV="1">
              <a:off x="8481094" y="5576260"/>
              <a:ext cx="9596" cy="1178"/>
            </a:xfrm>
            <a:custGeom>
              <a:avLst/>
              <a:gdLst>
                <a:gd name="connsiteX0" fmla="*/ 9417 w 9596"/>
                <a:gd name="connsiteY0" fmla="*/ -339 h 1178"/>
                <a:gd name="connsiteX1" fmla="*/ -180 w 9596"/>
                <a:gd name="connsiteY1" fmla="*/ 840 h 1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96" h="1178">
                  <a:moveTo>
                    <a:pt x="9417" y="-339"/>
                  </a:moveTo>
                  <a:cubicBezTo>
                    <a:pt x="5961" y="213"/>
                    <a:pt x="2645" y="138"/>
                    <a:pt x="-180" y="840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9" name="任意多边形: 形状 1198">
              <a:extLst>
                <a:ext uri="{FF2B5EF4-FFF2-40B4-BE49-F238E27FC236}">
                  <a16:creationId xmlns:a16="http://schemas.microsoft.com/office/drawing/2014/main" id="{4659331D-3E91-76CE-4FC7-043745944C6E}"/>
                </a:ext>
              </a:extLst>
            </p:cNvPr>
            <p:cNvSpPr/>
            <p:nvPr/>
          </p:nvSpPr>
          <p:spPr>
            <a:xfrm flipV="1">
              <a:off x="8478618" y="5625273"/>
              <a:ext cx="12071" cy="11459"/>
            </a:xfrm>
            <a:custGeom>
              <a:avLst/>
              <a:gdLst>
                <a:gd name="connsiteX0" fmla="*/ 11892 w 12071"/>
                <a:gd name="connsiteY0" fmla="*/ -329 h 11459"/>
                <a:gd name="connsiteX1" fmla="*/ -180 w 12071"/>
                <a:gd name="connsiteY1" fmla="*/ 11131 h 11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071" h="11459">
                  <a:moveTo>
                    <a:pt x="11892" y="-329"/>
                  </a:moveTo>
                  <a:cubicBezTo>
                    <a:pt x="8463" y="1569"/>
                    <a:pt x="1911" y="6262"/>
                    <a:pt x="-180" y="11131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0" name="任意多边形: 形状 1199">
              <a:extLst>
                <a:ext uri="{FF2B5EF4-FFF2-40B4-BE49-F238E27FC236}">
                  <a16:creationId xmlns:a16="http://schemas.microsoft.com/office/drawing/2014/main" id="{2BF1CB80-CD66-1C31-3FAE-4EB4D7FD6C0E}"/>
                </a:ext>
              </a:extLst>
            </p:cNvPr>
            <p:cNvSpPr/>
            <p:nvPr/>
          </p:nvSpPr>
          <p:spPr>
            <a:xfrm flipV="1">
              <a:off x="8452633" y="5639642"/>
              <a:ext cx="15078" cy="3281"/>
            </a:xfrm>
            <a:custGeom>
              <a:avLst/>
              <a:gdLst>
                <a:gd name="connsiteX0" fmla="*/ 14898 w 15078"/>
                <a:gd name="connsiteY0" fmla="*/ -327 h 3281"/>
                <a:gd name="connsiteX1" fmla="*/ -180 w 15078"/>
                <a:gd name="connsiteY1" fmla="*/ 2955 h 3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078" h="3281">
                  <a:moveTo>
                    <a:pt x="14898" y="-327"/>
                  </a:moveTo>
                  <a:cubicBezTo>
                    <a:pt x="11312" y="32"/>
                    <a:pt x="3808" y="1516"/>
                    <a:pt x="-180" y="2955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1" name="任意多边形: 形状 1200">
              <a:extLst>
                <a:ext uri="{FF2B5EF4-FFF2-40B4-BE49-F238E27FC236}">
                  <a16:creationId xmlns:a16="http://schemas.microsoft.com/office/drawing/2014/main" id="{0CEA8084-5DEE-8452-FC02-FF69D872C590}"/>
                </a:ext>
              </a:extLst>
            </p:cNvPr>
            <p:cNvSpPr/>
            <p:nvPr/>
          </p:nvSpPr>
          <p:spPr>
            <a:xfrm flipV="1">
              <a:off x="8182047" y="5793180"/>
              <a:ext cx="3724" cy="26854"/>
            </a:xfrm>
            <a:custGeom>
              <a:avLst/>
              <a:gdLst>
                <a:gd name="connsiteX0" fmla="*/ 3538 w 3724"/>
                <a:gd name="connsiteY0" fmla="*/ 26559 h 26854"/>
                <a:gd name="connsiteX1" fmla="*/ 1227 w 3724"/>
                <a:gd name="connsiteY1" fmla="*/ -296 h 26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24" h="26854">
                  <a:moveTo>
                    <a:pt x="3538" y="26559"/>
                  </a:moveTo>
                  <a:cubicBezTo>
                    <a:pt x="-1283" y="19806"/>
                    <a:pt x="-689" y="5274"/>
                    <a:pt x="1227" y="-296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2" name="任意多边形: 形状 1201">
              <a:extLst>
                <a:ext uri="{FF2B5EF4-FFF2-40B4-BE49-F238E27FC236}">
                  <a16:creationId xmlns:a16="http://schemas.microsoft.com/office/drawing/2014/main" id="{F232DEEF-0604-953B-D822-ED2781A397C1}"/>
                </a:ext>
              </a:extLst>
            </p:cNvPr>
            <p:cNvSpPr/>
            <p:nvPr/>
          </p:nvSpPr>
          <p:spPr>
            <a:xfrm flipV="1">
              <a:off x="8208195" y="5795681"/>
              <a:ext cx="18414" cy="20466"/>
            </a:xfrm>
            <a:custGeom>
              <a:avLst/>
              <a:gdLst>
                <a:gd name="connsiteX0" fmla="*/ 18229 w 18414"/>
                <a:gd name="connsiteY0" fmla="*/ 20171 h 20466"/>
                <a:gd name="connsiteX1" fmla="*/ -185 w 18414"/>
                <a:gd name="connsiteY1" fmla="*/ -296 h 20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414" h="20466">
                  <a:moveTo>
                    <a:pt x="18229" y="20171"/>
                  </a:moveTo>
                  <a:cubicBezTo>
                    <a:pt x="10647" y="16805"/>
                    <a:pt x="1920" y="8178"/>
                    <a:pt x="-185" y="-296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3" name="任意多边形: 形状 1202">
              <a:extLst>
                <a:ext uri="{FF2B5EF4-FFF2-40B4-BE49-F238E27FC236}">
                  <a16:creationId xmlns:a16="http://schemas.microsoft.com/office/drawing/2014/main" id="{04DAF459-939E-1ED5-2DAC-5B6302475B3F}"/>
                </a:ext>
              </a:extLst>
            </p:cNvPr>
            <p:cNvSpPr/>
            <p:nvPr/>
          </p:nvSpPr>
          <p:spPr>
            <a:xfrm flipV="1">
              <a:off x="8269026" y="5821313"/>
              <a:ext cx="45007" cy="34374"/>
            </a:xfrm>
            <a:custGeom>
              <a:avLst/>
              <a:gdLst>
                <a:gd name="connsiteX0" fmla="*/ 619 w 45007"/>
                <a:gd name="connsiteY0" fmla="*/ -290 h 34374"/>
                <a:gd name="connsiteX1" fmla="*/ 13018 w 45007"/>
                <a:gd name="connsiteY1" fmla="*/ 26163 h 34374"/>
                <a:gd name="connsiteX2" fmla="*/ 44823 w 45007"/>
                <a:gd name="connsiteY2" fmla="*/ 19629 h 34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007" h="34374">
                  <a:moveTo>
                    <a:pt x="619" y="-290"/>
                  </a:moveTo>
                  <a:cubicBezTo>
                    <a:pt x="-3419" y="8806"/>
                    <a:pt x="8878" y="17899"/>
                    <a:pt x="13018" y="26163"/>
                  </a:cubicBezTo>
                  <a:cubicBezTo>
                    <a:pt x="17166" y="34429"/>
                    <a:pt x="33983" y="41201"/>
                    <a:pt x="44823" y="19629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4" name="任意多边形: 形状 1203">
              <a:extLst>
                <a:ext uri="{FF2B5EF4-FFF2-40B4-BE49-F238E27FC236}">
                  <a16:creationId xmlns:a16="http://schemas.microsoft.com/office/drawing/2014/main" id="{DAD7BDE2-25D6-9F64-67B8-A1D7B6A8BA02}"/>
                </a:ext>
              </a:extLst>
            </p:cNvPr>
            <p:cNvSpPr/>
            <p:nvPr/>
          </p:nvSpPr>
          <p:spPr>
            <a:xfrm flipV="1">
              <a:off x="8232563" y="5770082"/>
              <a:ext cx="18308" cy="13227"/>
            </a:xfrm>
            <a:custGeom>
              <a:avLst/>
              <a:gdLst>
                <a:gd name="connsiteX0" fmla="*/ -185 w 18308"/>
                <a:gd name="connsiteY0" fmla="*/ 12927 h 13227"/>
                <a:gd name="connsiteX1" fmla="*/ 18124 w 18308"/>
                <a:gd name="connsiteY1" fmla="*/ -301 h 13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308" h="13227">
                  <a:moveTo>
                    <a:pt x="-185" y="12927"/>
                  </a:moveTo>
                  <a:cubicBezTo>
                    <a:pt x="7554" y="9662"/>
                    <a:pt x="14690" y="4598"/>
                    <a:pt x="18124" y="-301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5" name="任意多边形: 形状 1204">
              <a:extLst>
                <a:ext uri="{FF2B5EF4-FFF2-40B4-BE49-F238E27FC236}">
                  <a16:creationId xmlns:a16="http://schemas.microsoft.com/office/drawing/2014/main" id="{99F3E342-C689-E042-C030-EB3B292D0A6C}"/>
                </a:ext>
              </a:extLst>
            </p:cNvPr>
            <p:cNvSpPr/>
            <p:nvPr/>
          </p:nvSpPr>
          <p:spPr>
            <a:xfrm flipV="1">
              <a:off x="8323286" y="5804015"/>
              <a:ext cx="11908" cy="9337"/>
            </a:xfrm>
            <a:custGeom>
              <a:avLst/>
              <a:gdLst>
                <a:gd name="connsiteX0" fmla="*/ 11726 w 11908"/>
                <a:gd name="connsiteY0" fmla="*/ 9042 h 9337"/>
                <a:gd name="connsiteX1" fmla="*/ -183 w 11908"/>
                <a:gd name="connsiteY1" fmla="*/ -295 h 9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908" h="9337">
                  <a:moveTo>
                    <a:pt x="11726" y="9042"/>
                  </a:moveTo>
                  <a:cubicBezTo>
                    <a:pt x="5907" y="6734"/>
                    <a:pt x="2179" y="2565"/>
                    <a:pt x="-183" y="-295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6" name="任意多边形: 形状 1205">
              <a:extLst>
                <a:ext uri="{FF2B5EF4-FFF2-40B4-BE49-F238E27FC236}">
                  <a16:creationId xmlns:a16="http://schemas.microsoft.com/office/drawing/2014/main" id="{475311B4-9998-CFAE-6114-A3239D69A506}"/>
                </a:ext>
              </a:extLst>
            </p:cNvPr>
            <p:cNvSpPr/>
            <p:nvPr/>
          </p:nvSpPr>
          <p:spPr>
            <a:xfrm flipV="1">
              <a:off x="8350935" y="5821639"/>
              <a:ext cx="17359" cy="2259"/>
            </a:xfrm>
            <a:custGeom>
              <a:avLst/>
              <a:gdLst>
                <a:gd name="connsiteX0" fmla="*/ 17177 w 17359"/>
                <a:gd name="connsiteY0" fmla="*/ -293 h 2259"/>
                <a:gd name="connsiteX1" fmla="*/ -182 w 17359"/>
                <a:gd name="connsiteY1" fmla="*/ -185 h 2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359" h="2259">
                  <a:moveTo>
                    <a:pt x="17177" y="-293"/>
                  </a:moveTo>
                  <a:cubicBezTo>
                    <a:pt x="11736" y="3154"/>
                    <a:pt x="4614" y="2222"/>
                    <a:pt x="-182" y="-185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7" name="任意多边形: 形状 1206">
              <a:extLst>
                <a:ext uri="{FF2B5EF4-FFF2-40B4-BE49-F238E27FC236}">
                  <a16:creationId xmlns:a16="http://schemas.microsoft.com/office/drawing/2014/main" id="{9CB8DECD-AE83-DA08-2667-35F88DAA063C}"/>
                </a:ext>
              </a:extLst>
            </p:cNvPr>
            <p:cNvSpPr/>
            <p:nvPr/>
          </p:nvSpPr>
          <p:spPr>
            <a:xfrm flipV="1">
              <a:off x="8419014" y="5577201"/>
              <a:ext cx="10623" cy="36866"/>
            </a:xfrm>
            <a:custGeom>
              <a:avLst/>
              <a:gdLst>
                <a:gd name="connsiteX0" fmla="*/ -181 w 10623"/>
                <a:gd name="connsiteY0" fmla="*/ 36531 h 36866"/>
                <a:gd name="connsiteX1" fmla="*/ 8598 w 10623"/>
                <a:gd name="connsiteY1" fmla="*/ -335 h 36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23" h="36866">
                  <a:moveTo>
                    <a:pt x="-181" y="36531"/>
                  </a:moveTo>
                  <a:cubicBezTo>
                    <a:pt x="4684" y="30456"/>
                    <a:pt x="14529" y="10332"/>
                    <a:pt x="8598" y="-335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8" name="任意多边形: 形状 1207">
              <a:extLst>
                <a:ext uri="{FF2B5EF4-FFF2-40B4-BE49-F238E27FC236}">
                  <a16:creationId xmlns:a16="http://schemas.microsoft.com/office/drawing/2014/main" id="{BBEA1135-B007-7E85-9D08-3117426FE8F4}"/>
                </a:ext>
              </a:extLst>
            </p:cNvPr>
            <p:cNvSpPr/>
            <p:nvPr/>
          </p:nvSpPr>
          <p:spPr>
            <a:xfrm flipV="1">
              <a:off x="8504737" y="5539049"/>
              <a:ext cx="12774" cy="29460"/>
            </a:xfrm>
            <a:custGeom>
              <a:avLst/>
              <a:gdLst>
                <a:gd name="connsiteX0" fmla="*/ 12087 w 12774"/>
                <a:gd name="connsiteY0" fmla="*/ -343 h 29460"/>
                <a:gd name="connsiteX1" fmla="*/ 12595 w 12774"/>
                <a:gd name="connsiteY1" fmla="*/ 27109 h 29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774" h="29460">
                  <a:moveTo>
                    <a:pt x="12087" y="-343"/>
                  </a:moveTo>
                  <a:cubicBezTo>
                    <a:pt x="-6705" y="12111"/>
                    <a:pt x="-1780" y="36215"/>
                    <a:pt x="12595" y="27109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9" name="任意多边形: 形状 1208">
              <a:extLst>
                <a:ext uri="{FF2B5EF4-FFF2-40B4-BE49-F238E27FC236}">
                  <a16:creationId xmlns:a16="http://schemas.microsoft.com/office/drawing/2014/main" id="{BE41E364-6876-B761-3BF5-D2598022DF30}"/>
                </a:ext>
              </a:extLst>
            </p:cNvPr>
            <p:cNvSpPr/>
            <p:nvPr/>
          </p:nvSpPr>
          <p:spPr>
            <a:xfrm flipV="1">
              <a:off x="8524251" y="5616140"/>
              <a:ext cx="10492" cy="26447"/>
            </a:xfrm>
            <a:custGeom>
              <a:avLst/>
              <a:gdLst>
                <a:gd name="connsiteX0" fmla="*/ 10314 w 10492"/>
                <a:gd name="connsiteY0" fmla="*/ 26005 h 26447"/>
                <a:gd name="connsiteX1" fmla="*/ 2889 w 10492"/>
                <a:gd name="connsiteY1" fmla="*/ -329 h 26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492" h="26447">
                  <a:moveTo>
                    <a:pt x="10314" y="26005"/>
                  </a:moveTo>
                  <a:cubicBezTo>
                    <a:pt x="963" y="27572"/>
                    <a:pt x="-3663" y="12535"/>
                    <a:pt x="2889" y="-329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0" name="任意多边形: 形状 1209">
              <a:extLst>
                <a:ext uri="{FF2B5EF4-FFF2-40B4-BE49-F238E27FC236}">
                  <a16:creationId xmlns:a16="http://schemas.microsoft.com/office/drawing/2014/main" id="{22A1A942-8416-43FB-54B9-58FDD6FBEAD4}"/>
                </a:ext>
              </a:extLst>
            </p:cNvPr>
            <p:cNvSpPr/>
            <p:nvPr/>
          </p:nvSpPr>
          <p:spPr>
            <a:xfrm flipV="1">
              <a:off x="8411961" y="5698406"/>
              <a:ext cx="22224" cy="11073"/>
            </a:xfrm>
            <a:custGeom>
              <a:avLst/>
              <a:gdLst>
                <a:gd name="connsiteX0" fmla="*/ -152 w 22224"/>
                <a:gd name="connsiteY0" fmla="*/ -315 h 11073"/>
                <a:gd name="connsiteX1" fmla="*/ 22044 w 22224"/>
                <a:gd name="connsiteY1" fmla="*/ 5500 h 11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224" h="11073">
                  <a:moveTo>
                    <a:pt x="-152" y="-315"/>
                  </a:moveTo>
                  <a:cubicBezTo>
                    <a:pt x="-890" y="6690"/>
                    <a:pt x="12582" y="17212"/>
                    <a:pt x="22044" y="5500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1" name="任意多边形: 形状 1210">
              <a:extLst>
                <a:ext uri="{FF2B5EF4-FFF2-40B4-BE49-F238E27FC236}">
                  <a16:creationId xmlns:a16="http://schemas.microsoft.com/office/drawing/2014/main" id="{6F1D989A-E030-0C22-064A-6735F250B20E}"/>
                </a:ext>
              </a:extLst>
            </p:cNvPr>
            <p:cNvSpPr/>
            <p:nvPr/>
          </p:nvSpPr>
          <p:spPr>
            <a:xfrm flipV="1">
              <a:off x="8350435" y="5862330"/>
              <a:ext cx="25422" cy="15274"/>
            </a:xfrm>
            <a:custGeom>
              <a:avLst/>
              <a:gdLst>
                <a:gd name="connsiteX0" fmla="*/ -182 w 25422"/>
                <a:gd name="connsiteY0" fmla="*/ 8060 h 15274"/>
                <a:gd name="connsiteX1" fmla="*/ 25026 w 25422"/>
                <a:gd name="connsiteY1" fmla="*/ -284 h 15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422" h="15274">
                  <a:moveTo>
                    <a:pt x="-182" y="8060"/>
                  </a:moveTo>
                  <a:cubicBezTo>
                    <a:pt x="8100" y="19419"/>
                    <a:pt x="27490" y="16936"/>
                    <a:pt x="25026" y="-28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2" name="任意多边形: 形状 1211">
              <a:extLst>
                <a:ext uri="{FF2B5EF4-FFF2-40B4-BE49-F238E27FC236}">
                  <a16:creationId xmlns:a16="http://schemas.microsoft.com/office/drawing/2014/main" id="{58C70767-4ACB-29C7-8A86-4A29DBB3ABAA}"/>
                </a:ext>
              </a:extLst>
            </p:cNvPr>
            <p:cNvSpPr/>
            <p:nvPr/>
          </p:nvSpPr>
          <p:spPr>
            <a:xfrm flipV="1">
              <a:off x="8273877" y="5855731"/>
              <a:ext cx="33248" cy="25606"/>
            </a:xfrm>
            <a:custGeom>
              <a:avLst/>
              <a:gdLst>
                <a:gd name="connsiteX0" fmla="*/ -184 w 33248"/>
                <a:gd name="connsiteY0" fmla="*/ 12983 h 25606"/>
                <a:gd name="connsiteX1" fmla="*/ 22724 w 33248"/>
                <a:gd name="connsiteY1" fmla="*/ 23791 h 25606"/>
                <a:gd name="connsiteX2" fmla="*/ 32799 w 33248"/>
                <a:gd name="connsiteY2" fmla="*/ -284 h 25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248" h="25606">
                  <a:moveTo>
                    <a:pt x="-184" y="12983"/>
                  </a:moveTo>
                  <a:cubicBezTo>
                    <a:pt x="7091" y="26618"/>
                    <a:pt x="16403" y="26708"/>
                    <a:pt x="22724" y="23791"/>
                  </a:cubicBezTo>
                  <a:cubicBezTo>
                    <a:pt x="29045" y="20874"/>
                    <a:pt x="34325" y="10730"/>
                    <a:pt x="32799" y="-28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3" name="任意多边形: 形状 1212">
              <a:extLst>
                <a:ext uri="{FF2B5EF4-FFF2-40B4-BE49-F238E27FC236}">
                  <a16:creationId xmlns:a16="http://schemas.microsoft.com/office/drawing/2014/main" id="{DFFD129C-F388-EBA3-2749-BF1D94304B3C}"/>
                </a:ext>
              </a:extLst>
            </p:cNvPr>
            <p:cNvSpPr/>
            <p:nvPr/>
          </p:nvSpPr>
          <p:spPr>
            <a:xfrm flipV="1">
              <a:off x="8151957" y="5796192"/>
              <a:ext cx="23735" cy="8298"/>
            </a:xfrm>
            <a:custGeom>
              <a:avLst/>
              <a:gdLst>
                <a:gd name="connsiteX0" fmla="*/ -186 w 23735"/>
                <a:gd name="connsiteY0" fmla="*/ -297 h 8298"/>
                <a:gd name="connsiteX1" fmla="*/ 23549 w 23735"/>
                <a:gd name="connsiteY1" fmla="*/ 5362 h 8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35" h="8298">
                  <a:moveTo>
                    <a:pt x="-186" y="-297"/>
                  </a:moveTo>
                  <a:cubicBezTo>
                    <a:pt x="5515" y="6986"/>
                    <a:pt x="17287" y="10959"/>
                    <a:pt x="23549" y="5362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4" name="任意多边形: 形状 1213">
              <a:extLst>
                <a:ext uri="{FF2B5EF4-FFF2-40B4-BE49-F238E27FC236}">
                  <a16:creationId xmlns:a16="http://schemas.microsoft.com/office/drawing/2014/main" id="{954AFD5F-7309-8E0B-51BC-53A1A99E262E}"/>
                </a:ext>
              </a:extLst>
            </p:cNvPr>
            <p:cNvSpPr/>
            <p:nvPr/>
          </p:nvSpPr>
          <p:spPr>
            <a:xfrm flipV="1">
              <a:off x="9069640" y="5909861"/>
              <a:ext cx="11957" cy="28655"/>
            </a:xfrm>
            <a:custGeom>
              <a:avLst/>
              <a:gdLst>
                <a:gd name="connsiteX0" fmla="*/ 11790 w 11957"/>
                <a:gd name="connsiteY0" fmla="*/ 28383 h 28655"/>
                <a:gd name="connsiteX1" fmla="*/ 8889 w 11957"/>
                <a:gd name="connsiteY1" fmla="*/ -273 h 28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957" h="28655">
                  <a:moveTo>
                    <a:pt x="11790" y="28383"/>
                  </a:moveTo>
                  <a:cubicBezTo>
                    <a:pt x="4402" y="27887"/>
                    <a:pt x="-9362" y="13470"/>
                    <a:pt x="8889" y="-273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5" name="任意多边形: 形状 1214">
              <a:extLst>
                <a:ext uri="{FF2B5EF4-FFF2-40B4-BE49-F238E27FC236}">
                  <a16:creationId xmlns:a16="http://schemas.microsoft.com/office/drawing/2014/main" id="{9173097D-71FB-0157-9989-147DDE061615}"/>
                </a:ext>
              </a:extLst>
            </p:cNvPr>
            <p:cNvSpPr/>
            <p:nvPr/>
          </p:nvSpPr>
          <p:spPr>
            <a:xfrm flipV="1">
              <a:off x="9034293" y="5918315"/>
              <a:ext cx="1019" cy="8406"/>
            </a:xfrm>
            <a:custGeom>
              <a:avLst/>
              <a:gdLst>
                <a:gd name="connsiteX0" fmla="*/ 464 w 1019"/>
                <a:gd name="connsiteY0" fmla="*/ 8133 h 8406"/>
                <a:gd name="connsiteX1" fmla="*/ 851 w 1019"/>
                <a:gd name="connsiteY1" fmla="*/ -274 h 8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19" h="8406">
                  <a:moveTo>
                    <a:pt x="464" y="8133"/>
                  </a:moveTo>
                  <a:cubicBezTo>
                    <a:pt x="-765" y="6193"/>
                    <a:pt x="37" y="1873"/>
                    <a:pt x="851" y="-27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6" name="任意多边形: 形状 1215">
              <a:extLst>
                <a:ext uri="{FF2B5EF4-FFF2-40B4-BE49-F238E27FC236}">
                  <a16:creationId xmlns:a16="http://schemas.microsoft.com/office/drawing/2014/main" id="{E9C793B3-09A5-9F02-F06E-C00314A0BE52}"/>
                </a:ext>
              </a:extLst>
            </p:cNvPr>
            <p:cNvSpPr/>
            <p:nvPr/>
          </p:nvSpPr>
          <p:spPr>
            <a:xfrm flipV="1">
              <a:off x="9085364" y="6004863"/>
              <a:ext cx="21593" cy="22009"/>
            </a:xfrm>
            <a:custGeom>
              <a:avLst/>
              <a:gdLst>
                <a:gd name="connsiteX0" fmla="*/ 21427 w 21593"/>
                <a:gd name="connsiteY0" fmla="*/ 19124 h 22009"/>
                <a:gd name="connsiteX1" fmla="*/ 438 w 21593"/>
                <a:gd name="connsiteY1" fmla="*/ -256 h 22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593" h="22009">
                  <a:moveTo>
                    <a:pt x="21427" y="19124"/>
                  </a:moveTo>
                  <a:cubicBezTo>
                    <a:pt x="18834" y="26210"/>
                    <a:pt x="-4156" y="18717"/>
                    <a:pt x="438" y="-256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7" name="任意多边形: 形状 1216">
              <a:extLst>
                <a:ext uri="{FF2B5EF4-FFF2-40B4-BE49-F238E27FC236}">
                  <a16:creationId xmlns:a16="http://schemas.microsoft.com/office/drawing/2014/main" id="{BB722185-32FF-80A4-143C-E4E985CAF30B}"/>
                </a:ext>
              </a:extLst>
            </p:cNvPr>
            <p:cNvSpPr/>
            <p:nvPr/>
          </p:nvSpPr>
          <p:spPr>
            <a:xfrm flipV="1">
              <a:off x="8900622" y="6051405"/>
              <a:ext cx="24481" cy="8475"/>
            </a:xfrm>
            <a:custGeom>
              <a:avLst/>
              <a:gdLst>
                <a:gd name="connsiteX0" fmla="*/ -171 w 24481"/>
                <a:gd name="connsiteY0" fmla="*/ -249 h 8475"/>
                <a:gd name="connsiteX1" fmla="*/ 24311 w 24481"/>
                <a:gd name="connsiteY1" fmla="*/ 581 h 8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481" h="8475">
                  <a:moveTo>
                    <a:pt x="-171" y="-249"/>
                  </a:moveTo>
                  <a:cubicBezTo>
                    <a:pt x="3927" y="12674"/>
                    <a:pt x="16071" y="9063"/>
                    <a:pt x="24311" y="581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8" name="任意多边形: 形状 1217">
              <a:extLst>
                <a:ext uri="{FF2B5EF4-FFF2-40B4-BE49-F238E27FC236}">
                  <a16:creationId xmlns:a16="http://schemas.microsoft.com/office/drawing/2014/main" id="{C86955ED-E3BD-CFB4-A0AB-1EBC572C91CC}"/>
                </a:ext>
              </a:extLst>
            </p:cNvPr>
            <p:cNvSpPr/>
            <p:nvPr/>
          </p:nvSpPr>
          <p:spPr>
            <a:xfrm flipV="1">
              <a:off x="8925506" y="5965396"/>
              <a:ext cx="25445" cy="2148"/>
            </a:xfrm>
            <a:custGeom>
              <a:avLst/>
              <a:gdLst>
                <a:gd name="connsiteX0" fmla="*/ -170 w 25445"/>
                <a:gd name="connsiteY0" fmla="*/ 1697 h 2148"/>
                <a:gd name="connsiteX1" fmla="*/ 25275 w 25445"/>
                <a:gd name="connsiteY1" fmla="*/ -265 h 2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445" h="2148">
                  <a:moveTo>
                    <a:pt x="-170" y="1697"/>
                  </a:moveTo>
                  <a:cubicBezTo>
                    <a:pt x="8120" y="1888"/>
                    <a:pt x="16660" y="2474"/>
                    <a:pt x="25275" y="-265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9" name="任意多边形: 形状 1218">
              <a:extLst>
                <a:ext uri="{FF2B5EF4-FFF2-40B4-BE49-F238E27FC236}">
                  <a16:creationId xmlns:a16="http://schemas.microsoft.com/office/drawing/2014/main" id="{029C567C-1CCE-D1D9-3286-66569F7A7A69}"/>
                </a:ext>
              </a:extLst>
            </p:cNvPr>
            <p:cNvSpPr/>
            <p:nvPr/>
          </p:nvSpPr>
          <p:spPr>
            <a:xfrm flipV="1">
              <a:off x="8895264" y="5992512"/>
              <a:ext cx="21241" cy="13790"/>
            </a:xfrm>
            <a:custGeom>
              <a:avLst/>
              <a:gdLst>
                <a:gd name="connsiteX0" fmla="*/ -171 w 21241"/>
                <a:gd name="connsiteY0" fmla="*/ -259 h 13790"/>
                <a:gd name="connsiteX1" fmla="*/ 21070 w 21241"/>
                <a:gd name="connsiteY1" fmla="*/ 13510 h 13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241" h="13790">
                  <a:moveTo>
                    <a:pt x="-171" y="-259"/>
                  </a:moveTo>
                  <a:cubicBezTo>
                    <a:pt x="5737" y="9067"/>
                    <a:pt x="15323" y="13889"/>
                    <a:pt x="21070" y="13510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0" name="任意多边形: 形状 1219">
              <a:extLst>
                <a:ext uri="{FF2B5EF4-FFF2-40B4-BE49-F238E27FC236}">
                  <a16:creationId xmlns:a16="http://schemas.microsoft.com/office/drawing/2014/main" id="{98F2588A-2644-6015-65A5-7D3284FEDEDE}"/>
                </a:ext>
              </a:extLst>
            </p:cNvPr>
            <p:cNvSpPr/>
            <p:nvPr/>
          </p:nvSpPr>
          <p:spPr>
            <a:xfrm flipV="1">
              <a:off x="8987084" y="5920696"/>
              <a:ext cx="10336" cy="32657"/>
            </a:xfrm>
            <a:custGeom>
              <a:avLst/>
              <a:gdLst>
                <a:gd name="connsiteX0" fmla="*/ 10168 w 10336"/>
                <a:gd name="connsiteY0" fmla="*/ 32387 h 32657"/>
                <a:gd name="connsiteX1" fmla="*/ -169 w 10336"/>
                <a:gd name="connsiteY1" fmla="*/ -271 h 32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336" h="32657">
                  <a:moveTo>
                    <a:pt x="10168" y="32387"/>
                  </a:moveTo>
                  <a:cubicBezTo>
                    <a:pt x="2252" y="21607"/>
                    <a:pt x="27" y="7773"/>
                    <a:pt x="-169" y="-271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1" name="任意多边形: 形状 1220">
              <a:extLst>
                <a:ext uri="{FF2B5EF4-FFF2-40B4-BE49-F238E27FC236}">
                  <a16:creationId xmlns:a16="http://schemas.microsoft.com/office/drawing/2014/main" id="{F0D56661-4C08-E0C2-28A4-3FFC3EEDDE50}"/>
                </a:ext>
              </a:extLst>
            </p:cNvPr>
            <p:cNvSpPr/>
            <p:nvPr/>
          </p:nvSpPr>
          <p:spPr>
            <a:xfrm flipV="1">
              <a:off x="9071220" y="5978390"/>
              <a:ext cx="18235" cy="2141"/>
            </a:xfrm>
            <a:custGeom>
              <a:avLst/>
              <a:gdLst>
                <a:gd name="connsiteX0" fmla="*/ 18068 w 18235"/>
                <a:gd name="connsiteY0" fmla="*/ 160 h 2141"/>
                <a:gd name="connsiteX1" fmla="*/ -167 w 18235"/>
                <a:gd name="connsiteY1" fmla="*/ -263 h 2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235" h="2141">
                  <a:moveTo>
                    <a:pt x="18068" y="160"/>
                  </a:moveTo>
                  <a:cubicBezTo>
                    <a:pt x="11328" y="1980"/>
                    <a:pt x="4922" y="3045"/>
                    <a:pt x="-167" y="-263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2" name="任意多边形: 形状 1221">
              <a:extLst>
                <a:ext uri="{FF2B5EF4-FFF2-40B4-BE49-F238E27FC236}">
                  <a16:creationId xmlns:a16="http://schemas.microsoft.com/office/drawing/2014/main" id="{108B7EBF-6D7A-1ECF-B972-9F36F3CAF4A6}"/>
                </a:ext>
              </a:extLst>
            </p:cNvPr>
            <p:cNvSpPr/>
            <p:nvPr/>
          </p:nvSpPr>
          <p:spPr>
            <a:xfrm flipV="1">
              <a:off x="9063024" y="6005649"/>
              <a:ext cx="11619" cy="2439"/>
            </a:xfrm>
            <a:custGeom>
              <a:avLst/>
              <a:gdLst>
                <a:gd name="connsiteX0" fmla="*/ -167 w 11619"/>
                <a:gd name="connsiteY0" fmla="*/ -258 h 2439"/>
                <a:gd name="connsiteX1" fmla="*/ 11452 w 11619"/>
                <a:gd name="connsiteY1" fmla="*/ 2181 h 2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619" h="2439">
                  <a:moveTo>
                    <a:pt x="-167" y="-258"/>
                  </a:moveTo>
                  <a:cubicBezTo>
                    <a:pt x="4031" y="352"/>
                    <a:pt x="8863" y="1103"/>
                    <a:pt x="11452" y="2181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3" name="任意多边形: 形状 1222">
              <a:extLst>
                <a:ext uri="{FF2B5EF4-FFF2-40B4-BE49-F238E27FC236}">
                  <a16:creationId xmlns:a16="http://schemas.microsoft.com/office/drawing/2014/main" id="{8ACB88F5-16E7-C548-B1C1-CE16A820F4D8}"/>
                </a:ext>
              </a:extLst>
            </p:cNvPr>
            <p:cNvSpPr/>
            <p:nvPr/>
          </p:nvSpPr>
          <p:spPr>
            <a:xfrm flipV="1">
              <a:off x="8938246" y="5410632"/>
              <a:ext cx="13161" cy="2287"/>
            </a:xfrm>
            <a:custGeom>
              <a:avLst/>
              <a:gdLst>
                <a:gd name="connsiteX0" fmla="*/ -170 w 13161"/>
                <a:gd name="connsiteY0" fmla="*/ 1917 h 2287"/>
                <a:gd name="connsiteX1" fmla="*/ 12991 w 13161"/>
                <a:gd name="connsiteY1" fmla="*/ 1205 h 2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161" h="2287">
                  <a:moveTo>
                    <a:pt x="-170" y="1917"/>
                  </a:moveTo>
                  <a:cubicBezTo>
                    <a:pt x="3185" y="336"/>
                    <a:pt x="9367" y="-1942"/>
                    <a:pt x="12991" y="120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4" name="任意多边形: 形状 1223">
              <a:extLst>
                <a:ext uri="{FF2B5EF4-FFF2-40B4-BE49-F238E27FC236}">
                  <a16:creationId xmlns:a16="http://schemas.microsoft.com/office/drawing/2014/main" id="{6987068C-E1C4-9BAE-0093-4BFE29CD413F}"/>
                </a:ext>
              </a:extLst>
            </p:cNvPr>
            <p:cNvSpPr/>
            <p:nvPr/>
          </p:nvSpPr>
          <p:spPr>
            <a:xfrm flipV="1">
              <a:off x="8302100" y="5519098"/>
              <a:ext cx="12387" cy="43938"/>
            </a:xfrm>
            <a:custGeom>
              <a:avLst/>
              <a:gdLst>
                <a:gd name="connsiteX0" fmla="*/ 6956 w 12387"/>
                <a:gd name="connsiteY0" fmla="*/ 43593 h 43938"/>
                <a:gd name="connsiteX1" fmla="*/ -183 w 12387"/>
                <a:gd name="connsiteY1" fmla="*/ -346 h 43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387" h="43938">
                  <a:moveTo>
                    <a:pt x="6956" y="43593"/>
                  </a:moveTo>
                  <a:cubicBezTo>
                    <a:pt x="14426" y="29606"/>
                    <a:pt x="15449" y="13163"/>
                    <a:pt x="-183" y="-34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5" name="任意多边形: 形状 1224">
              <a:extLst>
                <a:ext uri="{FF2B5EF4-FFF2-40B4-BE49-F238E27FC236}">
                  <a16:creationId xmlns:a16="http://schemas.microsoft.com/office/drawing/2014/main" id="{38806F0E-8996-4036-48B2-CBCC4A0D5D37}"/>
                </a:ext>
              </a:extLst>
            </p:cNvPr>
            <p:cNvSpPr/>
            <p:nvPr/>
          </p:nvSpPr>
          <p:spPr>
            <a:xfrm flipV="1">
              <a:off x="9095408" y="5460043"/>
              <a:ext cx="24340" cy="14874"/>
            </a:xfrm>
            <a:custGeom>
              <a:avLst/>
              <a:gdLst>
                <a:gd name="connsiteX0" fmla="*/ -167 w 24340"/>
                <a:gd name="connsiteY0" fmla="*/ 14515 h 14874"/>
                <a:gd name="connsiteX1" fmla="*/ 24174 w 24340"/>
                <a:gd name="connsiteY1" fmla="*/ -360 h 14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340" h="14874">
                  <a:moveTo>
                    <a:pt x="-167" y="14515"/>
                  </a:moveTo>
                  <a:cubicBezTo>
                    <a:pt x="1858" y="9964"/>
                    <a:pt x="15069" y="1595"/>
                    <a:pt x="24174" y="-36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6" name="任意多边形: 形状 1225">
              <a:extLst>
                <a:ext uri="{FF2B5EF4-FFF2-40B4-BE49-F238E27FC236}">
                  <a16:creationId xmlns:a16="http://schemas.microsoft.com/office/drawing/2014/main" id="{D9E9E1FA-BEB2-9A8C-024E-95A27CE301DC}"/>
                </a:ext>
              </a:extLst>
            </p:cNvPr>
            <p:cNvSpPr/>
            <p:nvPr/>
          </p:nvSpPr>
          <p:spPr>
            <a:xfrm flipV="1">
              <a:off x="9095341" y="5488975"/>
              <a:ext cx="28523" cy="24581"/>
            </a:xfrm>
            <a:custGeom>
              <a:avLst/>
              <a:gdLst>
                <a:gd name="connsiteX0" fmla="*/ 28357 w 28523"/>
                <a:gd name="connsiteY0" fmla="*/ 24228 h 24581"/>
                <a:gd name="connsiteX1" fmla="*/ -166 w 28523"/>
                <a:gd name="connsiteY1" fmla="*/ -172 h 24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523" h="24581">
                  <a:moveTo>
                    <a:pt x="28357" y="24228"/>
                  </a:moveTo>
                  <a:cubicBezTo>
                    <a:pt x="24525" y="19037"/>
                    <a:pt x="13030" y="-2544"/>
                    <a:pt x="-166" y="-17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7" name="任意多边形: 形状 1226">
              <a:extLst>
                <a:ext uri="{FF2B5EF4-FFF2-40B4-BE49-F238E27FC236}">
                  <a16:creationId xmlns:a16="http://schemas.microsoft.com/office/drawing/2014/main" id="{4E361B3F-6992-F445-D8EE-583A8FCB3D37}"/>
                </a:ext>
              </a:extLst>
            </p:cNvPr>
            <p:cNvSpPr/>
            <p:nvPr/>
          </p:nvSpPr>
          <p:spPr>
            <a:xfrm flipV="1">
              <a:off x="9101004" y="5513145"/>
              <a:ext cx="45458" cy="13045"/>
            </a:xfrm>
            <a:custGeom>
              <a:avLst/>
              <a:gdLst>
                <a:gd name="connsiteX0" fmla="*/ -166 w 45458"/>
                <a:gd name="connsiteY0" fmla="*/ 12696 h 13045"/>
                <a:gd name="connsiteX1" fmla="*/ 45292 w 45458"/>
                <a:gd name="connsiteY1" fmla="*/ 6226 h 13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5458" h="13045">
                  <a:moveTo>
                    <a:pt x="-166" y="12696"/>
                  </a:moveTo>
                  <a:cubicBezTo>
                    <a:pt x="7579" y="3434"/>
                    <a:pt x="27753" y="-7708"/>
                    <a:pt x="45292" y="622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8" name="任意多边形: 形状 1227">
              <a:extLst>
                <a:ext uri="{FF2B5EF4-FFF2-40B4-BE49-F238E27FC236}">
                  <a16:creationId xmlns:a16="http://schemas.microsoft.com/office/drawing/2014/main" id="{0AB48491-CF33-ECD3-A57B-FD11B4BC4AE6}"/>
                </a:ext>
              </a:extLst>
            </p:cNvPr>
            <p:cNvSpPr/>
            <p:nvPr/>
          </p:nvSpPr>
          <p:spPr>
            <a:xfrm flipV="1">
              <a:off x="9095031" y="5526123"/>
              <a:ext cx="28239" cy="25764"/>
            </a:xfrm>
            <a:custGeom>
              <a:avLst/>
              <a:gdLst>
                <a:gd name="connsiteX0" fmla="*/ 28072 w 28239"/>
                <a:gd name="connsiteY0" fmla="*/ 25418 h 25764"/>
                <a:gd name="connsiteX1" fmla="*/ -167 w 28239"/>
                <a:gd name="connsiteY1" fmla="*/ -256 h 25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239" h="25764">
                  <a:moveTo>
                    <a:pt x="28072" y="25418"/>
                  </a:moveTo>
                  <a:cubicBezTo>
                    <a:pt x="28200" y="14443"/>
                    <a:pt x="20152" y="-1696"/>
                    <a:pt x="-167" y="-25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9" name="任意多边形: 形状 1228">
              <a:extLst>
                <a:ext uri="{FF2B5EF4-FFF2-40B4-BE49-F238E27FC236}">
                  <a16:creationId xmlns:a16="http://schemas.microsoft.com/office/drawing/2014/main" id="{67357FB9-F101-8E35-BB12-00052D268F64}"/>
                </a:ext>
              </a:extLst>
            </p:cNvPr>
            <p:cNvSpPr/>
            <p:nvPr/>
          </p:nvSpPr>
          <p:spPr>
            <a:xfrm flipV="1">
              <a:off x="9118983" y="5541482"/>
              <a:ext cx="45903" cy="16150"/>
            </a:xfrm>
            <a:custGeom>
              <a:avLst/>
              <a:gdLst>
                <a:gd name="connsiteX0" fmla="*/ -166 w 45903"/>
                <a:gd name="connsiteY0" fmla="*/ 15806 h 16150"/>
                <a:gd name="connsiteX1" fmla="*/ 45738 w 45903"/>
                <a:gd name="connsiteY1" fmla="*/ 11779 h 16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5903" h="16150">
                  <a:moveTo>
                    <a:pt x="-166" y="15806"/>
                  </a:moveTo>
                  <a:cubicBezTo>
                    <a:pt x="8640" y="4785"/>
                    <a:pt x="34429" y="-12093"/>
                    <a:pt x="45738" y="1177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0" name="任意多边形: 形状 1229">
              <a:extLst>
                <a:ext uri="{FF2B5EF4-FFF2-40B4-BE49-F238E27FC236}">
                  <a16:creationId xmlns:a16="http://schemas.microsoft.com/office/drawing/2014/main" id="{65A67F28-AA22-5683-E109-689FBA4FD618}"/>
                </a:ext>
              </a:extLst>
            </p:cNvPr>
            <p:cNvSpPr/>
            <p:nvPr/>
          </p:nvSpPr>
          <p:spPr>
            <a:xfrm flipV="1">
              <a:off x="9144581" y="5557675"/>
              <a:ext cx="35787" cy="33696"/>
            </a:xfrm>
            <a:custGeom>
              <a:avLst/>
              <a:gdLst>
                <a:gd name="connsiteX0" fmla="*/ -165 w 35787"/>
                <a:gd name="connsiteY0" fmla="*/ 33357 h 33696"/>
                <a:gd name="connsiteX1" fmla="*/ 35622 w 35787"/>
                <a:gd name="connsiteY1" fmla="*/ 9057 h 33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787" h="33696">
                  <a:moveTo>
                    <a:pt x="-165" y="33357"/>
                  </a:moveTo>
                  <a:cubicBezTo>
                    <a:pt x="714" y="17557"/>
                    <a:pt x="26788" y="-16928"/>
                    <a:pt x="35622" y="905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1" name="任意多边形: 形状 1230">
              <a:extLst>
                <a:ext uri="{FF2B5EF4-FFF2-40B4-BE49-F238E27FC236}">
                  <a16:creationId xmlns:a16="http://schemas.microsoft.com/office/drawing/2014/main" id="{93E3D7B7-3300-CACD-2D0F-BF7540AB2594}"/>
                </a:ext>
              </a:extLst>
            </p:cNvPr>
            <p:cNvSpPr/>
            <p:nvPr/>
          </p:nvSpPr>
          <p:spPr>
            <a:xfrm flipV="1">
              <a:off x="9093265" y="5555340"/>
              <a:ext cx="42549" cy="22132"/>
            </a:xfrm>
            <a:custGeom>
              <a:avLst/>
              <a:gdLst>
                <a:gd name="connsiteX0" fmla="*/ -166 w 42549"/>
                <a:gd name="connsiteY0" fmla="*/ 7908 h 22132"/>
                <a:gd name="connsiteX1" fmla="*/ 42383 w 42549"/>
                <a:gd name="connsiteY1" fmla="*/ 21792 h 22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549" h="22132">
                  <a:moveTo>
                    <a:pt x="-166" y="7908"/>
                  </a:moveTo>
                  <a:cubicBezTo>
                    <a:pt x="11072" y="-3574"/>
                    <a:pt x="35387" y="-6451"/>
                    <a:pt x="42383" y="2179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2" name="任意多边形: 形状 1231">
              <a:extLst>
                <a:ext uri="{FF2B5EF4-FFF2-40B4-BE49-F238E27FC236}">
                  <a16:creationId xmlns:a16="http://schemas.microsoft.com/office/drawing/2014/main" id="{C9A1495F-B19D-2F3E-D2C4-90DB5AE1E656}"/>
                </a:ext>
              </a:extLst>
            </p:cNvPr>
            <p:cNvSpPr/>
            <p:nvPr/>
          </p:nvSpPr>
          <p:spPr>
            <a:xfrm flipV="1">
              <a:off x="9165398" y="5590655"/>
              <a:ext cx="41127" cy="31078"/>
            </a:xfrm>
            <a:custGeom>
              <a:avLst/>
              <a:gdLst>
                <a:gd name="connsiteX0" fmla="*/ 93 w 41127"/>
                <a:gd name="connsiteY0" fmla="*/ 30745 h 31078"/>
                <a:gd name="connsiteX1" fmla="*/ 40963 w 41127"/>
                <a:gd name="connsiteY1" fmla="*/ 7581 h 31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127" h="31078">
                  <a:moveTo>
                    <a:pt x="93" y="30745"/>
                  </a:moveTo>
                  <a:cubicBezTo>
                    <a:pt x="-3624" y="20574"/>
                    <a:pt x="33991" y="-16321"/>
                    <a:pt x="40963" y="758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3" name="任意多边形: 形状 1232">
              <a:extLst>
                <a:ext uri="{FF2B5EF4-FFF2-40B4-BE49-F238E27FC236}">
                  <a16:creationId xmlns:a16="http://schemas.microsoft.com/office/drawing/2014/main" id="{E76B4D47-832A-9805-5AC1-B056C247B0C8}"/>
                </a:ext>
              </a:extLst>
            </p:cNvPr>
            <p:cNvSpPr/>
            <p:nvPr/>
          </p:nvSpPr>
          <p:spPr>
            <a:xfrm flipV="1">
              <a:off x="9190801" y="5620301"/>
              <a:ext cx="42829" cy="32118"/>
            </a:xfrm>
            <a:custGeom>
              <a:avLst/>
              <a:gdLst>
                <a:gd name="connsiteX0" fmla="*/ 50 w 42829"/>
                <a:gd name="connsiteY0" fmla="*/ 31790 h 32118"/>
                <a:gd name="connsiteX1" fmla="*/ 42665 w 42829"/>
                <a:gd name="connsiteY1" fmla="*/ 15684 h 32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29" h="32118">
                  <a:moveTo>
                    <a:pt x="50" y="31790"/>
                  </a:moveTo>
                  <a:cubicBezTo>
                    <a:pt x="-3603" y="7967"/>
                    <a:pt x="40519" y="-17799"/>
                    <a:pt x="42665" y="1568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4" name="任意多边形: 形状 1233">
              <a:extLst>
                <a:ext uri="{FF2B5EF4-FFF2-40B4-BE49-F238E27FC236}">
                  <a16:creationId xmlns:a16="http://schemas.microsoft.com/office/drawing/2014/main" id="{39BBE7E4-BF65-1858-5629-3F6058C881AC}"/>
                </a:ext>
              </a:extLst>
            </p:cNvPr>
            <p:cNvSpPr/>
            <p:nvPr/>
          </p:nvSpPr>
          <p:spPr>
            <a:xfrm flipV="1">
              <a:off x="9214352" y="5650329"/>
              <a:ext cx="44768" cy="20058"/>
            </a:xfrm>
            <a:custGeom>
              <a:avLst/>
              <a:gdLst>
                <a:gd name="connsiteX0" fmla="*/ -164 w 44768"/>
                <a:gd name="connsiteY0" fmla="*/ 18687 h 20058"/>
                <a:gd name="connsiteX1" fmla="*/ 44605 w 44768"/>
                <a:gd name="connsiteY1" fmla="*/ 19735 h 20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768" h="20058">
                  <a:moveTo>
                    <a:pt x="-164" y="18687"/>
                  </a:moveTo>
                  <a:cubicBezTo>
                    <a:pt x="1742" y="2780"/>
                    <a:pt x="43762" y="-15124"/>
                    <a:pt x="44605" y="1973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5" name="任意多边形: 形状 1234">
              <a:extLst>
                <a:ext uri="{FF2B5EF4-FFF2-40B4-BE49-F238E27FC236}">
                  <a16:creationId xmlns:a16="http://schemas.microsoft.com/office/drawing/2014/main" id="{307C1D46-49C8-89FF-AABF-56F5DE9BDFE1}"/>
                </a:ext>
              </a:extLst>
            </p:cNvPr>
            <p:cNvSpPr/>
            <p:nvPr/>
          </p:nvSpPr>
          <p:spPr>
            <a:xfrm flipV="1">
              <a:off x="9245666" y="5657777"/>
              <a:ext cx="42436" cy="33464"/>
            </a:xfrm>
            <a:custGeom>
              <a:avLst/>
              <a:gdLst>
                <a:gd name="connsiteX0" fmla="*/ -163 w 42436"/>
                <a:gd name="connsiteY0" fmla="*/ 20255 h 33464"/>
                <a:gd name="connsiteX1" fmla="*/ 37950 w 42436"/>
                <a:gd name="connsiteY1" fmla="*/ 33144 h 33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436" h="33464">
                  <a:moveTo>
                    <a:pt x="-163" y="20255"/>
                  </a:moveTo>
                  <a:cubicBezTo>
                    <a:pt x="12223" y="-12633"/>
                    <a:pt x="56054" y="-4461"/>
                    <a:pt x="37950" y="3314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6" name="任意多边形: 形状 1235">
              <a:extLst>
                <a:ext uri="{FF2B5EF4-FFF2-40B4-BE49-F238E27FC236}">
                  <a16:creationId xmlns:a16="http://schemas.microsoft.com/office/drawing/2014/main" id="{C24A791A-B7D1-3C41-EAAF-7DA2A33AFF75}"/>
                </a:ext>
              </a:extLst>
            </p:cNvPr>
            <p:cNvSpPr/>
            <p:nvPr/>
          </p:nvSpPr>
          <p:spPr>
            <a:xfrm flipV="1">
              <a:off x="9284361" y="5682796"/>
              <a:ext cx="44692" cy="21480"/>
            </a:xfrm>
            <a:custGeom>
              <a:avLst/>
              <a:gdLst>
                <a:gd name="connsiteX0" fmla="*/ -162 w 44692"/>
                <a:gd name="connsiteY0" fmla="*/ 16983 h 21480"/>
                <a:gd name="connsiteX1" fmla="*/ 42234 w 44692"/>
                <a:gd name="connsiteY1" fmla="*/ 21164 h 21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692" h="21480">
                  <a:moveTo>
                    <a:pt x="-162" y="16983"/>
                  </a:moveTo>
                  <a:cubicBezTo>
                    <a:pt x="10240" y="-13018"/>
                    <a:pt x="55087" y="1049"/>
                    <a:pt x="42234" y="2116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7" name="任意多边形: 形状 1236">
              <a:extLst>
                <a:ext uri="{FF2B5EF4-FFF2-40B4-BE49-F238E27FC236}">
                  <a16:creationId xmlns:a16="http://schemas.microsoft.com/office/drawing/2014/main" id="{9AA78B27-D0A2-76EE-41CA-42426E86672A}"/>
                </a:ext>
              </a:extLst>
            </p:cNvPr>
            <p:cNvSpPr/>
            <p:nvPr/>
          </p:nvSpPr>
          <p:spPr>
            <a:xfrm flipV="1">
              <a:off x="9122793" y="5574939"/>
              <a:ext cx="30596" cy="8909"/>
            </a:xfrm>
            <a:custGeom>
              <a:avLst/>
              <a:gdLst>
                <a:gd name="connsiteX0" fmla="*/ -166 w 30596"/>
                <a:gd name="connsiteY0" fmla="*/ 8571 h 8909"/>
                <a:gd name="connsiteX1" fmla="*/ 30431 w 30596"/>
                <a:gd name="connsiteY1" fmla="*/ 4432 h 8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596" h="8909">
                  <a:moveTo>
                    <a:pt x="-166" y="8571"/>
                  </a:moveTo>
                  <a:cubicBezTo>
                    <a:pt x="5208" y="2441"/>
                    <a:pt x="19691" y="-5645"/>
                    <a:pt x="30431" y="443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8" name="任意多边形: 形状 1237">
              <a:extLst>
                <a:ext uri="{FF2B5EF4-FFF2-40B4-BE49-F238E27FC236}">
                  <a16:creationId xmlns:a16="http://schemas.microsoft.com/office/drawing/2014/main" id="{77803AD9-BE58-502E-2DF4-6B408BCE7D80}"/>
                </a:ext>
              </a:extLst>
            </p:cNvPr>
            <p:cNvSpPr/>
            <p:nvPr/>
          </p:nvSpPr>
          <p:spPr>
            <a:xfrm flipV="1">
              <a:off x="9139955" y="5583868"/>
              <a:ext cx="37023" cy="32057"/>
            </a:xfrm>
            <a:custGeom>
              <a:avLst/>
              <a:gdLst>
                <a:gd name="connsiteX0" fmla="*/ 2913 w 37023"/>
                <a:gd name="connsiteY0" fmla="*/ 31722 h 32057"/>
                <a:gd name="connsiteX1" fmla="*/ 36858 w 37023"/>
                <a:gd name="connsiteY1" fmla="*/ 4502 h 32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023" h="32057">
                  <a:moveTo>
                    <a:pt x="2913" y="31722"/>
                  </a:moveTo>
                  <a:cubicBezTo>
                    <a:pt x="-9062" y="14535"/>
                    <a:pt x="16361" y="-11094"/>
                    <a:pt x="36858" y="450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9" name="任意多边形: 形状 1238">
              <a:extLst>
                <a:ext uri="{FF2B5EF4-FFF2-40B4-BE49-F238E27FC236}">
                  <a16:creationId xmlns:a16="http://schemas.microsoft.com/office/drawing/2014/main" id="{05E6FC01-1F52-D962-3C3D-4DD3932DE50B}"/>
                </a:ext>
              </a:extLst>
            </p:cNvPr>
            <p:cNvSpPr/>
            <p:nvPr/>
          </p:nvSpPr>
          <p:spPr>
            <a:xfrm flipV="1">
              <a:off x="9159944" y="5615896"/>
              <a:ext cx="36112" cy="26836"/>
            </a:xfrm>
            <a:custGeom>
              <a:avLst/>
              <a:gdLst>
                <a:gd name="connsiteX0" fmla="*/ -50 w 36112"/>
                <a:gd name="connsiteY0" fmla="*/ 26508 h 26836"/>
                <a:gd name="connsiteX1" fmla="*/ 35947 w 36112"/>
                <a:gd name="connsiteY1" fmla="*/ 4256 h 26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112" h="26836">
                  <a:moveTo>
                    <a:pt x="-50" y="26508"/>
                  </a:moveTo>
                  <a:cubicBezTo>
                    <a:pt x="-1995" y="11410"/>
                    <a:pt x="21089" y="-9751"/>
                    <a:pt x="35947" y="425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0" name="任意多边形: 形状 1239">
              <a:extLst>
                <a:ext uri="{FF2B5EF4-FFF2-40B4-BE49-F238E27FC236}">
                  <a16:creationId xmlns:a16="http://schemas.microsoft.com/office/drawing/2014/main" id="{3D855F2C-F97B-9E4A-D80A-12C77F0CF123}"/>
                </a:ext>
              </a:extLst>
            </p:cNvPr>
            <p:cNvSpPr/>
            <p:nvPr/>
          </p:nvSpPr>
          <p:spPr>
            <a:xfrm flipV="1">
              <a:off x="9186566" y="5643281"/>
              <a:ext cx="34296" cy="21850"/>
            </a:xfrm>
            <a:custGeom>
              <a:avLst/>
              <a:gdLst>
                <a:gd name="connsiteX0" fmla="*/ 119 w 34296"/>
                <a:gd name="connsiteY0" fmla="*/ 21527 h 21850"/>
                <a:gd name="connsiteX1" fmla="*/ 34132 w 34296"/>
                <a:gd name="connsiteY1" fmla="*/ 2162 h 21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296" h="21850">
                  <a:moveTo>
                    <a:pt x="119" y="21527"/>
                  </a:moveTo>
                  <a:cubicBezTo>
                    <a:pt x="-2994" y="7160"/>
                    <a:pt x="20284" y="-5946"/>
                    <a:pt x="34132" y="216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1" name="任意多边形: 形状 1240">
              <a:extLst>
                <a:ext uri="{FF2B5EF4-FFF2-40B4-BE49-F238E27FC236}">
                  <a16:creationId xmlns:a16="http://schemas.microsoft.com/office/drawing/2014/main" id="{2CF52D62-D4B8-695B-B463-092767A1DE05}"/>
                </a:ext>
              </a:extLst>
            </p:cNvPr>
            <p:cNvSpPr/>
            <p:nvPr/>
          </p:nvSpPr>
          <p:spPr>
            <a:xfrm flipV="1">
              <a:off x="9207638" y="5665188"/>
              <a:ext cx="46952" cy="27183"/>
            </a:xfrm>
            <a:custGeom>
              <a:avLst/>
              <a:gdLst>
                <a:gd name="connsiteX0" fmla="*/ 1 w 46952"/>
                <a:gd name="connsiteY0" fmla="*/ 26864 h 27183"/>
                <a:gd name="connsiteX1" fmla="*/ 46789 w 46952"/>
                <a:gd name="connsiteY1" fmla="*/ 7034 h 27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6952" h="27183">
                  <a:moveTo>
                    <a:pt x="1" y="26864"/>
                  </a:moveTo>
                  <a:cubicBezTo>
                    <a:pt x="-2605" y="7278"/>
                    <a:pt x="26150" y="-10936"/>
                    <a:pt x="46789" y="703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2" name="任意多边形: 形状 1241">
              <a:extLst>
                <a:ext uri="{FF2B5EF4-FFF2-40B4-BE49-F238E27FC236}">
                  <a16:creationId xmlns:a16="http://schemas.microsoft.com/office/drawing/2014/main" id="{2721D404-0092-21C4-C898-96CF21EEC505}"/>
                </a:ext>
              </a:extLst>
            </p:cNvPr>
            <p:cNvSpPr/>
            <p:nvPr/>
          </p:nvSpPr>
          <p:spPr>
            <a:xfrm flipV="1">
              <a:off x="9243284" y="5691501"/>
              <a:ext cx="44498" cy="16388"/>
            </a:xfrm>
            <a:custGeom>
              <a:avLst/>
              <a:gdLst>
                <a:gd name="connsiteX0" fmla="*/ -163 w 44498"/>
                <a:gd name="connsiteY0" fmla="*/ 16073 h 16388"/>
                <a:gd name="connsiteX1" fmla="*/ 44335 w 44498"/>
                <a:gd name="connsiteY1" fmla="*/ 12392 h 16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498" h="16388">
                  <a:moveTo>
                    <a:pt x="-163" y="16073"/>
                  </a:moveTo>
                  <a:cubicBezTo>
                    <a:pt x="6678" y="1940"/>
                    <a:pt x="32496" y="-10602"/>
                    <a:pt x="44335" y="1239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3" name="任意多边形: 形状 1242">
              <a:extLst>
                <a:ext uri="{FF2B5EF4-FFF2-40B4-BE49-F238E27FC236}">
                  <a16:creationId xmlns:a16="http://schemas.microsoft.com/office/drawing/2014/main" id="{F1232E38-44C6-9F52-FE05-7FEE89030AB7}"/>
                </a:ext>
              </a:extLst>
            </p:cNvPr>
            <p:cNvSpPr/>
            <p:nvPr/>
          </p:nvSpPr>
          <p:spPr>
            <a:xfrm flipV="1">
              <a:off x="9273288" y="5703489"/>
              <a:ext cx="43031" cy="22606"/>
            </a:xfrm>
            <a:custGeom>
              <a:avLst/>
              <a:gdLst>
                <a:gd name="connsiteX0" fmla="*/ -163 w 43031"/>
                <a:gd name="connsiteY0" fmla="*/ 17971 h 22606"/>
                <a:gd name="connsiteX1" fmla="*/ 42869 w 43031"/>
                <a:gd name="connsiteY1" fmla="*/ 22294 h 22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031" h="22606">
                  <a:moveTo>
                    <a:pt x="-163" y="17971"/>
                  </a:moveTo>
                  <a:cubicBezTo>
                    <a:pt x="7931" y="-6212"/>
                    <a:pt x="40001" y="-8015"/>
                    <a:pt x="42869" y="2229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4" name="任意多边形: 形状 1243">
              <a:extLst>
                <a:ext uri="{FF2B5EF4-FFF2-40B4-BE49-F238E27FC236}">
                  <a16:creationId xmlns:a16="http://schemas.microsoft.com/office/drawing/2014/main" id="{BA381924-288F-AA11-90FB-72D394F0125F}"/>
                </a:ext>
              </a:extLst>
            </p:cNvPr>
            <p:cNvSpPr/>
            <p:nvPr/>
          </p:nvSpPr>
          <p:spPr>
            <a:xfrm flipV="1">
              <a:off x="9289600" y="5721789"/>
              <a:ext cx="20997" cy="22081"/>
            </a:xfrm>
            <a:custGeom>
              <a:avLst/>
              <a:gdLst>
                <a:gd name="connsiteX0" fmla="*/ -162 w 20997"/>
                <a:gd name="connsiteY0" fmla="*/ 388 h 22081"/>
                <a:gd name="connsiteX1" fmla="*/ 19378 w 20997"/>
                <a:gd name="connsiteY1" fmla="*/ 21772 h 22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997" h="22081">
                  <a:moveTo>
                    <a:pt x="-162" y="388"/>
                  </a:moveTo>
                  <a:cubicBezTo>
                    <a:pt x="9762" y="-3717"/>
                    <a:pt x="25748" y="11199"/>
                    <a:pt x="19378" y="2177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5" name="任意多边形: 形状 1244">
              <a:extLst>
                <a:ext uri="{FF2B5EF4-FFF2-40B4-BE49-F238E27FC236}">
                  <a16:creationId xmlns:a16="http://schemas.microsoft.com/office/drawing/2014/main" id="{94782AC0-F19B-9DB2-70C9-9C795273C119}"/>
                </a:ext>
              </a:extLst>
            </p:cNvPr>
            <p:cNvSpPr/>
            <p:nvPr/>
          </p:nvSpPr>
          <p:spPr>
            <a:xfrm flipV="1">
              <a:off x="9080526" y="5577059"/>
              <a:ext cx="37370" cy="38136"/>
            </a:xfrm>
            <a:custGeom>
              <a:avLst/>
              <a:gdLst>
                <a:gd name="connsiteX0" fmla="*/ -167 w 37370"/>
                <a:gd name="connsiteY0" fmla="*/ -203 h 38136"/>
                <a:gd name="connsiteX1" fmla="*/ 36975 w 37370"/>
                <a:gd name="connsiteY1" fmla="*/ 37801 h 38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0" h="38136">
                  <a:moveTo>
                    <a:pt x="-167" y="-203"/>
                  </a:moveTo>
                  <a:cubicBezTo>
                    <a:pt x="24889" y="-1911"/>
                    <a:pt x="39215" y="12970"/>
                    <a:pt x="36975" y="3780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6" name="任意多边形: 形状 1245">
              <a:extLst>
                <a:ext uri="{FF2B5EF4-FFF2-40B4-BE49-F238E27FC236}">
                  <a16:creationId xmlns:a16="http://schemas.microsoft.com/office/drawing/2014/main" id="{2EAA7499-B004-7B14-C851-54BFF6139937}"/>
                </a:ext>
              </a:extLst>
            </p:cNvPr>
            <p:cNvSpPr/>
            <p:nvPr/>
          </p:nvSpPr>
          <p:spPr>
            <a:xfrm flipV="1">
              <a:off x="9107315" y="5608038"/>
              <a:ext cx="48768" cy="14608"/>
            </a:xfrm>
            <a:custGeom>
              <a:avLst/>
              <a:gdLst>
                <a:gd name="connsiteX0" fmla="*/ -166 w 48768"/>
                <a:gd name="connsiteY0" fmla="*/ 14277 h 14608"/>
                <a:gd name="connsiteX1" fmla="*/ 48602 w 48768"/>
                <a:gd name="connsiteY1" fmla="*/ 7884 h 14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768" h="14608">
                  <a:moveTo>
                    <a:pt x="-166" y="14277"/>
                  </a:moveTo>
                  <a:cubicBezTo>
                    <a:pt x="7063" y="-103"/>
                    <a:pt x="33889" y="-6751"/>
                    <a:pt x="48602" y="788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7" name="任意多边形: 形状 1246">
              <a:extLst>
                <a:ext uri="{FF2B5EF4-FFF2-40B4-BE49-F238E27FC236}">
                  <a16:creationId xmlns:a16="http://schemas.microsoft.com/office/drawing/2014/main" id="{101DD8EC-0D38-E360-028D-D32467B318A8}"/>
                </a:ext>
              </a:extLst>
            </p:cNvPr>
            <p:cNvSpPr/>
            <p:nvPr/>
          </p:nvSpPr>
          <p:spPr>
            <a:xfrm flipV="1">
              <a:off x="9102969" y="5620063"/>
              <a:ext cx="19148" cy="28263"/>
            </a:xfrm>
            <a:custGeom>
              <a:avLst/>
              <a:gdLst>
                <a:gd name="connsiteX0" fmla="*/ 18824 w 19148"/>
                <a:gd name="connsiteY0" fmla="*/ 27935 h 28263"/>
                <a:gd name="connsiteX1" fmla="*/ -166 w 19148"/>
                <a:gd name="connsiteY1" fmla="*/ -328 h 28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48" h="28263">
                  <a:moveTo>
                    <a:pt x="18824" y="27935"/>
                  </a:moveTo>
                  <a:cubicBezTo>
                    <a:pt x="20018" y="15198"/>
                    <a:pt x="14537" y="3970"/>
                    <a:pt x="-166" y="-32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8" name="任意多边形: 形状 1247">
              <a:extLst>
                <a:ext uri="{FF2B5EF4-FFF2-40B4-BE49-F238E27FC236}">
                  <a16:creationId xmlns:a16="http://schemas.microsoft.com/office/drawing/2014/main" id="{A8211F0D-8256-5A7B-1845-A04B9A21742D}"/>
                </a:ext>
              </a:extLst>
            </p:cNvPr>
            <p:cNvSpPr/>
            <p:nvPr/>
          </p:nvSpPr>
          <p:spPr>
            <a:xfrm flipV="1">
              <a:off x="9120531" y="5634470"/>
              <a:ext cx="27695" cy="42489"/>
            </a:xfrm>
            <a:custGeom>
              <a:avLst/>
              <a:gdLst>
                <a:gd name="connsiteX0" fmla="*/ -166 w 27695"/>
                <a:gd name="connsiteY0" fmla="*/ 42166 h 42489"/>
                <a:gd name="connsiteX1" fmla="*/ 11038 w 27695"/>
                <a:gd name="connsiteY1" fmla="*/ -324 h 4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7695" h="42489">
                  <a:moveTo>
                    <a:pt x="-166" y="42166"/>
                  </a:moveTo>
                  <a:cubicBezTo>
                    <a:pt x="28554" y="41942"/>
                    <a:pt x="39184" y="1989"/>
                    <a:pt x="11038" y="-32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9" name="任意多边形: 形状 1248">
              <a:extLst>
                <a:ext uri="{FF2B5EF4-FFF2-40B4-BE49-F238E27FC236}">
                  <a16:creationId xmlns:a16="http://schemas.microsoft.com/office/drawing/2014/main" id="{BF538263-AEBE-EC48-5E81-372D36AEBE47}"/>
                </a:ext>
              </a:extLst>
            </p:cNvPr>
            <p:cNvSpPr/>
            <p:nvPr/>
          </p:nvSpPr>
          <p:spPr>
            <a:xfrm flipV="1">
              <a:off x="9144938" y="5637467"/>
              <a:ext cx="25905" cy="11275"/>
            </a:xfrm>
            <a:custGeom>
              <a:avLst/>
              <a:gdLst>
                <a:gd name="connsiteX0" fmla="*/ -165 w 25905"/>
                <a:gd name="connsiteY0" fmla="*/ 134 h 11275"/>
                <a:gd name="connsiteX1" fmla="*/ 25740 w 25905"/>
                <a:gd name="connsiteY1" fmla="*/ 10949 h 11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905" h="11275">
                  <a:moveTo>
                    <a:pt x="-165" y="134"/>
                  </a:moveTo>
                  <a:cubicBezTo>
                    <a:pt x="5232" y="-1654"/>
                    <a:pt x="18811" y="1726"/>
                    <a:pt x="25740" y="1094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0" name="任意多边形: 形状 1249">
              <a:extLst>
                <a:ext uri="{FF2B5EF4-FFF2-40B4-BE49-F238E27FC236}">
                  <a16:creationId xmlns:a16="http://schemas.microsoft.com/office/drawing/2014/main" id="{1B294659-D64C-6381-411F-7FFF117BAB26}"/>
                </a:ext>
              </a:extLst>
            </p:cNvPr>
            <p:cNvSpPr/>
            <p:nvPr/>
          </p:nvSpPr>
          <p:spPr>
            <a:xfrm flipV="1">
              <a:off x="9148629" y="5663002"/>
              <a:ext cx="33857" cy="47381"/>
            </a:xfrm>
            <a:custGeom>
              <a:avLst/>
              <a:gdLst>
                <a:gd name="connsiteX0" fmla="*/ -165 w 33857"/>
                <a:gd name="connsiteY0" fmla="*/ 46901 h 47381"/>
                <a:gd name="connsiteX1" fmla="*/ 12032 w 33857"/>
                <a:gd name="connsiteY1" fmla="*/ -30 h 47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857" h="47381">
                  <a:moveTo>
                    <a:pt x="-165" y="46901"/>
                  </a:moveTo>
                  <a:cubicBezTo>
                    <a:pt x="14042" y="50426"/>
                    <a:pt x="60764" y="-4763"/>
                    <a:pt x="12032" y="-3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1" name="任意多边形: 形状 1250">
              <a:extLst>
                <a:ext uri="{FF2B5EF4-FFF2-40B4-BE49-F238E27FC236}">
                  <a16:creationId xmlns:a16="http://schemas.microsoft.com/office/drawing/2014/main" id="{0300CE3C-0F95-B60E-7740-6AEE10797603}"/>
                </a:ext>
              </a:extLst>
            </p:cNvPr>
            <p:cNvSpPr/>
            <p:nvPr/>
          </p:nvSpPr>
          <p:spPr>
            <a:xfrm flipV="1">
              <a:off x="9175128" y="5655901"/>
              <a:ext cx="20412" cy="26565"/>
            </a:xfrm>
            <a:custGeom>
              <a:avLst/>
              <a:gdLst>
                <a:gd name="connsiteX0" fmla="*/ 16080 w 20412"/>
                <a:gd name="connsiteY0" fmla="*/ 26244 h 26565"/>
                <a:gd name="connsiteX1" fmla="*/ -165 w 20412"/>
                <a:gd name="connsiteY1" fmla="*/ 598 h 26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412" h="26565">
                  <a:moveTo>
                    <a:pt x="16080" y="26244"/>
                  </a:moveTo>
                  <a:cubicBezTo>
                    <a:pt x="24645" y="14831"/>
                    <a:pt x="20379" y="-4798"/>
                    <a:pt x="-165" y="59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2" name="任意多边形: 形状 1251">
              <a:extLst>
                <a:ext uri="{FF2B5EF4-FFF2-40B4-BE49-F238E27FC236}">
                  <a16:creationId xmlns:a16="http://schemas.microsoft.com/office/drawing/2014/main" id="{54B94918-419B-D39D-F070-BA16560FDFD1}"/>
                </a:ext>
              </a:extLst>
            </p:cNvPr>
            <p:cNvSpPr/>
            <p:nvPr/>
          </p:nvSpPr>
          <p:spPr>
            <a:xfrm flipV="1">
              <a:off x="9181491" y="5703616"/>
              <a:ext cx="38401" cy="35795"/>
            </a:xfrm>
            <a:custGeom>
              <a:avLst/>
              <a:gdLst>
                <a:gd name="connsiteX0" fmla="*/ -165 w 38401"/>
                <a:gd name="connsiteY0" fmla="*/ 34978 h 35795"/>
                <a:gd name="connsiteX1" fmla="*/ 29756 w 38401"/>
                <a:gd name="connsiteY1" fmla="*/ -312 h 35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401" h="35795">
                  <a:moveTo>
                    <a:pt x="-165" y="34978"/>
                  </a:moveTo>
                  <a:cubicBezTo>
                    <a:pt x="20393" y="39925"/>
                    <a:pt x="54085" y="7145"/>
                    <a:pt x="29756" y="-31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3" name="任意多边形: 形状 1252">
              <a:extLst>
                <a:ext uri="{FF2B5EF4-FFF2-40B4-BE49-F238E27FC236}">
                  <a16:creationId xmlns:a16="http://schemas.microsoft.com/office/drawing/2014/main" id="{1AAB6DF1-C26B-EAC0-08CA-0C9EF42A4369}"/>
                </a:ext>
              </a:extLst>
            </p:cNvPr>
            <p:cNvSpPr/>
            <p:nvPr/>
          </p:nvSpPr>
          <p:spPr>
            <a:xfrm flipV="1">
              <a:off x="9212685" y="5711606"/>
              <a:ext cx="40635" cy="28065"/>
            </a:xfrm>
            <a:custGeom>
              <a:avLst/>
              <a:gdLst>
                <a:gd name="connsiteX0" fmla="*/ -164 w 40635"/>
                <a:gd name="connsiteY0" fmla="*/ 22618 h 28065"/>
                <a:gd name="connsiteX1" fmla="*/ 34317 w 40635"/>
                <a:gd name="connsiteY1" fmla="*/ -311 h 28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0635" h="28065">
                  <a:moveTo>
                    <a:pt x="-164" y="22618"/>
                  </a:moveTo>
                  <a:cubicBezTo>
                    <a:pt x="21846" y="41894"/>
                    <a:pt x="54075" y="787"/>
                    <a:pt x="34317" y="-31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4" name="任意多边形: 形状 1253">
              <a:extLst>
                <a:ext uri="{FF2B5EF4-FFF2-40B4-BE49-F238E27FC236}">
                  <a16:creationId xmlns:a16="http://schemas.microsoft.com/office/drawing/2014/main" id="{916503AF-B94E-7D80-B00B-E9A4781A893F}"/>
                </a:ext>
              </a:extLst>
            </p:cNvPr>
            <p:cNvSpPr/>
            <p:nvPr/>
          </p:nvSpPr>
          <p:spPr>
            <a:xfrm flipV="1">
              <a:off x="9198618" y="5687691"/>
              <a:ext cx="20496" cy="18603"/>
            </a:xfrm>
            <a:custGeom>
              <a:avLst/>
              <a:gdLst>
                <a:gd name="connsiteX0" fmla="*/ 20332 w 20496"/>
                <a:gd name="connsiteY0" fmla="*/ 18287 h 18603"/>
                <a:gd name="connsiteX1" fmla="*/ -164 w 20496"/>
                <a:gd name="connsiteY1" fmla="*/ -316 h 18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496" h="18603">
                  <a:moveTo>
                    <a:pt x="20332" y="18287"/>
                  </a:moveTo>
                  <a:cubicBezTo>
                    <a:pt x="18546" y="12881"/>
                    <a:pt x="11548" y="976"/>
                    <a:pt x="-164" y="-31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5" name="任意多边形: 形状 1254">
              <a:extLst>
                <a:ext uri="{FF2B5EF4-FFF2-40B4-BE49-F238E27FC236}">
                  <a16:creationId xmlns:a16="http://schemas.microsoft.com/office/drawing/2014/main" id="{AD04DC1A-A795-DC7D-41CA-AA763AC17DDC}"/>
                </a:ext>
              </a:extLst>
            </p:cNvPr>
            <p:cNvSpPr/>
            <p:nvPr/>
          </p:nvSpPr>
          <p:spPr>
            <a:xfrm flipV="1">
              <a:off x="9244672" y="5705193"/>
              <a:ext cx="12424" cy="14454"/>
            </a:xfrm>
            <a:custGeom>
              <a:avLst/>
              <a:gdLst>
                <a:gd name="connsiteX0" fmla="*/ 12260 w 12424"/>
                <a:gd name="connsiteY0" fmla="*/ 14141 h 14454"/>
                <a:gd name="connsiteX1" fmla="*/ -164 w 12424"/>
                <a:gd name="connsiteY1" fmla="*/ -313 h 14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24" h="14454">
                  <a:moveTo>
                    <a:pt x="12260" y="14141"/>
                  </a:moveTo>
                  <a:cubicBezTo>
                    <a:pt x="11352" y="9273"/>
                    <a:pt x="6288" y="2137"/>
                    <a:pt x="-164" y="-31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6" name="任意多边形: 形状 1255">
              <a:extLst>
                <a:ext uri="{FF2B5EF4-FFF2-40B4-BE49-F238E27FC236}">
                  <a16:creationId xmlns:a16="http://schemas.microsoft.com/office/drawing/2014/main" id="{73F47BB9-6610-1F3C-128E-E958D956891F}"/>
                </a:ext>
              </a:extLst>
            </p:cNvPr>
            <p:cNvSpPr/>
            <p:nvPr/>
          </p:nvSpPr>
          <p:spPr>
            <a:xfrm flipV="1">
              <a:off x="9268895" y="5722219"/>
              <a:ext cx="14394" cy="17563"/>
            </a:xfrm>
            <a:custGeom>
              <a:avLst/>
              <a:gdLst>
                <a:gd name="connsiteX0" fmla="*/ 14232 w 14394"/>
                <a:gd name="connsiteY0" fmla="*/ 17253 h 17563"/>
                <a:gd name="connsiteX1" fmla="*/ -163 w 14394"/>
                <a:gd name="connsiteY1" fmla="*/ -310 h 17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394" h="17563">
                  <a:moveTo>
                    <a:pt x="14232" y="17253"/>
                  </a:moveTo>
                  <a:cubicBezTo>
                    <a:pt x="13858" y="11503"/>
                    <a:pt x="12572" y="880"/>
                    <a:pt x="-163" y="-31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7" name="任意多边形: 形状 1256">
              <a:extLst>
                <a:ext uri="{FF2B5EF4-FFF2-40B4-BE49-F238E27FC236}">
                  <a16:creationId xmlns:a16="http://schemas.microsoft.com/office/drawing/2014/main" id="{4DF268BC-8D74-3524-4EAD-C8C11918FD3B}"/>
                </a:ext>
              </a:extLst>
            </p:cNvPr>
            <p:cNvSpPr/>
            <p:nvPr/>
          </p:nvSpPr>
          <p:spPr>
            <a:xfrm flipV="1">
              <a:off x="9055077" y="5332765"/>
              <a:ext cx="32340" cy="47047"/>
            </a:xfrm>
            <a:custGeom>
              <a:avLst/>
              <a:gdLst>
                <a:gd name="connsiteX0" fmla="*/ 8613 w 32340"/>
                <a:gd name="connsiteY0" fmla="*/ 46667 h 47047"/>
                <a:gd name="connsiteX1" fmla="*/ 32173 w 32340"/>
                <a:gd name="connsiteY1" fmla="*/ -381 h 47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340" h="47047">
                  <a:moveTo>
                    <a:pt x="8613" y="46667"/>
                  </a:moveTo>
                  <a:cubicBezTo>
                    <a:pt x="-5029" y="24271"/>
                    <a:pt x="-6615" y="4582"/>
                    <a:pt x="32173" y="-38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8" name="任意多边形: 形状 1257">
              <a:extLst>
                <a:ext uri="{FF2B5EF4-FFF2-40B4-BE49-F238E27FC236}">
                  <a16:creationId xmlns:a16="http://schemas.microsoft.com/office/drawing/2014/main" id="{C3D2ECB5-6359-DCA9-9ECD-F3AAB0696A04}"/>
                </a:ext>
              </a:extLst>
            </p:cNvPr>
            <p:cNvSpPr/>
            <p:nvPr/>
          </p:nvSpPr>
          <p:spPr>
            <a:xfrm flipV="1">
              <a:off x="9038853" y="5365151"/>
              <a:ext cx="36154" cy="39700"/>
            </a:xfrm>
            <a:custGeom>
              <a:avLst/>
              <a:gdLst>
                <a:gd name="connsiteX0" fmla="*/ 17454 w 36154"/>
                <a:gd name="connsiteY0" fmla="*/ 39325 h 39700"/>
                <a:gd name="connsiteX1" fmla="*/ 35987 w 36154"/>
                <a:gd name="connsiteY1" fmla="*/ -189 h 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154" h="39700">
                  <a:moveTo>
                    <a:pt x="17454" y="39325"/>
                  </a:moveTo>
                  <a:cubicBezTo>
                    <a:pt x="-9869" y="28858"/>
                    <a:pt x="-6698" y="-3094"/>
                    <a:pt x="35987" y="-18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9" name="任意多边形: 形状 1258">
              <a:extLst>
                <a:ext uri="{FF2B5EF4-FFF2-40B4-BE49-F238E27FC236}">
                  <a16:creationId xmlns:a16="http://schemas.microsoft.com/office/drawing/2014/main" id="{BBC4BA0A-AED5-3C43-B061-2E99F8C3F4A2}"/>
                </a:ext>
              </a:extLst>
            </p:cNvPr>
            <p:cNvSpPr/>
            <p:nvPr/>
          </p:nvSpPr>
          <p:spPr>
            <a:xfrm flipV="1">
              <a:off x="9004802" y="5339826"/>
              <a:ext cx="50350" cy="34022"/>
            </a:xfrm>
            <a:custGeom>
              <a:avLst/>
              <a:gdLst>
                <a:gd name="connsiteX0" fmla="*/ -168 w 50350"/>
                <a:gd name="connsiteY0" fmla="*/ 27367 h 34022"/>
                <a:gd name="connsiteX1" fmla="*/ 50093 w 50350"/>
                <a:gd name="connsiteY1" fmla="*/ 33641 h 34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350" h="34022">
                  <a:moveTo>
                    <a:pt x="-168" y="27367"/>
                  </a:moveTo>
                  <a:cubicBezTo>
                    <a:pt x="6257" y="-7195"/>
                    <a:pt x="52486" y="-14154"/>
                    <a:pt x="50093" y="3364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0" name="任意多边形: 形状 1259">
              <a:extLst>
                <a:ext uri="{FF2B5EF4-FFF2-40B4-BE49-F238E27FC236}">
                  <a16:creationId xmlns:a16="http://schemas.microsoft.com/office/drawing/2014/main" id="{019B3CC7-F07A-AEDC-70BA-38C3FD12BBB3}"/>
                </a:ext>
              </a:extLst>
            </p:cNvPr>
            <p:cNvSpPr/>
            <p:nvPr/>
          </p:nvSpPr>
          <p:spPr>
            <a:xfrm flipV="1">
              <a:off x="9042811" y="5401108"/>
              <a:ext cx="25599" cy="33672"/>
            </a:xfrm>
            <a:custGeom>
              <a:avLst/>
              <a:gdLst>
                <a:gd name="connsiteX0" fmla="*/ 7543 w 25599"/>
                <a:gd name="connsiteY0" fmla="*/ 33304 h 33672"/>
                <a:gd name="connsiteX1" fmla="*/ 25431 w 25599"/>
                <a:gd name="connsiteY1" fmla="*/ -351 h 3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599" h="33672">
                  <a:moveTo>
                    <a:pt x="7543" y="33304"/>
                  </a:moveTo>
                  <a:cubicBezTo>
                    <a:pt x="-9885" y="14394"/>
                    <a:pt x="4894" y="-961"/>
                    <a:pt x="25431" y="-35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1" name="任意多边形: 形状 1260">
              <a:extLst>
                <a:ext uri="{FF2B5EF4-FFF2-40B4-BE49-F238E27FC236}">
                  <a16:creationId xmlns:a16="http://schemas.microsoft.com/office/drawing/2014/main" id="{333299F8-B02C-DE25-8D46-E14A13D921E1}"/>
                </a:ext>
              </a:extLst>
            </p:cNvPr>
            <p:cNvSpPr/>
            <p:nvPr/>
          </p:nvSpPr>
          <p:spPr>
            <a:xfrm flipV="1">
              <a:off x="8981149" y="5338242"/>
              <a:ext cx="34551" cy="55042"/>
            </a:xfrm>
            <a:custGeom>
              <a:avLst/>
              <a:gdLst>
                <a:gd name="connsiteX0" fmla="*/ 3362 w 34551"/>
                <a:gd name="connsiteY0" fmla="*/ 54664 h 55042"/>
                <a:gd name="connsiteX1" fmla="*/ 34383 w 34551"/>
                <a:gd name="connsiteY1" fmla="*/ -379 h 55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551" h="55042">
                  <a:moveTo>
                    <a:pt x="3362" y="54664"/>
                  </a:moveTo>
                  <a:cubicBezTo>
                    <a:pt x="-6565" y="30844"/>
                    <a:pt x="4646" y="-54"/>
                    <a:pt x="34383" y="-37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2" name="任意多边形: 形状 1261">
              <a:extLst>
                <a:ext uri="{FF2B5EF4-FFF2-40B4-BE49-F238E27FC236}">
                  <a16:creationId xmlns:a16="http://schemas.microsoft.com/office/drawing/2014/main" id="{CE358B25-9481-D1B1-E8EF-7C5A17508DD7}"/>
                </a:ext>
              </a:extLst>
            </p:cNvPr>
            <p:cNvSpPr/>
            <p:nvPr/>
          </p:nvSpPr>
          <p:spPr>
            <a:xfrm flipV="1">
              <a:off x="8987302" y="5384558"/>
              <a:ext cx="55712" cy="44988"/>
            </a:xfrm>
            <a:custGeom>
              <a:avLst/>
              <a:gdLst>
                <a:gd name="connsiteX0" fmla="*/ 4949 w 55712"/>
                <a:gd name="connsiteY0" fmla="*/ 44617 h 44988"/>
                <a:gd name="connsiteX1" fmla="*/ 55544 w 55712"/>
                <a:gd name="connsiteY1" fmla="*/ 9299 h 44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5712" h="44988">
                  <a:moveTo>
                    <a:pt x="4949" y="44617"/>
                  </a:moveTo>
                  <a:cubicBezTo>
                    <a:pt x="-14498" y="13917"/>
                    <a:pt x="25647" y="-16412"/>
                    <a:pt x="55544" y="929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3" name="任意多边形: 形状 1262">
              <a:extLst>
                <a:ext uri="{FF2B5EF4-FFF2-40B4-BE49-F238E27FC236}">
                  <a16:creationId xmlns:a16="http://schemas.microsoft.com/office/drawing/2014/main" id="{0C4D89BC-6F3F-E6B2-6F96-E5C6D349C63E}"/>
                </a:ext>
              </a:extLst>
            </p:cNvPr>
            <p:cNvSpPr/>
            <p:nvPr/>
          </p:nvSpPr>
          <p:spPr>
            <a:xfrm flipV="1">
              <a:off x="9015197" y="5429683"/>
              <a:ext cx="53416" cy="37720"/>
            </a:xfrm>
            <a:custGeom>
              <a:avLst/>
              <a:gdLst>
                <a:gd name="connsiteX0" fmla="*/ 152 w 53416"/>
                <a:gd name="connsiteY0" fmla="*/ 37358 h 37720"/>
                <a:gd name="connsiteX1" fmla="*/ 53248 w 53416"/>
                <a:gd name="connsiteY1" fmla="*/ 4269 h 3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3416" h="37720">
                  <a:moveTo>
                    <a:pt x="152" y="37358"/>
                  </a:moveTo>
                  <a:cubicBezTo>
                    <a:pt x="-3971" y="764"/>
                    <a:pt x="32700" y="-6671"/>
                    <a:pt x="53248" y="426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4" name="任意多边形: 形状 1263">
              <a:extLst>
                <a:ext uri="{FF2B5EF4-FFF2-40B4-BE49-F238E27FC236}">
                  <a16:creationId xmlns:a16="http://schemas.microsoft.com/office/drawing/2014/main" id="{A8506DBD-6504-9718-863E-464BC41E3BD2}"/>
                </a:ext>
              </a:extLst>
            </p:cNvPr>
            <p:cNvSpPr/>
            <p:nvPr/>
          </p:nvSpPr>
          <p:spPr>
            <a:xfrm flipV="1">
              <a:off x="9012806" y="5365984"/>
              <a:ext cx="31672" cy="43824"/>
            </a:xfrm>
            <a:custGeom>
              <a:avLst/>
              <a:gdLst>
                <a:gd name="connsiteX0" fmla="*/ 996 w 31672"/>
                <a:gd name="connsiteY0" fmla="*/ 43450 h 43824"/>
                <a:gd name="connsiteX1" fmla="*/ 31504 w 31672"/>
                <a:gd name="connsiteY1" fmla="*/ -375 h 43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672" h="43824">
                  <a:moveTo>
                    <a:pt x="996" y="43450"/>
                  </a:moveTo>
                  <a:cubicBezTo>
                    <a:pt x="-2177" y="26403"/>
                    <a:pt x="-899" y="4357"/>
                    <a:pt x="31504" y="-37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5" name="任意多边形: 形状 1264">
              <a:extLst>
                <a:ext uri="{FF2B5EF4-FFF2-40B4-BE49-F238E27FC236}">
                  <a16:creationId xmlns:a16="http://schemas.microsoft.com/office/drawing/2014/main" id="{3339FF42-6EEB-7D65-5103-815E729D3E0E}"/>
                </a:ext>
              </a:extLst>
            </p:cNvPr>
            <p:cNvSpPr/>
            <p:nvPr/>
          </p:nvSpPr>
          <p:spPr>
            <a:xfrm flipV="1">
              <a:off x="8939749" y="5310144"/>
              <a:ext cx="41755" cy="39122"/>
            </a:xfrm>
            <a:custGeom>
              <a:avLst/>
              <a:gdLst>
                <a:gd name="connsiteX0" fmla="*/ 471 w 41755"/>
                <a:gd name="connsiteY0" fmla="*/ 38737 h 39122"/>
                <a:gd name="connsiteX1" fmla="*/ 41586 w 41755"/>
                <a:gd name="connsiteY1" fmla="*/ -369 h 39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755" h="39122">
                  <a:moveTo>
                    <a:pt x="471" y="38737"/>
                  </a:moveTo>
                  <a:cubicBezTo>
                    <a:pt x="-3164" y="25252"/>
                    <a:pt x="8426" y="-1145"/>
                    <a:pt x="41586" y="-36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6" name="任意多边形: 形状 1265">
              <a:extLst>
                <a:ext uri="{FF2B5EF4-FFF2-40B4-BE49-F238E27FC236}">
                  <a16:creationId xmlns:a16="http://schemas.microsoft.com/office/drawing/2014/main" id="{1EA5E1AD-520E-D73C-748A-D9280D5459CE}"/>
                </a:ext>
              </a:extLst>
            </p:cNvPr>
            <p:cNvSpPr/>
            <p:nvPr/>
          </p:nvSpPr>
          <p:spPr>
            <a:xfrm flipV="1">
              <a:off x="8934109" y="5333718"/>
              <a:ext cx="48708" cy="36307"/>
            </a:xfrm>
            <a:custGeom>
              <a:avLst/>
              <a:gdLst>
                <a:gd name="connsiteX0" fmla="*/ 11349 w 48708"/>
                <a:gd name="connsiteY0" fmla="*/ 35926 h 36307"/>
                <a:gd name="connsiteX1" fmla="*/ 48538 w 48708"/>
                <a:gd name="connsiteY1" fmla="*/ 932 h 36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708" h="36307">
                  <a:moveTo>
                    <a:pt x="11349" y="35926"/>
                  </a:moveTo>
                  <a:cubicBezTo>
                    <a:pt x="-12655" y="25538"/>
                    <a:pt x="1386" y="-7311"/>
                    <a:pt x="48538" y="93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7" name="任意多边形: 形状 1266">
              <a:extLst>
                <a:ext uri="{FF2B5EF4-FFF2-40B4-BE49-F238E27FC236}">
                  <a16:creationId xmlns:a16="http://schemas.microsoft.com/office/drawing/2014/main" id="{3DBC52FD-173A-F8A3-B7B7-C66606B6F7D8}"/>
                </a:ext>
              </a:extLst>
            </p:cNvPr>
            <p:cNvSpPr/>
            <p:nvPr/>
          </p:nvSpPr>
          <p:spPr>
            <a:xfrm flipV="1">
              <a:off x="8939709" y="5365508"/>
              <a:ext cx="49827" cy="48031"/>
            </a:xfrm>
            <a:custGeom>
              <a:avLst/>
              <a:gdLst>
                <a:gd name="connsiteX0" fmla="*/ 6345 w 49827"/>
                <a:gd name="connsiteY0" fmla="*/ 47657 h 48031"/>
                <a:gd name="connsiteX1" fmla="*/ 49658 w 49827"/>
                <a:gd name="connsiteY1" fmla="*/ 1710 h 48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9827" h="48031">
                  <a:moveTo>
                    <a:pt x="6345" y="47657"/>
                  </a:moveTo>
                  <a:cubicBezTo>
                    <a:pt x="-4851" y="18813"/>
                    <a:pt x="-7796" y="-8185"/>
                    <a:pt x="49658" y="171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8" name="任意多边形: 形状 1267">
              <a:extLst>
                <a:ext uri="{FF2B5EF4-FFF2-40B4-BE49-F238E27FC236}">
                  <a16:creationId xmlns:a16="http://schemas.microsoft.com/office/drawing/2014/main" id="{97AB9BE0-A092-5F31-8971-4121A229EC67}"/>
                </a:ext>
              </a:extLst>
            </p:cNvPr>
            <p:cNvSpPr/>
            <p:nvPr/>
          </p:nvSpPr>
          <p:spPr>
            <a:xfrm flipV="1">
              <a:off x="8962892" y="5413133"/>
              <a:ext cx="53201" cy="37125"/>
            </a:xfrm>
            <a:custGeom>
              <a:avLst/>
              <a:gdLst>
                <a:gd name="connsiteX0" fmla="*/ -169 w 53201"/>
                <a:gd name="connsiteY0" fmla="*/ 36759 h 37125"/>
                <a:gd name="connsiteX1" fmla="*/ 53033 w 53201"/>
                <a:gd name="connsiteY1" fmla="*/ 4697 h 37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3201" h="37125">
                  <a:moveTo>
                    <a:pt x="-169" y="36759"/>
                  </a:moveTo>
                  <a:cubicBezTo>
                    <a:pt x="2709" y="12068"/>
                    <a:pt x="16515" y="-10832"/>
                    <a:pt x="53033" y="469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9" name="任意多边形: 形状 1268">
              <a:extLst>
                <a:ext uri="{FF2B5EF4-FFF2-40B4-BE49-F238E27FC236}">
                  <a16:creationId xmlns:a16="http://schemas.microsoft.com/office/drawing/2014/main" id="{DE8F3329-4469-D187-0629-2A145D887A6E}"/>
                </a:ext>
              </a:extLst>
            </p:cNvPr>
            <p:cNvSpPr/>
            <p:nvPr/>
          </p:nvSpPr>
          <p:spPr>
            <a:xfrm flipV="1">
              <a:off x="9015365" y="5459924"/>
              <a:ext cx="53614" cy="43983"/>
            </a:xfrm>
            <a:custGeom>
              <a:avLst/>
              <a:gdLst>
                <a:gd name="connsiteX0" fmla="*/ 10820 w 53614"/>
                <a:gd name="connsiteY0" fmla="*/ 43627 h 43983"/>
                <a:gd name="connsiteX1" fmla="*/ 10724 w 53614"/>
                <a:gd name="connsiteY1" fmla="*/ 3939 h 43983"/>
                <a:gd name="connsiteX2" fmla="*/ 53446 w 53614"/>
                <a:gd name="connsiteY2" fmla="*/ 5188 h 43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3614" h="43983">
                  <a:moveTo>
                    <a:pt x="10820" y="43627"/>
                  </a:moveTo>
                  <a:cubicBezTo>
                    <a:pt x="-2656" y="24939"/>
                    <a:pt x="-4925" y="12763"/>
                    <a:pt x="10724" y="3939"/>
                  </a:cubicBezTo>
                  <a:cubicBezTo>
                    <a:pt x="23064" y="-3025"/>
                    <a:pt x="40442" y="-730"/>
                    <a:pt x="53446" y="518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0" name="任意多边形: 形状 1269">
              <a:extLst>
                <a:ext uri="{FF2B5EF4-FFF2-40B4-BE49-F238E27FC236}">
                  <a16:creationId xmlns:a16="http://schemas.microsoft.com/office/drawing/2014/main" id="{21312089-1E6C-F9C4-879B-AACBDEBEAF12}"/>
                </a:ext>
              </a:extLst>
            </p:cNvPr>
            <p:cNvSpPr/>
            <p:nvPr/>
          </p:nvSpPr>
          <p:spPr>
            <a:xfrm flipV="1">
              <a:off x="9016673" y="5497905"/>
              <a:ext cx="45730" cy="48695"/>
            </a:xfrm>
            <a:custGeom>
              <a:avLst/>
              <a:gdLst>
                <a:gd name="connsiteX0" fmla="*/ 6654 w 45730"/>
                <a:gd name="connsiteY0" fmla="*/ 48346 h 48695"/>
                <a:gd name="connsiteX1" fmla="*/ 45562 w 45730"/>
                <a:gd name="connsiteY1" fmla="*/ -263 h 48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5730" h="48695">
                  <a:moveTo>
                    <a:pt x="6654" y="48346"/>
                  </a:moveTo>
                  <a:cubicBezTo>
                    <a:pt x="-7764" y="26442"/>
                    <a:pt x="-1353" y="-2125"/>
                    <a:pt x="45562" y="-26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1" name="任意多边形: 形状 1270">
              <a:extLst>
                <a:ext uri="{FF2B5EF4-FFF2-40B4-BE49-F238E27FC236}">
                  <a16:creationId xmlns:a16="http://schemas.microsoft.com/office/drawing/2014/main" id="{05D8407F-FCC0-B316-8479-3939E31AB330}"/>
                </a:ext>
              </a:extLst>
            </p:cNvPr>
            <p:cNvSpPr/>
            <p:nvPr/>
          </p:nvSpPr>
          <p:spPr>
            <a:xfrm flipV="1">
              <a:off x="9010775" y="5532552"/>
              <a:ext cx="39870" cy="60931"/>
            </a:xfrm>
            <a:custGeom>
              <a:avLst/>
              <a:gdLst>
                <a:gd name="connsiteX0" fmla="*/ 9694 w 39870"/>
                <a:gd name="connsiteY0" fmla="*/ 60590 h 60931"/>
                <a:gd name="connsiteX1" fmla="*/ 39703 w 39870"/>
                <a:gd name="connsiteY1" fmla="*/ -342 h 60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870" h="60931">
                  <a:moveTo>
                    <a:pt x="9694" y="60590"/>
                  </a:moveTo>
                  <a:cubicBezTo>
                    <a:pt x="-7107" y="47820"/>
                    <a:pt x="-5685" y="8802"/>
                    <a:pt x="39703" y="-34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2" name="任意多边形: 形状 1271">
              <a:extLst>
                <a:ext uri="{FF2B5EF4-FFF2-40B4-BE49-F238E27FC236}">
                  <a16:creationId xmlns:a16="http://schemas.microsoft.com/office/drawing/2014/main" id="{073128E3-C322-912A-B454-BDF62AEABBE5}"/>
                </a:ext>
              </a:extLst>
            </p:cNvPr>
            <p:cNvSpPr/>
            <p:nvPr/>
          </p:nvSpPr>
          <p:spPr>
            <a:xfrm flipV="1">
              <a:off x="8964531" y="5439207"/>
              <a:ext cx="50997" cy="40680"/>
            </a:xfrm>
            <a:custGeom>
              <a:avLst/>
              <a:gdLst>
                <a:gd name="connsiteX0" fmla="*/ 6646 w 50997"/>
                <a:gd name="connsiteY0" fmla="*/ 40319 h 40680"/>
                <a:gd name="connsiteX1" fmla="*/ 50829 w 50997"/>
                <a:gd name="connsiteY1" fmla="*/ 895 h 40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997" h="40680">
                  <a:moveTo>
                    <a:pt x="6646" y="40319"/>
                  </a:moveTo>
                  <a:cubicBezTo>
                    <a:pt x="-9225" y="20424"/>
                    <a:pt x="1487" y="-6513"/>
                    <a:pt x="50829" y="89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3" name="任意多边形: 形状 1272">
              <a:extLst>
                <a:ext uri="{FF2B5EF4-FFF2-40B4-BE49-F238E27FC236}">
                  <a16:creationId xmlns:a16="http://schemas.microsoft.com/office/drawing/2014/main" id="{5EEF39FF-D215-59E2-B9B9-AA95CDEE1F00}"/>
                </a:ext>
              </a:extLst>
            </p:cNvPr>
            <p:cNvSpPr/>
            <p:nvPr/>
          </p:nvSpPr>
          <p:spPr>
            <a:xfrm flipV="1">
              <a:off x="8967985" y="5472783"/>
              <a:ext cx="48914" cy="42391"/>
            </a:xfrm>
            <a:custGeom>
              <a:avLst/>
              <a:gdLst>
                <a:gd name="connsiteX0" fmla="*/ 3787 w 48914"/>
                <a:gd name="connsiteY0" fmla="*/ 42037 h 42391"/>
                <a:gd name="connsiteX1" fmla="*/ 48745 w 48914"/>
                <a:gd name="connsiteY1" fmla="*/ 2121 h 42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914" h="42391">
                  <a:moveTo>
                    <a:pt x="3787" y="42037"/>
                  </a:moveTo>
                  <a:cubicBezTo>
                    <a:pt x="-6127" y="23811"/>
                    <a:pt x="405" y="-9726"/>
                    <a:pt x="48745" y="212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4" name="任意多边形: 形状 1273">
              <a:extLst>
                <a:ext uri="{FF2B5EF4-FFF2-40B4-BE49-F238E27FC236}">
                  <a16:creationId xmlns:a16="http://schemas.microsoft.com/office/drawing/2014/main" id="{289E5DFB-640D-A645-EF03-32E451C472D0}"/>
                </a:ext>
              </a:extLst>
            </p:cNvPr>
            <p:cNvSpPr/>
            <p:nvPr/>
          </p:nvSpPr>
          <p:spPr>
            <a:xfrm flipV="1">
              <a:off x="8963540" y="5503739"/>
              <a:ext cx="47012" cy="47833"/>
            </a:xfrm>
            <a:custGeom>
              <a:avLst/>
              <a:gdLst>
                <a:gd name="connsiteX0" fmla="*/ 8113 w 47012"/>
                <a:gd name="connsiteY0" fmla="*/ 47485 h 47833"/>
                <a:gd name="connsiteX1" fmla="*/ 46844 w 47012"/>
                <a:gd name="connsiteY1" fmla="*/ 1171 h 47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012" h="47833">
                  <a:moveTo>
                    <a:pt x="8113" y="47485"/>
                  </a:moveTo>
                  <a:cubicBezTo>
                    <a:pt x="-13170" y="19036"/>
                    <a:pt x="9008" y="-6987"/>
                    <a:pt x="46844" y="117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5" name="任意多边形: 形状 1274">
              <a:extLst>
                <a:ext uri="{FF2B5EF4-FFF2-40B4-BE49-F238E27FC236}">
                  <a16:creationId xmlns:a16="http://schemas.microsoft.com/office/drawing/2014/main" id="{85D4EFD7-E959-8A8B-0149-ADCFC4E66C3B}"/>
                </a:ext>
              </a:extLst>
            </p:cNvPr>
            <p:cNvSpPr/>
            <p:nvPr/>
          </p:nvSpPr>
          <p:spPr>
            <a:xfrm flipV="1">
              <a:off x="8944318" y="5455281"/>
              <a:ext cx="20041" cy="2486"/>
            </a:xfrm>
            <a:custGeom>
              <a:avLst/>
              <a:gdLst>
                <a:gd name="connsiteX0" fmla="*/ -170 w 20041"/>
                <a:gd name="connsiteY0" fmla="*/ 2125 h 2486"/>
                <a:gd name="connsiteX1" fmla="*/ 19872 w 20041"/>
                <a:gd name="connsiteY1" fmla="*/ 1955 h 2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041" h="2486">
                  <a:moveTo>
                    <a:pt x="-170" y="2125"/>
                  </a:moveTo>
                  <a:cubicBezTo>
                    <a:pt x="5802" y="-2202"/>
                    <a:pt x="14302" y="39"/>
                    <a:pt x="19872" y="195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6" name="任意多边形: 形状 1275">
              <a:extLst>
                <a:ext uri="{FF2B5EF4-FFF2-40B4-BE49-F238E27FC236}">
                  <a16:creationId xmlns:a16="http://schemas.microsoft.com/office/drawing/2014/main" id="{BA6A731E-8183-9164-105D-4BA9F4B187D4}"/>
                </a:ext>
              </a:extLst>
            </p:cNvPr>
            <p:cNvSpPr/>
            <p:nvPr/>
          </p:nvSpPr>
          <p:spPr>
            <a:xfrm flipV="1">
              <a:off x="8943723" y="5485404"/>
              <a:ext cx="24275" cy="3978"/>
            </a:xfrm>
            <a:custGeom>
              <a:avLst/>
              <a:gdLst>
                <a:gd name="connsiteX0" fmla="*/ -170 w 24275"/>
                <a:gd name="connsiteY0" fmla="*/ 3623 h 3978"/>
                <a:gd name="connsiteX1" fmla="*/ 24106 w 24275"/>
                <a:gd name="connsiteY1" fmla="*/ 2401 h 3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275" h="3978">
                  <a:moveTo>
                    <a:pt x="-170" y="3623"/>
                  </a:moveTo>
                  <a:cubicBezTo>
                    <a:pt x="4535" y="-988"/>
                    <a:pt x="17059" y="-1847"/>
                    <a:pt x="24106" y="240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7" name="任意多边形: 形状 1276">
              <a:extLst>
                <a:ext uri="{FF2B5EF4-FFF2-40B4-BE49-F238E27FC236}">
                  <a16:creationId xmlns:a16="http://schemas.microsoft.com/office/drawing/2014/main" id="{C98062E9-B295-967C-18DC-6EC7D50ECD12}"/>
                </a:ext>
              </a:extLst>
            </p:cNvPr>
            <p:cNvSpPr/>
            <p:nvPr/>
          </p:nvSpPr>
          <p:spPr>
            <a:xfrm flipV="1">
              <a:off x="8934912" y="5529457"/>
              <a:ext cx="34349" cy="14618"/>
            </a:xfrm>
            <a:custGeom>
              <a:avLst/>
              <a:gdLst>
                <a:gd name="connsiteX0" fmla="*/ -170 w 34349"/>
                <a:gd name="connsiteY0" fmla="*/ 14272 h 14618"/>
                <a:gd name="connsiteX1" fmla="*/ 34180 w 34349"/>
                <a:gd name="connsiteY1" fmla="*/ 2313 h 14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349" h="14618">
                  <a:moveTo>
                    <a:pt x="-170" y="14272"/>
                  </a:moveTo>
                  <a:cubicBezTo>
                    <a:pt x="1864" y="3728"/>
                    <a:pt x="25797" y="-4902"/>
                    <a:pt x="34180" y="231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8" name="任意多边形: 形状 1277">
              <a:extLst>
                <a:ext uri="{FF2B5EF4-FFF2-40B4-BE49-F238E27FC236}">
                  <a16:creationId xmlns:a16="http://schemas.microsoft.com/office/drawing/2014/main" id="{1BF5FD68-09CD-882F-2C17-628148E53EF0}"/>
                </a:ext>
              </a:extLst>
            </p:cNvPr>
            <p:cNvSpPr/>
            <p:nvPr/>
          </p:nvSpPr>
          <p:spPr>
            <a:xfrm flipV="1">
              <a:off x="8957848" y="5543744"/>
              <a:ext cx="59161" cy="40435"/>
            </a:xfrm>
            <a:custGeom>
              <a:avLst/>
              <a:gdLst>
                <a:gd name="connsiteX0" fmla="*/ 470 w 59161"/>
                <a:gd name="connsiteY0" fmla="*/ 40094 h 40435"/>
                <a:gd name="connsiteX1" fmla="*/ 58993 w 59161"/>
                <a:gd name="connsiteY1" fmla="*/ 9554 h 40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9161" h="40435">
                  <a:moveTo>
                    <a:pt x="470" y="40094"/>
                  </a:moveTo>
                  <a:cubicBezTo>
                    <a:pt x="-5103" y="5505"/>
                    <a:pt x="26725" y="-13018"/>
                    <a:pt x="58993" y="955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9" name="任意多边形: 形状 1278">
              <a:extLst>
                <a:ext uri="{FF2B5EF4-FFF2-40B4-BE49-F238E27FC236}">
                  <a16:creationId xmlns:a16="http://schemas.microsoft.com/office/drawing/2014/main" id="{CF08C537-0A4C-D047-A5B9-5D1AA9B902DA}"/>
                </a:ext>
              </a:extLst>
            </p:cNvPr>
            <p:cNvSpPr/>
            <p:nvPr/>
          </p:nvSpPr>
          <p:spPr>
            <a:xfrm flipV="1">
              <a:off x="9003277" y="5581487"/>
              <a:ext cx="32688" cy="48903"/>
            </a:xfrm>
            <a:custGeom>
              <a:avLst/>
              <a:gdLst>
                <a:gd name="connsiteX0" fmla="*/ 881 w 32688"/>
                <a:gd name="connsiteY0" fmla="*/ 48570 h 48903"/>
                <a:gd name="connsiteX1" fmla="*/ 32521 w 32688"/>
                <a:gd name="connsiteY1" fmla="*/ -334 h 48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688" h="48903">
                  <a:moveTo>
                    <a:pt x="881" y="48570"/>
                  </a:moveTo>
                  <a:cubicBezTo>
                    <a:pt x="-3381" y="28945"/>
                    <a:pt x="4987" y="9489"/>
                    <a:pt x="32521" y="-33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0" name="任意多边形: 形状 1279">
              <a:extLst>
                <a:ext uri="{FF2B5EF4-FFF2-40B4-BE49-F238E27FC236}">
                  <a16:creationId xmlns:a16="http://schemas.microsoft.com/office/drawing/2014/main" id="{1EE5AA9C-4E52-E6C6-0D7C-1CF9C99E6EB4}"/>
                </a:ext>
              </a:extLst>
            </p:cNvPr>
            <p:cNvSpPr/>
            <p:nvPr/>
          </p:nvSpPr>
          <p:spPr>
            <a:xfrm flipV="1">
              <a:off x="8987366" y="5605181"/>
              <a:ext cx="38578" cy="45186"/>
            </a:xfrm>
            <a:custGeom>
              <a:avLst/>
              <a:gdLst>
                <a:gd name="connsiteX0" fmla="*/ 18101 w 38578"/>
                <a:gd name="connsiteY0" fmla="*/ 44857 h 45186"/>
                <a:gd name="connsiteX1" fmla="*/ 38410 w 38578"/>
                <a:gd name="connsiteY1" fmla="*/ 412 h 45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578" h="45186">
                  <a:moveTo>
                    <a:pt x="18101" y="44857"/>
                  </a:moveTo>
                  <a:cubicBezTo>
                    <a:pt x="-9533" y="31325"/>
                    <a:pt x="-8151" y="-6038"/>
                    <a:pt x="38410" y="41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1" name="任意多边形: 形状 1280">
              <a:extLst>
                <a:ext uri="{FF2B5EF4-FFF2-40B4-BE49-F238E27FC236}">
                  <a16:creationId xmlns:a16="http://schemas.microsoft.com/office/drawing/2014/main" id="{13D45851-ACDE-2E25-6A99-B315C1CF4BAA}"/>
                </a:ext>
              </a:extLst>
            </p:cNvPr>
            <p:cNvSpPr/>
            <p:nvPr/>
          </p:nvSpPr>
          <p:spPr>
            <a:xfrm flipV="1">
              <a:off x="8985899" y="5642924"/>
              <a:ext cx="14735" cy="50078"/>
            </a:xfrm>
            <a:custGeom>
              <a:avLst/>
              <a:gdLst>
                <a:gd name="connsiteX0" fmla="*/ 5995 w 14735"/>
                <a:gd name="connsiteY0" fmla="*/ 49757 h 50078"/>
                <a:gd name="connsiteX1" fmla="*/ 14566 w 14735"/>
                <a:gd name="connsiteY1" fmla="*/ -322 h 50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735" h="50078">
                  <a:moveTo>
                    <a:pt x="5995" y="49757"/>
                  </a:moveTo>
                  <a:cubicBezTo>
                    <a:pt x="-4417" y="36753"/>
                    <a:pt x="-1689" y="12693"/>
                    <a:pt x="14566" y="-32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2" name="任意多边形: 形状 1281">
              <a:extLst>
                <a:ext uri="{FF2B5EF4-FFF2-40B4-BE49-F238E27FC236}">
                  <a16:creationId xmlns:a16="http://schemas.microsoft.com/office/drawing/2014/main" id="{DC493EA1-5974-0166-1F1F-4ABBAC3B4320}"/>
                </a:ext>
              </a:extLst>
            </p:cNvPr>
            <p:cNvSpPr/>
            <p:nvPr/>
          </p:nvSpPr>
          <p:spPr>
            <a:xfrm flipV="1">
              <a:off x="8947860" y="5565652"/>
              <a:ext cx="39824" cy="59212"/>
            </a:xfrm>
            <a:custGeom>
              <a:avLst/>
              <a:gdLst>
                <a:gd name="connsiteX0" fmla="*/ 12362 w 39824"/>
                <a:gd name="connsiteY0" fmla="*/ 58877 h 59212"/>
                <a:gd name="connsiteX1" fmla="*/ 39655 w 39824"/>
                <a:gd name="connsiteY1" fmla="*/ -336 h 59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824" h="59212">
                  <a:moveTo>
                    <a:pt x="12362" y="58877"/>
                  </a:moveTo>
                  <a:cubicBezTo>
                    <a:pt x="-12241" y="30356"/>
                    <a:pt x="701" y="921"/>
                    <a:pt x="39655" y="-33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3" name="任意多边形: 形状 1282">
              <a:extLst>
                <a:ext uri="{FF2B5EF4-FFF2-40B4-BE49-F238E27FC236}">
                  <a16:creationId xmlns:a16="http://schemas.microsoft.com/office/drawing/2014/main" id="{67A248C6-7202-310E-0B79-39EF819D4F86}"/>
                </a:ext>
              </a:extLst>
            </p:cNvPr>
            <p:cNvSpPr/>
            <p:nvPr/>
          </p:nvSpPr>
          <p:spPr>
            <a:xfrm flipV="1">
              <a:off x="8917767" y="5559937"/>
              <a:ext cx="31804" cy="22863"/>
            </a:xfrm>
            <a:custGeom>
              <a:avLst/>
              <a:gdLst>
                <a:gd name="connsiteX0" fmla="*/ -170 w 31804"/>
                <a:gd name="connsiteY0" fmla="*/ 22523 h 22863"/>
                <a:gd name="connsiteX1" fmla="*/ 31634 w 31804"/>
                <a:gd name="connsiteY1" fmla="*/ -340 h 22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804" h="22863">
                  <a:moveTo>
                    <a:pt x="-170" y="22523"/>
                  </a:moveTo>
                  <a:cubicBezTo>
                    <a:pt x="3524" y="12015"/>
                    <a:pt x="16244" y="2871"/>
                    <a:pt x="31634" y="-34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4" name="任意多边形: 形状 1283">
              <a:extLst>
                <a:ext uri="{FF2B5EF4-FFF2-40B4-BE49-F238E27FC236}">
                  <a16:creationId xmlns:a16="http://schemas.microsoft.com/office/drawing/2014/main" id="{A896268E-273D-D8F5-035E-C0BDDA13F199}"/>
                </a:ext>
              </a:extLst>
            </p:cNvPr>
            <p:cNvSpPr/>
            <p:nvPr/>
          </p:nvSpPr>
          <p:spPr>
            <a:xfrm flipV="1">
              <a:off x="8941891" y="5610657"/>
              <a:ext cx="44669" cy="46936"/>
            </a:xfrm>
            <a:custGeom>
              <a:avLst/>
              <a:gdLst>
                <a:gd name="connsiteX0" fmla="*/ 11069 w 44669"/>
                <a:gd name="connsiteY0" fmla="*/ 46608 h 46936"/>
                <a:gd name="connsiteX1" fmla="*/ 44500 w 44669"/>
                <a:gd name="connsiteY1" fmla="*/ 3108 h 46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669" h="46936">
                  <a:moveTo>
                    <a:pt x="11069" y="46608"/>
                  </a:moveTo>
                  <a:cubicBezTo>
                    <a:pt x="-12670" y="24614"/>
                    <a:pt x="2472" y="-11659"/>
                    <a:pt x="44500" y="310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5" name="任意多边形: 形状 1284">
              <a:extLst>
                <a:ext uri="{FF2B5EF4-FFF2-40B4-BE49-F238E27FC236}">
                  <a16:creationId xmlns:a16="http://schemas.microsoft.com/office/drawing/2014/main" id="{EA207557-819C-3BFB-0A22-D886E2C6BDB2}"/>
                </a:ext>
              </a:extLst>
            </p:cNvPr>
            <p:cNvSpPr/>
            <p:nvPr/>
          </p:nvSpPr>
          <p:spPr>
            <a:xfrm flipV="1">
              <a:off x="8921749" y="5570890"/>
              <a:ext cx="25143" cy="47233"/>
            </a:xfrm>
            <a:custGeom>
              <a:avLst/>
              <a:gdLst>
                <a:gd name="connsiteX0" fmla="*/ 3707 w 25143"/>
                <a:gd name="connsiteY0" fmla="*/ 46898 h 47233"/>
                <a:gd name="connsiteX1" fmla="*/ 24974 w 25143"/>
                <a:gd name="connsiteY1" fmla="*/ -336 h 47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143" h="47233">
                  <a:moveTo>
                    <a:pt x="3707" y="46898"/>
                  </a:moveTo>
                  <a:cubicBezTo>
                    <a:pt x="-4515" y="33049"/>
                    <a:pt x="-658" y="9913"/>
                    <a:pt x="24974" y="-33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6" name="任意多边形: 形状 1285">
              <a:extLst>
                <a:ext uri="{FF2B5EF4-FFF2-40B4-BE49-F238E27FC236}">
                  <a16:creationId xmlns:a16="http://schemas.microsoft.com/office/drawing/2014/main" id="{FC45E2B9-FDE6-8C31-AEF2-12DE8485F7F0}"/>
                </a:ext>
              </a:extLst>
            </p:cNvPr>
            <p:cNvSpPr/>
            <p:nvPr/>
          </p:nvSpPr>
          <p:spPr>
            <a:xfrm flipV="1">
              <a:off x="8965228" y="5685905"/>
              <a:ext cx="28501" cy="43154"/>
            </a:xfrm>
            <a:custGeom>
              <a:avLst/>
              <a:gdLst>
                <a:gd name="connsiteX0" fmla="*/ 28332 w 28501"/>
                <a:gd name="connsiteY0" fmla="*/ 42840 h 43154"/>
                <a:gd name="connsiteX1" fmla="*/ 5353 w 28501"/>
                <a:gd name="connsiteY1" fmla="*/ -314 h 43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501" h="43154">
                  <a:moveTo>
                    <a:pt x="28332" y="42840"/>
                  </a:moveTo>
                  <a:cubicBezTo>
                    <a:pt x="6144" y="42196"/>
                    <a:pt x="-8781" y="25511"/>
                    <a:pt x="5353" y="-31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7" name="任意多边形: 形状 1286">
              <a:extLst>
                <a:ext uri="{FF2B5EF4-FFF2-40B4-BE49-F238E27FC236}">
                  <a16:creationId xmlns:a16="http://schemas.microsoft.com/office/drawing/2014/main" id="{4B513AB2-6BF2-03E8-6EAC-EEF028B2EC3C}"/>
                </a:ext>
              </a:extLst>
            </p:cNvPr>
            <p:cNvSpPr/>
            <p:nvPr/>
          </p:nvSpPr>
          <p:spPr>
            <a:xfrm flipV="1">
              <a:off x="8953439" y="5656377"/>
              <a:ext cx="14552" cy="42667"/>
            </a:xfrm>
            <a:custGeom>
              <a:avLst/>
              <a:gdLst>
                <a:gd name="connsiteX0" fmla="*/ 5473 w 14552"/>
                <a:gd name="connsiteY0" fmla="*/ 42348 h 42667"/>
                <a:gd name="connsiteX1" fmla="*/ 14383 w 14552"/>
                <a:gd name="connsiteY1" fmla="*/ -320 h 42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552" h="42667">
                  <a:moveTo>
                    <a:pt x="5473" y="42348"/>
                  </a:moveTo>
                  <a:cubicBezTo>
                    <a:pt x="-3843" y="25924"/>
                    <a:pt x="-2123" y="12310"/>
                    <a:pt x="14383" y="-32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8" name="任意多边形: 形状 1287">
              <a:extLst>
                <a:ext uri="{FF2B5EF4-FFF2-40B4-BE49-F238E27FC236}">
                  <a16:creationId xmlns:a16="http://schemas.microsoft.com/office/drawing/2014/main" id="{29898905-123F-551F-1E00-CB651C0FFAFF}"/>
                </a:ext>
              </a:extLst>
            </p:cNvPr>
            <p:cNvSpPr/>
            <p:nvPr/>
          </p:nvSpPr>
          <p:spPr>
            <a:xfrm flipV="1">
              <a:off x="8917387" y="5633637"/>
              <a:ext cx="35158" cy="42710"/>
            </a:xfrm>
            <a:custGeom>
              <a:avLst/>
              <a:gdLst>
                <a:gd name="connsiteX0" fmla="*/ 23785 w 35158"/>
                <a:gd name="connsiteY0" fmla="*/ 42386 h 42710"/>
                <a:gd name="connsiteX1" fmla="*/ 34988 w 35158"/>
                <a:gd name="connsiteY1" fmla="*/ -104 h 42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158" h="42710">
                  <a:moveTo>
                    <a:pt x="23785" y="42386"/>
                  </a:moveTo>
                  <a:cubicBezTo>
                    <a:pt x="-13068" y="35781"/>
                    <a:pt x="-5897" y="-3612"/>
                    <a:pt x="34988" y="-10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9" name="任意多边形: 形状 1288">
              <a:extLst>
                <a:ext uri="{FF2B5EF4-FFF2-40B4-BE49-F238E27FC236}">
                  <a16:creationId xmlns:a16="http://schemas.microsoft.com/office/drawing/2014/main" id="{ADBA0E4B-2D8F-E8FE-65C0-FF3698A46132}"/>
                </a:ext>
              </a:extLst>
            </p:cNvPr>
            <p:cNvSpPr/>
            <p:nvPr/>
          </p:nvSpPr>
          <p:spPr>
            <a:xfrm flipV="1">
              <a:off x="8927234" y="5675904"/>
              <a:ext cx="37982" cy="41548"/>
            </a:xfrm>
            <a:custGeom>
              <a:avLst/>
              <a:gdLst>
                <a:gd name="connsiteX0" fmla="*/ 10009 w 37982"/>
                <a:gd name="connsiteY0" fmla="*/ 41232 h 41548"/>
                <a:gd name="connsiteX1" fmla="*/ 37813 w 37982"/>
                <a:gd name="connsiteY1" fmla="*/ 3470 h 41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982" h="41548">
                  <a:moveTo>
                    <a:pt x="10009" y="41232"/>
                  </a:moveTo>
                  <a:cubicBezTo>
                    <a:pt x="-13274" y="21675"/>
                    <a:pt x="6515" y="-11554"/>
                    <a:pt x="37813" y="347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0" name="任意多边形: 形状 1289">
              <a:extLst>
                <a:ext uri="{FF2B5EF4-FFF2-40B4-BE49-F238E27FC236}">
                  <a16:creationId xmlns:a16="http://schemas.microsoft.com/office/drawing/2014/main" id="{76320188-2EA8-B94F-0C54-612DFB14F151}"/>
                </a:ext>
              </a:extLst>
            </p:cNvPr>
            <p:cNvSpPr/>
            <p:nvPr/>
          </p:nvSpPr>
          <p:spPr>
            <a:xfrm flipV="1">
              <a:off x="8904449" y="5593274"/>
              <a:ext cx="17842" cy="52499"/>
            </a:xfrm>
            <a:custGeom>
              <a:avLst/>
              <a:gdLst>
                <a:gd name="connsiteX0" fmla="*/ 17672 w 17842"/>
                <a:gd name="connsiteY0" fmla="*/ 52168 h 52499"/>
                <a:gd name="connsiteX1" fmla="*/ 15453 w 17842"/>
                <a:gd name="connsiteY1" fmla="*/ -331 h 52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842" h="52499">
                  <a:moveTo>
                    <a:pt x="17672" y="52168"/>
                  </a:moveTo>
                  <a:cubicBezTo>
                    <a:pt x="-6138" y="33495"/>
                    <a:pt x="-5347" y="10669"/>
                    <a:pt x="15453" y="-33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1" name="任意多边形: 形状 1290">
              <a:extLst>
                <a:ext uri="{FF2B5EF4-FFF2-40B4-BE49-F238E27FC236}">
                  <a16:creationId xmlns:a16="http://schemas.microsoft.com/office/drawing/2014/main" id="{362CBA38-4425-E82C-A569-D7A75F97C194}"/>
                </a:ext>
              </a:extLst>
            </p:cNvPr>
            <p:cNvSpPr/>
            <p:nvPr/>
          </p:nvSpPr>
          <p:spPr>
            <a:xfrm flipV="1">
              <a:off x="8891652" y="5569105"/>
              <a:ext cx="20150" cy="33796"/>
            </a:xfrm>
            <a:custGeom>
              <a:avLst/>
              <a:gdLst>
                <a:gd name="connsiteX0" fmla="*/ 2727 w 20150"/>
                <a:gd name="connsiteY0" fmla="*/ 33460 h 33796"/>
                <a:gd name="connsiteX1" fmla="*/ 19980 w 20150"/>
                <a:gd name="connsiteY1" fmla="*/ -337 h 33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150" h="33796">
                  <a:moveTo>
                    <a:pt x="2727" y="33460"/>
                  </a:moveTo>
                  <a:cubicBezTo>
                    <a:pt x="-5213" y="18339"/>
                    <a:pt x="4024" y="5413"/>
                    <a:pt x="19980" y="-33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2" name="任意多边形: 形状 1291">
              <a:extLst>
                <a:ext uri="{FF2B5EF4-FFF2-40B4-BE49-F238E27FC236}">
                  <a16:creationId xmlns:a16="http://schemas.microsoft.com/office/drawing/2014/main" id="{E8017815-BB51-38D1-83A3-524C8E5C841D}"/>
                </a:ext>
              </a:extLst>
            </p:cNvPr>
            <p:cNvSpPr/>
            <p:nvPr/>
          </p:nvSpPr>
          <p:spPr>
            <a:xfrm flipV="1">
              <a:off x="8880417" y="5589941"/>
              <a:ext cx="25075" cy="40058"/>
            </a:xfrm>
            <a:custGeom>
              <a:avLst/>
              <a:gdLst>
                <a:gd name="connsiteX0" fmla="*/ 13248 w 25075"/>
                <a:gd name="connsiteY0" fmla="*/ 39726 h 40058"/>
                <a:gd name="connsiteX1" fmla="*/ 24905 w 25075"/>
                <a:gd name="connsiteY1" fmla="*/ -333 h 40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075" h="40058">
                  <a:moveTo>
                    <a:pt x="13248" y="39726"/>
                  </a:moveTo>
                  <a:cubicBezTo>
                    <a:pt x="-10041" y="26166"/>
                    <a:pt x="-1003" y="5191"/>
                    <a:pt x="24905" y="-33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3" name="任意多边形: 形状 1292">
              <a:extLst>
                <a:ext uri="{FF2B5EF4-FFF2-40B4-BE49-F238E27FC236}">
                  <a16:creationId xmlns:a16="http://schemas.microsoft.com/office/drawing/2014/main" id="{5905C652-17E4-5475-22DE-C8647AFA9AE9}"/>
                </a:ext>
              </a:extLst>
            </p:cNvPr>
            <p:cNvSpPr/>
            <p:nvPr/>
          </p:nvSpPr>
          <p:spPr>
            <a:xfrm flipV="1">
              <a:off x="8930604" y="5715433"/>
              <a:ext cx="10888" cy="37497"/>
            </a:xfrm>
            <a:custGeom>
              <a:avLst/>
              <a:gdLst>
                <a:gd name="connsiteX0" fmla="*/ 9972 w 10888"/>
                <a:gd name="connsiteY0" fmla="*/ 37188 h 37497"/>
                <a:gd name="connsiteX1" fmla="*/ 10719 w 10888"/>
                <a:gd name="connsiteY1" fmla="*/ -309 h 37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888" h="37497">
                  <a:moveTo>
                    <a:pt x="9972" y="37188"/>
                  </a:moveTo>
                  <a:cubicBezTo>
                    <a:pt x="-1648" y="26580"/>
                    <a:pt x="-5611" y="16021"/>
                    <a:pt x="10719" y="-30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4" name="任意多边形: 形状 1293">
              <a:extLst>
                <a:ext uri="{FF2B5EF4-FFF2-40B4-BE49-F238E27FC236}">
                  <a16:creationId xmlns:a16="http://schemas.microsoft.com/office/drawing/2014/main" id="{A03B7725-92B7-45AC-13AC-A305BCF62311}"/>
                </a:ext>
              </a:extLst>
            </p:cNvPr>
            <p:cNvSpPr/>
            <p:nvPr/>
          </p:nvSpPr>
          <p:spPr>
            <a:xfrm flipV="1">
              <a:off x="8891095" y="5733983"/>
              <a:ext cx="39173" cy="43089"/>
            </a:xfrm>
            <a:custGeom>
              <a:avLst/>
              <a:gdLst>
                <a:gd name="connsiteX0" fmla="*/ 39003 w 39173"/>
                <a:gd name="connsiteY0" fmla="*/ 42284 h 43089"/>
                <a:gd name="connsiteX1" fmla="*/ 2226 w 39173"/>
                <a:gd name="connsiteY1" fmla="*/ -305 h 43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173" h="43089">
                  <a:moveTo>
                    <a:pt x="39003" y="42284"/>
                  </a:moveTo>
                  <a:cubicBezTo>
                    <a:pt x="9433" y="46316"/>
                    <a:pt x="-6543" y="25399"/>
                    <a:pt x="2226" y="-30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5" name="任意多边形: 形状 1294">
              <a:extLst>
                <a:ext uri="{FF2B5EF4-FFF2-40B4-BE49-F238E27FC236}">
                  <a16:creationId xmlns:a16="http://schemas.microsoft.com/office/drawing/2014/main" id="{F6516F07-8AD3-2110-5848-E98895436D2B}"/>
                </a:ext>
              </a:extLst>
            </p:cNvPr>
            <p:cNvSpPr/>
            <p:nvPr/>
          </p:nvSpPr>
          <p:spPr>
            <a:xfrm flipV="1">
              <a:off x="8904267" y="5698168"/>
              <a:ext cx="23144" cy="39319"/>
            </a:xfrm>
            <a:custGeom>
              <a:avLst/>
              <a:gdLst>
                <a:gd name="connsiteX0" fmla="*/ 22974 w 23144"/>
                <a:gd name="connsiteY0" fmla="*/ 39007 h 39319"/>
                <a:gd name="connsiteX1" fmla="*/ 2968 w 23144"/>
                <a:gd name="connsiteY1" fmla="*/ -312 h 39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144" h="39319">
                  <a:moveTo>
                    <a:pt x="22974" y="39007"/>
                  </a:moveTo>
                  <a:cubicBezTo>
                    <a:pt x="4035" y="35760"/>
                    <a:pt x="-5568" y="15437"/>
                    <a:pt x="2968" y="-31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6" name="任意多边形: 形状 1295">
              <a:extLst>
                <a:ext uri="{FF2B5EF4-FFF2-40B4-BE49-F238E27FC236}">
                  <a16:creationId xmlns:a16="http://schemas.microsoft.com/office/drawing/2014/main" id="{4CB285EC-EA2E-F2B4-4848-98D2FBC60BA2}"/>
                </a:ext>
              </a:extLst>
            </p:cNvPr>
            <p:cNvSpPr/>
            <p:nvPr/>
          </p:nvSpPr>
          <p:spPr>
            <a:xfrm flipV="1">
              <a:off x="8851730" y="5562556"/>
              <a:ext cx="28624" cy="47452"/>
            </a:xfrm>
            <a:custGeom>
              <a:avLst/>
              <a:gdLst>
                <a:gd name="connsiteX0" fmla="*/ 18479 w 28624"/>
                <a:gd name="connsiteY0" fmla="*/ 47115 h 47452"/>
                <a:gd name="connsiteX1" fmla="*/ 28453 w 28624"/>
                <a:gd name="connsiteY1" fmla="*/ -314 h 47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624" h="47452">
                  <a:moveTo>
                    <a:pt x="18479" y="47115"/>
                  </a:moveTo>
                  <a:cubicBezTo>
                    <a:pt x="-2980" y="42464"/>
                    <a:pt x="-13122" y="-1479"/>
                    <a:pt x="28453" y="-31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7" name="任意多边形: 形状 1296">
              <a:extLst>
                <a:ext uri="{FF2B5EF4-FFF2-40B4-BE49-F238E27FC236}">
                  <a16:creationId xmlns:a16="http://schemas.microsoft.com/office/drawing/2014/main" id="{A8852F2D-9860-71CF-0521-1FB08EFE1F5E}"/>
                </a:ext>
              </a:extLst>
            </p:cNvPr>
            <p:cNvSpPr/>
            <p:nvPr/>
          </p:nvSpPr>
          <p:spPr>
            <a:xfrm flipV="1">
              <a:off x="8893159" y="5656020"/>
              <a:ext cx="24132" cy="46748"/>
            </a:xfrm>
            <a:custGeom>
              <a:avLst/>
              <a:gdLst>
                <a:gd name="connsiteX0" fmla="*/ 23962 w 24132"/>
                <a:gd name="connsiteY0" fmla="*/ 46429 h 46748"/>
                <a:gd name="connsiteX1" fmla="*/ 22117 w 24132"/>
                <a:gd name="connsiteY1" fmla="*/ -320 h 46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132" h="46748">
                  <a:moveTo>
                    <a:pt x="23962" y="46429"/>
                  </a:moveTo>
                  <a:cubicBezTo>
                    <a:pt x="-3267" y="42990"/>
                    <a:pt x="-12090" y="11005"/>
                    <a:pt x="22117" y="-32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8" name="任意多边形: 形状 1297">
              <a:extLst>
                <a:ext uri="{FF2B5EF4-FFF2-40B4-BE49-F238E27FC236}">
                  <a16:creationId xmlns:a16="http://schemas.microsoft.com/office/drawing/2014/main" id="{57C8F534-E69C-5722-A2EA-B0F79DC10601}"/>
                </a:ext>
              </a:extLst>
            </p:cNvPr>
            <p:cNvSpPr/>
            <p:nvPr/>
          </p:nvSpPr>
          <p:spPr>
            <a:xfrm flipV="1">
              <a:off x="8876205" y="5626016"/>
              <a:ext cx="18702" cy="49185"/>
            </a:xfrm>
            <a:custGeom>
              <a:avLst/>
              <a:gdLst>
                <a:gd name="connsiteX0" fmla="*/ 18531 w 18702"/>
                <a:gd name="connsiteY0" fmla="*/ 48861 h 49185"/>
                <a:gd name="connsiteX1" fmla="*/ 16231 w 18702"/>
                <a:gd name="connsiteY1" fmla="*/ -325 h 49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702" h="49185">
                  <a:moveTo>
                    <a:pt x="18531" y="48861"/>
                  </a:moveTo>
                  <a:cubicBezTo>
                    <a:pt x="-7535" y="28342"/>
                    <a:pt x="-4506" y="13361"/>
                    <a:pt x="16231" y="-32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9" name="任意多边形: 形状 1298">
              <a:extLst>
                <a:ext uri="{FF2B5EF4-FFF2-40B4-BE49-F238E27FC236}">
                  <a16:creationId xmlns:a16="http://schemas.microsoft.com/office/drawing/2014/main" id="{D1654F63-B619-BEAF-E757-994930A652AD}"/>
                </a:ext>
              </a:extLst>
            </p:cNvPr>
            <p:cNvSpPr/>
            <p:nvPr/>
          </p:nvSpPr>
          <p:spPr>
            <a:xfrm flipV="1">
              <a:off x="8823278" y="5549102"/>
              <a:ext cx="28533" cy="47133"/>
            </a:xfrm>
            <a:custGeom>
              <a:avLst/>
              <a:gdLst>
                <a:gd name="connsiteX0" fmla="*/ 28238 w 28533"/>
                <a:gd name="connsiteY0" fmla="*/ 46793 h 47133"/>
                <a:gd name="connsiteX1" fmla="*/ 186 w 28533"/>
                <a:gd name="connsiteY1" fmla="*/ 12831 h 47133"/>
                <a:gd name="connsiteX2" fmla="*/ 28361 w 28533"/>
                <a:gd name="connsiteY2" fmla="*/ 3153 h 47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533" h="47133">
                  <a:moveTo>
                    <a:pt x="28238" y="46793"/>
                  </a:moveTo>
                  <a:cubicBezTo>
                    <a:pt x="4675" y="44838"/>
                    <a:pt x="-1882" y="25036"/>
                    <a:pt x="186" y="12831"/>
                  </a:cubicBezTo>
                  <a:cubicBezTo>
                    <a:pt x="2259" y="632"/>
                    <a:pt x="17690" y="-4243"/>
                    <a:pt x="28361" y="315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0" name="任意多边形: 形状 1299">
              <a:extLst>
                <a:ext uri="{FF2B5EF4-FFF2-40B4-BE49-F238E27FC236}">
                  <a16:creationId xmlns:a16="http://schemas.microsoft.com/office/drawing/2014/main" id="{BDFF6E0A-DFD6-CB0A-F8EB-A3B2F73DC08F}"/>
                </a:ext>
              </a:extLst>
            </p:cNvPr>
            <p:cNvSpPr/>
            <p:nvPr/>
          </p:nvSpPr>
          <p:spPr>
            <a:xfrm flipV="1">
              <a:off x="8800674" y="5517432"/>
              <a:ext cx="24225" cy="57970"/>
            </a:xfrm>
            <a:custGeom>
              <a:avLst/>
              <a:gdLst>
                <a:gd name="connsiteX0" fmla="*/ 24052 w 24225"/>
                <a:gd name="connsiteY0" fmla="*/ 57626 h 57970"/>
                <a:gd name="connsiteX1" fmla="*/ 22725 w 24225"/>
                <a:gd name="connsiteY1" fmla="*/ -345 h 57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225" h="57970">
                  <a:moveTo>
                    <a:pt x="24052" y="57626"/>
                  </a:moveTo>
                  <a:cubicBezTo>
                    <a:pt x="-8349" y="46019"/>
                    <a:pt x="-7702" y="7497"/>
                    <a:pt x="22725" y="-34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1" name="任意多边形: 形状 1300">
              <a:extLst>
                <a:ext uri="{FF2B5EF4-FFF2-40B4-BE49-F238E27FC236}">
                  <a16:creationId xmlns:a16="http://schemas.microsoft.com/office/drawing/2014/main" id="{EB47E3EA-15F5-0ABA-1D59-FAF09F174CA9}"/>
                </a:ext>
              </a:extLst>
            </p:cNvPr>
            <p:cNvSpPr/>
            <p:nvPr/>
          </p:nvSpPr>
          <p:spPr>
            <a:xfrm flipV="1">
              <a:off x="8832425" y="5644575"/>
              <a:ext cx="58408" cy="44354"/>
            </a:xfrm>
            <a:custGeom>
              <a:avLst/>
              <a:gdLst>
                <a:gd name="connsiteX0" fmla="*/ 44809 w 58408"/>
                <a:gd name="connsiteY0" fmla="*/ 42588 h 44354"/>
                <a:gd name="connsiteX1" fmla="*/ -54 w 58408"/>
                <a:gd name="connsiteY1" fmla="*/ 18187 h 44354"/>
                <a:gd name="connsiteX2" fmla="*/ 58237 w 58408"/>
                <a:gd name="connsiteY2" fmla="*/ 13932 h 44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8408" h="44354">
                  <a:moveTo>
                    <a:pt x="44809" y="42588"/>
                  </a:moveTo>
                  <a:cubicBezTo>
                    <a:pt x="22359" y="47552"/>
                    <a:pt x="-2079" y="39792"/>
                    <a:pt x="-54" y="18187"/>
                  </a:cubicBezTo>
                  <a:cubicBezTo>
                    <a:pt x="1135" y="5452"/>
                    <a:pt x="29153" y="-13926"/>
                    <a:pt x="58237" y="1393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2" name="任意多边形: 形状 1301">
              <a:extLst>
                <a:ext uri="{FF2B5EF4-FFF2-40B4-BE49-F238E27FC236}">
                  <a16:creationId xmlns:a16="http://schemas.microsoft.com/office/drawing/2014/main" id="{15BF809C-0063-FD38-AE7D-1DFEDF48FE49}"/>
                </a:ext>
              </a:extLst>
            </p:cNvPr>
            <p:cNvSpPr/>
            <p:nvPr/>
          </p:nvSpPr>
          <p:spPr>
            <a:xfrm flipV="1">
              <a:off x="8838609" y="5603752"/>
              <a:ext cx="19269" cy="44794"/>
            </a:xfrm>
            <a:custGeom>
              <a:avLst/>
              <a:gdLst>
                <a:gd name="connsiteX0" fmla="*/ 19098 w 19269"/>
                <a:gd name="connsiteY0" fmla="*/ 44465 h 44794"/>
                <a:gd name="connsiteX1" fmla="*/ 8148 w 19269"/>
                <a:gd name="connsiteY1" fmla="*/ -330 h 44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269" h="44794">
                  <a:moveTo>
                    <a:pt x="19098" y="44465"/>
                  </a:moveTo>
                  <a:cubicBezTo>
                    <a:pt x="-993" y="35954"/>
                    <a:pt x="-6605" y="19360"/>
                    <a:pt x="8148" y="-33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3" name="任意多边形: 形状 1302">
              <a:extLst>
                <a:ext uri="{FF2B5EF4-FFF2-40B4-BE49-F238E27FC236}">
                  <a16:creationId xmlns:a16="http://schemas.microsoft.com/office/drawing/2014/main" id="{14CA979A-18B9-2962-C1FF-BB950DD06261}"/>
                </a:ext>
              </a:extLst>
            </p:cNvPr>
            <p:cNvSpPr/>
            <p:nvPr/>
          </p:nvSpPr>
          <p:spPr>
            <a:xfrm flipV="1">
              <a:off x="8805665" y="5631214"/>
              <a:ext cx="33163" cy="17272"/>
            </a:xfrm>
            <a:custGeom>
              <a:avLst/>
              <a:gdLst>
                <a:gd name="connsiteX0" fmla="*/ 32991 w 33163"/>
                <a:gd name="connsiteY0" fmla="*/ 16784 h 17272"/>
                <a:gd name="connsiteX1" fmla="*/ -173 w 33163"/>
                <a:gd name="connsiteY1" fmla="*/ -327 h 17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163" h="17272">
                  <a:moveTo>
                    <a:pt x="32991" y="16784"/>
                  </a:moveTo>
                  <a:cubicBezTo>
                    <a:pt x="17782" y="17706"/>
                    <a:pt x="5721" y="14996"/>
                    <a:pt x="-173" y="-32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4" name="任意多边形: 形状 1303">
              <a:extLst>
                <a:ext uri="{FF2B5EF4-FFF2-40B4-BE49-F238E27FC236}">
                  <a16:creationId xmlns:a16="http://schemas.microsoft.com/office/drawing/2014/main" id="{C9914FDA-19FE-30C0-A8EE-B933952B1A9C}"/>
                </a:ext>
              </a:extLst>
            </p:cNvPr>
            <p:cNvSpPr/>
            <p:nvPr/>
          </p:nvSpPr>
          <p:spPr>
            <a:xfrm flipV="1">
              <a:off x="8814062" y="5591608"/>
              <a:ext cx="14527" cy="42600"/>
            </a:xfrm>
            <a:custGeom>
              <a:avLst/>
              <a:gdLst>
                <a:gd name="connsiteX0" fmla="*/ 14355 w 14527"/>
                <a:gd name="connsiteY0" fmla="*/ 42268 h 42600"/>
                <a:gd name="connsiteX1" fmla="*/ 4244 w 14527"/>
                <a:gd name="connsiteY1" fmla="*/ -332 h 42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527" h="42600">
                  <a:moveTo>
                    <a:pt x="14355" y="42268"/>
                  </a:moveTo>
                  <a:cubicBezTo>
                    <a:pt x="-1492" y="26713"/>
                    <a:pt x="-3575" y="12246"/>
                    <a:pt x="4244" y="-33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5" name="任意多边形: 形状 1304">
              <a:extLst>
                <a:ext uri="{FF2B5EF4-FFF2-40B4-BE49-F238E27FC236}">
                  <a16:creationId xmlns:a16="http://schemas.microsoft.com/office/drawing/2014/main" id="{7744769B-0DCF-5E6C-7199-C456666E4684}"/>
                </a:ext>
              </a:extLst>
            </p:cNvPr>
            <p:cNvSpPr/>
            <p:nvPr/>
          </p:nvSpPr>
          <p:spPr>
            <a:xfrm flipV="1">
              <a:off x="8779061" y="5605493"/>
              <a:ext cx="35360" cy="17934"/>
            </a:xfrm>
            <a:custGeom>
              <a:avLst/>
              <a:gdLst>
                <a:gd name="connsiteX0" fmla="*/ 35187 w 35360"/>
                <a:gd name="connsiteY0" fmla="*/ 9937 h 17934"/>
                <a:gd name="connsiteX1" fmla="*/ -173 w 35360"/>
                <a:gd name="connsiteY1" fmla="*/ -332 h 17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360" h="17934">
                  <a:moveTo>
                    <a:pt x="35187" y="9937"/>
                  </a:moveTo>
                  <a:cubicBezTo>
                    <a:pt x="18444" y="22182"/>
                    <a:pt x="4826" y="20457"/>
                    <a:pt x="-173" y="-33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6" name="任意多边形: 形状 1305">
              <a:extLst>
                <a:ext uri="{FF2B5EF4-FFF2-40B4-BE49-F238E27FC236}">
                  <a16:creationId xmlns:a16="http://schemas.microsoft.com/office/drawing/2014/main" id="{6AC6ADC3-3DFA-E3D4-7302-24714BD71B65}"/>
                </a:ext>
              </a:extLst>
            </p:cNvPr>
            <p:cNvSpPr/>
            <p:nvPr/>
          </p:nvSpPr>
          <p:spPr>
            <a:xfrm flipV="1">
              <a:off x="8785688" y="5560893"/>
              <a:ext cx="17649" cy="44406"/>
            </a:xfrm>
            <a:custGeom>
              <a:avLst/>
              <a:gdLst>
                <a:gd name="connsiteX0" fmla="*/ 6772 w 17649"/>
                <a:gd name="connsiteY0" fmla="*/ -338 h 44406"/>
                <a:gd name="connsiteX1" fmla="*/ 17476 w 17649"/>
                <a:gd name="connsiteY1" fmla="*/ 44069 h 44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649" h="44406">
                  <a:moveTo>
                    <a:pt x="6772" y="-338"/>
                  </a:moveTo>
                  <a:cubicBezTo>
                    <a:pt x="-6386" y="16708"/>
                    <a:pt x="248" y="33201"/>
                    <a:pt x="17476" y="4406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7" name="任意多边形: 形状 1306">
              <a:extLst>
                <a:ext uri="{FF2B5EF4-FFF2-40B4-BE49-F238E27FC236}">
                  <a16:creationId xmlns:a16="http://schemas.microsoft.com/office/drawing/2014/main" id="{4F9E5634-5135-D777-F5CF-F2120A77F668}"/>
                </a:ext>
              </a:extLst>
            </p:cNvPr>
            <p:cNvSpPr/>
            <p:nvPr/>
          </p:nvSpPr>
          <p:spPr>
            <a:xfrm flipV="1">
              <a:off x="8745104" y="5576066"/>
              <a:ext cx="41337" cy="12313"/>
            </a:xfrm>
            <a:custGeom>
              <a:avLst/>
              <a:gdLst>
                <a:gd name="connsiteX0" fmla="*/ 41164 w 41337"/>
                <a:gd name="connsiteY0" fmla="*/ 5602 h 12313"/>
                <a:gd name="connsiteX1" fmla="*/ -174 w 41337"/>
                <a:gd name="connsiteY1" fmla="*/ -338 h 12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337" h="12313">
                  <a:moveTo>
                    <a:pt x="41164" y="5602"/>
                  </a:moveTo>
                  <a:cubicBezTo>
                    <a:pt x="22015" y="16645"/>
                    <a:pt x="7949" y="12485"/>
                    <a:pt x="-174" y="-33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8" name="任意多边形: 形状 1307">
              <a:extLst>
                <a:ext uri="{FF2B5EF4-FFF2-40B4-BE49-F238E27FC236}">
                  <a16:creationId xmlns:a16="http://schemas.microsoft.com/office/drawing/2014/main" id="{E91CF235-F623-655D-D1F3-E92B3F8711E8}"/>
                </a:ext>
              </a:extLst>
            </p:cNvPr>
            <p:cNvSpPr/>
            <p:nvPr/>
          </p:nvSpPr>
          <p:spPr>
            <a:xfrm flipV="1">
              <a:off x="8772703" y="5493411"/>
              <a:ext cx="34574" cy="50136"/>
            </a:xfrm>
            <a:custGeom>
              <a:avLst/>
              <a:gdLst>
                <a:gd name="connsiteX0" fmla="*/ 34401 w 34574"/>
                <a:gd name="connsiteY0" fmla="*/ 49459 h 50136"/>
                <a:gd name="connsiteX1" fmla="*/ -91 w 34574"/>
                <a:gd name="connsiteY1" fmla="*/ 23383 h 50136"/>
                <a:gd name="connsiteX2" fmla="*/ 27903 w 34574"/>
                <a:gd name="connsiteY2" fmla="*/ -336 h 50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574" h="50136">
                  <a:moveTo>
                    <a:pt x="34401" y="49459"/>
                  </a:moveTo>
                  <a:cubicBezTo>
                    <a:pt x="17105" y="52247"/>
                    <a:pt x="1263" y="36688"/>
                    <a:pt x="-91" y="23383"/>
                  </a:cubicBezTo>
                  <a:cubicBezTo>
                    <a:pt x="-1437" y="10079"/>
                    <a:pt x="14004" y="-788"/>
                    <a:pt x="27903" y="-33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9" name="任意多边形: 形状 1308">
              <a:extLst>
                <a:ext uri="{FF2B5EF4-FFF2-40B4-BE49-F238E27FC236}">
                  <a16:creationId xmlns:a16="http://schemas.microsoft.com/office/drawing/2014/main" id="{D639576B-4900-3C94-780B-E467B2AB3F03}"/>
                </a:ext>
              </a:extLst>
            </p:cNvPr>
            <p:cNvSpPr/>
            <p:nvPr/>
          </p:nvSpPr>
          <p:spPr>
            <a:xfrm flipV="1">
              <a:off x="8761459" y="5455281"/>
              <a:ext cx="18953" cy="49846"/>
            </a:xfrm>
            <a:custGeom>
              <a:avLst/>
              <a:gdLst>
                <a:gd name="connsiteX0" fmla="*/ 16593 w 18953"/>
                <a:gd name="connsiteY0" fmla="*/ 49489 h 49846"/>
                <a:gd name="connsiteX1" fmla="*/ 18780 w 18953"/>
                <a:gd name="connsiteY1" fmla="*/ -357 h 49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953" h="49846">
                  <a:moveTo>
                    <a:pt x="16593" y="49489"/>
                  </a:moveTo>
                  <a:cubicBezTo>
                    <a:pt x="-4698" y="43376"/>
                    <a:pt x="-7554" y="7067"/>
                    <a:pt x="18780" y="-35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0" name="任意多边形: 形状 1309">
              <a:extLst>
                <a:ext uri="{FF2B5EF4-FFF2-40B4-BE49-F238E27FC236}">
                  <a16:creationId xmlns:a16="http://schemas.microsoft.com/office/drawing/2014/main" id="{7E130B6A-4A91-3436-FAFA-1FBD00BFEBAE}"/>
                </a:ext>
              </a:extLst>
            </p:cNvPr>
            <p:cNvSpPr/>
            <p:nvPr/>
          </p:nvSpPr>
          <p:spPr>
            <a:xfrm flipV="1">
              <a:off x="8736224" y="5424205"/>
              <a:ext cx="25561" cy="55441"/>
            </a:xfrm>
            <a:custGeom>
              <a:avLst/>
              <a:gdLst>
                <a:gd name="connsiteX0" fmla="*/ 16944 w 25561"/>
                <a:gd name="connsiteY0" fmla="*/ 55079 h 55441"/>
                <a:gd name="connsiteX1" fmla="*/ 25387 w 25561"/>
                <a:gd name="connsiteY1" fmla="*/ -363 h 55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561" h="55441">
                  <a:moveTo>
                    <a:pt x="16944" y="55079"/>
                  </a:moveTo>
                  <a:cubicBezTo>
                    <a:pt x="-5049" y="46141"/>
                    <a:pt x="-9454" y="10820"/>
                    <a:pt x="25387" y="-36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1" name="任意多边形: 形状 1310">
              <a:extLst>
                <a:ext uri="{FF2B5EF4-FFF2-40B4-BE49-F238E27FC236}">
                  <a16:creationId xmlns:a16="http://schemas.microsoft.com/office/drawing/2014/main" id="{AD724D9E-1348-87CD-362F-5A7B0EFFFBBA}"/>
                </a:ext>
              </a:extLst>
            </p:cNvPr>
            <p:cNvSpPr/>
            <p:nvPr/>
          </p:nvSpPr>
          <p:spPr>
            <a:xfrm flipV="1">
              <a:off x="8715361" y="5542171"/>
              <a:ext cx="46396" cy="33783"/>
            </a:xfrm>
            <a:custGeom>
              <a:avLst/>
              <a:gdLst>
                <a:gd name="connsiteX0" fmla="*/ -174 w 46396"/>
                <a:gd name="connsiteY0" fmla="*/ 19247 h 33783"/>
                <a:gd name="connsiteX1" fmla="*/ 46222 w 46396"/>
                <a:gd name="connsiteY1" fmla="*/ -342 h 33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6396" h="33783">
                  <a:moveTo>
                    <a:pt x="-174" y="19247"/>
                  </a:moveTo>
                  <a:cubicBezTo>
                    <a:pt x="9024" y="40645"/>
                    <a:pt x="37351" y="40670"/>
                    <a:pt x="46222" y="-34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2" name="任意多边形: 形状 1311">
              <a:extLst>
                <a:ext uri="{FF2B5EF4-FFF2-40B4-BE49-F238E27FC236}">
                  <a16:creationId xmlns:a16="http://schemas.microsoft.com/office/drawing/2014/main" id="{975CA078-0D6E-4BBA-6264-6BC3767C5007}"/>
                </a:ext>
              </a:extLst>
            </p:cNvPr>
            <p:cNvSpPr/>
            <p:nvPr/>
          </p:nvSpPr>
          <p:spPr>
            <a:xfrm flipV="1">
              <a:off x="8748576" y="5529100"/>
              <a:ext cx="25959" cy="19492"/>
            </a:xfrm>
            <a:custGeom>
              <a:avLst/>
              <a:gdLst>
                <a:gd name="connsiteX0" fmla="*/ 25785 w 25959"/>
                <a:gd name="connsiteY0" fmla="*/ 19146 h 19492"/>
                <a:gd name="connsiteX1" fmla="*/ -174 w 25959"/>
                <a:gd name="connsiteY1" fmla="*/ -346 h 19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959" h="19492">
                  <a:moveTo>
                    <a:pt x="25785" y="19146"/>
                  </a:moveTo>
                  <a:cubicBezTo>
                    <a:pt x="14220" y="17217"/>
                    <a:pt x="4074" y="8937"/>
                    <a:pt x="-174" y="-34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3" name="任意多边形: 形状 1312">
              <a:extLst>
                <a:ext uri="{FF2B5EF4-FFF2-40B4-BE49-F238E27FC236}">
                  <a16:creationId xmlns:a16="http://schemas.microsoft.com/office/drawing/2014/main" id="{FC6A9072-E15C-9810-38FB-ACAD8D83DE6D}"/>
                </a:ext>
              </a:extLst>
            </p:cNvPr>
            <p:cNvSpPr/>
            <p:nvPr/>
          </p:nvSpPr>
          <p:spPr>
            <a:xfrm flipV="1">
              <a:off x="8709438" y="5394678"/>
              <a:ext cx="26844" cy="53008"/>
            </a:xfrm>
            <a:custGeom>
              <a:avLst/>
              <a:gdLst>
                <a:gd name="connsiteX0" fmla="*/ 17774 w 26844"/>
                <a:gd name="connsiteY0" fmla="*/ 52640 h 53008"/>
                <a:gd name="connsiteX1" fmla="*/ 26670 w 26844"/>
                <a:gd name="connsiteY1" fmla="*/ -368 h 53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844" h="53008">
                  <a:moveTo>
                    <a:pt x="17774" y="52640"/>
                  </a:moveTo>
                  <a:cubicBezTo>
                    <a:pt x="-8837" y="38996"/>
                    <a:pt x="-5846" y="9334"/>
                    <a:pt x="26670" y="-36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4" name="任意多边形: 形状 1313">
              <a:extLst>
                <a:ext uri="{FF2B5EF4-FFF2-40B4-BE49-F238E27FC236}">
                  <a16:creationId xmlns:a16="http://schemas.microsoft.com/office/drawing/2014/main" id="{8E62A0B5-F461-9D43-86C0-51F8FA562F1D}"/>
                </a:ext>
              </a:extLst>
            </p:cNvPr>
            <p:cNvSpPr/>
            <p:nvPr/>
          </p:nvSpPr>
          <p:spPr>
            <a:xfrm flipV="1">
              <a:off x="8734061" y="5494214"/>
              <a:ext cx="30948" cy="48003"/>
            </a:xfrm>
            <a:custGeom>
              <a:avLst/>
              <a:gdLst>
                <a:gd name="connsiteX0" fmla="*/ 30775 w 30948"/>
                <a:gd name="connsiteY0" fmla="*/ 47654 h 48003"/>
                <a:gd name="connsiteX1" fmla="*/ 2543 w 30948"/>
                <a:gd name="connsiteY1" fmla="*/ -350 h 48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48" h="48003">
                  <a:moveTo>
                    <a:pt x="30775" y="47654"/>
                  </a:moveTo>
                  <a:cubicBezTo>
                    <a:pt x="940" y="40958"/>
                    <a:pt x="-4408" y="18759"/>
                    <a:pt x="2543" y="-35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5" name="任意多边形: 形状 1314">
              <a:extLst>
                <a:ext uri="{FF2B5EF4-FFF2-40B4-BE49-F238E27FC236}">
                  <a16:creationId xmlns:a16="http://schemas.microsoft.com/office/drawing/2014/main" id="{5E82C950-7102-C0DA-D5E7-E02A1ED1048C}"/>
                </a:ext>
              </a:extLst>
            </p:cNvPr>
            <p:cNvSpPr/>
            <p:nvPr/>
          </p:nvSpPr>
          <p:spPr>
            <a:xfrm flipV="1">
              <a:off x="8700820" y="5503213"/>
              <a:ext cx="38948" cy="43101"/>
            </a:xfrm>
            <a:custGeom>
              <a:avLst/>
              <a:gdLst>
                <a:gd name="connsiteX0" fmla="*/ 38774 w 38948"/>
                <a:gd name="connsiteY0" fmla="*/ 37821 h 43101"/>
                <a:gd name="connsiteX1" fmla="*/ 5340 w 38948"/>
                <a:gd name="connsiteY1" fmla="*/ -349 h 43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948" h="43101">
                  <a:moveTo>
                    <a:pt x="38774" y="37821"/>
                  </a:moveTo>
                  <a:cubicBezTo>
                    <a:pt x="10942" y="54907"/>
                    <a:pt x="-10799" y="24029"/>
                    <a:pt x="5340" y="-34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6" name="任意多边形: 形状 1315">
              <a:extLst>
                <a:ext uri="{FF2B5EF4-FFF2-40B4-BE49-F238E27FC236}">
                  <a16:creationId xmlns:a16="http://schemas.microsoft.com/office/drawing/2014/main" id="{801794BE-E8E8-B2F3-63A0-A304A725D19A}"/>
                </a:ext>
              </a:extLst>
            </p:cNvPr>
            <p:cNvSpPr/>
            <p:nvPr/>
          </p:nvSpPr>
          <p:spPr>
            <a:xfrm flipV="1">
              <a:off x="8714643" y="5463020"/>
              <a:ext cx="24411" cy="40645"/>
            </a:xfrm>
            <a:custGeom>
              <a:avLst/>
              <a:gdLst>
                <a:gd name="connsiteX0" fmla="*/ 24237 w 24411"/>
                <a:gd name="connsiteY0" fmla="*/ 40289 h 40645"/>
                <a:gd name="connsiteX1" fmla="*/ 5021 w 24411"/>
                <a:gd name="connsiteY1" fmla="*/ -357 h 40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411" h="40645">
                  <a:moveTo>
                    <a:pt x="24237" y="40289"/>
                  </a:moveTo>
                  <a:cubicBezTo>
                    <a:pt x="8041" y="39654"/>
                    <a:pt x="-8995" y="20496"/>
                    <a:pt x="5021" y="-35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7" name="任意多边形: 形状 1316">
              <a:extLst>
                <a:ext uri="{FF2B5EF4-FFF2-40B4-BE49-F238E27FC236}">
                  <a16:creationId xmlns:a16="http://schemas.microsoft.com/office/drawing/2014/main" id="{0FD02DD3-9510-A254-E2E7-30D7B3BD5AC5}"/>
                </a:ext>
              </a:extLst>
            </p:cNvPr>
            <p:cNvSpPr/>
            <p:nvPr/>
          </p:nvSpPr>
          <p:spPr>
            <a:xfrm flipV="1">
              <a:off x="8674150" y="5499699"/>
              <a:ext cx="33829" cy="10589"/>
            </a:xfrm>
            <a:custGeom>
              <a:avLst/>
              <a:gdLst>
                <a:gd name="connsiteX0" fmla="*/ 33654 w 33829"/>
                <a:gd name="connsiteY0" fmla="*/ -353 h 10589"/>
                <a:gd name="connsiteX1" fmla="*/ -175 w 33829"/>
                <a:gd name="connsiteY1" fmla="*/ 389 h 10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829" h="10589">
                  <a:moveTo>
                    <a:pt x="33654" y="-353"/>
                  </a:moveTo>
                  <a:cubicBezTo>
                    <a:pt x="25442" y="12474"/>
                    <a:pt x="7270" y="14729"/>
                    <a:pt x="-175" y="38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8" name="任意多边形: 形状 1317">
              <a:extLst>
                <a:ext uri="{FF2B5EF4-FFF2-40B4-BE49-F238E27FC236}">
                  <a16:creationId xmlns:a16="http://schemas.microsoft.com/office/drawing/2014/main" id="{67503C71-0769-AF26-31BA-94F69D98B49C}"/>
                </a:ext>
              </a:extLst>
            </p:cNvPr>
            <p:cNvSpPr/>
            <p:nvPr/>
          </p:nvSpPr>
          <p:spPr>
            <a:xfrm flipV="1">
              <a:off x="8648567" y="5466127"/>
              <a:ext cx="42228" cy="33564"/>
            </a:xfrm>
            <a:custGeom>
              <a:avLst/>
              <a:gdLst>
                <a:gd name="connsiteX0" fmla="*/ 41496 w 42228"/>
                <a:gd name="connsiteY0" fmla="*/ -357 h 33564"/>
                <a:gd name="connsiteX1" fmla="*/ -176 w 42228"/>
                <a:gd name="connsiteY1" fmla="*/ 18966 h 33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228" h="33564">
                  <a:moveTo>
                    <a:pt x="41496" y="-357"/>
                  </a:moveTo>
                  <a:cubicBezTo>
                    <a:pt x="46755" y="31162"/>
                    <a:pt x="13349" y="46336"/>
                    <a:pt x="-176" y="1896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9" name="任意多边形: 形状 1318">
              <a:extLst>
                <a:ext uri="{FF2B5EF4-FFF2-40B4-BE49-F238E27FC236}">
                  <a16:creationId xmlns:a16="http://schemas.microsoft.com/office/drawing/2014/main" id="{84081924-9032-D358-1BF6-74CC1220DCE2}"/>
                </a:ext>
              </a:extLst>
            </p:cNvPr>
            <p:cNvSpPr/>
            <p:nvPr/>
          </p:nvSpPr>
          <p:spPr>
            <a:xfrm flipV="1">
              <a:off x="8683752" y="5470091"/>
              <a:ext cx="34466" cy="4240"/>
            </a:xfrm>
            <a:custGeom>
              <a:avLst/>
              <a:gdLst>
                <a:gd name="connsiteX0" fmla="*/ 34291 w 34466"/>
                <a:gd name="connsiteY0" fmla="*/ -359 h 4240"/>
                <a:gd name="connsiteX1" fmla="*/ -175 w 34466"/>
                <a:gd name="connsiteY1" fmla="*/ 235 h 4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466" h="4240">
                  <a:moveTo>
                    <a:pt x="34291" y="-359"/>
                  </a:moveTo>
                  <a:cubicBezTo>
                    <a:pt x="26948" y="2662"/>
                    <a:pt x="11273" y="7140"/>
                    <a:pt x="-175" y="23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0" name="任意多边形: 形状 1319">
              <a:extLst>
                <a:ext uri="{FF2B5EF4-FFF2-40B4-BE49-F238E27FC236}">
                  <a16:creationId xmlns:a16="http://schemas.microsoft.com/office/drawing/2014/main" id="{27030E21-ABC3-FE9B-1C23-AF911C96B32C}"/>
                </a:ext>
              </a:extLst>
            </p:cNvPr>
            <p:cNvSpPr/>
            <p:nvPr/>
          </p:nvSpPr>
          <p:spPr>
            <a:xfrm flipV="1">
              <a:off x="8694132" y="5431826"/>
              <a:ext cx="18847" cy="38876"/>
            </a:xfrm>
            <a:custGeom>
              <a:avLst/>
              <a:gdLst>
                <a:gd name="connsiteX0" fmla="*/ 18672 w 18847"/>
                <a:gd name="connsiteY0" fmla="*/ 38514 h 38876"/>
                <a:gd name="connsiteX1" fmla="*/ 4397 w 18847"/>
                <a:gd name="connsiteY1" fmla="*/ -363 h 38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847" h="38876">
                  <a:moveTo>
                    <a:pt x="18672" y="38514"/>
                  </a:moveTo>
                  <a:cubicBezTo>
                    <a:pt x="-2623" y="32403"/>
                    <a:pt x="-3494" y="9537"/>
                    <a:pt x="4397" y="-36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1" name="任意多边形: 形状 1320">
              <a:extLst>
                <a:ext uri="{FF2B5EF4-FFF2-40B4-BE49-F238E27FC236}">
                  <a16:creationId xmlns:a16="http://schemas.microsoft.com/office/drawing/2014/main" id="{DB0A8643-548A-21A9-A156-D72EAB483BA7}"/>
                </a:ext>
              </a:extLst>
            </p:cNvPr>
            <p:cNvSpPr/>
            <p:nvPr/>
          </p:nvSpPr>
          <p:spPr>
            <a:xfrm flipV="1">
              <a:off x="8692735" y="5369199"/>
              <a:ext cx="18709" cy="39313"/>
            </a:xfrm>
            <a:custGeom>
              <a:avLst/>
              <a:gdLst>
                <a:gd name="connsiteX0" fmla="*/ 8044 w 18709"/>
                <a:gd name="connsiteY0" fmla="*/ 38939 h 39313"/>
                <a:gd name="connsiteX1" fmla="*/ 18535 w 18709"/>
                <a:gd name="connsiteY1" fmla="*/ -375 h 39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709" h="39313">
                  <a:moveTo>
                    <a:pt x="8044" y="38939"/>
                  </a:moveTo>
                  <a:cubicBezTo>
                    <a:pt x="-4867" y="23706"/>
                    <a:pt x="-3429" y="11364"/>
                    <a:pt x="18535" y="-37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2" name="任意多边形: 形状 1321">
              <a:extLst>
                <a:ext uri="{FF2B5EF4-FFF2-40B4-BE49-F238E27FC236}">
                  <a16:creationId xmlns:a16="http://schemas.microsoft.com/office/drawing/2014/main" id="{061DD56C-5C4E-CCBB-A2F4-EB39CD8CD8AD}"/>
                </a:ext>
              </a:extLst>
            </p:cNvPr>
            <p:cNvSpPr/>
            <p:nvPr/>
          </p:nvSpPr>
          <p:spPr>
            <a:xfrm flipV="1">
              <a:off x="8681590" y="5395273"/>
              <a:ext cx="19270" cy="42992"/>
            </a:xfrm>
            <a:custGeom>
              <a:avLst/>
              <a:gdLst>
                <a:gd name="connsiteX0" fmla="*/ 13117 w 19270"/>
                <a:gd name="connsiteY0" fmla="*/ 42623 h 42992"/>
                <a:gd name="connsiteX1" fmla="*/ 19095 w 19270"/>
                <a:gd name="connsiteY1" fmla="*/ -369 h 42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270" h="42992">
                  <a:moveTo>
                    <a:pt x="13117" y="42623"/>
                  </a:moveTo>
                  <a:cubicBezTo>
                    <a:pt x="-7848" y="27584"/>
                    <a:pt x="-2630" y="11755"/>
                    <a:pt x="19095" y="-36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3" name="任意多边形: 形状 1322">
              <a:extLst>
                <a:ext uri="{FF2B5EF4-FFF2-40B4-BE49-F238E27FC236}">
                  <a16:creationId xmlns:a16="http://schemas.microsoft.com/office/drawing/2014/main" id="{B95244D1-5363-E499-3FEC-D724A51AD3F2}"/>
                </a:ext>
              </a:extLst>
            </p:cNvPr>
            <p:cNvSpPr/>
            <p:nvPr/>
          </p:nvSpPr>
          <p:spPr>
            <a:xfrm flipV="1">
              <a:off x="8663887" y="5423134"/>
              <a:ext cx="19803" cy="42475"/>
            </a:xfrm>
            <a:custGeom>
              <a:avLst/>
              <a:gdLst>
                <a:gd name="connsiteX0" fmla="*/ 19628 w 19803"/>
                <a:gd name="connsiteY0" fmla="*/ 42112 h 42475"/>
                <a:gd name="connsiteX1" fmla="*/ 4159 w 19803"/>
                <a:gd name="connsiteY1" fmla="*/ -364 h 42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803" h="42475">
                  <a:moveTo>
                    <a:pt x="19628" y="42112"/>
                  </a:moveTo>
                  <a:cubicBezTo>
                    <a:pt x="-2162" y="35220"/>
                    <a:pt x="-3703" y="13872"/>
                    <a:pt x="4159" y="-36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4" name="任意多边形: 形状 1323">
              <a:extLst>
                <a:ext uri="{FF2B5EF4-FFF2-40B4-BE49-F238E27FC236}">
                  <a16:creationId xmlns:a16="http://schemas.microsoft.com/office/drawing/2014/main" id="{34960A3F-FB8E-0CC4-412F-36D898270266}"/>
                </a:ext>
              </a:extLst>
            </p:cNvPr>
            <p:cNvSpPr/>
            <p:nvPr/>
          </p:nvSpPr>
          <p:spPr>
            <a:xfrm flipV="1">
              <a:off x="8625651" y="5432251"/>
              <a:ext cx="40417" cy="29169"/>
            </a:xfrm>
            <a:custGeom>
              <a:avLst/>
              <a:gdLst>
                <a:gd name="connsiteX0" fmla="*/ 40242 w 40417"/>
                <a:gd name="connsiteY0" fmla="*/ 23039 h 29169"/>
                <a:gd name="connsiteX1" fmla="*/ -176 w 40417"/>
                <a:gd name="connsiteY1" fmla="*/ -364 h 29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0417" h="29169">
                  <a:moveTo>
                    <a:pt x="40242" y="23039"/>
                  </a:moveTo>
                  <a:cubicBezTo>
                    <a:pt x="19816" y="39790"/>
                    <a:pt x="74" y="16359"/>
                    <a:pt x="-176" y="-36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5" name="任意多边形: 形状 1324">
              <a:extLst>
                <a:ext uri="{FF2B5EF4-FFF2-40B4-BE49-F238E27FC236}">
                  <a16:creationId xmlns:a16="http://schemas.microsoft.com/office/drawing/2014/main" id="{72FA5C17-4E68-BD29-D454-E96087E0AF77}"/>
                </a:ext>
              </a:extLst>
            </p:cNvPr>
            <p:cNvSpPr/>
            <p:nvPr/>
          </p:nvSpPr>
          <p:spPr>
            <a:xfrm flipV="1">
              <a:off x="8655414" y="5359512"/>
              <a:ext cx="35182" cy="45719"/>
            </a:xfrm>
            <a:custGeom>
              <a:avLst/>
              <a:gdLst>
                <a:gd name="connsiteX0" fmla="*/ 35007 w 35182"/>
                <a:gd name="connsiteY0" fmla="*/ 44944 h 45719"/>
                <a:gd name="connsiteX1" fmla="*/ -155 w 35182"/>
                <a:gd name="connsiteY1" fmla="*/ 20386 h 45719"/>
                <a:gd name="connsiteX2" fmla="*/ 29174 w 35182"/>
                <a:gd name="connsiteY2" fmla="*/ -367 h 4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182" h="45719">
                  <a:moveTo>
                    <a:pt x="35007" y="44944"/>
                  </a:moveTo>
                  <a:cubicBezTo>
                    <a:pt x="17711" y="47731"/>
                    <a:pt x="-888" y="35557"/>
                    <a:pt x="-155" y="20386"/>
                  </a:cubicBezTo>
                  <a:cubicBezTo>
                    <a:pt x="582" y="5220"/>
                    <a:pt x="17564" y="-638"/>
                    <a:pt x="29174" y="-36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6" name="任意多边形: 形状 1325">
              <a:extLst>
                <a:ext uri="{FF2B5EF4-FFF2-40B4-BE49-F238E27FC236}">
                  <a16:creationId xmlns:a16="http://schemas.microsoft.com/office/drawing/2014/main" id="{A2BDAC9E-7572-6A81-699D-B09474519E20}"/>
                </a:ext>
              </a:extLst>
            </p:cNvPr>
            <p:cNvSpPr/>
            <p:nvPr/>
          </p:nvSpPr>
          <p:spPr>
            <a:xfrm flipV="1">
              <a:off x="8639626" y="5392059"/>
              <a:ext cx="17513" cy="41863"/>
            </a:xfrm>
            <a:custGeom>
              <a:avLst/>
              <a:gdLst>
                <a:gd name="connsiteX0" fmla="*/ 17337 w 17513"/>
                <a:gd name="connsiteY0" fmla="*/ 41493 h 41863"/>
                <a:gd name="connsiteX1" fmla="*/ 6062 w 17513"/>
                <a:gd name="connsiteY1" fmla="*/ -370 h 41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513" h="41863">
                  <a:moveTo>
                    <a:pt x="17337" y="41493"/>
                  </a:moveTo>
                  <a:cubicBezTo>
                    <a:pt x="-4764" y="31537"/>
                    <a:pt x="-2787" y="12310"/>
                    <a:pt x="6062" y="-37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7" name="任意多边形: 形状 1326">
              <a:extLst>
                <a:ext uri="{FF2B5EF4-FFF2-40B4-BE49-F238E27FC236}">
                  <a16:creationId xmlns:a16="http://schemas.microsoft.com/office/drawing/2014/main" id="{0FA2DB36-96F7-FDEE-75B7-0F8097508F4C}"/>
                </a:ext>
              </a:extLst>
            </p:cNvPr>
            <p:cNvSpPr/>
            <p:nvPr/>
          </p:nvSpPr>
          <p:spPr>
            <a:xfrm flipV="1">
              <a:off x="8625202" y="5324550"/>
              <a:ext cx="52468" cy="45046"/>
            </a:xfrm>
            <a:custGeom>
              <a:avLst/>
              <a:gdLst>
                <a:gd name="connsiteX0" fmla="*/ 13544 w 52468"/>
                <a:gd name="connsiteY0" fmla="*/ 44664 h 45046"/>
                <a:gd name="connsiteX1" fmla="*/ 13592 w 52468"/>
                <a:gd name="connsiteY1" fmla="*/ 4339 h 45046"/>
                <a:gd name="connsiteX2" fmla="*/ 52292 w 52468"/>
                <a:gd name="connsiteY2" fmla="*/ 19023 h 45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2468" h="45046">
                  <a:moveTo>
                    <a:pt x="13544" y="44664"/>
                  </a:moveTo>
                  <a:cubicBezTo>
                    <a:pt x="-1301" y="40999"/>
                    <a:pt x="-7921" y="18512"/>
                    <a:pt x="13592" y="4339"/>
                  </a:cubicBezTo>
                  <a:cubicBezTo>
                    <a:pt x="30912" y="-7072"/>
                    <a:pt x="50353" y="3922"/>
                    <a:pt x="52292" y="1902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8" name="任意多边形: 形状 1327">
              <a:extLst>
                <a:ext uri="{FF2B5EF4-FFF2-40B4-BE49-F238E27FC236}">
                  <a16:creationId xmlns:a16="http://schemas.microsoft.com/office/drawing/2014/main" id="{8C5D89F3-0758-A70F-8547-288D9F86DAA5}"/>
                </a:ext>
              </a:extLst>
            </p:cNvPr>
            <p:cNvSpPr/>
            <p:nvPr/>
          </p:nvSpPr>
          <p:spPr>
            <a:xfrm flipV="1">
              <a:off x="8621449" y="5362888"/>
              <a:ext cx="19371" cy="44549"/>
            </a:xfrm>
            <a:custGeom>
              <a:avLst/>
              <a:gdLst>
                <a:gd name="connsiteX0" fmla="*/ 14202 w 19371"/>
                <a:gd name="connsiteY0" fmla="*/ 44174 h 44549"/>
                <a:gd name="connsiteX1" fmla="*/ 19195 w 19371"/>
                <a:gd name="connsiteY1" fmla="*/ -375 h 44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371" h="44549">
                  <a:moveTo>
                    <a:pt x="14202" y="44174"/>
                  </a:moveTo>
                  <a:cubicBezTo>
                    <a:pt x="-2643" y="33063"/>
                    <a:pt x="-8951" y="13641"/>
                    <a:pt x="19195" y="-37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9" name="任意多边形: 形状 1328">
              <a:extLst>
                <a:ext uri="{FF2B5EF4-FFF2-40B4-BE49-F238E27FC236}">
                  <a16:creationId xmlns:a16="http://schemas.microsoft.com/office/drawing/2014/main" id="{00588C03-E5AA-8F62-9A12-082B7AADEBDB}"/>
                </a:ext>
              </a:extLst>
            </p:cNvPr>
            <p:cNvSpPr/>
            <p:nvPr/>
          </p:nvSpPr>
          <p:spPr>
            <a:xfrm flipV="1">
              <a:off x="8595598" y="5423371"/>
              <a:ext cx="41062" cy="16812"/>
            </a:xfrm>
            <a:custGeom>
              <a:avLst/>
              <a:gdLst>
                <a:gd name="connsiteX0" fmla="*/ 40885 w 41062"/>
                <a:gd name="connsiteY0" fmla="*/ 848 h 16812"/>
                <a:gd name="connsiteX1" fmla="*/ -177 w 41062"/>
                <a:gd name="connsiteY1" fmla="*/ -366 h 16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062" h="16812">
                  <a:moveTo>
                    <a:pt x="40885" y="848"/>
                  </a:moveTo>
                  <a:cubicBezTo>
                    <a:pt x="29244" y="18571"/>
                    <a:pt x="2804" y="24970"/>
                    <a:pt x="-177" y="-36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0" name="任意多边形: 形状 1329">
              <a:extLst>
                <a:ext uri="{FF2B5EF4-FFF2-40B4-BE49-F238E27FC236}">
                  <a16:creationId xmlns:a16="http://schemas.microsoft.com/office/drawing/2014/main" id="{FD2C90F5-5029-F0BF-088E-5AA5D8FDB10D}"/>
                </a:ext>
              </a:extLst>
            </p:cNvPr>
            <p:cNvSpPr/>
            <p:nvPr/>
          </p:nvSpPr>
          <p:spPr>
            <a:xfrm flipV="1">
              <a:off x="8606182" y="5391702"/>
              <a:ext cx="16786" cy="32669"/>
            </a:xfrm>
            <a:custGeom>
              <a:avLst/>
              <a:gdLst>
                <a:gd name="connsiteX0" fmla="*/ 16610 w 16786"/>
                <a:gd name="connsiteY0" fmla="*/ 32299 h 32669"/>
                <a:gd name="connsiteX1" fmla="*/ 272 w 16786"/>
                <a:gd name="connsiteY1" fmla="*/ -371 h 32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786" h="32669">
                  <a:moveTo>
                    <a:pt x="16610" y="32299"/>
                  </a:moveTo>
                  <a:cubicBezTo>
                    <a:pt x="4096" y="27156"/>
                    <a:pt x="-1939" y="12468"/>
                    <a:pt x="272" y="-37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1" name="任意多边形: 形状 1330">
              <a:extLst>
                <a:ext uri="{FF2B5EF4-FFF2-40B4-BE49-F238E27FC236}">
                  <a16:creationId xmlns:a16="http://schemas.microsoft.com/office/drawing/2014/main" id="{B8D4879A-A1DB-9666-00B2-9140DD9F5900}"/>
                </a:ext>
              </a:extLst>
            </p:cNvPr>
            <p:cNvSpPr/>
            <p:nvPr/>
          </p:nvSpPr>
          <p:spPr>
            <a:xfrm flipV="1">
              <a:off x="8575540" y="5412959"/>
              <a:ext cx="30521" cy="18428"/>
            </a:xfrm>
            <a:custGeom>
              <a:avLst/>
              <a:gdLst>
                <a:gd name="connsiteX0" fmla="*/ 30344 w 30521"/>
                <a:gd name="connsiteY0" fmla="*/ 15148 h 18428"/>
                <a:gd name="connsiteX1" fmla="*/ -177 w 30521"/>
                <a:gd name="connsiteY1" fmla="*/ -368 h 18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521" h="18428">
                  <a:moveTo>
                    <a:pt x="30344" y="15148"/>
                  </a:moveTo>
                  <a:cubicBezTo>
                    <a:pt x="18232" y="20102"/>
                    <a:pt x="4049" y="20917"/>
                    <a:pt x="-177" y="-36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2" name="任意多边形: 形状 1331">
              <a:extLst>
                <a:ext uri="{FF2B5EF4-FFF2-40B4-BE49-F238E27FC236}">
                  <a16:creationId xmlns:a16="http://schemas.microsoft.com/office/drawing/2014/main" id="{558BD383-4F4E-16FF-535B-2841BE0539C8}"/>
                </a:ext>
              </a:extLst>
            </p:cNvPr>
            <p:cNvSpPr/>
            <p:nvPr/>
          </p:nvSpPr>
          <p:spPr>
            <a:xfrm flipV="1">
              <a:off x="8548965" y="5406934"/>
              <a:ext cx="33879" cy="16448"/>
            </a:xfrm>
            <a:custGeom>
              <a:avLst/>
              <a:gdLst>
                <a:gd name="connsiteX0" fmla="*/ 33701 w 33879"/>
                <a:gd name="connsiteY0" fmla="*/ 6547 h 16448"/>
                <a:gd name="connsiteX1" fmla="*/ -86 w 33879"/>
                <a:gd name="connsiteY1" fmla="*/ -370 h 16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879" h="16448">
                  <a:moveTo>
                    <a:pt x="33701" y="6547"/>
                  </a:moveTo>
                  <a:cubicBezTo>
                    <a:pt x="22421" y="19680"/>
                    <a:pt x="-1855" y="20901"/>
                    <a:pt x="-86" y="-37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3" name="任意多边形: 形状 1332">
              <a:extLst>
                <a:ext uri="{FF2B5EF4-FFF2-40B4-BE49-F238E27FC236}">
                  <a16:creationId xmlns:a16="http://schemas.microsoft.com/office/drawing/2014/main" id="{9B9B6906-D011-AA10-45B4-D32EA9DF108D}"/>
                </a:ext>
              </a:extLst>
            </p:cNvPr>
            <p:cNvSpPr/>
            <p:nvPr/>
          </p:nvSpPr>
          <p:spPr>
            <a:xfrm flipV="1">
              <a:off x="8525188" y="5403218"/>
              <a:ext cx="30153" cy="19380"/>
            </a:xfrm>
            <a:custGeom>
              <a:avLst/>
              <a:gdLst>
                <a:gd name="connsiteX0" fmla="*/ 29975 w 30153"/>
                <a:gd name="connsiteY0" fmla="*/ 13977 h 19380"/>
                <a:gd name="connsiteX1" fmla="*/ 194 w 30153"/>
                <a:gd name="connsiteY1" fmla="*/ -370 h 19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153" h="19380">
                  <a:moveTo>
                    <a:pt x="29975" y="13977"/>
                  </a:moveTo>
                  <a:cubicBezTo>
                    <a:pt x="19160" y="23553"/>
                    <a:pt x="-3339" y="19836"/>
                    <a:pt x="194" y="-37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4" name="任意多边形: 形状 1333">
              <a:extLst>
                <a:ext uri="{FF2B5EF4-FFF2-40B4-BE49-F238E27FC236}">
                  <a16:creationId xmlns:a16="http://schemas.microsoft.com/office/drawing/2014/main" id="{6E80A938-A660-4DD1-0571-60F5895B77A9}"/>
                </a:ext>
              </a:extLst>
            </p:cNvPr>
            <p:cNvSpPr/>
            <p:nvPr/>
          </p:nvSpPr>
          <p:spPr>
            <a:xfrm flipV="1">
              <a:off x="8498613" y="5407720"/>
              <a:ext cx="28986" cy="18477"/>
            </a:xfrm>
            <a:custGeom>
              <a:avLst/>
              <a:gdLst>
                <a:gd name="connsiteX0" fmla="*/ 28808 w 28986"/>
                <a:gd name="connsiteY0" fmla="*/ 16625 h 18477"/>
                <a:gd name="connsiteX1" fmla="*/ 618 w 28986"/>
                <a:gd name="connsiteY1" fmla="*/ -369 h 18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986" h="18477">
                  <a:moveTo>
                    <a:pt x="28808" y="16625"/>
                  </a:moveTo>
                  <a:cubicBezTo>
                    <a:pt x="16201" y="20798"/>
                    <a:pt x="-4499" y="16485"/>
                    <a:pt x="618" y="-36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5" name="任意多边形: 形状 1334">
              <a:extLst>
                <a:ext uri="{FF2B5EF4-FFF2-40B4-BE49-F238E27FC236}">
                  <a16:creationId xmlns:a16="http://schemas.microsoft.com/office/drawing/2014/main" id="{380817F3-440E-CF93-D8CD-1DE356F42ED4}"/>
                </a:ext>
              </a:extLst>
            </p:cNvPr>
            <p:cNvSpPr/>
            <p:nvPr/>
          </p:nvSpPr>
          <p:spPr>
            <a:xfrm flipV="1">
              <a:off x="8587719" y="5382568"/>
              <a:ext cx="33344" cy="31474"/>
            </a:xfrm>
            <a:custGeom>
              <a:avLst/>
              <a:gdLst>
                <a:gd name="connsiteX0" fmla="*/ 33168 w 33344"/>
                <a:gd name="connsiteY0" fmla="*/ 30779 h 31474"/>
                <a:gd name="connsiteX1" fmla="*/ -177 w 33344"/>
                <a:gd name="connsiteY1" fmla="*/ -373 h 31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344" h="31474">
                  <a:moveTo>
                    <a:pt x="33168" y="30779"/>
                  </a:moveTo>
                  <a:cubicBezTo>
                    <a:pt x="13194" y="33631"/>
                    <a:pt x="563" y="17126"/>
                    <a:pt x="-177" y="-37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6" name="任意多边形: 形状 1335">
              <a:extLst>
                <a:ext uri="{FF2B5EF4-FFF2-40B4-BE49-F238E27FC236}">
                  <a16:creationId xmlns:a16="http://schemas.microsoft.com/office/drawing/2014/main" id="{D5450C3E-61CA-1C86-7077-45E862C18938}"/>
                </a:ext>
              </a:extLst>
            </p:cNvPr>
            <p:cNvSpPr/>
            <p:nvPr/>
          </p:nvSpPr>
          <p:spPr>
            <a:xfrm flipV="1">
              <a:off x="8588436" y="5339558"/>
              <a:ext cx="36675" cy="52171"/>
            </a:xfrm>
            <a:custGeom>
              <a:avLst/>
              <a:gdLst>
                <a:gd name="connsiteX0" fmla="*/ 36499 w 36675"/>
                <a:gd name="connsiteY0" fmla="*/ 51085 h 52171"/>
                <a:gd name="connsiteX1" fmla="*/ 7712 w 36675"/>
                <a:gd name="connsiteY1" fmla="*/ -379 h 52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675" h="52171">
                  <a:moveTo>
                    <a:pt x="36499" y="51085"/>
                  </a:moveTo>
                  <a:cubicBezTo>
                    <a:pt x="7519" y="56917"/>
                    <a:pt x="-11781" y="25580"/>
                    <a:pt x="7712" y="-37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7" name="任意多边形: 形状 1336">
              <a:extLst>
                <a:ext uri="{FF2B5EF4-FFF2-40B4-BE49-F238E27FC236}">
                  <a16:creationId xmlns:a16="http://schemas.microsoft.com/office/drawing/2014/main" id="{2C431BDA-A6AC-DBBE-958F-89A1C176F0DF}"/>
                </a:ext>
              </a:extLst>
            </p:cNvPr>
            <p:cNvSpPr/>
            <p:nvPr/>
          </p:nvSpPr>
          <p:spPr>
            <a:xfrm flipV="1">
              <a:off x="8560653" y="5377865"/>
              <a:ext cx="29216" cy="29154"/>
            </a:xfrm>
            <a:custGeom>
              <a:avLst/>
              <a:gdLst>
                <a:gd name="connsiteX0" fmla="*/ 29039 w 29216"/>
                <a:gd name="connsiteY0" fmla="*/ 28755 h 29154"/>
                <a:gd name="connsiteX1" fmla="*/ 245 w 29216"/>
                <a:gd name="connsiteY1" fmla="*/ -374 h 29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216" h="29154">
                  <a:moveTo>
                    <a:pt x="29039" y="28755"/>
                  </a:moveTo>
                  <a:cubicBezTo>
                    <a:pt x="9884" y="29457"/>
                    <a:pt x="-2682" y="15636"/>
                    <a:pt x="245" y="-37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8" name="任意多边形: 形状 1337">
              <a:extLst>
                <a:ext uri="{FF2B5EF4-FFF2-40B4-BE49-F238E27FC236}">
                  <a16:creationId xmlns:a16="http://schemas.microsoft.com/office/drawing/2014/main" id="{9E9772D6-D09D-AC67-8A80-3AD9A58CA934}"/>
                </a:ext>
              </a:extLst>
            </p:cNvPr>
            <p:cNvSpPr/>
            <p:nvPr/>
          </p:nvSpPr>
          <p:spPr>
            <a:xfrm flipV="1">
              <a:off x="8583444" y="5307694"/>
              <a:ext cx="16426" cy="41616"/>
            </a:xfrm>
            <a:custGeom>
              <a:avLst/>
              <a:gdLst>
                <a:gd name="connsiteX0" fmla="*/ 16249 w 16426"/>
                <a:gd name="connsiteY0" fmla="*/ 41043 h 41616"/>
                <a:gd name="connsiteX1" fmla="*/ 12882 w 16426"/>
                <a:gd name="connsiteY1" fmla="*/ -386 h 41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426" h="41616">
                  <a:moveTo>
                    <a:pt x="16249" y="41043"/>
                  </a:moveTo>
                  <a:cubicBezTo>
                    <a:pt x="4954" y="43842"/>
                    <a:pt x="-12481" y="14592"/>
                    <a:pt x="12882" y="-38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9" name="任意多边形: 形状 1338">
              <a:extLst>
                <a:ext uri="{FF2B5EF4-FFF2-40B4-BE49-F238E27FC236}">
                  <a16:creationId xmlns:a16="http://schemas.microsoft.com/office/drawing/2014/main" id="{5386F9AE-80EA-668E-503E-6063F0647C0D}"/>
                </a:ext>
              </a:extLst>
            </p:cNvPr>
            <p:cNvSpPr/>
            <p:nvPr/>
          </p:nvSpPr>
          <p:spPr>
            <a:xfrm flipV="1">
              <a:off x="8551020" y="5301333"/>
              <a:ext cx="37717" cy="43209"/>
            </a:xfrm>
            <a:custGeom>
              <a:avLst/>
              <a:gdLst>
                <a:gd name="connsiteX0" fmla="*/ 16883 w 37717"/>
                <a:gd name="connsiteY0" fmla="*/ 42822 h 43209"/>
                <a:gd name="connsiteX1" fmla="*/ 37540 w 37717"/>
                <a:gd name="connsiteY1" fmla="*/ -213 h 43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717" h="43209">
                  <a:moveTo>
                    <a:pt x="16883" y="42822"/>
                  </a:moveTo>
                  <a:cubicBezTo>
                    <a:pt x="-9647" y="42202"/>
                    <a:pt x="-7048" y="-3550"/>
                    <a:pt x="37540" y="-21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0" name="任意多边形: 形状 1339">
              <a:extLst>
                <a:ext uri="{FF2B5EF4-FFF2-40B4-BE49-F238E27FC236}">
                  <a16:creationId xmlns:a16="http://schemas.microsoft.com/office/drawing/2014/main" id="{0283BC3B-D8BF-5C62-4F25-C5386D79DCE4}"/>
                </a:ext>
              </a:extLst>
            </p:cNvPr>
            <p:cNvSpPr/>
            <p:nvPr/>
          </p:nvSpPr>
          <p:spPr>
            <a:xfrm flipV="1">
              <a:off x="8557395" y="5341576"/>
              <a:ext cx="13134" cy="41910"/>
            </a:xfrm>
            <a:custGeom>
              <a:avLst/>
              <a:gdLst>
                <a:gd name="connsiteX0" fmla="*/ 9555 w 13134"/>
                <a:gd name="connsiteY0" fmla="*/ 41531 h 41910"/>
                <a:gd name="connsiteX1" fmla="*/ 12956 w 13134"/>
                <a:gd name="connsiteY1" fmla="*/ -380 h 41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134" h="41910">
                  <a:moveTo>
                    <a:pt x="9555" y="41531"/>
                  </a:moveTo>
                  <a:cubicBezTo>
                    <a:pt x="-1292" y="30427"/>
                    <a:pt x="-6655" y="14226"/>
                    <a:pt x="12956" y="-38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1" name="任意多边形: 形状 1340">
              <a:extLst>
                <a:ext uri="{FF2B5EF4-FFF2-40B4-BE49-F238E27FC236}">
                  <a16:creationId xmlns:a16="http://schemas.microsoft.com/office/drawing/2014/main" id="{B8DEE27A-D916-DBA4-B267-3D2CCF008817}"/>
                </a:ext>
              </a:extLst>
            </p:cNvPr>
            <p:cNvSpPr/>
            <p:nvPr/>
          </p:nvSpPr>
          <p:spPr>
            <a:xfrm flipV="1">
              <a:off x="8531210" y="5359073"/>
              <a:ext cx="26274" cy="44351"/>
            </a:xfrm>
            <a:custGeom>
              <a:avLst/>
              <a:gdLst>
                <a:gd name="connsiteX0" fmla="*/ 26096 w 26274"/>
                <a:gd name="connsiteY0" fmla="*/ 43613 h 44351"/>
                <a:gd name="connsiteX1" fmla="*/ 11300 w 26274"/>
                <a:gd name="connsiteY1" fmla="*/ -376 h 44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274" h="44351">
                  <a:moveTo>
                    <a:pt x="26096" y="43613"/>
                  </a:moveTo>
                  <a:cubicBezTo>
                    <a:pt x="7880" y="47526"/>
                    <a:pt x="-14035" y="18935"/>
                    <a:pt x="11300" y="-37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2" name="任意多边形: 形状 1341">
              <a:extLst>
                <a:ext uri="{FF2B5EF4-FFF2-40B4-BE49-F238E27FC236}">
                  <a16:creationId xmlns:a16="http://schemas.microsoft.com/office/drawing/2014/main" id="{4B4AF1A2-492D-DDE2-7180-5987892AF96F}"/>
                </a:ext>
              </a:extLst>
            </p:cNvPr>
            <p:cNvSpPr/>
            <p:nvPr/>
          </p:nvSpPr>
          <p:spPr>
            <a:xfrm flipV="1">
              <a:off x="8514171" y="5302048"/>
              <a:ext cx="37355" cy="29844"/>
            </a:xfrm>
            <a:custGeom>
              <a:avLst/>
              <a:gdLst>
                <a:gd name="connsiteX0" fmla="*/ 13488 w 37355"/>
                <a:gd name="connsiteY0" fmla="*/ 29456 h 29844"/>
                <a:gd name="connsiteX1" fmla="*/ 37177 w 37355"/>
                <a:gd name="connsiteY1" fmla="*/ 4101 h 29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55" h="29844">
                  <a:moveTo>
                    <a:pt x="13488" y="29456"/>
                  </a:moveTo>
                  <a:cubicBezTo>
                    <a:pt x="-16631" y="24028"/>
                    <a:pt x="8353" y="-13035"/>
                    <a:pt x="37177" y="410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3" name="任意多边形: 形状 1342">
              <a:extLst>
                <a:ext uri="{FF2B5EF4-FFF2-40B4-BE49-F238E27FC236}">
                  <a16:creationId xmlns:a16="http://schemas.microsoft.com/office/drawing/2014/main" id="{34B9E9E5-9F48-C713-D92A-4AF29AFB1285}"/>
                </a:ext>
              </a:extLst>
            </p:cNvPr>
            <p:cNvSpPr/>
            <p:nvPr/>
          </p:nvSpPr>
          <p:spPr>
            <a:xfrm flipV="1">
              <a:off x="8476406" y="5314430"/>
              <a:ext cx="49770" cy="30831"/>
            </a:xfrm>
            <a:custGeom>
              <a:avLst/>
              <a:gdLst>
                <a:gd name="connsiteX0" fmla="*/ 6485 w 49770"/>
                <a:gd name="connsiteY0" fmla="*/ 30446 h 30831"/>
                <a:gd name="connsiteX1" fmla="*/ 49591 w 49770"/>
                <a:gd name="connsiteY1" fmla="*/ 15115 h 30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9770" h="30831">
                  <a:moveTo>
                    <a:pt x="6485" y="30446"/>
                  </a:moveTo>
                  <a:cubicBezTo>
                    <a:pt x="-9982" y="25082"/>
                    <a:pt x="3950" y="-25129"/>
                    <a:pt x="49591" y="1511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4" name="任意多边形: 形状 1343">
              <a:extLst>
                <a:ext uri="{FF2B5EF4-FFF2-40B4-BE49-F238E27FC236}">
                  <a16:creationId xmlns:a16="http://schemas.microsoft.com/office/drawing/2014/main" id="{75A83F63-C9FA-EAF7-47CF-EC9C2B12BE4C}"/>
                </a:ext>
              </a:extLst>
            </p:cNvPr>
            <p:cNvSpPr/>
            <p:nvPr/>
          </p:nvSpPr>
          <p:spPr>
            <a:xfrm flipV="1">
              <a:off x="8526626" y="5331218"/>
              <a:ext cx="13316" cy="33459"/>
            </a:xfrm>
            <a:custGeom>
              <a:avLst/>
              <a:gdLst>
                <a:gd name="connsiteX0" fmla="*/ 3295 w 13316"/>
                <a:gd name="connsiteY0" fmla="*/ 33077 h 33459"/>
                <a:gd name="connsiteX1" fmla="*/ 13138 w 13316"/>
                <a:gd name="connsiteY1" fmla="*/ -382 h 33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316" h="33459">
                  <a:moveTo>
                    <a:pt x="3295" y="33077"/>
                  </a:moveTo>
                  <a:cubicBezTo>
                    <a:pt x="-3311" y="20931"/>
                    <a:pt x="-743" y="9505"/>
                    <a:pt x="13138" y="-38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5" name="任意多边形: 形状 1344">
              <a:extLst>
                <a:ext uri="{FF2B5EF4-FFF2-40B4-BE49-F238E27FC236}">
                  <a16:creationId xmlns:a16="http://schemas.microsoft.com/office/drawing/2014/main" id="{122A2B5C-30A6-83D1-2F8C-34EDFA737E54}"/>
                </a:ext>
              </a:extLst>
            </p:cNvPr>
            <p:cNvSpPr/>
            <p:nvPr/>
          </p:nvSpPr>
          <p:spPr>
            <a:xfrm flipV="1">
              <a:off x="8495265" y="5372987"/>
              <a:ext cx="37216" cy="38278"/>
            </a:xfrm>
            <a:custGeom>
              <a:avLst/>
              <a:gdLst>
                <a:gd name="connsiteX0" fmla="*/ 37037 w 37216"/>
                <a:gd name="connsiteY0" fmla="*/ 35145 h 38278"/>
                <a:gd name="connsiteX1" fmla="*/ 8000 w 37216"/>
                <a:gd name="connsiteY1" fmla="*/ -374 h 38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216" h="38278">
                  <a:moveTo>
                    <a:pt x="37037" y="35145"/>
                  </a:moveTo>
                  <a:cubicBezTo>
                    <a:pt x="11896" y="46170"/>
                    <a:pt x="-13707" y="22088"/>
                    <a:pt x="8000" y="-37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6" name="任意多边形: 形状 1345">
              <a:extLst>
                <a:ext uri="{FF2B5EF4-FFF2-40B4-BE49-F238E27FC236}">
                  <a16:creationId xmlns:a16="http://schemas.microsoft.com/office/drawing/2014/main" id="{35682D91-46BC-D555-E069-9C974B7FCBF7}"/>
                </a:ext>
              </a:extLst>
            </p:cNvPr>
            <p:cNvSpPr/>
            <p:nvPr/>
          </p:nvSpPr>
          <p:spPr>
            <a:xfrm flipV="1">
              <a:off x="8489029" y="5345029"/>
              <a:ext cx="15441" cy="32648"/>
            </a:xfrm>
            <a:custGeom>
              <a:avLst/>
              <a:gdLst>
                <a:gd name="connsiteX0" fmla="*/ 3268 w 15441"/>
                <a:gd name="connsiteY0" fmla="*/ 32268 h 32648"/>
                <a:gd name="connsiteX1" fmla="*/ 15262 w 15441"/>
                <a:gd name="connsiteY1" fmla="*/ -380 h 32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441" h="32648">
                  <a:moveTo>
                    <a:pt x="3268" y="32268"/>
                  </a:moveTo>
                  <a:cubicBezTo>
                    <a:pt x="-4399" y="21881"/>
                    <a:pt x="1210" y="5803"/>
                    <a:pt x="15262" y="-38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7" name="任意多边形: 形状 1346">
              <a:extLst>
                <a:ext uri="{FF2B5EF4-FFF2-40B4-BE49-F238E27FC236}">
                  <a16:creationId xmlns:a16="http://schemas.microsoft.com/office/drawing/2014/main" id="{07BA49E5-0965-AC0C-F08F-ECB770126320}"/>
                </a:ext>
              </a:extLst>
            </p:cNvPr>
            <p:cNvSpPr/>
            <p:nvPr/>
          </p:nvSpPr>
          <p:spPr>
            <a:xfrm flipV="1">
              <a:off x="8468951" y="5406975"/>
              <a:ext cx="32216" cy="28866"/>
            </a:xfrm>
            <a:custGeom>
              <a:avLst/>
              <a:gdLst>
                <a:gd name="connsiteX0" fmla="*/ 32037 w 32216"/>
                <a:gd name="connsiteY0" fmla="*/ 26746 h 28866"/>
                <a:gd name="connsiteX1" fmla="*/ 7787 w 32216"/>
                <a:gd name="connsiteY1" fmla="*/ -368 h 28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216" h="28866">
                  <a:moveTo>
                    <a:pt x="32037" y="26746"/>
                  </a:moveTo>
                  <a:cubicBezTo>
                    <a:pt x="8100" y="35370"/>
                    <a:pt x="-11849" y="9895"/>
                    <a:pt x="7787" y="-36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8" name="任意多边形: 形状 1347">
              <a:extLst>
                <a:ext uri="{FF2B5EF4-FFF2-40B4-BE49-F238E27FC236}">
                  <a16:creationId xmlns:a16="http://schemas.microsoft.com/office/drawing/2014/main" id="{0840E5FA-486D-2888-2BF7-AEC10F32A874}"/>
                </a:ext>
              </a:extLst>
            </p:cNvPr>
            <p:cNvSpPr/>
            <p:nvPr/>
          </p:nvSpPr>
          <p:spPr>
            <a:xfrm flipV="1">
              <a:off x="8445165" y="5419495"/>
              <a:ext cx="25079" cy="35428"/>
            </a:xfrm>
            <a:custGeom>
              <a:avLst/>
              <a:gdLst>
                <a:gd name="connsiteX0" fmla="*/ 5816 w 25079"/>
                <a:gd name="connsiteY0" fmla="*/ -365 h 35428"/>
                <a:gd name="connsiteX1" fmla="*/ 24900 w 25079"/>
                <a:gd name="connsiteY1" fmla="*/ 34921 h 35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079" h="35428">
                  <a:moveTo>
                    <a:pt x="5816" y="-365"/>
                  </a:moveTo>
                  <a:cubicBezTo>
                    <a:pt x="-8350" y="15958"/>
                    <a:pt x="4430" y="36993"/>
                    <a:pt x="24900" y="3492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9" name="任意多边形: 形状 1348">
              <a:extLst>
                <a:ext uri="{FF2B5EF4-FFF2-40B4-BE49-F238E27FC236}">
                  <a16:creationId xmlns:a16="http://schemas.microsoft.com/office/drawing/2014/main" id="{68F45087-386B-783B-4EA4-C7222036F86F}"/>
                </a:ext>
              </a:extLst>
            </p:cNvPr>
            <p:cNvSpPr/>
            <p:nvPr/>
          </p:nvSpPr>
          <p:spPr>
            <a:xfrm flipV="1">
              <a:off x="8424211" y="5427534"/>
              <a:ext cx="24211" cy="39005"/>
            </a:xfrm>
            <a:custGeom>
              <a:avLst/>
              <a:gdLst>
                <a:gd name="connsiteX0" fmla="*/ 24031 w 24211"/>
                <a:gd name="connsiteY0" fmla="*/ 38637 h 39005"/>
                <a:gd name="connsiteX1" fmla="*/ 1697 w 24211"/>
                <a:gd name="connsiteY1" fmla="*/ 5953 h 39005"/>
                <a:gd name="connsiteX2" fmla="*/ 21142 w 24211"/>
                <a:gd name="connsiteY2" fmla="*/ 3980 h 39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211" h="39005">
                  <a:moveTo>
                    <a:pt x="24031" y="38637"/>
                  </a:moveTo>
                  <a:cubicBezTo>
                    <a:pt x="3606" y="39050"/>
                    <a:pt x="-4108" y="13986"/>
                    <a:pt x="1697" y="5953"/>
                  </a:cubicBezTo>
                  <a:cubicBezTo>
                    <a:pt x="7498" y="-2077"/>
                    <a:pt x="16176" y="-2130"/>
                    <a:pt x="21142" y="398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0" name="任意多边形: 形状 1349">
              <a:extLst>
                <a:ext uri="{FF2B5EF4-FFF2-40B4-BE49-F238E27FC236}">
                  <a16:creationId xmlns:a16="http://schemas.microsoft.com/office/drawing/2014/main" id="{4D9E012A-E800-C2CF-4AA3-E0B49F8A90D6}"/>
                </a:ext>
              </a:extLst>
            </p:cNvPr>
            <p:cNvSpPr/>
            <p:nvPr/>
          </p:nvSpPr>
          <p:spPr>
            <a:xfrm flipV="1">
              <a:off x="8406280" y="5455634"/>
              <a:ext cx="19044" cy="38382"/>
            </a:xfrm>
            <a:custGeom>
              <a:avLst/>
              <a:gdLst>
                <a:gd name="connsiteX0" fmla="*/ 18863 w 19044"/>
                <a:gd name="connsiteY0" fmla="*/ 2183 h 38382"/>
                <a:gd name="connsiteX1" fmla="*/ 18155 w 19044"/>
                <a:gd name="connsiteY1" fmla="*/ 38024 h 38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44" h="38382">
                  <a:moveTo>
                    <a:pt x="18863" y="2183"/>
                  </a:moveTo>
                  <a:cubicBezTo>
                    <a:pt x="14021" y="-8905"/>
                    <a:pt x="-21020" y="18734"/>
                    <a:pt x="18155" y="3802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1" name="任意多边形: 形状 1350">
              <a:extLst>
                <a:ext uri="{FF2B5EF4-FFF2-40B4-BE49-F238E27FC236}">
                  <a16:creationId xmlns:a16="http://schemas.microsoft.com/office/drawing/2014/main" id="{865805AB-8511-6C9C-EBF1-078328CC9EA8}"/>
                </a:ext>
              </a:extLst>
            </p:cNvPr>
            <p:cNvSpPr/>
            <p:nvPr/>
          </p:nvSpPr>
          <p:spPr>
            <a:xfrm flipV="1">
              <a:off x="8392773" y="5482427"/>
              <a:ext cx="23494" cy="33918"/>
            </a:xfrm>
            <a:custGeom>
              <a:avLst/>
              <a:gdLst>
                <a:gd name="connsiteX0" fmla="*/ 14393 w 23494"/>
                <a:gd name="connsiteY0" fmla="*/ 33565 h 33918"/>
                <a:gd name="connsiteX1" fmla="*/ 23313 w 23494"/>
                <a:gd name="connsiteY1" fmla="*/ 1226 h 33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94" h="33918">
                  <a:moveTo>
                    <a:pt x="14393" y="33565"/>
                  </a:moveTo>
                  <a:cubicBezTo>
                    <a:pt x="-10791" y="21741"/>
                    <a:pt x="-411" y="-7426"/>
                    <a:pt x="23313" y="122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2" name="任意多边形: 形状 1351">
              <a:extLst>
                <a:ext uri="{FF2B5EF4-FFF2-40B4-BE49-F238E27FC236}">
                  <a16:creationId xmlns:a16="http://schemas.microsoft.com/office/drawing/2014/main" id="{00F9436D-8B23-5F62-624F-0B4C00ABA1FC}"/>
                </a:ext>
              </a:extLst>
            </p:cNvPr>
            <p:cNvSpPr/>
            <p:nvPr/>
          </p:nvSpPr>
          <p:spPr>
            <a:xfrm flipV="1">
              <a:off x="8387185" y="5507430"/>
              <a:ext cx="23966" cy="32400"/>
            </a:xfrm>
            <a:custGeom>
              <a:avLst/>
              <a:gdLst>
                <a:gd name="connsiteX0" fmla="*/ 6645 w 23966"/>
                <a:gd name="connsiteY0" fmla="*/ 32052 h 32400"/>
                <a:gd name="connsiteX1" fmla="*/ 23785 w 23966"/>
                <a:gd name="connsiteY1" fmla="*/ 226 h 3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66" h="32400">
                  <a:moveTo>
                    <a:pt x="6645" y="32052"/>
                  </a:moveTo>
                  <a:cubicBezTo>
                    <a:pt x="-8499" y="19313"/>
                    <a:pt x="3473" y="-4332"/>
                    <a:pt x="23785" y="22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3" name="任意多边形: 形状 1352">
              <a:extLst>
                <a:ext uri="{FF2B5EF4-FFF2-40B4-BE49-F238E27FC236}">
                  <a16:creationId xmlns:a16="http://schemas.microsoft.com/office/drawing/2014/main" id="{20DA77C9-A761-B802-34B2-4AF78BCBE827}"/>
                </a:ext>
              </a:extLst>
            </p:cNvPr>
            <p:cNvSpPr/>
            <p:nvPr/>
          </p:nvSpPr>
          <p:spPr>
            <a:xfrm flipV="1">
              <a:off x="8442100" y="5331694"/>
              <a:ext cx="40878" cy="21723"/>
            </a:xfrm>
            <a:custGeom>
              <a:avLst/>
              <a:gdLst>
                <a:gd name="connsiteX0" fmla="*/ 4237 w 40878"/>
                <a:gd name="connsiteY0" fmla="*/ 21341 h 21723"/>
                <a:gd name="connsiteX1" fmla="*/ 40698 w 40878"/>
                <a:gd name="connsiteY1" fmla="*/ 11857 h 21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0878" h="21723">
                  <a:moveTo>
                    <a:pt x="4237" y="21341"/>
                  </a:moveTo>
                  <a:cubicBezTo>
                    <a:pt x="-11862" y="11395"/>
                    <a:pt x="19665" y="-16200"/>
                    <a:pt x="40698" y="1185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4" name="任意多边形: 形状 1353">
              <a:extLst>
                <a:ext uri="{FF2B5EF4-FFF2-40B4-BE49-F238E27FC236}">
                  <a16:creationId xmlns:a16="http://schemas.microsoft.com/office/drawing/2014/main" id="{CD9F305E-EF47-0572-3648-FF7AC4533B6F}"/>
                </a:ext>
              </a:extLst>
            </p:cNvPr>
            <p:cNvSpPr/>
            <p:nvPr/>
          </p:nvSpPr>
          <p:spPr>
            <a:xfrm flipV="1">
              <a:off x="8417102" y="5346934"/>
              <a:ext cx="47313" cy="30303"/>
            </a:xfrm>
            <a:custGeom>
              <a:avLst/>
              <a:gdLst>
                <a:gd name="connsiteX0" fmla="*/ 6018 w 47313"/>
                <a:gd name="connsiteY0" fmla="*/ 29924 h 30303"/>
                <a:gd name="connsiteX1" fmla="*/ 47133 w 47313"/>
                <a:gd name="connsiteY1" fmla="*/ 23487 h 30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313" h="30303">
                  <a:moveTo>
                    <a:pt x="6018" y="29924"/>
                  </a:moveTo>
                  <a:cubicBezTo>
                    <a:pt x="-18696" y="6380"/>
                    <a:pt x="37844" y="-21273"/>
                    <a:pt x="47133" y="2348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5" name="任意多边形: 形状 1354">
              <a:extLst>
                <a:ext uri="{FF2B5EF4-FFF2-40B4-BE49-F238E27FC236}">
                  <a16:creationId xmlns:a16="http://schemas.microsoft.com/office/drawing/2014/main" id="{025F6BB8-7678-0243-692C-32A5C0894A3C}"/>
                </a:ext>
              </a:extLst>
            </p:cNvPr>
            <p:cNvSpPr/>
            <p:nvPr/>
          </p:nvSpPr>
          <p:spPr>
            <a:xfrm flipV="1">
              <a:off x="8453781" y="5372771"/>
              <a:ext cx="47034" cy="13388"/>
            </a:xfrm>
            <a:custGeom>
              <a:avLst/>
              <a:gdLst>
                <a:gd name="connsiteX0" fmla="*/ -180 w 47034"/>
                <a:gd name="connsiteY0" fmla="*/ 13012 h 13388"/>
                <a:gd name="connsiteX1" fmla="*/ 46855 w 47034"/>
                <a:gd name="connsiteY1" fmla="*/ 9900 h 13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034" h="13388">
                  <a:moveTo>
                    <a:pt x="-180" y="13012"/>
                  </a:moveTo>
                  <a:cubicBezTo>
                    <a:pt x="4495" y="4064"/>
                    <a:pt x="26399" y="-10355"/>
                    <a:pt x="46855" y="990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6" name="任意多边形: 形状 1355">
              <a:extLst>
                <a:ext uri="{FF2B5EF4-FFF2-40B4-BE49-F238E27FC236}">
                  <a16:creationId xmlns:a16="http://schemas.microsoft.com/office/drawing/2014/main" id="{189E3066-6216-E094-63A3-311C5BDF4ED4}"/>
                </a:ext>
              </a:extLst>
            </p:cNvPr>
            <p:cNvSpPr/>
            <p:nvPr/>
          </p:nvSpPr>
          <p:spPr>
            <a:xfrm flipV="1">
              <a:off x="8470406" y="5385510"/>
              <a:ext cx="4143" cy="28146"/>
            </a:xfrm>
            <a:custGeom>
              <a:avLst/>
              <a:gdLst>
                <a:gd name="connsiteX0" fmla="*/ 1650 w 4143"/>
                <a:gd name="connsiteY0" fmla="*/ 27774 h 28146"/>
                <a:gd name="connsiteX1" fmla="*/ 3964 w 4143"/>
                <a:gd name="connsiteY1" fmla="*/ -373 h 28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43" h="28146">
                  <a:moveTo>
                    <a:pt x="1650" y="27774"/>
                  </a:moveTo>
                  <a:cubicBezTo>
                    <a:pt x="-1474" y="19409"/>
                    <a:pt x="-530" y="6287"/>
                    <a:pt x="3964" y="-37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7" name="任意多边形: 形状 1356">
              <a:extLst>
                <a:ext uri="{FF2B5EF4-FFF2-40B4-BE49-F238E27FC236}">
                  <a16:creationId xmlns:a16="http://schemas.microsoft.com/office/drawing/2014/main" id="{57E0443E-9D54-11D8-2663-399CBF94EE09}"/>
                </a:ext>
              </a:extLst>
            </p:cNvPr>
            <p:cNvSpPr/>
            <p:nvPr/>
          </p:nvSpPr>
          <p:spPr>
            <a:xfrm flipV="1">
              <a:off x="8436514" y="5376938"/>
              <a:ext cx="19403" cy="45624"/>
            </a:xfrm>
            <a:custGeom>
              <a:avLst/>
              <a:gdLst>
                <a:gd name="connsiteX0" fmla="*/ 5656 w 19403"/>
                <a:gd name="connsiteY0" fmla="*/ 45252 h 45624"/>
                <a:gd name="connsiteX1" fmla="*/ 19224 w 19403"/>
                <a:gd name="connsiteY1" fmla="*/ -372 h 45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403" h="45624">
                  <a:moveTo>
                    <a:pt x="5656" y="45252"/>
                  </a:moveTo>
                  <a:cubicBezTo>
                    <a:pt x="-6277" y="31574"/>
                    <a:pt x="998" y="9542"/>
                    <a:pt x="19224" y="-37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8" name="任意多边形: 形状 1357">
              <a:extLst>
                <a:ext uri="{FF2B5EF4-FFF2-40B4-BE49-F238E27FC236}">
                  <a16:creationId xmlns:a16="http://schemas.microsoft.com/office/drawing/2014/main" id="{0539FD5F-CB94-BB48-04F0-F0B466F350C2}"/>
                </a:ext>
              </a:extLst>
            </p:cNvPr>
            <p:cNvSpPr/>
            <p:nvPr/>
          </p:nvSpPr>
          <p:spPr>
            <a:xfrm flipV="1">
              <a:off x="8415278" y="5393487"/>
              <a:ext cx="20405" cy="45599"/>
            </a:xfrm>
            <a:custGeom>
              <a:avLst/>
              <a:gdLst>
                <a:gd name="connsiteX0" fmla="*/ 20225 w 20405"/>
                <a:gd name="connsiteY0" fmla="*/ 45230 h 45599"/>
                <a:gd name="connsiteX1" fmla="*/ 13121 w 20405"/>
                <a:gd name="connsiteY1" fmla="*/ -369 h 45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405" h="45599">
                  <a:moveTo>
                    <a:pt x="20225" y="45230"/>
                  </a:moveTo>
                  <a:cubicBezTo>
                    <a:pt x="4294" y="38984"/>
                    <a:pt x="-12703" y="18170"/>
                    <a:pt x="13121" y="-36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9" name="任意多边形: 形状 1358">
              <a:extLst>
                <a:ext uri="{FF2B5EF4-FFF2-40B4-BE49-F238E27FC236}">
                  <a16:creationId xmlns:a16="http://schemas.microsoft.com/office/drawing/2014/main" id="{687E496E-6D7F-5E34-3336-6A35DCF12E13}"/>
                </a:ext>
              </a:extLst>
            </p:cNvPr>
            <p:cNvSpPr/>
            <p:nvPr/>
          </p:nvSpPr>
          <p:spPr>
            <a:xfrm flipV="1">
              <a:off x="8388655" y="5371461"/>
              <a:ext cx="36610" cy="29586"/>
            </a:xfrm>
            <a:custGeom>
              <a:avLst/>
              <a:gdLst>
                <a:gd name="connsiteX0" fmla="*/ 3628 w 36610"/>
                <a:gd name="connsiteY0" fmla="*/ 29212 h 29586"/>
                <a:gd name="connsiteX1" fmla="*/ 36429 w 36610"/>
                <a:gd name="connsiteY1" fmla="*/ 1903 h 29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610" h="29586">
                  <a:moveTo>
                    <a:pt x="3628" y="29212"/>
                  </a:moveTo>
                  <a:cubicBezTo>
                    <a:pt x="-8273" y="19876"/>
                    <a:pt x="9108" y="-8559"/>
                    <a:pt x="36429" y="190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0" name="任意多边形: 形状 1359">
              <a:extLst>
                <a:ext uri="{FF2B5EF4-FFF2-40B4-BE49-F238E27FC236}">
                  <a16:creationId xmlns:a16="http://schemas.microsoft.com/office/drawing/2014/main" id="{086205F4-9F61-6B35-609B-9DEA9371B8DE}"/>
                </a:ext>
              </a:extLst>
            </p:cNvPr>
            <p:cNvSpPr/>
            <p:nvPr/>
          </p:nvSpPr>
          <p:spPr>
            <a:xfrm flipV="1">
              <a:off x="8363138" y="5397298"/>
              <a:ext cx="46556" cy="18138"/>
            </a:xfrm>
            <a:custGeom>
              <a:avLst/>
              <a:gdLst>
                <a:gd name="connsiteX0" fmla="*/ 1878 w 46556"/>
                <a:gd name="connsiteY0" fmla="*/ 17768 h 18138"/>
                <a:gd name="connsiteX1" fmla="*/ 46374 w 46556"/>
                <a:gd name="connsiteY1" fmla="*/ 14082 h 1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6556" h="18138">
                  <a:moveTo>
                    <a:pt x="1878" y="17768"/>
                  </a:moveTo>
                  <a:cubicBezTo>
                    <a:pt x="-6049" y="9989"/>
                    <a:pt x="8932" y="-16650"/>
                    <a:pt x="46374" y="1408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1" name="任意多边形: 形状 1360">
              <a:extLst>
                <a:ext uri="{FF2B5EF4-FFF2-40B4-BE49-F238E27FC236}">
                  <a16:creationId xmlns:a16="http://schemas.microsoft.com/office/drawing/2014/main" id="{EB307839-EF35-24FB-5645-649D8D2D1E67}"/>
                </a:ext>
              </a:extLst>
            </p:cNvPr>
            <p:cNvSpPr/>
            <p:nvPr/>
          </p:nvSpPr>
          <p:spPr>
            <a:xfrm flipV="1">
              <a:off x="8387079" y="5414323"/>
              <a:ext cx="35987" cy="24320"/>
            </a:xfrm>
            <a:custGeom>
              <a:avLst/>
              <a:gdLst>
                <a:gd name="connsiteX0" fmla="*/ -154 w 35987"/>
                <a:gd name="connsiteY0" fmla="*/ 23953 h 24320"/>
                <a:gd name="connsiteX1" fmla="*/ 35806 w 35987"/>
                <a:gd name="connsiteY1" fmla="*/ 3349 h 24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987" h="24320">
                  <a:moveTo>
                    <a:pt x="-154" y="23953"/>
                  </a:moveTo>
                  <a:cubicBezTo>
                    <a:pt x="-866" y="10792"/>
                    <a:pt x="12474" y="-8552"/>
                    <a:pt x="35806" y="334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2" name="任意多边形: 形状 1361">
              <a:extLst>
                <a:ext uri="{FF2B5EF4-FFF2-40B4-BE49-F238E27FC236}">
                  <a16:creationId xmlns:a16="http://schemas.microsoft.com/office/drawing/2014/main" id="{18AF3BBD-5A4F-F5D6-AF1F-984DEDC4F1F4}"/>
                </a:ext>
              </a:extLst>
            </p:cNvPr>
            <p:cNvSpPr/>
            <p:nvPr/>
          </p:nvSpPr>
          <p:spPr>
            <a:xfrm flipV="1">
              <a:off x="8389733" y="5435040"/>
              <a:ext cx="17034" cy="37555"/>
            </a:xfrm>
            <a:custGeom>
              <a:avLst/>
              <a:gdLst>
                <a:gd name="connsiteX0" fmla="*/ 7431 w 17034"/>
                <a:gd name="connsiteY0" fmla="*/ 37194 h 37555"/>
                <a:gd name="connsiteX1" fmla="*/ 16853 w 17034"/>
                <a:gd name="connsiteY1" fmla="*/ -362 h 37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034" h="37555">
                  <a:moveTo>
                    <a:pt x="7431" y="37194"/>
                  </a:moveTo>
                  <a:cubicBezTo>
                    <a:pt x="-5851" y="26545"/>
                    <a:pt x="-1151" y="5599"/>
                    <a:pt x="16853" y="-36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3" name="任意多边形: 形状 1362">
              <a:extLst>
                <a:ext uri="{FF2B5EF4-FFF2-40B4-BE49-F238E27FC236}">
                  <a16:creationId xmlns:a16="http://schemas.microsoft.com/office/drawing/2014/main" id="{7557ED69-C0A8-7FF4-F234-DE26F89C97FE}"/>
                </a:ext>
              </a:extLst>
            </p:cNvPr>
            <p:cNvSpPr/>
            <p:nvPr/>
          </p:nvSpPr>
          <p:spPr>
            <a:xfrm flipV="1">
              <a:off x="8363930" y="5413490"/>
              <a:ext cx="26642" cy="41810"/>
            </a:xfrm>
            <a:custGeom>
              <a:avLst/>
              <a:gdLst>
                <a:gd name="connsiteX0" fmla="*/ 6087 w 26642"/>
                <a:gd name="connsiteY0" fmla="*/ 41445 h 41810"/>
                <a:gd name="connsiteX1" fmla="*/ 26461 w 26642"/>
                <a:gd name="connsiteY1" fmla="*/ -322 h 41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642" h="41810">
                  <a:moveTo>
                    <a:pt x="6087" y="41445"/>
                  </a:moveTo>
                  <a:cubicBezTo>
                    <a:pt x="-9329" y="23985"/>
                    <a:pt x="6075" y="-1562"/>
                    <a:pt x="26461" y="-32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4" name="任意多边形: 形状 1363">
              <a:extLst>
                <a:ext uri="{FF2B5EF4-FFF2-40B4-BE49-F238E27FC236}">
                  <a16:creationId xmlns:a16="http://schemas.microsoft.com/office/drawing/2014/main" id="{72AEC94B-B0CE-5E39-E548-AE3E08A258AB}"/>
                </a:ext>
              </a:extLst>
            </p:cNvPr>
            <p:cNvSpPr/>
            <p:nvPr/>
          </p:nvSpPr>
          <p:spPr>
            <a:xfrm flipV="1">
              <a:off x="8341540" y="5412656"/>
              <a:ext cx="35996" cy="41565"/>
            </a:xfrm>
            <a:custGeom>
              <a:avLst/>
              <a:gdLst>
                <a:gd name="connsiteX0" fmla="*/ 8355 w 35996"/>
                <a:gd name="connsiteY0" fmla="*/ 41200 h 41565"/>
                <a:gd name="connsiteX1" fmla="*/ 35814 w 35996"/>
                <a:gd name="connsiteY1" fmla="*/ 2024 h 41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996" h="41565">
                  <a:moveTo>
                    <a:pt x="8355" y="41200"/>
                  </a:moveTo>
                  <a:cubicBezTo>
                    <a:pt x="-14005" y="20513"/>
                    <a:pt x="11952" y="-8997"/>
                    <a:pt x="35814" y="202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5" name="任意多边形: 形状 1364">
              <a:extLst>
                <a:ext uri="{FF2B5EF4-FFF2-40B4-BE49-F238E27FC236}">
                  <a16:creationId xmlns:a16="http://schemas.microsoft.com/office/drawing/2014/main" id="{468165FA-EB5A-A7F3-67F3-B31AA8AF7EBC}"/>
                </a:ext>
              </a:extLst>
            </p:cNvPr>
            <p:cNvSpPr/>
            <p:nvPr/>
          </p:nvSpPr>
          <p:spPr>
            <a:xfrm flipV="1">
              <a:off x="8362499" y="5454090"/>
              <a:ext cx="33022" cy="39752"/>
            </a:xfrm>
            <a:custGeom>
              <a:avLst/>
              <a:gdLst>
                <a:gd name="connsiteX0" fmla="*/ 1922 w 33022"/>
                <a:gd name="connsiteY0" fmla="*/ 39394 h 39752"/>
                <a:gd name="connsiteX1" fmla="*/ 32841 w 33022"/>
                <a:gd name="connsiteY1" fmla="*/ -339 h 39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022" h="39752">
                  <a:moveTo>
                    <a:pt x="1922" y="39394"/>
                  </a:moveTo>
                  <a:cubicBezTo>
                    <a:pt x="-5777" y="24665"/>
                    <a:pt x="8354" y="-1167"/>
                    <a:pt x="32841" y="-33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6" name="任意多边形: 形状 1365">
              <a:extLst>
                <a:ext uri="{FF2B5EF4-FFF2-40B4-BE49-F238E27FC236}">
                  <a16:creationId xmlns:a16="http://schemas.microsoft.com/office/drawing/2014/main" id="{4B105931-C176-0DEA-E0E5-34A14777D91F}"/>
                </a:ext>
              </a:extLst>
            </p:cNvPr>
            <p:cNvSpPr/>
            <p:nvPr/>
          </p:nvSpPr>
          <p:spPr>
            <a:xfrm flipV="1">
              <a:off x="8317551" y="5441112"/>
              <a:ext cx="35130" cy="16284"/>
            </a:xfrm>
            <a:custGeom>
              <a:avLst/>
              <a:gdLst>
                <a:gd name="connsiteX0" fmla="*/ 673 w 35130"/>
                <a:gd name="connsiteY0" fmla="*/ 15921 h 16284"/>
                <a:gd name="connsiteX1" fmla="*/ 34947 w 35130"/>
                <a:gd name="connsiteY1" fmla="*/ 7279 h 16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130" h="16284">
                  <a:moveTo>
                    <a:pt x="673" y="15921"/>
                  </a:moveTo>
                  <a:cubicBezTo>
                    <a:pt x="-4823" y="10690"/>
                    <a:pt x="17274" y="-12019"/>
                    <a:pt x="34947" y="727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7" name="任意多边形: 形状 1366">
              <a:extLst>
                <a:ext uri="{FF2B5EF4-FFF2-40B4-BE49-F238E27FC236}">
                  <a16:creationId xmlns:a16="http://schemas.microsoft.com/office/drawing/2014/main" id="{1D42FF6E-5478-7804-0B60-63FAA7EBE43B}"/>
                </a:ext>
              </a:extLst>
            </p:cNvPr>
            <p:cNvSpPr/>
            <p:nvPr/>
          </p:nvSpPr>
          <p:spPr>
            <a:xfrm flipV="1">
              <a:off x="8329560" y="5456114"/>
              <a:ext cx="39515" cy="29109"/>
            </a:xfrm>
            <a:custGeom>
              <a:avLst/>
              <a:gdLst>
                <a:gd name="connsiteX0" fmla="*/ 333 w 39515"/>
                <a:gd name="connsiteY0" fmla="*/ 28750 h 29109"/>
                <a:gd name="connsiteX1" fmla="*/ 39333 w 39515"/>
                <a:gd name="connsiteY1" fmla="*/ 3503 h 29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515" h="29109">
                  <a:moveTo>
                    <a:pt x="333" y="28750"/>
                  </a:moveTo>
                  <a:cubicBezTo>
                    <a:pt x="-3547" y="8884"/>
                    <a:pt x="14978" y="-8295"/>
                    <a:pt x="39333" y="350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8" name="任意多边形: 形状 1367">
              <a:extLst>
                <a:ext uri="{FF2B5EF4-FFF2-40B4-BE49-F238E27FC236}">
                  <a16:creationId xmlns:a16="http://schemas.microsoft.com/office/drawing/2014/main" id="{D8077624-3DCB-D2D7-F26C-BDBC0E29A5B9}"/>
                </a:ext>
              </a:extLst>
            </p:cNvPr>
            <p:cNvSpPr/>
            <p:nvPr/>
          </p:nvSpPr>
          <p:spPr>
            <a:xfrm flipV="1">
              <a:off x="8355560" y="5484689"/>
              <a:ext cx="32005" cy="37196"/>
            </a:xfrm>
            <a:custGeom>
              <a:avLst/>
              <a:gdLst>
                <a:gd name="connsiteX0" fmla="*/ 1479 w 32005"/>
                <a:gd name="connsiteY0" fmla="*/ 36843 h 37196"/>
                <a:gd name="connsiteX1" fmla="*/ 31823 w 32005"/>
                <a:gd name="connsiteY1" fmla="*/ -353 h 3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005" h="37196">
                  <a:moveTo>
                    <a:pt x="1479" y="36843"/>
                  </a:moveTo>
                  <a:cubicBezTo>
                    <a:pt x="-5155" y="20352"/>
                    <a:pt x="8716" y="128"/>
                    <a:pt x="31823" y="-35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9" name="任意多边形: 形状 1368">
              <a:extLst>
                <a:ext uri="{FF2B5EF4-FFF2-40B4-BE49-F238E27FC236}">
                  <a16:creationId xmlns:a16="http://schemas.microsoft.com/office/drawing/2014/main" id="{DF874378-43E8-61ED-EB5F-D18CEEC63DBE}"/>
                </a:ext>
              </a:extLst>
            </p:cNvPr>
            <p:cNvSpPr/>
            <p:nvPr/>
          </p:nvSpPr>
          <p:spPr>
            <a:xfrm flipV="1">
              <a:off x="8382395" y="5532195"/>
              <a:ext cx="21791" cy="43514"/>
            </a:xfrm>
            <a:custGeom>
              <a:avLst/>
              <a:gdLst>
                <a:gd name="connsiteX0" fmla="*/ 8220 w 21791"/>
                <a:gd name="connsiteY0" fmla="*/ 43171 h 43514"/>
                <a:gd name="connsiteX1" fmla="*/ 21610 w 21791"/>
                <a:gd name="connsiteY1" fmla="*/ -159 h 43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791" h="43514">
                  <a:moveTo>
                    <a:pt x="8220" y="43171"/>
                  </a:moveTo>
                  <a:cubicBezTo>
                    <a:pt x="-8608" y="26056"/>
                    <a:pt x="1898" y="-2922"/>
                    <a:pt x="21610" y="-15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0" name="任意多边形: 形状 1369">
              <a:extLst>
                <a:ext uri="{FF2B5EF4-FFF2-40B4-BE49-F238E27FC236}">
                  <a16:creationId xmlns:a16="http://schemas.microsoft.com/office/drawing/2014/main" id="{5C6EEB3F-BB16-46FD-C377-0A3C0B5B142A}"/>
                </a:ext>
              </a:extLst>
            </p:cNvPr>
            <p:cNvSpPr/>
            <p:nvPr/>
          </p:nvSpPr>
          <p:spPr>
            <a:xfrm flipV="1">
              <a:off x="8351722" y="5507788"/>
              <a:ext cx="30462" cy="45182"/>
            </a:xfrm>
            <a:custGeom>
              <a:avLst/>
              <a:gdLst>
                <a:gd name="connsiteX0" fmla="*/ 8174 w 30462"/>
                <a:gd name="connsiteY0" fmla="*/ 44835 h 45182"/>
                <a:gd name="connsiteX1" fmla="*/ 30281 w 30462"/>
                <a:gd name="connsiteY1" fmla="*/ -205 h 45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462" h="45182">
                  <a:moveTo>
                    <a:pt x="8174" y="44835"/>
                  </a:moveTo>
                  <a:cubicBezTo>
                    <a:pt x="-11828" y="27011"/>
                    <a:pt x="7493" y="-2652"/>
                    <a:pt x="30281" y="-20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1" name="任意多边形: 形状 1370">
              <a:extLst>
                <a:ext uri="{FF2B5EF4-FFF2-40B4-BE49-F238E27FC236}">
                  <a16:creationId xmlns:a16="http://schemas.microsoft.com/office/drawing/2014/main" id="{CCA03BEF-C6C6-B107-821B-7E357B1FFB75}"/>
                </a:ext>
              </a:extLst>
            </p:cNvPr>
            <p:cNvSpPr/>
            <p:nvPr/>
          </p:nvSpPr>
          <p:spPr>
            <a:xfrm flipV="1">
              <a:off x="8327182" y="5476236"/>
              <a:ext cx="24937" cy="43992"/>
            </a:xfrm>
            <a:custGeom>
              <a:avLst/>
              <a:gdLst>
                <a:gd name="connsiteX0" fmla="*/ 6878 w 24937"/>
                <a:gd name="connsiteY0" fmla="*/ 43638 h 43992"/>
                <a:gd name="connsiteX1" fmla="*/ 24755 w 24937"/>
                <a:gd name="connsiteY1" fmla="*/ -354 h 43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937" h="43992">
                  <a:moveTo>
                    <a:pt x="6878" y="43638"/>
                  </a:moveTo>
                  <a:cubicBezTo>
                    <a:pt x="-7473" y="24417"/>
                    <a:pt x="828" y="2278"/>
                    <a:pt x="24755" y="-35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2" name="任意多边形: 形状 1371">
              <a:extLst>
                <a:ext uri="{FF2B5EF4-FFF2-40B4-BE49-F238E27FC236}">
                  <a16:creationId xmlns:a16="http://schemas.microsoft.com/office/drawing/2014/main" id="{E674C58F-4E14-4A26-D481-1022FD2500B2}"/>
                </a:ext>
              </a:extLst>
            </p:cNvPr>
            <p:cNvSpPr/>
            <p:nvPr/>
          </p:nvSpPr>
          <p:spPr>
            <a:xfrm flipV="1">
              <a:off x="8294195" y="5456233"/>
              <a:ext cx="33119" cy="36383"/>
            </a:xfrm>
            <a:custGeom>
              <a:avLst/>
              <a:gdLst>
                <a:gd name="connsiteX0" fmla="*/ 4145 w 33119"/>
                <a:gd name="connsiteY0" fmla="*/ 36025 h 36383"/>
                <a:gd name="connsiteX1" fmla="*/ 32937 w 33119"/>
                <a:gd name="connsiteY1" fmla="*/ -188 h 36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119" h="36383">
                  <a:moveTo>
                    <a:pt x="4145" y="36025"/>
                  </a:moveTo>
                  <a:cubicBezTo>
                    <a:pt x="-9669" y="26255"/>
                    <a:pt x="12201" y="-2841"/>
                    <a:pt x="32937" y="-18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3" name="任意多边形: 形状 1372">
              <a:extLst>
                <a:ext uri="{FF2B5EF4-FFF2-40B4-BE49-F238E27FC236}">
                  <a16:creationId xmlns:a16="http://schemas.microsoft.com/office/drawing/2014/main" id="{2D4CFD3E-1757-E1B0-E513-9084B9BD7069}"/>
                </a:ext>
              </a:extLst>
            </p:cNvPr>
            <p:cNvSpPr/>
            <p:nvPr/>
          </p:nvSpPr>
          <p:spPr>
            <a:xfrm flipV="1">
              <a:off x="8257685" y="5480998"/>
              <a:ext cx="47427" cy="13586"/>
            </a:xfrm>
            <a:custGeom>
              <a:avLst/>
              <a:gdLst>
                <a:gd name="connsiteX0" fmla="*/ -184 w 47427"/>
                <a:gd name="connsiteY0" fmla="*/ 13231 h 13586"/>
                <a:gd name="connsiteX1" fmla="*/ 47243 w 47427"/>
                <a:gd name="connsiteY1" fmla="*/ 9870 h 13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427" h="13586">
                  <a:moveTo>
                    <a:pt x="-184" y="13231"/>
                  </a:moveTo>
                  <a:cubicBezTo>
                    <a:pt x="1787" y="2"/>
                    <a:pt x="32849" y="-7693"/>
                    <a:pt x="47243" y="987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4" name="任意多边形: 形状 1373">
              <a:extLst>
                <a:ext uri="{FF2B5EF4-FFF2-40B4-BE49-F238E27FC236}">
                  <a16:creationId xmlns:a16="http://schemas.microsoft.com/office/drawing/2014/main" id="{34C02EFD-D31E-B446-C51F-D9B0E93E9F14}"/>
                </a:ext>
              </a:extLst>
            </p:cNvPr>
            <p:cNvSpPr/>
            <p:nvPr/>
          </p:nvSpPr>
          <p:spPr>
            <a:xfrm flipV="1">
              <a:off x="8289236" y="5493976"/>
              <a:ext cx="44598" cy="25893"/>
            </a:xfrm>
            <a:custGeom>
              <a:avLst/>
              <a:gdLst>
                <a:gd name="connsiteX0" fmla="*/ -183 w 44598"/>
                <a:gd name="connsiteY0" fmla="*/ 25542 h 25893"/>
                <a:gd name="connsiteX1" fmla="*/ 44415 w 44598"/>
                <a:gd name="connsiteY1" fmla="*/ 6547 h 25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598" h="25893">
                  <a:moveTo>
                    <a:pt x="-183" y="25542"/>
                  </a:moveTo>
                  <a:cubicBezTo>
                    <a:pt x="2249" y="8750"/>
                    <a:pt x="20706" y="-11110"/>
                    <a:pt x="44415" y="654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5" name="任意多边形: 形状 1374">
              <a:extLst>
                <a:ext uri="{FF2B5EF4-FFF2-40B4-BE49-F238E27FC236}">
                  <a16:creationId xmlns:a16="http://schemas.microsoft.com/office/drawing/2014/main" id="{DB969AC9-6954-0D0B-13B5-7F2ABC516B10}"/>
                </a:ext>
              </a:extLst>
            </p:cNvPr>
            <p:cNvSpPr/>
            <p:nvPr/>
          </p:nvSpPr>
          <p:spPr>
            <a:xfrm flipV="1">
              <a:off x="8315680" y="5520051"/>
              <a:ext cx="43323" cy="32031"/>
            </a:xfrm>
            <a:custGeom>
              <a:avLst/>
              <a:gdLst>
                <a:gd name="connsiteX0" fmla="*/ 2664 w 43323"/>
                <a:gd name="connsiteY0" fmla="*/ 31684 h 32031"/>
                <a:gd name="connsiteX1" fmla="*/ 43141 w 43323"/>
                <a:gd name="connsiteY1" fmla="*/ 8770 h 32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323" h="32031">
                  <a:moveTo>
                    <a:pt x="2664" y="31684"/>
                  </a:moveTo>
                  <a:cubicBezTo>
                    <a:pt x="-8308" y="15223"/>
                    <a:pt x="13980" y="-15776"/>
                    <a:pt x="43141" y="877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6" name="任意多边形: 形状 1375">
              <a:extLst>
                <a:ext uri="{FF2B5EF4-FFF2-40B4-BE49-F238E27FC236}">
                  <a16:creationId xmlns:a16="http://schemas.microsoft.com/office/drawing/2014/main" id="{9057BA37-D63F-7E6D-570B-2BD4297FB601}"/>
                </a:ext>
              </a:extLst>
            </p:cNvPr>
            <p:cNvSpPr/>
            <p:nvPr/>
          </p:nvSpPr>
          <p:spPr>
            <a:xfrm flipV="1">
              <a:off x="8384049" y="5571248"/>
              <a:ext cx="8966" cy="33563"/>
            </a:xfrm>
            <a:custGeom>
              <a:avLst/>
              <a:gdLst>
                <a:gd name="connsiteX0" fmla="*/ 6090 w 8966"/>
                <a:gd name="connsiteY0" fmla="*/ 33227 h 33563"/>
                <a:gd name="connsiteX1" fmla="*/ 8785 w 8966"/>
                <a:gd name="connsiteY1" fmla="*/ -337 h 33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966" h="33563">
                  <a:moveTo>
                    <a:pt x="6090" y="33227"/>
                  </a:moveTo>
                  <a:cubicBezTo>
                    <a:pt x="-1802" y="26788"/>
                    <a:pt x="-3632" y="9711"/>
                    <a:pt x="8785" y="-33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7" name="任意多边形: 形状 1376">
              <a:extLst>
                <a:ext uri="{FF2B5EF4-FFF2-40B4-BE49-F238E27FC236}">
                  <a16:creationId xmlns:a16="http://schemas.microsoft.com/office/drawing/2014/main" id="{DA4CB580-77A9-644A-7023-8AE71D3D7DA5}"/>
                </a:ext>
              </a:extLst>
            </p:cNvPr>
            <p:cNvSpPr/>
            <p:nvPr/>
          </p:nvSpPr>
          <p:spPr>
            <a:xfrm flipV="1">
              <a:off x="8365247" y="5550650"/>
              <a:ext cx="18728" cy="33587"/>
            </a:xfrm>
            <a:custGeom>
              <a:avLst/>
              <a:gdLst>
                <a:gd name="connsiteX0" fmla="*/ 3341 w 18728"/>
                <a:gd name="connsiteY0" fmla="*/ 33247 h 33587"/>
                <a:gd name="connsiteX1" fmla="*/ 18547 w 18728"/>
                <a:gd name="connsiteY1" fmla="*/ -341 h 33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728" h="33587">
                  <a:moveTo>
                    <a:pt x="3341" y="33247"/>
                  </a:moveTo>
                  <a:cubicBezTo>
                    <a:pt x="-4511" y="25152"/>
                    <a:pt x="849" y="3521"/>
                    <a:pt x="18547" y="-34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8" name="任意多边形: 形状 1377">
              <a:extLst>
                <a:ext uri="{FF2B5EF4-FFF2-40B4-BE49-F238E27FC236}">
                  <a16:creationId xmlns:a16="http://schemas.microsoft.com/office/drawing/2014/main" id="{A5760836-4B00-416C-F566-BBF1058BFA3F}"/>
                </a:ext>
              </a:extLst>
            </p:cNvPr>
            <p:cNvSpPr/>
            <p:nvPr/>
          </p:nvSpPr>
          <p:spPr>
            <a:xfrm flipV="1">
              <a:off x="8373731" y="5589821"/>
              <a:ext cx="10516" cy="32726"/>
            </a:xfrm>
            <a:custGeom>
              <a:avLst/>
              <a:gdLst>
                <a:gd name="connsiteX0" fmla="*/ 10335 w 10516"/>
                <a:gd name="connsiteY0" fmla="*/ 32393 h 32726"/>
                <a:gd name="connsiteX1" fmla="*/ 7842 w 10516"/>
                <a:gd name="connsiteY1" fmla="*/ -333 h 32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516" h="32726">
                  <a:moveTo>
                    <a:pt x="10335" y="32393"/>
                  </a:moveTo>
                  <a:cubicBezTo>
                    <a:pt x="48" y="24747"/>
                    <a:pt x="-5879" y="8089"/>
                    <a:pt x="7842" y="-33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9" name="任意多边形: 形状 1378">
              <a:extLst>
                <a:ext uri="{FF2B5EF4-FFF2-40B4-BE49-F238E27FC236}">
                  <a16:creationId xmlns:a16="http://schemas.microsoft.com/office/drawing/2014/main" id="{556D477B-1EC1-5826-9D7E-7709A8F25FE2}"/>
                </a:ext>
              </a:extLst>
            </p:cNvPr>
            <p:cNvSpPr/>
            <p:nvPr/>
          </p:nvSpPr>
          <p:spPr>
            <a:xfrm flipV="1">
              <a:off x="8358743" y="5609586"/>
              <a:ext cx="14908" cy="29822"/>
            </a:xfrm>
            <a:custGeom>
              <a:avLst/>
              <a:gdLst>
                <a:gd name="connsiteX0" fmla="*/ 14727 w 14908"/>
                <a:gd name="connsiteY0" fmla="*/ 29493 h 29822"/>
                <a:gd name="connsiteX1" fmla="*/ 8085 w 14908"/>
                <a:gd name="connsiteY1" fmla="*/ -330 h 29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908" h="29822">
                  <a:moveTo>
                    <a:pt x="14727" y="29493"/>
                  </a:moveTo>
                  <a:cubicBezTo>
                    <a:pt x="-793" y="27349"/>
                    <a:pt x="-6116" y="9484"/>
                    <a:pt x="8085" y="-33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0" name="任意多边形: 形状 1379">
              <a:extLst>
                <a:ext uri="{FF2B5EF4-FFF2-40B4-BE49-F238E27FC236}">
                  <a16:creationId xmlns:a16="http://schemas.microsoft.com/office/drawing/2014/main" id="{5D6AE002-A7C8-8930-8573-275FC46C850B}"/>
                </a:ext>
              </a:extLst>
            </p:cNvPr>
            <p:cNvSpPr/>
            <p:nvPr/>
          </p:nvSpPr>
          <p:spPr>
            <a:xfrm flipV="1">
              <a:off x="8338916" y="5620540"/>
              <a:ext cx="20447" cy="36077"/>
            </a:xfrm>
            <a:custGeom>
              <a:avLst/>
              <a:gdLst>
                <a:gd name="connsiteX0" fmla="*/ 20266 w 20447"/>
                <a:gd name="connsiteY0" fmla="*/ 35750 h 36077"/>
                <a:gd name="connsiteX1" fmla="*/ 11025 w 20447"/>
                <a:gd name="connsiteY1" fmla="*/ -327 h 36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447" h="36077">
                  <a:moveTo>
                    <a:pt x="20266" y="35750"/>
                  </a:moveTo>
                  <a:cubicBezTo>
                    <a:pt x="-268" y="35144"/>
                    <a:pt x="-8754" y="10569"/>
                    <a:pt x="11025" y="-32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1" name="任意多边形: 形状 1380">
              <a:extLst>
                <a:ext uri="{FF2B5EF4-FFF2-40B4-BE49-F238E27FC236}">
                  <a16:creationId xmlns:a16="http://schemas.microsoft.com/office/drawing/2014/main" id="{16DF3956-5E48-5361-37AB-5163D784AB1F}"/>
                </a:ext>
              </a:extLst>
            </p:cNvPr>
            <p:cNvSpPr/>
            <p:nvPr/>
          </p:nvSpPr>
          <p:spPr>
            <a:xfrm flipV="1">
              <a:off x="8338135" y="5551840"/>
              <a:ext cx="31981" cy="30353"/>
            </a:xfrm>
            <a:custGeom>
              <a:avLst/>
              <a:gdLst>
                <a:gd name="connsiteX0" fmla="*/ 3663 w 31981"/>
                <a:gd name="connsiteY0" fmla="*/ 30013 h 30353"/>
                <a:gd name="connsiteX1" fmla="*/ 31799 w 31981"/>
                <a:gd name="connsiteY1" fmla="*/ 5660 h 30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981" h="30353">
                  <a:moveTo>
                    <a:pt x="3663" y="30013"/>
                  </a:moveTo>
                  <a:cubicBezTo>
                    <a:pt x="-9630" y="9027"/>
                    <a:pt x="14436" y="-10574"/>
                    <a:pt x="31799" y="566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2" name="任意多边形: 形状 1381">
              <a:extLst>
                <a:ext uri="{FF2B5EF4-FFF2-40B4-BE49-F238E27FC236}">
                  <a16:creationId xmlns:a16="http://schemas.microsoft.com/office/drawing/2014/main" id="{95605137-BA15-537D-B736-59F78B0191C6}"/>
                </a:ext>
              </a:extLst>
            </p:cNvPr>
            <p:cNvSpPr/>
            <p:nvPr/>
          </p:nvSpPr>
          <p:spPr>
            <a:xfrm flipV="1">
              <a:off x="8344909" y="5582202"/>
              <a:ext cx="16049" cy="35016"/>
            </a:xfrm>
            <a:custGeom>
              <a:avLst/>
              <a:gdLst>
                <a:gd name="connsiteX0" fmla="*/ 7010 w 16049"/>
                <a:gd name="connsiteY0" fmla="*/ 34681 h 35016"/>
                <a:gd name="connsiteX1" fmla="*/ 15867 w 16049"/>
                <a:gd name="connsiteY1" fmla="*/ -335 h 35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49" h="35016">
                  <a:moveTo>
                    <a:pt x="7010" y="34681"/>
                  </a:moveTo>
                  <a:cubicBezTo>
                    <a:pt x="-4756" y="24710"/>
                    <a:pt x="-2280" y="6260"/>
                    <a:pt x="15867" y="-33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3" name="任意多边形: 形状 1382">
              <a:extLst>
                <a:ext uri="{FF2B5EF4-FFF2-40B4-BE49-F238E27FC236}">
                  <a16:creationId xmlns:a16="http://schemas.microsoft.com/office/drawing/2014/main" id="{A5102678-9003-1BA9-76E0-BADA6E46E64B}"/>
                </a:ext>
              </a:extLst>
            </p:cNvPr>
            <p:cNvSpPr/>
            <p:nvPr/>
          </p:nvSpPr>
          <p:spPr>
            <a:xfrm flipV="1">
              <a:off x="8260185" y="5719536"/>
              <a:ext cx="21711" cy="19888"/>
            </a:xfrm>
            <a:custGeom>
              <a:avLst/>
              <a:gdLst>
                <a:gd name="connsiteX0" fmla="*/ -184 w 21711"/>
                <a:gd name="connsiteY0" fmla="*/ 4990 h 19888"/>
                <a:gd name="connsiteX1" fmla="*/ 21436 w 21711"/>
                <a:gd name="connsiteY1" fmla="*/ 8169 h 19888"/>
                <a:gd name="connsiteX2" fmla="*/ 749 w 21711"/>
                <a:gd name="connsiteY2" fmla="*/ 14198 h 19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711" h="19888">
                  <a:moveTo>
                    <a:pt x="-184" y="4990"/>
                  </a:moveTo>
                  <a:cubicBezTo>
                    <a:pt x="116" y="-2282"/>
                    <a:pt x="19908" y="-2837"/>
                    <a:pt x="21436" y="8169"/>
                  </a:cubicBezTo>
                  <a:cubicBezTo>
                    <a:pt x="22968" y="19180"/>
                    <a:pt x="4791" y="24176"/>
                    <a:pt x="749" y="1419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4" name="任意多边形: 形状 1383">
              <a:extLst>
                <a:ext uri="{FF2B5EF4-FFF2-40B4-BE49-F238E27FC236}">
                  <a16:creationId xmlns:a16="http://schemas.microsoft.com/office/drawing/2014/main" id="{77756027-5EBF-26C1-421C-414C6ABF211E}"/>
                </a:ext>
              </a:extLst>
            </p:cNvPr>
            <p:cNvSpPr/>
            <p:nvPr/>
          </p:nvSpPr>
          <p:spPr>
            <a:xfrm flipV="1">
              <a:off x="8260429" y="5701479"/>
              <a:ext cx="24399" cy="23835"/>
            </a:xfrm>
            <a:custGeom>
              <a:avLst/>
              <a:gdLst>
                <a:gd name="connsiteX0" fmla="*/ 19932 w 24399"/>
                <a:gd name="connsiteY0" fmla="*/ -313 h 23835"/>
                <a:gd name="connsiteX1" fmla="*/ -184 w 24399"/>
                <a:gd name="connsiteY1" fmla="*/ 19504 h 23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399" h="23835">
                  <a:moveTo>
                    <a:pt x="19932" y="-313"/>
                  </a:moveTo>
                  <a:cubicBezTo>
                    <a:pt x="32701" y="15554"/>
                    <a:pt x="14219" y="31073"/>
                    <a:pt x="-184" y="1950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5" name="任意多边形: 形状 1384">
              <a:extLst>
                <a:ext uri="{FF2B5EF4-FFF2-40B4-BE49-F238E27FC236}">
                  <a16:creationId xmlns:a16="http://schemas.microsoft.com/office/drawing/2014/main" id="{66933654-9323-445F-A458-C318D704A5CD}"/>
                </a:ext>
              </a:extLst>
            </p:cNvPr>
            <p:cNvSpPr/>
            <p:nvPr/>
          </p:nvSpPr>
          <p:spPr>
            <a:xfrm flipV="1">
              <a:off x="8259047" y="5680082"/>
              <a:ext cx="18495" cy="21539"/>
            </a:xfrm>
            <a:custGeom>
              <a:avLst/>
              <a:gdLst>
                <a:gd name="connsiteX0" fmla="*/ 13932 w 18495"/>
                <a:gd name="connsiteY0" fmla="*/ -317 h 21539"/>
                <a:gd name="connsiteX1" fmla="*/ -184 w 18495"/>
                <a:gd name="connsiteY1" fmla="*/ 19519 h 21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495" h="21539">
                  <a:moveTo>
                    <a:pt x="13932" y="-317"/>
                  </a:moveTo>
                  <a:cubicBezTo>
                    <a:pt x="24397" y="5035"/>
                    <a:pt x="14683" y="27518"/>
                    <a:pt x="-184" y="1951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6" name="任意多边形: 形状 1385">
              <a:extLst>
                <a:ext uri="{FF2B5EF4-FFF2-40B4-BE49-F238E27FC236}">
                  <a16:creationId xmlns:a16="http://schemas.microsoft.com/office/drawing/2014/main" id="{75386047-D635-0E2F-EDC4-B2CAA1ED11EE}"/>
                </a:ext>
              </a:extLst>
            </p:cNvPr>
            <p:cNvSpPr/>
            <p:nvPr/>
          </p:nvSpPr>
          <p:spPr>
            <a:xfrm flipV="1">
              <a:off x="8256379" y="5660612"/>
              <a:ext cx="16766" cy="20053"/>
            </a:xfrm>
            <a:custGeom>
              <a:avLst/>
              <a:gdLst>
                <a:gd name="connsiteX0" fmla="*/ 11957 w 16766"/>
                <a:gd name="connsiteY0" fmla="*/ -321 h 20053"/>
                <a:gd name="connsiteX1" fmla="*/ -184 w 16766"/>
                <a:gd name="connsiteY1" fmla="*/ 16625 h 20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766" h="20053">
                  <a:moveTo>
                    <a:pt x="11957" y="-321"/>
                  </a:moveTo>
                  <a:cubicBezTo>
                    <a:pt x="24494" y="9161"/>
                    <a:pt x="8512" y="26911"/>
                    <a:pt x="-184" y="1662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7" name="任意多边形: 形状 1386">
              <a:extLst>
                <a:ext uri="{FF2B5EF4-FFF2-40B4-BE49-F238E27FC236}">
                  <a16:creationId xmlns:a16="http://schemas.microsoft.com/office/drawing/2014/main" id="{93FD2B0D-FCBD-81A7-9A8E-15F148D4F67E}"/>
                </a:ext>
              </a:extLst>
            </p:cNvPr>
            <p:cNvSpPr/>
            <p:nvPr/>
          </p:nvSpPr>
          <p:spPr>
            <a:xfrm flipV="1">
              <a:off x="8262447" y="5643914"/>
              <a:ext cx="15246" cy="20645"/>
            </a:xfrm>
            <a:custGeom>
              <a:avLst/>
              <a:gdLst>
                <a:gd name="connsiteX0" fmla="*/ -184 w 15246"/>
                <a:gd name="connsiteY0" fmla="*/ 19526 h 20645"/>
                <a:gd name="connsiteX1" fmla="*/ 7936 w 15246"/>
                <a:gd name="connsiteY1" fmla="*/ -324 h 20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246" h="20645">
                  <a:moveTo>
                    <a:pt x="-184" y="19526"/>
                  </a:moveTo>
                  <a:cubicBezTo>
                    <a:pt x="6084" y="24261"/>
                    <a:pt x="25385" y="6592"/>
                    <a:pt x="7936" y="-32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8" name="任意多边形: 形状 1387">
              <a:extLst>
                <a:ext uri="{FF2B5EF4-FFF2-40B4-BE49-F238E27FC236}">
                  <a16:creationId xmlns:a16="http://schemas.microsoft.com/office/drawing/2014/main" id="{26F11AEB-3E68-D604-4A73-0AAB0DB8CBF4}"/>
                </a:ext>
              </a:extLst>
            </p:cNvPr>
            <p:cNvSpPr/>
            <p:nvPr/>
          </p:nvSpPr>
          <p:spPr>
            <a:xfrm flipV="1">
              <a:off x="8274005" y="5663435"/>
              <a:ext cx="11721" cy="27232"/>
            </a:xfrm>
            <a:custGeom>
              <a:avLst/>
              <a:gdLst>
                <a:gd name="connsiteX0" fmla="*/ 3260 w 11721"/>
                <a:gd name="connsiteY0" fmla="*/ -320 h 27232"/>
                <a:gd name="connsiteX1" fmla="*/ -184 w 11721"/>
                <a:gd name="connsiteY1" fmla="*/ 26912 h 27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721" h="27232">
                  <a:moveTo>
                    <a:pt x="3260" y="-320"/>
                  </a:moveTo>
                  <a:cubicBezTo>
                    <a:pt x="16732" y="2033"/>
                    <a:pt x="12447" y="27078"/>
                    <a:pt x="-184" y="2691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9" name="任意多边形: 形状 1388">
              <a:extLst>
                <a:ext uri="{FF2B5EF4-FFF2-40B4-BE49-F238E27FC236}">
                  <a16:creationId xmlns:a16="http://schemas.microsoft.com/office/drawing/2014/main" id="{B3407143-9AB4-A070-73FF-51C1DC4CFA9C}"/>
                </a:ext>
              </a:extLst>
            </p:cNvPr>
            <p:cNvSpPr/>
            <p:nvPr/>
          </p:nvSpPr>
          <p:spPr>
            <a:xfrm flipV="1">
              <a:off x="8298417" y="5748957"/>
              <a:ext cx="21537" cy="34609"/>
            </a:xfrm>
            <a:custGeom>
              <a:avLst/>
              <a:gdLst>
                <a:gd name="connsiteX0" fmla="*/ 21354 w 21537"/>
                <a:gd name="connsiteY0" fmla="*/ 32469 h 34609"/>
                <a:gd name="connsiteX1" fmla="*/ 173 w 21537"/>
                <a:gd name="connsiteY1" fmla="*/ 18380 h 34609"/>
                <a:gd name="connsiteX2" fmla="*/ 17938 w 21537"/>
                <a:gd name="connsiteY2" fmla="*/ 871 h 34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537" h="34609">
                  <a:moveTo>
                    <a:pt x="21354" y="32469"/>
                  </a:moveTo>
                  <a:cubicBezTo>
                    <a:pt x="14058" y="35997"/>
                    <a:pt x="4228" y="35961"/>
                    <a:pt x="173" y="18380"/>
                  </a:cubicBezTo>
                  <a:cubicBezTo>
                    <a:pt x="-2644" y="6186"/>
                    <a:pt x="11989" y="-3804"/>
                    <a:pt x="17938" y="87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0" name="任意多边形: 形状 1389">
              <a:extLst>
                <a:ext uri="{FF2B5EF4-FFF2-40B4-BE49-F238E27FC236}">
                  <a16:creationId xmlns:a16="http://schemas.microsoft.com/office/drawing/2014/main" id="{FBFB3BE0-0AC9-68F3-1B4F-DFA6F38FCB85}"/>
                </a:ext>
              </a:extLst>
            </p:cNvPr>
            <p:cNvSpPr/>
            <p:nvPr/>
          </p:nvSpPr>
          <p:spPr>
            <a:xfrm flipV="1">
              <a:off x="8280213" y="5745529"/>
              <a:ext cx="25216" cy="28750"/>
            </a:xfrm>
            <a:custGeom>
              <a:avLst/>
              <a:gdLst>
                <a:gd name="connsiteX0" fmla="*/ 25033 w 25216"/>
                <a:gd name="connsiteY0" fmla="*/ 22229 h 28750"/>
                <a:gd name="connsiteX1" fmla="*/ -52 w 25216"/>
                <a:gd name="connsiteY1" fmla="*/ 14439 h 28750"/>
                <a:gd name="connsiteX2" fmla="*/ 18884 w 25216"/>
                <a:gd name="connsiteY2" fmla="*/ 1355 h 28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216" h="28750">
                  <a:moveTo>
                    <a:pt x="25033" y="22229"/>
                  </a:moveTo>
                  <a:cubicBezTo>
                    <a:pt x="21132" y="30694"/>
                    <a:pt x="2203" y="32610"/>
                    <a:pt x="-52" y="14439"/>
                  </a:cubicBezTo>
                  <a:cubicBezTo>
                    <a:pt x="-1751" y="752"/>
                    <a:pt x="13498" y="-2856"/>
                    <a:pt x="18884" y="135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1" name="任意多边形: 形状 1390">
              <a:extLst>
                <a:ext uri="{FF2B5EF4-FFF2-40B4-BE49-F238E27FC236}">
                  <a16:creationId xmlns:a16="http://schemas.microsoft.com/office/drawing/2014/main" id="{171695EC-1D3B-EAB6-6E54-65872A17E839}"/>
                </a:ext>
              </a:extLst>
            </p:cNvPr>
            <p:cNvSpPr/>
            <p:nvPr/>
          </p:nvSpPr>
          <p:spPr>
            <a:xfrm flipV="1">
              <a:off x="8255655" y="5748175"/>
              <a:ext cx="24704" cy="12628"/>
            </a:xfrm>
            <a:custGeom>
              <a:avLst/>
              <a:gdLst>
                <a:gd name="connsiteX0" fmla="*/ -178 w 24704"/>
                <a:gd name="connsiteY0" fmla="*/ 12323 h 12628"/>
                <a:gd name="connsiteX1" fmla="*/ 24520 w 24704"/>
                <a:gd name="connsiteY1" fmla="*/ 1034 h 12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704" h="12628">
                  <a:moveTo>
                    <a:pt x="-178" y="12323"/>
                  </a:moveTo>
                  <a:cubicBezTo>
                    <a:pt x="-571" y="4403"/>
                    <a:pt x="17540" y="-3531"/>
                    <a:pt x="24520" y="103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2" name="任意多边形: 形状 1391">
              <a:extLst>
                <a:ext uri="{FF2B5EF4-FFF2-40B4-BE49-F238E27FC236}">
                  <a16:creationId xmlns:a16="http://schemas.microsoft.com/office/drawing/2014/main" id="{86D3B0C8-41BD-9DB1-E386-26B1F3BA5BB6}"/>
                </a:ext>
              </a:extLst>
            </p:cNvPr>
            <p:cNvSpPr/>
            <p:nvPr/>
          </p:nvSpPr>
          <p:spPr>
            <a:xfrm flipV="1">
              <a:off x="8279116" y="5736148"/>
              <a:ext cx="9091" cy="10637"/>
            </a:xfrm>
            <a:custGeom>
              <a:avLst/>
              <a:gdLst>
                <a:gd name="connsiteX0" fmla="*/ -184 w 9091"/>
                <a:gd name="connsiteY0" fmla="*/ 10328 h 10637"/>
                <a:gd name="connsiteX1" fmla="*/ 8872 w 9091"/>
                <a:gd name="connsiteY1" fmla="*/ -308 h 1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091" h="10637">
                  <a:moveTo>
                    <a:pt x="-184" y="10328"/>
                  </a:moveTo>
                  <a:cubicBezTo>
                    <a:pt x="4790" y="10448"/>
                    <a:pt x="9355" y="3474"/>
                    <a:pt x="8872" y="-30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3" name="任意多边形: 形状 1392">
              <a:extLst>
                <a:ext uri="{FF2B5EF4-FFF2-40B4-BE49-F238E27FC236}">
                  <a16:creationId xmlns:a16="http://schemas.microsoft.com/office/drawing/2014/main" id="{9EADEACA-5EB2-1692-E887-2D48EA6A990A}"/>
                </a:ext>
              </a:extLst>
            </p:cNvPr>
            <p:cNvSpPr/>
            <p:nvPr/>
          </p:nvSpPr>
          <p:spPr>
            <a:xfrm flipV="1">
              <a:off x="8323482" y="5639590"/>
              <a:ext cx="15164" cy="32462"/>
            </a:xfrm>
            <a:custGeom>
              <a:avLst/>
              <a:gdLst>
                <a:gd name="connsiteX0" fmla="*/ 14982 w 15164"/>
                <a:gd name="connsiteY0" fmla="*/ 32138 h 32462"/>
                <a:gd name="connsiteX1" fmla="*/ 12931 w 15164"/>
                <a:gd name="connsiteY1" fmla="*/ -324 h 32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164" h="32462">
                  <a:moveTo>
                    <a:pt x="14982" y="32138"/>
                  </a:moveTo>
                  <a:cubicBezTo>
                    <a:pt x="-967" y="31892"/>
                    <a:pt x="-8251" y="4925"/>
                    <a:pt x="12931" y="-32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4" name="任意多边形: 形状 1393">
              <a:extLst>
                <a:ext uri="{FF2B5EF4-FFF2-40B4-BE49-F238E27FC236}">
                  <a16:creationId xmlns:a16="http://schemas.microsoft.com/office/drawing/2014/main" id="{231F4982-2B0A-B08E-5127-694A43C39D14}"/>
                </a:ext>
              </a:extLst>
            </p:cNvPr>
            <p:cNvSpPr/>
            <p:nvPr/>
          </p:nvSpPr>
          <p:spPr>
            <a:xfrm flipV="1">
              <a:off x="8311730" y="5655663"/>
              <a:ext cx="14681" cy="30689"/>
            </a:xfrm>
            <a:custGeom>
              <a:avLst/>
              <a:gdLst>
                <a:gd name="connsiteX0" fmla="*/ 11614 w 14681"/>
                <a:gd name="connsiteY0" fmla="*/ 30368 h 30689"/>
                <a:gd name="connsiteX1" fmla="*/ 14498 w 14681"/>
                <a:gd name="connsiteY1" fmla="*/ -321 h 30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681" h="30689">
                  <a:moveTo>
                    <a:pt x="11614" y="30368"/>
                  </a:moveTo>
                  <a:cubicBezTo>
                    <a:pt x="-1758" y="29032"/>
                    <a:pt x="-7381" y="2108"/>
                    <a:pt x="14498" y="-32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5" name="任意多边形: 形状 1394">
              <a:extLst>
                <a:ext uri="{FF2B5EF4-FFF2-40B4-BE49-F238E27FC236}">
                  <a16:creationId xmlns:a16="http://schemas.microsoft.com/office/drawing/2014/main" id="{11EEBFEE-71FE-7D53-BED3-4EFB0DB7A034}"/>
                </a:ext>
              </a:extLst>
            </p:cNvPr>
            <p:cNvSpPr/>
            <p:nvPr/>
          </p:nvSpPr>
          <p:spPr>
            <a:xfrm flipV="1">
              <a:off x="8304086" y="5677928"/>
              <a:ext cx="12219" cy="30300"/>
            </a:xfrm>
            <a:custGeom>
              <a:avLst/>
              <a:gdLst>
                <a:gd name="connsiteX0" fmla="*/ 8898 w 12219"/>
                <a:gd name="connsiteY0" fmla="*/ 29983 h 30300"/>
                <a:gd name="connsiteX1" fmla="*/ 12037 w 12219"/>
                <a:gd name="connsiteY1" fmla="*/ -317 h 30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219" h="30300">
                  <a:moveTo>
                    <a:pt x="8898" y="29983"/>
                  </a:moveTo>
                  <a:cubicBezTo>
                    <a:pt x="-1253" y="27701"/>
                    <a:pt x="-6186" y="6595"/>
                    <a:pt x="12037" y="-31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6" name="任意多边形: 形状 1395">
              <a:extLst>
                <a:ext uri="{FF2B5EF4-FFF2-40B4-BE49-F238E27FC236}">
                  <a16:creationId xmlns:a16="http://schemas.microsoft.com/office/drawing/2014/main" id="{BA1448D3-2E5E-E937-0373-9DC2E9595FAF}"/>
                </a:ext>
              </a:extLst>
            </p:cNvPr>
            <p:cNvSpPr/>
            <p:nvPr/>
          </p:nvSpPr>
          <p:spPr>
            <a:xfrm flipV="1">
              <a:off x="8285469" y="5678879"/>
              <a:ext cx="19959" cy="6192"/>
            </a:xfrm>
            <a:custGeom>
              <a:avLst/>
              <a:gdLst>
                <a:gd name="connsiteX0" fmla="*/ 19776 w 19959"/>
                <a:gd name="connsiteY0" fmla="*/ -319 h 6192"/>
                <a:gd name="connsiteX1" fmla="*/ -184 w 19959"/>
                <a:gd name="connsiteY1" fmla="*/ 4706 h 6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959" h="6192">
                  <a:moveTo>
                    <a:pt x="19776" y="-319"/>
                  </a:moveTo>
                  <a:cubicBezTo>
                    <a:pt x="17265" y="3452"/>
                    <a:pt x="7394" y="8075"/>
                    <a:pt x="-184" y="470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7" name="任意多边形: 形状 1396">
              <a:extLst>
                <a:ext uri="{FF2B5EF4-FFF2-40B4-BE49-F238E27FC236}">
                  <a16:creationId xmlns:a16="http://schemas.microsoft.com/office/drawing/2014/main" id="{E5A7AFC0-3BD9-C900-F6C9-58D8555FC54D}"/>
                </a:ext>
              </a:extLst>
            </p:cNvPr>
            <p:cNvSpPr/>
            <p:nvPr/>
          </p:nvSpPr>
          <p:spPr>
            <a:xfrm flipV="1">
              <a:off x="8331396" y="5599942"/>
              <a:ext cx="13800" cy="33492"/>
            </a:xfrm>
            <a:custGeom>
              <a:avLst/>
              <a:gdLst>
                <a:gd name="connsiteX0" fmla="*/ 13617 w 13800"/>
                <a:gd name="connsiteY0" fmla="*/ 33161 h 33492"/>
                <a:gd name="connsiteX1" fmla="*/ 8465 w 13800"/>
                <a:gd name="connsiteY1" fmla="*/ -331 h 33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800" h="33492">
                  <a:moveTo>
                    <a:pt x="13617" y="33161"/>
                  </a:moveTo>
                  <a:cubicBezTo>
                    <a:pt x="-99" y="30412"/>
                    <a:pt x="-6606" y="11121"/>
                    <a:pt x="8465" y="-33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8" name="任意多边形: 形状 1397">
              <a:extLst>
                <a:ext uri="{FF2B5EF4-FFF2-40B4-BE49-F238E27FC236}">
                  <a16:creationId xmlns:a16="http://schemas.microsoft.com/office/drawing/2014/main" id="{989944AE-E0A4-2EA4-DA77-2708FDFAB7F8}"/>
                </a:ext>
              </a:extLst>
            </p:cNvPr>
            <p:cNvSpPr/>
            <p:nvPr/>
          </p:nvSpPr>
          <p:spPr>
            <a:xfrm flipV="1">
              <a:off x="8311365" y="5614975"/>
              <a:ext cx="19900" cy="39120"/>
            </a:xfrm>
            <a:custGeom>
              <a:avLst/>
              <a:gdLst>
                <a:gd name="connsiteX0" fmla="*/ 19718 w 19900"/>
                <a:gd name="connsiteY0" fmla="*/ 38704 h 39120"/>
                <a:gd name="connsiteX1" fmla="*/ 12143 w 19900"/>
                <a:gd name="connsiteY1" fmla="*/ -328 h 39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900" h="39120">
                  <a:moveTo>
                    <a:pt x="19718" y="38704"/>
                  </a:moveTo>
                  <a:cubicBezTo>
                    <a:pt x="3660" y="40439"/>
                    <a:pt x="-11723" y="16153"/>
                    <a:pt x="12143" y="-32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9" name="任意多边形: 形状 1398">
              <a:extLst>
                <a:ext uri="{FF2B5EF4-FFF2-40B4-BE49-F238E27FC236}">
                  <a16:creationId xmlns:a16="http://schemas.microsoft.com/office/drawing/2014/main" id="{DCE8ED6A-4DCB-370C-53A6-ECC9BA498129}"/>
                </a:ext>
              </a:extLst>
            </p:cNvPr>
            <p:cNvSpPr/>
            <p:nvPr/>
          </p:nvSpPr>
          <p:spPr>
            <a:xfrm flipV="1">
              <a:off x="8301009" y="5641852"/>
              <a:ext cx="11920" cy="32564"/>
            </a:xfrm>
            <a:custGeom>
              <a:avLst/>
              <a:gdLst>
                <a:gd name="connsiteX0" fmla="*/ 11737 w 11920"/>
                <a:gd name="connsiteY0" fmla="*/ 32241 h 32564"/>
                <a:gd name="connsiteX1" fmla="*/ 10716 w 11920"/>
                <a:gd name="connsiteY1" fmla="*/ -324 h 32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920" h="32564">
                  <a:moveTo>
                    <a:pt x="11737" y="32241"/>
                  </a:moveTo>
                  <a:cubicBezTo>
                    <a:pt x="1497" y="31110"/>
                    <a:pt x="-8496" y="8033"/>
                    <a:pt x="10716" y="-32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0" name="任意多边形: 形状 1399">
              <a:extLst>
                <a:ext uri="{FF2B5EF4-FFF2-40B4-BE49-F238E27FC236}">
                  <a16:creationId xmlns:a16="http://schemas.microsoft.com/office/drawing/2014/main" id="{14072C75-D733-3C9A-3AFB-16BB75C05CF4}"/>
                </a:ext>
              </a:extLst>
            </p:cNvPr>
            <p:cNvSpPr/>
            <p:nvPr/>
          </p:nvSpPr>
          <p:spPr>
            <a:xfrm flipV="1">
              <a:off x="8295931" y="5668284"/>
              <a:ext cx="8188" cy="11168"/>
            </a:xfrm>
            <a:custGeom>
              <a:avLst/>
              <a:gdLst>
                <a:gd name="connsiteX0" fmla="*/ 8005 w 8188"/>
                <a:gd name="connsiteY0" fmla="*/ 10848 h 11168"/>
                <a:gd name="connsiteX1" fmla="*/ -156 w 8188"/>
                <a:gd name="connsiteY1" fmla="*/ -321 h 11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188" h="11168">
                  <a:moveTo>
                    <a:pt x="8005" y="10848"/>
                  </a:moveTo>
                  <a:cubicBezTo>
                    <a:pt x="3873" y="9920"/>
                    <a:pt x="-574" y="3757"/>
                    <a:pt x="-156" y="-32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1" name="任意多边形: 形状 1400">
              <a:extLst>
                <a:ext uri="{FF2B5EF4-FFF2-40B4-BE49-F238E27FC236}">
                  <a16:creationId xmlns:a16="http://schemas.microsoft.com/office/drawing/2014/main" id="{F8439B9B-3E3C-87D9-F419-57BE13E47C93}"/>
                </a:ext>
              </a:extLst>
            </p:cNvPr>
            <p:cNvSpPr/>
            <p:nvPr/>
          </p:nvSpPr>
          <p:spPr>
            <a:xfrm flipV="1">
              <a:off x="8277845" y="5652432"/>
              <a:ext cx="23536" cy="3603"/>
            </a:xfrm>
            <a:custGeom>
              <a:avLst/>
              <a:gdLst>
                <a:gd name="connsiteX0" fmla="*/ 23352 w 23536"/>
                <a:gd name="connsiteY0" fmla="*/ 285 h 3603"/>
                <a:gd name="connsiteX1" fmla="*/ -184 w 23536"/>
                <a:gd name="connsiteY1" fmla="*/ -324 h 3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536" h="3603">
                  <a:moveTo>
                    <a:pt x="23352" y="285"/>
                  </a:moveTo>
                  <a:cubicBezTo>
                    <a:pt x="17011" y="4027"/>
                    <a:pt x="6017" y="4728"/>
                    <a:pt x="-184" y="-32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2" name="任意多边形: 形状 1401">
              <a:extLst>
                <a:ext uri="{FF2B5EF4-FFF2-40B4-BE49-F238E27FC236}">
                  <a16:creationId xmlns:a16="http://schemas.microsoft.com/office/drawing/2014/main" id="{AB2F0B71-A4F7-16A8-9AD7-DC83CE97917C}"/>
                </a:ext>
              </a:extLst>
            </p:cNvPr>
            <p:cNvSpPr/>
            <p:nvPr/>
          </p:nvSpPr>
          <p:spPr>
            <a:xfrm flipV="1">
              <a:off x="8280783" y="5625371"/>
              <a:ext cx="18009" cy="27959"/>
            </a:xfrm>
            <a:custGeom>
              <a:avLst/>
              <a:gdLst>
                <a:gd name="connsiteX0" fmla="*/ -184 w 18009"/>
                <a:gd name="connsiteY0" fmla="*/ 26630 h 27959"/>
                <a:gd name="connsiteX1" fmla="*/ 14865 w 18009"/>
                <a:gd name="connsiteY1" fmla="*/ -327 h 27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009" h="27959">
                  <a:moveTo>
                    <a:pt x="-184" y="26630"/>
                  </a:moveTo>
                  <a:cubicBezTo>
                    <a:pt x="6088" y="31370"/>
                    <a:pt x="25079" y="18796"/>
                    <a:pt x="14865" y="-32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3" name="任意多边形: 形状 1402">
              <a:extLst>
                <a:ext uri="{FF2B5EF4-FFF2-40B4-BE49-F238E27FC236}">
                  <a16:creationId xmlns:a16="http://schemas.microsoft.com/office/drawing/2014/main" id="{342F853A-8A59-86B5-371E-B5ADE014FA1E}"/>
                </a:ext>
              </a:extLst>
            </p:cNvPr>
            <p:cNvSpPr/>
            <p:nvPr/>
          </p:nvSpPr>
          <p:spPr>
            <a:xfrm flipV="1">
              <a:off x="8297002" y="5631907"/>
              <a:ext cx="14618" cy="3342"/>
            </a:xfrm>
            <a:custGeom>
              <a:avLst/>
              <a:gdLst>
                <a:gd name="connsiteX0" fmla="*/ 14435 w 14618"/>
                <a:gd name="connsiteY0" fmla="*/ 2118 h 3342"/>
                <a:gd name="connsiteX1" fmla="*/ -183 w 14618"/>
                <a:gd name="connsiteY1" fmla="*/ -328 h 3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618" h="3342">
                  <a:moveTo>
                    <a:pt x="14435" y="2118"/>
                  </a:moveTo>
                  <a:cubicBezTo>
                    <a:pt x="11344" y="3258"/>
                    <a:pt x="4500" y="4056"/>
                    <a:pt x="-183" y="-32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4" name="任意多边形: 形状 1403">
              <a:extLst>
                <a:ext uri="{FF2B5EF4-FFF2-40B4-BE49-F238E27FC236}">
                  <a16:creationId xmlns:a16="http://schemas.microsoft.com/office/drawing/2014/main" id="{D641039D-C15F-5ECF-AB2E-BAFC60792E56}"/>
                </a:ext>
              </a:extLst>
            </p:cNvPr>
            <p:cNvSpPr/>
            <p:nvPr/>
          </p:nvSpPr>
          <p:spPr>
            <a:xfrm flipV="1">
              <a:off x="8319003" y="5570533"/>
              <a:ext cx="20239" cy="44385"/>
            </a:xfrm>
            <a:custGeom>
              <a:avLst/>
              <a:gdLst>
                <a:gd name="connsiteX0" fmla="*/ 20057 w 20239"/>
                <a:gd name="connsiteY0" fmla="*/ 44049 h 44385"/>
                <a:gd name="connsiteX1" fmla="*/ 10178 w 20239"/>
                <a:gd name="connsiteY1" fmla="*/ -336 h 44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239" h="44385">
                  <a:moveTo>
                    <a:pt x="20057" y="44049"/>
                  </a:moveTo>
                  <a:cubicBezTo>
                    <a:pt x="6903" y="41763"/>
                    <a:pt x="-12320" y="20445"/>
                    <a:pt x="10178" y="-33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5" name="任意多边形: 形状 1404">
              <a:extLst>
                <a:ext uri="{FF2B5EF4-FFF2-40B4-BE49-F238E27FC236}">
                  <a16:creationId xmlns:a16="http://schemas.microsoft.com/office/drawing/2014/main" id="{9B1BDC6D-D870-E5BF-875F-567B7399E1EE}"/>
                </a:ext>
              </a:extLst>
            </p:cNvPr>
            <p:cNvSpPr/>
            <p:nvPr/>
          </p:nvSpPr>
          <p:spPr>
            <a:xfrm flipV="1">
              <a:off x="8291141" y="5606556"/>
              <a:ext cx="24791" cy="15107"/>
            </a:xfrm>
            <a:custGeom>
              <a:avLst/>
              <a:gdLst>
                <a:gd name="connsiteX0" fmla="*/ -183 w 24791"/>
                <a:gd name="connsiteY0" fmla="*/ 12103 h 15107"/>
                <a:gd name="connsiteX1" fmla="*/ 24608 w 24791"/>
                <a:gd name="connsiteY1" fmla="*/ -332 h 15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791" h="15107">
                  <a:moveTo>
                    <a:pt x="-183" y="12103"/>
                  </a:moveTo>
                  <a:cubicBezTo>
                    <a:pt x="3880" y="18517"/>
                    <a:pt x="24616" y="13001"/>
                    <a:pt x="24608" y="-33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6" name="任意多边形: 形状 1405">
              <a:extLst>
                <a:ext uri="{FF2B5EF4-FFF2-40B4-BE49-F238E27FC236}">
                  <a16:creationId xmlns:a16="http://schemas.microsoft.com/office/drawing/2014/main" id="{7E8A496E-0D21-5FCF-0245-F1571414FDCF}"/>
                </a:ext>
              </a:extLst>
            </p:cNvPr>
            <p:cNvSpPr/>
            <p:nvPr/>
          </p:nvSpPr>
          <p:spPr>
            <a:xfrm flipV="1">
              <a:off x="8302068" y="5567438"/>
              <a:ext cx="18163" cy="19961"/>
            </a:xfrm>
            <a:custGeom>
              <a:avLst/>
              <a:gdLst>
                <a:gd name="connsiteX0" fmla="*/ -156 w 18163"/>
                <a:gd name="connsiteY0" fmla="*/ 19623 h 19961"/>
                <a:gd name="connsiteX1" fmla="*/ 17980 w 18163"/>
                <a:gd name="connsiteY1" fmla="*/ -309 h 19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163" h="19961">
                  <a:moveTo>
                    <a:pt x="-156" y="19623"/>
                  </a:moveTo>
                  <a:cubicBezTo>
                    <a:pt x="-710" y="13162"/>
                    <a:pt x="7152" y="-1075"/>
                    <a:pt x="17980" y="-30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7" name="任意多边形: 形状 1406">
              <a:extLst>
                <a:ext uri="{FF2B5EF4-FFF2-40B4-BE49-F238E27FC236}">
                  <a16:creationId xmlns:a16="http://schemas.microsoft.com/office/drawing/2014/main" id="{3EA955AE-F275-5C3B-0720-D6E5AB57026F}"/>
                </a:ext>
              </a:extLst>
            </p:cNvPr>
            <p:cNvSpPr/>
            <p:nvPr/>
          </p:nvSpPr>
          <p:spPr>
            <a:xfrm flipV="1">
              <a:off x="8259593" y="5489690"/>
              <a:ext cx="37712" cy="35770"/>
            </a:xfrm>
            <a:custGeom>
              <a:avLst/>
              <a:gdLst>
                <a:gd name="connsiteX0" fmla="*/ 3861 w 37712"/>
                <a:gd name="connsiteY0" fmla="*/ 35418 h 35770"/>
                <a:gd name="connsiteX1" fmla="*/ 13070 w 37712"/>
                <a:gd name="connsiteY1" fmla="*/ 1816 h 35770"/>
                <a:gd name="connsiteX2" fmla="*/ 37528 w 37712"/>
                <a:gd name="connsiteY2" fmla="*/ 14636 h 35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712" h="35770">
                  <a:moveTo>
                    <a:pt x="3861" y="35418"/>
                  </a:moveTo>
                  <a:cubicBezTo>
                    <a:pt x="-3666" y="24393"/>
                    <a:pt x="-739" y="8382"/>
                    <a:pt x="13070" y="1816"/>
                  </a:cubicBezTo>
                  <a:cubicBezTo>
                    <a:pt x="26877" y="-4755"/>
                    <a:pt x="36738" y="4793"/>
                    <a:pt x="37528" y="1463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8" name="任意多边形: 形状 1407">
              <a:extLst>
                <a:ext uri="{FF2B5EF4-FFF2-40B4-BE49-F238E27FC236}">
                  <a16:creationId xmlns:a16="http://schemas.microsoft.com/office/drawing/2014/main" id="{4560DF87-A5C7-CA3A-CB41-F0550E174B1C}"/>
                </a:ext>
              </a:extLst>
            </p:cNvPr>
            <p:cNvSpPr/>
            <p:nvPr/>
          </p:nvSpPr>
          <p:spPr>
            <a:xfrm flipV="1">
              <a:off x="8263415" y="5524933"/>
              <a:ext cx="11176" cy="28363"/>
            </a:xfrm>
            <a:custGeom>
              <a:avLst/>
              <a:gdLst>
                <a:gd name="connsiteX0" fmla="*/ 10992 w 11176"/>
                <a:gd name="connsiteY0" fmla="*/ 28017 h 28363"/>
                <a:gd name="connsiteX1" fmla="*/ 9356 w 11176"/>
                <a:gd name="connsiteY1" fmla="*/ -346 h 28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176" h="28363">
                  <a:moveTo>
                    <a:pt x="10992" y="28017"/>
                  </a:moveTo>
                  <a:cubicBezTo>
                    <a:pt x="-4204" y="22943"/>
                    <a:pt x="-3068" y="1531"/>
                    <a:pt x="9356" y="-34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9" name="任意多边形: 形状 1408">
              <a:extLst>
                <a:ext uri="{FF2B5EF4-FFF2-40B4-BE49-F238E27FC236}">
                  <a16:creationId xmlns:a16="http://schemas.microsoft.com/office/drawing/2014/main" id="{7298D310-D0F6-CECB-A5A2-4EFAFB5CB01C}"/>
                </a:ext>
              </a:extLst>
            </p:cNvPr>
            <p:cNvSpPr/>
            <p:nvPr/>
          </p:nvSpPr>
          <p:spPr>
            <a:xfrm flipV="1">
              <a:off x="8288998" y="5523742"/>
              <a:ext cx="24595" cy="20478"/>
            </a:xfrm>
            <a:custGeom>
              <a:avLst/>
              <a:gdLst>
                <a:gd name="connsiteX0" fmla="*/ -183 w 24595"/>
                <a:gd name="connsiteY0" fmla="*/ 20132 h 20478"/>
                <a:gd name="connsiteX1" fmla="*/ 24412 w 24595"/>
                <a:gd name="connsiteY1" fmla="*/ -347 h 20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595" h="20478">
                  <a:moveTo>
                    <a:pt x="-183" y="20132"/>
                  </a:moveTo>
                  <a:cubicBezTo>
                    <a:pt x="6097" y="18878"/>
                    <a:pt x="24285" y="10620"/>
                    <a:pt x="24412" y="-34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0" name="任意多边形: 形状 1409">
              <a:extLst>
                <a:ext uri="{FF2B5EF4-FFF2-40B4-BE49-F238E27FC236}">
                  <a16:creationId xmlns:a16="http://schemas.microsoft.com/office/drawing/2014/main" id="{F5FBC01C-3C19-3BB2-B86C-0E7F2BED0CDF}"/>
                </a:ext>
              </a:extLst>
            </p:cNvPr>
            <p:cNvSpPr/>
            <p:nvPr/>
          </p:nvSpPr>
          <p:spPr>
            <a:xfrm flipV="1">
              <a:off x="8231287" y="5492548"/>
              <a:ext cx="29754" cy="19458"/>
            </a:xfrm>
            <a:custGeom>
              <a:avLst/>
              <a:gdLst>
                <a:gd name="connsiteX0" fmla="*/ 1448 w 29754"/>
                <a:gd name="connsiteY0" fmla="*/ 19105 h 19458"/>
                <a:gd name="connsiteX1" fmla="*/ 29570 w 29754"/>
                <a:gd name="connsiteY1" fmla="*/ 749 h 19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754" h="19458">
                  <a:moveTo>
                    <a:pt x="1448" y="19105"/>
                  </a:moveTo>
                  <a:cubicBezTo>
                    <a:pt x="-6129" y="15737"/>
                    <a:pt x="14273" y="-5355"/>
                    <a:pt x="29570" y="74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1" name="任意多边形: 形状 1410">
              <a:extLst>
                <a:ext uri="{FF2B5EF4-FFF2-40B4-BE49-F238E27FC236}">
                  <a16:creationId xmlns:a16="http://schemas.microsoft.com/office/drawing/2014/main" id="{C80A8E62-24C9-9582-DE6F-3DB11C1B0950}"/>
                </a:ext>
              </a:extLst>
            </p:cNvPr>
            <p:cNvSpPr/>
            <p:nvPr/>
          </p:nvSpPr>
          <p:spPr>
            <a:xfrm flipV="1">
              <a:off x="8244658" y="5511598"/>
              <a:ext cx="17652" cy="30065"/>
            </a:xfrm>
            <a:custGeom>
              <a:avLst/>
              <a:gdLst>
                <a:gd name="connsiteX0" fmla="*/ 4389 w 17652"/>
                <a:gd name="connsiteY0" fmla="*/ 29717 h 30065"/>
                <a:gd name="connsiteX1" fmla="*/ 17468 w 17652"/>
                <a:gd name="connsiteY1" fmla="*/ -349 h 3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652" h="30065">
                  <a:moveTo>
                    <a:pt x="4389" y="29717"/>
                  </a:moveTo>
                  <a:cubicBezTo>
                    <a:pt x="-1312" y="22435"/>
                    <a:pt x="-5795" y="6762"/>
                    <a:pt x="17468" y="-34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2" name="任意多边形: 形状 1411">
              <a:extLst>
                <a:ext uri="{FF2B5EF4-FFF2-40B4-BE49-F238E27FC236}">
                  <a16:creationId xmlns:a16="http://schemas.microsoft.com/office/drawing/2014/main" id="{FA4C9A5B-D0D3-A7B3-6F3A-C52590FF5BE2}"/>
                </a:ext>
              </a:extLst>
            </p:cNvPr>
            <p:cNvSpPr/>
            <p:nvPr/>
          </p:nvSpPr>
          <p:spPr>
            <a:xfrm flipV="1">
              <a:off x="8225133" y="5534926"/>
              <a:ext cx="35362" cy="27165"/>
            </a:xfrm>
            <a:custGeom>
              <a:avLst/>
              <a:gdLst>
                <a:gd name="connsiteX0" fmla="*/ 32486 w 35362"/>
                <a:gd name="connsiteY0" fmla="*/ 6096 h 27165"/>
                <a:gd name="connsiteX1" fmla="*/ 13007 w 35362"/>
                <a:gd name="connsiteY1" fmla="*/ 26060 h 27165"/>
                <a:gd name="connsiteX2" fmla="*/ 8265 w 35362"/>
                <a:gd name="connsiteY2" fmla="*/ -343 h 27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362" h="27165">
                  <a:moveTo>
                    <a:pt x="32486" y="6096"/>
                  </a:moveTo>
                  <a:cubicBezTo>
                    <a:pt x="39779" y="10733"/>
                    <a:pt x="31910" y="30967"/>
                    <a:pt x="13007" y="26060"/>
                  </a:cubicBezTo>
                  <a:cubicBezTo>
                    <a:pt x="-5895" y="21152"/>
                    <a:pt x="-1686" y="-570"/>
                    <a:pt x="8265" y="-34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3" name="任意多边形: 形状 1412">
              <a:extLst>
                <a:ext uri="{FF2B5EF4-FFF2-40B4-BE49-F238E27FC236}">
                  <a16:creationId xmlns:a16="http://schemas.microsoft.com/office/drawing/2014/main" id="{9A7FF9FA-6E9E-AF18-CC34-78E76BF7B8EE}"/>
                </a:ext>
              </a:extLst>
            </p:cNvPr>
            <p:cNvSpPr/>
            <p:nvPr/>
          </p:nvSpPr>
          <p:spPr>
            <a:xfrm flipV="1">
              <a:off x="8217490" y="5496953"/>
              <a:ext cx="27341" cy="31716"/>
            </a:xfrm>
            <a:custGeom>
              <a:avLst/>
              <a:gdLst>
                <a:gd name="connsiteX0" fmla="*/ 4886 w 27341"/>
                <a:gd name="connsiteY0" fmla="*/ 31366 h 31716"/>
                <a:gd name="connsiteX1" fmla="*/ 27157 w 27341"/>
                <a:gd name="connsiteY1" fmla="*/ 1196 h 31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7341" h="31716">
                  <a:moveTo>
                    <a:pt x="4886" y="31366"/>
                  </a:moveTo>
                  <a:cubicBezTo>
                    <a:pt x="-7343" y="24956"/>
                    <a:pt x="3501" y="-7781"/>
                    <a:pt x="27157" y="119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4" name="任意多边形: 形状 1413">
              <a:extLst>
                <a:ext uri="{FF2B5EF4-FFF2-40B4-BE49-F238E27FC236}">
                  <a16:creationId xmlns:a16="http://schemas.microsoft.com/office/drawing/2014/main" id="{EC610341-89D8-0F96-B05B-66D2E85A08EB}"/>
                </a:ext>
              </a:extLst>
            </p:cNvPr>
            <p:cNvSpPr/>
            <p:nvPr/>
          </p:nvSpPr>
          <p:spPr>
            <a:xfrm flipV="1">
              <a:off x="8186904" y="5504930"/>
              <a:ext cx="33216" cy="28478"/>
            </a:xfrm>
            <a:custGeom>
              <a:avLst/>
              <a:gdLst>
                <a:gd name="connsiteX0" fmla="*/ 9516 w 33216"/>
                <a:gd name="connsiteY0" fmla="*/ 28129 h 28478"/>
                <a:gd name="connsiteX1" fmla="*/ 11638 w 33216"/>
                <a:gd name="connsiteY1" fmla="*/ 104 h 28478"/>
                <a:gd name="connsiteX2" fmla="*/ 32966 w 33216"/>
                <a:gd name="connsiteY2" fmla="*/ 15718 h 2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216" h="28478">
                  <a:moveTo>
                    <a:pt x="9516" y="28129"/>
                  </a:moveTo>
                  <a:cubicBezTo>
                    <a:pt x="-3936" y="24937"/>
                    <a:pt x="-3556" y="3190"/>
                    <a:pt x="11638" y="104"/>
                  </a:cubicBezTo>
                  <a:cubicBezTo>
                    <a:pt x="26834" y="-2991"/>
                    <a:pt x="33788" y="10573"/>
                    <a:pt x="32966" y="1571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5" name="任意多边形: 形状 1414">
              <a:extLst>
                <a:ext uri="{FF2B5EF4-FFF2-40B4-BE49-F238E27FC236}">
                  <a16:creationId xmlns:a16="http://schemas.microsoft.com/office/drawing/2014/main" id="{F92C066D-1EA5-65F2-540E-1BB0B0FE7464}"/>
                </a:ext>
              </a:extLst>
            </p:cNvPr>
            <p:cNvSpPr/>
            <p:nvPr/>
          </p:nvSpPr>
          <p:spPr>
            <a:xfrm flipV="1">
              <a:off x="8161545" y="5510526"/>
              <a:ext cx="28954" cy="28625"/>
            </a:xfrm>
            <a:custGeom>
              <a:avLst/>
              <a:gdLst>
                <a:gd name="connsiteX0" fmla="*/ 9276 w 28954"/>
                <a:gd name="connsiteY0" fmla="*/ 28277 h 28625"/>
                <a:gd name="connsiteX1" fmla="*/ 5413 w 28954"/>
                <a:gd name="connsiteY1" fmla="*/ 2406 h 28625"/>
                <a:gd name="connsiteX2" fmla="*/ 28768 w 28954"/>
                <a:gd name="connsiteY2" fmla="*/ 10487 h 28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954" h="28625">
                  <a:moveTo>
                    <a:pt x="9276" y="28277"/>
                  </a:moveTo>
                  <a:cubicBezTo>
                    <a:pt x="-1146" y="26435"/>
                    <a:pt x="-3722" y="8191"/>
                    <a:pt x="5413" y="2406"/>
                  </a:cubicBezTo>
                  <a:cubicBezTo>
                    <a:pt x="14543" y="-3377"/>
                    <a:pt x="24736" y="241"/>
                    <a:pt x="28768" y="1048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6" name="任意多边形: 形状 1415">
              <a:extLst>
                <a:ext uri="{FF2B5EF4-FFF2-40B4-BE49-F238E27FC236}">
                  <a16:creationId xmlns:a16="http://schemas.microsoft.com/office/drawing/2014/main" id="{C2E06FEA-5023-F9C8-8492-59FBA1A7F692}"/>
                </a:ext>
              </a:extLst>
            </p:cNvPr>
            <p:cNvSpPr/>
            <p:nvPr/>
          </p:nvSpPr>
          <p:spPr>
            <a:xfrm flipV="1">
              <a:off x="8206574" y="5532910"/>
              <a:ext cx="18584" cy="20234"/>
            </a:xfrm>
            <a:custGeom>
              <a:avLst/>
              <a:gdLst>
                <a:gd name="connsiteX0" fmla="*/ 2110 w 18584"/>
                <a:gd name="connsiteY0" fmla="*/ 19889 h 20234"/>
                <a:gd name="connsiteX1" fmla="*/ 18399 w 18584"/>
                <a:gd name="connsiteY1" fmla="*/ 40 h 20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584" h="20234">
                  <a:moveTo>
                    <a:pt x="2110" y="19889"/>
                  </a:moveTo>
                  <a:cubicBezTo>
                    <a:pt x="-4716" y="11687"/>
                    <a:pt x="4557" y="-2899"/>
                    <a:pt x="18399" y="4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7" name="任意多边形: 形状 1416">
              <a:extLst>
                <a:ext uri="{FF2B5EF4-FFF2-40B4-BE49-F238E27FC236}">
                  <a16:creationId xmlns:a16="http://schemas.microsoft.com/office/drawing/2014/main" id="{D0F2841B-0C7B-323A-459A-031FC64886B7}"/>
                </a:ext>
              </a:extLst>
            </p:cNvPr>
            <p:cNvSpPr/>
            <p:nvPr/>
          </p:nvSpPr>
          <p:spPr>
            <a:xfrm flipV="1">
              <a:off x="8235896" y="5528691"/>
              <a:ext cx="2903" cy="7909"/>
            </a:xfrm>
            <a:custGeom>
              <a:avLst/>
              <a:gdLst>
                <a:gd name="connsiteX0" fmla="*/ -185 w 2903"/>
                <a:gd name="connsiteY0" fmla="*/ -347 h 7909"/>
                <a:gd name="connsiteX1" fmla="*/ 2376 w 2903"/>
                <a:gd name="connsiteY1" fmla="*/ 7562 h 7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03" h="7909">
                  <a:moveTo>
                    <a:pt x="-185" y="-347"/>
                  </a:moveTo>
                  <a:cubicBezTo>
                    <a:pt x="2211" y="860"/>
                    <a:pt x="3337" y="4778"/>
                    <a:pt x="2376" y="756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8" name="任意多边形: 形状 1417">
              <a:extLst>
                <a:ext uri="{FF2B5EF4-FFF2-40B4-BE49-F238E27FC236}">
                  <a16:creationId xmlns:a16="http://schemas.microsoft.com/office/drawing/2014/main" id="{52B4B3B1-A699-F0A7-93F0-7C82AAA2D23B}"/>
                </a:ext>
              </a:extLst>
            </p:cNvPr>
            <p:cNvSpPr/>
            <p:nvPr/>
          </p:nvSpPr>
          <p:spPr>
            <a:xfrm flipV="1">
              <a:off x="8143425" y="5513621"/>
              <a:ext cx="20158" cy="21210"/>
            </a:xfrm>
            <a:custGeom>
              <a:avLst/>
              <a:gdLst>
                <a:gd name="connsiteX0" fmla="*/ 5607 w 20158"/>
                <a:gd name="connsiteY0" fmla="*/ 20862 h 21210"/>
                <a:gd name="connsiteX1" fmla="*/ 19972 w 20158"/>
                <a:gd name="connsiteY1" fmla="*/ 1419 h 21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158" h="21210">
                  <a:moveTo>
                    <a:pt x="5607" y="20862"/>
                  </a:moveTo>
                  <a:cubicBezTo>
                    <a:pt x="-5788" y="19636"/>
                    <a:pt x="-51" y="-7410"/>
                    <a:pt x="19972" y="141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9" name="任意多边形: 形状 1418">
              <a:extLst>
                <a:ext uri="{FF2B5EF4-FFF2-40B4-BE49-F238E27FC236}">
                  <a16:creationId xmlns:a16="http://schemas.microsoft.com/office/drawing/2014/main" id="{88C43998-6D81-B9B1-A4A9-E0B47D9E62B8}"/>
                </a:ext>
              </a:extLst>
            </p:cNvPr>
            <p:cNvSpPr/>
            <p:nvPr/>
          </p:nvSpPr>
          <p:spPr>
            <a:xfrm flipV="1">
              <a:off x="8204112" y="5547316"/>
              <a:ext cx="7909" cy="19980"/>
            </a:xfrm>
            <a:custGeom>
              <a:avLst/>
              <a:gdLst>
                <a:gd name="connsiteX0" fmla="*/ 5405 w 7909"/>
                <a:gd name="connsiteY0" fmla="*/ 19638 h 19980"/>
                <a:gd name="connsiteX1" fmla="*/ 7724 w 7909"/>
                <a:gd name="connsiteY1" fmla="*/ -343 h 19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909" h="19980">
                  <a:moveTo>
                    <a:pt x="5405" y="19638"/>
                  </a:moveTo>
                  <a:cubicBezTo>
                    <a:pt x="-2404" y="18054"/>
                    <a:pt x="-2390" y="890"/>
                    <a:pt x="7724" y="-34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0" name="任意多边形: 形状 1419">
              <a:extLst>
                <a:ext uri="{FF2B5EF4-FFF2-40B4-BE49-F238E27FC236}">
                  <a16:creationId xmlns:a16="http://schemas.microsoft.com/office/drawing/2014/main" id="{8AD8001A-64B5-9AD3-588C-E3F2D07C04A9}"/>
                </a:ext>
              </a:extLst>
            </p:cNvPr>
            <p:cNvSpPr/>
            <p:nvPr/>
          </p:nvSpPr>
          <p:spPr>
            <a:xfrm flipV="1">
              <a:off x="8176879" y="5538982"/>
              <a:ext cx="27474" cy="20737"/>
            </a:xfrm>
            <a:custGeom>
              <a:avLst/>
              <a:gdLst>
                <a:gd name="connsiteX0" fmla="*/ 610 w 27474"/>
                <a:gd name="connsiteY0" fmla="*/ 20393 h 20737"/>
                <a:gd name="connsiteX1" fmla="*/ 27288 w 27474"/>
                <a:gd name="connsiteY1" fmla="*/ 1051 h 20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7474" h="20737">
                  <a:moveTo>
                    <a:pt x="610" y="20393"/>
                  </a:moveTo>
                  <a:cubicBezTo>
                    <a:pt x="-3518" y="11302"/>
                    <a:pt x="8867" y="-5248"/>
                    <a:pt x="27288" y="105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1" name="任意多边形: 形状 1420">
              <a:extLst>
                <a:ext uri="{FF2B5EF4-FFF2-40B4-BE49-F238E27FC236}">
                  <a16:creationId xmlns:a16="http://schemas.microsoft.com/office/drawing/2014/main" id="{BDD0BE59-A4EE-F63A-03FF-FF8FE21415FA}"/>
                </a:ext>
              </a:extLst>
            </p:cNvPr>
            <p:cNvSpPr/>
            <p:nvPr/>
          </p:nvSpPr>
          <p:spPr>
            <a:xfrm flipV="1">
              <a:off x="8176995" y="5553031"/>
              <a:ext cx="5238" cy="17967"/>
            </a:xfrm>
            <a:custGeom>
              <a:avLst/>
              <a:gdLst>
                <a:gd name="connsiteX0" fmla="*/ 4185 w 5238"/>
                <a:gd name="connsiteY0" fmla="*/ 17626 h 17967"/>
                <a:gd name="connsiteX1" fmla="*/ 5053 w 5238"/>
                <a:gd name="connsiteY1" fmla="*/ -342 h 17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238" h="17967">
                  <a:moveTo>
                    <a:pt x="4185" y="17626"/>
                  </a:moveTo>
                  <a:cubicBezTo>
                    <a:pt x="-1662" y="13980"/>
                    <a:pt x="-1905" y="2427"/>
                    <a:pt x="5053" y="-34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2" name="任意多边形: 形状 1421">
              <a:extLst>
                <a:ext uri="{FF2B5EF4-FFF2-40B4-BE49-F238E27FC236}">
                  <a16:creationId xmlns:a16="http://schemas.microsoft.com/office/drawing/2014/main" id="{42DDB07A-97FE-571B-ACD6-F3720BA94A10}"/>
                </a:ext>
              </a:extLst>
            </p:cNvPr>
            <p:cNvSpPr/>
            <p:nvPr/>
          </p:nvSpPr>
          <p:spPr>
            <a:xfrm flipV="1">
              <a:off x="8299551" y="5699002"/>
              <a:ext cx="26063" cy="29259"/>
            </a:xfrm>
            <a:custGeom>
              <a:avLst/>
              <a:gdLst>
                <a:gd name="connsiteX0" fmla="*/ 5813 w 26063"/>
                <a:gd name="connsiteY0" fmla="*/ 28946 h 29259"/>
                <a:gd name="connsiteX1" fmla="*/ 25880 w 26063"/>
                <a:gd name="connsiteY1" fmla="*/ 449 h 29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063" h="29259">
                  <a:moveTo>
                    <a:pt x="5813" y="28946"/>
                  </a:moveTo>
                  <a:cubicBezTo>
                    <a:pt x="-7711" y="20915"/>
                    <a:pt x="2779" y="-5069"/>
                    <a:pt x="25880" y="44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3" name="任意多边形: 形状 1422">
              <a:extLst>
                <a:ext uri="{FF2B5EF4-FFF2-40B4-BE49-F238E27FC236}">
                  <a16:creationId xmlns:a16="http://schemas.microsoft.com/office/drawing/2014/main" id="{40B379DE-083B-55D0-25D8-AB288ED27D80}"/>
                </a:ext>
              </a:extLst>
            </p:cNvPr>
            <p:cNvSpPr/>
            <p:nvPr/>
          </p:nvSpPr>
          <p:spPr>
            <a:xfrm flipV="1">
              <a:off x="8300998" y="5725553"/>
              <a:ext cx="7407" cy="22342"/>
            </a:xfrm>
            <a:custGeom>
              <a:avLst/>
              <a:gdLst>
                <a:gd name="connsiteX0" fmla="*/ 7224 w 7407"/>
                <a:gd name="connsiteY0" fmla="*/ 22033 h 22342"/>
                <a:gd name="connsiteX1" fmla="*/ 1233 w 7407"/>
                <a:gd name="connsiteY1" fmla="*/ -309 h 22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07" h="22342">
                  <a:moveTo>
                    <a:pt x="7224" y="22033"/>
                  </a:moveTo>
                  <a:cubicBezTo>
                    <a:pt x="244" y="17467"/>
                    <a:pt x="-1922" y="6314"/>
                    <a:pt x="1233" y="-30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4" name="任意多边形: 形状 1423">
              <a:extLst>
                <a:ext uri="{FF2B5EF4-FFF2-40B4-BE49-F238E27FC236}">
                  <a16:creationId xmlns:a16="http://schemas.microsoft.com/office/drawing/2014/main" id="{6F441FEF-C460-B5A5-7BA6-1739B4DA562D}"/>
                </a:ext>
              </a:extLst>
            </p:cNvPr>
            <p:cNvSpPr/>
            <p:nvPr/>
          </p:nvSpPr>
          <p:spPr>
            <a:xfrm flipV="1">
              <a:off x="8281616" y="5723818"/>
              <a:ext cx="22708" cy="5923"/>
            </a:xfrm>
            <a:custGeom>
              <a:avLst/>
              <a:gdLst>
                <a:gd name="connsiteX0" fmla="*/ -184 w 22708"/>
                <a:gd name="connsiteY0" fmla="*/ 2093 h 5923"/>
                <a:gd name="connsiteX1" fmla="*/ 22525 w 22708"/>
                <a:gd name="connsiteY1" fmla="*/ -311 h 5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708" h="5923">
                  <a:moveTo>
                    <a:pt x="-184" y="2093"/>
                  </a:moveTo>
                  <a:cubicBezTo>
                    <a:pt x="4869" y="7061"/>
                    <a:pt x="16671" y="7211"/>
                    <a:pt x="22525" y="-31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5" name="任意多边形: 形状 1424">
              <a:extLst>
                <a:ext uri="{FF2B5EF4-FFF2-40B4-BE49-F238E27FC236}">
                  <a16:creationId xmlns:a16="http://schemas.microsoft.com/office/drawing/2014/main" id="{EED1E68B-D6AC-BB23-A9E0-F956D15EF3E3}"/>
                </a:ext>
              </a:extLst>
            </p:cNvPr>
            <p:cNvSpPr/>
            <p:nvPr/>
          </p:nvSpPr>
          <p:spPr>
            <a:xfrm flipV="1">
              <a:off x="8281259" y="5701880"/>
              <a:ext cx="19190" cy="3789"/>
            </a:xfrm>
            <a:custGeom>
              <a:avLst/>
              <a:gdLst>
                <a:gd name="connsiteX0" fmla="*/ -184 w 19190"/>
                <a:gd name="connsiteY0" fmla="*/ -315 h 3789"/>
                <a:gd name="connsiteX1" fmla="*/ 19007 w 19190"/>
                <a:gd name="connsiteY1" fmla="*/ 322 h 3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90" h="3789">
                  <a:moveTo>
                    <a:pt x="-184" y="-315"/>
                  </a:moveTo>
                  <a:cubicBezTo>
                    <a:pt x="4303" y="4193"/>
                    <a:pt x="14622" y="5013"/>
                    <a:pt x="19007" y="32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6" name="任意多边形: 形状 1425">
              <a:extLst>
                <a:ext uri="{FF2B5EF4-FFF2-40B4-BE49-F238E27FC236}">
                  <a16:creationId xmlns:a16="http://schemas.microsoft.com/office/drawing/2014/main" id="{2FAA9B2F-533C-BAB1-6CDF-3F52C7F7B588}"/>
                </a:ext>
              </a:extLst>
            </p:cNvPr>
            <p:cNvSpPr/>
            <p:nvPr/>
          </p:nvSpPr>
          <p:spPr>
            <a:xfrm flipV="1">
              <a:off x="8861993" y="5749491"/>
              <a:ext cx="30414" cy="44123"/>
            </a:xfrm>
            <a:custGeom>
              <a:avLst/>
              <a:gdLst>
                <a:gd name="connsiteX0" fmla="*/ 30243 w 30414"/>
                <a:gd name="connsiteY0" fmla="*/ 40376 h 44123"/>
                <a:gd name="connsiteX1" fmla="*/ 15369 w 30414"/>
                <a:gd name="connsiteY1" fmla="*/ -302 h 44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414" h="44123">
                  <a:moveTo>
                    <a:pt x="30243" y="40376"/>
                  </a:moveTo>
                  <a:cubicBezTo>
                    <a:pt x="2403" y="57460"/>
                    <a:pt x="-13998" y="5776"/>
                    <a:pt x="15369" y="-30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7" name="任意多边形: 形状 1426">
              <a:extLst>
                <a:ext uri="{FF2B5EF4-FFF2-40B4-BE49-F238E27FC236}">
                  <a16:creationId xmlns:a16="http://schemas.microsoft.com/office/drawing/2014/main" id="{6D7C1AB0-B39B-CD13-C913-46BCB031D814}"/>
                </a:ext>
              </a:extLst>
            </p:cNvPr>
            <p:cNvSpPr/>
            <p:nvPr/>
          </p:nvSpPr>
          <p:spPr>
            <a:xfrm flipV="1">
              <a:off x="8855657" y="5779964"/>
              <a:ext cx="14461" cy="25387"/>
            </a:xfrm>
            <a:custGeom>
              <a:avLst/>
              <a:gdLst>
                <a:gd name="connsiteX0" fmla="*/ 6932 w 14461"/>
                <a:gd name="connsiteY0" fmla="*/ 25089 h 25387"/>
                <a:gd name="connsiteX1" fmla="*/ 14290 w 14461"/>
                <a:gd name="connsiteY1" fmla="*/ -265 h 25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461" h="25387">
                  <a:moveTo>
                    <a:pt x="6932" y="25089"/>
                  </a:moveTo>
                  <a:cubicBezTo>
                    <a:pt x="-4167" y="19594"/>
                    <a:pt x="-2661" y="-1235"/>
                    <a:pt x="14290" y="-26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8" name="任意多边形: 形状 1427">
              <a:extLst>
                <a:ext uri="{FF2B5EF4-FFF2-40B4-BE49-F238E27FC236}">
                  <a16:creationId xmlns:a16="http://schemas.microsoft.com/office/drawing/2014/main" id="{67D63F32-FAC8-3B04-5B80-7900144570ED}"/>
                </a:ext>
              </a:extLst>
            </p:cNvPr>
            <p:cNvSpPr/>
            <p:nvPr/>
          </p:nvSpPr>
          <p:spPr>
            <a:xfrm flipV="1">
              <a:off x="8859068" y="5805087"/>
              <a:ext cx="31303" cy="36675"/>
            </a:xfrm>
            <a:custGeom>
              <a:avLst/>
              <a:gdLst>
                <a:gd name="connsiteX0" fmla="*/ 6736 w 31303"/>
                <a:gd name="connsiteY0" fmla="*/ 36383 h 36675"/>
                <a:gd name="connsiteX1" fmla="*/ 31132 w 31303"/>
                <a:gd name="connsiteY1" fmla="*/ 2694 h 3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303" h="36675">
                  <a:moveTo>
                    <a:pt x="6736" y="36383"/>
                  </a:moveTo>
                  <a:cubicBezTo>
                    <a:pt x="-10041" y="27955"/>
                    <a:pt x="5938" y="-11298"/>
                    <a:pt x="31132" y="269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9" name="任意多边形: 形状 1428">
              <a:extLst>
                <a:ext uri="{FF2B5EF4-FFF2-40B4-BE49-F238E27FC236}">
                  <a16:creationId xmlns:a16="http://schemas.microsoft.com/office/drawing/2014/main" id="{177B03FA-5DFD-D96B-405E-538093354F03}"/>
                </a:ext>
              </a:extLst>
            </p:cNvPr>
            <p:cNvSpPr/>
            <p:nvPr/>
          </p:nvSpPr>
          <p:spPr>
            <a:xfrm flipV="1">
              <a:off x="8874669" y="5841043"/>
              <a:ext cx="36401" cy="27661"/>
            </a:xfrm>
            <a:custGeom>
              <a:avLst/>
              <a:gdLst>
                <a:gd name="connsiteX0" fmla="*/ 1017 w 36401"/>
                <a:gd name="connsiteY0" fmla="*/ 27375 h 27661"/>
                <a:gd name="connsiteX1" fmla="*/ 36230 w 36401"/>
                <a:gd name="connsiteY1" fmla="*/ 11608 h 27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401" h="27661">
                  <a:moveTo>
                    <a:pt x="1017" y="27375"/>
                  </a:moveTo>
                  <a:cubicBezTo>
                    <a:pt x="-6717" y="14306"/>
                    <a:pt x="25420" y="-17482"/>
                    <a:pt x="36230" y="1160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0" name="任意多边形: 形状 1429">
              <a:extLst>
                <a:ext uri="{FF2B5EF4-FFF2-40B4-BE49-F238E27FC236}">
                  <a16:creationId xmlns:a16="http://schemas.microsoft.com/office/drawing/2014/main" id="{0D17EBA5-A971-2AFD-6801-20CBA56DCB4F}"/>
                </a:ext>
              </a:extLst>
            </p:cNvPr>
            <p:cNvSpPr/>
            <p:nvPr/>
          </p:nvSpPr>
          <p:spPr>
            <a:xfrm flipV="1">
              <a:off x="8898707" y="5868547"/>
              <a:ext cx="42565" cy="29590"/>
            </a:xfrm>
            <a:custGeom>
              <a:avLst/>
              <a:gdLst>
                <a:gd name="connsiteX0" fmla="*/ -161 w 42565"/>
                <a:gd name="connsiteY0" fmla="*/ 29309 h 29590"/>
                <a:gd name="connsiteX1" fmla="*/ 42395 w 42565"/>
                <a:gd name="connsiteY1" fmla="*/ 10522 h 29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565" h="29590">
                  <a:moveTo>
                    <a:pt x="-161" y="29309"/>
                  </a:moveTo>
                  <a:cubicBezTo>
                    <a:pt x="-819" y="8496"/>
                    <a:pt x="31615" y="-14231"/>
                    <a:pt x="42395" y="1052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1" name="任意多边形: 形状 1430">
              <a:extLst>
                <a:ext uri="{FF2B5EF4-FFF2-40B4-BE49-F238E27FC236}">
                  <a16:creationId xmlns:a16="http://schemas.microsoft.com/office/drawing/2014/main" id="{7EAA6506-5EB6-E442-AF4D-20D614F5E08A}"/>
                </a:ext>
              </a:extLst>
            </p:cNvPr>
            <p:cNvSpPr/>
            <p:nvPr/>
          </p:nvSpPr>
          <p:spPr>
            <a:xfrm flipV="1">
              <a:off x="8924078" y="5898194"/>
              <a:ext cx="41425" cy="27865"/>
            </a:xfrm>
            <a:custGeom>
              <a:avLst/>
              <a:gdLst>
                <a:gd name="connsiteX0" fmla="*/ -170 w 41425"/>
                <a:gd name="connsiteY0" fmla="*/ 27590 h 27865"/>
                <a:gd name="connsiteX1" fmla="*/ 41256 w 41425"/>
                <a:gd name="connsiteY1" fmla="*/ 7888 h 27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425" h="27865">
                  <a:moveTo>
                    <a:pt x="-170" y="27590"/>
                  </a:moveTo>
                  <a:cubicBezTo>
                    <a:pt x="424" y="13058"/>
                    <a:pt x="29125" y="-13835"/>
                    <a:pt x="41256" y="788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2" name="任意多边形: 形状 1431">
              <a:extLst>
                <a:ext uri="{FF2B5EF4-FFF2-40B4-BE49-F238E27FC236}">
                  <a16:creationId xmlns:a16="http://schemas.microsoft.com/office/drawing/2014/main" id="{73A9C64F-5F4D-A069-FD14-EAB17383F44A}"/>
                </a:ext>
              </a:extLst>
            </p:cNvPr>
            <p:cNvSpPr/>
            <p:nvPr/>
          </p:nvSpPr>
          <p:spPr>
            <a:xfrm flipV="1">
              <a:off x="8872110" y="5686381"/>
              <a:ext cx="32587" cy="33448"/>
            </a:xfrm>
            <a:custGeom>
              <a:avLst/>
              <a:gdLst>
                <a:gd name="connsiteX0" fmla="*/ 242 w 32587"/>
                <a:gd name="connsiteY0" fmla="*/ 33133 h 33448"/>
                <a:gd name="connsiteX1" fmla="*/ 32416 w 32587"/>
                <a:gd name="connsiteY1" fmla="*/ -315 h 33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587" h="33448">
                  <a:moveTo>
                    <a:pt x="242" y="33133"/>
                  </a:moveTo>
                  <a:cubicBezTo>
                    <a:pt x="-2723" y="18130"/>
                    <a:pt x="10502" y="3766"/>
                    <a:pt x="32416" y="-31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3" name="任意多边形: 形状 1432">
              <a:extLst>
                <a:ext uri="{FF2B5EF4-FFF2-40B4-BE49-F238E27FC236}">
                  <a16:creationId xmlns:a16="http://schemas.microsoft.com/office/drawing/2014/main" id="{834E7529-E310-2077-7AFF-F5E1C77F9801}"/>
                </a:ext>
              </a:extLst>
            </p:cNvPr>
            <p:cNvSpPr/>
            <p:nvPr/>
          </p:nvSpPr>
          <p:spPr>
            <a:xfrm flipV="1">
              <a:off x="8818674" y="5688643"/>
              <a:ext cx="39018" cy="22579"/>
            </a:xfrm>
            <a:custGeom>
              <a:avLst/>
              <a:gdLst>
                <a:gd name="connsiteX0" fmla="*/ 38080 w 39018"/>
                <a:gd name="connsiteY0" fmla="*/ 22264 h 22579"/>
                <a:gd name="connsiteX1" fmla="*/ -172 w 39018"/>
                <a:gd name="connsiteY1" fmla="*/ 10015 h 22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018" h="22579">
                  <a:moveTo>
                    <a:pt x="38080" y="22264"/>
                  </a:moveTo>
                  <a:cubicBezTo>
                    <a:pt x="44529" y="8381"/>
                    <a:pt x="8412" y="-13392"/>
                    <a:pt x="-172" y="1001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4" name="任意多边形: 形状 1433">
              <a:extLst>
                <a:ext uri="{FF2B5EF4-FFF2-40B4-BE49-F238E27FC236}">
                  <a16:creationId xmlns:a16="http://schemas.microsoft.com/office/drawing/2014/main" id="{44213119-FA80-B43E-6F80-EEB746C6ADF0}"/>
                </a:ext>
              </a:extLst>
            </p:cNvPr>
            <p:cNvSpPr/>
            <p:nvPr/>
          </p:nvSpPr>
          <p:spPr>
            <a:xfrm flipV="1">
              <a:off x="8844425" y="5708408"/>
              <a:ext cx="40933" cy="12799"/>
            </a:xfrm>
            <a:custGeom>
              <a:avLst/>
              <a:gdLst>
                <a:gd name="connsiteX0" fmla="*/ -172 w 40933"/>
                <a:gd name="connsiteY0" fmla="*/ 12486 h 12799"/>
                <a:gd name="connsiteX1" fmla="*/ 40762 w 40933"/>
                <a:gd name="connsiteY1" fmla="*/ 8338 h 12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0933" h="12799">
                  <a:moveTo>
                    <a:pt x="-172" y="12486"/>
                  </a:moveTo>
                  <a:cubicBezTo>
                    <a:pt x="8183" y="-975"/>
                    <a:pt x="25653" y="-6053"/>
                    <a:pt x="40762" y="833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5" name="任意多边形: 形状 1434">
              <a:extLst>
                <a:ext uri="{FF2B5EF4-FFF2-40B4-BE49-F238E27FC236}">
                  <a16:creationId xmlns:a16="http://schemas.microsoft.com/office/drawing/2014/main" id="{147CE773-C8B3-4638-8785-03AF8A2A95F9}"/>
                </a:ext>
              </a:extLst>
            </p:cNvPr>
            <p:cNvSpPr/>
            <p:nvPr/>
          </p:nvSpPr>
          <p:spPr>
            <a:xfrm flipV="1">
              <a:off x="8868476" y="5721147"/>
              <a:ext cx="24008" cy="31879"/>
            </a:xfrm>
            <a:custGeom>
              <a:avLst/>
              <a:gdLst>
                <a:gd name="connsiteX0" fmla="*/ 1019 w 24008"/>
                <a:gd name="connsiteY0" fmla="*/ 31571 h 31879"/>
                <a:gd name="connsiteX1" fmla="*/ 23837 w 24008"/>
                <a:gd name="connsiteY1" fmla="*/ -309 h 31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008" h="31879">
                  <a:moveTo>
                    <a:pt x="1019" y="31571"/>
                  </a:moveTo>
                  <a:cubicBezTo>
                    <a:pt x="-3479" y="21894"/>
                    <a:pt x="4914" y="6778"/>
                    <a:pt x="23837" y="-30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6" name="任意多边形: 形状 1435">
              <a:extLst>
                <a:ext uri="{FF2B5EF4-FFF2-40B4-BE49-F238E27FC236}">
                  <a16:creationId xmlns:a16="http://schemas.microsoft.com/office/drawing/2014/main" id="{78CEAFAD-85D2-091A-17CC-8230EA2AC0DE}"/>
                </a:ext>
              </a:extLst>
            </p:cNvPr>
            <p:cNvSpPr/>
            <p:nvPr/>
          </p:nvSpPr>
          <p:spPr>
            <a:xfrm flipV="1">
              <a:off x="8799005" y="5711503"/>
              <a:ext cx="35687" cy="26198"/>
            </a:xfrm>
            <a:custGeom>
              <a:avLst/>
              <a:gdLst>
                <a:gd name="connsiteX0" fmla="*/ 34651 w 35687"/>
                <a:gd name="connsiteY0" fmla="*/ 25888 h 26198"/>
                <a:gd name="connsiteX1" fmla="*/ -173 w 35687"/>
                <a:gd name="connsiteY1" fmla="*/ 8740 h 26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687" h="26198">
                  <a:moveTo>
                    <a:pt x="34651" y="25888"/>
                  </a:moveTo>
                  <a:cubicBezTo>
                    <a:pt x="41823" y="2825"/>
                    <a:pt x="2057" y="-10096"/>
                    <a:pt x="-173" y="874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7" name="任意多边形: 形状 1436">
              <a:extLst>
                <a:ext uri="{FF2B5EF4-FFF2-40B4-BE49-F238E27FC236}">
                  <a16:creationId xmlns:a16="http://schemas.microsoft.com/office/drawing/2014/main" id="{543E5A3A-D2B3-7AF4-07E0-8B499F42C2BF}"/>
                </a:ext>
              </a:extLst>
            </p:cNvPr>
            <p:cNvSpPr/>
            <p:nvPr/>
          </p:nvSpPr>
          <p:spPr>
            <a:xfrm flipV="1">
              <a:off x="8833233" y="5725315"/>
              <a:ext cx="35998" cy="12502"/>
            </a:xfrm>
            <a:custGeom>
              <a:avLst/>
              <a:gdLst>
                <a:gd name="connsiteX0" fmla="*/ -172 w 35998"/>
                <a:gd name="connsiteY0" fmla="*/ 12193 h 12502"/>
                <a:gd name="connsiteX1" fmla="*/ 35827 w 35998"/>
                <a:gd name="connsiteY1" fmla="*/ 6271 h 12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998" h="12502">
                  <a:moveTo>
                    <a:pt x="-172" y="12193"/>
                  </a:moveTo>
                  <a:cubicBezTo>
                    <a:pt x="3766" y="2080"/>
                    <a:pt x="24775" y="-6872"/>
                    <a:pt x="35827" y="627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8" name="任意多边形: 形状 1437">
              <a:extLst>
                <a:ext uri="{FF2B5EF4-FFF2-40B4-BE49-F238E27FC236}">
                  <a16:creationId xmlns:a16="http://schemas.microsoft.com/office/drawing/2014/main" id="{EDC17B46-BAB5-3E41-ED23-71A924121E4A}"/>
                </a:ext>
              </a:extLst>
            </p:cNvPr>
            <p:cNvSpPr/>
            <p:nvPr/>
          </p:nvSpPr>
          <p:spPr>
            <a:xfrm flipV="1">
              <a:off x="8851448" y="5737816"/>
              <a:ext cx="12609" cy="25517"/>
            </a:xfrm>
            <a:custGeom>
              <a:avLst/>
              <a:gdLst>
                <a:gd name="connsiteX0" fmla="*/ 1378 w 12609"/>
                <a:gd name="connsiteY0" fmla="*/ 25211 h 25517"/>
                <a:gd name="connsiteX1" fmla="*/ 12438 w 12609"/>
                <a:gd name="connsiteY1" fmla="*/ -306 h 25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609" h="25517">
                  <a:moveTo>
                    <a:pt x="1378" y="25211"/>
                  </a:moveTo>
                  <a:cubicBezTo>
                    <a:pt x="-2973" y="14899"/>
                    <a:pt x="2193" y="6726"/>
                    <a:pt x="12438" y="-30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9" name="任意多边形: 形状 1438">
              <a:extLst>
                <a:ext uri="{FF2B5EF4-FFF2-40B4-BE49-F238E27FC236}">
                  <a16:creationId xmlns:a16="http://schemas.microsoft.com/office/drawing/2014/main" id="{697CA111-7C0E-6F11-9EAC-B1E9F07B5FE5}"/>
                </a:ext>
              </a:extLst>
            </p:cNvPr>
            <p:cNvSpPr/>
            <p:nvPr/>
          </p:nvSpPr>
          <p:spPr>
            <a:xfrm flipV="1">
              <a:off x="8820850" y="5735435"/>
              <a:ext cx="35995" cy="24899"/>
            </a:xfrm>
            <a:custGeom>
              <a:avLst/>
              <a:gdLst>
                <a:gd name="connsiteX0" fmla="*/ -172 w 35995"/>
                <a:gd name="connsiteY0" fmla="*/ 24593 h 24899"/>
                <a:gd name="connsiteX1" fmla="*/ 35823 w 35995"/>
                <a:gd name="connsiteY1" fmla="*/ 2337 h 24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995" h="24899">
                  <a:moveTo>
                    <a:pt x="-172" y="24593"/>
                  </a:moveTo>
                  <a:cubicBezTo>
                    <a:pt x="707" y="8794"/>
                    <a:pt x="18166" y="-6623"/>
                    <a:pt x="35823" y="233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0" name="任意多边形: 形状 1439">
              <a:extLst>
                <a:ext uri="{FF2B5EF4-FFF2-40B4-BE49-F238E27FC236}">
                  <a16:creationId xmlns:a16="http://schemas.microsoft.com/office/drawing/2014/main" id="{0BE4AD0A-2CE0-2ACB-8760-0D29C2DD601C}"/>
                </a:ext>
              </a:extLst>
            </p:cNvPr>
            <p:cNvSpPr/>
            <p:nvPr/>
          </p:nvSpPr>
          <p:spPr>
            <a:xfrm flipV="1">
              <a:off x="8839949" y="5760319"/>
              <a:ext cx="15508" cy="31230"/>
            </a:xfrm>
            <a:custGeom>
              <a:avLst/>
              <a:gdLst>
                <a:gd name="connsiteX0" fmla="*/ 2994 w 15508"/>
                <a:gd name="connsiteY0" fmla="*/ 30929 h 31230"/>
                <a:gd name="connsiteX1" fmla="*/ 15336 w 15508"/>
                <a:gd name="connsiteY1" fmla="*/ -301 h 31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508" h="31230">
                  <a:moveTo>
                    <a:pt x="2994" y="30929"/>
                  </a:moveTo>
                  <a:cubicBezTo>
                    <a:pt x="-4430" y="20926"/>
                    <a:pt x="1817" y="4995"/>
                    <a:pt x="15336" y="-30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1" name="任意多边形: 形状 1440">
              <a:extLst>
                <a:ext uri="{FF2B5EF4-FFF2-40B4-BE49-F238E27FC236}">
                  <a16:creationId xmlns:a16="http://schemas.microsoft.com/office/drawing/2014/main" id="{C5749D8E-5114-F783-F738-26BBD12163B2}"/>
                </a:ext>
              </a:extLst>
            </p:cNvPr>
            <p:cNvSpPr/>
            <p:nvPr/>
          </p:nvSpPr>
          <p:spPr>
            <a:xfrm flipV="1">
              <a:off x="8785965" y="5737540"/>
              <a:ext cx="29667" cy="23775"/>
            </a:xfrm>
            <a:custGeom>
              <a:avLst/>
              <a:gdLst>
                <a:gd name="connsiteX0" fmla="*/ -173 w 29667"/>
                <a:gd name="connsiteY0" fmla="*/ 4143 h 23775"/>
                <a:gd name="connsiteX1" fmla="*/ 29494 w 29667"/>
                <a:gd name="connsiteY1" fmla="*/ 23469 h 23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667" h="23775">
                  <a:moveTo>
                    <a:pt x="-173" y="4143"/>
                  </a:moveTo>
                  <a:cubicBezTo>
                    <a:pt x="6731" y="-7305"/>
                    <a:pt x="29671" y="4845"/>
                    <a:pt x="29494" y="2346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2" name="任意多边形: 形状 1441">
              <a:extLst>
                <a:ext uri="{FF2B5EF4-FFF2-40B4-BE49-F238E27FC236}">
                  <a16:creationId xmlns:a16="http://schemas.microsoft.com/office/drawing/2014/main" id="{0567313F-8B70-0F2F-456F-C3D6AC6B0996}"/>
                </a:ext>
              </a:extLst>
            </p:cNvPr>
            <p:cNvSpPr/>
            <p:nvPr/>
          </p:nvSpPr>
          <p:spPr>
            <a:xfrm flipV="1">
              <a:off x="8784774" y="5758375"/>
              <a:ext cx="20853" cy="28307"/>
            </a:xfrm>
            <a:custGeom>
              <a:avLst/>
              <a:gdLst>
                <a:gd name="connsiteX0" fmla="*/ -173 w 20853"/>
                <a:gd name="connsiteY0" fmla="*/ 1891 h 28307"/>
                <a:gd name="connsiteX1" fmla="*/ 19637 w 20853"/>
                <a:gd name="connsiteY1" fmla="*/ 28005 h 28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853" h="28307">
                  <a:moveTo>
                    <a:pt x="-173" y="1891"/>
                  </a:moveTo>
                  <a:cubicBezTo>
                    <a:pt x="11383" y="-6515"/>
                    <a:pt x="24506" y="10758"/>
                    <a:pt x="19637" y="2800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3" name="任意多边形: 形状 1442">
              <a:extLst>
                <a:ext uri="{FF2B5EF4-FFF2-40B4-BE49-F238E27FC236}">
                  <a16:creationId xmlns:a16="http://schemas.microsoft.com/office/drawing/2014/main" id="{FFCA3CCE-FA05-4B22-9966-BB4ADE15CEEF}"/>
                </a:ext>
              </a:extLst>
            </p:cNvPr>
            <p:cNvSpPr/>
            <p:nvPr/>
          </p:nvSpPr>
          <p:spPr>
            <a:xfrm flipV="1">
              <a:off x="8801053" y="5781162"/>
              <a:ext cx="13699" cy="37952"/>
            </a:xfrm>
            <a:custGeom>
              <a:avLst/>
              <a:gdLst>
                <a:gd name="connsiteX0" fmla="*/ 575 w 13699"/>
                <a:gd name="connsiteY0" fmla="*/ 158 h 37952"/>
                <a:gd name="connsiteX1" fmla="*/ -173 w 13699"/>
                <a:gd name="connsiteY1" fmla="*/ 37656 h 3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699" h="37952">
                  <a:moveTo>
                    <a:pt x="575" y="158"/>
                  </a:moveTo>
                  <a:cubicBezTo>
                    <a:pt x="12152" y="-3913"/>
                    <a:pt x="23073" y="20206"/>
                    <a:pt x="-173" y="3765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4" name="任意多边形: 形状 1443">
              <a:extLst>
                <a:ext uri="{FF2B5EF4-FFF2-40B4-BE49-F238E27FC236}">
                  <a16:creationId xmlns:a16="http://schemas.microsoft.com/office/drawing/2014/main" id="{7BBD1A8F-8FDD-FCA6-17EB-9B9A49AE3E4B}"/>
                </a:ext>
              </a:extLst>
            </p:cNvPr>
            <p:cNvSpPr/>
            <p:nvPr/>
          </p:nvSpPr>
          <p:spPr>
            <a:xfrm flipV="1">
              <a:off x="8813538" y="5812973"/>
              <a:ext cx="19026" cy="41681"/>
            </a:xfrm>
            <a:custGeom>
              <a:avLst/>
              <a:gdLst>
                <a:gd name="connsiteX0" fmla="*/ 8449 w 19026"/>
                <a:gd name="connsiteY0" fmla="*/ -14 h 41681"/>
                <a:gd name="connsiteX1" fmla="*/ -173 w 19026"/>
                <a:gd name="connsiteY1" fmla="*/ 41391 h 41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26" h="41681">
                  <a:moveTo>
                    <a:pt x="8449" y="-14"/>
                  </a:moveTo>
                  <a:cubicBezTo>
                    <a:pt x="19887" y="-3447"/>
                    <a:pt x="27626" y="25957"/>
                    <a:pt x="-173" y="4139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5" name="任意多边形: 形状 1444">
              <a:extLst>
                <a:ext uri="{FF2B5EF4-FFF2-40B4-BE49-F238E27FC236}">
                  <a16:creationId xmlns:a16="http://schemas.microsoft.com/office/drawing/2014/main" id="{91DF747A-C73F-1274-199D-11AB64FF91C8}"/>
                </a:ext>
              </a:extLst>
            </p:cNvPr>
            <p:cNvSpPr/>
            <p:nvPr/>
          </p:nvSpPr>
          <p:spPr>
            <a:xfrm flipV="1">
              <a:off x="8832248" y="5847098"/>
              <a:ext cx="27015" cy="39189"/>
            </a:xfrm>
            <a:custGeom>
              <a:avLst/>
              <a:gdLst>
                <a:gd name="connsiteX0" fmla="*/ 21291 w 27015"/>
                <a:gd name="connsiteY0" fmla="*/ -284 h 39189"/>
                <a:gd name="connsiteX1" fmla="*/ -172 w 27015"/>
                <a:gd name="connsiteY1" fmla="*/ 38905 h 39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7015" h="39189">
                  <a:moveTo>
                    <a:pt x="21291" y="-284"/>
                  </a:moveTo>
                  <a:cubicBezTo>
                    <a:pt x="34297" y="5634"/>
                    <a:pt x="23364" y="36515"/>
                    <a:pt x="-172" y="3890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6" name="任意多边形: 形状 1445">
              <a:extLst>
                <a:ext uri="{FF2B5EF4-FFF2-40B4-BE49-F238E27FC236}">
                  <a16:creationId xmlns:a16="http://schemas.microsoft.com/office/drawing/2014/main" id="{F29C2F48-C110-8897-55D2-34052D824D26}"/>
                </a:ext>
              </a:extLst>
            </p:cNvPr>
            <p:cNvSpPr/>
            <p:nvPr/>
          </p:nvSpPr>
          <p:spPr>
            <a:xfrm flipV="1">
              <a:off x="8860012" y="5877243"/>
              <a:ext cx="21758" cy="37264"/>
            </a:xfrm>
            <a:custGeom>
              <a:avLst/>
              <a:gdLst>
                <a:gd name="connsiteX0" fmla="*/ 2934 w 21758"/>
                <a:gd name="connsiteY0" fmla="*/ 2344 h 37264"/>
                <a:gd name="connsiteX1" fmla="*/ -172 w 21758"/>
                <a:gd name="connsiteY1" fmla="*/ 36986 h 37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758" h="37264">
                  <a:moveTo>
                    <a:pt x="2934" y="2344"/>
                  </a:moveTo>
                  <a:cubicBezTo>
                    <a:pt x="12762" y="-8781"/>
                    <a:pt x="41108" y="17912"/>
                    <a:pt x="-172" y="3698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7" name="任意多边形: 形状 1446">
              <a:extLst>
                <a:ext uri="{FF2B5EF4-FFF2-40B4-BE49-F238E27FC236}">
                  <a16:creationId xmlns:a16="http://schemas.microsoft.com/office/drawing/2014/main" id="{CC606CB6-10CF-EDA8-742D-DB50C3DA255B}"/>
                </a:ext>
              </a:extLst>
            </p:cNvPr>
            <p:cNvSpPr/>
            <p:nvPr/>
          </p:nvSpPr>
          <p:spPr>
            <a:xfrm flipV="1">
              <a:off x="8882286" y="5902268"/>
              <a:ext cx="19562" cy="24324"/>
            </a:xfrm>
            <a:custGeom>
              <a:avLst/>
              <a:gdLst>
                <a:gd name="connsiteX0" fmla="*/ 2806 w 19562"/>
                <a:gd name="connsiteY0" fmla="*/ 383 h 24324"/>
                <a:gd name="connsiteX1" fmla="*/ -171 w 19562"/>
                <a:gd name="connsiteY1" fmla="*/ 24050 h 24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562" h="24324">
                  <a:moveTo>
                    <a:pt x="2806" y="383"/>
                  </a:moveTo>
                  <a:cubicBezTo>
                    <a:pt x="15020" y="-3542"/>
                    <a:pt x="34462" y="10823"/>
                    <a:pt x="-171" y="2405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8" name="任意多边形: 形状 1447">
              <a:extLst>
                <a:ext uri="{FF2B5EF4-FFF2-40B4-BE49-F238E27FC236}">
                  <a16:creationId xmlns:a16="http://schemas.microsoft.com/office/drawing/2014/main" id="{7D887632-26D4-1813-E547-718B101FAB5B}"/>
                </a:ext>
              </a:extLst>
            </p:cNvPr>
            <p:cNvSpPr/>
            <p:nvPr/>
          </p:nvSpPr>
          <p:spPr>
            <a:xfrm flipV="1">
              <a:off x="8902357" y="5917741"/>
              <a:ext cx="17939" cy="27098"/>
            </a:xfrm>
            <a:custGeom>
              <a:avLst/>
              <a:gdLst>
                <a:gd name="connsiteX0" fmla="*/ 5000 w 17939"/>
                <a:gd name="connsiteY0" fmla="*/ 2321 h 27098"/>
                <a:gd name="connsiteX1" fmla="*/ -171 w 17939"/>
                <a:gd name="connsiteY1" fmla="*/ 26826 h 27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939" h="27098">
                  <a:moveTo>
                    <a:pt x="5000" y="2321"/>
                  </a:moveTo>
                  <a:cubicBezTo>
                    <a:pt x="11371" y="-8253"/>
                    <a:pt x="32875" y="16244"/>
                    <a:pt x="-171" y="2682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9" name="任意多边形: 形状 1448">
              <a:extLst>
                <a:ext uri="{FF2B5EF4-FFF2-40B4-BE49-F238E27FC236}">
                  <a16:creationId xmlns:a16="http://schemas.microsoft.com/office/drawing/2014/main" id="{8472FCBB-BD96-55F4-F7F4-D39B601BF168}"/>
                </a:ext>
              </a:extLst>
            </p:cNvPr>
            <p:cNvSpPr/>
            <p:nvPr/>
          </p:nvSpPr>
          <p:spPr>
            <a:xfrm flipV="1">
              <a:off x="8804658" y="5758295"/>
              <a:ext cx="38459" cy="12279"/>
            </a:xfrm>
            <a:custGeom>
              <a:avLst/>
              <a:gdLst>
                <a:gd name="connsiteX0" fmla="*/ -172 w 38459"/>
                <a:gd name="connsiteY0" fmla="*/ 11976 h 12279"/>
                <a:gd name="connsiteX1" fmla="*/ 38287 w 38459"/>
                <a:gd name="connsiteY1" fmla="*/ 9939 h 12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459" h="12279">
                  <a:moveTo>
                    <a:pt x="-172" y="11976"/>
                  </a:moveTo>
                  <a:cubicBezTo>
                    <a:pt x="7302" y="-2015"/>
                    <a:pt x="30488" y="-5816"/>
                    <a:pt x="38287" y="993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0" name="任意多边形: 形状 1449">
              <a:extLst>
                <a:ext uri="{FF2B5EF4-FFF2-40B4-BE49-F238E27FC236}">
                  <a16:creationId xmlns:a16="http://schemas.microsoft.com/office/drawing/2014/main" id="{60D8EA06-4FCC-B4FE-ADDD-C6AB6E8DA312}"/>
                </a:ext>
              </a:extLst>
            </p:cNvPr>
            <p:cNvSpPr/>
            <p:nvPr/>
          </p:nvSpPr>
          <p:spPr>
            <a:xfrm flipV="1">
              <a:off x="8809941" y="5770201"/>
              <a:ext cx="20315" cy="20969"/>
            </a:xfrm>
            <a:custGeom>
              <a:avLst/>
              <a:gdLst>
                <a:gd name="connsiteX0" fmla="*/ 20143 w 20315"/>
                <a:gd name="connsiteY0" fmla="*/ 20669 h 20969"/>
                <a:gd name="connsiteX1" fmla="*/ -173 w 20315"/>
                <a:gd name="connsiteY1" fmla="*/ -224 h 20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315" h="20969">
                  <a:moveTo>
                    <a:pt x="20143" y="20669"/>
                  </a:moveTo>
                  <a:cubicBezTo>
                    <a:pt x="19594" y="11210"/>
                    <a:pt x="9423" y="-1402"/>
                    <a:pt x="-173" y="-22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1" name="任意多边形: 形状 1450">
              <a:extLst>
                <a:ext uri="{FF2B5EF4-FFF2-40B4-BE49-F238E27FC236}">
                  <a16:creationId xmlns:a16="http://schemas.microsoft.com/office/drawing/2014/main" id="{B4EC4414-C51E-B492-34C8-2B286EBA7DB7}"/>
                </a:ext>
              </a:extLst>
            </p:cNvPr>
            <p:cNvSpPr/>
            <p:nvPr/>
          </p:nvSpPr>
          <p:spPr>
            <a:xfrm flipV="1">
              <a:off x="8821089" y="5787346"/>
              <a:ext cx="32109" cy="8230"/>
            </a:xfrm>
            <a:custGeom>
              <a:avLst/>
              <a:gdLst>
                <a:gd name="connsiteX0" fmla="*/ -172 w 32109"/>
                <a:gd name="connsiteY0" fmla="*/ 7932 h 8230"/>
                <a:gd name="connsiteX1" fmla="*/ 31938 w 32109"/>
                <a:gd name="connsiteY1" fmla="*/ 4466 h 8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109" h="8230">
                  <a:moveTo>
                    <a:pt x="-172" y="7932"/>
                  </a:moveTo>
                  <a:cubicBezTo>
                    <a:pt x="5628" y="-98"/>
                    <a:pt x="17843" y="-4031"/>
                    <a:pt x="31938" y="446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2" name="任意多边形: 形状 1451">
              <a:extLst>
                <a:ext uri="{FF2B5EF4-FFF2-40B4-BE49-F238E27FC236}">
                  <a16:creationId xmlns:a16="http://schemas.microsoft.com/office/drawing/2014/main" id="{A0462D0A-0836-9BC7-5EA5-D3DD0AF49C29}"/>
                </a:ext>
              </a:extLst>
            </p:cNvPr>
            <p:cNvSpPr/>
            <p:nvPr/>
          </p:nvSpPr>
          <p:spPr>
            <a:xfrm flipV="1">
              <a:off x="8819056" y="5795919"/>
              <a:ext cx="15724" cy="20532"/>
            </a:xfrm>
            <a:custGeom>
              <a:avLst/>
              <a:gdLst>
                <a:gd name="connsiteX0" fmla="*/ 15552 w 15724"/>
                <a:gd name="connsiteY0" fmla="*/ 20237 h 20532"/>
                <a:gd name="connsiteX1" fmla="*/ -172 w 15724"/>
                <a:gd name="connsiteY1" fmla="*/ -296 h 20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724" h="20532">
                  <a:moveTo>
                    <a:pt x="15552" y="20237"/>
                  </a:moveTo>
                  <a:cubicBezTo>
                    <a:pt x="14438" y="13318"/>
                    <a:pt x="8320" y="1943"/>
                    <a:pt x="-172" y="-29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3" name="任意多边形: 形状 1452">
              <a:extLst>
                <a:ext uri="{FF2B5EF4-FFF2-40B4-BE49-F238E27FC236}">
                  <a16:creationId xmlns:a16="http://schemas.microsoft.com/office/drawing/2014/main" id="{E8DBD92D-4A87-DB8C-D0A9-0167B727AF91}"/>
                </a:ext>
              </a:extLst>
            </p:cNvPr>
            <p:cNvSpPr/>
            <p:nvPr/>
          </p:nvSpPr>
          <p:spPr>
            <a:xfrm flipV="1">
              <a:off x="8830733" y="5806515"/>
              <a:ext cx="29573" cy="8231"/>
            </a:xfrm>
            <a:custGeom>
              <a:avLst/>
              <a:gdLst>
                <a:gd name="connsiteX0" fmla="*/ -172 w 29573"/>
                <a:gd name="connsiteY0" fmla="*/ 7937 h 8231"/>
                <a:gd name="connsiteX1" fmla="*/ 29402 w 29573"/>
                <a:gd name="connsiteY1" fmla="*/ 3910 h 8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573" h="8231">
                  <a:moveTo>
                    <a:pt x="-172" y="7937"/>
                  </a:moveTo>
                  <a:cubicBezTo>
                    <a:pt x="5426" y="-2140"/>
                    <a:pt x="19467" y="-2321"/>
                    <a:pt x="29402" y="391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4" name="任意多边形: 形状 1453">
              <a:extLst>
                <a:ext uri="{FF2B5EF4-FFF2-40B4-BE49-F238E27FC236}">
                  <a16:creationId xmlns:a16="http://schemas.microsoft.com/office/drawing/2014/main" id="{10D466B3-9543-0735-BDF3-F73873605F6C}"/>
                </a:ext>
              </a:extLst>
            </p:cNvPr>
            <p:cNvSpPr/>
            <p:nvPr/>
          </p:nvSpPr>
          <p:spPr>
            <a:xfrm flipV="1">
              <a:off x="8832478" y="5814850"/>
              <a:ext cx="18618" cy="30267"/>
            </a:xfrm>
            <a:custGeom>
              <a:avLst/>
              <a:gdLst>
                <a:gd name="connsiteX0" fmla="*/ 17370 w 18618"/>
                <a:gd name="connsiteY0" fmla="*/ 29977 h 30267"/>
                <a:gd name="connsiteX1" fmla="*/ -172 w 18618"/>
                <a:gd name="connsiteY1" fmla="*/ -291 h 30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618" h="30267">
                  <a:moveTo>
                    <a:pt x="17370" y="29977"/>
                  </a:moveTo>
                  <a:cubicBezTo>
                    <a:pt x="21127" y="22154"/>
                    <a:pt x="14994" y="445"/>
                    <a:pt x="-172" y="-29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5" name="任意多边形: 形状 1454">
              <a:extLst>
                <a:ext uri="{FF2B5EF4-FFF2-40B4-BE49-F238E27FC236}">
                  <a16:creationId xmlns:a16="http://schemas.microsoft.com/office/drawing/2014/main" id="{E7E158F5-1DB8-6DAE-183D-11D459045A94}"/>
                </a:ext>
              </a:extLst>
            </p:cNvPr>
            <p:cNvSpPr/>
            <p:nvPr/>
          </p:nvSpPr>
          <p:spPr>
            <a:xfrm flipV="1">
              <a:off x="8843711" y="5840210"/>
              <a:ext cx="30920" cy="8737"/>
            </a:xfrm>
            <a:custGeom>
              <a:avLst/>
              <a:gdLst>
                <a:gd name="connsiteX0" fmla="*/ -172 w 30920"/>
                <a:gd name="connsiteY0" fmla="*/ 8449 h 8737"/>
                <a:gd name="connsiteX1" fmla="*/ 30749 w 30920"/>
                <a:gd name="connsiteY1" fmla="*/ 1388 h 8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20" h="8737">
                  <a:moveTo>
                    <a:pt x="-172" y="8449"/>
                  </a:moveTo>
                  <a:cubicBezTo>
                    <a:pt x="6964" y="3385"/>
                    <a:pt x="17847" y="-3508"/>
                    <a:pt x="30749" y="138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6" name="任意多边形: 形状 1455">
              <a:extLst>
                <a:ext uri="{FF2B5EF4-FFF2-40B4-BE49-F238E27FC236}">
                  <a16:creationId xmlns:a16="http://schemas.microsoft.com/office/drawing/2014/main" id="{D51F7961-7AC5-A430-316D-87A8F8E100E5}"/>
                </a:ext>
              </a:extLst>
            </p:cNvPr>
            <p:cNvSpPr/>
            <p:nvPr/>
          </p:nvSpPr>
          <p:spPr>
            <a:xfrm flipV="1">
              <a:off x="8863715" y="5849139"/>
              <a:ext cx="6671" cy="29922"/>
            </a:xfrm>
            <a:custGeom>
              <a:avLst/>
              <a:gdLst>
                <a:gd name="connsiteX0" fmla="*/ 2445 w 6671"/>
                <a:gd name="connsiteY0" fmla="*/ 29638 h 29922"/>
                <a:gd name="connsiteX1" fmla="*/ -172 w 6671"/>
                <a:gd name="connsiteY1" fmla="*/ -285 h 29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71" h="29922">
                  <a:moveTo>
                    <a:pt x="2445" y="29638"/>
                  </a:moveTo>
                  <a:cubicBezTo>
                    <a:pt x="7819" y="23509"/>
                    <a:pt x="8703" y="7706"/>
                    <a:pt x="-172" y="-28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7" name="任意多边形: 形状 1456">
              <a:extLst>
                <a:ext uri="{FF2B5EF4-FFF2-40B4-BE49-F238E27FC236}">
                  <a16:creationId xmlns:a16="http://schemas.microsoft.com/office/drawing/2014/main" id="{267B1295-26A5-5A0B-C24E-FDE76E12C637}"/>
                </a:ext>
              </a:extLst>
            </p:cNvPr>
            <p:cNvSpPr/>
            <p:nvPr/>
          </p:nvSpPr>
          <p:spPr>
            <a:xfrm flipV="1">
              <a:off x="8866332" y="5875810"/>
              <a:ext cx="33061" cy="4201"/>
            </a:xfrm>
            <a:custGeom>
              <a:avLst/>
              <a:gdLst>
                <a:gd name="connsiteX0" fmla="*/ -171 w 33061"/>
                <a:gd name="connsiteY0" fmla="*/ 3920 h 4201"/>
                <a:gd name="connsiteX1" fmla="*/ 32890 w 33061"/>
                <a:gd name="connsiteY1" fmla="*/ 3671 h 4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061" h="4201">
                  <a:moveTo>
                    <a:pt x="-171" y="3920"/>
                  </a:moveTo>
                  <a:cubicBezTo>
                    <a:pt x="7707" y="18"/>
                    <a:pt x="23731" y="-3052"/>
                    <a:pt x="32890" y="367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8" name="任意多边形: 形状 1457">
              <a:extLst>
                <a:ext uri="{FF2B5EF4-FFF2-40B4-BE49-F238E27FC236}">
                  <a16:creationId xmlns:a16="http://schemas.microsoft.com/office/drawing/2014/main" id="{09A92D51-7D3A-2A6D-458B-621FCB4F23B6}"/>
                </a:ext>
              </a:extLst>
            </p:cNvPr>
            <p:cNvSpPr/>
            <p:nvPr/>
          </p:nvSpPr>
          <p:spPr>
            <a:xfrm flipV="1">
              <a:off x="8889577" y="5879739"/>
              <a:ext cx="5201" cy="25581"/>
            </a:xfrm>
            <a:custGeom>
              <a:avLst/>
              <a:gdLst>
                <a:gd name="connsiteX0" fmla="*/ 2421 w 5201"/>
                <a:gd name="connsiteY0" fmla="*/ 25302 h 25581"/>
                <a:gd name="connsiteX1" fmla="*/ -171 w 5201"/>
                <a:gd name="connsiteY1" fmla="*/ -279 h 25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201" h="25581">
                  <a:moveTo>
                    <a:pt x="2421" y="25302"/>
                  </a:moveTo>
                  <a:cubicBezTo>
                    <a:pt x="6424" y="17867"/>
                    <a:pt x="6018" y="7774"/>
                    <a:pt x="-171" y="-27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9" name="任意多边形: 形状 1458">
              <a:extLst>
                <a:ext uri="{FF2B5EF4-FFF2-40B4-BE49-F238E27FC236}">
                  <a16:creationId xmlns:a16="http://schemas.microsoft.com/office/drawing/2014/main" id="{9185D355-D021-3ACE-C4B7-50CE167D34E0}"/>
                </a:ext>
              </a:extLst>
            </p:cNvPr>
            <p:cNvSpPr/>
            <p:nvPr/>
          </p:nvSpPr>
          <p:spPr>
            <a:xfrm flipV="1">
              <a:off x="8893598" y="5896683"/>
              <a:ext cx="23808" cy="5413"/>
            </a:xfrm>
            <a:custGeom>
              <a:avLst/>
              <a:gdLst>
                <a:gd name="connsiteX0" fmla="*/ -171 w 23808"/>
                <a:gd name="connsiteY0" fmla="*/ 2792 h 5413"/>
                <a:gd name="connsiteX1" fmla="*/ 23638 w 23808"/>
                <a:gd name="connsiteY1" fmla="*/ 5136 h 5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808" h="5413">
                  <a:moveTo>
                    <a:pt x="-171" y="2792"/>
                  </a:moveTo>
                  <a:cubicBezTo>
                    <a:pt x="7457" y="-1495"/>
                    <a:pt x="16523" y="-1795"/>
                    <a:pt x="23638" y="513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0" name="任意多边形: 形状 1459">
              <a:extLst>
                <a:ext uri="{FF2B5EF4-FFF2-40B4-BE49-F238E27FC236}">
                  <a16:creationId xmlns:a16="http://schemas.microsoft.com/office/drawing/2014/main" id="{E6CB74F5-8DDD-3A46-A556-83FDADC3C8F9}"/>
                </a:ext>
              </a:extLst>
            </p:cNvPr>
            <p:cNvSpPr/>
            <p:nvPr/>
          </p:nvSpPr>
          <p:spPr>
            <a:xfrm flipV="1">
              <a:off x="8911933" y="5900932"/>
              <a:ext cx="4768" cy="23420"/>
            </a:xfrm>
            <a:custGeom>
              <a:avLst/>
              <a:gdLst>
                <a:gd name="connsiteX0" fmla="*/ -171 w 4768"/>
                <a:gd name="connsiteY0" fmla="*/ 23145 h 23420"/>
                <a:gd name="connsiteX1" fmla="*/ 2418 w 4768"/>
                <a:gd name="connsiteY1" fmla="*/ -276 h 23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68" h="23420">
                  <a:moveTo>
                    <a:pt x="-171" y="23145"/>
                  </a:moveTo>
                  <a:cubicBezTo>
                    <a:pt x="4039" y="17754"/>
                    <a:pt x="6706" y="7352"/>
                    <a:pt x="2418" y="-27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1" name="任意多边形: 形状 1460">
              <a:extLst>
                <a:ext uri="{FF2B5EF4-FFF2-40B4-BE49-F238E27FC236}">
                  <a16:creationId xmlns:a16="http://schemas.microsoft.com/office/drawing/2014/main" id="{B605A912-8F40-442B-7AE6-313E3A9AF98A}"/>
                </a:ext>
              </a:extLst>
            </p:cNvPr>
            <p:cNvSpPr/>
            <p:nvPr/>
          </p:nvSpPr>
          <p:spPr>
            <a:xfrm flipV="1">
              <a:off x="8916696" y="5917556"/>
              <a:ext cx="18975" cy="3111"/>
            </a:xfrm>
            <a:custGeom>
              <a:avLst/>
              <a:gdLst>
                <a:gd name="connsiteX0" fmla="*/ -170 w 18975"/>
                <a:gd name="connsiteY0" fmla="*/ 1246 h 3111"/>
                <a:gd name="connsiteX1" fmla="*/ 18806 w 18975"/>
                <a:gd name="connsiteY1" fmla="*/ 2838 h 3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975" h="3111">
                  <a:moveTo>
                    <a:pt x="-170" y="1246"/>
                  </a:moveTo>
                  <a:cubicBezTo>
                    <a:pt x="5766" y="-1421"/>
                    <a:pt x="11866" y="-384"/>
                    <a:pt x="18806" y="283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2" name="任意多边形: 形状 1461">
              <a:extLst>
                <a:ext uri="{FF2B5EF4-FFF2-40B4-BE49-F238E27FC236}">
                  <a16:creationId xmlns:a16="http://schemas.microsoft.com/office/drawing/2014/main" id="{856EC88E-62E2-D21A-9BDD-5668545E51B7}"/>
                </a:ext>
              </a:extLst>
            </p:cNvPr>
            <p:cNvSpPr/>
            <p:nvPr/>
          </p:nvSpPr>
          <p:spPr>
            <a:xfrm flipV="1">
              <a:off x="8917779" y="5926173"/>
              <a:ext cx="33395" cy="20293"/>
            </a:xfrm>
            <a:custGeom>
              <a:avLst/>
              <a:gdLst>
                <a:gd name="connsiteX0" fmla="*/ 33036 w 33395"/>
                <a:gd name="connsiteY0" fmla="*/ 20023 h 20293"/>
                <a:gd name="connsiteX1" fmla="*/ -170 w 33395"/>
                <a:gd name="connsiteY1" fmla="*/ 4570 h 20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395" h="20293">
                  <a:moveTo>
                    <a:pt x="33036" y="20023"/>
                  </a:moveTo>
                  <a:cubicBezTo>
                    <a:pt x="35597" y="8594"/>
                    <a:pt x="11502" y="-8812"/>
                    <a:pt x="-170" y="457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3" name="任意多边形: 形状 1462">
              <a:extLst>
                <a:ext uri="{FF2B5EF4-FFF2-40B4-BE49-F238E27FC236}">
                  <a16:creationId xmlns:a16="http://schemas.microsoft.com/office/drawing/2014/main" id="{AE7F2E96-BA24-50A9-CA0E-31AAB2FD242C}"/>
                </a:ext>
              </a:extLst>
            </p:cNvPr>
            <p:cNvSpPr/>
            <p:nvPr/>
          </p:nvSpPr>
          <p:spPr>
            <a:xfrm flipV="1">
              <a:off x="9064357" y="5310494"/>
              <a:ext cx="35694" cy="50132"/>
            </a:xfrm>
            <a:custGeom>
              <a:avLst/>
              <a:gdLst>
                <a:gd name="connsiteX0" fmla="*/ 35528 w 35694"/>
                <a:gd name="connsiteY0" fmla="*/ -385 h 50132"/>
                <a:gd name="connsiteX1" fmla="*/ 18278 w 35694"/>
                <a:gd name="connsiteY1" fmla="*/ 49748 h 50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694" h="50132">
                  <a:moveTo>
                    <a:pt x="35528" y="-385"/>
                  </a:moveTo>
                  <a:cubicBezTo>
                    <a:pt x="15731" y="173"/>
                    <a:pt x="-23347" y="28740"/>
                    <a:pt x="18278" y="4974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4" name="任意多边形: 形状 1463">
              <a:extLst>
                <a:ext uri="{FF2B5EF4-FFF2-40B4-BE49-F238E27FC236}">
                  <a16:creationId xmlns:a16="http://schemas.microsoft.com/office/drawing/2014/main" id="{2B95E4DE-BCF3-A07C-4261-44D2EF4554EB}"/>
                </a:ext>
              </a:extLst>
            </p:cNvPr>
            <p:cNvSpPr/>
            <p:nvPr/>
          </p:nvSpPr>
          <p:spPr>
            <a:xfrm flipV="1">
              <a:off x="9082567" y="5289088"/>
              <a:ext cx="35939" cy="51178"/>
            </a:xfrm>
            <a:custGeom>
              <a:avLst/>
              <a:gdLst>
                <a:gd name="connsiteX0" fmla="*/ 35773 w 35939"/>
                <a:gd name="connsiteY0" fmla="*/ -389 h 51178"/>
                <a:gd name="connsiteX1" fmla="*/ 30625 w 35939"/>
                <a:gd name="connsiteY1" fmla="*/ 50790 h 51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939" h="51178">
                  <a:moveTo>
                    <a:pt x="35773" y="-389"/>
                  </a:moveTo>
                  <a:cubicBezTo>
                    <a:pt x="270" y="6314"/>
                    <a:pt x="-20918" y="50229"/>
                    <a:pt x="30625" y="5079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5" name="任意多边形: 形状 1464">
              <a:extLst>
                <a:ext uri="{FF2B5EF4-FFF2-40B4-BE49-F238E27FC236}">
                  <a16:creationId xmlns:a16="http://schemas.microsoft.com/office/drawing/2014/main" id="{2DFD0742-F2BE-3BB8-AF6E-0C963D4EDCF2}"/>
                </a:ext>
              </a:extLst>
            </p:cNvPr>
            <p:cNvSpPr/>
            <p:nvPr/>
          </p:nvSpPr>
          <p:spPr>
            <a:xfrm flipV="1">
              <a:off x="9061101" y="5270980"/>
              <a:ext cx="47403" cy="50531"/>
            </a:xfrm>
            <a:custGeom>
              <a:avLst/>
              <a:gdLst>
                <a:gd name="connsiteX0" fmla="*/ 47237 w 47403"/>
                <a:gd name="connsiteY0" fmla="*/ 45980 h 50531"/>
                <a:gd name="connsiteX1" fmla="*/ 6969 w 47403"/>
                <a:gd name="connsiteY1" fmla="*/ -392 h 50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403" h="50531">
                  <a:moveTo>
                    <a:pt x="47237" y="45980"/>
                  </a:moveTo>
                  <a:cubicBezTo>
                    <a:pt x="23531" y="60997"/>
                    <a:pt x="-16527" y="33003"/>
                    <a:pt x="6969" y="-39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6" name="任意多边形: 形状 1465">
              <a:extLst>
                <a:ext uri="{FF2B5EF4-FFF2-40B4-BE49-F238E27FC236}">
                  <a16:creationId xmlns:a16="http://schemas.microsoft.com/office/drawing/2014/main" id="{9666AE43-BE87-7752-C55B-2C96AEE48EBF}"/>
                </a:ext>
              </a:extLst>
            </p:cNvPr>
            <p:cNvSpPr/>
            <p:nvPr/>
          </p:nvSpPr>
          <p:spPr>
            <a:xfrm flipV="1">
              <a:off x="9000805" y="5223819"/>
              <a:ext cx="60243" cy="41997"/>
            </a:xfrm>
            <a:custGeom>
              <a:avLst/>
              <a:gdLst>
                <a:gd name="connsiteX0" fmla="*/ 5377 w 60243"/>
                <a:gd name="connsiteY0" fmla="*/ 32661 h 41997"/>
                <a:gd name="connsiteX1" fmla="*/ 28092 w 60243"/>
                <a:gd name="connsiteY1" fmla="*/ -248 h 41997"/>
                <a:gd name="connsiteX2" fmla="*/ 60042 w 60243"/>
                <a:gd name="connsiteY2" fmla="*/ 41596 h 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0243" h="41997">
                  <a:moveTo>
                    <a:pt x="5377" y="32661"/>
                  </a:moveTo>
                  <a:cubicBezTo>
                    <a:pt x="-8472" y="24552"/>
                    <a:pt x="5305" y="-2688"/>
                    <a:pt x="28092" y="-248"/>
                  </a:cubicBezTo>
                  <a:cubicBezTo>
                    <a:pt x="45749" y="1650"/>
                    <a:pt x="60883" y="27444"/>
                    <a:pt x="60042" y="4159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7" name="任意多边形: 形状 1466">
              <a:extLst>
                <a:ext uri="{FF2B5EF4-FFF2-40B4-BE49-F238E27FC236}">
                  <a16:creationId xmlns:a16="http://schemas.microsoft.com/office/drawing/2014/main" id="{6A389B60-F6BC-6043-1AD0-02BB70F55021}"/>
                </a:ext>
              </a:extLst>
            </p:cNvPr>
            <p:cNvSpPr/>
            <p:nvPr/>
          </p:nvSpPr>
          <p:spPr>
            <a:xfrm flipV="1">
              <a:off x="8970223" y="5253827"/>
              <a:ext cx="54916" cy="34179"/>
            </a:xfrm>
            <a:custGeom>
              <a:avLst/>
              <a:gdLst>
                <a:gd name="connsiteX0" fmla="*/ 5717 w 54916"/>
                <a:gd name="connsiteY0" fmla="*/ 33783 h 34179"/>
                <a:gd name="connsiteX1" fmla="*/ 54748 w 54916"/>
                <a:gd name="connsiteY1" fmla="*/ 21787 h 34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4916" h="34179">
                  <a:moveTo>
                    <a:pt x="5717" y="33783"/>
                  </a:moveTo>
                  <a:cubicBezTo>
                    <a:pt x="-18298" y="13057"/>
                    <a:pt x="37841" y="-24677"/>
                    <a:pt x="54748" y="2178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8" name="任意多边形: 形状 1467">
              <a:extLst>
                <a:ext uri="{FF2B5EF4-FFF2-40B4-BE49-F238E27FC236}">
                  <a16:creationId xmlns:a16="http://schemas.microsoft.com/office/drawing/2014/main" id="{25A5D44B-06FD-0434-1BB2-C1086B56D42D}"/>
                </a:ext>
              </a:extLst>
            </p:cNvPr>
            <p:cNvSpPr/>
            <p:nvPr/>
          </p:nvSpPr>
          <p:spPr>
            <a:xfrm flipV="1">
              <a:off x="8947584" y="5287740"/>
              <a:ext cx="55446" cy="28394"/>
            </a:xfrm>
            <a:custGeom>
              <a:avLst/>
              <a:gdLst>
                <a:gd name="connsiteX0" fmla="*/ 1089 w 55446"/>
                <a:gd name="connsiteY0" fmla="*/ 25841 h 28394"/>
                <a:gd name="connsiteX1" fmla="*/ 55277 w 55446"/>
                <a:gd name="connsiteY1" fmla="*/ 28003 h 28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5446" h="28394">
                  <a:moveTo>
                    <a:pt x="1089" y="25841"/>
                  </a:moveTo>
                  <a:cubicBezTo>
                    <a:pt x="-9273" y="5179"/>
                    <a:pt x="47516" y="-22080"/>
                    <a:pt x="55277" y="2800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9" name="任意多边形: 形状 1468">
              <a:extLst>
                <a:ext uri="{FF2B5EF4-FFF2-40B4-BE49-F238E27FC236}">
                  <a16:creationId xmlns:a16="http://schemas.microsoft.com/office/drawing/2014/main" id="{E7E8545F-410F-1B48-5509-05816D48E980}"/>
                </a:ext>
              </a:extLst>
            </p:cNvPr>
            <p:cNvSpPr/>
            <p:nvPr/>
          </p:nvSpPr>
          <p:spPr>
            <a:xfrm flipV="1">
              <a:off x="9016113" y="5280854"/>
              <a:ext cx="26893" cy="36634"/>
            </a:xfrm>
            <a:custGeom>
              <a:avLst/>
              <a:gdLst>
                <a:gd name="connsiteX0" fmla="*/ -168 w 26893"/>
                <a:gd name="connsiteY0" fmla="*/ 36243 h 36634"/>
                <a:gd name="connsiteX1" fmla="*/ 26726 w 26893"/>
                <a:gd name="connsiteY1" fmla="*/ -391 h 36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893" h="36634">
                  <a:moveTo>
                    <a:pt x="-168" y="36243"/>
                  </a:moveTo>
                  <a:cubicBezTo>
                    <a:pt x="416" y="27704"/>
                    <a:pt x="5677" y="10216"/>
                    <a:pt x="26726" y="-39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0" name="任意多边形: 形状 1469">
              <a:extLst>
                <a:ext uri="{FF2B5EF4-FFF2-40B4-BE49-F238E27FC236}">
                  <a16:creationId xmlns:a16="http://schemas.microsoft.com/office/drawing/2014/main" id="{36B9C934-B568-96CE-9E49-8363E5F254E4}"/>
                </a:ext>
              </a:extLst>
            </p:cNvPr>
            <p:cNvSpPr/>
            <p:nvPr/>
          </p:nvSpPr>
          <p:spPr>
            <a:xfrm flipV="1">
              <a:off x="9042531" y="5259185"/>
              <a:ext cx="24690" cy="25404"/>
            </a:xfrm>
            <a:custGeom>
              <a:avLst/>
              <a:gdLst>
                <a:gd name="connsiteX0" fmla="*/ 322 w 24690"/>
                <a:gd name="connsiteY0" fmla="*/ 25008 h 25404"/>
                <a:gd name="connsiteX1" fmla="*/ 24523 w 24690"/>
                <a:gd name="connsiteY1" fmla="*/ -397 h 25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690" h="25404">
                  <a:moveTo>
                    <a:pt x="322" y="25008"/>
                  </a:moveTo>
                  <a:cubicBezTo>
                    <a:pt x="-2364" y="16910"/>
                    <a:pt x="6044" y="3958"/>
                    <a:pt x="24523" y="-39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1" name="任意多边形: 形状 1470">
              <a:extLst>
                <a:ext uri="{FF2B5EF4-FFF2-40B4-BE49-F238E27FC236}">
                  <a16:creationId xmlns:a16="http://schemas.microsoft.com/office/drawing/2014/main" id="{F790C16B-F58B-1BC6-FBD4-5A4A95B48BBA}"/>
                </a:ext>
              </a:extLst>
            </p:cNvPr>
            <p:cNvSpPr/>
            <p:nvPr/>
          </p:nvSpPr>
          <p:spPr>
            <a:xfrm flipV="1">
              <a:off x="8127927" y="5514574"/>
              <a:ext cx="19941" cy="20177"/>
            </a:xfrm>
            <a:custGeom>
              <a:avLst/>
              <a:gdLst>
                <a:gd name="connsiteX0" fmla="*/ 10033 w 19941"/>
                <a:gd name="connsiteY0" fmla="*/ 19829 h 20177"/>
                <a:gd name="connsiteX1" fmla="*/ 19755 w 19941"/>
                <a:gd name="connsiteY1" fmla="*/ 2509 h 20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941" h="20177">
                  <a:moveTo>
                    <a:pt x="10033" y="19829"/>
                  </a:moveTo>
                  <a:cubicBezTo>
                    <a:pt x="-9398" y="18800"/>
                    <a:pt x="1718" y="-9203"/>
                    <a:pt x="19755" y="250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2" name="任意多边形: 形状 1471">
              <a:extLst>
                <a:ext uri="{FF2B5EF4-FFF2-40B4-BE49-F238E27FC236}">
                  <a16:creationId xmlns:a16="http://schemas.microsoft.com/office/drawing/2014/main" id="{CF6A06A5-D72A-BBA0-6FFB-D89D9F5FC8E3}"/>
                </a:ext>
              </a:extLst>
            </p:cNvPr>
            <p:cNvSpPr/>
            <p:nvPr/>
          </p:nvSpPr>
          <p:spPr>
            <a:xfrm flipV="1">
              <a:off x="8112802" y="5515289"/>
              <a:ext cx="19945" cy="20179"/>
            </a:xfrm>
            <a:custGeom>
              <a:avLst/>
              <a:gdLst>
                <a:gd name="connsiteX0" fmla="*/ 10036 w 19945"/>
                <a:gd name="connsiteY0" fmla="*/ 19830 h 20179"/>
                <a:gd name="connsiteX1" fmla="*/ 19758 w 19945"/>
                <a:gd name="connsiteY1" fmla="*/ 2511 h 20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945" h="20179">
                  <a:moveTo>
                    <a:pt x="10036" y="19830"/>
                  </a:moveTo>
                  <a:cubicBezTo>
                    <a:pt x="-9401" y="18805"/>
                    <a:pt x="1718" y="-9206"/>
                    <a:pt x="19758" y="251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3" name="任意多边形: 形状 1472">
              <a:extLst>
                <a:ext uri="{FF2B5EF4-FFF2-40B4-BE49-F238E27FC236}">
                  <a16:creationId xmlns:a16="http://schemas.microsoft.com/office/drawing/2014/main" id="{B813EDD9-C42F-F2D3-036B-F9278B617EE8}"/>
                </a:ext>
              </a:extLst>
            </p:cNvPr>
            <p:cNvSpPr/>
            <p:nvPr/>
          </p:nvSpPr>
          <p:spPr>
            <a:xfrm flipV="1">
              <a:off x="8097204" y="5515407"/>
              <a:ext cx="19943" cy="20183"/>
            </a:xfrm>
            <a:custGeom>
              <a:avLst/>
              <a:gdLst>
                <a:gd name="connsiteX0" fmla="*/ 10037 w 19943"/>
                <a:gd name="connsiteY0" fmla="*/ 19835 h 20183"/>
                <a:gd name="connsiteX1" fmla="*/ 19756 w 19943"/>
                <a:gd name="connsiteY1" fmla="*/ 2509 h 20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943" h="20183">
                  <a:moveTo>
                    <a:pt x="10037" y="19835"/>
                  </a:moveTo>
                  <a:cubicBezTo>
                    <a:pt x="-9403" y="18804"/>
                    <a:pt x="1719" y="-9203"/>
                    <a:pt x="19756" y="250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4" name="任意多边形: 形状 1473">
              <a:extLst>
                <a:ext uri="{FF2B5EF4-FFF2-40B4-BE49-F238E27FC236}">
                  <a16:creationId xmlns:a16="http://schemas.microsoft.com/office/drawing/2014/main" id="{18279D03-C764-3551-0E01-FC3FE1AB949A}"/>
                </a:ext>
              </a:extLst>
            </p:cNvPr>
            <p:cNvSpPr/>
            <p:nvPr/>
          </p:nvSpPr>
          <p:spPr>
            <a:xfrm flipV="1">
              <a:off x="8081121" y="5514644"/>
              <a:ext cx="20085" cy="19432"/>
            </a:xfrm>
            <a:custGeom>
              <a:avLst/>
              <a:gdLst>
                <a:gd name="connsiteX0" fmla="*/ 10284 w 20085"/>
                <a:gd name="connsiteY0" fmla="*/ 19035 h 19432"/>
                <a:gd name="connsiteX1" fmla="*/ 19898 w 20085"/>
                <a:gd name="connsiteY1" fmla="*/ 696 h 19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085" h="19432">
                  <a:moveTo>
                    <a:pt x="10284" y="19035"/>
                  </a:moveTo>
                  <a:cubicBezTo>
                    <a:pt x="-6853" y="20359"/>
                    <a:pt x="-2477" y="-5825"/>
                    <a:pt x="19898" y="69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5" name="任意多边形: 形状 1474">
              <a:extLst>
                <a:ext uri="{FF2B5EF4-FFF2-40B4-BE49-F238E27FC236}">
                  <a16:creationId xmlns:a16="http://schemas.microsoft.com/office/drawing/2014/main" id="{F33B0201-D7BD-AF5C-A0DD-0F82C0298E07}"/>
                </a:ext>
              </a:extLst>
            </p:cNvPr>
            <p:cNvSpPr/>
            <p:nvPr/>
          </p:nvSpPr>
          <p:spPr>
            <a:xfrm flipV="1">
              <a:off x="8064457" y="5512977"/>
              <a:ext cx="20088" cy="19431"/>
            </a:xfrm>
            <a:custGeom>
              <a:avLst/>
              <a:gdLst>
                <a:gd name="connsiteX0" fmla="*/ 10279 w 20088"/>
                <a:gd name="connsiteY0" fmla="*/ 19033 h 19431"/>
                <a:gd name="connsiteX1" fmla="*/ 19901 w 20088"/>
                <a:gd name="connsiteY1" fmla="*/ 695 h 19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088" h="19431">
                  <a:moveTo>
                    <a:pt x="10279" y="19033"/>
                  </a:moveTo>
                  <a:cubicBezTo>
                    <a:pt x="-6854" y="20362"/>
                    <a:pt x="-2474" y="-5825"/>
                    <a:pt x="19901" y="69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6" name="任意多边形: 形状 1475">
              <a:extLst>
                <a:ext uri="{FF2B5EF4-FFF2-40B4-BE49-F238E27FC236}">
                  <a16:creationId xmlns:a16="http://schemas.microsoft.com/office/drawing/2014/main" id="{2F3104AA-0E19-07FB-C83D-2289247C354E}"/>
                </a:ext>
              </a:extLst>
            </p:cNvPr>
            <p:cNvSpPr/>
            <p:nvPr/>
          </p:nvSpPr>
          <p:spPr>
            <a:xfrm flipV="1">
              <a:off x="8151215" y="5534338"/>
              <a:ext cx="27402" cy="18760"/>
            </a:xfrm>
            <a:custGeom>
              <a:avLst/>
              <a:gdLst>
                <a:gd name="connsiteX0" fmla="*/ 1270 w 27402"/>
                <a:gd name="connsiteY0" fmla="*/ 18415 h 18760"/>
                <a:gd name="connsiteX1" fmla="*/ 27217 w 27402"/>
                <a:gd name="connsiteY1" fmla="*/ 3067 h 18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7402" h="18760">
                  <a:moveTo>
                    <a:pt x="1270" y="18415"/>
                  </a:moveTo>
                  <a:cubicBezTo>
                    <a:pt x="-5204" y="8629"/>
                    <a:pt x="11060" y="-7391"/>
                    <a:pt x="27217" y="306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7" name="任意多边形: 形状 1476">
              <a:extLst>
                <a:ext uri="{FF2B5EF4-FFF2-40B4-BE49-F238E27FC236}">
                  <a16:creationId xmlns:a16="http://schemas.microsoft.com/office/drawing/2014/main" id="{90296310-5CE4-18E4-C451-777BD2BA3E6C}"/>
                </a:ext>
              </a:extLst>
            </p:cNvPr>
            <p:cNvSpPr/>
            <p:nvPr/>
          </p:nvSpPr>
          <p:spPr>
            <a:xfrm flipV="1">
              <a:off x="8152740" y="5550888"/>
              <a:ext cx="8322" cy="19980"/>
            </a:xfrm>
            <a:custGeom>
              <a:avLst/>
              <a:gdLst>
                <a:gd name="connsiteX0" fmla="*/ 5817 w 8322"/>
                <a:gd name="connsiteY0" fmla="*/ 19639 h 19980"/>
                <a:gd name="connsiteX1" fmla="*/ 8136 w 8322"/>
                <a:gd name="connsiteY1" fmla="*/ -342 h 19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322" h="19980">
                  <a:moveTo>
                    <a:pt x="5817" y="19639"/>
                  </a:moveTo>
                  <a:cubicBezTo>
                    <a:pt x="-4688" y="15950"/>
                    <a:pt x="220" y="47"/>
                    <a:pt x="8136" y="-34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8" name="任意多边形: 形状 1477">
              <a:extLst>
                <a:ext uri="{FF2B5EF4-FFF2-40B4-BE49-F238E27FC236}">
                  <a16:creationId xmlns:a16="http://schemas.microsoft.com/office/drawing/2014/main" id="{AC19E63B-6FAB-D07B-41B1-4A382BBAE947}"/>
                </a:ext>
              </a:extLst>
            </p:cNvPr>
            <p:cNvSpPr/>
            <p:nvPr/>
          </p:nvSpPr>
          <p:spPr>
            <a:xfrm flipV="1">
              <a:off x="8133024" y="5533743"/>
              <a:ext cx="22552" cy="19781"/>
            </a:xfrm>
            <a:custGeom>
              <a:avLst/>
              <a:gdLst>
                <a:gd name="connsiteX0" fmla="*/ 1244 w 22552"/>
                <a:gd name="connsiteY0" fmla="*/ 19436 h 19781"/>
                <a:gd name="connsiteX1" fmla="*/ 22366 w 22552"/>
                <a:gd name="connsiteY1" fmla="*/ 338 h 19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552" h="19781">
                  <a:moveTo>
                    <a:pt x="1244" y="19436"/>
                  </a:moveTo>
                  <a:cubicBezTo>
                    <a:pt x="-4632" y="11452"/>
                    <a:pt x="8611" y="-3743"/>
                    <a:pt x="22366" y="33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9" name="任意多边形: 形状 1478">
              <a:extLst>
                <a:ext uri="{FF2B5EF4-FFF2-40B4-BE49-F238E27FC236}">
                  <a16:creationId xmlns:a16="http://schemas.microsoft.com/office/drawing/2014/main" id="{0B95E48B-E7EE-324F-4694-170C97F5FE74}"/>
                </a:ext>
              </a:extLst>
            </p:cNvPr>
            <p:cNvSpPr/>
            <p:nvPr/>
          </p:nvSpPr>
          <p:spPr>
            <a:xfrm flipV="1">
              <a:off x="8132536" y="5548150"/>
              <a:ext cx="8660" cy="20601"/>
            </a:xfrm>
            <a:custGeom>
              <a:avLst/>
              <a:gdLst>
                <a:gd name="connsiteX0" fmla="*/ 5186 w 8660"/>
                <a:gd name="connsiteY0" fmla="*/ 20259 h 20601"/>
                <a:gd name="connsiteX1" fmla="*/ 8473 w 8660"/>
                <a:gd name="connsiteY1" fmla="*/ -342 h 20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660" h="20601">
                  <a:moveTo>
                    <a:pt x="5186" y="20259"/>
                  </a:moveTo>
                  <a:cubicBezTo>
                    <a:pt x="-4373" y="16783"/>
                    <a:pt x="139" y="1124"/>
                    <a:pt x="8473" y="-34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80" name="任意多边形: 形状 1479">
              <a:extLst>
                <a:ext uri="{FF2B5EF4-FFF2-40B4-BE49-F238E27FC236}">
                  <a16:creationId xmlns:a16="http://schemas.microsoft.com/office/drawing/2014/main" id="{6CDB5E16-27E7-A1E2-BDB3-30419DBAE261}"/>
                </a:ext>
              </a:extLst>
            </p:cNvPr>
            <p:cNvSpPr/>
            <p:nvPr/>
          </p:nvSpPr>
          <p:spPr>
            <a:xfrm flipV="1">
              <a:off x="8117661" y="5534338"/>
              <a:ext cx="14930" cy="22580"/>
            </a:xfrm>
            <a:custGeom>
              <a:avLst/>
              <a:gdLst>
                <a:gd name="connsiteX0" fmla="*/ 1010 w 14930"/>
                <a:gd name="connsiteY0" fmla="*/ 22235 h 22580"/>
                <a:gd name="connsiteX1" fmla="*/ 14744 w 14930"/>
                <a:gd name="connsiteY1" fmla="*/ -345 h 22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930" h="22580">
                  <a:moveTo>
                    <a:pt x="1010" y="22235"/>
                  </a:moveTo>
                  <a:cubicBezTo>
                    <a:pt x="-2595" y="15263"/>
                    <a:pt x="1931" y="1777"/>
                    <a:pt x="14744" y="-34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81" name="任意多边形: 形状 1480">
              <a:extLst>
                <a:ext uri="{FF2B5EF4-FFF2-40B4-BE49-F238E27FC236}">
                  <a16:creationId xmlns:a16="http://schemas.microsoft.com/office/drawing/2014/main" id="{F710815F-D2C8-57B7-21D7-A11E0C72DD17}"/>
                </a:ext>
              </a:extLst>
            </p:cNvPr>
            <p:cNvSpPr/>
            <p:nvPr/>
          </p:nvSpPr>
          <p:spPr>
            <a:xfrm flipV="1">
              <a:off x="8112065" y="5547197"/>
              <a:ext cx="7150" cy="16398"/>
            </a:xfrm>
            <a:custGeom>
              <a:avLst/>
              <a:gdLst>
                <a:gd name="connsiteX0" fmla="*/ 6963 w 7150"/>
                <a:gd name="connsiteY0" fmla="*/ 16055 h 16398"/>
                <a:gd name="connsiteX1" fmla="*/ 1476 w 7150"/>
                <a:gd name="connsiteY1" fmla="*/ -343 h 16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150" h="16398">
                  <a:moveTo>
                    <a:pt x="6963" y="16055"/>
                  </a:moveTo>
                  <a:cubicBezTo>
                    <a:pt x="859" y="15023"/>
                    <a:pt x="-2367" y="5628"/>
                    <a:pt x="1476" y="-34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82" name="任意多边形: 形状 1481">
              <a:extLst>
                <a:ext uri="{FF2B5EF4-FFF2-40B4-BE49-F238E27FC236}">
                  <a16:creationId xmlns:a16="http://schemas.microsoft.com/office/drawing/2014/main" id="{4CCFEAE7-12C9-A878-4E38-F2258F7A9D5D}"/>
                </a:ext>
              </a:extLst>
            </p:cNvPr>
            <p:cNvSpPr/>
            <p:nvPr/>
          </p:nvSpPr>
          <p:spPr>
            <a:xfrm flipV="1">
              <a:off x="8096967" y="5533743"/>
              <a:ext cx="15448" cy="21905"/>
            </a:xfrm>
            <a:custGeom>
              <a:avLst/>
              <a:gdLst>
                <a:gd name="connsiteX0" fmla="*/ 2177 w 15448"/>
                <a:gd name="connsiteY0" fmla="*/ 21560 h 21905"/>
                <a:gd name="connsiteX1" fmla="*/ 15261 w 15448"/>
                <a:gd name="connsiteY1" fmla="*/ -340 h 21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448" h="21905">
                  <a:moveTo>
                    <a:pt x="2177" y="21560"/>
                  </a:moveTo>
                  <a:cubicBezTo>
                    <a:pt x="-3192" y="16517"/>
                    <a:pt x="340" y="-688"/>
                    <a:pt x="15261" y="-34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83" name="任意多边形: 形状 1482">
              <a:extLst>
                <a:ext uri="{FF2B5EF4-FFF2-40B4-BE49-F238E27FC236}">
                  <a16:creationId xmlns:a16="http://schemas.microsoft.com/office/drawing/2014/main" id="{B277879D-1F5B-0BE2-4655-80A5FAD340BE}"/>
                </a:ext>
              </a:extLst>
            </p:cNvPr>
            <p:cNvSpPr/>
            <p:nvPr/>
          </p:nvSpPr>
          <p:spPr>
            <a:xfrm flipV="1">
              <a:off x="8087387" y="5542078"/>
              <a:ext cx="9682" cy="14810"/>
            </a:xfrm>
            <a:custGeom>
              <a:avLst/>
              <a:gdLst>
                <a:gd name="connsiteX0" fmla="*/ 9495 w 9682"/>
                <a:gd name="connsiteY0" fmla="*/ 14466 h 14810"/>
                <a:gd name="connsiteX1" fmla="*/ 3651 w 9682"/>
                <a:gd name="connsiteY1" fmla="*/ -344 h 14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682" h="14810">
                  <a:moveTo>
                    <a:pt x="9495" y="14466"/>
                  </a:moveTo>
                  <a:cubicBezTo>
                    <a:pt x="201" y="13547"/>
                    <a:pt x="-3702" y="5669"/>
                    <a:pt x="3651" y="-34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84" name="任意多边形: 形状 1483">
              <a:extLst>
                <a:ext uri="{FF2B5EF4-FFF2-40B4-BE49-F238E27FC236}">
                  <a16:creationId xmlns:a16="http://schemas.microsoft.com/office/drawing/2014/main" id="{FA09DA7E-9C1C-621D-D63E-292467359D1E}"/>
                </a:ext>
              </a:extLst>
            </p:cNvPr>
            <p:cNvSpPr/>
            <p:nvPr/>
          </p:nvSpPr>
          <p:spPr>
            <a:xfrm flipV="1">
              <a:off x="8080708" y="5531838"/>
              <a:ext cx="6637" cy="16929"/>
            </a:xfrm>
            <a:custGeom>
              <a:avLst/>
              <a:gdLst>
                <a:gd name="connsiteX0" fmla="*/ 1648 w 6637"/>
                <a:gd name="connsiteY0" fmla="*/ 16584 h 16929"/>
                <a:gd name="connsiteX1" fmla="*/ 6449 w 6637"/>
                <a:gd name="connsiteY1" fmla="*/ -346 h 16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37" h="16929">
                  <a:moveTo>
                    <a:pt x="1648" y="16584"/>
                  </a:moveTo>
                  <a:cubicBezTo>
                    <a:pt x="-1714" y="12994"/>
                    <a:pt x="-652" y="3065"/>
                    <a:pt x="6449" y="-34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85" name="任意多边形: 形状 1484">
              <a:extLst>
                <a:ext uri="{FF2B5EF4-FFF2-40B4-BE49-F238E27FC236}">
                  <a16:creationId xmlns:a16="http://schemas.microsoft.com/office/drawing/2014/main" id="{A8951C0B-AF17-5860-498C-D53BAA7B9D32}"/>
                </a:ext>
              </a:extLst>
            </p:cNvPr>
            <p:cNvSpPr/>
            <p:nvPr/>
          </p:nvSpPr>
          <p:spPr>
            <a:xfrm flipV="1">
              <a:off x="8045768" y="5510396"/>
              <a:ext cx="20588" cy="18923"/>
            </a:xfrm>
            <a:custGeom>
              <a:avLst/>
              <a:gdLst>
                <a:gd name="connsiteX0" fmla="*/ 3607 w 20588"/>
                <a:gd name="connsiteY0" fmla="*/ 18563 h 18923"/>
                <a:gd name="connsiteX1" fmla="*/ 20400 w 20588"/>
                <a:gd name="connsiteY1" fmla="*/ 1662 h 18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588" h="18923">
                  <a:moveTo>
                    <a:pt x="3607" y="18563"/>
                  </a:moveTo>
                  <a:cubicBezTo>
                    <a:pt x="-4705" y="19196"/>
                    <a:pt x="523" y="-7795"/>
                    <a:pt x="20400" y="166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86" name="任意多边形: 形状 1485">
              <a:extLst>
                <a:ext uri="{FF2B5EF4-FFF2-40B4-BE49-F238E27FC236}">
                  <a16:creationId xmlns:a16="http://schemas.microsoft.com/office/drawing/2014/main" id="{A3D29C1B-DE1D-A337-E2E4-E33660F1F94F}"/>
                </a:ext>
              </a:extLst>
            </p:cNvPr>
            <p:cNvSpPr/>
            <p:nvPr/>
          </p:nvSpPr>
          <p:spPr>
            <a:xfrm flipV="1">
              <a:off x="8025314" y="5507632"/>
              <a:ext cx="22404" cy="19500"/>
            </a:xfrm>
            <a:custGeom>
              <a:avLst/>
              <a:gdLst>
                <a:gd name="connsiteX0" fmla="*/ 4296 w 22404"/>
                <a:gd name="connsiteY0" fmla="*/ 19115 h 19500"/>
                <a:gd name="connsiteX1" fmla="*/ 22215 w 22404"/>
                <a:gd name="connsiteY1" fmla="*/ 3132 h 19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404" h="19500">
                  <a:moveTo>
                    <a:pt x="4296" y="19115"/>
                  </a:moveTo>
                  <a:cubicBezTo>
                    <a:pt x="-5818" y="20346"/>
                    <a:pt x="1604" y="-10493"/>
                    <a:pt x="22215" y="313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87" name="任意多边形: 形状 1486">
              <a:extLst>
                <a:ext uri="{FF2B5EF4-FFF2-40B4-BE49-F238E27FC236}">
                  <a16:creationId xmlns:a16="http://schemas.microsoft.com/office/drawing/2014/main" id="{84A5E1CB-A607-2E26-CCBE-6EA1EB45F922}"/>
                </a:ext>
              </a:extLst>
            </p:cNvPr>
            <p:cNvSpPr/>
            <p:nvPr/>
          </p:nvSpPr>
          <p:spPr>
            <a:xfrm flipV="1">
              <a:off x="8066649" y="5538201"/>
              <a:ext cx="13990" cy="11065"/>
            </a:xfrm>
            <a:custGeom>
              <a:avLst/>
              <a:gdLst>
                <a:gd name="connsiteX0" fmla="*/ 13802 w 13990"/>
                <a:gd name="connsiteY0" fmla="*/ 10177 h 11065"/>
                <a:gd name="connsiteX1" fmla="*/ 330 w 13990"/>
                <a:gd name="connsiteY1" fmla="*/ -345 h 11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990" h="11065">
                  <a:moveTo>
                    <a:pt x="13802" y="10177"/>
                  </a:moveTo>
                  <a:cubicBezTo>
                    <a:pt x="6919" y="12631"/>
                    <a:pt x="-2508" y="6353"/>
                    <a:pt x="330" y="-34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88" name="任意多边形: 形状 1487">
              <a:extLst>
                <a:ext uri="{FF2B5EF4-FFF2-40B4-BE49-F238E27FC236}">
                  <a16:creationId xmlns:a16="http://schemas.microsoft.com/office/drawing/2014/main" id="{9F93895F-4A5F-0204-7E34-0364A7354F84}"/>
                </a:ext>
              </a:extLst>
            </p:cNvPr>
            <p:cNvSpPr/>
            <p:nvPr/>
          </p:nvSpPr>
          <p:spPr>
            <a:xfrm flipV="1">
              <a:off x="8058048" y="5529457"/>
              <a:ext cx="9117" cy="15190"/>
            </a:xfrm>
            <a:custGeom>
              <a:avLst/>
              <a:gdLst>
                <a:gd name="connsiteX0" fmla="*/ 852 w 9117"/>
                <a:gd name="connsiteY0" fmla="*/ 14844 h 15190"/>
                <a:gd name="connsiteX1" fmla="*/ 8929 w 9117"/>
                <a:gd name="connsiteY1" fmla="*/ -347 h 15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117" h="15190">
                  <a:moveTo>
                    <a:pt x="852" y="14844"/>
                  </a:moveTo>
                  <a:cubicBezTo>
                    <a:pt x="-2138" y="11839"/>
                    <a:pt x="1550" y="1335"/>
                    <a:pt x="8929" y="-34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89" name="任意多边形: 形状 1488">
              <a:extLst>
                <a:ext uri="{FF2B5EF4-FFF2-40B4-BE49-F238E27FC236}">
                  <a16:creationId xmlns:a16="http://schemas.microsoft.com/office/drawing/2014/main" id="{72F2AC96-2ED4-7FCD-BB6D-C5892547880D}"/>
                </a:ext>
              </a:extLst>
            </p:cNvPr>
            <p:cNvSpPr/>
            <p:nvPr/>
          </p:nvSpPr>
          <p:spPr>
            <a:xfrm flipV="1">
              <a:off x="8044838" y="5527790"/>
              <a:ext cx="8178" cy="15020"/>
            </a:xfrm>
            <a:custGeom>
              <a:avLst/>
              <a:gdLst>
                <a:gd name="connsiteX0" fmla="*/ 7990 w 8178"/>
                <a:gd name="connsiteY0" fmla="*/ 14674 h 15020"/>
                <a:gd name="connsiteX1" fmla="*/ 4194 w 8178"/>
                <a:gd name="connsiteY1" fmla="*/ -347 h 15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178" h="15020">
                  <a:moveTo>
                    <a:pt x="7990" y="14674"/>
                  </a:moveTo>
                  <a:cubicBezTo>
                    <a:pt x="-179" y="14674"/>
                    <a:pt x="-3594" y="2406"/>
                    <a:pt x="4194" y="-34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90" name="任意多边形: 形状 1489">
              <a:extLst>
                <a:ext uri="{FF2B5EF4-FFF2-40B4-BE49-F238E27FC236}">
                  <a16:creationId xmlns:a16="http://schemas.microsoft.com/office/drawing/2014/main" id="{90AA9473-5792-0727-2BD7-11BF72B14695}"/>
                </a:ext>
              </a:extLst>
            </p:cNvPr>
            <p:cNvSpPr/>
            <p:nvPr/>
          </p:nvSpPr>
          <p:spPr>
            <a:xfrm flipV="1">
              <a:off x="8021208" y="5521480"/>
              <a:ext cx="6685" cy="13992"/>
            </a:xfrm>
            <a:custGeom>
              <a:avLst/>
              <a:gdLst>
                <a:gd name="connsiteX0" fmla="*/ 6496 w 6685"/>
                <a:gd name="connsiteY0" fmla="*/ 13644 h 13992"/>
                <a:gd name="connsiteX1" fmla="*/ 5802 w 6685"/>
                <a:gd name="connsiteY1" fmla="*/ -348 h 13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85" h="13992">
                  <a:moveTo>
                    <a:pt x="6496" y="13644"/>
                  </a:moveTo>
                  <a:cubicBezTo>
                    <a:pt x="-1530" y="13009"/>
                    <a:pt x="-3004" y="2513"/>
                    <a:pt x="5802" y="-34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91" name="任意多边形: 形状 1490">
              <a:extLst>
                <a:ext uri="{FF2B5EF4-FFF2-40B4-BE49-F238E27FC236}">
                  <a16:creationId xmlns:a16="http://schemas.microsoft.com/office/drawing/2014/main" id="{9F6EE644-F20F-3B99-7535-25161F733102}"/>
                </a:ext>
              </a:extLst>
            </p:cNvPr>
            <p:cNvSpPr/>
            <p:nvPr/>
          </p:nvSpPr>
          <p:spPr>
            <a:xfrm flipV="1">
              <a:off x="8037990" y="5527195"/>
              <a:ext cx="6812" cy="9867"/>
            </a:xfrm>
            <a:custGeom>
              <a:avLst/>
              <a:gdLst>
                <a:gd name="connsiteX0" fmla="*/ 74 w 6812"/>
                <a:gd name="connsiteY0" fmla="*/ 9520 h 9867"/>
                <a:gd name="connsiteX1" fmla="*/ 6624 w 6812"/>
                <a:gd name="connsiteY1" fmla="*/ -347 h 9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12" h="9867">
                  <a:moveTo>
                    <a:pt x="74" y="9520"/>
                  </a:moveTo>
                  <a:cubicBezTo>
                    <a:pt x="-1087" y="7255"/>
                    <a:pt x="1681" y="877"/>
                    <a:pt x="6624" y="-34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92" name="任意多边形: 形状 1491">
              <a:extLst>
                <a:ext uri="{FF2B5EF4-FFF2-40B4-BE49-F238E27FC236}">
                  <a16:creationId xmlns:a16="http://schemas.microsoft.com/office/drawing/2014/main" id="{BA9B3023-38C4-2253-0125-7E686175AC00}"/>
                </a:ext>
              </a:extLst>
            </p:cNvPr>
            <p:cNvSpPr/>
            <p:nvPr/>
          </p:nvSpPr>
          <p:spPr>
            <a:xfrm flipV="1">
              <a:off x="8002520" y="5505327"/>
              <a:ext cx="18928" cy="21227"/>
            </a:xfrm>
            <a:custGeom>
              <a:avLst/>
              <a:gdLst>
                <a:gd name="connsiteX0" fmla="*/ 8992 w 18928"/>
                <a:gd name="connsiteY0" fmla="*/ 20799 h 21227"/>
                <a:gd name="connsiteX1" fmla="*/ 18739 w 18928"/>
                <a:gd name="connsiteY1" fmla="*/ -351 h 21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928" h="21227">
                  <a:moveTo>
                    <a:pt x="8992" y="20799"/>
                  </a:moveTo>
                  <a:cubicBezTo>
                    <a:pt x="347" y="22187"/>
                    <a:pt x="-10093" y="4845"/>
                    <a:pt x="18739" y="-35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93" name="任意多边形: 形状 1492">
              <a:extLst>
                <a:ext uri="{FF2B5EF4-FFF2-40B4-BE49-F238E27FC236}">
                  <a16:creationId xmlns:a16="http://schemas.microsoft.com/office/drawing/2014/main" id="{C952BC45-A781-FB0F-63E9-5E4D4D49ED52}"/>
                </a:ext>
              </a:extLst>
            </p:cNvPr>
            <p:cNvSpPr/>
            <p:nvPr/>
          </p:nvSpPr>
          <p:spPr>
            <a:xfrm flipV="1">
              <a:off x="7982115" y="5502460"/>
              <a:ext cx="20999" cy="14443"/>
            </a:xfrm>
            <a:custGeom>
              <a:avLst/>
              <a:gdLst>
                <a:gd name="connsiteX0" fmla="*/ 9752 w 20999"/>
                <a:gd name="connsiteY0" fmla="*/ 14002 h 14443"/>
                <a:gd name="connsiteX1" fmla="*/ 20809 w 20999"/>
                <a:gd name="connsiteY1" fmla="*/ -352 h 14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999" h="14443">
                  <a:moveTo>
                    <a:pt x="9752" y="14002"/>
                  </a:moveTo>
                  <a:cubicBezTo>
                    <a:pt x="-2726" y="15369"/>
                    <a:pt x="-7741" y="577"/>
                    <a:pt x="20809" y="-35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94" name="任意多边形: 形状 1493">
              <a:extLst>
                <a:ext uri="{FF2B5EF4-FFF2-40B4-BE49-F238E27FC236}">
                  <a16:creationId xmlns:a16="http://schemas.microsoft.com/office/drawing/2014/main" id="{E3FA2881-9D08-ECE6-24CD-8A55C659E895}"/>
                </a:ext>
              </a:extLst>
            </p:cNvPr>
            <p:cNvSpPr/>
            <p:nvPr/>
          </p:nvSpPr>
          <p:spPr>
            <a:xfrm flipV="1">
              <a:off x="7997917" y="5518979"/>
              <a:ext cx="6283" cy="9899"/>
            </a:xfrm>
            <a:custGeom>
              <a:avLst/>
              <a:gdLst>
                <a:gd name="connsiteX0" fmla="*/ 6094 w 6283"/>
                <a:gd name="connsiteY0" fmla="*/ 9550 h 9899"/>
                <a:gd name="connsiteX1" fmla="*/ 5817 w 6283"/>
                <a:gd name="connsiteY1" fmla="*/ -349 h 9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283" h="9899">
                  <a:moveTo>
                    <a:pt x="6094" y="9550"/>
                  </a:moveTo>
                  <a:cubicBezTo>
                    <a:pt x="2338" y="9205"/>
                    <a:pt x="-5791" y="2379"/>
                    <a:pt x="5817" y="-34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95" name="任意多边形: 形状 1494">
              <a:extLst>
                <a:ext uri="{FF2B5EF4-FFF2-40B4-BE49-F238E27FC236}">
                  <a16:creationId xmlns:a16="http://schemas.microsoft.com/office/drawing/2014/main" id="{AAE0F548-C6A6-A057-0D28-38ACFCD3B234}"/>
                </a:ext>
              </a:extLst>
            </p:cNvPr>
            <p:cNvSpPr/>
            <p:nvPr/>
          </p:nvSpPr>
          <p:spPr>
            <a:xfrm flipV="1">
              <a:off x="7979008" y="5511955"/>
              <a:ext cx="7211" cy="12525"/>
            </a:xfrm>
            <a:custGeom>
              <a:avLst/>
              <a:gdLst>
                <a:gd name="connsiteX0" fmla="*/ 4881 w 7211"/>
                <a:gd name="connsiteY0" fmla="*/ 12175 h 12525"/>
                <a:gd name="connsiteX1" fmla="*/ 7022 w 7211"/>
                <a:gd name="connsiteY1" fmla="*/ -350 h 12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211" h="12525">
                  <a:moveTo>
                    <a:pt x="4881" y="12175"/>
                  </a:moveTo>
                  <a:cubicBezTo>
                    <a:pt x="-1222" y="11135"/>
                    <a:pt x="-3252" y="2345"/>
                    <a:pt x="7022" y="-35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96" name="任意多边形: 形状 1495">
              <a:extLst>
                <a:ext uri="{FF2B5EF4-FFF2-40B4-BE49-F238E27FC236}">
                  <a16:creationId xmlns:a16="http://schemas.microsoft.com/office/drawing/2014/main" id="{9195B533-15CC-5E06-69DA-A0154C6D927F}"/>
                </a:ext>
              </a:extLst>
            </p:cNvPr>
            <p:cNvSpPr/>
            <p:nvPr/>
          </p:nvSpPr>
          <p:spPr>
            <a:xfrm flipV="1">
              <a:off x="7959952" y="5500400"/>
              <a:ext cx="22925" cy="11248"/>
            </a:xfrm>
            <a:custGeom>
              <a:avLst/>
              <a:gdLst>
                <a:gd name="connsiteX0" fmla="*/ 3220 w 22925"/>
                <a:gd name="connsiteY0" fmla="*/ 10891 h 11248"/>
                <a:gd name="connsiteX1" fmla="*/ 22735 w 22925"/>
                <a:gd name="connsiteY1" fmla="*/ 436 h 11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925" h="11248">
                  <a:moveTo>
                    <a:pt x="3220" y="10891"/>
                  </a:moveTo>
                  <a:cubicBezTo>
                    <a:pt x="-6359" y="11239"/>
                    <a:pt x="5542" y="-3924"/>
                    <a:pt x="22735" y="43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97" name="任意多边形: 形状 1496">
              <a:extLst>
                <a:ext uri="{FF2B5EF4-FFF2-40B4-BE49-F238E27FC236}">
                  <a16:creationId xmlns:a16="http://schemas.microsoft.com/office/drawing/2014/main" id="{7CCB6933-A8C9-619F-D8D2-EF349C41FBE0}"/>
                </a:ext>
              </a:extLst>
            </p:cNvPr>
            <p:cNvSpPr/>
            <p:nvPr/>
          </p:nvSpPr>
          <p:spPr>
            <a:xfrm flipV="1">
              <a:off x="7958505" y="5508502"/>
              <a:ext cx="6286" cy="12131"/>
            </a:xfrm>
            <a:custGeom>
              <a:avLst/>
              <a:gdLst>
                <a:gd name="connsiteX0" fmla="*/ 6096 w 6286"/>
                <a:gd name="connsiteY0" fmla="*/ 11780 h 12131"/>
                <a:gd name="connsiteX1" fmla="*/ 5486 w 6286"/>
                <a:gd name="connsiteY1" fmla="*/ -351 h 12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286" h="12131">
                  <a:moveTo>
                    <a:pt x="6096" y="11780"/>
                  </a:moveTo>
                  <a:cubicBezTo>
                    <a:pt x="1021" y="10646"/>
                    <a:pt x="-4766" y="1511"/>
                    <a:pt x="5486" y="-35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98" name="任意多边形: 形状 1497">
              <a:extLst>
                <a:ext uri="{FF2B5EF4-FFF2-40B4-BE49-F238E27FC236}">
                  <a16:creationId xmlns:a16="http://schemas.microsoft.com/office/drawing/2014/main" id="{AE40F5F6-DDAC-BA9B-BEAF-DC49F26A2261}"/>
                </a:ext>
              </a:extLst>
            </p:cNvPr>
            <p:cNvSpPr/>
            <p:nvPr/>
          </p:nvSpPr>
          <p:spPr>
            <a:xfrm flipV="1">
              <a:off x="7939704" y="5499572"/>
              <a:ext cx="19714" cy="13067"/>
            </a:xfrm>
            <a:custGeom>
              <a:avLst/>
              <a:gdLst>
                <a:gd name="connsiteX0" fmla="*/ 2751 w 19714"/>
                <a:gd name="connsiteY0" fmla="*/ 12715 h 13067"/>
                <a:gd name="connsiteX1" fmla="*/ 19523 w 19714"/>
                <a:gd name="connsiteY1" fmla="*/ -352 h 13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714" h="13067">
                  <a:moveTo>
                    <a:pt x="2751" y="12715"/>
                  </a:moveTo>
                  <a:cubicBezTo>
                    <a:pt x="-4125" y="12171"/>
                    <a:pt x="889" y="2464"/>
                    <a:pt x="19523" y="-35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99" name="任意多边形: 形状 1498">
              <a:extLst>
                <a:ext uri="{FF2B5EF4-FFF2-40B4-BE49-F238E27FC236}">
                  <a16:creationId xmlns:a16="http://schemas.microsoft.com/office/drawing/2014/main" id="{9E9D1772-F672-1FDB-0855-0310BC89D9A4}"/>
                </a:ext>
              </a:extLst>
            </p:cNvPr>
            <p:cNvSpPr/>
            <p:nvPr/>
          </p:nvSpPr>
          <p:spPr>
            <a:xfrm flipV="1">
              <a:off x="7937529" y="5508264"/>
              <a:ext cx="7736" cy="10323"/>
            </a:xfrm>
            <a:custGeom>
              <a:avLst/>
              <a:gdLst>
                <a:gd name="connsiteX0" fmla="*/ 7545 w 7736"/>
                <a:gd name="connsiteY0" fmla="*/ 9972 h 10323"/>
                <a:gd name="connsiteX1" fmla="*/ 5362 w 7736"/>
                <a:gd name="connsiteY1" fmla="*/ -351 h 10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736" h="10323">
                  <a:moveTo>
                    <a:pt x="7545" y="9972"/>
                  </a:moveTo>
                  <a:cubicBezTo>
                    <a:pt x="-722" y="8947"/>
                    <a:pt x="-3711" y="2947"/>
                    <a:pt x="5362" y="-35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00" name="任意多边形: 形状 1499">
              <a:extLst>
                <a:ext uri="{FF2B5EF4-FFF2-40B4-BE49-F238E27FC236}">
                  <a16:creationId xmlns:a16="http://schemas.microsoft.com/office/drawing/2014/main" id="{13D4F7DA-8F74-81CA-2171-2FB3AC19091B}"/>
                </a:ext>
              </a:extLst>
            </p:cNvPr>
            <p:cNvSpPr/>
            <p:nvPr/>
          </p:nvSpPr>
          <p:spPr>
            <a:xfrm flipV="1">
              <a:off x="7923015" y="5500644"/>
              <a:ext cx="14770" cy="13037"/>
            </a:xfrm>
            <a:custGeom>
              <a:avLst/>
              <a:gdLst>
                <a:gd name="connsiteX0" fmla="*/ 4319 w 14770"/>
                <a:gd name="connsiteY0" fmla="*/ 12685 h 13037"/>
                <a:gd name="connsiteX1" fmla="*/ 14579 w 14770"/>
                <a:gd name="connsiteY1" fmla="*/ -352 h 13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770" h="13037">
                  <a:moveTo>
                    <a:pt x="4319" y="12685"/>
                  </a:moveTo>
                  <a:cubicBezTo>
                    <a:pt x="-5149" y="11057"/>
                    <a:pt x="1253" y="1827"/>
                    <a:pt x="14579" y="-35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01" name="任意多边形: 形状 1500">
              <a:extLst>
                <a:ext uri="{FF2B5EF4-FFF2-40B4-BE49-F238E27FC236}">
                  <a16:creationId xmlns:a16="http://schemas.microsoft.com/office/drawing/2014/main" id="{3A60B481-E15E-6CD7-FA72-8E7A22FE7B31}"/>
                </a:ext>
              </a:extLst>
            </p:cNvPr>
            <p:cNvSpPr/>
            <p:nvPr/>
          </p:nvSpPr>
          <p:spPr>
            <a:xfrm flipV="1">
              <a:off x="7912757" y="5506629"/>
              <a:ext cx="11196" cy="10481"/>
            </a:xfrm>
            <a:custGeom>
              <a:avLst/>
              <a:gdLst>
                <a:gd name="connsiteX0" fmla="*/ 11005 w 11196"/>
                <a:gd name="connsiteY0" fmla="*/ 9925 h 10481"/>
                <a:gd name="connsiteX1" fmla="*/ 5314 w 11196"/>
                <a:gd name="connsiteY1" fmla="*/ -351 h 10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196" h="10481">
                  <a:moveTo>
                    <a:pt x="11005" y="9925"/>
                  </a:moveTo>
                  <a:cubicBezTo>
                    <a:pt x="-2247" y="11788"/>
                    <a:pt x="-3194" y="406"/>
                    <a:pt x="5314" y="-35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02" name="任意多边形: 形状 1501">
              <a:extLst>
                <a:ext uri="{FF2B5EF4-FFF2-40B4-BE49-F238E27FC236}">
                  <a16:creationId xmlns:a16="http://schemas.microsoft.com/office/drawing/2014/main" id="{B78357AC-786F-7AC3-922A-86F6EE23476C}"/>
                </a:ext>
              </a:extLst>
            </p:cNvPr>
            <p:cNvSpPr/>
            <p:nvPr/>
          </p:nvSpPr>
          <p:spPr>
            <a:xfrm flipV="1">
              <a:off x="8246622" y="5754366"/>
              <a:ext cx="28179" cy="17850"/>
            </a:xfrm>
            <a:custGeom>
              <a:avLst/>
              <a:gdLst>
                <a:gd name="connsiteX0" fmla="*/ 2187 w 28179"/>
                <a:gd name="connsiteY0" fmla="*/ 17547 h 17850"/>
                <a:gd name="connsiteX1" fmla="*/ 9843 w 28179"/>
                <a:gd name="connsiteY1" fmla="*/ 1267 h 17850"/>
                <a:gd name="connsiteX2" fmla="*/ 27994 w 28179"/>
                <a:gd name="connsiteY2" fmla="*/ 11006 h 17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79" h="17850">
                  <a:moveTo>
                    <a:pt x="2187" y="17547"/>
                  </a:moveTo>
                  <a:cubicBezTo>
                    <a:pt x="-3457" y="13917"/>
                    <a:pt x="1724" y="4779"/>
                    <a:pt x="9843" y="1267"/>
                  </a:cubicBezTo>
                  <a:cubicBezTo>
                    <a:pt x="17644" y="-2106"/>
                    <a:pt x="28125" y="-563"/>
                    <a:pt x="27994" y="1100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03" name="任意多边形: 形状 1502">
              <a:extLst>
                <a:ext uri="{FF2B5EF4-FFF2-40B4-BE49-F238E27FC236}">
                  <a16:creationId xmlns:a16="http://schemas.microsoft.com/office/drawing/2014/main" id="{23C685D6-B3DE-A1FC-6F23-F0BB5C716E75}"/>
                </a:ext>
              </a:extLst>
            </p:cNvPr>
            <p:cNvSpPr/>
            <p:nvPr/>
          </p:nvSpPr>
          <p:spPr>
            <a:xfrm flipV="1">
              <a:off x="8268877" y="5771273"/>
              <a:ext cx="25091" cy="8574"/>
            </a:xfrm>
            <a:custGeom>
              <a:avLst/>
              <a:gdLst>
                <a:gd name="connsiteX0" fmla="*/ -184 w 25091"/>
                <a:gd name="connsiteY0" fmla="*/ 8273 h 8574"/>
                <a:gd name="connsiteX1" fmla="*/ 24907 w 25091"/>
                <a:gd name="connsiteY1" fmla="*/ 4904 h 8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091" h="8574">
                  <a:moveTo>
                    <a:pt x="-184" y="8273"/>
                  </a:moveTo>
                  <a:cubicBezTo>
                    <a:pt x="3366" y="-1594"/>
                    <a:pt x="19739" y="-3253"/>
                    <a:pt x="24907" y="490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04" name="任意多边形: 形状 1503">
              <a:extLst>
                <a:ext uri="{FF2B5EF4-FFF2-40B4-BE49-F238E27FC236}">
                  <a16:creationId xmlns:a16="http://schemas.microsoft.com/office/drawing/2014/main" id="{6CD712E6-70A1-9E2E-D59C-1EE373B13BE7}"/>
                </a:ext>
              </a:extLst>
            </p:cNvPr>
            <p:cNvSpPr/>
            <p:nvPr/>
          </p:nvSpPr>
          <p:spPr>
            <a:xfrm flipV="1">
              <a:off x="9118427" y="5124870"/>
              <a:ext cx="100568" cy="106212"/>
            </a:xfrm>
            <a:custGeom>
              <a:avLst/>
              <a:gdLst>
                <a:gd name="connsiteX0" fmla="*/ 100403 w 100568"/>
                <a:gd name="connsiteY0" fmla="*/ 11369 h 106212"/>
                <a:gd name="connsiteX1" fmla="*/ -165 w 100568"/>
                <a:gd name="connsiteY1" fmla="*/ 104479 h 106212"/>
                <a:gd name="connsiteX2" fmla="*/ 82045 w 100568"/>
                <a:gd name="connsiteY2" fmla="*/ -414 h 106212"/>
                <a:gd name="connsiteX3" fmla="*/ 100403 w 100568"/>
                <a:gd name="connsiteY3" fmla="*/ 11369 h 106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568" h="106212">
                  <a:moveTo>
                    <a:pt x="100403" y="11369"/>
                  </a:moveTo>
                  <a:cubicBezTo>
                    <a:pt x="79161" y="46606"/>
                    <a:pt x="32870" y="116228"/>
                    <a:pt x="-165" y="104479"/>
                  </a:cubicBezTo>
                  <a:cubicBezTo>
                    <a:pt x="20978" y="100886"/>
                    <a:pt x="65262" y="62491"/>
                    <a:pt x="82045" y="-414"/>
                  </a:cubicBezTo>
                  <a:lnTo>
                    <a:pt x="100403" y="11369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05" name="任意多边形: 形状 1504">
              <a:extLst>
                <a:ext uri="{FF2B5EF4-FFF2-40B4-BE49-F238E27FC236}">
                  <a16:creationId xmlns:a16="http://schemas.microsoft.com/office/drawing/2014/main" id="{8C29BE80-3506-E771-D57F-E81FA35D719A}"/>
                </a:ext>
              </a:extLst>
            </p:cNvPr>
            <p:cNvSpPr/>
            <p:nvPr/>
          </p:nvSpPr>
          <p:spPr>
            <a:xfrm flipV="1">
              <a:off x="9111865" y="5085628"/>
              <a:ext cx="127013" cy="144030"/>
            </a:xfrm>
            <a:custGeom>
              <a:avLst/>
              <a:gdLst>
                <a:gd name="connsiteX0" fmla="*/ 126849 w 127013"/>
                <a:gd name="connsiteY0" fmla="*/ -417 h 144030"/>
                <a:gd name="connsiteX1" fmla="*/ 73599 w 127013"/>
                <a:gd name="connsiteY1" fmla="*/ 99069 h 144030"/>
                <a:gd name="connsiteX2" fmla="*/ -165 w 127013"/>
                <a:gd name="connsiteY2" fmla="*/ 138464 h 144030"/>
                <a:gd name="connsiteX3" fmla="*/ 79969 w 127013"/>
                <a:gd name="connsiteY3" fmla="*/ 70176 h 144030"/>
                <a:gd name="connsiteX4" fmla="*/ 108557 w 127013"/>
                <a:gd name="connsiteY4" fmla="*/ 2428 h 144030"/>
                <a:gd name="connsiteX5" fmla="*/ 126849 w 127013"/>
                <a:gd name="connsiteY5" fmla="*/ -418 h 14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7013" h="144030">
                  <a:moveTo>
                    <a:pt x="126849" y="-417"/>
                  </a:moveTo>
                  <a:cubicBezTo>
                    <a:pt x="117417" y="64231"/>
                    <a:pt x="90309" y="68271"/>
                    <a:pt x="73599" y="99069"/>
                  </a:cubicBezTo>
                  <a:cubicBezTo>
                    <a:pt x="57907" y="127997"/>
                    <a:pt x="20985" y="155265"/>
                    <a:pt x="-165" y="138464"/>
                  </a:cubicBezTo>
                  <a:cubicBezTo>
                    <a:pt x="46258" y="133269"/>
                    <a:pt x="61999" y="86067"/>
                    <a:pt x="79969" y="70176"/>
                  </a:cubicBezTo>
                  <a:cubicBezTo>
                    <a:pt x="104648" y="48363"/>
                    <a:pt x="106708" y="17294"/>
                    <a:pt x="108557" y="2428"/>
                  </a:cubicBezTo>
                  <a:lnTo>
                    <a:pt x="126849" y="-418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06" name="任意多边形: 形状 1505">
              <a:extLst>
                <a:ext uri="{FF2B5EF4-FFF2-40B4-BE49-F238E27FC236}">
                  <a16:creationId xmlns:a16="http://schemas.microsoft.com/office/drawing/2014/main" id="{DE0679E0-39AC-1260-E0D7-F708A417F98F}"/>
                </a:ext>
              </a:extLst>
            </p:cNvPr>
            <p:cNvSpPr/>
            <p:nvPr/>
          </p:nvSpPr>
          <p:spPr>
            <a:xfrm flipV="1">
              <a:off x="9236367" y="5105043"/>
              <a:ext cx="142346" cy="204984"/>
            </a:xfrm>
            <a:custGeom>
              <a:avLst/>
              <a:gdLst>
                <a:gd name="connsiteX0" fmla="*/ 141177 w 142346"/>
                <a:gd name="connsiteY0" fmla="*/ -406 h 204984"/>
                <a:gd name="connsiteX1" fmla="*/ 96521 w 142346"/>
                <a:gd name="connsiteY1" fmla="*/ 97578 h 204984"/>
                <a:gd name="connsiteX2" fmla="*/ -162 w 142346"/>
                <a:gd name="connsiteY2" fmla="*/ 204557 h 204984"/>
                <a:gd name="connsiteX3" fmla="*/ 80193 w 142346"/>
                <a:gd name="connsiteY3" fmla="*/ 75244 h 204984"/>
                <a:gd name="connsiteX4" fmla="*/ 141175 w 142346"/>
                <a:gd name="connsiteY4" fmla="*/ -409 h 204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346" h="204984">
                  <a:moveTo>
                    <a:pt x="141177" y="-406"/>
                  </a:moveTo>
                  <a:cubicBezTo>
                    <a:pt x="149599" y="54151"/>
                    <a:pt x="102638" y="68255"/>
                    <a:pt x="96521" y="97578"/>
                  </a:cubicBezTo>
                  <a:cubicBezTo>
                    <a:pt x="87611" y="140246"/>
                    <a:pt x="38223" y="205836"/>
                    <a:pt x="-162" y="204557"/>
                  </a:cubicBezTo>
                  <a:cubicBezTo>
                    <a:pt x="60874" y="170251"/>
                    <a:pt x="58270" y="110494"/>
                    <a:pt x="80193" y="75244"/>
                  </a:cubicBezTo>
                  <a:cubicBezTo>
                    <a:pt x="95840" y="50089"/>
                    <a:pt x="105164" y="11508"/>
                    <a:pt x="141175" y="-409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07" name="任意多边形: 形状 1506">
              <a:extLst>
                <a:ext uri="{FF2B5EF4-FFF2-40B4-BE49-F238E27FC236}">
                  <a16:creationId xmlns:a16="http://schemas.microsoft.com/office/drawing/2014/main" id="{7EA4A16B-293B-6133-6AA3-E6E0E5C6398A}"/>
                </a:ext>
              </a:extLst>
            </p:cNvPr>
            <p:cNvSpPr/>
            <p:nvPr/>
          </p:nvSpPr>
          <p:spPr>
            <a:xfrm flipV="1">
              <a:off x="9246319" y="5134217"/>
              <a:ext cx="64473" cy="126876"/>
            </a:xfrm>
            <a:custGeom>
              <a:avLst/>
              <a:gdLst>
                <a:gd name="connsiteX0" fmla="*/ 64311 w 64473"/>
                <a:gd name="connsiteY0" fmla="*/ -407 h 126876"/>
                <a:gd name="connsiteX1" fmla="*/ -163 w 64473"/>
                <a:gd name="connsiteY1" fmla="*/ 126466 h 126876"/>
                <a:gd name="connsiteX2" fmla="*/ 37281 w 64473"/>
                <a:gd name="connsiteY2" fmla="*/ 53199 h 126876"/>
                <a:gd name="connsiteX3" fmla="*/ 64311 w 64473"/>
                <a:gd name="connsiteY3" fmla="*/ -411 h 126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473" h="126876">
                  <a:moveTo>
                    <a:pt x="64311" y="-407"/>
                  </a:moveTo>
                  <a:cubicBezTo>
                    <a:pt x="57555" y="59415"/>
                    <a:pt x="30743" y="125407"/>
                    <a:pt x="-163" y="126466"/>
                  </a:cubicBezTo>
                  <a:cubicBezTo>
                    <a:pt x="28382" y="106203"/>
                    <a:pt x="24664" y="79703"/>
                    <a:pt x="37281" y="53199"/>
                  </a:cubicBezTo>
                  <a:cubicBezTo>
                    <a:pt x="49894" y="26689"/>
                    <a:pt x="28508" y="13557"/>
                    <a:pt x="64311" y="-411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08" name="任意多边形: 形状 1507">
              <a:extLst>
                <a:ext uri="{FF2B5EF4-FFF2-40B4-BE49-F238E27FC236}">
                  <a16:creationId xmlns:a16="http://schemas.microsoft.com/office/drawing/2014/main" id="{B4D581FD-9ADE-7F18-A9FF-C0C8A0579E33}"/>
                </a:ext>
              </a:extLst>
            </p:cNvPr>
            <p:cNvSpPr/>
            <p:nvPr/>
          </p:nvSpPr>
          <p:spPr>
            <a:xfrm flipV="1">
              <a:off x="8973620" y="5168433"/>
              <a:ext cx="141315" cy="72420"/>
            </a:xfrm>
            <a:custGeom>
              <a:avLst/>
              <a:gdLst>
                <a:gd name="connsiteX0" fmla="*/ 141147 w 141315"/>
                <a:gd name="connsiteY0" fmla="*/ 5428 h 72420"/>
                <a:gd name="connsiteX1" fmla="*/ -168 w 141315"/>
                <a:gd name="connsiteY1" fmla="*/ 67721 h 72420"/>
                <a:gd name="connsiteX2" fmla="*/ 141147 w 141315"/>
                <a:gd name="connsiteY2" fmla="*/ 5428 h 72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1315" h="72420">
                  <a:moveTo>
                    <a:pt x="141147" y="5428"/>
                  </a:moveTo>
                  <a:cubicBezTo>
                    <a:pt x="115608" y="39030"/>
                    <a:pt x="54263" y="86601"/>
                    <a:pt x="-168" y="67721"/>
                  </a:cubicBezTo>
                  <a:cubicBezTo>
                    <a:pt x="44933" y="27172"/>
                    <a:pt x="124050" y="-16413"/>
                    <a:pt x="141147" y="5428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09" name="任意多边形: 形状 1508">
              <a:extLst>
                <a:ext uri="{FF2B5EF4-FFF2-40B4-BE49-F238E27FC236}">
                  <a16:creationId xmlns:a16="http://schemas.microsoft.com/office/drawing/2014/main" id="{2182AF02-C6FD-BF6A-3E82-9F62B4C19F01}"/>
                </a:ext>
              </a:extLst>
            </p:cNvPr>
            <p:cNvSpPr/>
            <p:nvPr/>
          </p:nvSpPr>
          <p:spPr>
            <a:xfrm flipV="1">
              <a:off x="8881672" y="5138961"/>
              <a:ext cx="252305" cy="169120"/>
            </a:xfrm>
            <a:custGeom>
              <a:avLst/>
              <a:gdLst>
                <a:gd name="connsiteX0" fmla="*/ 217497 w 252305"/>
                <a:gd name="connsiteY0" fmla="*/ 61826 h 169120"/>
                <a:gd name="connsiteX1" fmla="*/ 124597 w 252305"/>
                <a:gd name="connsiteY1" fmla="*/ 116316 h 169120"/>
                <a:gd name="connsiteX2" fmla="*/ -169 w 252305"/>
                <a:gd name="connsiteY2" fmla="*/ 158323 h 169120"/>
                <a:gd name="connsiteX3" fmla="*/ 122240 w 252305"/>
                <a:gd name="connsiteY3" fmla="*/ 97115 h 169120"/>
                <a:gd name="connsiteX4" fmla="*/ 252137 w 252305"/>
                <a:gd name="connsiteY4" fmla="*/ -406 h 169120"/>
                <a:gd name="connsiteX5" fmla="*/ 217502 w 252305"/>
                <a:gd name="connsiteY5" fmla="*/ 61826 h 169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2305" h="169120">
                  <a:moveTo>
                    <a:pt x="217497" y="61826"/>
                  </a:moveTo>
                  <a:cubicBezTo>
                    <a:pt x="193927" y="98537"/>
                    <a:pt x="154070" y="93358"/>
                    <a:pt x="124597" y="116316"/>
                  </a:cubicBezTo>
                  <a:cubicBezTo>
                    <a:pt x="68447" y="160052"/>
                    <a:pt x="23489" y="183631"/>
                    <a:pt x="-169" y="158323"/>
                  </a:cubicBezTo>
                  <a:cubicBezTo>
                    <a:pt x="53472" y="167356"/>
                    <a:pt x="94983" y="105668"/>
                    <a:pt x="122240" y="97115"/>
                  </a:cubicBezTo>
                  <a:cubicBezTo>
                    <a:pt x="149492" y="88565"/>
                    <a:pt x="232313" y="28484"/>
                    <a:pt x="252137" y="-406"/>
                  </a:cubicBezTo>
                  <a:cubicBezTo>
                    <a:pt x="248979" y="25550"/>
                    <a:pt x="230172" y="44000"/>
                    <a:pt x="217502" y="61826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0" name="任意多边形: 形状 1509">
              <a:extLst>
                <a:ext uri="{FF2B5EF4-FFF2-40B4-BE49-F238E27FC236}">
                  <a16:creationId xmlns:a16="http://schemas.microsoft.com/office/drawing/2014/main" id="{C99DD0BC-FA76-E6F8-01BA-CF5DDF5250F6}"/>
                </a:ext>
              </a:extLst>
            </p:cNvPr>
            <p:cNvSpPr/>
            <p:nvPr/>
          </p:nvSpPr>
          <p:spPr>
            <a:xfrm flipV="1">
              <a:off x="9164607" y="5108832"/>
              <a:ext cx="159278" cy="114515"/>
            </a:xfrm>
            <a:custGeom>
              <a:avLst/>
              <a:gdLst>
                <a:gd name="connsiteX0" fmla="*/ 95778 w 159278"/>
                <a:gd name="connsiteY0" fmla="*/ -416 h 114515"/>
                <a:gd name="connsiteX1" fmla="*/ 159114 w 159278"/>
                <a:gd name="connsiteY1" fmla="*/ 30801 h 114515"/>
                <a:gd name="connsiteX2" fmla="*/ 90831 w 159278"/>
                <a:gd name="connsiteY2" fmla="*/ 36479 h 114515"/>
                <a:gd name="connsiteX3" fmla="*/ -164 w 159278"/>
                <a:gd name="connsiteY3" fmla="*/ 107731 h 114515"/>
                <a:gd name="connsiteX4" fmla="*/ 69976 w 159278"/>
                <a:gd name="connsiteY4" fmla="*/ 6129 h 114515"/>
                <a:gd name="connsiteX5" fmla="*/ 95779 w 159278"/>
                <a:gd name="connsiteY5" fmla="*/ -417 h 114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9278" h="114515">
                  <a:moveTo>
                    <a:pt x="95778" y="-416"/>
                  </a:moveTo>
                  <a:cubicBezTo>
                    <a:pt x="104252" y="30160"/>
                    <a:pt x="121876" y="57113"/>
                    <a:pt x="159114" y="30801"/>
                  </a:cubicBezTo>
                  <a:cubicBezTo>
                    <a:pt x="157031" y="49002"/>
                    <a:pt x="125216" y="77866"/>
                    <a:pt x="90831" y="36479"/>
                  </a:cubicBezTo>
                  <a:cubicBezTo>
                    <a:pt x="68169" y="94396"/>
                    <a:pt x="25371" y="129130"/>
                    <a:pt x="-164" y="107731"/>
                  </a:cubicBezTo>
                  <a:cubicBezTo>
                    <a:pt x="33413" y="112599"/>
                    <a:pt x="58608" y="77584"/>
                    <a:pt x="69976" y="6129"/>
                  </a:cubicBezTo>
                  <a:cubicBezTo>
                    <a:pt x="74705" y="5858"/>
                    <a:pt x="86492" y="3836"/>
                    <a:pt x="95779" y="-417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1" name="任意多边形: 形状 1510">
              <a:extLst>
                <a:ext uri="{FF2B5EF4-FFF2-40B4-BE49-F238E27FC236}">
                  <a16:creationId xmlns:a16="http://schemas.microsoft.com/office/drawing/2014/main" id="{31826CC1-5F5A-0844-2391-369E35C95485}"/>
                </a:ext>
              </a:extLst>
            </p:cNvPr>
            <p:cNvSpPr/>
            <p:nvPr/>
          </p:nvSpPr>
          <p:spPr>
            <a:xfrm flipV="1">
              <a:off x="8992856" y="5097236"/>
              <a:ext cx="219720" cy="171561"/>
            </a:xfrm>
            <a:custGeom>
              <a:avLst/>
              <a:gdLst>
                <a:gd name="connsiteX0" fmla="*/ 186921 w 219720"/>
                <a:gd name="connsiteY0" fmla="*/ 46585 h 171561"/>
                <a:gd name="connsiteX1" fmla="*/ 219553 w 219720"/>
                <a:gd name="connsiteY1" fmla="*/ 97244 h 171561"/>
                <a:gd name="connsiteX2" fmla="*/ 139330 w 219720"/>
                <a:gd name="connsiteY2" fmla="*/ 95242 h 171561"/>
                <a:gd name="connsiteX3" fmla="*/ 11898 w 219720"/>
                <a:gd name="connsiteY3" fmla="*/ 163988 h 171561"/>
                <a:gd name="connsiteX4" fmla="*/ 31687 w 219720"/>
                <a:gd name="connsiteY4" fmla="*/ 114421 h 171561"/>
                <a:gd name="connsiteX5" fmla="*/ 26043 w 219720"/>
                <a:gd name="connsiteY5" fmla="*/ 148489 h 171561"/>
                <a:gd name="connsiteX6" fmla="*/ 152666 w 219720"/>
                <a:gd name="connsiteY6" fmla="*/ 26903 h 171561"/>
                <a:gd name="connsiteX7" fmla="*/ 186916 w 219720"/>
                <a:gd name="connsiteY7" fmla="*/ 46587 h 171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9720" h="171561">
                  <a:moveTo>
                    <a:pt x="186921" y="46585"/>
                  </a:moveTo>
                  <a:cubicBezTo>
                    <a:pt x="172677" y="77388"/>
                    <a:pt x="156032" y="123326"/>
                    <a:pt x="219553" y="97244"/>
                  </a:cubicBezTo>
                  <a:cubicBezTo>
                    <a:pt x="203448" y="125965"/>
                    <a:pt x="164001" y="142783"/>
                    <a:pt x="139330" y="95242"/>
                  </a:cubicBezTo>
                  <a:cubicBezTo>
                    <a:pt x="90786" y="163023"/>
                    <a:pt x="38263" y="183795"/>
                    <a:pt x="11898" y="163988"/>
                  </a:cubicBezTo>
                  <a:cubicBezTo>
                    <a:pt x="-17195" y="142123"/>
                    <a:pt x="13124" y="100587"/>
                    <a:pt x="31687" y="114421"/>
                  </a:cubicBezTo>
                  <a:cubicBezTo>
                    <a:pt x="22336" y="115988"/>
                    <a:pt x="2494" y="140538"/>
                    <a:pt x="26043" y="148489"/>
                  </a:cubicBezTo>
                  <a:cubicBezTo>
                    <a:pt x="49592" y="156440"/>
                    <a:pt x="109549" y="101299"/>
                    <a:pt x="152666" y="26903"/>
                  </a:cubicBezTo>
                  <a:cubicBezTo>
                    <a:pt x="164635" y="6252"/>
                    <a:pt x="227018" y="-31088"/>
                    <a:pt x="186916" y="46587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2" name="任意多边形: 形状 1511">
              <a:extLst>
                <a:ext uri="{FF2B5EF4-FFF2-40B4-BE49-F238E27FC236}">
                  <a16:creationId xmlns:a16="http://schemas.microsoft.com/office/drawing/2014/main" id="{C425CF08-843B-4C27-22B2-180482103F40}"/>
                </a:ext>
              </a:extLst>
            </p:cNvPr>
            <p:cNvSpPr/>
            <p:nvPr/>
          </p:nvSpPr>
          <p:spPr>
            <a:xfrm flipV="1">
              <a:off x="9057801" y="5155784"/>
              <a:ext cx="78229" cy="97924"/>
            </a:xfrm>
            <a:custGeom>
              <a:avLst/>
              <a:gdLst>
                <a:gd name="connsiteX0" fmla="*/ 77803 w 78229"/>
                <a:gd name="connsiteY0" fmla="*/ -409 h 97924"/>
                <a:gd name="connsiteX1" fmla="*/ 12263 w 78229"/>
                <a:gd name="connsiteY1" fmla="*/ 97515 h 97924"/>
                <a:gd name="connsiteX2" fmla="*/ 77803 w 78229"/>
                <a:gd name="connsiteY2" fmla="*/ -409 h 97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8229" h="97924">
                  <a:moveTo>
                    <a:pt x="77803" y="-409"/>
                  </a:moveTo>
                  <a:cubicBezTo>
                    <a:pt x="83247" y="49317"/>
                    <a:pt x="1134" y="53056"/>
                    <a:pt x="12263" y="97515"/>
                  </a:cubicBezTo>
                  <a:cubicBezTo>
                    <a:pt x="-38460" y="54171"/>
                    <a:pt x="82767" y="19141"/>
                    <a:pt x="77803" y="-409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3" name="任意多边形: 形状 1512">
              <a:extLst>
                <a:ext uri="{FF2B5EF4-FFF2-40B4-BE49-F238E27FC236}">
                  <a16:creationId xmlns:a16="http://schemas.microsoft.com/office/drawing/2014/main" id="{8E01ABDB-B8D0-D18E-A935-DFE3B7E17629}"/>
                </a:ext>
              </a:extLst>
            </p:cNvPr>
            <p:cNvSpPr/>
            <p:nvPr/>
          </p:nvSpPr>
          <p:spPr>
            <a:xfrm flipV="1">
              <a:off x="9493196" y="5512416"/>
              <a:ext cx="39762" cy="34274"/>
            </a:xfrm>
            <a:custGeom>
              <a:avLst/>
              <a:gdLst>
                <a:gd name="connsiteX0" fmla="*/ -158 w 39762"/>
                <a:gd name="connsiteY0" fmla="*/ 8551 h 34274"/>
                <a:gd name="connsiteX1" fmla="*/ 11269 w 39762"/>
                <a:gd name="connsiteY1" fmla="*/ 17203 h 34274"/>
                <a:gd name="connsiteX2" fmla="*/ 22650 w 39762"/>
                <a:gd name="connsiteY2" fmla="*/ 25567 h 34274"/>
                <a:gd name="connsiteX3" fmla="*/ 34028 w 39762"/>
                <a:gd name="connsiteY3" fmla="*/ 33926 h 34274"/>
                <a:gd name="connsiteX4" fmla="*/ -158 w 39762"/>
                <a:gd name="connsiteY4" fmla="*/ 8551 h 34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762" h="34274">
                  <a:moveTo>
                    <a:pt x="-158" y="8551"/>
                  </a:moveTo>
                  <a:cubicBezTo>
                    <a:pt x="8510" y="-5741"/>
                    <a:pt x="25698" y="-2790"/>
                    <a:pt x="11269" y="17203"/>
                  </a:cubicBezTo>
                  <a:cubicBezTo>
                    <a:pt x="19939" y="2915"/>
                    <a:pt x="37081" y="5566"/>
                    <a:pt x="22650" y="25567"/>
                  </a:cubicBezTo>
                  <a:cubicBezTo>
                    <a:pt x="31323" y="11273"/>
                    <a:pt x="48459" y="13925"/>
                    <a:pt x="34028" y="33926"/>
                  </a:cubicBezTo>
                  <a:cubicBezTo>
                    <a:pt x="25589" y="31998"/>
                    <a:pt x="6138" y="17631"/>
                    <a:pt x="-158" y="8551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4" name="任意多边形: 形状 1513">
              <a:extLst>
                <a:ext uri="{FF2B5EF4-FFF2-40B4-BE49-F238E27FC236}">
                  <a16:creationId xmlns:a16="http://schemas.microsoft.com/office/drawing/2014/main" id="{51725121-275D-6483-98A0-BDF2C4E8E65C}"/>
                </a:ext>
              </a:extLst>
            </p:cNvPr>
            <p:cNvSpPr/>
            <p:nvPr/>
          </p:nvSpPr>
          <p:spPr>
            <a:xfrm flipV="1">
              <a:off x="9546060" y="5365906"/>
              <a:ext cx="194885" cy="127729"/>
            </a:xfrm>
            <a:custGeom>
              <a:avLst/>
              <a:gdLst>
                <a:gd name="connsiteX0" fmla="*/ -155 w 194885"/>
                <a:gd name="connsiteY0" fmla="*/ 24295 h 127729"/>
                <a:gd name="connsiteX1" fmla="*/ 76015 w 194885"/>
                <a:gd name="connsiteY1" fmla="*/ 74057 h 127729"/>
                <a:gd name="connsiteX2" fmla="*/ 146282 w 194885"/>
                <a:gd name="connsiteY2" fmla="*/ 114490 h 127729"/>
                <a:gd name="connsiteX3" fmla="*/ 194730 w 194885"/>
                <a:gd name="connsiteY3" fmla="*/ 127362 h 127729"/>
                <a:gd name="connsiteX4" fmla="*/ 114131 w 194885"/>
                <a:gd name="connsiteY4" fmla="*/ 70608 h 127729"/>
                <a:gd name="connsiteX5" fmla="*/ 41999 w 194885"/>
                <a:gd name="connsiteY5" fmla="*/ 11751 h 127729"/>
                <a:gd name="connsiteX6" fmla="*/ -154 w 194885"/>
                <a:gd name="connsiteY6" fmla="*/ 24296 h 127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4885" h="127729">
                  <a:moveTo>
                    <a:pt x="-155" y="24295"/>
                  </a:moveTo>
                  <a:cubicBezTo>
                    <a:pt x="46530" y="36103"/>
                    <a:pt x="22623" y="65402"/>
                    <a:pt x="76015" y="74057"/>
                  </a:cubicBezTo>
                  <a:cubicBezTo>
                    <a:pt x="119704" y="81136"/>
                    <a:pt x="107532" y="112004"/>
                    <a:pt x="146282" y="114490"/>
                  </a:cubicBezTo>
                  <a:cubicBezTo>
                    <a:pt x="158771" y="115291"/>
                    <a:pt x="185301" y="115911"/>
                    <a:pt x="194730" y="127362"/>
                  </a:cubicBezTo>
                  <a:cubicBezTo>
                    <a:pt x="188276" y="92252"/>
                    <a:pt x="139573" y="117651"/>
                    <a:pt x="114131" y="70608"/>
                  </a:cubicBezTo>
                  <a:cubicBezTo>
                    <a:pt x="97925" y="40657"/>
                    <a:pt x="80112" y="55449"/>
                    <a:pt x="41999" y="11751"/>
                  </a:cubicBezTo>
                  <a:cubicBezTo>
                    <a:pt x="34043" y="2634"/>
                    <a:pt x="12773" y="-15473"/>
                    <a:pt x="-154" y="24296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5" name="任意多边形: 形状 1514">
              <a:extLst>
                <a:ext uri="{FF2B5EF4-FFF2-40B4-BE49-F238E27FC236}">
                  <a16:creationId xmlns:a16="http://schemas.microsoft.com/office/drawing/2014/main" id="{1BECDE0D-51FA-04A7-B917-AFAEEFAA73A8}"/>
                </a:ext>
              </a:extLst>
            </p:cNvPr>
            <p:cNvSpPr/>
            <p:nvPr/>
          </p:nvSpPr>
          <p:spPr>
            <a:xfrm flipV="1">
              <a:off x="9550108" y="5468172"/>
              <a:ext cx="162387" cy="46471"/>
            </a:xfrm>
            <a:custGeom>
              <a:avLst/>
              <a:gdLst>
                <a:gd name="connsiteX0" fmla="*/ -156 w 162387"/>
                <a:gd name="connsiteY0" fmla="*/ 24242 h 46471"/>
                <a:gd name="connsiteX1" fmla="*/ 70859 w 162387"/>
                <a:gd name="connsiteY1" fmla="*/ 43506 h 46471"/>
                <a:gd name="connsiteX2" fmla="*/ 162232 w 162387"/>
                <a:gd name="connsiteY2" fmla="*/ 10678 h 46471"/>
                <a:gd name="connsiteX3" fmla="*/ 75236 w 162387"/>
                <a:gd name="connsiteY3" fmla="*/ 9153 h 46471"/>
                <a:gd name="connsiteX4" fmla="*/ -156 w 162387"/>
                <a:gd name="connsiteY4" fmla="*/ 24241 h 46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2387" h="46471">
                  <a:moveTo>
                    <a:pt x="-156" y="24242"/>
                  </a:moveTo>
                  <a:cubicBezTo>
                    <a:pt x="36555" y="47811"/>
                    <a:pt x="53991" y="35866"/>
                    <a:pt x="70859" y="43506"/>
                  </a:cubicBezTo>
                  <a:cubicBezTo>
                    <a:pt x="102934" y="58039"/>
                    <a:pt x="119058" y="6988"/>
                    <a:pt x="162232" y="10678"/>
                  </a:cubicBezTo>
                  <a:cubicBezTo>
                    <a:pt x="137245" y="-17600"/>
                    <a:pt x="105131" y="18529"/>
                    <a:pt x="75236" y="9153"/>
                  </a:cubicBezTo>
                  <a:cubicBezTo>
                    <a:pt x="45337" y="-219"/>
                    <a:pt x="25440" y="-690"/>
                    <a:pt x="-156" y="24241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6" name="任意多边形: 形状 1515">
              <a:extLst>
                <a:ext uri="{FF2B5EF4-FFF2-40B4-BE49-F238E27FC236}">
                  <a16:creationId xmlns:a16="http://schemas.microsoft.com/office/drawing/2014/main" id="{C0103D5D-F0E8-F91A-CAE1-EB6BA6F1BB46}"/>
                </a:ext>
              </a:extLst>
            </p:cNvPr>
            <p:cNvSpPr/>
            <p:nvPr/>
          </p:nvSpPr>
          <p:spPr>
            <a:xfrm flipV="1">
              <a:off x="9522623" y="5502874"/>
              <a:ext cx="216117" cy="88806"/>
            </a:xfrm>
            <a:custGeom>
              <a:avLst/>
              <a:gdLst>
                <a:gd name="connsiteX0" fmla="*/ 24353 w 216117"/>
                <a:gd name="connsiteY0" fmla="*/ 87953 h 88806"/>
                <a:gd name="connsiteX1" fmla="*/ 102235 w 216117"/>
                <a:gd name="connsiteY1" fmla="*/ 64758 h 88806"/>
                <a:gd name="connsiteX2" fmla="*/ 215962 w 216117"/>
                <a:gd name="connsiteY2" fmla="*/ 3612 h 88806"/>
                <a:gd name="connsiteX3" fmla="*/ 99666 w 216117"/>
                <a:gd name="connsiteY3" fmla="*/ 43516 h 88806"/>
                <a:gd name="connsiteX4" fmla="*/ 24353 w 216117"/>
                <a:gd name="connsiteY4" fmla="*/ 87952 h 88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6117" h="88806">
                  <a:moveTo>
                    <a:pt x="24353" y="87953"/>
                  </a:moveTo>
                  <a:cubicBezTo>
                    <a:pt x="65341" y="92484"/>
                    <a:pt x="76198" y="65264"/>
                    <a:pt x="102235" y="64758"/>
                  </a:cubicBezTo>
                  <a:cubicBezTo>
                    <a:pt x="167857" y="63483"/>
                    <a:pt x="164990" y="16837"/>
                    <a:pt x="215962" y="3612"/>
                  </a:cubicBezTo>
                  <a:cubicBezTo>
                    <a:pt x="187465" y="-16455"/>
                    <a:pt x="139668" y="46489"/>
                    <a:pt x="99666" y="43516"/>
                  </a:cubicBezTo>
                  <a:cubicBezTo>
                    <a:pt x="59662" y="40538"/>
                    <a:pt x="-48233" y="81660"/>
                    <a:pt x="24353" y="87952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7" name="任意多边形: 形状 1516">
              <a:extLst>
                <a:ext uri="{FF2B5EF4-FFF2-40B4-BE49-F238E27FC236}">
                  <a16:creationId xmlns:a16="http://schemas.microsoft.com/office/drawing/2014/main" id="{556E02B7-CEC3-B9CF-9CBE-D45487F39C3A}"/>
                </a:ext>
              </a:extLst>
            </p:cNvPr>
            <p:cNvSpPr/>
            <p:nvPr/>
          </p:nvSpPr>
          <p:spPr>
            <a:xfrm flipV="1">
              <a:off x="9291327" y="5465370"/>
              <a:ext cx="82652" cy="144023"/>
            </a:xfrm>
            <a:custGeom>
              <a:avLst/>
              <a:gdLst>
                <a:gd name="connsiteX0" fmla="*/ 78121 w 82652"/>
                <a:gd name="connsiteY0" fmla="*/ 890 h 144023"/>
                <a:gd name="connsiteX1" fmla="*/ 68954 w 82652"/>
                <a:gd name="connsiteY1" fmla="*/ 49171 h 144023"/>
                <a:gd name="connsiteX2" fmla="*/ 45761 w 82652"/>
                <a:gd name="connsiteY2" fmla="*/ 91637 h 144023"/>
                <a:gd name="connsiteX3" fmla="*/ 24066 w 82652"/>
                <a:gd name="connsiteY3" fmla="*/ 140772 h 144023"/>
                <a:gd name="connsiteX4" fmla="*/ 12921 w 82652"/>
                <a:gd name="connsiteY4" fmla="*/ 87933 h 144023"/>
                <a:gd name="connsiteX5" fmla="*/ 78120 w 82652"/>
                <a:gd name="connsiteY5" fmla="*/ 890 h 144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2652" h="144023">
                  <a:moveTo>
                    <a:pt x="78121" y="890"/>
                  </a:moveTo>
                  <a:cubicBezTo>
                    <a:pt x="85609" y="13571"/>
                    <a:pt x="84045" y="36893"/>
                    <a:pt x="68954" y="49171"/>
                  </a:cubicBezTo>
                  <a:cubicBezTo>
                    <a:pt x="53866" y="61454"/>
                    <a:pt x="57701" y="82980"/>
                    <a:pt x="45761" y="91637"/>
                  </a:cubicBezTo>
                  <a:cubicBezTo>
                    <a:pt x="33817" y="100291"/>
                    <a:pt x="41409" y="130331"/>
                    <a:pt x="24066" y="140772"/>
                  </a:cubicBezTo>
                  <a:cubicBezTo>
                    <a:pt x="6717" y="151211"/>
                    <a:pt x="-14304" y="133497"/>
                    <a:pt x="12921" y="87933"/>
                  </a:cubicBezTo>
                  <a:cubicBezTo>
                    <a:pt x="40146" y="42369"/>
                    <a:pt x="69677" y="-9005"/>
                    <a:pt x="78120" y="890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8" name="任意多边形: 形状 1517">
              <a:extLst>
                <a:ext uri="{FF2B5EF4-FFF2-40B4-BE49-F238E27FC236}">
                  <a16:creationId xmlns:a16="http://schemas.microsoft.com/office/drawing/2014/main" id="{66B24F7E-8455-2695-F831-7B3A120A9C85}"/>
                </a:ext>
              </a:extLst>
            </p:cNvPr>
            <p:cNvSpPr/>
            <p:nvPr/>
          </p:nvSpPr>
          <p:spPr>
            <a:xfrm flipV="1">
              <a:off x="9259974" y="5584160"/>
              <a:ext cx="63806" cy="24823"/>
            </a:xfrm>
            <a:custGeom>
              <a:avLst/>
              <a:gdLst>
                <a:gd name="connsiteX0" fmla="*/ 52323 w 63806"/>
                <a:gd name="connsiteY0" fmla="*/ 21922 h 24823"/>
                <a:gd name="connsiteX1" fmla="*/ -163 w 63806"/>
                <a:gd name="connsiteY1" fmla="*/ 18144 h 24823"/>
                <a:gd name="connsiteX2" fmla="*/ 63644 w 63806"/>
                <a:gd name="connsiteY2" fmla="*/ 7126 h 24823"/>
                <a:gd name="connsiteX3" fmla="*/ 52323 w 63806"/>
                <a:gd name="connsiteY3" fmla="*/ 21922 h 24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6" h="24823">
                  <a:moveTo>
                    <a:pt x="52323" y="21922"/>
                  </a:moveTo>
                  <a:cubicBezTo>
                    <a:pt x="34735" y="31975"/>
                    <a:pt x="16649" y="8582"/>
                    <a:pt x="-163" y="18144"/>
                  </a:cubicBezTo>
                  <a:cubicBezTo>
                    <a:pt x="14744" y="-8179"/>
                    <a:pt x="42141" y="-1028"/>
                    <a:pt x="63644" y="7126"/>
                  </a:cubicBezTo>
                  <a:lnTo>
                    <a:pt x="52323" y="21922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9" name="任意多边形: 形状 1518">
              <a:extLst>
                <a:ext uri="{FF2B5EF4-FFF2-40B4-BE49-F238E27FC236}">
                  <a16:creationId xmlns:a16="http://schemas.microsoft.com/office/drawing/2014/main" id="{EF37E666-DC92-1A26-78CD-7837A7068681}"/>
                </a:ext>
              </a:extLst>
            </p:cNvPr>
            <p:cNvSpPr/>
            <p:nvPr/>
          </p:nvSpPr>
          <p:spPr>
            <a:xfrm flipV="1">
              <a:off x="9291716" y="5598632"/>
              <a:ext cx="44302" cy="47325"/>
            </a:xfrm>
            <a:custGeom>
              <a:avLst/>
              <a:gdLst>
                <a:gd name="connsiteX0" fmla="*/ 32607 w 44302"/>
                <a:gd name="connsiteY0" fmla="*/ 46996 h 47325"/>
                <a:gd name="connsiteX1" fmla="*/ 5892 w 44302"/>
                <a:gd name="connsiteY1" fmla="*/ -330 h 47325"/>
                <a:gd name="connsiteX2" fmla="*/ 44134 w 44302"/>
                <a:gd name="connsiteY2" fmla="*/ 34250 h 47325"/>
                <a:gd name="connsiteX3" fmla="*/ 32608 w 44302"/>
                <a:gd name="connsiteY3" fmla="*/ 46994 h 47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302" h="47325">
                  <a:moveTo>
                    <a:pt x="32607" y="46996"/>
                  </a:moveTo>
                  <a:cubicBezTo>
                    <a:pt x="9962" y="43915"/>
                    <a:pt x="-10802" y="20588"/>
                    <a:pt x="5892" y="-330"/>
                  </a:cubicBezTo>
                  <a:cubicBezTo>
                    <a:pt x="4268" y="25473"/>
                    <a:pt x="44675" y="11040"/>
                    <a:pt x="44134" y="34250"/>
                  </a:cubicBezTo>
                  <a:lnTo>
                    <a:pt x="32608" y="46994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0" name="任意多边形: 形状 1519">
              <a:extLst>
                <a:ext uri="{FF2B5EF4-FFF2-40B4-BE49-F238E27FC236}">
                  <a16:creationId xmlns:a16="http://schemas.microsoft.com/office/drawing/2014/main" id="{C46A6204-CD53-C60C-21F6-F3AAB9785CF3}"/>
                </a:ext>
              </a:extLst>
            </p:cNvPr>
            <p:cNvSpPr/>
            <p:nvPr/>
          </p:nvSpPr>
          <p:spPr>
            <a:xfrm flipV="1">
              <a:off x="9322436" y="5608752"/>
              <a:ext cx="35044" cy="50015"/>
            </a:xfrm>
            <a:custGeom>
              <a:avLst/>
              <a:gdLst>
                <a:gd name="connsiteX0" fmla="*/ 16175 w 35044"/>
                <a:gd name="connsiteY0" fmla="*/ 49687 h 50015"/>
                <a:gd name="connsiteX1" fmla="*/ -162 w 35044"/>
                <a:gd name="connsiteY1" fmla="*/ 679 h 50015"/>
                <a:gd name="connsiteX2" fmla="*/ 32421 w 35044"/>
                <a:gd name="connsiteY2" fmla="*/ 42665 h 50015"/>
                <a:gd name="connsiteX3" fmla="*/ 16175 w 35044"/>
                <a:gd name="connsiteY3" fmla="*/ 49687 h 50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044" h="50015">
                  <a:moveTo>
                    <a:pt x="16175" y="49687"/>
                  </a:moveTo>
                  <a:cubicBezTo>
                    <a:pt x="-9760" y="34535"/>
                    <a:pt x="18440" y="12858"/>
                    <a:pt x="-162" y="679"/>
                  </a:cubicBezTo>
                  <a:cubicBezTo>
                    <a:pt x="19398" y="-6260"/>
                    <a:pt x="42549" y="24268"/>
                    <a:pt x="32421" y="42665"/>
                  </a:cubicBezTo>
                  <a:lnTo>
                    <a:pt x="16175" y="49687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1" name="任意多边形: 形状 1520">
              <a:extLst>
                <a:ext uri="{FF2B5EF4-FFF2-40B4-BE49-F238E27FC236}">
                  <a16:creationId xmlns:a16="http://schemas.microsoft.com/office/drawing/2014/main" id="{35CC1D1A-582E-2EEB-E663-A8F17779924C}"/>
                </a:ext>
              </a:extLst>
            </p:cNvPr>
            <p:cNvSpPr/>
            <p:nvPr/>
          </p:nvSpPr>
          <p:spPr>
            <a:xfrm flipV="1">
              <a:off x="9255071" y="5475889"/>
              <a:ext cx="118636" cy="142959"/>
            </a:xfrm>
            <a:custGeom>
              <a:avLst/>
              <a:gdLst>
                <a:gd name="connsiteX0" fmla="*/ -161 w 118636"/>
                <a:gd name="connsiteY0" fmla="*/ 130243 h 142959"/>
                <a:gd name="connsiteX1" fmla="*/ 46437 w 118636"/>
                <a:gd name="connsiteY1" fmla="*/ 47363 h 142959"/>
                <a:gd name="connsiteX2" fmla="*/ 100377 w 118636"/>
                <a:gd name="connsiteY2" fmla="*/ 128 h 142959"/>
                <a:gd name="connsiteX3" fmla="*/ 93927 w 118636"/>
                <a:gd name="connsiteY3" fmla="*/ 46688 h 142959"/>
                <a:gd name="connsiteX4" fmla="*/ 65043 w 118636"/>
                <a:gd name="connsiteY4" fmla="*/ 92208 h 142959"/>
                <a:gd name="connsiteX5" fmla="*/ -162 w 118636"/>
                <a:gd name="connsiteY5" fmla="*/ 130243 h 142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636" h="142959">
                  <a:moveTo>
                    <a:pt x="-161" y="130243"/>
                  </a:moveTo>
                  <a:cubicBezTo>
                    <a:pt x="28804" y="114076"/>
                    <a:pt x="44804" y="82732"/>
                    <a:pt x="46437" y="47363"/>
                  </a:cubicBezTo>
                  <a:cubicBezTo>
                    <a:pt x="47474" y="24926"/>
                    <a:pt x="80061" y="-4428"/>
                    <a:pt x="100377" y="128"/>
                  </a:cubicBezTo>
                  <a:cubicBezTo>
                    <a:pt x="120685" y="4689"/>
                    <a:pt x="130431" y="35546"/>
                    <a:pt x="93927" y="46688"/>
                  </a:cubicBezTo>
                  <a:cubicBezTo>
                    <a:pt x="94526" y="64821"/>
                    <a:pt x="69036" y="74436"/>
                    <a:pt x="65043" y="92208"/>
                  </a:cubicBezTo>
                  <a:cubicBezTo>
                    <a:pt x="61056" y="109977"/>
                    <a:pt x="38777" y="167651"/>
                    <a:pt x="-162" y="130243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2" name="任意多边形: 形状 1521">
              <a:extLst>
                <a:ext uri="{FF2B5EF4-FFF2-40B4-BE49-F238E27FC236}">
                  <a16:creationId xmlns:a16="http://schemas.microsoft.com/office/drawing/2014/main" id="{FE0C59ED-D546-797D-9CD8-0388A49264ED}"/>
                </a:ext>
              </a:extLst>
            </p:cNvPr>
            <p:cNvSpPr/>
            <p:nvPr/>
          </p:nvSpPr>
          <p:spPr>
            <a:xfrm flipV="1">
              <a:off x="9330773" y="5571316"/>
              <a:ext cx="18357" cy="18314"/>
            </a:xfrm>
            <a:custGeom>
              <a:avLst/>
              <a:gdLst>
                <a:gd name="connsiteX0" fmla="*/ 18196 w 18357"/>
                <a:gd name="connsiteY0" fmla="*/ 17449 h 18314"/>
                <a:gd name="connsiteX1" fmla="*/ -146 w 18357"/>
                <a:gd name="connsiteY1" fmla="*/ -338 h 18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357" h="18314">
                  <a:moveTo>
                    <a:pt x="18196" y="17449"/>
                  </a:moveTo>
                  <a:cubicBezTo>
                    <a:pt x="9829" y="20568"/>
                    <a:pt x="-628" y="9223"/>
                    <a:pt x="-146" y="-338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3" name="任意多边形: 形状 1522">
              <a:extLst>
                <a:ext uri="{FF2B5EF4-FFF2-40B4-BE49-F238E27FC236}">
                  <a16:creationId xmlns:a16="http://schemas.microsoft.com/office/drawing/2014/main" id="{164EB1EF-948F-35B9-8123-618BAFE3011E}"/>
                </a:ext>
              </a:extLst>
            </p:cNvPr>
            <p:cNvSpPr/>
            <p:nvPr/>
          </p:nvSpPr>
          <p:spPr>
            <a:xfrm flipV="1">
              <a:off x="9352184" y="5589703"/>
              <a:ext cx="8019" cy="11801"/>
            </a:xfrm>
            <a:custGeom>
              <a:avLst/>
              <a:gdLst>
                <a:gd name="connsiteX0" fmla="*/ 7858 w 8019"/>
                <a:gd name="connsiteY0" fmla="*/ 11466 h 11801"/>
                <a:gd name="connsiteX1" fmla="*/ -161 w 8019"/>
                <a:gd name="connsiteY1" fmla="*/ -335 h 11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019" h="11801">
                  <a:moveTo>
                    <a:pt x="7858" y="11466"/>
                  </a:moveTo>
                  <a:cubicBezTo>
                    <a:pt x="7730" y="6103"/>
                    <a:pt x="2731" y="1645"/>
                    <a:pt x="-161" y="-335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4" name="任意多边形: 形状 1523">
              <a:extLst>
                <a:ext uri="{FF2B5EF4-FFF2-40B4-BE49-F238E27FC236}">
                  <a16:creationId xmlns:a16="http://schemas.microsoft.com/office/drawing/2014/main" id="{2CEF3AB8-D84A-AA97-9750-67E240C47176}"/>
                </a:ext>
              </a:extLst>
            </p:cNvPr>
            <p:cNvSpPr/>
            <p:nvPr/>
          </p:nvSpPr>
          <p:spPr>
            <a:xfrm flipV="1">
              <a:off x="9298648" y="5517432"/>
              <a:ext cx="23040" cy="35830"/>
            </a:xfrm>
            <a:custGeom>
              <a:avLst/>
              <a:gdLst>
                <a:gd name="connsiteX0" fmla="*/ -162 w 23040"/>
                <a:gd name="connsiteY0" fmla="*/ 35484 h 35830"/>
                <a:gd name="connsiteX1" fmla="*/ 22878 w 23040"/>
                <a:gd name="connsiteY1" fmla="*/ -347 h 35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040" h="35830">
                  <a:moveTo>
                    <a:pt x="-162" y="35484"/>
                  </a:moveTo>
                  <a:cubicBezTo>
                    <a:pt x="13726" y="25600"/>
                    <a:pt x="9794" y="13383"/>
                    <a:pt x="22878" y="-347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5" name="任意多边形: 形状 1524">
              <a:extLst>
                <a:ext uri="{FF2B5EF4-FFF2-40B4-BE49-F238E27FC236}">
                  <a16:creationId xmlns:a16="http://schemas.microsoft.com/office/drawing/2014/main" id="{258C4DC8-0174-0022-C291-1AA3DA29E421}"/>
                </a:ext>
              </a:extLst>
            </p:cNvPr>
            <p:cNvSpPr/>
            <p:nvPr/>
          </p:nvSpPr>
          <p:spPr>
            <a:xfrm flipV="1">
              <a:off x="9311399" y="5463823"/>
              <a:ext cx="277254" cy="273156"/>
            </a:xfrm>
            <a:custGeom>
              <a:avLst/>
              <a:gdLst>
                <a:gd name="connsiteX0" fmla="*/ -51 w 277254"/>
                <a:gd name="connsiteY0" fmla="*/ 260528 h 273156"/>
                <a:gd name="connsiteX1" fmla="*/ 89802 w 277254"/>
                <a:gd name="connsiteY1" fmla="*/ 151338 h 273156"/>
                <a:gd name="connsiteX2" fmla="*/ 179750 w 277254"/>
                <a:gd name="connsiteY2" fmla="*/ 82388 h 273156"/>
                <a:gd name="connsiteX3" fmla="*/ 258759 w 277254"/>
                <a:gd name="connsiteY3" fmla="*/ -335 h 273156"/>
                <a:gd name="connsiteX4" fmla="*/ 239435 w 277254"/>
                <a:gd name="connsiteY4" fmla="*/ 77248 h 273156"/>
                <a:gd name="connsiteX5" fmla="*/ 219798 w 277254"/>
                <a:gd name="connsiteY5" fmla="*/ 126718 h 273156"/>
                <a:gd name="connsiteX6" fmla="*/ 195573 w 277254"/>
                <a:gd name="connsiteY6" fmla="*/ 91963 h 273156"/>
                <a:gd name="connsiteX7" fmla="*/ 178815 w 277254"/>
                <a:gd name="connsiteY7" fmla="*/ 143959 h 273156"/>
                <a:gd name="connsiteX8" fmla="*/ 153637 w 277254"/>
                <a:gd name="connsiteY8" fmla="*/ 110902 h 273156"/>
                <a:gd name="connsiteX9" fmla="*/ 95511 w 277254"/>
                <a:gd name="connsiteY9" fmla="*/ 167327 h 273156"/>
                <a:gd name="connsiteX10" fmla="*/ -53 w 277254"/>
                <a:gd name="connsiteY10" fmla="*/ 260528 h 273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77254" h="273156">
                  <a:moveTo>
                    <a:pt x="-51" y="260528"/>
                  </a:moveTo>
                  <a:cubicBezTo>
                    <a:pt x="41720" y="216644"/>
                    <a:pt x="74236" y="180804"/>
                    <a:pt x="89802" y="151338"/>
                  </a:cubicBezTo>
                  <a:cubicBezTo>
                    <a:pt x="105375" y="121873"/>
                    <a:pt x="140740" y="94029"/>
                    <a:pt x="179750" y="82388"/>
                  </a:cubicBezTo>
                  <a:cubicBezTo>
                    <a:pt x="218754" y="70749"/>
                    <a:pt x="288002" y="38859"/>
                    <a:pt x="258759" y="-335"/>
                  </a:cubicBezTo>
                  <a:cubicBezTo>
                    <a:pt x="289158" y="9272"/>
                    <a:pt x="281111" y="45406"/>
                    <a:pt x="239435" y="77248"/>
                  </a:cubicBezTo>
                  <a:cubicBezTo>
                    <a:pt x="253023" y="96951"/>
                    <a:pt x="242969" y="128914"/>
                    <a:pt x="219798" y="126718"/>
                  </a:cubicBezTo>
                  <a:cubicBezTo>
                    <a:pt x="235412" y="119546"/>
                    <a:pt x="230836" y="84870"/>
                    <a:pt x="195573" y="91963"/>
                  </a:cubicBezTo>
                  <a:cubicBezTo>
                    <a:pt x="213894" y="108676"/>
                    <a:pt x="205365" y="139665"/>
                    <a:pt x="178815" y="143959"/>
                  </a:cubicBezTo>
                  <a:cubicBezTo>
                    <a:pt x="189752" y="131587"/>
                    <a:pt x="189078" y="100536"/>
                    <a:pt x="153637" y="110902"/>
                  </a:cubicBezTo>
                  <a:cubicBezTo>
                    <a:pt x="131281" y="117445"/>
                    <a:pt x="108124" y="141913"/>
                    <a:pt x="95511" y="167327"/>
                  </a:cubicBezTo>
                  <a:cubicBezTo>
                    <a:pt x="82897" y="192741"/>
                    <a:pt x="-3610" y="310702"/>
                    <a:pt x="-53" y="260528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6" name="任意多边形: 形状 1525">
              <a:extLst>
                <a:ext uri="{FF2B5EF4-FFF2-40B4-BE49-F238E27FC236}">
                  <a16:creationId xmlns:a16="http://schemas.microsoft.com/office/drawing/2014/main" id="{C19D9600-66F2-9890-7D34-BE27ABD89924}"/>
                </a:ext>
              </a:extLst>
            </p:cNvPr>
            <p:cNvSpPr/>
            <p:nvPr/>
          </p:nvSpPr>
          <p:spPr>
            <a:xfrm flipV="1">
              <a:off x="9333031" y="5535042"/>
              <a:ext cx="121305" cy="40745"/>
            </a:xfrm>
            <a:custGeom>
              <a:avLst/>
              <a:gdLst>
                <a:gd name="connsiteX0" fmla="*/ 116428 w 121305"/>
                <a:gd name="connsiteY0" fmla="*/ 40154 h 40745"/>
                <a:gd name="connsiteX1" fmla="*/ 66218 w 121305"/>
                <a:gd name="connsiteY1" fmla="*/ 26215 h 40745"/>
                <a:gd name="connsiteX2" fmla="*/ -161 w 121305"/>
                <a:gd name="connsiteY2" fmla="*/ -343 h 40745"/>
                <a:gd name="connsiteX3" fmla="*/ 85543 w 121305"/>
                <a:gd name="connsiteY3" fmla="*/ 12886 h 40745"/>
                <a:gd name="connsiteX4" fmla="*/ 116428 w 121305"/>
                <a:gd name="connsiteY4" fmla="*/ 40154 h 40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305" h="40745">
                  <a:moveTo>
                    <a:pt x="116428" y="40154"/>
                  </a:moveTo>
                  <a:cubicBezTo>
                    <a:pt x="96454" y="43006"/>
                    <a:pt x="96216" y="20282"/>
                    <a:pt x="66218" y="26215"/>
                  </a:cubicBezTo>
                  <a:cubicBezTo>
                    <a:pt x="36217" y="32151"/>
                    <a:pt x="5967" y="21369"/>
                    <a:pt x="-161" y="-343"/>
                  </a:cubicBezTo>
                  <a:cubicBezTo>
                    <a:pt x="38804" y="25069"/>
                    <a:pt x="66576" y="5302"/>
                    <a:pt x="85543" y="12886"/>
                  </a:cubicBezTo>
                  <a:cubicBezTo>
                    <a:pt x="104508" y="20479"/>
                    <a:pt x="132320" y="31717"/>
                    <a:pt x="116428" y="40154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7" name="任意多边形: 形状 1526">
              <a:extLst>
                <a:ext uri="{FF2B5EF4-FFF2-40B4-BE49-F238E27FC236}">
                  <a16:creationId xmlns:a16="http://schemas.microsoft.com/office/drawing/2014/main" id="{8EC6BE2A-D21F-023E-F2B4-FC6BCE9C1514}"/>
                </a:ext>
              </a:extLst>
            </p:cNvPr>
            <p:cNvSpPr/>
            <p:nvPr/>
          </p:nvSpPr>
          <p:spPr>
            <a:xfrm flipV="1">
              <a:off x="9367051" y="5537657"/>
              <a:ext cx="133892" cy="103783"/>
            </a:xfrm>
            <a:custGeom>
              <a:avLst/>
              <a:gdLst>
                <a:gd name="connsiteX0" fmla="*/ 85147 w 133892"/>
                <a:gd name="connsiteY0" fmla="*/ 100812 h 103783"/>
                <a:gd name="connsiteX1" fmla="*/ 34094 w 133892"/>
                <a:gd name="connsiteY1" fmla="*/ 52014 h 103783"/>
                <a:gd name="connsiteX2" fmla="*/ -160 w 133892"/>
                <a:gd name="connsiteY2" fmla="*/ -337 h 103783"/>
                <a:gd name="connsiteX3" fmla="*/ 65094 w 133892"/>
                <a:gd name="connsiteY3" fmla="*/ 57972 h 103783"/>
                <a:gd name="connsiteX4" fmla="*/ 97481 w 133892"/>
                <a:gd name="connsiteY4" fmla="*/ 75576 h 103783"/>
                <a:gd name="connsiteX5" fmla="*/ 73511 w 133892"/>
                <a:gd name="connsiteY5" fmla="*/ 14528 h 103783"/>
                <a:gd name="connsiteX6" fmla="*/ 132560 w 133892"/>
                <a:gd name="connsiteY6" fmla="*/ 103447 h 103783"/>
                <a:gd name="connsiteX7" fmla="*/ 85147 w 133892"/>
                <a:gd name="connsiteY7" fmla="*/ 100812 h 103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3892" h="103783">
                  <a:moveTo>
                    <a:pt x="85147" y="100812"/>
                  </a:moveTo>
                  <a:cubicBezTo>
                    <a:pt x="66403" y="72936"/>
                    <a:pt x="50626" y="97409"/>
                    <a:pt x="34094" y="52014"/>
                  </a:cubicBezTo>
                  <a:cubicBezTo>
                    <a:pt x="28937" y="37863"/>
                    <a:pt x="21188" y="14452"/>
                    <a:pt x="-160" y="-337"/>
                  </a:cubicBezTo>
                  <a:cubicBezTo>
                    <a:pt x="36473" y="2045"/>
                    <a:pt x="44655" y="50629"/>
                    <a:pt x="65094" y="57972"/>
                  </a:cubicBezTo>
                  <a:cubicBezTo>
                    <a:pt x="74968" y="61524"/>
                    <a:pt x="88853" y="67972"/>
                    <a:pt x="97481" y="75576"/>
                  </a:cubicBezTo>
                  <a:cubicBezTo>
                    <a:pt x="81314" y="62948"/>
                    <a:pt x="62500" y="32390"/>
                    <a:pt x="73511" y="14528"/>
                  </a:cubicBezTo>
                  <a:cubicBezTo>
                    <a:pt x="79886" y="52958"/>
                    <a:pt x="143047" y="47799"/>
                    <a:pt x="132560" y="103447"/>
                  </a:cubicBezTo>
                  <a:cubicBezTo>
                    <a:pt x="122482" y="97857"/>
                    <a:pt x="98113" y="92055"/>
                    <a:pt x="85147" y="100812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8" name="任意多边形: 形状 1527">
              <a:extLst>
                <a:ext uri="{FF2B5EF4-FFF2-40B4-BE49-F238E27FC236}">
                  <a16:creationId xmlns:a16="http://schemas.microsoft.com/office/drawing/2014/main" id="{1B9957AE-2510-D8B9-2C15-A3E5E86271C0}"/>
                </a:ext>
              </a:extLst>
            </p:cNvPr>
            <p:cNvSpPr/>
            <p:nvPr/>
          </p:nvSpPr>
          <p:spPr>
            <a:xfrm flipV="1">
              <a:off x="9377218" y="5461710"/>
              <a:ext cx="66685" cy="68440"/>
            </a:xfrm>
            <a:custGeom>
              <a:avLst/>
              <a:gdLst>
                <a:gd name="connsiteX0" fmla="*/ 13782 w 66685"/>
                <a:gd name="connsiteY0" fmla="*/ 68086 h 68440"/>
                <a:gd name="connsiteX1" fmla="*/ -160 w 66685"/>
                <a:gd name="connsiteY1" fmla="*/ 36625 h 68440"/>
                <a:gd name="connsiteX2" fmla="*/ 38137 w 66685"/>
                <a:gd name="connsiteY2" fmla="*/ 47216 h 68440"/>
                <a:gd name="connsiteX3" fmla="*/ 25683 w 66685"/>
                <a:gd name="connsiteY3" fmla="*/ 12086 h 68440"/>
                <a:gd name="connsiteX4" fmla="*/ 66526 w 66685"/>
                <a:gd name="connsiteY4" fmla="*/ 915 h 68440"/>
                <a:gd name="connsiteX5" fmla="*/ 13782 w 66685"/>
                <a:gd name="connsiteY5" fmla="*/ 68086 h 68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685" h="68440">
                  <a:moveTo>
                    <a:pt x="13782" y="68086"/>
                  </a:moveTo>
                  <a:cubicBezTo>
                    <a:pt x="13974" y="59796"/>
                    <a:pt x="8509" y="42564"/>
                    <a:pt x="-160" y="36625"/>
                  </a:cubicBezTo>
                  <a:cubicBezTo>
                    <a:pt x="10567" y="36361"/>
                    <a:pt x="29464" y="41272"/>
                    <a:pt x="38137" y="47216"/>
                  </a:cubicBezTo>
                  <a:cubicBezTo>
                    <a:pt x="52591" y="34791"/>
                    <a:pt x="46256" y="11037"/>
                    <a:pt x="25683" y="12086"/>
                  </a:cubicBezTo>
                  <a:cubicBezTo>
                    <a:pt x="35010" y="6178"/>
                    <a:pt x="50942" y="-3914"/>
                    <a:pt x="66526" y="915"/>
                  </a:cubicBezTo>
                  <a:cubicBezTo>
                    <a:pt x="63273" y="19855"/>
                    <a:pt x="41280" y="59924"/>
                    <a:pt x="13782" y="68086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9" name="任意多边形: 形状 1528">
              <a:extLst>
                <a:ext uri="{FF2B5EF4-FFF2-40B4-BE49-F238E27FC236}">
                  <a16:creationId xmlns:a16="http://schemas.microsoft.com/office/drawing/2014/main" id="{2C36EB78-1246-9B56-882C-6C4C8DFA111A}"/>
                </a:ext>
              </a:extLst>
            </p:cNvPr>
            <p:cNvSpPr/>
            <p:nvPr/>
          </p:nvSpPr>
          <p:spPr>
            <a:xfrm flipV="1">
              <a:off x="8854921" y="5212319"/>
              <a:ext cx="711815" cy="338435"/>
            </a:xfrm>
            <a:custGeom>
              <a:avLst/>
              <a:gdLst>
                <a:gd name="connsiteX0" fmla="*/ 329620 w 711815"/>
                <a:gd name="connsiteY0" fmla="*/ 297504 h 338435"/>
                <a:gd name="connsiteX1" fmla="*/ 319073 w 711815"/>
                <a:gd name="connsiteY1" fmla="*/ 312643 h 338435"/>
                <a:gd name="connsiteX2" fmla="*/ 344092 w 711815"/>
                <a:gd name="connsiteY2" fmla="*/ 333007 h 338435"/>
                <a:gd name="connsiteX3" fmla="*/ 479025 w 711815"/>
                <a:gd name="connsiteY3" fmla="*/ 283197 h 338435"/>
                <a:gd name="connsiteX4" fmla="*/ 519272 w 711815"/>
                <a:gd name="connsiteY4" fmla="*/ 256790 h 338435"/>
                <a:gd name="connsiteX5" fmla="*/ 585281 w 711815"/>
                <a:gd name="connsiteY5" fmla="*/ 205074 h 338435"/>
                <a:gd name="connsiteX6" fmla="*/ 599243 w 711815"/>
                <a:gd name="connsiteY6" fmla="*/ 206504 h 338435"/>
                <a:gd name="connsiteX7" fmla="*/ 617868 w 711815"/>
                <a:gd name="connsiteY7" fmla="*/ 151688 h 338435"/>
                <a:gd name="connsiteX8" fmla="*/ 650091 w 711815"/>
                <a:gd name="connsiteY8" fmla="*/ 111484 h 338435"/>
                <a:gd name="connsiteX9" fmla="*/ 678938 w 711815"/>
                <a:gd name="connsiteY9" fmla="*/ 93383 h 338435"/>
                <a:gd name="connsiteX10" fmla="*/ 710930 w 711815"/>
                <a:gd name="connsiteY10" fmla="*/ 57888 h 338435"/>
                <a:gd name="connsiteX11" fmla="*/ 648645 w 711815"/>
                <a:gd name="connsiteY11" fmla="*/ 14574 h 338435"/>
                <a:gd name="connsiteX12" fmla="*/ 577351 w 711815"/>
                <a:gd name="connsiteY12" fmla="*/ 29242 h 338435"/>
                <a:gd name="connsiteX13" fmla="*/ 476630 w 711815"/>
                <a:gd name="connsiteY13" fmla="*/ 79980 h 338435"/>
                <a:gd name="connsiteX14" fmla="*/ 366626 w 711815"/>
                <a:gd name="connsiteY14" fmla="*/ 79957 h 338435"/>
                <a:gd name="connsiteX15" fmla="*/ 303795 w 711815"/>
                <a:gd name="connsiteY15" fmla="*/ 92525 h 338435"/>
                <a:gd name="connsiteX16" fmla="*/ 244316 w 711815"/>
                <a:gd name="connsiteY16" fmla="*/ 125845 h 338435"/>
                <a:gd name="connsiteX17" fmla="*/ 298259 w 711815"/>
                <a:gd name="connsiteY17" fmla="*/ 111282 h 338435"/>
                <a:gd name="connsiteX18" fmla="*/ 348905 w 711815"/>
                <a:gd name="connsiteY18" fmla="*/ 117318 h 338435"/>
                <a:gd name="connsiteX19" fmla="*/ 235463 w 711815"/>
                <a:gd name="connsiteY19" fmla="*/ 177196 h 338435"/>
                <a:gd name="connsiteX20" fmla="*/ 326731 w 711815"/>
                <a:gd name="connsiteY20" fmla="*/ 159676 h 338435"/>
                <a:gd name="connsiteX21" fmla="*/ 252566 w 711815"/>
                <a:gd name="connsiteY21" fmla="*/ 231705 h 338435"/>
                <a:gd name="connsiteX22" fmla="*/ 107214 w 711815"/>
                <a:gd name="connsiteY22" fmla="*/ 225756 h 338435"/>
                <a:gd name="connsiteX23" fmla="*/ -164 w 711815"/>
                <a:gd name="connsiteY23" fmla="*/ 255662 h 338435"/>
                <a:gd name="connsiteX24" fmla="*/ 168857 w 711815"/>
                <a:gd name="connsiteY24" fmla="*/ 242256 h 338435"/>
                <a:gd name="connsiteX25" fmla="*/ 234223 w 711815"/>
                <a:gd name="connsiteY25" fmla="*/ 262924 h 338435"/>
                <a:gd name="connsiteX26" fmla="*/ 252611 w 711815"/>
                <a:gd name="connsiteY26" fmla="*/ 265019 h 338435"/>
                <a:gd name="connsiteX27" fmla="*/ 329622 w 711815"/>
                <a:gd name="connsiteY27" fmla="*/ 297499 h 338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711815" h="338435">
                  <a:moveTo>
                    <a:pt x="329620" y="297504"/>
                  </a:moveTo>
                  <a:cubicBezTo>
                    <a:pt x="328563" y="301387"/>
                    <a:pt x="325693" y="306254"/>
                    <a:pt x="319073" y="312643"/>
                  </a:cubicBezTo>
                  <a:cubicBezTo>
                    <a:pt x="298604" y="332367"/>
                    <a:pt x="324186" y="345877"/>
                    <a:pt x="344092" y="333007"/>
                  </a:cubicBezTo>
                  <a:cubicBezTo>
                    <a:pt x="416372" y="352565"/>
                    <a:pt x="417600" y="301420"/>
                    <a:pt x="479025" y="283197"/>
                  </a:cubicBezTo>
                  <a:cubicBezTo>
                    <a:pt x="500523" y="276820"/>
                    <a:pt x="512065" y="267368"/>
                    <a:pt x="519272" y="256790"/>
                  </a:cubicBezTo>
                  <a:cubicBezTo>
                    <a:pt x="552432" y="257566"/>
                    <a:pt x="577034" y="235891"/>
                    <a:pt x="585281" y="205074"/>
                  </a:cubicBezTo>
                  <a:cubicBezTo>
                    <a:pt x="589708" y="207183"/>
                    <a:pt x="594362" y="207979"/>
                    <a:pt x="599243" y="206504"/>
                  </a:cubicBezTo>
                  <a:cubicBezTo>
                    <a:pt x="620717" y="200011"/>
                    <a:pt x="625613" y="175095"/>
                    <a:pt x="617868" y="151688"/>
                  </a:cubicBezTo>
                  <a:cubicBezTo>
                    <a:pt x="633767" y="145305"/>
                    <a:pt x="645558" y="127969"/>
                    <a:pt x="650091" y="111484"/>
                  </a:cubicBezTo>
                  <a:cubicBezTo>
                    <a:pt x="669719" y="109704"/>
                    <a:pt x="680134" y="103582"/>
                    <a:pt x="678938" y="93383"/>
                  </a:cubicBezTo>
                  <a:cubicBezTo>
                    <a:pt x="696088" y="91232"/>
                    <a:pt x="715674" y="84290"/>
                    <a:pt x="710930" y="57888"/>
                  </a:cubicBezTo>
                  <a:cubicBezTo>
                    <a:pt x="706191" y="31491"/>
                    <a:pt x="681374" y="55923"/>
                    <a:pt x="648645" y="14574"/>
                  </a:cubicBezTo>
                  <a:cubicBezTo>
                    <a:pt x="628458" y="-10929"/>
                    <a:pt x="591107" y="-2341"/>
                    <a:pt x="577351" y="29242"/>
                  </a:cubicBezTo>
                  <a:cubicBezTo>
                    <a:pt x="555343" y="79772"/>
                    <a:pt x="520389" y="107798"/>
                    <a:pt x="476630" y="79980"/>
                  </a:cubicBezTo>
                  <a:cubicBezTo>
                    <a:pt x="432868" y="52158"/>
                    <a:pt x="403670" y="38383"/>
                    <a:pt x="366626" y="79957"/>
                  </a:cubicBezTo>
                  <a:cubicBezTo>
                    <a:pt x="353253" y="94958"/>
                    <a:pt x="328335" y="102031"/>
                    <a:pt x="303795" y="92525"/>
                  </a:cubicBezTo>
                  <a:cubicBezTo>
                    <a:pt x="279263" y="83021"/>
                    <a:pt x="269642" y="112527"/>
                    <a:pt x="244316" y="125845"/>
                  </a:cubicBezTo>
                  <a:cubicBezTo>
                    <a:pt x="277583" y="111310"/>
                    <a:pt x="270797" y="126289"/>
                    <a:pt x="298259" y="111282"/>
                  </a:cubicBezTo>
                  <a:cubicBezTo>
                    <a:pt x="323331" y="97574"/>
                    <a:pt x="331390" y="124050"/>
                    <a:pt x="348905" y="117318"/>
                  </a:cubicBezTo>
                  <a:cubicBezTo>
                    <a:pt x="278441" y="140172"/>
                    <a:pt x="295049" y="161232"/>
                    <a:pt x="235463" y="177196"/>
                  </a:cubicBezTo>
                  <a:cubicBezTo>
                    <a:pt x="274947" y="191391"/>
                    <a:pt x="299298" y="154185"/>
                    <a:pt x="326731" y="159676"/>
                  </a:cubicBezTo>
                  <a:cubicBezTo>
                    <a:pt x="282148" y="189004"/>
                    <a:pt x="280643" y="231226"/>
                    <a:pt x="252566" y="231705"/>
                  </a:cubicBezTo>
                  <a:cubicBezTo>
                    <a:pt x="208390" y="232464"/>
                    <a:pt x="187330" y="168287"/>
                    <a:pt x="107214" y="225756"/>
                  </a:cubicBezTo>
                  <a:cubicBezTo>
                    <a:pt x="68283" y="253686"/>
                    <a:pt x="39185" y="264492"/>
                    <a:pt x="-164" y="255662"/>
                  </a:cubicBezTo>
                  <a:cubicBezTo>
                    <a:pt x="96937" y="316121"/>
                    <a:pt x="123744" y="232132"/>
                    <a:pt x="168857" y="242256"/>
                  </a:cubicBezTo>
                  <a:cubicBezTo>
                    <a:pt x="195515" y="248238"/>
                    <a:pt x="215827" y="252796"/>
                    <a:pt x="234223" y="262924"/>
                  </a:cubicBezTo>
                  <a:cubicBezTo>
                    <a:pt x="240699" y="266488"/>
                    <a:pt x="246752" y="267037"/>
                    <a:pt x="252611" y="265019"/>
                  </a:cubicBezTo>
                  <a:cubicBezTo>
                    <a:pt x="197225" y="330595"/>
                    <a:pt x="260526" y="337996"/>
                    <a:pt x="329622" y="297499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30" name="任意多边形: 形状 1529">
              <a:extLst>
                <a:ext uri="{FF2B5EF4-FFF2-40B4-BE49-F238E27FC236}">
                  <a16:creationId xmlns:a16="http://schemas.microsoft.com/office/drawing/2014/main" id="{17453348-B677-3926-1603-103573E57730}"/>
                </a:ext>
              </a:extLst>
            </p:cNvPr>
            <p:cNvSpPr/>
            <p:nvPr/>
          </p:nvSpPr>
          <p:spPr>
            <a:xfrm flipV="1">
              <a:off x="9447706" y="5456948"/>
              <a:ext cx="86328" cy="50361"/>
            </a:xfrm>
            <a:custGeom>
              <a:avLst/>
              <a:gdLst>
                <a:gd name="connsiteX0" fmla="*/ 86170 w 86328"/>
                <a:gd name="connsiteY0" fmla="*/ 50004 h 50361"/>
                <a:gd name="connsiteX1" fmla="*/ 82366 w 86328"/>
                <a:gd name="connsiteY1" fmla="*/ 40467 h 50361"/>
                <a:gd name="connsiteX2" fmla="*/ 27845 w 86328"/>
                <a:gd name="connsiteY2" fmla="*/ 14560 h 50361"/>
                <a:gd name="connsiteX3" fmla="*/ 4512 w 86328"/>
                <a:gd name="connsiteY3" fmla="*/ 2659 h 50361"/>
                <a:gd name="connsiteX4" fmla="*/ 16533 w 86328"/>
                <a:gd name="connsiteY4" fmla="*/ 39694 h 50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328" h="50361">
                  <a:moveTo>
                    <a:pt x="86170" y="50004"/>
                  </a:moveTo>
                  <a:cubicBezTo>
                    <a:pt x="85837" y="47153"/>
                    <a:pt x="84587" y="43974"/>
                    <a:pt x="82366" y="40467"/>
                  </a:cubicBezTo>
                  <a:cubicBezTo>
                    <a:pt x="71536" y="23371"/>
                    <a:pt x="45395" y="38836"/>
                    <a:pt x="27845" y="14560"/>
                  </a:cubicBezTo>
                  <a:cubicBezTo>
                    <a:pt x="18661" y="1866"/>
                    <a:pt x="12468" y="-4555"/>
                    <a:pt x="4512" y="2659"/>
                  </a:cubicBezTo>
                  <a:cubicBezTo>
                    <a:pt x="-3441" y="9878"/>
                    <a:pt x="-2350" y="28786"/>
                    <a:pt x="16533" y="3969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31" name="任意多边形: 形状 1530">
              <a:extLst>
                <a:ext uri="{FF2B5EF4-FFF2-40B4-BE49-F238E27FC236}">
                  <a16:creationId xmlns:a16="http://schemas.microsoft.com/office/drawing/2014/main" id="{84B319C2-0F31-196A-9416-EBB0CE64BC47}"/>
                </a:ext>
              </a:extLst>
            </p:cNvPr>
            <p:cNvSpPr/>
            <p:nvPr/>
          </p:nvSpPr>
          <p:spPr>
            <a:xfrm flipV="1">
              <a:off x="9199048" y="5217262"/>
              <a:ext cx="14589" cy="18229"/>
            </a:xfrm>
            <a:custGeom>
              <a:avLst/>
              <a:gdLst>
                <a:gd name="connsiteX0" fmla="*/ 14425 w 14589"/>
                <a:gd name="connsiteY0" fmla="*/ -405 h 18229"/>
                <a:gd name="connsiteX1" fmla="*/ -164 w 14589"/>
                <a:gd name="connsiteY1" fmla="*/ 17824 h 18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589" h="18229">
                  <a:moveTo>
                    <a:pt x="14425" y="-405"/>
                  </a:moveTo>
                  <a:cubicBezTo>
                    <a:pt x="10847" y="8200"/>
                    <a:pt x="5572" y="14115"/>
                    <a:pt x="-164" y="1782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32" name="任意多边形: 形状 1531">
              <a:extLst>
                <a:ext uri="{FF2B5EF4-FFF2-40B4-BE49-F238E27FC236}">
                  <a16:creationId xmlns:a16="http://schemas.microsoft.com/office/drawing/2014/main" id="{D246C869-5AC4-8503-D921-BE2C5C8C96F5}"/>
                </a:ext>
              </a:extLst>
            </p:cNvPr>
            <p:cNvSpPr/>
            <p:nvPr/>
          </p:nvSpPr>
          <p:spPr>
            <a:xfrm flipV="1">
              <a:off x="9374253" y="5293356"/>
              <a:ext cx="130770" cy="145631"/>
            </a:xfrm>
            <a:custGeom>
              <a:avLst/>
              <a:gdLst>
                <a:gd name="connsiteX0" fmla="*/ -160 w 130770"/>
                <a:gd name="connsiteY0" fmla="*/ 145253 h 145631"/>
                <a:gd name="connsiteX1" fmla="*/ 40509 w 130770"/>
                <a:gd name="connsiteY1" fmla="*/ 75585 h 145631"/>
                <a:gd name="connsiteX2" fmla="*/ 125479 w 130770"/>
                <a:gd name="connsiteY2" fmla="*/ -18 h 145631"/>
                <a:gd name="connsiteX3" fmla="*/ 130611 w 130770"/>
                <a:gd name="connsiteY3" fmla="*/ -379 h 145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0770" h="145631">
                  <a:moveTo>
                    <a:pt x="-160" y="145253"/>
                  </a:moveTo>
                  <a:cubicBezTo>
                    <a:pt x="14780" y="123306"/>
                    <a:pt x="11277" y="95568"/>
                    <a:pt x="40509" y="75585"/>
                  </a:cubicBezTo>
                  <a:cubicBezTo>
                    <a:pt x="68648" y="56344"/>
                    <a:pt x="60064" y="3300"/>
                    <a:pt x="125479" y="-18"/>
                  </a:cubicBezTo>
                  <a:cubicBezTo>
                    <a:pt x="127252" y="-113"/>
                    <a:pt x="128964" y="-230"/>
                    <a:pt x="130611" y="-37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33" name="任意多边形: 形状 1532">
              <a:extLst>
                <a:ext uri="{FF2B5EF4-FFF2-40B4-BE49-F238E27FC236}">
                  <a16:creationId xmlns:a16="http://schemas.microsoft.com/office/drawing/2014/main" id="{FD14A0C7-8FE1-72BB-76DA-A30FAB923042}"/>
                </a:ext>
              </a:extLst>
            </p:cNvPr>
            <p:cNvSpPr/>
            <p:nvPr/>
          </p:nvSpPr>
          <p:spPr>
            <a:xfrm flipV="1">
              <a:off x="9420578" y="5345267"/>
              <a:ext cx="19754" cy="22136"/>
            </a:xfrm>
            <a:custGeom>
              <a:avLst/>
              <a:gdLst>
                <a:gd name="connsiteX0" fmla="*/ 19595 w 19754"/>
                <a:gd name="connsiteY0" fmla="*/ 21755 h 22136"/>
                <a:gd name="connsiteX1" fmla="*/ -160 w 19754"/>
                <a:gd name="connsiteY1" fmla="*/ -381 h 22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754" h="22136">
                  <a:moveTo>
                    <a:pt x="19595" y="21755"/>
                  </a:moveTo>
                  <a:cubicBezTo>
                    <a:pt x="10979" y="17648"/>
                    <a:pt x="3968" y="8731"/>
                    <a:pt x="-160" y="-38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34" name="任意多边形: 形状 1533">
              <a:extLst>
                <a:ext uri="{FF2B5EF4-FFF2-40B4-BE49-F238E27FC236}">
                  <a16:creationId xmlns:a16="http://schemas.microsoft.com/office/drawing/2014/main" id="{F3E7B992-0A93-343F-3EAC-C63FC17700B2}"/>
                </a:ext>
              </a:extLst>
            </p:cNvPr>
            <p:cNvSpPr/>
            <p:nvPr/>
          </p:nvSpPr>
          <p:spPr>
            <a:xfrm flipV="1">
              <a:off x="9215422" y="5361082"/>
              <a:ext cx="104977" cy="102065"/>
            </a:xfrm>
            <a:custGeom>
              <a:avLst/>
              <a:gdLst>
                <a:gd name="connsiteX0" fmla="*/ 75086 w 104977"/>
                <a:gd name="connsiteY0" fmla="*/ 89174 h 102065"/>
                <a:gd name="connsiteX1" fmla="*/ 6095 w 104977"/>
                <a:gd name="connsiteY1" fmla="*/ 81687 h 102065"/>
                <a:gd name="connsiteX2" fmla="*/ 27412 w 104977"/>
                <a:gd name="connsiteY2" fmla="*/ 10467 h 102065"/>
                <a:gd name="connsiteX3" fmla="*/ 98658 w 104977"/>
                <a:gd name="connsiteY3" fmla="*/ 19786 h 102065"/>
                <a:gd name="connsiteX4" fmla="*/ 75086 w 104977"/>
                <a:gd name="connsiteY4" fmla="*/ 89173 h 102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977" h="102065">
                  <a:moveTo>
                    <a:pt x="75086" y="89174"/>
                  </a:moveTo>
                  <a:cubicBezTo>
                    <a:pt x="38561" y="112309"/>
                    <a:pt x="17419" y="99564"/>
                    <a:pt x="6095" y="81687"/>
                  </a:cubicBezTo>
                  <a:cubicBezTo>
                    <a:pt x="-5229" y="63811"/>
                    <a:pt x="-2900" y="29668"/>
                    <a:pt x="27412" y="10467"/>
                  </a:cubicBezTo>
                  <a:cubicBezTo>
                    <a:pt x="57724" y="-8734"/>
                    <a:pt x="85860" y="-419"/>
                    <a:pt x="98658" y="19786"/>
                  </a:cubicBezTo>
                  <a:cubicBezTo>
                    <a:pt x="111460" y="39996"/>
                    <a:pt x="104622" y="70464"/>
                    <a:pt x="75086" y="89173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35" name="任意多边形: 形状 1534">
              <a:extLst>
                <a:ext uri="{FF2B5EF4-FFF2-40B4-BE49-F238E27FC236}">
                  <a16:creationId xmlns:a16="http://schemas.microsoft.com/office/drawing/2014/main" id="{307698A3-F0B7-F9A8-412B-3404080FCF77}"/>
                </a:ext>
              </a:extLst>
            </p:cNvPr>
            <p:cNvSpPr/>
            <p:nvPr/>
          </p:nvSpPr>
          <p:spPr>
            <a:xfrm flipV="1">
              <a:off x="9239524" y="5406670"/>
              <a:ext cx="63363" cy="49095"/>
            </a:xfrm>
            <a:custGeom>
              <a:avLst/>
              <a:gdLst>
                <a:gd name="connsiteX0" fmla="*/ 8836 w 63363"/>
                <a:gd name="connsiteY0" fmla="*/ 713 h 49095"/>
                <a:gd name="connsiteX1" fmla="*/ 904 w 63363"/>
                <a:gd name="connsiteY1" fmla="*/ 28606 h 49095"/>
                <a:gd name="connsiteX2" fmla="*/ 24796 w 63363"/>
                <a:gd name="connsiteY2" fmla="*/ 43965 h 49095"/>
                <a:gd name="connsiteX3" fmla="*/ 48526 w 63363"/>
                <a:gd name="connsiteY3" fmla="*/ 33289 h 49095"/>
                <a:gd name="connsiteX4" fmla="*/ 63201 w 63363"/>
                <a:gd name="connsiteY4" fmla="*/ 581 h 49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363" h="49095">
                  <a:moveTo>
                    <a:pt x="8836" y="713"/>
                  </a:moveTo>
                  <a:cubicBezTo>
                    <a:pt x="14454" y="11310"/>
                    <a:pt x="-4794" y="21328"/>
                    <a:pt x="904" y="28606"/>
                  </a:cubicBezTo>
                  <a:cubicBezTo>
                    <a:pt x="6609" y="35886"/>
                    <a:pt x="17904" y="33087"/>
                    <a:pt x="24796" y="43965"/>
                  </a:cubicBezTo>
                  <a:cubicBezTo>
                    <a:pt x="31690" y="54848"/>
                    <a:pt x="48501" y="45286"/>
                    <a:pt x="48526" y="33289"/>
                  </a:cubicBezTo>
                  <a:cubicBezTo>
                    <a:pt x="48550" y="21297"/>
                    <a:pt x="54288" y="-5754"/>
                    <a:pt x="63201" y="58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36" name="任意多边形: 形状 1535">
              <a:extLst>
                <a:ext uri="{FF2B5EF4-FFF2-40B4-BE49-F238E27FC236}">
                  <a16:creationId xmlns:a16="http://schemas.microsoft.com/office/drawing/2014/main" id="{D911ECE6-2582-B0E7-7F3C-CB716BEB6D34}"/>
                </a:ext>
              </a:extLst>
            </p:cNvPr>
            <p:cNvSpPr/>
            <p:nvPr/>
          </p:nvSpPr>
          <p:spPr>
            <a:xfrm flipV="1">
              <a:off x="9261588" y="5422182"/>
              <a:ext cx="26582" cy="38892"/>
            </a:xfrm>
            <a:custGeom>
              <a:avLst/>
              <a:gdLst>
                <a:gd name="connsiteX0" fmla="*/ 26419 w 26582"/>
                <a:gd name="connsiteY0" fmla="*/ 38528 h 38892"/>
                <a:gd name="connsiteX1" fmla="*/ 145 w 26582"/>
                <a:gd name="connsiteY1" fmla="*/ -365 h 38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582" h="38892">
                  <a:moveTo>
                    <a:pt x="26419" y="38528"/>
                  </a:moveTo>
                  <a:cubicBezTo>
                    <a:pt x="12456" y="35399"/>
                    <a:pt x="-2507" y="20371"/>
                    <a:pt x="145" y="-36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37" name="任意多边形: 形状 1536">
              <a:extLst>
                <a:ext uri="{FF2B5EF4-FFF2-40B4-BE49-F238E27FC236}">
                  <a16:creationId xmlns:a16="http://schemas.microsoft.com/office/drawing/2014/main" id="{E8FB22BF-3901-0F4E-2540-6A2445C8977D}"/>
                </a:ext>
              </a:extLst>
            </p:cNvPr>
            <p:cNvSpPr/>
            <p:nvPr/>
          </p:nvSpPr>
          <p:spPr>
            <a:xfrm flipV="1">
              <a:off x="9278310" y="5442779"/>
              <a:ext cx="13194" cy="19960"/>
            </a:xfrm>
            <a:custGeom>
              <a:avLst/>
              <a:gdLst>
                <a:gd name="connsiteX0" fmla="*/ 13032 w 13194"/>
                <a:gd name="connsiteY0" fmla="*/ 19598 h 19960"/>
                <a:gd name="connsiteX1" fmla="*/ -163 w 13194"/>
                <a:gd name="connsiteY1" fmla="*/ -362 h 19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194" h="19960">
                  <a:moveTo>
                    <a:pt x="13032" y="19598"/>
                  </a:moveTo>
                  <a:cubicBezTo>
                    <a:pt x="6618" y="15492"/>
                    <a:pt x="175" y="7049"/>
                    <a:pt x="-163" y="-36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38" name="任意多边形: 形状 1537">
              <a:extLst>
                <a:ext uri="{FF2B5EF4-FFF2-40B4-BE49-F238E27FC236}">
                  <a16:creationId xmlns:a16="http://schemas.microsoft.com/office/drawing/2014/main" id="{24114FD3-BF8F-9310-16CE-F6A2D3DE237F}"/>
                </a:ext>
              </a:extLst>
            </p:cNvPr>
            <p:cNvSpPr/>
            <p:nvPr/>
          </p:nvSpPr>
          <p:spPr>
            <a:xfrm flipV="1">
              <a:off x="9454739" y="5482664"/>
              <a:ext cx="39090" cy="30585"/>
            </a:xfrm>
            <a:custGeom>
              <a:avLst/>
              <a:gdLst>
                <a:gd name="connsiteX0" fmla="*/ -159 w 39090"/>
                <a:gd name="connsiteY0" fmla="*/ 6775 h 30585"/>
                <a:gd name="connsiteX1" fmla="*/ 31581 w 39090"/>
                <a:gd name="connsiteY1" fmla="*/ 30232 h 30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090" h="30585">
                  <a:moveTo>
                    <a:pt x="-159" y="6775"/>
                  </a:moveTo>
                  <a:cubicBezTo>
                    <a:pt x="26927" y="-13651"/>
                    <a:pt x="51725" y="14754"/>
                    <a:pt x="31581" y="3023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39" name="任意多边形: 形状 1538">
              <a:extLst>
                <a:ext uri="{FF2B5EF4-FFF2-40B4-BE49-F238E27FC236}">
                  <a16:creationId xmlns:a16="http://schemas.microsoft.com/office/drawing/2014/main" id="{31A12A89-BBBA-35BB-BBB0-DEFE6DC1EEA4}"/>
                </a:ext>
              </a:extLst>
            </p:cNvPr>
            <p:cNvSpPr/>
            <p:nvPr/>
          </p:nvSpPr>
          <p:spPr>
            <a:xfrm flipV="1">
              <a:off x="9434002" y="5374747"/>
              <a:ext cx="39310" cy="24217"/>
            </a:xfrm>
            <a:custGeom>
              <a:avLst/>
              <a:gdLst>
                <a:gd name="connsiteX0" fmla="*/ 39152 w 39310"/>
                <a:gd name="connsiteY0" fmla="*/ -375 h 24217"/>
                <a:gd name="connsiteX1" fmla="*/ -159 w 39310"/>
                <a:gd name="connsiteY1" fmla="*/ 10638 h 24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310" h="24217">
                  <a:moveTo>
                    <a:pt x="39152" y="-375"/>
                  </a:moveTo>
                  <a:cubicBezTo>
                    <a:pt x="37239" y="18530"/>
                    <a:pt x="17214" y="37208"/>
                    <a:pt x="-159" y="1063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0" name="任意多边形: 形状 1539">
              <a:extLst>
                <a:ext uri="{FF2B5EF4-FFF2-40B4-BE49-F238E27FC236}">
                  <a16:creationId xmlns:a16="http://schemas.microsoft.com/office/drawing/2014/main" id="{8907E897-3269-38CE-BBCA-265E08182220}"/>
                </a:ext>
              </a:extLst>
            </p:cNvPr>
            <p:cNvSpPr/>
            <p:nvPr/>
          </p:nvSpPr>
          <p:spPr>
            <a:xfrm flipV="1">
              <a:off x="9350885" y="5370436"/>
              <a:ext cx="61960" cy="49904"/>
            </a:xfrm>
            <a:custGeom>
              <a:avLst/>
              <a:gdLst>
                <a:gd name="connsiteX0" fmla="*/ 60950 w 61960"/>
                <a:gd name="connsiteY0" fmla="*/ 3262 h 49904"/>
                <a:gd name="connsiteX1" fmla="*/ 23000 w 61960"/>
                <a:gd name="connsiteY1" fmla="*/ 49082 h 49904"/>
                <a:gd name="connsiteX2" fmla="*/ 9099 w 61960"/>
                <a:gd name="connsiteY2" fmla="*/ -373 h 49904"/>
                <a:gd name="connsiteX3" fmla="*/ 60950 w 61960"/>
                <a:gd name="connsiteY3" fmla="*/ 3262 h 49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960" h="49904">
                  <a:moveTo>
                    <a:pt x="60950" y="3262"/>
                  </a:moveTo>
                  <a:cubicBezTo>
                    <a:pt x="66498" y="33510"/>
                    <a:pt x="43844" y="52760"/>
                    <a:pt x="23000" y="49082"/>
                  </a:cubicBezTo>
                  <a:cubicBezTo>
                    <a:pt x="5655" y="46023"/>
                    <a:pt x="-11161" y="20085"/>
                    <a:pt x="9099" y="-373"/>
                  </a:cubicBezTo>
                  <a:cubicBezTo>
                    <a:pt x="23410" y="4174"/>
                    <a:pt x="47469" y="6902"/>
                    <a:pt x="60950" y="3262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1" name="任意多边形: 形状 1540">
              <a:extLst>
                <a:ext uri="{FF2B5EF4-FFF2-40B4-BE49-F238E27FC236}">
                  <a16:creationId xmlns:a16="http://schemas.microsoft.com/office/drawing/2014/main" id="{D8EA65F2-9672-6E3F-F57D-64F10E3F08E7}"/>
                </a:ext>
              </a:extLst>
            </p:cNvPr>
            <p:cNvSpPr/>
            <p:nvPr/>
          </p:nvSpPr>
          <p:spPr>
            <a:xfrm flipV="1">
              <a:off x="9373837" y="5383727"/>
              <a:ext cx="37086" cy="33618"/>
            </a:xfrm>
            <a:custGeom>
              <a:avLst/>
              <a:gdLst>
                <a:gd name="connsiteX0" fmla="*/ 36926 w 37086"/>
                <a:gd name="connsiteY0" fmla="*/ 22176 h 33618"/>
                <a:gd name="connsiteX1" fmla="*/ 319 w 37086"/>
                <a:gd name="connsiteY1" fmla="*/ -372 h 33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086" h="33618">
                  <a:moveTo>
                    <a:pt x="36926" y="22176"/>
                  </a:moveTo>
                  <a:cubicBezTo>
                    <a:pt x="30811" y="43474"/>
                    <a:pt x="-4674" y="33009"/>
                    <a:pt x="319" y="-37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2" name="任意多边形: 形状 1541">
              <a:extLst>
                <a:ext uri="{FF2B5EF4-FFF2-40B4-BE49-F238E27FC236}">
                  <a16:creationId xmlns:a16="http://schemas.microsoft.com/office/drawing/2014/main" id="{BF541053-877A-B4C7-2CD2-83A3986C0633}"/>
                </a:ext>
              </a:extLst>
            </p:cNvPr>
            <p:cNvSpPr/>
            <p:nvPr/>
          </p:nvSpPr>
          <p:spPr>
            <a:xfrm flipV="1">
              <a:off x="9440892" y="5386632"/>
              <a:ext cx="32420" cy="14939"/>
            </a:xfrm>
            <a:custGeom>
              <a:avLst/>
              <a:gdLst>
                <a:gd name="connsiteX0" fmla="*/ 32261 w 32420"/>
                <a:gd name="connsiteY0" fmla="*/ 2234 h 14939"/>
                <a:gd name="connsiteX1" fmla="*/ -159 w 32420"/>
                <a:gd name="connsiteY1" fmla="*/ -374 h 14939"/>
                <a:gd name="connsiteX2" fmla="*/ 32261 w 32420"/>
                <a:gd name="connsiteY2" fmla="*/ 2234 h 14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420" h="14939">
                  <a:moveTo>
                    <a:pt x="32261" y="2234"/>
                  </a:moveTo>
                  <a:cubicBezTo>
                    <a:pt x="29497" y="16784"/>
                    <a:pt x="6290" y="21410"/>
                    <a:pt x="-159" y="-374"/>
                  </a:cubicBezTo>
                  <a:cubicBezTo>
                    <a:pt x="9338" y="5592"/>
                    <a:pt x="22634" y="7244"/>
                    <a:pt x="32261" y="2234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3" name="任意多边形: 形状 1542">
              <a:extLst>
                <a:ext uri="{FF2B5EF4-FFF2-40B4-BE49-F238E27FC236}">
                  <a16:creationId xmlns:a16="http://schemas.microsoft.com/office/drawing/2014/main" id="{C1869582-1DB3-4D5B-3906-B5F1A51E84CD}"/>
                </a:ext>
              </a:extLst>
            </p:cNvPr>
            <p:cNvSpPr/>
            <p:nvPr/>
          </p:nvSpPr>
          <p:spPr>
            <a:xfrm flipV="1">
              <a:off x="9388414" y="5391888"/>
              <a:ext cx="24452" cy="24827"/>
            </a:xfrm>
            <a:custGeom>
              <a:avLst/>
              <a:gdLst>
                <a:gd name="connsiteX0" fmla="*/ 442 w 24452"/>
                <a:gd name="connsiteY0" fmla="*/ 1068 h 24827"/>
                <a:gd name="connsiteX1" fmla="*/ 23444 w 24452"/>
                <a:gd name="connsiteY1" fmla="*/ -372 h 24827"/>
                <a:gd name="connsiteX2" fmla="*/ 21958 w 24452"/>
                <a:gd name="connsiteY2" fmla="*/ 22673 h 24827"/>
                <a:gd name="connsiteX3" fmla="*/ 441 w 24452"/>
                <a:gd name="connsiteY3" fmla="*/ 1068 h 24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452" h="24827">
                  <a:moveTo>
                    <a:pt x="442" y="1068"/>
                  </a:moveTo>
                  <a:cubicBezTo>
                    <a:pt x="9022" y="1621"/>
                    <a:pt x="17322" y="1284"/>
                    <a:pt x="23444" y="-372"/>
                  </a:cubicBezTo>
                  <a:cubicBezTo>
                    <a:pt x="25034" y="8310"/>
                    <a:pt x="24304" y="16087"/>
                    <a:pt x="21958" y="22673"/>
                  </a:cubicBezTo>
                  <a:cubicBezTo>
                    <a:pt x="19448" y="28564"/>
                    <a:pt x="-4200" y="19478"/>
                    <a:pt x="441" y="1068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4" name="任意多边形: 形状 1543">
              <a:extLst>
                <a:ext uri="{FF2B5EF4-FFF2-40B4-BE49-F238E27FC236}">
                  <a16:creationId xmlns:a16="http://schemas.microsoft.com/office/drawing/2014/main" id="{612CE300-CD69-57F2-75CF-ADC262F94D9F}"/>
                </a:ext>
              </a:extLst>
            </p:cNvPr>
            <p:cNvSpPr/>
            <p:nvPr/>
          </p:nvSpPr>
          <p:spPr>
            <a:xfrm flipV="1">
              <a:off x="9322818" y="5345014"/>
              <a:ext cx="63222" cy="24184"/>
            </a:xfrm>
            <a:custGeom>
              <a:avLst/>
              <a:gdLst>
                <a:gd name="connsiteX0" fmla="*/ 63061 w 63222"/>
                <a:gd name="connsiteY0" fmla="*/ -381 h 24184"/>
                <a:gd name="connsiteX1" fmla="*/ 32468 w 63222"/>
                <a:gd name="connsiteY1" fmla="*/ 20092 h 24184"/>
                <a:gd name="connsiteX2" fmla="*/ -161 w 63222"/>
                <a:gd name="connsiteY2" fmla="*/ 10267 h 24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3222" h="24184">
                  <a:moveTo>
                    <a:pt x="63061" y="-381"/>
                  </a:moveTo>
                  <a:cubicBezTo>
                    <a:pt x="54981" y="17806"/>
                    <a:pt x="41667" y="25152"/>
                    <a:pt x="32468" y="20092"/>
                  </a:cubicBezTo>
                  <a:cubicBezTo>
                    <a:pt x="22611" y="26879"/>
                    <a:pt x="9578" y="24784"/>
                    <a:pt x="-161" y="10267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5" name="任意多边形: 形状 1544">
              <a:extLst>
                <a:ext uri="{FF2B5EF4-FFF2-40B4-BE49-F238E27FC236}">
                  <a16:creationId xmlns:a16="http://schemas.microsoft.com/office/drawing/2014/main" id="{3879D613-FF13-E787-3305-D43FFB072252}"/>
                </a:ext>
              </a:extLst>
            </p:cNvPr>
            <p:cNvSpPr/>
            <p:nvPr/>
          </p:nvSpPr>
          <p:spPr>
            <a:xfrm flipV="1">
              <a:off x="9290664" y="5356810"/>
              <a:ext cx="49775" cy="21556"/>
            </a:xfrm>
            <a:custGeom>
              <a:avLst/>
              <a:gdLst>
                <a:gd name="connsiteX0" fmla="*/ 49613 w 49775"/>
                <a:gd name="connsiteY0" fmla="*/ -379 h 21556"/>
                <a:gd name="connsiteX1" fmla="*/ -162 w 49775"/>
                <a:gd name="connsiteY1" fmla="*/ 5282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9775" h="21556">
                  <a:moveTo>
                    <a:pt x="49613" y="-379"/>
                  </a:moveTo>
                  <a:cubicBezTo>
                    <a:pt x="40163" y="21662"/>
                    <a:pt x="14531" y="31911"/>
                    <a:pt x="-162" y="5282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6" name="任意多边形: 形状 1545">
              <a:extLst>
                <a:ext uri="{FF2B5EF4-FFF2-40B4-BE49-F238E27FC236}">
                  <a16:creationId xmlns:a16="http://schemas.microsoft.com/office/drawing/2014/main" id="{DCC67324-7757-F2FA-09D8-58B38909A515}"/>
                </a:ext>
              </a:extLst>
            </p:cNvPr>
            <p:cNvSpPr/>
            <p:nvPr/>
          </p:nvSpPr>
          <p:spPr>
            <a:xfrm flipV="1">
              <a:off x="9271264" y="5380655"/>
              <a:ext cx="28509" cy="18932"/>
            </a:xfrm>
            <a:custGeom>
              <a:avLst/>
              <a:gdLst>
                <a:gd name="connsiteX0" fmla="*/ -163 w 28509"/>
                <a:gd name="connsiteY0" fmla="*/ 18228 h 18932"/>
                <a:gd name="connsiteX1" fmla="*/ 28347 w 28509"/>
                <a:gd name="connsiteY1" fmla="*/ -374 h 18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509" h="18932">
                  <a:moveTo>
                    <a:pt x="-163" y="18228"/>
                  </a:moveTo>
                  <a:cubicBezTo>
                    <a:pt x="12184" y="19663"/>
                    <a:pt x="26793" y="16947"/>
                    <a:pt x="28347" y="-37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7" name="任意多边形: 形状 1546">
              <a:extLst>
                <a:ext uri="{FF2B5EF4-FFF2-40B4-BE49-F238E27FC236}">
                  <a16:creationId xmlns:a16="http://schemas.microsoft.com/office/drawing/2014/main" id="{0FC7F692-BF8B-D74C-7768-476491DB5C35}"/>
                </a:ext>
              </a:extLst>
            </p:cNvPr>
            <p:cNvSpPr/>
            <p:nvPr/>
          </p:nvSpPr>
          <p:spPr>
            <a:xfrm flipV="1">
              <a:off x="9351226" y="5434683"/>
              <a:ext cx="60769" cy="20739"/>
            </a:xfrm>
            <a:custGeom>
              <a:avLst/>
              <a:gdLst>
                <a:gd name="connsiteX0" fmla="*/ 60609 w 60769"/>
                <a:gd name="connsiteY0" fmla="*/ 20376 h 20739"/>
                <a:gd name="connsiteX1" fmla="*/ 46927 w 60769"/>
                <a:gd name="connsiteY1" fmla="*/ -364 h 20739"/>
                <a:gd name="connsiteX2" fmla="*/ -161 w 60769"/>
                <a:gd name="connsiteY2" fmla="*/ 10408 h 20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0769" h="20739">
                  <a:moveTo>
                    <a:pt x="60609" y="20376"/>
                  </a:moveTo>
                  <a:cubicBezTo>
                    <a:pt x="54793" y="18072"/>
                    <a:pt x="48276" y="12944"/>
                    <a:pt x="46927" y="-364"/>
                  </a:cubicBezTo>
                  <a:cubicBezTo>
                    <a:pt x="45879" y="11736"/>
                    <a:pt x="30336" y="21583"/>
                    <a:pt x="-161" y="10408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8" name="任意多边形: 形状 1547">
              <a:extLst>
                <a:ext uri="{FF2B5EF4-FFF2-40B4-BE49-F238E27FC236}">
                  <a16:creationId xmlns:a16="http://schemas.microsoft.com/office/drawing/2014/main" id="{AF016F75-9E31-2D70-AE7C-489CF0037D91}"/>
                </a:ext>
              </a:extLst>
            </p:cNvPr>
            <p:cNvSpPr/>
            <p:nvPr/>
          </p:nvSpPr>
          <p:spPr>
            <a:xfrm flipV="1">
              <a:off x="9426681" y="5453250"/>
              <a:ext cx="23057" cy="22856"/>
            </a:xfrm>
            <a:custGeom>
              <a:avLst/>
              <a:gdLst>
                <a:gd name="connsiteX0" fmla="*/ 22898 w 23057"/>
                <a:gd name="connsiteY0" fmla="*/ 18798 h 22856"/>
                <a:gd name="connsiteX1" fmla="*/ 5863 w 23057"/>
                <a:gd name="connsiteY1" fmla="*/ -360 h 22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057" h="22856">
                  <a:moveTo>
                    <a:pt x="22898" y="18798"/>
                  </a:moveTo>
                  <a:cubicBezTo>
                    <a:pt x="1211" y="29267"/>
                    <a:pt x="-6770" y="15810"/>
                    <a:pt x="5863" y="-360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9" name="任意多边形: 形状 1548">
              <a:extLst>
                <a:ext uri="{FF2B5EF4-FFF2-40B4-BE49-F238E27FC236}">
                  <a16:creationId xmlns:a16="http://schemas.microsoft.com/office/drawing/2014/main" id="{9FF9A14F-E0D8-356F-C703-81000EF40EA0}"/>
                </a:ext>
              </a:extLst>
            </p:cNvPr>
            <p:cNvSpPr/>
            <p:nvPr/>
          </p:nvSpPr>
          <p:spPr>
            <a:xfrm flipV="1">
              <a:off x="9314246" y="5307507"/>
              <a:ext cx="22979" cy="20409"/>
            </a:xfrm>
            <a:custGeom>
              <a:avLst/>
              <a:gdLst>
                <a:gd name="connsiteX0" fmla="*/ 22817 w 22979"/>
                <a:gd name="connsiteY0" fmla="*/ 11075 h 20409"/>
                <a:gd name="connsiteX1" fmla="*/ 7386 w 22979"/>
                <a:gd name="connsiteY1" fmla="*/ -388 h 20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979" h="20409">
                  <a:moveTo>
                    <a:pt x="22817" y="11075"/>
                  </a:moveTo>
                  <a:cubicBezTo>
                    <a:pt x="7932" y="25404"/>
                    <a:pt x="-10903" y="23179"/>
                    <a:pt x="7386" y="-388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0" name="任意多边形: 形状 1549">
              <a:extLst>
                <a:ext uri="{FF2B5EF4-FFF2-40B4-BE49-F238E27FC236}">
                  <a16:creationId xmlns:a16="http://schemas.microsoft.com/office/drawing/2014/main" id="{0BBB9265-ED0A-67B4-8588-765F6982AA0C}"/>
                </a:ext>
              </a:extLst>
            </p:cNvPr>
            <p:cNvSpPr/>
            <p:nvPr/>
          </p:nvSpPr>
          <p:spPr>
            <a:xfrm flipV="1">
              <a:off x="9348558" y="5308411"/>
              <a:ext cx="28671" cy="17091"/>
            </a:xfrm>
            <a:custGeom>
              <a:avLst/>
              <a:gdLst>
                <a:gd name="connsiteX0" fmla="*/ 28510 w 28671"/>
                <a:gd name="connsiteY0" fmla="*/ -388 h 17091"/>
                <a:gd name="connsiteX1" fmla="*/ 1891 w 28671"/>
                <a:gd name="connsiteY1" fmla="*/ 8304 h 17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671" h="17091">
                  <a:moveTo>
                    <a:pt x="28510" y="-388"/>
                  </a:moveTo>
                  <a:cubicBezTo>
                    <a:pt x="8113" y="20700"/>
                    <a:pt x="-5544" y="20640"/>
                    <a:pt x="1891" y="830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1" name="任意多边形: 形状 1550">
              <a:extLst>
                <a:ext uri="{FF2B5EF4-FFF2-40B4-BE49-F238E27FC236}">
                  <a16:creationId xmlns:a16="http://schemas.microsoft.com/office/drawing/2014/main" id="{BD3A0D7B-44F4-B600-AE0F-F37626C9FDF3}"/>
                </a:ext>
              </a:extLst>
            </p:cNvPr>
            <p:cNvSpPr/>
            <p:nvPr/>
          </p:nvSpPr>
          <p:spPr>
            <a:xfrm flipV="1">
              <a:off x="9242069" y="5378247"/>
              <a:ext cx="17753" cy="18997"/>
            </a:xfrm>
            <a:custGeom>
              <a:avLst/>
              <a:gdLst>
                <a:gd name="connsiteX0" fmla="*/ 4147 w 17753"/>
                <a:gd name="connsiteY0" fmla="*/ 18623 h 18997"/>
                <a:gd name="connsiteX1" fmla="*/ 17590 w 17753"/>
                <a:gd name="connsiteY1" fmla="*/ 309 h 18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753" h="18997">
                  <a:moveTo>
                    <a:pt x="4147" y="18623"/>
                  </a:moveTo>
                  <a:cubicBezTo>
                    <a:pt x="-2042" y="10569"/>
                    <a:pt x="-4521" y="-3655"/>
                    <a:pt x="17590" y="309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2" name="任意多边形: 形状 1551">
              <a:extLst>
                <a:ext uri="{FF2B5EF4-FFF2-40B4-BE49-F238E27FC236}">
                  <a16:creationId xmlns:a16="http://schemas.microsoft.com/office/drawing/2014/main" id="{0BF4C9FC-EE81-0653-5564-9BE8C1CD8CDE}"/>
                </a:ext>
              </a:extLst>
            </p:cNvPr>
            <p:cNvSpPr/>
            <p:nvPr/>
          </p:nvSpPr>
          <p:spPr>
            <a:xfrm flipV="1">
              <a:off x="9228461" y="5406822"/>
              <a:ext cx="6369" cy="5764"/>
            </a:xfrm>
            <a:custGeom>
              <a:avLst/>
              <a:gdLst>
                <a:gd name="connsiteX0" fmla="*/ 6206 w 6369"/>
                <a:gd name="connsiteY0" fmla="*/ 5394 h 5764"/>
                <a:gd name="connsiteX1" fmla="*/ -164 w 6369"/>
                <a:gd name="connsiteY1" fmla="*/ -371 h 5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369" h="5764">
                  <a:moveTo>
                    <a:pt x="6206" y="5394"/>
                  </a:moveTo>
                  <a:cubicBezTo>
                    <a:pt x="4728" y="3061"/>
                    <a:pt x="2616" y="586"/>
                    <a:pt x="-164" y="-371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3" name="任意多边形: 形状 1552">
              <a:extLst>
                <a:ext uri="{FF2B5EF4-FFF2-40B4-BE49-F238E27FC236}">
                  <a16:creationId xmlns:a16="http://schemas.microsoft.com/office/drawing/2014/main" id="{6BDD2C09-83C6-08DF-0BB6-632CE8008A53}"/>
                </a:ext>
              </a:extLst>
            </p:cNvPr>
            <p:cNvSpPr/>
            <p:nvPr/>
          </p:nvSpPr>
          <p:spPr>
            <a:xfrm flipV="1">
              <a:off x="9244511" y="5236229"/>
              <a:ext cx="16586" cy="21288"/>
            </a:xfrm>
            <a:custGeom>
              <a:avLst/>
              <a:gdLst>
                <a:gd name="connsiteX0" fmla="*/ 6230 w 16586"/>
                <a:gd name="connsiteY0" fmla="*/ -401 h 21288"/>
                <a:gd name="connsiteX1" fmla="*/ 16423 w 16586"/>
                <a:gd name="connsiteY1" fmla="*/ 16560 h 21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586" h="21288">
                  <a:moveTo>
                    <a:pt x="6230" y="-401"/>
                  </a:moveTo>
                  <a:cubicBezTo>
                    <a:pt x="-5829" y="13231"/>
                    <a:pt x="65" y="28553"/>
                    <a:pt x="16423" y="16560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4" name="任意多边形: 形状 1553">
              <a:extLst>
                <a:ext uri="{FF2B5EF4-FFF2-40B4-BE49-F238E27FC236}">
                  <a16:creationId xmlns:a16="http://schemas.microsoft.com/office/drawing/2014/main" id="{E2F5E65E-D20D-C10D-6161-BA9D318F8DC5}"/>
                </a:ext>
              </a:extLst>
            </p:cNvPr>
            <p:cNvSpPr/>
            <p:nvPr/>
          </p:nvSpPr>
          <p:spPr>
            <a:xfrm flipV="1">
              <a:off x="9219925" y="5260991"/>
              <a:ext cx="15811" cy="24745"/>
            </a:xfrm>
            <a:custGeom>
              <a:avLst/>
              <a:gdLst>
                <a:gd name="connsiteX0" fmla="*/ 5812 w 15811"/>
                <a:gd name="connsiteY0" fmla="*/ -396 h 24745"/>
                <a:gd name="connsiteX1" fmla="*/ 15647 w 15811"/>
                <a:gd name="connsiteY1" fmla="*/ 21149 h 24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811" h="24745">
                  <a:moveTo>
                    <a:pt x="5812" y="-396"/>
                  </a:moveTo>
                  <a:cubicBezTo>
                    <a:pt x="-7061" y="15383"/>
                    <a:pt x="3031" y="31315"/>
                    <a:pt x="15647" y="21149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5" name="任意多边形: 形状 1554">
              <a:extLst>
                <a:ext uri="{FF2B5EF4-FFF2-40B4-BE49-F238E27FC236}">
                  <a16:creationId xmlns:a16="http://schemas.microsoft.com/office/drawing/2014/main" id="{9E785146-9608-61C1-D98B-5B5CB558DC53}"/>
                </a:ext>
              </a:extLst>
            </p:cNvPr>
            <p:cNvSpPr/>
            <p:nvPr/>
          </p:nvSpPr>
          <p:spPr>
            <a:xfrm flipV="1">
              <a:off x="9252279" y="5273443"/>
              <a:ext cx="13752" cy="23365"/>
            </a:xfrm>
            <a:custGeom>
              <a:avLst/>
              <a:gdLst>
                <a:gd name="connsiteX0" fmla="*/ 8939 w 13752"/>
                <a:gd name="connsiteY0" fmla="*/ -394 h 23365"/>
                <a:gd name="connsiteX1" fmla="*/ 13589 w 13752"/>
                <a:gd name="connsiteY1" fmla="*/ 18984 h 23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752" h="23365">
                  <a:moveTo>
                    <a:pt x="8939" y="-394"/>
                  </a:moveTo>
                  <a:cubicBezTo>
                    <a:pt x="-7155" y="16330"/>
                    <a:pt x="441" y="30038"/>
                    <a:pt x="13589" y="1898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6" name="任意多边形: 形状 1555">
              <a:extLst>
                <a:ext uri="{FF2B5EF4-FFF2-40B4-BE49-F238E27FC236}">
                  <a16:creationId xmlns:a16="http://schemas.microsoft.com/office/drawing/2014/main" id="{BEE7F716-5DE3-54AF-98C8-80190220CB6D}"/>
                </a:ext>
              </a:extLst>
            </p:cNvPr>
            <p:cNvSpPr/>
            <p:nvPr/>
          </p:nvSpPr>
          <p:spPr>
            <a:xfrm flipV="1">
              <a:off x="9269720" y="5254051"/>
              <a:ext cx="19641" cy="21173"/>
            </a:xfrm>
            <a:custGeom>
              <a:avLst/>
              <a:gdLst>
                <a:gd name="connsiteX0" fmla="*/ 19479 w 19641"/>
                <a:gd name="connsiteY0" fmla="*/ 16952 h 21173"/>
                <a:gd name="connsiteX1" fmla="*/ 9040 w 19641"/>
                <a:gd name="connsiteY1" fmla="*/ -398 h 21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641" h="21173">
                  <a:moveTo>
                    <a:pt x="19479" y="16952"/>
                  </a:moveTo>
                  <a:cubicBezTo>
                    <a:pt x="9868" y="24127"/>
                    <a:pt x="-12816" y="22702"/>
                    <a:pt x="9040" y="-398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7" name="任意多边形: 形状 1556">
              <a:extLst>
                <a:ext uri="{FF2B5EF4-FFF2-40B4-BE49-F238E27FC236}">
                  <a16:creationId xmlns:a16="http://schemas.microsoft.com/office/drawing/2014/main" id="{B5D2B2BB-4EAE-3267-50D7-CB7CFCBBF123}"/>
                </a:ext>
              </a:extLst>
            </p:cNvPr>
            <p:cNvSpPr/>
            <p:nvPr/>
          </p:nvSpPr>
          <p:spPr>
            <a:xfrm flipV="1">
              <a:off x="9281417" y="5288305"/>
              <a:ext cx="21993" cy="16581"/>
            </a:xfrm>
            <a:custGeom>
              <a:avLst/>
              <a:gdLst>
                <a:gd name="connsiteX0" fmla="*/ 21831 w 21993"/>
                <a:gd name="connsiteY0" fmla="*/ 6139 h 16581"/>
                <a:gd name="connsiteX1" fmla="*/ 4632 w 21993"/>
                <a:gd name="connsiteY1" fmla="*/ -392 h 16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993" h="16581">
                  <a:moveTo>
                    <a:pt x="21831" y="6139"/>
                  </a:moveTo>
                  <a:cubicBezTo>
                    <a:pt x="345" y="24648"/>
                    <a:pt x="-5421" y="14689"/>
                    <a:pt x="4632" y="-392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8" name="任意多边形: 形状 1557">
              <a:extLst>
                <a:ext uri="{FF2B5EF4-FFF2-40B4-BE49-F238E27FC236}">
                  <a16:creationId xmlns:a16="http://schemas.microsoft.com/office/drawing/2014/main" id="{B2CA10A3-ED08-52C4-CFF9-6406C66F218C}"/>
                </a:ext>
              </a:extLst>
            </p:cNvPr>
            <p:cNvSpPr/>
            <p:nvPr/>
          </p:nvSpPr>
          <p:spPr>
            <a:xfrm flipV="1">
              <a:off x="9312682" y="5278599"/>
              <a:ext cx="22875" cy="12981"/>
            </a:xfrm>
            <a:custGeom>
              <a:avLst/>
              <a:gdLst>
                <a:gd name="connsiteX0" fmla="*/ 22714 w 22875"/>
                <a:gd name="connsiteY0" fmla="*/ 4022 h 12981"/>
                <a:gd name="connsiteX1" fmla="*/ 3035 w 22875"/>
                <a:gd name="connsiteY1" fmla="*/ -394 h 12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875" h="12981">
                  <a:moveTo>
                    <a:pt x="22714" y="4022"/>
                  </a:moveTo>
                  <a:cubicBezTo>
                    <a:pt x="6664" y="19088"/>
                    <a:pt x="-6447" y="12143"/>
                    <a:pt x="3035" y="-39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9" name="任意多边形: 形状 1558">
              <a:extLst>
                <a:ext uri="{FF2B5EF4-FFF2-40B4-BE49-F238E27FC236}">
                  <a16:creationId xmlns:a16="http://schemas.microsoft.com/office/drawing/2014/main" id="{F74A0A67-691F-9605-A3E8-4D01EAF86176}"/>
                </a:ext>
              </a:extLst>
            </p:cNvPr>
            <p:cNvSpPr/>
            <p:nvPr/>
          </p:nvSpPr>
          <p:spPr>
            <a:xfrm flipV="1">
              <a:off x="9235193" y="5302400"/>
              <a:ext cx="23779" cy="15602"/>
            </a:xfrm>
            <a:custGeom>
              <a:avLst/>
              <a:gdLst>
                <a:gd name="connsiteX0" fmla="*/ 188 w 23779"/>
                <a:gd name="connsiteY0" fmla="*/ -389 h 15602"/>
                <a:gd name="connsiteX1" fmla="*/ 23616 w 23779"/>
                <a:gd name="connsiteY1" fmla="*/ 7371 h 15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79" h="15602">
                  <a:moveTo>
                    <a:pt x="188" y="-389"/>
                  </a:moveTo>
                  <a:cubicBezTo>
                    <a:pt x="-1941" y="6135"/>
                    <a:pt x="5565" y="26154"/>
                    <a:pt x="23616" y="7371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0" name="任意多边形: 形状 1559">
              <a:extLst>
                <a:ext uri="{FF2B5EF4-FFF2-40B4-BE49-F238E27FC236}">
                  <a16:creationId xmlns:a16="http://schemas.microsoft.com/office/drawing/2014/main" id="{C0EE1A2F-453E-5DC0-D7C6-1760987691DE}"/>
                </a:ext>
              </a:extLst>
            </p:cNvPr>
            <p:cNvSpPr/>
            <p:nvPr/>
          </p:nvSpPr>
          <p:spPr>
            <a:xfrm flipV="1">
              <a:off x="9255252" y="5333372"/>
              <a:ext cx="28037" cy="16162"/>
            </a:xfrm>
            <a:custGeom>
              <a:avLst/>
              <a:gdLst>
                <a:gd name="connsiteX0" fmla="*/ 27874 w 28037"/>
                <a:gd name="connsiteY0" fmla="*/ 8527 h 16162"/>
                <a:gd name="connsiteX1" fmla="*/ 1536 w 28037"/>
                <a:gd name="connsiteY1" fmla="*/ -383 h 16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037" h="16162">
                  <a:moveTo>
                    <a:pt x="27874" y="8527"/>
                  </a:moveTo>
                  <a:cubicBezTo>
                    <a:pt x="15954" y="21520"/>
                    <a:pt x="-6504" y="16147"/>
                    <a:pt x="1536" y="-383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1" name="任意多边形: 形状 1560">
              <a:extLst>
                <a:ext uri="{FF2B5EF4-FFF2-40B4-BE49-F238E27FC236}">
                  <a16:creationId xmlns:a16="http://schemas.microsoft.com/office/drawing/2014/main" id="{1D844B44-BB85-2EEC-2863-1D7A02033D64}"/>
                </a:ext>
              </a:extLst>
            </p:cNvPr>
            <p:cNvSpPr/>
            <p:nvPr/>
          </p:nvSpPr>
          <p:spPr>
            <a:xfrm flipV="1">
              <a:off x="9287826" y="5324245"/>
              <a:ext cx="25109" cy="11735"/>
            </a:xfrm>
            <a:custGeom>
              <a:avLst/>
              <a:gdLst>
                <a:gd name="connsiteX0" fmla="*/ 24947 w 25109"/>
                <a:gd name="connsiteY0" fmla="*/ -386 h 11735"/>
                <a:gd name="connsiteX1" fmla="*/ 700 w 25109"/>
                <a:gd name="connsiteY1" fmla="*/ 5174 h 11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109" h="11735">
                  <a:moveTo>
                    <a:pt x="24947" y="-386"/>
                  </a:moveTo>
                  <a:cubicBezTo>
                    <a:pt x="11515" y="11935"/>
                    <a:pt x="-4015" y="15786"/>
                    <a:pt x="700" y="517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2" name="任意多边形: 形状 1561">
              <a:extLst>
                <a:ext uri="{FF2B5EF4-FFF2-40B4-BE49-F238E27FC236}">
                  <a16:creationId xmlns:a16="http://schemas.microsoft.com/office/drawing/2014/main" id="{5131CBD8-5ED6-8C5D-4099-E80F8E5F053F}"/>
                </a:ext>
              </a:extLst>
            </p:cNvPr>
            <p:cNvSpPr/>
            <p:nvPr/>
          </p:nvSpPr>
          <p:spPr>
            <a:xfrm flipV="1">
              <a:off x="9100406" y="5263341"/>
              <a:ext cx="151672" cy="117261"/>
            </a:xfrm>
            <a:custGeom>
              <a:avLst/>
              <a:gdLst>
                <a:gd name="connsiteX0" fmla="*/ 6982 w 151672"/>
                <a:gd name="connsiteY0" fmla="*/ 95193 h 117261"/>
                <a:gd name="connsiteX1" fmla="*/ 43280 w 151672"/>
                <a:gd name="connsiteY1" fmla="*/ 55066 h 117261"/>
                <a:gd name="connsiteX2" fmla="*/ 117058 w 151672"/>
                <a:gd name="connsiteY2" fmla="*/ -387 h 117261"/>
                <a:gd name="connsiteX3" fmla="*/ 68303 w 151672"/>
                <a:gd name="connsiteY3" fmla="*/ 65345 h 117261"/>
                <a:gd name="connsiteX4" fmla="*/ -165 w 151672"/>
                <a:gd name="connsiteY4" fmla="*/ 111984 h 117261"/>
                <a:gd name="connsiteX5" fmla="*/ 98746 w 151672"/>
                <a:gd name="connsiteY5" fmla="*/ 51512 h 117261"/>
                <a:gd name="connsiteX6" fmla="*/ 131491 w 151672"/>
                <a:gd name="connsiteY6" fmla="*/ 15521 h 117261"/>
                <a:gd name="connsiteX7" fmla="*/ 78075 w 151672"/>
                <a:gd name="connsiteY7" fmla="*/ 116874 h 117261"/>
                <a:gd name="connsiteX8" fmla="*/ 151503 w 151672"/>
                <a:gd name="connsiteY8" fmla="*/ 19182 h 117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1672" h="117261">
                  <a:moveTo>
                    <a:pt x="6982" y="95193"/>
                  </a:moveTo>
                  <a:cubicBezTo>
                    <a:pt x="17752" y="91489"/>
                    <a:pt x="28542" y="78233"/>
                    <a:pt x="43280" y="55066"/>
                  </a:cubicBezTo>
                  <a:cubicBezTo>
                    <a:pt x="52549" y="40475"/>
                    <a:pt x="83819" y="2156"/>
                    <a:pt x="117058" y="-387"/>
                  </a:cubicBezTo>
                  <a:cubicBezTo>
                    <a:pt x="85499" y="6535"/>
                    <a:pt x="90687" y="57704"/>
                    <a:pt x="68303" y="65345"/>
                  </a:cubicBezTo>
                  <a:cubicBezTo>
                    <a:pt x="45922" y="72991"/>
                    <a:pt x="5811" y="88324"/>
                    <a:pt x="-165" y="111984"/>
                  </a:cubicBezTo>
                  <a:cubicBezTo>
                    <a:pt x="34882" y="86515"/>
                    <a:pt x="72856" y="103008"/>
                    <a:pt x="98746" y="51512"/>
                  </a:cubicBezTo>
                  <a:cubicBezTo>
                    <a:pt x="105972" y="37128"/>
                    <a:pt x="117788" y="23113"/>
                    <a:pt x="131491" y="15521"/>
                  </a:cubicBezTo>
                  <a:cubicBezTo>
                    <a:pt x="123386" y="78373"/>
                    <a:pt x="61569" y="80505"/>
                    <a:pt x="78075" y="116874"/>
                  </a:cubicBezTo>
                  <a:cubicBezTo>
                    <a:pt x="84642" y="81676"/>
                    <a:pt x="152193" y="77006"/>
                    <a:pt x="151503" y="1918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3" name="任意多边形: 形状 1562">
              <a:extLst>
                <a:ext uri="{FF2B5EF4-FFF2-40B4-BE49-F238E27FC236}">
                  <a16:creationId xmlns:a16="http://schemas.microsoft.com/office/drawing/2014/main" id="{EDCF8315-ED50-489C-5A40-910E8AED8C7D}"/>
                </a:ext>
              </a:extLst>
            </p:cNvPr>
            <p:cNvSpPr/>
            <p:nvPr/>
          </p:nvSpPr>
          <p:spPr>
            <a:xfrm flipV="1">
              <a:off x="9440988" y="5395855"/>
              <a:ext cx="31611" cy="5626"/>
            </a:xfrm>
            <a:custGeom>
              <a:avLst/>
              <a:gdLst>
                <a:gd name="connsiteX0" fmla="*/ 31452 w 31611"/>
                <a:gd name="connsiteY0" fmla="*/ 2740 h 5626"/>
                <a:gd name="connsiteX1" fmla="*/ -159 w 31611"/>
                <a:gd name="connsiteY1" fmla="*/ -373 h 5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611" h="5626">
                  <a:moveTo>
                    <a:pt x="31452" y="2740"/>
                  </a:moveTo>
                  <a:cubicBezTo>
                    <a:pt x="21914" y="6565"/>
                    <a:pt x="11073" y="6399"/>
                    <a:pt x="-159" y="-37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4" name="任意多边形: 形状 1563">
              <a:extLst>
                <a:ext uri="{FF2B5EF4-FFF2-40B4-BE49-F238E27FC236}">
                  <a16:creationId xmlns:a16="http://schemas.microsoft.com/office/drawing/2014/main" id="{E9724C7C-012B-7A6F-CD1A-8B72FF479F92}"/>
                </a:ext>
              </a:extLst>
            </p:cNvPr>
            <p:cNvSpPr/>
            <p:nvPr/>
          </p:nvSpPr>
          <p:spPr>
            <a:xfrm flipV="1">
              <a:off x="9181968" y="5252697"/>
              <a:ext cx="3361" cy="21608"/>
            </a:xfrm>
            <a:custGeom>
              <a:avLst/>
              <a:gdLst>
                <a:gd name="connsiteX0" fmla="*/ -46 w 3361"/>
                <a:gd name="connsiteY0" fmla="*/ -398 h 21608"/>
                <a:gd name="connsiteX1" fmla="*/ 2713 w 3361"/>
                <a:gd name="connsiteY1" fmla="*/ 21210 h 21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61" h="21608">
                  <a:moveTo>
                    <a:pt x="-46" y="-398"/>
                  </a:moveTo>
                  <a:cubicBezTo>
                    <a:pt x="-1067" y="8637"/>
                    <a:pt x="4893" y="13222"/>
                    <a:pt x="2713" y="2121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5" name="任意多边形: 形状 1564">
              <a:extLst>
                <a:ext uri="{FF2B5EF4-FFF2-40B4-BE49-F238E27FC236}">
                  <a16:creationId xmlns:a16="http://schemas.microsoft.com/office/drawing/2014/main" id="{17FA9012-D2EC-CAE1-5772-D8E631604DDA}"/>
                </a:ext>
              </a:extLst>
            </p:cNvPr>
            <p:cNvSpPr/>
            <p:nvPr/>
          </p:nvSpPr>
          <p:spPr>
            <a:xfrm flipV="1">
              <a:off x="9398769" y="5751022"/>
              <a:ext cx="22617" cy="20132"/>
            </a:xfrm>
            <a:custGeom>
              <a:avLst/>
              <a:gdLst>
                <a:gd name="connsiteX0" fmla="*/ 21758 w 22617"/>
                <a:gd name="connsiteY0" fmla="*/ -304 h 20132"/>
                <a:gd name="connsiteX1" fmla="*/ -160 w 22617"/>
                <a:gd name="connsiteY1" fmla="*/ 18763 h 20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617" h="20132">
                  <a:moveTo>
                    <a:pt x="21758" y="-304"/>
                  </a:moveTo>
                  <a:cubicBezTo>
                    <a:pt x="25674" y="11963"/>
                    <a:pt x="12436" y="23432"/>
                    <a:pt x="-160" y="18763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6" name="任意多边形: 形状 1565">
              <a:extLst>
                <a:ext uri="{FF2B5EF4-FFF2-40B4-BE49-F238E27FC236}">
                  <a16:creationId xmlns:a16="http://schemas.microsoft.com/office/drawing/2014/main" id="{0E7E8951-8A1D-6EDC-FDC7-CA92ADB58354}"/>
                </a:ext>
              </a:extLst>
            </p:cNvPr>
            <p:cNvSpPr/>
            <p:nvPr/>
          </p:nvSpPr>
          <p:spPr>
            <a:xfrm flipV="1">
              <a:off x="9454144" y="5780799"/>
              <a:ext cx="22981" cy="21743"/>
            </a:xfrm>
            <a:custGeom>
              <a:avLst/>
              <a:gdLst>
                <a:gd name="connsiteX0" fmla="*/ -159 w 22981"/>
                <a:gd name="connsiteY0" fmla="*/ 20970 h 21743"/>
                <a:gd name="connsiteX1" fmla="*/ 20336 w 22981"/>
                <a:gd name="connsiteY1" fmla="*/ -298 h 21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981" h="21743">
                  <a:moveTo>
                    <a:pt x="-159" y="20970"/>
                  </a:moveTo>
                  <a:cubicBezTo>
                    <a:pt x="8314" y="24056"/>
                    <a:pt x="30151" y="11539"/>
                    <a:pt x="20336" y="-298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7" name="任意多边形: 形状 1566">
              <a:extLst>
                <a:ext uri="{FF2B5EF4-FFF2-40B4-BE49-F238E27FC236}">
                  <a16:creationId xmlns:a16="http://schemas.microsoft.com/office/drawing/2014/main" id="{9AD5DF17-F905-49E2-B06B-0A8F50819483}"/>
                </a:ext>
              </a:extLst>
            </p:cNvPr>
            <p:cNvSpPr/>
            <p:nvPr/>
          </p:nvSpPr>
          <p:spPr>
            <a:xfrm flipV="1">
              <a:off x="9428180" y="5701638"/>
              <a:ext cx="20010" cy="5303"/>
            </a:xfrm>
            <a:custGeom>
              <a:avLst/>
              <a:gdLst>
                <a:gd name="connsiteX0" fmla="*/ 19851 w 20010"/>
                <a:gd name="connsiteY0" fmla="*/ 4886 h 5303"/>
                <a:gd name="connsiteX1" fmla="*/ -160 w 20010"/>
                <a:gd name="connsiteY1" fmla="*/ -315 h 5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010" h="5303">
                  <a:moveTo>
                    <a:pt x="19851" y="4886"/>
                  </a:moveTo>
                  <a:cubicBezTo>
                    <a:pt x="14752" y="5544"/>
                    <a:pt x="4751" y="2945"/>
                    <a:pt x="-160" y="-315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8" name="任意多边形: 形状 1567">
              <a:extLst>
                <a:ext uri="{FF2B5EF4-FFF2-40B4-BE49-F238E27FC236}">
                  <a16:creationId xmlns:a16="http://schemas.microsoft.com/office/drawing/2014/main" id="{7B912623-E3E2-E21D-AF2B-351F7EF000B5}"/>
                </a:ext>
              </a:extLst>
            </p:cNvPr>
            <p:cNvSpPr/>
            <p:nvPr/>
          </p:nvSpPr>
          <p:spPr>
            <a:xfrm flipV="1">
              <a:off x="9467093" y="5749478"/>
              <a:ext cx="17649" cy="3935"/>
            </a:xfrm>
            <a:custGeom>
              <a:avLst/>
              <a:gdLst>
                <a:gd name="connsiteX0" fmla="*/ 17491 w 17649"/>
                <a:gd name="connsiteY0" fmla="*/ -306 h 3935"/>
                <a:gd name="connsiteX1" fmla="*/ -159 w 17649"/>
                <a:gd name="connsiteY1" fmla="*/ 3399 h 3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649" h="3935">
                  <a:moveTo>
                    <a:pt x="17491" y="-306"/>
                  </a:moveTo>
                  <a:cubicBezTo>
                    <a:pt x="10165" y="3967"/>
                    <a:pt x="4343" y="3891"/>
                    <a:pt x="-159" y="3399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9" name="任意多边形: 形状 1568">
              <a:extLst>
                <a:ext uri="{FF2B5EF4-FFF2-40B4-BE49-F238E27FC236}">
                  <a16:creationId xmlns:a16="http://schemas.microsoft.com/office/drawing/2014/main" id="{5CA90D1B-03DD-D68B-E745-E22BA19FB3A0}"/>
                </a:ext>
              </a:extLst>
            </p:cNvPr>
            <p:cNvSpPr/>
            <p:nvPr/>
          </p:nvSpPr>
          <p:spPr>
            <a:xfrm flipV="1">
              <a:off x="9374253" y="5669951"/>
              <a:ext cx="20377" cy="12539"/>
            </a:xfrm>
            <a:custGeom>
              <a:avLst/>
              <a:gdLst>
                <a:gd name="connsiteX0" fmla="*/ -161 w 20377"/>
                <a:gd name="connsiteY0" fmla="*/ 12219 h 12539"/>
                <a:gd name="connsiteX1" fmla="*/ 20217 w 20377"/>
                <a:gd name="connsiteY1" fmla="*/ -320 h 12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377" h="12539">
                  <a:moveTo>
                    <a:pt x="-161" y="12219"/>
                  </a:moveTo>
                  <a:cubicBezTo>
                    <a:pt x="4220" y="10821"/>
                    <a:pt x="14177" y="5708"/>
                    <a:pt x="20217" y="-320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70" name="任意多边形: 形状 1569">
              <a:extLst>
                <a:ext uri="{FF2B5EF4-FFF2-40B4-BE49-F238E27FC236}">
                  <a16:creationId xmlns:a16="http://schemas.microsoft.com/office/drawing/2014/main" id="{A49D96DA-79FE-6DCB-6F1F-9CBB0CECCF7A}"/>
                </a:ext>
              </a:extLst>
            </p:cNvPr>
            <p:cNvSpPr/>
            <p:nvPr/>
          </p:nvSpPr>
          <p:spPr>
            <a:xfrm flipV="1">
              <a:off x="9324081" y="5736471"/>
              <a:ext cx="12309" cy="6821"/>
            </a:xfrm>
            <a:custGeom>
              <a:avLst/>
              <a:gdLst>
                <a:gd name="connsiteX0" fmla="*/ 12148 w 12309"/>
                <a:gd name="connsiteY0" fmla="*/ -308 h 6821"/>
                <a:gd name="connsiteX1" fmla="*/ -162 w 12309"/>
                <a:gd name="connsiteY1" fmla="*/ 6514 h 6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309" h="6821">
                  <a:moveTo>
                    <a:pt x="12148" y="-308"/>
                  </a:moveTo>
                  <a:cubicBezTo>
                    <a:pt x="6239" y="852"/>
                    <a:pt x="2430" y="3276"/>
                    <a:pt x="-162" y="651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71" name="任意多边形: 形状 1570">
              <a:extLst>
                <a:ext uri="{FF2B5EF4-FFF2-40B4-BE49-F238E27FC236}">
                  <a16:creationId xmlns:a16="http://schemas.microsoft.com/office/drawing/2014/main" id="{A088AAAB-C680-8871-470F-A39F289E1303}"/>
                </a:ext>
              </a:extLst>
            </p:cNvPr>
            <p:cNvSpPr/>
            <p:nvPr/>
          </p:nvSpPr>
          <p:spPr>
            <a:xfrm flipV="1">
              <a:off x="9426892" y="5728924"/>
              <a:ext cx="4654" cy="21036"/>
            </a:xfrm>
            <a:custGeom>
              <a:avLst/>
              <a:gdLst>
                <a:gd name="connsiteX0" fmla="*/ 4470 w 4654"/>
                <a:gd name="connsiteY0" fmla="*/ -308 h 21036"/>
                <a:gd name="connsiteX1" fmla="*/ -160 w 4654"/>
                <a:gd name="connsiteY1" fmla="*/ 20728 h 21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654" h="21036">
                  <a:moveTo>
                    <a:pt x="4470" y="-308"/>
                  </a:moveTo>
                  <a:cubicBezTo>
                    <a:pt x="4689" y="5657"/>
                    <a:pt x="3474" y="15461"/>
                    <a:pt x="-160" y="20728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72" name="任意多边形: 形状 1571">
              <a:extLst>
                <a:ext uri="{FF2B5EF4-FFF2-40B4-BE49-F238E27FC236}">
                  <a16:creationId xmlns:a16="http://schemas.microsoft.com/office/drawing/2014/main" id="{2E4E40BE-F632-7773-DB98-19B5CCB1DA0D}"/>
                </a:ext>
              </a:extLst>
            </p:cNvPr>
            <p:cNvSpPr/>
            <p:nvPr/>
          </p:nvSpPr>
          <p:spPr>
            <a:xfrm flipV="1">
              <a:off x="9334486" y="5687312"/>
              <a:ext cx="56985" cy="11877"/>
            </a:xfrm>
            <a:custGeom>
              <a:avLst/>
              <a:gdLst>
                <a:gd name="connsiteX0" fmla="*/ -161 w 56985"/>
                <a:gd name="connsiteY0" fmla="*/ 1062 h 11877"/>
                <a:gd name="connsiteX1" fmla="*/ 56824 w 56985"/>
                <a:gd name="connsiteY1" fmla="*/ 4122 h 11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6985" h="11877">
                  <a:moveTo>
                    <a:pt x="-161" y="1062"/>
                  </a:moveTo>
                  <a:cubicBezTo>
                    <a:pt x="9256" y="-7253"/>
                    <a:pt x="34729" y="25656"/>
                    <a:pt x="56824" y="4122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73" name="任意多边形: 形状 1572">
              <a:extLst>
                <a:ext uri="{FF2B5EF4-FFF2-40B4-BE49-F238E27FC236}">
                  <a16:creationId xmlns:a16="http://schemas.microsoft.com/office/drawing/2014/main" id="{E4E9F408-085E-8802-8EB1-09B4D2C3329A}"/>
                </a:ext>
              </a:extLst>
            </p:cNvPr>
            <p:cNvSpPr/>
            <p:nvPr/>
          </p:nvSpPr>
          <p:spPr>
            <a:xfrm flipV="1">
              <a:off x="9379975" y="5713206"/>
              <a:ext cx="1422" cy="20800"/>
            </a:xfrm>
            <a:custGeom>
              <a:avLst/>
              <a:gdLst>
                <a:gd name="connsiteX0" fmla="*/ 1261 w 1422"/>
                <a:gd name="connsiteY0" fmla="*/ -311 h 20800"/>
                <a:gd name="connsiteX1" fmla="*/ 1139 w 1422"/>
                <a:gd name="connsiteY1" fmla="*/ 20489 h 2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2" h="20800">
                  <a:moveTo>
                    <a:pt x="1261" y="-311"/>
                  </a:moveTo>
                  <a:cubicBezTo>
                    <a:pt x="-707" y="5626"/>
                    <a:pt x="-522" y="13775"/>
                    <a:pt x="1139" y="20489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038" name="图形 4">
            <a:extLst>
              <a:ext uri="{FF2B5EF4-FFF2-40B4-BE49-F238E27FC236}">
                <a16:creationId xmlns:a16="http://schemas.microsoft.com/office/drawing/2014/main" id="{45B70F74-7A94-9D99-B5E2-ECD7CCA70E4A}"/>
              </a:ext>
            </a:extLst>
          </p:cNvPr>
          <p:cNvSpPr/>
          <p:nvPr/>
        </p:nvSpPr>
        <p:spPr>
          <a:xfrm>
            <a:off x="1889113" y="3182279"/>
            <a:ext cx="7416800" cy="1118855"/>
          </a:xfrm>
          <a:custGeom>
            <a:avLst/>
            <a:gdLst>
              <a:gd name="connsiteX0" fmla="*/ 12164764 w 12192000"/>
              <a:gd name="connsiteY0" fmla="*/ 1807973 h 1839213"/>
              <a:gd name="connsiteX1" fmla="*/ 12164764 w 12192000"/>
              <a:gd name="connsiteY1" fmla="*/ 1776732 h 1839213"/>
              <a:gd name="connsiteX2" fmla="*/ 12141533 w 12192000"/>
              <a:gd name="connsiteY2" fmla="*/ 1776732 h 1839213"/>
              <a:gd name="connsiteX3" fmla="*/ 12141533 w 12192000"/>
              <a:gd name="connsiteY3" fmla="*/ 1765517 h 1839213"/>
              <a:gd name="connsiteX4" fmla="*/ 12119105 w 12192000"/>
              <a:gd name="connsiteY4" fmla="*/ 1754302 h 1839213"/>
              <a:gd name="connsiteX5" fmla="*/ 12020575 w 12192000"/>
              <a:gd name="connsiteY5" fmla="*/ 1754302 h 1839213"/>
              <a:gd name="connsiteX6" fmla="*/ 12020575 w 12192000"/>
              <a:gd name="connsiteY6" fmla="*/ 1711847 h 1839213"/>
              <a:gd name="connsiteX7" fmla="*/ 12022178 w 12192000"/>
              <a:gd name="connsiteY7" fmla="*/ 1709443 h 1839213"/>
              <a:gd name="connsiteX8" fmla="*/ 12022178 w 12192000"/>
              <a:gd name="connsiteY8" fmla="*/ 1697428 h 1839213"/>
              <a:gd name="connsiteX9" fmla="*/ 12048612 w 12192000"/>
              <a:gd name="connsiteY9" fmla="*/ 1690218 h 1839213"/>
              <a:gd name="connsiteX10" fmla="*/ 12048612 w 12192000"/>
              <a:gd name="connsiteY10" fmla="*/ 1685412 h 1839213"/>
              <a:gd name="connsiteX11" fmla="*/ 12027784 w 12192000"/>
              <a:gd name="connsiteY11" fmla="*/ 1672595 h 1839213"/>
              <a:gd name="connsiteX12" fmla="*/ 12001349 w 12192000"/>
              <a:gd name="connsiteY12" fmla="*/ 1661380 h 1839213"/>
              <a:gd name="connsiteX13" fmla="*/ 12001349 w 12192000"/>
              <a:gd name="connsiteY13" fmla="*/ 1654171 h 1839213"/>
              <a:gd name="connsiteX14" fmla="*/ 11998146 w 12192000"/>
              <a:gd name="connsiteY14" fmla="*/ 1651768 h 1839213"/>
              <a:gd name="connsiteX15" fmla="*/ 11998146 w 12192000"/>
              <a:gd name="connsiteY15" fmla="*/ 1642956 h 1839213"/>
              <a:gd name="connsiteX16" fmla="*/ 12022978 w 12192000"/>
              <a:gd name="connsiteY16" fmla="*/ 1629338 h 1839213"/>
              <a:gd name="connsiteX17" fmla="*/ 12024580 w 12192000"/>
              <a:gd name="connsiteY17" fmla="*/ 1618124 h 1839213"/>
              <a:gd name="connsiteX18" fmla="*/ 11997344 w 12192000"/>
              <a:gd name="connsiteY18" fmla="*/ 1605307 h 1839213"/>
              <a:gd name="connsiteX19" fmla="*/ 11965302 w 12192000"/>
              <a:gd name="connsiteY19" fmla="*/ 1591689 h 1839213"/>
              <a:gd name="connsiteX20" fmla="*/ 11965302 w 12192000"/>
              <a:gd name="connsiteY20" fmla="*/ 1584480 h 1839213"/>
              <a:gd name="connsiteX21" fmla="*/ 11963700 w 12192000"/>
              <a:gd name="connsiteY21" fmla="*/ 1581275 h 1839213"/>
              <a:gd name="connsiteX22" fmla="*/ 11963700 w 12192000"/>
              <a:gd name="connsiteY22" fmla="*/ 1561249 h 1839213"/>
              <a:gd name="connsiteX23" fmla="*/ 11990936 w 12192000"/>
              <a:gd name="connsiteY23" fmla="*/ 1554040 h 1839213"/>
              <a:gd name="connsiteX24" fmla="*/ 11990936 w 12192000"/>
              <a:gd name="connsiteY24" fmla="*/ 1542024 h 1839213"/>
              <a:gd name="connsiteX25" fmla="*/ 11933260 w 12192000"/>
              <a:gd name="connsiteY25" fmla="*/ 1507579 h 1839213"/>
              <a:gd name="connsiteX26" fmla="*/ 11899616 w 12192000"/>
              <a:gd name="connsiteY26" fmla="*/ 1477139 h 1839213"/>
              <a:gd name="connsiteX27" fmla="*/ 11899616 w 12192000"/>
              <a:gd name="connsiteY27" fmla="*/ 1474736 h 1839213"/>
              <a:gd name="connsiteX28" fmla="*/ 11901218 w 12192000"/>
              <a:gd name="connsiteY28" fmla="*/ 1474736 h 1839213"/>
              <a:gd name="connsiteX29" fmla="*/ 11901218 w 12192000"/>
              <a:gd name="connsiteY29" fmla="*/ 1464322 h 1839213"/>
              <a:gd name="connsiteX30" fmla="*/ 11894810 w 12192000"/>
              <a:gd name="connsiteY30" fmla="*/ 1453107 h 1839213"/>
              <a:gd name="connsiteX31" fmla="*/ 11896412 w 12192000"/>
              <a:gd name="connsiteY31" fmla="*/ 1453107 h 1839213"/>
              <a:gd name="connsiteX32" fmla="*/ 11898015 w 12192000"/>
              <a:gd name="connsiteY32" fmla="*/ 1451505 h 1839213"/>
              <a:gd name="connsiteX33" fmla="*/ 11898015 w 12192000"/>
              <a:gd name="connsiteY33" fmla="*/ 1447500 h 1839213"/>
              <a:gd name="connsiteX34" fmla="*/ 11895611 w 12192000"/>
              <a:gd name="connsiteY34" fmla="*/ 1447500 h 1839213"/>
              <a:gd name="connsiteX35" fmla="*/ 11898815 w 12192000"/>
              <a:gd name="connsiteY35" fmla="*/ 1435484 h 1839213"/>
              <a:gd name="connsiteX36" fmla="*/ 11887601 w 12192000"/>
              <a:gd name="connsiteY36" fmla="*/ 1425871 h 1839213"/>
              <a:gd name="connsiteX37" fmla="*/ 11876386 w 12192000"/>
              <a:gd name="connsiteY37" fmla="*/ 1435484 h 1839213"/>
              <a:gd name="connsiteX38" fmla="*/ 11879590 w 12192000"/>
              <a:gd name="connsiteY38" fmla="*/ 1447500 h 1839213"/>
              <a:gd name="connsiteX39" fmla="*/ 11877186 w 12192000"/>
              <a:gd name="connsiteY39" fmla="*/ 1447500 h 1839213"/>
              <a:gd name="connsiteX40" fmla="*/ 11877186 w 12192000"/>
              <a:gd name="connsiteY40" fmla="*/ 1451505 h 1839213"/>
              <a:gd name="connsiteX41" fmla="*/ 11878789 w 12192000"/>
              <a:gd name="connsiteY41" fmla="*/ 1453107 h 1839213"/>
              <a:gd name="connsiteX42" fmla="*/ 11880391 w 12192000"/>
              <a:gd name="connsiteY42" fmla="*/ 1453107 h 1839213"/>
              <a:gd name="connsiteX43" fmla="*/ 11873983 w 12192000"/>
              <a:gd name="connsiteY43" fmla="*/ 1464322 h 1839213"/>
              <a:gd name="connsiteX44" fmla="*/ 11873983 w 12192000"/>
              <a:gd name="connsiteY44" fmla="*/ 1474736 h 1839213"/>
              <a:gd name="connsiteX45" fmla="*/ 11875585 w 12192000"/>
              <a:gd name="connsiteY45" fmla="*/ 1474736 h 1839213"/>
              <a:gd name="connsiteX46" fmla="*/ 11875585 w 12192000"/>
              <a:gd name="connsiteY46" fmla="*/ 1477139 h 1839213"/>
              <a:gd name="connsiteX47" fmla="*/ 11841941 w 12192000"/>
              <a:gd name="connsiteY47" fmla="*/ 1507579 h 1839213"/>
              <a:gd name="connsiteX48" fmla="*/ 11784265 w 12192000"/>
              <a:gd name="connsiteY48" fmla="*/ 1542024 h 1839213"/>
              <a:gd name="connsiteX49" fmla="*/ 11784265 w 12192000"/>
              <a:gd name="connsiteY49" fmla="*/ 1554040 h 1839213"/>
              <a:gd name="connsiteX50" fmla="*/ 11811501 w 12192000"/>
              <a:gd name="connsiteY50" fmla="*/ 1561249 h 1839213"/>
              <a:gd name="connsiteX51" fmla="*/ 11811501 w 12192000"/>
              <a:gd name="connsiteY51" fmla="*/ 1581275 h 1839213"/>
              <a:gd name="connsiteX52" fmla="*/ 11809899 w 12192000"/>
              <a:gd name="connsiteY52" fmla="*/ 1584480 h 1839213"/>
              <a:gd name="connsiteX53" fmla="*/ 11809899 w 12192000"/>
              <a:gd name="connsiteY53" fmla="*/ 1591689 h 1839213"/>
              <a:gd name="connsiteX54" fmla="*/ 11777857 w 12192000"/>
              <a:gd name="connsiteY54" fmla="*/ 1605307 h 1839213"/>
              <a:gd name="connsiteX55" fmla="*/ 11750621 w 12192000"/>
              <a:gd name="connsiteY55" fmla="*/ 1618124 h 1839213"/>
              <a:gd name="connsiteX56" fmla="*/ 11752223 w 12192000"/>
              <a:gd name="connsiteY56" fmla="*/ 1629338 h 1839213"/>
              <a:gd name="connsiteX57" fmla="*/ 11777055 w 12192000"/>
              <a:gd name="connsiteY57" fmla="*/ 1642956 h 1839213"/>
              <a:gd name="connsiteX58" fmla="*/ 11777055 w 12192000"/>
              <a:gd name="connsiteY58" fmla="*/ 1651768 h 1839213"/>
              <a:gd name="connsiteX59" fmla="*/ 11773852 w 12192000"/>
              <a:gd name="connsiteY59" fmla="*/ 1654171 h 1839213"/>
              <a:gd name="connsiteX60" fmla="*/ 11773852 w 12192000"/>
              <a:gd name="connsiteY60" fmla="*/ 1661380 h 1839213"/>
              <a:gd name="connsiteX61" fmla="*/ 11747417 w 12192000"/>
              <a:gd name="connsiteY61" fmla="*/ 1672595 h 1839213"/>
              <a:gd name="connsiteX62" fmla="*/ 11726589 w 12192000"/>
              <a:gd name="connsiteY62" fmla="*/ 1685412 h 1839213"/>
              <a:gd name="connsiteX63" fmla="*/ 11726589 w 12192000"/>
              <a:gd name="connsiteY63" fmla="*/ 1690218 h 1839213"/>
              <a:gd name="connsiteX64" fmla="*/ 11753825 w 12192000"/>
              <a:gd name="connsiteY64" fmla="*/ 1697428 h 1839213"/>
              <a:gd name="connsiteX65" fmla="*/ 11753825 w 12192000"/>
              <a:gd name="connsiteY65" fmla="*/ 1709443 h 1839213"/>
              <a:gd name="connsiteX66" fmla="*/ 11755427 w 12192000"/>
              <a:gd name="connsiteY66" fmla="*/ 1711847 h 1839213"/>
              <a:gd name="connsiteX67" fmla="*/ 11755427 w 12192000"/>
              <a:gd name="connsiteY67" fmla="*/ 1754302 h 1839213"/>
              <a:gd name="connsiteX68" fmla="*/ 11708165 w 12192000"/>
              <a:gd name="connsiteY68" fmla="*/ 1754302 h 1839213"/>
              <a:gd name="connsiteX69" fmla="*/ 11672118 w 12192000"/>
              <a:gd name="connsiteY69" fmla="*/ 1738281 h 1839213"/>
              <a:gd name="connsiteX70" fmla="*/ 11670516 w 12192000"/>
              <a:gd name="connsiteY70" fmla="*/ 1713449 h 1839213"/>
              <a:gd name="connsiteX71" fmla="*/ 11692945 w 12192000"/>
              <a:gd name="connsiteY71" fmla="*/ 1698229 h 1839213"/>
              <a:gd name="connsiteX72" fmla="*/ 11700154 w 12192000"/>
              <a:gd name="connsiteY72" fmla="*/ 1688616 h 1839213"/>
              <a:gd name="connsiteX73" fmla="*/ 11669715 w 12192000"/>
              <a:gd name="connsiteY73" fmla="*/ 1681407 h 1839213"/>
              <a:gd name="connsiteX74" fmla="*/ 11668112 w 12192000"/>
              <a:gd name="connsiteY74" fmla="*/ 1657375 h 1839213"/>
              <a:gd name="connsiteX75" fmla="*/ 11692144 w 12192000"/>
              <a:gd name="connsiteY75" fmla="*/ 1644558 h 1839213"/>
              <a:gd name="connsiteX76" fmla="*/ 11696149 w 12192000"/>
              <a:gd name="connsiteY76" fmla="*/ 1635747 h 1839213"/>
              <a:gd name="connsiteX77" fmla="*/ 11667311 w 12192000"/>
              <a:gd name="connsiteY77" fmla="*/ 1626935 h 1839213"/>
              <a:gd name="connsiteX78" fmla="*/ 11665710 w 12192000"/>
              <a:gd name="connsiteY78" fmla="*/ 1601302 h 1839213"/>
              <a:gd name="connsiteX79" fmla="*/ 11691343 w 12192000"/>
              <a:gd name="connsiteY79" fmla="*/ 1586082 h 1839213"/>
              <a:gd name="connsiteX80" fmla="*/ 11695348 w 12192000"/>
              <a:gd name="connsiteY80" fmla="*/ 1580474 h 1839213"/>
              <a:gd name="connsiteX81" fmla="*/ 11663306 w 12192000"/>
              <a:gd name="connsiteY81" fmla="*/ 1570061 h 1839213"/>
              <a:gd name="connsiteX82" fmla="*/ 11663306 w 12192000"/>
              <a:gd name="connsiteY82" fmla="*/ 1544427 h 1839213"/>
              <a:gd name="connsiteX83" fmla="*/ 11688139 w 12192000"/>
              <a:gd name="connsiteY83" fmla="*/ 1533212 h 1839213"/>
              <a:gd name="connsiteX84" fmla="*/ 11692144 w 12192000"/>
              <a:gd name="connsiteY84" fmla="*/ 1527605 h 1839213"/>
              <a:gd name="connsiteX85" fmla="*/ 11660903 w 12192000"/>
              <a:gd name="connsiteY85" fmla="*/ 1515589 h 1839213"/>
              <a:gd name="connsiteX86" fmla="*/ 11662505 w 12192000"/>
              <a:gd name="connsiteY86" fmla="*/ 1492359 h 1839213"/>
              <a:gd name="connsiteX87" fmla="*/ 11682532 w 12192000"/>
              <a:gd name="connsiteY87" fmla="*/ 1481144 h 1839213"/>
              <a:gd name="connsiteX88" fmla="*/ 11686537 w 12192000"/>
              <a:gd name="connsiteY88" fmla="*/ 1472332 h 1839213"/>
              <a:gd name="connsiteX89" fmla="*/ 11660102 w 12192000"/>
              <a:gd name="connsiteY89" fmla="*/ 1459516 h 1839213"/>
              <a:gd name="connsiteX90" fmla="*/ 11660102 w 12192000"/>
              <a:gd name="connsiteY90" fmla="*/ 1435484 h 1839213"/>
              <a:gd name="connsiteX91" fmla="*/ 11682532 w 12192000"/>
              <a:gd name="connsiteY91" fmla="*/ 1430678 h 1839213"/>
              <a:gd name="connsiteX92" fmla="*/ 11686537 w 12192000"/>
              <a:gd name="connsiteY92" fmla="*/ 1422667 h 1839213"/>
              <a:gd name="connsiteX93" fmla="*/ 11659301 w 12192000"/>
              <a:gd name="connsiteY93" fmla="*/ 1409850 h 1839213"/>
              <a:gd name="connsiteX94" fmla="*/ 11659301 w 12192000"/>
              <a:gd name="connsiteY94" fmla="*/ 1387421 h 1839213"/>
              <a:gd name="connsiteX95" fmla="*/ 11680128 w 12192000"/>
              <a:gd name="connsiteY95" fmla="*/ 1378609 h 1839213"/>
              <a:gd name="connsiteX96" fmla="*/ 11684133 w 12192000"/>
              <a:gd name="connsiteY96" fmla="*/ 1369798 h 1839213"/>
              <a:gd name="connsiteX97" fmla="*/ 11653694 w 12192000"/>
              <a:gd name="connsiteY97" fmla="*/ 1357782 h 1839213"/>
              <a:gd name="connsiteX98" fmla="*/ 11653694 w 12192000"/>
              <a:gd name="connsiteY98" fmla="*/ 1340960 h 1839213"/>
              <a:gd name="connsiteX99" fmla="*/ 11678526 w 12192000"/>
              <a:gd name="connsiteY99" fmla="*/ 1323337 h 1839213"/>
              <a:gd name="connsiteX100" fmla="*/ 11684133 w 12192000"/>
              <a:gd name="connsiteY100" fmla="*/ 1306515 h 1839213"/>
              <a:gd name="connsiteX101" fmla="*/ 11582400 w 12192000"/>
              <a:gd name="connsiteY101" fmla="*/ 1256049 h 1839213"/>
              <a:gd name="connsiteX102" fmla="*/ 11582400 w 12192000"/>
              <a:gd name="connsiteY102" fmla="*/ 1253645 h 1839213"/>
              <a:gd name="connsiteX103" fmla="*/ 11584803 w 12192000"/>
              <a:gd name="connsiteY103" fmla="*/ 1251242 h 1839213"/>
              <a:gd name="connsiteX104" fmla="*/ 11584803 w 12192000"/>
              <a:gd name="connsiteY104" fmla="*/ 1249640 h 1839213"/>
              <a:gd name="connsiteX105" fmla="*/ 11581599 w 12192000"/>
              <a:gd name="connsiteY105" fmla="*/ 1248038 h 1839213"/>
              <a:gd name="connsiteX106" fmla="*/ 11581599 w 12192000"/>
              <a:gd name="connsiteY106" fmla="*/ 1236022 h 1839213"/>
              <a:gd name="connsiteX107" fmla="*/ 11593615 w 12192000"/>
              <a:gd name="connsiteY107" fmla="*/ 1232818 h 1839213"/>
              <a:gd name="connsiteX108" fmla="*/ 11593615 w 12192000"/>
              <a:gd name="connsiteY108" fmla="*/ 1225609 h 1839213"/>
              <a:gd name="connsiteX109" fmla="*/ 11574390 w 12192000"/>
              <a:gd name="connsiteY109" fmla="*/ 1209588 h 1839213"/>
              <a:gd name="connsiteX110" fmla="*/ 11574390 w 12192000"/>
              <a:gd name="connsiteY110" fmla="*/ 1204781 h 1839213"/>
              <a:gd name="connsiteX111" fmla="*/ 11581599 w 12192000"/>
              <a:gd name="connsiteY111" fmla="*/ 1199975 h 1839213"/>
              <a:gd name="connsiteX112" fmla="*/ 11581599 w 12192000"/>
              <a:gd name="connsiteY112" fmla="*/ 1195970 h 1839213"/>
              <a:gd name="connsiteX113" fmla="*/ 11574390 w 12192000"/>
              <a:gd name="connsiteY113" fmla="*/ 1189561 h 1839213"/>
              <a:gd name="connsiteX114" fmla="*/ 11563175 w 12192000"/>
              <a:gd name="connsiteY114" fmla="*/ 1177545 h 1839213"/>
              <a:gd name="connsiteX115" fmla="*/ 11570384 w 12192000"/>
              <a:gd name="connsiteY115" fmla="*/ 1164729 h 1839213"/>
              <a:gd name="connsiteX116" fmla="*/ 11555965 w 12192000"/>
              <a:gd name="connsiteY116" fmla="*/ 1152713 h 1839213"/>
              <a:gd name="connsiteX117" fmla="*/ 11541547 w 12192000"/>
              <a:gd name="connsiteY117" fmla="*/ 1164729 h 1839213"/>
              <a:gd name="connsiteX118" fmla="*/ 11548755 w 12192000"/>
              <a:gd name="connsiteY118" fmla="*/ 1177545 h 1839213"/>
              <a:gd name="connsiteX119" fmla="*/ 11537542 w 12192000"/>
              <a:gd name="connsiteY119" fmla="*/ 1189561 h 1839213"/>
              <a:gd name="connsiteX120" fmla="*/ 11530332 w 12192000"/>
              <a:gd name="connsiteY120" fmla="*/ 1195970 h 1839213"/>
              <a:gd name="connsiteX121" fmla="*/ 11530332 w 12192000"/>
              <a:gd name="connsiteY121" fmla="*/ 1199975 h 1839213"/>
              <a:gd name="connsiteX122" fmla="*/ 11537542 w 12192000"/>
              <a:gd name="connsiteY122" fmla="*/ 1204781 h 1839213"/>
              <a:gd name="connsiteX123" fmla="*/ 11537542 w 12192000"/>
              <a:gd name="connsiteY123" fmla="*/ 1209588 h 1839213"/>
              <a:gd name="connsiteX124" fmla="*/ 11517515 w 12192000"/>
              <a:gd name="connsiteY124" fmla="*/ 1225609 h 1839213"/>
              <a:gd name="connsiteX125" fmla="*/ 11517515 w 12192000"/>
              <a:gd name="connsiteY125" fmla="*/ 1232017 h 1839213"/>
              <a:gd name="connsiteX126" fmla="*/ 11530332 w 12192000"/>
              <a:gd name="connsiteY126" fmla="*/ 1235221 h 1839213"/>
              <a:gd name="connsiteX127" fmla="*/ 11530332 w 12192000"/>
              <a:gd name="connsiteY127" fmla="*/ 1247237 h 1839213"/>
              <a:gd name="connsiteX128" fmla="*/ 11527127 w 12192000"/>
              <a:gd name="connsiteY128" fmla="*/ 1248839 h 1839213"/>
              <a:gd name="connsiteX129" fmla="*/ 11527127 w 12192000"/>
              <a:gd name="connsiteY129" fmla="*/ 1252043 h 1839213"/>
              <a:gd name="connsiteX130" fmla="*/ 11528729 w 12192000"/>
              <a:gd name="connsiteY130" fmla="*/ 1254446 h 1839213"/>
              <a:gd name="connsiteX131" fmla="*/ 11528729 w 12192000"/>
              <a:gd name="connsiteY131" fmla="*/ 1256850 h 1839213"/>
              <a:gd name="connsiteX132" fmla="*/ 11426996 w 12192000"/>
              <a:gd name="connsiteY132" fmla="*/ 1307316 h 1839213"/>
              <a:gd name="connsiteX133" fmla="*/ 11432603 w 12192000"/>
              <a:gd name="connsiteY133" fmla="*/ 1324138 h 1839213"/>
              <a:gd name="connsiteX134" fmla="*/ 11457436 w 12192000"/>
              <a:gd name="connsiteY134" fmla="*/ 1341761 h 1839213"/>
              <a:gd name="connsiteX135" fmla="*/ 11457436 w 12192000"/>
              <a:gd name="connsiteY135" fmla="*/ 1358583 h 1839213"/>
              <a:gd name="connsiteX136" fmla="*/ 11426996 w 12192000"/>
              <a:gd name="connsiteY136" fmla="*/ 1370599 h 1839213"/>
              <a:gd name="connsiteX137" fmla="*/ 11431001 w 12192000"/>
              <a:gd name="connsiteY137" fmla="*/ 1379410 h 1839213"/>
              <a:gd name="connsiteX138" fmla="*/ 11451828 w 12192000"/>
              <a:gd name="connsiteY138" fmla="*/ 1388222 h 1839213"/>
              <a:gd name="connsiteX139" fmla="*/ 11451828 w 12192000"/>
              <a:gd name="connsiteY139" fmla="*/ 1410651 h 1839213"/>
              <a:gd name="connsiteX140" fmla="*/ 11424593 w 12192000"/>
              <a:gd name="connsiteY140" fmla="*/ 1423468 h 1839213"/>
              <a:gd name="connsiteX141" fmla="*/ 11428598 w 12192000"/>
              <a:gd name="connsiteY141" fmla="*/ 1431479 h 1839213"/>
              <a:gd name="connsiteX142" fmla="*/ 11451028 w 12192000"/>
              <a:gd name="connsiteY142" fmla="*/ 1436285 h 1839213"/>
              <a:gd name="connsiteX143" fmla="*/ 11451028 w 12192000"/>
              <a:gd name="connsiteY143" fmla="*/ 1460317 h 1839213"/>
              <a:gd name="connsiteX144" fmla="*/ 11424593 w 12192000"/>
              <a:gd name="connsiteY144" fmla="*/ 1473133 h 1839213"/>
              <a:gd name="connsiteX145" fmla="*/ 11428598 w 12192000"/>
              <a:gd name="connsiteY145" fmla="*/ 1481945 h 1839213"/>
              <a:gd name="connsiteX146" fmla="*/ 11449426 w 12192000"/>
              <a:gd name="connsiteY146" fmla="*/ 1493160 h 1839213"/>
              <a:gd name="connsiteX147" fmla="*/ 11450227 w 12192000"/>
              <a:gd name="connsiteY147" fmla="*/ 1509181 h 1839213"/>
              <a:gd name="connsiteX148" fmla="*/ 11442216 w 12192000"/>
              <a:gd name="connsiteY148" fmla="*/ 1509181 h 1839213"/>
              <a:gd name="connsiteX149" fmla="*/ 11442216 w 12192000"/>
              <a:gd name="connsiteY149" fmla="*/ 1502772 h 1839213"/>
              <a:gd name="connsiteX150" fmla="*/ 11387744 w 12192000"/>
              <a:gd name="connsiteY150" fmla="*/ 1502772 h 1839213"/>
              <a:gd name="connsiteX151" fmla="*/ 11387744 w 12192000"/>
              <a:gd name="connsiteY151" fmla="*/ 1420264 h 1839213"/>
              <a:gd name="connsiteX152" fmla="*/ 11378933 w 12192000"/>
              <a:gd name="connsiteY152" fmla="*/ 1420264 h 1839213"/>
              <a:gd name="connsiteX153" fmla="*/ 11378933 w 12192000"/>
              <a:gd name="connsiteY153" fmla="*/ 1393829 h 1839213"/>
              <a:gd name="connsiteX154" fmla="*/ 11370122 w 12192000"/>
              <a:gd name="connsiteY154" fmla="*/ 1393829 h 1839213"/>
              <a:gd name="connsiteX155" fmla="*/ 11370122 w 12192000"/>
              <a:gd name="connsiteY155" fmla="*/ 1399437 h 1839213"/>
              <a:gd name="connsiteX156" fmla="*/ 11364514 w 12192000"/>
              <a:gd name="connsiteY156" fmla="*/ 1399437 h 1839213"/>
              <a:gd name="connsiteX157" fmla="*/ 11364514 w 12192000"/>
              <a:gd name="connsiteY157" fmla="*/ 1388222 h 1839213"/>
              <a:gd name="connsiteX158" fmla="*/ 11374127 w 12192000"/>
              <a:gd name="connsiteY158" fmla="*/ 1377808 h 1839213"/>
              <a:gd name="connsiteX159" fmla="*/ 11382137 w 12192000"/>
              <a:gd name="connsiteY159" fmla="*/ 1360185 h 1839213"/>
              <a:gd name="connsiteX160" fmla="*/ 11359708 w 12192000"/>
              <a:gd name="connsiteY160" fmla="*/ 1360185 h 1839213"/>
              <a:gd name="connsiteX161" fmla="*/ 11359708 w 12192000"/>
              <a:gd name="connsiteY161" fmla="*/ 1352976 h 1839213"/>
              <a:gd name="connsiteX162" fmla="*/ 11308440 w 12192000"/>
              <a:gd name="connsiteY162" fmla="*/ 1352976 h 1839213"/>
              <a:gd name="connsiteX163" fmla="*/ 11308440 w 12192000"/>
              <a:gd name="connsiteY163" fmla="*/ 1357782 h 1839213"/>
              <a:gd name="connsiteX164" fmla="*/ 11291618 w 12192000"/>
              <a:gd name="connsiteY164" fmla="*/ 1357782 h 1839213"/>
              <a:gd name="connsiteX165" fmla="*/ 11291618 w 12192000"/>
              <a:gd name="connsiteY165" fmla="*/ 1320133 h 1839213"/>
              <a:gd name="connsiteX166" fmla="*/ 11244356 w 12192000"/>
              <a:gd name="connsiteY166" fmla="*/ 1320133 h 1839213"/>
              <a:gd name="connsiteX167" fmla="*/ 11244356 w 12192000"/>
              <a:gd name="connsiteY167" fmla="*/ 1324138 h 1839213"/>
              <a:gd name="connsiteX168" fmla="*/ 11239550 w 12192000"/>
              <a:gd name="connsiteY168" fmla="*/ 1324138 h 1839213"/>
              <a:gd name="connsiteX169" fmla="*/ 11239550 w 12192000"/>
              <a:gd name="connsiteY169" fmla="*/ 1356180 h 1839213"/>
              <a:gd name="connsiteX170" fmla="*/ 11235545 w 12192000"/>
              <a:gd name="connsiteY170" fmla="*/ 1356180 h 1839213"/>
              <a:gd name="connsiteX171" fmla="*/ 11235545 w 12192000"/>
              <a:gd name="connsiteY171" fmla="*/ 1225609 h 1839213"/>
              <a:gd name="connsiteX172" fmla="*/ 11210712 w 12192000"/>
              <a:gd name="connsiteY172" fmla="*/ 1225609 h 1839213"/>
              <a:gd name="connsiteX173" fmla="*/ 11210712 w 12192000"/>
              <a:gd name="connsiteY173" fmla="*/ 1195970 h 1839213"/>
              <a:gd name="connsiteX174" fmla="*/ 11205906 w 12192000"/>
              <a:gd name="connsiteY174" fmla="*/ 1195970 h 1839213"/>
              <a:gd name="connsiteX175" fmla="*/ 11205906 w 12192000"/>
              <a:gd name="connsiteY175" fmla="*/ 1199174 h 1839213"/>
              <a:gd name="connsiteX176" fmla="*/ 11186681 w 12192000"/>
              <a:gd name="connsiteY176" fmla="*/ 1199174 h 1839213"/>
              <a:gd name="connsiteX177" fmla="*/ 11141822 w 12192000"/>
              <a:gd name="connsiteY177" fmla="*/ 1147907 h 1839213"/>
              <a:gd name="connsiteX178" fmla="*/ 11141822 w 12192000"/>
              <a:gd name="connsiteY178" fmla="*/ 1067000 h 1839213"/>
              <a:gd name="connsiteX179" fmla="*/ 11137016 w 12192000"/>
              <a:gd name="connsiteY179" fmla="*/ 1067000 h 1839213"/>
              <a:gd name="connsiteX180" fmla="*/ 11137016 w 12192000"/>
              <a:gd name="connsiteY180" fmla="*/ 1145503 h 1839213"/>
              <a:gd name="connsiteX181" fmla="*/ 11100167 w 12192000"/>
              <a:gd name="connsiteY181" fmla="*/ 1103849 h 1839213"/>
              <a:gd name="connsiteX182" fmla="*/ 11100167 w 12192000"/>
              <a:gd name="connsiteY182" fmla="*/ 1095838 h 1839213"/>
              <a:gd name="connsiteX183" fmla="*/ 11094560 w 12192000"/>
              <a:gd name="connsiteY183" fmla="*/ 1095838 h 1839213"/>
              <a:gd name="connsiteX184" fmla="*/ 11094560 w 12192000"/>
              <a:gd name="connsiteY184" fmla="*/ 1120671 h 1839213"/>
              <a:gd name="connsiteX185" fmla="*/ 11046497 w 12192000"/>
              <a:gd name="connsiteY185" fmla="*/ 1203179 h 1839213"/>
              <a:gd name="connsiteX186" fmla="*/ 11046497 w 12192000"/>
              <a:gd name="connsiteY186" fmla="*/ 1041367 h 1839213"/>
              <a:gd name="connsiteX187" fmla="*/ 11042491 w 12192000"/>
              <a:gd name="connsiteY187" fmla="*/ 1041367 h 1839213"/>
              <a:gd name="connsiteX188" fmla="*/ 11042491 w 12192000"/>
              <a:gd name="connsiteY188" fmla="*/ 1221603 h 1839213"/>
              <a:gd name="connsiteX189" fmla="*/ 11035282 w 12192000"/>
              <a:gd name="connsiteY189" fmla="*/ 1221603 h 1839213"/>
              <a:gd name="connsiteX190" fmla="*/ 11035282 w 12192000"/>
              <a:gd name="connsiteY190" fmla="*/ 1210389 h 1839213"/>
              <a:gd name="connsiteX191" fmla="*/ 11028072 w 12192000"/>
              <a:gd name="connsiteY191" fmla="*/ 1210389 h 1839213"/>
              <a:gd name="connsiteX192" fmla="*/ 11028072 w 12192000"/>
              <a:gd name="connsiteY192" fmla="*/ 1220001 h 1839213"/>
              <a:gd name="connsiteX193" fmla="*/ 11021664 w 12192000"/>
              <a:gd name="connsiteY193" fmla="*/ 1220001 h 1839213"/>
              <a:gd name="connsiteX194" fmla="*/ 11021664 w 12192000"/>
              <a:gd name="connsiteY194" fmla="*/ 1208786 h 1839213"/>
              <a:gd name="connsiteX195" fmla="*/ 11016056 w 12192000"/>
              <a:gd name="connsiteY195" fmla="*/ 1208786 h 1839213"/>
              <a:gd name="connsiteX196" fmla="*/ 11016056 w 12192000"/>
              <a:gd name="connsiteY196" fmla="*/ 1242431 h 1839213"/>
              <a:gd name="connsiteX197" fmla="*/ 11002439 w 12192000"/>
              <a:gd name="connsiteY197" fmla="*/ 1242431 h 1839213"/>
              <a:gd name="connsiteX198" fmla="*/ 11002439 w 12192000"/>
              <a:gd name="connsiteY198" fmla="*/ 1353777 h 1839213"/>
              <a:gd name="connsiteX199" fmla="*/ 10997633 w 12192000"/>
              <a:gd name="connsiteY199" fmla="*/ 1353777 h 1839213"/>
              <a:gd name="connsiteX200" fmla="*/ 10997633 w 12192000"/>
              <a:gd name="connsiteY200" fmla="*/ 1358583 h 1839213"/>
              <a:gd name="connsiteX201" fmla="*/ 11001638 w 12192000"/>
              <a:gd name="connsiteY201" fmla="*/ 1358583 h 1839213"/>
              <a:gd name="connsiteX202" fmla="*/ 11001638 w 12192000"/>
              <a:gd name="connsiteY202" fmla="*/ 1368997 h 1839213"/>
              <a:gd name="connsiteX203" fmla="*/ 10971198 w 12192000"/>
              <a:gd name="connsiteY203" fmla="*/ 1368997 h 1839213"/>
              <a:gd name="connsiteX204" fmla="*/ 10971198 w 12192000"/>
              <a:gd name="connsiteY204" fmla="*/ 1364190 h 1839213"/>
              <a:gd name="connsiteX205" fmla="*/ 10963187 w 12192000"/>
              <a:gd name="connsiteY205" fmla="*/ 1364190 h 1839213"/>
              <a:gd name="connsiteX206" fmla="*/ 10963187 w 12192000"/>
              <a:gd name="connsiteY206" fmla="*/ 1370599 h 1839213"/>
              <a:gd name="connsiteX207" fmla="*/ 10937554 w 12192000"/>
              <a:gd name="connsiteY207" fmla="*/ 1370599 h 1839213"/>
              <a:gd name="connsiteX208" fmla="*/ 10937554 w 12192000"/>
              <a:gd name="connsiteY208" fmla="*/ 1405845 h 1839213"/>
              <a:gd name="connsiteX209" fmla="*/ 10923935 w 12192000"/>
              <a:gd name="connsiteY209" fmla="*/ 1405845 h 1839213"/>
              <a:gd name="connsiteX210" fmla="*/ 10923935 w 12192000"/>
              <a:gd name="connsiteY210" fmla="*/ 1397835 h 1839213"/>
              <a:gd name="connsiteX211" fmla="*/ 10883082 w 12192000"/>
              <a:gd name="connsiteY211" fmla="*/ 1397835 h 1839213"/>
              <a:gd name="connsiteX212" fmla="*/ 10883082 w 12192000"/>
              <a:gd name="connsiteY212" fmla="*/ 1323337 h 1839213"/>
              <a:gd name="connsiteX213" fmla="*/ 10871066 w 12192000"/>
              <a:gd name="connsiteY213" fmla="*/ 1323337 h 1839213"/>
              <a:gd name="connsiteX214" fmla="*/ 10871066 w 12192000"/>
              <a:gd name="connsiteY214" fmla="*/ 1345766 h 1839213"/>
              <a:gd name="connsiteX215" fmla="*/ 10857449 w 12192000"/>
              <a:gd name="connsiteY215" fmla="*/ 1345766 h 1839213"/>
              <a:gd name="connsiteX216" fmla="*/ 10857449 w 12192000"/>
              <a:gd name="connsiteY216" fmla="*/ 1337756 h 1839213"/>
              <a:gd name="connsiteX217" fmla="*/ 10849438 w 12192000"/>
              <a:gd name="connsiteY217" fmla="*/ 1337756 h 1839213"/>
              <a:gd name="connsiteX218" fmla="*/ 10849438 w 12192000"/>
              <a:gd name="connsiteY218" fmla="*/ 1344965 h 1839213"/>
              <a:gd name="connsiteX219" fmla="*/ 10826208 w 12192000"/>
              <a:gd name="connsiteY219" fmla="*/ 1344965 h 1839213"/>
              <a:gd name="connsiteX220" fmla="*/ 10826208 w 12192000"/>
              <a:gd name="connsiteY220" fmla="*/ 1018937 h 1839213"/>
              <a:gd name="connsiteX221" fmla="*/ 10818197 w 12192000"/>
              <a:gd name="connsiteY221" fmla="*/ 1018937 h 1839213"/>
              <a:gd name="connsiteX222" fmla="*/ 10818197 w 12192000"/>
              <a:gd name="connsiteY222" fmla="*/ 1099844 h 1839213"/>
              <a:gd name="connsiteX223" fmla="*/ 10756517 w 12192000"/>
              <a:gd name="connsiteY223" fmla="*/ 1099844 h 1839213"/>
              <a:gd name="connsiteX224" fmla="*/ 10756517 w 12192000"/>
              <a:gd name="connsiteY224" fmla="*/ 1018937 h 1839213"/>
              <a:gd name="connsiteX225" fmla="*/ 10750909 w 12192000"/>
              <a:gd name="connsiteY225" fmla="*/ 1018937 h 1839213"/>
              <a:gd name="connsiteX226" fmla="*/ 10750909 w 12192000"/>
              <a:gd name="connsiteY226" fmla="*/ 1083021 h 1839213"/>
              <a:gd name="connsiteX227" fmla="*/ 10730081 w 12192000"/>
              <a:gd name="connsiteY227" fmla="*/ 1083021 h 1839213"/>
              <a:gd name="connsiteX228" fmla="*/ 10730081 w 12192000"/>
              <a:gd name="connsiteY228" fmla="*/ 1099844 h 1839213"/>
              <a:gd name="connsiteX229" fmla="*/ 10661191 w 12192000"/>
              <a:gd name="connsiteY229" fmla="*/ 1099844 h 1839213"/>
              <a:gd name="connsiteX230" fmla="*/ 10661191 w 12192000"/>
              <a:gd name="connsiteY230" fmla="*/ 1062995 h 1839213"/>
              <a:gd name="connsiteX231" fmla="*/ 10581887 w 12192000"/>
              <a:gd name="connsiteY231" fmla="*/ 1062995 h 1839213"/>
              <a:gd name="connsiteX232" fmla="*/ 10581887 w 12192000"/>
              <a:gd name="connsiteY232" fmla="*/ 1054985 h 1839213"/>
              <a:gd name="connsiteX233" fmla="*/ 10558656 w 12192000"/>
              <a:gd name="connsiteY233" fmla="*/ 1054985 h 1839213"/>
              <a:gd name="connsiteX234" fmla="*/ 10541834 w 12192000"/>
              <a:gd name="connsiteY234" fmla="*/ 1067000 h 1839213"/>
              <a:gd name="connsiteX235" fmla="*/ 10526614 w 12192000"/>
              <a:gd name="connsiteY235" fmla="*/ 1067000 h 1839213"/>
              <a:gd name="connsiteX236" fmla="*/ 10526614 w 12192000"/>
              <a:gd name="connsiteY236" fmla="*/ 1056587 h 1839213"/>
              <a:gd name="connsiteX237" fmla="*/ 10471342 w 12192000"/>
              <a:gd name="connsiteY237" fmla="*/ 1056587 h 1839213"/>
              <a:gd name="connsiteX238" fmla="*/ 10471342 w 12192000"/>
              <a:gd name="connsiteY238" fmla="*/ 1062995 h 1839213"/>
              <a:gd name="connsiteX239" fmla="*/ 10457724 w 12192000"/>
              <a:gd name="connsiteY239" fmla="*/ 1062995 h 1839213"/>
              <a:gd name="connsiteX240" fmla="*/ 10457724 w 12192000"/>
              <a:gd name="connsiteY240" fmla="*/ 1054985 h 1839213"/>
              <a:gd name="connsiteX241" fmla="*/ 10376017 w 12192000"/>
              <a:gd name="connsiteY241" fmla="*/ 1054985 h 1839213"/>
              <a:gd name="connsiteX242" fmla="*/ 10354388 w 12192000"/>
              <a:gd name="connsiteY242" fmla="*/ 1071006 h 1839213"/>
              <a:gd name="connsiteX243" fmla="*/ 10263870 w 12192000"/>
              <a:gd name="connsiteY243" fmla="*/ 1071006 h 1839213"/>
              <a:gd name="connsiteX244" fmla="*/ 10263870 w 12192000"/>
              <a:gd name="connsiteY244" fmla="*/ 1085425 h 1839213"/>
              <a:gd name="connsiteX245" fmla="*/ 10207796 w 12192000"/>
              <a:gd name="connsiteY245" fmla="*/ 1085425 h 1839213"/>
              <a:gd name="connsiteX246" fmla="*/ 10207796 w 12192000"/>
              <a:gd name="connsiteY246" fmla="*/ 1018937 h 1839213"/>
              <a:gd name="connsiteX247" fmla="*/ 10202189 w 12192000"/>
              <a:gd name="connsiteY247" fmla="*/ 1018937 h 1839213"/>
              <a:gd name="connsiteX248" fmla="*/ 10202189 w 12192000"/>
              <a:gd name="connsiteY248" fmla="*/ 1077414 h 1839213"/>
              <a:gd name="connsiteX249" fmla="*/ 10186167 w 12192000"/>
              <a:gd name="connsiteY249" fmla="*/ 1077414 h 1839213"/>
              <a:gd name="connsiteX250" fmla="*/ 10186167 w 12192000"/>
              <a:gd name="connsiteY250" fmla="*/ 1103849 h 1839213"/>
              <a:gd name="connsiteX251" fmla="*/ 10162937 w 12192000"/>
              <a:gd name="connsiteY251" fmla="*/ 1103849 h 1839213"/>
              <a:gd name="connsiteX252" fmla="*/ 10162937 w 12192000"/>
              <a:gd name="connsiteY252" fmla="*/ 1133488 h 1839213"/>
              <a:gd name="connsiteX253" fmla="*/ 10131697 w 12192000"/>
              <a:gd name="connsiteY253" fmla="*/ 1133488 h 1839213"/>
              <a:gd name="connsiteX254" fmla="*/ 10131697 w 12192000"/>
              <a:gd name="connsiteY254" fmla="*/ 1125477 h 1839213"/>
              <a:gd name="connsiteX255" fmla="*/ 10108466 w 12192000"/>
              <a:gd name="connsiteY255" fmla="*/ 1125477 h 1839213"/>
              <a:gd name="connsiteX256" fmla="*/ 10108466 w 12192000"/>
              <a:gd name="connsiteY256" fmla="*/ 1147907 h 1839213"/>
              <a:gd name="connsiteX257" fmla="*/ 10089240 w 12192000"/>
              <a:gd name="connsiteY257" fmla="*/ 1166331 h 1839213"/>
              <a:gd name="connsiteX258" fmla="*/ 10089240 w 12192000"/>
              <a:gd name="connsiteY258" fmla="*/ 1339358 h 1839213"/>
              <a:gd name="connsiteX259" fmla="*/ 10082031 w 12192000"/>
              <a:gd name="connsiteY259" fmla="*/ 1347368 h 1839213"/>
              <a:gd name="connsiteX260" fmla="*/ 10082031 w 12192000"/>
              <a:gd name="connsiteY260" fmla="*/ 1377808 h 1839213"/>
              <a:gd name="connsiteX261" fmla="*/ 10074821 w 12192000"/>
              <a:gd name="connsiteY261" fmla="*/ 1377808 h 1839213"/>
              <a:gd name="connsiteX262" fmla="*/ 10074821 w 12192000"/>
              <a:gd name="connsiteY262" fmla="*/ 1385819 h 1839213"/>
              <a:gd name="connsiteX263" fmla="*/ 10052392 w 12192000"/>
              <a:gd name="connsiteY263" fmla="*/ 1385819 h 1839213"/>
              <a:gd name="connsiteX264" fmla="*/ 10052392 w 12192000"/>
              <a:gd name="connsiteY264" fmla="*/ 785831 h 1839213"/>
              <a:gd name="connsiteX265" fmla="*/ 10016345 w 12192000"/>
              <a:gd name="connsiteY265" fmla="*/ 785831 h 1839213"/>
              <a:gd name="connsiteX266" fmla="*/ 10016345 w 12192000"/>
              <a:gd name="connsiteY266" fmla="*/ 777020 h 1839213"/>
              <a:gd name="connsiteX267" fmla="*/ 10001926 w 12192000"/>
              <a:gd name="connsiteY267" fmla="*/ 777020 h 1839213"/>
              <a:gd name="connsiteX268" fmla="*/ 10001926 w 12192000"/>
              <a:gd name="connsiteY268" fmla="*/ 785030 h 1839213"/>
              <a:gd name="connsiteX269" fmla="*/ 9967481 w 12192000"/>
              <a:gd name="connsiteY269" fmla="*/ 785030 h 1839213"/>
              <a:gd name="connsiteX270" fmla="*/ 9967481 w 12192000"/>
              <a:gd name="connsiteY270" fmla="*/ 563940 h 1839213"/>
              <a:gd name="connsiteX271" fmla="*/ 9917014 w 12192000"/>
              <a:gd name="connsiteY271" fmla="*/ 563940 h 1839213"/>
              <a:gd name="connsiteX272" fmla="*/ 9917014 w 12192000"/>
              <a:gd name="connsiteY272" fmla="*/ 504662 h 1839213"/>
              <a:gd name="connsiteX273" fmla="*/ 9909805 w 12192000"/>
              <a:gd name="connsiteY273" fmla="*/ 504662 h 1839213"/>
              <a:gd name="connsiteX274" fmla="*/ 9909805 w 12192000"/>
              <a:gd name="connsiteY274" fmla="*/ 541511 h 1839213"/>
              <a:gd name="connsiteX275" fmla="*/ 9868951 w 12192000"/>
              <a:gd name="connsiteY275" fmla="*/ 541511 h 1839213"/>
              <a:gd name="connsiteX276" fmla="*/ 9868951 w 12192000"/>
              <a:gd name="connsiteY276" fmla="*/ 528694 h 1839213"/>
              <a:gd name="connsiteX277" fmla="*/ 9863344 w 12192000"/>
              <a:gd name="connsiteY277" fmla="*/ 528694 h 1839213"/>
              <a:gd name="connsiteX278" fmla="*/ 9863344 w 12192000"/>
              <a:gd name="connsiteY278" fmla="*/ 539108 h 1839213"/>
              <a:gd name="connsiteX279" fmla="*/ 9775229 w 12192000"/>
              <a:gd name="connsiteY279" fmla="*/ 539108 h 1839213"/>
              <a:gd name="connsiteX280" fmla="*/ 9775229 w 12192000"/>
              <a:gd name="connsiteY280" fmla="*/ 504662 h 1839213"/>
              <a:gd name="connsiteX281" fmla="*/ 9769621 w 12192000"/>
              <a:gd name="connsiteY281" fmla="*/ 504662 h 1839213"/>
              <a:gd name="connsiteX282" fmla="*/ 9769621 w 12192000"/>
              <a:gd name="connsiteY282" fmla="*/ 552725 h 1839213"/>
              <a:gd name="connsiteX283" fmla="*/ 9756804 w 12192000"/>
              <a:gd name="connsiteY283" fmla="*/ 552725 h 1839213"/>
              <a:gd name="connsiteX284" fmla="*/ 9756804 w 12192000"/>
              <a:gd name="connsiteY284" fmla="*/ 546317 h 1839213"/>
              <a:gd name="connsiteX285" fmla="*/ 9747192 w 12192000"/>
              <a:gd name="connsiteY285" fmla="*/ 546317 h 1839213"/>
              <a:gd name="connsiteX286" fmla="*/ 9747192 w 12192000"/>
              <a:gd name="connsiteY286" fmla="*/ 573553 h 1839213"/>
              <a:gd name="connsiteX287" fmla="*/ 9699129 w 12192000"/>
              <a:gd name="connsiteY287" fmla="*/ 573553 h 1839213"/>
              <a:gd name="connsiteX288" fmla="*/ 9682306 w 12192000"/>
              <a:gd name="connsiteY288" fmla="*/ 585569 h 1839213"/>
              <a:gd name="connsiteX289" fmla="*/ 9682306 w 12192000"/>
              <a:gd name="connsiteY289" fmla="*/ 863533 h 1839213"/>
              <a:gd name="connsiteX290" fmla="*/ 9685510 w 12192000"/>
              <a:gd name="connsiteY290" fmla="*/ 863533 h 1839213"/>
              <a:gd name="connsiteX291" fmla="*/ 9685510 w 12192000"/>
              <a:gd name="connsiteY291" fmla="*/ 877952 h 1839213"/>
              <a:gd name="connsiteX292" fmla="*/ 9682306 w 12192000"/>
              <a:gd name="connsiteY292" fmla="*/ 877952 h 1839213"/>
              <a:gd name="connsiteX293" fmla="*/ 9682306 w 12192000"/>
              <a:gd name="connsiteY293" fmla="*/ 1441091 h 1839213"/>
              <a:gd name="connsiteX294" fmla="*/ 9672694 w 12192000"/>
              <a:gd name="connsiteY294" fmla="*/ 1451505 h 1839213"/>
              <a:gd name="connsiteX295" fmla="*/ 9672694 w 12192000"/>
              <a:gd name="connsiteY295" fmla="*/ 1466725 h 1839213"/>
              <a:gd name="connsiteX296" fmla="*/ 9621426 w 12192000"/>
              <a:gd name="connsiteY296" fmla="*/ 1466725 h 1839213"/>
              <a:gd name="connsiteX297" fmla="*/ 9621426 w 12192000"/>
              <a:gd name="connsiteY297" fmla="*/ 1484348 h 1839213"/>
              <a:gd name="connsiteX298" fmla="*/ 9627835 w 12192000"/>
              <a:gd name="connsiteY298" fmla="*/ 1484348 h 1839213"/>
              <a:gd name="connsiteX299" fmla="*/ 9627835 w 12192000"/>
              <a:gd name="connsiteY299" fmla="*/ 1509181 h 1839213"/>
              <a:gd name="connsiteX300" fmla="*/ 9566955 w 12192000"/>
              <a:gd name="connsiteY300" fmla="*/ 1509181 h 1839213"/>
              <a:gd name="connsiteX301" fmla="*/ 9566955 w 12192000"/>
              <a:gd name="connsiteY301" fmla="*/ 1414657 h 1839213"/>
              <a:gd name="connsiteX302" fmla="*/ 9528505 w 12192000"/>
              <a:gd name="connsiteY302" fmla="*/ 1414657 h 1839213"/>
              <a:gd name="connsiteX303" fmla="*/ 9527704 w 12192000"/>
              <a:gd name="connsiteY303" fmla="*/ 1256850 h 1839213"/>
              <a:gd name="connsiteX304" fmla="*/ 9458814 w 12192000"/>
              <a:gd name="connsiteY304" fmla="*/ 732962 h 1839213"/>
              <a:gd name="connsiteX305" fmla="*/ 9299404 w 12192000"/>
              <a:gd name="connsiteY305" fmla="*/ 485437 h 1839213"/>
              <a:gd name="connsiteX306" fmla="*/ 9139995 w 12192000"/>
              <a:gd name="connsiteY306" fmla="*/ 732962 h 1839213"/>
              <a:gd name="connsiteX307" fmla="*/ 9072706 w 12192000"/>
              <a:gd name="connsiteY307" fmla="*/ 1205582 h 1839213"/>
              <a:gd name="connsiteX308" fmla="*/ 9024643 w 12192000"/>
              <a:gd name="connsiteY308" fmla="*/ 1205582 h 1839213"/>
              <a:gd name="connsiteX309" fmla="*/ 9024643 w 12192000"/>
              <a:gd name="connsiteY309" fmla="*/ 1191163 h 1839213"/>
              <a:gd name="connsiteX310" fmla="*/ 9003816 w 12192000"/>
              <a:gd name="connsiteY310" fmla="*/ 1191163 h 1839213"/>
              <a:gd name="connsiteX311" fmla="*/ 9003816 w 12192000"/>
              <a:gd name="connsiteY311" fmla="*/ 1202378 h 1839213"/>
              <a:gd name="connsiteX312" fmla="*/ 8988596 w 12192000"/>
              <a:gd name="connsiteY312" fmla="*/ 1202378 h 1839213"/>
              <a:gd name="connsiteX313" fmla="*/ 8988596 w 12192000"/>
              <a:gd name="connsiteY313" fmla="*/ 1199174 h 1839213"/>
              <a:gd name="connsiteX314" fmla="*/ 8974978 w 12192000"/>
              <a:gd name="connsiteY314" fmla="*/ 1199174 h 1839213"/>
              <a:gd name="connsiteX315" fmla="*/ 8974978 w 12192000"/>
              <a:gd name="connsiteY315" fmla="*/ 1210389 h 1839213"/>
              <a:gd name="connsiteX316" fmla="*/ 8914099 w 12192000"/>
              <a:gd name="connsiteY316" fmla="*/ 1210389 h 1839213"/>
              <a:gd name="connsiteX317" fmla="*/ 8914099 w 12192000"/>
              <a:gd name="connsiteY317" fmla="*/ 1238425 h 1839213"/>
              <a:gd name="connsiteX318" fmla="*/ 8878852 w 12192000"/>
              <a:gd name="connsiteY318" fmla="*/ 1238425 h 1839213"/>
              <a:gd name="connsiteX319" fmla="*/ 8878852 w 12192000"/>
              <a:gd name="connsiteY319" fmla="*/ 1372201 h 1839213"/>
              <a:gd name="connsiteX320" fmla="*/ 8866036 w 12192000"/>
              <a:gd name="connsiteY320" fmla="*/ 1372201 h 1839213"/>
              <a:gd name="connsiteX321" fmla="*/ 8866036 w 12192000"/>
              <a:gd name="connsiteY321" fmla="*/ 1423468 h 1839213"/>
              <a:gd name="connsiteX322" fmla="*/ 8843606 w 12192000"/>
              <a:gd name="connsiteY322" fmla="*/ 1423468 h 1839213"/>
              <a:gd name="connsiteX323" fmla="*/ 8843606 w 12192000"/>
              <a:gd name="connsiteY323" fmla="*/ 1306515 h 1839213"/>
              <a:gd name="connsiteX324" fmla="*/ 8835595 w 12192000"/>
              <a:gd name="connsiteY324" fmla="*/ 1306515 h 1839213"/>
              <a:gd name="connsiteX325" fmla="*/ 8835595 w 12192000"/>
              <a:gd name="connsiteY325" fmla="*/ 1335353 h 1839213"/>
              <a:gd name="connsiteX326" fmla="*/ 8797144 w 12192000"/>
              <a:gd name="connsiteY326" fmla="*/ 1335353 h 1839213"/>
              <a:gd name="connsiteX327" fmla="*/ 8797144 w 12192000"/>
              <a:gd name="connsiteY327" fmla="*/ 1223205 h 1839213"/>
              <a:gd name="connsiteX328" fmla="*/ 8753888 w 12192000"/>
              <a:gd name="connsiteY328" fmla="*/ 1223205 h 1839213"/>
              <a:gd name="connsiteX329" fmla="*/ 8753888 w 12192000"/>
              <a:gd name="connsiteY329" fmla="*/ 1204781 h 1839213"/>
              <a:gd name="connsiteX330" fmla="*/ 8685799 w 12192000"/>
              <a:gd name="connsiteY330" fmla="*/ 1204781 h 1839213"/>
              <a:gd name="connsiteX331" fmla="*/ 8685799 w 12192000"/>
              <a:gd name="connsiteY331" fmla="*/ 1155917 h 1839213"/>
              <a:gd name="connsiteX332" fmla="*/ 8673783 w 12192000"/>
              <a:gd name="connsiteY332" fmla="*/ 1155917 h 1839213"/>
              <a:gd name="connsiteX333" fmla="*/ 8673783 w 12192000"/>
              <a:gd name="connsiteY333" fmla="*/ 1201577 h 1839213"/>
              <a:gd name="connsiteX334" fmla="*/ 8659364 w 12192000"/>
              <a:gd name="connsiteY334" fmla="*/ 1201577 h 1839213"/>
              <a:gd name="connsiteX335" fmla="*/ 8659364 w 12192000"/>
              <a:gd name="connsiteY335" fmla="*/ 1215996 h 1839213"/>
              <a:gd name="connsiteX336" fmla="*/ 8646547 w 12192000"/>
              <a:gd name="connsiteY336" fmla="*/ 1215996 h 1839213"/>
              <a:gd name="connsiteX337" fmla="*/ 8646547 w 12192000"/>
              <a:gd name="connsiteY337" fmla="*/ 1244033 h 1839213"/>
              <a:gd name="connsiteX338" fmla="*/ 8604091 w 12192000"/>
              <a:gd name="connsiteY338" fmla="*/ 1244033 h 1839213"/>
              <a:gd name="connsiteX339" fmla="*/ 8604091 w 12192000"/>
              <a:gd name="connsiteY339" fmla="*/ 1393028 h 1839213"/>
              <a:gd name="connsiteX340" fmla="*/ 8569647 w 12192000"/>
              <a:gd name="connsiteY340" fmla="*/ 1393028 h 1839213"/>
              <a:gd name="connsiteX341" fmla="*/ 8569647 w 12192000"/>
              <a:gd name="connsiteY341" fmla="*/ 672082 h 1839213"/>
              <a:gd name="connsiteX342" fmla="*/ 8516776 w 12192000"/>
              <a:gd name="connsiteY342" fmla="*/ 672082 h 1839213"/>
              <a:gd name="connsiteX343" fmla="*/ 8516776 w 12192000"/>
              <a:gd name="connsiteY343" fmla="*/ 647250 h 1839213"/>
              <a:gd name="connsiteX344" fmla="*/ 8522384 w 12192000"/>
              <a:gd name="connsiteY344" fmla="*/ 647250 h 1839213"/>
              <a:gd name="connsiteX345" fmla="*/ 8522384 w 12192000"/>
              <a:gd name="connsiteY345" fmla="*/ 292384 h 1839213"/>
              <a:gd name="connsiteX346" fmla="*/ 8512771 w 12192000"/>
              <a:gd name="connsiteY346" fmla="*/ 292384 h 1839213"/>
              <a:gd name="connsiteX347" fmla="*/ 8512771 w 12192000"/>
              <a:gd name="connsiteY347" fmla="*/ 284373 h 1839213"/>
              <a:gd name="connsiteX348" fmla="*/ 8485536 w 12192000"/>
              <a:gd name="connsiteY348" fmla="*/ 284373 h 1839213"/>
              <a:gd name="connsiteX349" fmla="*/ 8485536 w 12192000"/>
              <a:gd name="connsiteY349" fmla="*/ 289981 h 1839213"/>
              <a:gd name="connsiteX350" fmla="*/ 8262043 w 12192000"/>
              <a:gd name="connsiteY350" fmla="*/ 289981 h 1839213"/>
              <a:gd name="connsiteX351" fmla="*/ 8262043 w 12192000"/>
              <a:gd name="connsiteY351" fmla="*/ 297991 h 1839213"/>
              <a:gd name="connsiteX352" fmla="*/ 8213179 w 12192000"/>
              <a:gd name="connsiteY352" fmla="*/ 297991 h 1839213"/>
              <a:gd name="connsiteX353" fmla="*/ 8213179 w 12192000"/>
              <a:gd name="connsiteY353" fmla="*/ 285174 h 1839213"/>
              <a:gd name="connsiteX354" fmla="*/ 8195555 w 12192000"/>
              <a:gd name="connsiteY354" fmla="*/ 285174 h 1839213"/>
              <a:gd name="connsiteX355" fmla="*/ 8195555 w 12192000"/>
              <a:gd name="connsiteY355" fmla="*/ 1401039 h 1839213"/>
              <a:gd name="connsiteX356" fmla="*/ 8138681 w 12192000"/>
              <a:gd name="connsiteY356" fmla="*/ 1401039 h 1839213"/>
              <a:gd name="connsiteX357" fmla="*/ 8138681 w 12192000"/>
              <a:gd name="connsiteY357" fmla="*/ 1415458 h 1839213"/>
              <a:gd name="connsiteX358" fmla="*/ 8123461 w 12192000"/>
              <a:gd name="connsiteY358" fmla="*/ 1415458 h 1839213"/>
              <a:gd name="connsiteX359" fmla="*/ 8123461 w 12192000"/>
              <a:gd name="connsiteY359" fmla="*/ 1409049 h 1839213"/>
              <a:gd name="connsiteX360" fmla="*/ 8067387 w 12192000"/>
              <a:gd name="connsiteY360" fmla="*/ 1409049 h 1839213"/>
              <a:gd name="connsiteX361" fmla="*/ 8067387 w 12192000"/>
              <a:gd name="connsiteY361" fmla="*/ 1354578 h 1839213"/>
              <a:gd name="connsiteX362" fmla="*/ 8060979 w 12192000"/>
              <a:gd name="connsiteY362" fmla="*/ 1354578 h 1839213"/>
              <a:gd name="connsiteX363" fmla="*/ 8060979 w 12192000"/>
              <a:gd name="connsiteY363" fmla="*/ 1438688 h 1839213"/>
              <a:gd name="connsiteX364" fmla="*/ 8000099 w 12192000"/>
              <a:gd name="connsiteY364" fmla="*/ 1438688 h 1839213"/>
              <a:gd name="connsiteX365" fmla="*/ 8000099 w 12192000"/>
              <a:gd name="connsiteY365" fmla="*/ 1563652 h 1839213"/>
              <a:gd name="connsiteX366" fmla="*/ 7994492 w 12192000"/>
              <a:gd name="connsiteY366" fmla="*/ 1563652 h 1839213"/>
              <a:gd name="connsiteX367" fmla="*/ 7965654 w 12192000"/>
              <a:gd name="connsiteY367" fmla="*/ 1303311 h 1839213"/>
              <a:gd name="connsiteX368" fmla="*/ 7965654 w 12192000"/>
              <a:gd name="connsiteY368" fmla="*/ 805057 h 1839213"/>
              <a:gd name="connsiteX369" fmla="*/ 7626809 w 12192000"/>
              <a:gd name="connsiteY369" fmla="*/ 805057 h 1839213"/>
              <a:gd name="connsiteX370" fmla="*/ 7626809 w 12192000"/>
              <a:gd name="connsiteY370" fmla="*/ 1364190 h 1839213"/>
              <a:gd name="connsiteX371" fmla="*/ 7586756 w 12192000"/>
              <a:gd name="connsiteY371" fmla="*/ 1364190 h 1839213"/>
              <a:gd name="connsiteX372" fmla="*/ 7586756 w 12192000"/>
              <a:gd name="connsiteY372" fmla="*/ 1374604 h 1839213"/>
              <a:gd name="connsiteX373" fmla="*/ 7564327 w 12192000"/>
              <a:gd name="connsiteY373" fmla="*/ 1374604 h 1839213"/>
              <a:gd name="connsiteX374" fmla="*/ 7564327 w 12192000"/>
              <a:gd name="connsiteY374" fmla="*/ 1031754 h 1839213"/>
              <a:gd name="connsiteX375" fmla="*/ 7555516 w 12192000"/>
              <a:gd name="connsiteY375" fmla="*/ 1031754 h 1839213"/>
              <a:gd name="connsiteX376" fmla="*/ 7555516 w 12192000"/>
              <a:gd name="connsiteY376" fmla="*/ 867539 h 1839213"/>
              <a:gd name="connsiteX377" fmla="*/ 7502646 w 12192000"/>
              <a:gd name="connsiteY377" fmla="*/ 867539 h 1839213"/>
              <a:gd name="connsiteX378" fmla="*/ 7502646 w 12192000"/>
              <a:gd name="connsiteY378" fmla="*/ 809863 h 1839213"/>
              <a:gd name="connsiteX379" fmla="*/ 7481819 w 12192000"/>
              <a:gd name="connsiteY379" fmla="*/ 809863 h 1839213"/>
              <a:gd name="connsiteX380" fmla="*/ 7481819 w 12192000"/>
              <a:gd name="connsiteY380" fmla="*/ 821078 h 1839213"/>
              <a:gd name="connsiteX381" fmla="*/ 7435358 w 12192000"/>
              <a:gd name="connsiteY381" fmla="*/ 821078 h 1839213"/>
              <a:gd name="connsiteX382" fmla="*/ 7435358 w 12192000"/>
              <a:gd name="connsiteY382" fmla="*/ 809062 h 1839213"/>
              <a:gd name="connsiteX383" fmla="*/ 7381688 w 12192000"/>
              <a:gd name="connsiteY383" fmla="*/ 809062 h 1839213"/>
              <a:gd name="connsiteX384" fmla="*/ 7381688 w 12192000"/>
              <a:gd name="connsiteY384" fmla="*/ 820277 h 1839213"/>
              <a:gd name="connsiteX385" fmla="*/ 7356855 w 12192000"/>
              <a:gd name="connsiteY385" fmla="*/ 820277 h 1839213"/>
              <a:gd name="connsiteX386" fmla="*/ 7356855 w 12192000"/>
              <a:gd name="connsiteY386" fmla="*/ 935628 h 1839213"/>
              <a:gd name="connsiteX387" fmla="*/ 7297577 w 12192000"/>
              <a:gd name="connsiteY387" fmla="*/ 935628 h 1839213"/>
              <a:gd name="connsiteX388" fmla="*/ 7297577 w 12192000"/>
              <a:gd name="connsiteY388" fmla="*/ 1091833 h 1839213"/>
              <a:gd name="connsiteX389" fmla="*/ 7282357 w 12192000"/>
              <a:gd name="connsiteY389" fmla="*/ 1091833 h 1839213"/>
              <a:gd name="connsiteX390" fmla="*/ 7273546 w 12192000"/>
              <a:gd name="connsiteY390" fmla="*/ 1101446 h 1839213"/>
              <a:gd name="connsiteX391" fmla="*/ 7273546 w 12192000"/>
              <a:gd name="connsiteY391" fmla="*/ 1331347 h 1839213"/>
              <a:gd name="connsiteX392" fmla="*/ 7254320 w 12192000"/>
              <a:gd name="connsiteY392" fmla="*/ 1331347 h 1839213"/>
              <a:gd name="connsiteX393" fmla="*/ 7254320 w 12192000"/>
              <a:gd name="connsiteY393" fmla="*/ 1422667 h 1839213"/>
              <a:gd name="connsiteX394" fmla="*/ 7187032 w 12192000"/>
              <a:gd name="connsiteY394" fmla="*/ 1422667 h 1839213"/>
              <a:gd name="connsiteX395" fmla="*/ 7062869 w 12192000"/>
              <a:gd name="connsiteY395" fmla="*/ 416547 h 1839213"/>
              <a:gd name="connsiteX396" fmla="*/ 6476500 w 12192000"/>
              <a:gd name="connsiteY396" fmla="*/ 525490 h 1839213"/>
              <a:gd name="connsiteX397" fmla="*/ 6337918 w 12192000"/>
              <a:gd name="connsiteY397" fmla="*/ 631228 h 1839213"/>
              <a:gd name="connsiteX398" fmla="*/ 6250603 w 12192000"/>
              <a:gd name="connsiteY398" fmla="*/ 1228012 h 1839213"/>
              <a:gd name="connsiteX399" fmla="*/ 6224168 w 12192000"/>
              <a:gd name="connsiteY399" fmla="*/ 1228012 h 1839213"/>
              <a:gd name="connsiteX400" fmla="*/ 6224168 w 12192000"/>
              <a:gd name="connsiteY400" fmla="*/ 1199174 h 1839213"/>
              <a:gd name="connsiteX401" fmla="*/ 6214556 w 12192000"/>
              <a:gd name="connsiteY401" fmla="*/ 1199174 h 1839213"/>
              <a:gd name="connsiteX402" fmla="*/ 6214556 w 12192000"/>
              <a:gd name="connsiteY402" fmla="*/ 1124676 h 1839213"/>
              <a:gd name="connsiteX403" fmla="*/ 6197734 w 12192000"/>
              <a:gd name="connsiteY403" fmla="*/ 1124676 h 1839213"/>
              <a:gd name="connsiteX404" fmla="*/ 6197734 w 12192000"/>
              <a:gd name="connsiteY404" fmla="*/ 1135090 h 1839213"/>
              <a:gd name="connsiteX405" fmla="*/ 6134451 w 12192000"/>
              <a:gd name="connsiteY405" fmla="*/ 1135090 h 1839213"/>
              <a:gd name="connsiteX406" fmla="*/ 6134451 w 12192000"/>
              <a:gd name="connsiteY406" fmla="*/ 1212792 h 1839213"/>
              <a:gd name="connsiteX407" fmla="*/ 6059152 w 12192000"/>
              <a:gd name="connsiteY407" fmla="*/ 1212792 h 1839213"/>
              <a:gd name="connsiteX408" fmla="*/ 6059152 w 12192000"/>
              <a:gd name="connsiteY408" fmla="*/ 1232017 h 1839213"/>
              <a:gd name="connsiteX409" fmla="*/ 6064759 w 12192000"/>
              <a:gd name="connsiteY409" fmla="*/ 1232017 h 1839213"/>
              <a:gd name="connsiteX410" fmla="*/ 6064759 w 12192000"/>
              <a:gd name="connsiteY410" fmla="*/ 1318531 h 1839213"/>
              <a:gd name="connsiteX411" fmla="*/ 6042330 w 12192000"/>
              <a:gd name="connsiteY411" fmla="*/ 1318531 h 1839213"/>
              <a:gd name="connsiteX412" fmla="*/ 6042330 w 12192000"/>
              <a:gd name="connsiteY412" fmla="*/ 1562050 h 1839213"/>
              <a:gd name="connsiteX413" fmla="*/ 6003879 w 12192000"/>
              <a:gd name="connsiteY413" fmla="*/ 1562050 h 1839213"/>
              <a:gd name="connsiteX414" fmla="*/ 6003879 w 12192000"/>
              <a:gd name="connsiteY414" fmla="*/ 1539621 h 1839213"/>
              <a:gd name="connsiteX415" fmla="*/ 5962225 w 12192000"/>
              <a:gd name="connsiteY415" fmla="*/ 1539621 h 1839213"/>
              <a:gd name="connsiteX416" fmla="*/ 5962225 w 12192000"/>
              <a:gd name="connsiteY416" fmla="*/ 1489955 h 1839213"/>
              <a:gd name="connsiteX417" fmla="*/ 5954214 w 12192000"/>
              <a:gd name="connsiteY417" fmla="*/ 1489955 h 1839213"/>
              <a:gd name="connsiteX418" fmla="*/ 5954214 w 12192000"/>
              <a:gd name="connsiteY418" fmla="*/ 1283284 h 1839213"/>
              <a:gd name="connsiteX419" fmla="*/ 5898140 w 12192000"/>
              <a:gd name="connsiteY419" fmla="*/ 1283284 h 1839213"/>
              <a:gd name="connsiteX420" fmla="*/ 5860491 w 12192000"/>
              <a:gd name="connsiteY420" fmla="*/ 620815 h 1839213"/>
              <a:gd name="connsiteX421" fmla="*/ 5818837 w 12192000"/>
              <a:gd name="connsiteY421" fmla="*/ 28838 h 1839213"/>
              <a:gd name="connsiteX422" fmla="*/ 5782789 w 12192000"/>
              <a:gd name="connsiteY422" fmla="*/ 16021 h 1839213"/>
              <a:gd name="connsiteX423" fmla="*/ 5777182 w 12192000"/>
              <a:gd name="connsiteY423" fmla="*/ 16021 h 1839213"/>
              <a:gd name="connsiteX424" fmla="*/ 5777182 w 12192000"/>
              <a:gd name="connsiteY424" fmla="*/ 20026 h 1839213"/>
              <a:gd name="connsiteX425" fmla="*/ 5659427 w 12192000"/>
              <a:gd name="connsiteY425" fmla="*/ 20026 h 1839213"/>
              <a:gd name="connsiteX426" fmla="*/ 5659427 w 12192000"/>
              <a:gd name="connsiteY426" fmla="*/ 0 h 1839213"/>
              <a:gd name="connsiteX427" fmla="*/ 5647412 w 12192000"/>
              <a:gd name="connsiteY427" fmla="*/ 0 h 1839213"/>
              <a:gd name="connsiteX428" fmla="*/ 5647412 w 12192000"/>
              <a:gd name="connsiteY428" fmla="*/ 16021 h 1839213"/>
              <a:gd name="connsiteX429" fmla="*/ 5598548 w 12192000"/>
              <a:gd name="connsiteY429" fmla="*/ 16021 h 1839213"/>
              <a:gd name="connsiteX430" fmla="*/ 5580123 w 12192000"/>
              <a:gd name="connsiteY430" fmla="*/ 686501 h 1839213"/>
              <a:gd name="connsiteX431" fmla="*/ 5580123 w 12192000"/>
              <a:gd name="connsiteY431" fmla="*/ 1188760 h 1839213"/>
              <a:gd name="connsiteX432" fmla="*/ 5557694 w 12192000"/>
              <a:gd name="connsiteY432" fmla="*/ 1188760 h 1839213"/>
              <a:gd name="connsiteX433" fmla="*/ 5557694 w 12192000"/>
              <a:gd name="connsiteY433" fmla="*/ 1272871 h 1839213"/>
              <a:gd name="connsiteX434" fmla="*/ 5543275 w 12192000"/>
              <a:gd name="connsiteY434" fmla="*/ 1272871 h 1839213"/>
              <a:gd name="connsiteX435" fmla="*/ 5543275 w 12192000"/>
              <a:gd name="connsiteY435" fmla="*/ 1292897 h 1839213"/>
              <a:gd name="connsiteX436" fmla="*/ 5496814 w 12192000"/>
              <a:gd name="connsiteY436" fmla="*/ 1292897 h 1839213"/>
              <a:gd name="connsiteX437" fmla="*/ 5496814 w 12192000"/>
              <a:gd name="connsiteY437" fmla="*/ 1256850 h 1839213"/>
              <a:gd name="connsiteX438" fmla="*/ 5475186 w 12192000"/>
              <a:gd name="connsiteY438" fmla="*/ 1256850 h 1839213"/>
              <a:gd name="connsiteX439" fmla="*/ 5475186 w 12192000"/>
              <a:gd name="connsiteY439" fmla="*/ 1273672 h 1839213"/>
              <a:gd name="connsiteX440" fmla="*/ 5368646 w 12192000"/>
              <a:gd name="connsiteY440" fmla="*/ 1273672 h 1839213"/>
              <a:gd name="connsiteX441" fmla="*/ 5368646 w 12192000"/>
              <a:gd name="connsiteY441" fmla="*/ 948445 h 1839213"/>
              <a:gd name="connsiteX442" fmla="*/ 5282132 w 12192000"/>
              <a:gd name="connsiteY442" fmla="*/ 948445 h 1839213"/>
              <a:gd name="connsiteX443" fmla="*/ 5282132 w 12192000"/>
              <a:gd name="connsiteY443" fmla="*/ 930021 h 1839213"/>
              <a:gd name="connsiteX444" fmla="*/ 5246085 w 12192000"/>
              <a:gd name="connsiteY444" fmla="*/ 930021 h 1839213"/>
              <a:gd name="connsiteX445" fmla="*/ 5242080 w 12192000"/>
              <a:gd name="connsiteY445" fmla="*/ 938832 h 1839213"/>
              <a:gd name="connsiteX446" fmla="*/ 5143550 w 12192000"/>
              <a:gd name="connsiteY446" fmla="*/ 938832 h 1839213"/>
              <a:gd name="connsiteX447" fmla="*/ 5143550 w 12192000"/>
              <a:gd name="connsiteY447" fmla="*/ 961262 h 1839213"/>
              <a:gd name="connsiteX448" fmla="*/ 5109105 w 12192000"/>
              <a:gd name="connsiteY448" fmla="*/ 961262 h 1839213"/>
              <a:gd name="connsiteX449" fmla="*/ 5109105 w 12192000"/>
              <a:gd name="connsiteY449" fmla="*/ 1134289 h 1839213"/>
              <a:gd name="connsiteX450" fmla="*/ 5089079 w 12192000"/>
              <a:gd name="connsiteY450" fmla="*/ 1153514 h 1839213"/>
              <a:gd name="connsiteX451" fmla="*/ 5089079 w 12192000"/>
              <a:gd name="connsiteY451" fmla="*/ 1202378 h 1839213"/>
              <a:gd name="connsiteX452" fmla="*/ 5076262 w 12192000"/>
              <a:gd name="connsiteY452" fmla="*/ 1202378 h 1839213"/>
              <a:gd name="connsiteX453" fmla="*/ 5076262 w 12192000"/>
              <a:gd name="connsiteY453" fmla="*/ 1262457 h 1839213"/>
              <a:gd name="connsiteX454" fmla="*/ 4999361 w 12192000"/>
              <a:gd name="connsiteY454" fmla="*/ 1262457 h 1839213"/>
              <a:gd name="connsiteX455" fmla="*/ 4999361 w 12192000"/>
              <a:gd name="connsiteY455" fmla="*/ 1314525 h 1839213"/>
              <a:gd name="connsiteX456" fmla="*/ 4974529 w 12192000"/>
              <a:gd name="connsiteY456" fmla="*/ 1314525 h 1839213"/>
              <a:gd name="connsiteX457" fmla="*/ 4974529 w 12192000"/>
              <a:gd name="connsiteY457" fmla="*/ 1568459 h 1839213"/>
              <a:gd name="connsiteX458" fmla="*/ 4953701 w 12192000"/>
              <a:gd name="connsiteY458" fmla="*/ 1568459 h 1839213"/>
              <a:gd name="connsiteX459" fmla="*/ 4953701 w 12192000"/>
              <a:gd name="connsiteY459" fmla="*/ 904387 h 1839213"/>
              <a:gd name="connsiteX460" fmla="*/ 4898429 w 12192000"/>
              <a:gd name="connsiteY460" fmla="*/ 904387 h 1839213"/>
              <a:gd name="connsiteX461" fmla="*/ 4898429 w 12192000"/>
              <a:gd name="connsiteY461" fmla="*/ 890769 h 1839213"/>
              <a:gd name="connsiteX462" fmla="*/ 4743024 w 12192000"/>
              <a:gd name="connsiteY462" fmla="*/ 890769 h 1839213"/>
              <a:gd name="connsiteX463" fmla="*/ 4743024 w 12192000"/>
              <a:gd name="connsiteY463" fmla="*/ 901984 h 1839213"/>
              <a:gd name="connsiteX464" fmla="*/ 4705375 w 12192000"/>
              <a:gd name="connsiteY464" fmla="*/ 901984 h 1839213"/>
              <a:gd name="connsiteX465" fmla="*/ 4705375 w 12192000"/>
              <a:gd name="connsiteY465" fmla="*/ 1249640 h 1839213"/>
              <a:gd name="connsiteX466" fmla="*/ 4694161 w 12192000"/>
              <a:gd name="connsiteY466" fmla="*/ 1249640 h 1839213"/>
              <a:gd name="connsiteX467" fmla="*/ 4694161 w 12192000"/>
              <a:gd name="connsiteY467" fmla="*/ 1229614 h 1839213"/>
              <a:gd name="connsiteX468" fmla="*/ 4678140 w 12192000"/>
              <a:gd name="connsiteY468" fmla="*/ 1229614 h 1839213"/>
              <a:gd name="connsiteX469" fmla="*/ 4678140 w 12192000"/>
              <a:gd name="connsiteY469" fmla="*/ 1207184 h 1839213"/>
              <a:gd name="connsiteX470" fmla="*/ 4578809 w 12192000"/>
              <a:gd name="connsiteY470" fmla="*/ 1207184 h 1839213"/>
              <a:gd name="connsiteX471" fmla="*/ 4578809 w 12192000"/>
              <a:gd name="connsiteY471" fmla="*/ 1147106 h 1839213"/>
              <a:gd name="connsiteX472" fmla="*/ 4571600 w 12192000"/>
              <a:gd name="connsiteY472" fmla="*/ 1147106 h 1839213"/>
              <a:gd name="connsiteX473" fmla="*/ 4571600 w 12192000"/>
              <a:gd name="connsiteY473" fmla="*/ 1259253 h 1839213"/>
              <a:gd name="connsiteX474" fmla="*/ 4537155 w 12192000"/>
              <a:gd name="connsiteY474" fmla="*/ 1256850 h 1839213"/>
              <a:gd name="connsiteX475" fmla="*/ 4537155 w 12192000"/>
              <a:gd name="connsiteY475" fmla="*/ 986895 h 1839213"/>
              <a:gd name="connsiteX476" fmla="*/ 4532348 w 12192000"/>
              <a:gd name="connsiteY476" fmla="*/ 979686 h 1839213"/>
              <a:gd name="connsiteX477" fmla="*/ 4516327 w 12192000"/>
              <a:gd name="connsiteY477" fmla="*/ 979686 h 1839213"/>
              <a:gd name="connsiteX478" fmla="*/ 4516327 w 12192000"/>
              <a:gd name="connsiteY478" fmla="*/ 967670 h 1839213"/>
              <a:gd name="connsiteX479" fmla="*/ 4470667 w 12192000"/>
              <a:gd name="connsiteY479" fmla="*/ 967670 h 1839213"/>
              <a:gd name="connsiteX480" fmla="*/ 4470667 w 12192000"/>
              <a:gd name="connsiteY480" fmla="*/ 950047 h 1839213"/>
              <a:gd name="connsiteX481" fmla="*/ 4367332 w 12192000"/>
              <a:gd name="connsiteY481" fmla="*/ 950047 h 1839213"/>
              <a:gd name="connsiteX482" fmla="*/ 4367332 w 12192000"/>
              <a:gd name="connsiteY482" fmla="*/ 954052 h 1839213"/>
              <a:gd name="connsiteX483" fmla="*/ 4361724 w 12192000"/>
              <a:gd name="connsiteY483" fmla="*/ 954052 h 1839213"/>
              <a:gd name="connsiteX484" fmla="*/ 4361724 w 12192000"/>
              <a:gd name="connsiteY484" fmla="*/ 942837 h 1839213"/>
              <a:gd name="connsiteX485" fmla="*/ 4346504 w 12192000"/>
              <a:gd name="connsiteY485" fmla="*/ 942837 h 1839213"/>
              <a:gd name="connsiteX486" fmla="*/ 4346504 w 12192000"/>
              <a:gd name="connsiteY486" fmla="*/ 971675 h 1839213"/>
              <a:gd name="connsiteX487" fmla="*/ 4296038 w 12192000"/>
              <a:gd name="connsiteY487" fmla="*/ 971675 h 1839213"/>
              <a:gd name="connsiteX488" fmla="*/ 4296038 w 12192000"/>
              <a:gd name="connsiteY488" fmla="*/ 983691 h 1839213"/>
              <a:gd name="connsiteX489" fmla="*/ 4158257 w 12192000"/>
              <a:gd name="connsiteY489" fmla="*/ 983691 h 1839213"/>
              <a:gd name="connsiteX490" fmla="*/ 4158257 w 12192000"/>
              <a:gd name="connsiteY490" fmla="*/ 997309 h 1839213"/>
              <a:gd name="connsiteX491" fmla="*/ 4098979 w 12192000"/>
              <a:gd name="connsiteY491" fmla="*/ 997309 h 1839213"/>
              <a:gd name="connsiteX492" fmla="*/ 4098979 w 12192000"/>
              <a:gd name="connsiteY492" fmla="*/ 1199174 h 1839213"/>
              <a:gd name="connsiteX493" fmla="*/ 4050115 w 12192000"/>
              <a:gd name="connsiteY493" fmla="*/ 1199174 h 1839213"/>
              <a:gd name="connsiteX494" fmla="*/ 4050115 w 12192000"/>
              <a:gd name="connsiteY494" fmla="*/ 1181551 h 1839213"/>
              <a:gd name="connsiteX495" fmla="*/ 3981225 w 12192000"/>
              <a:gd name="connsiteY495" fmla="*/ 1181551 h 1839213"/>
              <a:gd name="connsiteX496" fmla="*/ 3981225 w 12192000"/>
              <a:gd name="connsiteY496" fmla="*/ 1189561 h 1839213"/>
              <a:gd name="connsiteX497" fmla="*/ 3965204 w 12192000"/>
              <a:gd name="connsiteY497" fmla="*/ 1189561 h 1839213"/>
              <a:gd name="connsiteX498" fmla="*/ 3965204 w 12192000"/>
              <a:gd name="connsiteY498" fmla="*/ 1173540 h 1839213"/>
              <a:gd name="connsiteX499" fmla="*/ 3933162 w 12192000"/>
              <a:gd name="connsiteY499" fmla="*/ 1173540 h 1839213"/>
              <a:gd name="connsiteX500" fmla="*/ 3933162 w 12192000"/>
              <a:gd name="connsiteY500" fmla="*/ 1191964 h 1839213"/>
              <a:gd name="connsiteX501" fmla="*/ 3903523 w 12192000"/>
              <a:gd name="connsiteY501" fmla="*/ 1191964 h 1839213"/>
              <a:gd name="connsiteX502" fmla="*/ 3903523 w 12192000"/>
              <a:gd name="connsiteY502" fmla="*/ 1058189 h 1839213"/>
              <a:gd name="connsiteX503" fmla="*/ 3896313 w 12192000"/>
              <a:gd name="connsiteY503" fmla="*/ 1058189 h 1839213"/>
              <a:gd name="connsiteX504" fmla="*/ 3896313 w 12192000"/>
              <a:gd name="connsiteY504" fmla="*/ 1067801 h 1839213"/>
              <a:gd name="connsiteX505" fmla="*/ 3873884 w 12192000"/>
              <a:gd name="connsiteY505" fmla="*/ 1067801 h 1839213"/>
              <a:gd name="connsiteX506" fmla="*/ 3873884 w 12192000"/>
              <a:gd name="connsiteY506" fmla="*/ 945241 h 1839213"/>
              <a:gd name="connsiteX507" fmla="*/ 3856261 w 12192000"/>
              <a:gd name="connsiteY507" fmla="*/ 945241 h 1839213"/>
              <a:gd name="connsiteX508" fmla="*/ 3856261 w 12192000"/>
              <a:gd name="connsiteY508" fmla="*/ 953251 h 1839213"/>
              <a:gd name="connsiteX509" fmla="*/ 3839439 w 12192000"/>
              <a:gd name="connsiteY509" fmla="*/ 953251 h 1839213"/>
              <a:gd name="connsiteX510" fmla="*/ 3839439 w 12192000"/>
              <a:gd name="connsiteY510" fmla="*/ 949246 h 1839213"/>
              <a:gd name="connsiteX511" fmla="*/ 3821816 w 12192000"/>
              <a:gd name="connsiteY511" fmla="*/ 949246 h 1839213"/>
              <a:gd name="connsiteX512" fmla="*/ 3821816 w 12192000"/>
              <a:gd name="connsiteY512" fmla="*/ 952450 h 1839213"/>
              <a:gd name="connsiteX513" fmla="*/ 3771349 w 12192000"/>
              <a:gd name="connsiteY513" fmla="*/ 952450 h 1839213"/>
              <a:gd name="connsiteX514" fmla="*/ 3771349 w 12192000"/>
              <a:gd name="connsiteY514" fmla="*/ 966068 h 1839213"/>
              <a:gd name="connsiteX515" fmla="*/ 3717679 w 12192000"/>
              <a:gd name="connsiteY515" fmla="*/ 966068 h 1839213"/>
              <a:gd name="connsiteX516" fmla="*/ 3717679 w 12192000"/>
              <a:gd name="connsiteY516" fmla="*/ 913199 h 1839213"/>
              <a:gd name="connsiteX517" fmla="*/ 3714475 w 12192000"/>
              <a:gd name="connsiteY517" fmla="*/ 913199 h 1839213"/>
              <a:gd name="connsiteX518" fmla="*/ 3714475 w 12192000"/>
              <a:gd name="connsiteY518" fmla="*/ 966869 h 1839213"/>
              <a:gd name="connsiteX519" fmla="*/ 3687239 w 12192000"/>
              <a:gd name="connsiteY519" fmla="*/ 966869 h 1839213"/>
              <a:gd name="connsiteX520" fmla="*/ 3687239 w 12192000"/>
              <a:gd name="connsiteY520" fmla="*/ 986895 h 1839213"/>
              <a:gd name="connsiteX521" fmla="*/ 3657600 w 12192000"/>
              <a:gd name="connsiteY521" fmla="*/ 986895 h 1839213"/>
              <a:gd name="connsiteX522" fmla="*/ 3602328 w 12192000"/>
              <a:gd name="connsiteY522" fmla="*/ 1003717 h 1839213"/>
              <a:gd name="connsiteX523" fmla="*/ 3602328 w 12192000"/>
              <a:gd name="connsiteY523" fmla="*/ 1022141 h 1839213"/>
              <a:gd name="connsiteX524" fmla="*/ 3594317 w 12192000"/>
              <a:gd name="connsiteY524" fmla="*/ 1022141 h 1839213"/>
              <a:gd name="connsiteX525" fmla="*/ 3594317 w 12192000"/>
              <a:gd name="connsiteY525" fmla="*/ 1012529 h 1839213"/>
              <a:gd name="connsiteX526" fmla="*/ 3545453 w 12192000"/>
              <a:gd name="connsiteY526" fmla="*/ 1012529 h 1839213"/>
              <a:gd name="connsiteX527" fmla="*/ 3545453 w 12192000"/>
              <a:gd name="connsiteY527" fmla="*/ 461406 h 1839213"/>
              <a:gd name="connsiteX528" fmla="*/ 3402866 w 12192000"/>
              <a:gd name="connsiteY528" fmla="*/ 461406 h 1839213"/>
              <a:gd name="connsiteX529" fmla="*/ 3402866 w 12192000"/>
              <a:gd name="connsiteY529" fmla="*/ 437374 h 1839213"/>
              <a:gd name="connsiteX530" fmla="*/ 3394855 w 12192000"/>
              <a:gd name="connsiteY530" fmla="*/ 437374 h 1839213"/>
              <a:gd name="connsiteX531" fmla="*/ 3394855 w 12192000"/>
              <a:gd name="connsiteY531" fmla="*/ 449390 h 1839213"/>
              <a:gd name="connsiteX532" fmla="*/ 3281106 w 12192000"/>
              <a:gd name="connsiteY532" fmla="*/ 449390 h 1839213"/>
              <a:gd name="connsiteX533" fmla="*/ 3281106 w 12192000"/>
              <a:gd name="connsiteY533" fmla="*/ 781826 h 1839213"/>
              <a:gd name="connsiteX534" fmla="*/ 3208210 w 12192000"/>
              <a:gd name="connsiteY534" fmla="*/ 781826 h 1839213"/>
              <a:gd name="connsiteX535" fmla="*/ 3208210 w 12192000"/>
              <a:gd name="connsiteY535" fmla="*/ 1120671 h 1839213"/>
              <a:gd name="connsiteX536" fmla="*/ 3172163 w 12192000"/>
              <a:gd name="connsiteY536" fmla="*/ 1120671 h 1839213"/>
              <a:gd name="connsiteX537" fmla="*/ 3172163 w 12192000"/>
              <a:gd name="connsiteY537" fmla="*/ 759397 h 1839213"/>
              <a:gd name="connsiteX538" fmla="*/ 2893397 w 12192000"/>
              <a:gd name="connsiteY538" fmla="*/ 759397 h 1839213"/>
              <a:gd name="connsiteX539" fmla="*/ 2893397 w 12192000"/>
              <a:gd name="connsiteY539" fmla="*/ 1132687 h 1839213"/>
              <a:gd name="connsiteX540" fmla="*/ 2881382 w 12192000"/>
              <a:gd name="connsiteY540" fmla="*/ 1132687 h 1839213"/>
              <a:gd name="connsiteX541" fmla="*/ 2881382 w 12192000"/>
              <a:gd name="connsiteY541" fmla="*/ 1173540 h 1839213"/>
              <a:gd name="connsiteX542" fmla="*/ 2840528 w 12192000"/>
              <a:gd name="connsiteY542" fmla="*/ 1173540 h 1839213"/>
              <a:gd name="connsiteX543" fmla="*/ 2840528 w 12192000"/>
              <a:gd name="connsiteY543" fmla="*/ 1115063 h 1839213"/>
              <a:gd name="connsiteX544" fmla="*/ 2830915 w 12192000"/>
              <a:gd name="connsiteY544" fmla="*/ 1115063 h 1839213"/>
              <a:gd name="connsiteX545" fmla="*/ 2830915 w 12192000"/>
              <a:gd name="connsiteY545" fmla="*/ 1275274 h 1839213"/>
              <a:gd name="connsiteX546" fmla="*/ 2806083 w 12192000"/>
              <a:gd name="connsiteY546" fmla="*/ 1275274 h 1839213"/>
              <a:gd name="connsiteX547" fmla="*/ 2806083 w 12192000"/>
              <a:gd name="connsiteY547" fmla="*/ 1452306 h 1839213"/>
              <a:gd name="connsiteX548" fmla="*/ 2783653 w 12192000"/>
              <a:gd name="connsiteY548" fmla="*/ 1452306 h 1839213"/>
              <a:gd name="connsiteX549" fmla="*/ 2783653 w 12192000"/>
              <a:gd name="connsiteY549" fmla="*/ 1422667 h 1839213"/>
              <a:gd name="connsiteX550" fmla="*/ 2754014 w 12192000"/>
              <a:gd name="connsiteY550" fmla="*/ 1422667 h 1839213"/>
              <a:gd name="connsiteX551" fmla="*/ 2754014 w 12192000"/>
              <a:gd name="connsiteY551" fmla="*/ 1161524 h 1839213"/>
              <a:gd name="connsiteX552" fmla="*/ 2726779 w 12192000"/>
              <a:gd name="connsiteY552" fmla="*/ 1161524 h 1839213"/>
              <a:gd name="connsiteX553" fmla="*/ 2726779 w 12192000"/>
              <a:gd name="connsiteY553" fmla="*/ 990099 h 1839213"/>
              <a:gd name="connsiteX554" fmla="*/ 2701946 w 12192000"/>
              <a:gd name="connsiteY554" fmla="*/ 990099 h 1839213"/>
              <a:gd name="connsiteX555" fmla="*/ 2701946 w 12192000"/>
              <a:gd name="connsiteY555" fmla="*/ 903586 h 1839213"/>
              <a:gd name="connsiteX556" fmla="*/ 2698742 w 12192000"/>
              <a:gd name="connsiteY556" fmla="*/ 903586 h 1839213"/>
              <a:gd name="connsiteX557" fmla="*/ 2698742 w 12192000"/>
              <a:gd name="connsiteY557" fmla="*/ 955654 h 1839213"/>
              <a:gd name="connsiteX558" fmla="*/ 2673108 w 12192000"/>
              <a:gd name="connsiteY558" fmla="*/ 938832 h 1839213"/>
              <a:gd name="connsiteX559" fmla="*/ 2673108 w 12192000"/>
              <a:gd name="connsiteY559" fmla="*/ 909193 h 1839213"/>
              <a:gd name="connsiteX560" fmla="*/ 2659490 w 12192000"/>
              <a:gd name="connsiteY560" fmla="*/ 893172 h 1839213"/>
              <a:gd name="connsiteX561" fmla="*/ 2659490 w 12192000"/>
              <a:gd name="connsiteY561" fmla="*/ 873146 h 1839213"/>
              <a:gd name="connsiteX562" fmla="*/ 2651480 w 12192000"/>
              <a:gd name="connsiteY562" fmla="*/ 873146 h 1839213"/>
              <a:gd name="connsiteX563" fmla="*/ 2557757 w 12192000"/>
              <a:gd name="connsiteY563" fmla="*/ 961262 h 1839213"/>
              <a:gd name="connsiteX564" fmla="*/ 2557757 w 12192000"/>
              <a:gd name="connsiteY564" fmla="*/ 968471 h 1839213"/>
              <a:gd name="connsiteX565" fmla="*/ 2545741 w 12192000"/>
              <a:gd name="connsiteY565" fmla="*/ 978885 h 1839213"/>
              <a:gd name="connsiteX566" fmla="*/ 2545741 w 12192000"/>
              <a:gd name="connsiteY566" fmla="*/ 991702 h 1839213"/>
              <a:gd name="connsiteX567" fmla="*/ 2515301 w 12192000"/>
              <a:gd name="connsiteY567" fmla="*/ 991702 h 1839213"/>
              <a:gd name="connsiteX568" fmla="*/ 2515301 w 12192000"/>
              <a:gd name="connsiteY568" fmla="*/ 1124676 h 1839213"/>
              <a:gd name="connsiteX569" fmla="*/ 2503285 w 12192000"/>
              <a:gd name="connsiteY569" fmla="*/ 1124676 h 1839213"/>
              <a:gd name="connsiteX570" fmla="*/ 2503285 w 12192000"/>
              <a:gd name="connsiteY570" fmla="*/ 1271268 h 1839213"/>
              <a:gd name="connsiteX571" fmla="*/ 2496076 w 12192000"/>
              <a:gd name="connsiteY571" fmla="*/ 1271268 h 1839213"/>
              <a:gd name="connsiteX572" fmla="*/ 2496076 w 12192000"/>
              <a:gd name="connsiteY572" fmla="*/ 1284085 h 1839213"/>
              <a:gd name="connsiteX573" fmla="*/ 2475248 w 12192000"/>
              <a:gd name="connsiteY573" fmla="*/ 1306515 h 1839213"/>
              <a:gd name="connsiteX574" fmla="*/ 2475248 w 12192000"/>
              <a:gd name="connsiteY574" fmla="*/ 1322536 h 1839213"/>
              <a:gd name="connsiteX575" fmla="*/ 2448013 w 12192000"/>
              <a:gd name="connsiteY575" fmla="*/ 1322536 h 1839213"/>
              <a:gd name="connsiteX576" fmla="*/ 2448013 w 12192000"/>
              <a:gd name="connsiteY576" fmla="*/ 1340159 h 1839213"/>
              <a:gd name="connsiteX577" fmla="*/ 2453620 w 12192000"/>
              <a:gd name="connsiteY577" fmla="*/ 1340159 h 1839213"/>
              <a:gd name="connsiteX578" fmla="*/ 2453620 w 12192000"/>
              <a:gd name="connsiteY578" fmla="*/ 1390625 h 1839213"/>
              <a:gd name="connsiteX579" fmla="*/ 2413567 w 12192000"/>
              <a:gd name="connsiteY579" fmla="*/ 1390625 h 1839213"/>
              <a:gd name="connsiteX580" fmla="*/ 2413567 w 12192000"/>
              <a:gd name="connsiteY580" fmla="*/ 1419463 h 1839213"/>
              <a:gd name="connsiteX581" fmla="*/ 2410363 w 12192000"/>
              <a:gd name="connsiteY581" fmla="*/ 1416259 h 1839213"/>
              <a:gd name="connsiteX582" fmla="*/ 2403955 w 12192000"/>
              <a:gd name="connsiteY582" fmla="*/ 1407447 h 1839213"/>
              <a:gd name="connsiteX583" fmla="*/ 2382326 w 12192000"/>
              <a:gd name="connsiteY583" fmla="*/ 1407447 h 1839213"/>
              <a:gd name="connsiteX584" fmla="*/ 2382326 w 12192000"/>
              <a:gd name="connsiteY584" fmla="*/ 1398636 h 1839213"/>
              <a:gd name="connsiteX585" fmla="*/ 2363902 w 12192000"/>
              <a:gd name="connsiteY585" fmla="*/ 1398636 h 1839213"/>
              <a:gd name="connsiteX586" fmla="*/ 2363902 w 12192000"/>
              <a:gd name="connsiteY586" fmla="*/ 1391426 h 1839213"/>
              <a:gd name="connsiteX587" fmla="*/ 2348682 w 12192000"/>
              <a:gd name="connsiteY587" fmla="*/ 1391426 h 1839213"/>
              <a:gd name="connsiteX588" fmla="*/ 2340672 w 12192000"/>
              <a:gd name="connsiteY588" fmla="*/ 1384217 h 1839213"/>
              <a:gd name="connsiteX589" fmla="*/ 2340672 w 12192000"/>
              <a:gd name="connsiteY589" fmla="*/ 1374604 h 1839213"/>
              <a:gd name="connsiteX590" fmla="*/ 2312635 w 12192000"/>
              <a:gd name="connsiteY590" fmla="*/ 1374604 h 1839213"/>
              <a:gd name="connsiteX591" fmla="*/ 2312635 w 12192000"/>
              <a:gd name="connsiteY591" fmla="*/ 1368997 h 1839213"/>
              <a:gd name="connsiteX592" fmla="*/ 2303824 w 12192000"/>
              <a:gd name="connsiteY592" fmla="*/ 1368997 h 1839213"/>
              <a:gd name="connsiteX593" fmla="*/ 2303824 w 12192000"/>
              <a:gd name="connsiteY593" fmla="*/ 1374604 h 1839213"/>
              <a:gd name="connsiteX594" fmla="*/ 2265373 w 12192000"/>
              <a:gd name="connsiteY594" fmla="*/ 1374604 h 1839213"/>
              <a:gd name="connsiteX595" fmla="*/ 2265373 w 12192000"/>
              <a:gd name="connsiteY595" fmla="*/ 1408248 h 1839213"/>
              <a:gd name="connsiteX596" fmla="*/ 2238137 w 12192000"/>
              <a:gd name="connsiteY596" fmla="*/ 1408248 h 1839213"/>
              <a:gd name="connsiteX597" fmla="*/ 2238137 w 12192000"/>
              <a:gd name="connsiteY597" fmla="*/ 1429076 h 1839213"/>
              <a:gd name="connsiteX598" fmla="*/ 2227724 w 12192000"/>
              <a:gd name="connsiteY598" fmla="*/ 1429076 h 1839213"/>
              <a:gd name="connsiteX599" fmla="*/ 2227724 w 12192000"/>
              <a:gd name="connsiteY599" fmla="*/ 1437887 h 1839213"/>
              <a:gd name="connsiteX600" fmla="*/ 2181263 w 12192000"/>
              <a:gd name="connsiteY600" fmla="*/ 1437887 h 1839213"/>
              <a:gd name="connsiteX601" fmla="*/ 2181263 w 12192000"/>
              <a:gd name="connsiteY601" fmla="*/ 1335353 h 1839213"/>
              <a:gd name="connsiteX602" fmla="*/ 2178860 w 12192000"/>
              <a:gd name="connsiteY602" fmla="*/ 1335353 h 1839213"/>
              <a:gd name="connsiteX603" fmla="*/ 2178860 w 12192000"/>
              <a:gd name="connsiteY603" fmla="*/ 1254446 h 1839213"/>
              <a:gd name="connsiteX604" fmla="*/ 2182865 w 12192000"/>
              <a:gd name="connsiteY604" fmla="*/ 1254446 h 1839213"/>
              <a:gd name="connsiteX605" fmla="*/ 2182865 w 12192000"/>
              <a:gd name="connsiteY605" fmla="*/ 1236022 h 1839213"/>
              <a:gd name="connsiteX606" fmla="*/ 2174854 w 12192000"/>
              <a:gd name="connsiteY606" fmla="*/ 1210389 h 1839213"/>
              <a:gd name="connsiteX607" fmla="*/ 2162838 w 12192000"/>
              <a:gd name="connsiteY607" fmla="*/ 1210389 h 1839213"/>
              <a:gd name="connsiteX608" fmla="*/ 2162838 w 12192000"/>
              <a:gd name="connsiteY608" fmla="*/ 1195169 h 1839213"/>
              <a:gd name="connsiteX609" fmla="*/ 2084336 w 12192000"/>
              <a:gd name="connsiteY609" fmla="*/ 1159922 h 1839213"/>
              <a:gd name="connsiteX610" fmla="*/ 2008236 w 12192000"/>
              <a:gd name="connsiteY610" fmla="*/ 1151111 h 1839213"/>
              <a:gd name="connsiteX611" fmla="*/ 2004230 w 12192000"/>
              <a:gd name="connsiteY611" fmla="*/ 1157519 h 1839213"/>
              <a:gd name="connsiteX612" fmla="*/ 1994618 w 12192000"/>
              <a:gd name="connsiteY612" fmla="*/ 1157519 h 1839213"/>
              <a:gd name="connsiteX613" fmla="*/ 1994618 w 12192000"/>
              <a:gd name="connsiteY613" fmla="*/ 1114262 h 1839213"/>
              <a:gd name="connsiteX614" fmla="*/ 1990612 w 12192000"/>
              <a:gd name="connsiteY614" fmla="*/ 1114262 h 1839213"/>
              <a:gd name="connsiteX615" fmla="*/ 1990612 w 12192000"/>
              <a:gd name="connsiteY615" fmla="*/ 1157519 h 1839213"/>
              <a:gd name="connsiteX616" fmla="*/ 1973790 w 12192000"/>
              <a:gd name="connsiteY616" fmla="*/ 1157519 h 1839213"/>
              <a:gd name="connsiteX617" fmla="*/ 1973790 w 12192000"/>
              <a:gd name="connsiteY617" fmla="*/ 1121472 h 1839213"/>
              <a:gd name="connsiteX618" fmla="*/ 1968183 w 12192000"/>
              <a:gd name="connsiteY618" fmla="*/ 1121472 h 1839213"/>
              <a:gd name="connsiteX619" fmla="*/ 1956167 w 12192000"/>
              <a:gd name="connsiteY619" fmla="*/ 1109456 h 1839213"/>
              <a:gd name="connsiteX620" fmla="*/ 1952963 w 12192000"/>
              <a:gd name="connsiteY620" fmla="*/ 1109456 h 1839213"/>
              <a:gd name="connsiteX621" fmla="*/ 1952963 w 12192000"/>
              <a:gd name="connsiteY621" fmla="*/ 1134289 h 1839213"/>
              <a:gd name="connsiteX622" fmla="*/ 1933738 w 12192000"/>
              <a:gd name="connsiteY622" fmla="*/ 1134289 h 1839213"/>
              <a:gd name="connsiteX623" fmla="*/ 1933738 w 12192000"/>
              <a:gd name="connsiteY623" fmla="*/ 1142299 h 1839213"/>
              <a:gd name="connsiteX624" fmla="*/ 1938544 w 12192000"/>
              <a:gd name="connsiteY624" fmla="*/ 1145503 h 1839213"/>
              <a:gd name="connsiteX625" fmla="*/ 1938544 w 12192000"/>
              <a:gd name="connsiteY625" fmla="*/ 1150310 h 1839213"/>
              <a:gd name="connsiteX626" fmla="*/ 1866449 w 12192000"/>
              <a:gd name="connsiteY626" fmla="*/ 1150310 h 1839213"/>
              <a:gd name="connsiteX627" fmla="*/ 1866449 w 12192000"/>
              <a:gd name="connsiteY627" fmla="*/ 1157519 h 1839213"/>
              <a:gd name="connsiteX628" fmla="*/ 1794355 w 12192000"/>
              <a:gd name="connsiteY628" fmla="*/ 1171137 h 1839213"/>
              <a:gd name="connsiteX629" fmla="*/ 1736679 w 12192000"/>
              <a:gd name="connsiteY629" fmla="*/ 1192765 h 1839213"/>
              <a:gd name="connsiteX630" fmla="*/ 1729470 w 12192000"/>
              <a:gd name="connsiteY630" fmla="*/ 1192765 h 1839213"/>
              <a:gd name="connsiteX631" fmla="*/ 1729470 w 12192000"/>
              <a:gd name="connsiteY631" fmla="*/ 1207184 h 1839213"/>
              <a:gd name="connsiteX632" fmla="*/ 1721459 w 12192000"/>
              <a:gd name="connsiteY632" fmla="*/ 1207184 h 1839213"/>
              <a:gd name="connsiteX633" fmla="*/ 1721459 w 12192000"/>
              <a:gd name="connsiteY633" fmla="*/ 1203179 h 1839213"/>
              <a:gd name="connsiteX634" fmla="*/ 1703836 w 12192000"/>
              <a:gd name="connsiteY634" fmla="*/ 1203179 h 1839213"/>
              <a:gd name="connsiteX635" fmla="*/ 1703836 w 12192000"/>
              <a:gd name="connsiteY635" fmla="*/ 1207184 h 1839213"/>
              <a:gd name="connsiteX636" fmla="*/ 1698229 w 12192000"/>
              <a:gd name="connsiteY636" fmla="*/ 1207184 h 1839213"/>
              <a:gd name="connsiteX637" fmla="*/ 1668590 w 12192000"/>
              <a:gd name="connsiteY637" fmla="*/ 1227211 h 1839213"/>
              <a:gd name="connsiteX638" fmla="*/ 1647762 w 12192000"/>
              <a:gd name="connsiteY638" fmla="*/ 1246436 h 1839213"/>
              <a:gd name="connsiteX639" fmla="*/ 1647762 w 12192000"/>
              <a:gd name="connsiteY639" fmla="*/ 1331347 h 1839213"/>
              <a:gd name="connsiteX640" fmla="*/ 1642956 w 12192000"/>
              <a:gd name="connsiteY640" fmla="*/ 1331347 h 1839213"/>
              <a:gd name="connsiteX641" fmla="*/ 1642956 w 12192000"/>
              <a:gd name="connsiteY641" fmla="*/ 1406646 h 1839213"/>
              <a:gd name="connsiteX642" fmla="*/ 1590087 w 12192000"/>
              <a:gd name="connsiteY642" fmla="*/ 1406646 h 1839213"/>
              <a:gd name="connsiteX643" fmla="*/ 1590087 w 12192000"/>
              <a:gd name="connsiteY643" fmla="*/ 1416259 h 1839213"/>
              <a:gd name="connsiteX644" fmla="*/ 1582877 w 12192000"/>
              <a:gd name="connsiteY644" fmla="*/ 1416259 h 1839213"/>
              <a:gd name="connsiteX645" fmla="*/ 1582877 w 12192000"/>
              <a:gd name="connsiteY645" fmla="*/ 1421065 h 1839213"/>
              <a:gd name="connsiteX646" fmla="*/ 1556443 w 12192000"/>
              <a:gd name="connsiteY646" fmla="*/ 1421065 h 1839213"/>
              <a:gd name="connsiteX647" fmla="*/ 1556443 w 12192000"/>
              <a:gd name="connsiteY647" fmla="*/ 1426672 h 1839213"/>
              <a:gd name="connsiteX648" fmla="*/ 1546830 w 12192000"/>
              <a:gd name="connsiteY648" fmla="*/ 1426672 h 1839213"/>
              <a:gd name="connsiteX649" fmla="*/ 1546830 w 12192000"/>
              <a:gd name="connsiteY649" fmla="*/ 1429877 h 1839213"/>
              <a:gd name="connsiteX650" fmla="*/ 1543626 w 12192000"/>
              <a:gd name="connsiteY650" fmla="*/ 1429877 h 1839213"/>
              <a:gd name="connsiteX651" fmla="*/ 1543626 w 12192000"/>
              <a:gd name="connsiteY651" fmla="*/ 1420264 h 1839213"/>
              <a:gd name="connsiteX652" fmla="*/ 1517992 w 12192000"/>
              <a:gd name="connsiteY652" fmla="*/ 1420264 h 1839213"/>
              <a:gd name="connsiteX653" fmla="*/ 1517992 w 12192000"/>
              <a:gd name="connsiteY653" fmla="*/ 1441091 h 1839213"/>
              <a:gd name="connsiteX654" fmla="*/ 1522799 w 12192000"/>
              <a:gd name="connsiteY654" fmla="*/ 1441091 h 1839213"/>
              <a:gd name="connsiteX655" fmla="*/ 1522799 w 12192000"/>
              <a:gd name="connsiteY655" fmla="*/ 1457913 h 1839213"/>
              <a:gd name="connsiteX656" fmla="*/ 1493160 w 12192000"/>
              <a:gd name="connsiteY656" fmla="*/ 1457913 h 1839213"/>
              <a:gd name="connsiteX657" fmla="*/ 1493160 w 12192000"/>
              <a:gd name="connsiteY657" fmla="*/ 1527605 h 1839213"/>
              <a:gd name="connsiteX658" fmla="*/ 1458714 w 12192000"/>
              <a:gd name="connsiteY658" fmla="*/ 1527605 h 1839213"/>
              <a:gd name="connsiteX659" fmla="*/ 1435484 w 12192000"/>
              <a:gd name="connsiteY659" fmla="*/ 1010927 h 1839213"/>
              <a:gd name="connsiteX660" fmla="*/ 1449903 w 12192000"/>
              <a:gd name="connsiteY660" fmla="*/ 1006120 h 1839213"/>
              <a:gd name="connsiteX661" fmla="*/ 1449903 w 12192000"/>
              <a:gd name="connsiteY661" fmla="*/ 962864 h 1839213"/>
              <a:gd name="connsiteX662" fmla="*/ 1455510 w 12192000"/>
              <a:gd name="connsiteY662" fmla="*/ 955654 h 1839213"/>
              <a:gd name="connsiteX663" fmla="*/ 1455510 w 12192000"/>
              <a:gd name="connsiteY663" fmla="*/ 929220 h 1839213"/>
              <a:gd name="connsiteX664" fmla="*/ 1470730 w 12192000"/>
              <a:gd name="connsiteY664" fmla="*/ 920408 h 1839213"/>
              <a:gd name="connsiteX665" fmla="*/ 1478741 w 12192000"/>
              <a:gd name="connsiteY665" fmla="*/ 914000 h 1839213"/>
              <a:gd name="connsiteX666" fmla="*/ 1492359 w 12192000"/>
              <a:gd name="connsiteY666" fmla="*/ 883560 h 1839213"/>
              <a:gd name="connsiteX667" fmla="*/ 1492359 w 12192000"/>
              <a:gd name="connsiteY667" fmla="*/ 858727 h 1839213"/>
              <a:gd name="connsiteX668" fmla="*/ 1488353 w 12192000"/>
              <a:gd name="connsiteY668" fmla="*/ 857125 h 1839213"/>
              <a:gd name="connsiteX669" fmla="*/ 1488353 w 12192000"/>
              <a:gd name="connsiteY669" fmla="*/ 850716 h 1839213"/>
              <a:gd name="connsiteX670" fmla="*/ 1485950 w 12192000"/>
              <a:gd name="connsiteY670" fmla="*/ 849114 h 1839213"/>
              <a:gd name="connsiteX671" fmla="*/ 1485950 w 12192000"/>
              <a:gd name="connsiteY671" fmla="*/ 846711 h 1839213"/>
              <a:gd name="connsiteX672" fmla="*/ 1483547 w 12192000"/>
              <a:gd name="connsiteY672" fmla="*/ 845109 h 1839213"/>
              <a:gd name="connsiteX673" fmla="*/ 1483547 w 12192000"/>
              <a:gd name="connsiteY673" fmla="*/ 841104 h 1839213"/>
              <a:gd name="connsiteX674" fmla="*/ 1454709 w 12192000"/>
              <a:gd name="connsiteY674" fmla="*/ 834695 h 1839213"/>
              <a:gd name="connsiteX675" fmla="*/ 1457112 w 12192000"/>
              <a:gd name="connsiteY675" fmla="*/ 831491 h 1839213"/>
              <a:gd name="connsiteX676" fmla="*/ 1463521 w 12192000"/>
              <a:gd name="connsiteY676" fmla="*/ 806659 h 1839213"/>
              <a:gd name="connsiteX677" fmla="*/ 1463521 w 12192000"/>
              <a:gd name="connsiteY677" fmla="*/ 802653 h 1839213"/>
              <a:gd name="connsiteX678" fmla="*/ 1461117 w 12192000"/>
              <a:gd name="connsiteY678" fmla="*/ 802653 h 1839213"/>
              <a:gd name="connsiteX679" fmla="*/ 1461117 w 12192000"/>
              <a:gd name="connsiteY679" fmla="*/ 805057 h 1839213"/>
              <a:gd name="connsiteX680" fmla="*/ 1438688 w 12192000"/>
              <a:gd name="connsiteY680" fmla="*/ 791439 h 1839213"/>
              <a:gd name="connsiteX681" fmla="*/ 1438688 w 12192000"/>
              <a:gd name="connsiteY681" fmla="*/ 771412 h 1839213"/>
              <a:gd name="connsiteX682" fmla="*/ 1433882 w 12192000"/>
              <a:gd name="connsiteY682" fmla="*/ 771412 h 1839213"/>
              <a:gd name="connsiteX683" fmla="*/ 1433882 w 12192000"/>
              <a:gd name="connsiteY683" fmla="*/ 765805 h 1839213"/>
              <a:gd name="connsiteX684" fmla="*/ 1425070 w 12192000"/>
              <a:gd name="connsiteY684" fmla="*/ 764203 h 1839213"/>
              <a:gd name="connsiteX685" fmla="*/ 1423468 w 12192000"/>
              <a:gd name="connsiteY685" fmla="*/ 641642 h 1839213"/>
              <a:gd name="connsiteX686" fmla="*/ 1425070 w 12192000"/>
              <a:gd name="connsiteY686" fmla="*/ 639239 h 1839213"/>
              <a:gd name="connsiteX687" fmla="*/ 1425070 w 12192000"/>
              <a:gd name="connsiteY687" fmla="*/ 635234 h 1839213"/>
              <a:gd name="connsiteX688" fmla="*/ 1421065 w 12192000"/>
              <a:gd name="connsiteY688" fmla="*/ 633632 h 1839213"/>
              <a:gd name="connsiteX689" fmla="*/ 1423468 w 12192000"/>
              <a:gd name="connsiteY689" fmla="*/ 535102 h 1839213"/>
              <a:gd name="connsiteX690" fmla="*/ 1425871 w 12192000"/>
              <a:gd name="connsiteY690" fmla="*/ 528694 h 1839213"/>
              <a:gd name="connsiteX691" fmla="*/ 1421866 w 12192000"/>
              <a:gd name="connsiteY691" fmla="*/ 526291 h 1839213"/>
              <a:gd name="connsiteX692" fmla="*/ 1421866 w 12192000"/>
              <a:gd name="connsiteY692" fmla="*/ 521484 h 1839213"/>
              <a:gd name="connsiteX693" fmla="*/ 1418662 w 12192000"/>
              <a:gd name="connsiteY693" fmla="*/ 519081 h 1839213"/>
              <a:gd name="connsiteX694" fmla="*/ 1417861 w 12192000"/>
              <a:gd name="connsiteY694" fmla="*/ 417348 h 1839213"/>
              <a:gd name="connsiteX695" fmla="*/ 1423468 w 12192000"/>
              <a:gd name="connsiteY695" fmla="*/ 417348 h 1839213"/>
              <a:gd name="connsiteX696" fmla="*/ 1423468 w 12192000"/>
              <a:gd name="connsiteY696" fmla="*/ 412541 h 1839213"/>
              <a:gd name="connsiteX697" fmla="*/ 1417060 w 12192000"/>
              <a:gd name="connsiteY697" fmla="*/ 412541 h 1839213"/>
              <a:gd name="connsiteX698" fmla="*/ 1417060 w 12192000"/>
              <a:gd name="connsiteY698" fmla="*/ 410138 h 1839213"/>
              <a:gd name="connsiteX699" fmla="*/ 1420264 w 12192000"/>
              <a:gd name="connsiteY699" fmla="*/ 408536 h 1839213"/>
              <a:gd name="connsiteX700" fmla="*/ 1420264 w 12192000"/>
              <a:gd name="connsiteY700" fmla="*/ 406133 h 1839213"/>
              <a:gd name="connsiteX701" fmla="*/ 1421065 w 12192000"/>
              <a:gd name="connsiteY701" fmla="*/ 404531 h 1839213"/>
              <a:gd name="connsiteX702" fmla="*/ 1421065 w 12192000"/>
              <a:gd name="connsiteY702" fmla="*/ 401327 h 1839213"/>
              <a:gd name="connsiteX703" fmla="*/ 1416259 w 12192000"/>
              <a:gd name="connsiteY703" fmla="*/ 400526 h 1839213"/>
              <a:gd name="connsiteX704" fmla="*/ 1416259 w 12192000"/>
              <a:gd name="connsiteY704" fmla="*/ 286776 h 1839213"/>
              <a:gd name="connsiteX705" fmla="*/ 1417060 w 12192000"/>
              <a:gd name="connsiteY705" fmla="*/ 286776 h 1839213"/>
              <a:gd name="connsiteX706" fmla="*/ 1417060 w 12192000"/>
              <a:gd name="connsiteY706" fmla="*/ 284373 h 1839213"/>
              <a:gd name="connsiteX707" fmla="*/ 1414657 w 12192000"/>
              <a:gd name="connsiteY707" fmla="*/ 284373 h 1839213"/>
              <a:gd name="connsiteX708" fmla="*/ 1414657 w 12192000"/>
              <a:gd name="connsiteY708" fmla="*/ 266750 h 1839213"/>
              <a:gd name="connsiteX709" fmla="*/ 1412253 w 12192000"/>
              <a:gd name="connsiteY709" fmla="*/ 265148 h 1839213"/>
              <a:gd name="connsiteX710" fmla="*/ 1409850 w 12192000"/>
              <a:gd name="connsiteY710" fmla="*/ 266750 h 1839213"/>
              <a:gd name="connsiteX711" fmla="*/ 1409850 w 12192000"/>
              <a:gd name="connsiteY711" fmla="*/ 284373 h 1839213"/>
              <a:gd name="connsiteX712" fmla="*/ 1407447 w 12192000"/>
              <a:gd name="connsiteY712" fmla="*/ 284373 h 1839213"/>
              <a:gd name="connsiteX713" fmla="*/ 1407447 w 12192000"/>
              <a:gd name="connsiteY713" fmla="*/ 286776 h 1839213"/>
              <a:gd name="connsiteX714" fmla="*/ 1408248 w 12192000"/>
              <a:gd name="connsiteY714" fmla="*/ 286776 h 1839213"/>
              <a:gd name="connsiteX715" fmla="*/ 1408248 w 12192000"/>
              <a:gd name="connsiteY715" fmla="*/ 401327 h 1839213"/>
              <a:gd name="connsiteX716" fmla="*/ 1402641 w 12192000"/>
              <a:gd name="connsiteY716" fmla="*/ 402128 h 1839213"/>
              <a:gd name="connsiteX717" fmla="*/ 1402641 w 12192000"/>
              <a:gd name="connsiteY717" fmla="*/ 405332 h 1839213"/>
              <a:gd name="connsiteX718" fmla="*/ 1403442 w 12192000"/>
              <a:gd name="connsiteY718" fmla="*/ 406934 h 1839213"/>
              <a:gd name="connsiteX719" fmla="*/ 1403442 w 12192000"/>
              <a:gd name="connsiteY719" fmla="*/ 408536 h 1839213"/>
              <a:gd name="connsiteX720" fmla="*/ 1406646 w 12192000"/>
              <a:gd name="connsiteY720" fmla="*/ 410138 h 1839213"/>
              <a:gd name="connsiteX721" fmla="*/ 1406646 w 12192000"/>
              <a:gd name="connsiteY721" fmla="*/ 412541 h 1839213"/>
              <a:gd name="connsiteX722" fmla="*/ 1401840 w 12192000"/>
              <a:gd name="connsiteY722" fmla="*/ 412541 h 1839213"/>
              <a:gd name="connsiteX723" fmla="*/ 1401840 w 12192000"/>
              <a:gd name="connsiteY723" fmla="*/ 417348 h 1839213"/>
              <a:gd name="connsiteX724" fmla="*/ 1407447 w 12192000"/>
              <a:gd name="connsiteY724" fmla="*/ 417348 h 1839213"/>
              <a:gd name="connsiteX725" fmla="*/ 1406646 w 12192000"/>
              <a:gd name="connsiteY725" fmla="*/ 519882 h 1839213"/>
              <a:gd name="connsiteX726" fmla="*/ 1403442 w 12192000"/>
              <a:gd name="connsiteY726" fmla="*/ 522285 h 1839213"/>
              <a:gd name="connsiteX727" fmla="*/ 1403442 w 12192000"/>
              <a:gd name="connsiteY727" fmla="*/ 527092 h 1839213"/>
              <a:gd name="connsiteX728" fmla="*/ 1399437 w 12192000"/>
              <a:gd name="connsiteY728" fmla="*/ 529495 h 1839213"/>
              <a:gd name="connsiteX729" fmla="*/ 1401840 w 12192000"/>
              <a:gd name="connsiteY729" fmla="*/ 535903 h 1839213"/>
              <a:gd name="connsiteX730" fmla="*/ 1404243 w 12192000"/>
              <a:gd name="connsiteY730" fmla="*/ 634433 h 1839213"/>
              <a:gd name="connsiteX731" fmla="*/ 1400238 w 12192000"/>
              <a:gd name="connsiteY731" fmla="*/ 636035 h 1839213"/>
              <a:gd name="connsiteX732" fmla="*/ 1400238 w 12192000"/>
              <a:gd name="connsiteY732" fmla="*/ 640040 h 1839213"/>
              <a:gd name="connsiteX733" fmla="*/ 1401840 w 12192000"/>
              <a:gd name="connsiteY733" fmla="*/ 642443 h 1839213"/>
              <a:gd name="connsiteX734" fmla="*/ 1400238 w 12192000"/>
              <a:gd name="connsiteY734" fmla="*/ 765004 h 1839213"/>
              <a:gd name="connsiteX735" fmla="*/ 1391426 w 12192000"/>
              <a:gd name="connsiteY735" fmla="*/ 766606 h 1839213"/>
              <a:gd name="connsiteX736" fmla="*/ 1391426 w 12192000"/>
              <a:gd name="connsiteY736" fmla="*/ 772214 h 1839213"/>
              <a:gd name="connsiteX737" fmla="*/ 1387421 w 12192000"/>
              <a:gd name="connsiteY737" fmla="*/ 772214 h 1839213"/>
              <a:gd name="connsiteX738" fmla="*/ 1387421 w 12192000"/>
              <a:gd name="connsiteY738" fmla="*/ 793041 h 1839213"/>
              <a:gd name="connsiteX739" fmla="*/ 1364991 w 12192000"/>
              <a:gd name="connsiteY739" fmla="*/ 806659 h 1839213"/>
              <a:gd name="connsiteX740" fmla="*/ 1364991 w 12192000"/>
              <a:gd name="connsiteY740" fmla="*/ 804256 h 1839213"/>
              <a:gd name="connsiteX741" fmla="*/ 1362588 w 12192000"/>
              <a:gd name="connsiteY741" fmla="*/ 804256 h 1839213"/>
              <a:gd name="connsiteX742" fmla="*/ 1362588 w 12192000"/>
              <a:gd name="connsiteY742" fmla="*/ 808261 h 1839213"/>
              <a:gd name="connsiteX743" fmla="*/ 1368997 w 12192000"/>
              <a:gd name="connsiteY743" fmla="*/ 833093 h 1839213"/>
              <a:gd name="connsiteX744" fmla="*/ 1370599 w 12192000"/>
              <a:gd name="connsiteY744" fmla="*/ 836298 h 1839213"/>
              <a:gd name="connsiteX745" fmla="*/ 1341761 w 12192000"/>
              <a:gd name="connsiteY745" fmla="*/ 842706 h 1839213"/>
              <a:gd name="connsiteX746" fmla="*/ 1341761 w 12192000"/>
              <a:gd name="connsiteY746" fmla="*/ 846711 h 1839213"/>
              <a:gd name="connsiteX747" fmla="*/ 1339358 w 12192000"/>
              <a:gd name="connsiteY747" fmla="*/ 848313 h 1839213"/>
              <a:gd name="connsiteX748" fmla="*/ 1339358 w 12192000"/>
              <a:gd name="connsiteY748" fmla="*/ 850716 h 1839213"/>
              <a:gd name="connsiteX749" fmla="*/ 1336955 w 12192000"/>
              <a:gd name="connsiteY749" fmla="*/ 852319 h 1839213"/>
              <a:gd name="connsiteX750" fmla="*/ 1336955 w 12192000"/>
              <a:gd name="connsiteY750" fmla="*/ 858727 h 1839213"/>
              <a:gd name="connsiteX751" fmla="*/ 1332949 w 12192000"/>
              <a:gd name="connsiteY751" fmla="*/ 860329 h 1839213"/>
              <a:gd name="connsiteX752" fmla="*/ 1332949 w 12192000"/>
              <a:gd name="connsiteY752" fmla="*/ 885162 h 1839213"/>
              <a:gd name="connsiteX753" fmla="*/ 1346567 w 12192000"/>
              <a:gd name="connsiteY753" fmla="*/ 915602 h 1839213"/>
              <a:gd name="connsiteX754" fmla="*/ 1354578 w 12192000"/>
              <a:gd name="connsiteY754" fmla="*/ 922010 h 1839213"/>
              <a:gd name="connsiteX755" fmla="*/ 1369798 w 12192000"/>
              <a:gd name="connsiteY755" fmla="*/ 930822 h 1839213"/>
              <a:gd name="connsiteX756" fmla="*/ 1369798 w 12192000"/>
              <a:gd name="connsiteY756" fmla="*/ 958858 h 1839213"/>
              <a:gd name="connsiteX757" fmla="*/ 1375405 w 12192000"/>
              <a:gd name="connsiteY757" fmla="*/ 966068 h 1839213"/>
              <a:gd name="connsiteX758" fmla="*/ 1375405 w 12192000"/>
              <a:gd name="connsiteY758" fmla="*/ 1009325 h 1839213"/>
              <a:gd name="connsiteX759" fmla="*/ 1389824 w 12192000"/>
              <a:gd name="connsiteY759" fmla="*/ 1014131 h 1839213"/>
              <a:gd name="connsiteX760" fmla="*/ 1363389 w 12192000"/>
              <a:gd name="connsiteY760" fmla="*/ 1604506 h 1839213"/>
              <a:gd name="connsiteX761" fmla="*/ 1350573 w 12192000"/>
              <a:gd name="connsiteY761" fmla="*/ 1604506 h 1839213"/>
              <a:gd name="connsiteX762" fmla="*/ 1350573 w 12192000"/>
              <a:gd name="connsiteY762" fmla="*/ 1650967 h 1839213"/>
              <a:gd name="connsiteX763" fmla="*/ 1332949 w 12192000"/>
              <a:gd name="connsiteY763" fmla="*/ 1650967 h 1839213"/>
              <a:gd name="connsiteX764" fmla="*/ 1332949 w 12192000"/>
              <a:gd name="connsiteY764" fmla="*/ 1659778 h 1839213"/>
              <a:gd name="connsiteX765" fmla="*/ 1280881 w 12192000"/>
              <a:gd name="connsiteY765" fmla="*/ 1659778 h 1839213"/>
              <a:gd name="connsiteX766" fmla="*/ 1276876 w 12192000"/>
              <a:gd name="connsiteY766" fmla="*/ 1655773 h 1839213"/>
              <a:gd name="connsiteX767" fmla="*/ 1276876 w 12192000"/>
              <a:gd name="connsiteY767" fmla="*/ 1642956 h 1839213"/>
              <a:gd name="connsiteX768" fmla="*/ 1272870 w 12192000"/>
              <a:gd name="connsiteY768" fmla="*/ 1642956 h 1839213"/>
              <a:gd name="connsiteX769" fmla="*/ 1272870 w 12192000"/>
              <a:gd name="connsiteY769" fmla="*/ 1630139 h 1839213"/>
              <a:gd name="connsiteX770" fmla="*/ 1319331 w 12192000"/>
              <a:gd name="connsiteY770" fmla="*/ 1620527 h 1839213"/>
              <a:gd name="connsiteX771" fmla="*/ 1319331 w 12192000"/>
              <a:gd name="connsiteY771" fmla="*/ 1602103 h 1839213"/>
              <a:gd name="connsiteX772" fmla="*/ 1236823 w 12192000"/>
              <a:gd name="connsiteY772" fmla="*/ 1580474 h 1839213"/>
              <a:gd name="connsiteX773" fmla="*/ 1236823 w 12192000"/>
              <a:gd name="connsiteY773" fmla="*/ 1575668 h 1839213"/>
              <a:gd name="connsiteX774" fmla="*/ 1229614 w 12192000"/>
              <a:gd name="connsiteY774" fmla="*/ 1575668 h 1839213"/>
              <a:gd name="connsiteX775" fmla="*/ 1229614 w 12192000"/>
              <a:gd name="connsiteY775" fmla="*/ 1555642 h 1839213"/>
              <a:gd name="connsiteX776" fmla="*/ 1256048 w 12192000"/>
              <a:gd name="connsiteY776" fmla="*/ 1555642 h 1839213"/>
              <a:gd name="connsiteX777" fmla="*/ 1260054 w 12192000"/>
              <a:gd name="connsiteY777" fmla="*/ 1548432 h 1839213"/>
              <a:gd name="connsiteX778" fmla="*/ 1272870 w 12192000"/>
              <a:gd name="connsiteY778" fmla="*/ 1548432 h 1839213"/>
              <a:gd name="connsiteX779" fmla="*/ 1272870 w 12192000"/>
              <a:gd name="connsiteY779" fmla="*/ 1544427 h 1839213"/>
              <a:gd name="connsiteX780" fmla="*/ 1270467 w 12192000"/>
              <a:gd name="connsiteY780" fmla="*/ 1544427 h 1839213"/>
              <a:gd name="connsiteX781" fmla="*/ 1270467 w 12192000"/>
              <a:gd name="connsiteY781" fmla="*/ 1530008 h 1839213"/>
              <a:gd name="connsiteX782" fmla="*/ 1234420 w 12192000"/>
              <a:gd name="connsiteY782" fmla="*/ 1530008 h 1839213"/>
              <a:gd name="connsiteX783" fmla="*/ 1234420 w 12192000"/>
              <a:gd name="connsiteY783" fmla="*/ 1521196 h 1839213"/>
              <a:gd name="connsiteX784" fmla="*/ 1231216 w 12192000"/>
              <a:gd name="connsiteY784" fmla="*/ 1516390 h 1839213"/>
              <a:gd name="connsiteX785" fmla="*/ 1220802 w 12192000"/>
              <a:gd name="connsiteY785" fmla="*/ 1516390 h 1839213"/>
              <a:gd name="connsiteX786" fmla="*/ 1220802 w 12192000"/>
              <a:gd name="connsiteY786" fmla="*/ 1523600 h 1839213"/>
              <a:gd name="connsiteX787" fmla="*/ 1146304 w 12192000"/>
              <a:gd name="connsiteY787" fmla="*/ 1496364 h 1839213"/>
              <a:gd name="connsiteX788" fmla="*/ 1084623 w 12192000"/>
              <a:gd name="connsiteY788" fmla="*/ 1440290 h 1839213"/>
              <a:gd name="connsiteX789" fmla="*/ 1084623 w 12192000"/>
              <a:gd name="connsiteY789" fmla="*/ 1431479 h 1839213"/>
              <a:gd name="connsiteX790" fmla="*/ 1089430 w 12192000"/>
              <a:gd name="connsiteY790" fmla="*/ 1431479 h 1839213"/>
              <a:gd name="connsiteX791" fmla="*/ 1089430 w 12192000"/>
              <a:gd name="connsiteY791" fmla="*/ 1426672 h 1839213"/>
              <a:gd name="connsiteX792" fmla="*/ 1084623 w 12192000"/>
              <a:gd name="connsiteY792" fmla="*/ 1426672 h 1839213"/>
              <a:gd name="connsiteX793" fmla="*/ 1084623 w 12192000"/>
              <a:gd name="connsiteY793" fmla="*/ 1419463 h 1839213"/>
              <a:gd name="connsiteX794" fmla="*/ 1082220 w 12192000"/>
              <a:gd name="connsiteY794" fmla="*/ 1417861 h 1839213"/>
              <a:gd name="connsiteX795" fmla="*/ 1076613 w 12192000"/>
              <a:gd name="connsiteY795" fmla="*/ 1417861 h 1839213"/>
              <a:gd name="connsiteX796" fmla="*/ 1076613 w 12192000"/>
              <a:gd name="connsiteY796" fmla="*/ 1405845 h 1839213"/>
              <a:gd name="connsiteX797" fmla="*/ 1071006 w 12192000"/>
              <a:gd name="connsiteY797" fmla="*/ 1405845 h 1839213"/>
              <a:gd name="connsiteX798" fmla="*/ 1071006 w 12192000"/>
              <a:gd name="connsiteY798" fmla="*/ 1417060 h 1839213"/>
              <a:gd name="connsiteX799" fmla="*/ 1063796 w 12192000"/>
              <a:gd name="connsiteY799" fmla="*/ 1417060 h 1839213"/>
              <a:gd name="connsiteX800" fmla="*/ 1063796 w 12192000"/>
              <a:gd name="connsiteY800" fmla="*/ 1405845 h 1839213"/>
              <a:gd name="connsiteX801" fmla="*/ 1058990 w 12192000"/>
              <a:gd name="connsiteY801" fmla="*/ 1405845 h 1839213"/>
              <a:gd name="connsiteX802" fmla="*/ 1058990 w 12192000"/>
              <a:gd name="connsiteY802" fmla="*/ 1428275 h 1839213"/>
              <a:gd name="connsiteX803" fmla="*/ 1053382 w 12192000"/>
              <a:gd name="connsiteY803" fmla="*/ 1428275 h 1839213"/>
              <a:gd name="connsiteX804" fmla="*/ 1053382 w 12192000"/>
              <a:gd name="connsiteY804" fmla="*/ 1433081 h 1839213"/>
              <a:gd name="connsiteX805" fmla="*/ 902785 w 12192000"/>
              <a:gd name="connsiteY805" fmla="*/ 1433081 h 1839213"/>
              <a:gd name="connsiteX806" fmla="*/ 748983 w 12192000"/>
              <a:gd name="connsiteY806" fmla="*/ 1433081 h 1839213"/>
              <a:gd name="connsiteX807" fmla="*/ 748983 w 12192000"/>
              <a:gd name="connsiteY807" fmla="*/ 1428275 h 1839213"/>
              <a:gd name="connsiteX808" fmla="*/ 743376 w 12192000"/>
              <a:gd name="connsiteY808" fmla="*/ 1428275 h 1839213"/>
              <a:gd name="connsiteX809" fmla="*/ 743376 w 12192000"/>
              <a:gd name="connsiteY809" fmla="*/ 1405845 h 1839213"/>
              <a:gd name="connsiteX810" fmla="*/ 738569 w 12192000"/>
              <a:gd name="connsiteY810" fmla="*/ 1405845 h 1839213"/>
              <a:gd name="connsiteX811" fmla="*/ 738569 w 12192000"/>
              <a:gd name="connsiteY811" fmla="*/ 1417060 h 1839213"/>
              <a:gd name="connsiteX812" fmla="*/ 731360 w 12192000"/>
              <a:gd name="connsiteY812" fmla="*/ 1417060 h 1839213"/>
              <a:gd name="connsiteX813" fmla="*/ 731360 w 12192000"/>
              <a:gd name="connsiteY813" fmla="*/ 1405845 h 1839213"/>
              <a:gd name="connsiteX814" fmla="*/ 725752 w 12192000"/>
              <a:gd name="connsiteY814" fmla="*/ 1405845 h 1839213"/>
              <a:gd name="connsiteX815" fmla="*/ 725752 w 12192000"/>
              <a:gd name="connsiteY815" fmla="*/ 1417861 h 1839213"/>
              <a:gd name="connsiteX816" fmla="*/ 720145 w 12192000"/>
              <a:gd name="connsiteY816" fmla="*/ 1417861 h 1839213"/>
              <a:gd name="connsiteX817" fmla="*/ 717742 w 12192000"/>
              <a:gd name="connsiteY817" fmla="*/ 1419463 h 1839213"/>
              <a:gd name="connsiteX818" fmla="*/ 717742 w 12192000"/>
              <a:gd name="connsiteY818" fmla="*/ 1426672 h 1839213"/>
              <a:gd name="connsiteX819" fmla="*/ 712936 w 12192000"/>
              <a:gd name="connsiteY819" fmla="*/ 1426672 h 1839213"/>
              <a:gd name="connsiteX820" fmla="*/ 712936 w 12192000"/>
              <a:gd name="connsiteY820" fmla="*/ 1431479 h 1839213"/>
              <a:gd name="connsiteX821" fmla="*/ 717742 w 12192000"/>
              <a:gd name="connsiteY821" fmla="*/ 1431479 h 1839213"/>
              <a:gd name="connsiteX822" fmla="*/ 717742 w 12192000"/>
              <a:gd name="connsiteY822" fmla="*/ 1440290 h 1839213"/>
              <a:gd name="connsiteX823" fmla="*/ 656061 w 12192000"/>
              <a:gd name="connsiteY823" fmla="*/ 1496364 h 1839213"/>
              <a:gd name="connsiteX824" fmla="*/ 581563 w 12192000"/>
              <a:gd name="connsiteY824" fmla="*/ 1523600 h 1839213"/>
              <a:gd name="connsiteX825" fmla="*/ 581563 w 12192000"/>
              <a:gd name="connsiteY825" fmla="*/ 1516390 h 1839213"/>
              <a:gd name="connsiteX826" fmla="*/ 571150 w 12192000"/>
              <a:gd name="connsiteY826" fmla="*/ 1516390 h 1839213"/>
              <a:gd name="connsiteX827" fmla="*/ 567945 w 12192000"/>
              <a:gd name="connsiteY827" fmla="*/ 1521196 h 1839213"/>
              <a:gd name="connsiteX828" fmla="*/ 567945 w 12192000"/>
              <a:gd name="connsiteY828" fmla="*/ 1530008 h 1839213"/>
              <a:gd name="connsiteX829" fmla="*/ 531898 w 12192000"/>
              <a:gd name="connsiteY829" fmla="*/ 1530008 h 1839213"/>
              <a:gd name="connsiteX830" fmla="*/ 531898 w 12192000"/>
              <a:gd name="connsiteY830" fmla="*/ 1544427 h 1839213"/>
              <a:gd name="connsiteX831" fmla="*/ 528694 w 12192000"/>
              <a:gd name="connsiteY831" fmla="*/ 1544427 h 1839213"/>
              <a:gd name="connsiteX832" fmla="*/ 528694 w 12192000"/>
              <a:gd name="connsiteY832" fmla="*/ 1548432 h 1839213"/>
              <a:gd name="connsiteX833" fmla="*/ 541511 w 12192000"/>
              <a:gd name="connsiteY833" fmla="*/ 1548432 h 1839213"/>
              <a:gd name="connsiteX834" fmla="*/ 545516 w 12192000"/>
              <a:gd name="connsiteY834" fmla="*/ 1555642 h 1839213"/>
              <a:gd name="connsiteX835" fmla="*/ 571951 w 12192000"/>
              <a:gd name="connsiteY835" fmla="*/ 1555642 h 1839213"/>
              <a:gd name="connsiteX836" fmla="*/ 571951 w 12192000"/>
              <a:gd name="connsiteY836" fmla="*/ 1575668 h 1839213"/>
              <a:gd name="connsiteX837" fmla="*/ 564741 w 12192000"/>
              <a:gd name="connsiteY837" fmla="*/ 1575668 h 1839213"/>
              <a:gd name="connsiteX838" fmla="*/ 564741 w 12192000"/>
              <a:gd name="connsiteY838" fmla="*/ 1580474 h 1839213"/>
              <a:gd name="connsiteX839" fmla="*/ 482233 w 12192000"/>
              <a:gd name="connsiteY839" fmla="*/ 1602103 h 1839213"/>
              <a:gd name="connsiteX840" fmla="*/ 482233 w 12192000"/>
              <a:gd name="connsiteY840" fmla="*/ 1619726 h 1839213"/>
              <a:gd name="connsiteX841" fmla="*/ 528694 w 12192000"/>
              <a:gd name="connsiteY841" fmla="*/ 1629338 h 1839213"/>
              <a:gd name="connsiteX842" fmla="*/ 528694 w 12192000"/>
              <a:gd name="connsiteY842" fmla="*/ 1642155 h 1839213"/>
              <a:gd name="connsiteX843" fmla="*/ 524689 w 12192000"/>
              <a:gd name="connsiteY843" fmla="*/ 1642155 h 1839213"/>
              <a:gd name="connsiteX844" fmla="*/ 524689 w 12192000"/>
              <a:gd name="connsiteY844" fmla="*/ 1654972 h 1839213"/>
              <a:gd name="connsiteX845" fmla="*/ 520683 w 12192000"/>
              <a:gd name="connsiteY845" fmla="*/ 1658977 h 1839213"/>
              <a:gd name="connsiteX846" fmla="*/ 266750 w 12192000"/>
              <a:gd name="connsiteY846" fmla="*/ 1658977 h 1839213"/>
              <a:gd name="connsiteX847" fmla="*/ 266750 w 12192000"/>
              <a:gd name="connsiteY847" fmla="*/ 1654972 h 1839213"/>
              <a:gd name="connsiteX848" fmla="*/ 261143 w 12192000"/>
              <a:gd name="connsiteY848" fmla="*/ 1654972 h 1839213"/>
              <a:gd name="connsiteX849" fmla="*/ 261143 w 12192000"/>
              <a:gd name="connsiteY849" fmla="*/ 1662182 h 1839213"/>
              <a:gd name="connsiteX850" fmla="*/ 256336 w 12192000"/>
              <a:gd name="connsiteY850" fmla="*/ 1662182 h 1839213"/>
              <a:gd name="connsiteX851" fmla="*/ 256336 w 12192000"/>
              <a:gd name="connsiteY851" fmla="*/ 1670993 h 1839213"/>
              <a:gd name="connsiteX852" fmla="*/ 260342 w 12192000"/>
              <a:gd name="connsiteY852" fmla="*/ 1670993 h 1839213"/>
              <a:gd name="connsiteX853" fmla="*/ 260342 w 12192000"/>
              <a:gd name="connsiteY853" fmla="*/ 1683810 h 1839213"/>
              <a:gd name="connsiteX854" fmla="*/ 251530 w 12192000"/>
              <a:gd name="connsiteY854" fmla="*/ 1683810 h 1839213"/>
              <a:gd name="connsiteX855" fmla="*/ 251530 w 12192000"/>
              <a:gd name="connsiteY855" fmla="*/ 1689417 h 1839213"/>
              <a:gd name="connsiteX856" fmla="*/ 251530 w 12192000"/>
              <a:gd name="connsiteY856" fmla="*/ 1725465 h 1839213"/>
              <a:gd name="connsiteX857" fmla="*/ 202666 w 12192000"/>
              <a:gd name="connsiteY857" fmla="*/ 1725465 h 1839213"/>
              <a:gd name="connsiteX858" fmla="*/ 202666 w 12192000"/>
              <a:gd name="connsiteY858" fmla="*/ 1747894 h 1839213"/>
              <a:gd name="connsiteX859" fmla="*/ 120158 w 12192000"/>
              <a:gd name="connsiteY859" fmla="*/ 1747894 h 1839213"/>
              <a:gd name="connsiteX860" fmla="*/ 120158 w 12192000"/>
              <a:gd name="connsiteY860" fmla="*/ 1758308 h 1839213"/>
              <a:gd name="connsiteX861" fmla="*/ 106540 w 12192000"/>
              <a:gd name="connsiteY861" fmla="*/ 1758308 h 1839213"/>
              <a:gd name="connsiteX862" fmla="*/ 106540 w 12192000"/>
              <a:gd name="connsiteY862" fmla="*/ 1766318 h 1839213"/>
              <a:gd name="connsiteX863" fmla="*/ 112147 w 12192000"/>
              <a:gd name="connsiteY863" fmla="*/ 1766318 h 1839213"/>
              <a:gd name="connsiteX864" fmla="*/ 112147 w 12192000"/>
              <a:gd name="connsiteY864" fmla="*/ 1777533 h 1839213"/>
              <a:gd name="connsiteX865" fmla="*/ 20827 w 12192000"/>
              <a:gd name="connsiteY865" fmla="*/ 1777533 h 1839213"/>
              <a:gd name="connsiteX866" fmla="*/ 20827 w 12192000"/>
              <a:gd name="connsiteY866" fmla="*/ 1793554 h 1839213"/>
              <a:gd name="connsiteX867" fmla="*/ 12817 w 12192000"/>
              <a:gd name="connsiteY867" fmla="*/ 1793554 h 1839213"/>
              <a:gd name="connsiteX868" fmla="*/ 12817 w 12192000"/>
              <a:gd name="connsiteY868" fmla="*/ 1788748 h 1839213"/>
              <a:gd name="connsiteX869" fmla="*/ 0 w 12192000"/>
              <a:gd name="connsiteY869" fmla="*/ 1788748 h 1839213"/>
              <a:gd name="connsiteX870" fmla="*/ 0 w 12192000"/>
              <a:gd name="connsiteY870" fmla="*/ 1839214 h 1839213"/>
              <a:gd name="connsiteX871" fmla="*/ 12192000 w 12192000"/>
              <a:gd name="connsiteY871" fmla="*/ 1839214 h 1839213"/>
              <a:gd name="connsiteX872" fmla="*/ 12192000 w 12192000"/>
              <a:gd name="connsiteY872" fmla="*/ 1807172 h 1839213"/>
              <a:gd name="connsiteX873" fmla="*/ 12164764 w 12192000"/>
              <a:gd name="connsiteY873" fmla="*/ 1807172 h 1839213"/>
              <a:gd name="connsiteX874" fmla="*/ 2412767 w 12192000"/>
              <a:gd name="connsiteY874" fmla="*/ 1433081 h 1839213"/>
              <a:gd name="connsiteX875" fmla="*/ 2412767 w 12192000"/>
              <a:gd name="connsiteY875" fmla="*/ 1420264 h 1839213"/>
              <a:gd name="connsiteX876" fmla="*/ 2415170 w 12192000"/>
              <a:gd name="connsiteY876" fmla="*/ 1420264 h 1839213"/>
              <a:gd name="connsiteX877" fmla="*/ 2415170 w 12192000"/>
              <a:gd name="connsiteY877" fmla="*/ 1433081 h 1839213"/>
              <a:gd name="connsiteX878" fmla="*/ 2412767 w 12192000"/>
              <a:gd name="connsiteY878" fmla="*/ 1433081 h 1839213"/>
              <a:gd name="connsiteX879" fmla="*/ 6799323 w 12192000"/>
              <a:gd name="connsiteY879" fmla="*/ 1419463 h 1839213"/>
              <a:gd name="connsiteX880" fmla="*/ 6799323 w 12192000"/>
              <a:gd name="connsiteY880" fmla="*/ 1430678 h 1839213"/>
              <a:gd name="connsiteX881" fmla="*/ 6785705 w 12192000"/>
              <a:gd name="connsiteY881" fmla="*/ 1443494 h 1839213"/>
              <a:gd name="connsiteX882" fmla="*/ 6743250 w 12192000"/>
              <a:gd name="connsiteY882" fmla="*/ 1443494 h 1839213"/>
              <a:gd name="connsiteX883" fmla="*/ 6743250 w 12192000"/>
              <a:gd name="connsiteY883" fmla="*/ 1408248 h 1839213"/>
              <a:gd name="connsiteX884" fmla="*/ 6702396 w 12192000"/>
              <a:gd name="connsiteY884" fmla="*/ 1408248 h 1839213"/>
              <a:gd name="connsiteX885" fmla="*/ 6702396 w 12192000"/>
              <a:gd name="connsiteY885" fmla="*/ 1417861 h 1839213"/>
              <a:gd name="connsiteX886" fmla="*/ 6716815 w 12192000"/>
              <a:gd name="connsiteY886" fmla="*/ 1417861 h 1839213"/>
              <a:gd name="connsiteX887" fmla="*/ 6716815 w 12192000"/>
              <a:gd name="connsiteY887" fmla="*/ 1438688 h 1839213"/>
              <a:gd name="connsiteX888" fmla="*/ 6603066 w 12192000"/>
              <a:gd name="connsiteY888" fmla="*/ 1438688 h 1839213"/>
              <a:gd name="connsiteX889" fmla="*/ 6603066 w 12192000"/>
              <a:gd name="connsiteY889" fmla="*/ 1231216 h 1839213"/>
              <a:gd name="connsiteX890" fmla="*/ 6587045 w 12192000"/>
              <a:gd name="connsiteY890" fmla="*/ 1231216 h 1839213"/>
              <a:gd name="connsiteX891" fmla="*/ 6587045 w 12192000"/>
              <a:gd name="connsiteY891" fmla="*/ 1195169 h 1839213"/>
              <a:gd name="connsiteX892" fmla="*/ 6561411 w 12192000"/>
              <a:gd name="connsiteY892" fmla="*/ 1195169 h 1839213"/>
              <a:gd name="connsiteX893" fmla="*/ 6561411 w 12192000"/>
              <a:gd name="connsiteY893" fmla="*/ 1179949 h 1839213"/>
              <a:gd name="connsiteX894" fmla="*/ 6550997 w 12192000"/>
              <a:gd name="connsiteY894" fmla="*/ 1179949 h 1839213"/>
              <a:gd name="connsiteX895" fmla="*/ 6550997 w 12192000"/>
              <a:gd name="connsiteY895" fmla="*/ 1188760 h 1839213"/>
              <a:gd name="connsiteX896" fmla="*/ 6542987 w 12192000"/>
              <a:gd name="connsiteY896" fmla="*/ 1188760 h 1839213"/>
              <a:gd name="connsiteX897" fmla="*/ 6594254 w 12192000"/>
              <a:gd name="connsiteY897" fmla="*/ 808261 h 1839213"/>
              <a:gd name="connsiteX898" fmla="*/ 6771286 w 12192000"/>
              <a:gd name="connsiteY898" fmla="*/ 808261 h 1839213"/>
              <a:gd name="connsiteX899" fmla="*/ 6831365 w 12192000"/>
              <a:gd name="connsiteY899" fmla="*/ 1419463 h 1839213"/>
              <a:gd name="connsiteX900" fmla="*/ 6799323 w 12192000"/>
              <a:gd name="connsiteY900" fmla="*/ 1419463 h 1839213"/>
              <a:gd name="connsiteX901" fmla="*/ 9199273 w 12192000"/>
              <a:gd name="connsiteY901" fmla="*/ 711334 h 1839213"/>
              <a:gd name="connsiteX902" fmla="*/ 9292194 w 12192000"/>
              <a:gd name="connsiteY902" fmla="*/ 535903 h 1839213"/>
              <a:gd name="connsiteX903" fmla="*/ 9365090 w 12192000"/>
              <a:gd name="connsiteY903" fmla="*/ 711334 h 1839213"/>
              <a:gd name="connsiteX904" fmla="*/ 9199273 w 12192000"/>
              <a:gd name="connsiteY904" fmla="*/ 711334 h 1839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</a:cxnLst>
            <a:rect l="l" t="t" r="r" b="b"/>
            <a:pathLst>
              <a:path w="12192000" h="1839213">
                <a:moveTo>
                  <a:pt x="12164764" y="1807973"/>
                </a:moveTo>
                <a:lnTo>
                  <a:pt x="12164764" y="1776732"/>
                </a:lnTo>
                <a:lnTo>
                  <a:pt x="12141533" y="1776732"/>
                </a:lnTo>
                <a:lnTo>
                  <a:pt x="12141533" y="1765517"/>
                </a:lnTo>
                <a:lnTo>
                  <a:pt x="12119105" y="1754302"/>
                </a:lnTo>
                <a:lnTo>
                  <a:pt x="12020575" y="1754302"/>
                </a:lnTo>
                <a:lnTo>
                  <a:pt x="12020575" y="1711847"/>
                </a:lnTo>
                <a:lnTo>
                  <a:pt x="12022178" y="1709443"/>
                </a:lnTo>
                <a:lnTo>
                  <a:pt x="12022178" y="1697428"/>
                </a:lnTo>
                <a:cubicBezTo>
                  <a:pt x="12022178" y="1697428"/>
                  <a:pt x="12044606" y="1695826"/>
                  <a:pt x="12048612" y="1690218"/>
                </a:cubicBezTo>
                <a:cubicBezTo>
                  <a:pt x="12049412" y="1689417"/>
                  <a:pt x="12048612" y="1687014"/>
                  <a:pt x="12048612" y="1685412"/>
                </a:cubicBezTo>
                <a:cubicBezTo>
                  <a:pt x="12048612" y="1683009"/>
                  <a:pt x="12038999" y="1677401"/>
                  <a:pt x="12027784" y="1672595"/>
                </a:cubicBezTo>
                <a:cubicBezTo>
                  <a:pt x="12016570" y="1668590"/>
                  <a:pt x="12001349" y="1661380"/>
                  <a:pt x="12001349" y="1661380"/>
                </a:cubicBezTo>
                <a:lnTo>
                  <a:pt x="12001349" y="1654171"/>
                </a:lnTo>
                <a:lnTo>
                  <a:pt x="11998146" y="1651768"/>
                </a:lnTo>
                <a:lnTo>
                  <a:pt x="11998146" y="1642956"/>
                </a:lnTo>
                <a:cubicBezTo>
                  <a:pt x="11998146" y="1642956"/>
                  <a:pt x="12018172" y="1633344"/>
                  <a:pt x="12022978" y="1629338"/>
                </a:cubicBezTo>
                <a:cubicBezTo>
                  <a:pt x="12028585" y="1625333"/>
                  <a:pt x="12026984" y="1620527"/>
                  <a:pt x="12024580" y="1618124"/>
                </a:cubicBezTo>
                <a:cubicBezTo>
                  <a:pt x="12019774" y="1612516"/>
                  <a:pt x="12013365" y="1610113"/>
                  <a:pt x="11997344" y="1605307"/>
                </a:cubicBezTo>
                <a:cubicBezTo>
                  <a:pt x="11982125" y="1600501"/>
                  <a:pt x="11965302" y="1591689"/>
                  <a:pt x="11965302" y="1591689"/>
                </a:cubicBezTo>
                <a:lnTo>
                  <a:pt x="11965302" y="1584480"/>
                </a:lnTo>
                <a:lnTo>
                  <a:pt x="11963700" y="1581275"/>
                </a:lnTo>
                <a:lnTo>
                  <a:pt x="11963700" y="1561249"/>
                </a:lnTo>
                <a:lnTo>
                  <a:pt x="11990936" y="1554040"/>
                </a:lnTo>
                <a:cubicBezTo>
                  <a:pt x="11990936" y="1554040"/>
                  <a:pt x="11991737" y="1550034"/>
                  <a:pt x="11990936" y="1542024"/>
                </a:cubicBezTo>
                <a:cubicBezTo>
                  <a:pt x="11990135" y="1534013"/>
                  <a:pt x="11957292" y="1521196"/>
                  <a:pt x="11933260" y="1507579"/>
                </a:cubicBezTo>
                <a:cubicBezTo>
                  <a:pt x="11910030" y="1493961"/>
                  <a:pt x="11899616" y="1477139"/>
                  <a:pt x="11899616" y="1477139"/>
                </a:cubicBezTo>
                <a:lnTo>
                  <a:pt x="11899616" y="1474736"/>
                </a:lnTo>
                <a:lnTo>
                  <a:pt x="11901218" y="1474736"/>
                </a:lnTo>
                <a:lnTo>
                  <a:pt x="11901218" y="1464322"/>
                </a:lnTo>
                <a:cubicBezTo>
                  <a:pt x="11894810" y="1459516"/>
                  <a:pt x="11894810" y="1453107"/>
                  <a:pt x="11894810" y="1453107"/>
                </a:cubicBezTo>
                <a:lnTo>
                  <a:pt x="11896412" y="1453107"/>
                </a:lnTo>
                <a:lnTo>
                  <a:pt x="11898015" y="1451505"/>
                </a:lnTo>
                <a:lnTo>
                  <a:pt x="11898015" y="1447500"/>
                </a:lnTo>
                <a:lnTo>
                  <a:pt x="11895611" y="1447500"/>
                </a:lnTo>
                <a:cubicBezTo>
                  <a:pt x="11895611" y="1447500"/>
                  <a:pt x="11898815" y="1444296"/>
                  <a:pt x="11898815" y="1435484"/>
                </a:cubicBezTo>
                <a:cubicBezTo>
                  <a:pt x="11898815" y="1426672"/>
                  <a:pt x="11887601" y="1425871"/>
                  <a:pt x="11887601" y="1425871"/>
                </a:cubicBezTo>
                <a:cubicBezTo>
                  <a:pt x="11887601" y="1425871"/>
                  <a:pt x="11876386" y="1425871"/>
                  <a:pt x="11876386" y="1435484"/>
                </a:cubicBezTo>
                <a:cubicBezTo>
                  <a:pt x="11876386" y="1444296"/>
                  <a:pt x="11879590" y="1447500"/>
                  <a:pt x="11879590" y="1447500"/>
                </a:cubicBezTo>
                <a:lnTo>
                  <a:pt x="11877186" y="1447500"/>
                </a:lnTo>
                <a:lnTo>
                  <a:pt x="11877186" y="1451505"/>
                </a:lnTo>
                <a:lnTo>
                  <a:pt x="11878789" y="1453107"/>
                </a:lnTo>
                <a:lnTo>
                  <a:pt x="11880391" y="1453107"/>
                </a:lnTo>
                <a:cubicBezTo>
                  <a:pt x="11880391" y="1453107"/>
                  <a:pt x="11881192" y="1459516"/>
                  <a:pt x="11873983" y="1464322"/>
                </a:cubicBezTo>
                <a:lnTo>
                  <a:pt x="11873983" y="1474736"/>
                </a:lnTo>
                <a:lnTo>
                  <a:pt x="11875585" y="1474736"/>
                </a:lnTo>
                <a:lnTo>
                  <a:pt x="11875585" y="1477139"/>
                </a:lnTo>
                <a:cubicBezTo>
                  <a:pt x="11875585" y="1477139"/>
                  <a:pt x="11865171" y="1493961"/>
                  <a:pt x="11841941" y="1507579"/>
                </a:cubicBezTo>
                <a:cubicBezTo>
                  <a:pt x="11818710" y="1521196"/>
                  <a:pt x="11785066" y="1534013"/>
                  <a:pt x="11784265" y="1542024"/>
                </a:cubicBezTo>
                <a:cubicBezTo>
                  <a:pt x="11783464" y="1550034"/>
                  <a:pt x="11784265" y="1554040"/>
                  <a:pt x="11784265" y="1554040"/>
                </a:cubicBezTo>
                <a:lnTo>
                  <a:pt x="11811501" y="1561249"/>
                </a:lnTo>
                <a:lnTo>
                  <a:pt x="11811501" y="1581275"/>
                </a:lnTo>
                <a:lnTo>
                  <a:pt x="11809899" y="1584480"/>
                </a:lnTo>
                <a:lnTo>
                  <a:pt x="11809899" y="1591689"/>
                </a:lnTo>
                <a:cubicBezTo>
                  <a:pt x="11809899" y="1591689"/>
                  <a:pt x="11793878" y="1600501"/>
                  <a:pt x="11777857" y="1605307"/>
                </a:cubicBezTo>
                <a:cubicBezTo>
                  <a:pt x="11762637" y="1610113"/>
                  <a:pt x="11756228" y="1612516"/>
                  <a:pt x="11750621" y="1618124"/>
                </a:cubicBezTo>
                <a:cubicBezTo>
                  <a:pt x="11749018" y="1620527"/>
                  <a:pt x="11747417" y="1625333"/>
                  <a:pt x="11752223" y="1629338"/>
                </a:cubicBezTo>
                <a:cubicBezTo>
                  <a:pt x="11757831" y="1633344"/>
                  <a:pt x="11777055" y="1642956"/>
                  <a:pt x="11777055" y="1642956"/>
                </a:cubicBezTo>
                <a:lnTo>
                  <a:pt x="11777055" y="1651768"/>
                </a:lnTo>
                <a:lnTo>
                  <a:pt x="11773852" y="1654171"/>
                </a:lnTo>
                <a:lnTo>
                  <a:pt x="11773852" y="1661380"/>
                </a:lnTo>
                <a:cubicBezTo>
                  <a:pt x="11773852" y="1661380"/>
                  <a:pt x="11758631" y="1668590"/>
                  <a:pt x="11747417" y="1672595"/>
                </a:cubicBezTo>
                <a:cubicBezTo>
                  <a:pt x="11736202" y="1676600"/>
                  <a:pt x="11726589" y="1683009"/>
                  <a:pt x="11726589" y="1685412"/>
                </a:cubicBezTo>
                <a:cubicBezTo>
                  <a:pt x="11726589" y="1687014"/>
                  <a:pt x="11725789" y="1689417"/>
                  <a:pt x="11726589" y="1690218"/>
                </a:cubicBezTo>
                <a:cubicBezTo>
                  <a:pt x="11730595" y="1695826"/>
                  <a:pt x="11753825" y="1697428"/>
                  <a:pt x="11753825" y="1697428"/>
                </a:cubicBezTo>
                <a:lnTo>
                  <a:pt x="11753825" y="1709443"/>
                </a:lnTo>
                <a:lnTo>
                  <a:pt x="11755427" y="1711847"/>
                </a:lnTo>
                <a:lnTo>
                  <a:pt x="11755427" y="1754302"/>
                </a:lnTo>
                <a:lnTo>
                  <a:pt x="11708165" y="1754302"/>
                </a:lnTo>
                <a:lnTo>
                  <a:pt x="11672118" y="1738281"/>
                </a:lnTo>
                <a:lnTo>
                  <a:pt x="11670516" y="1713449"/>
                </a:lnTo>
                <a:lnTo>
                  <a:pt x="11692945" y="1698229"/>
                </a:lnTo>
                <a:lnTo>
                  <a:pt x="11700154" y="1688616"/>
                </a:lnTo>
                <a:lnTo>
                  <a:pt x="11669715" y="1681407"/>
                </a:lnTo>
                <a:lnTo>
                  <a:pt x="11668112" y="1657375"/>
                </a:lnTo>
                <a:lnTo>
                  <a:pt x="11692144" y="1644558"/>
                </a:lnTo>
                <a:lnTo>
                  <a:pt x="11696149" y="1635747"/>
                </a:lnTo>
                <a:lnTo>
                  <a:pt x="11667311" y="1626935"/>
                </a:lnTo>
                <a:lnTo>
                  <a:pt x="11665710" y="1601302"/>
                </a:lnTo>
                <a:lnTo>
                  <a:pt x="11691343" y="1586082"/>
                </a:lnTo>
                <a:lnTo>
                  <a:pt x="11695348" y="1580474"/>
                </a:lnTo>
                <a:lnTo>
                  <a:pt x="11663306" y="1570061"/>
                </a:lnTo>
                <a:lnTo>
                  <a:pt x="11663306" y="1544427"/>
                </a:lnTo>
                <a:lnTo>
                  <a:pt x="11688139" y="1533212"/>
                </a:lnTo>
                <a:lnTo>
                  <a:pt x="11692144" y="1527605"/>
                </a:lnTo>
                <a:lnTo>
                  <a:pt x="11660903" y="1515589"/>
                </a:lnTo>
                <a:lnTo>
                  <a:pt x="11662505" y="1492359"/>
                </a:lnTo>
                <a:lnTo>
                  <a:pt x="11682532" y="1481144"/>
                </a:lnTo>
                <a:lnTo>
                  <a:pt x="11686537" y="1472332"/>
                </a:lnTo>
                <a:lnTo>
                  <a:pt x="11660102" y="1459516"/>
                </a:lnTo>
                <a:lnTo>
                  <a:pt x="11660102" y="1435484"/>
                </a:lnTo>
                <a:lnTo>
                  <a:pt x="11682532" y="1430678"/>
                </a:lnTo>
                <a:lnTo>
                  <a:pt x="11686537" y="1422667"/>
                </a:lnTo>
                <a:lnTo>
                  <a:pt x="11659301" y="1409850"/>
                </a:lnTo>
                <a:lnTo>
                  <a:pt x="11659301" y="1387421"/>
                </a:lnTo>
                <a:lnTo>
                  <a:pt x="11680128" y="1378609"/>
                </a:lnTo>
                <a:lnTo>
                  <a:pt x="11684133" y="1369798"/>
                </a:lnTo>
                <a:lnTo>
                  <a:pt x="11653694" y="1357782"/>
                </a:lnTo>
                <a:lnTo>
                  <a:pt x="11653694" y="1340960"/>
                </a:lnTo>
                <a:lnTo>
                  <a:pt x="11678526" y="1323337"/>
                </a:lnTo>
                <a:lnTo>
                  <a:pt x="11684133" y="1306515"/>
                </a:lnTo>
                <a:lnTo>
                  <a:pt x="11582400" y="1256049"/>
                </a:lnTo>
                <a:lnTo>
                  <a:pt x="11582400" y="1253645"/>
                </a:lnTo>
                <a:lnTo>
                  <a:pt x="11584803" y="1251242"/>
                </a:lnTo>
                <a:lnTo>
                  <a:pt x="11584803" y="1249640"/>
                </a:lnTo>
                <a:lnTo>
                  <a:pt x="11581599" y="1248038"/>
                </a:lnTo>
                <a:lnTo>
                  <a:pt x="11581599" y="1236022"/>
                </a:lnTo>
                <a:lnTo>
                  <a:pt x="11593615" y="1232818"/>
                </a:lnTo>
                <a:lnTo>
                  <a:pt x="11593615" y="1225609"/>
                </a:lnTo>
                <a:lnTo>
                  <a:pt x="11574390" y="1209588"/>
                </a:lnTo>
                <a:lnTo>
                  <a:pt x="11574390" y="1204781"/>
                </a:lnTo>
                <a:lnTo>
                  <a:pt x="11581599" y="1199975"/>
                </a:lnTo>
                <a:lnTo>
                  <a:pt x="11581599" y="1195970"/>
                </a:lnTo>
                <a:lnTo>
                  <a:pt x="11574390" y="1189561"/>
                </a:lnTo>
                <a:lnTo>
                  <a:pt x="11563175" y="1177545"/>
                </a:lnTo>
                <a:cubicBezTo>
                  <a:pt x="11563175" y="1177545"/>
                  <a:pt x="11570384" y="1177545"/>
                  <a:pt x="11570384" y="1164729"/>
                </a:cubicBezTo>
                <a:cubicBezTo>
                  <a:pt x="11570384" y="1152713"/>
                  <a:pt x="11555965" y="1152713"/>
                  <a:pt x="11555965" y="1152713"/>
                </a:cubicBezTo>
                <a:cubicBezTo>
                  <a:pt x="11555965" y="1152713"/>
                  <a:pt x="11542348" y="1152713"/>
                  <a:pt x="11541547" y="1164729"/>
                </a:cubicBezTo>
                <a:cubicBezTo>
                  <a:pt x="11540745" y="1176744"/>
                  <a:pt x="11548755" y="1177545"/>
                  <a:pt x="11548755" y="1177545"/>
                </a:cubicBezTo>
                <a:lnTo>
                  <a:pt x="11537542" y="1189561"/>
                </a:lnTo>
                <a:lnTo>
                  <a:pt x="11530332" y="1195970"/>
                </a:lnTo>
                <a:lnTo>
                  <a:pt x="11530332" y="1199975"/>
                </a:lnTo>
                <a:lnTo>
                  <a:pt x="11537542" y="1204781"/>
                </a:lnTo>
                <a:lnTo>
                  <a:pt x="11537542" y="1209588"/>
                </a:lnTo>
                <a:lnTo>
                  <a:pt x="11517515" y="1225609"/>
                </a:lnTo>
                <a:lnTo>
                  <a:pt x="11517515" y="1232017"/>
                </a:lnTo>
                <a:lnTo>
                  <a:pt x="11530332" y="1235221"/>
                </a:lnTo>
                <a:lnTo>
                  <a:pt x="11530332" y="1247237"/>
                </a:lnTo>
                <a:lnTo>
                  <a:pt x="11527127" y="1248839"/>
                </a:lnTo>
                <a:lnTo>
                  <a:pt x="11527127" y="1252043"/>
                </a:lnTo>
                <a:lnTo>
                  <a:pt x="11528729" y="1254446"/>
                </a:lnTo>
                <a:lnTo>
                  <a:pt x="11528729" y="1256850"/>
                </a:lnTo>
                <a:lnTo>
                  <a:pt x="11426996" y="1307316"/>
                </a:lnTo>
                <a:lnTo>
                  <a:pt x="11432603" y="1324138"/>
                </a:lnTo>
                <a:lnTo>
                  <a:pt x="11457436" y="1341761"/>
                </a:lnTo>
                <a:lnTo>
                  <a:pt x="11457436" y="1358583"/>
                </a:lnTo>
                <a:lnTo>
                  <a:pt x="11426996" y="1370599"/>
                </a:lnTo>
                <a:lnTo>
                  <a:pt x="11431001" y="1379410"/>
                </a:lnTo>
                <a:lnTo>
                  <a:pt x="11451828" y="1388222"/>
                </a:lnTo>
                <a:lnTo>
                  <a:pt x="11451828" y="1410651"/>
                </a:lnTo>
                <a:lnTo>
                  <a:pt x="11424593" y="1423468"/>
                </a:lnTo>
                <a:lnTo>
                  <a:pt x="11428598" y="1431479"/>
                </a:lnTo>
                <a:lnTo>
                  <a:pt x="11451028" y="1436285"/>
                </a:lnTo>
                <a:lnTo>
                  <a:pt x="11451028" y="1460317"/>
                </a:lnTo>
                <a:lnTo>
                  <a:pt x="11424593" y="1473133"/>
                </a:lnTo>
                <a:lnTo>
                  <a:pt x="11428598" y="1481945"/>
                </a:lnTo>
                <a:lnTo>
                  <a:pt x="11449426" y="1493160"/>
                </a:lnTo>
                <a:lnTo>
                  <a:pt x="11450227" y="1509181"/>
                </a:lnTo>
                <a:lnTo>
                  <a:pt x="11442216" y="1509181"/>
                </a:lnTo>
                <a:lnTo>
                  <a:pt x="11442216" y="1502772"/>
                </a:lnTo>
                <a:lnTo>
                  <a:pt x="11387744" y="1502772"/>
                </a:lnTo>
                <a:lnTo>
                  <a:pt x="11387744" y="1420264"/>
                </a:lnTo>
                <a:lnTo>
                  <a:pt x="11378933" y="1420264"/>
                </a:lnTo>
                <a:lnTo>
                  <a:pt x="11378933" y="1393829"/>
                </a:lnTo>
                <a:lnTo>
                  <a:pt x="11370122" y="1393829"/>
                </a:lnTo>
                <a:lnTo>
                  <a:pt x="11370122" y="1399437"/>
                </a:lnTo>
                <a:lnTo>
                  <a:pt x="11364514" y="1399437"/>
                </a:lnTo>
                <a:lnTo>
                  <a:pt x="11364514" y="1388222"/>
                </a:lnTo>
                <a:cubicBezTo>
                  <a:pt x="11364514" y="1388222"/>
                  <a:pt x="11367718" y="1387421"/>
                  <a:pt x="11374127" y="1377808"/>
                </a:cubicBezTo>
                <a:cubicBezTo>
                  <a:pt x="11379734" y="1368196"/>
                  <a:pt x="11382137" y="1360185"/>
                  <a:pt x="11382137" y="1360185"/>
                </a:cubicBezTo>
                <a:lnTo>
                  <a:pt x="11359708" y="1360185"/>
                </a:lnTo>
                <a:lnTo>
                  <a:pt x="11359708" y="1352976"/>
                </a:lnTo>
                <a:lnTo>
                  <a:pt x="11308440" y="1352976"/>
                </a:lnTo>
                <a:lnTo>
                  <a:pt x="11308440" y="1357782"/>
                </a:lnTo>
                <a:cubicBezTo>
                  <a:pt x="11308440" y="1357782"/>
                  <a:pt x="11291618" y="1359384"/>
                  <a:pt x="11291618" y="1357782"/>
                </a:cubicBezTo>
                <a:cubicBezTo>
                  <a:pt x="11291618" y="1356180"/>
                  <a:pt x="11291618" y="1320133"/>
                  <a:pt x="11291618" y="1320133"/>
                </a:cubicBezTo>
                <a:lnTo>
                  <a:pt x="11244356" y="1320133"/>
                </a:lnTo>
                <a:lnTo>
                  <a:pt x="11244356" y="1324138"/>
                </a:lnTo>
                <a:lnTo>
                  <a:pt x="11239550" y="1324138"/>
                </a:lnTo>
                <a:lnTo>
                  <a:pt x="11239550" y="1356180"/>
                </a:lnTo>
                <a:lnTo>
                  <a:pt x="11235545" y="1356180"/>
                </a:lnTo>
                <a:lnTo>
                  <a:pt x="11235545" y="1225609"/>
                </a:lnTo>
                <a:lnTo>
                  <a:pt x="11210712" y="1225609"/>
                </a:lnTo>
                <a:lnTo>
                  <a:pt x="11210712" y="1195970"/>
                </a:lnTo>
                <a:lnTo>
                  <a:pt x="11205906" y="1195970"/>
                </a:lnTo>
                <a:lnTo>
                  <a:pt x="11205906" y="1199174"/>
                </a:lnTo>
                <a:lnTo>
                  <a:pt x="11186681" y="1199174"/>
                </a:lnTo>
                <a:lnTo>
                  <a:pt x="11141822" y="1147907"/>
                </a:lnTo>
                <a:lnTo>
                  <a:pt x="11141822" y="1067000"/>
                </a:lnTo>
                <a:lnTo>
                  <a:pt x="11137016" y="1067000"/>
                </a:lnTo>
                <a:lnTo>
                  <a:pt x="11137016" y="1145503"/>
                </a:lnTo>
                <a:lnTo>
                  <a:pt x="11100167" y="1103849"/>
                </a:lnTo>
                <a:lnTo>
                  <a:pt x="11100167" y="1095838"/>
                </a:lnTo>
                <a:lnTo>
                  <a:pt x="11094560" y="1095838"/>
                </a:lnTo>
                <a:lnTo>
                  <a:pt x="11094560" y="1120671"/>
                </a:lnTo>
                <a:lnTo>
                  <a:pt x="11046497" y="1203179"/>
                </a:lnTo>
                <a:lnTo>
                  <a:pt x="11046497" y="1041367"/>
                </a:lnTo>
                <a:lnTo>
                  <a:pt x="11042491" y="1041367"/>
                </a:lnTo>
                <a:lnTo>
                  <a:pt x="11042491" y="1221603"/>
                </a:lnTo>
                <a:lnTo>
                  <a:pt x="11035282" y="1221603"/>
                </a:lnTo>
                <a:lnTo>
                  <a:pt x="11035282" y="1210389"/>
                </a:lnTo>
                <a:lnTo>
                  <a:pt x="11028072" y="1210389"/>
                </a:lnTo>
                <a:lnTo>
                  <a:pt x="11028072" y="1220001"/>
                </a:lnTo>
                <a:lnTo>
                  <a:pt x="11021664" y="1220001"/>
                </a:lnTo>
                <a:lnTo>
                  <a:pt x="11021664" y="1208786"/>
                </a:lnTo>
                <a:lnTo>
                  <a:pt x="11016056" y="1208786"/>
                </a:lnTo>
                <a:lnTo>
                  <a:pt x="11016056" y="1242431"/>
                </a:lnTo>
                <a:lnTo>
                  <a:pt x="11002439" y="1242431"/>
                </a:lnTo>
                <a:lnTo>
                  <a:pt x="11002439" y="1353777"/>
                </a:lnTo>
                <a:lnTo>
                  <a:pt x="10997633" y="1353777"/>
                </a:lnTo>
                <a:lnTo>
                  <a:pt x="10997633" y="1358583"/>
                </a:lnTo>
                <a:lnTo>
                  <a:pt x="11001638" y="1358583"/>
                </a:lnTo>
                <a:lnTo>
                  <a:pt x="11001638" y="1368997"/>
                </a:lnTo>
                <a:lnTo>
                  <a:pt x="10971198" y="1368997"/>
                </a:lnTo>
                <a:lnTo>
                  <a:pt x="10971198" y="1364190"/>
                </a:lnTo>
                <a:lnTo>
                  <a:pt x="10963187" y="1364190"/>
                </a:lnTo>
                <a:lnTo>
                  <a:pt x="10963187" y="1370599"/>
                </a:lnTo>
                <a:lnTo>
                  <a:pt x="10937554" y="1370599"/>
                </a:lnTo>
                <a:lnTo>
                  <a:pt x="10937554" y="1405845"/>
                </a:lnTo>
                <a:lnTo>
                  <a:pt x="10923935" y="1405845"/>
                </a:lnTo>
                <a:lnTo>
                  <a:pt x="10923935" y="1397835"/>
                </a:lnTo>
                <a:lnTo>
                  <a:pt x="10883082" y="1397835"/>
                </a:lnTo>
                <a:lnTo>
                  <a:pt x="10883082" y="1323337"/>
                </a:lnTo>
                <a:lnTo>
                  <a:pt x="10871066" y="1323337"/>
                </a:lnTo>
                <a:lnTo>
                  <a:pt x="10871066" y="1345766"/>
                </a:lnTo>
                <a:lnTo>
                  <a:pt x="10857449" y="1345766"/>
                </a:lnTo>
                <a:lnTo>
                  <a:pt x="10857449" y="1337756"/>
                </a:lnTo>
                <a:lnTo>
                  <a:pt x="10849438" y="1337756"/>
                </a:lnTo>
                <a:lnTo>
                  <a:pt x="10849438" y="1344965"/>
                </a:lnTo>
                <a:lnTo>
                  <a:pt x="10826208" y="1344965"/>
                </a:lnTo>
                <a:lnTo>
                  <a:pt x="10826208" y="1018937"/>
                </a:lnTo>
                <a:lnTo>
                  <a:pt x="10818197" y="1018937"/>
                </a:lnTo>
                <a:lnTo>
                  <a:pt x="10818197" y="1099844"/>
                </a:lnTo>
                <a:lnTo>
                  <a:pt x="10756517" y="1099844"/>
                </a:lnTo>
                <a:lnTo>
                  <a:pt x="10756517" y="1018937"/>
                </a:lnTo>
                <a:lnTo>
                  <a:pt x="10750909" y="1018937"/>
                </a:lnTo>
                <a:lnTo>
                  <a:pt x="10750909" y="1083021"/>
                </a:lnTo>
                <a:lnTo>
                  <a:pt x="10730081" y="1083021"/>
                </a:lnTo>
                <a:lnTo>
                  <a:pt x="10730081" y="1099844"/>
                </a:lnTo>
                <a:lnTo>
                  <a:pt x="10661191" y="1099844"/>
                </a:lnTo>
                <a:lnTo>
                  <a:pt x="10661191" y="1062995"/>
                </a:lnTo>
                <a:lnTo>
                  <a:pt x="10581887" y="1062995"/>
                </a:lnTo>
                <a:lnTo>
                  <a:pt x="10581887" y="1054985"/>
                </a:lnTo>
                <a:lnTo>
                  <a:pt x="10558656" y="1054985"/>
                </a:lnTo>
                <a:lnTo>
                  <a:pt x="10541834" y="1067000"/>
                </a:lnTo>
                <a:lnTo>
                  <a:pt x="10526614" y="1067000"/>
                </a:lnTo>
                <a:lnTo>
                  <a:pt x="10526614" y="1056587"/>
                </a:lnTo>
                <a:lnTo>
                  <a:pt x="10471342" y="1056587"/>
                </a:lnTo>
                <a:lnTo>
                  <a:pt x="10471342" y="1062995"/>
                </a:lnTo>
                <a:lnTo>
                  <a:pt x="10457724" y="1062995"/>
                </a:lnTo>
                <a:lnTo>
                  <a:pt x="10457724" y="1054985"/>
                </a:lnTo>
                <a:lnTo>
                  <a:pt x="10376017" y="1054985"/>
                </a:lnTo>
                <a:lnTo>
                  <a:pt x="10354388" y="1071006"/>
                </a:lnTo>
                <a:lnTo>
                  <a:pt x="10263870" y="1071006"/>
                </a:lnTo>
                <a:lnTo>
                  <a:pt x="10263870" y="1085425"/>
                </a:lnTo>
                <a:lnTo>
                  <a:pt x="10207796" y="1085425"/>
                </a:lnTo>
                <a:lnTo>
                  <a:pt x="10207796" y="1018937"/>
                </a:lnTo>
                <a:lnTo>
                  <a:pt x="10202189" y="1018937"/>
                </a:lnTo>
                <a:lnTo>
                  <a:pt x="10202189" y="1077414"/>
                </a:lnTo>
                <a:lnTo>
                  <a:pt x="10186167" y="1077414"/>
                </a:lnTo>
                <a:lnTo>
                  <a:pt x="10186167" y="1103849"/>
                </a:lnTo>
                <a:lnTo>
                  <a:pt x="10162937" y="1103849"/>
                </a:lnTo>
                <a:lnTo>
                  <a:pt x="10162937" y="1133488"/>
                </a:lnTo>
                <a:lnTo>
                  <a:pt x="10131697" y="1133488"/>
                </a:lnTo>
                <a:lnTo>
                  <a:pt x="10131697" y="1125477"/>
                </a:lnTo>
                <a:lnTo>
                  <a:pt x="10108466" y="1125477"/>
                </a:lnTo>
                <a:lnTo>
                  <a:pt x="10108466" y="1147907"/>
                </a:lnTo>
                <a:lnTo>
                  <a:pt x="10089240" y="1166331"/>
                </a:lnTo>
                <a:lnTo>
                  <a:pt x="10089240" y="1339358"/>
                </a:lnTo>
                <a:lnTo>
                  <a:pt x="10082031" y="1347368"/>
                </a:lnTo>
                <a:lnTo>
                  <a:pt x="10082031" y="1377808"/>
                </a:lnTo>
                <a:lnTo>
                  <a:pt x="10074821" y="1377808"/>
                </a:lnTo>
                <a:lnTo>
                  <a:pt x="10074821" y="1385819"/>
                </a:lnTo>
                <a:lnTo>
                  <a:pt x="10052392" y="1385819"/>
                </a:lnTo>
                <a:lnTo>
                  <a:pt x="10052392" y="785831"/>
                </a:lnTo>
                <a:lnTo>
                  <a:pt x="10016345" y="785831"/>
                </a:lnTo>
                <a:lnTo>
                  <a:pt x="10016345" y="777020"/>
                </a:lnTo>
                <a:lnTo>
                  <a:pt x="10001926" y="777020"/>
                </a:lnTo>
                <a:lnTo>
                  <a:pt x="10001926" y="785030"/>
                </a:lnTo>
                <a:lnTo>
                  <a:pt x="9967481" y="785030"/>
                </a:lnTo>
                <a:lnTo>
                  <a:pt x="9967481" y="563940"/>
                </a:lnTo>
                <a:lnTo>
                  <a:pt x="9917014" y="563940"/>
                </a:lnTo>
                <a:lnTo>
                  <a:pt x="9917014" y="504662"/>
                </a:lnTo>
                <a:lnTo>
                  <a:pt x="9909805" y="504662"/>
                </a:lnTo>
                <a:lnTo>
                  <a:pt x="9909805" y="541511"/>
                </a:lnTo>
                <a:lnTo>
                  <a:pt x="9868951" y="541511"/>
                </a:lnTo>
                <a:lnTo>
                  <a:pt x="9868951" y="528694"/>
                </a:lnTo>
                <a:lnTo>
                  <a:pt x="9863344" y="528694"/>
                </a:lnTo>
                <a:lnTo>
                  <a:pt x="9863344" y="539108"/>
                </a:lnTo>
                <a:lnTo>
                  <a:pt x="9775229" y="539108"/>
                </a:lnTo>
                <a:lnTo>
                  <a:pt x="9775229" y="504662"/>
                </a:lnTo>
                <a:lnTo>
                  <a:pt x="9769621" y="504662"/>
                </a:lnTo>
                <a:lnTo>
                  <a:pt x="9769621" y="552725"/>
                </a:lnTo>
                <a:lnTo>
                  <a:pt x="9756804" y="552725"/>
                </a:lnTo>
                <a:lnTo>
                  <a:pt x="9756804" y="546317"/>
                </a:lnTo>
                <a:lnTo>
                  <a:pt x="9747192" y="546317"/>
                </a:lnTo>
                <a:lnTo>
                  <a:pt x="9747192" y="573553"/>
                </a:lnTo>
                <a:lnTo>
                  <a:pt x="9699129" y="573553"/>
                </a:lnTo>
                <a:lnTo>
                  <a:pt x="9682306" y="585569"/>
                </a:lnTo>
                <a:lnTo>
                  <a:pt x="9682306" y="863533"/>
                </a:lnTo>
                <a:lnTo>
                  <a:pt x="9685510" y="863533"/>
                </a:lnTo>
                <a:lnTo>
                  <a:pt x="9685510" y="877952"/>
                </a:lnTo>
                <a:lnTo>
                  <a:pt x="9682306" y="877952"/>
                </a:lnTo>
                <a:lnTo>
                  <a:pt x="9682306" y="1441091"/>
                </a:lnTo>
                <a:lnTo>
                  <a:pt x="9672694" y="1451505"/>
                </a:lnTo>
                <a:lnTo>
                  <a:pt x="9672694" y="1466725"/>
                </a:lnTo>
                <a:lnTo>
                  <a:pt x="9621426" y="1466725"/>
                </a:lnTo>
                <a:lnTo>
                  <a:pt x="9621426" y="1484348"/>
                </a:lnTo>
                <a:lnTo>
                  <a:pt x="9627835" y="1484348"/>
                </a:lnTo>
                <a:lnTo>
                  <a:pt x="9627835" y="1509181"/>
                </a:lnTo>
                <a:lnTo>
                  <a:pt x="9566955" y="1509181"/>
                </a:lnTo>
                <a:lnTo>
                  <a:pt x="9566955" y="1414657"/>
                </a:lnTo>
                <a:lnTo>
                  <a:pt x="9528505" y="1414657"/>
                </a:lnTo>
                <a:cubicBezTo>
                  <a:pt x="9529305" y="1365793"/>
                  <a:pt x="9528505" y="1312122"/>
                  <a:pt x="9527704" y="1256850"/>
                </a:cubicBezTo>
                <a:cubicBezTo>
                  <a:pt x="9524499" y="1085425"/>
                  <a:pt x="9494861" y="860329"/>
                  <a:pt x="9458814" y="732962"/>
                </a:cubicBezTo>
                <a:cubicBezTo>
                  <a:pt x="9413954" y="571150"/>
                  <a:pt x="9344263" y="485437"/>
                  <a:pt x="9299404" y="485437"/>
                </a:cubicBezTo>
                <a:cubicBezTo>
                  <a:pt x="9254545" y="485437"/>
                  <a:pt x="9184853" y="571150"/>
                  <a:pt x="9139995" y="732962"/>
                </a:cubicBezTo>
                <a:cubicBezTo>
                  <a:pt x="9107953" y="848313"/>
                  <a:pt x="9080717" y="1042969"/>
                  <a:pt x="9072706" y="1205582"/>
                </a:cubicBezTo>
                <a:lnTo>
                  <a:pt x="9024643" y="1205582"/>
                </a:lnTo>
                <a:lnTo>
                  <a:pt x="9024643" y="1191163"/>
                </a:lnTo>
                <a:lnTo>
                  <a:pt x="9003816" y="1191163"/>
                </a:lnTo>
                <a:lnTo>
                  <a:pt x="9003816" y="1202378"/>
                </a:lnTo>
                <a:lnTo>
                  <a:pt x="8988596" y="1202378"/>
                </a:lnTo>
                <a:lnTo>
                  <a:pt x="8988596" y="1199174"/>
                </a:lnTo>
                <a:lnTo>
                  <a:pt x="8974978" y="1199174"/>
                </a:lnTo>
                <a:lnTo>
                  <a:pt x="8974978" y="1210389"/>
                </a:lnTo>
                <a:lnTo>
                  <a:pt x="8914099" y="1210389"/>
                </a:lnTo>
                <a:lnTo>
                  <a:pt x="8914099" y="1238425"/>
                </a:lnTo>
                <a:lnTo>
                  <a:pt x="8878852" y="1238425"/>
                </a:lnTo>
                <a:lnTo>
                  <a:pt x="8878852" y="1372201"/>
                </a:lnTo>
                <a:lnTo>
                  <a:pt x="8866036" y="1372201"/>
                </a:lnTo>
                <a:lnTo>
                  <a:pt x="8866036" y="1423468"/>
                </a:lnTo>
                <a:lnTo>
                  <a:pt x="8843606" y="1423468"/>
                </a:lnTo>
                <a:lnTo>
                  <a:pt x="8843606" y="1306515"/>
                </a:lnTo>
                <a:lnTo>
                  <a:pt x="8835595" y="1306515"/>
                </a:lnTo>
                <a:lnTo>
                  <a:pt x="8835595" y="1335353"/>
                </a:lnTo>
                <a:lnTo>
                  <a:pt x="8797144" y="1335353"/>
                </a:lnTo>
                <a:lnTo>
                  <a:pt x="8797144" y="1223205"/>
                </a:lnTo>
                <a:lnTo>
                  <a:pt x="8753888" y="1223205"/>
                </a:lnTo>
                <a:lnTo>
                  <a:pt x="8753888" y="1204781"/>
                </a:lnTo>
                <a:lnTo>
                  <a:pt x="8685799" y="1204781"/>
                </a:lnTo>
                <a:lnTo>
                  <a:pt x="8685799" y="1155917"/>
                </a:lnTo>
                <a:lnTo>
                  <a:pt x="8673783" y="1155917"/>
                </a:lnTo>
                <a:lnTo>
                  <a:pt x="8673783" y="1201577"/>
                </a:lnTo>
                <a:lnTo>
                  <a:pt x="8659364" y="1201577"/>
                </a:lnTo>
                <a:lnTo>
                  <a:pt x="8659364" y="1215996"/>
                </a:lnTo>
                <a:lnTo>
                  <a:pt x="8646547" y="1215996"/>
                </a:lnTo>
                <a:lnTo>
                  <a:pt x="8646547" y="1244033"/>
                </a:lnTo>
                <a:lnTo>
                  <a:pt x="8604091" y="1244033"/>
                </a:lnTo>
                <a:lnTo>
                  <a:pt x="8604091" y="1393028"/>
                </a:lnTo>
                <a:lnTo>
                  <a:pt x="8569647" y="1393028"/>
                </a:lnTo>
                <a:lnTo>
                  <a:pt x="8569647" y="672082"/>
                </a:lnTo>
                <a:lnTo>
                  <a:pt x="8516776" y="672082"/>
                </a:lnTo>
                <a:lnTo>
                  <a:pt x="8516776" y="647250"/>
                </a:lnTo>
                <a:lnTo>
                  <a:pt x="8522384" y="647250"/>
                </a:lnTo>
                <a:lnTo>
                  <a:pt x="8522384" y="292384"/>
                </a:lnTo>
                <a:lnTo>
                  <a:pt x="8512771" y="292384"/>
                </a:lnTo>
                <a:lnTo>
                  <a:pt x="8512771" y="284373"/>
                </a:lnTo>
                <a:lnTo>
                  <a:pt x="8485536" y="284373"/>
                </a:lnTo>
                <a:lnTo>
                  <a:pt x="8485536" y="289981"/>
                </a:lnTo>
                <a:lnTo>
                  <a:pt x="8262043" y="289981"/>
                </a:lnTo>
                <a:lnTo>
                  <a:pt x="8262043" y="297991"/>
                </a:lnTo>
                <a:lnTo>
                  <a:pt x="8213179" y="297991"/>
                </a:lnTo>
                <a:lnTo>
                  <a:pt x="8213179" y="285174"/>
                </a:lnTo>
                <a:lnTo>
                  <a:pt x="8195555" y="285174"/>
                </a:lnTo>
                <a:lnTo>
                  <a:pt x="8195555" y="1401039"/>
                </a:lnTo>
                <a:lnTo>
                  <a:pt x="8138681" y="1401039"/>
                </a:lnTo>
                <a:lnTo>
                  <a:pt x="8138681" y="1415458"/>
                </a:lnTo>
                <a:lnTo>
                  <a:pt x="8123461" y="1415458"/>
                </a:lnTo>
                <a:lnTo>
                  <a:pt x="8123461" y="1409049"/>
                </a:lnTo>
                <a:lnTo>
                  <a:pt x="8067387" y="1409049"/>
                </a:lnTo>
                <a:lnTo>
                  <a:pt x="8067387" y="1354578"/>
                </a:lnTo>
                <a:lnTo>
                  <a:pt x="8060979" y="1354578"/>
                </a:lnTo>
                <a:lnTo>
                  <a:pt x="8060979" y="1438688"/>
                </a:lnTo>
                <a:lnTo>
                  <a:pt x="8000099" y="1438688"/>
                </a:lnTo>
                <a:lnTo>
                  <a:pt x="8000099" y="1563652"/>
                </a:lnTo>
                <a:lnTo>
                  <a:pt x="7994492" y="1563652"/>
                </a:lnTo>
                <a:lnTo>
                  <a:pt x="7965654" y="1303311"/>
                </a:lnTo>
                <a:lnTo>
                  <a:pt x="7965654" y="805057"/>
                </a:lnTo>
                <a:lnTo>
                  <a:pt x="7626809" y="805057"/>
                </a:lnTo>
                <a:lnTo>
                  <a:pt x="7626809" y="1364190"/>
                </a:lnTo>
                <a:lnTo>
                  <a:pt x="7586756" y="1364190"/>
                </a:lnTo>
                <a:lnTo>
                  <a:pt x="7586756" y="1374604"/>
                </a:lnTo>
                <a:lnTo>
                  <a:pt x="7564327" y="1374604"/>
                </a:lnTo>
                <a:lnTo>
                  <a:pt x="7564327" y="1031754"/>
                </a:lnTo>
                <a:lnTo>
                  <a:pt x="7555516" y="1031754"/>
                </a:lnTo>
                <a:lnTo>
                  <a:pt x="7555516" y="867539"/>
                </a:lnTo>
                <a:lnTo>
                  <a:pt x="7502646" y="867539"/>
                </a:lnTo>
                <a:lnTo>
                  <a:pt x="7502646" y="809863"/>
                </a:lnTo>
                <a:lnTo>
                  <a:pt x="7481819" y="809863"/>
                </a:lnTo>
                <a:lnTo>
                  <a:pt x="7481819" y="821078"/>
                </a:lnTo>
                <a:lnTo>
                  <a:pt x="7435358" y="821078"/>
                </a:lnTo>
                <a:lnTo>
                  <a:pt x="7435358" y="809062"/>
                </a:lnTo>
                <a:lnTo>
                  <a:pt x="7381688" y="809062"/>
                </a:lnTo>
                <a:lnTo>
                  <a:pt x="7381688" y="820277"/>
                </a:lnTo>
                <a:lnTo>
                  <a:pt x="7356855" y="820277"/>
                </a:lnTo>
                <a:lnTo>
                  <a:pt x="7356855" y="935628"/>
                </a:lnTo>
                <a:lnTo>
                  <a:pt x="7297577" y="935628"/>
                </a:lnTo>
                <a:lnTo>
                  <a:pt x="7297577" y="1091833"/>
                </a:lnTo>
                <a:lnTo>
                  <a:pt x="7282357" y="1091833"/>
                </a:lnTo>
                <a:lnTo>
                  <a:pt x="7273546" y="1101446"/>
                </a:lnTo>
                <a:lnTo>
                  <a:pt x="7273546" y="1331347"/>
                </a:lnTo>
                <a:lnTo>
                  <a:pt x="7254320" y="1331347"/>
                </a:lnTo>
                <a:lnTo>
                  <a:pt x="7254320" y="1422667"/>
                </a:lnTo>
                <a:lnTo>
                  <a:pt x="7187032" y="1422667"/>
                </a:lnTo>
                <a:lnTo>
                  <a:pt x="7062869" y="416547"/>
                </a:lnTo>
                <a:lnTo>
                  <a:pt x="6476500" y="525490"/>
                </a:lnTo>
                <a:lnTo>
                  <a:pt x="6337918" y="631228"/>
                </a:lnTo>
                <a:lnTo>
                  <a:pt x="6250603" y="1228012"/>
                </a:lnTo>
                <a:lnTo>
                  <a:pt x="6224168" y="1228012"/>
                </a:lnTo>
                <a:lnTo>
                  <a:pt x="6224168" y="1199174"/>
                </a:lnTo>
                <a:lnTo>
                  <a:pt x="6214556" y="1199174"/>
                </a:lnTo>
                <a:lnTo>
                  <a:pt x="6214556" y="1124676"/>
                </a:lnTo>
                <a:lnTo>
                  <a:pt x="6197734" y="1124676"/>
                </a:lnTo>
                <a:lnTo>
                  <a:pt x="6197734" y="1135090"/>
                </a:lnTo>
                <a:lnTo>
                  <a:pt x="6134451" y="1135090"/>
                </a:lnTo>
                <a:lnTo>
                  <a:pt x="6134451" y="1212792"/>
                </a:lnTo>
                <a:lnTo>
                  <a:pt x="6059152" y="1212792"/>
                </a:lnTo>
                <a:lnTo>
                  <a:pt x="6059152" y="1232017"/>
                </a:lnTo>
                <a:lnTo>
                  <a:pt x="6064759" y="1232017"/>
                </a:lnTo>
                <a:lnTo>
                  <a:pt x="6064759" y="1318531"/>
                </a:lnTo>
                <a:lnTo>
                  <a:pt x="6042330" y="1318531"/>
                </a:lnTo>
                <a:lnTo>
                  <a:pt x="6042330" y="1562050"/>
                </a:lnTo>
                <a:lnTo>
                  <a:pt x="6003879" y="1562050"/>
                </a:lnTo>
                <a:lnTo>
                  <a:pt x="6003879" y="1539621"/>
                </a:lnTo>
                <a:lnTo>
                  <a:pt x="5962225" y="1539621"/>
                </a:lnTo>
                <a:lnTo>
                  <a:pt x="5962225" y="1489955"/>
                </a:lnTo>
                <a:lnTo>
                  <a:pt x="5954214" y="1489955"/>
                </a:lnTo>
                <a:lnTo>
                  <a:pt x="5954214" y="1283284"/>
                </a:lnTo>
                <a:lnTo>
                  <a:pt x="5898140" y="1283284"/>
                </a:lnTo>
                <a:cubicBezTo>
                  <a:pt x="5898140" y="1283284"/>
                  <a:pt x="5874910" y="841104"/>
                  <a:pt x="5860491" y="620815"/>
                </a:cubicBezTo>
                <a:cubicBezTo>
                  <a:pt x="5846072" y="400526"/>
                  <a:pt x="5818837" y="28838"/>
                  <a:pt x="5818837" y="28838"/>
                </a:cubicBezTo>
                <a:lnTo>
                  <a:pt x="5782789" y="16021"/>
                </a:lnTo>
                <a:lnTo>
                  <a:pt x="5777182" y="16021"/>
                </a:lnTo>
                <a:lnTo>
                  <a:pt x="5777182" y="20026"/>
                </a:lnTo>
                <a:lnTo>
                  <a:pt x="5659427" y="20026"/>
                </a:lnTo>
                <a:lnTo>
                  <a:pt x="5659427" y="0"/>
                </a:lnTo>
                <a:lnTo>
                  <a:pt x="5647412" y="0"/>
                </a:lnTo>
                <a:lnTo>
                  <a:pt x="5647412" y="16021"/>
                </a:lnTo>
                <a:lnTo>
                  <a:pt x="5598548" y="16021"/>
                </a:lnTo>
                <a:cubicBezTo>
                  <a:pt x="5598548" y="16021"/>
                  <a:pt x="5582527" y="549521"/>
                  <a:pt x="5580123" y="686501"/>
                </a:cubicBezTo>
                <a:cubicBezTo>
                  <a:pt x="5577720" y="822680"/>
                  <a:pt x="5580123" y="1188760"/>
                  <a:pt x="5580123" y="1188760"/>
                </a:cubicBezTo>
                <a:lnTo>
                  <a:pt x="5557694" y="1188760"/>
                </a:lnTo>
                <a:lnTo>
                  <a:pt x="5557694" y="1272871"/>
                </a:lnTo>
                <a:lnTo>
                  <a:pt x="5543275" y="1272871"/>
                </a:lnTo>
                <a:lnTo>
                  <a:pt x="5543275" y="1292897"/>
                </a:lnTo>
                <a:lnTo>
                  <a:pt x="5496814" y="1292897"/>
                </a:lnTo>
                <a:lnTo>
                  <a:pt x="5496814" y="1256850"/>
                </a:lnTo>
                <a:lnTo>
                  <a:pt x="5475186" y="1256850"/>
                </a:lnTo>
                <a:lnTo>
                  <a:pt x="5475186" y="1273672"/>
                </a:lnTo>
                <a:lnTo>
                  <a:pt x="5368646" y="1273672"/>
                </a:lnTo>
                <a:lnTo>
                  <a:pt x="5368646" y="948445"/>
                </a:lnTo>
                <a:lnTo>
                  <a:pt x="5282132" y="948445"/>
                </a:lnTo>
                <a:lnTo>
                  <a:pt x="5282132" y="930021"/>
                </a:lnTo>
                <a:lnTo>
                  <a:pt x="5246085" y="930021"/>
                </a:lnTo>
                <a:lnTo>
                  <a:pt x="5242080" y="938832"/>
                </a:lnTo>
                <a:lnTo>
                  <a:pt x="5143550" y="938832"/>
                </a:lnTo>
                <a:lnTo>
                  <a:pt x="5143550" y="961262"/>
                </a:lnTo>
                <a:lnTo>
                  <a:pt x="5109105" y="961262"/>
                </a:lnTo>
                <a:lnTo>
                  <a:pt x="5109105" y="1134289"/>
                </a:lnTo>
                <a:lnTo>
                  <a:pt x="5089079" y="1153514"/>
                </a:lnTo>
                <a:lnTo>
                  <a:pt x="5089079" y="1202378"/>
                </a:lnTo>
                <a:lnTo>
                  <a:pt x="5076262" y="1202378"/>
                </a:lnTo>
                <a:lnTo>
                  <a:pt x="5076262" y="1262457"/>
                </a:lnTo>
                <a:lnTo>
                  <a:pt x="4999361" y="1262457"/>
                </a:lnTo>
                <a:lnTo>
                  <a:pt x="4999361" y="1314525"/>
                </a:lnTo>
                <a:lnTo>
                  <a:pt x="4974529" y="1314525"/>
                </a:lnTo>
                <a:lnTo>
                  <a:pt x="4974529" y="1568459"/>
                </a:lnTo>
                <a:lnTo>
                  <a:pt x="4953701" y="1568459"/>
                </a:lnTo>
                <a:lnTo>
                  <a:pt x="4953701" y="904387"/>
                </a:lnTo>
                <a:lnTo>
                  <a:pt x="4898429" y="904387"/>
                </a:lnTo>
                <a:lnTo>
                  <a:pt x="4898429" y="890769"/>
                </a:lnTo>
                <a:lnTo>
                  <a:pt x="4743024" y="890769"/>
                </a:lnTo>
                <a:lnTo>
                  <a:pt x="4743024" y="901984"/>
                </a:lnTo>
                <a:lnTo>
                  <a:pt x="4705375" y="901984"/>
                </a:lnTo>
                <a:lnTo>
                  <a:pt x="4705375" y="1249640"/>
                </a:lnTo>
                <a:lnTo>
                  <a:pt x="4694161" y="1249640"/>
                </a:lnTo>
                <a:lnTo>
                  <a:pt x="4694161" y="1229614"/>
                </a:lnTo>
                <a:lnTo>
                  <a:pt x="4678140" y="1229614"/>
                </a:lnTo>
                <a:lnTo>
                  <a:pt x="4678140" y="1207184"/>
                </a:lnTo>
                <a:lnTo>
                  <a:pt x="4578809" y="1207184"/>
                </a:lnTo>
                <a:lnTo>
                  <a:pt x="4578809" y="1147106"/>
                </a:lnTo>
                <a:lnTo>
                  <a:pt x="4571600" y="1147106"/>
                </a:lnTo>
                <a:lnTo>
                  <a:pt x="4571600" y="1259253"/>
                </a:lnTo>
                <a:lnTo>
                  <a:pt x="4537155" y="1256850"/>
                </a:lnTo>
                <a:lnTo>
                  <a:pt x="4537155" y="986895"/>
                </a:lnTo>
                <a:lnTo>
                  <a:pt x="4532348" y="979686"/>
                </a:lnTo>
                <a:lnTo>
                  <a:pt x="4516327" y="979686"/>
                </a:lnTo>
                <a:lnTo>
                  <a:pt x="4516327" y="967670"/>
                </a:lnTo>
                <a:lnTo>
                  <a:pt x="4470667" y="967670"/>
                </a:lnTo>
                <a:lnTo>
                  <a:pt x="4470667" y="950047"/>
                </a:lnTo>
                <a:lnTo>
                  <a:pt x="4367332" y="950047"/>
                </a:lnTo>
                <a:lnTo>
                  <a:pt x="4367332" y="954052"/>
                </a:lnTo>
                <a:lnTo>
                  <a:pt x="4361724" y="954052"/>
                </a:lnTo>
                <a:lnTo>
                  <a:pt x="4361724" y="942837"/>
                </a:lnTo>
                <a:lnTo>
                  <a:pt x="4346504" y="942837"/>
                </a:lnTo>
                <a:lnTo>
                  <a:pt x="4346504" y="971675"/>
                </a:lnTo>
                <a:lnTo>
                  <a:pt x="4296038" y="971675"/>
                </a:lnTo>
                <a:lnTo>
                  <a:pt x="4296038" y="983691"/>
                </a:lnTo>
                <a:lnTo>
                  <a:pt x="4158257" y="983691"/>
                </a:lnTo>
                <a:lnTo>
                  <a:pt x="4158257" y="997309"/>
                </a:lnTo>
                <a:lnTo>
                  <a:pt x="4098979" y="997309"/>
                </a:lnTo>
                <a:lnTo>
                  <a:pt x="4098979" y="1199174"/>
                </a:lnTo>
                <a:lnTo>
                  <a:pt x="4050115" y="1199174"/>
                </a:lnTo>
                <a:lnTo>
                  <a:pt x="4050115" y="1181551"/>
                </a:lnTo>
                <a:lnTo>
                  <a:pt x="3981225" y="1181551"/>
                </a:lnTo>
                <a:lnTo>
                  <a:pt x="3981225" y="1189561"/>
                </a:lnTo>
                <a:lnTo>
                  <a:pt x="3965204" y="1189561"/>
                </a:lnTo>
                <a:lnTo>
                  <a:pt x="3965204" y="1173540"/>
                </a:lnTo>
                <a:lnTo>
                  <a:pt x="3933162" y="1173540"/>
                </a:lnTo>
                <a:lnTo>
                  <a:pt x="3933162" y="1191964"/>
                </a:lnTo>
                <a:lnTo>
                  <a:pt x="3903523" y="1191964"/>
                </a:lnTo>
                <a:lnTo>
                  <a:pt x="3903523" y="1058189"/>
                </a:lnTo>
                <a:lnTo>
                  <a:pt x="3896313" y="1058189"/>
                </a:lnTo>
                <a:lnTo>
                  <a:pt x="3896313" y="1067801"/>
                </a:lnTo>
                <a:lnTo>
                  <a:pt x="3873884" y="1067801"/>
                </a:lnTo>
                <a:lnTo>
                  <a:pt x="3873884" y="945241"/>
                </a:lnTo>
                <a:lnTo>
                  <a:pt x="3856261" y="945241"/>
                </a:lnTo>
                <a:lnTo>
                  <a:pt x="3856261" y="953251"/>
                </a:lnTo>
                <a:lnTo>
                  <a:pt x="3839439" y="953251"/>
                </a:lnTo>
                <a:lnTo>
                  <a:pt x="3839439" y="949246"/>
                </a:lnTo>
                <a:lnTo>
                  <a:pt x="3821816" y="949246"/>
                </a:lnTo>
                <a:lnTo>
                  <a:pt x="3821816" y="952450"/>
                </a:lnTo>
                <a:lnTo>
                  <a:pt x="3771349" y="952450"/>
                </a:lnTo>
                <a:lnTo>
                  <a:pt x="3771349" y="966068"/>
                </a:lnTo>
                <a:lnTo>
                  <a:pt x="3717679" y="966068"/>
                </a:lnTo>
                <a:lnTo>
                  <a:pt x="3717679" y="913199"/>
                </a:lnTo>
                <a:lnTo>
                  <a:pt x="3714475" y="913199"/>
                </a:lnTo>
                <a:lnTo>
                  <a:pt x="3714475" y="966869"/>
                </a:lnTo>
                <a:lnTo>
                  <a:pt x="3687239" y="966869"/>
                </a:lnTo>
                <a:lnTo>
                  <a:pt x="3687239" y="986895"/>
                </a:lnTo>
                <a:lnTo>
                  <a:pt x="3657600" y="986895"/>
                </a:lnTo>
                <a:lnTo>
                  <a:pt x="3602328" y="1003717"/>
                </a:lnTo>
                <a:lnTo>
                  <a:pt x="3602328" y="1022141"/>
                </a:lnTo>
                <a:lnTo>
                  <a:pt x="3594317" y="1022141"/>
                </a:lnTo>
                <a:lnTo>
                  <a:pt x="3594317" y="1012529"/>
                </a:lnTo>
                <a:lnTo>
                  <a:pt x="3545453" y="1012529"/>
                </a:lnTo>
                <a:lnTo>
                  <a:pt x="3545453" y="461406"/>
                </a:lnTo>
                <a:lnTo>
                  <a:pt x="3402866" y="461406"/>
                </a:lnTo>
                <a:lnTo>
                  <a:pt x="3402866" y="437374"/>
                </a:lnTo>
                <a:lnTo>
                  <a:pt x="3394855" y="437374"/>
                </a:lnTo>
                <a:lnTo>
                  <a:pt x="3394855" y="449390"/>
                </a:lnTo>
                <a:lnTo>
                  <a:pt x="3281106" y="449390"/>
                </a:lnTo>
                <a:lnTo>
                  <a:pt x="3281106" y="781826"/>
                </a:lnTo>
                <a:lnTo>
                  <a:pt x="3208210" y="781826"/>
                </a:lnTo>
                <a:lnTo>
                  <a:pt x="3208210" y="1120671"/>
                </a:lnTo>
                <a:lnTo>
                  <a:pt x="3172163" y="1120671"/>
                </a:lnTo>
                <a:lnTo>
                  <a:pt x="3172163" y="759397"/>
                </a:lnTo>
                <a:lnTo>
                  <a:pt x="2893397" y="759397"/>
                </a:lnTo>
                <a:lnTo>
                  <a:pt x="2893397" y="1132687"/>
                </a:lnTo>
                <a:lnTo>
                  <a:pt x="2881382" y="1132687"/>
                </a:lnTo>
                <a:lnTo>
                  <a:pt x="2881382" y="1173540"/>
                </a:lnTo>
                <a:lnTo>
                  <a:pt x="2840528" y="1173540"/>
                </a:lnTo>
                <a:lnTo>
                  <a:pt x="2840528" y="1115063"/>
                </a:lnTo>
                <a:lnTo>
                  <a:pt x="2830915" y="1115063"/>
                </a:lnTo>
                <a:lnTo>
                  <a:pt x="2830915" y="1275274"/>
                </a:lnTo>
                <a:lnTo>
                  <a:pt x="2806083" y="1275274"/>
                </a:lnTo>
                <a:lnTo>
                  <a:pt x="2806083" y="1452306"/>
                </a:lnTo>
                <a:lnTo>
                  <a:pt x="2783653" y="1452306"/>
                </a:lnTo>
                <a:lnTo>
                  <a:pt x="2783653" y="1422667"/>
                </a:lnTo>
                <a:lnTo>
                  <a:pt x="2754014" y="1422667"/>
                </a:lnTo>
                <a:lnTo>
                  <a:pt x="2754014" y="1161524"/>
                </a:lnTo>
                <a:lnTo>
                  <a:pt x="2726779" y="1161524"/>
                </a:lnTo>
                <a:lnTo>
                  <a:pt x="2726779" y="990099"/>
                </a:lnTo>
                <a:lnTo>
                  <a:pt x="2701946" y="990099"/>
                </a:lnTo>
                <a:lnTo>
                  <a:pt x="2701946" y="903586"/>
                </a:lnTo>
                <a:lnTo>
                  <a:pt x="2698742" y="903586"/>
                </a:lnTo>
                <a:lnTo>
                  <a:pt x="2698742" y="955654"/>
                </a:lnTo>
                <a:lnTo>
                  <a:pt x="2673108" y="938832"/>
                </a:lnTo>
                <a:lnTo>
                  <a:pt x="2673108" y="909193"/>
                </a:lnTo>
                <a:lnTo>
                  <a:pt x="2659490" y="893172"/>
                </a:lnTo>
                <a:lnTo>
                  <a:pt x="2659490" y="873146"/>
                </a:lnTo>
                <a:lnTo>
                  <a:pt x="2651480" y="873146"/>
                </a:lnTo>
                <a:lnTo>
                  <a:pt x="2557757" y="961262"/>
                </a:lnTo>
                <a:lnTo>
                  <a:pt x="2557757" y="968471"/>
                </a:lnTo>
                <a:lnTo>
                  <a:pt x="2545741" y="978885"/>
                </a:lnTo>
                <a:lnTo>
                  <a:pt x="2545741" y="991702"/>
                </a:lnTo>
                <a:lnTo>
                  <a:pt x="2515301" y="991702"/>
                </a:lnTo>
                <a:lnTo>
                  <a:pt x="2515301" y="1124676"/>
                </a:lnTo>
                <a:lnTo>
                  <a:pt x="2503285" y="1124676"/>
                </a:lnTo>
                <a:lnTo>
                  <a:pt x="2503285" y="1271268"/>
                </a:lnTo>
                <a:lnTo>
                  <a:pt x="2496076" y="1271268"/>
                </a:lnTo>
                <a:lnTo>
                  <a:pt x="2496076" y="1284085"/>
                </a:lnTo>
                <a:lnTo>
                  <a:pt x="2475248" y="1306515"/>
                </a:lnTo>
                <a:lnTo>
                  <a:pt x="2475248" y="1322536"/>
                </a:lnTo>
                <a:lnTo>
                  <a:pt x="2448013" y="1322536"/>
                </a:lnTo>
                <a:lnTo>
                  <a:pt x="2448013" y="1340159"/>
                </a:lnTo>
                <a:lnTo>
                  <a:pt x="2453620" y="1340159"/>
                </a:lnTo>
                <a:lnTo>
                  <a:pt x="2453620" y="1390625"/>
                </a:lnTo>
                <a:lnTo>
                  <a:pt x="2413567" y="1390625"/>
                </a:lnTo>
                <a:lnTo>
                  <a:pt x="2413567" y="1419463"/>
                </a:lnTo>
                <a:lnTo>
                  <a:pt x="2410363" y="1416259"/>
                </a:lnTo>
                <a:lnTo>
                  <a:pt x="2403955" y="1407447"/>
                </a:lnTo>
                <a:lnTo>
                  <a:pt x="2382326" y="1407447"/>
                </a:lnTo>
                <a:lnTo>
                  <a:pt x="2382326" y="1398636"/>
                </a:lnTo>
                <a:lnTo>
                  <a:pt x="2363902" y="1398636"/>
                </a:lnTo>
                <a:lnTo>
                  <a:pt x="2363902" y="1391426"/>
                </a:lnTo>
                <a:lnTo>
                  <a:pt x="2348682" y="1391426"/>
                </a:lnTo>
                <a:lnTo>
                  <a:pt x="2340672" y="1384217"/>
                </a:lnTo>
                <a:lnTo>
                  <a:pt x="2340672" y="1374604"/>
                </a:lnTo>
                <a:lnTo>
                  <a:pt x="2312635" y="1374604"/>
                </a:lnTo>
                <a:lnTo>
                  <a:pt x="2312635" y="1368997"/>
                </a:lnTo>
                <a:lnTo>
                  <a:pt x="2303824" y="1368997"/>
                </a:lnTo>
                <a:lnTo>
                  <a:pt x="2303824" y="1374604"/>
                </a:lnTo>
                <a:lnTo>
                  <a:pt x="2265373" y="1374604"/>
                </a:lnTo>
                <a:lnTo>
                  <a:pt x="2265373" y="1408248"/>
                </a:lnTo>
                <a:lnTo>
                  <a:pt x="2238137" y="1408248"/>
                </a:lnTo>
                <a:lnTo>
                  <a:pt x="2238137" y="1429076"/>
                </a:lnTo>
                <a:lnTo>
                  <a:pt x="2227724" y="1429076"/>
                </a:lnTo>
                <a:lnTo>
                  <a:pt x="2227724" y="1437887"/>
                </a:lnTo>
                <a:lnTo>
                  <a:pt x="2181263" y="1437887"/>
                </a:lnTo>
                <a:lnTo>
                  <a:pt x="2181263" y="1335353"/>
                </a:lnTo>
                <a:lnTo>
                  <a:pt x="2178860" y="1335353"/>
                </a:lnTo>
                <a:lnTo>
                  <a:pt x="2178860" y="1254446"/>
                </a:lnTo>
                <a:lnTo>
                  <a:pt x="2182865" y="1254446"/>
                </a:lnTo>
                <a:lnTo>
                  <a:pt x="2182865" y="1236022"/>
                </a:lnTo>
                <a:cubicBezTo>
                  <a:pt x="2182865" y="1236022"/>
                  <a:pt x="2183666" y="1210389"/>
                  <a:pt x="2174854" y="1210389"/>
                </a:cubicBezTo>
                <a:lnTo>
                  <a:pt x="2162838" y="1210389"/>
                </a:lnTo>
                <a:lnTo>
                  <a:pt x="2162838" y="1195169"/>
                </a:lnTo>
                <a:cubicBezTo>
                  <a:pt x="2162838" y="1195169"/>
                  <a:pt x="2132399" y="1169535"/>
                  <a:pt x="2084336" y="1159922"/>
                </a:cubicBezTo>
                <a:cubicBezTo>
                  <a:pt x="2036272" y="1150310"/>
                  <a:pt x="2008236" y="1151111"/>
                  <a:pt x="2008236" y="1151111"/>
                </a:cubicBezTo>
                <a:lnTo>
                  <a:pt x="2004230" y="1157519"/>
                </a:lnTo>
                <a:lnTo>
                  <a:pt x="1994618" y="1157519"/>
                </a:lnTo>
                <a:lnTo>
                  <a:pt x="1994618" y="1114262"/>
                </a:lnTo>
                <a:lnTo>
                  <a:pt x="1990612" y="1114262"/>
                </a:lnTo>
                <a:lnTo>
                  <a:pt x="1990612" y="1157519"/>
                </a:lnTo>
                <a:lnTo>
                  <a:pt x="1973790" y="1157519"/>
                </a:lnTo>
                <a:lnTo>
                  <a:pt x="1973790" y="1121472"/>
                </a:lnTo>
                <a:lnTo>
                  <a:pt x="1968183" y="1121472"/>
                </a:lnTo>
                <a:lnTo>
                  <a:pt x="1956167" y="1109456"/>
                </a:lnTo>
                <a:lnTo>
                  <a:pt x="1952963" y="1109456"/>
                </a:lnTo>
                <a:lnTo>
                  <a:pt x="1952963" y="1134289"/>
                </a:lnTo>
                <a:lnTo>
                  <a:pt x="1933738" y="1134289"/>
                </a:lnTo>
                <a:lnTo>
                  <a:pt x="1933738" y="1142299"/>
                </a:lnTo>
                <a:lnTo>
                  <a:pt x="1938544" y="1145503"/>
                </a:lnTo>
                <a:lnTo>
                  <a:pt x="1938544" y="1150310"/>
                </a:lnTo>
                <a:lnTo>
                  <a:pt x="1866449" y="1150310"/>
                </a:lnTo>
                <a:lnTo>
                  <a:pt x="1866449" y="1157519"/>
                </a:lnTo>
                <a:cubicBezTo>
                  <a:pt x="1866449" y="1157519"/>
                  <a:pt x="1820790" y="1164729"/>
                  <a:pt x="1794355" y="1171137"/>
                </a:cubicBezTo>
                <a:cubicBezTo>
                  <a:pt x="1767920" y="1178347"/>
                  <a:pt x="1736679" y="1192765"/>
                  <a:pt x="1736679" y="1192765"/>
                </a:cubicBezTo>
                <a:lnTo>
                  <a:pt x="1729470" y="1192765"/>
                </a:lnTo>
                <a:lnTo>
                  <a:pt x="1729470" y="1207184"/>
                </a:lnTo>
                <a:lnTo>
                  <a:pt x="1721459" y="1207184"/>
                </a:lnTo>
                <a:lnTo>
                  <a:pt x="1721459" y="1203179"/>
                </a:lnTo>
                <a:lnTo>
                  <a:pt x="1703836" y="1203179"/>
                </a:lnTo>
                <a:lnTo>
                  <a:pt x="1703836" y="1207184"/>
                </a:lnTo>
                <a:lnTo>
                  <a:pt x="1698229" y="1207184"/>
                </a:lnTo>
                <a:cubicBezTo>
                  <a:pt x="1698229" y="1207184"/>
                  <a:pt x="1682208" y="1215996"/>
                  <a:pt x="1668590" y="1227211"/>
                </a:cubicBezTo>
                <a:cubicBezTo>
                  <a:pt x="1654972" y="1237624"/>
                  <a:pt x="1647762" y="1246436"/>
                  <a:pt x="1647762" y="1246436"/>
                </a:cubicBezTo>
                <a:lnTo>
                  <a:pt x="1647762" y="1331347"/>
                </a:lnTo>
                <a:lnTo>
                  <a:pt x="1642956" y="1331347"/>
                </a:lnTo>
                <a:lnTo>
                  <a:pt x="1642956" y="1406646"/>
                </a:lnTo>
                <a:lnTo>
                  <a:pt x="1590087" y="1406646"/>
                </a:lnTo>
                <a:lnTo>
                  <a:pt x="1590087" y="1416259"/>
                </a:lnTo>
                <a:lnTo>
                  <a:pt x="1582877" y="1416259"/>
                </a:lnTo>
                <a:lnTo>
                  <a:pt x="1582877" y="1421065"/>
                </a:lnTo>
                <a:lnTo>
                  <a:pt x="1556443" y="1421065"/>
                </a:lnTo>
                <a:lnTo>
                  <a:pt x="1556443" y="1426672"/>
                </a:lnTo>
                <a:lnTo>
                  <a:pt x="1546830" y="1426672"/>
                </a:lnTo>
                <a:lnTo>
                  <a:pt x="1546830" y="1429877"/>
                </a:lnTo>
                <a:lnTo>
                  <a:pt x="1543626" y="1429877"/>
                </a:lnTo>
                <a:lnTo>
                  <a:pt x="1543626" y="1420264"/>
                </a:lnTo>
                <a:lnTo>
                  <a:pt x="1517992" y="1420264"/>
                </a:lnTo>
                <a:lnTo>
                  <a:pt x="1517992" y="1441091"/>
                </a:lnTo>
                <a:lnTo>
                  <a:pt x="1522799" y="1441091"/>
                </a:lnTo>
                <a:lnTo>
                  <a:pt x="1522799" y="1457913"/>
                </a:lnTo>
                <a:lnTo>
                  <a:pt x="1493160" y="1457913"/>
                </a:lnTo>
                <a:lnTo>
                  <a:pt x="1493160" y="1527605"/>
                </a:lnTo>
                <a:lnTo>
                  <a:pt x="1458714" y="1527605"/>
                </a:lnTo>
                <a:lnTo>
                  <a:pt x="1435484" y="1010927"/>
                </a:lnTo>
                <a:lnTo>
                  <a:pt x="1449903" y="1006120"/>
                </a:lnTo>
                <a:lnTo>
                  <a:pt x="1449903" y="962864"/>
                </a:lnTo>
                <a:lnTo>
                  <a:pt x="1455510" y="955654"/>
                </a:lnTo>
                <a:lnTo>
                  <a:pt x="1455510" y="929220"/>
                </a:lnTo>
                <a:lnTo>
                  <a:pt x="1470730" y="920408"/>
                </a:lnTo>
                <a:lnTo>
                  <a:pt x="1478741" y="914000"/>
                </a:lnTo>
                <a:lnTo>
                  <a:pt x="1492359" y="883560"/>
                </a:lnTo>
                <a:lnTo>
                  <a:pt x="1492359" y="858727"/>
                </a:lnTo>
                <a:lnTo>
                  <a:pt x="1488353" y="857125"/>
                </a:lnTo>
                <a:lnTo>
                  <a:pt x="1488353" y="850716"/>
                </a:lnTo>
                <a:lnTo>
                  <a:pt x="1485950" y="849114"/>
                </a:lnTo>
                <a:lnTo>
                  <a:pt x="1485950" y="846711"/>
                </a:lnTo>
                <a:lnTo>
                  <a:pt x="1483547" y="845109"/>
                </a:lnTo>
                <a:lnTo>
                  <a:pt x="1483547" y="841104"/>
                </a:lnTo>
                <a:lnTo>
                  <a:pt x="1454709" y="834695"/>
                </a:lnTo>
                <a:lnTo>
                  <a:pt x="1457112" y="831491"/>
                </a:lnTo>
                <a:lnTo>
                  <a:pt x="1463521" y="806659"/>
                </a:lnTo>
                <a:lnTo>
                  <a:pt x="1463521" y="802653"/>
                </a:lnTo>
                <a:lnTo>
                  <a:pt x="1461117" y="802653"/>
                </a:lnTo>
                <a:lnTo>
                  <a:pt x="1461117" y="805057"/>
                </a:lnTo>
                <a:lnTo>
                  <a:pt x="1438688" y="791439"/>
                </a:lnTo>
                <a:lnTo>
                  <a:pt x="1438688" y="771412"/>
                </a:lnTo>
                <a:lnTo>
                  <a:pt x="1433882" y="771412"/>
                </a:lnTo>
                <a:lnTo>
                  <a:pt x="1433882" y="765805"/>
                </a:lnTo>
                <a:lnTo>
                  <a:pt x="1425070" y="764203"/>
                </a:lnTo>
                <a:lnTo>
                  <a:pt x="1423468" y="641642"/>
                </a:lnTo>
                <a:lnTo>
                  <a:pt x="1425070" y="639239"/>
                </a:lnTo>
                <a:lnTo>
                  <a:pt x="1425070" y="635234"/>
                </a:lnTo>
                <a:lnTo>
                  <a:pt x="1421065" y="633632"/>
                </a:lnTo>
                <a:lnTo>
                  <a:pt x="1423468" y="535102"/>
                </a:lnTo>
                <a:lnTo>
                  <a:pt x="1425871" y="528694"/>
                </a:lnTo>
                <a:lnTo>
                  <a:pt x="1421866" y="526291"/>
                </a:lnTo>
                <a:lnTo>
                  <a:pt x="1421866" y="521484"/>
                </a:lnTo>
                <a:lnTo>
                  <a:pt x="1418662" y="519081"/>
                </a:lnTo>
                <a:lnTo>
                  <a:pt x="1417861" y="417348"/>
                </a:lnTo>
                <a:lnTo>
                  <a:pt x="1423468" y="417348"/>
                </a:lnTo>
                <a:lnTo>
                  <a:pt x="1423468" y="412541"/>
                </a:lnTo>
                <a:lnTo>
                  <a:pt x="1417060" y="412541"/>
                </a:lnTo>
                <a:lnTo>
                  <a:pt x="1417060" y="410138"/>
                </a:lnTo>
                <a:lnTo>
                  <a:pt x="1420264" y="408536"/>
                </a:lnTo>
                <a:lnTo>
                  <a:pt x="1420264" y="406133"/>
                </a:lnTo>
                <a:lnTo>
                  <a:pt x="1421065" y="404531"/>
                </a:lnTo>
                <a:lnTo>
                  <a:pt x="1421065" y="401327"/>
                </a:lnTo>
                <a:lnTo>
                  <a:pt x="1416259" y="400526"/>
                </a:lnTo>
                <a:lnTo>
                  <a:pt x="1416259" y="286776"/>
                </a:lnTo>
                <a:lnTo>
                  <a:pt x="1417060" y="286776"/>
                </a:lnTo>
                <a:lnTo>
                  <a:pt x="1417060" y="284373"/>
                </a:lnTo>
                <a:lnTo>
                  <a:pt x="1414657" y="284373"/>
                </a:lnTo>
                <a:lnTo>
                  <a:pt x="1414657" y="266750"/>
                </a:lnTo>
                <a:lnTo>
                  <a:pt x="1412253" y="265148"/>
                </a:lnTo>
                <a:lnTo>
                  <a:pt x="1409850" y="266750"/>
                </a:lnTo>
                <a:lnTo>
                  <a:pt x="1409850" y="284373"/>
                </a:lnTo>
                <a:lnTo>
                  <a:pt x="1407447" y="284373"/>
                </a:lnTo>
                <a:lnTo>
                  <a:pt x="1407447" y="286776"/>
                </a:lnTo>
                <a:lnTo>
                  <a:pt x="1408248" y="286776"/>
                </a:lnTo>
                <a:lnTo>
                  <a:pt x="1408248" y="401327"/>
                </a:lnTo>
                <a:lnTo>
                  <a:pt x="1402641" y="402128"/>
                </a:lnTo>
                <a:lnTo>
                  <a:pt x="1402641" y="405332"/>
                </a:lnTo>
                <a:lnTo>
                  <a:pt x="1403442" y="406934"/>
                </a:lnTo>
                <a:lnTo>
                  <a:pt x="1403442" y="408536"/>
                </a:lnTo>
                <a:lnTo>
                  <a:pt x="1406646" y="410138"/>
                </a:lnTo>
                <a:lnTo>
                  <a:pt x="1406646" y="412541"/>
                </a:lnTo>
                <a:lnTo>
                  <a:pt x="1401840" y="412541"/>
                </a:lnTo>
                <a:lnTo>
                  <a:pt x="1401840" y="417348"/>
                </a:lnTo>
                <a:lnTo>
                  <a:pt x="1407447" y="417348"/>
                </a:lnTo>
                <a:lnTo>
                  <a:pt x="1406646" y="519882"/>
                </a:lnTo>
                <a:lnTo>
                  <a:pt x="1403442" y="522285"/>
                </a:lnTo>
                <a:lnTo>
                  <a:pt x="1403442" y="527092"/>
                </a:lnTo>
                <a:lnTo>
                  <a:pt x="1399437" y="529495"/>
                </a:lnTo>
                <a:lnTo>
                  <a:pt x="1401840" y="535903"/>
                </a:lnTo>
                <a:lnTo>
                  <a:pt x="1404243" y="634433"/>
                </a:lnTo>
                <a:lnTo>
                  <a:pt x="1400238" y="636035"/>
                </a:lnTo>
                <a:lnTo>
                  <a:pt x="1400238" y="640040"/>
                </a:lnTo>
                <a:lnTo>
                  <a:pt x="1401840" y="642443"/>
                </a:lnTo>
                <a:lnTo>
                  <a:pt x="1400238" y="765004"/>
                </a:lnTo>
                <a:lnTo>
                  <a:pt x="1391426" y="766606"/>
                </a:lnTo>
                <a:lnTo>
                  <a:pt x="1391426" y="772214"/>
                </a:lnTo>
                <a:lnTo>
                  <a:pt x="1387421" y="772214"/>
                </a:lnTo>
                <a:lnTo>
                  <a:pt x="1387421" y="793041"/>
                </a:lnTo>
                <a:lnTo>
                  <a:pt x="1364991" y="806659"/>
                </a:lnTo>
                <a:lnTo>
                  <a:pt x="1364991" y="804256"/>
                </a:lnTo>
                <a:lnTo>
                  <a:pt x="1362588" y="804256"/>
                </a:lnTo>
                <a:lnTo>
                  <a:pt x="1362588" y="808261"/>
                </a:lnTo>
                <a:lnTo>
                  <a:pt x="1368997" y="833093"/>
                </a:lnTo>
                <a:lnTo>
                  <a:pt x="1370599" y="836298"/>
                </a:lnTo>
                <a:lnTo>
                  <a:pt x="1341761" y="842706"/>
                </a:lnTo>
                <a:lnTo>
                  <a:pt x="1341761" y="846711"/>
                </a:lnTo>
                <a:lnTo>
                  <a:pt x="1339358" y="848313"/>
                </a:lnTo>
                <a:lnTo>
                  <a:pt x="1339358" y="850716"/>
                </a:lnTo>
                <a:lnTo>
                  <a:pt x="1336955" y="852319"/>
                </a:lnTo>
                <a:lnTo>
                  <a:pt x="1336955" y="858727"/>
                </a:lnTo>
                <a:lnTo>
                  <a:pt x="1332949" y="860329"/>
                </a:lnTo>
                <a:lnTo>
                  <a:pt x="1332949" y="885162"/>
                </a:lnTo>
                <a:lnTo>
                  <a:pt x="1346567" y="915602"/>
                </a:lnTo>
                <a:lnTo>
                  <a:pt x="1354578" y="922010"/>
                </a:lnTo>
                <a:lnTo>
                  <a:pt x="1369798" y="930822"/>
                </a:lnTo>
                <a:lnTo>
                  <a:pt x="1369798" y="958858"/>
                </a:lnTo>
                <a:lnTo>
                  <a:pt x="1375405" y="966068"/>
                </a:lnTo>
                <a:lnTo>
                  <a:pt x="1375405" y="1009325"/>
                </a:lnTo>
                <a:lnTo>
                  <a:pt x="1389824" y="1014131"/>
                </a:lnTo>
                <a:lnTo>
                  <a:pt x="1363389" y="1604506"/>
                </a:lnTo>
                <a:lnTo>
                  <a:pt x="1350573" y="1604506"/>
                </a:lnTo>
                <a:lnTo>
                  <a:pt x="1350573" y="1650967"/>
                </a:lnTo>
                <a:lnTo>
                  <a:pt x="1332949" y="1650967"/>
                </a:lnTo>
                <a:lnTo>
                  <a:pt x="1332949" y="1659778"/>
                </a:lnTo>
                <a:lnTo>
                  <a:pt x="1280881" y="1659778"/>
                </a:lnTo>
                <a:lnTo>
                  <a:pt x="1276876" y="1655773"/>
                </a:lnTo>
                <a:lnTo>
                  <a:pt x="1276876" y="1642956"/>
                </a:lnTo>
                <a:lnTo>
                  <a:pt x="1272870" y="1642956"/>
                </a:lnTo>
                <a:lnTo>
                  <a:pt x="1272870" y="1630139"/>
                </a:lnTo>
                <a:lnTo>
                  <a:pt x="1319331" y="1620527"/>
                </a:lnTo>
                <a:lnTo>
                  <a:pt x="1319331" y="1602103"/>
                </a:lnTo>
                <a:cubicBezTo>
                  <a:pt x="1256849" y="1594893"/>
                  <a:pt x="1236823" y="1580474"/>
                  <a:pt x="1236823" y="1580474"/>
                </a:cubicBezTo>
                <a:lnTo>
                  <a:pt x="1236823" y="1575668"/>
                </a:lnTo>
                <a:lnTo>
                  <a:pt x="1229614" y="1575668"/>
                </a:lnTo>
                <a:lnTo>
                  <a:pt x="1229614" y="1555642"/>
                </a:lnTo>
                <a:lnTo>
                  <a:pt x="1256048" y="1555642"/>
                </a:lnTo>
                <a:lnTo>
                  <a:pt x="1260054" y="1548432"/>
                </a:lnTo>
                <a:lnTo>
                  <a:pt x="1272870" y="1548432"/>
                </a:lnTo>
                <a:lnTo>
                  <a:pt x="1272870" y="1544427"/>
                </a:lnTo>
                <a:lnTo>
                  <a:pt x="1270467" y="1544427"/>
                </a:lnTo>
                <a:lnTo>
                  <a:pt x="1270467" y="1530008"/>
                </a:lnTo>
                <a:lnTo>
                  <a:pt x="1234420" y="1530008"/>
                </a:lnTo>
                <a:lnTo>
                  <a:pt x="1234420" y="1521196"/>
                </a:lnTo>
                <a:lnTo>
                  <a:pt x="1231216" y="1516390"/>
                </a:lnTo>
                <a:lnTo>
                  <a:pt x="1220802" y="1516390"/>
                </a:lnTo>
                <a:lnTo>
                  <a:pt x="1220802" y="1523600"/>
                </a:lnTo>
                <a:cubicBezTo>
                  <a:pt x="1220802" y="1523600"/>
                  <a:pt x="1183153" y="1516390"/>
                  <a:pt x="1146304" y="1496364"/>
                </a:cubicBezTo>
                <a:cubicBezTo>
                  <a:pt x="1109456" y="1477139"/>
                  <a:pt x="1084623" y="1440290"/>
                  <a:pt x="1084623" y="1440290"/>
                </a:cubicBezTo>
                <a:lnTo>
                  <a:pt x="1084623" y="1431479"/>
                </a:lnTo>
                <a:lnTo>
                  <a:pt x="1089430" y="1431479"/>
                </a:lnTo>
                <a:lnTo>
                  <a:pt x="1089430" y="1426672"/>
                </a:lnTo>
                <a:lnTo>
                  <a:pt x="1084623" y="1426672"/>
                </a:lnTo>
                <a:lnTo>
                  <a:pt x="1084623" y="1419463"/>
                </a:lnTo>
                <a:lnTo>
                  <a:pt x="1082220" y="1417861"/>
                </a:lnTo>
                <a:lnTo>
                  <a:pt x="1076613" y="1417861"/>
                </a:lnTo>
                <a:lnTo>
                  <a:pt x="1076613" y="1405845"/>
                </a:lnTo>
                <a:lnTo>
                  <a:pt x="1071006" y="1405845"/>
                </a:lnTo>
                <a:lnTo>
                  <a:pt x="1071006" y="1417060"/>
                </a:lnTo>
                <a:lnTo>
                  <a:pt x="1063796" y="1417060"/>
                </a:lnTo>
                <a:lnTo>
                  <a:pt x="1063796" y="1405845"/>
                </a:lnTo>
                <a:lnTo>
                  <a:pt x="1058990" y="1405845"/>
                </a:lnTo>
                <a:lnTo>
                  <a:pt x="1058990" y="1428275"/>
                </a:lnTo>
                <a:lnTo>
                  <a:pt x="1053382" y="1428275"/>
                </a:lnTo>
                <a:lnTo>
                  <a:pt x="1053382" y="1433081"/>
                </a:lnTo>
                <a:lnTo>
                  <a:pt x="902785" y="1433081"/>
                </a:lnTo>
                <a:lnTo>
                  <a:pt x="748983" y="1433081"/>
                </a:lnTo>
                <a:lnTo>
                  <a:pt x="748983" y="1428275"/>
                </a:lnTo>
                <a:lnTo>
                  <a:pt x="743376" y="1428275"/>
                </a:lnTo>
                <a:lnTo>
                  <a:pt x="743376" y="1405845"/>
                </a:lnTo>
                <a:lnTo>
                  <a:pt x="738569" y="1405845"/>
                </a:lnTo>
                <a:lnTo>
                  <a:pt x="738569" y="1417060"/>
                </a:lnTo>
                <a:lnTo>
                  <a:pt x="731360" y="1417060"/>
                </a:lnTo>
                <a:lnTo>
                  <a:pt x="731360" y="1405845"/>
                </a:lnTo>
                <a:lnTo>
                  <a:pt x="725752" y="1405845"/>
                </a:lnTo>
                <a:lnTo>
                  <a:pt x="725752" y="1417861"/>
                </a:lnTo>
                <a:lnTo>
                  <a:pt x="720145" y="1417861"/>
                </a:lnTo>
                <a:lnTo>
                  <a:pt x="717742" y="1419463"/>
                </a:lnTo>
                <a:lnTo>
                  <a:pt x="717742" y="1426672"/>
                </a:lnTo>
                <a:lnTo>
                  <a:pt x="712936" y="1426672"/>
                </a:lnTo>
                <a:lnTo>
                  <a:pt x="712936" y="1431479"/>
                </a:lnTo>
                <a:lnTo>
                  <a:pt x="717742" y="1431479"/>
                </a:lnTo>
                <a:lnTo>
                  <a:pt x="717742" y="1440290"/>
                </a:lnTo>
                <a:cubicBezTo>
                  <a:pt x="717742" y="1440290"/>
                  <a:pt x="692909" y="1476338"/>
                  <a:pt x="656061" y="1496364"/>
                </a:cubicBezTo>
                <a:cubicBezTo>
                  <a:pt x="618412" y="1516390"/>
                  <a:pt x="581563" y="1523600"/>
                  <a:pt x="581563" y="1523600"/>
                </a:cubicBezTo>
                <a:lnTo>
                  <a:pt x="581563" y="1516390"/>
                </a:lnTo>
                <a:lnTo>
                  <a:pt x="571150" y="1516390"/>
                </a:lnTo>
                <a:lnTo>
                  <a:pt x="567945" y="1521196"/>
                </a:lnTo>
                <a:lnTo>
                  <a:pt x="567945" y="1530008"/>
                </a:lnTo>
                <a:lnTo>
                  <a:pt x="531898" y="1530008"/>
                </a:lnTo>
                <a:lnTo>
                  <a:pt x="531898" y="1544427"/>
                </a:lnTo>
                <a:lnTo>
                  <a:pt x="528694" y="1544427"/>
                </a:lnTo>
                <a:lnTo>
                  <a:pt x="528694" y="1548432"/>
                </a:lnTo>
                <a:lnTo>
                  <a:pt x="541511" y="1548432"/>
                </a:lnTo>
                <a:lnTo>
                  <a:pt x="545516" y="1555642"/>
                </a:lnTo>
                <a:lnTo>
                  <a:pt x="571951" y="1555642"/>
                </a:lnTo>
                <a:lnTo>
                  <a:pt x="571951" y="1575668"/>
                </a:lnTo>
                <a:lnTo>
                  <a:pt x="564741" y="1575668"/>
                </a:lnTo>
                <a:lnTo>
                  <a:pt x="564741" y="1580474"/>
                </a:lnTo>
                <a:cubicBezTo>
                  <a:pt x="564741" y="1580474"/>
                  <a:pt x="544715" y="1594893"/>
                  <a:pt x="482233" y="1602103"/>
                </a:cubicBezTo>
                <a:lnTo>
                  <a:pt x="482233" y="1619726"/>
                </a:lnTo>
                <a:lnTo>
                  <a:pt x="528694" y="1629338"/>
                </a:lnTo>
                <a:lnTo>
                  <a:pt x="528694" y="1642155"/>
                </a:lnTo>
                <a:lnTo>
                  <a:pt x="524689" y="1642155"/>
                </a:lnTo>
                <a:lnTo>
                  <a:pt x="524689" y="1654972"/>
                </a:lnTo>
                <a:lnTo>
                  <a:pt x="520683" y="1658977"/>
                </a:lnTo>
                <a:lnTo>
                  <a:pt x="266750" y="1658977"/>
                </a:lnTo>
                <a:lnTo>
                  <a:pt x="266750" y="1654972"/>
                </a:lnTo>
                <a:lnTo>
                  <a:pt x="261143" y="1654972"/>
                </a:lnTo>
                <a:lnTo>
                  <a:pt x="261143" y="1662182"/>
                </a:lnTo>
                <a:lnTo>
                  <a:pt x="256336" y="1662182"/>
                </a:lnTo>
                <a:lnTo>
                  <a:pt x="256336" y="1670993"/>
                </a:lnTo>
                <a:lnTo>
                  <a:pt x="260342" y="1670993"/>
                </a:lnTo>
                <a:lnTo>
                  <a:pt x="260342" y="1683810"/>
                </a:lnTo>
                <a:lnTo>
                  <a:pt x="251530" y="1683810"/>
                </a:lnTo>
                <a:lnTo>
                  <a:pt x="251530" y="1689417"/>
                </a:lnTo>
                <a:lnTo>
                  <a:pt x="251530" y="1725465"/>
                </a:lnTo>
                <a:lnTo>
                  <a:pt x="202666" y="1725465"/>
                </a:lnTo>
                <a:lnTo>
                  <a:pt x="202666" y="1747894"/>
                </a:lnTo>
                <a:lnTo>
                  <a:pt x="120158" y="1747894"/>
                </a:lnTo>
                <a:lnTo>
                  <a:pt x="120158" y="1758308"/>
                </a:lnTo>
                <a:lnTo>
                  <a:pt x="106540" y="1758308"/>
                </a:lnTo>
                <a:lnTo>
                  <a:pt x="106540" y="1766318"/>
                </a:lnTo>
                <a:lnTo>
                  <a:pt x="112147" y="1766318"/>
                </a:lnTo>
                <a:lnTo>
                  <a:pt x="112147" y="1777533"/>
                </a:lnTo>
                <a:lnTo>
                  <a:pt x="20827" y="1777533"/>
                </a:lnTo>
                <a:lnTo>
                  <a:pt x="20827" y="1793554"/>
                </a:lnTo>
                <a:lnTo>
                  <a:pt x="12817" y="1793554"/>
                </a:lnTo>
                <a:lnTo>
                  <a:pt x="12817" y="1788748"/>
                </a:lnTo>
                <a:lnTo>
                  <a:pt x="0" y="1788748"/>
                </a:lnTo>
                <a:lnTo>
                  <a:pt x="0" y="1839214"/>
                </a:lnTo>
                <a:lnTo>
                  <a:pt x="12192000" y="1839214"/>
                </a:lnTo>
                <a:lnTo>
                  <a:pt x="12192000" y="1807172"/>
                </a:lnTo>
                <a:lnTo>
                  <a:pt x="12164764" y="1807172"/>
                </a:lnTo>
                <a:close/>
                <a:moveTo>
                  <a:pt x="2412767" y="1433081"/>
                </a:moveTo>
                <a:lnTo>
                  <a:pt x="2412767" y="1420264"/>
                </a:lnTo>
                <a:lnTo>
                  <a:pt x="2415170" y="1420264"/>
                </a:lnTo>
                <a:lnTo>
                  <a:pt x="2415170" y="1433081"/>
                </a:lnTo>
                <a:lnTo>
                  <a:pt x="2412767" y="1433081"/>
                </a:lnTo>
                <a:close/>
                <a:moveTo>
                  <a:pt x="6799323" y="1419463"/>
                </a:moveTo>
                <a:lnTo>
                  <a:pt x="6799323" y="1430678"/>
                </a:lnTo>
                <a:lnTo>
                  <a:pt x="6785705" y="1443494"/>
                </a:lnTo>
                <a:lnTo>
                  <a:pt x="6743250" y="1443494"/>
                </a:lnTo>
                <a:lnTo>
                  <a:pt x="6743250" y="1408248"/>
                </a:lnTo>
                <a:lnTo>
                  <a:pt x="6702396" y="1408248"/>
                </a:lnTo>
                <a:lnTo>
                  <a:pt x="6702396" y="1417861"/>
                </a:lnTo>
                <a:lnTo>
                  <a:pt x="6716815" y="1417861"/>
                </a:lnTo>
                <a:lnTo>
                  <a:pt x="6716815" y="1438688"/>
                </a:lnTo>
                <a:lnTo>
                  <a:pt x="6603066" y="1438688"/>
                </a:lnTo>
                <a:lnTo>
                  <a:pt x="6603066" y="1231216"/>
                </a:lnTo>
                <a:lnTo>
                  <a:pt x="6587045" y="1231216"/>
                </a:lnTo>
                <a:lnTo>
                  <a:pt x="6587045" y="1195169"/>
                </a:lnTo>
                <a:lnTo>
                  <a:pt x="6561411" y="1195169"/>
                </a:lnTo>
                <a:lnTo>
                  <a:pt x="6561411" y="1179949"/>
                </a:lnTo>
                <a:lnTo>
                  <a:pt x="6550997" y="1179949"/>
                </a:lnTo>
                <a:lnTo>
                  <a:pt x="6550997" y="1188760"/>
                </a:lnTo>
                <a:lnTo>
                  <a:pt x="6542987" y="1188760"/>
                </a:lnTo>
                <a:lnTo>
                  <a:pt x="6594254" y="808261"/>
                </a:lnTo>
                <a:lnTo>
                  <a:pt x="6771286" y="808261"/>
                </a:lnTo>
                <a:lnTo>
                  <a:pt x="6831365" y="1419463"/>
                </a:lnTo>
                <a:lnTo>
                  <a:pt x="6799323" y="1419463"/>
                </a:lnTo>
                <a:close/>
                <a:moveTo>
                  <a:pt x="9199273" y="711334"/>
                </a:moveTo>
                <a:cubicBezTo>
                  <a:pt x="9199273" y="711334"/>
                  <a:pt x="9238524" y="535903"/>
                  <a:pt x="9292194" y="535903"/>
                </a:cubicBezTo>
                <a:cubicBezTo>
                  <a:pt x="9345064" y="535903"/>
                  <a:pt x="9365090" y="711334"/>
                  <a:pt x="9365090" y="711334"/>
                </a:cubicBezTo>
                <a:lnTo>
                  <a:pt x="9199273" y="711334"/>
                </a:lnTo>
                <a:close/>
              </a:path>
            </a:pathLst>
          </a:custGeom>
          <a:gradFill flip="none" rotWithShape="1">
            <a:gsLst>
              <a:gs pos="0">
                <a:schemeClr val="accent2">
                  <a:lumMod val="40000"/>
                  <a:lumOff val="60000"/>
                </a:schemeClr>
              </a:gs>
              <a:gs pos="100000">
                <a:srgbClr val="C31A13">
                  <a:alpha val="0"/>
                </a:srgbClr>
              </a:gs>
            </a:gsLst>
            <a:lin ang="5400000" scaled="1"/>
            <a:tileRect/>
          </a:gradFill>
          <a:ln w="4846" cap="flat">
            <a:noFill/>
            <a:prstDash val="solid"/>
            <a:miter/>
          </a:ln>
          <a:effectLst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2309" name="图形 1133">
            <a:extLst>
              <a:ext uri="{FF2B5EF4-FFF2-40B4-BE49-F238E27FC236}">
                <a16:creationId xmlns:a16="http://schemas.microsoft.com/office/drawing/2014/main" id="{477B8561-02EA-DB44-2D03-72DD85244FA5}"/>
              </a:ext>
            </a:extLst>
          </p:cNvPr>
          <p:cNvGrpSpPr/>
          <p:nvPr/>
        </p:nvGrpSpPr>
        <p:grpSpPr>
          <a:xfrm flipH="1">
            <a:off x="-5240533" y="-757835"/>
            <a:ext cx="10349976" cy="4803931"/>
            <a:chOff x="7630955" y="5085628"/>
            <a:chExt cx="2109990" cy="1030120"/>
          </a:xfrm>
          <a:noFill/>
        </p:grpSpPr>
        <p:sp>
          <p:nvSpPr>
            <p:cNvPr id="2310" name="任意多边形: 形状 2309">
              <a:extLst>
                <a:ext uri="{FF2B5EF4-FFF2-40B4-BE49-F238E27FC236}">
                  <a16:creationId xmlns:a16="http://schemas.microsoft.com/office/drawing/2014/main" id="{92C7225D-EF5C-2DDD-5483-86C3D11549CE}"/>
                </a:ext>
              </a:extLst>
            </p:cNvPr>
            <p:cNvSpPr/>
            <p:nvPr/>
          </p:nvSpPr>
          <p:spPr>
            <a:xfrm flipV="1">
              <a:off x="8938047" y="5255056"/>
              <a:ext cx="36037" cy="44816"/>
            </a:xfrm>
            <a:custGeom>
              <a:avLst/>
              <a:gdLst>
                <a:gd name="connsiteX0" fmla="*/ 35868 w 36037"/>
                <a:gd name="connsiteY0" fmla="*/ 36482 h 44816"/>
                <a:gd name="connsiteX1" fmla="*/ 5364 w 36037"/>
                <a:gd name="connsiteY1" fmla="*/ 31305 h 44816"/>
                <a:gd name="connsiteX2" fmla="*/ 14146 w 36037"/>
                <a:gd name="connsiteY2" fmla="*/ -396 h 44816"/>
                <a:gd name="connsiteX3" fmla="*/ 35868 w 36037"/>
                <a:gd name="connsiteY3" fmla="*/ 36482 h 44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037" h="44816">
                  <a:moveTo>
                    <a:pt x="35868" y="36482"/>
                  </a:moveTo>
                  <a:cubicBezTo>
                    <a:pt x="26530" y="48391"/>
                    <a:pt x="14818" y="47090"/>
                    <a:pt x="5364" y="31305"/>
                  </a:cubicBezTo>
                  <a:cubicBezTo>
                    <a:pt x="-4094" y="15515"/>
                    <a:pt x="-1594" y="1406"/>
                    <a:pt x="14146" y="-396"/>
                  </a:cubicBezTo>
                  <a:lnTo>
                    <a:pt x="35868" y="36482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11" name="任意多边形: 形状 2310">
              <a:extLst>
                <a:ext uri="{FF2B5EF4-FFF2-40B4-BE49-F238E27FC236}">
                  <a16:creationId xmlns:a16="http://schemas.microsoft.com/office/drawing/2014/main" id="{2258EE8A-C974-67A6-DDD2-080E842BCF98}"/>
                </a:ext>
              </a:extLst>
            </p:cNvPr>
            <p:cNvSpPr/>
            <p:nvPr/>
          </p:nvSpPr>
          <p:spPr>
            <a:xfrm flipV="1">
              <a:off x="8960966" y="5228031"/>
              <a:ext cx="42169" cy="40409"/>
            </a:xfrm>
            <a:custGeom>
              <a:avLst/>
              <a:gdLst>
                <a:gd name="connsiteX0" fmla="*/ 42000 w 42169"/>
                <a:gd name="connsiteY0" fmla="*/ 27547 h 40409"/>
                <a:gd name="connsiteX1" fmla="*/ 11450 w 42169"/>
                <a:gd name="connsiteY1" fmla="*/ 32433 h 40409"/>
                <a:gd name="connsiteX2" fmla="*/ 9584 w 42169"/>
                <a:gd name="connsiteY2" fmla="*/ -401 h 40409"/>
                <a:gd name="connsiteX3" fmla="*/ 42001 w 42169"/>
                <a:gd name="connsiteY3" fmla="*/ 27548 h 40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169" h="40409">
                  <a:moveTo>
                    <a:pt x="42000" y="27547"/>
                  </a:moveTo>
                  <a:cubicBezTo>
                    <a:pt x="36982" y="41819"/>
                    <a:pt x="25476" y="44353"/>
                    <a:pt x="11450" y="32433"/>
                  </a:cubicBezTo>
                  <a:cubicBezTo>
                    <a:pt x="-2578" y="20522"/>
                    <a:pt x="-4742" y="6360"/>
                    <a:pt x="9584" y="-401"/>
                  </a:cubicBezTo>
                  <a:lnTo>
                    <a:pt x="42001" y="27548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12" name="任意多边形: 形状 2311">
              <a:extLst>
                <a:ext uri="{FF2B5EF4-FFF2-40B4-BE49-F238E27FC236}">
                  <a16:creationId xmlns:a16="http://schemas.microsoft.com/office/drawing/2014/main" id="{6B6700E8-C771-218B-9514-67FCF382C4F1}"/>
                </a:ext>
              </a:extLst>
            </p:cNvPr>
            <p:cNvSpPr/>
            <p:nvPr/>
          </p:nvSpPr>
          <p:spPr>
            <a:xfrm flipV="1">
              <a:off x="8993507" y="5208100"/>
              <a:ext cx="44156" cy="37159"/>
            </a:xfrm>
            <a:custGeom>
              <a:avLst/>
              <a:gdLst>
                <a:gd name="connsiteX0" fmla="*/ 43988 w 44156"/>
                <a:gd name="connsiteY0" fmla="*/ 21983 h 37159"/>
                <a:gd name="connsiteX1" fmla="*/ 14612 w 44156"/>
                <a:gd name="connsiteY1" fmla="*/ 31713 h 37159"/>
                <a:gd name="connsiteX2" fmla="*/ 7508 w 44156"/>
                <a:gd name="connsiteY2" fmla="*/ -405 h 37159"/>
                <a:gd name="connsiteX3" fmla="*/ 43987 w 44156"/>
                <a:gd name="connsiteY3" fmla="*/ 21983 h 37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156" h="37159">
                  <a:moveTo>
                    <a:pt x="43988" y="21983"/>
                  </a:moveTo>
                  <a:cubicBezTo>
                    <a:pt x="41327" y="36882"/>
                    <a:pt x="30370" y="41227"/>
                    <a:pt x="14612" y="31713"/>
                  </a:cubicBezTo>
                  <a:cubicBezTo>
                    <a:pt x="-1142" y="22203"/>
                    <a:pt x="-5547" y="8567"/>
                    <a:pt x="7508" y="-405"/>
                  </a:cubicBezTo>
                  <a:lnTo>
                    <a:pt x="43987" y="21983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13" name="任意多边形: 形状 2312">
              <a:extLst>
                <a:ext uri="{FF2B5EF4-FFF2-40B4-BE49-F238E27FC236}">
                  <a16:creationId xmlns:a16="http://schemas.microsoft.com/office/drawing/2014/main" id="{27AAB011-DF86-E67B-BC4F-25CD71731F97}"/>
                </a:ext>
              </a:extLst>
            </p:cNvPr>
            <p:cNvSpPr/>
            <p:nvPr/>
          </p:nvSpPr>
          <p:spPr>
            <a:xfrm flipV="1">
              <a:off x="8908812" y="5352376"/>
              <a:ext cx="35854" cy="59642"/>
            </a:xfrm>
            <a:custGeom>
              <a:avLst/>
              <a:gdLst>
                <a:gd name="connsiteX0" fmla="*/ 31050 w 35854"/>
                <a:gd name="connsiteY0" fmla="*/ 58755 h 59642"/>
                <a:gd name="connsiteX1" fmla="*/ -70 w 35854"/>
                <a:gd name="connsiteY1" fmla="*/ 25098 h 59642"/>
                <a:gd name="connsiteX2" fmla="*/ 35684 w 35854"/>
                <a:gd name="connsiteY2" fmla="*/ 2451 h 59642"/>
                <a:gd name="connsiteX3" fmla="*/ 31049 w 35854"/>
                <a:gd name="connsiteY3" fmla="*/ 58755 h 59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854" h="59642">
                  <a:moveTo>
                    <a:pt x="31050" y="58755"/>
                  </a:moveTo>
                  <a:cubicBezTo>
                    <a:pt x="12841" y="62665"/>
                    <a:pt x="-1519" y="43441"/>
                    <a:pt x="-70" y="25098"/>
                  </a:cubicBezTo>
                  <a:cubicBezTo>
                    <a:pt x="1383" y="6761"/>
                    <a:pt x="17006" y="-6404"/>
                    <a:pt x="35684" y="2451"/>
                  </a:cubicBezTo>
                  <a:lnTo>
                    <a:pt x="31049" y="58755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14" name="任意多边形: 形状 2313">
              <a:extLst>
                <a:ext uri="{FF2B5EF4-FFF2-40B4-BE49-F238E27FC236}">
                  <a16:creationId xmlns:a16="http://schemas.microsoft.com/office/drawing/2014/main" id="{FA24D567-FF10-5BC8-F532-7FD1FD1EF4DA}"/>
                </a:ext>
              </a:extLst>
            </p:cNvPr>
            <p:cNvSpPr/>
            <p:nvPr/>
          </p:nvSpPr>
          <p:spPr>
            <a:xfrm flipV="1">
              <a:off x="8846867" y="5293158"/>
              <a:ext cx="103166" cy="69305"/>
            </a:xfrm>
            <a:custGeom>
              <a:avLst/>
              <a:gdLst>
                <a:gd name="connsiteX0" fmla="*/ 102995 w 103166"/>
                <a:gd name="connsiteY0" fmla="*/ 62768 h 69305"/>
                <a:gd name="connsiteX1" fmla="*/ 54548 w 103166"/>
                <a:gd name="connsiteY1" fmla="*/ 49895 h 69305"/>
                <a:gd name="connsiteX2" fmla="*/ -171 w 103166"/>
                <a:gd name="connsiteY2" fmla="*/ -386 h 69305"/>
                <a:gd name="connsiteX3" fmla="*/ 48484 w 103166"/>
                <a:gd name="connsiteY3" fmla="*/ 14531 h 69305"/>
                <a:gd name="connsiteX4" fmla="*/ 93017 w 103166"/>
                <a:gd name="connsiteY4" fmla="*/ 9198 h 69305"/>
                <a:gd name="connsiteX5" fmla="*/ 102995 w 103166"/>
                <a:gd name="connsiteY5" fmla="*/ 62769 h 69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3166" h="69305">
                  <a:moveTo>
                    <a:pt x="102995" y="62768"/>
                  </a:moveTo>
                  <a:cubicBezTo>
                    <a:pt x="91964" y="76293"/>
                    <a:pt x="67449" y="65492"/>
                    <a:pt x="54548" y="49895"/>
                  </a:cubicBezTo>
                  <a:cubicBezTo>
                    <a:pt x="38291" y="30250"/>
                    <a:pt x="3546" y="42452"/>
                    <a:pt x="-171" y="-386"/>
                  </a:cubicBezTo>
                  <a:cubicBezTo>
                    <a:pt x="16373" y="17997"/>
                    <a:pt x="37109" y="20649"/>
                    <a:pt x="48484" y="14531"/>
                  </a:cubicBezTo>
                  <a:cubicBezTo>
                    <a:pt x="59857" y="8421"/>
                    <a:pt x="77654" y="416"/>
                    <a:pt x="93017" y="9198"/>
                  </a:cubicBezTo>
                  <a:lnTo>
                    <a:pt x="102995" y="62769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15" name="任意多边形: 形状 2314">
              <a:extLst>
                <a:ext uri="{FF2B5EF4-FFF2-40B4-BE49-F238E27FC236}">
                  <a16:creationId xmlns:a16="http://schemas.microsoft.com/office/drawing/2014/main" id="{0D7714BA-001D-6106-F6C8-28CBFA7B1B24}"/>
                </a:ext>
              </a:extLst>
            </p:cNvPr>
            <p:cNvSpPr/>
            <p:nvPr/>
          </p:nvSpPr>
          <p:spPr>
            <a:xfrm flipV="1">
              <a:off x="8908355" y="5409418"/>
              <a:ext cx="42523" cy="65497"/>
            </a:xfrm>
            <a:custGeom>
              <a:avLst/>
              <a:gdLst>
                <a:gd name="connsiteX0" fmla="*/ 33054 w 42523"/>
                <a:gd name="connsiteY0" fmla="*/ 63919 h 65497"/>
                <a:gd name="connsiteX1" fmla="*/ -31 w 42523"/>
                <a:gd name="connsiteY1" fmla="*/ 27158 h 65497"/>
                <a:gd name="connsiteX2" fmla="*/ 42353 w 42523"/>
                <a:gd name="connsiteY2" fmla="*/ 4667 h 65497"/>
                <a:gd name="connsiteX3" fmla="*/ 33055 w 42523"/>
                <a:gd name="connsiteY3" fmla="*/ 63919 h 65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523" h="65497">
                  <a:moveTo>
                    <a:pt x="33054" y="63919"/>
                  </a:moveTo>
                  <a:cubicBezTo>
                    <a:pt x="14274" y="70372"/>
                    <a:pt x="-1844" y="50087"/>
                    <a:pt x="-31" y="27158"/>
                  </a:cubicBezTo>
                  <a:cubicBezTo>
                    <a:pt x="1518" y="7527"/>
                    <a:pt x="34757" y="-9041"/>
                    <a:pt x="42353" y="4667"/>
                  </a:cubicBezTo>
                  <a:lnTo>
                    <a:pt x="33055" y="63919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16" name="任意多边形: 形状 2315">
              <a:extLst>
                <a:ext uri="{FF2B5EF4-FFF2-40B4-BE49-F238E27FC236}">
                  <a16:creationId xmlns:a16="http://schemas.microsoft.com/office/drawing/2014/main" id="{31475880-94B8-AA47-8638-70BE4A2540B9}"/>
                </a:ext>
              </a:extLst>
            </p:cNvPr>
            <p:cNvSpPr/>
            <p:nvPr/>
          </p:nvSpPr>
          <p:spPr>
            <a:xfrm flipV="1">
              <a:off x="8846563" y="5498202"/>
              <a:ext cx="60968" cy="74887"/>
            </a:xfrm>
            <a:custGeom>
              <a:avLst/>
              <a:gdLst>
                <a:gd name="connsiteX0" fmla="*/ 58174 w 60968"/>
                <a:gd name="connsiteY0" fmla="*/ 1970 h 74887"/>
                <a:gd name="connsiteX1" fmla="*/ 36118 w 60968"/>
                <a:gd name="connsiteY1" fmla="*/ 39354 h 74887"/>
                <a:gd name="connsiteX2" fmla="*/ 7219 w 60968"/>
                <a:gd name="connsiteY2" fmla="*/ 74540 h 74887"/>
                <a:gd name="connsiteX3" fmla="*/ 9195 w 60968"/>
                <a:gd name="connsiteY3" fmla="*/ 38983 h 74887"/>
                <a:gd name="connsiteX4" fmla="*/ 7020 w 60968"/>
                <a:gd name="connsiteY4" fmla="*/ 17493 h 74887"/>
                <a:gd name="connsiteX5" fmla="*/ 58174 w 60968"/>
                <a:gd name="connsiteY5" fmla="*/ 1970 h 74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968" h="74887">
                  <a:moveTo>
                    <a:pt x="58174" y="1970"/>
                  </a:moveTo>
                  <a:cubicBezTo>
                    <a:pt x="67810" y="15466"/>
                    <a:pt x="48720" y="35184"/>
                    <a:pt x="36118" y="39354"/>
                  </a:cubicBezTo>
                  <a:cubicBezTo>
                    <a:pt x="23512" y="43527"/>
                    <a:pt x="4692" y="59804"/>
                    <a:pt x="7219" y="74540"/>
                  </a:cubicBezTo>
                  <a:cubicBezTo>
                    <a:pt x="-2573" y="67675"/>
                    <a:pt x="-3339" y="54004"/>
                    <a:pt x="9195" y="38983"/>
                  </a:cubicBezTo>
                  <a:cubicBezTo>
                    <a:pt x="18689" y="27615"/>
                    <a:pt x="12978" y="19163"/>
                    <a:pt x="7020" y="17493"/>
                  </a:cubicBezTo>
                  <a:cubicBezTo>
                    <a:pt x="14975" y="10279"/>
                    <a:pt x="41398" y="-6458"/>
                    <a:pt x="58174" y="1970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17" name="任意多边形: 形状 2316">
              <a:extLst>
                <a:ext uri="{FF2B5EF4-FFF2-40B4-BE49-F238E27FC236}">
                  <a16:creationId xmlns:a16="http://schemas.microsoft.com/office/drawing/2014/main" id="{80FD1E2B-AFDD-3221-1269-11DB61BF836B}"/>
                </a:ext>
              </a:extLst>
            </p:cNvPr>
            <p:cNvSpPr/>
            <p:nvPr/>
          </p:nvSpPr>
          <p:spPr>
            <a:xfrm flipV="1">
              <a:off x="8852440" y="5450979"/>
              <a:ext cx="96284" cy="60612"/>
            </a:xfrm>
            <a:custGeom>
              <a:avLst/>
              <a:gdLst>
                <a:gd name="connsiteX0" fmla="*/ 96113 w 96284"/>
                <a:gd name="connsiteY0" fmla="*/ 37856 h 60612"/>
                <a:gd name="connsiteX1" fmla="*/ 55777 w 96284"/>
                <a:gd name="connsiteY1" fmla="*/ 43807 h 60612"/>
                <a:gd name="connsiteX2" fmla="*/ -171 w 96284"/>
                <a:gd name="connsiteY2" fmla="*/ 56922 h 60612"/>
                <a:gd name="connsiteX3" fmla="*/ 24906 w 96284"/>
                <a:gd name="connsiteY3" fmla="*/ 26881 h 60612"/>
                <a:gd name="connsiteX4" fmla="*/ 91516 w 96284"/>
                <a:gd name="connsiteY4" fmla="*/ 10826 h 60612"/>
                <a:gd name="connsiteX5" fmla="*/ 96113 w 96284"/>
                <a:gd name="connsiteY5" fmla="*/ 37856 h 60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6284" h="60612">
                  <a:moveTo>
                    <a:pt x="96113" y="37856"/>
                  </a:moveTo>
                  <a:cubicBezTo>
                    <a:pt x="84614" y="54947"/>
                    <a:pt x="68409" y="50278"/>
                    <a:pt x="55777" y="43807"/>
                  </a:cubicBezTo>
                  <a:cubicBezTo>
                    <a:pt x="37237" y="34313"/>
                    <a:pt x="21953" y="71219"/>
                    <a:pt x="-171" y="56922"/>
                  </a:cubicBezTo>
                  <a:cubicBezTo>
                    <a:pt x="15907" y="54362"/>
                    <a:pt x="21419" y="34610"/>
                    <a:pt x="24906" y="26881"/>
                  </a:cubicBezTo>
                  <a:cubicBezTo>
                    <a:pt x="34867" y="4777"/>
                    <a:pt x="70111" y="-12646"/>
                    <a:pt x="91516" y="10826"/>
                  </a:cubicBezTo>
                  <a:lnTo>
                    <a:pt x="96113" y="37856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18" name="任意多边形: 形状 2317">
              <a:extLst>
                <a:ext uri="{FF2B5EF4-FFF2-40B4-BE49-F238E27FC236}">
                  <a16:creationId xmlns:a16="http://schemas.microsoft.com/office/drawing/2014/main" id="{BFBEC3F2-2211-33B3-B1EA-7DA618E6FBFE}"/>
                </a:ext>
              </a:extLst>
            </p:cNvPr>
            <p:cNvSpPr/>
            <p:nvPr/>
          </p:nvSpPr>
          <p:spPr>
            <a:xfrm flipV="1">
              <a:off x="8897967" y="5497905"/>
              <a:ext cx="50741" cy="72820"/>
            </a:xfrm>
            <a:custGeom>
              <a:avLst/>
              <a:gdLst>
                <a:gd name="connsiteX0" fmla="*/ 48085 w 50741"/>
                <a:gd name="connsiteY0" fmla="*/ 72473 h 72820"/>
                <a:gd name="connsiteX1" fmla="*/ 3434 w 50741"/>
                <a:gd name="connsiteY1" fmla="*/ 50120 h 72820"/>
                <a:gd name="connsiteX2" fmla="*/ 11759 w 50741"/>
                <a:gd name="connsiteY2" fmla="*/ -347 h 72820"/>
                <a:gd name="connsiteX3" fmla="*/ 48085 w 50741"/>
                <a:gd name="connsiteY3" fmla="*/ 72472 h 72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741" h="72820">
                  <a:moveTo>
                    <a:pt x="48085" y="72473"/>
                  </a:moveTo>
                  <a:cubicBezTo>
                    <a:pt x="24525" y="70523"/>
                    <a:pt x="9199" y="60081"/>
                    <a:pt x="3434" y="50120"/>
                  </a:cubicBezTo>
                  <a:cubicBezTo>
                    <a:pt x="-2332" y="40160"/>
                    <a:pt x="-2272" y="10172"/>
                    <a:pt x="11759" y="-347"/>
                  </a:cubicBezTo>
                  <a:cubicBezTo>
                    <a:pt x="31384" y="11721"/>
                    <a:pt x="59043" y="45931"/>
                    <a:pt x="48085" y="72472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19" name="任意多边形: 形状 2318">
              <a:extLst>
                <a:ext uri="{FF2B5EF4-FFF2-40B4-BE49-F238E27FC236}">
                  <a16:creationId xmlns:a16="http://schemas.microsoft.com/office/drawing/2014/main" id="{6D55C852-7B04-E431-E13D-C51944B616FB}"/>
                </a:ext>
              </a:extLst>
            </p:cNvPr>
            <p:cNvSpPr/>
            <p:nvPr/>
          </p:nvSpPr>
          <p:spPr>
            <a:xfrm flipV="1">
              <a:off x="8832638" y="5527874"/>
              <a:ext cx="24547" cy="27396"/>
            </a:xfrm>
            <a:custGeom>
              <a:avLst/>
              <a:gdLst>
                <a:gd name="connsiteX0" fmla="*/ -172 w 24547"/>
                <a:gd name="connsiteY0" fmla="*/ 23920 h 27396"/>
                <a:gd name="connsiteX1" fmla="*/ 18142 w 24547"/>
                <a:gd name="connsiteY1" fmla="*/ 21032 h 27396"/>
                <a:gd name="connsiteX2" fmla="*/ 20938 w 24547"/>
                <a:gd name="connsiteY2" fmla="*/ -346 h 27396"/>
                <a:gd name="connsiteX3" fmla="*/ -172 w 24547"/>
                <a:gd name="connsiteY3" fmla="*/ 23919 h 27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47" h="27396">
                  <a:moveTo>
                    <a:pt x="-172" y="23920"/>
                  </a:moveTo>
                  <a:cubicBezTo>
                    <a:pt x="3517" y="29745"/>
                    <a:pt x="13546" y="26661"/>
                    <a:pt x="18142" y="21032"/>
                  </a:cubicBezTo>
                  <a:cubicBezTo>
                    <a:pt x="22740" y="15395"/>
                    <a:pt x="27985" y="3903"/>
                    <a:pt x="20938" y="-346"/>
                  </a:cubicBezTo>
                  <a:lnTo>
                    <a:pt x="-172" y="23919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20" name="任意多边形: 形状 2319">
              <a:extLst>
                <a:ext uri="{FF2B5EF4-FFF2-40B4-BE49-F238E27FC236}">
                  <a16:creationId xmlns:a16="http://schemas.microsoft.com/office/drawing/2014/main" id="{D74CF858-641D-3C96-1019-3EE06BA7BE50}"/>
                </a:ext>
              </a:extLst>
            </p:cNvPr>
            <p:cNvSpPr/>
            <p:nvPr/>
          </p:nvSpPr>
          <p:spPr>
            <a:xfrm flipV="1">
              <a:off x="8765010" y="5436073"/>
              <a:ext cx="38584" cy="42112"/>
            </a:xfrm>
            <a:custGeom>
              <a:avLst/>
              <a:gdLst>
                <a:gd name="connsiteX0" fmla="*/ -173 w 38584"/>
                <a:gd name="connsiteY0" fmla="*/ 34330 h 42112"/>
                <a:gd name="connsiteX1" fmla="*/ 32569 w 38584"/>
                <a:gd name="connsiteY1" fmla="*/ 31015 h 42112"/>
                <a:gd name="connsiteX2" fmla="*/ 27945 w 38584"/>
                <a:gd name="connsiteY2" fmla="*/ -362 h 42112"/>
                <a:gd name="connsiteX3" fmla="*/ -173 w 38584"/>
                <a:gd name="connsiteY3" fmla="*/ 34330 h 42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584" h="42112">
                  <a:moveTo>
                    <a:pt x="-173" y="34330"/>
                  </a:moveTo>
                  <a:cubicBezTo>
                    <a:pt x="2700" y="42310"/>
                    <a:pt x="21602" y="47218"/>
                    <a:pt x="32569" y="31015"/>
                  </a:cubicBezTo>
                  <a:cubicBezTo>
                    <a:pt x="43541" y="14809"/>
                    <a:pt x="37363" y="754"/>
                    <a:pt x="27945" y="-362"/>
                  </a:cubicBezTo>
                  <a:lnTo>
                    <a:pt x="-173" y="34330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21" name="任意多边形: 形状 2320">
              <a:extLst>
                <a:ext uri="{FF2B5EF4-FFF2-40B4-BE49-F238E27FC236}">
                  <a16:creationId xmlns:a16="http://schemas.microsoft.com/office/drawing/2014/main" id="{E5B84337-0924-5015-A6DB-A6AEB8ED5E23}"/>
                </a:ext>
              </a:extLst>
            </p:cNvPr>
            <p:cNvSpPr/>
            <p:nvPr/>
          </p:nvSpPr>
          <p:spPr>
            <a:xfrm flipV="1">
              <a:off x="8793823" y="5476912"/>
              <a:ext cx="44232" cy="54184"/>
            </a:xfrm>
            <a:custGeom>
              <a:avLst/>
              <a:gdLst>
                <a:gd name="connsiteX0" fmla="*/ -172 w 44232"/>
                <a:gd name="connsiteY0" fmla="*/ 50936 h 54184"/>
                <a:gd name="connsiteX1" fmla="*/ 32630 w 44232"/>
                <a:gd name="connsiteY1" fmla="*/ 39957 h 54184"/>
                <a:gd name="connsiteX2" fmla="*/ 38676 w 44232"/>
                <a:gd name="connsiteY2" fmla="*/ -353 h 54184"/>
                <a:gd name="connsiteX3" fmla="*/ -173 w 44232"/>
                <a:gd name="connsiteY3" fmla="*/ 50936 h 54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232" h="54184">
                  <a:moveTo>
                    <a:pt x="-172" y="50936"/>
                  </a:moveTo>
                  <a:cubicBezTo>
                    <a:pt x="1125" y="55558"/>
                    <a:pt x="16948" y="56408"/>
                    <a:pt x="32630" y="39957"/>
                  </a:cubicBezTo>
                  <a:cubicBezTo>
                    <a:pt x="48322" y="23479"/>
                    <a:pt x="45298" y="8569"/>
                    <a:pt x="38676" y="-353"/>
                  </a:cubicBezTo>
                  <a:lnTo>
                    <a:pt x="-173" y="50936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22" name="任意多边形: 形状 2321">
              <a:extLst>
                <a:ext uri="{FF2B5EF4-FFF2-40B4-BE49-F238E27FC236}">
                  <a16:creationId xmlns:a16="http://schemas.microsoft.com/office/drawing/2014/main" id="{50513606-A378-CBDA-22EE-F1812218F7C6}"/>
                </a:ext>
              </a:extLst>
            </p:cNvPr>
            <p:cNvSpPr/>
            <p:nvPr/>
          </p:nvSpPr>
          <p:spPr>
            <a:xfrm flipV="1">
              <a:off x="8735857" y="5339591"/>
              <a:ext cx="43254" cy="102711"/>
            </a:xfrm>
            <a:custGeom>
              <a:avLst/>
              <a:gdLst>
                <a:gd name="connsiteX0" fmla="*/ 27074 w 43254"/>
                <a:gd name="connsiteY0" fmla="*/ -374 h 102711"/>
                <a:gd name="connsiteX1" fmla="*/ 40599 w 43254"/>
                <a:gd name="connsiteY1" fmla="*/ 26996 h 102711"/>
                <a:gd name="connsiteX2" fmla="*/ 40575 w 43254"/>
                <a:gd name="connsiteY2" fmla="*/ 71659 h 102711"/>
                <a:gd name="connsiteX3" fmla="*/ 31689 w 43254"/>
                <a:gd name="connsiteY3" fmla="*/ 102338 h 102711"/>
                <a:gd name="connsiteX4" fmla="*/ 20989 w 43254"/>
                <a:gd name="connsiteY4" fmla="*/ 74266 h 102711"/>
                <a:gd name="connsiteX5" fmla="*/ 364 w 43254"/>
                <a:gd name="connsiteY5" fmla="*/ 33969 h 102711"/>
                <a:gd name="connsiteX6" fmla="*/ 27072 w 43254"/>
                <a:gd name="connsiteY6" fmla="*/ -373 h 102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254" h="102711">
                  <a:moveTo>
                    <a:pt x="27074" y="-374"/>
                  </a:moveTo>
                  <a:cubicBezTo>
                    <a:pt x="41464" y="854"/>
                    <a:pt x="46643" y="17179"/>
                    <a:pt x="40599" y="26996"/>
                  </a:cubicBezTo>
                  <a:cubicBezTo>
                    <a:pt x="29591" y="44863"/>
                    <a:pt x="48219" y="61374"/>
                    <a:pt x="40575" y="71659"/>
                  </a:cubicBezTo>
                  <a:cubicBezTo>
                    <a:pt x="32933" y="81943"/>
                    <a:pt x="27647" y="95098"/>
                    <a:pt x="31689" y="102338"/>
                  </a:cubicBezTo>
                  <a:cubicBezTo>
                    <a:pt x="20487" y="95821"/>
                    <a:pt x="17934" y="84914"/>
                    <a:pt x="20989" y="74266"/>
                  </a:cubicBezTo>
                  <a:cubicBezTo>
                    <a:pt x="24044" y="63619"/>
                    <a:pt x="-4391" y="46238"/>
                    <a:pt x="364" y="33969"/>
                  </a:cubicBezTo>
                  <a:lnTo>
                    <a:pt x="27072" y="-373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23" name="任意多边形: 形状 2322">
              <a:extLst>
                <a:ext uri="{FF2B5EF4-FFF2-40B4-BE49-F238E27FC236}">
                  <a16:creationId xmlns:a16="http://schemas.microsoft.com/office/drawing/2014/main" id="{6ABA29BE-3D8A-B9D3-879C-7D56AE1CB516}"/>
                </a:ext>
              </a:extLst>
            </p:cNvPr>
            <p:cNvSpPr/>
            <p:nvPr/>
          </p:nvSpPr>
          <p:spPr>
            <a:xfrm flipV="1">
              <a:off x="8505352" y="5279919"/>
              <a:ext cx="52846" cy="29261"/>
            </a:xfrm>
            <a:custGeom>
              <a:avLst/>
              <a:gdLst>
                <a:gd name="connsiteX0" fmla="*/ 52668 w 52846"/>
                <a:gd name="connsiteY0" fmla="*/ 3883 h 29261"/>
                <a:gd name="connsiteX1" fmla="*/ 17902 w 52846"/>
                <a:gd name="connsiteY1" fmla="*/ 28079 h 29261"/>
                <a:gd name="connsiteX2" fmla="*/ 956 w 52846"/>
                <a:gd name="connsiteY2" fmla="*/ -392 h 29261"/>
                <a:gd name="connsiteX3" fmla="*/ 52668 w 52846"/>
                <a:gd name="connsiteY3" fmla="*/ 3882 h 29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846" h="29261">
                  <a:moveTo>
                    <a:pt x="52668" y="3883"/>
                  </a:moveTo>
                  <a:cubicBezTo>
                    <a:pt x="52633" y="21873"/>
                    <a:pt x="31728" y="31847"/>
                    <a:pt x="17902" y="28079"/>
                  </a:cubicBezTo>
                  <a:cubicBezTo>
                    <a:pt x="4083" y="24308"/>
                    <a:pt x="-3122" y="10359"/>
                    <a:pt x="956" y="-392"/>
                  </a:cubicBezTo>
                  <a:lnTo>
                    <a:pt x="52668" y="3882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24" name="任意多边形: 形状 2323">
              <a:extLst>
                <a:ext uri="{FF2B5EF4-FFF2-40B4-BE49-F238E27FC236}">
                  <a16:creationId xmlns:a16="http://schemas.microsoft.com/office/drawing/2014/main" id="{76870BAE-9CB6-4122-AA95-A371936F60E4}"/>
                </a:ext>
              </a:extLst>
            </p:cNvPr>
            <p:cNvSpPr/>
            <p:nvPr/>
          </p:nvSpPr>
          <p:spPr>
            <a:xfrm flipV="1">
              <a:off x="8558199" y="5278045"/>
              <a:ext cx="60455" cy="37337"/>
            </a:xfrm>
            <a:custGeom>
              <a:avLst/>
              <a:gdLst>
                <a:gd name="connsiteX0" fmla="*/ 58521 w 60455"/>
                <a:gd name="connsiteY0" fmla="*/ -391 h 37337"/>
                <a:gd name="connsiteX1" fmla="*/ 32895 w 60455"/>
                <a:gd name="connsiteY1" fmla="*/ 36528 h 37337"/>
                <a:gd name="connsiteX2" fmla="*/ -177 w 60455"/>
                <a:gd name="connsiteY2" fmla="*/ 10109 h 37337"/>
                <a:gd name="connsiteX3" fmla="*/ 58521 w 60455"/>
                <a:gd name="connsiteY3" fmla="*/ -392 h 37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455" h="37337">
                  <a:moveTo>
                    <a:pt x="58521" y="-391"/>
                  </a:moveTo>
                  <a:cubicBezTo>
                    <a:pt x="66236" y="18677"/>
                    <a:pt x="46875" y="33666"/>
                    <a:pt x="32895" y="36528"/>
                  </a:cubicBezTo>
                  <a:cubicBezTo>
                    <a:pt x="18921" y="39391"/>
                    <a:pt x="318" y="27220"/>
                    <a:pt x="-177" y="10109"/>
                  </a:cubicBezTo>
                  <a:lnTo>
                    <a:pt x="58521" y="-392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25" name="任意多边形: 形状 2324">
              <a:extLst>
                <a:ext uri="{FF2B5EF4-FFF2-40B4-BE49-F238E27FC236}">
                  <a16:creationId xmlns:a16="http://schemas.microsoft.com/office/drawing/2014/main" id="{70722B1A-DB74-547B-16F5-F499A8029854}"/>
                </a:ext>
              </a:extLst>
            </p:cNvPr>
            <p:cNvSpPr/>
            <p:nvPr/>
          </p:nvSpPr>
          <p:spPr>
            <a:xfrm flipV="1">
              <a:off x="8615805" y="5241051"/>
              <a:ext cx="45934" cy="91714"/>
            </a:xfrm>
            <a:custGeom>
              <a:avLst/>
              <a:gdLst>
                <a:gd name="connsiteX0" fmla="*/ 33538 w 45934"/>
                <a:gd name="connsiteY0" fmla="*/ -394 h 91714"/>
                <a:gd name="connsiteX1" fmla="*/ 34842 w 45934"/>
                <a:gd name="connsiteY1" fmla="*/ 53237 h 91714"/>
                <a:gd name="connsiteX2" fmla="*/ 9961 w 45934"/>
                <a:gd name="connsiteY2" fmla="*/ 91321 h 91714"/>
                <a:gd name="connsiteX3" fmla="*/ 9260 w 45934"/>
                <a:gd name="connsiteY3" fmla="*/ 55829 h 91714"/>
                <a:gd name="connsiteX4" fmla="*/ 2465 w 45934"/>
                <a:gd name="connsiteY4" fmla="*/ 13302 h 91714"/>
                <a:gd name="connsiteX5" fmla="*/ 33539 w 45934"/>
                <a:gd name="connsiteY5" fmla="*/ -394 h 91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934" h="91714">
                  <a:moveTo>
                    <a:pt x="33538" y="-394"/>
                  </a:moveTo>
                  <a:cubicBezTo>
                    <a:pt x="50033" y="9307"/>
                    <a:pt x="49192" y="39790"/>
                    <a:pt x="34842" y="53237"/>
                  </a:cubicBezTo>
                  <a:cubicBezTo>
                    <a:pt x="22860" y="64459"/>
                    <a:pt x="6713" y="74592"/>
                    <a:pt x="9961" y="91321"/>
                  </a:cubicBezTo>
                  <a:cubicBezTo>
                    <a:pt x="-730" y="81756"/>
                    <a:pt x="3342" y="68834"/>
                    <a:pt x="9260" y="55829"/>
                  </a:cubicBezTo>
                  <a:cubicBezTo>
                    <a:pt x="15178" y="42823"/>
                    <a:pt x="-7702" y="33355"/>
                    <a:pt x="2465" y="13302"/>
                  </a:cubicBezTo>
                  <a:lnTo>
                    <a:pt x="33539" y="-394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26" name="任意多边形: 形状 2325">
              <a:extLst>
                <a:ext uri="{FF2B5EF4-FFF2-40B4-BE49-F238E27FC236}">
                  <a16:creationId xmlns:a16="http://schemas.microsoft.com/office/drawing/2014/main" id="{14ABAFB0-B033-6000-B4F6-77F159E5B982}"/>
                </a:ext>
              </a:extLst>
            </p:cNvPr>
            <p:cNvSpPr/>
            <p:nvPr/>
          </p:nvSpPr>
          <p:spPr>
            <a:xfrm flipV="1">
              <a:off x="8647615" y="5316216"/>
              <a:ext cx="42747" cy="37869"/>
            </a:xfrm>
            <a:custGeom>
              <a:avLst/>
              <a:gdLst>
                <a:gd name="connsiteX0" fmla="*/ -176 w 42747"/>
                <a:gd name="connsiteY0" fmla="*/ 21412 h 37869"/>
                <a:gd name="connsiteX1" fmla="*/ 31877 w 42747"/>
                <a:gd name="connsiteY1" fmla="*/ 33391 h 37869"/>
                <a:gd name="connsiteX2" fmla="*/ 32572 w 42747"/>
                <a:gd name="connsiteY2" fmla="*/ -385 h 37869"/>
                <a:gd name="connsiteX3" fmla="*/ -176 w 42747"/>
                <a:gd name="connsiteY3" fmla="*/ 21412 h 37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747" h="37869">
                  <a:moveTo>
                    <a:pt x="-176" y="21412"/>
                  </a:moveTo>
                  <a:cubicBezTo>
                    <a:pt x="2945" y="33867"/>
                    <a:pt x="18524" y="43198"/>
                    <a:pt x="31877" y="33391"/>
                  </a:cubicBezTo>
                  <a:cubicBezTo>
                    <a:pt x="45234" y="23589"/>
                    <a:pt x="46762" y="8402"/>
                    <a:pt x="32572" y="-385"/>
                  </a:cubicBezTo>
                  <a:lnTo>
                    <a:pt x="-176" y="21412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27" name="任意多边形: 形状 2326">
              <a:extLst>
                <a:ext uri="{FF2B5EF4-FFF2-40B4-BE49-F238E27FC236}">
                  <a16:creationId xmlns:a16="http://schemas.microsoft.com/office/drawing/2014/main" id="{84B70DB5-FDC7-2762-345F-B225BB3BCDFB}"/>
                </a:ext>
              </a:extLst>
            </p:cNvPr>
            <p:cNvSpPr/>
            <p:nvPr/>
          </p:nvSpPr>
          <p:spPr>
            <a:xfrm flipV="1">
              <a:off x="8678214" y="5339501"/>
              <a:ext cx="41635" cy="39442"/>
            </a:xfrm>
            <a:custGeom>
              <a:avLst/>
              <a:gdLst>
                <a:gd name="connsiteX0" fmla="*/ -175 w 41635"/>
                <a:gd name="connsiteY0" fmla="*/ 25796 h 39442"/>
                <a:gd name="connsiteX1" fmla="*/ 33239 w 41635"/>
                <a:gd name="connsiteY1" fmla="*/ 33155 h 39442"/>
                <a:gd name="connsiteX2" fmla="*/ 29187 w 41635"/>
                <a:gd name="connsiteY2" fmla="*/ -380 h 39442"/>
                <a:gd name="connsiteX3" fmla="*/ -175 w 41635"/>
                <a:gd name="connsiteY3" fmla="*/ 25796 h 39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635" h="39442">
                  <a:moveTo>
                    <a:pt x="-175" y="25796"/>
                  </a:moveTo>
                  <a:cubicBezTo>
                    <a:pt x="4665" y="37684"/>
                    <a:pt x="21397" y="44737"/>
                    <a:pt x="33239" y="33155"/>
                  </a:cubicBezTo>
                  <a:cubicBezTo>
                    <a:pt x="45084" y="21577"/>
                    <a:pt x="44466" y="6327"/>
                    <a:pt x="29187" y="-380"/>
                  </a:cubicBezTo>
                  <a:lnTo>
                    <a:pt x="-175" y="25796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28" name="任意多边形: 形状 2327">
              <a:extLst>
                <a:ext uri="{FF2B5EF4-FFF2-40B4-BE49-F238E27FC236}">
                  <a16:creationId xmlns:a16="http://schemas.microsoft.com/office/drawing/2014/main" id="{4603FA67-1C8B-41C6-AF41-DD9AE886FC68}"/>
                </a:ext>
              </a:extLst>
            </p:cNvPr>
            <p:cNvSpPr/>
            <p:nvPr/>
          </p:nvSpPr>
          <p:spPr>
            <a:xfrm flipV="1">
              <a:off x="8705955" y="5364880"/>
              <a:ext cx="41131" cy="39910"/>
            </a:xfrm>
            <a:custGeom>
              <a:avLst/>
              <a:gdLst>
                <a:gd name="connsiteX0" fmla="*/ -175 w 41131"/>
                <a:gd name="connsiteY0" fmla="*/ 27239 h 39910"/>
                <a:gd name="connsiteX1" fmla="*/ 33574 w 41131"/>
                <a:gd name="connsiteY1" fmla="*/ 32921 h 39910"/>
                <a:gd name="connsiteX2" fmla="*/ 27850 w 41131"/>
                <a:gd name="connsiteY2" fmla="*/ -375 h 39910"/>
                <a:gd name="connsiteX3" fmla="*/ -175 w 41131"/>
                <a:gd name="connsiteY3" fmla="*/ 27238 h 39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131" h="39910">
                  <a:moveTo>
                    <a:pt x="-175" y="27239"/>
                  </a:moveTo>
                  <a:cubicBezTo>
                    <a:pt x="5254" y="38872"/>
                    <a:pt x="22322" y="45078"/>
                    <a:pt x="33574" y="32921"/>
                  </a:cubicBezTo>
                  <a:cubicBezTo>
                    <a:pt x="44825" y="20763"/>
                    <a:pt x="43446" y="5560"/>
                    <a:pt x="27850" y="-375"/>
                  </a:cubicBezTo>
                  <a:lnTo>
                    <a:pt x="-175" y="27238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29" name="任意多边形: 形状 2328">
              <a:extLst>
                <a:ext uri="{FF2B5EF4-FFF2-40B4-BE49-F238E27FC236}">
                  <a16:creationId xmlns:a16="http://schemas.microsoft.com/office/drawing/2014/main" id="{0652C43F-F63B-9CFA-D378-45A0378B4C76}"/>
                </a:ext>
              </a:extLst>
            </p:cNvPr>
            <p:cNvSpPr/>
            <p:nvPr/>
          </p:nvSpPr>
          <p:spPr>
            <a:xfrm flipV="1">
              <a:off x="8293751" y="5396067"/>
              <a:ext cx="64898" cy="55058"/>
            </a:xfrm>
            <a:custGeom>
              <a:avLst/>
              <a:gdLst>
                <a:gd name="connsiteX0" fmla="*/ 64716 w 64898"/>
                <a:gd name="connsiteY0" fmla="*/ 44054 h 55058"/>
                <a:gd name="connsiteX1" fmla="*/ 7650 w 64898"/>
                <a:gd name="connsiteY1" fmla="*/ 33915 h 55058"/>
                <a:gd name="connsiteX2" fmla="*/ 64716 w 64898"/>
                <a:gd name="connsiteY2" fmla="*/ 44054 h 55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898" h="55058">
                  <a:moveTo>
                    <a:pt x="64716" y="44054"/>
                  </a:moveTo>
                  <a:cubicBezTo>
                    <a:pt x="38677" y="60548"/>
                    <a:pt x="28387" y="58374"/>
                    <a:pt x="7650" y="33915"/>
                  </a:cubicBezTo>
                  <a:cubicBezTo>
                    <a:pt x="-18181" y="3447"/>
                    <a:pt x="24821" y="-29236"/>
                    <a:pt x="64716" y="44054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30" name="任意多边形: 形状 2329">
              <a:extLst>
                <a:ext uri="{FF2B5EF4-FFF2-40B4-BE49-F238E27FC236}">
                  <a16:creationId xmlns:a16="http://schemas.microsoft.com/office/drawing/2014/main" id="{F162F166-CCF6-B3DA-2C1A-3177C0183DF2}"/>
                </a:ext>
              </a:extLst>
            </p:cNvPr>
            <p:cNvSpPr/>
            <p:nvPr/>
          </p:nvSpPr>
          <p:spPr>
            <a:xfrm flipV="1">
              <a:off x="8267662" y="5351755"/>
              <a:ext cx="125380" cy="60925"/>
            </a:xfrm>
            <a:custGeom>
              <a:avLst/>
              <a:gdLst>
                <a:gd name="connsiteX0" fmla="*/ 124619 w 125380"/>
                <a:gd name="connsiteY0" fmla="*/ 33223 h 60925"/>
                <a:gd name="connsiteX1" fmla="*/ -183 w 125380"/>
                <a:gd name="connsiteY1" fmla="*/ 60549 h 60925"/>
                <a:gd name="connsiteX2" fmla="*/ 59739 w 125380"/>
                <a:gd name="connsiteY2" fmla="*/ 19324 h 60925"/>
                <a:gd name="connsiteX3" fmla="*/ 124623 w 125380"/>
                <a:gd name="connsiteY3" fmla="*/ 33223 h 60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5380" h="60925">
                  <a:moveTo>
                    <a:pt x="124619" y="33223"/>
                  </a:moveTo>
                  <a:cubicBezTo>
                    <a:pt x="94197" y="73731"/>
                    <a:pt x="32311" y="24170"/>
                    <a:pt x="-183" y="60549"/>
                  </a:cubicBezTo>
                  <a:cubicBezTo>
                    <a:pt x="-278" y="29028"/>
                    <a:pt x="48359" y="29746"/>
                    <a:pt x="59739" y="19324"/>
                  </a:cubicBezTo>
                  <a:cubicBezTo>
                    <a:pt x="79040" y="1655"/>
                    <a:pt x="131230" y="-19967"/>
                    <a:pt x="124623" y="33223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31" name="任意多边形: 形状 2330">
              <a:extLst>
                <a:ext uri="{FF2B5EF4-FFF2-40B4-BE49-F238E27FC236}">
                  <a16:creationId xmlns:a16="http://schemas.microsoft.com/office/drawing/2014/main" id="{9AA1517A-2FCF-B48E-024D-96ADC25DCD65}"/>
                </a:ext>
              </a:extLst>
            </p:cNvPr>
            <p:cNvSpPr/>
            <p:nvPr/>
          </p:nvSpPr>
          <p:spPr>
            <a:xfrm flipV="1">
              <a:off x="8251987" y="5439130"/>
              <a:ext cx="59633" cy="40344"/>
            </a:xfrm>
            <a:custGeom>
              <a:avLst/>
              <a:gdLst>
                <a:gd name="connsiteX0" fmla="*/ 59450 w 59633"/>
                <a:gd name="connsiteY0" fmla="*/ 29785 h 40344"/>
                <a:gd name="connsiteX1" fmla="*/ 236 w 59633"/>
                <a:gd name="connsiteY1" fmla="*/ 18831 h 40344"/>
                <a:gd name="connsiteX2" fmla="*/ 59450 w 59633"/>
                <a:gd name="connsiteY2" fmla="*/ 29785 h 40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633" h="40344">
                  <a:moveTo>
                    <a:pt x="59450" y="29785"/>
                  </a:moveTo>
                  <a:cubicBezTo>
                    <a:pt x="45294" y="51276"/>
                    <a:pt x="4720" y="34503"/>
                    <a:pt x="236" y="18831"/>
                  </a:cubicBezTo>
                  <a:cubicBezTo>
                    <a:pt x="-5458" y="-1077"/>
                    <a:pt x="48396" y="-16031"/>
                    <a:pt x="59450" y="29785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32" name="任意多边形: 形状 2331">
              <a:extLst>
                <a:ext uri="{FF2B5EF4-FFF2-40B4-BE49-F238E27FC236}">
                  <a16:creationId xmlns:a16="http://schemas.microsoft.com/office/drawing/2014/main" id="{613785F5-037F-A41C-75EF-A80417709183}"/>
                </a:ext>
              </a:extLst>
            </p:cNvPr>
            <p:cNvSpPr/>
            <p:nvPr/>
          </p:nvSpPr>
          <p:spPr>
            <a:xfrm flipV="1">
              <a:off x="7630955" y="5358195"/>
              <a:ext cx="516382" cy="232996"/>
            </a:xfrm>
            <a:custGeom>
              <a:avLst/>
              <a:gdLst>
                <a:gd name="connsiteX0" fmla="*/ 505213 w 516382"/>
                <a:gd name="connsiteY0" fmla="*/ 69592 h 232996"/>
                <a:gd name="connsiteX1" fmla="*/ 507777 w 516382"/>
                <a:gd name="connsiteY1" fmla="*/ 25501 h 232996"/>
                <a:gd name="connsiteX2" fmla="*/ 388215 w 516382"/>
                <a:gd name="connsiteY2" fmla="*/ 8670 h 232996"/>
                <a:gd name="connsiteX3" fmla="*/ 287772 w 516382"/>
                <a:gd name="connsiteY3" fmla="*/ 25462 h 232996"/>
                <a:gd name="connsiteX4" fmla="*/ 369586 w 516382"/>
                <a:gd name="connsiteY4" fmla="*/ 41156 h 232996"/>
                <a:gd name="connsiteX5" fmla="*/ 304038 w 516382"/>
                <a:gd name="connsiteY5" fmla="*/ 39115 h 232996"/>
                <a:gd name="connsiteX6" fmla="*/ 227614 w 516382"/>
                <a:gd name="connsiteY6" fmla="*/ 43970 h 232996"/>
                <a:gd name="connsiteX7" fmla="*/ 121859 w 516382"/>
                <a:gd name="connsiteY7" fmla="*/ 53234 h 232996"/>
                <a:gd name="connsiteX8" fmla="*/ -192 w 516382"/>
                <a:gd name="connsiteY8" fmla="*/ 93520 h 232996"/>
                <a:gd name="connsiteX9" fmla="*/ 107478 w 516382"/>
                <a:gd name="connsiteY9" fmla="*/ 95016 h 232996"/>
                <a:gd name="connsiteX10" fmla="*/ 233161 w 516382"/>
                <a:gd name="connsiteY10" fmla="*/ 90548 h 232996"/>
                <a:gd name="connsiteX11" fmla="*/ 167641 w 516382"/>
                <a:gd name="connsiteY11" fmla="*/ 109182 h 232996"/>
                <a:gd name="connsiteX12" fmla="*/ 77403 w 516382"/>
                <a:gd name="connsiteY12" fmla="*/ 136936 h 232996"/>
                <a:gd name="connsiteX13" fmla="*/ 135620 w 516382"/>
                <a:gd name="connsiteY13" fmla="*/ 135996 h 232996"/>
                <a:gd name="connsiteX14" fmla="*/ 211501 w 516382"/>
                <a:gd name="connsiteY14" fmla="*/ 121692 h 232996"/>
                <a:gd name="connsiteX15" fmla="*/ 322101 w 516382"/>
                <a:gd name="connsiteY15" fmla="*/ 107170 h 232996"/>
                <a:gd name="connsiteX16" fmla="*/ 275454 w 516382"/>
                <a:gd name="connsiteY16" fmla="*/ 126375 h 232996"/>
                <a:gd name="connsiteX17" fmla="*/ 216790 w 516382"/>
                <a:gd name="connsiteY17" fmla="*/ 157548 h 232996"/>
                <a:gd name="connsiteX18" fmla="*/ 306089 w 516382"/>
                <a:gd name="connsiteY18" fmla="*/ 136919 h 232996"/>
                <a:gd name="connsiteX19" fmla="*/ 393175 w 516382"/>
                <a:gd name="connsiteY19" fmla="*/ 96456 h 232996"/>
                <a:gd name="connsiteX20" fmla="*/ 314048 w 516382"/>
                <a:gd name="connsiteY20" fmla="*/ 178709 h 232996"/>
                <a:gd name="connsiteX21" fmla="*/ 264697 w 516382"/>
                <a:gd name="connsiteY21" fmla="*/ 226301 h 232996"/>
                <a:gd name="connsiteX22" fmla="*/ 314622 w 516382"/>
                <a:gd name="connsiteY22" fmla="*/ 208839 h 232996"/>
                <a:gd name="connsiteX23" fmla="*/ 377625 w 516382"/>
                <a:gd name="connsiteY23" fmla="*/ 144968 h 232996"/>
                <a:gd name="connsiteX24" fmla="*/ 442429 w 516382"/>
                <a:gd name="connsiteY24" fmla="*/ 96845 h 232996"/>
                <a:gd name="connsiteX25" fmla="*/ 422821 w 516382"/>
                <a:gd name="connsiteY25" fmla="*/ 124776 h 232996"/>
                <a:gd name="connsiteX26" fmla="*/ 505214 w 516382"/>
                <a:gd name="connsiteY26" fmla="*/ 69592 h 232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16382" h="232996">
                  <a:moveTo>
                    <a:pt x="505213" y="69592"/>
                  </a:moveTo>
                  <a:cubicBezTo>
                    <a:pt x="514122" y="59592"/>
                    <a:pt x="523395" y="45007"/>
                    <a:pt x="507777" y="25501"/>
                  </a:cubicBezTo>
                  <a:cubicBezTo>
                    <a:pt x="492152" y="5992"/>
                    <a:pt x="425435" y="-11646"/>
                    <a:pt x="388215" y="8670"/>
                  </a:cubicBezTo>
                  <a:cubicBezTo>
                    <a:pt x="350984" y="28984"/>
                    <a:pt x="310837" y="-6028"/>
                    <a:pt x="287772" y="25462"/>
                  </a:cubicBezTo>
                  <a:cubicBezTo>
                    <a:pt x="319969" y="12693"/>
                    <a:pt x="340644" y="45333"/>
                    <a:pt x="369586" y="41156"/>
                  </a:cubicBezTo>
                  <a:cubicBezTo>
                    <a:pt x="356958" y="57324"/>
                    <a:pt x="325024" y="25822"/>
                    <a:pt x="304038" y="39115"/>
                  </a:cubicBezTo>
                  <a:cubicBezTo>
                    <a:pt x="283052" y="52409"/>
                    <a:pt x="251782" y="25392"/>
                    <a:pt x="227614" y="43970"/>
                  </a:cubicBezTo>
                  <a:cubicBezTo>
                    <a:pt x="203442" y="62543"/>
                    <a:pt x="173495" y="21242"/>
                    <a:pt x="121859" y="53234"/>
                  </a:cubicBezTo>
                  <a:cubicBezTo>
                    <a:pt x="82362" y="77708"/>
                    <a:pt x="4744" y="62619"/>
                    <a:pt x="-192" y="93520"/>
                  </a:cubicBezTo>
                  <a:cubicBezTo>
                    <a:pt x="41337" y="74839"/>
                    <a:pt x="70068" y="86204"/>
                    <a:pt x="107478" y="95016"/>
                  </a:cubicBezTo>
                  <a:cubicBezTo>
                    <a:pt x="167638" y="109182"/>
                    <a:pt x="198242" y="66378"/>
                    <a:pt x="233161" y="90548"/>
                  </a:cubicBezTo>
                  <a:cubicBezTo>
                    <a:pt x="209308" y="89863"/>
                    <a:pt x="186436" y="96733"/>
                    <a:pt x="167641" y="109182"/>
                  </a:cubicBezTo>
                  <a:cubicBezTo>
                    <a:pt x="144045" y="124809"/>
                    <a:pt x="93390" y="102854"/>
                    <a:pt x="77403" y="136936"/>
                  </a:cubicBezTo>
                  <a:cubicBezTo>
                    <a:pt x="94179" y="129035"/>
                    <a:pt x="108471" y="129238"/>
                    <a:pt x="135620" y="135996"/>
                  </a:cubicBezTo>
                  <a:cubicBezTo>
                    <a:pt x="163423" y="142918"/>
                    <a:pt x="180780" y="116075"/>
                    <a:pt x="211501" y="121692"/>
                  </a:cubicBezTo>
                  <a:cubicBezTo>
                    <a:pt x="259535" y="130471"/>
                    <a:pt x="270800" y="90661"/>
                    <a:pt x="322101" y="107170"/>
                  </a:cubicBezTo>
                  <a:cubicBezTo>
                    <a:pt x="316402" y="116230"/>
                    <a:pt x="297190" y="124588"/>
                    <a:pt x="275454" y="126375"/>
                  </a:cubicBezTo>
                  <a:cubicBezTo>
                    <a:pt x="253718" y="128162"/>
                    <a:pt x="241842" y="155836"/>
                    <a:pt x="216790" y="157548"/>
                  </a:cubicBezTo>
                  <a:cubicBezTo>
                    <a:pt x="233644" y="178996"/>
                    <a:pt x="268858" y="138309"/>
                    <a:pt x="306089" y="136919"/>
                  </a:cubicBezTo>
                  <a:cubicBezTo>
                    <a:pt x="348113" y="135350"/>
                    <a:pt x="370242" y="113976"/>
                    <a:pt x="393175" y="96456"/>
                  </a:cubicBezTo>
                  <a:cubicBezTo>
                    <a:pt x="359490" y="118068"/>
                    <a:pt x="366587" y="158497"/>
                    <a:pt x="314048" y="178709"/>
                  </a:cubicBezTo>
                  <a:cubicBezTo>
                    <a:pt x="291132" y="187520"/>
                    <a:pt x="295247" y="229824"/>
                    <a:pt x="264697" y="226301"/>
                  </a:cubicBezTo>
                  <a:cubicBezTo>
                    <a:pt x="272912" y="237977"/>
                    <a:pt x="300243" y="234278"/>
                    <a:pt x="314622" y="208839"/>
                  </a:cubicBezTo>
                  <a:cubicBezTo>
                    <a:pt x="328999" y="183395"/>
                    <a:pt x="351614" y="199694"/>
                    <a:pt x="377625" y="144968"/>
                  </a:cubicBezTo>
                  <a:cubicBezTo>
                    <a:pt x="388361" y="122381"/>
                    <a:pt x="430627" y="121195"/>
                    <a:pt x="442429" y="96845"/>
                  </a:cubicBezTo>
                  <a:cubicBezTo>
                    <a:pt x="444580" y="105826"/>
                    <a:pt x="436457" y="117501"/>
                    <a:pt x="422821" y="124776"/>
                  </a:cubicBezTo>
                  <a:cubicBezTo>
                    <a:pt x="441570" y="136318"/>
                    <a:pt x="492871" y="100830"/>
                    <a:pt x="505214" y="69592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33" name="任意多边形: 形状 2332">
              <a:extLst>
                <a:ext uri="{FF2B5EF4-FFF2-40B4-BE49-F238E27FC236}">
                  <a16:creationId xmlns:a16="http://schemas.microsoft.com/office/drawing/2014/main" id="{FE08A868-6535-12F8-FA40-EC5965DB32AC}"/>
                </a:ext>
              </a:extLst>
            </p:cNvPr>
            <p:cNvSpPr/>
            <p:nvPr/>
          </p:nvSpPr>
          <p:spPr>
            <a:xfrm flipV="1">
              <a:off x="8125284" y="5478228"/>
              <a:ext cx="61678" cy="48183"/>
            </a:xfrm>
            <a:custGeom>
              <a:avLst/>
              <a:gdLst>
                <a:gd name="connsiteX0" fmla="*/ 61491 w 61678"/>
                <a:gd name="connsiteY0" fmla="*/ 8150 h 48183"/>
                <a:gd name="connsiteX1" fmla="*/ 6585 w 61678"/>
                <a:gd name="connsiteY1" fmla="*/ 47830 h 48183"/>
                <a:gd name="connsiteX2" fmla="*/ 8731 w 61678"/>
                <a:gd name="connsiteY2" fmla="*/ -353 h 48183"/>
                <a:gd name="connsiteX3" fmla="*/ 61491 w 61678"/>
                <a:gd name="connsiteY3" fmla="*/ 8150 h 48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678" h="48183">
                  <a:moveTo>
                    <a:pt x="61491" y="8150"/>
                  </a:moveTo>
                  <a:cubicBezTo>
                    <a:pt x="52762" y="32199"/>
                    <a:pt x="18968" y="31281"/>
                    <a:pt x="6585" y="47830"/>
                  </a:cubicBezTo>
                  <a:cubicBezTo>
                    <a:pt x="-306" y="36952"/>
                    <a:pt x="-5207" y="17189"/>
                    <a:pt x="8731" y="-353"/>
                  </a:cubicBezTo>
                  <a:cubicBezTo>
                    <a:pt x="16634" y="85"/>
                    <a:pt x="54650" y="5954"/>
                    <a:pt x="61491" y="8150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34" name="任意多边形: 形状 2333">
              <a:extLst>
                <a:ext uri="{FF2B5EF4-FFF2-40B4-BE49-F238E27FC236}">
                  <a16:creationId xmlns:a16="http://schemas.microsoft.com/office/drawing/2014/main" id="{48434D10-6924-3595-10F4-1085984A0368}"/>
                </a:ext>
              </a:extLst>
            </p:cNvPr>
            <p:cNvSpPr/>
            <p:nvPr/>
          </p:nvSpPr>
          <p:spPr>
            <a:xfrm flipV="1">
              <a:off x="8173641" y="5477176"/>
              <a:ext cx="64041" cy="40731"/>
            </a:xfrm>
            <a:custGeom>
              <a:avLst/>
              <a:gdLst>
                <a:gd name="connsiteX0" fmla="*/ 63856 w 64041"/>
                <a:gd name="connsiteY0" fmla="*/ 20363 h 40731"/>
                <a:gd name="connsiteX1" fmla="*/ 3022 w 64041"/>
                <a:gd name="connsiteY1" fmla="*/ 40378 h 40731"/>
                <a:gd name="connsiteX2" fmla="*/ 13166 w 64041"/>
                <a:gd name="connsiteY2" fmla="*/ -354 h 40731"/>
                <a:gd name="connsiteX3" fmla="*/ 63855 w 64041"/>
                <a:gd name="connsiteY3" fmla="*/ 20362 h 40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041" h="40731">
                  <a:moveTo>
                    <a:pt x="63856" y="20363"/>
                  </a:moveTo>
                  <a:cubicBezTo>
                    <a:pt x="45660" y="50946"/>
                    <a:pt x="19579" y="20092"/>
                    <a:pt x="3022" y="40378"/>
                  </a:cubicBezTo>
                  <a:cubicBezTo>
                    <a:pt x="-2351" y="30168"/>
                    <a:pt x="-2212" y="13200"/>
                    <a:pt x="13166" y="-354"/>
                  </a:cubicBezTo>
                  <a:lnTo>
                    <a:pt x="63855" y="20362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35" name="任意多边形: 形状 2334">
              <a:extLst>
                <a:ext uri="{FF2B5EF4-FFF2-40B4-BE49-F238E27FC236}">
                  <a16:creationId xmlns:a16="http://schemas.microsoft.com/office/drawing/2014/main" id="{DE065472-1FD6-406F-91C9-B13274AFFA59}"/>
                </a:ext>
              </a:extLst>
            </p:cNvPr>
            <p:cNvSpPr/>
            <p:nvPr/>
          </p:nvSpPr>
          <p:spPr>
            <a:xfrm flipV="1">
              <a:off x="8195236" y="5448675"/>
              <a:ext cx="77807" cy="50982"/>
            </a:xfrm>
            <a:custGeom>
              <a:avLst/>
              <a:gdLst>
                <a:gd name="connsiteX0" fmla="*/ 77623 w 77807"/>
                <a:gd name="connsiteY0" fmla="*/ 22706 h 50982"/>
                <a:gd name="connsiteX1" fmla="*/ 21 w 77807"/>
                <a:gd name="connsiteY1" fmla="*/ 50624 h 50982"/>
                <a:gd name="connsiteX2" fmla="*/ 46132 w 77807"/>
                <a:gd name="connsiteY2" fmla="*/ -358 h 50982"/>
                <a:gd name="connsiteX3" fmla="*/ 77623 w 77807"/>
                <a:gd name="connsiteY3" fmla="*/ 22705 h 50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807" h="50982">
                  <a:moveTo>
                    <a:pt x="77623" y="22706"/>
                  </a:moveTo>
                  <a:cubicBezTo>
                    <a:pt x="47835" y="63356"/>
                    <a:pt x="18659" y="28475"/>
                    <a:pt x="21" y="50624"/>
                  </a:cubicBezTo>
                  <a:cubicBezTo>
                    <a:pt x="-2910" y="33970"/>
                    <a:pt x="26080" y="5805"/>
                    <a:pt x="46132" y="-358"/>
                  </a:cubicBezTo>
                  <a:lnTo>
                    <a:pt x="77623" y="22705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36" name="任意多边形: 形状 2335">
              <a:extLst>
                <a:ext uri="{FF2B5EF4-FFF2-40B4-BE49-F238E27FC236}">
                  <a16:creationId xmlns:a16="http://schemas.microsoft.com/office/drawing/2014/main" id="{E9886D8A-5EF6-BE77-18BE-5F110AAAF586}"/>
                </a:ext>
              </a:extLst>
            </p:cNvPr>
            <p:cNvSpPr/>
            <p:nvPr/>
          </p:nvSpPr>
          <p:spPr>
            <a:xfrm flipV="1">
              <a:off x="8373319" y="5326235"/>
              <a:ext cx="59744" cy="59039"/>
            </a:xfrm>
            <a:custGeom>
              <a:avLst/>
              <a:gdLst>
                <a:gd name="connsiteX0" fmla="*/ 59564 w 59744"/>
                <a:gd name="connsiteY0" fmla="*/ 40579 h 59039"/>
                <a:gd name="connsiteX1" fmla="*/ 14068 w 59744"/>
                <a:gd name="connsiteY1" fmla="*/ 48704 h 59039"/>
                <a:gd name="connsiteX2" fmla="*/ 10750 w 59744"/>
                <a:gd name="connsiteY2" fmla="*/ -381 h 59039"/>
                <a:gd name="connsiteX3" fmla="*/ 59563 w 59744"/>
                <a:gd name="connsiteY3" fmla="*/ 40579 h 59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744" h="59039">
                  <a:moveTo>
                    <a:pt x="59564" y="40579"/>
                  </a:moveTo>
                  <a:cubicBezTo>
                    <a:pt x="58419" y="61990"/>
                    <a:pt x="28639" y="63973"/>
                    <a:pt x="14068" y="48704"/>
                  </a:cubicBezTo>
                  <a:cubicBezTo>
                    <a:pt x="-507" y="33431"/>
                    <a:pt x="-7465" y="3532"/>
                    <a:pt x="10750" y="-381"/>
                  </a:cubicBezTo>
                  <a:lnTo>
                    <a:pt x="59563" y="40579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37" name="任意多边形: 形状 2336">
              <a:extLst>
                <a:ext uri="{FF2B5EF4-FFF2-40B4-BE49-F238E27FC236}">
                  <a16:creationId xmlns:a16="http://schemas.microsoft.com/office/drawing/2014/main" id="{7BAB351E-8210-B2D4-4C1A-08435FD8B39D}"/>
                </a:ext>
              </a:extLst>
            </p:cNvPr>
            <p:cNvSpPr/>
            <p:nvPr/>
          </p:nvSpPr>
          <p:spPr>
            <a:xfrm flipV="1">
              <a:off x="8426421" y="5296630"/>
              <a:ext cx="62959" cy="47687"/>
            </a:xfrm>
            <a:custGeom>
              <a:avLst/>
              <a:gdLst>
                <a:gd name="connsiteX0" fmla="*/ 62779 w 62959"/>
                <a:gd name="connsiteY0" fmla="*/ 29262 h 47687"/>
                <a:gd name="connsiteX1" fmla="*/ 16013 w 62959"/>
                <a:gd name="connsiteY1" fmla="*/ 37098 h 47687"/>
                <a:gd name="connsiteX2" fmla="*/ 6431 w 62959"/>
                <a:gd name="connsiteY2" fmla="*/ -387 h 47687"/>
                <a:gd name="connsiteX3" fmla="*/ 62779 w 62959"/>
                <a:gd name="connsiteY3" fmla="*/ 29262 h 47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959" h="47687">
                  <a:moveTo>
                    <a:pt x="62779" y="29262"/>
                  </a:moveTo>
                  <a:cubicBezTo>
                    <a:pt x="47221" y="45104"/>
                    <a:pt x="25008" y="56450"/>
                    <a:pt x="16013" y="37098"/>
                  </a:cubicBezTo>
                  <a:cubicBezTo>
                    <a:pt x="7050" y="38419"/>
                    <a:pt x="-9412" y="16723"/>
                    <a:pt x="6431" y="-387"/>
                  </a:cubicBezTo>
                  <a:lnTo>
                    <a:pt x="62779" y="29262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38" name="任意多边形: 形状 2337">
              <a:extLst>
                <a:ext uri="{FF2B5EF4-FFF2-40B4-BE49-F238E27FC236}">
                  <a16:creationId xmlns:a16="http://schemas.microsoft.com/office/drawing/2014/main" id="{4D29E187-B03D-98D5-3493-4A19D1B092ED}"/>
                </a:ext>
              </a:extLst>
            </p:cNvPr>
            <p:cNvSpPr/>
            <p:nvPr/>
          </p:nvSpPr>
          <p:spPr>
            <a:xfrm flipV="1">
              <a:off x="8411485" y="5258948"/>
              <a:ext cx="97540" cy="62055"/>
            </a:xfrm>
            <a:custGeom>
              <a:avLst/>
              <a:gdLst>
                <a:gd name="connsiteX0" fmla="*/ 97360 w 97540"/>
                <a:gd name="connsiteY0" fmla="*/ 10347 h 62055"/>
                <a:gd name="connsiteX1" fmla="*/ 55782 w 97540"/>
                <a:gd name="connsiteY1" fmla="*/ 53023 h 62055"/>
                <a:gd name="connsiteX2" fmla="*/ -180 w 97540"/>
                <a:gd name="connsiteY2" fmla="*/ 55796 h 62055"/>
                <a:gd name="connsiteX3" fmla="*/ 34227 w 97540"/>
                <a:gd name="connsiteY3" fmla="*/ 36183 h 62055"/>
                <a:gd name="connsiteX4" fmla="*/ 74770 w 97540"/>
                <a:gd name="connsiteY4" fmla="*/ -393 h 62055"/>
                <a:gd name="connsiteX5" fmla="*/ 97359 w 97540"/>
                <a:gd name="connsiteY5" fmla="*/ 10347 h 62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7540" h="62055">
                  <a:moveTo>
                    <a:pt x="97360" y="10347"/>
                  </a:moveTo>
                  <a:cubicBezTo>
                    <a:pt x="92777" y="42656"/>
                    <a:pt x="72534" y="54798"/>
                    <a:pt x="55782" y="53023"/>
                  </a:cubicBezTo>
                  <a:cubicBezTo>
                    <a:pt x="24851" y="49747"/>
                    <a:pt x="10746" y="71750"/>
                    <a:pt x="-180" y="55796"/>
                  </a:cubicBezTo>
                  <a:cubicBezTo>
                    <a:pt x="18287" y="57442"/>
                    <a:pt x="21909" y="39085"/>
                    <a:pt x="34227" y="36183"/>
                  </a:cubicBezTo>
                  <a:cubicBezTo>
                    <a:pt x="46543" y="33281"/>
                    <a:pt x="41624" y="9172"/>
                    <a:pt x="74770" y="-393"/>
                  </a:cubicBezTo>
                  <a:lnTo>
                    <a:pt x="97359" y="10347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39" name="任意多边形: 形状 2338">
              <a:extLst>
                <a:ext uri="{FF2B5EF4-FFF2-40B4-BE49-F238E27FC236}">
                  <a16:creationId xmlns:a16="http://schemas.microsoft.com/office/drawing/2014/main" id="{C05C6FA7-F368-8DFE-267A-594FDD246342}"/>
                </a:ext>
              </a:extLst>
            </p:cNvPr>
            <p:cNvSpPr/>
            <p:nvPr/>
          </p:nvSpPr>
          <p:spPr>
            <a:xfrm flipV="1">
              <a:off x="8267166" y="5553479"/>
              <a:ext cx="47136" cy="59995"/>
            </a:xfrm>
            <a:custGeom>
              <a:avLst/>
              <a:gdLst>
                <a:gd name="connsiteX0" fmla="*/ -21 w 47136"/>
                <a:gd name="connsiteY0" fmla="*/ 16529 h 59995"/>
                <a:gd name="connsiteX1" fmla="*/ 28308 w 47136"/>
                <a:gd name="connsiteY1" fmla="*/ 215 h 59995"/>
                <a:gd name="connsiteX2" fmla="*/ 38598 w 47136"/>
                <a:gd name="connsiteY2" fmla="*/ 56864 h 59995"/>
                <a:gd name="connsiteX3" fmla="*/ -21 w 47136"/>
                <a:gd name="connsiteY3" fmla="*/ 16529 h 59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136" h="59995">
                  <a:moveTo>
                    <a:pt x="-21" y="16529"/>
                  </a:moveTo>
                  <a:cubicBezTo>
                    <a:pt x="-501" y="9751"/>
                    <a:pt x="14732" y="-3159"/>
                    <a:pt x="28308" y="215"/>
                  </a:cubicBezTo>
                  <a:cubicBezTo>
                    <a:pt x="46299" y="4695"/>
                    <a:pt x="54222" y="43698"/>
                    <a:pt x="38598" y="56864"/>
                  </a:cubicBezTo>
                  <a:cubicBezTo>
                    <a:pt x="22980" y="70027"/>
                    <a:pt x="-2457" y="33314"/>
                    <a:pt x="-21" y="16529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40" name="任意多边形: 形状 2339">
              <a:extLst>
                <a:ext uri="{FF2B5EF4-FFF2-40B4-BE49-F238E27FC236}">
                  <a16:creationId xmlns:a16="http://schemas.microsoft.com/office/drawing/2014/main" id="{8DC741A2-9EC6-222E-514C-A3ECCC70FDDB}"/>
                </a:ext>
              </a:extLst>
            </p:cNvPr>
            <p:cNvSpPr/>
            <p:nvPr/>
          </p:nvSpPr>
          <p:spPr>
            <a:xfrm flipV="1">
              <a:off x="8247326" y="5574754"/>
              <a:ext cx="37731" cy="23374"/>
            </a:xfrm>
            <a:custGeom>
              <a:avLst/>
              <a:gdLst>
                <a:gd name="connsiteX0" fmla="*/ -184 w 37731"/>
                <a:gd name="connsiteY0" fmla="*/ 12733 h 23374"/>
                <a:gd name="connsiteX1" fmla="*/ 36837 w 37731"/>
                <a:gd name="connsiteY1" fmla="*/ 23038 h 23374"/>
                <a:gd name="connsiteX2" fmla="*/ -184 w 37731"/>
                <a:gd name="connsiteY2" fmla="*/ 12733 h 23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731" h="23374">
                  <a:moveTo>
                    <a:pt x="-184" y="12733"/>
                  </a:moveTo>
                  <a:cubicBezTo>
                    <a:pt x="18636" y="-11713"/>
                    <a:pt x="41928" y="1851"/>
                    <a:pt x="36837" y="23038"/>
                  </a:cubicBezTo>
                  <a:cubicBezTo>
                    <a:pt x="30634" y="20980"/>
                    <a:pt x="7964" y="13559"/>
                    <a:pt x="-184" y="12733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41" name="任意多边形: 形状 2340">
              <a:extLst>
                <a:ext uri="{FF2B5EF4-FFF2-40B4-BE49-F238E27FC236}">
                  <a16:creationId xmlns:a16="http://schemas.microsoft.com/office/drawing/2014/main" id="{3D8C9996-09CF-CA99-11AC-FBAE5638FF95}"/>
                </a:ext>
              </a:extLst>
            </p:cNvPr>
            <p:cNvSpPr/>
            <p:nvPr/>
          </p:nvSpPr>
          <p:spPr>
            <a:xfrm flipV="1">
              <a:off x="7945796" y="5548400"/>
              <a:ext cx="356801" cy="71272"/>
            </a:xfrm>
            <a:custGeom>
              <a:avLst/>
              <a:gdLst>
                <a:gd name="connsiteX0" fmla="*/ 188472 w 356801"/>
                <a:gd name="connsiteY0" fmla="*/ 58921 h 71272"/>
                <a:gd name="connsiteX1" fmla="*/ 94607 w 356801"/>
                <a:gd name="connsiteY1" fmla="*/ 34524 h 71272"/>
                <a:gd name="connsiteX2" fmla="*/ -187 w 356801"/>
                <a:gd name="connsiteY2" fmla="*/ 17253 h 71272"/>
                <a:gd name="connsiteX3" fmla="*/ 99686 w 356801"/>
                <a:gd name="connsiteY3" fmla="*/ 2995 h 71272"/>
                <a:gd name="connsiteX4" fmla="*/ 203369 w 356801"/>
                <a:gd name="connsiteY4" fmla="*/ 22261 h 71272"/>
                <a:gd name="connsiteX5" fmla="*/ 356615 w 356801"/>
                <a:gd name="connsiteY5" fmla="*/ 61319 h 71272"/>
                <a:gd name="connsiteX6" fmla="*/ 188475 w 356801"/>
                <a:gd name="connsiteY6" fmla="*/ 58921 h 71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6801" h="71272">
                  <a:moveTo>
                    <a:pt x="188472" y="58921"/>
                  </a:moveTo>
                  <a:cubicBezTo>
                    <a:pt x="174947" y="47889"/>
                    <a:pt x="149379" y="60816"/>
                    <a:pt x="94607" y="34524"/>
                  </a:cubicBezTo>
                  <a:cubicBezTo>
                    <a:pt x="39835" y="8232"/>
                    <a:pt x="25370" y="42988"/>
                    <a:pt x="-187" y="17253"/>
                  </a:cubicBezTo>
                  <a:cubicBezTo>
                    <a:pt x="49189" y="23000"/>
                    <a:pt x="63710" y="-10786"/>
                    <a:pt x="99686" y="2995"/>
                  </a:cubicBezTo>
                  <a:cubicBezTo>
                    <a:pt x="154323" y="23923"/>
                    <a:pt x="175041" y="2829"/>
                    <a:pt x="203369" y="22261"/>
                  </a:cubicBezTo>
                  <a:cubicBezTo>
                    <a:pt x="243811" y="50005"/>
                    <a:pt x="314822" y="3937"/>
                    <a:pt x="356615" y="61319"/>
                  </a:cubicBezTo>
                  <a:cubicBezTo>
                    <a:pt x="335475" y="81246"/>
                    <a:pt x="218454" y="64983"/>
                    <a:pt x="188475" y="58921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42" name="任意多边形: 形状 2341">
              <a:extLst>
                <a:ext uri="{FF2B5EF4-FFF2-40B4-BE49-F238E27FC236}">
                  <a16:creationId xmlns:a16="http://schemas.microsoft.com/office/drawing/2014/main" id="{9C79584F-4D8D-B51D-07D6-241309737983}"/>
                </a:ext>
              </a:extLst>
            </p:cNvPr>
            <p:cNvSpPr/>
            <p:nvPr/>
          </p:nvSpPr>
          <p:spPr>
            <a:xfrm flipV="1">
              <a:off x="9119936" y="5354410"/>
              <a:ext cx="72003" cy="194001"/>
            </a:xfrm>
            <a:custGeom>
              <a:avLst/>
              <a:gdLst>
                <a:gd name="connsiteX0" fmla="*/ -166 w 72003"/>
                <a:gd name="connsiteY0" fmla="*/ 186827 h 194001"/>
                <a:gd name="connsiteX1" fmla="*/ 27076 w 72003"/>
                <a:gd name="connsiteY1" fmla="*/ 80266 h 194001"/>
                <a:gd name="connsiteX2" fmla="*/ 71838 w 72003"/>
                <a:gd name="connsiteY2" fmla="*/ -363 h 194001"/>
                <a:gd name="connsiteX3" fmla="*/ 47751 w 72003"/>
                <a:gd name="connsiteY3" fmla="*/ 80238 h 194001"/>
                <a:gd name="connsiteX4" fmla="*/ 18305 w 72003"/>
                <a:gd name="connsiteY4" fmla="*/ 193639 h 194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003" h="194001">
                  <a:moveTo>
                    <a:pt x="-166" y="186827"/>
                  </a:moveTo>
                  <a:cubicBezTo>
                    <a:pt x="24523" y="157033"/>
                    <a:pt x="-300" y="116127"/>
                    <a:pt x="27076" y="80266"/>
                  </a:cubicBezTo>
                  <a:cubicBezTo>
                    <a:pt x="54461" y="44407"/>
                    <a:pt x="37774" y="10329"/>
                    <a:pt x="71838" y="-363"/>
                  </a:cubicBezTo>
                  <a:cubicBezTo>
                    <a:pt x="49314" y="24255"/>
                    <a:pt x="71197" y="54499"/>
                    <a:pt x="47751" y="80238"/>
                  </a:cubicBezTo>
                  <a:cubicBezTo>
                    <a:pt x="20256" y="110426"/>
                    <a:pt x="39805" y="169132"/>
                    <a:pt x="18305" y="19363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43" name="任意多边形: 形状 2342">
              <a:extLst>
                <a:ext uri="{FF2B5EF4-FFF2-40B4-BE49-F238E27FC236}">
                  <a16:creationId xmlns:a16="http://schemas.microsoft.com/office/drawing/2014/main" id="{C11FE318-CE6A-21BA-7838-315299242018}"/>
                </a:ext>
              </a:extLst>
            </p:cNvPr>
            <p:cNvSpPr/>
            <p:nvPr/>
          </p:nvSpPr>
          <p:spPr>
            <a:xfrm flipV="1">
              <a:off x="9088497" y="5662569"/>
              <a:ext cx="87545" cy="118189"/>
            </a:xfrm>
            <a:custGeom>
              <a:avLst/>
              <a:gdLst>
                <a:gd name="connsiteX0" fmla="*/ 40202 w 87545"/>
                <a:gd name="connsiteY0" fmla="*/ 117878 h 118189"/>
                <a:gd name="connsiteX1" fmla="*/ -166 w 87545"/>
                <a:gd name="connsiteY1" fmla="*/ 86818 h 118189"/>
                <a:gd name="connsiteX2" fmla="*/ 43282 w 87545"/>
                <a:gd name="connsiteY2" fmla="*/ 78903 h 118189"/>
                <a:gd name="connsiteX3" fmla="*/ 21803 w 87545"/>
                <a:gd name="connsiteY3" fmla="*/ 9741 h 118189"/>
                <a:gd name="connsiteX4" fmla="*/ 53438 w 87545"/>
                <a:gd name="connsiteY4" fmla="*/ 48514 h 118189"/>
                <a:gd name="connsiteX5" fmla="*/ 55729 w 87545"/>
                <a:gd name="connsiteY5" fmla="*/ -312 h 118189"/>
                <a:gd name="connsiteX6" fmla="*/ 87379 w 87545"/>
                <a:gd name="connsiteY6" fmla="*/ 65125 h 118189"/>
                <a:gd name="connsiteX7" fmla="*/ 40202 w 87545"/>
                <a:gd name="connsiteY7" fmla="*/ 117877 h 118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7545" h="118189">
                  <a:moveTo>
                    <a:pt x="40202" y="117878"/>
                  </a:moveTo>
                  <a:cubicBezTo>
                    <a:pt x="37767" y="101996"/>
                    <a:pt x="22960" y="80338"/>
                    <a:pt x="-166" y="86818"/>
                  </a:cubicBezTo>
                  <a:cubicBezTo>
                    <a:pt x="6145" y="73564"/>
                    <a:pt x="25630" y="69941"/>
                    <a:pt x="43282" y="78903"/>
                  </a:cubicBezTo>
                  <a:cubicBezTo>
                    <a:pt x="12490" y="58659"/>
                    <a:pt x="4795" y="27597"/>
                    <a:pt x="21803" y="9741"/>
                  </a:cubicBezTo>
                  <a:cubicBezTo>
                    <a:pt x="24641" y="35711"/>
                    <a:pt x="52306" y="31255"/>
                    <a:pt x="53438" y="48514"/>
                  </a:cubicBezTo>
                  <a:cubicBezTo>
                    <a:pt x="62815" y="34949"/>
                    <a:pt x="63007" y="10321"/>
                    <a:pt x="55729" y="-312"/>
                  </a:cubicBezTo>
                  <a:cubicBezTo>
                    <a:pt x="84251" y="7758"/>
                    <a:pt x="70863" y="51089"/>
                    <a:pt x="87379" y="65125"/>
                  </a:cubicBezTo>
                  <a:lnTo>
                    <a:pt x="40202" y="117877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44" name="任意多边形: 形状 2343">
              <a:extLst>
                <a:ext uri="{FF2B5EF4-FFF2-40B4-BE49-F238E27FC236}">
                  <a16:creationId xmlns:a16="http://schemas.microsoft.com/office/drawing/2014/main" id="{C60DF476-A2F1-102D-C701-C0E33454A172}"/>
                </a:ext>
              </a:extLst>
            </p:cNvPr>
            <p:cNvSpPr/>
            <p:nvPr/>
          </p:nvSpPr>
          <p:spPr>
            <a:xfrm flipV="1">
              <a:off x="8702048" y="5691065"/>
              <a:ext cx="98919" cy="102928"/>
            </a:xfrm>
            <a:custGeom>
              <a:avLst/>
              <a:gdLst>
                <a:gd name="connsiteX0" fmla="*/ 98745 w 98919"/>
                <a:gd name="connsiteY0" fmla="*/ 58846 h 102928"/>
                <a:gd name="connsiteX1" fmla="*/ 64060 w 98919"/>
                <a:gd name="connsiteY1" fmla="*/ 84897 h 102928"/>
                <a:gd name="connsiteX2" fmla="*/ 39806 w 98919"/>
                <a:gd name="connsiteY2" fmla="*/ 101623 h 102928"/>
                <a:gd name="connsiteX3" fmla="*/ 69494 w 98919"/>
                <a:gd name="connsiteY3" fmla="*/ 59948 h 102928"/>
                <a:gd name="connsiteX4" fmla="*/ -174 w 98919"/>
                <a:gd name="connsiteY4" fmla="*/ 53979 h 102928"/>
                <a:gd name="connsiteX5" fmla="*/ 60164 w 98919"/>
                <a:gd name="connsiteY5" fmla="*/ 33183 h 102928"/>
                <a:gd name="connsiteX6" fmla="*/ 39057 w 98919"/>
                <a:gd name="connsiteY6" fmla="*/ 2448 h 102928"/>
                <a:gd name="connsiteX7" fmla="*/ 84321 w 98919"/>
                <a:gd name="connsiteY7" fmla="*/ 20606 h 102928"/>
                <a:gd name="connsiteX8" fmla="*/ 98743 w 98919"/>
                <a:gd name="connsiteY8" fmla="*/ 58844 h 102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8919" h="102928">
                  <a:moveTo>
                    <a:pt x="98745" y="58846"/>
                  </a:moveTo>
                  <a:cubicBezTo>
                    <a:pt x="90288" y="87615"/>
                    <a:pt x="68813" y="71681"/>
                    <a:pt x="64060" y="84897"/>
                  </a:cubicBezTo>
                  <a:cubicBezTo>
                    <a:pt x="59627" y="97237"/>
                    <a:pt x="48583" y="105595"/>
                    <a:pt x="39806" y="101623"/>
                  </a:cubicBezTo>
                  <a:cubicBezTo>
                    <a:pt x="55760" y="90698"/>
                    <a:pt x="39796" y="83117"/>
                    <a:pt x="69494" y="59948"/>
                  </a:cubicBezTo>
                  <a:cubicBezTo>
                    <a:pt x="36470" y="77866"/>
                    <a:pt x="19896" y="38816"/>
                    <a:pt x="-174" y="53979"/>
                  </a:cubicBezTo>
                  <a:cubicBezTo>
                    <a:pt x="8825" y="18329"/>
                    <a:pt x="46084" y="51358"/>
                    <a:pt x="60164" y="33183"/>
                  </a:cubicBezTo>
                  <a:cubicBezTo>
                    <a:pt x="53740" y="35078"/>
                    <a:pt x="59609" y="13392"/>
                    <a:pt x="39057" y="2448"/>
                  </a:cubicBezTo>
                  <a:cubicBezTo>
                    <a:pt x="55044" y="-7135"/>
                    <a:pt x="75241" y="10564"/>
                    <a:pt x="84321" y="20606"/>
                  </a:cubicBezTo>
                  <a:lnTo>
                    <a:pt x="98743" y="58844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45" name="任意多边形: 形状 2344">
              <a:extLst>
                <a:ext uri="{FF2B5EF4-FFF2-40B4-BE49-F238E27FC236}">
                  <a16:creationId xmlns:a16="http://schemas.microsoft.com/office/drawing/2014/main" id="{8B61374A-3215-D1D0-0D81-DE38C3C08C88}"/>
                </a:ext>
              </a:extLst>
            </p:cNvPr>
            <p:cNvSpPr/>
            <p:nvPr/>
          </p:nvSpPr>
          <p:spPr>
            <a:xfrm flipV="1">
              <a:off x="8183730" y="5624609"/>
              <a:ext cx="91120" cy="130838"/>
            </a:xfrm>
            <a:custGeom>
              <a:avLst/>
              <a:gdLst>
                <a:gd name="connsiteX0" fmla="*/ 82818 w 91120"/>
                <a:gd name="connsiteY0" fmla="*/ 104467 h 130838"/>
                <a:gd name="connsiteX1" fmla="*/ 50306 w 91120"/>
                <a:gd name="connsiteY1" fmla="*/ 130505 h 130838"/>
                <a:gd name="connsiteX2" fmla="*/ 50389 w 91120"/>
                <a:gd name="connsiteY2" fmla="*/ 121193 h 130838"/>
                <a:gd name="connsiteX3" fmla="*/ 40971 w 91120"/>
                <a:gd name="connsiteY3" fmla="*/ 103740 h 130838"/>
                <a:gd name="connsiteX4" fmla="*/ -185 w 91120"/>
                <a:gd name="connsiteY4" fmla="*/ 95511 h 130838"/>
                <a:gd name="connsiteX5" fmla="*/ 43354 w 91120"/>
                <a:gd name="connsiteY5" fmla="*/ 78275 h 130838"/>
                <a:gd name="connsiteX6" fmla="*/ 31564 w 91120"/>
                <a:gd name="connsiteY6" fmla="*/ 47625 h 130838"/>
                <a:gd name="connsiteX7" fmla="*/ 77796 w 91120"/>
                <a:gd name="connsiteY7" fmla="*/ 57002 h 130838"/>
                <a:gd name="connsiteX8" fmla="*/ 78091 w 91120"/>
                <a:gd name="connsiteY8" fmla="*/ 33403 h 130838"/>
                <a:gd name="connsiteX9" fmla="*/ 75940 w 91120"/>
                <a:gd name="connsiteY9" fmla="*/ 16254 h 130838"/>
                <a:gd name="connsiteX10" fmla="*/ 65988 w 91120"/>
                <a:gd name="connsiteY10" fmla="*/ -318 h 130838"/>
                <a:gd name="connsiteX11" fmla="*/ 82814 w 91120"/>
                <a:gd name="connsiteY11" fmla="*/ 104467 h 130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1120" h="130838">
                  <a:moveTo>
                    <a:pt x="82818" y="104467"/>
                  </a:moveTo>
                  <a:cubicBezTo>
                    <a:pt x="79517" y="114727"/>
                    <a:pt x="61029" y="130245"/>
                    <a:pt x="50306" y="130505"/>
                  </a:cubicBezTo>
                  <a:cubicBezTo>
                    <a:pt x="39581" y="130761"/>
                    <a:pt x="41559" y="127877"/>
                    <a:pt x="50389" y="121193"/>
                  </a:cubicBezTo>
                  <a:cubicBezTo>
                    <a:pt x="59221" y="114505"/>
                    <a:pt x="61703" y="91785"/>
                    <a:pt x="40971" y="103740"/>
                  </a:cubicBezTo>
                  <a:cubicBezTo>
                    <a:pt x="31399" y="109259"/>
                    <a:pt x="20232" y="84753"/>
                    <a:pt x="-185" y="95511"/>
                  </a:cubicBezTo>
                  <a:cubicBezTo>
                    <a:pt x="1628" y="80750"/>
                    <a:pt x="28421" y="72759"/>
                    <a:pt x="43354" y="78275"/>
                  </a:cubicBezTo>
                  <a:cubicBezTo>
                    <a:pt x="36259" y="70519"/>
                    <a:pt x="42873" y="55168"/>
                    <a:pt x="31564" y="47625"/>
                  </a:cubicBezTo>
                  <a:cubicBezTo>
                    <a:pt x="44956" y="36968"/>
                    <a:pt x="56048" y="72959"/>
                    <a:pt x="77796" y="57002"/>
                  </a:cubicBezTo>
                  <a:cubicBezTo>
                    <a:pt x="67732" y="61745"/>
                    <a:pt x="58324" y="38299"/>
                    <a:pt x="78091" y="33403"/>
                  </a:cubicBezTo>
                  <a:cubicBezTo>
                    <a:pt x="65422" y="34891"/>
                    <a:pt x="63338" y="20423"/>
                    <a:pt x="75940" y="16254"/>
                  </a:cubicBezTo>
                  <a:cubicBezTo>
                    <a:pt x="67469" y="18351"/>
                    <a:pt x="59474" y="10890"/>
                    <a:pt x="65988" y="-318"/>
                  </a:cubicBezTo>
                  <a:cubicBezTo>
                    <a:pt x="83437" y="6598"/>
                    <a:pt x="101994" y="59100"/>
                    <a:pt x="82814" y="104467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46" name="任意多边形: 形状 2345">
              <a:extLst>
                <a:ext uri="{FF2B5EF4-FFF2-40B4-BE49-F238E27FC236}">
                  <a16:creationId xmlns:a16="http://schemas.microsoft.com/office/drawing/2014/main" id="{AC0FA7D7-AD8A-2AFA-4DB4-654504D2C36C}"/>
                </a:ext>
              </a:extLst>
            </p:cNvPr>
            <p:cNvSpPr/>
            <p:nvPr/>
          </p:nvSpPr>
          <p:spPr>
            <a:xfrm flipV="1">
              <a:off x="9061323" y="5388633"/>
              <a:ext cx="436831" cy="440903"/>
            </a:xfrm>
            <a:custGeom>
              <a:avLst/>
              <a:gdLst>
                <a:gd name="connsiteX0" fmla="*/ 235138 w 436831"/>
                <a:gd name="connsiteY0" fmla="*/ 81505 h 440903"/>
                <a:gd name="connsiteX1" fmla="*/ 247937 w 436831"/>
                <a:gd name="connsiteY1" fmla="*/ 36075 h 440903"/>
                <a:gd name="connsiteX2" fmla="*/ 268270 w 436831"/>
                <a:gd name="connsiteY2" fmla="*/ 72557 h 440903"/>
                <a:gd name="connsiteX3" fmla="*/ 274949 w 436831"/>
                <a:gd name="connsiteY3" fmla="*/ 85877 h 440903"/>
                <a:gd name="connsiteX4" fmla="*/ 319914 w 436831"/>
                <a:gd name="connsiteY4" fmla="*/ 95179 h 440903"/>
                <a:gd name="connsiteX5" fmla="*/ 337327 w 436831"/>
                <a:gd name="connsiteY5" fmla="*/ 77078 h 440903"/>
                <a:gd name="connsiteX6" fmla="*/ 308045 w 436831"/>
                <a:gd name="connsiteY6" fmla="*/ 45860 h 440903"/>
                <a:gd name="connsiteX7" fmla="*/ 359242 w 436831"/>
                <a:gd name="connsiteY7" fmla="*/ 58008 h 440903"/>
                <a:gd name="connsiteX8" fmla="*/ 370088 w 436831"/>
                <a:gd name="connsiteY8" fmla="*/ 79179 h 440903"/>
                <a:gd name="connsiteX9" fmla="*/ 392673 w 436831"/>
                <a:gd name="connsiteY9" fmla="*/ 47813 h 440903"/>
                <a:gd name="connsiteX10" fmla="*/ 355819 w 436831"/>
                <a:gd name="connsiteY10" fmla="*/ 6458 h 440903"/>
                <a:gd name="connsiteX11" fmla="*/ 418830 w 436831"/>
                <a:gd name="connsiteY11" fmla="*/ 28372 h 440903"/>
                <a:gd name="connsiteX12" fmla="*/ 423313 w 436831"/>
                <a:gd name="connsiteY12" fmla="*/ 75700 h 440903"/>
                <a:gd name="connsiteX13" fmla="*/ 386720 w 436831"/>
                <a:gd name="connsiteY13" fmla="*/ 127455 h 440903"/>
                <a:gd name="connsiteX14" fmla="*/ 347058 w 436831"/>
                <a:gd name="connsiteY14" fmla="*/ 157499 h 440903"/>
                <a:gd name="connsiteX15" fmla="*/ 328938 w 436831"/>
                <a:gd name="connsiteY15" fmla="*/ 161406 h 440903"/>
                <a:gd name="connsiteX16" fmla="*/ 312845 w 436831"/>
                <a:gd name="connsiteY16" fmla="*/ 159248 h 440903"/>
                <a:gd name="connsiteX17" fmla="*/ 265390 w 436831"/>
                <a:gd name="connsiteY17" fmla="*/ 146933 h 440903"/>
                <a:gd name="connsiteX18" fmla="*/ 191458 w 436831"/>
                <a:gd name="connsiteY18" fmla="*/ 181070 h 440903"/>
                <a:gd name="connsiteX19" fmla="*/ 115946 w 436831"/>
                <a:gd name="connsiteY19" fmla="*/ 256135 h 440903"/>
                <a:gd name="connsiteX20" fmla="*/ 71688 w 436831"/>
                <a:gd name="connsiteY20" fmla="*/ 325545 h 440903"/>
                <a:gd name="connsiteX21" fmla="*/ 46555 w 436831"/>
                <a:gd name="connsiteY21" fmla="*/ 440570 h 440903"/>
                <a:gd name="connsiteX22" fmla="*/ 735 w 436831"/>
                <a:gd name="connsiteY22" fmla="*/ 184264 h 440903"/>
                <a:gd name="connsiteX23" fmla="*/ 66405 w 436831"/>
                <a:gd name="connsiteY23" fmla="*/ 159001 h 440903"/>
                <a:gd name="connsiteX24" fmla="*/ 164278 w 436831"/>
                <a:gd name="connsiteY24" fmla="*/ 88288 h 440903"/>
                <a:gd name="connsiteX25" fmla="*/ 235139 w 436831"/>
                <a:gd name="connsiteY25" fmla="*/ 81498 h 440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36831" h="440903">
                  <a:moveTo>
                    <a:pt x="235138" y="81505"/>
                  </a:moveTo>
                  <a:cubicBezTo>
                    <a:pt x="236761" y="68427"/>
                    <a:pt x="241056" y="50824"/>
                    <a:pt x="247937" y="36075"/>
                  </a:cubicBezTo>
                  <a:cubicBezTo>
                    <a:pt x="250855" y="52768"/>
                    <a:pt x="259436" y="63788"/>
                    <a:pt x="268270" y="72557"/>
                  </a:cubicBezTo>
                  <a:cubicBezTo>
                    <a:pt x="270924" y="75573"/>
                    <a:pt x="273830" y="82372"/>
                    <a:pt x="274949" y="85877"/>
                  </a:cubicBezTo>
                  <a:cubicBezTo>
                    <a:pt x="287502" y="82835"/>
                    <a:pt x="310998" y="86917"/>
                    <a:pt x="319914" y="95179"/>
                  </a:cubicBezTo>
                  <a:cubicBezTo>
                    <a:pt x="322495" y="86629"/>
                    <a:pt x="329575" y="80034"/>
                    <a:pt x="337327" y="77078"/>
                  </a:cubicBezTo>
                  <a:cubicBezTo>
                    <a:pt x="323435" y="71369"/>
                    <a:pt x="324215" y="44325"/>
                    <a:pt x="308045" y="45860"/>
                  </a:cubicBezTo>
                  <a:cubicBezTo>
                    <a:pt x="326212" y="30163"/>
                    <a:pt x="356463" y="47789"/>
                    <a:pt x="359242" y="58008"/>
                  </a:cubicBezTo>
                  <a:cubicBezTo>
                    <a:pt x="363148" y="59654"/>
                    <a:pt x="370693" y="65951"/>
                    <a:pt x="370088" y="79179"/>
                  </a:cubicBezTo>
                  <a:cubicBezTo>
                    <a:pt x="368139" y="60968"/>
                    <a:pt x="381280" y="51449"/>
                    <a:pt x="392673" y="47813"/>
                  </a:cubicBezTo>
                  <a:cubicBezTo>
                    <a:pt x="372387" y="41729"/>
                    <a:pt x="379895" y="12291"/>
                    <a:pt x="355819" y="6458"/>
                  </a:cubicBezTo>
                  <a:cubicBezTo>
                    <a:pt x="400790" y="-17551"/>
                    <a:pt x="404842" y="29938"/>
                    <a:pt x="418830" y="28372"/>
                  </a:cubicBezTo>
                  <a:cubicBezTo>
                    <a:pt x="438166" y="40545"/>
                    <a:pt x="444822" y="65942"/>
                    <a:pt x="423313" y="75700"/>
                  </a:cubicBezTo>
                  <a:cubicBezTo>
                    <a:pt x="423420" y="101744"/>
                    <a:pt x="408732" y="123804"/>
                    <a:pt x="386720" y="127455"/>
                  </a:cubicBezTo>
                  <a:cubicBezTo>
                    <a:pt x="377890" y="146689"/>
                    <a:pt x="362199" y="156529"/>
                    <a:pt x="347058" y="157499"/>
                  </a:cubicBezTo>
                  <a:cubicBezTo>
                    <a:pt x="342446" y="159694"/>
                    <a:pt x="335525" y="161054"/>
                    <a:pt x="328938" y="161406"/>
                  </a:cubicBezTo>
                  <a:cubicBezTo>
                    <a:pt x="322351" y="161759"/>
                    <a:pt x="316093" y="161107"/>
                    <a:pt x="312845" y="159248"/>
                  </a:cubicBezTo>
                  <a:cubicBezTo>
                    <a:pt x="296646" y="162966"/>
                    <a:pt x="280794" y="159985"/>
                    <a:pt x="265390" y="146933"/>
                  </a:cubicBezTo>
                  <a:cubicBezTo>
                    <a:pt x="257172" y="165761"/>
                    <a:pt x="211020" y="174123"/>
                    <a:pt x="191458" y="181070"/>
                  </a:cubicBezTo>
                  <a:cubicBezTo>
                    <a:pt x="171898" y="188010"/>
                    <a:pt x="120299" y="233772"/>
                    <a:pt x="115946" y="256135"/>
                  </a:cubicBezTo>
                  <a:cubicBezTo>
                    <a:pt x="111595" y="278490"/>
                    <a:pt x="91352" y="303289"/>
                    <a:pt x="71688" y="325545"/>
                  </a:cubicBezTo>
                  <a:cubicBezTo>
                    <a:pt x="44648" y="356148"/>
                    <a:pt x="67331" y="392562"/>
                    <a:pt x="46555" y="440570"/>
                  </a:cubicBezTo>
                  <a:cubicBezTo>
                    <a:pt x="17224" y="395981"/>
                    <a:pt x="-4968" y="209660"/>
                    <a:pt x="735" y="184264"/>
                  </a:cubicBezTo>
                  <a:cubicBezTo>
                    <a:pt x="26901" y="189471"/>
                    <a:pt x="56692" y="181484"/>
                    <a:pt x="66405" y="159001"/>
                  </a:cubicBezTo>
                  <a:cubicBezTo>
                    <a:pt x="76116" y="136512"/>
                    <a:pt x="123997" y="86580"/>
                    <a:pt x="164278" y="88288"/>
                  </a:cubicBezTo>
                  <a:cubicBezTo>
                    <a:pt x="186405" y="85419"/>
                    <a:pt x="220164" y="94502"/>
                    <a:pt x="235139" y="81498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47" name="任意多边形: 形状 2346">
              <a:extLst>
                <a:ext uri="{FF2B5EF4-FFF2-40B4-BE49-F238E27FC236}">
                  <a16:creationId xmlns:a16="http://schemas.microsoft.com/office/drawing/2014/main" id="{995A39FD-865B-D805-B97A-E2A63BE98151}"/>
                </a:ext>
              </a:extLst>
            </p:cNvPr>
            <p:cNvSpPr/>
            <p:nvPr/>
          </p:nvSpPr>
          <p:spPr>
            <a:xfrm flipV="1">
              <a:off x="8364722" y="5534858"/>
              <a:ext cx="197307" cy="207021"/>
            </a:xfrm>
            <a:custGeom>
              <a:avLst/>
              <a:gdLst>
                <a:gd name="connsiteX0" fmla="*/ -180 w 197307"/>
                <a:gd name="connsiteY0" fmla="*/ 113154 h 207021"/>
                <a:gd name="connsiteX1" fmla="*/ 28188 w 197307"/>
                <a:gd name="connsiteY1" fmla="*/ 78848 h 207021"/>
                <a:gd name="connsiteX2" fmla="*/ 47019 w 197307"/>
                <a:gd name="connsiteY2" fmla="*/ 32071 h 207021"/>
                <a:gd name="connsiteX3" fmla="*/ 91289 w 197307"/>
                <a:gd name="connsiteY3" fmla="*/ -327 h 207021"/>
                <a:gd name="connsiteX4" fmla="*/ 72320 w 197307"/>
                <a:gd name="connsiteY4" fmla="*/ 30750 h 207021"/>
                <a:gd name="connsiteX5" fmla="*/ 79912 w 197307"/>
                <a:gd name="connsiteY5" fmla="*/ 77121 h 207021"/>
                <a:gd name="connsiteX6" fmla="*/ 102766 w 197307"/>
                <a:gd name="connsiteY6" fmla="*/ 98588 h 207021"/>
                <a:gd name="connsiteX7" fmla="*/ 125716 w 197307"/>
                <a:gd name="connsiteY7" fmla="*/ 104737 h 207021"/>
                <a:gd name="connsiteX8" fmla="*/ 162348 w 197307"/>
                <a:gd name="connsiteY8" fmla="*/ 98958 h 207021"/>
                <a:gd name="connsiteX9" fmla="*/ 189192 w 197307"/>
                <a:gd name="connsiteY9" fmla="*/ 69979 h 207021"/>
                <a:gd name="connsiteX10" fmla="*/ 169773 w 197307"/>
                <a:gd name="connsiteY10" fmla="*/ 125291 h 207021"/>
                <a:gd name="connsiteX11" fmla="*/ 140355 w 197307"/>
                <a:gd name="connsiteY11" fmla="*/ 139026 h 207021"/>
                <a:gd name="connsiteX12" fmla="*/ 106123 w 197307"/>
                <a:gd name="connsiteY12" fmla="*/ 146010 h 207021"/>
                <a:gd name="connsiteX13" fmla="*/ 125733 w 197307"/>
                <a:gd name="connsiteY13" fmla="*/ 164083 h 207021"/>
                <a:gd name="connsiteX14" fmla="*/ 152067 w 197307"/>
                <a:gd name="connsiteY14" fmla="*/ 172988 h 207021"/>
                <a:gd name="connsiteX15" fmla="*/ 183572 w 197307"/>
                <a:gd name="connsiteY15" fmla="*/ 157387 h 207021"/>
                <a:gd name="connsiteX16" fmla="*/ 150243 w 197307"/>
                <a:gd name="connsiteY16" fmla="*/ 201918 h 207021"/>
                <a:gd name="connsiteX17" fmla="*/ 105671 w 197307"/>
                <a:gd name="connsiteY17" fmla="*/ 192577 h 207021"/>
                <a:gd name="connsiteX18" fmla="*/ 73661 w 197307"/>
                <a:gd name="connsiteY18" fmla="*/ 164391 h 207021"/>
                <a:gd name="connsiteX19" fmla="*/ 54007 w 197307"/>
                <a:gd name="connsiteY19" fmla="*/ 164320 h 207021"/>
                <a:gd name="connsiteX20" fmla="*/ 29648 w 197307"/>
                <a:gd name="connsiteY20" fmla="*/ 188193 h 207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97307" h="207021">
                  <a:moveTo>
                    <a:pt x="-180" y="113154"/>
                  </a:moveTo>
                  <a:cubicBezTo>
                    <a:pt x="1701" y="92907"/>
                    <a:pt x="20064" y="82363"/>
                    <a:pt x="28188" y="78848"/>
                  </a:cubicBezTo>
                  <a:cubicBezTo>
                    <a:pt x="24068" y="58589"/>
                    <a:pt x="44130" y="46425"/>
                    <a:pt x="47019" y="32071"/>
                  </a:cubicBezTo>
                  <a:cubicBezTo>
                    <a:pt x="49902" y="17719"/>
                    <a:pt x="79545" y="37"/>
                    <a:pt x="91289" y="-327"/>
                  </a:cubicBezTo>
                  <a:cubicBezTo>
                    <a:pt x="84014" y="5375"/>
                    <a:pt x="76864" y="16435"/>
                    <a:pt x="72320" y="30750"/>
                  </a:cubicBezTo>
                  <a:cubicBezTo>
                    <a:pt x="66829" y="48026"/>
                    <a:pt x="84808" y="64220"/>
                    <a:pt x="79912" y="77121"/>
                  </a:cubicBezTo>
                  <a:cubicBezTo>
                    <a:pt x="91830" y="80466"/>
                    <a:pt x="101117" y="92552"/>
                    <a:pt x="102766" y="98588"/>
                  </a:cubicBezTo>
                  <a:cubicBezTo>
                    <a:pt x="112854" y="98185"/>
                    <a:pt x="122725" y="101732"/>
                    <a:pt x="125716" y="104737"/>
                  </a:cubicBezTo>
                  <a:cubicBezTo>
                    <a:pt x="139031" y="97390"/>
                    <a:pt x="154489" y="96861"/>
                    <a:pt x="162348" y="98958"/>
                  </a:cubicBezTo>
                  <a:cubicBezTo>
                    <a:pt x="165015" y="88556"/>
                    <a:pt x="186899" y="86132"/>
                    <a:pt x="189192" y="69979"/>
                  </a:cubicBezTo>
                  <a:cubicBezTo>
                    <a:pt x="207377" y="94397"/>
                    <a:pt x="191509" y="123504"/>
                    <a:pt x="169773" y="125291"/>
                  </a:cubicBezTo>
                  <a:cubicBezTo>
                    <a:pt x="165382" y="132972"/>
                    <a:pt x="146419" y="141722"/>
                    <a:pt x="140355" y="139026"/>
                  </a:cubicBezTo>
                  <a:cubicBezTo>
                    <a:pt x="136396" y="144803"/>
                    <a:pt x="116315" y="146629"/>
                    <a:pt x="106123" y="146010"/>
                  </a:cubicBezTo>
                  <a:cubicBezTo>
                    <a:pt x="116599" y="145361"/>
                    <a:pt x="125886" y="157447"/>
                    <a:pt x="125733" y="164083"/>
                  </a:cubicBezTo>
                  <a:cubicBezTo>
                    <a:pt x="134064" y="162611"/>
                    <a:pt x="147107" y="166874"/>
                    <a:pt x="152067" y="172988"/>
                  </a:cubicBezTo>
                  <a:cubicBezTo>
                    <a:pt x="160410" y="165528"/>
                    <a:pt x="178341" y="162883"/>
                    <a:pt x="183572" y="157387"/>
                  </a:cubicBezTo>
                  <a:cubicBezTo>
                    <a:pt x="181836" y="177005"/>
                    <a:pt x="168081" y="192250"/>
                    <a:pt x="150243" y="201918"/>
                  </a:cubicBezTo>
                  <a:cubicBezTo>
                    <a:pt x="131947" y="212144"/>
                    <a:pt x="116497" y="204506"/>
                    <a:pt x="105671" y="192577"/>
                  </a:cubicBezTo>
                  <a:cubicBezTo>
                    <a:pt x="91237" y="193006"/>
                    <a:pt x="74450" y="174241"/>
                    <a:pt x="73661" y="164391"/>
                  </a:cubicBezTo>
                  <a:cubicBezTo>
                    <a:pt x="67756" y="168399"/>
                    <a:pt x="58433" y="166143"/>
                    <a:pt x="54007" y="164320"/>
                  </a:cubicBezTo>
                  <a:cubicBezTo>
                    <a:pt x="48065" y="172984"/>
                    <a:pt x="38008" y="182898"/>
                    <a:pt x="29648" y="18819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48" name="任意多边形: 形状 2347">
              <a:extLst>
                <a:ext uri="{FF2B5EF4-FFF2-40B4-BE49-F238E27FC236}">
                  <a16:creationId xmlns:a16="http://schemas.microsoft.com/office/drawing/2014/main" id="{9FF6C976-EA93-3F1F-882E-5D9E29242C1E}"/>
                </a:ext>
              </a:extLst>
            </p:cNvPr>
            <p:cNvSpPr/>
            <p:nvPr/>
          </p:nvSpPr>
          <p:spPr>
            <a:xfrm flipV="1">
              <a:off x="8411752" y="5476451"/>
              <a:ext cx="34632" cy="58005"/>
            </a:xfrm>
            <a:custGeom>
              <a:avLst/>
              <a:gdLst>
                <a:gd name="connsiteX0" fmla="*/ -181 w 34632"/>
                <a:gd name="connsiteY0" fmla="*/ -353 h 58005"/>
                <a:gd name="connsiteX1" fmla="*/ 20548 w 34632"/>
                <a:gd name="connsiteY1" fmla="*/ 24636 h 58005"/>
                <a:gd name="connsiteX2" fmla="*/ 19138 w 34632"/>
                <a:gd name="connsiteY2" fmla="*/ 57653 h 58005"/>
                <a:gd name="connsiteX3" fmla="*/ -180 w 34632"/>
                <a:gd name="connsiteY3" fmla="*/ -353 h 58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632" h="58005">
                  <a:moveTo>
                    <a:pt x="-181" y="-353"/>
                  </a:moveTo>
                  <a:cubicBezTo>
                    <a:pt x="2722" y="11964"/>
                    <a:pt x="13115" y="18127"/>
                    <a:pt x="20548" y="24636"/>
                  </a:cubicBezTo>
                  <a:cubicBezTo>
                    <a:pt x="39497" y="41221"/>
                    <a:pt x="39126" y="48805"/>
                    <a:pt x="19138" y="57653"/>
                  </a:cubicBezTo>
                  <a:cubicBezTo>
                    <a:pt x="11432" y="48922"/>
                    <a:pt x="575" y="11150"/>
                    <a:pt x="-180" y="-353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49" name="任意多边形: 形状 2348">
              <a:extLst>
                <a:ext uri="{FF2B5EF4-FFF2-40B4-BE49-F238E27FC236}">
                  <a16:creationId xmlns:a16="http://schemas.microsoft.com/office/drawing/2014/main" id="{F785B98F-420C-9A2B-61BE-DF5A9DCA8F34}"/>
                </a:ext>
              </a:extLst>
            </p:cNvPr>
            <p:cNvSpPr/>
            <p:nvPr/>
          </p:nvSpPr>
          <p:spPr>
            <a:xfrm flipV="1">
              <a:off x="8429373" y="5454293"/>
              <a:ext cx="35801" cy="35408"/>
            </a:xfrm>
            <a:custGeom>
              <a:avLst/>
              <a:gdLst>
                <a:gd name="connsiteX0" fmla="*/ -180 w 35801"/>
                <a:gd name="connsiteY0" fmla="*/ 12273 h 35408"/>
                <a:gd name="connsiteX1" fmla="*/ 27793 w 35801"/>
                <a:gd name="connsiteY1" fmla="*/ 5709 h 35408"/>
                <a:gd name="connsiteX2" fmla="*/ 18879 w 35801"/>
                <a:gd name="connsiteY2" fmla="*/ 35049 h 35408"/>
                <a:gd name="connsiteX3" fmla="*/ -180 w 35801"/>
                <a:gd name="connsiteY3" fmla="*/ 12273 h 35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801" h="35408">
                  <a:moveTo>
                    <a:pt x="-180" y="12273"/>
                  </a:moveTo>
                  <a:cubicBezTo>
                    <a:pt x="1530" y="4651"/>
                    <a:pt x="16693" y="-7947"/>
                    <a:pt x="27793" y="5709"/>
                  </a:cubicBezTo>
                  <a:cubicBezTo>
                    <a:pt x="40535" y="21393"/>
                    <a:pt x="37831" y="32300"/>
                    <a:pt x="18879" y="35049"/>
                  </a:cubicBezTo>
                  <a:cubicBezTo>
                    <a:pt x="15251" y="31897"/>
                    <a:pt x="3794" y="16830"/>
                    <a:pt x="-180" y="12273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50" name="任意多边形: 形状 2349">
              <a:extLst>
                <a:ext uri="{FF2B5EF4-FFF2-40B4-BE49-F238E27FC236}">
                  <a16:creationId xmlns:a16="http://schemas.microsoft.com/office/drawing/2014/main" id="{F81DABBB-46A5-E5F5-925E-3ED1D70F4945}"/>
                </a:ext>
              </a:extLst>
            </p:cNvPr>
            <p:cNvSpPr/>
            <p:nvPr/>
          </p:nvSpPr>
          <p:spPr>
            <a:xfrm flipV="1">
              <a:off x="8448899" y="5434208"/>
              <a:ext cx="40693" cy="33343"/>
            </a:xfrm>
            <a:custGeom>
              <a:avLst/>
              <a:gdLst>
                <a:gd name="connsiteX0" fmla="*/ -180 w 40693"/>
                <a:gd name="connsiteY0" fmla="*/ 13336 h 33343"/>
                <a:gd name="connsiteX1" fmla="*/ 31141 w 40693"/>
                <a:gd name="connsiteY1" fmla="*/ 3028 h 33343"/>
                <a:gd name="connsiteX2" fmla="*/ 29420 w 40693"/>
                <a:gd name="connsiteY2" fmla="*/ 32981 h 33343"/>
                <a:gd name="connsiteX3" fmla="*/ -180 w 40693"/>
                <a:gd name="connsiteY3" fmla="*/ 13337 h 33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693" h="33343">
                  <a:moveTo>
                    <a:pt x="-180" y="13336"/>
                  </a:moveTo>
                  <a:cubicBezTo>
                    <a:pt x="4439" y="6874"/>
                    <a:pt x="14646" y="-6673"/>
                    <a:pt x="31141" y="3028"/>
                  </a:cubicBezTo>
                  <a:cubicBezTo>
                    <a:pt x="44971" y="11162"/>
                    <a:pt x="42735" y="25633"/>
                    <a:pt x="29420" y="32981"/>
                  </a:cubicBezTo>
                  <a:cubicBezTo>
                    <a:pt x="24097" y="31453"/>
                    <a:pt x="9999" y="22952"/>
                    <a:pt x="-180" y="13337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51" name="任意多边形: 形状 2350">
              <a:extLst>
                <a:ext uri="{FF2B5EF4-FFF2-40B4-BE49-F238E27FC236}">
                  <a16:creationId xmlns:a16="http://schemas.microsoft.com/office/drawing/2014/main" id="{54C352DF-9E43-45D2-D4BD-20D9458AB4D6}"/>
                </a:ext>
              </a:extLst>
            </p:cNvPr>
            <p:cNvSpPr/>
            <p:nvPr/>
          </p:nvSpPr>
          <p:spPr>
            <a:xfrm flipV="1">
              <a:off x="8478353" y="5421661"/>
              <a:ext cx="45624" cy="38676"/>
            </a:xfrm>
            <a:custGeom>
              <a:avLst/>
              <a:gdLst>
                <a:gd name="connsiteX0" fmla="*/ 13 w 45624"/>
                <a:gd name="connsiteY0" fmla="*/ 27433 h 38676"/>
                <a:gd name="connsiteX1" fmla="*/ 23494 w 45624"/>
                <a:gd name="connsiteY1" fmla="*/ 34 h 38676"/>
                <a:gd name="connsiteX2" fmla="*/ 39326 w 45624"/>
                <a:gd name="connsiteY2" fmla="*/ 37923 h 38676"/>
                <a:gd name="connsiteX3" fmla="*/ 13 w 45624"/>
                <a:gd name="connsiteY3" fmla="*/ 27432 h 38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624" h="38676">
                  <a:moveTo>
                    <a:pt x="13" y="27433"/>
                  </a:moveTo>
                  <a:cubicBezTo>
                    <a:pt x="-1387" y="21789"/>
                    <a:pt x="4703" y="-3850"/>
                    <a:pt x="23494" y="34"/>
                  </a:cubicBezTo>
                  <a:cubicBezTo>
                    <a:pt x="42293" y="3920"/>
                    <a:pt x="52877" y="20628"/>
                    <a:pt x="39326" y="37923"/>
                  </a:cubicBezTo>
                  <a:cubicBezTo>
                    <a:pt x="34174" y="40100"/>
                    <a:pt x="9844" y="32643"/>
                    <a:pt x="13" y="27432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52" name="任意多边形: 形状 2351">
              <a:extLst>
                <a:ext uri="{FF2B5EF4-FFF2-40B4-BE49-F238E27FC236}">
                  <a16:creationId xmlns:a16="http://schemas.microsoft.com/office/drawing/2014/main" id="{F4ED7507-C2A9-1DCB-BAC2-35BE4CDB1A54}"/>
                </a:ext>
              </a:extLst>
            </p:cNvPr>
            <p:cNvSpPr/>
            <p:nvPr/>
          </p:nvSpPr>
          <p:spPr>
            <a:xfrm flipV="1">
              <a:off x="8516737" y="5420972"/>
              <a:ext cx="52353" cy="42202"/>
            </a:xfrm>
            <a:custGeom>
              <a:avLst/>
              <a:gdLst>
                <a:gd name="connsiteX0" fmla="*/ 921 w 52353"/>
                <a:gd name="connsiteY0" fmla="*/ 40748 h 42202"/>
                <a:gd name="connsiteX1" fmla="*/ 23691 w 52353"/>
                <a:gd name="connsiteY1" fmla="*/ 188 h 42202"/>
                <a:gd name="connsiteX2" fmla="*/ 50145 w 52353"/>
                <a:gd name="connsiteY2" fmla="*/ 36791 h 42202"/>
                <a:gd name="connsiteX3" fmla="*/ 921 w 52353"/>
                <a:gd name="connsiteY3" fmla="*/ 40747 h 42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353" h="42202">
                  <a:moveTo>
                    <a:pt x="921" y="40748"/>
                  </a:moveTo>
                  <a:cubicBezTo>
                    <a:pt x="-1735" y="28819"/>
                    <a:pt x="-1436" y="5217"/>
                    <a:pt x="23691" y="188"/>
                  </a:cubicBezTo>
                  <a:cubicBezTo>
                    <a:pt x="48825" y="-4839"/>
                    <a:pt x="56275" y="25835"/>
                    <a:pt x="50145" y="36791"/>
                  </a:cubicBezTo>
                  <a:cubicBezTo>
                    <a:pt x="44458" y="39850"/>
                    <a:pt x="15909" y="43778"/>
                    <a:pt x="921" y="40747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53" name="任意多边形: 形状 2352">
              <a:extLst>
                <a:ext uri="{FF2B5EF4-FFF2-40B4-BE49-F238E27FC236}">
                  <a16:creationId xmlns:a16="http://schemas.microsoft.com/office/drawing/2014/main" id="{3750DA78-8EB9-5FB8-60EC-B60BD5D9F229}"/>
                </a:ext>
              </a:extLst>
            </p:cNvPr>
            <p:cNvSpPr/>
            <p:nvPr/>
          </p:nvSpPr>
          <p:spPr>
            <a:xfrm flipV="1">
              <a:off x="8557702" y="5425992"/>
              <a:ext cx="54150" cy="53387"/>
            </a:xfrm>
            <a:custGeom>
              <a:avLst/>
              <a:gdLst>
                <a:gd name="connsiteX0" fmla="*/ 9130 w 54150"/>
                <a:gd name="connsiteY0" fmla="*/ 53025 h 53387"/>
                <a:gd name="connsiteX1" fmla="*/ 16783 w 54150"/>
                <a:gd name="connsiteY1" fmla="*/ 4072 h 53387"/>
                <a:gd name="connsiteX2" fmla="*/ 53236 w 54150"/>
                <a:gd name="connsiteY2" fmla="*/ 33254 h 53387"/>
                <a:gd name="connsiteX3" fmla="*/ 9130 w 54150"/>
                <a:gd name="connsiteY3" fmla="*/ 53024 h 53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150" h="53387">
                  <a:moveTo>
                    <a:pt x="9130" y="53025"/>
                  </a:moveTo>
                  <a:cubicBezTo>
                    <a:pt x="2157" y="45461"/>
                    <a:pt x="-11054" y="21162"/>
                    <a:pt x="16783" y="4072"/>
                  </a:cubicBezTo>
                  <a:cubicBezTo>
                    <a:pt x="44620" y="-13017"/>
                    <a:pt x="57279" y="24163"/>
                    <a:pt x="53236" y="33254"/>
                  </a:cubicBezTo>
                  <a:cubicBezTo>
                    <a:pt x="41965" y="40394"/>
                    <a:pt x="22678" y="52066"/>
                    <a:pt x="9130" y="53024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54" name="任意多边形: 形状 2353">
              <a:extLst>
                <a:ext uri="{FF2B5EF4-FFF2-40B4-BE49-F238E27FC236}">
                  <a16:creationId xmlns:a16="http://schemas.microsoft.com/office/drawing/2014/main" id="{F8153EB8-90DF-3CF4-EF93-8DC587436332}"/>
                </a:ext>
              </a:extLst>
            </p:cNvPr>
            <p:cNvSpPr/>
            <p:nvPr/>
          </p:nvSpPr>
          <p:spPr>
            <a:xfrm flipV="1">
              <a:off x="8595307" y="5447661"/>
              <a:ext cx="56505" cy="66097"/>
            </a:xfrm>
            <a:custGeom>
              <a:avLst/>
              <a:gdLst>
                <a:gd name="connsiteX0" fmla="*/ 16055 w 56505"/>
                <a:gd name="connsiteY0" fmla="*/ 65740 h 66097"/>
                <a:gd name="connsiteX1" fmla="*/ 35843 w 56505"/>
                <a:gd name="connsiteY1" fmla="*/ -157 h 66097"/>
                <a:gd name="connsiteX2" fmla="*/ 16055 w 56505"/>
                <a:gd name="connsiteY2" fmla="*/ 65740 h 66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6505" h="66097">
                  <a:moveTo>
                    <a:pt x="16055" y="65740"/>
                  </a:moveTo>
                  <a:cubicBezTo>
                    <a:pt x="8762" y="61103"/>
                    <a:pt x="-25786" y="22056"/>
                    <a:pt x="35843" y="-157"/>
                  </a:cubicBezTo>
                  <a:cubicBezTo>
                    <a:pt x="43824" y="-3038"/>
                    <a:pt x="87439" y="25421"/>
                    <a:pt x="16055" y="65740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55" name="任意多边形: 形状 2354">
              <a:extLst>
                <a:ext uri="{FF2B5EF4-FFF2-40B4-BE49-F238E27FC236}">
                  <a16:creationId xmlns:a16="http://schemas.microsoft.com/office/drawing/2014/main" id="{FA876B65-1FE8-8674-1AA8-82096E774B73}"/>
                </a:ext>
              </a:extLst>
            </p:cNvPr>
            <p:cNvSpPr/>
            <p:nvPr/>
          </p:nvSpPr>
          <p:spPr>
            <a:xfrm flipV="1">
              <a:off x="8629105" y="5470283"/>
              <a:ext cx="55539" cy="73079"/>
            </a:xfrm>
            <a:custGeom>
              <a:avLst/>
              <a:gdLst>
                <a:gd name="connsiteX0" fmla="*/ 9404 w 55539"/>
                <a:gd name="connsiteY0" fmla="*/ 72728 h 73079"/>
                <a:gd name="connsiteX1" fmla="*/ 27896 w 55539"/>
                <a:gd name="connsiteY1" fmla="*/ 2209 h 73079"/>
                <a:gd name="connsiteX2" fmla="*/ 9404 w 55539"/>
                <a:gd name="connsiteY2" fmla="*/ 72728 h 73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539" h="73079">
                  <a:moveTo>
                    <a:pt x="9404" y="72728"/>
                  </a:moveTo>
                  <a:cubicBezTo>
                    <a:pt x="518" y="70738"/>
                    <a:pt x="-13310" y="17967"/>
                    <a:pt x="27896" y="2209"/>
                  </a:cubicBezTo>
                  <a:cubicBezTo>
                    <a:pt x="69105" y="-13543"/>
                    <a:pt x="64741" y="47482"/>
                    <a:pt x="9404" y="72728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56" name="任意多边形: 形状 2355">
              <a:extLst>
                <a:ext uri="{FF2B5EF4-FFF2-40B4-BE49-F238E27FC236}">
                  <a16:creationId xmlns:a16="http://schemas.microsoft.com/office/drawing/2014/main" id="{01211D4C-A57A-6000-C655-0584787BDC35}"/>
                </a:ext>
              </a:extLst>
            </p:cNvPr>
            <p:cNvSpPr/>
            <p:nvPr/>
          </p:nvSpPr>
          <p:spPr>
            <a:xfrm flipV="1">
              <a:off x="8652480" y="5496596"/>
              <a:ext cx="55325" cy="83579"/>
            </a:xfrm>
            <a:custGeom>
              <a:avLst/>
              <a:gdLst>
                <a:gd name="connsiteX0" fmla="*/ 12937 w 55325"/>
                <a:gd name="connsiteY0" fmla="*/ 83233 h 83579"/>
                <a:gd name="connsiteX1" fmla="*/ 30659 w 55325"/>
                <a:gd name="connsiteY1" fmla="*/ 5034 h 83579"/>
                <a:gd name="connsiteX2" fmla="*/ 12937 w 55325"/>
                <a:gd name="connsiteY2" fmla="*/ 83233 h 83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325" h="83579">
                  <a:moveTo>
                    <a:pt x="12937" y="83233"/>
                  </a:moveTo>
                  <a:cubicBezTo>
                    <a:pt x="-520" y="74884"/>
                    <a:pt x="-14416" y="33586"/>
                    <a:pt x="30659" y="5034"/>
                  </a:cubicBezTo>
                  <a:cubicBezTo>
                    <a:pt x="71505" y="-20839"/>
                    <a:pt x="58296" y="53414"/>
                    <a:pt x="12937" y="83233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57" name="任意多边形: 形状 2356">
              <a:extLst>
                <a:ext uri="{FF2B5EF4-FFF2-40B4-BE49-F238E27FC236}">
                  <a16:creationId xmlns:a16="http://schemas.microsoft.com/office/drawing/2014/main" id="{BCACEBB2-3958-ECEA-D553-43DD1E853A14}"/>
                </a:ext>
              </a:extLst>
            </p:cNvPr>
            <p:cNvSpPr/>
            <p:nvPr/>
          </p:nvSpPr>
          <p:spPr>
            <a:xfrm flipV="1">
              <a:off x="8680429" y="5529457"/>
              <a:ext cx="65401" cy="83917"/>
            </a:xfrm>
            <a:custGeom>
              <a:avLst/>
              <a:gdLst>
                <a:gd name="connsiteX0" fmla="*/ 13684 w 65401"/>
                <a:gd name="connsiteY0" fmla="*/ 83577 h 83917"/>
                <a:gd name="connsiteX1" fmla="*/ 30040 w 65401"/>
                <a:gd name="connsiteY1" fmla="*/ 6243 h 83917"/>
                <a:gd name="connsiteX2" fmla="*/ 13684 w 65401"/>
                <a:gd name="connsiteY2" fmla="*/ 83577 h 83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5401" h="83917">
                  <a:moveTo>
                    <a:pt x="13684" y="83577"/>
                  </a:moveTo>
                  <a:cubicBezTo>
                    <a:pt x="6530" y="78749"/>
                    <a:pt x="-21057" y="43118"/>
                    <a:pt x="30040" y="6243"/>
                  </a:cubicBezTo>
                  <a:cubicBezTo>
                    <a:pt x="67032" y="-20458"/>
                    <a:pt x="92166" y="39852"/>
                    <a:pt x="13684" y="83577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58" name="任意多边形: 形状 2357">
              <a:extLst>
                <a:ext uri="{FF2B5EF4-FFF2-40B4-BE49-F238E27FC236}">
                  <a16:creationId xmlns:a16="http://schemas.microsoft.com/office/drawing/2014/main" id="{E1530AD7-3CE0-9803-BF42-938DF30BB044}"/>
                </a:ext>
              </a:extLst>
            </p:cNvPr>
            <p:cNvSpPr/>
            <p:nvPr/>
          </p:nvSpPr>
          <p:spPr>
            <a:xfrm flipV="1">
              <a:off x="8723364" y="5581487"/>
              <a:ext cx="62409" cy="77536"/>
            </a:xfrm>
            <a:custGeom>
              <a:avLst/>
              <a:gdLst>
                <a:gd name="connsiteX0" fmla="*/ 17779 w 62409"/>
                <a:gd name="connsiteY0" fmla="*/ 77205 h 77536"/>
                <a:gd name="connsiteX1" fmla="*/ 35143 w 62409"/>
                <a:gd name="connsiteY1" fmla="*/ 5763 h 77536"/>
                <a:gd name="connsiteX2" fmla="*/ 17779 w 62409"/>
                <a:gd name="connsiteY2" fmla="*/ 77205 h 77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2409" h="77536">
                  <a:moveTo>
                    <a:pt x="17779" y="77205"/>
                  </a:moveTo>
                  <a:cubicBezTo>
                    <a:pt x="3788" y="69730"/>
                    <a:pt x="-21666" y="45017"/>
                    <a:pt x="35143" y="5763"/>
                  </a:cubicBezTo>
                  <a:cubicBezTo>
                    <a:pt x="71547" y="-19389"/>
                    <a:pt x="76355" y="39014"/>
                    <a:pt x="17779" y="77205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59" name="任意多边形: 形状 2358">
              <a:extLst>
                <a:ext uri="{FF2B5EF4-FFF2-40B4-BE49-F238E27FC236}">
                  <a16:creationId xmlns:a16="http://schemas.microsoft.com/office/drawing/2014/main" id="{772FCFB0-6003-DA5C-1E0D-7A22C6FEE3FB}"/>
                </a:ext>
              </a:extLst>
            </p:cNvPr>
            <p:cNvSpPr/>
            <p:nvPr/>
          </p:nvSpPr>
          <p:spPr>
            <a:xfrm flipV="1">
              <a:off x="8768046" y="5621254"/>
              <a:ext cx="47040" cy="60413"/>
            </a:xfrm>
            <a:custGeom>
              <a:avLst/>
              <a:gdLst>
                <a:gd name="connsiteX0" fmla="*/ 15960 w 47040"/>
                <a:gd name="connsiteY0" fmla="*/ 60088 h 60413"/>
                <a:gd name="connsiteX1" fmla="*/ 10775 w 47040"/>
                <a:gd name="connsiteY1" fmla="*/ 8924 h 60413"/>
                <a:gd name="connsiteX2" fmla="*/ 43885 w 47040"/>
                <a:gd name="connsiteY2" fmla="*/ 33686 h 60413"/>
                <a:gd name="connsiteX3" fmla="*/ 15960 w 47040"/>
                <a:gd name="connsiteY3" fmla="*/ 60087 h 60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040" h="60413">
                  <a:moveTo>
                    <a:pt x="15960" y="60088"/>
                  </a:moveTo>
                  <a:cubicBezTo>
                    <a:pt x="25" y="53846"/>
                    <a:pt x="-8159" y="26988"/>
                    <a:pt x="10775" y="8924"/>
                  </a:cubicBezTo>
                  <a:cubicBezTo>
                    <a:pt x="34532" y="-13749"/>
                    <a:pt x="54662" y="9436"/>
                    <a:pt x="43885" y="33686"/>
                  </a:cubicBezTo>
                  <a:cubicBezTo>
                    <a:pt x="33109" y="57937"/>
                    <a:pt x="15960" y="60087"/>
                    <a:pt x="15960" y="60087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60" name="任意多边形: 形状 2359">
              <a:extLst>
                <a:ext uri="{FF2B5EF4-FFF2-40B4-BE49-F238E27FC236}">
                  <a16:creationId xmlns:a16="http://schemas.microsoft.com/office/drawing/2014/main" id="{F0133187-5028-C771-5C7D-641A410B07C8}"/>
                </a:ext>
              </a:extLst>
            </p:cNvPr>
            <p:cNvSpPr/>
            <p:nvPr/>
          </p:nvSpPr>
          <p:spPr>
            <a:xfrm flipV="1">
              <a:off x="8794390" y="5643400"/>
              <a:ext cx="54117" cy="63063"/>
            </a:xfrm>
            <a:custGeom>
              <a:avLst/>
              <a:gdLst>
                <a:gd name="connsiteX0" fmla="*/ 12596 w 54117"/>
                <a:gd name="connsiteY0" fmla="*/ 62743 h 63063"/>
                <a:gd name="connsiteX1" fmla="*/ 27828 w 54117"/>
                <a:gd name="connsiteY1" fmla="*/ 821 h 63063"/>
                <a:gd name="connsiteX2" fmla="*/ 12596 w 54117"/>
                <a:gd name="connsiteY2" fmla="*/ 62743 h 63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4117" h="63063">
                  <a:moveTo>
                    <a:pt x="12596" y="62743"/>
                  </a:moveTo>
                  <a:cubicBezTo>
                    <a:pt x="-513" y="55803"/>
                    <a:pt x="-13397" y="26934"/>
                    <a:pt x="27828" y="821"/>
                  </a:cubicBezTo>
                  <a:cubicBezTo>
                    <a:pt x="36373" y="-4592"/>
                    <a:pt x="90188" y="8151"/>
                    <a:pt x="12596" y="62743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61" name="任意多边形: 形状 2360">
              <a:extLst>
                <a:ext uri="{FF2B5EF4-FFF2-40B4-BE49-F238E27FC236}">
                  <a16:creationId xmlns:a16="http://schemas.microsoft.com/office/drawing/2014/main" id="{D1E6139F-C9A4-AD21-EB2D-124DB53A1AF7}"/>
                </a:ext>
              </a:extLst>
            </p:cNvPr>
            <p:cNvSpPr/>
            <p:nvPr/>
          </p:nvSpPr>
          <p:spPr>
            <a:xfrm flipV="1">
              <a:off x="7901906" y="5218042"/>
              <a:ext cx="1273031" cy="897707"/>
            </a:xfrm>
            <a:custGeom>
              <a:avLst/>
              <a:gdLst>
                <a:gd name="connsiteX0" fmla="*/ 1265237 w 1273031"/>
                <a:gd name="connsiteY0" fmla="*/ 765517 h 897707"/>
                <a:gd name="connsiteX1" fmla="*/ 1233659 w 1273031"/>
                <a:gd name="connsiteY1" fmla="*/ 751765 h 897707"/>
                <a:gd name="connsiteX2" fmla="*/ 1190630 w 1273031"/>
                <a:gd name="connsiteY2" fmla="*/ 539429 h 897707"/>
                <a:gd name="connsiteX3" fmla="*/ 1057352 w 1273031"/>
                <a:gd name="connsiteY3" fmla="*/ 366836 h 897707"/>
                <a:gd name="connsiteX4" fmla="*/ 1005330 w 1273031"/>
                <a:gd name="connsiteY4" fmla="*/ 343158 h 897707"/>
                <a:gd name="connsiteX5" fmla="*/ 968071 w 1273031"/>
                <a:gd name="connsiteY5" fmla="*/ 310129 h 897707"/>
                <a:gd name="connsiteX6" fmla="*/ 988250 w 1273031"/>
                <a:gd name="connsiteY6" fmla="*/ 276660 h 897707"/>
                <a:gd name="connsiteX7" fmla="*/ 1009315 w 1273031"/>
                <a:gd name="connsiteY7" fmla="*/ 260049 h 897707"/>
                <a:gd name="connsiteX8" fmla="*/ 1039156 w 1273031"/>
                <a:gd name="connsiteY8" fmla="*/ 228078 h 897707"/>
                <a:gd name="connsiteX9" fmla="*/ 1063353 w 1273031"/>
                <a:gd name="connsiteY9" fmla="*/ 197508 h 897707"/>
                <a:gd name="connsiteX10" fmla="*/ 1095319 w 1273031"/>
                <a:gd name="connsiteY10" fmla="*/ 194684 h 897707"/>
                <a:gd name="connsiteX11" fmla="*/ 1132781 w 1273031"/>
                <a:gd name="connsiteY11" fmla="*/ 197083 h 897707"/>
                <a:gd name="connsiteX12" fmla="*/ 1179545 w 1273031"/>
                <a:gd name="connsiteY12" fmla="*/ 205580 h 897707"/>
                <a:gd name="connsiteX13" fmla="*/ 1232551 w 1273031"/>
                <a:gd name="connsiteY13" fmla="*/ 165473 h 897707"/>
                <a:gd name="connsiteX14" fmla="*/ 1176644 w 1273031"/>
                <a:gd name="connsiteY14" fmla="*/ 176924 h 897707"/>
                <a:gd name="connsiteX15" fmla="*/ 1135396 w 1273031"/>
                <a:gd name="connsiteY15" fmla="*/ 161672 h 897707"/>
                <a:gd name="connsiteX16" fmla="*/ 1159619 w 1273031"/>
                <a:gd name="connsiteY16" fmla="*/ 151772 h 897707"/>
                <a:gd name="connsiteX17" fmla="*/ 1187313 w 1273031"/>
                <a:gd name="connsiteY17" fmla="*/ 135318 h 897707"/>
                <a:gd name="connsiteX18" fmla="*/ 1204801 w 1273031"/>
                <a:gd name="connsiteY18" fmla="*/ 107910 h 897707"/>
                <a:gd name="connsiteX19" fmla="*/ 1188474 w 1273031"/>
                <a:gd name="connsiteY19" fmla="*/ 52909 h 897707"/>
                <a:gd name="connsiteX20" fmla="*/ 1183813 w 1273031"/>
                <a:gd name="connsiteY20" fmla="*/ 88529 h 897707"/>
                <a:gd name="connsiteX21" fmla="*/ 1160912 w 1273031"/>
                <a:gd name="connsiteY21" fmla="*/ 107392 h 897707"/>
                <a:gd name="connsiteX22" fmla="*/ 1122907 w 1273031"/>
                <a:gd name="connsiteY22" fmla="*/ 128203 h 897707"/>
                <a:gd name="connsiteX23" fmla="*/ 1077127 w 1273031"/>
                <a:gd name="connsiteY23" fmla="*/ 121258 h 897707"/>
                <a:gd name="connsiteX24" fmla="*/ 1036970 w 1273031"/>
                <a:gd name="connsiteY24" fmla="*/ 92247 h 897707"/>
                <a:gd name="connsiteX25" fmla="*/ 1023004 w 1273031"/>
                <a:gd name="connsiteY25" fmla="*/ 56445 h 897707"/>
                <a:gd name="connsiteX26" fmla="*/ 1040407 w 1273031"/>
                <a:gd name="connsiteY26" fmla="*/ -322 h 897707"/>
                <a:gd name="connsiteX27" fmla="*/ 998523 w 1273031"/>
                <a:gd name="connsiteY27" fmla="*/ 55615 h 897707"/>
                <a:gd name="connsiteX28" fmla="*/ 993189 w 1273031"/>
                <a:gd name="connsiteY28" fmla="*/ 109087 h 897707"/>
                <a:gd name="connsiteX29" fmla="*/ 1023370 w 1273031"/>
                <a:gd name="connsiteY29" fmla="*/ 149868 h 897707"/>
                <a:gd name="connsiteX30" fmla="*/ 983142 w 1273031"/>
                <a:gd name="connsiteY30" fmla="*/ 189505 h 897707"/>
                <a:gd name="connsiteX31" fmla="*/ 951590 w 1273031"/>
                <a:gd name="connsiteY31" fmla="*/ 229098 h 897707"/>
                <a:gd name="connsiteX32" fmla="*/ 920087 w 1273031"/>
                <a:gd name="connsiteY32" fmla="*/ 261028 h 897707"/>
                <a:gd name="connsiteX33" fmla="*/ 899727 w 1273031"/>
                <a:gd name="connsiteY33" fmla="*/ 296799 h 897707"/>
                <a:gd name="connsiteX34" fmla="*/ 882719 w 1273031"/>
                <a:gd name="connsiteY34" fmla="*/ 330984 h 897707"/>
                <a:gd name="connsiteX35" fmla="*/ 883863 w 1273031"/>
                <a:gd name="connsiteY35" fmla="*/ 358571 h 897707"/>
                <a:gd name="connsiteX36" fmla="*/ 896855 w 1273031"/>
                <a:gd name="connsiteY36" fmla="*/ 386828 h 897707"/>
                <a:gd name="connsiteX37" fmla="*/ 916627 w 1273031"/>
                <a:gd name="connsiteY37" fmla="*/ 414597 h 897707"/>
                <a:gd name="connsiteX38" fmla="*/ 930465 w 1273031"/>
                <a:gd name="connsiteY38" fmla="*/ 445036 h 897707"/>
                <a:gd name="connsiteX39" fmla="*/ 767826 w 1273031"/>
                <a:gd name="connsiteY39" fmla="*/ 611212 h 897707"/>
                <a:gd name="connsiteX40" fmla="*/ 509782 w 1273031"/>
                <a:gd name="connsiteY40" fmla="*/ 578642 h 897707"/>
                <a:gd name="connsiteX41" fmla="*/ 414248 w 1273031"/>
                <a:gd name="connsiteY41" fmla="*/ 407192 h 897707"/>
                <a:gd name="connsiteX42" fmla="*/ 417795 w 1273031"/>
                <a:gd name="connsiteY42" fmla="*/ 364652 h 897707"/>
                <a:gd name="connsiteX43" fmla="*/ 414379 w 1273031"/>
                <a:gd name="connsiteY43" fmla="*/ 333054 h 897707"/>
                <a:gd name="connsiteX44" fmla="*/ 433076 w 1273031"/>
                <a:gd name="connsiteY44" fmla="*/ 311411 h 897707"/>
                <a:gd name="connsiteX45" fmla="*/ 466207 w 1273031"/>
                <a:gd name="connsiteY45" fmla="*/ 291512 h 897707"/>
                <a:gd name="connsiteX46" fmla="*/ 473590 w 1273031"/>
                <a:gd name="connsiteY46" fmla="*/ 237831 h 897707"/>
                <a:gd name="connsiteX47" fmla="*/ 432000 w 1273031"/>
                <a:gd name="connsiteY47" fmla="*/ 182495 h 897707"/>
                <a:gd name="connsiteX48" fmla="*/ 448598 w 1273031"/>
                <a:gd name="connsiteY48" fmla="*/ 209557 h 897707"/>
                <a:gd name="connsiteX49" fmla="*/ 448381 w 1273031"/>
                <a:gd name="connsiteY49" fmla="*/ 246175 h 897707"/>
                <a:gd name="connsiteX50" fmla="*/ 434147 w 1273031"/>
                <a:gd name="connsiteY50" fmla="*/ 270985 h 897707"/>
                <a:gd name="connsiteX51" fmla="*/ 411867 w 1273031"/>
                <a:gd name="connsiteY51" fmla="*/ 279648 h 897707"/>
                <a:gd name="connsiteX52" fmla="*/ 404766 w 1273031"/>
                <a:gd name="connsiteY52" fmla="*/ 234053 h 897707"/>
                <a:gd name="connsiteX53" fmla="*/ 381018 w 1273031"/>
                <a:gd name="connsiteY53" fmla="*/ 201721 h 897707"/>
                <a:gd name="connsiteX54" fmla="*/ 342235 w 1273031"/>
                <a:gd name="connsiteY54" fmla="*/ 206689 h 897707"/>
                <a:gd name="connsiteX55" fmla="*/ 368274 w 1273031"/>
                <a:gd name="connsiteY55" fmla="*/ 222862 h 897707"/>
                <a:gd name="connsiteX56" fmla="*/ 371784 w 1273031"/>
                <a:gd name="connsiteY56" fmla="*/ 247319 h 897707"/>
                <a:gd name="connsiteX57" fmla="*/ 341628 w 1273031"/>
                <a:gd name="connsiteY57" fmla="*/ 288223 h 897707"/>
                <a:gd name="connsiteX58" fmla="*/ 242884 w 1273031"/>
                <a:gd name="connsiteY58" fmla="*/ 266063 h 897707"/>
                <a:gd name="connsiteX59" fmla="*/ 249830 w 1273031"/>
                <a:gd name="connsiteY59" fmla="*/ 310958 h 897707"/>
                <a:gd name="connsiteX60" fmla="*/ 330440 w 1273031"/>
                <a:gd name="connsiteY60" fmla="*/ 345383 h 897707"/>
                <a:gd name="connsiteX61" fmla="*/ 357792 w 1273031"/>
                <a:gd name="connsiteY61" fmla="*/ 376526 h 897707"/>
                <a:gd name="connsiteX62" fmla="*/ 351891 w 1273031"/>
                <a:gd name="connsiteY62" fmla="*/ 465206 h 897707"/>
                <a:gd name="connsiteX63" fmla="*/ 398740 w 1273031"/>
                <a:gd name="connsiteY63" fmla="*/ 535722 h 897707"/>
                <a:gd name="connsiteX64" fmla="*/ 322568 w 1273031"/>
                <a:gd name="connsiteY64" fmla="*/ 551297 h 897707"/>
                <a:gd name="connsiteX65" fmla="*/ 33592 w 1273031"/>
                <a:gd name="connsiteY65" fmla="*/ 597125 h 897707"/>
                <a:gd name="connsiteX66" fmla="*/ 17896 w 1273031"/>
                <a:gd name="connsiteY66" fmla="*/ 613598 h 897707"/>
                <a:gd name="connsiteX67" fmla="*/ 173856 w 1273031"/>
                <a:gd name="connsiteY67" fmla="*/ 601930 h 897707"/>
                <a:gd name="connsiteX68" fmla="*/ 457129 w 1273031"/>
                <a:gd name="connsiteY68" fmla="*/ 712173 h 897707"/>
                <a:gd name="connsiteX69" fmla="*/ 922783 w 1273031"/>
                <a:gd name="connsiteY69" fmla="*/ 597994 h 897707"/>
                <a:gd name="connsiteX70" fmla="*/ 1037871 w 1273031"/>
                <a:gd name="connsiteY70" fmla="*/ 697158 h 897707"/>
                <a:gd name="connsiteX71" fmla="*/ 1130944 w 1273031"/>
                <a:gd name="connsiteY71" fmla="*/ 897386 h 897707"/>
                <a:gd name="connsiteX72" fmla="*/ 1265211 w 1273031"/>
                <a:gd name="connsiteY72" fmla="*/ 765500 h 897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1273031" h="897707">
                  <a:moveTo>
                    <a:pt x="1265237" y="765517"/>
                  </a:moveTo>
                  <a:cubicBezTo>
                    <a:pt x="1257619" y="763812"/>
                    <a:pt x="1239042" y="755973"/>
                    <a:pt x="1233659" y="751765"/>
                  </a:cubicBezTo>
                  <a:cubicBezTo>
                    <a:pt x="1175048" y="703942"/>
                    <a:pt x="1200304" y="624499"/>
                    <a:pt x="1190630" y="539429"/>
                  </a:cubicBezTo>
                  <a:cubicBezTo>
                    <a:pt x="1183010" y="472382"/>
                    <a:pt x="1128701" y="393518"/>
                    <a:pt x="1057352" y="366836"/>
                  </a:cubicBezTo>
                  <a:cubicBezTo>
                    <a:pt x="1032945" y="357714"/>
                    <a:pt x="1033749" y="350206"/>
                    <a:pt x="1005330" y="343158"/>
                  </a:cubicBezTo>
                  <a:cubicBezTo>
                    <a:pt x="994426" y="340458"/>
                    <a:pt x="981491" y="336477"/>
                    <a:pt x="968071" y="310129"/>
                  </a:cubicBezTo>
                  <a:cubicBezTo>
                    <a:pt x="981413" y="307128"/>
                    <a:pt x="990554" y="287175"/>
                    <a:pt x="988250" y="276660"/>
                  </a:cubicBezTo>
                  <a:cubicBezTo>
                    <a:pt x="998486" y="275621"/>
                    <a:pt x="1008380" y="267178"/>
                    <a:pt x="1009315" y="260049"/>
                  </a:cubicBezTo>
                  <a:cubicBezTo>
                    <a:pt x="1026465" y="257898"/>
                    <a:pt x="1035374" y="247898"/>
                    <a:pt x="1039156" y="228078"/>
                  </a:cubicBezTo>
                  <a:cubicBezTo>
                    <a:pt x="1050244" y="223236"/>
                    <a:pt x="1060142" y="214785"/>
                    <a:pt x="1063353" y="197508"/>
                  </a:cubicBezTo>
                  <a:cubicBezTo>
                    <a:pt x="1075680" y="204942"/>
                    <a:pt x="1089024" y="201933"/>
                    <a:pt x="1095319" y="194684"/>
                  </a:cubicBezTo>
                  <a:cubicBezTo>
                    <a:pt x="1103402" y="209163"/>
                    <a:pt x="1123794" y="210401"/>
                    <a:pt x="1132781" y="197083"/>
                  </a:cubicBezTo>
                  <a:cubicBezTo>
                    <a:pt x="1140707" y="218200"/>
                    <a:pt x="1166671" y="221360"/>
                    <a:pt x="1179545" y="205580"/>
                  </a:cubicBezTo>
                  <a:cubicBezTo>
                    <a:pt x="1200431" y="207600"/>
                    <a:pt x="1228901" y="190653"/>
                    <a:pt x="1232551" y="165473"/>
                  </a:cubicBezTo>
                  <a:cubicBezTo>
                    <a:pt x="1212111" y="188220"/>
                    <a:pt x="1196150" y="161306"/>
                    <a:pt x="1176644" y="176924"/>
                  </a:cubicBezTo>
                  <a:cubicBezTo>
                    <a:pt x="1172235" y="157936"/>
                    <a:pt x="1152585" y="157857"/>
                    <a:pt x="1135396" y="161672"/>
                  </a:cubicBezTo>
                  <a:cubicBezTo>
                    <a:pt x="1147041" y="160283"/>
                    <a:pt x="1159956" y="159183"/>
                    <a:pt x="1159619" y="151772"/>
                  </a:cubicBezTo>
                  <a:cubicBezTo>
                    <a:pt x="1171698" y="153645"/>
                    <a:pt x="1185643" y="141274"/>
                    <a:pt x="1187313" y="135318"/>
                  </a:cubicBezTo>
                  <a:cubicBezTo>
                    <a:pt x="1199705" y="132099"/>
                    <a:pt x="1208012" y="123300"/>
                    <a:pt x="1204801" y="107910"/>
                  </a:cubicBezTo>
                  <a:cubicBezTo>
                    <a:pt x="1213372" y="90499"/>
                    <a:pt x="1208914" y="62830"/>
                    <a:pt x="1188474" y="52909"/>
                  </a:cubicBezTo>
                  <a:cubicBezTo>
                    <a:pt x="1196195" y="71974"/>
                    <a:pt x="1184049" y="78580"/>
                    <a:pt x="1183813" y="88529"/>
                  </a:cubicBezTo>
                  <a:cubicBezTo>
                    <a:pt x="1170474" y="91535"/>
                    <a:pt x="1159591" y="98429"/>
                    <a:pt x="1160912" y="107392"/>
                  </a:cubicBezTo>
                  <a:cubicBezTo>
                    <a:pt x="1150756" y="105113"/>
                    <a:pt x="1126323" y="112964"/>
                    <a:pt x="1122907" y="128203"/>
                  </a:cubicBezTo>
                  <a:cubicBezTo>
                    <a:pt x="1110547" y="116426"/>
                    <a:pt x="1091119" y="112395"/>
                    <a:pt x="1077127" y="121258"/>
                  </a:cubicBezTo>
                  <a:cubicBezTo>
                    <a:pt x="1074122" y="107919"/>
                    <a:pt x="1051428" y="96157"/>
                    <a:pt x="1036970" y="92247"/>
                  </a:cubicBezTo>
                  <a:cubicBezTo>
                    <a:pt x="1045748" y="76881"/>
                    <a:pt x="1032020" y="63802"/>
                    <a:pt x="1023004" y="56445"/>
                  </a:cubicBezTo>
                  <a:cubicBezTo>
                    <a:pt x="1041239" y="40538"/>
                    <a:pt x="1012820" y="33490"/>
                    <a:pt x="1040407" y="-322"/>
                  </a:cubicBezTo>
                  <a:cubicBezTo>
                    <a:pt x="1019864" y="5066"/>
                    <a:pt x="989890" y="31678"/>
                    <a:pt x="998523" y="55615"/>
                  </a:cubicBezTo>
                  <a:cubicBezTo>
                    <a:pt x="981914" y="67223"/>
                    <a:pt x="981087" y="91710"/>
                    <a:pt x="993189" y="109087"/>
                  </a:cubicBezTo>
                  <a:cubicBezTo>
                    <a:pt x="987850" y="129895"/>
                    <a:pt x="997233" y="148999"/>
                    <a:pt x="1023370" y="149868"/>
                  </a:cubicBezTo>
                  <a:cubicBezTo>
                    <a:pt x="1004878" y="155050"/>
                    <a:pt x="1012079" y="185332"/>
                    <a:pt x="983142" y="189505"/>
                  </a:cubicBezTo>
                  <a:cubicBezTo>
                    <a:pt x="968743" y="191587"/>
                    <a:pt x="944555" y="218849"/>
                    <a:pt x="951590" y="229098"/>
                  </a:cubicBezTo>
                  <a:cubicBezTo>
                    <a:pt x="942000" y="224278"/>
                    <a:pt x="915603" y="245355"/>
                    <a:pt x="920087" y="261028"/>
                  </a:cubicBezTo>
                  <a:cubicBezTo>
                    <a:pt x="907563" y="261886"/>
                    <a:pt x="891214" y="284216"/>
                    <a:pt x="899727" y="296799"/>
                  </a:cubicBezTo>
                  <a:cubicBezTo>
                    <a:pt x="884233" y="298988"/>
                    <a:pt x="874066" y="319041"/>
                    <a:pt x="882719" y="330984"/>
                  </a:cubicBezTo>
                  <a:cubicBezTo>
                    <a:pt x="872435" y="339672"/>
                    <a:pt x="877669" y="350520"/>
                    <a:pt x="883863" y="358571"/>
                  </a:cubicBezTo>
                  <a:cubicBezTo>
                    <a:pt x="876711" y="369639"/>
                    <a:pt x="885585" y="377629"/>
                    <a:pt x="896855" y="386828"/>
                  </a:cubicBezTo>
                  <a:cubicBezTo>
                    <a:pt x="894783" y="399027"/>
                    <a:pt x="904786" y="407941"/>
                    <a:pt x="916627" y="414597"/>
                  </a:cubicBezTo>
                  <a:cubicBezTo>
                    <a:pt x="913779" y="427287"/>
                    <a:pt x="921238" y="435631"/>
                    <a:pt x="930465" y="445036"/>
                  </a:cubicBezTo>
                  <a:cubicBezTo>
                    <a:pt x="895129" y="471775"/>
                    <a:pt x="854093" y="510376"/>
                    <a:pt x="767826" y="611212"/>
                  </a:cubicBezTo>
                  <a:cubicBezTo>
                    <a:pt x="637679" y="763350"/>
                    <a:pt x="520307" y="674344"/>
                    <a:pt x="509782" y="578642"/>
                  </a:cubicBezTo>
                  <a:cubicBezTo>
                    <a:pt x="497630" y="468220"/>
                    <a:pt x="440131" y="479007"/>
                    <a:pt x="414248" y="407192"/>
                  </a:cubicBezTo>
                  <a:cubicBezTo>
                    <a:pt x="427043" y="394732"/>
                    <a:pt x="426939" y="377372"/>
                    <a:pt x="417795" y="364652"/>
                  </a:cubicBezTo>
                  <a:cubicBezTo>
                    <a:pt x="426283" y="358725"/>
                    <a:pt x="427339" y="346626"/>
                    <a:pt x="414379" y="333054"/>
                  </a:cubicBezTo>
                  <a:cubicBezTo>
                    <a:pt x="422624" y="329731"/>
                    <a:pt x="430797" y="321567"/>
                    <a:pt x="433076" y="311411"/>
                  </a:cubicBezTo>
                  <a:cubicBezTo>
                    <a:pt x="444911" y="318070"/>
                    <a:pt x="464266" y="309079"/>
                    <a:pt x="466207" y="291512"/>
                  </a:cubicBezTo>
                  <a:cubicBezTo>
                    <a:pt x="487400" y="280263"/>
                    <a:pt x="487164" y="257544"/>
                    <a:pt x="473590" y="237831"/>
                  </a:cubicBezTo>
                  <a:cubicBezTo>
                    <a:pt x="472158" y="211506"/>
                    <a:pt x="453260" y="190265"/>
                    <a:pt x="432000" y="182495"/>
                  </a:cubicBezTo>
                  <a:cubicBezTo>
                    <a:pt x="438335" y="189920"/>
                    <a:pt x="444553" y="202312"/>
                    <a:pt x="448598" y="209557"/>
                  </a:cubicBezTo>
                  <a:cubicBezTo>
                    <a:pt x="456022" y="222863"/>
                    <a:pt x="439788" y="236911"/>
                    <a:pt x="448381" y="246175"/>
                  </a:cubicBezTo>
                  <a:cubicBezTo>
                    <a:pt x="438563" y="251307"/>
                    <a:pt x="432823" y="262017"/>
                    <a:pt x="434147" y="270985"/>
                  </a:cubicBezTo>
                  <a:cubicBezTo>
                    <a:pt x="425750" y="269766"/>
                    <a:pt x="416997" y="273136"/>
                    <a:pt x="411867" y="279648"/>
                  </a:cubicBezTo>
                  <a:cubicBezTo>
                    <a:pt x="419405" y="268342"/>
                    <a:pt x="415752" y="244518"/>
                    <a:pt x="404766" y="234053"/>
                  </a:cubicBezTo>
                  <a:cubicBezTo>
                    <a:pt x="404295" y="221282"/>
                    <a:pt x="392299" y="204919"/>
                    <a:pt x="381018" y="201721"/>
                  </a:cubicBezTo>
                  <a:cubicBezTo>
                    <a:pt x="368309" y="188534"/>
                    <a:pt x="353206" y="190483"/>
                    <a:pt x="342235" y="206689"/>
                  </a:cubicBezTo>
                  <a:cubicBezTo>
                    <a:pt x="354229" y="206713"/>
                    <a:pt x="363491" y="214455"/>
                    <a:pt x="368274" y="222862"/>
                  </a:cubicBezTo>
                  <a:cubicBezTo>
                    <a:pt x="365787" y="230975"/>
                    <a:pt x="368728" y="241637"/>
                    <a:pt x="371784" y="247319"/>
                  </a:cubicBezTo>
                  <a:cubicBezTo>
                    <a:pt x="355151" y="254587"/>
                    <a:pt x="342296" y="280704"/>
                    <a:pt x="341628" y="288223"/>
                  </a:cubicBezTo>
                  <a:cubicBezTo>
                    <a:pt x="308242" y="309371"/>
                    <a:pt x="264035" y="299455"/>
                    <a:pt x="242884" y="266063"/>
                  </a:cubicBezTo>
                  <a:cubicBezTo>
                    <a:pt x="249208" y="279481"/>
                    <a:pt x="241245" y="301696"/>
                    <a:pt x="249830" y="310958"/>
                  </a:cubicBezTo>
                  <a:cubicBezTo>
                    <a:pt x="258718" y="345621"/>
                    <a:pt x="288914" y="364067"/>
                    <a:pt x="330440" y="345383"/>
                  </a:cubicBezTo>
                  <a:cubicBezTo>
                    <a:pt x="332673" y="359217"/>
                    <a:pt x="356132" y="360152"/>
                    <a:pt x="357792" y="376526"/>
                  </a:cubicBezTo>
                  <a:cubicBezTo>
                    <a:pt x="359908" y="397434"/>
                    <a:pt x="358391" y="427326"/>
                    <a:pt x="351891" y="465206"/>
                  </a:cubicBezTo>
                  <a:cubicBezTo>
                    <a:pt x="379378" y="479375"/>
                    <a:pt x="394694" y="512147"/>
                    <a:pt x="398740" y="535722"/>
                  </a:cubicBezTo>
                  <a:cubicBezTo>
                    <a:pt x="404543" y="569579"/>
                    <a:pt x="389776" y="569712"/>
                    <a:pt x="322568" y="551297"/>
                  </a:cubicBezTo>
                  <a:cubicBezTo>
                    <a:pt x="213046" y="521292"/>
                    <a:pt x="139307" y="595509"/>
                    <a:pt x="33592" y="597125"/>
                  </a:cubicBezTo>
                  <a:cubicBezTo>
                    <a:pt x="5508" y="597551"/>
                    <a:pt x="-17647" y="605626"/>
                    <a:pt x="17896" y="613598"/>
                  </a:cubicBezTo>
                  <a:cubicBezTo>
                    <a:pt x="53445" y="621580"/>
                    <a:pt x="124736" y="606908"/>
                    <a:pt x="173856" y="601930"/>
                  </a:cubicBezTo>
                  <a:cubicBezTo>
                    <a:pt x="265841" y="592613"/>
                    <a:pt x="361951" y="613472"/>
                    <a:pt x="457129" y="712173"/>
                  </a:cubicBezTo>
                  <a:cubicBezTo>
                    <a:pt x="680836" y="944131"/>
                    <a:pt x="826830" y="728467"/>
                    <a:pt x="922783" y="597994"/>
                  </a:cubicBezTo>
                  <a:cubicBezTo>
                    <a:pt x="1012863" y="475490"/>
                    <a:pt x="1058121" y="595032"/>
                    <a:pt x="1037871" y="697158"/>
                  </a:cubicBezTo>
                  <a:cubicBezTo>
                    <a:pt x="1013525" y="819912"/>
                    <a:pt x="1066222" y="870859"/>
                    <a:pt x="1130944" y="897386"/>
                  </a:cubicBezTo>
                  <a:cubicBezTo>
                    <a:pt x="1197760" y="867044"/>
                    <a:pt x="1301966" y="771084"/>
                    <a:pt x="1265211" y="765500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62" name="任意多边形: 形状 2361">
              <a:extLst>
                <a:ext uri="{FF2B5EF4-FFF2-40B4-BE49-F238E27FC236}">
                  <a16:creationId xmlns:a16="http://schemas.microsoft.com/office/drawing/2014/main" id="{7B2D3433-813B-A436-8824-573A5AA8FB74}"/>
                </a:ext>
              </a:extLst>
            </p:cNvPr>
            <p:cNvSpPr/>
            <p:nvPr/>
          </p:nvSpPr>
          <p:spPr>
            <a:xfrm flipV="1">
              <a:off x="8919037" y="5329432"/>
              <a:ext cx="208995" cy="438257"/>
            </a:xfrm>
            <a:custGeom>
              <a:avLst/>
              <a:gdLst>
                <a:gd name="connsiteX0" fmla="*/ 208827 w 208995"/>
                <a:gd name="connsiteY0" fmla="*/ 437913 h 438257"/>
                <a:gd name="connsiteX1" fmla="*/ 149981 w 208995"/>
                <a:gd name="connsiteY1" fmla="*/ 302038 h 438257"/>
                <a:gd name="connsiteX2" fmla="*/ -168 w 208995"/>
                <a:gd name="connsiteY2" fmla="*/ -344 h 438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8995" h="438257">
                  <a:moveTo>
                    <a:pt x="208827" y="437913"/>
                  </a:moveTo>
                  <a:cubicBezTo>
                    <a:pt x="152706" y="381983"/>
                    <a:pt x="146435" y="344575"/>
                    <a:pt x="149981" y="302038"/>
                  </a:cubicBezTo>
                  <a:cubicBezTo>
                    <a:pt x="157310" y="214113"/>
                    <a:pt x="107240" y="55758"/>
                    <a:pt x="-168" y="-34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63" name="任意多边形: 形状 2362">
              <a:extLst>
                <a:ext uri="{FF2B5EF4-FFF2-40B4-BE49-F238E27FC236}">
                  <a16:creationId xmlns:a16="http://schemas.microsoft.com/office/drawing/2014/main" id="{35E9618C-9222-5E38-7808-DE765193F78D}"/>
                </a:ext>
              </a:extLst>
            </p:cNvPr>
            <p:cNvSpPr/>
            <p:nvPr/>
          </p:nvSpPr>
          <p:spPr>
            <a:xfrm flipV="1">
              <a:off x="8996349" y="5699867"/>
              <a:ext cx="34868" cy="10259"/>
            </a:xfrm>
            <a:custGeom>
              <a:avLst/>
              <a:gdLst>
                <a:gd name="connsiteX0" fmla="*/ -169 w 34868"/>
                <a:gd name="connsiteY0" fmla="*/ 451 h 10259"/>
                <a:gd name="connsiteX1" fmla="*/ 34700 w 34868"/>
                <a:gd name="connsiteY1" fmla="*/ 9944 h 10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868" h="10259">
                  <a:moveTo>
                    <a:pt x="-169" y="451"/>
                  </a:moveTo>
                  <a:cubicBezTo>
                    <a:pt x="7524" y="-1160"/>
                    <a:pt x="23862" y="-1158"/>
                    <a:pt x="34700" y="994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64" name="任意多边形: 形状 2363">
              <a:extLst>
                <a:ext uri="{FF2B5EF4-FFF2-40B4-BE49-F238E27FC236}">
                  <a16:creationId xmlns:a16="http://schemas.microsoft.com/office/drawing/2014/main" id="{E9F4219C-A90F-C1A8-6120-3ABF759FE63D}"/>
                </a:ext>
              </a:extLst>
            </p:cNvPr>
            <p:cNvSpPr/>
            <p:nvPr/>
          </p:nvSpPr>
          <p:spPr>
            <a:xfrm flipV="1">
              <a:off x="9018971" y="5668266"/>
              <a:ext cx="37666" cy="15615"/>
            </a:xfrm>
            <a:custGeom>
              <a:avLst/>
              <a:gdLst>
                <a:gd name="connsiteX0" fmla="*/ -168 w 37666"/>
                <a:gd name="connsiteY0" fmla="*/ -320 h 15615"/>
                <a:gd name="connsiteX1" fmla="*/ 37499 w 37666"/>
                <a:gd name="connsiteY1" fmla="*/ 15295 h 15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666" h="15615">
                  <a:moveTo>
                    <a:pt x="-168" y="-320"/>
                  </a:moveTo>
                  <a:cubicBezTo>
                    <a:pt x="8913" y="9714"/>
                    <a:pt x="29478" y="3493"/>
                    <a:pt x="37499" y="15295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65" name="任意多边形: 形状 2364">
              <a:extLst>
                <a:ext uri="{FF2B5EF4-FFF2-40B4-BE49-F238E27FC236}">
                  <a16:creationId xmlns:a16="http://schemas.microsoft.com/office/drawing/2014/main" id="{6B07BB3E-AF18-2748-FCC3-7EE050359C1F}"/>
                </a:ext>
              </a:extLst>
            </p:cNvPr>
            <p:cNvSpPr/>
            <p:nvPr/>
          </p:nvSpPr>
          <p:spPr>
            <a:xfrm flipV="1">
              <a:off x="9047188" y="5615735"/>
              <a:ext cx="36180" cy="24449"/>
            </a:xfrm>
            <a:custGeom>
              <a:avLst/>
              <a:gdLst>
                <a:gd name="connsiteX0" fmla="*/ -167 w 36180"/>
                <a:gd name="connsiteY0" fmla="*/ -329 h 24449"/>
                <a:gd name="connsiteX1" fmla="*/ 36013 w 36180"/>
                <a:gd name="connsiteY1" fmla="*/ 24120 h 24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180" h="24449">
                  <a:moveTo>
                    <a:pt x="-167" y="-329"/>
                  </a:moveTo>
                  <a:cubicBezTo>
                    <a:pt x="6051" y="12063"/>
                    <a:pt x="31352" y="10742"/>
                    <a:pt x="36013" y="24120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66" name="任意多边形: 形状 2365">
              <a:extLst>
                <a:ext uri="{FF2B5EF4-FFF2-40B4-BE49-F238E27FC236}">
                  <a16:creationId xmlns:a16="http://schemas.microsoft.com/office/drawing/2014/main" id="{15A3F038-5F69-47C0-2F63-689B071BD577}"/>
                </a:ext>
              </a:extLst>
            </p:cNvPr>
            <p:cNvSpPr/>
            <p:nvPr/>
          </p:nvSpPr>
          <p:spPr>
            <a:xfrm flipV="1">
              <a:off x="9063619" y="5569203"/>
              <a:ext cx="29593" cy="22642"/>
            </a:xfrm>
            <a:custGeom>
              <a:avLst/>
              <a:gdLst>
                <a:gd name="connsiteX0" fmla="*/ -167 w 29593"/>
                <a:gd name="connsiteY0" fmla="*/ -338 h 22642"/>
                <a:gd name="connsiteX1" fmla="*/ 29426 w 29593"/>
                <a:gd name="connsiteY1" fmla="*/ 22304 h 22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593" h="22642">
                  <a:moveTo>
                    <a:pt x="-167" y="-338"/>
                  </a:moveTo>
                  <a:cubicBezTo>
                    <a:pt x="2465" y="7250"/>
                    <a:pt x="27438" y="8856"/>
                    <a:pt x="29426" y="2230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67" name="任意多边形: 形状 2366">
              <a:extLst>
                <a:ext uri="{FF2B5EF4-FFF2-40B4-BE49-F238E27FC236}">
                  <a16:creationId xmlns:a16="http://schemas.microsoft.com/office/drawing/2014/main" id="{44FF140F-0EF3-DF17-0C3A-6FE248650404}"/>
                </a:ext>
              </a:extLst>
            </p:cNvPr>
            <p:cNvSpPr/>
            <p:nvPr/>
          </p:nvSpPr>
          <p:spPr>
            <a:xfrm flipV="1">
              <a:off x="9076597" y="5521174"/>
              <a:ext cx="18125" cy="21737"/>
            </a:xfrm>
            <a:custGeom>
              <a:avLst/>
              <a:gdLst>
                <a:gd name="connsiteX0" fmla="*/ -167 w 18125"/>
                <a:gd name="connsiteY0" fmla="*/ -347 h 21737"/>
                <a:gd name="connsiteX1" fmla="*/ 17958 w 18125"/>
                <a:gd name="connsiteY1" fmla="*/ 21390 h 21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125" h="21737">
                  <a:moveTo>
                    <a:pt x="-167" y="-347"/>
                  </a:moveTo>
                  <a:cubicBezTo>
                    <a:pt x="1015" y="9254"/>
                    <a:pt x="18088" y="10414"/>
                    <a:pt x="17958" y="21390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68" name="任意多边形: 形状 2367">
              <a:extLst>
                <a:ext uri="{FF2B5EF4-FFF2-40B4-BE49-F238E27FC236}">
                  <a16:creationId xmlns:a16="http://schemas.microsoft.com/office/drawing/2014/main" id="{FAFDD0AA-E50A-648E-8867-3D03922C5A02}"/>
                </a:ext>
              </a:extLst>
            </p:cNvPr>
            <p:cNvSpPr/>
            <p:nvPr/>
          </p:nvSpPr>
          <p:spPr>
            <a:xfrm flipV="1">
              <a:off x="9078621" y="5477125"/>
              <a:ext cx="16534" cy="21375"/>
            </a:xfrm>
            <a:custGeom>
              <a:avLst/>
              <a:gdLst>
                <a:gd name="connsiteX0" fmla="*/ -167 w 16534"/>
                <a:gd name="connsiteY0" fmla="*/ -356 h 21375"/>
                <a:gd name="connsiteX1" fmla="*/ 16367 w 16534"/>
                <a:gd name="connsiteY1" fmla="*/ 21020 h 21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534" h="21375">
                  <a:moveTo>
                    <a:pt x="-167" y="-356"/>
                  </a:moveTo>
                  <a:cubicBezTo>
                    <a:pt x="1867" y="5430"/>
                    <a:pt x="16067" y="11954"/>
                    <a:pt x="16367" y="21020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69" name="任意多边形: 形状 2368">
              <a:extLst>
                <a:ext uri="{FF2B5EF4-FFF2-40B4-BE49-F238E27FC236}">
                  <a16:creationId xmlns:a16="http://schemas.microsoft.com/office/drawing/2014/main" id="{29E95C38-F1B2-C2BE-A695-4089F9079CC7}"/>
                </a:ext>
              </a:extLst>
            </p:cNvPr>
            <p:cNvSpPr/>
            <p:nvPr/>
          </p:nvSpPr>
          <p:spPr>
            <a:xfrm flipV="1">
              <a:off x="9084336" y="5439143"/>
              <a:ext cx="13122" cy="9112"/>
            </a:xfrm>
            <a:custGeom>
              <a:avLst/>
              <a:gdLst>
                <a:gd name="connsiteX0" fmla="*/ -167 w 13122"/>
                <a:gd name="connsiteY0" fmla="*/ -364 h 9112"/>
                <a:gd name="connsiteX1" fmla="*/ 12955 w 13122"/>
                <a:gd name="connsiteY1" fmla="*/ 8749 h 9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122" h="9112">
                  <a:moveTo>
                    <a:pt x="-167" y="-364"/>
                  </a:moveTo>
                  <a:cubicBezTo>
                    <a:pt x="2622" y="594"/>
                    <a:pt x="11792" y="1317"/>
                    <a:pt x="12955" y="8749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70" name="任意多边形: 形状 2369">
              <a:extLst>
                <a:ext uri="{FF2B5EF4-FFF2-40B4-BE49-F238E27FC236}">
                  <a16:creationId xmlns:a16="http://schemas.microsoft.com/office/drawing/2014/main" id="{F058A03C-2AD9-CFFD-9A30-F072C047B596}"/>
                </a:ext>
              </a:extLst>
            </p:cNvPr>
            <p:cNvSpPr/>
            <p:nvPr/>
          </p:nvSpPr>
          <p:spPr>
            <a:xfrm flipV="1">
              <a:off x="9089455" y="5408399"/>
              <a:ext cx="15037" cy="4221"/>
            </a:xfrm>
            <a:custGeom>
              <a:avLst/>
              <a:gdLst>
                <a:gd name="connsiteX0" fmla="*/ -167 w 15037"/>
                <a:gd name="connsiteY0" fmla="*/ 308 h 4221"/>
                <a:gd name="connsiteX1" fmla="*/ 14871 w 15037"/>
                <a:gd name="connsiteY1" fmla="*/ 3851 h 4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037" h="4221">
                  <a:moveTo>
                    <a:pt x="-167" y="308"/>
                  </a:moveTo>
                  <a:cubicBezTo>
                    <a:pt x="3219" y="70"/>
                    <a:pt x="12275" y="-2398"/>
                    <a:pt x="14871" y="3851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71" name="任意多边形: 形状 2370">
              <a:extLst>
                <a:ext uri="{FF2B5EF4-FFF2-40B4-BE49-F238E27FC236}">
                  <a16:creationId xmlns:a16="http://schemas.microsoft.com/office/drawing/2014/main" id="{83CB37B3-CEF1-F66F-BDAB-12ADBD561676}"/>
                </a:ext>
              </a:extLst>
            </p:cNvPr>
            <p:cNvSpPr/>
            <p:nvPr/>
          </p:nvSpPr>
          <p:spPr>
            <a:xfrm flipV="1">
              <a:off x="8393178" y="5642437"/>
              <a:ext cx="51723" cy="21977"/>
            </a:xfrm>
            <a:custGeom>
              <a:avLst/>
              <a:gdLst>
                <a:gd name="connsiteX0" fmla="*/ -181 w 51723"/>
                <a:gd name="connsiteY0" fmla="*/ 1402 h 21977"/>
                <a:gd name="connsiteX1" fmla="*/ 24058 w 51723"/>
                <a:gd name="connsiteY1" fmla="*/ 18179 h 21977"/>
                <a:gd name="connsiteX2" fmla="*/ 51542 w 51723"/>
                <a:gd name="connsiteY2" fmla="*/ -325 h 21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1723" h="21977">
                  <a:moveTo>
                    <a:pt x="-181" y="1402"/>
                  </a:moveTo>
                  <a:cubicBezTo>
                    <a:pt x="1635" y="11146"/>
                    <a:pt x="18992" y="11038"/>
                    <a:pt x="24058" y="18179"/>
                  </a:cubicBezTo>
                  <a:cubicBezTo>
                    <a:pt x="29122" y="25315"/>
                    <a:pt x="46413" y="22530"/>
                    <a:pt x="51542" y="-325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72" name="任意多边形: 形状 2371">
              <a:extLst>
                <a:ext uri="{FF2B5EF4-FFF2-40B4-BE49-F238E27FC236}">
                  <a16:creationId xmlns:a16="http://schemas.microsoft.com/office/drawing/2014/main" id="{6227D20B-B654-02FE-7814-CD0917E99874}"/>
                </a:ext>
              </a:extLst>
            </p:cNvPr>
            <p:cNvSpPr/>
            <p:nvPr/>
          </p:nvSpPr>
          <p:spPr>
            <a:xfrm flipV="1">
              <a:off x="8481094" y="5576260"/>
              <a:ext cx="9596" cy="1178"/>
            </a:xfrm>
            <a:custGeom>
              <a:avLst/>
              <a:gdLst>
                <a:gd name="connsiteX0" fmla="*/ 9417 w 9596"/>
                <a:gd name="connsiteY0" fmla="*/ -339 h 1178"/>
                <a:gd name="connsiteX1" fmla="*/ -180 w 9596"/>
                <a:gd name="connsiteY1" fmla="*/ 840 h 1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96" h="1178">
                  <a:moveTo>
                    <a:pt x="9417" y="-339"/>
                  </a:moveTo>
                  <a:cubicBezTo>
                    <a:pt x="5961" y="213"/>
                    <a:pt x="2645" y="138"/>
                    <a:pt x="-180" y="840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73" name="任意多边形: 形状 2372">
              <a:extLst>
                <a:ext uri="{FF2B5EF4-FFF2-40B4-BE49-F238E27FC236}">
                  <a16:creationId xmlns:a16="http://schemas.microsoft.com/office/drawing/2014/main" id="{EBFD6223-0A5C-7FA9-BD38-05DDDFAC471B}"/>
                </a:ext>
              </a:extLst>
            </p:cNvPr>
            <p:cNvSpPr/>
            <p:nvPr/>
          </p:nvSpPr>
          <p:spPr>
            <a:xfrm flipV="1">
              <a:off x="8478618" y="5625273"/>
              <a:ext cx="12071" cy="11459"/>
            </a:xfrm>
            <a:custGeom>
              <a:avLst/>
              <a:gdLst>
                <a:gd name="connsiteX0" fmla="*/ 11892 w 12071"/>
                <a:gd name="connsiteY0" fmla="*/ -329 h 11459"/>
                <a:gd name="connsiteX1" fmla="*/ -180 w 12071"/>
                <a:gd name="connsiteY1" fmla="*/ 11131 h 11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071" h="11459">
                  <a:moveTo>
                    <a:pt x="11892" y="-329"/>
                  </a:moveTo>
                  <a:cubicBezTo>
                    <a:pt x="8463" y="1569"/>
                    <a:pt x="1911" y="6262"/>
                    <a:pt x="-180" y="11131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74" name="任意多边形: 形状 2373">
              <a:extLst>
                <a:ext uri="{FF2B5EF4-FFF2-40B4-BE49-F238E27FC236}">
                  <a16:creationId xmlns:a16="http://schemas.microsoft.com/office/drawing/2014/main" id="{03D6BDEE-26EC-62CA-29A8-B66D48D52751}"/>
                </a:ext>
              </a:extLst>
            </p:cNvPr>
            <p:cNvSpPr/>
            <p:nvPr/>
          </p:nvSpPr>
          <p:spPr>
            <a:xfrm flipV="1">
              <a:off x="8452633" y="5639642"/>
              <a:ext cx="15078" cy="3281"/>
            </a:xfrm>
            <a:custGeom>
              <a:avLst/>
              <a:gdLst>
                <a:gd name="connsiteX0" fmla="*/ 14898 w 15078"/>
                <a:gd name="connsiteY0" fmla="*/ -327 h 3281"/>
                <a:gd name="connsiteX1" fmla="*/ -180 w 15078"/>
                <a:gd name="connsiteY1" fmla="*/ 2955 h 3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078" h="3281">
                  <a:moveTo>
                    <a:pt x="14898" y="-327"/>
                  </a:moveTo>
                  <a:cubicBezTo>
                    <a:pt x="11312" y="32"/>
                    <a:pt x="3808" y="1516"/>
                    <a:pt x="-180" y="2955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75" name="任意多边形: 形状 2374">
              <a:extLst>
                <a:ext uri="{FF2B5EF4-FFF2-40B4-BE49-F238E27FC236}">
                  <a16:creationId xmlns:a16="http://schemas.microsoft.com/office/drawing/2014/main" id="{B96F0D10-F494-A456-DFE6-6C7F2F788828}"/>
                </a:ext>
              </a:extLst>
            </p:cNvPr>
            <p:cNvSpPr/>
            <p:nvPr/>
          </p:nvSpPr>
          <p:spPr>
            <a:xfrm flipV="1">
              <a:off x="8182047" y="5793180"/>
              <a:ext cx="3724" cy="26854"/>
            </a:xfrm>
            <a:custGeom>
              <a:avLst/>
              <a:gdLst>
                <a:gd name="connsiteX0" fmla="*/ 3538 w 3724"/>
                <a:gd name="connsiteY0" fmla="*/ 26559 h 26854"/>
                <a:gd name="connsiteX1" fmla="*/ 1227 w 3724"/>
                <a:gd name="connsiteY1" fmla="*/ -296 h 26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24" h="26854">
                  <a:moveTo>
                    <a:pt x="3538" y="26559"/>
                  </a:moveTo>
                  <a:cubicBezTo>
                    <a:pt x="-1283" y="19806"/>
                    <a:pt x="-689" y="5274"/>
                    <a:pt x="1227" y="-296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76" name="任意多边形: 形状 2375">
              <a:extLst>
                <a:ext uri="{FF2B5EF4-FFF2-40B4-BE49-F238E27FC236}">
                  <a16:creationId xmlns:a16="http://schemas.microsoft.com/office/drawing/2014/main" id="{A9E9C835-5823-A17C-4424-F43EF6D4B608}"/>
                </a:ext>
              </a:extLst>
            </p:cNvPr>
            <p:cNvSpPr/>
            <p:nvPr/>
          </p:nvSpPr>
          <p:spPr>
            <a:xfrm flipV="1">
              <a:off x="8208195" y="5795681"/>
              <a:ext cx="18414" cy="20466"/>
            </a:xfrm>
            <a:custGeom>
              <a:avLst/>
              <a:gdLst>
                <a:gd name="connsiteX0" fmla="*/ 18229 w 18414"/>
                <a:gd name="connsiteY0" fmla="*/ 20171 h 20466"/>
                <a:gd name="connsiteX1" fmla="*/ -185 w 18414"/>
                <a:gd name="connsiteY1" fmla="*/ -296 h 20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414" h="20466">
                  <a:moveTo>
                    <a:pt x="18229" y="20171"/>
                  </a:moveTo>
                  <a:cubicBezTo>
                    <a:pt x="10647" y="16805"/>
                    <a:pt x="1920" y="8178"/>
                    <a:pt x="-185" y="-296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77" name="任意多边形: 形状 2376">
              <a:extLst>
                <a:ext uri="{FF2B5EF4-FFF2-40B4-BE49-F238E27FC236}">
                  <a16:creationId xmlns:a16="http://schemas.microsoft.com/office/drawing/2014/main" id="{1CB6C6BF-0F86-703A-940F-07C943F4CB4D}"/>
                </a:ext>
              </a:extLst>
            </p:cNvPr>
            <p:cNvSpPr/>
            <p:nvPr/>
          </p:nvSpPr>
          <p:spPr>
            <a:xfrm flipV="1">
              <a:off x="8269026" y="5821313"/>
              <a:ext cx="45007" cy="34374"/>
            </a:xfrm>
            <a:custGeom>
              <a:avLst/>
              <a:gdLst>
                <a:gd name="connsiteX0" fmla="*/ 619 w 45007"/>
                <a:gd name="connsiteY0" fmla="*/ -290 h 34374"/>
                <a:gd name="connsiteX1" fmla="*/ 13018 w 45007"/>
                <a:gd name="connsiteY1" fmla="*/ 26163 h 34374"/>
                <a:gd name="connsiteX2" fmla="*/ 44823 w 45007"/>
                <a:gd name="connsiteY2" fmla="*/ 19629 h 34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007" h="34374">
                  <a:moveTo>
                    <a:pt x="619" y="-290"/>
                  </a:moveTo>
                  <a:cubicBezTo>
                    <a:pt x="-3419" y="8806"/>
                    <a:pt x="8878" y="17899"/>
                    <a:pt x="13018" y="26163"/>
                  </a:cubicBezTo>
                  <a:cubicBezTo>
                    <a:pt x="17166" y="34429"/>
                    <a:pt x="33983" y="41201"/>
                    <a:pt x="44823" y="19629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78" name="任意多边形: 形状 2377">
              <a:extLst>
                <a:ext uri="{FF2B5EF4-FFF2-40B4-BE49-F238E27FC236}">
                  <a16:creationId xmlns:a16="http://schemas.microsoft.com/office/drawing/2014/main" id="{DA28ED29-6551-A7B9-A805-8AA856B77F1F}"/>
                </a:ext>
              </a:extLst>
            </p:cNvPr>
            <p:cNvSpPr/>
            <p:nvPr/>
          </p:nvSpPr>
          <p:spPr>
            <a:xfrm flipV="1">
              <a:off x="8232563" y="5770082"/>
              <a:ext cx="18308" cy="13227"/>
            </a:xfrm>
            <a:custGeom>
              <a:avLst/>
              <a:gdLst>
                <a:gd name="connsiteX0" fmla="*/ -185 w 18308"/>
                <a:gd name="connsiteY0" fmla="*/ 12927 h 13227"/>
                <a:gd name="connsiteX1" fmla="*/ 18124 w 18308"/>
                <a:gd name="connsiteY1" fmla="*/ -301 h 13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308" h="13227">
                  <a:moveTo>
                    <a:pt x="-185" y="12927"/>
                  </a:moveTo>
                  <a:cubicBezTo>
                    <a:pt x="7554" y="9662"/>
                    <a:pt x="14690" y="4598"/>
                    <a:pt x="18124" y="-301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79" name="任意多边形: 形状 2378">
              <a:extLst>
                <a:ext uri="{FF2B5EF4-FFF2-40B4-BE49-F238E27FC236}">
                  <a16:creationId xmlns:a16="http://schemas.microsoft.com/office/drawing/2014/main" id="{C2D94CDF-3079-EC9D-F1D7-3D730BD83CA5}"/>
                </a:ext>
              </a:extLst>
            </p:cNvPr>
            <p:cNvSpPr/>
            <p:nvPr/>
          </p:nvSpPr>
          <p:spPr>
            <a:xfrm flipV="1">
              <a:off x="8323286" y="5804015"/>
              <a:ext cx="11908" cy="9337"/>
            </a:xfrm>
            <a:custGeom>
              <a:avLst/>
              <a:gdLst>
                <a:gd name="connsiteX0" fmla="*/ 11726 w 11908"/>
                <a:gd name="connsiteY0" fmla="*/ 9042 h 9337"/>
                <a:gd name="connsiteX1" fmla="*/ -183 w 11908"/>
                <a:gd name="connsiteY1" fmla="*/ -295 h 9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908" h="9337">
                  <a:moveTo>
                    <a:pt x="11726" y="9042"/>
                  </a:moveTo>
                  <a:cubicBezTo>
                    <a:pt x="5907" y="6734"/>
                    <a:pt x="2179" y="2565"/>
                    <a:pt x="-183" y="-295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80" name="任意多边形: 形状 2379">
              <a:extLst>
                <a:ext uri="{FF2B5EF4-FFF2-40B4-BE49-F238E27FC236}">
                  <a16:creationId xmlns:a16="http://schemas.microsoft.com/office/drawing/2014/main" id="{30D357C3-54CB-A711-07AA-45E93B5002B8}"/>
                </a:ext>
              </a:extLst>
            </p:cNvPr>
            <p:cNvSpPr/>
            <p:nvPr/>
          </p:nvSpPr>
          <p:spPr>
            <a:xfrm flipV="1">
              <a:off x="8350935" y="5821639"/>
              <a:ext cx="17359" cy="2259"/>
            </a:xfrm>
            <a:custGeom>
              <a:avLst/>
              <a:gdLst>
                <a:gd name="connsiteX0" fmla="*/ 17177 w 17359"/>
                <a:gd name="connsiteY0" fmla="*/ -293 h 2259"/>
                <a:gd name="connsiteX1" fmla="*/ -182 w 17359"/>
                <a:gd name="connsiteY1" fmla="*/ -185 h 2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359" h="2259">
                  <a:moveTo>
                    <a:pt x="17177" y="-293"/>
                  </a:moveTo>
                  <a:cubicBezTo>
                    <a:pt x="11736" y="3154"/>
                    <a:pt x="4614" y="2222"/>
                    <a:pt x="-182" y="-185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81" name="任意多边形: 形状 2380">
              <a:extLst>
                <a:ext uri="{FF2B5EF4-FFF2-40B4-BE49-F238E27FC236}">
                  <a16:creationId xmlns:a16="http://schemas.microsoft.com/office/drawing/2014/main" id="{8E96A2C6-A31E-2AC1-C207-01042A207AAD}"/>
                </a:ext>
              </a:extLst>
            </p:cNvPr>
            <p:cNvSpPr/>
            <p:nvPr/>
          </p:nvSpPr>
          <p:spPr>
            <a:xfrm flipV="1">
              <a:off x="8419014" y="5577201"/>
              <a:ext cx="10623" cy="36866"/>
            </a:xfrm>
            <a:custGeom>
              <a:avLst/>
              <a:gdLst>
                <a:gd name="connsiteX0" fmla="*/ -181 w 10623"/>
                <a:gd name="connsiteY0" fmla="*/ 36531 h 36866"/>
                <a:gd name="connsiteX1" fmla="*/ 8598 w 10623"/>
                <a:gd name="connsiteY1" fmla="*/ -335 h 36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23" h="36866">
                  <a:moveTo>
                    <a:pt x="-181" y="36531"/>
                  </a:moveTo>
                  <a:cubicBezTo>
                    <a:pt x="4684" y="30456"/>
                    <a:pt x="14529" y="10332"/>
                    <a:pt x="8598" y="-335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82" name="任意多边形: 形状 2381">
              <a:extLst>
                <a:ext uri="{FF2B5EF4-FFF2-40B4-BE49-F238E27FC236}">
                  <a16:creationId xmlns:a16="http://schemas.microsoft.com/office/drawing/2014/main" id="{3982D08B-F198-56BF-F2F1-5C03E9724442}"/>
                </a:ext>
              </a:extLst>
            </p:cNvPr>
            <p:cNvSpPr/>
            <p:nvPr/>
          </p:nvSpPr>
          <p:spPr>
            <a:xfrm flipV="1">
              <a:off x="8504737" y="5539049"/>
              <a:ext cx="12774" cy="29460"/>
            </a:xfrm>
            <a:custGeom>
              <a:avLst/>
              <a:gdLst>
                <a:gd name="connsiteX0" fmla="*/ 12087 w 12774"/>
                <a:gd name="connsiteY0" fmla="*/ -343 h 29460"/>
                <a:gd name="connsiteX1" fmla="*/ 12595 w 12774"/>
                <a:gd name="connsiteY1" fmla="*/ 27109 h 29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774" h="29460">
                  <a:moveTo>
                    <a:pt x="12087" y="-343"/>
                  </a:moveTo>
                  <a:cubicBezTo>
                    <a:pt x="-6705" y="12111"/>
                    <a:pt x="-1780" y="36215"/>
                    <a:pt x="12595" y="27109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83" name="任意多边形: 形状 2382">
              <a:extLst>
                <a:ext uri="{FF2B5EF4-FFF2-40B4-BE49-F238E27FC236}">
                  <a16:creationId xmlns:a16="http://schemas.microsoft.com/office/drawing/2014/main" id="{2ACA60A3-9C1A-55D1-E474-F6769AC61730}"/>
                </a:ext>
              </a:extLst>
            </p:cNvPr>
            <p:cNvSpPr/>
            <p:nvPr/>
          </p:nvSpPr>
          <p:spPr>
            <a:xfrm flipV="1">
              <a:off x="8524251" y="5616140"/>
              <a:ext cx="10492" cy="26447"/>
            </a:xfrm>
            <a:custGeom>
              <a:avLst/>
              <a:gdLst>
                <a:gd name="connsiteX0" fmla="*/ 10314 w 10492"/>
                <a:gd name="connsiteY0" fmla="*/ 26005 h 26447"/>
                <a:gd name="connsiteX1" fmla="*/ 2889 w 10492"/>
                <a:gd name="connsiteY1" fmla="*/ -329 h 26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492" h="26447">
                  <a:moveTo>
                    <a:pt x="10314" y="26005"/>
                  </a:moveTo>
                  <a:cubicBezTo>
                    <a:pt x="963" y="27572"/>
                    <a:pt x="-3663" y="12535"/>
                    <a:pt x="2889" y="-329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84" name="任意多边形: 形状 2383">
              <a:extLst>
                <a:ext uri="{FF2B5EF4-FFF2-40B4-BE49-F238E27FC236}">
                  <a16:creationId xmlns:a16="http://schemas.microsoft.com/office/drawing/2014/main" id="{6439363A-647D-AFD4-C2D1-1F6E0550E24D}"/>
                </a:ext>
              </a:extLst>
            </p:cNvPr>
            <p:cNvSpPr/>
            <p:nvPr/>
          </p:nvSpPr>
          <p:spPr>
            <a:xfrm flipV="1">
              <a:off x="8411961" y="5698406"/>
              <a:ext cx="22224" cy="11073"/>
            </a:xfrm>
            <a:custGeom>
              <a:avLst/>
              <a:gdLst>
                <a:gd name="connsiteX0" fmla="*/ -152 w 22224"/>
                <a:gd name="connsiteY0" fmla="*/ -315 h 11073"/>
                <a:gd name="connsiteX1" fmla="*/ 22044 w 22224"/>
                <a:gd name="connsiteY1" fmla="*/ 5500 h 11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224" h="11073">
                  <a:moveTo>
                    <a:pt x="-152" y="-315"/>
                  </a:moveTo>
                  <a:cubicBezTo>
                    <a:pt x="-890" y="6690"/>
                    <a:pt x="12582" y="17212"/>
                    <a:pt x="22044" y="5500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85" name="任意多边形: 形状 2384">
              <a:extLst>
                <a:ext uri="{FF2B5EF4-FFF2-40B4-BE49-F238E27FC236}">
                  <a16:creationId xmlns:a16="http://schemas.microsoft.com/office/drawing/2014/main" id="{E0C52011-BCC4-E674-871A-011B17A98B02}"/>
                </a:ext>
              </a:extLst>
            </p:cNvPr>
            <p:cNvSpPr/>
            <p:nvPr/>
          </p:nvSpPr>
          <p:spPr>
            <a:xfrm flipV="1">
              <a:off x="8350435" y="5862330"/>
              <a:ext cx="25422" cy="15274"/>
            </a:xfrm>
            <a:custGeom>
              <a:avLst/>
              <a:gdLst>
                <a:gd name="connsiteX0" fmla="*/ -182 w 25422"/>
                <a:gd name="connsiteY0" fmla="*/ 8060 h 15274"/>
                <a:gd name="connsiteX1" fmla="*/ 25026 w 25422"/>
                <a:gd name="connsiteY1" fmla="*/ -284 h 15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422" h="15274">
                  <a:moveTo>
                    <a:pt x="-182" y="8060"/>
                  </a:moveTo>
                  <a:cubicBezTo>
                    <a:pt x="8100" y="19419"/>
                    <a:pt x="27490" y="16936"/>
                    <a:pt x="25026" y="-28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86" name="任意多边形: 形状 2385">
              <a:extLst>
                <a:ext uri="{FF2B5EF4-FFF2-40B4-BE49-F238E27FC236}">
                  <a16:creationId xmlns:a16="http://schemas.microsoft.com/office/drawing/2014/main" id="{6447CB40-999F-52E2-B7C7-1CBA91AE6699}"/>
                </a:ext>
              </a:extLst>
            </p:cNvPr>
            <p:cNvSpPr/>
            <p:nvPr/>
          </p:nvSpPr>
          <p:spPr>
            <a:xfrm flipV="1">
              <a:off x="8273877" y="5855731"/>
              <a:ext cx="33248" cy="25606"/>
            </a:xfrm>
            <a:custGeom>
              <a:avLst/>
              <a:gdLst>
                <a:gd name="connsiteX0" fmla="*/ -184 w 33248"/>
                <a:gd name="connsiteY0" fmla="*/ 12983 h 25606"/>
                <a:gd name="connsiteX1" fmla="*/ 22724 w 33248"/>
                <a:gd name="connsiteY1" fmla="*/ 23791 h 25606"/>
                <a:gd name="connsiteX2" fmla="*/ 32799 w 33248"/>
                <a:gd name="connsiteY2" fmla="*/ -284 h 25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248" h="25606">
                  <a:moveTo>
                    <a:pt x="-184" y="12983"/>
                  </a:moveTo>
                  <a:cubicBezTo>
                    <a:pt x="7091" y="26618"/>
                    <a:pt x="16403" y="26708"/>
                    <a:pt x="22724" y="23791"/>
                  </a:cubicBezTo>
                  <a:cubicBezTo>
                    <a:pt x="29045" y="20874"/>
                    <a:pt x="34325" y="10730"/>
                    <a:pt x="32799" y="-28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87" name="任意多边形: 形状 2386">
              <a:extLst>
                <a:ext uri="{FF2B5EF4-FFF2-40B4-BE49-F238E27FC236}">
                  <a16:creationId xmlns:a16="http://schemas.microsoft.com/office/drawing/2014/main" id="{08A0270B-F240-40EA-C104-2C949F2C3A88}"/>
                </a:ext>
              </a:extLst>
            </p:cNvPr>
            <p:cNvSpPr/>
            <p:nvPr/>
          </p:nvSpPr>
          <p:spPr>
            <a:xfrm flipV="1">
              <a:off x="8151957" y="5796192"/>
              <a:ext cx="23735" cy="8298"/>
            </a:xfrm>
            <a:custGeom>
              <a:avLst/>
              <a:gdLst>
                <a:gd name="connsiteX0" fmla="*/ -186 w 23735"/>
                <a:gd name="connsiteY0" fmla="*/ -297 h 8298"/>
                <a:gd name="connsiteX1" fmla="*/ 23549 w 23735"/>
                <a:gd name="connsiteY1" fmla="*/ 5362 h 8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35" h="8298">
                  <a:moveTo>
                    <a:pt x="-186" y="-297"/>
                  </a:moveTo>
                  <a:cubicBezTo>
                    <a:pt x="5515" y="6986"/>
                    <a:pt x="17287" y="10959"/>
                    <a:pt x="23549" y="5362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88" name="任意多边形: 形状 2387">
              <a:extLst>
                <a:ext uri="{FF2B5EF4-FFF2-40B4-BE49-F238E27FC236}">
                  <a16:creationId xmlns:a16="http://schemas.microsoft.com/office/drawing/2014/main" id="{042ED137-503F-8F88-3234-C9B3898415AB}"/>
                </a:ext>
              </a:extLst>
            </p:cNvPr>
            <p:cNvSpPr/>
            <p:nvPr/>
          </p:nvSpPr>
          <p:spPr>
            <a:xfrm flipV="1">
              <a:off x="9069640" y="5909861"/>
              <a:ext cx="11957" cy="28655"/>
            </a:xfrm>
            <a:custGeom>
              <a:avLst/>
              <a:gdLst>
                <a:gd name="connsiteX0" fmla="*/ 11790 w 11957"/>
                <a:gd name="connsiteY0" fmla="*/ 28383 h 28655"/>
                <a:gd name="connsiteX1" fmla="*/ 8889 w 11957"/>
                <a:gd name="connsiteY1" fmla="*/ -273 h 28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957" h="28655">
                  <a:moveTo>
                    <a:pt x="11790" y="28383"/>
                  </a:moveTo>
                  <a:cubicBezTo>
                    <a:pt x="4402" y="27887"/>
                    <a:pt x="-9362" y="13470"/>
                    <a:pt x="8889" y="-273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89" name="任意多边形: 形状 2388">
              <a:extLst>
                <a:ext uri="{FF2B5EF4-FFF2-40B4-BE49-F238E27FC236}">
                  <a16:creationId xmlns:a16="http://schemas.microsoft.com/office/drawing/2014/main" id="{1DC0B4F3-7A78-106D-FE82-2AB5D5FA8E21}"/>
                </a:ext>
              </a:extLst>
            </p:cNvPr>
            <p:cNvSpPr/>
            <p:nvPr/>
          </p:nvSpPr>
          <p:spPr>
            <a:xfrm flipV="1">
              <a:off x="9034293" y="5918315"/>
              <a:ext cx="1019" cy="8406"/>
            </a:xfrm>
            <a:custGeom>
              <a:avLst/>
              <a:gdLst>
                <a:gd name="connsiteX0" fmla="*/ 464 w 1019"/>
                <a:gd name="connsiteY0" fmla="*/ 8133 h 8406"/>
                <a:gd name="connsiteX1" fmla="*/ 851 w 1019"/>
                <a:gd name="connsiteY1" fmla="*/ -274 h 8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19" h="8406">
                  <a:moveTo>
                    <a:pt x="464" y="8133"/>
                  </a:moveTo>
                  <a:cubicBezTo>
                    <a:pt x="-765" y="6193"/>
                    <a:pt x="37" y="1873"/>
                    <a:pt x="851" y="-27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90" name="任意多边形: 形状 2389">
              <a:extLst>
                <a:ext uri="{FF2B5EF4-FFF2-40B4-BE49-F238E27FC236}">
                  <a16:creationId xmlns:a16="http://schemas.microsoft.com/office/drawing/2014/main" id="{5099A57B-BCF3-CC5E-93C3-E4E378112A74}"/>
                </a:ext>
              </a:extLst>
            </p:cNvPr>
            <p:cNvSpPr/>
            <p:nvPr/>
          </p:nvSpPr>
          <p:spPr>
            <a:xfrm flipV="1">
              <a:off x="9085364" y="6004863"/>
              <a:ext cx="21593" cy="22009"/>
            </a:xfrm>
            <a:custGeom>
              <a:avLst/>
              <a:gdLst>
                <a:gd name="connsiteX0" fmla="*/ 21427 w 21593"/>
                <a:gd name="connsiteY0" fmla="*/ 19124 h 22009"/>
                <a:gd name="connsiteX1" fmla="*/ 438 w 21593"/>
                <a:gd name="connsiteY1" fmla="*/ -256 h 22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593" h="22009">
                  <a:moveTo>
                    <a:pt x="21427" y="19124"/>
                  </a:moveTo>
                  <a:cubicBezTo>
                    <a:pt x="18834" y="26210"/>
                    <a:pt x="-4156" y="18717"/>
                    <a:pt x="438" y="-256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91" name="任意多边形: 形状 2390">
              <a:extLst>
                <a:ext uri="{FF2B5EF4-FFF2-40B4-BE49-F238E27FC236}">
                  <a16:creationId xmlns:a16="http://schemas.microsoft.com/office/drawing/2014/main" id="{C4F1C376-B11C-6F68-8C0F-C08D090A4E60}"/>
                </a:ext>
              </a:extLst>
            </p:cNvPr>
            <p:cNvSpPr/>
            <p:nvPr/>
          </p:nvSpPr>
          <p:spPr>
            <a:xfrm flipV="1">
              <a:off x="8900622" y="6051405"/>
              <a:ext cx="24481" cy="8475"/>
            </a:xfrm>
            <a:custGeom>
              <a:avLst/>
              <a:gdLst>
                <a:gd name="connsiteX0" fmla="*/ -171 w 24481"/>
                <a:gd name="connsiteY0" fmla="*/ -249 h 8475"/>
                <a:gd name="connsiteX1" fmla="*/ 24311 w 24481"/>
                <a:gd name="connsiteY1" fmla="*/ 581 h 8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481" h="8475">
                  <a:moveTo>
                    <a:pt x="-171" y="-249"/>
                  </a:moveTo>
                  <a:cubicBezTo>
                    <a:pt x="3927" y="12674"/>
                    <a:pt x="16071" y="9063"/>
                    <a:pt x="24311" y="581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92" name="任意多边形: 形状 2391">
              <a:extLst>
                <a:ext uri="{FF2B5EF4-FFF2-40B4-BE49-F238E27FC236}">
                  <a16:creationId xmlns:a16="http://schemas.microsoft.com/office/drawing/2014/main" id="{5E8BA86D-5C89-E385-6EF9-A94EB0CD44E1}"/>
                </a:ext>
              </a:extLst>
            </p:cNvPr>
            <p:cNvSpPr/>
            <p:nvPr/>
          </p:nvSpPr>
          <p:spPr>
            <a:xfrm flipV="1">
              <a:off x="8925506" y="5965396"/>
              <a:ext cx="25445" cy="2148"/>
            </a:xfrm>
            <a:custGeom>
              <a:avLst/>
              <a:gdLst>
                <a:gd name="connsiteX0" fmla="*/ -170 w 25445"/>
                <a:gd name="connsiteY0" fmla="*/ 1697 h 2148"/>
                <a:gd name="connsiteX1" fmla="*/ 25275 w 25445"/>
                <a:gd name="connsiteY1" fmla="*/ -265 h 2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445" h="2148">
                  <a:moveTo>
                    <a:pt x="-170" y="1697"/>
                  </a:moveTo>
                  <a:cubicBezTo>
                    <a:pt x="8120" y="1888"/>
                    <a:pt x="16660" y="2474"/>
                    <a:pt x="25275" y="-265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93" name="任意多边形: 形状 2392">
              <a:extLst>
                <a:ext uri="{FF2B5EF4-FFF2-40B4-BE49-F238E27FC236}">
                  <a16:creationId xmlns:a16="http://schemas.microsoft.com/office/drawing/2014/main" id="{2BF27EE9-41E8-C727-2A95-ACD93E41FF2C}"/>
                </a:ext>
              </a:extLst>
            </p:cNvPr>
            <p:cNvSpPr/>
            <p:nvPr/>
          </p:nvSpPr>
          <p:spPr>
            <a:xfrm flipV="1">
              <a:off x="8895264" y="5992512"/>
              <a:ext cx="21241" cy="13790"/>
            </a:xfrm>
            <a:custGeom>
              <a:avLst/>
              <a:gdLst>
                <a:gd name="connsiteX0" fmla="*/ -171 w 21241"/>
                <a:gd name="connsiteY0" fmla="*/ -259 h 13790"/>
                <a:gd name="connsiteX1" fmla="*/ 21070 w 21241"/>
                <a:gd name="connsiteY1" fmla="*/ 13510 h 13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241" h="13790">
                  <a:moveTo>
                    <a:pt x="-171" y="-259"/>
                  </a:moveTo>
                  <a:cubicBezTo>
                    <a:pt x="5737" y="9067"/>
                    <a:pt x="15323" y="13889"/>
                    <a:pt x="21070" y="13510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94" name="任意多边形: 形状 2393">
              <a:extLst>
                <a:ext uri="{FF2B5EF4-FFF2-40B4-BE49-F238E27FC236}">
                  <a16:creationId xmlns:a16="http://schemas.microsoft.com/office/drawing/2014/main" id="{9DC25444-8D84-4C11-EE71-E13C234A31EC}"/>
                </a:ext>
              </a:extLst>
            </p:cNvPr>
            <p:cNvSpPr/>
            <p:nvPr/>
          </p:nvSpPr>
          <p:spPr>
            <a:xfrm flipV="1">
              <a:off x="8987084" y="5920696"/>
              <a:ext cx="10336" cy="32657"/>
            </a:xfrm>
            <a:custGeom>
              <a:avLst/>
              <a:gdLst>
                <a:gd name="connsiteX0" fmla="*/ 10168 w 10336"/>
                <a:gd name="connsiteY0" fmla="*/ 32387 h 32657"/>
                <a:gd name="connsiteX1" fmla="*/ -169 w 10336"/>
                <a:gd name="connsiteY1" fmla="*/ -271 h 32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336" h="32657">
                  <a:moveTo>
                    <a:pt x="10168" y="32387"/>
                  </a:moveTo>
                  <a:cubicBezTo>
                    <a:pt x="2252" y="21607"/>
                    <a:pt x="27" y="7773"/>
                    <a:pt x="-169" y="-271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95" name="任意多边形: 形状 2394">
              <a:extLst>
                <a:ext uri="{FF2B5EF4-FFF2-40B4-BE49-F238E27FC236}">
                  <a16:creationId xmlns:a16="http://schemas.microsoft.com/office/drawing/2014/main" id="{4446B35E-28DB-395A-B74F-3880B87CF320}"/>
                </a:ext>
              </a:extLst>
            </p:cNvPr>
            <p:cNvSpPr/>
            <p:nvPr/>
          </p:nvSpPr>
          <p:spPr>
            <a:xfrm flipV="1">
              <a:off x="9071220" y="5978390"/>
              <a:ext cx="18235" cy="2141"/>
            </a:xfrm>
            <a:custGeom>
              <a:avLst/>
              <a:gdLst>
                <a:gd name="connsiteX0" fmla="*/ 18068 w 18235"/>
                <a:gd name="connsiteY0" fmla="*/ 160 h 2141"/>
                <a:gd name="connsiteX1" fmla="*/ -167 w 18235"/>
                <a:gd name="connsiteY1" fmla="*/ -263 h 2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235" h="2141">
                  <a:moveTo>
                    <a:pt x="18068" y="160"/>
                  </a:moveTo>
                  <a:cubicBezTo>
                    <a:pt x="11328" y="1980"/>
                    <a:pt x="4922" y="3045"/>
                    <a:pt x="-167" y="-263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96" name="任意多边形: 形状 2395">
              <a:extLst>
                <a:ext uri="{FF2B5EF4-FFF2-40B4-BE49-F238E27FC236}">
                  <a16:creationId xmlns:a16="http://schemas.microsoft.com/office/drawing/2014/main" id="{ECD92E7E-F832-D71F-FBC1-5AB5975645EF}"/>
                </a:ext>
              </a:extLst>
            </p:cNvPr>
            <p:cNvSpPr/>
            <p:nvPr/>
          </p:nvSpPr>
          <p:spPr>
            <a:xfrm flipV="1">
              <a:off x="9063024" y="6005649"/>
              <a:ext cx="11619" cy="2439"/>
            </a:xfrm>
            <a:custGeom>
              <a:avLst/>
              <a:gdLst>
                <a:gd name="connsiteX0" fmla="*/ -167 w 11619"/>
                <a:gd name="connsiteY0" fmla="*/ -258 h 2439"/>
                <a:gd name="connsiteX1" fmla="*/ 11452 w 11619"/>
                <a:gd name="connsiteY1" fmla="*/ 2181 h 2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619" h="2439">
                  <a:moveTo>
                    <a:pt x="-167" y="-258"/>
                  </a:moveTo>
                  <a:cubicBezTo>
                    <a:pt x="4031" y="352"/>
                    <a:pt x="8863" y="1103"/>
                    <a:pt x="11452" y="2181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97" name="任意多边形: 形状 2396">
              <a:extLst>
                <a:ext uri="{FF2B5EF4-FFF2-40B4-BE49-F238E27FC236}">
                  <a16:creationId xmlns:a16="http://schemas.microsoft.com/office/drawing/2014/main" id="{BE2E1E7F-E514-C937-EC2E-80E33C611015}"/>
                </a:ext>
              </a:extLst>
            </p:cNvPr>
            <p:cNvSpPr/>
            <p:nvPr/>
          </p:nvSpPr>
          <p:spPr>
            <a:xfrm flipV="1">
              <a:off x="8938246" y="5410632"/>
              <a:ext cx="13161" cy="2287"/>
            </a:xfrm>
            <a:custGeom>
              <a:avLst/>
              <a:gdLst>
                <a:gd name="connsiteX0" fmla="*/ -170 w 13161"/>
                <a:gd name="connsiteY0" fmla="*/ 1917 h 2287"/>
                <a:gd name="connsiteX1" fmla="*/ 12991 w 13161"/>
                <a:gd name="connsiteY1" fmla="*/ 1205 h 2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161" h="2287">
                  <a:moveTo>
                    <a:pt x="-170" y="1917"/>
                  </a:moveTo>
                  <a:cubicBezTo>
                    <a:pt x="3185" y="336"/>
                    <a:pt x="9367" y="-1942"/>
                    <a:pt x="12991" y="120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98" name="任意多边形: 形状 2397">
              <a:extLst>
                <a:ext uri="{FF2B5EF4-FFF2-40B4-BE49-F238E27FC236}">
                  <a16:creationId xmlns:a16="http://schemas.microsoft.com/office/drawing/2014/main" id="{01E04AF6-2AD7-BE6C-266A-5A36BC1F58D9}"/>
                </a:ext>
              </a:extLst>
            </p:cNvPr>
            <p:cNvSpPr/>
            <p:nvPr/>
          </p:nvSpPr>
          <p:spPr>
            <a:xfrm flipV="1">
              <a:off x="8302100" y="5519098"/>
              <a:ext cx="12387" cy="43938"/>
            </a:xfrm>
            <a:custGeom>
              <a:avLst/>
              <a:gdLst>
                <a:gd name="connsiteX0" fmla="*/ 6956 w 12387"/>
                <a:gd name="connsiteY0" fmla="*/ 43593 h 43938"/>
                <a:gd name="connsiteX1" fmla="*/ -183 w 12387"/>
                <a:gd name="connsiteY1" fmla="*/ -346 h 43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387" h="43938">
                  <a:moveTo>
                    <a:pt x="6956" y="43593"/>
                  </a:moveTo>
                  <a:cubicBezTo>
                    <a:pt x="14426" y="29606"/>
                    <a:pt x="15449" y="13163"/>
                    <a:pt x="-183" y="-34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99" name="任意多边形: 形状 2398">
              <a:extLst>
                <a:ext uri="{FF2B5EF4-FFF2-40B4-BE49-F238E27FC236}">
                  <a16:creationId xmlns:a16="http://schemas.microsoft.com/office/drawing/2014/main" id="{26545BED-54F6-98C7-24B4-0AA714A23936}"/>
                </a:ext>
              </a:extLst>
            </p:cNvPr>
            <p:cNvSpPr/>
            <p:nvPr/>
          </p:nvSpPr>
          <p:spPr>
            <a:xfrm flipV="1">
              <a:off x="9095408" y="5460043"/>
              <a:ext cx="24340" cy="14874"/>
            </a:xfrm>
            <a:custGeom>
              <a:avLst/>
              <a:gdLst>
                <a:gd name="connsiteX0" fmla="*/ -167 w 24340"/>
                <a:gd name="connsiteY0" fmla="*/ 14515 h 14874"/>
                <a:gd name="connsiteX1" fmla="*/ 24174 w 24340"/>
                <a:gd name="connsiteY1" fmla="*/ -360 h 14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340" h="14874">
                  <a:moveTo>
                    <a:pt x="-167" y="14515"/>
                  </a:moveTo>
                  <a:cubicBezTo>
                    <a:pt x="1858" y="9964"/>
                    <a:pt x="15069" y="1595"/>
                    <a:pt x="24174" y="-36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00" name="任意多边形: 形状 2399">
              <a:extLst>
                <a:ext uri="{FF2B5EF4-FFF2-40B4-BE49-F238E27FC236}">
                  <a16:creationId xmlns:a16="http://schemas.microsoft.com/office/drawing/2014/main" id="{C22176B5-8EB0-E0E6-B3E9-41ADFC832F2F}"/>
                </a:ext>
              </a:extLst>
            </p:cNvPr>
            <p:cNvSpPr/>
            <p:nvPr/>
          </p:nvSpPr>
          <p:spPr>
            <a:xfrm flipV="1">
              <a:off x="9095341" y="5488975"/>
              <a:ext cx="28523" cy="24581"/>
            </a:xfrm>
            <a:custGeom>
              <a:avLst/>
              <a:gdLst>
                <a:gd name="connsiteX0" fmla="*/ 28357 w 28523"/>
                <a:gd name="connsiteY0" fmla="*/ 24228 h 24581"/>
                <a:gd name="connsiteX1" fmla="*/ -166 w 28523"/>
                <a:gd name="connsiteY1" fmla="*/ -172 h 24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523" h="24581">
                  <a:moveTo>
                    <a:pt x="28357" y="24228"/>
                  </a:moveTo>
                  <a:cubicBezTo>
                    <a:pt x="24525" y="19037"/>
                    <a:pt x="13030" y="-2544"/>
                    <a:pt x="-166" y="-17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01" name="任意多边形: 形状 2400">
              <a:extLst>
                <a:ext uri="{FF2B5EF4-FFF2-40B4-BE49-F238E27FC236}">
                  <a16:creationId xmlns:a16="http://schemas.microsoft.com/office/drawing/2014/main" id="{FB329C12-9151-C046-B5EE-2764A414D363}"/>
                </a:ext>
              </a:extLst>
            </p:cNvPr>
            <p:cNvSpPr/>
            <p:nvPr/>
          </p:nvSpPr>
          <p:spPr>
            <a:xfrm flipV="1">
              <a:off x="9101004" y="5513145"/>
              <a:ext cx="45458" cy="13045"/>
            </a:xfrm>
            <a:custGeom>
              <a:avLst/>
              <a:gdLst>
                <a:gd name="connsiteX0" fmla="*/ -166 w 45458"/>
                <a:gd name="connsiteY0" fmla="*/ 12696 h 13045"/>
                <a:gd name="connsiteX1" fmla="*/ 45292 w 45458"/>
                <a:gd name="connsiteY1" fmla="*/ 6226 h 13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5458" h="13045">
                  <a:moveTo>
                    <a:pt x="-166" y="12696"/>
                  </a:moveTo>
                  <a:cubicBezTo>
                    <a:pt x="7579" y="3434"/>
                    <a:pt x="27753" y="-7708"/>
                    <a:pt x="45292" y="622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02" name="任意多边形: 形状 2401">
              <a:extLst>
                <a:ext uri="{FF2B5EF4-FFF2-40B4-BE49-F238E27FC236}">
                  <a16:creationId xmlns:a16="http://schemas.microsoft.com/office/drawing/2014/main" id="{558F52C5-E02C-BADC-F947-B09ED45B45CC}"/>
                </a:ext>
              </a:extLst>
            </p:cNvPr>
            <p:cNvSpPr/>
            <p:nvPr/>
          </p:nvSpPr>
          <p:spPr>
            <a:xfrm flipV="1">
              <a:off x="9095031" y="5526123"/>
              <a:ext cx="28239" cy="25764"/>
            </a:xfrm>
            <a:custGeom>
              <a:avLst/>
              <a:gdLst>
                <a:gd name="connsiteX0" fmla="*/ 28072 w 28239"/>
                <a:gd name="connsiteY0" fmla="*/ 25418 h 25764"/>
                <a:gd name="connsiteX1" fmla="*/ -167 w 28239"/>
                <a:gd name="connsiteY1" fmla="*/ -256 h 25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239" h="25764">
                  <a:moveTo>
                    <a:pt x="28072" y="25418"/>
                  </a:moveTo>
                  <a:cubicBezTo>
                    <a:pt x="28200" y="14443"/>
                    <a:pt x="20152" y="-1696"/>
                    <a:pt x="-167" y="-25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03" name="任意多边形: 形状 2402">
              <a:extLst>
                <a:ext uri="{FF2B5EF4-FFF2-40B4-BE49-F238E27FC236}">
                  <a16:creationId xmlns:a16="http://schemas.microsoft.com/office/drawing/2014/main" id="{549B27A8-974E-C2BA-907B-F5A5CEB129EC}"/>
                </a:ext>
              </a:extLst>
            </p:cNvPr>
            <p:cNvSpPr/>
            <p:nvPr/>
          </p:nvSpPr>
          <p:spPr>
            <a:xfrm flipV="1">
              <a:off x="9118983" y="5541482"/>
              <a:ext cx="45903" cy="16150"/>
            </a:xfrm>
            <a:custGeom>
              <a:avLst/>
              <a:gdLst>
                <a:gd name="connsiteX0" fmla="*/ -166 w 45903"/>
                <a:gd name="connsiteY0" fmla="*/ 15806 h 16150"/>
                <a:gd name="connsiteX1" fmla="*/ 45738 w 45903"/>
                <a:gd name="connsiteY1" fmla="*/ 11779 h 16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5903" h="16150">
                  <a:moveTo>
                    <a:pt x="-166" y="15806"/>
                  </a:moveTo>
                  <a:cubicBezTo>
                    <a:pt x="8640" y="4785"/>
                    <a:pt x="34429" y="-12093"/>
                    <a:pt x="45738" y="1177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04" name="任意多边形: 形状 2403">
              <a:extLst>
                <a:ext uri="{FF2B5EF4-FFF2-40B4-BE49-F238E27FC236}">
                  <a16:creationId xmlns:a16="http://schemas.microsoft.com/office/drawing/2014/main" id="{4717E01D-2A79-9813-C996-6ECE320855D0}"/>
                </a:ext>
              </a:extLst>
            </p:cNvPr>
            <p:cNvSpPr/>
            <p:nvPr/>
          </p:nvSpPr>
          <p:spPr>
            <a:xfrm flipV="1">
              <a:off x="9144581" y="5557675"/>
              <a:ext cx="35787" cy="33696"/>
            </a:xfrm>
            <a:custGeom>
              <a:avLst/>
              <a:gdLst>
                <a:gd name="connsiteX0" fmla="*/ -165 w 35787"/>
                <a:gd name="connsiteY0" fmla="*/ 33357 h 33696"/>
                <a:gd name="connsiteX1" fmla="*/ 35622 w 35787"/>
                <a:gd name="connsiteY1" fmla="*/ 9057 h 33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787" h="33696">
                  <a:moveTo>
                    <a:pt x="-165" y="33357"/>
                  </a:moveTo>
                  <a:cubicBezTo>
                    <a:pt x="714" y="17557"/>
                    <a:pt x="26788" y="-16928"/>
                    <a:pt x="35622" y="905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05" name="任意多边形: 形状 2404">
              <a:extLst>
                <a:ext uri="{FF2B5EF4-FFF2-40B4-BE49-F238E27FC236}">
                  <a16:creationId xmlns:a16="http://schemas.microsoft.com/office/drawing/2014/main" id="{2A7B2154-C7B5-78B3-C7C6-4F37E05B0702}"/>
                </a:ext>
              </a:extLst>
            </p:cNvPr>
            <p:cNvSpPr/>
            <p:nvPr/>
          </p:nvSpPr>
          <p:spPr>
            <a:xfrm flipV="1">
              <a:off x="9093265" y="5555340"/>
              <a:ext cx="42549" cy="22132"/>
            </a:xfrm>
            <a:custGeom>
              <a:avLst/>
              <a:gdLst>
                <a:gd name="connsiteX0" fmla="*/ -166 w 42549"/>
                <a:gd name="connsiteY0" fmla="*/ 7908 h 22132"/>
                <a:gd name="connsiteX1" fmla="*/ 42383 w 42549"/>
                <a:gd name="connsiteY1" fmla="*/ 21792 h 22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549" h="22132">
                  <a:moveTo>
                    <a:pt x="-166" y="7908"/>
                  </a:moveTo>
                  <a:cubicBezTo>
                    <a:pt x="11072" y="-3574"/>
                    <a:pt x="35387" y="-6451"/>
                    <a:pt x="42383" y="2179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06" name="任意多边形: 形状 2405">
              <a:extLst>
                <a:ext uri="{FF2B5EF4-FFF2-40B4-BE49-F238E27FC236}">
                  <a16:creationId xmlns:a16="http://schemas.microsoft.com/office/drawing/2014/main" id="{0718D5DD-BAE4-9A65-C964-FA198D048870}"/>
                </a:ext>
              </a:extLst>
            </p:cNvPr>
            <p:cNvSpPr/>
            <p:nvPr/>
          </p:nvSpPr>
          <p:spPr>
            <a:xfrm flipV="1">
              <a:off x="9165398" y="5590655"/>
              <a:ext cx="41127" cy="31078"/>
            </a:xfrm>
            <a:custGeom>
              <a:avLst/>
              <a:gdLst>
                <a:gd name="connsiteX0" fmla="*/ 93 w 41127"/>
                <a:gd name="connsiteY0" fmla="*/ 30745 h 31078"/>
                <a:gd name="connsiteX1" fmla="*/ 40963 w 41127"/>
                <a:gd name="connsiteY1" fmla="*/ 7581 h 31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127" h="31078">
                  <a:moveTo>
                    <a:pt x="93" y="30745"/>
                  </a:moveTo>
                  <a:cubicBezTo>
                    <a:pt x="-3624" y="20574"/>
                    <a:pt x="33991" y="-16321"/>
                    <a:pt x="40963" y="758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07" name="任意多边形: 形状 2406">
              <a:extLst>
                <a:ext uri="{FF2B5EF4-FFF2-40B4-BE49-F238E27FC236}">
                  <a16:creationId xmlns:a16="http://schemas.microsoft.com/office/drawing/2014/main" id="{CB44461D-5FA7-A6B4-05D4-710A7CC167AB}"/>
                </a:ext>
              </a:extLst>
            </p:cNvPr>
            <p:cNvSpPr/>
            <p:nvPr/>
          </p:nvSpPr>
          <p:spPr>
            <a:xfrm flipV="1">
              <a:off x="9190801" y="5620301"/>
              <a:ext cx="42829" cy="32118"/>
            </a:xfrm>
            <a:custGeom>
              <a:avLst/>
              <a:gdLst>
                <a:gd name="connsiteX0" fmla="*/ 50 w 42829"/>
                <a:gd name="connsiteY0" fmla="*/ 31790 h 32118"/>
                <a:gd name="connsiteX1" fmla="*/ 42665 w 42829"/>
                <a:gd name="connsiteY1" fmla="*/ 15684 h 32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29" h="32118">
                  <a:moveTo>
                    <a:pt x="50" y="31790"/>
                  </a:moveTo>
                  <a:cubicBezTo>
                    <a:pt x="-3603" y="7967"/>
                    <a:pt x="40519" y="-17799"/>
                    <a:pt x="42665" y="1568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08" name="任意多边形: 形状 2407">
              <a:extLst>
                <a:ext uri="{FF2B5EF4-FFF2-40B4-BE49-F238E27FC236}">
                  <a16:creationId xmlns:a16="http://schemas.microsoft.com/office/drawing/2014/main" id="{0131BC0A-8158-CC8D-13D0-4F1CC3546BF1}"/>
                </a:ext>
              </a:extLst>
            </p:cNvPr>
            <p:cNvSpPr/>
            <p:nvPr/>
          </p:nvSpPr>
          <p:spPr>
            <a:xfrm flipV="1">
              <a:off x="9214352" y="5650329"/>
              <a:ext cx="44768" cy="20058"/>
            </a:xfrm>
            <a:custGeom>
              <a:avLst/>
              <a:gdLst>
                <a:gd name="connsiteX0" fmla="*/ -164 w 44768"/>
                <a:gd name="connsiteY0" fmla="*/ 18687 h 20058"/>
                <a:gd name="connsiteX1" fmla="*/ 44605 w 44768"/>
                <a:gd name="connsiteY1" fmla="*/ 19735 h 20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768" h="20058">
                  <a:moveTo>
                    <a:pt x="-164" y="18687"/>
                  </a:moveTo>
                  <a:cubicBezTo>
                    <a:pt x="1742" y="2780"/>
                    <a:pt x="43762" y="-15124"/>
                    <a:pt x="44605" y="1973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09" name="任意多边形: 形状 2408">
              <a:extLst>
                <a:ext uri="{FF2B5EF4-FFF2-40B4-BE49-F238E27FC236}">
                  <a16:creationId xmlns:a16="http://schemas.microsoft.com/office/drawing/2014/main" id="{849CA18B-BFA8-B136-6C94-C7C0C11153A4}"/>
                </a:ext>
              </a:extLst>
            </p:cNvPr>
            <p:cNvSpPr/>
            <p:nvPr/>
          </p:nvSpPr>
          <p:spPr>
            <a:xfrm flipV="1">
              <a:off x="9245666" y="5657777"/>
              <a:ext cx="42436" cy="33464"/>
            </a:xfrm>
            <a:custGeom>
              <a:avLst/>
              <a:gdLst>
                <a:gd name="connsiteX0" fmla="*/ -163 w 42436"/>
                <a:gd name="connsiteY0" fmla="*/ 20255 h 33464"/>
                <a:gd name="connsiteX1" fmla="*/ 37950 w 42436"/>
                <a:gd name="connsiteY1" fmla="*/ 33144 h 33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436" h="33464">
                  <a:moveTo>
                    <a:pt x="-163" y="20255"/>
                  </a:moveTo>
                  <a:cubicBezTo>
                    <a:pt x="12223" y="-12633"/>
                    <a:pt x="56054" y="-4461"/>
                    <a:pt x="37950" y="3314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10" name="任意多边形: 形状 2409">
              <a:extLst>
                <a:ext uri="{FF2B5EF4-FFF2-40B4-BE49-F238E27FC236}">
                  <a16:creationId xmlns:a16="http://schemas.microsoft.com/office/drawing/2014/main" id="{FFE8075E-A107-DB73-D463-201E8C70C751}"/>
                </a:ext>
              </a:extLst>
            </p:cNvPr>
            <p:cNvSpPr/>
            <p:nvPr/>
          </p:nvSpPr>
          <p:spPr>
            <a:xfrm flipV="1">
              <a:off x="9284361" y="5682796"/>
              <a:ext cx="44692" cy="21480"/>
            </a:xfrm>
            <a:custGeom>
              <a:avLst/>
              <a:gdLst>
                <a:gd name="connsiteX0" fmla="*/ -162 w 44692"/>
                <a:gd name="connsiteY0" fmla="*/ 16983 h 21480"/>
                <a:gd name="connsiteX1" fmla="*/ 42234 w 44692"/>
                <a:gd name="connsiteY1" fmla="*/ 21164 h 21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692" h="21480">
                  <a:moveTo>
                    <a:pt x="-162" y="16983"/>
                  </a:moveTo>
                  <a:cubicBezTo>
                    <a:pt x="10240" y="-13018"/>
                    <a:pt x="55087" y="1049"/>
                    <a:pt x="42234" y="2116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11" name="任意多边形: 形状 2410">
              <a:extLst>
                <a:ext uri="{FF2B5EF4-FFF2-40B4-BE49-F238E27FC236}">
                  <a16:creationId xmlns:a16="http://schemas.microsoft.com/office/drawing/2014/main" id="{7AF1B28D-A28B-5AC2-8A8E-E58469EAA73A}"/>
                </a:ext>
              </a:extLst>
            </p:cNvPr>
            <p:cNvSpPr/>
            <p:nvPr/>
          </p:nvSpPr>
          <p:spPr>
            <a:xfrm flipV="1">
              <a:off x="9122793" y="5574939"/>
              <a:ext cx="30596" cy="8909"/>
            </a:xfrm>
            <a:custGeom>
              <a:avLst/>
              <a:gdLst>
                <a:gd name="connsiteX0" fmla="*/ -166 w 30596"/>
                <a:gd name="connsiteY0" fmla="*/ 8571 h 8909"/>
                <a:gd name="connsiteX1" fmla="*/ 30431 w 30596"/>
                <a:gd name="connsiteY1" fmla="*/ 4432 h 8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596" h="8909">
                  <a:moveTo>
                    <a:pt x="-166" y="8571"/>
                  </a:moveTo>
                  <a:cubicBezTo>
                    <a:pt x="5208" y="2441"/>
                    <a:pt x="19691" y="-5645"/>
                    <a:pt x="30431" y="443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12" name="任意多边形: 形状 2411">
              <a:extLst>
                <a:ext uri="{FF2B5EF4-FFF2-40B4-BE49-F238E27FC236}">
                  <a16:creationId xmlns:a16="http://schemas.microsoft.com/office/drawing/2014/main" id="{FB6E7040-CE21-86A8-FEE5-589A2D6C765E}"/>
                </a:ext>
              </a:extLst>
            </p:cNvPr>
            <p:cNvSpPr/>
            <p:nvPr/>
          </p:nvSpPr>
          <p:spPr>
            <a:xfrm flipV="1">
              <a:off x="9139955" y="5583868"/>
              <a:ext cx="37023" cy="32057"/>
            </a:xfrm>
            <a:custGeom>
              <a:avLst/>
              <a:gdLst>
                <a:gd name="connsiteX0" fmla="*/ 2913 w 37023"/>
                <a:gd name="connsiteY0" fmla="*/ 31722 h 32057"/>
                <a:gd name="connsiteX1" fmla="*/ 36858 w 37023"/>
                <a:gd name="connsiteY1" fmla="*/ 4502 h 32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023" h="32057">
                  <a:moveTo>
                    <a:pt x="2913" y="31722"/>
                  </a:moveTo>
                  <a:cubicBezTo>
                    <a:pt x="-9062" y="14535"/>
                    <a:pt x="16361" y="-11094"/>
                    <a:pt x="36858" y="450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13" name="任意多边形: 形状 2412">
              <a:extLst>
                <a:ext uri="{FF2B5EF4-FFF2-40B4-BE49-F238E27FC236}">
                  <a16:creationId xmlns:a16="http://schemas.microsoft.com/office/drawing/2014/main" id="{0A5215F9-6538-4670-EEEB-C3D392B60DB4}"/>
                </a:ext>
              </a:extLst>
            </p:cNvPr>
            <p:cNvSpPr/>
            <p:nvPr/>
          </p:nvSpPr>
          <p:spPr>
            <a:xfrm flipV="1">
              <a:off x="9159944" y="5615896"/>
              <a:ext cx="36112" cy="26836"/>
            </a:xfrm>
            <a:custGeom>
              <a:avLst/>
              <a:gdLst>
                <a:gd name="connsiteX0" fmla="*/ -50 w 36112"/>
                <a:gd name="connsiteY0" fmla="*/ 26508 h 26836"/>
                <a:gd name="connsiteX1" fmla="*/ 35947 w 36112"/>
                <a:gd name="connsiteY1" fmla="*/ 4256 h 26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112" h="26836">
                  <a:moveTo>
                    <a:pt x="-50" y="26508"/>
                  </a:moveTo>
                  <a:cubicBezTo>
                    <a:pt x="-1995" y="11410"/>
                    <a:pt x="21089" y="-9751"/>
                    <a:pt x="35947" y="425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14" name="任意多边形: 形状 2413">
              <a:extLst>
                <a:ext uri="{FF2B5EF4-FFF2-40B4-BE49-F238E27FC236}">
                  <a16:creationId xmlns:a16="http://schemas.microsoft.com/office/drawing/2014/main" id="{3BD3D8D3-41D9-97AD-A3F4-1A287EC7DA56}"/>
                </a:ext>
              </a:extLst>
            </p:cNvPr>
            <p:cNvSpPr/>
            <p:nvPr/>
          </p:nvSpPr>
          <p:spPr>
            <a:xfrm flipV="1">
              <a:off x="9186566" y="5643281"/>
              <a:ext cx="34296" cy="21850"/>
            </a:xfrm>
            <a:custGeom>
              <a:avLst/>
              <a:gdLst>
                <a:gd name="connsiteX0" fmla="*/ 119 w 34296"/>
                <a:gd name="connsiteY0" fmla="*/ 21527 h 21850"/>
                <a:gd name="connsiteX1" fmla="*/ 34132 w 34296"/>
                <a:gd name="connsiteY1" fmla="*/ 2162 h 21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296" h="21850">
                  <a:moveTo>
                    <a:pt x="119" y="21527"/>
                  </a:moveTo>
                  <a:cubicBezTo>
                    <a:pt x="-2994" y="7160"/>
                    <a:pt x="20284" y="-5946"/>
                    <a:pt x="34132" y="216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15" name="任意多边形: 形状 2414">
              <a:extLst>
                <a:ext uri="{FF2B5EF4-FFF2-40B4-BE49-F238E27FC236}">
                  <a16:creationId xmlns:a16="http://schemas.microsoft.com/office/drawing/2014/main" id="{5944A3D0-8126-15E2-10A3-7C21095E44D3}"/>
                </a:ext>
              </a:extLst>
            </p:cNvPr>
            <p:cNvSpPr/>
            <p:nvPr/>
          </p:nvSpPr>
          <p:spPr>
            <a:xfrm flipV="1">
              <a:off x="9207638" y="5665188"/>
              <a:ext cx="46952" cy="27183"/>
            </a:xfrm>
            <a:custGeom>
              <a:avLst/>
              <a:gdLst>
                <a:gd name="connsiteX0" fmla="*/ 1 w 46952"/>
                <a:gd name="connsiteY0" fmla="*/ 26864 h 27183"/>
                <a:gd name="connsiteX1" fmla="*/ 46789 w 46952"/>
                <a:gd name="connsiteY1" fmla="*/ 7034 h 27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6952" h="27183">
                  <a:moveTo>
                    <a:pt x="1" y="26864"/>
                  </a:moveTo>
                  <a:cubicBezTo>
                    <a:pt x="-2605" y="7278"/>
                    <a:pt x="26150" y="-10936"/>
                    <a:pt x="46789" y="703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16" name="任意多边形: 形状 2415">
              <a:extLst>
                <a:ext uri="{FF2B5EF4-FFF2-40B4-BE49-F238E27FC236}">
                  <a16:creationId xmlns:a16="http://schemas.microsoft.com/office/drawing/2014/main" id="{1FA8F999-E389-EDB0-F158-A26959844A95}"/>
                </a:ext>
              </a:extLst>
            </p:cNvPr>
            <p:cNvSpPr/>
            <p:nvPr/>
          </p:nvSpPr>
          <p:spPr>
            <a:xfrm flipV="1">
              <a:off x="9243284" y="5691501"/>
              <a:ext cx="44498" cy="16388"/>
            </a:xfrm>
            <a:custGeom>
              <a:avLst/>
              <a:gdLst>
                <a:gd name="connsiteX0" fmla="*/ -163 w 44498"/>
                <a:gd name="connsiteY0" fmla="*/ 16073 h 16388"/>
                <a:gd name="connsiteX1" fmla="*/ 44335 w 44498"/>
                <a:gd name="connsiteY1" fmla="*/ 12392 h 16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498" h="16388">
                  <a:moveTo>
                    <a:pt x="-163" y="16073"/>
                  </a:moveTo>
                  <a:cubicBezTo>
                    <a:pt x="6678" y="1940"/>
                    <a:pt x="32496" y="-10602"/>
                    <a:pt x="44335" y="1239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17" name="任意多边形: 形状 2416">
              <a:extLst>
                <a:ext uri="{FF2B5EF4-FFF2-40B4-BE49-F238E27FC236}">
                  <a16:creationId xmlns:a16="http://schemas.microsoft.com/office/drawing/2014/main" id="{C6F0C446-851B-7D0B-37A1-3D6CC457BB7F}"/>
                </a:ext>
              </a:extLst>
            </p:cNvPr>
            <p:cNvSpPr/>
            <p:nvPr/>
          </p:nvSpPr>
          <p:spPr>
            <a:xfrm flipV="1">
              <a:off x="9273288" y="5703489"/>
              <a:ext cx="43031" cy="22606"/>
            </a:xfrm>
            <a:custGeom>
              <a:avLst/>
              <a:gdLst>
                <a:gd name="connsiteX0" fmla="*/ -163 w 43031"/>
                <a:gd name="connsiteY0" fmla="*/ 17971 h 22606"/>
                <a:gd name="connsiteX1" fmla="*/ 42869 w 43031"/>
                <a:gd name="connsiteY1" fmla="*/ 22294 h 22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031" h="22606">
                  <a:moveTo>
                    <a:pt x="-163" y="17971"/>
                  </a:moveTo>
                  <a:cubicBezTo>
                    <a:pt x="7931" y="-6212"/>
                    <a:pt x="40001" y="-8015"/>
                    <a:pt x="42869" y="2229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18" name="任意多边形: 形状 2417">
              <a:extLst>
                <a:ext uri="{FF2B5EF4-FFF2-40B4-BE49-F238E27FC236}">
                  <a16:creationId xmlns:a16="http://schemas.microsoft.com/office/drawing/2014/main" id="{3C695C0B-E8D4-4AC1-ABB0-5C8705C6CE09}"/>
                </a:ext>
              </a:extLst>
            </p:cNvPr>
            <p:cNvSpPr/>
            <p:nvPr/>
          </p:nvSpPr>
          <p:spPr>
            <a:xfrm flipV="1">
              <a:off x="9289600" y="5721789"/>
              <a:ext cx="20997" cy="22081"/>
            </a:xfrm>
            <a:custGeom>
              <a:avLst/>
              <a:gdLst>
                <a:gd name="connsiteX0" fmla="*/ -162 w 20997"/>
                <a:gd name="connsiteY0" fmla="*/ 388 h 22081"/>
                <a:gd name="connsiteX1" fmla="*/ 19378 w 20997"/>
                <a:gd name="connsiteY1" fmla="*/ 21772 h 22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997" h="22081">
                  <a:moveTo>
                    <a:pt x="-162" y="388"/>
                  </a:moveTo>
                  <a:cubicBezTo>
                    <a:pt x="9762" y="-3717"/>
                    <a:pt x="25748" y="11199"/>
                    <a:pt x="19378" y="2177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19" name="任意多边形: 形状 2418">
              <a:extLst>
                <a:ext uri="{FF2B5EF4-FFF2-40B4-BE49-F238E27FC236}">
                  <a16:creationId xmlns:a16="http://schemas.microsoft.com/office/drawing/2014/main" id="{AE85C45D-13EB-AC6A-7F44-7A3192722CCC}"/>
                </a:ext>
              </a:extLst>
            </p:cNvPr>
            <p:cNvSpPr/>
            <p:nvPr/>
          </p:nvSpPr>
          <p:spPr>
            <a:xfrm flipV="1">
              <a:off x="9080526" y="5577059"/>
              <a:ext cx="37370" cy="38136"/>
            </a:xfrm>
            <a:custGeom>
              <a:avLst/>
              <a:gdLst>
                <a:gd name="connsiteX0" fmla="*/ -167 w 37370"/>
                <a:gd name="connsiteY0" fmla="*/ -203 h 38136"/>
                <a:gd name="connsiteX1" fmla="*/ 36975 w 37370"/>
                <a:gd name="connsiteY1" fmla="*/ 37801 h 38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0" h="38136">
                  <a:moveTo>
                    <a:pt x="-167" y="-203"/>
                  </a:moveTo>
                  <a:cubicBezTo>
                    <a:pt x="24889" y="-1911"/>
                    <a:pt x="39215" y="12970"/>
                    <a:pt x="36975" y="3780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20" name="任意多边形: 形状 2419">
              <a:extLst>
                <a:ext uri="{FF2B5EF4-FFF2-40B4-BE49-F238E27FC236}">
                  <a16:creationId xmlns:a16="http://schemas.microsoft.com/office/drawing/2014/main" id="{ACB5C085-F146-9D6F-E814-BE34458AD1E9}"/>
                </a:ext>
              </a:extLst>
            </p:cNvPr>
            <p:cNvSpPr/>
            <p:nvPr/>
          </p:nvSpPr>
          <p:spPr>
            <a:xfrm flipV="1">
              <a:off x="9107315" y="5608038"/>
              <a:ext cx="48768" cy="14608"/>
            </a:xfrm>
            <a:custGeom>
              <a:avLst/>
              <a:gdLst>
                <a:gd name="connsiteX0" fmla="*/ -166 w 48768"/>
                <a:gd name="connsiteY0" fmla="*/ 14277 h 14608"/>
                <a:gd name="connsiteX1" fmla="*/ 48602 w 48768"/>
                <a:gd name="connsiteY1" fmla="*/ 7884 h 14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768" h="14608">
                  <a:moveTo>
                    <a:pt x="-166" y="14277"/>
                  </a:moveTo>
                  <a:cubicBezTo>
                    <a:pt x="7063" y="-103"/>
                    <a:pt x="33889" y="-6751"/>
                    <a:pt x="48602" y="788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21" name="任意多边形: 形状 2420">
              <a:extLst>
                <a:ext uri="{FF2B5EF4-FFF2-40B4-BE49-F238E27FC236}">
                  <a16:creationId xmlns:a16="http://schemas.microsoft.com/office/drawing/2014/main" id="{FFF310D2-C254-5FEC-2328-1027C49BB942}"/>
                </a:ext>
              </a:extLst>
            </p:cNvPr>
            <p:cNvSpPr/>
            <p:nvPr/>
          </p:nvSpPr>
          <p:spPr>
            <a:xfrm flipV="1">
              <a:off x="9102969" y="5620063"/>
              <a:ext cx="19148" cy="28263"/>
            </a:xfrm>
            <a:custGeom>
              <a:avLst/>
              <a:gdLst>
                <a:gd name="connsiteX0" fmla="*/ 18824 w 19148"/>
                <a:gd name="connsiteY0" fmla="*/ 27935 h 28263"/>
                <a:gd name="connsiteX1" fmla="*/ -166 w 19148"/>
                <a:gd name="connsiteY1" fmla="*/ -328 h 28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48" h="28263">
                  <a:moveTo>
                    <a:pt x="18824" y="27935"/>
                  </a:moveTo>
                  <a:cubicBezTo>
                    <a:pt x="20018" y="15198"/>
                    <a:pt x="14537" y="3970"/>
                    <a:pt x="-166" y="-32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22" name="任意多边形: 形状 2421">
              <a:extLst>
                <a:ext uri="{FF2B5EF4-FFF2-40B4-BE49-F238E27FC236}">
                  <a16:creationId xmlns:a16="http://schemas.microsoft.com/office/drawing/2014/main" id="{03AD482E-54EA-B348-CFF5-3B2B53A2C6BC}"/>
                </a:ext>
              </a:extLst>
            </p:cNvPr>
            <p:cNvSpPr/>
            <p:nvPr/>
          </p:nvSpPr>
          <p:spPr>
            <a:xfrm flipV="1">
              <a:off x="9120531" y="5634470"/>
              <a:ext cx="27695" cy="42489"/>
            </a:xfrm>
            <a:custGeom>
              <a:avLst/>
              <a:gdLst>
                <a:gd name="connsiteX0" fmla="*/ -166 w 27695"/>
                <a:gd name="connsiteY0" fmla="*/ 42166 h 42489"/>
                <a:gd name="connsiteX1" fmla="*/ 11038 w 27695"/>
                <a:gd name="connsiteY1" fmla="*/ -324 h 4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7695" h="42489">
                  <a:moveTo>
                    <a:pt x="-166" y="42166"/>
                  </a:moveTo>
                  <a:cubicBezTo>
                    <a:pt x="28554" y="41942"/>
                    <a:pt x="39184" y="1989"/>
                    <a:pt x="11038" y="-32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23" name="任意多边形: 形状 2422">
              <a:extLst>
                <a:ext uri="{FF2B5EF4-FFF2-40B4-BE49-F238E27FC236}">
                  <a16:creationId xmlns:a16="http://schemas.microsoft.com/office/drawing/2014/main" id="{5D056EF7-93CC-8C32-6D67-C069EF106C86}"/>
                </a:ext>
              </a:extLst>
            </p:cNvPr>
            <p:cNvSpPr/>
            <p:nvPr/>
          </p:nvSpPr>
          <p:spPr>
            <a:xfrm flipV="1">
              <a:off x="9144938" y="5637467"/>
              <a:ext cx="25905" cy="11275"/>
            </a:xfrm>
            <a:custGeom>
              <a:avLst/>
              <a:gdLst>
                <a:gd name="connsiteX0" fmla="*/ -165 w 25905"/>
                <a:gd name="connsiteY0" fmla="*/ 134 h 11275"/>
                <a:gd name="connsiteX1" fmla="*/ 25740 w 25905"/>
                <a:gd name="connsiteY1" fmla="*/ 10949 h 11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905" h="11275">
                  <a:moveTo>
                    <a:pt x="-165" y="134"/>
                  </a:moveTo>
                  <a:cubicBezTo>
                    <a:pt x="5232" y="-1654"/>
                    <a:pt x="18811" y="1726"/>
                    <a:pt x="25740" y="1094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24" name="任意多边形: 形状 2423">
              <a:extLst>
                <a:ext uri="{FF2B5EF4-FFF2-40B4-BE49-F238E27FC236}">
                  <a16:creationId xmlns:a16="http://schemas.microsoft.com/office/drawing/2014/main" id="{2AB635A3-940D-379D-9856-F801D42E0104}"/>
                </a:ext>
              </a:extLst>
            </p:cNvPr>
            <p:cNvSpPr/>
            <p:nvPr/>
          </p:nvSpPr>
          <p:spPr>
            <a:xfrm flipV="1">
              <a:off x="9148629" y="5663002"/>
              <a:ext cx="33857" cy="47381"/>
            </a:xfrm>
            <a:custGeom>
              <a:avLst/>
              <a:gdLst>
                <a:gd name="connsiteX0" fmla="*/ -165 w 33857"/>
                <a:gd name="connsiteY0" fmla="*/ 46901 h 47381"/>
                <a:gd name="connsiteX1" fmla="*/ 12032 w 33857"/>
                <a:gd name="connsiteY1" fmla="*/ -30 h 47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857" h="47381">
                  <a:moveTo>
                    <a:pt x="-165" y="46901"/>
                  </a:moveTo>
                  <a:cubicBezTo>
                    <a:pt x="14042" y="50426"/>
                    <a:pt x="60764" y="-4763"/>
                    <a:pt x="12032" y="-3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25" name="任意多边形: 形状 2424">
              <a:extLst>
                <a:ext uri="{FF2B5EF4-FFF2-40B4-BE49-F238E27FC236}">
                  <a16:creationId xmlns:a16="http://schemas.microsoft.com/office/drawing/2014/main" id="{483411D6-D621-B526-9115-08B8D3767DB9}"/>
                </a:ext>
              </a:extLst>
            </p:cNvPr>
            <p:cNvSpPr/>
            <p:nvPr/>
          </p:nvSpPr>
          <p:spPr>
            <a:xfrm flipV="1">
              <a:off x="9175128" y="5655901"/>
              <a:ext cx="20412" cy="26565"/>
            </a:xfrm>
            <a:custGeom>
              <a:avLst/>
              <a:gdLst>
                <a:gd name="connsiteX0" fmla="*/ 16080 w 20412"/>
                <a:gd name="connsiteY0" fmla="*/ 26244 h 26565"/>
                <a:gd name="connsiteX1" fmla="*/ -165 w 20412"/>
                <a:gd name="connsiteY1" fmla="*/ 598 h 26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412" h="26565">
                  <a:moveTo>
                    <a:pt x="16080" y="26244"/>
                  </a:moveTo>
                  <a:cubicBezTo>
                    <a:pt x="24645" y="14831"/>
                    <a:pt x="20379" y="-4798"/>
                    <a:pt x="-165" y="59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26" name="任意多边形: 形状 2425">
              <a:extLst>
                <a:ext uri="{FF2B5EF4-FFF2-40B4-BE49-F238E27FC236}">
                  <a16:creationId xmlns:a16="http://schemas.microsoft.com/office/drawing/2014/main" id="{5EC1D4F6-ECE3-7BCD-EB92-F3539E426927}"/>
                </a:ext>
              </a:extLst>
            </p:cNvPr>
            <p:cNvSpPr/>
            <p:nvPr/>
          </p:nvSpPr>
          <p:spPr>
            <a:xfrm flipV="1">
              <a:off x="9181491" y="5703616"/>
              <a:ext cx="38401" cy="35795"/>
            </a:xfrm>
            <a:custGeom>
              <a:avLst/>
              <a:gdLst>
                <a:gd name="connsiteX0" fmla="*/ -165 w 38401"/>
                <a:gd name="connsiteY0" fmla="*/ 34978 h 35795"/>
                <a:gd name="connsiteX1" fmla="*/ 29756 w 38401"/>
                <a:gd name="connsiteY1" fmla="*/ -312 h 35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401" h="35795">
                  <a:moveTo>
                    <a:pt x="-165" y="34978"/>
                  </a:moveTo>
                  <a:cubicBezTo>
                    <a:pt x="20393" y="39925"/>
                    <a:pt x="54085" y="7145"/>
                    <a:pt x="29756" y="-31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27" name="任意多边形: 形状 2426">
              <a:extLst>
                <a:ext uri="{FF2B5EF4-FFF2-40B4-BE49-F238E27FC236}">
                  <a16:creationId xmlns:a16="http://schemas.microsoft.com/office/drawing/2014/main" id="{872C0F3D-EA8E-FAB0-4B46-6CBF54EBFC5C}"/>
                </a:ext>
              </a:extLst>
            </p:cNvPr>
            <p:cNvSpPr/>
            <p:nvPr/>
          </p:nvSpPr>
          <p:spPr>
            <a:xfrm flipV="1">
              <a:off x="9212685" y="5711606"/>
              <a:ext cx="40635" cy="28065"/>
            </a:xfrm>
            <a:custGeom>
              <a:avLst/>
              <a:gdLst>
                <a:gd name="connsiteX0" fmla="*/ -164 w 40635"/>
                <a:gd name="connsiteY0" fmla="*/ 22618 h 28065"/>
                <a:gd name="connsiteX1" fmla="*/ 34317 w 40635"/>
                <a:gd name="connsiteY1" fmla="*/ -311 h 28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0635" h="28065">
                  <a:moveTo>
                    <a:pt x="-164" y="22618"/>
                  </a:moveTo>
                  <a:cubicBezTo>
                    <a:pt x="21846" y="41894"/>
                    <a:pt x="54075" y="787"/>
                    <a:pt x="34317" y="-31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28" name="任意多边形: 形状 2427">
              <a:extLst>
                <a:ext uri="{FF2B5EF4-FFF2-40B4-BE49-F238E27FC236}">
                  <a16:creationId xmlns:a16="http://schemas.microsoft.com/office/drawing/2014/main" id="{DA5BDB15-4867-8364-75B1-967151DE857B}"/>
                </a:ext>
              </a:extLst>
            </p:cNvPr>
            <p:cNvSpPr/>
            <p:nvPr/>
          </p:nvSpPr>
          <p:spPr>
            <a:xfrm flipV="1">
              <a:off x="9198618" y="5687691"/>
              <a:ext cx="20496" cy="18603"/>
            </a:xfrm>
            <a:custGeom>
              <a:avLst/>
              <a:gdLst>
                <a:gd name="connsiteX0" fmla="*/ 20332 w 20496"/>
                <a:gd name="connsiteY0" fmla="*/ 18287 h 18603"/>
                <a:gd name="connsiteX1" fmla="*/ -164 w 20496"/>
                <a:gd name="connsiteY1" fmla="*/ -316 h 18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496" h="18603">
                  <a:moveTo>
                    <a:pt x="20332" y="18287"/>
                  </a:moveTo>
                  <a:cubicBezTo>
                    <a:pt x="18546" y="12881"/>
                    <a:pt x="11548" y="976"/>
                    <a:pt x="-164" y="-31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29" name="任意多边形: 形状 2428">
              <a:extLst>
                <a:ext uri="{FF2B5EF4-FFF2-40B4-BE49-F238E27FC236}">
                  <a16:creationId xmlns:a16="http://schemas.microsoft.com/office/drawing/2014/main" id="{009874B7-D3AF-FB85-6292-9B171E32B8CD}"/>
                </a:ext>
              </a:extLst>
            </p:cNvPr>
            <p:cNvSpPr/>
            <p:nvPr/>
          </p:nvSpPr>
          <p:spPr>
            <a:xfrm flipV="1">
              <a:off x="9244672" y="5705193"/>
              <a:ext cx="12424" cy="14454"/>
            </a:xfrm>
            <a:custGeom>
              <a:avLst/>
              <a:gdLst>
                <a:gd name="connsiteX0" fmla="*/ 12260 w 12424"/>
                <a:gd name="connsiteY0" fmla="*/ 14141 h 14454"/>
                <a:gd name="connsiteX1" fmla="*/ -164 w 12424"/>
                <a:gd name="connsiteY1" fmla="*/ -313 h 14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24" h="14454">
                  <a:moveTo>
                    <a:pt x="12260" y="14141"/>
                  </a:moveTo>
                  <a:cubicBezTo>
                    <a:pt x="11352" y="9273"/>
                    <a:pt x="6288" y="2137"/>
                    <a:pt x="-164" y="-31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30" name="任意多边形: 形状 2429">
              <a:extLst>
                <a:ext uri="{FF2B5EF4-FFF2-40B4-BE49-F238E27FC236}">
                  <a16:creationId xmlns:a16="http://schemas.microsoft.com/office/drawing/2014/main" id="{11F8ADAE-85BB-F0BC-62A3-6A5D28F1107C}"/>
                </a:ext>
              </a:extLst>
            </p:cNvPr>
            <p:cNvSpPr/>
            <p:nvPr/>
          </p:nvSpPr>
          <p:spPr>
            <a:xfrm flipV="1">
              <a:off x="9268895" y="5722219"/>
              <a:ext cx="14394" cy="17563"/>
            </a:xfrm>
            <a:custGeom>
              <a:avLst/>
              <a:gdLst>
                <a:gd name="connsiteX0" fmla="*/ 14232 w 14394"/>
                <a:gd name="connsiteY0" fmla="*/ 17253 h 17563"/>
                <a:gd name="connsiteX1" fmla="*/ -163 w 14394"/>
                <a:gd name="connsiteY1" fmla="*/ -310 h 17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394" h="17563">
                  <a:moveTo>
                    <a:pt x="14232" y="17253"/>
                  </a:moveTo>
                  <a:cubicBezTo>
                    <a:pt x="13858" y="11503"/>
                    <a:pt x="12572" y="880"/>
                    <a:pt x="-163" y="-31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31" name="任意多边形: 形状 2430">
              <a:extLst>
                <a:ext uri="{FF2B5EF4-FFF2-40B4-BE49-F238E27FC236}">
                  <a16:creationId xmlns:a16="http://schemas.microsoft.com/office/drawing/2014/main" id="{767259EF-9B18-1EFC-9878-434C03FE106E}"/>
                </a:ext>
              </a:extLst>
            </p:cNvPr>
            <p:cNvSpPr/>
            <p:nvPr/>
          </p:nvSpPr>
          <p:spPr>
            <a:xfrm flipV="1">
              <a:off x="9055077" y="5332765"/>
              <a:ext cx="32340" cy="47047"/>
            </a:xfrm>
            <a:custGeom>
              <a:avLst/>
              <a:gdLst>
                <a:gd name="connsiteX0" fmla="*/ 8613 w 32340"/>
                <a:gd name="connsiteY0" fmla="*/ 46667 h 47047"/>
                <a:gd name="connsiteX1" fmla="*/ 32173 w 32340"/>
                <a:gd name="connsiteY1" fmla="*/ -381 h 47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340" h="47047">
                  <a:moveTo>
                    <a:pt x="8613" y="46667"/>
                  </a:moveTo>
                  <a:cubicBezTo>
                    <a:pt x="-5029" y="24271"/>
                    <a:pt x="-6615" y="4582"/>
                    <a:pt x="32173" y="-38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32" name="任意多边形: 形状 2431">
              <a:extLst>
                <a:ext uri="{FF2B5EF4-FFF2-40B4-BE49-F238E27FC236}">
                  <a16:creationId xmlns:a16="http://schemas.microsoft.com/office/drawing/2014/main" id="{0C2BCCC9-3488-DEFA-F309-C7EDD5EF21C9}"/>
                </a:ext>
              </a:extLst>
            </p:cNvPr>
            <p:cNvSpPr/>
            <p:nvPr/>
          </p:nvSpPr>
          <p:spPr>
            <a:xfrm flipV="1">
              <a:off x="9038853" y="5365151"/>
              <a:ext cx="36154" cy="39700"/>
            </a:xfrm>
            <a:custGeom>
              <a:avLst/>
              <a:gdLst>
                <a:gd name="connsiteX0" fmla="*/ 17454 w 36154"/>
                <a:gd name="connsiteY0" fmla="*/ 39325 h 39700"/>
                <a:gd name="connsiteX1" fmla="*/ 35987 w 36154"/>
                <a:gd name="connsiteY1" fmla="*/ -189 h 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154" h="39700">
                  <a:moveTo>
                    <a:pt x="17454" y="39325"/>
                  </a:moveTo>
                  <a:cubicBezTo>
                    <a:pt x="-9869" y="28858"/>
                    <a:pt x="-6698" y="-3094"/>
                    <a:pt x="35987" y="-18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33" name="任意多边形: 形状 2432">
              <a:extLst>
                <a:ext uri="{FF2B5EF4-FFF2-40B4-BE49-F238E27FC236}">
                  <a16:creationId xmlns:a16="http://schemas.microsoft.com/office/drawing/2014/main" id="{1F3D7AFF-E11C-D5B9-769A-266F00EEE029}"/>
                </a:ext>
              </a:extLst>
            </p:cNvPr>
            <p:cNvSpPr/>
            <p:nvPr/>
          </p:nvSpPr>
          <p:spPr>
            <a:xfrm flipV="1">
              <a:off x="9004802" y="5339826"/>
              <a:ext cx="50350" cy="34022"/>
            </a:xfrm>
            <a:custGeom>
              <a:avLst/>
              <a:gdLst>
                <a:gd name="connsiteX0" fmla="*/ -168 w 50350"/>
                <a:gd name="connsiteY0" fmla="*/ 27367 h 34022"/>
                <a:gd name="connsiteX1" fmla="*/ 50093 w 50350"/>
                <a:gd name="connsiteY1" fmla="*/ 33641 h 34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350" h="34022">
                  <a:moveTo>
                    <a:pt x="-168" y="27367"/>
                  </a:moveTo>
                  <a:cubicBezTo>
                    <a:pt x="6257" y="-7195"/>
                    <a:pt x="52486" y="-14154"/>
                    <a:pt x="50093" y="3364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34" name="任意多边形: 形状 2433">
              <a:extLst>
                <a:ext uri="{FF2B5EF4-FFF2-40B4-BE49-F238E27FC236}">
                  <a16:creationId xmlns:a16="http://schemas.microsoft.com/office/drawing/2014/main" id="{B1101E0A-3FFB-5E20-A3C2-C87954D0C365}"/>
                </a:ext>
              </a:extLst>
            </p:cNvPr>
            <p:cNvSpPr/>
            <p:nvPr/>
          </p:nvSpPr>
          <p:spPr>
            <a:xfrm flipV="1">
              <a:off x="9042811" y="5401108"/>
              <a:ext cx="25599" cy="33672"/>
            </a:xfrm>
            <a:custGeom>
              <a:avLst/>
              <a:gdLst>
                <a:gd name="connsiteX0" fmla="*/ 7543 w 25599"/>
                <a:gd name="connsiteY0" fmla="*/ 33304 h 33672"/>
                <a:gd name="connsiteX1" fmla="*/ 25431 w 25599"/>
                <a:gd name="connsiteY1" fmla="*/ -351 h 3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599" h="33672">
                  <a:moveTo>
                    <a:pt x="7543" y="33304"/>
                  </a:moveTo>
                  <a:cubicBezTo>
                    <a:pt x="-9885" y="14394"/>
                    <a:pt x="4894" y="-961"/>
                    <a:pt x="25431" y="-35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35" name="任意多边形: 形状 2434">
              <a:extLst>
                <a:ext uri="{FF2B5EF4-FFF2-40B4-BE49-F238E27FC236}">
                  <a16:creationId xmlns:a16="http://schemas.microsoft.com/office/drawing/2014/main" id="{23F902B1-F0C8-F892-855F-519A628A7F2A}"/>
                </a:ext>
              </a:extLst>
            </p:cNvPr>
            <p:cNvSpPr/>
            <p:nvPr/>
          </p:nvSpPr>
          <p:spPr>
            <a:xfrm flipV="1">
              <a:off x="8981149" y="5338242"/>
              <a:ext cx="34551" cy="55042"/>
            </a:xfrm>
            <a:custGeom>
              <a:avLst/>
              <a:gdLst>
                <a:gd name="connsiteX0" fmla="*/ 3362 w 34551"/>
                <a:gd name="connsiteY0" fmla="*/ 54664 h 55042"/>
                <a:gd name="connsiteX1" fmla="*/ 34383 w 34551"/>
                <a:gd name="connsiteY1" fmla="*/ -379 h 55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551" h="55042">
                  <a:moveTo>
                    <a:pt x="3362" y="54664"/>
                  </a:moveTo>
                  <a:cubicBezTo>
                    <a:pt x="-6565" y="30844"/>
                    <a:pt x="4646" y="-54"/>
                    <a:pt x="34383" y="-37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36" name="任意多边形: 形状 2435">
              <a:extLst>
                <a:ext uri="{FF2B5EF4-FFF2-40B4-BE49-F238E27FC236}">
                  <a16:creationId xmlns:a16="http://schemas.microsoft.com/office/drawing/2014/main" id="{591E97AC-7D78-B8F2-6ED5-E55625AAEC3A}"/>
                </a:ext>
              </a:extLst>
            </p:cNvPr>
            <p:cNvSpPr/>
            <p:nvPr/>
          </p:nvSpPr>
          <p:spPr>
            <a:xfrm flipV="1">
              <a:off x="8987302" y="5384558"/>
              <a:ext cx="55712" cy="44988"/>
            </a:xfrm>
            <a:custGeom>
              <a:avLst/>
              <a:gdLst>
                <a:gd name="connsiteX0" fmla="*/ 4949 w 55712"/>
                <a:gd name="connsiteY0" fmla="*/ 44617 h 44988"/>
                <a:gd name="connsiteX1" fmla="*/ 55544 w 55712"/>
                <a:gd name="connsiteY1" fmla="*/ 9299 h 44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5712" h="44988">
                  <a:moveTo>
                    <a:pt x="4949" y="44617"/>
                  </a:moveTo>
                  <a:cubicBezTo>
                    <a:pt x="-14498" y="13917"/>
                    <a:pt x="25647" y="-16412"/>
                    <a:pt x="55544" y="929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37" name="任意多边形: 形状 2436">
              <a:extLst>
                <a:ext uri="{FF2B5EF4-FFF2-40B4-BE49-F238E27FC236}">
                  <a16:creationId xmlns:a16="http://schemas.microsoft.com/office/drawing/2014/main" id="{3B2F6C0B-A0E6-E08B-B432-D03FCA9E977C}"/>
                </a:ext>
              </a:extLst>
            </p:cNvPr>
            <p:cNvSpPr/>
            <p:nvPr/>
          </p:nvSpPr>
          <p:spPr>
            <a:xfrm flipV="1">
              <a:off x="9015197" y="5429683"/>
              <a:ext cx="53416" cy="37720"/>
            </a:xfrm>
            <a:custGeom>
              <a:avLst/>
              <a:gdLst>
                <a:gd name="connsiteX0" fmla="*/ 152 w 53416"/>
                <a:gd name="connsiteY0" fmla="*/ 37358 h 37720"/>
                <a:gd name="connsiteX1" fmla="*/ 53248 w 53416"/>
                <a:gd name="connsiteY1" fmla="*/ 4269 h 3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3416" h="37720">
                  <a:moveTo>
                    <a:pt x="152" y="37358"/>
                  </a:moveTo>
                  <a:cubicBezTo>
                    <a:pt x="-3971" y="764"/>
                    <a:pt x="32700" y="-6671"/>
                    <a:pt x="53248" y="426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38" name="任意多边形: 形状 2437">
              <a:extLst>
                <a:ext uri="{FF2B5EF4-FFF2-40B4-BE49-F238E27FC236}">
                  <a16:creationId xmlns:a16="http://schemas.microsoft.com/office/drawing/2014/main" id="{BEDCEDA1-162C-0F44-BBF0-C3041E31BDE2}"/>
                </a:ext>
              </a:extLst>
            </p:cNvPr>
            <p:cNvSpPr/>
            <p:nvPr/>
          </p:nvSpPr>
          <p:spPr>
            <a:xfrm flipV="1">
              <a:off x="9012806" y="5365984"/>
              <a:ext cx="31672" cy="43824"/>
            </a:xfrm>
            <a:custGeom>
              <a:avLst/>
              <a:gdLst>
                <a:gd name="connsiteX0" fmla="*/ 996 w 31672"/>
                <a:gd name="connsiteY0" fmla="*/ 43450 h 43824"/>
                <a:gd name="connsiteX1" fmla="*/ 31504 w 31672"/>
                <a:gd name="connsiteY1" fmla="*/ -375 h 43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672" h="43824">
                  <a:moveTo>
                    <a:pt x="996" y="43450"/>
                  </a:moveTo>
                  <a:cubicBezTo>
                    <a:pt x="-2177" y="26403"/>
                    <a:pt x="-899" y="4357"/>
                    <a:pt x="31504" y="-37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39" name="任意多边形: 形状 2438">
              <a:extLst>
                <a:ext uri="{FF2B5EF4-FFF2-40B4-BE49-F238E27FC236}">
                  <a16:creationId xmlns:a16="http://schemas.microsoft.com/office/drawing/2014/main" id="{2B417628-703A-A5CE-4B17-B5A6E0284DEE}"/>
                </a:ext>
              </a:extLst>
            </p:cNvPr>
            <p:cNvSpPr/>
            <p:nvPr/>
          </p:nvSpPr>
          <p:spPr>
            <a:xfrm flipV="1">
              <a:off x="8939749" y="5310144"/>
              <a:ext cx="41755" cy="39122"/>
            </a:xfrm>
            <a:custGeom>
              <a:avLst/>
              <a:gdLst>
                <a:gd name="connsiteX0" fmla="*/ 471 w 41755"/>
                <a:gd name="connsiteY0" fmla="*/ 38737 h 39122"/>
                <a:gd name="connsiteX1" fmla="*/ 41586 w 41755"/>
                <a:gd name="connsiteY1" fmla="*/ -369 h 39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755" h="39122">
                  <a:moveTo>
                    <a:pt x="471" y="38737"/>
                  </a:moveTo>
                  <a:cubicBezTo>
                    <a:pt x="-3164" y="25252"/>
                    <a:pt x="8426" y="-1145"/>
                    <a:pt x="41586" y="-36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40" name="任意多边形: 形状 2439">
              <a:extLst>
                <a:ext uri="{FF2B5EF4-FFF2-40B4-BE49-F238E27FC236}">
                  <a16:creationId xmlns:a16="http://schemas.microsoft.com/office/drawing/2014/main" id="{4394EF05-2D30-6E45-947A-0B478DF68E16}"/>
                </a:ext>
              </a:extLst>
            </p:cNvPr>
            <p:cNvSpPr/>
            <p:nvPr/>
          </p:nvSpPr>
          <p:spPr>
            <a:xfrm flipV="1">
              <a:off x="8934109" y="5333718"/>
              <a:ext cx="48708" cy="36307"/>
            </a:xfrm>
            <a:custGeom>
              <a:avLst/>
              <a:gdLst>
                <a:gd name="connsiteX0" fmla="*/ 11349 w 48708"/>
                <a:gd name="connsiteY0" fmla="*/ 35926 h 36307"/>
                <a:gd name="connsiteX1" fmla="*/ 48538 w 48708"/>
                <a:gd name="connsiteY1" fmla="*/ 932 h 36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708" h="36307">
                  <a:moveTo>
                    <a:pt x="11349" y="35926"/>
                  </a:moveTo>
                  <a:cubicBezTo>
                    <a:pt x="-12655" y="25538"/>
                    <a:pt x="1386" y="-7311"/>
                    <a:pt x="48538" y="93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41" name="任意多边形: 形状 2440">
              <a:extLst>
                <a:ext uri="{FF2B5EF4-FFF2-40B4-BE49-F238E27FC236}">
                  <a16:creationId xmlns:a16="http://schemas.microsoft.com/office/drawing/2014/main" id="{20506F6A-C256-A895-ABBD-569839D376FA}"/>
                </a:ext>
              </a:extLst>
            </p:cNvPr>
            <p:cNvSpPr/>
            <p:nvPr/>
          </p:nvSpPr>
          <p:spPr>
            <a:xfrm flipV="1">
              <a:off x="8939709" y="5365508"/>
              <a:ext cx="49827" cy="48031"/>
            </a:xfrm>
            <a:custGeom>
              <a:avLst/>
              <a:gdLst>
                <a:gd name="connsiteX0" fmla="*/ 6345 w 49827"/>
                <a:gd name="connsiteY0" fmla="*/ 47657 h 48031"/>
                <a:gd name="connsiteX1" fmla="*/ 49658 w 49827"/>
                <a:gd name="connsiteY1" fmla="*/ 1710 h 48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9827" h="48031">
                  <a:moveTo>
                    <a:pt x="6345" y="47657"/>
                  </a:moveTo>
                  <a:cubicBezTo>
                    <a:pt x="-4851" y="18813"/>
                    <a:pt x="-7796" y="-8185"/>
                    <a:pt x="49658" y="171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42" name="任意多边形: 形状 2441">
              <a:extLst>
                <a:ext uri="{FF2B5EF4-FFF2-40B4-BE49-F238E27FC236}">
                  <a16:creationId xmlns:a16="http://schemas.microsoft.com/office/drawing/2014/main" id="{9C0B5EBF-3BA7-1269-7467-790310399E54}"/>
                </a:ext>
              </a:extLst>
            </p:cNvPr>
            <p:cNvSpPr/>
            <p:nvPr/>
          </p:nvSpPr>
          <p:spPr>
            <a:xfrm flipV="1">
              <a:off x="8962892" y="5413133"/>
              <a:ext cx="53201" cy="37125"/>
            </a:xfrm>
            <a:custGeom>
              <a:avLst/>
              <a:gdLst>
                <a:gd name="connsiteX0" fmla="*/ -169 w 53201"/>
                <a:gd name="connsiteY0" fmla="*/ 36759 h 37125"/>
                <a:gd name="connsiteX1" fmla="*/ 53033 w 53201"/>
                <a:gd name="connsiteY1" fmla="*/ 4697 h 37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3201" h="37125">
                  <a:moveTo>
                    <a:pt x="-169" y="36759"/>
                  </a:moveTo>
                  <a:cubicBezTo>
                    <a:pt x="2709" y="12068"/>
                    <a:pt x="16515" y="-10832"/>
                    <a:pt x="53033" y="469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43" name="任意多边形: 形状 2442">
              <a:extLst>
                <a:ext uri="{FF2B5EF4-FFF2-40B4-BE49-F238E27FC236}">
                  <a16:creationId xmlns:a16="http://schemas.microsoft.com/office/drawing/2014/main" id="{E5409A8D-940F-621F-C136-00D020182587}"/>
                </a:ext>
              </a:extLst>
            </p:cNvPr>
            <p:cNvSpPr/>
            <p:nvPr/>
          </p:nvSpPr>
          <p:spPr>
            <a:xfrm flipV="1">
              <a:off x="9015365" y="5459924"/>
              <a:ext cx="53614" cy="43983"/>
            </a:xfrm>
            <a:custGeom>
              <a:avLst/>
              <a:gdLst>
                <a:gd name="connsiteX0" fmla="*/ 10820 w 53614"/>
                <a:gd name="connsiteY0" fmla="*/ 43627 h 43983"/>
                <a:gd name="connsiteX1" fmla="*/ 10724 w 53614"/>
                <a:gd name="connsiteY1" fmla="*/ 3939 h 43983"/>
                <a:gd name="connsiteX2" fmla="*/ 53446 w 53614"/>
                <a:gd name="connsiteY2" fmla="*/ 5188 h 43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3614" h="43983">
                  <a:moveTo>
                    <a:pt x="10820" y="43627"/>
                  </a:moveTo>
                  <a:cubicBezTo>
                    <a:pt x="-2656" y="24939"/>
                    <a:pt x="-4925" y="12763"/>
                    <a:pt x="10724" y="3939"/>
                  </a:cubicBezTo>
                  <a:cubicBezTo>
                    <a:pt x="23064" y="-3025"/>
                    <a:pt x="40442" y="-730"/>
                    <a:pt x="53446" y="518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44" name="任意多边形: 形状 2443">
              <a:extLst>
                <a:ext uri="{FF2B5EF4-FFF2-40B4-BE49-F238E27FC236}">
                  <a16:creationId xmlns:a16="http://schemas.microsoft.com/office/drawing/2014/main" id="{8B2C2CE1-04AE-4BB7-E236-A69E507BB670}"/>
                </a:ext>
              </a:extLst>
            </p:cNvPr>
            <p:cNvSpPr/>
            <p:nvPr/>
          </p:nvSpPr>
          <p:spPr>
            <a:xfrm flipV="1">
              <a:off x="9016673" y="5497905"/>
              <a:ext cx="45730" cy="48695"/>
            </a:xfrm>
            <a:custGeom>
              <a:avLst/>
              <a:gdLst>
                <a:gd name="connsiteX0" fmla="*/ 6654 w 45730"/>
                <a:gd name="connsiteY0" fmla="*/ 48346 h 48695"/>
                <a:gd name="connsiteX1" fmla="*/ 45562 w 45730"/>
                <a:gd name="connsiteY1" fmla="*/ -263 h 48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5730" h="48695">
                  <a:moveTo>
                    <a:pt x="6654" y="48346"/>
                  </a:moveTo>
                  <a:cubicBezTo>
                    <a:pt x="-7764" y="26442"/>
                    <a:pt x="-1353" y="-2125"/>
                    <a:pt x="45562" y="-26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45" name="任意多边形: 形状 2444">
              <a:extLst>
                <a:ext uri="{FF2B5EF4-FFF2-40B4-BE49-F238E27FC236}">
                  <a16:creationId xmlns:a16="http://schemas.microsoft.com/office/drawing/2014/main" id="{73F647B7-8AB3-5888-AC06-CEA2802FEF7D}"/>
                </a:ext>
              </a:extLst>
            </p:cNvPr>
            <p:cNvSpPr/>
            <p:nvPr/>
          </p:nvSpPr>
          <p:spPr>
            <a:xfrm flipV="1">
              <a:off x="9010775" y="5532552"/>
              <a:ext cx="39870" cy="60931"/>
            </a:xfrm>
            <a:custGeom>
              <a:avLst/>
              <a:gdLst>
                <a:gd name="connsiteX0" fmla="*/ 9694 w 39870"/>
                <a:gd name="connsiteY0" fmla="*/ 60590 h 60931"/>
                <a:gd name="connsiteX1" fmla="*/ 39703 w 39870"/>
                <a:gd name="connsiteY1" fmla="*/ -342 h 60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870" h="60931">
                  <a:moveTo>
                    <a:pt x="9694" y="60590"/>
                  </a:moveTo>
                  <a:cubicBezTo>
                    <a:pt x="-7107" y="47820"/>
                    <a:pt x="-5685" y="8802"/>
                    <a:pt x="39703" y="-34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46" name="任意多边形: 形状 2445">
              <a:extLst>
                <a:ext uri="{FF2B5EF4-FFF2-40B4-BE49-F238E27FC236}">
                  <a16:creationId xmlns:a16="http://schemas.microsoft.com/office/drawing/2014/main" id="{78B56F72-4970-5EB6-0967-DF57BF928BAE}"/>
                </a:ext>
              </a:extLst>
            </p:cNvPr>
            <p:cNvSpPr/>
            <p:nvPr/>
          </p:nvSpPr>
          <p:spPr>
            <a:xfrm flipV="1">
              <a:off x="8964531" y="5439207"/>
              <a:ext cx="50997" cy="40680"/>
            </a:xfrm>
            <a:custGeom>
              <a:avLst/>
              <a:gdLst>
                <a:gd name="connsiteX0" fmla="*/ 6646 w 50997"/>
                <a:gd name="connsiteY0" fmla="*/ 40319 h 40680"/>
                <a:gd name="connsiteX1" fmla="*/ 50829 w 50997"/>
                <a:gd name="connsiteY1" fmla="*/ 895 h 40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997" h="40680">
                  <a:moveTo>
                    <a:pt x="6646" y="40319"/>
                  </a:moveTo>
                  <a:cubicBezTo>
                    <a:pt x="-9225" y="20424"/>
                    <a:pt x="1487" y="-6513"/>
                    <a:pt x="50829" y="89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47" name="任意多边形: 形状 2446">
              <a:extLst>
                <a:ext uri="{FF2B5EF4-FFF2-40B4-BE49-F238E27FC236}">
                  <a16:creationId xmlns:a16="http://schemas.microsoft.com/office/drawing/2014/main" id="{E3E1A1EF-0485-AC14-D5D6-856DF144B394}"/>
                </a:ext>
              </a:extLst>
            </p:cNvPr>
            <p:cNvSpPr/>
            <p:nvPr/>
          </p:nvSpPr>
          <p:spPr>
            <a:xfrm flipV="1">
              <a:off x="8967985" y="5472783"/>
              <a:ext cx="48914" cy="42391"/>
            </a:xfrm>
            <a:custGeom>
              <a:avLst/>
              <a:gdLst>
                <a:gd name="connsiteX0" fmla="*/ 3787 w 48914"/>
                <a:gd name="connsiteY0" fmla="*/ 42037 h 42391"/>
                <a:gd name="connsiteX1" fmla="*/ 48745 w 48914"/>
                <a:gd name="connsiteY1" fmla="*/ 2121 h 42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914" h="42391">
                  <a:moveTo>
                    <a:pt x="3787" y="42037"/>
                  </a:moveTo>
                  <a:cubicBezTo>
                    <a:pt x="-6127" y="23811"/>
                    <a:pt x="405" y="-9726"/>
                    <a:pt x="48745" y="212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48" name="任意多边形: 形状 2447">
              <a:extLst>
                <a:ext uri="{FF2B5EF4-FFF2-40B4-BE49-F238E27FC236}">
                  <a16:creationId xmlns:a16="http://schemas.microsoft.com/office/drawing/2014/main" id="{15876D4B-7FDD-2619-33E4-884115F3371E}"/>
                </a:ext>
              </a:extLst>
            </p:cNvPr>
            <p:cNvSpPr/>
            <p:nvPr/>
          </p:nvSpPr>
          <p:spPr>
            <a:xfrm flipV="1">
              <a:off x="8963540" y="5503739"/>
              <a:ext cx="47012" cy="47833"/>
            </a:xfrm>
            <a:custGeom>
              <a:avLst/>
              <a:gdLst>
                <a:gd name="connsiteX0" fmla="*/ 8113 w 47012"/>
                <a:gd name="connsiteY0" fmla="*/ 47485 h 47833"/>
                <a:gd name="connsiteX1" fmla="*/ 46844 w 47012"/>
                <a:gd name="connsiteY1" fmla="*/ 1171 h 47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012" h="47833">
                  <a:moveTo>
                    <a:pt x="8113" y="47485"/>
                  </a:moveTo>
                  <a:cubicBezTo>
                    <a:pt x="-13170" y="19036"/>
                    <a:pt x="9008" y="-6987"/>
                    <a:pt x="46844" y="117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49" name="任意多边形: 形状 2448">
              <a:extLst>
                <a:ext uri="{FF2B5EF4-FFF2-40B4-BE49-F238E27FC236}">
                  <a16:creationId xmlns:a16="http://schemas.microsoft.com/office/drawing/2014/main" id="{5C439B86-28A6-A7AE-F3E4-D8F37D15D9AB}"/>
                </a:ext>
              </a:extLst>
            </p:cNvPr>
            <p:cNvSpPr/>
            <p:nvPr/>
          </p:nvSpPr>
          <p:spPr>
            <a:xfrm flipV="1">
              <a:off x="8944318" y="5455281"/>
              <a:ext cx="20041" cy="2486"/>
            </a:xfrm>
            <a:custGeom>
              <a:avLst/>
              <a:gdLst>
                <a:gd name="connsiteX0" fmla="*/ -170 w 20041"/>
                <a:gd name="connsiteY0" fmla="*/ 2125 h 2486"/>
                <a:gd name="connsiteX1" fmla="*/ 19872 w 20041"/>
                <a:gd name="connsiteY1" fmla="*/ 1955 h 2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041" h="2486">
                  <a:moveTo>
                    <a:pt x="-170" y="2125"/>
                  </a:moveTo>
                  <a:cubicBezTo>
                    <a:pt x="5802" y="-2202"/>
                    <a:pt x="14302" y="39"/>
                    <a:pt x="19872" y="195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50" name="任意多边形: 形状 2449">
              <a:extLst>
                <a:ext uri="{FF2B5EF4-FFF2-40B4-BE49-F238E27FC236}">
                  <a16:creationId xmlns:a16="http://schemas.microsoft.com/office/drawing/2014/main" id="{11919655-3BFB-B717-4DF0-4B1CF875E3CF}"/>
                </a:ext>
              </a:extLst>
            </p:cNvPr>
            <p:cNvSpPr/>
            <p:nvPr/>
          </p:nvSpPr>
          <p:spPr>
            <a:xfrm flipV="1">
              <a:off x="8943723" y="5485404"/>
              <a:ext cx="24275" cy="3978"/>
            </a:xfrm>
            <a:custGeom>
              <a:avLst/>
              <a:gdLst>
                <a:gd name="connsiteX0" fmla="*/ -170 w 24275"/>
                <a:gd name="connsiteY0" fmla="*/ 3623 h 3978"/>
                <a:gd name="connsiteX1" fmla="*/ 24106 w 24275"/>
                <a:gd name="connsiteY1" fmla="*/ 2401 h 3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275" h="3978">
                  <a:moveTo>
                    <a:pt x="-170" y="3623"/>
                  </a:moveTo>
                  <a:cubicBezTo>
                    <a:pt x="4535" y="-988"/>
                    <a:pt x="17059" y="-1847"/>
                    <a:pt x="24106" y="240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51" name="任意多边形: 形状 2450">
              <a:extLst>
                <a:ext uri="{FF2B5EF4-FFF2-40B4-BE49-F238E27FC236}">
                  <a16:creationId xmlns:a16="http://schemas.microsoft.com/office/drawing/2014/main" id="{93E3154C-6613-6253-AADF-3FF96EF246EB}"/>
                </a:ext>
              </a:extLst>
            </p:cNvPr>
            <p:cNvSpPr/>
            <p:nvPr/>
          </p:nvSpPr>
          <p:spPr>
            <a:xfrm flipV="1">
              <a:off x="8934912" y="5529457"/>
              <a:ext cx="34349" cy="14618"/>
            </a:xfrm>
            <a:custGeom>
              <a:avLst/>
              <a:gdLst>
                <a:gd name="connsiteX0" fmla="*/ -170 w 34349"/>
                <a:gd name="connsiteY0" fmla="*/ 14272 h 14618"/>
                <a:gd name="connsiteX1" fmla="*/ 34180 w 34349"/>
                <a:gd name="connsiteY1" fmla="*/ 2313 h 14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349" h="14618">
                  <a:moveTo>
                    <a:pt x="-170" y="14272"/>
                  </a:moveTo>
                  <a:cubicBezTo>
                    <a:pt x="1864" y="3728"/>
                    <a:pt x="25797" y="-4902"/>
                    <a:pt x="34180" y="231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52" name="任意多边形: 形状 2451">
              <a:extLst>
                <a:ext uri="{FF2B5EF4-FFF2-40B4-BE49-F238E27FC236}">
                  <a16:creationId xmlns:a16="http://schemas.microsoft.com/office/drawing/2014/main" id="{927AE184-CD93-3D5C-1D01-9541A3B7A65F}"/>
                </a:ext>
              </a:extLst>
            </p:cNvPr>
            <p:cNvSpPr/>
            <p:nvPr/>
          </p:nvSpPr>
          <p:spPr>
            <a:xfrm flipV="1">
              <a:off x="8957848" y="5543744"/>
              <a:ext cx="59161" cy="40435"/>
            </a:xfrm>
            <a:custGeom>
              <a:avLst/>
              <a:gdLst>
                <a:gd name="connsiteX0" fmla="*/ 470 w 59161"/>
                <a:gd name="connsiteY0" fmla="*/ 40094 h 40435"/>
                <a:gd name="connsiteX1" fmla="*/ 58993 w 59161"/>
                <a:gd name="connsiteY1" fmla="*/ 9554 h 40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9161" h="40435">
                  <a:moveTo>
                    <a:pt x="470" y="40094"/>
                  </a:moveTo>
                  <a:cubicBezTo>
                    <a:pt x="-5103" y="5505"/>
                    <a:pt x="26725" y="-13018"/>
                    <a:pt x="58993" y="955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53" name="任意多边形: 形状 2452">
              <a:extLst>
                <a:ext uri="{FF2B5EF4-FFF2-40B4-BE49-F238E27FC236}">
                  <a16:creationId xmlns:a16="http://schemas.microsoft.com/office/drawing/2014/main" id="{BF0BE7CC-5E76-3B09-772B-DC6A60132858}"/>
                </a:ext>
              </a:extLst>
            </p:cNvPr>
            <p:cNvSpPr/>
            <p:nvPr/>
          </p:nvSpPr>
          <p:spPr>
            <a:xfrm flipV="1">
              <a:off x="9003277" y="5581487"/>
              <a:ext cx="32688" cy="48903"/>
            </a:xfrm>
            <a:custGeom>
              <a:avLst/>
              <a:gdLst>
                <a:gd name="connsiteX0" fmla="*/ 881 w 32688"/>
                <a:gd name="connsiteY0" fmla="*/ 48570 h 48903"/>
                <a:gd name="connsiteX1" fmla="*/ 32521 w 32688"/>
                <a:gd name="connsiteY1" fmla="*/ -334 h 48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688" h="48903">
                  <a:moveTo>
                    <a:pt x="881" y="48570"/>
                  </a:moveTo>
                  <a:cubicBezTo>
                    <a:pt x="-3381" y="28945"/>
                    <a:pt x="4987" y="9489"/>
                    <a:pt x="32521" y="-33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54" name="任意多边形: 形状 2453">
              <a:extLst>
                <a:ext uri="{FF2B5EF4-FFF2-40B4-BE49-F238E27FC236}">
                  <a16:creationId xmlns:a16="http://schemas.microsoft.com/office/drawing/2014/main" id="{E29D35D0-ABDA-BF9D-9FC5-D51BA8AC40C0}"/>
                </a:ext>
              </a:extLst>
            </p:cNvPr>
            <p:cNvSpPr/>
            <p:nvPr/>
          </p:nvSpPr>
          <p:spPr>
            <a:xfrm flipV="1">
              <a:off x="8987366" y="5605181"/>
              <a:ext cx="38578" cy="45186"/>
            </a:xfrm>
            <a:custGeom>
              <a:avLst/>
              <a:gdLst>
                <a:gd name="connsiteX0" fmla="*/ 18101 w 38578"/>
                <a:gd name="connsiteY0" fmla="*/ 44857 h 45186"/>
                <a:gd name="connsiteX1" fmla="*/ 38410 w 38578"/>
                <a:gd name="connsiteY1" fmla="*/ 412 h 45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578" h="45186">
                  <a:moveTo>
                    <a:pt x="18101" y="44857"/>
                  </a:moveTo>
                  <a:cubicBezTo>
                    <a:pt x="-9533" y="31325"/>
                    <a:pt x="-8151" y="-6038"/>
                    <a:pt x="38410" y="41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55" name="任意多边形: 形状 2454">
              <a:extLst>
                <a:ext uri="{FF2B5EF4-FFF2-40B4-BE49-F238E27FC236}">
                  <a16:creationId xmlns:a16="http://schemas.microsoft.com/office/drawing/2014/main" id="{F8A3AD15-239A-7540-F29D-46474BD86B7A}"/>
                </a:ext>
              </a:extLst>
            </p:cNvPr>
            <p:cNvSpPr/>
            <p:nvPr/>
          </p:nvSpPr>
          <p:spPr>
            <a:xfrm flipV="1">
              <a:off x="8985899" y="5642924"/>
              <a:ext cx="14735" cy="50078"/>
            </a:xfrm>
            <a:custGeom>
              <a:avLst/>
              <a:gdLst>
                <a:gd name="connsiteX0" fmla="*/ 5995 w 14735"/>
                <a:gd name="connsiteY0" fmla="*/ 49757 h 50078"/>
                <a:gd name="connsiteX1" fmla="*/ 14566 w 14735"/>
                <a:gd name="connsiteY1" fmla="*/ -322 h 50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735" h="50078">
                  <a:moveTo>
                    <a:pt x="5995" y="49757"/>
                  </a:moveTo>
                  <a:cubicBezTo>
                    <a:pt x="-4417" y="36753"/>
                    <a:pt x="-1689" y="12693"/>
                    <a:pt x="14566" y="-32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56" name="任意多边形: 形状 2455">
              <a:extLst>
                <a:ext uri="{FF2B5EF4-FFF2-40B4-BE49-F238E27FC236}">
                  <a16:creationId xmlns:a16="http://schemas.microsoft.com/office/drawing/2014/main" id="{2137AFC6-C84D-94B5-1177-FB8CAC06985D}"/>
                </a:ext>
              </a:extLst>
            </p:cNvPr>
            <p:cNvSpPr/>
            <p:nvPr/>
          </p:nvSpPr>
          <p:spPr>
            <a:xfrm flipV="1">
              <a:off x="8947860" y="5565652"/>
              <a:ext cx="39824" cy="59212"/>
            </a:xfrm>
            <a:custGeom>
              <a:avLst/>
              <a:gdLst>
                <a:gd name="connsiteX0" fmla="*/ 12362 w 39824"/>
                <a:gd name="connsiteY0" fmla="*/ 58877 h 59212"/>
                <a:gd name="connsiteX1" fmla="*/ 39655 w 39824"/>
                <a:gd name="connsiteY1" fmla="*/ -336 h 59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824" h="59212">
                  <a:moveTo>
                    <a:pt x="12362" y="58877"/>
                  </a:moveTo>
                  <a:cubicBezTo>
                    <a:pt x="-12241" y="30356"/>
                    <a:pt x="701" y="921"/>
                    <a:pt x="39655" y="-33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57" name="任意多边形: 形状 2456">
              <a:extLst>
                <a:ext uri="{FF2B5EF4-FFF2-40B4-BE49-F238E27FC236}">
                  <a16:creationId xmlns:a16="http://schemas.microsoft.com/office/drawing/2014/main" id="{E10FA6E5-90A1-1E3E-AD85-4ABC0E2F1116}"/>
                </a:ext>
              </a:extLst>
            </p:cNvPr>
            <p:cNvSpPr/>
            <p:nvPr/>
          </p:nvSpPr>
          <p:spPr>
            <a:xfrm flipV="1">
              <a:off x="8917767" y="5559937"/>
              <a:ext cx="31804" cy="22863"/>
            </a:xfrm>
            <a:custGeom>
              <a:avLst/>
              <a:gdLst>
                <a:gd name="connsiteX0" fmla="*/ -170 w 31804"/>
                <a:gd name="connsiteY0" fmla="*/ 22523 h 22863"/>
                <a:gd name="connsiteX1" fmla="*/ 31634 w 31804"/>
                <a:gd name="connsiteY1" fmla="*/ -340 h 22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804" h="22863">
                  <a:moveTo>
                    <a:pt x="-170" y="22523"/>
                  </a:moveTo>
                  <a:cubicBezTo>
                    <a:pt x="3524" y="12015"/>
                    <a:pt x="16244" y="2871"/>
                    <a:pt x="31634" y="-34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58" name="任意多边形: 形状 2457">
              <a:extLst>
                <a:ext uri="{FF2B5EF4-FFF2-40B4-BE49-F238E27FC236}">
                  <a16:creationId xmlns:a16="http://schemas.microsoft.com/office/drawing/2014/main" id="{503CB238-47EE-E6D2-6262-A9757771044B}"/>
                </a:ext>
              </a:extLst>
            </p:cNvPr>
            <p:cNvSpPr/>
            <p:nvPr/>
          </p:nvSpPr>
          <p:spPr>
            <a:xfrm flipV="1">
              <a:off x="8941891" y="5610657"/>
              <a:ext cx="44669" cy="46936"/>
            </a:xfrm>
            <a:custGeom>
              <a:avLst/>
              <a:gdLst>
                <a:gd name="connsiteX0" fmla="*/ 11069 w 44669"/>
                <a:gd name="connsiteY0" fmla="*/ 46608 h 46936"/>
                <a:gd name="connsiteX1" fmla="*/ 44500 w 44669"/>
                <a:gd name="connsiteY1" fmla="*/ 3108 h 46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669" h="46936">
                  <a:moveTo>
                    <a:pt x="11069" y="46608"/>
                  </a:moveTo>
                  <a:cubicBezTo>
                    <a:pt x="-12670" y="24614"/>
                    <a:pt x="2472" y="-11659"/>
                    <a:pt x="44500" y="310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59" name="任意多边形: 形状 2458">
              <a:extLst>
                <a:ext uri="{FF2B5EF4-FFF2-40B4-BE49-F238E27FC236}">
                  <a16:creationId xmlns:a16="http://schemas.microsoft.com/office/drawing/2014/main" id="{F3C6C26F-35D5-199C-4D82-AFEA3F9D1AA2}"/>
                </a:ext>
              </a:extLst>
            </p:cNvPr>
            <p:cNvSpPr/>
            <p:nvPr/>
          </p:nvSpPr>
          <p:spPr>
            <a:xfrm flipV="1">
              <a:off x="8921749" y="5570890"/>
              <a:ext cx="25143" cy="47233"/>
            </a:xfrm>
            <a:custGeom>
              <a:avLst/>
              <a:gdLst>
                <a:gd name="connsiteX0" fmla="*/ 3707 w 25143"/>
                <a:gd name="connsiteY0" fmla="*/ 46898 h 47233"/>
                <a:gd name="connsiteX1" fmla="*/ 24974 w 25143"/>
                <a:gd name="connsiteY1" fmla="*/ -336 h 47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143" h="47233">
                  <a:moveTo>
                    <a:pt x="3707" y="46898"/>
                  </a:moveTo>
                  <a:cubicBezTo>
                    <a:pt x="-4515" y="33049"/>
                    <a:pt x="-658" y="9913"/>
                    <a:pt x="24974" y="-33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60" name="任意多边形: 形状 2459">
              <a:extLst>
                <a:ext uri="{FF2B5EF4-FFF2-40B4-BE49-F238E27FC236}">
                  <a16:creationId xmlns:a16="http://schemas.microsoft.com/office/drawing/2014/main" id="{2EBD36BB-4B49-A285-615D-758E3E14C2E9}"/>
                </a:ext>
              </a:extLst>
            </p:cNvPr>
            <p:cNvSpPr/>
            <p:nvPr/>
          </p:nvSpPr>
          <p:spPr>
            <a:xfrm flipV="1">
              <a:off x="8965228" y="5685905"/>
              <a:ext cx="28501" cy="43154"/>
            </a:xfrm>
            <a:custGeom>
              <a:avLst/>
              <a:gdLst>
                <a:gd name="connsiteX0" fmla="*/ 28332 w 28501"/>
                <a:gd name="connsiteY0" fmla="*/ 42840 h 43154"/>
                <a:gd name="connsiteX1" fmla="*/ 5353 w 28501"/>
                <a:gd name="connsiteY1" fmla="*/ -314 h 43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501" h="43154">
                  <a:moveTo>
                    <a:pt x="28332" y="42840"/>
                  </a:moveTo>
                  <a:cubicBezTo>
                    <a:pt x="6144" y="42196"/>
                    <a:pt x="-8781" y="25511"/>
                    <a:pt x="5353" y="-31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61" name="任意多边形: 形状 2460">
              <a:extLst>
                <a:ext uri="{FF2B5EF4-FFF2-40B4-BE49-F238E27FC236}">
                  <a16:creationId xmlns:a16="http://schemas.microsoft.com/office/drawing/2014/main" id="{2986AC35-E0AA-5E57-74DC-E510098B99DA}"/>
                </a:ext>
              </a:extLst>
            </p:cNvPr>
            <p:cNvSpPr/>
            <p:nvPr/>
          </p:nvSpPr>
          <p:spPr>
            <a:xfrm flipV="1">
              <a:off x="8953439" y="5656377"/>
              <a:ext cx="14552" cy="42667"/>
            </a:xfrm>
            <a:custGeom>
              <a:avLst/>
              <a:gdLst>
                <a:gd name="connsiteX0" fmla="*/ 5473 w 14552"/>
                <a:gd name="connsiteY0" fmla="*/ 42348 h 42667"/>
                <a:gd name="connsiteX1" fmla="*/ 14383 w 14552"/>
                <a:gd name="connsiteY1" fmla="*/ -320 h 42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552" h="42667">
                  <a:moveTo>
                    <a:pt x="5473" y="42348"/>
                  </a:moveTo>
                  <a:cubicBezTo>
                    <a:pt x="-3843" y="25924"/>
                    <a:pt x="-2123" y="12310"/>
                    <a:pt x="14383" y="-32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62" name="任意多边形: 形状 2461">
              <a:extLst>
                <a:ext uri="{FF2B5EF4-FFF2-40B4-BE49-F238E27FC236}">
                  <a16:creationId xmlns:a16="http://schemas.microsoft.com/office/drawing/2014/main" id="{BF03E747-1EF6-30EF-13A7-E5C424931F93}"/>
                </a:ext>
              </a:extLst>
            </p:cNvPr>
            <p:cNvSpPr/>
            <p:nvPr/>
          </p:nvSpPr>
          <p:spPr>
            <a:xfrm flipV="1">
              <a:off x="8917387" y="5633637"/>
              <a:ext cx="35158" cy="42710"/>
            </a:xfrm>
            <a:custGeom>
              <a:avLst/>
              <a:gdLst>
                <a:gd name="connsiteX0" fmla="*/ 23785 w 35158"/>
                <a:gd name="connsiteY0" fmla="*/ 42386 h 42710"/>
                <a:gd name="connsiteX1" fmla="*/ 34988 w 35158"/>
                <a:gd name="connsiteY1" fmla="*/ -104 h 42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158" h="42710">
                  <a:moveTo>
                    <a:pt x="23785" y="42386"/>
                  </a:moveTo>
                  <a:cubicBezTo>
                    <a:pt x="-13068" y="35781"/>
                    <a:pt x="-5897" y="-3612"/>
                    <a:pt x="34988" y="-10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63" name="任意多边形: 形状 2462">
              <a:extLst>
                <a:ext uri="{FF2B5EF4-FFF2-40B4-BE49-F238E27FC236}">
                  <a16:creationId xmlns:a16="http://schemas.microsoft.com/office/drawing/2014/main" id="{FB77E4C1-1009-52FA-D7DE-13E7FD2A7815}"/>
                </a:ext>
              </a:extLst>
            </p:cNvPr>
            <p:cNvSpPr/>
            <p:nvPr/>
          </p:nvSpPr>
          <p:spPr>
            <a:xfrm flipV="1">
              <a:off x="8927234" y="5675904"/>
              <a:ext cx="37982" cy="41548"/>
            </a:xfrm>
            <a:custGeom>
              <a:avLst/>
              <a:gdLst>
                <a:gd name="connsiteX0" fmla="*/ 10009 w 37982"/>
                <a:gd name="connsiteY0" fmla="*/ 41232 h 41548"/>
                <a:gd name="connsiteX1" fmla="*/ 37813 w 37982"/>
                <a:gd name="connsiteY1" fmla="*/ 3470 h 41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982" h="41548">
                  <a:moveTo>
                    <a:pt x="10009" y="41232"/>
                  </a:moveTo>
                  <a:cubicBezTo>
                    <a:pt x="-13274" y="21675"/>
                    <a:pt x="6515" y="-11554"/>
                    <a:pt x="37813" y="347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64" name="任意多边形: 形状 2463">
              <a:extLst>
                <a:ext uri="{FF2B5EF4-FFF2-40B4-BE49-F238E27FC236}">
                  <a16:creationId xmlns:a16="http://schemas.microsoft.com/office/drawing/2014/main" id="{4A39F204-83DA-17A9-233E-DD3826DF16BB}"/>
                </a:ext>
              </a:extLst>
            </p:cNvPr>
            <p:cNvSpPr/>
            <p:nvPr/>
          </p:nvSpPr>
          <p:spPr>
            <a:xfrm flipV="1">
              <a:off x="8904449" y="5593274"/>
              <a:ext cx="17842" cy="52499"/>
            </a:xfrm>
            <a:custGeom>
              <a:avLst/>
              <a:gdLst>
                <a:gd name="connsiteX0" fmla="*/ 17672 w 17842"/>
                <a:gd name="connsiteY0" fmla="*/ 52168 h 52499"/>
                <a:gd name="connsiteX1" fmla="*/ 15453 w 17842"/>
                <a:gd name="connsiteY1" fmla="*/ -331 h 52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842" h="52499">
                  <a:moveTo>
                    <a:pt x="17672" y="52168"/>
                  </a:moveTo>
                  <a:cubicBezTo>
                    <a:pt x="-6138" y="33495"/>
                    <a:pt x="-5347" y="10669"/>
                    <a:pt x="15453" y="-33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65" name="任意多边形: 形状 2464">
              <a:extLst>
                <a:ext uri="{FF2B5EF4-FFF2-40B4-BE49-F238E27FC236}">
                  <a16:creationId xmlns:a16="http://schemas.microsoft.com/office/drawing/2014/main" id="{288BBCB7-BC86-37D8-51BA-B2794461D22A}"/>
                </a:ext>
              </a:extLst>
            </p:cNvPr>
            <p:cNvSpPr/>
            <p:nvPr/>
          </p:nvSpPr>
          <p:spPr>
            <a:xfrm flipV="1">
              <a:off x="8891652" y="5569105"/>
              <a:ext cx="20150" cy="33796"/>
            </a:xfrm>
            <a:custGeom>
              <a:avLst/>
              <a:gdLst>
                <a:gd name="connsiteX0" fmla="*/ 2727 w 20150"/>
                <a:gd name="connsiteY0" fmla="*/ 33460 h 33796"/>
                <a:gd name="connsiteX1" fmla="*/ 19980 w 20150"/>
                <a:gd name="connsiteY1" fmla="*/ -337 h 33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150" h="33796">
                  <a:moveTo>
                    <a:pt x="2727" y="33460"/>
                  </a:moveTo>
                  <a:cubicBezTo>
                    <a:pt x="-5213" y="18339"/>
                    <a:pt x="4024" y="5413"/>
                    <a:pt x="19980" y="-33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66" name="任意多边形: 形状 2465">
              <a:extLst>
                <a:ext uri="{FF2B5EF4-FFF2-40B4-BE49-F238E27FC236}">
                  <a16:creationId xmlns:a16="http://schemas.microsoft.com/office/drawing/2014/main" id="{FA71A1F0-54AA-9DAF-02F7-69A994826858}"/>
                </a:ext>
              </a:extLst>
            </p:cNvPr>
            <p:cNvSpPr/>
            <p:nvPr/>
          </p:nvSpPr>
          <p:spPr>
            <a:xfrm flipV="1">
              <a:off x="8880417" y="5589941"/>
              <a:ext cx="25075" cy="40058"/>
            </a:xfrm>
            <a:custGeom>
              <a:avLst/>
              <a:gdLst>
                <a:gd name="connsiteX0" fmla="*/ 13248 w 25075"/>
                <a:gd name="connsiteY0" fmla="*/ 39726 h 40058"/>
                <a:gd name="connsiteX1" fmla="*/ 24905 w 25075"/>
                <a:gd name="connsiteY1" fmla="*/ -333 h 40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075" h="40058">
                  <a:moveTo>
                    <a:pt x="13248" y="39726"/>
                  </a:moveTo>
                  <a:cubicBezTo>
                    <a:pt x="-10041" y="26166"/>
                    <a:pt x="-1003" y="5191"/>
                    <a:pt x="24905" y="-33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67" name="任意多边形: 形状 2466">
              <a:extLst>
                <a:ext uri="{FF2B5EF4-FFF2-40B4-BE49-F238E27FC236}">
                  <a16:creationId xmlns:a16="http://schemas.microsoft.com/office/drawing/2014/main" id="{9D3C4C5A-7315-060B-49D3-C1D9E9275D80}"/>
                </a:ext>
              </a:extLst>
            </p:cNvPr>
            <p:cNvSpPr/>
            <p:nvPr/>
          </p:nvSpPr>
          <p:spPr>
            <a:xfrm flipV="1">
              <a:off x="8930604" y="5715433"/>
              <a:ext cx="10888" cy="37497"/>
            </a:xfrm>
            <a:custGeom>
              <a:avLst/>
              <a:gdLst>
                <a:gd name="connsiteX0" fmla="*/ 9972 w 10888"/>
                <a:gd name="connsiteY0" fmla="*/ 37188 h 37497"/>
                <a:gd name="connsiteX1" fmla="*/ 10719 w 10888"/>
                <a:gd name="connsiteY1" fmla="*/ -309 h 37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888" h="37497">
                  <a:moveTo>
                    <a:pt x="9972" y="37188"/>
                  </a:moveTo>
                  <a:cubicBezTo>
                    <a:pt x="-1648" y="26580"/>
                    <a:pt x="-5611" y="16021"/>
                    <a:pt x="10719" y="-30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68" name="任意多边形: 形状 2467">
              <a:extLst>
                <a:ext uri="{FF2B5EF4-FFF2-40B4-BE49-F238E27FC236}">
                  <a16:creationId xmlns:a16="http://schemas.microsoft.com/office/drawing/2014/main" id="{09689263-D71C-71B1-FB41-336254B9CCD9}"/>
                </a:ext>
              </a:extLst>
            </p:cNvPr>
            <p:cNvSpPr/>
            <p:nvPr/>
          </p:nvSpPr>
          <p:spPr>
            <a:xfrm flipV="1">
              <a:off x="8891095" y="5733983"/>
              <a:ext cx="39173" cy="43089"/>
            </a:xfrm>
            <a:custGeom>
              <a:avLst/>
              <a:gdLst>
                <a:gd name="connsiteX0" fmla="*/ 39003 w 39173"/>
                <a:gd name="connsiteY0" fmla="*/ 42284 h 43089"/>
                <a:gd name="connsiteX1" fmla="*/ 2226 w 39173"/>
                <a:gd name="connsiteY1" fmla="*/ -305 h 43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173" h="43089">
                  <a:moveTo>
                    <a:pt x="39003" y="42284"/>
                  </a:moveTo>
                  <a:cubicBezTo>
                    <a:pt x="9433" y="46316"/>
                    <a:pt x="-6543" y="25399"/>
                    <a:pt x="2226" y="-30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69" name="任意多边形: 形状 2468">
              <a:extLst>
                <a:ext uri="{FF2B5EF4-FFF2-40B4-BE49-F238E27FC236}">
                  <a16:creationId xmlns:a16="http://schemas.microsoft.com/office/drawing/2014/main" id="{363C9CFD-E878-39FB-43E8-1013A53358F9}"/>
                </a:ext>
              </a:extLst>
            </p:cNvPr>
            <p:cNvSpPr/>
            <p:nvPr/>
          </p:nvSpPr>
          <p:spPr>
            <a:xfrm flipV="1">
              <a:off x="8904267" y="5698168"/>
              <a:ext cx="23144" cy="39319"/>
            </a:xfrm>
            <a:custGeom>
              <a:avLst/>
              <a:gdLst>
                <a:gd name="connsiteX0" fmla="*/ 22974 w 23144"/>
                <a:gd name="connsiteY0" fmla="*/ 39007 h 39319"/>
                <a:gd name="connsiteX1" fmla="*/ 2968 w 23144"/>
                <a:gd name="connsiteY1" fmla="*/ -312 h 39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144" h="39319">
                  <a:moveTo>
                    <a:pt x="22974" y="39007"/>
                  </a:moveTo>
                  <a:cubicBezTo>
                    <a:pt x="4035" y="35760"/>
                    <a:pt x="-5568" y="15437"/>
                    <a:pt x="2968" y="-31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70" name="任意多边形: 形状 2469">
              <a:extLst>
                <a:ext uri="{FF2B5EF4-FFF2-40B4-BE49-F238E27FC236}">
                  <a16:creationId xmlns:a16="http://schemas.microsoft.com/office/drawing/2014/main" id="{5B4F6E20-CB11-DA15-658D-4F7B5627BF12}"/>
                </a:ext>
              </a:extLst>
            </p:cNvPr>
            <p:cNvSpPr/>
            <p:nvPr/>
          </p:nvSpPr>
          <p:spPr>
            <a:xfrm flipV="1">
              <a:off x="8851730" y="5562556"/>
              <a:ext cx="28624" cy="47452"/>
            </a:xfrm>
            <a:custGeom>
              <a:avLst/>
              <a:gdLst>
                <a:gd name="connsiteX0" fmla="*/ 18479 w 28624"/>
                <a:gd name="connsiteY0" fmla="*/ 47115 h 47452"/>
                <a:gd name="connsiteX1" fmla="*/ 28453 w 28624"/>
                <a:gd name="connsiteY1" fmla="*/ -314 h 47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624" h="47452">
                  <a:moveTo>
                    <a:pt x="18479" y="47115"/>
                  </a:moveTo>
                  <a:cubicBezTo>
                    <a:pt x="-2980" y="42464"/>
                    <a:pt x="-13122" y="-1479"/>
                    <a:pt x="28453" y="-31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71" name="任意多边形: 形状 2470">
              <a:extLst>
                <a:ext uri="{FF2B5EF4-FFF2-40B4-BE49-F238E27FC236}">
                  <a16:creationId xmlns:a16="http://schemas.microsoft.com/office/drawing/2014/main" id="{D3BDC260-DF27-D2D6-DF82-5D231069DDB4}"/>
                </a:ext>
              </a:extLst>
            </p:cNvPr>
            <p:cNvSpPr/>
            <p:nvPr/>
          </p:nvSpPr>
          <p:spPr>
            <a:xfrm flipV="1">
              <a:off x="8893159" y="5656020"/>
              <a:ext cx="24132" cy="46748"/>
            </a:xfrm>
            <a:custGeom>
              <a:avLst/>
              <a:gdLst>
                <a:gd name="connsiteX0" fmla="*/ 23962 w 24132"/>
                <a:gd name="connsiteY0" fmla="*/ 46429 h 46748"/>
                <a:gd name="connsiteX1" fmla="*/ 22117 w 24132"/>
                <a:gd name="connsiteY1" fmla="*/ -320 h 46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132" h="46748">
                  <a:moveTo>
                    <a:pt x="23962" y="46429"/>
                  </a:moveTo>
                  <a:cubicBezTo>
                    <a:pt x="-3267" y="42990"/>
                    <a:pt x="-12090" y="11005"/>
                    <a:pt x="22117" y="-32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72" name="任意多边形: 形状 2471">
              <a:extLst>
                <a:ext uri="{FF2B5EF4-FFF2-40B4-BE49-F238E27FC236}">
                  <a16:creationId xmlns:a16="http://schemas.microsoft.com/office/drawing/2014/main" id="{2BA69ECD-DF5E-60C6-E36C-A5388BEBF137}"/>
                </a:ext>
              </a:extLst>
            </p:cNvPr>
            <p:cNvSpPr/>
            <p:nvPr/>
          </p:nvSpPr>
          <p:spPr>
            <a:xfrm flipV="1">
              <a:off x="8876205" y="5626016"/>
              <a:ext cx="18702" cy="49185"/>
            </a:xfrm>
            <a:custGeom>
              <a:avLst/>
              <a:gdLst>
                <a:gd name="connsiteX0" fmla="*/ 18531 w 18702"/>
                <a:gd name="connsiteY0" fmla="*/ 48861 h 49185"/>
                <a:gd name="connsiteX1" fmla="*/ 16231 w 18702"/>
                <a:gd name="connsiteY1" fmla="*/ -325 h 49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702" h="49185">
                  <a:moveTo>
                    <a:pt x="18531" y="48861"/>
                  </a:moveTo>
                  <a:cubicBezTo>
                    <a:pt x="-7535" y="28342"/>
                    <a:pt x="-4506" y="13361"/>
                    <a:pt x="16231" y="-32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73" name="任意多边形: 形状 2472">
              <a:extLst>
                <a:ext uri="{FF2B5EF4-FFF2-40B4-BE49-F238E27FC236}">
                  <a16:creationId xmlns:a16="http://schemas.microsoft.com/office/drawing/2014/main" id="{7DDFCB8E-6544-3273-35FB-99838D73ABAD}"/>
                </a:ext>
              </a:extLst>
            </p:cNvPr>
            <p:cNvSpPr/>
            <p:nvPr/>
          </p:nvSpPr>
          <p:spPr>
            <a:xfrm flipV="1">
              <a:off x="8823278" y="5549102"/>
              <a:ext cx="28533" cy="47133"/>
            </a:xfrm>
            <a:custGeom>
              <a:avLst/>
              <a:gdLst>
                <a:gd name="connsiteX0" fmla="*/ 28238 w 28533"/>
                <a:gd name="connsiteY0" fmla="*/ 46793 h 47133"/>
                <a:gd name="connsiteX1" fmla="*/ 186 w 28533"/>
                <a:gd name="connsiteY1" fmla="*/ 12831 h 47133"/>
                <a:gd name="connsiteX2" fmla="*/ 28361 w 28533"/>
                <a:gd name="connsiteY2" fmla="*/ 3153 h 47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533" h="47133">
                  <a:moveTo>
                    <a:pt x="28238" y="46793"/>
                  </a:moveTo>
                  <a:cubicBezTo>
                    <a:pt x="4675" y="44838"/>
                    <a:pt x="-1882" y="25036"/>
                    <a:pt x="186" y="12831"/>
                  </a:cubicBezTo>
                  <a:cubicBezTo>
                    <a:pt x="2259" y="632"/>
                    <a:pt x="17690" y="-4243"/>
                    <a:pt x="28361" y="315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74" name="任意多边形: 形状 2473">
              <a:extLst>
                <a:ext uri="{FF2B5EF4-FFF2-40B4-BE49-F238E27FC236}">
                  <a16:creationId xmlns:a16="http://schemas.microsoft.com/office/drawing/2014/main" id="{C88BB5E1-5EC8-BA85-DA68-90EDD245589D}"/>
                </a:ext>
              </a:extLst>
            </p:cNvPr>
            <p:cNvSpPr/>
            <p:nvPr/>
          </p:nvSpPr>
          <p:spPr>
            <a:xfrm flipV="1">
              <a:off x="8800674" y="5517432"/>
              <a:ext cx="24225" cy="57970"/>
            </a:xfrm>
            <a:custGeom>
              <a:avLst/>
              <a:gdLst>
                <a:gd name="connsiteX0" fmla="*/ 24052 w 24225"/>
                <a:gd name="connsiteY0" fmla="*/ 57626 h 57970"/>
                <a:gd name="connsiteX1" fmla="*/ 22725 w 24225"/>
                <a:gd name="connsiteY1" fmla="*/ -345 h 57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225" h="57970">
                  <a:moveTo>
                    <a:pt x="24052" y="57626"/>
                  </a:moveTo>
                  <a:cubicBezTo>
                    <a:pt x="-8349" y="46019"/>
                    <a:pt x="-7702" y="7497"/>
                    <a:pt x="22725" y="-34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75" name="任意多边形: 形状 2474">
              <a:extLst>
                <a:ext uri="{FF2B5EF4-FFF2-40B4-BE49-F238E27FC236}">
                  <a16:creationId xmlns:a16="http://schemas.microsoft.com/office/drawing/2014/main" id="{4F7FD263-7EB1-781A-10FB-A036312974B2}"/>
                </a:ext>
              </a:extLst>
            </p:cNvPr>
            <p:cNvSpPr/>
            <p:nvPr/>
          </p:nvSpPr>
          <p:spPr>
            <a:xfrm flipV="1">
              <a:off x="8832425" y="5644575"/>
              <a:ext cx="58408" cy="44354"/>
            </a:xfrm>
            <a:custGeom>
              <a:avLst/>
              <a:gdLst>
                <a:gd name="connsiteX0" fmla="*/ 44809 w 58408"/>
                <a:gd name="connsiteY0" fmla="*/ 42588 h 44354"/>
                <a:gd name="connsiteX1" fmla="*/ -54 w 58408"/>
                <a:gd name="connsiteY1" fmla="*/ 18187 h 44354"/>
                <a:gd name="connsiteX2" fmla="*/ 58237 w 58408"/>
                <a:gd name="connsiteY2" fmla="*/ 13932 h 44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8408" h="44354">
                  <a:moveTo>
                    <a:pt x="44809" y="42588"/>
                  </a:moveTo>
                  <a:cubicBezTo>
                    <a:pt x="22359" y="47552"/>
                    <a:pt x="-2079" y="39792"/>
                    <a:pt x="-54" y="18187"/>
                  </a:cubicBezTo>
                  <a:cubicBezTo>
                    <a:pt x="1135" y="5452"/>
                    <a:pt x="29153" y="-13926"/>
                    <a:pt x="58237" y="1393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76" name="任意多边形: 形状 2475">
              <a:extLst>
                <a:ext uri="{FF2B5EF4-FFF2-40B4-BE49-F238E27FC236}">
                  <a16:creationId xmlns:a16="http://schemas.microsoft.com/office/drawing/2014/main" id="{92F5D37C-5DB8-D6A8-F8D3-0F15028B76F5}"/>
                </a:ext>
              </a:extLst>
            </p:cNvPr>
            <p:cNvSpPr/>
            <p:nvPr/>
          </p:nvSpPr>
          <p:spPr>
            <a:xfrm flipV="1">
              <a:off x="8838609" y="5603752"/>
              <a:ext cx="19269" cy="44794"/>
            </a:xfrm>
            <a:custGeom>
              <a:avLst/>
              <a:gdLst>
                <a:gd name="connsiteX0" fmla="*/ 19098 w 19269"/>
                <a:gd name="connsiteY0" fmla="*/ 44465 h 44794"/>
                <a:gd name="connsiteX1" fmla="*/ 8148 w 19269"/>
                <a:gd name="connsiteY1" fmla="*/ -330 h 44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269" h="44794">
                  <a:moveTo>
                    <a:pt x="19098" y="44465"/>
                  </a:moveTo>
                  <a:cubicBezTo>
                    <a:pt x="-993" y="35954"/>
                    <a:pt x="-6605" y="19360"/>
                    <a:pt x="8148" y="-33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77" name="任意多边形: 形状 2476">
              <a:extLst>
                <a:ext uri="{FF2B5EF4-FFF2-40B4-BE49-F238E27FC236}">
                  <a16:creationId xmlns:a16="http://schemas.microsoft.com/office/drawing/2014/main" id="{D68319C2-8546-E65F-ADF4-858BFCFCF08F}"/>
                </a:ext>
              </a:extLst>
            </p:cNvPr>
            <p:cNvSpPr/>
            <p:nvPr/>
          </p:nvSpPr>
          <p:spPr>
            <a:xfrm flipV="1">
              <a:off x="8805665" y="5631214"/>
              <a:ext cx="33163" cy="17272"/>
            </a:xfrm>
            <a:custGeom>
              <a:avLst/>
              <a:gdLst>
                <a:gd name="connsiteX0" fmla="*/ 32991 w 33163"/>
                <a:gd name="connsiteY0" fmla="*/ 16784 h 17272"/>
                <a:gd name="connsiteX1" fmla="*/ -173 w 33163"/>
                <a:gd name="connsiteY1" fmla="*/ -327 h 17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163" h="17272">
                  <a:moveTo>
                    <a:pt x="32991" y="16784"/>
                  </a:moveTo>
                  <a:cubicBezTo>
                    <a:pt x="17782" y="17706"/>
                    <a:pt x="5721" y="14996"/>
                    <a:pt x="-173" y="-32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78" name="任意多边形: 形状 2477">
              <a:extLst>
                <a:ext uri="{FF2B5EF4-FFF2-40B4-BE49-F238E27FC236}">
                  <a16:creationId xmlns:a16="http://schemas.microsoft.com/office/drawing/2014/main" id="{476FA9AE-F0DB-E25D-F996-2F090BDD87DB}"/>
                </a:ext>
              </a:extLst>
            </p:cNvPr>
            <p:cNvSpPr/>
            <p:nvPr/>
          </p:nvSpPr>
          <p:spPr>
            <a:xfrm flipV="1">
              <a:off x="8814062" y="5591608"/>
              <a:ext cx="14527" cy="42600"/>
            </a:xfrm>
            <a:custGeom>
              <a:avLst/>
              <a:gdLst>
                <a:gd name="connsiteX0" fmla="*/ 14355 w 14527"/>
                <a:gd name="connsiteY0" fmla="*/ 42268 h 42600"/>
                <a:gd name="connsiteX1" fmla="*/ 4244 w 14527"/>
                <a:gd name="connsiteY1" fmla="*/ -332 h 42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527" h="42600">
                  <a:moveTo>
                    <a:pt x="14355" y="42268"/>
                  </a:moveTo>
                  <a:cubicBezTo>
                    <a:pt x="-1492" y="26713"/>
                    <a:pt x="-3575" y="12246"/>
                    <a:pt x="4244" y="-33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79" name="任意多边形: 形状 2478">
              <a:extLst>
                <a:ext uri="{FF2B5EF4-FFF2-40B4-BE49-F238E27FC236}">
                  <a16:creationId xmlns:a16="http://schemas.microsoft.com/office/drawing/2014/main" id="{5B1C79AD-201C-56C2-7B41-3A263D21DBF5}"/>
                </a:ext>
              </a:extLst>
            </p:cNvPr>
            <p:cNvSpPr/>
            <p:nvPr/>
          </p:nvSpPr>
          <p:spPr>
            <a:xfrm flipV="1">
              <a:off x="8779061" y="5605493"/>
              <a:ext cx="35360" cy="17934"/>
            </a:xfrm>
            <a:custGeom>
              <a:avLst/>
              <a:gdLst>
                <a:gd name="connsiteX0" fmla="*/ 35187 w 35360"/>
                <a:gd name="connsiteY0" fmla="*/ 9937 h 17934"/>
                <a:gd name="connsiteX1" fmla="*/ -173 w 35360"/>
                <a:gd name="connsiteY1" fmla="*/ -332 h 17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360" h="17934">
                  <a:moveTo>
                    <a:pt x="35187" y="9937"/>
                  </a:moveTo>
                  <a:cubicBezTo>
                    <a:pt x="18444" y="22182"/>
                    <a:pt x="4826" y="20457"/>
                    <a:pt x="-173" y="-33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80" name="任意多边形: 形状 2479">
              <a:extLst>
                <a:ext uri="{FF2B5EF4-FFF2-40B4-BE49-F238E27FC236}">
                  <a16:creationId xmlns:a16="http://schemas.microsoft.com/office/drawing/2014/main" id="{12285A4B-E489-3353-9A9A-44AA546FFED5}"/>
                </a:ext>
              </a:extLst>
            </p:cNvPr>
            <p:cNvSpPr/>
            <p:nvPr/>
          </p:nvSpPr>
          <p:spPr>
            <a:xfrm flipV="1">
              <a:off x="8785688" y="5560893"/>
              <a:ext cx="17649" cy="44406"/>
            </a:xfrm>
            <a:custGeom>
              <a:avLst/>
              <a:gdLst>
                <a:gd name="connsiteX0" fmla="*/ 6772 w 17649"/>
                <a:gd name="connsiteY0" fmla="*/ -338 h 44406"/>
                <a:gd name="connsiteX1" fmla="*/ 17476 w 17649"/>
                <a:gd name="connsiteY1" fmla="*/ 44069 h 44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649" h="44406">
                  <a:moveTo>
                    <a:pt x="6772" y="-338"/>
                  </a:moveTo>
                  <a:cubicBezTo>
                    <a:pt x="-6386" y="16708"/>
                    <a:pt x="248" y="33201"/>
                    <a:pt x="17476" y="4406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81" name="任意多边形: 形状 2480">
              <a:extLst>
                <a:ext uri="{FF2B5EF4-FFF2-40B4-BE49-F238E27FC236}">
                  <a16:creationId xmlns:a16="http://schemas.microsoft.com/office/drawing/2014/main" id="{1D217655-D469-BB53-277D-E788851CE6F6}"/>
                </a:ext>
              </a:extLst>
            </p:cNvPr>
            <p:cNvSpPr/>
            <p:nvPr/>
          </p:nvSpPr>
          <p:spPr>
            <a:xfrm flipV="1">
              <a:off x="8745104" y="5576066"/>
              <a:ext cx="41337" cy="12313"/>
            </a:xfrm>
            <a:custGeom>
              <a:avLst/>
              <a:gdLst>
                <a:gd name="connsiteX0" fmla="*/ 41164 w 41337"/>
                <a:gd name="connsiteY0" fmla="*/ 5602 h 12313"/>
                <a:gd name="connsiteX1" fmla="*/ -174 w 41337"/>
                <a:gd name="connsiteY1" fmla="*/ -338 h 12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337" h="12313">
                  <a:moveTo>
                    <a:pt x="41164" y="5602"/>
                  </a:moveTo>
                  <a:cubicBezTo>
                    <a:pt x="22015" y="16645"/>
                    <a:pt x="7949" y="12485"/>
                    <a:pt x="-174" y="-33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82" name="任意多边形: 形状 2481">
              <a:extLst>
                <a:ext uri="{FF2B5EF4-FFF2-40B4-BE49-F238E27FC236}">
                  <a16:creationId xmlns:a16="http://schemas.microsoft.com/office/drawing/2014/main" id="{D53A861A-7E2B-6700-3DFA-8B5119B8A692}"/>
                </a:ext>
              </a:extLst>
            </p:cNvPr>
            <p:cNvSpPr/>
            <p:nvPr/>
          </p:nvSpPr>
          <p:spPr>
            <a:xfrm flipV="1">
              <a:off x="8772703" y="5493411"/>
              <a:ext cx="34574" cy="50136"/>
            </a:xfrm>
            <a:custGeom>
              <a:avLst/>
              <a:gdLst>
                <a:gd name="connsiteX0" fmla="*/ 34401 w 34574"/>
                <a:gd name="connsiteY0" fmla="*/ 49459 h 50136"/>
                <a:gd name="connsiteX1" fmla="*/ -91 w 34574"/>
                <a:gd name="connsiteY1" fmla="*/ 23383 h 50136"/>
                <a:gd name="connsiteX2" fmla="*/ 27903 w 34574"/>
                <a:gd name="connsiteY2" fmla="*/ -336 h 50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574" h="50136">
                  <a:moveTo>
                    <a:pt x="34401" y="49459"/>
                  </a:moveTo>
                  <a:cubicBezTo>
                    <a:pt x="17105" y="52247"/>
                    <a:pt x="1263" y="36688"/>
                    <a:pt x="-91" y="23383"/>
                  </a:cubicBezTo>
                  <a:cubicBezTo>
                    <a:pt x="-1437" y="10079"/>
                    <a:pt x="14004" y="-788"/>
                    <a:pt x="27903" y="-33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83" name="任意多边形: 形状 2482">
              <a:extLst>
                <a:ext uri="{FF2B5EF4-FFF2-40B4-BE49-F238E27FC236}">
                  <a16:creationId xmlns:a16="http://schemas.microsoft.com/office/drawing/2014/main" id="{5F2CB429-BF2A-279B-A7BD-05C81EAD0A53}"/>
                </a:ext>
              </a:extLst>
            </p:cNvPr>
            <p:cNvSpPr/>
            <p:nvPr/>
          </p:nvSpPr>
          <p:spPr>
            <a:xfrm flipV="1">
              <a:off x="8761459" y="5455281"/>
              <a:ext cx="18953" cy="49846"/>
            </a:xfrm>
            <a:custGeom>
              <a:avLst/>
              <a:gdLst>
                <a:gd name="connsiteX0" fmla="*/ 16593 w 18953"/>
                <a:gd name="connsiteY0" fmla="*/ 49489 h 49846"/>
                <a:gd name="connsiteX1" fmla="*/ 18780 w 18953"/>
                <a:gd name="connsiteY1" fmla="*/ -357 h 49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953" h="49846">
                  <a:moveTo>
                    <a:pt x="16593" y="49489"/>
                  </a:moveTo>
                  <a:cubicBezTo>
                    <a:pt x="-4698" y="43376"/>
                    <a:pt x="-7554" y="7067"/>
                    <a:pt x="18780" y="-35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84" name="任意多边形: 形状 2483">
              <a:extLst>
                <a:ext uri="{FF2B5EF4-FFF2-40B4-BE49-F238E27FC236}">
                  <a16:creationId xmlns:a16="http://schemas.microsoft.com/office/drawing/2014/main" id="{F7F94115-654A-14E9-29BA-0F4E73C77268}"/>
                </a:ext>
              </a:extLst>
            </p:cNvPr>
            <p:cNvSpPr/>
            <p:nvPr/>
          </p:nvSpPr>
          <p:spPr>
            <a:xfrm flipV="1">
              <a:off x="8736224" y="5424205"/>
              <a:ext cx="25561" cy="55441"/>
            </a:xfrm>
            <a:custGeom>
              <a:avLst/>
              <a:gdLst>
                <a:gd name="connsiteX0" fmla="*/ 16944 w 25561"/>
                <a:gd name="connsiteY0" fmla="*/ 55079 h 55441"/>
                <a:gd name="connsiteX1" fmla="*/ 25387 w 25561"/>
                <a:gd name="connsiteY1" fmla="*/ -363 h 55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561" h="55441">
                  <a:moveTo>
                    <a:pt x="16944" y="55079"/>
                  </a:moveTo>
                  <a:cubicBezTo>
                    <a:pt x="-5049" y="46141"/>
                    <a:pt x="-9454" y="10820"/>
                    <a:pt x="25387" y="-36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85" name="任意多边形: 形状 2484">
              <a:extLst>
                <a:ext uri="{FF2B5EF4-FFF2-40B4-BE49-F238E27FC236}">
                  <a16:creationId xmlns:a16="http://schemas.microsoft.com/office/drawing/2014/main" id="{24E17DA1-A223-C412-CD09-F9A8CDC6E783}"/>
                </a:ext>
              </a:extLst>
            </p:cNvPr>
            <p:cNvSpPr/>
            <p:nvPr/>
          </p:nvSpPr>
          <p:spPr>
            <a:xfrm flipV="1">
              <a:off x="8715361" y="5542171"/>
              <a:ext cx="46396" cy="33783"/>
            </a:xfrm>
            <a:custGeom>
              <a:avLst/>
              <a:gdLst>
                <a:gd name="connsiteX0" fmla="*/ -174 w 46396"/>
                <a:gd name="connsiteY0" fmla="*/ 19247 h 33783"/>
                <a:gd name="connsiteX1" fmla="*/ 46222 w 46396"/>
                <a:gd name="connsiteY1" fmla="*/ -342 h 33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6396" h="33783">
                  <a:moveTo>
                    <a:pt x="-174" y="19247"/>
                  </a:moveTo>
                  <a:cubicBezTo>
                    <a:pt x="9024" y="40645"/>
                    <a:pt x="37351" y="40670"/>
                    <a:pt x="46222" y="-34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86" name="任意多边形: 形状 2485">
              <a:extLst>
                <a:ext uri="{FF2B5EF4-FFF2-40B4-BE49-F238E27FC236}">
                  <a16:creationId xmlns:a16="http://schemas.microsoft.com/office/drawing/2014/main" id="{C2D399F5-29EB-008F-EE68-E9A8F4DC801F}"/>
                </a:ext>
              </a:extLst>
            </p:cNvPr>
            <p:cNvSpPr/>
            <p:nvPr/>
          </p:nvSpPr>
          <p:spPr>
            <a:xfrm flipV="1">
              <a:off x="8748576" y="5529100"/>
              <a:ext cx="25959" cy="19492"/>
            </a:xfrm>
            <a:custGeom>
              <a:avLst/>
              <a:gdLst>
                <a:gd name="connsiteX0" fmla="*/ 25785 w 25959"/>
                <a:gd name="connsiteY0" fmla="*/ 19146 h 19492"/>
                <a:gd name="connsiteX1" fmla="*/ -174 w 25959"/>
                <a:gd name="connsiteY1" fmla="*/ -346 h 19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959" h="19492">
                  <a:moveTo>
                    <a:pt x="25785" y="19146"/>
                  </a:moveTo>
                  <a:cubicBezTo>
                    <a:pt x="14220" y="17217"/>
                    <a:pt x="4074" y="8937"/>
                    <a:pt x="-174" y="-34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87" name="任意多边形: 形状 2486">
              <a:extLst>
                <a:ext uri="{FF2B5EF4-FFF2-40B4-BE49-F238E27FC236}">
                  <a16:creationId xmlns:a16="http://schemas.microsoft.com/office/drawing/2014/main" id="{8404C66B-EAC0-7E92-7772-72FA2A9793F8}"/>
                </a:ext>
              </a:extLst>
            </p:cNvPr>
            <p:cNvSpPr/>
            <p:nvPr/>
          </p:nvSpPr>
          <p:spPr>
            <a:xfrm flipV="1">
              <a:off x="8709438" y="5394678"/>
              <a:ext cx="26844" cy="53008"/>
            </a:xfrm>
            <a:custGeom>
              <a:avLst/>
              <a:gdLst>
                <a:gd name="connsiteX0" fmla="*/ 17774 w 26844"/>
                <a:gd name="connsiteY0" fmla="*/ 52640 h 53008"/>
                <a:gd name="connsiteX1" fmla="*/ 26670 w 26844"/>
                <a:gd name="connsiteY1" fmla="*/ -368 h 53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844" h="53008">
                  <a:moveTo>
                    <a:pt x="17774" y="52640"/>
                  </a:moveTo>
                  <a:cubicBezTo>
                    <a:pt x="-8837" y="38996"/>
                    <a:pt x="-5846" y="9334"/>
                    <a:pt x="26670" y="-36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88" name="任意多边形: 形状 2487">
              <a:extLst>
                <a:ext uri="{FF2B5EF4-FFF2-40B4-BE49-F238E27FC236}">
                  <a16:creationId xmlns:a16="http://schemas.microsoft.com/office/drawing/2014/main" id="{44B0B526-1841-5F0D-E613-75C71823E31F}"/>
                </a:ext>
              </a:extLst>
            </p:cNvPr>
            <p:cNvSpPr/>
            <p:nvPr/>
          </p:nvSpPr>
          <p:spPr>
            <a:xfrm flipV="1">
              <a:off x="8734061" y="5494214"/>
              <a:ext cx="30948" cy="48003"/>
            </a:xfrm>
            <a:custGeom>
              <a:avLst/>
              <a:gdLst>
                <a:gd name="connsiteX0" fmla="*/ 30775 w 30948"/>
                <a:gd name="connsiteY0" fmla="*/ 47654 h 48003"/>
                <a:gd name="connsiteX1" fmla="*/ 2543 w 30948"/>
                <a:gd name="connsiteY1" fmla="*/ -350 h 48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48" h="48003">
                  <a:moveTo>
                    <a:pt x="30775" y="47654"/>
                  </a:moveTo>
                  <a:cubicBezTo>
                    <a:pt x="940" y="40958"/>
                    <a:pt x="-4408" y="18759"/>
                    <a:pt x="2543" y="-35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89" name="任意多边形: 形状 2488">
              <a:extLst>
                <a:ext uri="{FF2B5EF4-FFF2-40B4-BE49-F238E27FC236}">
                  <a16:creationId xmlns:a16="http://schemas.microsoft.com/office/drawing/2014/main" id="{28F18451-14D8-A415-9406-AC578A096C8A}"/>
                </a:ext>
              </a:extLst>
            </p:cNvPr>
            <p:cNvSpPr/>
            <p:nvPr/>
          </p:nvSpPr>
          <p:spPr>
            <a:xfrm flipV="1">
              <a:off x="8700820" y="5503213"/>
              <a:ext cx="38948" cy="43101"/>
            </a:xfrm>
            <a:custGeom>
              <a:avLst/>
              <a:gdLst>
                <a:gd name="connsiteX0" fmla="*/ 38774 w 38948"/>
                <a:gd name="connsiteY0" fmla="*/ 37821 h 43101"/>
                <a:gd name="connsiteX1" fmla="*/ 5340 w 38948"/>
                <a:gd name="connsiteY1" fmla="*/ -349 h 43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948" h="43101">
                  <a:moveTo>
                    <a:pt x="38774" y="37821"/>
                  </a:moveTo>
                  <a:cubicBezTo>
                    <a:pt x="10942" y="54907"/>
                    <a:pt x="-10799" y="24029"/>
                    <a:pt x="5340" y="-34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90" name="任意多边形: 形状 2489">
              <a:extLst>
                <a:ext uri="{FF2B5EF4-FFF2-40B4-BE49-F238E27FC236}">
                  <a16:creationId xmlns:a16="http://schemas.microsoft.com/office/drawing/2014/main" id="{22D5E92C-D5A1-4418-B231-BBAD2632141B}"/>
                </a:ext>
              </a:extLst>
            </p:cNvPr>
            <p:cNvSpPr/>
            <p:nvPr/>
          </p:nvSpPr>
          <p:spPr>
            <a:xfrm flipV="1">
              <a:off x="8714643" y="5463020"/>
              <a:ext cx="24411" cy="40645"/>
            </a:xfrm>
            <a:custGeom>
              <a:avLst/>
              <a:gdLst>
                <a:gd name="connsiteX0" fmla="*/ 24237 w 24411"/>
                <a:gd name="connsiteY0" fmla="*/ 40289 h 40645"/>
                <a:gd name="connsiteX1" fmla="*/ 5021 w 24411"/>
                <a:gd name="connsiteY1" fmla="*/ -357 h 40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411" h="40645">
                  <a:moveTo>
                    <a:pt x="24237" y="40289"/>
                  </a:moveTo>
                  <a:cubicBezTo>
                    <a:pt x="8041" y="39654"/>
                    <a:pt x="-8995" y="20496"/>
                    <a:pt x="5021" y="-35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91" name="任意多边形: 形状 2490">
              <a:extLst>
                <a:ext uri="{FF2B5EF4-FFF2-40B4-BE49-F238E27FC236}">
                  <a16:creationId xmlns:a16="http://schemas.microsoft.com/office/drawing/2014/main" id="{D228BE12-0EE5-64D4-0C00-C18CC392594E}"/>
                </a:ext>
              </a:extLst>
            </p:cNvPr>
            <p:cNvSpPr/>
            <p:nvPr/>
          </p:nvSpPr>
          <p:spPr>
            <a:xfrm flipV="1">
              <a:off x="8674150" y="5499699"/>
              <a:ext cx="33829" cy="10589"/>
            </a:xfrm>
            <a:custGeom>
              <a:avLst/>
              <a:gdLst>
                <a:gd name="connsiteX0" fmla="*/ 33654 w 33829"/>
                <a:gd name="connsiteY0" fmla="*/ -353 h 10589"/>
                <a:gd name="connsiteX1" fmla="*/ -175 w 33829"/>
                <a:gd name="connsiteY1" fmla="*/ 389 h 10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829" h="10589">
                  <a:moveTo>
                    <a:pt x="33654" y="-353"/>
                  </a:moveTo>
                  <a:cubicBezTo>
                    <a:pt x="25442" y="12474"/>
                    <a:pt x="7270" y="14729"/>
                    <a:pt x="-175" y="38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92" name="任意多边形: 形状 2491">
              <a:extLst>
                <a:ext uri="{FF2B5EF4-FFF2-40B4-BE49-F238E27FC236}">
                  <a16:creationId xmlns:a16="http://schemas.microsoft.com/office/drawing/2014/main" id="{2E8875CF-0B55-C86B-A20B-C82D56BC617C}"/>
                </a:ext>
              </a:extLst>
            </p:cNvPr>
            <p:cNvSpPr/>
            <p:nvPr/>
          </p:nvSpPr>
          <p:spPr>
            <a:xfrm flipV="1">
              <a:off x="8648567" y="5466127"/>
              <a:ext cx="42228" cy="33564"/>
            </a:xfrm>
            <a:custGeom>
              <a:avLst/>
              <a:gdLst>
                <a:gd name="connsiteX0" fmla="*/ 41496 w 42228"/>
                <a:gd name="connsiteY0" fmla="*/ -357 h 33564"/>
                <a:gd name="connsiteX1" fmla="*/ -176 w 42228"/>
                <a:gd name="connsiteY1" fmla="*/ 18966 h 33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228" h="33564">
                  <a:moveTo>
                    <a:pt x="41496" y="-357"/>
                  </a:moveTo>
                  <a:cubicBezTo>
                    <a:pt x="46755" y="31162"/>
                    <a:pt x="13349" y="46336"/>
                    <a:pt x="-176" y="1896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93" name="任意多边形: 形状 2492">
              <a:extLst>
                <a:ext uri="{FF2B5EF4-FFF2-40B4-BE49-F238E27FC236}">
                  <a16:creationId xmlns:a16="http://schemas.microsoft.com/office/drawing/2014/main" id="{B7873901-DE14-52AB-37E2-782B54C49037}"/>
                </a:ext>
              </a:extLst>
            </p:cNvPr>
            <p:cNvSpPr/>
            <p:nvPr/>
          </p:nvSpPr>
          <p:spPr>
            <a:xfrm flipV="1">
              <a:off x="8683752" y="5470091"/>
              <a:ext cx="34466" cy="4240"/>
            </a:xfrm>
            <a:custGeom>
              <a:avLst/>
              <a:gdLst>
                <a:gd name="connsiteX0" fmla="*/ 34291 w 34466"/>
                <a:gd name="connsiteY0" fmla="*/ -359 h 4240"/>
                <a:gd name="connsiteX1" fmla="*/ -175 w 34466"/>
                <a:gd name="connsiteY1" fmla="*/ 235 h 4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466" h="4240">
                  <a:moveTo>
                    <a:pt x="34291" y="-359"/>
                  </a:moveTo>
                  <a:cubicBezTo>
                    <a:pt x="26948" y="2662"/>
                    <a:pt x="11273" y="7140"/>
                    <a:pt x="-175" y="23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94" name="任意多边形: 形状 2493">
              <a:extLst>
                <a:ext uri="{FF2B5EF4-FFF2-40B4-BE49-F238E27FC236}">
                  <a16:creationId xmlns:a16="http://schemas.microsoft.com/office/drawing/2014/main" id="{43621B83-391C-47FD-1024-A5853D7832C4}"/>
                </a:ext>
              </a:extLst>
            </p:cNvPr>
            <p:cNvSpPr/>
            <p:nvPr/>
          </p:nvSpPr>
          <p:spPr>
            <a:xfrm flipV="1">
              <a:off x="8694132" y="5431826"/>
              <a:ext cx="18847" cy="38876"/>
            </a:xfrm>
            <a:custGeom>
              <a:avLst/>
              <a:gdLst>
                <a:gd name="connsiteX0" fmla="*/ 18672 w 18847"/>
                <a:gd name="connsiteY0" fmla="*/ 38514 h 38876"/>
                <a:gd name="connsiteX1" fmla="*/ 4397 w 18847"/>
                <a:gd name="connsiteY1" fmla="*/ -363 h 38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847" h="38876">
                  <a:moveTo>
                    <a:pt x="18672" y="38514"/>
                  </a:moveTo>
                  <a:cubicBezTo>
                    <a:pt x="-2623" y="32403"/>
                    <a:pt x="-3494" y="9537"/>
                    <a:pt x="4397" y="-36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95" name="任意多边形: 形状 2494">
              <a:extLst>
                <a:ext uri="{FF2B5EF4-FFF2-40B4-BE49-F238E27FC236}">
                  <a16:creationId xmlns:a16="http://schemas.microsoft.com/office/drawing/2014/main" id="{A322C47B-4CD6-66AC-CC4B-1F477FAD74AE}"/>
                </a:ext>
              </a:extLst>
            </p:cNvPr>
            <p:cNvSpPr/>
            <p:nvPr/>
          </p:nvSpPr>
          <p:spPr>
            <a:xfrm flipV="1">
              <a:off x="8692735" y="5369199"/>
              <a:ext cx="18709" cy="39313"/>
            </a:xfrm>
            <a:custGeom>
              <a:avLst/>
              <a:gdLst>
                <a:gd name="connsiteX0" fmla="*/ 8044 w 18709"/>
                <a:gd name="connsiteY0" fmla="*/ 38939 h 39313"/>
                <a:gd name="connsiteX1" fmla="*/ 18535 w 18709"/>
                <a:gd name="connsiteY1" fmla="*/ -375 h 39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709" h="39313">
                  <a:moveTo>
                    <a:pt x="8044" y="38939"/>
                  </a:moveTo>
                  <a:cubicBezTo>
                    <a:pt x="-4867" y="23706"/>
                    <a:pt x="-3429" y="11364"/>
                    <a:pt x="18535" y="-37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96" name="任意多边形: 形状 2495">
              <a:extLst>
                <a:ext uri="{FF2B5EF4-FFF2-40B4-BE49-F238E27FC236}">
                  <a16:creationId xmlns:a16="http://schemas.microsoft.com/office/drawing/2014/main" id="{0443FBE2-A73A-59FD-F11A-E78D8507071E}"/>
                </a:ext>
              </a:extLst>
            </p:cNvPr>
            <p:cNvSpPr/>
            <p:nvPr/>
          </p:nvSpPr>
          <p:spPr>
            <a:xfrm flipV="1">
              <a:off x="8681590" y="5395273"/>
              <a:ext cx="19270" cy="42992"/>
            </a:xfrm>
            <a:custGeom>
              <a:avLst/>
              <a:gdLst>
                <a:gd name="connsiteX0" fmla="*/ 13117 w 19270"/>
                <a:gd name="connsiteY0" fmla="*/ 42623 h 42992"/>
                <a:gd name="connsiteX1" fmla="*/ 19095 w 19270"/>
                <a:gd name="connsiteY1" fmla="*/ -369 h 42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270" h="42992">
                  <a:moveTo>
                    <a:pt x="13117" y="42623"/>
                  </a:moveTo>
                  <a:cubicBezTo>
                    <a:pt x="-7848" y="27584"/>
                    <a:pt x="-2630" y="11755"/>
                    <a:pt x="19095" y="-36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97" name="任意多边形: 形状 2496">
              <a:extLst>
                <a:ext uri="{FF2B5EF4-FFF2-40B4-BE49-F238E27FC236}">
                  <a16:creationId xmlns:a16="http://schemas.microsoft.com/office/drawing/2014/main" id="{19F582F8-6696-9F4C-CEC6-1C338BF66429}"/>
                </a:ext>
              </a:extLst>
            </p:cNvPr>
            <p:cNvSpPr/>
            <p:nvPr/>
          </p:nvSpPr>
          <p:spPr>
            <a:xfrm flipV="1">
              <a:off x="8663887" y="5423134"/>
              <a:ext cx="19803" cy="42475"/>
            </a:xfrm>
            <a:custGeom>
              <a:avLst/>
              <a:gdLst>
                <a:gd name="connsiteX0" fmla="*/ 19628 w 19803"/>
                <a:gd name="connsiteY0" fmla="*/ 42112 h 42475"/>
                <a:gd name="connsiteX1" fmla="*/ 4159 w 19803"/>
                <a:gd name="connsiteY1" fmla="*/ -364 h 42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803" h="42475">
                  <a:moveTo>
                    <a:pt x="19628" y="42112"/>
                  </a:moveTo>
                  <a:cubicBezTo>
                    <a:pt x="-2162" y="35220"/>
                    <a:pt x="-3703" y="13872"/>
                    <a:pt x="4159" y="-36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98" name="任意多边形: 形状 2497">
              <a:extLst>
                <a:ext uri="{FF2B5EF4-FFF2-40B4-BE49-F238E27FC236}">
                  <a16:creationId xmlns:a16="http://schemas.microsoft.com/office/drawing/2014/main" id="{24B17F1A-A039-1E37-FB76-DA97EEDAB661}"/>
                </a:ext>
              </a:extLst>
            </p:cNvPr>
            <p:cNvSpPr/>
            <p:nvPr/>
          </p:nvSpPr>
          <p:spPr>
            <a:xfrm flipV="1">
              <a:off x="8625651" y="5432251"/>
              <a:ext cx="40417" cy="29169"/>
            </a:xfrm>
            <a:custGeom>
              <a:avLst/>
              <a:gdLst>
                <a:gd name="connsiteX0" fmla="*/ 40242 w 40417"/>
                <a:gd name="connsiteY0" fmla="*/ 23039 h 29169"/>
                <a:gd name="connsiteX1" fmla="*/ -176 w 40417"/>
                <a:gd name="connsiteY1" fmla="*/ -364 h 29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0417" h="29169">
                  <a:moveTo>
                    <a:pt x="40242" y="23039"/>
                  </a:moveTo>
                  <a:cubicBezTo>
                    <a:pt x="19816" y="39790"/>
                    <a:pt x="74" y="16359"/>
                    <a:pt x="-176" y="-36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99" name="任意多边形: 形状 2498">
              <a:extLst>
                <a:ext uri="{FF2B5EF4-FFF2-40B4-BE49-F238E27FC236}">
                  <a16:creationId xmlns:a16="http://schemas.microsoft.com/office/drawing/2014/main" id="{3E4E05AC-C2E5-01A7-FBF7-3652E90388FB}"/>
                </a:ext>
              </a:extLst>
            </p:cNvPr>
            <p:cNvSpPr/>
            <p:nvPr/>
          </p:nvSpPr>
          <p:spPr>
            <a:xfrm flipV="1">
              <a:off x="8655414" y="5359512"/>
              <a:ext cx="35182" cy="45719"/>
            </a:xfrm>
            <a:custGeom>
              <a:avLst/>
              <a:gdLst>
                <a:gd name="connsiteX0" fmla="*/ 35007 w 35182"/>
                <a:gd name="connsiteY0" fmla="*/ 44944 h 45719"/>
                <a:gd name="connsiteX1" fmla="*/ -155 w 35182"/>
                <a:gd name="connsiteY1" fmla="*/ 20386 h 45719"/>
                <a:gd name="connsiteX2" fmla="*/ 29174 w 35182"/>
                <a:gd name="connsiteY2" fmla="*/ -367 h 4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182" h="45719">
                  <a:moveTo>
                    <a:pt x="35007" y="44944"/>
                  </a:moveTo>
                  <a:cubicBezTo>
                    <a:pt x="17711" y="47731"/>
                    <a:pt x="-888" y="35557"/>
                    <a:pt x="-155" y="20386"/>
                  </a:cubicBezTo>
                  <a:cubicBezTo>
                    <a:pt x="582" y="5220"/>
                    <a:pt x="17564" y="-638"/>
                    <a:pt x="29174" y="-36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00" name="任意多边形: 形状 2499">
              <a:extLst>
                <a:ext uri="{FF2B5EF4-FFF2-40B4-BE49-F238E27FC236}">
                  <a16:creationId xmlns:a16="http://schemas.microsoft.com/office/drawing/2014/main" id="{C699339E-75B3-A75E-C1EC-60A75F7D1FB0}"/>
                </a:ext>
              </a:extLst>
            </p:cNvPr>
            <p:cNvSpPr/>
            <p:nvPr/>
          </p:nvSpPr>
          <p:spPr>
            <a:xfrm flipV="1">
              <a:off x="8639626" y="5392059"/>
              <a:ext cx="17513" cy="41863"/>
            </a:xfrm>
            <a:custGeom>
              <a:avLst/>
              <a:gdLst>
                <a:gd name="connsiteX0" fmla="*/ 17337 w 17513"/>
                <a:gd name="connsiteY0" fmla="*/ 41493 h 41863"/>
                <a:gd name="connsiteX1" fmla="*/ 6062 w 17513"/>
                <a:gd name="connsiteY1" fmla="*/ -370 h 41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513" h="41863">
                  <a:moveTo>
                    <a:pt x="17337" y="41493"/>
                  </a:moveTo>
                  <a:cubicBezTo>
                    <a:pt x="-4764" y="31537"/>
                    <a:pt x="-2787" y="12310"/>
                    <a:pt x="6062" y="-37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01" name="任意多边形: 形状 2500">
              <a:extLst>
                <a:ext uri="{FF2B5EF4-FFF2-40B4-BE49-F238E27FC236}">
                  <a16:creationId xmlns:a16="http://schemas.microsoft.com/office/drawing/2014/main" id="{C2282EE3-5CDB-47C5-9BF0-539A49EC2BE5}"/>
                </a:ext>
              </a:extLst>
            </p:cNvPr>
            <p:cNvSpPr/>
            <p:nvPr/>
          </p:nvSpPr>
          <p:spPr>
            <a:xfrm flipV="1">
              <a:off x="8625202" y="5324550"/>
              <a:ext cx="52468" cy="45046"/>
            </a:xfrm>
            <a:custGeom>
              <a:avLst/>
              <a:gdLst>
                <a:gd name="connsiteX0" fmla="*/ 13544 w 52468"/>
                <a:gd name="connsiteY0" fmla="*/ 44664 h 45046"/>
                <a:gd name="connsiteX1" fmla="*/ 13592 w 52468"/>
                <a:gd name="connsiteY1" fmla="*/ 4339 h 45046"/>
                <a:gd name="connsiteX2" fmla="*/ 52292 w 52468"/>
                <a:gd name="connsiteY2" fmla="*/ 19023 h 45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2468" h="45046">
                  <a:moveTo>
                    <a:pt x="13544" y="44664"/>
                  </a:moveTo>
                  <a:cubicBezTo>
                    <a:pt x="-1301" y="40999"/>
                    <a:pt x="-7921" y="18512"/>
                    <a:pt x="13592" y="4339"/>
                  </a:cubicBezTo>
                  <a:cubicBezTo>
                    <a:pt x="30912" y="-7072"/>
                    <a:pt x="50353" y="3922"/>
                    <a:pt x="52292" y="1902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02" name="任意多边形: 形状 2501">
              <a:extLst>
                <a:ext uri="{FF2B5EF4-FFF2-40B4-BE49-F238E27FC236}">
                  <a16:creationId xmlns:a16="http://schemas.microsoft.com/office/drawing/2014/main" id="{82DEFF85-3097-4B83-C3D0-EC9BA1C148BC}"/>
                </a:ext>
              </a:extLst>
            </p:cNvPr>
            <p:cNvSpPr/>
            <p:nvPr/>
          </p:nvSpPr>
          <p:spPr>
            <a:xfrm flipV="1">
              <a:off x="8621449" y="5362888"/>
              <a:ext cx="19371" cy="44549"/>
            </a:xfrm>
            <a:custGeom>
              <a:avLst/>
              <a:gdLst>
                <a:gd name="connsiteX0" fmla="*/ 14202 w 19371"/>
                <a:gd name="connsiteY0" fmla="*/ 44174 h 44549"/>
                <a:gd name="connsiteX1" fmla="*/ 19195 w 19371"/>
                <a:gd name="connsiteY1" fmla="*/ -375 h 44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371" h="44549">
                  <a:moveTo>
                    <a:pt x="14202" y="44174"/>
                  </a:moveTo>
                  <a:cubicBezTo>
                    <a:pt x="-2643" y="33063"/>
                    <a:pt x="-8951" y="13641"/>
                    <a:pt x="19195" y="-37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03" name="任意多边形: 形状 2502">
              <a:extLst>
                <a:ext uri="{FF2B5EF4-FFF2-40B4-BE49-F238E27FC236}">
                  <a16:creationId xmlns:a16="http://schemas.microsoft.com/office/drawing/2014/main" id="{ED8010AE-D468-C171-B3C4-6443BAA20983}"/>
                </a:ext>
              </a:extLst>
            </p:cNvPr>
            <p:cNvSpPr/>
            <p:nvPr/>
          </p:nvSpPr>
          <p:spPr>
            <a:xfrm flipV="1">
              <a:off x="8595598" y="5423371"/>
              <a:ext cx="41062" cy="16812"/>
            </a:xfrm>
            <a:custGeom>
              <a:avLst/>
              <a:gdLst>
                <a:gd name="connsiteX0" fmla="*/ 40885 w 41062"/>
                <a:gd name="connsiteY0" fmla="*/ 848 h 16812"/>
                <a:gd name="connsiteX1" fmla="*/ -177 w 41062"/>
                <a:gd name="connsiteY1" fmla="*/ -366 h 16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062" h="16812">
                  <a:moveTo>
                    <a:pt x="40885" y="848"/>
                  </a:moveTo>
                  <a:cubicBezTo>
                    <a:pt x="29244" y="18571"/>
                    <a:pt x="2804" y="24970"/>
                    <a:pt x="-177" y="-36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04" name="任意多边形: 形状 2503">
              <a:extLst>
                <a:ext uri="{FF2B5EF4-FFF2-40B4-BE49-F238E27FC236}">
                  <a16:creationId xmlns:a16="http://schemas.microsoft.com/office/drawing/2014/main" id="{07B3ADC2-5BE0-E174-3650-AFC82EF1B14C}"/>
                </a:ext>
              </a:extLst>
            </p:cNvPr>
            <p:cNvSpPr/>
            <p:nvPr/>
          </p:nvSpPr>
          <p:spPr>
            <a:xfrm flipV="1">
              <a:off x="8606182" y="5391702"/>
              <a:ext cx="16786" cy="32669"/>
            </a:xfrm>
            <a:custGeom>
              <a:avLst/>
              <a:gdLst>
                <a:gd name="connsiteX0" fmla="*/ 16610 w 16786"/>
                <a:gd name="connsiteY0" fmla="*/ 32299 h 32669"/>
                <a:gd name="connsiteX1" fmla="*/ 272 w 16786"/>
                <a:gd name="connsiteY1" fmla="*/ -371 h 32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786" h="32669">
                  <a:moveTo>
                    <a:pt x="16610" y="32299"/>
                  </a:moveTo>
                  <a:cubicBezTo>
                    <a:pt x="4096" y="27156"/>
                    <a:pt x="-1939" y="12468"/>
                    <a:pt x="272" y="-37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05" name="任意多边形: 形状 2504">
              <a:extLst>
                <a:ext uri="{FF2B5EF4-FFF2-40B4-BE49-F238E27FC236}">
                  <a16:creationId xmlns:a16="http://schemas.microsoft.com/office/drawing/2014/main" id="{487A011C-7C21-DD7C-5620-E008F3B792F2}"/>
                </a:ext>
              </a:extLst>
            </p:cNvPr>
            <p:cNvSpPr/>
            <p:nvPr/>
          </p:nvSpPr>
          <p:spPr>
            <a:xfrm flipV="1">
              <a:off x="8575540" y="5412959"/>
              <a:ext cx="30521" cy="18428"/>
            </a:xfrm>
            <a:custGeom>
              <a:avLst/>
              <a:gdLst>
                <a:gd name="connsiteX0" fmla="*/ 30344 w 30521"/>
                <a:gd name="connsiteY0" fmla="*/ 15148 h 18428"/>
                <a:gd name="connsiteX1" fmla="*/ -177 w 30521"/>
                <a:gd name="connsiteY1" fmla="*/ -368 h 18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521" h="18428">
                  <a:moveTo>
                    <a:pt x="30344" y="15148"/>
                  </a:moveTo>
                  <a:cubicBezTo>
                    <a:pt x="18232" y="20102"/>
                    <a:pt x="4049" y="20917"/>
                    <a:pt x="-177" y="-36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06" name="任意多边形: 形状 2505">
              <a:extLst>
                <a:ext uri="{FF2B5EF4-FFF2-40B4-BE49-F238E27FC236}">
                  <a16:creationId xmlns:a16="http://schemas.microsoft.com/office/drawing/2014/main" id="{D794A3F4-9799-3A9C-9AB0-40BF122466A0}"/>
                </a:ext>
              </a:extLst>
            </p:cNvPr>
            <p:cNvSpPr/>
            <p:nvPr/>
          </p:nvSpPr>
          <p:spPr>
            <a:xfrm flipV="1">
              <a:off x="8548965" y="5406934"/>
              <a:ext cx="33879" cy="16448"/>
            </a:xfrm>
            <a:custGeom>
              <a:avLst/>
              <a:gdLst>
                <a:gd name="connsiteX0" fmla="*/ 33701 w 33879"/>
                <a:gd name="connsiteY0" fmla="*/ 6547 h 16448"/>
                <a:gd name="connsiteX1" fmla="*/ -86 w 33879"/>
                <a:gd name="connsiteY1" fmla="*/ -370 h 16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879" h="16448">
                  <a:moveTo>
                    <a:pt x="33701" y="6547"/>
                  </a:moveTo>
                  <a:cubicBezTo>
                    <a:pt x="22421" y="19680"/>
                    <a:pt x="-1855" y="20901"/>
                    <a:pt x="-86" y="-37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07" name="任意多边形: 形状 2506">
              <a:extLst>
                <a:ext uri="{FF2B5EF4-FFF2-40B4-BE49-F238E27FC236}">
                  <a16:creationId xmlns:a16="http://schemas.microsoft.com/office/drawing/2014/main" id="{7DE69774-05F4-37EB-1D38-3FAA5AD7388E}"/>
                </a:ext>
              </a:extLst>
            </p:cNvPr>
            <p:cNvSpPr/>
            <p:nvPr/>
          </p:nvSpPr>
          <p:spPr>
            <a:xfrm flipV="1">
              <a:off x="8525188" y="5403218"/>
              <a:ext cx="30153" cy="19380"/>
            </a:xfrm>
            <a:custGeom>
              <a:avLst/>
              <a:gdLst>
                <a:gd name="connsiteX0" fmla="*/ 29975 w 30153"/>
                <a:gd name="connsiteY0" fmla="*/ 13977 h 19380"/>
                <a:gd name="connsiteX1" fmla="*/ 194 w 30153"/>
                <a:gd name="connsiteY1" fmla="*/ -370 h 19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153" h="19380">
                  <a:moveTo>
                    <a:pt x="29975" y="13977"/>
                  </a:moveTo>
                  <a:cubicBezTo>
                    <a:pt x="19160" y="23553"/>
                    <a:pt x="-3339" y="19836"/>
                    <a:pt x="194" y="-37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08" name="任意多边形: 形状 2507">
              <a:extLst>
                <a:ext uri="{FF2B5EF4-FFF2-40B4-BE49-F238E27FC236}">
                  <a16:creationId xmlns:a16="http://schemas.microsoft.com/office/drawing/2014/main" id="{D79B6C26-82B2-3FB1-58D9-B01B830C39DD}"/>
                </a:ext>
              </a:extLst>
            </p:cNvPr>
            <p:cNvSpPr/>
            <p:nvPr/>
          </p:nvSpPr>
          <p:spPr>
            <a:xfrm flipV="1">
              <a:off x="8498613" y="5407720"/>
              <a:ext cx="28986" cy="18477"/>
            </a:xfrm>
            <a:custGeom>
              <a:avLst/>
              <a:gdLst>
                <a:gd name="connsiteX0" fmla="*/ 28808 w 28986"/>
                <a:gd name="connsiteY0" fmla="*/ 16625 h 18477"/>
                <a:gd name="connsiteX1" fmla="*/ 618 w 28986"/>
                <a:gd name="connsiteY1" fmla="*/ -369 h 18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986" h="18477">
                  <a:moveTo>
                    <a:pt x="28808" y="16625"/>
                  </a:moveTo>
                  <a:cubicBezTo>
                    <a:pt x="16201" y="20798"/>
                    <a:pt x="-4499" y="16485"/>
                    <a:pt x="618" y="-36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09" name="任意多边形: 形状 2508">
              <a:extLst>
                <a:ext uri="{FF2B5EF4-FFF2-40B4-BE49-F238E27FC236}">
                  <a16:creationId xmlns:a16="http://schemas.microsoft.com/office/drawing/2014/main" id="{5CE66ACE-7B52-D055-A667-9B636F59A32D}"/>
                </a:ext>
              </a:extLst>
            </p:cNvPr>
            <p:cNvSpPr/>
            <p:nvPr/>
          </p:nvSpPr>
          <p:spPr>
            <a:xfrm flipV="1">
              <a:off x="8587719" y="5382568"/>
              <a:ext cx="33344" cy="31474"/>
            </a:xfrm>
            <a:custGeom>
              <a:avLst/>
              <a:gdLst>
                <a:gd name="connsiteX0" fmla="*/ 33168 w 33344"/>
                <a:gd name="connsiteY0" fmla="*/ 30779 h 31474"/>
                <a:gd name="connsiteX1" fmla="*/ -177 w 33344"/>
                <a:gd name="connsiteY1" fmla="*/ -373 h 31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344" h="31474">
                  <a:moveTo>
                    <a:pt x="33168" y="30779"/>
                  </a:moveTo>
                  <a:cubicBezTo>
                    <a:pt x="13194" y="33631"/>
                    <a:pt x="563" y="17126"/>
                    <a:pt x="-177" y="-37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10" name="任意多边形: 形状 2509">
              <a:extLst>
                <a:ext uri="{FF2B5EF4-FFF2-40B4-BE49-F238E27FC236}">
                  <a16:creationId xmlns:a16="http://schemas.microsoft.com/office/drawing/2014/main" id="{889A6F1D-E212-782C-48E7-144F839CE506}"/>
                </a:ext>
              </a:extLst>
            </p:cNvPr>
            <p:cNvSpPr/>
            <p:nvPr/>
          </p:nvSpPr>
          <p:spPr>
            <a:xfrm flipV="1">
              <a:off x="8588436" y="5339558"/>
              <a:ext cx="36675" cy="52171"/>
            </a:xfrm>
            <a:custGeom>
              <a:avLst/>
              <a:gdLst>
                <a:gd name="connsiteX0" fmla="*/ 36499 w 36675"/>
                <a:gd name="connsiteY0" fmla="*/ 51085 h 52171"/>
                <a:gd name="connsiteX1" fmla="*/ 7712 w 36675"/>
                <a:gd name="connsiteY1" fmla="*/ -379 h 52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675" h="52171">
                  <a:moveTo>
                    <a:pt x="36499" y="51085"/>
                  </a:moveTo>
                  <a:cubicBezTo>
                    <a:pt x="7519" y="56917"/>
                    <a:pt x="-11781" y="25580"/>
                    <a:pt x="7712" y="-37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11" name="任意多边形: 形状 2510">
              <a:extLst>
                <a:ext uri="{FF2B5EF4-FFF2-40B4-BE49-F238E27FC236}">
                  <a16:creationId xmlns:a16="http://schemas.microsoft.com/office/drawing/2014/main" id="{A6E97584-0533-3A92-E2C9-EBB245A77690}"/>
                </a:ext>
              </a:extLst>
            </p:cNvPr>
            <p:cNvSpPr/>
            <p:nvPr/>
          </p:nvSpPr>
          <p:spPr>
            <a:xfrm flipV="1">
              <a:off x="8560653" y="5377865"/>
              <a:ext cx="29216" cy="29154"/>
            </a:xfrm>
            <a:custGeom>
              <a:avLst/>
              <a:gdLst>
                <a:gd name="connsiteX0" fmla="*/ 29039 w 29216"/>
                <a:gd name="connsiteY0" fmla="*/ 28755 h 29154"/>
                <a:gd name="connsiteX1" fmla="*/ 245 w 29216"/>
                <a:gd name="connsiteY1" fmla="*/ -374 h 29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216" h="29154">
                  <a:moveTo>
                    <a:pt x="29039" y="28755"/>
                  </a:moveTo>
                  <a:cubicBezTo>
                    <a:pt x="9884" y="29457"/>
                    <a:pt x="-2682" y="15636"/>
                    <a:pt x="245" y="-37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12" name="任意多边形: 形状 2511">
              <a:extLst>
                <a:ext uri="{FF2B5EF4-FFF2-40B4-BE49-F238E27FC236}">
                  <a16:creationId xmlns:a16="http://schemas.microsoft.com/office/drawing/2014/main" id="{4647697A-982E-DCAD-5202-712444A87DCF}"/>
                </a:ext>
              </a:extLst>
            </p:cNvPr>
            <p:cNvSpPr/>
            <p:nvPr/>
          </p:nvSpPr>
          <p:spPr>
            <a:xfrm flipV="1">
              <a:off x="8583444" y="5307694"/>
              <a:ext cx="16426" cy="41616"/>
            </a:xfrm>
            <a:custGeom>
              <a:avLst/>
              <a:gdLst>
                <a:gd name="connsiteX0" fmla="*/ 16249 w 16426"/>
                <a:gd name="connsiteY0" fmla="*/ 41043 h 41616"/>
                <a:gd name="connsiteX1" fmla="*/ 12882 w 16426"/>
                <a:gd name="connsiteY1" fmla="*/ -386 h 41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426" h="41616">
                  <a:moveTo>
                    <a:pt x="16249" y="41043"/>
                  </a:moveTo>
                  <a:cubicBezTo>
                    <a:pt x="4954" y="43842"/>
                    <a:pt x="-12481" y="14592"/>
                    <a:pt x="12882" y="-38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13" name="任意多边形: 形状 2512">
              <a:extLst>
                <a:ext uri="{FF2B5EF4-FFF2-40B4-BE49-F238E27FC236}">
                  <a16:creationId xmlns:a16="http://schemas.microsoft.com/office/drawing/2014/main" id="{20D5AC1C-DDC6-5699-58DE-F630F81A629C}"/>
                </a:ext>
              </a:extLst>
            </p:cNvPr>
            <p:cNvSpPr/>
            <p:nvPr/>
          </p:nvSpPr>
          <p:spPr>
            <a:xfrm flipV="1">
              <a:off x="8551020" y="5301333"/>
              <a:ext cx="37717" cy="43209"/>
            </a:xfrm>
            <a:custGeom>
              <a:avLst/>
              <a:gdLst>
                <a:gd name="connsiteX0" fmla="*/ 16883 w 37717"/>
                <a:gd name="connsiteY0" fmla="*/ 42822 h 43209"/>
                <a:gd name="connsiteX1" fmla="*/ 37540 w 37717"/>
                <a:gd name="connsiteY1" fmla="*/ -213 h 43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717" h="43209">
                  <a:moveTo>
                    <a:pt x="16883" y="42822"/>
                  </a:moveTo>
                  <a:cubicBezTo>
                    <a:pt x="-9647" y="42202"/>
                    <a:pt x="-7048" y="-3550"/>
                    <a:pt x="37540" y="-21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14" name="任意多边形: 形状 2513">
              <a:extLst>
                <a:ext uri="{FF2B5EF4-FFF2-40B4-BE49-F238E27FC236}">
                  <a16:creationId xmlns:a16="http://schemas.microsoft.com/office/drawing/2014/main" id="{6E90C94E-0B6D-3B26-BAA5-3AE9104A2F82}"/>
                </a:ext>
              </a:extLst>
            </p:cNvPr>
            <p:cNvSpPr/>
            <p:nvPr/>
          </p:nvSpPr>
          <p:spPr>
            <a:xfrm flipV="1">
              <a:off x="8557395" y="5341576"/>
              <a:ext cx="13134" cy="41910"/>
            </a:xfrm>
            <a:custGeom>
              <a:avLst/>
              <a:gdLst>
                <a:gd name="connsiteX0" fmla="*/ 9555 w 13134"/>
                <a:gd name="connsiteY0" fmla="*/ 41531 h 41910"/>
                <a:gd name="connsiteX1" fmla="*/ 12956 w 13134"/>
                <a:gd name="connsiteY1" fmla="*/ -380 h 41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134" h="41910">
                  <a:moveTo>
                    <a:pt x="9555" y="41531"/>
                  </a:moveTo>
                  <a:cubicBezTo>
                    <a:pt x="-1292" y="30427"/>
                    <a:pt x="-6655" y="14226"/>
                    <a:pt x="12956" y="-38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15" name="任意多边形: 形状 2514">
              <a:extLst>
                <a:ext uri="{FF2B5EF4-FFF2-40B4-BE49-F238E27FC236}">
                  <a16:creationId xmlns:a16="http://schemas.microsoft.com/office/drawing/2014/main" id="{B6456274-A0D0-61A0-7515-3BD671647D7D}"/>
                </a:ext>
              </a:extLst>
            </p:cNvPr>
            <p:cNvSpPr/>
            <p:nvPr/>
          </p:nvSpPr>
          <p:spPr>
            <a:xfrm flipV="1">
              <a:off x="8531210" y="5359073"/>
              <a:ext cx="26274" cy="44351"/>
            </a:xfrm>
            <a:custGeom>
              <a:avLst/>
              <a:gdLst>
                <a:gd name="connsiteX0" fmla="*/ 26096 w 26274"/>
                <a:gd name="connsiteY0" fmla="*/ 43613 h 44351"/>
                <a:gd name="connsiteX1" fmla="*/ 11300 w 26274"/>
                <a:gd name="connsiteY1" fmla="*/ -376 h 44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274" h="44351">
                  <a:moveTo>
                    <a:pt x="26096" y="43613"/>
                  </a:moveTo>
                  <a:cubicBezTo>
                    <a:pt x="7880" y="47526"/>
                    <a:pt x="-14035" y="18935"/>
                    <a:pt x="11300" y="-37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16" name="任意多边形: 形状 2515">
              <a:extLst>
                <a:ext uri="{FF2B5EF4-FFF2-40B4-BE49-F238E27FC236}">
                  <a16:creationId xmlns:a16="http://schemas.microsoft.com/office/drawing/2014/main" id="{87D481AD-197C-09A4-C9E9-E357B3E133D5}"/>
                </a:ext>
              </a:extLst>
            </p:cNvPr>
            <p:cNvSpPr/>
            <p:nvPr/>
          </p:nvSpPr>
          <p:spPr>
            <a:xfrm flipV="1">
              <a:off x="8514171" y="5302048"/>
              <a:ext cx="37355" cy="29844"/>
            </a:xfrm>
            <a:custGeom>
              <a:avLst/>
              <a:gdLst>
                <a:gd name="connsiteX0" fmla="*/ 13488 w 37355"/>
                <a:gd name="connsiteY0" fmla="*/ 29456 h 29844"/>
                <a:gd name="connsiteX1" fmla="*/ 37177 w 37355"/>
                <a:gd name="connsiteY1" fmla="*/ 4101 h 29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55" h="29844">
                  <a:moveTo>
                    <a:pt x="13488" y="29456"/>
                  </a:moveTo>
                  <a:cubicBezTo>
                    <a:pt x="-16631" y="24028"/>
                    <a:pt x="8353" y="-13035"/>
                    <a:pt x="37177" y="410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17" name="任意多边形: 形状 2516">
              <a:extLst>
                <a:ext uri="{FF2B5EF4-FFF2-40B4-BE49-F238E27FC236}">
                  <a16:creationId xmlns:a16="http://schemas.microsoft.com/office/drawing/2014/main" id="{F084A30E-98CE-AFD1-0C9E-636FFD444EEF}"/>
                </a:ext>
              </a:extLst>
            </p:cNvPr>
            <p:cNvSpPr/>
            <p:nvPr/>
          </p:nvSpPr>
          <p:spPr>
            <a:xfrm flipV="1">
              <a:off x="8476406" y="5314430"/>
              <a:ext cx="49770" cy="30831"/>
            </a:xfrm>
            <a:custGeom>
              <a:avLst/>
              <a:gdLst>
                <a:gd name="connsiteX0" fmla="*/ 6485 w 49770"/>
                <a:gd name="connsiteY0" fmla="*/ 30446 h 30831"/>
                <a:gd name="connsiteX1" fmla="*/ 49591 w 49770"/>
                <a:gd name="connsiteY1" fmla="*/ 15115 h 30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9770" h="30831">
                  <a:moveTo>
                    <a:pt x="6485" y="30446"/>
                  </a:moveTo>
                  <a:cubicBezTo>
                    <a:pt x="-9982" y="25082"/>
                    <a:pt x="3950" y="-25129"/>
                    <a:pt x="49591" y="1511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18" name="任意多边形: 形状 2517">
              <a:extLst>
                <a:ext uri="{FF2B5EF4-FFF2-40B4-BE49-F238E27FC236}">
                  <a16:creationId xmlns:a16="http://schemas.microsoft.com/office/drawing/2014/main" id="{B4F9DBF3-0382-558C-65C3-E3A9D799B3F0}"/>
                </a:ext>
              </a:extLst>
            </p:cNvPr>
            <p:cNvSpPr/>
            <p:nvPr/>
          </p:nvSpPr>
          <p:spPr>
            <a:xfrm flipV="1">
              <a:off x="8526626" y="5331218"/>
              <a:ext cx="13316" cy="33459"/>
            </a:xfrm>
            <a:custGeom>
              <a:avLst/>
              <a:gdLst>
                <a:gd name="connsiteX0" fmla="*/ 3295 w 13316"/>
                <a:gd name="connsiteY0" fmla="*/ 33077 h 33459"/>
                <a:gd name="connsiteX1" fmla="*/ 13138 w 13316"/>
                <a:gd name="connsiteY1" fmla="*/ -382 h 33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316" h="33459">
                  <a:moveTo>
                    <a:pt x="3295" y="33077"/>
                  </a:moveTo>
                  <a:cubicBezTo>
                    <a:pt x="-3311" y="20931"/>
                    <a:pt x="-743" y="9505"/>
                    <a:pt x="13138" y="-38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19" name="任意多边形: 形状 2518">
              <a:extLst>
                <a:ext uri="{FF2B5EF4-FFF2-40B4-BE49-F238E27FC236}">
                  <a16:creationId xmlns:a16="http://schemas.microsoft.com/office/drawing/2014/main" id="{77DC1B94-93AB-4E99-1181-8DD7F625C124}"/>
                </a:ext>
              </a:extLst>
            </p:cNvPr>
            <p:cNvSpPr/>
            <p:nvPr/>
          </p:nvSpPr>
          <p:spPr>
            <a:xfrm flipV="1">
              <a:off x="8495265" y="5372987"/>
              <a:ext cx="37216" cy="38278"/>
            </a:xfrm>
            <a:custGeom>
              <a:avLst/>
              <a:gdLst>
                <a:gd name="connsiteX0" fmla="*/ 37037 w 37216"/>
                <a:gd name="connsiteY0" fmla="*/ 35145 h 38278"/>
                <a:gd name="connsiteX1" fmla="*/ 8000 w 37216"/>
                <a:gd name="connsiteY1" fmla="*/ -374 h 38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216" h="38278">
                  <a:moveTo>
                    <a:pt x="37037" y="35145"/>
                  </a:moveTo>
                  <a:cubicBezTo>
                    <a:pt x="11896" y="46170"/>
                    <a:pt x="-13707" y="22088"/>
                    <a:pt x="8000" y="-37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20" name="任意多边形: 形状 2519">
              <a:extLst>
                <a:ext uri="{FF2B5EF4-FFF2-40B4-BE49-F238E27FC236}">
                  <a16:creationId xmlns:a16="http://schemas.microsoft.com/office/drawing/2014/main" id="{B9A10EC9-3BFC-4435-2B19-2B5667380866}"/>
                </a:ext>
              </a:extLst>
            </p:cNvPr>
            <p:cNvSpPr/>
            <p:nvPr/>
          </p:nvSpPr>
          <p:spPr>
            <a:xfrm flipV="1">
              <a:off x="8489029" y="5345029"/>
              <a:ext cx="15441" cy="32648"/>
            </a:xfrm>
            <a:custGeom>
              <a:avLst/>
              <a:gdLst>
                <a:gd name="connsiteX0" fmla="*/ 3268 w 15441"/>
                <a:gd name="connsiteY0" fmla="*/ 32268 h 32648"/>
                <a:gd name="connsiteX1" fmla="*/ 15262 w 15441"/>
                <a:gd name="connsiteY1" fmla="*/ -380 h 32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441" h="32648">
                  <a:moveTo>
                    <a:pt x="3268" y="32268"/>
                  </a:moveTo>
                  <a:cubicBezTo>
                    <a:pt x="-4399" y="21881"/>
                    <a:pt x="1210" y="5803"/>
                    <a:pt x="15262" y="-38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21" name="任意多边形: 形状 2520">
              <a:extLst>
                <a:ext uri="{FF2B5EF4-FFF2-40B4-BE49-F238E27FC236}">
                  <a16:creationId xmlns:a16="http://schemas.microsoft.com/office/drawing/2014/main" id="{9271AD2F-0C5F-340E-50E5-47863E07F2F9}"/>
                </a:ext>
              </a:extLst>
            </p:cNvPr>
            <p:cNvSpPr/>
            <p:nvPr/>
          </p:nvSpPr>
          <p:spPr>
            <a:xfrm flipV="1">
              <a:off x="8468951" y="5406975"/>
              <a:ext cx="32216" cy="28866"/>
            </a:xfrm>
            <a:custGeom>
              <a:avLst/>
              <a:gdLst>
                <a:gd name="connsiteX0" fmla="*/ 32037 w 32216"/>
                <a:gd name="connsiteY0" fmla="*/ 26746 h 28866"/>
                <a:gd name="connsiteX1" fmla="*/ 7787 w 32216"/>
                <a:gd name="connsiteY1" fmla="*/ -368 h 28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216" h="28866">
                  <a:moveTo>
                    <a:pt x="32037" y="26746"/>
                  </a:moveTo>
                  <a:cubicBezTo>
                    <a:pt x="8100" y="35370"/>
                    <a:pt x="-11849" y="9895"/>
                    <a:pt x="7787" y="-36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22" name="任意多边形: 形状 2521">
              <a:extLst>
                <a:ext uri="{FF2B5EF4-FFF2-40B4-BE49-F238E27FC236}">
                  <a16:creationId xmlns:a16="http://schemas.microsoft.com/office/drawing/2014/main" id="{81A36F19-67D4-DE95-FE3D-BA6F5D3548C4}"/>
                </a:ext>
              </a:extLst>
            </p:cNvPr>
            <p:cNvSpPr/>
            <p:nvPr/>
          </p:nvSpPr>
          <p:spPr>
            <a:xfrm flipV="1">
              <a:off x="8445165" y="5419495"/>
              <a:ext cx="25079" cy="35428"/>
            </a:xfrm>
            <a:custGeom>
              <a:avLst/>
              <a:gdLst>
                <a:gd name="connsiteX0" fmla="*/ 5816 w 25079"/>
                <a:gd name="connsiteY0" fmla="*/ -365 h 35428"/>
                <a:gd name="connsiteX1" fmla="*/ 24900 w 25079"/>
                <a:gd name="connsiteY1" fmla="*/ 34921 h 35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079" h="35428">
                  <a:moveTo>
                    <a:pt x="5816" y="-365"/>
                  </a:moveTo>
                  <a:cubicBezTo>
                    <a:pt x="-8350" y="15958"/>
                    <a:pt x="4430" y="36993"/>
                    <a:pt x="24900" y="3492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23" name="任意多边形: 形状 2522">
              <a:extLst>
                <a:ext uri="{FF2B5EF4-FFF2-40B4-BE49-F238E27FC236}">
                  <a16:creationId xmlns:a16="http://schemas.microsoft.com/office/drawing/2014/main" id="{A1BB8CE9-3D66-A26F-1F8C-F3E224654BB9}"/>
                </a:ext>
              </a:extLst>
            </p:cNvPr>
            <p:cNvSpPr/>
            <p:nvPr/>
          </p:nvSpPr>
          <p:spPr>
            <a:xfrm flipV="1">
              <a:off x="8424211" y="5427534"/>
              <a:ext cx="24211" cy="39005"/>
            </a:xfrm>
            <a:custGeom>
              <a:avLst/>
              <a:gdLst>
                <a:gd name="connsiteX0" fmla="*/ 24031 w 24211"/>
                <a:gd name="connsiteY0" fmla="*/ 38637 h 39005"/>
                <a:gd name="connsiteX1" fmla="*/ 1697 w 24211"/>
                <a:gd name="connsiteY1" fmla="*/ 5953 h 39005"/>
                <a:gd name="connsiteX2" fmla="*/ 21142 w 24211"/>
                <a:gd name="connsiteY2" fmla="*/ 3980 h 39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211" h="39005">
                  <a:moveTo>
                    <a:pt x="24031" y="38637"/>
                  </a:moveTo>
                  <a:cubicBezTo>
                    <a:pt x="3606" y="39050"/>
                    <a:pt x="-4108" y="13986"/>
                    <a:pt x="1697" y="5953"/>
                  </a:cubicBezTo>
                  <a:cubicBezTo>
                    <a:pt x="7498" y="-2077"/>
                    <a:pt x="16176" y="-2130"/>
                    <a:pt x="21142" y="398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24" name="任意多边形: 形状 2523">
              <a:extLst>
                <a:ext uri="{FF2B5EF4-FFF2-40B4-BE49-F238E27FC236}">
                  <a16:creationId xmlns:a16="http://schemas.microsoft.com/office/drawing/2014/main" id="{12472A60-7D19-5446-FB31-668CF1687A37}"/>
                </a:ext>
              </a:extLst>
            </p:cNvPr>
            <p:cNvSpPr/>
            <p:nvPr/>
          </p:nvSpPr>
          <p:spPr>
            <a:xfrm flipV="1">
              <a:off x="8406280" y="5455634"/>
              <a:ext cx="19044" cy="38382"/>
            </a:xfrm>
            <a:custGeom>
              <a:avLst/>
              <a:gdLst>
                <a:gd name="connsiteX0" fmla="*/ 18863 w 19044"/>
                <a:gd name="connsiteY0" fmla="*/ 2183 h 38382"/>
                <a:gd name="connsiteX1" fmla="*/ 18155 w 19044"/>
                <a:gd name="connsiteY1" fmla="*/ 38024 h 38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44" h="38382">
                  <a:moveTo>
                    <a:pt x="18863" y="2183"/>
                  </a:moveTo>
                  <a:cubicBezTo>
                    <a:pt x="14021" y="-8905"/>
                    <a:pt x="-21020" y="18734"/>
                    <a:pt x="18155" y="3802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25" name="任意多边形: 形状 2524">
              <a:extLst>
                <a:ext uri="{FF2B5EF4-FFF2-40B4-BE49-F238E27FC236}">
                  <a16:creationId xmlns:a16="http://schemas.microsoft.com/office/drawing/2014/main" id="{5EC0CE9B-FEE0-9CC8-9966-698FB04F3099}"/>
                </a:ext>
              </a:extLst>
            </p:cNvPr>
            <p:cNvSpPr/>
            <p:nvPr/>
          </p:nvSpPr>
          <p:spPr>
            <a:xfrm flipV="1">
              <a:off x="8392773" y="5482427"/>
              <a:ext cx="23494" cy="33918"/>
            </a:xfrm>
            <a:custGeom>
              <a:avLst/>
              <a:gdLst>
                <a:gd name="connsiteX0" fmla="*/ 14393 w 23494"/>
                <a:gd name="connsiteY0" fmla="*/ 33565 h 33918"/>
                <a:gd name="connsiteX1" fmla="*/ 23313 w 23494"/>
                <a:gd name="connsiteY1" fmla="*/ 1226 h 33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94" h="33918">
                  <a:moveTo>
                    <a:pt x="14393" y="33565"/>
                  </a:moveTo>
                  <a:cubicBezTo>
                    <a:pt x="-10791" y="21741"/>
                    <a:pt x="-411" y="-7426"/>
                    <a:pt x="23313" y="122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26" name="任意多边形: 形状 2525">
              <a:extLst>
                <a:ext uri="{FF2B5EF4-FFF2-40B4-BE49-F238E27FC236}">
                  <a16:creationId xmlns:a16="http://schemas.microsoft.com/office/drawing/2014/main" id="{A16D120D-EC25-F7E1-CE83-1A6DFFADA833}"/>
                </a:ext>
              </a:extLst>
            </p:cNvPr>
            <p:cNvSpPr/>
            <p:nvPr/>
          </p:nvSpPr>
          <p:spPr>
            <a:xfrm flipV="1">
              <a:off x="8387185" y="5507430"/>
              <a:ext cx="23966" cy="32400"/>
            </a:xfrm>
            <a:custGeom>
              <a:avLst/>
              <a:gdLst>
                <a:gd name="connsiteX0" fmla="*/ 6645 w 23966"/>
                <a:gd name="connsiteY0" fmla="*/ 32052 h 32400"/>
                <a:gd name="connsiteX1" fmla="*/ 23785 w 23966"/>
                <a:gd name="connsiteY1" fmla="*/ 226 h 3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66" h="32400">
                  <a:moveTo>
                    <a:pt x="6645" y="32052"/>
                  </a:moveTo>
                  <a:cubicBezTo>
                    <a:pt x="-8499" y="19313"/>
                    <a:pt x="3473" y="-4332"/>
                    <a:pt x="23785" y="22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27" name="任意多边形: 形状 2526">
              <a:extLst>
                <a:ext uri="{FF2B5EF4-FFF2-40B4-BE49-F238E27FC236}">
                  <a16:creationId xmlns:a16="http://schemas.microsoft.com/office/drawing/2014/main" id="{3BCC3219-61D6-4054-FE72-69B992F84EF7}"/>
                </a:ext>
              </a:extLst>
            </p:cNvPr>
            <p:cNvSpPr/>
            <p:nvPr/>
          </p:nvSpPr>
          <p:spPr>
            <a:xfrm flipV="1">
              <a:off x="8442100" y="5331694"/>
              <a:ext cx="40878" cy="21723"/>
            </a:xfrm>
            <a:custGeom>
              <a:avLst/>
              <a:gdLst>
                <a:gd name="connsiteX0" fmla="*/ 4237 w 40878"/>
                <a:gd name="connsiteY0" fmla="*/ 21341 h 21723"/>
                <a:gd name="connsiteX1" fmla="*/ 40698 w 40878"/>
                <a:gd name="connsiteY1" fmla="*/ 11857 h 21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0878" h="21723">
                  <a:moveTo>
                    <a:pt x="4237" y="21341"/>
                  </a:moveTo>
                  <a:cubicBezTo>
                    <a:pt x="-11862" y="11395"/>
                    <a:pt x="19665" y="-16200"/>
                    <a:pt x="40698" y="1185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28" name="任意多边形: 形状 2527">
              <a:extLst>
                <a:ext uri="{FF2B5EF4-FFF2-40B4-BE49-F238E27FC236}">
                  <a16:creationId xmlns:a16="http://schemas.microsoft.com/office/drawing/2014/main" id="{7F0529EA-9A3E-7A76-A6B5-D56BCC0B03E3}"/>
                </a:ext>
              </a:extLst>
            </p:cNvPr>
            <p:cNvSpPr/>
            <p:nvPr/>
          </p:nvSpPr>
          <p:spPr>
            <a:xfrm flipV="1">
              <a:off x="8417102" y="5346934"/>
              <a:ext cx="47313" cy="30303"/>
            </a:xfrm>
            <a:custGeom>
              <a:avLst/>
              <a:gdLst>
                <a:gd name="connsiteX0" fmla="*/ 6018 w 47313"/>
                <a:gd name="connsiteY0" fmla="*/ 29924 h 30303"/>
                <a:gd name="connsiteX1" fmla="*/ 47133 w 47313"/>
                <a:gd name="connsiteY1" fmla="*/ 23487 h 30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313" h="30303">
                  <a:moveTo>
                    <a:pt x="6018" y="29924"/>
                  </a:moveTo>
                  <a:cubicBezTo>
                    <a:pt x="-18696" y="6380"/>
                    <a:pt x="37844" y="-21273"/>
                    <a:pt x="47133" y="2348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29" name="任意多边形: 形状 2528">
              <a:extLst>
                <a:ext uri="{FF2B5EF4-FFF2-40B4-BE49-F238E27FC236}">
                  <a16:creationId xmlns:a16="http://schemas.microsoft.com/office/drawing/2014/main" id="{D0AEF847-76A4-4F90-3CBA-C0815258F5F2}"/>
                </a:ext>
              </a:extLst>
            </p:cNvPr>
            <p:cNvSpPr/>
            <p:nvPr/>
          </p:nvSpPr>
          <p:spPr>
            <a:xfrm flipV="1">
              <a:off x="8453781" y="5372771"/>
              <a:ext cx="47034" cy="13388"/>
            </a:xfrm>
            <a:custGeom>
              <a:avLst/>
              <a:gdLst>
                <a:gd name="connsiteX0" fmla="*/ -180 w 47034"/>
                <a:gd name="connsiteY0" fmla="*/ 13012 h 13388"/>
                <a:gd name="connsiteX1" fmla="*/ 46855 w 47034"/>
                <a:gd name="connsiteY1" fmla="*/ 9900 h 13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034" h="13388">
                  <a:moveTo>
                    <a:pt x="-180" y="13012"/>
                  </a:moveTo>
                  <a:cubicBezTo>
                    <a:pt x="4495" y="4064"/>
                    <a:pt x="26399" y="-10355"/>
                    <a:pt x="46855" y="990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30" name="任意多边形: 形状 2529">
              <a:extLst>
                <a:ext uri="{FF2B5EF4-FFF2-40B4-BE49-F238E27FC236}">
                  <a16:creationId xmlns:a16="http://schemas.microsoft.com/office/drawing/2014/main" id="{F1586DEE-E45E-BCD4-A28A-71158A81606B}"/>
                </a:ext>
              </a:extLst>
            </p:cNvPr>
            <p:cNvSpPr/>
            <p:nvPr/>
          </p:nvSpPr>
          <p:spPr>
            <a:xfrm flipV="1">
              <a:off x="8470406" y="5385510"/>
              <a:ext cx="4143" cy="28146"/>
            </a:xfrm>
            <a:custGeom>
              <a:avLst/>
              <a:gdLst>
                <a:gd name="connsiteX0" fmla="*/ 1650 w 4143"/>
                <a:gd name="connsiteY0" fmla="*/ 27774 h 28146"/>
                <a:gd name="connsiteX1" fmla="*/ 3964 w 4143"/>
                <a:gd name="connsiteY1" fmla="*/ -373 h 28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43" h="28146">
                  <a:moveTo>
                    <a:pt x="1650" y="27774"/>
                  </a:moveTo>
                  <a:cubicBezTo>
                    <a:pt x="-1474" y="19409"/>
                    <a:pt x="-530" y="6287"/>
                    <a:pt x="3964" y="-37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31" name="任意多边形: 形状 2530">
              <a:extLst>
                <a:ext uri="{FF2B5EF4-FFF2-40B4-BE49-F238E27FC236}">
                  <a16:creationId xmlns:a16="http://schemas.microsoft.com/office/drawing/2014/main" id="{BE22B30B-3C33-F298-B473-46F55E33BE8F}"/>
                </a:ext>
              </a:extLst>
            </p:cNvPr>
            <p:cNvSpPr/>
            <p:nvPr/>
          </p:nvSpPr>
          <p:spPr>
            <a:xfrm flipV="1">
              <a:off x="8436514" y="5376938"/>
              <a:ext cx="19403" cy="45624"/>
            </a:xfrm>
            <a:custGeom>
              <a:avLst/>
              <a:gdLst>
                <a:gd name="connsiteX0" fmla="*/ 5656 w 19403"/>
                <a:gd name="connsiteY0" fmla="*/ 45252 h 45624"/>
                <a:gd name="connsiteX1" fmla="*/ 19224 w 19403"/>
                <a:gd name="connsiteY1" fmla="*/ -372 h 45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403" h="45624">
                  <a:moveTo>
                    <a:pt x="5656" y="45252"/>
                  </a:moveTo>
                  <a:cubicBezTo>
                    <a:pt x="-6277" y="31574"/>
                    <a:pt x="998" y="9542"/>
                    <a:pt x="19224" y="-37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32" name="任意多边形: 形状 2531">
              <a:extLst>
                <a:ext uri="{FF2B5EF4-FFF2-40B4-BE49-F238E27FC236}">
                  <a16:creationId xmlns:a16="http://schemas.microsoft.com/office/drawing/2014/main" id="{C9147AC0-2058-298E-4108-E243FF711099}"/>
                </a:ext>
              </a:extLst>
            </p:cNvPr>
            <p:cNvSpPr/>
            <p:nvPr/>
          </p:nvSpPr>
          <p:spPr>
            <a:xfrm flipV="1">
              <a:off x="8415278" y="5393487"/>
              <a:ext cx="20405" cy="45599"/>
            </a:xfrm>
            <a:custGeom>
              <a:avLst/>
              <a:gdLst>
                <a:gd name="connsiteX0" fmla="*/ 20225 w 20405"/>
                <a:gd name="connsiteY0" fmla="*/ 45230 h 45599"/>
                <a:gd name="connsiteX1" fmla="*/ 13121 w 20405"/>
                <a:gd name="connsiteY1" fmla="*/ -369 h 45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405" h="45599">
                  <a:moveTo>
                    <a:pt x="20225" y="45230"/>
                  </a:moveTo>
                  <a:cubicBezTo>
                    <a:pt x="4294" y="38984"/>
                    <a:pt x="-12703" y="18170"/>
                    <a:pt x="13121" y="-36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33" name="任意多边形: 形状 2532">
              <a:extLst>
                <a:ext uri="{FF2B5EF4-FFF2-40B4-BE49-F238E27FC236}">
                  <a16:creationId xmlns:a16="http://schemas.microsoft.com/office/drawing/2014/main" id="{968AFD48-B260-5404-098A-97F7FA4DADD6}"/>
                </a:ext>
              </a:extLst>
            </p:cNvPr>
            <p:cNvSpPr/>
            <p:nvPr/>
          </p:nvSpPr>
          <p:spPr>
            <a:xfrm flipV="1">
              <a:off x="8388655" y="5371461"/>
              <a:ext cx="36610" cy="29586"/>
            </a:xfrm>
            <a:custGeom>
              <a:avLst/>
              <a:gdLst>
                <a:gd name="connsiteX0" fmla="*/ 3628 w 36610"/>
                <a:gd name="connsiteY0" fmla="*/ 29212 h 29586"/>
                <a:gd name="connsiteX1" fmla="*/ 36429 w 36610"/>
                <a:gd name="connsiteY1" fmla="*/ 1903 h 29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610" h="29586">
                  <a:moveTo>
                    <a:pt x="3628" y="29212"/>
                  </a:moveTo>
                  <a:cubicBezTo>
                    <a:pt x="-8273" y="19876"/>
                    <a:pt x="9108" y="-8559"/>
                    <a:pt x="36429" y="190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34" name="任意多边形: 形状 2533">
              <a:extLst>
                <a:ext uri="{FF2B5EF4-FFF2-40B4-BE49-F238E27FC236}">
                  <a16:creationId xmlns:a16="http://schemas.microsoft.com/office/drawing/2014/main" id="{28527CF7-2CE8-114C-C055-ADD581CDFB28}"/>
                </a:ext>
              </a:extLst>
            </p:cNvPr>
            <p:cNvSpPr/>
            <p:nvPr/>
          </p:nvSpPr>
          <p:spPr>
            <a:xfrm flipV="1">
              <a:off x="8363138" y="5397298"/>
              <a:ext cx="46556" cy="18138"/>
            </a:xfrm>
            <a:custGeom>
              <a:avLst/>
              <a:gdLst>
                <a:gd name="connsiteX0" fmla="*/ 1878 w 46556"/>
                <a:gd name="connsiteY0" fmla="*/ 17768 h 18138"/>
                <a:gd name="connsiteX1" fmla="*/ 46374 w 46556"/>
                <a:gd name="connsiteY1" fmla="*/ 14082 h 1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6556" h="18138">
                  <a:moveTo>
                    <a:pt x="1878" y="17768"/>
                  </a:moveTo>
                  <a:cubicBezTo>
                    <a:pt x="-6049" y="9989"/>
                    <a:pt x="8932" y="-16650"/>
                    <a:pt x="46374" y="1408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35" name="任意多边形: 形状 2534">
              <a:extLst>
                <a:ext uri="{FF2B5EF4-FFF2-40B4-BE49-F238E27FC236}">
                  <a16:creationId xmlns:a16="http://schemas.microsoft.com/office/drawing/2014/main" id="{DF09FB1E-82B0-336A-C5AD-32A702A41C6D}"/>
                </a:ext>
              </a:extLst>
            </p:cNvPr>
            <p:cNvSpPr/>
            <p:nvPr/>
          </p:nvSpPr>
          <p:spPr>
            <a:xfrm flipV="1">
              <a:off x="8387079" y="5414323"/>
              <a:ext cx="35987" cy="24320"/>
            </a:xfrm>
            <a:custGeom>
              <a:avLst/>
              <a:gdLst>
                <a:gd name="connsiteX0" fmla="*/ -154 w 35987"/>
                <a:gd name="connsiteY0" fmla="*/ 23953 h 24320"/>
                <a:gd name="connsiteX1" fmla="*/ 35806 w 35987"/>
                <a:gd name="connsiteY1" fmla="*/ 3349 h 24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987" h="24320">
                  <a:moveTo>
                    <a:pt x="-154" y="23953"/>
                  </a:moveTo>
                  <a:cubicBezTo>
                    <a:pt x="-866" y="10792"/>
                    <a:pt x="12474" y="-8552"/>
                    <a:pt x="35806" y="334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36" name="任意多边形: 形状 2535">
              <a:extLst>
                <a:ext uri="{FF2B5EF4-FFF2-40B4-BE49-F238E27FC236}">
                  <a16:creationId xmlns:a16="http://schemas.microsoft.com/office/drawing/2014/main" id="{2D0D3AA7-696F-6C15-4126-5E39FD1042BF}"/>
                </a:ext>
              </a:extLst>
            </p:cNvPr>
            <p:cNvSpPr/>
            <p:nvPr/>
          </p:nvSpPr>
          <p:spPr>
            <a:xfrm flipV="1">
              <a:off x="8389733" y="5435040"/>
              <a:ext cx="17034" cy="37555"/>
            </a:xfrm>
            <a:custGeom>
              <a:avLst/>
              <a:gdLst>
                <a:gd name="connsiteX0" fmla="*/ 7431 w 17034"/>
                <a:gd name="connsiteY0" fmla="*/ 37194 h 37555"/>
                <a:gd name="connsiteX1" fmla="*/ 16853 w 17034"/>
                <a:gd name="connsiteY1" fmla="*/ -362 h 37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034" h="37555">
                  <a:moveTo>
                    <a:pt x="7431" y="37194"/>
                  </a:moveTo>
                  <a:cubicBezTo>
                    <a:pt x="-5851" y="26545"/>
                    <a:pt x="-1151" y="5599"/>
                    <a:pt x="16853" y="-36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37" name="任意多边形: 形状 2536">
              <a:extLst>
                <a:ext uri="{FF2B5EF4-FFF2-40B4-BE49-F238E27FC236}">
                  <a16:creationId xmlns:a16="http://schemas.microsoft.com/office/drawing/2014/main" id="{98B39135-9F0D-C728-B6CF-D3007277A09E}"/>
                </a:ext>
              </a:extLst>
            </p:cNvPr>
            <p:cNvSpPr/>
            <p:nvPr/>
          </p:nvSpPr>
          <p:spPr>
            <a:xfrm flipV="1">
              <a:off x="8363930" y="5413490"/>
              <a:ext cx="26642" cy="41810"/>
            </a:xfrm>
            <a:custGeom>
              <a:avLst/>
              <a:gdLst>
                <a:gd name="connsiteX0" fmla="*/ 6087 w 26642"/>
                <a:gd name="connsiteY0" fmla="*/ 41445 h 41810"/>
                <a:gd name="connsiteX1" fmla="*/ 26461 w 26642"/>
                <a:gd name="connsiteY1" fmla="*/ -322 h 41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642" h="41810">
                  <a:moveTo>
                    <a:pt x="6087" y="41445"/>
                  </a:moveTo>
                  <a:cubicBezTo>
                    <a:pt x="-9329" y="23985"/>
                    <a:pt x="6075" y="-1562"/>
                    <a:pt x="26461" y="-32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38" name="任意多边形: 形状 2537">
              <a:extLst>
                <a:ext uri="{FF2B5EF4-FFF2-40B4-BE49-F238E27FC236}">
                  <a16:creationId xmlns:a16="http://schemas.microsoft.com/office/drawing/2014/main" id="{1AAC577E-A652-2C95-85A9-31C01FDEA8BD}"/>
                </a:ext>
              </a:extLst>
            </p:cNvPr>
            <p:cNvSpPr/>
            <p:nvPr/>
          </p:nvSpPr>
          <p:spPr>
            <a:xfrm flipV="1">
              <a:off x="8341540" y="5412656"/>
              <a:ext cx="35996" cy="41565"/>
            </a:xfrm>
            <a:custGeom>
              <a:avLst/>
              <a:gdLst>
                <a:gd name="connsiteX0" fmla="*/ 8355 w 35996"/>
                <a:gd name="connsiteY0" fmla="*/ 41200 h 41565"/>
                <a:gd name="connsiteX1" fmla="*/ 35814 w 35996"/>
                <a:gd name="connsiteY1" fmla="*/ 2024 h 41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996" h="41565">
                  <a:moveTo>
                    <a:pt x="8355" y="41200"/>
                  </a:moveTo>
                  <a:cubicBezTo>
                    <a:pt x="-14005" y="20513"/>
                    <a:pt x="11952" y="-8997"/>
                    <a:pt x="35814" y="202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39" name="任意多边形: 形状 2538">
              <a:extLst>
                <a:ext uri="{FF2B5EF4-FFF2-40B4-BE49-F238E27FC236}">
                  <a16:creationId xmlns:a16="http://schemas.microsoft.com/office/drawing/2014/main" id="{1E307802-5C38-45F4-49BC-8B2962784B36}"/>
                </a:ext>
              </a:extLst>
            </p:cNvPr>
            <p:cNvSpPr/>
            <p:nvPr/>
          </p:nvSpPr>
          <p:spPr>
            <a:xfrm flipV="1">
              <a:off x="8362499" y="5454090"/>
              <a:ext cx="33022" cy="39752"/>
            </a:xfrm>
            <a:custGeom>
              <a:avLst/>
              <a:gdLst>
                <a:gd name="connsiteX0" fmla="*/ 1922 w 33022"/>
                <a:gd name="connsiteY0" fmla="*/ 39394 h 39752"/>
                <a:gd name="connsiteX1" fmla="*/ 32841 w 33022"/>
                <a:gd name="connsiteY1" fmla="*/ -339 h 39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022" h="39752">
                  <a:moveTo>
                    <a:pt x="1922" y="39394"/>
                  </a:moveTo>
                  <a:cubicBezTo>
                    <a:pt x="-5777" y="24665"/>
                    <a:pt x="8354" y="-1167"/>
                    <a:pt x="32841" y="-33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40" name="任意多边形: 形状 2539">
              <a:extLst>
                <a:ext uri="{FF2B5EF4-FFF2-40B4-BE49-F238E27FC236}">
                  <a16:creationId xmlns:a16="http://schemas.microsoft.com/office/drawing/2014/main" id="{DA0553C1-273A-E050-96CC-BE2C0880620A}"/>
                </a:ext>
              </a:extLst>
            </p:cNvPr>
            <p:cNvSpPr/>
            <p:nvPr/>
          </p:nvSpPr>
          <p:spPr>
            <a:xfrm flipV="1">
              <a:off x="8317551" y="5441112"/>
              <a:ext cx="35130" cy="16284"/>
            </a:xfrm>
            <a:custGeom>
              <a:avLst/>
              <a:gdLst>
                <a:gd name="connsiteX0" fmla="*/ 673 w 35130"/>
                <a:gd name="connsiteY0" fmla="*/ 15921 h 16284"/>
                <a:gd name="connsiteX1" fmla="*/ 34947 w 35130"/>
                <a:gd name="connsiteY1" fmla="*/ 7279 h 16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130" h="16284">
                  <a:moveTo>
                    <a:pt x="673" y="15921"/>
                  </a:moveTo>
                  <a:cubicBezTo>
                    <a:pt x="-4823" y="10690"/>
                    <a:pt x="17274" y="-12019"/>
                    <a:pt x="34947" y="727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41" name="任意多边形: 形状 2540">
              <a:extLst>
                <a:ext uri="{FF2B5EF4-FFF2-40B4-BE49-F238E27FC236}">
                  <a16:creationId xmlns:a16="http://schemas.microsoft.com/office/drawing/2014/main" id="{2401BBA0-E92A-6A82-3D83-D6A80C30FB4B}"/>
                </a:ext>
              </a:extLst>
            </p:cNvPr>
            <p:cNvSpPr/>
            <p:nvPr/>
          </p:nvSpPr>
          <p:spPr>
            <a:xfrm flipV="1">
              <a:off x="8329560" y="5456114"/>
              <a:ext cx="39515" cy="29109"/>
            </a:xfrm>
            <a:custGeom>
              <a:avLst/>
              <a:gdLst>
                <a:gd name="connsiteX0" fmla="*/ 333 w 39515"/>
                <a:gd name="connsiteY0" fmla="*/ 28750 h 29109"/>
                <a:gd name="connsiteX1" fmla="*/ 39333 w 39515"/>
                <a:gd name="connsiteY1" fmla="*/ 3503 h 29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515" h="29109">
                  <a:moveTo>
                    <a:pt x="333" y="28750"/>
                  </a:moveTo>
                  <a:cubicBezTo>
                    <a:pt x="-3547" y="8884"/>
                    <a:pt x="14978" y="-8295"/>
                    <a:pt x="39333" y="350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42" name="任意多边形: 形状 2541">
              <a:extLst>
                <a:ext uri="{FF2B5EF4-FFF2-40B4-BE49-F238E27FC236}">
                  <a16:creationId xmlns:a16="http://schemas.microsoft.com/office/drawing/2014/main" id="{B33098D7-8F3E-A5AD-1DA9-A18B7532D819}"/>
                </a:ext>
              </a:extLst>
            </p:cNvPr>
            <p:cNvSpPr/>
            <p:nvPr/>
          </p:nvSpPr>
          <p:spPr>
            <a:xfrm flipV="1">
              <a:off x="8355560" y="5484689"/>
              <a:ext cx="32005" cy="37196"/>
            </a:xfrm>
            <a:custGeom>
              <a:avLst/>
              <a:gdLst>
                <a:gd name="connsiteX0" fmla="*/ 1479 w 32005"/>
                <a:gd name="connsiteY0" fmla="*/ 36843 h 37196"/>
                <a:gd name="connsiteX1" fmla="*/ 31823 w 32005"/>
                <a:gd name="connsiteY1" fmla="*/ -353 h 3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005" h="37196">
                  <a:moveTo>
                    <a:pt x="1479" y="36843"/>
                  </a:moveTo>
                  <a:cubicBezTo>
                    <a:pt x="-5155" y="20352"/>
                    <a:pt x="8716" y="128"/>
                    <a:pt x="31823" y="-35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43" name="任意多边形: 形状 2542">
              <a:extLst>
                <a:ext uri="{FF2B5EF4-FFF2-40B4-BE49-F238E27FC236}">
                  <a16:creationId xmlns:a16="http://schemas.microsoft.com/office/drawing/2014/main" id="{79E98D5C-C1C6-7DAF-C6C6-132649C4A57E}"/>
                </a:ext>
              </a:extLst>
            </p:cNvPr>
            <p:cNvSpPr/>
            <p:nvPr/>
          </p:nvSpPr>
          <p:spPr>
            <a:xfrm flipV="1">
              <a:off x="8382395" y="5532195"/>
              <a:ext cx="21791" cy="43514"/>
            </a:xfrm>
            <a:custGeom>
              <a:avLst/>
              <a:gdLst>
                <a:gd name="connsiteX0" fmla="*/ 8220 w 21791"/>
                <a:gd name="connsiteY0" fmla="*/ 43171 h 43514"/>
                <a:gd name="connsiteX1" fmla="*/ 21610 w 21791"/>
                <a:gd name="connsiteY1" fmla="*/ -159 h 43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791" h="43514">
                  <a:moveTo>
                    <a:pt x="8220" y="43171"/>
                  </a:moveTo>
                  <a:cubicBezTo>
                    <a:pt x="-8608" y="26056"/>
                    <a:pt x="1898" y="-2922"/>
                    <a:pt x="21610" y="-15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44" name="任意多边形: 形状 2543">
              <a:extLst>
                <a:ext uri="{FF2B5EF4-FFF2-40B4-BE49-F238E27FC236}">
                  <a16:creationId xmlns:a16="http://schemas.microsoft.com/office/drawing/2014/main" id="{8F0C0294-5C65-7C30-B62C-37BEDAB97A5D}"/>
                </a:ext>
              </a:extLst>
            </p:cNvPr>
            <p:cNvSpPr/>
            <p:nvPr/>
          </p:nvSpPr>
          <p:spPr>
            <a:xfrm flipV="1">
              <a:off x="8351722" y="5507788"/>
              <a:ext cx="30462" cy="45182"/>
            </a:xfrm>
            <a:custGeom>
              <a:avLst/>
              <a:gdLst>
                <a:gd name="connsiteX0" fmla="*/ 8174 w 30462"/>
                <a:gd name="connsiteY0" fmla="*/ 44835 h 45182"/>
                <a:gd name="connsiteX1" fmla="*/ 30281 w 30462"/>
                <a:gd name="connsiteY1" fmla="*/ -205 h 45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462" h="45182">
                  <a:moveTo>
                    <a:pt x="8174" y="44835"/>
                  </a:moveTo>
                  <a:cubicBezTo>
                    <a:pt x="-11828" y="27011"/>
                    <a:pt x="7493" y="-2652"/>
                    <a:pt x="30281" y="-20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45" name="任意多边形: 形状 2544">
              <a:extLst>
                <a:ext uri="{FF2B5EF4-FFF2-40B4-BE49-F238E27FC236}">
                  <a16:creationId xmlns:a16="http://schemas.microsoft.com/office/drawing/2014/main" id="{A6DB9637-13E4-0C9B-1A4A-4093234F7334}"/>
                </a:ext>
              </a:extLst>
            </p:cNvPr>
            <p:cNvSpPr/>
            <p:nvPr/>
          </p:nvSpPr>
          <p:spPr>
            <a:xfrm flipV="1">
              <a:off x="8327182" y="5476236"/>
              <a:ext cx="24937" cy="43992"/>
            </a:xfrm>
            <a:custGeom>
              <a:avLst/>
              <a:gdLst>
                <a:gd name="connsiteX0" fmla="*/ 6878 w 24937"/>
                <a:gd name="connsiteY0" fmla="*/ 43638 h 43992"/>
                <a:gd name="connsiteX1" fmla="*/ 24755 w 24937"/>
                <a:gd name="connsiteY1" fmla="*/ -354 h 43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937" h="43992">
                  <a:moveTo>
                    <a:pt x="6878" y="43638"/>
                  </a:moveTo>
                  <a:cubicBezTo>
                    <a:pt x="-7473" y="24417"/>
                    <a:pt x="828" y="2278"/>
                    <a:pt x="24755" y="-35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46" name="任意多边形: 形状 2545">
              <a:extLst>
                <a:ext uri="{FF2B5EF4-FFF2-40B4-BE49-F238E27FC236}">
                  <a16:creationId xmlns:a16="http://schemas.microsoft.com/office/drawing/2014/main" id="{DAFA418D-F3A5-EC21-D726-9B0F977FB17C}"/>
                </a:ext>
              </a:extLst>
            </p:cNvPr>
            <p:cNvSpPr/>
            <p:nvPr/>
          </p:nvSpPr>
          <p:spPr>
            <a:xfrm flipV="1">
              <a:off x="8294195" y="5456233"/>
              <a:ext cx="33119" cy="36383"/>
            </a:xfrm>
            <a:custGeom>
              <a:avLst/>
              <a:gdLst>
                <a:gd name="connsiteX0" fmla="*/ 4145 w 33119"/>
                <a:gd name="connsiteY0" fmla="*/ 36025 h 36383"/>
                <a:gd name="connsiteX1" fmla="*/ 32937 w 33119"/>
                <a:gd name="connsiteY1" fmla="*/ -188 h 36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119" h="36383">
                  <a:moveTo>
                    <a:pt x="4145" y="36025"/>
                  </a:moveTo>
                  <a:cubicBezTo>
                    <a:pt x="-9669" y="26255"/>
                    <a:pt x="12201" y="-2841"/>
                    <a:pt x="32937" y="-18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47" name="任意多边形: 形状 2546">
              <a:extLst>
                <a:ext uri="{FF2B5EF4-FFF2-40B4-BE49-F238E27FC236}">
                  <a16:creationId xmlns:a16="http://schemas.microsoft.com/office/drawing/2014/main" id="{46A12C79-4636-292E-A01F-EF8D7983347B}"/>
                </a:ext>
              </a:extLst>
            </p:cNvPr>
            <p:cNvSpPr/>
            <p:nvPr/>
          </p:nvSpPr>
          <p:spPr>
            <a:xfrm flipV="1">
              <a:off x="8257685" y="5480998"/>
              <a:ext cx="47427" cy="13586"/>
            </a:xfrm>
            <a:custGeom>
              <a:avLst/>
              <a:gdLst>
                <a:gd name="connsiteX0" fmla="*/ -184 w 47427"/>
                <a:gd name="connsiteY0" fmla="*/ 13231 h 13586"/>
                <a:gd name="connsiteX1" fmla="*/ 47243 w 47427"/>
                <a:gd name="connsiteY1" fmla="*/ 9870 h 13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427" h="13586">
                  <a:moveTo>
                    <a:pt x="-184" y="13231"/>
                  </a:moveTo>
                  <a:cubicBezTo>
                    <a:pt x="1787" y="2"/>
                    <a:pt x="32849" y="-7693"/>
                    <a:pt x="47243" y="987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48" name="任意多边形: 形状 2547">
              <a:extLst>
                <a:ext uri="{FF2B5EF4-FFF2-40B4-BE49-F238E27FC236}">
                  <a16:creationId xmlns:a16="http://schemas.microsoft.com/office/drawing/2014/main" id="{EC57250D-8BA9-AE46-00C9-F84A227C9B69}"/>
                </a:ext>
              </a:extLst>
            </p:cNvPr>
            <p:cNvSpPr/>
            <p:nvPr/>
          </p:nvSpPr>
          <p:spPr>
            <a:xfrm flipV="1">
              <a:off x="8289236" y="5493976"/>
              <a:ext cx="44598" cy="25893"/>
            </a:xfrm>
            <a:custGeom>
              <a:avLst/>
              <a:gdLst>
                <a:gd name="connsiteX0" fmla="*/ -183 w 44598"/>
                <a:gd name="connsiteY0" fmla="*/ 25542 h 25893"/>
                <a:gd name="connsiteX1" fmla="*/ 44415 w 44598"/>
                <a:gd name="connsiteY1" fmla="*/ 6547 h 25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598" h="25893">
                  <a:moveTo>
                    <a:pt x="-183" y="25542"/>
                  </a:moveTo>
                  <a:cubicBezTo>
                    <a:pt x="2249" y="8750"/>
                    <a:pt x="20706" y="-11110"/>
                    <a:pt x="44415" y="654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49" name="任意多边形: 形状 2548">
              <a:extLst>
                <a:ext uri="{FF2B5EF4-FFF2-40B4-BE49-F238E27FC236}">
                  <a16:creationId xmlns:a16="http://schemas.microsoft.com/office/drawing/2014/main" id="{A8F8898E-912E-5EBE-77C3-806097FF8AE2}"/>
                </a:ext>
              </a:extLst>
            </p:cNvPr>
            <p:cNvSpPr/>
            <p:nvPr/>
          </p:nvSpPr>
          <p:spPr>
            <a:xfrm flipV="1">
              <a:off x="8315680" y="5520051"/>
              <a:ext cx="43323" cy="32031"/>
            </a:xfrm>
            <a:custGeom>
              <a:avLst/>
              <a:gdLst>
                <a:gd name="connsiteX0" fmla="*/ 2664 w 43323"/>
                <a:gd name="connsiteY0" fmla="*/ 31684 h 32031"/>
                <a:gd name="connsiteX1" fmla="*/ 43141 w 43323"/>
                <a:gd name="connsiteY1" fmla="*/ 8770 h 32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323" h="32031">
                  <a:moveTo>
                    <a:pt x="2664" y="31684"/>
                  </a:moveTo>
                  <a:cubicBezTo>
                    <a:pt x="-8308" y="15223"/>
                    <a:pt x="13980" y="-15776"/>
                    <a:pt x="43141" y="877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50" name="任意多边形: 形状 2549">
              <a:extLst>
                <a:ext uri="{FF2B5EF4-FFF2-40B4-BE49-F238E27FC236}">
                  <a16:creationId xmlns:a16="http://schemas.microsoft.com/office/drawing/2014/main" id="{1A26B63B-879F-E646-85F8-0D80CB390783}"/>
                </a:ext>
              </a:extLst>
            </p:cNvPr>
            <p:cNvSpPr/>
            <p:nvPr/>
          </p:nvSpPr>
          <p:spPr>
            <a:xfrm flipV="1">
              <a:off x="8384049" y="5571248"/>
              <a:ext cx="8966" cy="33563"/>
            </a:xfrm>
            <a:custGeom>
              <a:avLst/>
              <a:gdLst>
                <a:gd name="connsiteX0" fmla="*/ 6090 w 8966"/>
                <a:gd name="connsiteY0" fmla="*/ 33227 h 33563"/>
                <a:gd name="connsiteX1" fmla="*/ 8785 w 8966"/>
                <a:gd name="connsiteY1" fmla="*/ -337 h 33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966" h="33563">
                  <a:moveTo>
                    <a:pt x="6090" y="33227"/>
                  </a:moveTo>
                  <a:cubicBezTo>
                    <a:pt x="-1802" y="26788"/>
                    <a:pt x="-3632" y="9711"/>
                    <a:pt x="8785" y="-33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51" name="任意多边形: 形状 2550">
              <a:extLst>
                <a:ext uri="{FF2B5EF4-FFF2-40B4-BE49-F238E27FC236}">
                  <a16:creationId xmlns:a16="http://schemas.microsoft.com/office/drawing/2014/main" id="{3C8E8642-E4CF-642B-ADD7-02C7B2EA43A2}"/>
                </a:ext>
              </a:extLst>
            </p:cNvPr>
            <p:cNvSpPr/>
            <p:nvPr/>
          </p:nvSpPr>
          <p:spPr>
            <a:xfrm flipV="1">
              <a:off x="8365247" y="5550650"/>
              <a:ext cx="18728" cy="33587"/>
            </a:xfrm>
            <a:custGeom>
              <a:avLst/>
              <a:gdLst>
                <a:gd name="connsiteX0" fmla="*/ 3341 w 18728"/>
                <a:gd name="connsiteY0" fmla="*/ 33247 h 33587"/>
                <a:gd name="connsiteX1" fmla="*/ 18547 w 18728"/>
                <a:gd name="connsiteY1" fmla="*/ -341 h 33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728" h="33587">
                  <a:moveTo>
                    <a:pt x="3341" y="33247"/>
                  </a:moveTo>
                  <a:cubicBezTo>
                    <a:pt x="-4511" y="25152"/>
                    <a:pt x="849" y="3521"/>
                    <a:pt x="18547" y="-34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52" name="任意多边形: 形状 2551">
              <a:extLst>
                <a:ext uri="{FF2B5EF4-FFF2-40B4-BE49-F238E27FC236}">
                  <a16:creationId xmlns:a16="http://schemas.microsoft.com/office/drawing/2014/main" id="{2EED9F66-E1A4-3287-F1B4-9ECACAA846D9}"/>
                </a:ext>
              </a:extLst>
            </p:cNvPr>
            <p:cNvSpPr/>
            <p:nvPr/>
          </p:nvSpPr>
          <p:spPr>
            <a:xfrm flipV="1">
              <a:off x="8373731" y="5589821"/>
              <a:ext cx="10516" cy="32726"/>
            </a:xfrm>
            <a:custGeom>
              <a:avLst/>
              <a:gdLst>
                <a:gd name="connsiteX0" fmla="*/ 10335 w 10516"/>
                <a:gd name="connsiteY0" fmla="*/ 32393 h 32726"/>
                <a:gd name="connsiteX1" fmla="*/ 7842 w 10516"/>
                <a:gd name="connsiteY1" fmla="*/ -333 h 32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516" h="32726">
                  <a:moveTo>
                    <a:pt x="10335" y="32393"/>
                  </a:moveTo>
                  <a:cubicBezTo>
                    <a:pt x="48" y="24747"/>
                    <a:pt x="-5879" y="8089"/>
                    <a:pt x="7842" y="-33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53" name="任意多边形: 形状 2552">
              <a:extLst>
                <a:ext uri="{FF2B5EF4-FFF2-40B4-BE49-F238E27FC236}">
                  <a16:creationId xmlns:a16="http://schemas.microsoft.com/office/drawing/2014/main" id="{CB3CFF13-39F5-10C8-87BE-799E8782AA29}"/>
                </a:ext>
              </a:extLst>
            </p:cNvPr>
            <p:cNvSpPr/>
            <p:nvPr/>
          </p:nvSpPr>
          <p:spPr>
            <a:xfrm flipV="1">
              <a:off x="8358743" y="5609586"/>
              <a:ext cx="14908" cy="29822"/>
            </a:xfrm>
            <a:custGeom>
              <a:avLst/>
              <a:gdLst>
                <a:gd name="connsiteX0" fmla="*/ 14727 w 14908"/>
                <a:gd name="connsiteY0" fmla="*/ 29493 h 29822"/>
                <a:gd name="connsiteX1" fmla="*/ 8085 w 14908"/>
                <a:gd name="connsiteY1" fmla="*/ -330 h 29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908" h="29822">
                  <a:moveTo>
                    <a:pt x="14727" y="29493"/>
                  </a:moveTo>
                  <a:cubicBezTo>
                    <a:pt x="-793" y="27349"/>
                    <a:pt x="-6116" y="9484"/>
                    <a:pt x="8085" y="-33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54" name="任意多边形: 形状 2553">
              <a:extLst>
                <a:ext uri="{FF2B5EF4-FFF2-40B4-BE49-F238E27FC236}">
                  <a16:creationId xmlns:a16="http://schemas.microsoft.com/office/drawing/2014/main" id="{1A15443B-0DF7-6624-DBE0-B369A6C3A8CC}"/>
                </a:ext>
              </a:extLst>
            </p:cNvPr>
            <p:cNvSpPr/>
            <p:nvPr/>
          </p:nvSpPr>
          <p:spPr>
            <a:xfrm flipV="1">
              <a:off x="8338916" y="5620540"/>
              <a:ext cx="20447" cy="36077"/>
            </a:xfrm>
            <a:custGeom>
              <a:avLst/>
              <a:gdLst>
                <a:gd name="connsiteX0" fmla="*/ 20266 w 20447"/>
                <a:gd name="connsiteY0" fmla="*/ 35750 h 36077"/>
                <a:gd name="connsiteX1" fmla="*/ 11025 w 20447"/>
                <a:gd name="connsiteY1" fmla="*/ -327 h 36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447" h="36077">
                  <a:moveTo>
                    <a:pt x="20266" y="35750"/>
                  </a:moveTo>
                  <a:cubicBezTo>
                    <a:pt x="-268" y="35144"/>
                    <a:pt x="-8754" y="10569"/>
                    <a:pt x="11025" y="-32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55" name="任意多边形: 形状 2554">
              <a:extLst>
                <a:ext uri="{FF2B5EF4-FFF2-40B4-BE49-F238E27FC236}">
                  <a16:creationId xmlns:a16="http://schemas.microsoft.com/office/drawing/2014/main" id="{2C02CB83-435E-54C9-4891-FA7BEEDB43E5}"/>
                </a:ext>
              </a:extLst>
            </p:cNvPr>
            <p:cNvSpPr/>
            <p:nvPr/>
          </p:nvSpPr>
          <p:spPr>
            <a:xfrm flipV="1">
              <a:off x="8338135" y="5551840"/>
              <a:ext cx="31981" cy="30353"/>
            </a:xfrm>
            <a:custGeom>
              <a:avLst/>
              <a:gdLst>
                <a:gd name="connsiteX0" fmla="*/ 3663 w 31981"/>
                <a:gd name="connsiteY0" fmla="*/ 30013 h 30353"/>
                <a:gd name="connsiteX1" fmla="*/ 31799 w 31981"/>
                <a:gd name="connsiteY1" fmla="*/ 5660 h 30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981" h="30353">
                  <a:moveTo>
                    <a:pt x="3663" y="30013"/>
                  </a:moveTo>
                  <a:cubicBezTo>
                    <a:pt x="-9630" y="9027"/>
                    <a:pt x="14436" y="-10574"/>
                    <a:pt x="31799" y="566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56" name="任意多边形: 形状 2555">
              <a:extLst>
                <a:ext uri="{FF2B5EF4-FFF2-40B4-BE49-F238E27FC236}">
                  <a16:creationId xmlns:a16="http://schemas.microsoft.com/office/drawing/2014/main" id="{C84629D1-7240-133C-E04A-F714DDBBE74F}"/>
                </a:ext>
              </a:extLst>
            </p:cNvPr>
            <p:cNvSpPr/>
            <p:nvPr/>
          </p:nvSpPr>
          <p:spPr>
            <a:xfrm flipV="1">
              <a:off x="8344909" y="5582202"/>
              <a:ext cx="16049" cy="35016"/>
            </a:xfrm>
            <a:custGeom>
              <a:avLst/>
              <a:gdLst>
                <a:gd name="connsiteX0" fmla="*/ 7010 w 16049"/>
                <a:gd name="connsiteY0" fmla="*/ 34681 h 35016"/>
                <a:gd name="connsiteX1" fmla="*/ 15867 w 16049"/>
                <a:gd name="connsiteY1" fmla="*/ -335 h 35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49" h="35016">
                  <a:moveTo>
                    <a:pt x="7010" y="34681"/>
                  </a:moveTo>
                  <a:cubicBezTo>
                    <a:pt x="-4756" y="24710"/>
                    <a:pt x="-2280" y="6260"/>
                    <a:pt x="15867" y="-33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57" name="任意多边形: 形状 2556">
              <a:extLst>
                <a:ext uri="{FF2B5EF4-FFF2-40B4-BE49-F238E27FC236}">
                  <a16:creationId xmlns:a16="http://schemas.microsoft.com/office/drawing/2014/main" id="{29BB977D-9644-86E4-5452-7B9488638D3C}"/>
                </a:ext>
              </a:extLst>
            </p:cNvPr>
            <p:cNvSpPr/>
            <p:nvPr/>
          </p:nvSpPr>
          <p:spPr>
            <a:xfrm flipV="1">
              <a:off x="8260185" y="5719536"/>
              <a:ext cx="21711" cy="19888"/>
            </a:xfrm>
            <a:custGeom>
              <a:avLst/>
              <a:gdLst>
                <a:gd name="connsiteX0" fmla="*/ -184 w 21711"/>
                <a:gd name="connsiteY0" fmla="*/ 4990 h 19888"/>
                <a:gd name="connsiteX1" fmla="*/ 21436 w 21711"/>
                <a:gd name="connsiteY1" fmla="*/ 8169 h 19888"/>
                <a:gd name="connsiteX2" fmla="*/ 749 w 21711"/>
                <a:gd name="connsiteY2" fmla="*/ 14198 h 19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711" h="19888">
                  <a:moveTo>
                    <a:pt x="-184" y="4990"/>
                  </a:moveTo>
                  <a:cubicBezTo>
                    <a:pt x="116" y="-2282"/>
                    <a:pt x="19908" y="-2837"/>
                    <a:pt x="21436" y="8169"/>
                  </a:cubicBezTo>
                  <a:cubicBezTo>
                    <a:pt x="22968" y="19180"/>
                    <a:pt x="4791" y="24176"/>
                    <a:pt x="749" y="1419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58" name="任意多边形: 形状 2557">
              <a:extLst>
                <a:ext uri="{FF2B5EF4-FFF2-40B4-BE49-F238E27FC236}">
                  <a16:creationId xmlns:a16="http://schemas.microsoft.com/office/drawing/2014/main" id="{953D75E2-FEB2-05D1-5759-12290F1DC18E}"/>
                </a:ext>
              </a:extLst>
            </p:cNvPr>
            <p:cNvSpPr/>
            <p:nvPr/>
          </p:nvSpPr>
          <p:spPr>
            <a:xfrm flipV="1">
              <a:off x="8260429" y="5701479"/>
              <a:ext cx="24399" cy="23835"/>
            </a:xfrm>
            <a:custGeom>
              <a:avLst/>
              <a:gdLst>
                <a:gd name="connsiteX0" fmla="*/ 19932 w 24399"/>
                <a:gd name="connsiteY0" fmla="*/ -313 h 23835"/>
                <a:gd name="connsiteX1" fmla="*/ -184 w 24399"/>
                <a:gd name="connsiteY1" fmla="*/ 19504 h 23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399" h="23835">
                  <a:moveTo>
                    <a:pt x="19932" y="-313"/>
                  </a:moveTo>
                  <a:cubicBezTo>
                    <a:pt x="32701" y="15554"/>
                    <a:pt x="14219" y="31073"/>
                    <a:pt x="-184" y="1950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59" name="任意多边形: 形状 2558">
              <a:extLst>
                <a:ext uri="{FF2B5EF4-FFF2-40B4-BE49-F238E27FC236}">
                  <a16:creationId xmlns:a16="http://schemas.microsoft.com/office/drawing/2014/main" id="{41983555-B66B-531F-70C6-ED3CCC6941A3}"/>
                </a:ext>
              </a:extLst>
            </p:cNvPr>
            <p:cNvSpPr/>
            <p:nvPr/>
          </p:nvSpPr>
          <p:spPr>
            <a:xfrm flipV="1">
              <a:off x="8259047" y="5680082"/>
              <a:ext cx="18495" cy="21539"/>
            </a:xfrm>
            <a:custGeom>
              <a:avLst/>
              <a:gdLst>
                <a:gd name="connsiteX0" fmla="*/ 13932 w 18495"/>
                <a:gd name="connsiteY0" fmla="*/ -317 h 21539"/>
                <a:gd name="connsiteX1" fmla="*/ -184 w 18495"/>
                <a:gd name="connsiteY1" fmla="*/ 19519 h 21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495" h="21539">
                  <a:moveTo>
                    <a:pt x="13932" y="-317"/>
                  </a:moveTo>
                  <a:cubicBezTo>
                    <a:pt x="24397" y="5035"/>
                    <a:pt x="14683" y="27518"/>
                    <a:pt x="-184" y="1951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60" name="任意多边形: 形状 2559">
              <a:extLst>
                <a:ext uri="{FF2B5EF4-FFF2-40B4-BE49-F238E27FC236}">
                  <a16:creationId xmlns:a16="http://schemas.microsoft.com/office/drawing/2014/main" id="{2D331FC9-A7B5-A55B-D125-CB575542CC12}"/>
                </a:ext>
              </a:extLst>
            </p:cNvPr>
            <p:cNvSpPr/>
            <p:nvPr/>
          </p:nvSpPr>
          <p:spPr>
            <a:xfrm flipV="1">
              <a:off x="8256379" y="5660612"/>
              <a:ext cx="16766" cy="20053"/>
            </a:xfrm>
            <a:custGeom>
              <a:avLst/>
              <a:gdLst>
                <a:gd name="connsiteX0" fmla="*/ 11957 w 16766"/>
                <a:gd name="connsiteY0" fmla="*/ -321 h 20053"/>
                <a:gd name="connsiteX1" fmla="*/ -184 w 16766"/>
                <a:gd name="connsiteY1" fmla="*/ 16625 h 20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766" h="20053">
                  <a:moveTo>
                    <a:pt x="11957" y="-321"/>
                  </a:moveTo>
                  <a:cubicBezTo>
                    <a:pt x="24494" y="9161"/>
                    <a:pt x="8512" y="26911"/>
                    <a:pt x="-184" y="1662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61" name="任意多边形: 形状 2560">
              <a:extLst>
                <a:ext uri="{FF2B5EF4-FFF2-40B4-BE49-F238E27FC236}">
                  <a16:creationId xmlns:a16="http://schemas.microsoft.com/office/drawing/2014/main" id="{75F15F0B-516B-EE69-1776-459186CFD28E}"/>
                </a:ext>
              </a:extLst>
            </p:cNvPr>
            <p:cNvSpPr/>
            <p:nvPr/>
          </p:nvSpPr>
          <p:spPr>
            <a:xfrm flipV="1">
              <a:off x="8262447" y="5643914"/>
              <a:ext cx="15246" cy="20645"/>
            </a:xfrm>
            <a:custGeom>
              <a:avLst/>
              <a:gdLst>
                <a:gd name="connsiteX0" fmla="*/ -184 w 15246"/>
                <a:gd name="connsiteY0" fmla="*/ 19526 h 20645"/>
                <a:gd name="connsiteX1" fmla="*/ 7936 w 15246"/>
                <a:gd name="connsiteY1" fmla="*/ -324 h 20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246" h="20645">
                  <a:moveTo>
                    <a:pt x="-184" y="19526"/>
                  </a:moveTo>
                  <a:cubicBezTo>
                    <a:pt x="6084" y="24261"/>
                    <a:pt x="25385" y="6592"/>
                    <a:pt x="7936" y="-32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62" name="任意多边形: 形状 2561">
              <a:extLst>
                <a:ext uri="{FF2B5EF4-FFF2-40B4-BE49-F238E27FC236}">
                  <a16:creationId xmlns:a16="http://schemas.microsoft.com/office/drawing/2014/main" id="{4E288CA0-99F1-A6A5-CC43-B8533304D59F}"/>
                </a:ext>
              </a:extLst>
            </p:cNvPr>
            <p:cNvSpPr/>
            <p:nvPr/>
          </p:nvSpPr>
          <p:spPr>
            <a:xfrm flipV="1">
              <a:off x="8274005" y="5663435"/>
              <a:ext cx="11721" cy="27232"/>
            </a:xfrm>
            <a:custGeom>
              <a:avLst/>
              <a:gdLst>
                <a:gd name="connsiteX0" fmla="*/ 3260 w 11721"/>
                <a:gd name="connsiteY0" fmla="*/ -320 h 27232"/>
                <a:gd name="connsiteX1" fmla="*/ -184 w 11721"/>
                <a:gd name="connsiteY1" fmla="*/ 26912 h 27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721" h="27232">
                  <a:moveTo>
                    <a:pt x="3260" y="-320"/>
                  </a:moveTo>
                  <a:cubicBezTo>
                    <a:pt x="16732" y="2033"/>
                    <a:pt x="12447" y="27078"/>
                    <a:pt x="-184" y="2691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63" name="任意多边形: 形状 2562">
              <a:extLst>
                <a:ext uri="{FF2B5EF4-FFF2-40B4-BE49-F238E27FC236}">
                  <a16:creationId xmlns:a16="http://schemas.microsoft.com/office/drawing/2014/main" id="{1ED58442-D84B-2CD5-E68B-966071758068}"/>
                </a:ext>
              </a:extLst>
            </p:cNvPr>
            <p:cNvSpPr/>
            <p:nvPr/>
          </p:nvSpPr>
          <p:spPr>
            <a:xfrm flipV="1">
              <a:off x="8298417" y="5748957"/>
              <a:ext cx="21537" cy="34609"/>
            </a:xfrm>
            <a:custGeom>
              <a:avLst/>
              <a:gdLst>
                <a:gd name="connsiteX0" fmla="*/ 21354 w 21537"/>
                <a:gd name="connsiteY0" fmla="*/ 32469 h 34609"/>
                <a:gd name="connsiteX1" fmla="*/ 173 w 21537"/>
                <a:gd name="connsiteY1" fmla="*/ 18380 h 34609"/>
                <a:gd name="connsiteX2" fmla="*/ 17938 w 21537"/>
                <a:gd name="connsiteY2" fmla="*/ 871 h 34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537" h="34609">
                  <a:moveTo>
                    <a:pt x="21354" y="32469"/>
                  </a:moveTo>
                  <a:cubicBezTo>
                    <a:pt x="14058" y="35997"/>
                    <a:pt x="4228" y="35961"/>
                    <a:pt x="173" y="18380"/>
                  </a:cubicBezTo>
                  <a:cubicBezTo>
                    <a:pt x="-2644" y="6186"/>
                    <a:pt x="11989" y="-3804"/>
                    <a:pt x="17938" y="87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64" name="任意多边形: 形状 2563">
              <a:extLst>
                <a:ext uri="{FF2B5EF4-FFF2-40B4-BE49-F238E27FC236}">
                  <a16:creationId xmlns:a16="http://schemas.microsoft.com/office/drawing/2014/main" id="{BB971BA6-1415-7AF5-BCF9-93ABC3E1AC80}"/>
                </a:ext>
              </a:extLst>
            </p:cNvPr>
            <p:cNvSpPr/>
            <p:nvPr/>
          </p:nvSpPr>
          <p:spPr>
            <a:xfrm flipV="1">
              <a:off x="8280213" y="5745529"/>
              <a:ext cx="25216" cy="28750"/>
            </a:xfrm>
            <a:custGeom>
              <a:avLst/>
              <a:gdLst>
                <a:gd name="connsiteX0" fmla="*/ 25033 w 25216"/>
                <a:gd name="connsiteY0" fmla="*/ 22229 h 28750"/>
                <a:gd name="connsiteX1" fmla="*/ -52 w 25216"/>
                <a:gd name="connsiteY1" fmla="*/ 14439 h 28750"/>
                <a:gd name="connsiteX2" fmla="*/ 18884 w 25216"/>
                <a:gd name="connsiteY2" fmla="*/ 1355 h 28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216" h="28750">
                  <a:moveTo>
                    <a:pt x="25033" y="22229"/>
                  </a:moveTo>
                  <a:cubicBezTo>
                    <a:pt x="21132" y="30694"/>
                    <a:pt x="2203" y="32610"/>
                    <a:pt x="-52" y="14439"/>
                  </a:cubicBezTo>
                  <a:cubicBezTo>
                    <a:pt x="-1751" y="752"/>
                    <a:pt x="13498" y="-2856"/>
                    <a:pt x="18884" y="135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65" name="任意多边形: 形状 2564">
              <a:extLst>
                <a:ext uri="{FF2B5EF4-FFF2-40B4-BE49-F238E27FC236}">
                  <a16:creationId xmlns:a16="http://schemas.microsoft.com/office/drawing/2014/main" id="{B48A60F5-33FE-BB4E-7B34-9CD4F489D888}"/>
                </a:ext>
              </a:extLst>
            </p:cNvPr>
            <p:cNvSpPr/>
            <p:nvPr/>
          </p:nvSpPr>
          <p:spPr>
            <a:xfrm flipV="1">
              <a:off x="8255655" y="5748175"/>
              <a:ext cx="24704" cy="12628"/>
            </a:xfrm>
            <a:custGeom>
              <a:avLst/>
              <a:gdLst>
                <a:gd name="connsiteX0" fmla="*/ -178 w 24704"/>
                <a:gd name="connsiteY0" fmla="*/ 12323 h 12628"/>
                <a:gd name="connsiteX1" fmla="*/ 24520 w 24704"/>
                <a:gd name="connsiteY1" fmla="*/ 1034 h 12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704" h="12628">
                  <a:moveTo>
                    <a:pt x="-178" y="12323"/>
                  </a:moveTo>
                  <a:cubicBezTo>
                    <a:pt x="-571" y="4403"/>
                    <a:pt x="17540" y="-3531"/>
                    <a:pt x="24520" y="103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66" name="任意多边形: 形状 2565">
              <a:extLst>
                <a:ext uri="{FF2B5EF4-FFF2-40B4-BE49-F238E27FC236}">
                  <a16:creationId xmlns:a16="http://schemas.microsoft.com/office/drawing/2014/main" id="{AE63005F-F6C5-599F-6599-1CB629827086}"/>
                </a:ext>
              </a:extLst>
            </p:cNvPr>
            <p:cNvSpPr/>
            <p:nvPr/>
          </p:nvSpPr>
          <p:spPr>
            <a:xfrm flipV="1">
              <a:off x="8279116" y="5736148"/>
              <a:ext cx="9091" cy="10637"/>
            </a:xfrm>
            <a:custGeom>
              <a:avLst/>
              <a:gdLst>
                <a:gd name="connsiteX0" fmla="*/ -184 w 9091"/>
                <a:gd name="connsiteY0" fmla="*/ 10328 h 10637"/>
                <a:gd name="connsiteX1" fmla="*/ 8872 w 9091"/>
                <a:gd name="connsiteY1" fmla="*/ -308 h 1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091" h="10637">
                  <a:moveTo>
                    <a:pt x="-184" y="10328"/>
                  </a:moveTo>
                  <a:cubicBezTo>
                    <a:pt x="4790" y="10448"/>
                    <a:pt x="9355" y="3474"/>
                    <a:pt x="8872" y="-30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67" name="任意多边形: 形状 2566">
              <a:extLst>
                <a:ext uri="{FF2B5EF4-FFF2-40B4-BE49-F238E27FC236}">
                  <a16:creationId xmlns:a16="http://schemas.microsoft.com/office/drawing/2014/main" id="{521D309C-AF38-6063-0643-CE6E8F861176}"/>
                </a:ext>
              </a:extLst>
            </p:cNvPr>
            <p:cNvSpPr/>
            <p:nvPr/>
          </p:nvSpPr>
          <p:spPr>
            <a:xfrm flipV="1">
              <a:off x="8323482" y="5639590"/>
              <a:ext cx="15164" cy="32462"/>
            </a:xfrm>
            <a:custGeom>
              <a:avLst/>
              <a:gdLst>
                <a:gd name="connsiteX0" fmla="*/ 14982 w 15164"/>
                <a:gd name="connsiteY0" fmla="*/ 32138 h 32462"/>
                <a:gd name="connsiteX1" fmla="*/ 12931 w 15164"/>
                <a:gd name="connsiteY1" fmla="*/ -324 h 32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164" h="32462">
                  <a:moveTo>
                    <a:pt x="14982" y="32138"/>
                  </a:moveTo>
                  <a:cubicBezTo>
                    <a:pt x="-967" y="31892"/>
                    <a:pt x="-8251" y="4925"/>
                    <a:pt x="12931" y="-32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68" name="任意多边形: 形状 2567">
              <a:extLst>
                <a:ext uri="{FF2B5EF4-FFF2-40B4-BE49-F238E27FC236}">
                  <a16:creationId xmlns:a16="http://schemas.microsoft.com/office/drawing/2014/main" id="{3B33A81C-6461-FBC5-7771-6D85F2A2B99D}"/>
                </a:ext>
              </a:extLst>
            </p:cNvPr>
            <p:cNvSpPr/>
            <p:nvPr/>
          </p:nvSpPr>
          <p:spPr>
            <a:xfrm flipV="1">
              <a:off x="8311730" y="5655663"/>
              <a:ext cx="14681" cy="30689"/>
            </a:xfrm>
            <a:custGeom>
              <a:avLst/>
              <a:gdLst>
                <a:gd name="connsiteX0" fmla="*/ 11614 w 14681"/>
                <a:gd name="connsiteY0" fmla="*/ 30368 h 30689"/>
                <a:gd name="connsiteX1" fmla="*/ 14498 w 14681"/>
                <a:gd name="connsiteY1" fmla="*/ -321 h 30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681" h="30689">
                  <a:moveTo>
                    <a:pt x="11614" y="30368"/>
                  </a:moveTo>
                  <a:cubicBezTo>
                    <a:pt x="-1758" y="29032"/>
                    <a:pt x="-7381" y="2108"/>
                    <a:pt x="14498" y="-32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69" name="任意多边形: 形状 2568">
              <a:extLst>
                <a:ext uri="{FF2B5EF4-FFF2-40B4-BE49-F238E27FC236}">
                  <a16:creationId xmlns:a16="http://schemas.microsoft.com/office/drawing/2014/main" id="{FA99561C-A09D-082B-D518-EE13ECD7BEC8}"/>
                </a:ext>
              </a:extLst>
            </p:cNvPr>
            <p:cNvSpPr/>
            <p:nvPr/>
          </p:nvSpPr>
          <p:spPr>
            <a:xfrm flipV="1">
              <a:off x="8304086" y="5677928"/>
              <a:ext cx="12219" cy="30300"/>
            </a:xfrm>
            <a:custGeom>
              <a:avLst/>
              <a:gdLst>
                <a:gd name="connsiteX0" fmla="*/ 8898 w 12219"/>
                <a:gd name="connsiteY0" fmla="*/ 29983 h 30300"/>
                <a:gd name="connsiteX1" fmla="*/ 12037 w 12219"/>
                <a:gd name="connsiteY1" fmla="*/ -317 h 30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219" h="30300">
                  <a:moveTo>
                    <a:pt x="8898" y="29983"/>
                  </a:moveTo>
                  <a:cubicBezTo>
                    <a:pt x="-1253" y="27701"/>
                    <a:pt x="-6186" y="6595"/>
                    <a:pt x="12037" y="-31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70" name="任意多边形: 形状 2569">
              <a:extLst>
                <a:ext uri="{FF2B5EF4-FFF2-40B4-BE49-F238E27FC236}">
                  <a16:creationId xmlns:a16="http://schemas.microsoft.com/office/drawing/2014/main" id="{E243D49F-F03B-12E2-927D-B3C905670550}"/>
                </a:ext>
              </a:extLst>
            </p:cNvPr>
            <p:cNvSpPr/>
            <p:nvPr/>
          </p:nvSpPr>
          <p:spPr>
            <a:xfrm flipV="1">
              <a:off x="8285469" y="5678879"/>
              <a:ext cx="19959" cy="6192"/>
            </a:xfrm>
            <a:custGeom>
              <a:avLst/>
              <a:gdLst>
                <a:gd name="connsiteX0" fmla="*/ 19776 w 19959"/>
                <a:gd name="connsiteY0" fmla="*/ -319 h 6192"/>
                <a:gd name="connsiteX1" fmla="*/ -184 w 19959"/>
                <a:gd name="connsiteY1" fmla="*/ 4706 h 6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959" h="6192">
                  <a:moveTo>
                    <a:pt x="19776" y="-319"/>
                  </a:moveTo>
                  <a:cubicBezTo>
                    <a:pt x="17265" y="3452"/>
                    <a:pt x="7394" y="8075"/>
                    <a:pt x="-184" y="470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71" name="任意多边形: 形状 2570">
              <a:extLst>
                <a:ext uri="{FF2B5EF4-FFF2-40B4-BE49-F238E27FC236}">
                  <a16:creationId xmlns:a16="http://schemas.microsoft.com/office/drawing/2014/main" id="{064ADAF3-E13B-7214-9470-2C430C22B45C}"/>
                </a:ext>
              </a:extLst>
            </p:cNvPr>
            <p:cNvSpPr/>
            <p:nvPr/>
          </p:nvSpPr>
          <p:spPr>
            <a:xfrm flipV="1">
              <a:off x="8331396" y="5599942"/>
              <a:ext cx="13800" cy="33492"/>
            </a:xfrm>
            <a:custGeom>
              <a:avLst/>
              <a:gdLst>
                <a:gd name="connsiteX0" fmla="*/ 13617 w 13800"/>
                <a:gd name="connsiteY0" fmla="*/ 33161 h 33492"/>
                <a:gd name="connsiteX1" fmla="*/ 8465 w 13800"/>
                <a:gd name="connsiteY1" fmla="*/ -331 h 33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800" h="33492">
                  <a:moveTo>
                    <a:pt x="13617" y="33161"/>
                  </a:moveTo>
                  <a:cubicBezTo>
                    <a:pt x="-99" y="30412"/>
                    <a:pt x="-6606" y="11121"/>
                    <a:pt x="8465" y="-33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72" name="任意多边形: 形状 2571">
              <a:extLst>
                <a:ext uri="{FF2B5EF4-FFF2-40B4-BE49-F238E27FC236}">
                  <a16:creationId xmlns:a16="http://schemas.microsoft.com/office/drawing/2014/main" id="{6B25DDE2-C794-9B9D-E465-D9DB3FAD02BE}"/>
                </a:ext>
              </a:extLst>
            </p:cNvPr>
            <p:cNvSpPr/>
            <p:nvPr/>
          </p:nvSpPr>
          <p:spPr>
            <a:xfrm flipV="1">
              <a:off x="8311365" y="5614975"/>
              <a:ext cx="19900" cy="39120"/>
            </a:xfrm>
            <a:custGeom>
              <a:avLst/>
              <a:gdLst>
                <a:gd name="connsiteX0" fmla="*/ 19718 w 19900"/>
                <a:gd name="connsiteY0" fmla="*/ 38704 h 39120"/>
                <a:gd name="connsiteX1" fmla="*/ 12143 w 19900"/>
                <a:gd name="connsiteY1" fmla="*/ -328 h 39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900" h="39120">
                  <a:moveTo>
                    <a:pt x="19718" y="38704"/>
                  </a:moveTo>
                  <a:cubicBezTo>
                    <a:pt x="3660" y="40439"/>
                    <a:pt x="-11723" y="16153"/>
                    <a:pt x="12143" y="-32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73" name="任意多边形: 形状 2572">
              <a:extLst>
                <a:ext uri="{FF2B5EF4-FFF2-40B4-BE49-F238E27FC236}">
                  <a16:creationId xmlns:a16="http://schemas.microsoft.com/office/drawing/2014/main" id="{0F3FEA9D-32D8-C83A-B31D-4AFBA23EB1C7}"/>
                </a:ext>
              </a:extLst>
            </p:cNvPr>
            <p:cNvSpPr/>
            <p:nvPr/>
          </p:nvSpPr>
          <p:spPr>
            <a:xfrm flipV="1">
              <a:off x="8301009" y="5641852"/>
              <a:ext cx="11920" cy="32564"/>
            </a:xfrm>
            <a:custGeom>
              <a:avLst/>
              <a:gdLst>
                <a:gd name="connsiteX0" fmla="*/ 11737 w 11920"/>
                <a:gd name="connsiteY0" fmla="*/ 32241 h 32564"/>
                <a:gd name="connsiteX1" fmla="*/ 10716 w 11920"/>
                <a:gd name="connsiteY1" fmla="*/ -324 h 32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920" h="32564">
                  <a:moveTo>
                    <a:pt x="11737" y="32241"/>
                  </a:moveTo>
                  <a:cubicBezTo>
                    <a:pt x="1497" y="31110"/>
                    <a:pt x="-8496" y="8033"/>
                    <a:pt x="10716" y="-32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74" name="任意多边形: 形状 2573">
              <a:extLst>
                <a:ext uri="{FF2B5EF4-FFF2-40B4-BE49-F238E27FC236}">
                  <a16:creationId xmlns:a16="http://schemas.microsoft.com/office/drawing/2014/main" id="{C6F732DC-45F0-981C-CD78-0E63F4228075}"/>
                </a:ext>
              </a:extLst>
            </p:cNvPr>
            <p:cNvSpPr/>
            <p:nvPr/>
          </p:nvSpPr>
          <p:spPr>
            <a:xfrm flipV="1">
              <a:off x="8295931" y="5668284"/>
              <a:ext cx="8188" cy="11168"/>
            </a:xfrm>
            <a:custGeom>
              <a:avLst/>
              <a:gdLst>
                <a:gd name="connsiteX0" fmla="*/ 8005 w 8188"/>
                <a:gd name="connsiteY0" fmla="*/ 10848 h 11168"/>
                <a:gd name="connsiteX1" fmla="*/ -156 w 8188"/>
                <a:gd name="connsiteY1" fmla="*/ -321 h 11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188" h="11168">
                  <a:moveTo>
                    <a:pt x="8005" y="10848"/>
                  </a:moveTo>
                  <a:cubicBezTo>
                    <a:pt x="3873" y="9920"/>
                    <a:pt x="-574" y="3757"/>
                    <a:pt x="-156" y="-32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75" name="任意多边形: 形状 2574">
              <a:extLst>
                <a:ext uri="{FF2B5EF4-FFF2-40B4-BE49-F238E27FC236}">
                  <a16:creationId xmlns:a16="http://schemas.microsoft.com/office/drawing/2014/main" id="{84713471-DD6E-3F70-D975-643A9F693276}"/>
                </a:ext>
              </a:extLst>
            </p:cNvPr>
            <p:cNvSpPr/>
            <p:nvPr/>
          </p:nvSpPr>
          <p:spPr>
            <a:xfrm flipV="1">
              <a:off x="8277845" y="5652432"/>
              <a:ext cx="23536" cy="3603"/>
            </a:xfrm>
            <a:custGeom>
              <a:avLst/>
              <a:gdLst>
                <a:gd name="connsiteX0" fmla="*/ 23352 w 23536"/>
                <a:gd name="connsiteY0" fmla="*/ 285 h 3603"/>
                <a:gd name="connsiteX1" fmla="*/ -184 w 23536"/>
                <a:gd name="connsiteY1" fmla="*/ -324 h 3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536" h="3603">
                  <a:moveTo>
                    <a:pt x="23352" y="285"/>
                  </a:moveTo>
                  <a:cubicBezTo>
                    <a:pt x="17011" y="4027"/>
                    <a:pt x="6017" y="4728"/>
                    <a:pt x="-184" y="-32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76" name="任意多边形: 形状 2575">
              <a:extLst>
                <a:ext uri="{FF2B5EF4-FFF2-40B4-BE49-F238E27FC236}">
                  <a16:creationId xmlns:a16="http://schemas.microsoft.com/office/drawing/2014/main" id="{7E9574D7-73E3-FB05-485D-0E7F7E2CD934}"/>
                </a:ext>
              </a:extLst>
            </p:cNvPr>
            <p:cNvSpPr/>
            <p:nvPr/>
          </p:nvSpPr>
          <p:spPr>
            <a:xfrm flipV="1">
              <a:off x="8280783" y="5625371"/>
              <a:ext cx="18009" cy="27959"/>
            </a:xfrm>
            <a:custGeom>
              <a:avLst/>
              <a:gdLst>
                <a:gd name="connsiteX0" fmla="*/ -184 w 18009"/>
                <a:gd name="connsiteY0" fmla="*/ 26630 h 27959"/>
                <a:gd name="connsiteX1" fmla="*/ 14865 w 18009"/>
                <a:gd name="connsiteY1" fmla="*/ -327 h 27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009" h="27959">
                  <a:moveTo>
                    <a:pt x="-184" y="26630"/>
                  </a:moveTo>
                  <a:cubicBezTo>
                    <a:pt x="6088" y="31370"/>
                    <a:pt x="25079" y="18796"/>
                    <a:pt x="14865" y="-32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77" name="任意多边形: 形状 2576">
              <a:extLst>
                <a:ext uri="{FF2B5EF4-FFF2-40B4-BE49-F238E27FC236}">
                  <a16:creationId xmlns:a16="http://schemas.microsoft.com/office/drawing/2014/main" id="{1C7FC687-E404-0CDC-E6FA-9B04C2F0601F}"/>
                </a:ext>
              </a:extLst>
            </p:cNvPr>
            <p:cNvSpPr/>
            <p:nvPr/>
          </p:nvSpPr>
          <p:spPr>
            <a:xfrm flipV="1">
              <a:off x="8297002" y="5631907"/>
              <a:ext cx="14618" cy="3342"/>
            </a:xfrm>
            <a:custGeom>
              <a:avLst/>
              <a:gdLst>
                <a:gd name="connsiteX0" fmla="*/ 14435 w 14618"/>
                <a:gd name="connsiteY0" fmla="*/ 2118 h 3342"/>
                <a:gd name="connsiteX1" fmla="*/ -183 w 14618"/>
                <a:gd name="connsiteY1" fmla="*/ -328 h 3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618" h="3342">
                  <a:moveTo>
                    <a:pt x="14435" y="2118"/>
                  </a:moveTo>
                  <a:cubicBezTo>
                    <a:pt x="11344" y="3258"/>
                    <a:pt x="4500" y="4056"/>
                    <a:pt x="-183" y="-32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78" name="任意多边形: 形状 2577">
              <a:extLst>
                <a:ext uri="{FF2B5EF4-FFF2-40B4-BE49-F238E27FC236}">
                  <a16:creationId xmlns:a16="http://schemas.microsoft.com/office/drawing/2014/main" id="{D317C545-E6E6-1CF4-6CF0-28CE58DAEF1C}"/>
                </a:ext>
              </a:extLst>
            </p:cNvPr>
            <p:cNvSpPr/>
            <p:nvPr/>
          </p:nvSpPr>
          <p:spPr>
            <a:xfrm flipV="1">
              <a:off x="8319003" y="5570533"/>
              <a:ext cx="20239" cy="44385"/>
            </a:xfrm>
            <a:custGeom>
              <a:avLst/>
              <a:gdLst>
                <a:gd name="connsiteX0" fmla="*/ 20057 w 20239"/>
                <a:gd name="connsiteY0" fmla="*/ 44049 h 44385"/>
                <a:gd name="connsiteX1" fmla="*/ 10178 w 20239"/>
                <a:gd name="connsiteY1" fmla="*/ -336 h 44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239" h="44385">
                  <a:moveTo>
                    <a:pt x="20057" y="44049"/>
                  </a:moveTo>
                  <a:cubicBezTo>
                    <a:pt x="6903" y="41763"/>
                    <a:pt x="-12320" y="20445"/>
                    <a:pt x="10178" y="-33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79" name="任意多边形: 形状 2578">
              <a:extLst>
                <a:ext uri="{FF2B5EF4-FFF2-40B4-BE49-F238E27FC236}">
                  <a16:creationId xmlns:a16="http://schemas.microsoft.com/office/drawing/2014/main" id="{36DEBFEE-CDF3-EF56-5830-30D2CD409731}"/>
                </a:ext>
              </a:extLst>
            </p:cNvPr>
            <p:cNvSpPr/>
            <p:nvPr/>
          </p:nvSpPr>
          <p:spPr>
            <a:xfrm flipV="1">
              <a:off x="8291141" y="5606556"/>
              <a:ext cx="24791" cy="15107"/>
            </a:xfrm>
            <a:custGeom>
              <a:avLst/>
              <a:gdLst>
                <a:gd name="connsiteX0" fmla="*/ -183 w 24791"/>
                <a:gd name="connsiteY0" fmla="*/ 12103 h 15107"/>
                <a:gd name="connsiteX1" fmla="*/ 24608 w 24791"/>
                <a:gd name="connsiteY1" fmla="*/ -332 h 15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791" h="15107">
                  <a:moveTo>
                    <a:pt x="-183" y="12103"/>
                  </a:moveTo>
                  <a:cubicBezTo>
                    <a:pt x="3880" y="18517"/>
                    <a:pt x="24616" y="13001"/>
                    <a:pt x="24608" y="-33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80" name="任意多边形: 形状 2579">
              <a:extLst>
                <a:ext uri="{FF2B5EF4-FFF2-40B4-BE49-F238E27FC236}">
                  <a16:creationId xmlns:a16="http://schemas.microsoft.com/office/drawing/2014/main" id="{2D3C6662-1493-A42D-B8C6-E5663337CFD5}"/>
                </a:ext>
              </a:extLst>
            </p:cNvPr>
            <p:cNvSpPr/>
            <p:nvPr/>
          </p:nvSpPr>
          <p:spPr>
            <a:xfrm flipV="1">
              <a:off x="8302068" y="5567438"/>
              <a:ext cx="18163" cy="19961"/>
            </a:xfrm>
            <a:custGeom>
              <a:avLst/>
              <a:gdLst>
                <a:gd name="connsiteX0" fmla="*/ -156 w 18163"/>
                <a:gd name="connsiteY0" fmla="*/ 19623 h 19961"/>
                <a:gd name="connsiteX1" fmla="*/ 17980 w 18163"/>
                <a:gd name="connsiteY1" fmla="*/ -309 h 19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163" h="19961">
                  <a:moveTo>
                    <a:pt x="-156" y="19623"/>
                  </a:moveTo>
                  <a:cubicBezTo>
                    <a:pt x="-710" y="13162"/>
                    <a:pt x="7152" y="-1075"/>
                    <a:pt x="17980" y="-30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81" name="任意多边形: 形状 2580">
              <a:extLst>
                <a:ext uri="{FF2B5EF4-FFF2-40B4-BE49-F238E27FC236}">
                  <a16:creationId xmlns:a16="http://schemas.microsoft.com/office/drawing/2014/main" id="{387F7658-1A87-647C-924C-1C2C9319472A}"/>
                </a:ext>
              </a:extLst>
            </p:cNvPr>
            <p:cNvSpPr/>
            <p:nvPr/>
          </p:nvSpPr>
          <p:spPr>
            <a:xfrm flipV="1">
              <a:off x="8259593" y="5489690"/>
              <a:ext cx="37712" cy="35770"/>
            </a:xfrm>
            <a:custGeom>
              <a:avLst/>
              <a:gdLst>
                <a:gd name="connsiteX0" fmla="*/ 3861 w 37712"/>
                <a:gd name="connsiteY0" fmla="*/ 35418 h 35770"/>
                <a:gd name="connsiteX1" fmla="*/ 13070 w 37712"/>
                <a:gd name="connsiteY1" fmla="*/ 1816 h 35770"/>
                <a:gd name="connsiteX2" fmla="*/ 37528 w 37712"/>
                <a:gd name="connsiteY2" fmla="*/ 14636 h 35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712" h="35770">
                  <a:moveTo>
                    <a:pt x="3861" y="35418"/>
                  </a:moveTo>
                  <a:cubicBezTo>
                    <a:pt x="-3666" y="24393"/>
                    <a:pt x="-739" y="8382"/>
                    <a:pt x="13070" y="1816"/>
                  </a:cubicBezTo>
                  <a:cubicBezTo>
                    <a:pt x="26877" y="-4755"/>
                    <a:pt x="36738" y="4793"/>
                    <a:pt x="37528" y="1463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82" name="任意多边形: 形状 2581">
              <a:extLst>
                <a:ext uri="{FF2B5EF4-FFF2-40B4-BE49-F238E27FC236}">
                  <a16:creationId xmlns:a16="http://schemas.microsoft.com/office/drawing/2014/main" id="{682206BF-9B64-3691-2473-2008F21D8685}"/>
                </a:ext>
              </a:extLst>
            </p:cNvPr>
            <p:cNvSpPr/>
            <p:nvPr/>
          </p:nvSpPr>
          <p:spPr>
            <a:xfrm flipV="1">
              <a:off x="8263415" y="5524933"/>
              <a:ext cx="11176" cy="28363"/>
            </a:xfrm>
            <a:custGeom>
              <a:avLst/>
              <a:gdLst>
                <a:gd name="connsiteX0" fmla="*/ 10992 w 11176"/>
                <a:gd name="connsiteY0" fmla="*/ 28017 h 28363"/>
                <a:gd name="connsiteX1" fmla="*/ 9356 w 11176"/>
                <a:gd name="connsiteY1" fmla="*/ -346 h 28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176" h="28363">
                  <a:moveTo>
                    <a:pt x="10992" y="28017"/>
                  </a:moveTo>
                  <a:cubicBezTo>
                    <a:pt x="-4204" y="22943"/>
                    <a:pt x="-3068" y="1531"/>
                    <a:pt x="9356" y="-34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83" name="任意多边形: 形状 2582">
              <a:extLst>
                <a:ext uri="{FF2B5EF4-FFF2-40B4-BE49-F238E27FC236}">
                  <a16:creationId xmlns:a16="http://schemas.microsoft.com/office/drawing/2014/main" id="{FBA419A1-3E05-43C1-A2EF-D715EA75C95A}"/>
                </a:ext>
              </a:extLst>
            </p:cNvPr>
            <p:cNvSpPr/>
            <p:nvPr/>
          </p:nvSpPr>
          <p:spPr>
            <a:xfrm flipV="1">
              <a:off x="8288998" y="5523742"/>
              <a:ext cx="24595" cy="20478"/>
            </a:xfrm>
            <a:custGeom>
              <a:avLst/>
              <a:gdLst>
                <a:gd name="connsiteX0" fmla="*/ -183 w 24595"/>
                <a:gd name="connsiteY0" fmla="*/ 20132 h 20478"/>
                <a:gd name="connsiteX1" fmla="*/ 24412 w 24595"/>
                <a:gd name="connsiteY1" fmla="*/ -347 h 20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595" h="20478">
                  <a:moveTo>
                    <a:pt x="-183" y="20132"/>
                  </a:moveTo>
                  <a:cubicBezTo>
                    <a:pt x="6097" y="18878"/>
                    <a:pt x="24285" y="10620"/>
                    <a:pt x="24412" y="-34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84" name="任意多边形: 形状 2583">
              <a:extLst>
                <a:ext uri="{FF2B5EF4-FFF2-40B4-BE49-F238E27FC236}">
                  <a16:creationId xmlns:a16="http://schemas.microsoft.com/office/drawing/2014/main" id="{FD742F96-F50E-BE49-D8D8-DBB2E237F077}"/>
                </a:ext>
              </a:extLst>
            </p:cNvPr>
            <p:cNvSpPr/>
            <p:nvPr/>
          </p:nvSpPr>
          <p:spPr>
            <a:xfrm flipV="1">
              <a:off x="8231287" y="5492548"/>
              <a:ext cx="29754" cy="19458"/>
            </a:xfrm>
            <a:custGeom>
              <a:avLst/>
              <a:gdLst>
                <a:gd name="connsiteX0" fmla="*/ 1448 w 29754"/>
                <a:gd name="connsiteY0" fmla="*/ 19105 h 19458"/>
                <a:gd name="connsiteX1" fmla="*/ 29570 w 29754"/>
                <a:gd name="connsiteY1" fmla="*/ 749 h 19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754" h="19458">
                  <a:moveTo>
                    <a:pt x="1448" y="19105"/>
                  </a:moveTo>
                  <a:cubicBezTo>
                    <a:pt x="-6129" y="15737"/>
                    <a:pt x="14273" y="-5355"/>
                    <a:pt x="29570" y="74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85" name="任意多边形: 形状 2584">
              <a:extLst>
                <a:ext uri="{FF2B5EF4-FFF2-40B4-BE49-F238E27FC236}">
                  <a16:creationId xmlns:a16="http://schemas.microsoft.com/office/drawing/2014/main" id="{C0895BA0-A381-BB55-4BEA-D1549E28DD9E}"/>
                </a:ext>
              </a:extLst>
            </p:cNvPr>
            <p:cNvSpPr/>
            <p:nvPr/>
          </p:nvSpPr>
          <p:spPr>
            <a:xfrm flipV="1">
              <a:off x="8244658" y="5511598"/>
              <a:ext cx="17652" cy="30065"/>
            </a:xfrm>
            <a:custGeom>
              <a:avLst/>
              <a:gdLst>
                <a:gd name="connsiteX0" fmla="*/ 4389 w 17652"/>
                <a:gd name="connsiteY0" fmla="*/ 29717 h 30065"/>
                <a:gd name="connsiteX1" fmla="*/ 17468 w 17652"/>
                <a:gd name="connsiteY1" fmla="*/ -349 h 3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652" h="30065">
                  <a:moveTo>
                    <a:pt x="4389" y="29717"/>
                  </a:moveTo>
                  <a:cubicBezTo>
                    <a:pt x="-1312" y="22435"/>
                    <a:pt x="-5795" y="6762"/>
                    <a:pt x="17468" y="-34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86" name="任意多边形: 形状 2585">
              <a:extLst>
                <a:ext uri="{FF2B5EF4-FFF2-40B4-BE49-F238E27FC236}">
                  <a16:creationId xmlns:a16="http://schemas.microsoft.com/office/drawing/2014/main" id="{FE1E4BF7-7BCC-1D05-0507-8D2309881C78}"/>
                </a:ext>
              </a:extLst>
            </p:cNvPr>
            <p:cNvSpPr/>
            <p:nvPr/>
          </p:nvSpPr>
          <p:spPr>
            <a:xfrm flipV="1">
              <a:off x="8225133" y="5534926"/>
              <a:ext cx="35362" cy="27165"/>
            </a:xfrm>
            <a:custGeom>
              <a:avLst/>
              <a:gdLst>
                <a:gd name="connsiteX0" fmla="*/ 32486 w 35362"/>
                <a:gd name="connsiteY0" fmla="*/ 6096 h 27165"/>
                <a:gd name="connsiteX1" fmla="*/ 13007 w 35362"/>
                <a:gd name="connsiteY1" fmla="*/ 26060 h 27165"/>
                <a:gd name="connsiteX2" fmla="*/ 8265 w 35362"/>
                <a:gd name="connsiteY2" fmla="*/ -343 h 27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362" h="27165">
                  <a:moveTo>
                    <a:pt x="32486" y="6096"/>
                  </a:moveTo>
                  <a:cubicBezTo>
                    <a:pt x="39779" y="10733"/>
                    <a:pt x="31910" y="30967"/>
                    <a:pt x="13007" y="26060"/>
                  </a:cubicBezTo>
                  <a:cubicBezTo>
                    <a:pt x="-5895" y="21152"/>
                    <a:pt x="-1686" y="-570"/>
                    <a:pt x="8265" y="-34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87" name="任意多边形: 形状 2586">
              <a:extLst>
                <a:ext uri="{FF2B5EF4-FFF2-40B4-BE49-F238E27FC236}">
                  <a16:creationId xmlns:a16="http://schemas.microsoft.com/office/drawing/2014/main" id="{1695B638-5C9B-E555-9FD9-FBAB45D7F108}"/>
                </a:ext>
              </a:extLst>
            </p:cNvPr>
            <p:cNvSpPr/>
            <p:nvPr/>
          </p:nvSpPr>
          <p:spPr>
            <a:xfrm flipV="1">
              <a:off x="8217490" y="5496953"/>
              <a:ext cx="27341" cy="31716"/>
            </a:xfrm>
            <a:custGeom>
              <a:avLst/>
              <a:gdLst>
                <a:gd name="connsiteX0" fmla="*/ 4886 w 27341"/>
                <a:gd name="connsiteY0" fmla="*/ 31366 h 31716"/>
                <a:gd name="connsiteX1" fmla="*/ 27157 w 27341"/>
                <a:gd name="connsiteY1" fmla="*/ 1196 h 31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7341" h="31716">
                  <a:moveTo>
                    <a:pt x="4886" y="31366"/>
                  </a:moveTo>
                  <a:cubicBezTo>
                    <a:pt x="-7343" y="24956"/>
                    <a:pt x="3501" y="-7781"/>
                    <a:pt x="27157" y="119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88" name="任意多边形: 形状 2587">
              <a:extLst>
                <a:ext uri="{FF2B5EF4-FFF2-40B4-BE49-F238E27FC236}">
                  <a16:creationId xmlns:a16="http://schemas.microsoft.com/office/drawing/2014/main" id="{F244986B-F8C3-CD58-80BE-20F76B5A03CE}"/>
                </a:ext>
              </a:extLst>
            </p:cNvPr>
            <p:cNvSpPr/>
            <p:nvPr/>
          </p:nvSpPr>
          <p:spPr>
            <a:xfrm flipV="1">
              <a:off x="8186904" y="5504930"/>
              <a:ext cx="33216" cy="28478"/>
            </a:xfrm>
            <a:custGeom>
              <a:avLst/>
              <a:gdLst>
                <a:gd name="connsiteX0" fmla="*/ 9516 w 33216"/>
                <a:gd name="connsiteY0" fmla="*/ 28129 h 28478"/>
                <a:gd name="connsiteX1" fmla="*/ 11638 w 33216"/>
                <a:gd name="connsiteY1" fmla="*/ 104 h 28478"/>
                <a:gd name="connsiteX2" fmla="*/ 32966 w 33216"/>
                <a:gd name="connsiteY2" fmla="*/ 15718 h 2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216" h="28478">
                  <a:moveTo>
                    <a:pt x="9516" y="28129"/>
                  </a:moveTo>
                  <a:cubicBezTo>
                    <a:pt x="-3936" y="24937"/>
                    <a:pt x="-3556" y="3190"/>
                    <a:pt x="11638" y="104"/>
                  </a:cubicBezTo>
                  <a:cubicBezTo>
                    <a:pt x="26834" y="-2991"/>
                    <a:pt x="33788" y="10573"/>
                    <a:pt x="32966" y="1571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89" name="任意多边形: 形状 2588">
              <a:extLst>
                <a:ext uri="{FF2B5EF4-FFF2-40B4-BE49-F238E27FC236}">
                  <a16:creationId xmlns:a16="http://schemas.microsoft.com/office/drawing/2014/main" id="{556D04E2-54EF-7852-A1CE-F5A3A519C40C}"/>
                </a:ext>
              </a:extLst>
            </p:cNvPr>
            <p:cNvSpPr/>
            <p:nvPr/>
          </p:nvSpPr>
          <p:spPr>
            <a:xfrm flipV="1">
              <a:off x="8161545" y="5510526"/>
              <a:ext cx="28954" cy="28625"/>
            </a:xfrm>
            <a:custGeom>
              <a:avLst/>
              <a:gdLst>
                <a:gd name="connsiteX0" fmla="*/ 9276 w 28954"/>
                <a:gd name="connsiteY0" fmla="*/ 28277 h 28625"/>
                <a:gd name="connsiteX1" fmla="*/ 5413 w 28954"/>
                <a:gd name="connsiteY1" fmla="*/ 2406 h 28625"/>
                <a:gd name="connsiteX2" fmla="*/ 28768 w 28954"/>
                <a:gd name="connsiteY2" fmla="*/ 10487 h 28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954" h="28625">
                  <a:moveTo>
                    <a:pt x="9276" y="28277"/>
                  </a:moveTo>
                  <a:cubicBezTo>
                    <a:pt x="-1146" y="26435"/>
                    <a:pt x="-3722" y="8191"/>
                    <a:pt x="5413" y="2406"/>
                  </a:cubicBezTo>
                  <a:cubicBezTo>
                    <a:pt x="14543" y="-3377"/>
                    <a:pt x="24736" y="241"/>
                    <a:pt x="28768" y="1048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90" name="任意多边形: 形状 2589">
              <a:extLst>
                <a:ext uri="{FF2B5EF4-FFF2-40B4-BE49-F238E27FC236}">
                  <a16:creationId xmlns:a16="http://schemas.microsoft.com/office/drawing/2014/main" id="{E4156703-664A-AAC5-D59E-C038B8AC2047}"/>
                </a:ext>
              </a:extLst>
            </p:cNvPr>
            <p:cNvSpPr/>
            <p:nvPr/>
          </p:nvSpPr>
          <p:spPr>
            <a:xfrm flipV="1">
              <a:off x="8206574" y="5532910"/>
              <a:ext cx="18584" cy="20234"/>
            </a:xfrm>
            <a:custGeom>
              <a:avLst/>
              <a:gdLst>
                <a:gd name="connsiteX0" fmla="*/ 2110 w 18584"/>
                <a:gd name="connsiteY0" fmla="*/ 19889 h 20234"/>
                <a:gd name="connsiteX1" fmla="*/ 18399 w 18584"/>
                <a:gd name="connsiteY1" fmla="*/ 40 h 20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584" h="20234">
                  <a:moveTo>
                    <a:pt x="2110" y="19889"/>
                  </a:moveTo>
                  <a:cubicBezTo>
                    <a:pt x="-4716" y="11687"/>
                    <a:pt x="4557" y="-2899"/>
                    <a:pt x="18399" y="4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91" name="任意多边形: 形状 2590">
              <a:extLst>
                <a:ext uri="{FF2B5EF4-FFF2-40B4-BE49-F238E27FC236}">
                  <a16:creationId xmlns:a16="http://schemas.microsoft.com/office/drawing/2014/main" id="{A2DB6336-F8C8-7456-144B-DEACAD1CB85B}"/>
                </a:ext>
              </a:extLst>
            </p:cNvPr>
            <p:cNvSpPr/>
            <p:nvPr/>
          </p:nvSpPr>
          <p:spPr>
            <a:xfrm flipV="1">
              <a:off x="8235896" y="5528691"/>
              <a:ext cx="2903" cy="7909"/>
            </a:xfrm>
            <a:custGeom>
              <a:avLst/>
              <a:gdLst>
                <a:gd name="connsiteX0" fmla="*/ -185 w 2903"/>
                <a:gd name="connsiteY0" fmla="*/ -347 h 7909"/>
                <a:gd name="connsiteX1" fmla="*/ 2376 w 2903"/>
                <a:gd name="connsiteY1" fmla="*/ 7562 h 7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03" h="7909">
                  <a:moveTo>
                    <a:pt x="-185" y="-347"/>
                  </a:moveTo>
                  <a:cubicBezTo>
                    <a:pt x="2211" y="860"/>
                    <a:pt x="3337" y="4778"/>
                    <a:pt x="2376" y="756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92" name="任意多边形: 形状 2591">
              <a:extLst>
                <a:ext uri="{FF2B5EF4-FFF2-40B4-BE49-F238E27FC236}">
                  <a16:creationId xmlns:a16="http://schemas.microsoft.com/office/drawing/2014/main" id="{B9F12B23-74C7-58B8-8C95-04D167E9ACCA}"/>
                </a:ext>
              </a:extLst>
            </p:cNvPr>
            <p:cNvSpPr/>
            <p:nvPr/>
          </p:nvSpPr>
          <p:spPr>
            <a:xfrm flipV="1">
              <a:off x="8143425" y="5513621"/>
              <a:ext cx="20158" cy="21210"/>
            </a:xfrm>
            <a:custGeom>
              <a:avLst/>
              <a:gdLst>
                <a:gd name="connsiteX0" fmla="*/ 5607 w 20158"/>
                <a:gd name="connsiteY0" fmla="*/ 20862 h 21210"/>
                <a:gd name="connsiteX1" fmla="*/ 19972 w 20158"/>
                <a:gd name="connsiteY1" fmla="*/ 1419 h 21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158" h="21210">
                  <a:moveTo>
                    <a:pt x="5607" y="20862"/>
                  </a:moveTo>
                  <a:cubicBezTo>
                    <a:pt x="-5788" y="19636"/>
                    <a:pt x="-51" y="-7410"/>
                    <a:pt x="19972" y="141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93" name="任意多边形: 形状 2592">
              <a:extLst>
                <a:ext uri="{FF2B5EF4-FFF2-40B4-BE49-F238E27FC236}">
                  <a16:creationId xmlns:a16="http://schemas.microsoft.com/office/drawing/2014/main" id="{666867E6-B53C-36A0-634F-A503C40A3BA7}"/>
                </a:ext>
              </a:extLst>
            </p:cNvPr>
            <p:cNvSpPr/>
            <p:nvPr/>
          </p:nvSpPr>
          <p:spPr>
            <a:xfrm flipV="1">
              <a:off x="8204112" y="5547316"/>
              <a:ext cx="7909" cy="19980"/>
            </a:xfrm>
            <a:custGeom>
              <a:avLst/>
              <a:gdLst>
                <a:gd name="connsiteX0" fmla="*/ 5405 w 7909"/>
                <a:gd name="connsiteY0" fmla="*/ 19638 h 19980"/>
                <a:gd name="connsiteX1" fmla="*/ 7724 w 7909"/>
                <a:gd name="connsiteY1" fmla="*/ -343 h 19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909" h="19980">
                  <a:moveTo>
                    <a:pt x="5405" y="19638"/>
                  </a:moveTo>
                  <a:cubicBezTo>
                    <a:pt x="-2404" y="18054"/>
                    <a:pt x="-2390" y="890"/>
                    <a:pt x="7724" y="-34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94" name="任意多边形: 形状 2593">
              <a:extLst>
                <a:ext uri="{FF2B5EF4-FFF2-40B4-BE49-F238E27FC236}">
                  <a16:creationId xmlns:a16="http://schemas.microsoft.com/office/drawing/2014/main" id="{1AE5BE54-6BE4-61FA-F88F-196F56896D25}"/>
                </a:ext>
              </a:extLst>
            </p:cNvPr>
            <p:cNvSpPr/>
            <p:nvPr/>
          </p:nvSpPr>
          <p:spPr>
            <a:xfrm flipV="1">
              <a:off x="8176879" y="5538982"/>
              <a:ext cx="27474" cy="20737"/>
            </a:xfrm>
            <a:custGeom>
              <a:avLst/>
              <a:gdLst>
                <a:gd name="connsiteX0" fmla="*/ 610 w 27474"/>
                <a:gd name="connsiteY0" fmla="*/ 20393 h 20737"/>
                <a:gd name="connsiteX1" fmla="*/ 27288 w 27474"/>
                <a:gd name="connsiteY1" fmla="*/ 1051 h 20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7474" h="20737">
                  <a:moveTo>
                    <a:pt x="610" y="20393"/>
                  </a:moveTo>
                  <a:cubicBezTo>
                    <a:pt x="-3518" y="11302"/>
                    <a:pt x="8867" y="-5248"/>
                    <a:pt x="27288" y="105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95" name="任意多边形: 形状 2594">
              <a:extLst>
                <a:ext uri="{FF2B5EF4-FFF2-40B4-BE49-F238E27FC236}">
                  <a16:creationId xmlns:a16="http://schemas.microsoft.com/office/drawing/2014/main" id="{4CFBFFCD-289B-8D1C-C18D-B6E0D4E02634}"/>
                </a:ext>
              </a:extLst>
            </p:cNvPr>
            <p:cNvSpPr/>
            <p:nvPr/>
          </p:nvSpPr>
          <p:spPr>
            <a:xfrm flipV="1">
              <a:off x="8176995" y="5553031"/>
              <a:ext cx="5238" cy="17967"/>
            </a:xfrm>
            <a:custGeom>
              <a:avLst/>
              <a:gdLst>
                <a:gd name="connsiteX0" fmla="*/ 4185 w 5238"/>
                <a:gd name="connsiteY0" fmla="*/ 17626 h 17967"/>
                <a:gd name="connsiteX1" fmla="*/ 5053 w 5238"/>
                <a:gd name="connsiteY1" fmla="*/ -342 h 17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238" h="17967">
                  <a:moveTo>
                    <a:pt x="4185" y="17626"/>
                  </a:moveTo>
                  <a:cubicBezTo>
                    <a:pt x="-1662" y="13980"/>
                    <a:pt x="-1905" y="2427"/>
                    <a:pt x="5053" y="-34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96" name="任意多边形: 形状 2595">
              <a:extLst>
                <a:ext uri="{FF2B5EF4-FFF2-40B4-BE49-F238E27FC236}">
                  <a16:creationId xmlns:a16="http://schemas.microsoft.com/office/drawing/2014/main" id="{C9584D32-3AAC-F6AF-4A87-445D6463A176}"/>
                </a:ext>
              </a:extLst>
            </p:cNvPr>
            <p:cNvSpPr/>
            <p:nvPr/>
          </p:nvSpPr>
          <p:spPr>
            <a:xfrm flipV="1">
              <a:off x="8299551" y="5699002"/>
              <a:ext cx="26063" cy="29259"/>
            </a:xfrm>
            <a:custGeom>
              <a:avLst/>
              <a:gdLst>
                <a:gd name="connsiteX0" fmla="*/ 5813 w 26063"/>
                <a:gd name="connsiteY0" fmla="*/ 28946 h 29259"/>
                <a:gd name="connsiteX1" fmla="*/ 25880 w 26063"/>
                <a:gd name="connsiteY1" fmla="*/ 449 h 29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063" h="29259">
                  <a:moveTo>
                    <a:pt x="5813" y="28946"/>
                  </a:moveTo>
                  <a:cubicBezTo>
                    <a:pt x="-7711" y="20915"/>
                    <a:pt x="2779" y="-5069"/>
                    <a:pt x="25880" y="44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97" name="任意多边形: 形状 2596">
              <a:extLst>
                <a:ext uri="{FF2B5EF4-FFF2-40B4-BE49-F238E27FC236}">
                  <a16:creationId xmlns:a16="http://schemas.microsoft.com/office/drawing/2014/main" id="{61F50393-BF35-3EAC-C360-91AB729AE3F9}"/>
                </a:ext>
              </a:extLst>
            </p:cNvPr>
            <p:cNvSpPr/>
            <p:nvPr/>
          </p:nvSpPr>
          <p:spPr>
            <a:xfrm flipV="1">
              <a:off x="8300998" y="5725553"/>
              <a:ext cx="7407" cy="22342"/>
            </a:xfrm>
            <a:custGeom>
              <a:avLst/>
              <a:gdLst>
                <a:gd name="connsiteX0" fmla="*/ 7224 w 7407"/>
                <a:gd name="connsiteY0" fmla="*/ 22033 h 22342"/>
                <a:gd name="connsiteX1" fmla="*/ 1233 w 7407"/>
                <a:gd name="connsiteY1" fmla="*/ -309 h 22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07" h="22342">
                  <a:moveTo>
                    <a:pt x="7224" y="22033"/>
                  </a:moveTo>
                  <a:cubicBezTo>
                    <a:pt x="244" y="17467"/>
                    <a:pt x="-1922" y="6314"/>
                    <a:pt x="1233" y="-30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98" name="任意多边形: 形状 2597">
              <a:extLst>
                <a:ext uri="{FF2B5EF4-FFF2-40B4-BE49-F238E27FC236}">
                  <a16:creationId xmlns:a16="http://schemas.microsoft.com/office/drawing/2014/main" id="{1F799EA8-0A44-F890-CDF1-C9ECDDD13F9F}"/>
                </a:ext>
              </a:extLst>
            </p:cNvPr>
            <p:cNvSpPr/>
            <p:nvPr/>
          </p:nvSpPr>
          <p:spPr>
            <a:xfrm flipV="1">
              <a:off x="8281616" y="5723818"/>
              <a:ext cx="22708" cy="5923"/>
            </a:xfrm>
            <a:custGeom>
              <a:avLst/>
              <a:gdLst>
                <a:gd name="connsiteX0" fmla="*/ -184 w 22708"/>
                <a:gd name="connsiteY0" fmla="*/ 2093 h 5923"/>
                <a:gd name="connsiteX1" fmla="*/ 22525 w 22708"/>
                <a:gd name="connsiteY1" fmla="*/ -311 h 5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708" h="5923">
                  <a:moveTo>
                    <a:pt x="-184" y="2093"/>
                  </a:moveTo>
                  <a:cubicBezTo>
                    <a:pt x="4869" y="7061"/>
                    <a:pt x="16671" y="7211"/>
                    <a:pt x="22525" y="-31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99" name="任意多边形: 形状 2598">
              <a:extLst>
                <a:ext uri="{FF2B5EF4-FFF2-40B4-BE49-F238E27FC236}">
                  <a16:creationId xmlns:a16="http://schemas.microsoft.com/office/drawing/2014/main" id="{AA009C16-2DCA-7F7F-D87F-B047B8193FBD}"/>
                </a:ext>
              </a:extLst>
            </p:cNvPr>
            <p:cNvSpPr/>
            <p:nvPr/>
          </p:nvSpPr>
          <p:spPr>
            <a:xfrm flipV="1">
              <a:off x="8281259" y="5701880"/>
              <a:ext cx="19190" cy="3789"/>
            </a:xfrm>
            <a:custGeom>
              <a:avLst/>
              <a:gdLst>
                <a:gd name="connsiteX0" fmla="*/ -184 w 19190"/>
                <a:gd name="connsiteY0" fmla="*/ -315 h 3789"/>
                <a:gd name="connsiteX1" fmla="*/ 19007 w 19190"/>
                <a:gd name="connsiteY1" fmla="*/ 322 h 3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90" h="3789">
                  <a:moveTo>
                    <a:pt x="-184" y="-315"/>
                  </a:moveTo>
                  <a:cubicBezTo>
                    <a:pt x="4303" y="4193"/>
                    <a:pt x="14622" y="5013"/>
                    <a:pt x="19007" y="32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00" name="任意多边形: 形状 2599">
              <a:extLst>
                <a:ext uri="{FF2B5EF4-FFF2-40B4-BE49-F238E27FC236}">
                  <a16:creationId xmlns:a16="http://schemas.microsoft.com/office/drawing/2014/main" id="{D1A89286-E9C3-AB27-3964-7227F16B7E9E}"/>
                </a:ext>
              </a:extLst>
            </p:cNvPr>
            <p:cNvSpPr/>
            <p:nvPr/>
          </p:nvSpPr>
          <p:spPr>
            <a:xfrm flipV="1">
              <a:off x="8861993" y="5749491"/>
              <a:ext cx="30414" cy="44123"/>
            </a:xfrm>
            <a:custGeom>
              <a:avLst/>
              <a:gdLst>
                <a:gd name="connsiteX0" fmla="*/ 30243 w 30414"/>
                <a:gd name="connsiteY0" fmla="*/ 40376 h 44123"/>
                <a:gd name="connsiteX1" fmla="*/ 15369 w 30414"/>
                <a:gd name="connsiteY1" fmla="*/ -302 h 44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414" h="44123">
                  <a:moveTo>
                    <a:pt x="30243" y="40376"/>
                  </a:moveTo>
                  <a:cubicBezTo>
                    <a:pt x="2403" y="57460"/>
                    <a:pt x="-13998" y="5776"/>
                    <a:pt x="15369" y="-30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01" name="任意多边形: 形状 2600">
              <a:extLst>
                <a:ext uri="{FF2B5EF4-FFF2-40B4-BE49-F238E27FC236}">
                  <a16:creationId xmlns:a16="http://schemas.microsoft.com/office/drawing/2014/main" id="{0BBBE5E4-23E5-F786-FAC5-03420C35AA3C}"/>
                </a:ext>
              </a:extLst>
            </p:cNvPr>
            <p:cNvSpPr/>
            <p:nvPr/>
          </p:nvSpPr>
          <p:spPr>
            <a:xfrm flipV="1">
              <a:off x="8855657" y="5779964"/>
              <a:ext cx="14461" cy="25387"/>
            </a:xfrm>
            <a:custGeom>
              <a:avLst/>
              <a:gdLst>
                <a:gd name="connsiteX0" fmla="*/ 6932 w 14461"/>
                <a:gd name="connsiteY0" fmla="*/ 25089 h 25387"/>
                <a:gd name="connsiteX1" fmla="*/ 14290 w 14461"/>
                <a:gd name="connsiteY1" fmla="*/ -265 h 25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461" h="25387">
                  <a:moveTo>
                    <a:pt x="6932" y="25089"/>
                  </a:moveTo>
                  <a:cubicBezTo>
                    <a:pt x="-4167" y="19594"/>
                    <a:pt x="-2661" y="-1235"/>
                    <a:pt x="14290" y="-26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02" name="任意多边形: 形状 2601">
              <a:extLst>
                <a:ext uri="{FF2B5EF4-FFF2-40B4-BE49-F238E27FC236}">
                  <a16:creationId xmlns:a16="http://schemas.microsoft.com/office/drawing/2014/main" id="{B807C5FD-AEB2-4518-D6BC-9F9FE7C483B1}"/>
                </a:ext>
              </a:extLst>
            </p:cNvPr>
            <p:cNvSpPr/>
            <p:nvPr/>
          </p:nvSpPr>
          <p:spPr>
            <a:xfrm flipV="1">
              <a:off x="8859068" y="5805087"/>
              <a:ext cx="31303" cy="36675"/>
            </a:xfrm>
            <a:custGeom>
              <a:avLst/>
              <a:gdLst>
                <a:gd name="connsiteX0" fmla="*/ 6736 w 31303"/>
                <a:gd name="connsiteY0" fmla="*/ 36383 h 36675"/>
                <a:gd name="connsiteX1" fmla="*/ 31132 w 31303"/>
                <a:gd name="connsiteY1" fmla="*/ 2694 h 3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303" h="36675">
                  <a:moveTo>
                    <a:pt x="6736" y="36383"/>
                  </a:moveTo>
                  <a:cubicBezTo>
                    <a:pt x="-10041" y="27955"/>
                    <a:pt x="5938" y="-11298"/>
                    <a:pt x="31132" y="269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03" name="任意多边形: 形状 2602">
              <a:extLst>
                <a:ext uri="{FF2B5EF4-FFF2-40B4-BE49-F238E27FC236}">
                  <a16:creationId xmlns:a16="http://schemas.microsoft.com/office/drawing/2014/main" id="{3D814FF8-A35B-4976-3FF0-6B85B34967D6}"/>
                </a:ext>
              </a:extLst>
            </p:cNvPr>
            <p:cNvSpPr/>
            <p:nvPr/>
          </p:nvSpPr>
          <p:spPr>
            <a:xfrm flipV="1">
              <a:off x="8874669" y="5841043"/>
              <a:ext cx="36401" cy="27661"/>
            </a:xfrm>
            <a:custGeom>
              <a:avLst/>
              <a:gdLst>
                <a:gd name="connsiteX0" fmla="*/ 1017 w 36401"/>
                <a:gd name="connsiteY0" fmla="*/ 27375 h 27661"/>
                <a:gd name="connsiteX1" fmla="*/ 36230 w 36401"/>
                <a:gd name="connsiteY1" fmla="*/ 11608 h 27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401" h="27661">
                  <a:moveTo>
                    <a:pt x="1017" y="27375"/>
                  </a:moveTo>
                  <a:cubicBezTo>
                    <a:pt x="-6717" y="14306"/>
                    <a:pt x="25420" y="-17482"/>
                    <a:pt x="36230" y="1160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04" name="任意多边形: 形状 2603">
              <a:extLst>
                <a:ext uri="{FF2B5EF4-FFF2-40B4-BE49-F238E27FC236}">
                  <a16:creationId xmlns:a16="http://schemas.microsoft.com/office/drawing/2014/main" id="{85212E35-8FC3-105D-D146-156975589128}"/>
                </a:ext>
              </a:extLst>
            </p:cNvPr>
            <p:cNvSpPr/>
            <p:nvPr/>
          </p:nvSpPr>
          <p:spPr>
            <a:xfrm flipV="1">
              <a:off x="8898707" y="5868547"/>
              <a:ext cx="42565" cy="29590"/>
            </a:xfrm>
            <a:custGeom>
              <a:avLst/>
              <a:gdLst>
                <a:gd name="connsiteX0" fmla="*/ -161 w 42565"/>
                <a:gd name="connsiteY0" fmla="*/ 29309 h 29590"/>
                <a:gd name="connsiteX1" fmla="*/ 42395 w 42565"/>
                <a:gd name="connsiteY1" fmla="*/ 10522 h 29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565" h="29590">
                  <a:moveTo>
                    <a:pt x="-161" y="29309"/>
                  </a:moveTo>
                  <a:cubicBezTo>
                    <a:pt x="-819" y="8496"/>
                    <a:pt x="31615" y="-14231"/>
                    <a:pt x="42395" y="1052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05" name="任意多边形: 形状 2604">
              <a:extLst>
                <a:ext uri="{FF2B5EF4-FFF2-40B4-BE49-F238E27FC236}">
                  <a16:creationId xmlns:a16="http://schemas.microsoft.com/office/drawing/2014/main" id="{1ED5EBBF-117E-10E3-E6EB-A200CD08BB43}"/>
                </a:ext>
              </a:extLst>
            </p:cNvPr>
            <p:cNvSpPr/>
            <p:nvPr/>
          </p:nvSpPr>
          <p:spPr>
            <a:xfrm flipV="1">
              <a:off x="8924078" y="5898194"/>
              <a:ext cx="41425" cy="27865"/>
            </a:xfrm>
            <a:custGeom>
              <a:avLst/>
              <a:gdLst>
                <a:gd name="connsiteX0" fmla="*/ -170 w 41425"/>
                <a:gd name="connsiteY0" fmla="*/ 27590 h 27865"/>
                <a:gd name="connsiteX1" fmla="*/ 41256 w 41425"/>
                <a:gd name="connsiteY1" fmla="*/ 7888 h 27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425" h="27865">
                  <a:moveTo>
                    <a:pt x="-170" y="27590"/>
                  </a:moveTo>
                  <a:cubicBezTo>
                    <a:pt x="424" y="13058"/>
                    <a:pt x="29125" y="-13835"/>
                    <a:pt x="41256" y="788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06" name="任意多边形: 形状 2605">
              <a:extLst>
                <a:ext uri="{FF2B5EF4-FFF2-40B4-BE49-F238E27FC236}">
                  <a16:creationId xmlns:a16="http://schemas.microsoft.com/office/drawing/2014/main" id="{B54F51D8-DE71-A7B9-CD0C-29F08AF5B360}"/>
                </a:ext>
              </a:extLst>
            </p:cNvPr>
            <p:cNvSpPr/>
            <p:nvPr/>
          </p:nvSpPr>
          <p:spPr>
            <a:xfrm flipV="1">
              <a:off x="8872110" y="5686381"/>
              <a:ext cx="32587" cy="33448"/>
            </a:xfrm>
            <a:custGeom>
              <a:avLst/>
              <a:gdLst>
                <a:gd name="connsiteX0" fmla="*/ 242 w 32587"/>
                <a:gd name="connsiteY0" fmla="*/ 33133 h 33448"/>
                <a:gd name="connsiteX1" fmla="*/ 32416 w 32587"/>
                <a:gd name="connsiteY1" fmla="*/ -315 h 33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587" h="33448">
                  <a:moveTo>
                    <a:pt x="242" y="33133"/>
                  </a:moveTo>
                  <a:cubicBezTo>
                    <a:pt x="-2723" y="18130"/>
                    <a:pt x="10502" y="3766"/>
                    <a:pt x="32416" y="-31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07" name="任意多边形: 形状 2606">
              <a:extLst>
                <a:ext uri="{FF2B5EF4-FFF2-40B4-BE49-F238E27FC236}">
                  <a16:creationId xmlns:a16="http://schemas.microsoft.com/office/drawing/2014/main" id="{99C4DD82-E010-AFA0-62B0-50B80552AF63}"/>
                </a:ext>
              </a:extLst>
            </p:cNvPr>
            <p:cNvSpPr/>
            <p:nvPr/>
          </p:nvSpPr>
          <p:spPr>
            <a:xfrm flipV="1">
              <a:off x="8818674" y="5688643"/>
              <a:ext cx="39018" cy="22579"/>
            </a:xfrm>
            <a:custGeom>
              <a:avLst/>
              <a:gdLst>
                <a:gd name="connsiteX0" fmla="*/ 38080 w 39018"/>
                <a:gd name="connsiteY0" fmla="*/ 22264 h 22579"/>
                <a:gd name="connsiteX1" fmla="*/ -172 w 39018"/>
                <a:gd name="connsiteY1" fmla="*/ 10015 h 22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018" h="22579">
                  <a:moveTo>
                    <a:pt x="38080" y="22264"/>
                  </a:moveTo>
                  <a:cubicBezTo>
                    <a:pt x="44529" y="8381"/>
                    <a:pt x="8412" y="-13392"/>
                    <a:pt x="-172" y="1001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08" name="任意多边形: 形状 2607">
              <a:extLst>
                <a:ext uri="{FF2B5EF4-FFF2-40B4-BE49-F238E27FC236}">
                  <a16:creationId xmlns:a16="http://schemas.microsoft.com/office/drawing/2014/main" id="{095257CA-7A40-5876-5D19-056FBF469E5D}"/>
                </a:ext>
              </a:extLst>
            </p:cNvPr>
            <p:cNvSpPr/>
            <p:nvPr/>
          </p:nvSpPr>
          <p:spPr>
            <a:xfrm flipV="1">
              <a:off x="8844425" y="5708408"/>
              <a:ext cx="40933" cy="12799"/>
            </a:xfrm>
            <a:custGeom>
              <a:avLst/>
              <a:gdLst>
                <a:gd name="connsiteX0" fmla="*/ -172 w 40933"/>
                <a:gd name="connsiteY0" fmla="*/ 12486 h 12799"/>
                <a:gd name="connsiteX1" fmla="*/ 40762 w 40933"/>
                <a:gd name="connsiteY1" fmla="*/ 8338 h 12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0933" h="12799">
                  <a:moveTo>
                    <a:pt x="-172" y="12486"/>
                  </a:moveTo>
                  <a:cubicBezTo>
                    <a:pt x="8183" y="-975"/>
                    <a:pt x="25653" y="-6053"/>
                    <a:pt x="40762" y="833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09" name="任意多边形: 形状 2608">
              <a:extLst>
                <a:ext uri="{FF2B5EF4-FFF2-40B4-BE49-F238E27FC236}">
                  <a16:creationId xmlns:a16="http://schemas.microsoft.com/office/drawing/2014/main" id="{62234108-1F1C-6F86-8030-BC8F73E39F88}"/>
                </a:ext>
              </a:extLst>
            </p:cNvPr>
            <p:cNvSpPr/>
            <p:nvPr/>
          </p:nvSpPr>
          <p:spPr>
            <a:xfrm flipV="1">
              <a:off x="8868476" y="5721147"/>
              <a:ext cx="24008" cy="31879"/>
            </a:xfrm>
            <a:custGeom>
              <a:avLst/>
              <a:gdLst>
                <a:gd name="connsiteX0" fmla="*/ 1019 w 24008"/>
                <a:gd name="connsiteY0" fmla="*/ 31571 h 31879"/>
                <a:gd name="connsiteX1" fmla="*/ 23837 w 24008"/>
                <a:gd name="connsiteY1" fmla="*/ -309 h 31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008" h="31879">
                  <a:moveTo>
                    <a:pt x="1019" y="31571"/>
                  </a:moveTo>
                  <a:cubicBezTo>
                    <a:pt x="-3479" y="21894"/>
                    <a:pt x="4914" y="6778"/>
                    <a:pt x="23837" y="-30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10" name="任意多边形: 形状 2609">
              <a:extLst>
                <a:ext uri="{FF2B5EF4-FFF2-40B4-BE49-F238E27FC236}">
                  <a16:creationId xmlns:a16="http://schemas.microsoft.com/office/drawing/2014/main" id="{192CD95C-0558-C9E2-467A-05F7C033020B}"/>
                </a:ext>
              </a:extLst>
            </p:cNvPr>
            <p:cNvSpPr/>
            <p:nvPr/>
          </p:nvSpPr>
          <p:spPr>
            <a:xfrm flipV="1">
              <a:off x="8799005" y="5711503"/>
              <a:ext cx="35687" cy="26198"/>
            </a:xfrm>
            <a:custGeom>
              <a:avLst/>
              <a:gdLst>
                <a:gd name="connsiteX0" fmla="*/ 34651 w 35687"/>
                <a:gd name="connsiteY0" fmla="*/ 25888 h 26198"/>
                <a:gd name="connsiteX1" fmla="*/ -173 w 35687"/>
                <a:gd name="connsiteY1" fmla="*/ 8740 h 26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687" h="26198">
                  <a:moveTo>
                    <a:pt x="34651" y="25888"/>
                  </a:moveTo>
                  <a:cubicBezTo>
                    <a:pt x="41823" y="2825"/>
                    <a:pt x="2057" y="-10096"/>
                    <a:pt x="-173" y="874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11" name="任意多边形: 形状 2610">
              <a:extLst>
                <a:ext uri="{FF2B5EF4-FFF2-40B4-BE49-F238E27FC236}">
                  <a16:creationId xmlns:a16="http://schemas.microsoft.com/office/drawing/2014/main" id="{B1EF4640-4973-C173-2249-7D027F847F50}"/>
                </a:ext>
              </a:extLst>
            </p:cNvPr>
            <p:cNvSpPr/>
            <p:nvPr/>
          </p:nvSpPr>
          <p:spPr>
            <a:xfrm flipV="1">
              <a:off x="8833233" y="5725315"/>
              <a:ext cx="35998" cy="12502"/>
            </a:xfrm>
            <a:custGeom>
              <a:avLst/>
              <a:gdLst>
                <a:gd name="connsiteX0" fmla="*/ -172 w 35998"/>
                <a:gd name="connsiteY0" fmla="*/ 12193 h 12502"/>
                <a:gd name="connsiteX1" fmla="*/ 35827 w 35998"/>
                <a:gd name="connsiteY1" fmla="*/ 6271 h 12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998" h="12502">
                  <a:moveTo>
                    <a:pt x="-172" y="12193"/>
                  </a:moveTo>
                  <a:cubicBezTo>
                    <a:pt x="3766" y="2080"/>
                    <a:pt x="24775" y="-6872"/>
                    <a:pt x="35827" y="627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12" name="任意多边形: 形状 2611">
              <a:extLst>
                <a:ext uri="{FF2B5EF4-FFF2-40B4-BE49-F238E27FC236}">
                  <a16:creationId xmlns:a16="http://schemas.microsoft.com/office/drawing/2014/main" id="{FC92DB53-7834-982A-CE57-4137A3BBE93A}"/>
                </a:ext>
              </a:extLst>
            </p:cNvPr>
            <p:cNvSpPr/>
            <p:nvPr/>
          </p:nvSpPr>
          <p:spPr>
            <a:xfrm flipV="1">
              <a:off x="8851448" y="5737816"/>
              <a:ext cx="12609" cy="25517"/>
            </a:xfrm>
            <a:custGeom>
              <a:avLst/>
              <a:gdLst>
                <a:gd name="connsiteX0" fmla="*/ 1378 w 12609"/>
                <a:gd name="connsiteY0" fmla="*/ 25211 h 25517"/>
                <a:gd name="connsiteX1" fmla="*/ 12438 w 12609"/>
                <a:gd name="connsiteY1" fmla="*/ -306 h 25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609" h="25517">
                  <a:moveTo>
                    <a:pt x="1378" y="25211"/>
                  </a:moveTo>
                  <a:cubicBezTo>
                    <a:pt x="-2973" y="14899"/>
                    <a:pt x="2193" y="6726"/>
                    <a:pt x="12438" y="-30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13" name="任意多边形: 形状 2612">
              <a:extLst>
                <a:ext uri="{FF2B5EF4-FFF2-40B4-BE49-F238E27FC236}">
                  <a16:creationId xmlns:a16="http://schemas.microsoft.com/office/drawing/2014/main" id="{2A0EECED-4234-F821-BB0F-34B3FD2AC4A7}"/>
                </a:ext>
              </a:extLst>
            </p:cNvPr>
            <p:cNvSpPr/>
            <p:nvPr/>
          </p:nvSpPr>
          <p:spPr>
            <a:xfrm flipV="1">
              <a:off x="8820850" y="5735435"/>
              <a:ext cx="35995" cy="24899"/>
            </a:xfrm>
            <a:custGeom>
              <a:avLst/>
              <a:gdLst>
                <a:gd name="connsiteX0" fmla="*/ -172 w 35995"/>
                <a:gd name="connsiteY0" fmla="*/ 24593 h 24899"/>
                <a:gd name="connsiteX1" fmla="*/ 35823 w 35995"/>
                <a:gd name="connsiteY1" fmla="*/ 2337 h 24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995" h="24899">
                  <a:moveTo>
                    <a:pt x="-172" y="24593"/>
                  </a:moveTo>
                  <a:cubicBezTo>
                    <a:pt x="707" y="8794"/>
                    <a:pt x="18166" y="-6623"/>
                    <a:pt x="35823" y="233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14" name="任意多边形: 形状 2613">
              <a:extLst>
                <a:ext uri="{FF2B5EF4-FFF2-40B4-BE49-F238E27FC236}">
                  <a16:creationId xmlns:a16="http://schemas.microsoft.com/office/drawing/2014/main" id="{779A0167-0C98-DAB1-5B38-3485680EA8B9}"/>
                </a:ext>
              </a:extLst>
            </p:cNvPr>
            <p:cNvSpPr/>
            <p:nvPr/>
          </p:nvSpPr>
          <p:spPr>
            <a:xfrm flipV="1">
              <a:off x="8839949" y="5760319"/>
              <a:ext cx="15508" cy="31230"/>
            </a:xfrm>
            <a:custGeom>
              <a:avLst/>
              <a:gdLst>
                <a:gd name="connsiteX0" fmla="*/ 2994 w 15508"/>
                <a:gd name="connsiteY0" fmla="*/ 30929 h 31230"/>
                <a:gd name="connsiteX1" fmla="*/ 15336 w 15508"/>
                <a:gd name="connsiteY1" fmla="*/ -301 h 31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508" h="31230">
                  <a:moveTo>
                    <a:pt x="2994" y="30929"/>
                  </a:moveTo>
                  <a:cubicBezTo>
                    <a:pt x="-4430" y="20926"/>
                    <a:pt x="1817" y="4995"/>
                    <a:pt x="15336" y="-30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15" name="任意多边形: 形状 2614">
              <a:extLst>
                <a:ext uri="{FF2B5EF4-FFF2-40B4-BE49-F238E27FC236}">
                  <a16:creationId xmlns:a16="http://schemas.microsoft.com/office/drawing/2014/main" id="{BEE86020-C346-BE61-B29D-9089BCB985F7}"/>
                </a:ext>
              </a:extLst>
            </p:cNvPr>
            <p:cNvSpPr/>
            <p:nvPr/>
          </p:nvSpPr>
          <p:spPr>
            <a:xfrm flipV="1">
              <a:off x="8785965" y="5737540"/>
              <a:ext cx="29667" cy="23775"/>
            </a:xfrm>
            <a:custGeom>
              <a:avLst/>
              <a:gdLst>
                <a:gd name="connsiteX0" fmla="*/ -173 w 29667"/>
                <a:gd name="connsiteY0" fmla="*/ 4143 h 23775"/>
                <a:gd name="connsiteX1" fmla="*/ 29494 w 29667"/>
                <a:gd name="connsiteY1" fmla="*/ 23469 h 23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667" h="23775">
                  <a:moveTo>
                    <a:pt x="-173" y="4143"/>
                  </a:moveTo>
                  <a:cubicBezTo>
                    <a:pt x="6731" y="-7305"/>
                    <a:pt x="29671" y="4845"/>
                    <a:pt x="29494" y="2346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16" name="任意多边形: 形状 2615">
              <a:extLst>
                <a:ext uri="{FF2B5EF4-FFF2-40B4-BE49-F238E27FC236}">
                  <a16:creationId xmlns:a16="http://schemas.microsoft.com/office/drawing/2014/main" id="{50011568-ADC7-9B5C-866A-646A3D5B008D}"/>
                </a:ext>
              </a:extLst>
            </p:cNvPr>
            <p:cNvSpPr/>
            <p:nvPr/>
          </p:nvSpPr>
          <p:spPr>
            <a:xfrm flipV="1">
              <a:off x="8784774" y="5758375"/>
              <a:ext cx="20853" cy="28307"/>
            </a:xfrm>
            <a:custGeom>
              <a:avLst/>
              <a:gdLst>
                <a:gd name="connsiteX0" fmla="*/ -173 w 20853"/>
                <a:gd name="connsiteY0" fmla="*/ 1891 h 28307"/>
                <a:gd name="connsiteX1" fmla="*/ 19637 w 20853"/>
                <a:gd name="connsiteY1" fmla="*/ 28005 h 28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853" h="28307">
                  <a:moveTo>
                    <a:pt x="-173" y="1891"/>
                  </a:moveTo>
                  <a:cubicBezTo>
                    <a:pt x="11383" y="-6515"/>
                    <a:pt x="24506" y="10758"/>
                    <a:pt x="19637" y="2800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17" name="任意多边形: 形状 2616">
              <a:extLst>
                <a:ext uri="{FF2B5EF4-FFF2-40B4-BE49-F238E27FC236}">
                  <a16:creationId xmlns:a16="http://schemas.microsoft.com/office/drawing/2014/main" id="{02FE06F5-8F2C-5621-2C96-948FE8705463}"/>
                </a:ext>
              </a:extLst>
            </p:cNvPr>
            <p:cNvSpPr/>
            <p:nvPr/>
          </p:nvSpPr>
          <p:spPr>
            <a:xfrm flipV="1">
              <a:off x="8801053" y="5781162"/>
              <a:ext cx="13699" cy="37952"/>
            </a:xfrm>
            <a:custGeom>
              <a:avLst/>
              <a:gdLst>
                <a:gd name="connsiteX0" fmla="*/ 575 w 13699"/>
                <a:gd name="connsiteY0" fmla="*/ 158 h 37952"/>
                <a:gd name="connsiteX1" fmla="*/ -173 w 13699"/>
                <a:gd name="connsiteY1" fmla="*/ 37656 h 3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699" h="37952">
                  <a:moveTo>
                    <a:pt x="575" y="158"/>
                  </a:moveTo>
                  <a:cubicBezTo>
                    <a:pt x="12152" y="-3913"/>
                    <a:pt x="23073" y="20206"/>
                    <a:pt x="-173" y="3765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18" name="任意多边形: 形状 2617">
              <a:extLst>
                <a:ext uri="{FF2B5EF4-FFF2-40B4-BE49-F238E27FC236}">
                  <a16:creationId xmlns:a16="http://schemas.microsoft.com/office/drawing/2014/main" id="{32A4227C-9E21-AEAA-1BD8-A8512258E510}"/>
                </a:ext>
              </a:extLst>
            </p:cNvPr>
            <p:cNvSpPr/>
            <p:nvPr/>
          </p:nvSpPr>
          <p:spPr>
            <a:xfrm flipV="1">
              <a:off x="8813538" y="5812973"/>
              <a:ext cx="19026" cy="41681"/>
            </a:xfrm>
            <a:custGeom>
              <a:avLst/>
              <a:gdLst>
                <a:gd name="connsiteX0" fmla="*/ 8449 w 19026"/>
                <a:gd name="connsiteY0" fmla="*/ -14 h 41681"/>
                <a:gd name="connsiteX1" fmla="*/ -173 w 19026"/>
                <a:gd name="connsiteY1" fmla="*/ 41391 h 41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26" h="41681">
                  <a:moveTo>
                    <a:pt x="8449" y="-14"/>
                  </a:moveTo>
                  <a:cubicBezTo>
                    <a:pt x="19887" y="-3447"/>
                    <a:pt x="27626" y="25957"/>
                    <a:pt x="-173" y="4139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19" name="任意多边形: 形状 2618">
              <a:extLst>
                <a:ext uri="{FF2B5EF4-FFF2-40B4-BE49-F238E27FC236}">
                  <a16:creationId xmlns:a16="http://schemas.microsoft.com/office/drawing/2014/main" id="{B0017DC7-7923-A395-890E-CC988BABB7D1}"/>
                </a:ext>
              </a:extLst>
            </p:cNvPr>
            <p:cNvSpPr/>
            <p:nvPr/>
          </p:nvSpPr>
          <p:spPr>
            <a:xfrm flipV="1">
              <a:off x="8832248" y="5847098"/>
              <a:ext cx="27015" cy="39189"/>
            </a:xfrm>
            <a:custGeom>
              <a:avLst/>
              <a:gdLst>
                <a:gd name="connsiteX0" fmla="*/ 21291 w 27015"/>
                <a:gd name="connsiteY0" fmla="*/ -284 h 39189"/>
                <a:gd name="connsiteX1" fmla="*/ -172 w 27015"/>
                <a:gd name="connsiteY1" fmla="*/ 38905 h 39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7015" h="39189">
                  <a:moveTo>
                    <a:pt x="21291" y="-284"/>
                  </a:moveTo>
                  <a:cubicBezTo>
                    <a:pt x="34297" y="5634"/>
                    <a:pt x="23364" y="36515"/>
                    <a:pt x="-172" y="3890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20" name="任意多边形: 形状 2619">
              <a:extLst>
                <a:ext uri="{FF2B5EF4-FFF2-40B4-BE49-F238E27FC236}">
                  <a16:creationId xmlns:a16="http://schemas.microsoft.com/office/drawing/2014/main" id="{1C162D94-6D5F-2BA6-7B54-C45D05D7E5D7}"/>
                </a:ext>
              </a:extLst>
            </p:cNvPr>
            <p:cNvSpPr/>
            <p:nvPr/>
          </p:nvSpPr>
          <p:spPr>
            <a:xfrm flipV="1">
              <a:off x="8860012" y="5877243"/>
              <a:ext cx="21758" cy="37264"/>
            </a:xfrm>
            <a:custGeom>
              <a:avLst/>
              <a:gdLst>
                <a:gd name="connsiteX0" fmla="*/ 2934 w 21758"/>
                <a:gd name="connsiteY0" fmla="*/ 2344 h 37264"/>
                <a:gd name="connsiteX1" fmla="*/ -172 w 21758"/>
                <a:gd name="connsiteY1" fmla="*/ 36986 h 37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758" h="37264">
                  <a:moveTo>
                    <a:pt x="2934" y="2344"/>
                  </a:moveTo>
                  <a:cubicBezTo>
                    <a:pt x="12762" y="-8781"/>
                    <a:pt x="41108" y="17912"/>
                    <a:pt x="-172" y="3698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21" name="任意多边形: 形状 2620">
              <a:extLst>
                <a:ext uri="{FF2B5EF4-FFF2-40B4-BE49-F238E27FC236}">
                  <a16:creationId xmlns:a16="http://schemas.microsoft.com/office/drawing/2014/main" id="{88C451F7-D791-48D0-F489-24F4E970491F}"/>
                </a:ext>
              </a:extLst>
            </p:cNvPr>
            <p:cNvSpPr/>
            <p:nvPr/>
          </p:nvSpPr>
          <p:spPr>
            <a:xfrm flipV="1">
              <a:off x="8882286" y="5902268"/>
              <a:ext cx="19562" cy="24324"/>
            </a:xfrm>
            <a:custGeom>
              <a:avLst/>
              <a:gdLst>
                <a:gd name="connsiteX0" fmla="*/ 2806 w 19562"/>
                <a:gd name="connsiteY0" fmla="*/ 383 h 24324"/>
                <a:gd name="connsiteX1" fmla="*/ -171 w 19562"/>
                <a:gd name="connsiteY1" fmla="*/ 24050 h 24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562" h="24324">
                  <a:moveTo>
                    <a:pt x="2806" y="383"/>
                  </a:moveTo>
                  <a:cubicBezTo>
                    <a:pt x="15020" y="-3542"/>
                    <a:pt x="34462" y="10823"/>
                    <a:pt x="-171" y="2405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22" name="任意多边形: 形状 2621">
              <a:extLst>
                <a:ext uri="{FF2B5EF4-FFF2-40B4-BE49-F238E27FC236}">
                  <a16:creationId xmlns:a16="http://schemas.microsoft.com/office/drawing/2014/main" id="{D6B45C9D-0D49-D058-C7E4-2A872F10F4CC}"/>
                </a:ext>
              </a:extLst>
            </p:cNvPr>
            <p:cNvSpPr/>
            <p:nvPr/>
          </p:nvSpPr>
          <p:spPr>
            <a:xfrm flipV="1">
              <a:off x="8902357" y="5917741"/>
              <a:ext cx="17939" cy="27098"/>
            </a:xfrm>
            <a:custGeom>
              <a:avLst/>
              <a:gdLst>
                <a:gd name="connsiteX0" fmla="*/ 5000 w 17939"/>
                <a:gd name="connsiteY0" fmla="*/ 2321 h 27098"/>
                <a:gd name="connsiteX1" fmla="*/ -171 w 17939"/>
                <a:gd name="connsiteY1" fmla="*/ 26826 h 27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939" h="27098">
                  <a:moveTo>
                    <a:pt x="5000" y="2321"/>
                  </a:moveTo>
                  <a:cubicBezTo>
                    <a:pt x="11371" y="-8253"/>
                    <a:pt x="32875" y="16244"/>
                    <a:pt x="-171" y="2682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23" name="任意多边形: 形状 2622">
              <a:extLst>
                <a:ext uri="{FF2B5EF4-FFF2-40B4-BE49-F238E27FC236}">
                  <a16:creationId xmlns:a16="http://schemas.microsoft.com/office/drawing/2014/main" id="{77396707-2BAD-8685-D525-F47C154CFBCC}"/>
                </a:ext>
              </a:extLst>
            </p:cNvPr>
            <p:cNvSpPr/>
            <p:nvPr/>
          </p:nvSpPr>
          <p:spPr>
            <a:xfrm flipV="1">
              <a:off x="8804658" y="5758295"/>
              <a:ext cx="38459" cy="12279"/>
            </a:xfrm>
            <a:custGeom>
              <a:avLst/>
              <a:gdLst>
                <a:gd name="connsiteX0" fmla="*/ -172 w 38459"/>
                <a:gd name="connsiteY0" fmla="*/ 11976 h 12279"/>
                <a:gd name="connsiteX1" fmla="*/ 38287 w 38459"/>
                <a:gd name="connsiteY1" fmla="*/ 9939 h 12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459" h="12279">
                  <a:moveTo>
                    <a:pt x="-172" y="11976"/>
                  </a:moveTo>
                  <a:cubicBezTo>
                    <a:pt x="7302" y="-2015"/>
                    <a:pt x="30488" y="-5816"/>
                    <a:pt x="38287" y="993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24" name="任意多边形: 形状 2623">
              <a:extLst>
                <a:ext uri="{FF2B5EF4-FFF2-40B4-BE49-F238E27FC236}">
                  <a16:creationId xmlns:a16="http://schemas.microsoft.com/office/drawing/2014/main" id="{5CC30FA3-ED42-F306-6EF3-185BAB4BB656}"/>
                </a:ext>
              </a:extLst>
            </p:cNvPr>
            <p:cNvSpPr/>
            <p:nvPr/>
          </p:nvSpPr>
          <p:spPr>
            <a:xfrm flipV="1">
              <a:off x="8809941" y="5770201"/>
              <a:ext cx="20315" cy="20969"/>
            </a:xfrm>
            <a:custGeom>
              <a:avLst/>
              <a:gdLst>
                <a:gd name="connsiteX0" fmla="*/ 20143 w 20315"/>
                <a:gd name="connsiteY0" fmla="*/ 20669 h 20969"/>
                <a:gd name="connsiteX1" fmla="*/ -173 w 20315"/>
                <a:gd name="connsiteY1" fmla="*/ -224 h 20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315" h="20969">
                  <a:moveTo>
                    <a:pt x="20143" y="20669"/>
                  </a:moveTo>
                  <a:cubicBezTo>
                    <a:pt x="19594" y="11210"/>
                    <a:pt x="9423" y="-1402"/>
                    <a:pt x="-173" y="-22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25" name="任意多边形: 形状 2624">
              <a:extLst>
                <a:ext uri="{FF2B5EF4-FFF2-40B4-BE49-F238E27FC236}">
                  <a16:creationId xmlns:a16="http://schemas.microsoft.com/office/drawing/2014/main" id="{63E85AB8-C910-18D9-5A89-5429C2323FCB}"/>
                </a:ext>
              </a:extLst>
            </p:cNvPr>
            <p:cNvSpPr/>
            <p:nvPr/>
          </p:nvSpPr>
          <p:spPr>
            <a:xfrm flipV="1">
              <a:off x="8821089" y="5787346"/>
              <a:ext cx="32109" cy="8230"/>
            </a:xfrm>
            <a:custGeom>
              <a:avLst/>
              <a:gdLst>
                <a:gd name="connsiteX0" fmla="*/ -172 w 32109"/>
                <a:gd name="connsiteY0" fmla="*/ 7932 h 8230"/>
                <a:gd name="connsiteX1" fmla="*/ 31938 w 32109"/>
                <a:gd name="connsiteY1" fmla="*/ 4466 h 8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109" h="8230">
                  <a:moveTo>
                    <a:pt x="-172" y="7932"/>
                  </a:moveTo>
                  <a:cubicBezTo>
                    <a:pt x="5628" y="-98"/>
                    <a:pt x="17843" y="-4031"/>
                    <a:pt x="31938" y="446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26" name="任意多边形: 形状 2625">
              <a:extLst>
                <a:ext uri="{FF2B5EF4-FFF2-40B4-BE49-F238E27FC236}">
                  <a16:creationId xmlns:a16="http://schemas.microsoft.com/office/drawing/2014/main" id="{A9980473-A7EF-1CA8-28CC-8CD8C9DC412D}"/>
                </a:ext>
              </a:extLst>
            </p:cNvPr>
            <p:cNvSpPr/>
            <p:nvPr/>
          </p:nvSpPr>
          <p:spPr>
            <a:xfrm flipV="1">
              <a:off x="8819056" y="5795919"/>
              <a:ext cx="15724" cy="20532"/>
            </a:xfrm>
            <a:custGeom>
              <a:avLst/>
              <a:gdLst>
                <a:gd name="connsiteX0" fmla="*/ 15552 w 15724"/>
                <a:gd name="connsiteY0" fmla="*/ 20237 h 20532"/>
                <a:gd name="connsiteX1" fmla="*/ -172 w 15724"/>
                <a:gd name="connsiteY1" fmla="*/ -296 h 20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724" h="20532">
                  <a:moveTo>
                    <a:pt x="15552" y="20237"/>
                  </a:moveTo>
                  <a:cubicBezTo>
                    <a:pt x="14438" y="13318"/>
                    <a:pt x="8320" y="1943"/>
                    <a:pt x="-172" y="-29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27" name="任意多边形: 形状 2626">
              <a:extLst>
                <a:ext uri="{FF2B5EF4-FFF2-40B4-BE49-F238E27FC236}">
                  <a16:creationId xmlns:a16="http://schemas.microsoft.com/office/drawing/2014/main" id="{FB89CD99-FA35-1B3C-A409-38A0A98DD103}"/>
                </a:ext>
              </a:extLst>
            </p:cNvPr>
            <p:cNvSpPr/>
            <p:nvPr/>
          </p:nvSpPr>
          <p:spPr>
            <a:xfrm flipV="1">
              <a:off x="8830733" y="5806515"/>
              <a:ext cx="29573" cy="8231"/>
            </a:xfrm>
            <a:custGeom>
              <a:avLst/>
              <a:gdLst>
                <a:gd name="connsiteX0" fmla="*/ -172 w 29573"/>
                <a:gd name="connsiteY0" fmla="*/ 7937 h 8231"/>
                <a:gd name="connsiteX1" fmla="*/ 29402 w 29573"/>
                <a:gd name="connsiteY1" fmla="*/ 3910 h 8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573" h="8231">
                  <a:moveTo>
                    <a:pt x="-172" y="7937"/>
                  </a:moveTo>
                  <a:cubicBezTo>
                    <a:pt x="5426" y="-2140"/>
                    <a:pt x="19467" y="-2321"/>
                    <a:pt x="29402" y="391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28" name="任意多边形: 形状 2627">
              <a:extLst>
                <a:ext uri="{FF2B5EF4-FFF2-40B4-BE49-F238E27FC236}">
                  <a16:creationId xmlns:a16="http://schemas.microsoft.com/office/drawing/2014/main" id="{7D2F4C08-F675-0F58-6ABF-BE3F5A3E596A}"/>
                </a:ext>
              </a:extLst>
            </p:cNvPr>
            <p:cNvSpPr/>
            <p:nvPr/>
          </p:nvSpPr>
          <p:spPr>
            <a:xfrm flipV="1">
              <a:off x="8832478" y="5814850"/>
              <a:ext cx="18618" cy="30267"/>
            </a:xfrm>
            <a:custGeom>
              <a:avLst/>
              <a:gdLst>
                <a:gd name="connsiteX0" fmla="*/ 17370 w 18618"/>
                <a:gd name="connsiteY0" fmla="*/ 29977 h 30267"/>
                <a:gd name="connsiteX1" fmla="*/ -172 w 18618"/>
                <a:gd name="connsiteY1" fmla="*/ -291 h 30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618" h="30267">
                  <a:moveTo>
                    <a:pt x="17370" y="29977"/>
                  </a:moveTo>
                  <a:cubicBezTo>
                    <a:pt x="21127" y="22154"/>
                    <a:pt x="14994" y="445"/>
                    <a:pt x="-172" y="-29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29" name="任意多边形: 形状 2628">
              <a:extLst>
                <a:ext uri="{FF2B5EF4-FFF2-40B4-BE49-F238E27FC236}">
                  <a16:creationId xmlns:a16="http://schemas.microsoft.com/office/drawing/2014/main" id="{1936C23C-F540-9A16-3B84-3688EE935E67}"/>
                </a:ext>
              </a:extLst>
            </p:cNvPr>
            <p:cNvSpPr/>
            <p:nvPr/>
          </p:nvSpPr>
          <p:spPr>
            <a:xfrm flipV="1">
              <a:off x="8843711" y="5840210"/>
              <a:ext cx="30920" cy="8737"/>
            </a:xfrm>
            <a:custGeom>
              <a:avLst/>
              <a:gdLst>
                <a:gd name="connsiteX0" fmla="*/ -172 w 30920"/>
                <a:gd name="connsiteY0" fmla="*/ 8449 h 8737"/>
                <a:gd name="connsiteX1" fmla="*/ 30749 w 30920"/>
                <a:gd name="connsiteY1" fmla="*/ 1388 h 8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20" h="8737">
                  <a:moveTo>
                    <a:pt x="-172" y="8449"/>
                  </a:moveTo>
                  <a:cubicBezTo>
                    <a:pt x="6964" y="3385"/>
                    <a:pt x="17847" y="-3508"/>
                    <a:pt x="30749" y="138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30" name="任意多边形: 形状 2629">
              <a:extLst>
                <a:ext uri="{FF2B5EF4-FFF2-40B4-BE49-F238E27FC236}">
                  <a16:creationId xmlns:a16="http://schemas.microsoft.com/office/drawing/2014/main" id="{0E2D69AD-EDB3-B722-8876-3549D58E83E6}"/>
                </a:ext>
              </a:extLst>
            </p:cNvPr>
            <p:cNvSpPr/>
            <p:nvPr/>
          </p:nvSpPr>
          <p:spPr>
            <a:xfrm flipV="1">
              <a:off x="8863715" y="5849139"/>
              <a:ext cx="6671" cy="29922"/>
            </a:xfrm>
            <a:custGeom>
              <a:avLst/>
              <a:gdLst>
                <a:gd name="connsiteX0" fmla="*/ 2445 w 6671"/>
                <a:gd name="connsiteY0" fmla="*/ 29638 h 29922"/>
                <a:gd name="connsiteX1" fmla="*/ -172 w 6671"/>
                <a:gd name="connsiteY1" fmla="*/ -285 h 29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71" h="29922">
                  <a:moveTo>
                    <a:pt x="2445" y="29638"/>
                  </a:moveTo>
                  <a:cubicBezTo>
                    <a:pt x="7819" y="23509"/>
                    <a:pt x="8703" y="7706"/>
                    <a:pt x="-172" y="-28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31" name="任意多边形: 形状 2630">
              <a:extLst>
                <a:ext uri="{FF2B5EF4-FFF2-40B4-BE49-F238E27FC236}">
                  <a16:creationId xmlns:a16="http://schemas.microsoft.com/office/drawing/2014/main" id="{66D355BE-8347-43EA-51D2-4E36D5A32318}"/>
                </a:ext>
              </a:extLst>
            </p:cNvPr>
            <p:cNvSpPr/>
            <p:nvPr/>
          </p:nvSpPr>
          <p:spPr>
            <a:xfrm flipV="1">
              <a:off x="8866332" y="5875810"/>
              <a:ext cx="33061" cy="4201"/>
            </a:xfrm>
            <a:custGeom>
              <a:avLst/>
              <a:gdLst>
                <a:gd name="connsiteX0" fmla="*/ -171 w 33061"/>
                <a:gd name="connsiteY0" fmla="*/ 3920 h 4201"/>
                <a:gd name="connsiteX1" fmla="*/ 32890 w 33061"/>
                <a:gd name="connsiteY1" fmla="*/ 3671 h 4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061" h="4201">
                  <a:moveTo>
                    <a:pt x="-171" y="3920"/>
                  </a:moveTo>
                  <a:cubicBezTo>
                    <a:pt x="7707" y="18"/>
                    <a:pt x="23731" y="-3052"/>
                    <a:pt x="32890" y="367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32" name="任意多边形: 形状 2631">
              <a:extLst>
                <a:ext uri="{FF2B5EF4-FFF2-40B4-BE49-F238E27FC236}">
                  <a16:creationId xmlns:a16="http://schemas.microsoft.com/office/drawing/2014/main" id="{537D8D31-06D2-DF00-023F-FCD101BDF2EC}"/>
                </a:ext>
              </a:extLst>
            </p:cNvPr>
            <p:cNvSpPr/>
            <p:nvPr/>
          </p:nvSpPr>
          <p:spPr>
            <a:xfrm flipV="1">
              <a:off x="8889577" y="5879739"/>
              <a:ext cx="5201" cy="25581"/>
            </a:xfrm>
            <a:custGeom>
              <a:avLst/>
              <a:gdLst>
                <a:gd name="connsiteX0" fmla="*/ 2421 w 5201"/>
                <a:gd name="connsiteY0" fmla="*/ 25302 h 25581"/>
                <a:gd name="connsiteX1" fmla="*/ -171 w 5201"/>
                <a:gd name="connsiteY1" fmla="*/ -279 h 25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201" h="25581">
                  <a:moveTo>
                    <a:pt x="2421" y="25302"/>
                  </a:moveTo>
                  <a:cubicBezTo>
                    <a:pt x="6424" y="17867"/>
                    <a:pt x="6018" y="7774"/>
                    <a:pt x="-171" y="-27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33" name="任意多边形: 形状 2632">
              <a:extLst>
                <a:ext uri="{FF2B5EF4-FFF2-40B4-BE49-F238E27FC236}">
                  <a16:creationId xmlns:a16="http://schemas.microsoft.com/office/drawing/2014/main" id="{B11002F8-69EA-8C10-7C05-E8AC63C16927}"/>
                </a:ext>
              </a:extLst>
            </p:cNvPr>
            <p:cNvSpPr/>
            <p:nvPr/>
          </p:nvSpPr>
          <p:spPr>
            <a:xfrm flipV="1">
              <a:off x="8893598" y="5896683"/>
              <a:ext cx="23808" cy="5413"/>
            </a:xfrm>
            <a:custGeom>
              <a:avLst/>
              <a:gdLst>
                <a:gd name="connsiteX0" fmla="*/ -171 w 23808"/>
                <a:gd name="connsiteY0" fmla="*/ 2792 h 5413"/>
                <a:gd name="connsiteX1" fmla="*/ 23638 w 23808"/>
                <a:gd name="connsiteY1" fmla="*/ 5136 h 5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808" h="5413">
                  <a:moveTo>
                    <a:pt x="-171" y="2792"/>
                  </a:moveTo>
                  <a:cubicBezTo>
                    <a:pt x="7457" y="-1495"/>
                    <a:pt x="16523" y="-1795"/>
                    <a:pt x="23638" y="513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34" name="任意多边形: 形状 2633">
              <a:extLst>
                <a:ext uri="{FF2B5EF4-FFF2-40B4-BE49-F238E27FC236}">
                  <a16:creationId xmlns:a16="http://schemas.microsoft.com/office/drawing/2014/main" id="{14CE959D-6C62-3930-74BD-8D46BAEB8DBC}"/>
                </a:ext>
              </a:extLst>
            </p:cNvPr>
            <p:cNvSpPr/>
            <p:nvPr/>
          </p:nvSpPr>
          <p:spPr>
            <a:xfrm flipV="1">
              <a:off x="8911933" y="5900932"/>
              <a:ext cx="4768" cy="23420"/>
            </a:xfrm>
            <a:custGeom>
              <a:avLst/>
              <a:gdLst>
                <a:gd name="connsiteX0" fmla="*/ -171 w 4768"/>
                <a:gd name="connsiteY0" fmla="*/ 23145 h 23420"/>
                <a:gd name="connsiteX1" fmla="*/ 2418 w 4768"/>
                <a:gd name="connsiteY1" fmla="*/ -276 h 23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68" h="23420">
                  <a:moveTo>
                    <a:pt x="-171" y="23145"/>
                  </a:moveTo>
                  <a:cubicBezTo>
                    <a:pt x="4039" y="17754"/>
                    <a:pt x="6706" y="7352"/>
                    <a:pt x="2418" y="-27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35" name="任意多边形: 形状 2634">
              <a:extLst>
                <a:ext uri="{FF2B5EF4-FFF2-40B4-BE49-F238E27FC236}">
                  <a16:creationId xmlns:a16="http://schemas.microsoft.com/office/drawing/2014/main" id="{0AD07A31-D371-CA08-366C-72E116E985DA}"/>
                </a:ext>
              </a:extLst>
            </p:cNvPr>
            <p:cNvSpPr/>
            <p:nvPr/>
          </p:nvSpPr>
          <p:spPr>
            <a:xfrm flipV="1">
              <a:off x="8916696" y="5917556"/>
              <a:ext cx="18975" cy="3111"/>
            </a:xfrm>
            <a:custGeom>
              <a:avLst/>
              <a:gdLst>
                <a:gd name="connsiteX0" fmla="*/ -170 w 18975"/>
                <a:gd name="connsiteY0" fmla="*/ 1246 h 3111"/>
                <a:gd name="connsiteX1" fmla="*/ 18806 w 18975"/>
                <a:gd name="connsiteY1" fmla="*/ 2838 h 3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975" h="3111">
                  <a:moveTo>
                    <a:pt x="-170" y="1246"/>
                  </a:moveTo>
                  <a:cubicBezTo>
                    <a:pt x="5766" y="-1421"/>
                    <a:pt x="11866" y="-384"/>
                    <a:pt x="18806" y="283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36" name="任意多边形: 形状 2635">
              <a:extLst>
                <a:ext uri="{FF2B5EF4-FFF2-40B4-BE49-F238E27FC236}">
                  <a16:creationId xmlns:a16="http://schemas.microsoft.com/office/drawing/2014/main" id="{4F58E1C4-5CA9-0D85-9995-31A369C6C6FD}"/>
                </a:ext>
              </a:extLst>
            </p:cNvPr>
            <p:cNvSpPr/>
            <p:nvPr/>
          </p:nvSpPr>
          <p:spPr>
            <a:xfrm flipV="1">
              <a:off x="8917779" y="5926173"/>
              <a:ext cx="33395" cy="20293"/>
            </a:xfrm>
            <a:custGeom>
              <a:avLst/>
              <a:gdLst>
                <a:gd name="connsiteX0" fmla="*/ 33036 w 33395"/>
                <a:gd name="connsiteY0" fmla="*/ 20023 h 20293"/>
                <a:gd name="connsiteX1" fmla="*/ -170 w 33395"/>
                <a:gd name="connsiteY1" fmla="*/ 4570 h 20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395" h="20293">
                  <a:moveTo>
                    <a:pt x="33036" y="20023"/>
                  </a:moveTo>
                  <a:cubicBezTo>
                    <a:pt x="35597" y="8594"/>
                    <a:pt x="11502" y="-8812"/>
                    <a:pt x="-170" y="457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37" name="任意多边形: 形状 2636">
              <a:extLst>
                <a:ext uri="{FF2B5EF4-FFF2-40B4-BE49-F238E27FC236}">
                  <a16:creationId xmlns:a16="http://schemas.microsoft.com/office/drawing/2014/main" id="{10A9B070-0926-39F0-7B75-F4ECF227C89B}"/>
                </a:ext>
              </a:extLst>
            </p:cNvPr>
            <p:cNvSpPr/>
            <p:nvPr/>
          </p:nvSpPr>
          <p:spPr>
            <a:xfrm flipV="1">
              <a:off x="9064357" y="5310494"/>
              <a:ext cx="35694" cy="50132"/>
            </a:xfrm>
            <a:custGeom>
              <a:avLst/>
              <a:gdLst>
                <a:gd name="connsiteX0" fmla="*/ 35528 w 35694"/>
                <a:gd name="connsiteY0" fmla="*/ -385 h 50132"/>
                <a:gd name="connsiteX1" fmla="*/ 18278 w 35694"/>
                <a:gd name="connsiteY1" fmla="*/ 49748 h 50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694" h="50132">
                  <a:moveTo>
                    <a:pt x="35528" y="-385"/>
                  </a:moveTo>
                  <a:cubicBezTo>
                    <a:pt x="15731" y="173"/>
                    <a:pt x="-23347" y="28740"/>
                    <a:pt x="18278" y="4974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38" name="任意多边形: 形状 2637">
              <a:extLst>
                <a:ext uri="{FF2B5EF4-FFF2-40B4-BE49-F238E27FC236}">
                  <a16:creationId xmlns:a16="http://schemas.microsoft.com/office/drawing/2014/main" id="{949A6C55-C16E-D7E4-5715-0A9EC87811DD}"/>
                </a:ext>
              </a:extLst>
            </p:cNvPr>
            <p:cNvSpPr/>
            <p:nvPr/>
          </p:nvSpPr>
          <p:spPr>
            <a:xfrm flipV="1">
              <a:off x="9082567" y="5289088"/>
              <a:ext cx="35939" cy="51178"/>
            </a:xfrm>
            <a:custGeom>
              <a:avLst/>
              <a:gdLst>
                <a:gd name="connsiteX0" fmla="*/ 35773 w 35939"/>
                <a:gd name="connsiteY0" fmla="*/ -389 h 51178"/>
                <a:gd name="connsiteX1" fmla="*/ 30625 w 35939"/>
                <a:gd name="connsiteY1" fmla="*/ 50790 h 51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939" h="51178">
                  <a:moveTo>
                    <a:pt x="35773" y="-389"/>
                  </a:moveTo>
                  <a:cubicBezTo>
                    <a:pt x="270" y="6314"/>
                    <a:pt x="-20918" y="50229"/>
                    <a:pt x="30625" y="5079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39" name="任意多边形: 形状 2638">
              <a:extLst>
                <a:ext uri="{FF2B5EF4-FFF2-40B4-BE49-F238E27FC236}">
                  <a16:creationId xmlns:a16="http://schemas.microsoft.com/office/drawing/2014/main" id="{6A971EBF-E7FD-4E8A-F508-15D1ACD16267}"/>
                </a:ext>
              </a:extLst>
            </p:cNvPr>
            <p:cNvSpPr/>
            <p:nvPr/>
          </p:nvSpPr>
          <p:spPr>
            <a:xfrm flipV="1">
              <a:off x="9061101" y="5270980"/>
              <a:ext cx="47403" cy="50531"/>
            </a:xfrm>
            <a:custGeom>
              <a:avLst/>
              <a:gdLst>
                <a:gd name="connsiteX0" fmla="*/ 47237 w 47403"/>
                <a:gd name="connsiteY0" fmla="*/ 45980 h 50531"/>
                <a:gd name="connsiteX1" fmla="*/ 6969 w 47403"/>
                <a:gd name="connsiteY1" fmla="*/ -392 h 50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403" h="50531">
                  <a:moveTo>
                    <a:pt x="47237" y="45980"/>
                  </a:moveTo>
                  <a:cubicBezTo>
                    <a:pt x="23531" y="60997"/>
                    <a:pt x="-16527" y="33003"/>
                    <a:pt x="6969" y="-39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40" name="任意多边形: 形状 2639">
              <a:extLst>
                <a:ext uri="{FF2B5EF4-FFF2-40B4-BE49-F238E27FC236}">
                  <a16:creationId xmlns:a16="http://schemas.microsoft.com/office/drawing/2014/main" id="{8A1EA40D-DC23-F552-006C-1085B05FBF07}"/>
                </a:ext>
              </a:extLst>
            </p:cNvPr>
            <p:cNvSpPr/>
            <p:nvPr/>
          </p:nvSpPr>
          <p:spPr>
            <a:xfrm flipV="1">
              <a:off x="9000805" y="5223819"/>
              <a:ext cx="60243" cy="41997"/>
            </a:xfrm>
            <a:custGeom>
              <a:avLst/>
              <a:gdLst>
                <a:gd name="connsiteX0" fmla="*/ 5377 w 60243"/>
                <a:gd name="connsiteY0" fmla="*/ 32661 h 41997"/>
                <a:gd name="connsiteX1" fmla="*/ 28092 w 60243"/>
                <a:gd name="connsiteY1" fmla="*/ -248 h 41997"/>
                <a:gd name="connsiteX2" fmla="*/ 60042 w 60243"/>
                <a:gd name="connsiteY2" fmla="*/ 41596 h 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0243" h="41997">
                  <a:moveTo>
                    <a:pt x="5377" y="32661"/>
                  </a:moveTo>
                  <a:cubicBezTo>
                    <a:pt x="-8472" y="24552"/>
                    <a:pt x="5305" y="-2688"/>
                    <a:pt x="28092" y="-248"/>
                  </a:cubicBezTo>
                  <a:cubicBezTo>
                    <a:pt x="45749" y="1650"/>
                    <a:pt x="60883" y="27444"/>
                    <a:pt x="60042" y="4159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41" name="任意多边形: 形状 2640">
              <a:extLst>
                <a:ext uri="{FF2B5EF4-FFF2-40B4-BE49-F238E27FC236}">
                  <a16:creationId xmlns:a16="http://schemas.microsoft.com/office/drawing/2014/main" id="{EBB70750-6379-684E-BE2B-F2AEC6AA03EA}"/>
                </a:ext>
              </a:extLst>
            </p:cNvPr>
            <p:cNvSpPr/>
            <p:nvPr/>
          </p:nvSpPr>
          <p:spPr>
            <a:xfrm flipV="1">
              <a:off x="8970223" y="5253827"/>
              <a:ext cx="54916" cy="34179"/>
            </a:xfrm>
            <a:custGeom>
              <a:avLst/>
              <a:gdLst>
                <a:gd name="connsiteX0" fmla="*/ 5717 w 54916"/>
                <a:gd name="connsiteY0" fmla="*/ 33783 h 34179"/>
                <a:gd name="connsiteX1" fmla="*/ 54748 w 54916"/>
                <a:gd name="connsiteY1" fmla="*/ 21787 h 34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4916" h="34179">
                  <a:moveTo>
                    <a:pt x="5717" y="33783"/>
                  </a:moveTo>
                  <a:cubicBezTo>
                    <a:pt x="-18298" y="13057"/>
                    <a:pt x="37841" y="-24677"/>
                    <a:pt x="54748" y="2178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42" name="任意多边形: 形状 2641">
              <a:extLst>
                <a:ext uri="{FF2B5EF4-FFF2-40B4-BE49-F238E27FC236}">
                  <a16:creationId xmlns:a16="http://schemas.microsoft.com/office/drawing/2014/main" id="{9419BDFE-C499-E50F-7F94-B40ACB655808}"/>
                </a:ext>
              </a:extLst>
            </p:cNvPr>
            <p:cNvSpPr/>
            <p:nvPr/>
          </p:nvSpPr>
          <p:spPr>
            <a:xfrm flipV="1">
              <a:off x="8947584" y="5287740"/>
              <a:ext cx="55446" cy="28394"/>
            </a:xfrm>
            <a:custGeom>
              <a:avLst/>
              <a:gdLst>
                <a:gd name="connsiteX0" fmla="*/ 1089 w 55446"/>
                <a:gd name="connsiteY0" fmla="*/ 25841 h 28394"/>
                <a:gd name="connsiteX1" fmla="*/ 55277 w 55446"/>
                <a:gd name="connsiteY1" fmla="*/ 28003 h 28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5446" h="28394">
                  <a:moveTo>
                    <a:pt x="1089" y="25841"/>
                  </a:moveTo>
                  <a:cubicBezTo>
                    <a:pt x="-9273" y="5179"/>
                    <a:pt x="47516" y="-22080"/>
                    <a:pt x="55277" y="2800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43" name="任意多边形: 形状 2642">
              <a:extLst>
                <a:ext uri="{FF2B5EF4-FFF2-40B4-BE49-F238E27FC236}">
                  <a16:creationId xmlns:a16="http://schemas.microsoft.com/office/drawing/2014/main" id="{82409EB2-5BA3-652C-95A9-54E28A0995D7}"/>
                </a:ext>
              </a:extLst>
            </p:cNvPr>
            <p:cNvSpPr/>
            <p:nvPr/>
          </p:nvSpPr>
          <p:spPr>
            <a:xfrm flipV="1">
              <a:off x="9016113" y="5280854"/>
              <a:ext cx="26893" cy="36634"/>
            </a:xfrm>
            <a:custGeom>
              <a:avLst/>
              <a:gdLst>
                <a:gd name="connsiteX0" fmla="*/ -168 w 26893"/>
                <a:gd name="connsiteY0" fmla="*/ 36243 h 36634"/>
                <a:gd name="connsiteX1" fmla="*/ 26726 w 26893"/>
                <a:gd name="connsiteY1" fmla="*/ -391 h 36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893" h="36634">
                  <a:moveTo>
                    <a:pt x="-168" y="36243"/>
                  </a:moveTo>
                  <a:cubicBezTo>
                    <a:pt x="416" y="27704"/>
                    <a:pt x="5677" y="10216"/>
                    <a:pt x="26726" y="-39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44" name="任意多边形: 形状 2643">
              <a:extLst>
                <a:ext uri="{FF2B5EF4-FFF2-40B4-BE49-F238E27FC236}">
                  <a16:creationId xmlns:a16="http://schemas.microsoft.com/office/drawing/2014/main" id="{3B4DBF9A-D25C-34AD-4AF8-314C09838156}"/>
                </a:ext>
              </a:extLst>
            </p:cNvPr>
            <p:cNvSpPr/>
            <p:nvPr/>
          </p:nvSpPr>
          <p:spPr>
            <a:xfrm flipV="1">
              <a:off x="9042531" y="5259185"/>
              <a:ext cx="24690" cy="25404"/>
            </a:xfrm>
            <a:custGeom>
              <a:avLst/>
              <a:gdLst>
                <a:gd name="connsiteX0" fmla="*/ 322 w 24690"/>
                <a:gd name="connsiteY0" fmla="*/ 25008 h 25404"/>
                <a:gd name="connsiteX1" fmla="*/ 24523 w 24690"/>
                <a:gd name="connsiteY1" fmla="*/ -397 h 25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690" h="25404">
                  <a:moveTo>
                    <a:pt x="322" y="25008"/>
                  </a:moveTo>
                  <a:cubicBezTo>
                    <a:pt x="-2364" y="16910"/>
                    <a:pt x="6044" y="3958"/>
                    <a:pt x="24523" y="-39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45" name="任意多边形: 形状 2644">
              <a:extLst>
                <a:ext uri="{FF2B5EF4-FFF2-40B4-BE49-F238E27FC236}">
                  <a16:creationId xmlns:a16="http://schemas.microsoft.com/office/drawing/2014/main" id="{C16E410F-2BD7-4A75-B714-A49843974D45}"/>
                </a:ext>
              </a:extLst>
            </p:cNvPr>
            <p:cNvSpPr/>
            <p:nvPr/>
          </p:nvSpPr>
          <p:spPr>
            <a:xfrm flipV="1">
              <a:off x="8127927" y="5514574"/>
              <a:ext cx="19941" cy="20177"/>
            </a:xfrm>
            <a:custGeom>
              <a:avLst/>
              <a:gdLst>
                <a:gd name="connsiteX0" fmla="*/ 10033 w 19941"/>
                <a:gd name="connsiteY0" fmla="*/ 19829 h 20177"/>
                <a:gd name="connsiteX1" fmla="*/ 19755 w 19941"/>
                <a:gd name="connsiteY1" fmla="*/ 2509 h 20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941" h="20177">
                  <a:moveTo>
                    <a:pt x="10033" y="19829"/>
                  </a:moveTo>
                  <a:cubicBezTo>
                    <a:pt x="-9398" y="18800"/>
                    <a:pt x="1718" y="-9203"/>
                    <a:pt x="19755" y="250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46" name="任意多边形: 形状 2645">
              <a:extLst>
                <a:ext uri="{FF2B5EF4-FFF2-40B4-BE49-F238E27FC236}">
                  <a16:creationId xmlns:a16="http://schemas.microsoft.com/office/drawing/2014/main" id="{3EF7E011-D35E-C15F-7637-3BDF3D636658}"/>
                </a:ext>
              </a:extLst>
            </p:cNvPr>
            <p:cNvSpPr/>
            <p:nvPr/>
          </p:nvSpPr>
          <p:spPr>
            <a:xfrm flipV="1">
              <a:off x="8112802" y="5515289"/>
              <a:ext cx="19945" cy="20179"/>
            </a:xfrm>
            <a:custGeom>
              <a:avLst/>
              <a:gdLst>
                <a:gd name="connsiteX0" fmla="*/ 10036 w 19945"/>
                <a:gd name="connsiteY0" fmla="*/ 19830 h 20179"/>
                <a:gd name="connsiteX1" fmla="*/ 19758 w 19945"/>
                <a:gd name="connsiteY1" fmla="*/ 2511 h 20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945" h="20179">
                  <a:moveTo>
                    <a:pt x="10036" y="19830"/>
                  </a:moveTo>
                  <a:cubicBezTo>
                    <a:pt x="-9401" y="18805"/>
                    <a:pt x="1718" y="-9206"/>
                    <a:pt x="19758" y="251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47" name="任意多边形: 形状 2646">
              <a:extLst>
                <a:ext uri="{FF2B5EF4-FFF2-40B4-BE49-F238E27FC236}">
                  <a16:creationId xmlns:a16="http://schemas.microsoft.com/office/drawing/2014/main" id="{E1A6DF18-540B-16A6-4107-6E34A3E3A71E}"/>
                </a:ext>
              </a:extLst>
            </p:cNvPr>
            <p:cNvSpPr/>
            <p:nvPr/>
          </p:nvSpPr>
          <p:spPr>
            <a:xfrm flipV="1">
              <a:off x="8097204" y="5515407"/>
              <a:ext cx="19943" cy="20183"/>
            </a:xfrm>
            <a:custGeom>
              <a:avLst/>
              <a:gdLst>
                <a:gd name="connsiteX0" fmla="*/ 10037 w 19943"/>
                <a:gd name="connsiteY0" fmla="*/ 19835 h 20183"/>
                <a:gd name="connsiteX1" fmla="*/ 19756 w 19943"/>
                <a:gd name="connsiteY1" fmla="*/ 2509 h 20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943" h="20183">
                  <a:moveTo>
                    <a:pt x="10037" y="19835"/>
                  </a:moveTo>
                  <a:cubicBezTo>
                    <a:pt x="-9403" y="18804"/>
                    <a:pt x="1719" y="-9203"/>
                    <a:pt x="19756" y="250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48" name="任意多边形: 形状 2647">
              <a:extLst>
                <a:ext uri="{FF2B5EF4-FFF2-40B4-BE49-F238E27FC236}">
                  <a16:creationId xmlns:a16="http://schemas.microsoft.com/office/drawing/2014/main" id="{1CC2B6C4-4520-92FE-DA99-1DDA41763BF7}"/>
                </a:ext>
              </a:extLst>
            </p:cNvPr>
            <p:cNvSpPr/>
            <p:nvPr/>
          </p:nvSpPr>
          <p:spPr>
            <a:xfrm flipV="1">
              <a:off x="8081121" y="5514644"/>
              <a:ext cx="20085" cy="19432"/>
            </a:xfrm>
            <a:custGeom>
              <a:avLst/>
              <a:gdLst>
                <a:gd name="connsiteX0" fmla="*/ 10284 w 20085"/>
                <a:gd name="connsiteY0" fmla="*/ 19035 h 19432"/>
                <a:gd name="connsiteX1" fmla="*/ 19898 w 20085"/>
                <a:gd name="connsiteY1" fmla="*/ 696 h 19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085" h="19432">
                  <a:moveTo>
                    <a:pt x="10284" y="19035"/>
                  </a:moveTo>
                  <a:cubicBezTo>
                    <a:pt x="-6853" y="20359"/>
                    <a:pt x="-2477" y="-5825"/>
                    <a:pt x="19898" y="69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49" name="任意多边形: 形状 2648">
              <a:extLst>
                <a:ext uri="{FF2B5EF4-FFF2-40B4-BE49-F238E27FC236}">
                  <a16:creationId xmlns:a16="http://schemas.microsoft.com/office/drawing/2014/main" id="{6CF63B3F-A461-2889-FB8C-93F1D2960AA0}"/>
                </a:ext>
              </a:extLst>
            </p:cNvPr>
            <p:cNvSpPr/>
            <p:nvPr/>
          </p:nvSpPr>
          <p:spPr>
            <a:xfrm flipV="1">
              <a:off x="8064457" y="5512977"/>
              <a:ext cx="20088" cy="19431"/>
            </a:xfrm>
            <a:custGeom>
              <a:avLst/>
              <a:gdLst>
                <a:gd name="connsiteX0" fmla="*/ 10279 w 20088"/>
                <a:gd name="connsiteY0" fmla="*/ 19033 h 19431"/>
                <a:gd name="connsiteX1" fmla="*/ 19901 w 20088"/>
                <a:gd name="connsiteY1" fmla="*/ 695 h 19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088" h="19431">
                  <a:moveTo>
                    <a:pt x="10279" y="19033"/>
                  </a:moveTo>
                  <a:cubicBezTo>
                    <a:pt x="-6854" y="20362"/>
                    <a:pt x="-2474" y="-5825"/>
                    <a:pt x="19901" y="69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50" name="任意多边形: 形状 2649">
              <a:extLst>
                <a:ext uri="{FF2B5EF4-FFF2-40B4-BE49-F238E27FC236}">
                  <a16:creationId xmlns:a16="http://schemas.microsoft.com/office/drawing/2014/main" id="{9EFA9CD5-07C0-4DA2-3E36-08CDB753A923}"/>
                </a:ext>
              </a:extLst>
            </p:cNvPr>
            <p:cNvSpPr/>
            <p:nvPr/>
          </p:nvSpPr>
          <p:spPr>
            <a:xfrm flipV="1">
              <a:off x="8151215" y="5534338"/>
              <a:ext cx="27402" cy="18760"/>
            </a:xfrm>
            <a:custGeom>
              <a:avLst/>
              <a:gdLst>
                <a:gd name="connsiteX0" fmla="*/ 1270 w 27402"/>
                <a:gd name="connsiteY0" fmla="*/ 18415 h 18760"/>
                <a:gd name="connsiteX1" fmla="*/ 27217 w 27402"/>
                <a:gd name="connsiteY1" fmla="*/ 3067 h 18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7402" h="18760">
                  <a:moveTo>
                    <a:pt x="1270" y="18415"/>
                  </a:moveTo>
                  <a:cubicBezTo>
                    <a:pt x="-5204" y="8629"/>
                    <a:pt x="11060" y="-7391"/>
                    <a:pt x="27217" y="306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51" name="任意多边形: 形状 2650">
              <a:extLst>
                <a:ext uri="{FF2B5EF4-FFF2-40B4-BE49-F238E27FC236}">
                  <a16:creationId xmlns:a16="http://schemas.microsoft.com/office/drawing/2014/main" id="{32CFD2BF-0C13-5040-1476-E254C4CCC01B}"/>
                </a:ext>
              </a:extLst>
            </p:cNvPr>
            <p:cNvSpPr/>
            <p:nvPr/>
          </p:nvSpPr>
          <p:spPr>
            <a:xfrm flipV="1">
              <a:off x="8152740" y="5550888"/>
              <a:ext cx="8322" cy="19980"/>
            </a:xfrm>
            <a:custGeom>
              <a:avLst/>
              <a:gdLst>
                <a:gd name="connsiteX0" fmla="*/ 5817 w 8322"/>
                <a:gd name="connsiteY0" fmla="*/ 19639 h 19980"/>
                <a:gd name="connsiteX1" fmla="*/ 8136 w 8322"/>
                <a:gd name="connsiteY1" fmla="*/ -342 h 19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322" h="19980">
                  <a:moveTo>
                    <a:pt x="5817" y="19639"/>
                  </a:moveTo>
                  <a:cubicBezTo>
                    <a:pt x="-4688" y="15950"/>
                    <a:pt x="220" y="47"/>
                    <a:pt x="8136" y="-34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52" name="任意多边形: 形状 2651">
              <a:extLst>
                <a:ext uri="{FF2B5EF4-FFF2-40B4-BE49-F238E27FC236}">
                  <a16:creationId xmlns:a16="http://schemas.microsoft.com/office/drawing/2014/main" id="{C8999259-AE6E-C896-CA66-6258C68F5B7F}"/>
                </a:ext>
              </a:extLst>
            </p:cNvPr>
            <p:cNvSpPr/>
            <p:nvPr/>
          </p:nvSpPr>
          <p:spPr>
            <a:xfrm flipV="1">
              <a:off x="8133024" y="5533743"/>
              <a:ext cx="22552" cy="19781"/>
            </a:xfrm>
            <a:custGeom>
              <a:avLst/>
              <a:gdLst>
                <a:gd name="connsiteX0" fmla="*/ 1244 w 22552"/>
                <a:gd name="connsiteY0" fmla="*/ 19436 h 19781"/>
                <a:gd name="connsiteX1" fmla="*/ 22366 w 22552"/>
                <a:gd name="connsiteY1" fmla="*/ 338 h 19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552" h="19781">
                  <a:moveTo>
                    <a:pt x="1244" y="19436"/>
                  </a:moveTo>
                  <a:cubicBezTo>
                    <a:pt x="-4632" y="11452"/>
                    <a:pt x="8611" y="-3743"/>
                    <a:pt x="22366" y="33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53" name="任意多边形: 形状 2652">
              <a:extLst>
                <a:ext uri="{FF2B5EF4-FFF2-40B4-BE49-F238E27FC236}">
                  <a16:creationId xmlns:a16="http://schemas.microsoft.com/office/drawing/2014/main" id="{35415DF9-6C7A-54DC-A67B-946057B258EF}"/>
                </a:ext>
              </a:extLst>
            </p:cNvPr>
            <p:cNvSpPr/>
            <p:nvPr/>
          </p:nvSpPr>
          <p:spPr>
            <a:xfrm flipV="1">
              <a:off x="8132536" y="5548150"/>
              <a:ext cx="8660" cy="20601"/>
            </a:xfrm>
            <a:custGeom>
              <a:avLst/>
              <a:gdLst>
                <a:gd name="connsiteX0" fmla="*/ 5186 w 8660"/>
                <a:gd name="connsiteY0" fmla="*/ 20259 h 20601"/>
                <a:gd name="connsiteX1" fmla="*/ 8473 w 8660"/>
                <a:gd name="connsiteY1" fmla="*/ -342 h 20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660" h="20601">
                  <a:moveTo>
                    <a:pt x="5186" y="20259"/>
                  </a:moveTo>
                  <a:cubicBezTo>
                    <a:pt x="-4373" y="16783"/>
                    <a:pt x="139" y="1124"/>
                    <a:pt x="8473" y="-34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54" name="任意多边形: 形状 2653">
              <a:extLst>
                <a:ext uri="{FF2B5EF4-FFF2-40B4-BE49-F238E27FC236}">
                  <a16:creationId xmlns:a16="http://schemas.microsoft.com/office/drawing/2014/main" id="{2474F0AF-BC32-5881-8D55-CF04182283A1}"/>
                </a:ext>
              </a:extLst>
            </p:cNvPr>
            <p:cNvSpPr/>
            <p:nvPr/>
          </p:nvSpPr>
          <p:spPr>
            <a:xfrm flipV="1">
              <a:off x="8117661" y="5534338"/>
              <a:ext cx="14930" cy="22580"/>
            </a:xfrm>
            <a:custGeom>
              <a:avLst/>
              <a:gdLst>
                <a:gd name="connsiteX0" fmla="*/ 1010 w 14930"/>
                <a:gd name="connsiteY0" fmla="*/ 22235 h 22580"/>
                <a:gd name="connsiteX1" fmla="*/ 14744 w 14930"/>
                <a:gd name="connsiteY1" fmla="*/ -345 h 22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930" h="22580">
                  <a:moveTo>
                    <a:pt x="1010" y="22235"/>
                  </a:moveTo>
                  <a:cubicBezTo>
                    <a:pt x="-2595" y="15263"/>
                    <a:pt x="1931" y="1777"/>
                    <a:pt x="14744" y="-34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55" name="任意多边形: 形状 2654">
              <a:extLst>
                <a:ext uri="{FF2B5EF4-FFF2-40B4-BE49-F238E27FC236}">
                  <a16:creationId xmlns:a16="http://schemas.microsoft.com/office/drawing/2014/main" id="{148B2979-AAF6-7F06-1AF4-FA7EC1DFEBC7}"/>
                </a:ext>
              </a:extLst>
            </p:cNvPr>
            <p:cNvSpPr/>
            <p:nvPr/>
          </p:nvSpPr>
          <p:spPr>
            <a:xfrm flipV="1">
              <a:off x="8112065" y="5547197"/>
              <a:ext cx="7150" cy="16398"/>
            </a:xfrm>
            <a:custGeom>
              <a:avLst/>
              <a:gdLst>
                <a:gd name="connsiteX0" fmla="*/ 6963 w 7150"/>
                <a:gd name="connsiteY0" fmla="*/ 16055 h 16398"/>
                <a:gd name="connsiteX1" fmla="*/ 1476 w 7150"/>
                <a:gd name="connsiteY1" fmla="*/ -343 h 16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150" h="16398">
                  <a:moveTo>
                    <a:pt x="6963" y="16055"/>
                  </a:moveTo>
                  <a:cubicBezTo>
                    <a:pt x="859" y="15023"/>
                    <a:pt x="-2367" y="5628"/>
                    <a:pt x="1476" y="-34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56" name="任意多边形: 形状 2655">
              <a:extLst>
                <a:ext uri="{FF2B5EF4-FFF2-40B4-BE49-F238E27FC236}">
                  <a16:creationId xmlns:a16="http://schemas.microsoft.com/office/drawing/2014/main" id="{8EA160C1-F7BC-37F6-FEC9-F8C9C65710FC}"/>
                </a:ext>
              </a:extLst>
            </p:cNvPr>
            <p:cNvSpPr/>
            <p:nvPr/>
          </p:nvSpPr>
          <p:spPr>
            <a:xfrm flipV="1">
              <a:off x="8096967" y="5533743"/>
              <a:ext cx="15448" cy="21905"/>
            </a:xfrm>
            <a:custGeom>
              <a:avLst/>
              <a:gdLst>
                <a:gd name="connsiteX0" fmla="*/ 2177 w 15448"/>
                <a:gd name="connsiteY0" fmla="*/ 21560 h 21905"/>
                <a:gd name="connsiteX1" fmla="*/ 15261 w 15448"/>
                <a:gd name="connsiteY1" fmla="*/ -340 h 21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448" h="21905">
                  <a:moveTo>
                    <a:pt x="2177" y="21560"/>
                  </a:moveTo>
                  <a:cubicBezTo>
                    <a:pt x="-3192" y="16517"/>
                    <a:pt x="340" y="-688"/>
                    <a:pt x="15261" y="-34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57" name="任意多边形: 形状 2656">
              <a:extLst>
                <a:ext uri="{FF2B5EF4-FFF2-40B4-BE49-F238E27FC236}">
                  <a16:creationId xmlns:a16="http://schemas.microsoft.com/office/drawing/2014/main" id="{8CB47D37-57B8-1218-A719-B08F4FF66A7B}"/>
                </a:ext>
              </a:extLst>
            </p:cNvPr>
            <p:cNvSpPr/>
            <p:nvPr/>
          </p:nvSpPr>
          <p:spPr>
            <a:xfrm flipV="1">
              <a:off x="8087387" y="5542078"/>
              <a:ext cx="9682" cy="14810"/>
            </a:xfrm>
            <a:custGeom>
              <a:avLst/>
              <a:gdLst>
                <a:gd name="connsiteX0" fmla="*/ 9495 w 9682"/>
                <a:gd name="connsiteY0" fmla="*/ 14466 h 14810"/>
                <a:gd name="connsiteX1" fmla="*/ 3651 w 9682"/>
                <a:gd name="connsiteY1" fmla="*/ -344 h 14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682" h="14810">
                  <a:moveTo>
                    <a:pt x="9495" y="14466"/>
                  </a:moveTo>
                  <a:cubicBezTo>
                    <a:pt x="201" y="13547"/>
                    <a:pt x="-3702" y="5669"/>
                    <a:pt x="3651" y="-34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58" name="任意多边形: 形状 2657">
              <a:extLst>
                <a:ext uri="{FF2B5EF4-FFF2-40B4-BE49-F238E27FC236}">
                  <a16:creationId xmlns:a16="http://schemas.microsoft.com/office/drawing/2014/main" id="{67413550-BD63-53AE-2C93-650F2E54E0DC}"/>
                </a:ext>
              </a:extLst>
            </p:cNvPr>
            <p:cNvSpPr/>
            <p:nvPr/>
          </p:nvSpPr>
          <p:spPr>
            <a:xfrm flipV="1">
              <a:off x="8080708" y="5531838"/>
              <a:ext cx="6637" cy="16929"/>
            </a:xfrm>
            <a:custGeom>
              <a:avLst/>
              <a:gdLst>
                <a:gd name="connsiteX0" fmla="*/ 1648 w 6637"/>
                <a:gd name="connsiteY0" fmla="*/ 16584 h 16929"/>
                <a:gd name="connsiteX1" fmla="*/ 6449 w 6637"/>
                <a:gd name="connsiteY1" fmla="*/ -346 h 16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37" h="16929">
                  <a:moveTo>
                    <a:pt x="1648" y="16584"/>
                  </a:moveTo>
                  <a:cubicBezTo>
                    <a:pt x="-1714" y="12994"/>
                    <a:pt x="-652" y="3065"/>
                    <a:pt x="6449" y="-34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59" name="任意多边形: 形状 2658">
              <a:extLst>
                <a:ext uri="{FF2B5EF4-FFF2-40B4-BE49-F238E27FC236}">
                  <a16:creationId xmlns:a16="http://schemas.microsoft.com/office/drawing/2014/main" id="{3A0853E1-3335-3B0B-2610-0D12EF0FCA97}"/>
                </a:ext>
              </a:extLst>
            </p:cNvPr>
            <p:cNvSpPr/>
            <p:nvPr/>
          </p:nvSpPr>
          <p:spPr>
            <a:xfrm flipV="1">
              <a:off x="8045768" y="5510396"/>
              <a:ext cx="20588" cy="18923"/>
            </a:xfrm>
            <a:custGeom>
              <a:avLst/>
              <a:gdLst>
                <a:gd name="connsiteX0" fmla="*/ 3607 w 20588"/>
                <a:gd name="connsiteY0" fmla="*/ 18563 h 18923"/>
                <a:gd name="connsiteX1" fmla="*/ 20400 w 20588"/>
                <a:gd name="connsiteY1" fmla="*/ 1662 h 18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588" h="18923">
                  <a:moveTo>
                    <a:pt x="3607" y="18563"/>
                  </a:moveTo>
                  <a:cubicBezTo>
                    <a:pt x="-4705" y="19196"/>
                    <a:pt x="523" y="-7795"/>
                    <a:pt x="20400" y="166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60" name="任意多边形: 形状 2659">
              <a:extLst>
                <a:ext uri="{FF2B5EF4-FFF2-40B4-BE49-F238E27FC236}">
                  <a16:creationId xmlns:a16="http://schemas.microsoft.com/office/drawing/2014/main" id="{9522E7F4-ABC1-C746-8ADD-6B7D4A122573}"/>
                </a:ext>
              </a:extLst>
            </p:cNvPr>
            <p:cNvSpPr/>
            <p:nvPr/>
          </p:nvSpPr>
          <p:spPr>
            <a:xfrm flipV="1">
              <a:off x="8025314" y="5507632"/>
              <a:ext cx="22404" cy="19500"/>
            </a:xfrm>
            <a:custGeom>
              <a:avLst/>
              <a:gdLst>
                <a:gd name="connsiteX0" fmla="*/ 4296 w 22404"/>
                <a:gd name="connsiteY0" fmla="*/ 19115 h 19500"/>
                <a:gd name="connsiteX1" fmla="*/ 22215 w 22404"/>
                <a:gd name="connsiteY1" fmla="*/ 3132 h 19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404" h="19500">
                  <a:moveTo>
                    <a:pt x="4296" y="19115"/>
                  </a:moveTo>
                  <a:cubicBezTo>
                    <a:pt x="-5818" y="20346"/>
                    <a:pt x="1604" y="-10493"/>
                    <a:pt x="22215" y="313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61" name="任意多边形: 形状 2660">
              <a:extLst>
                <a:ext uri="{FF2B5EF4-FFF2-40B4-BE49-F238E27FC236}">
                  <a16:creationId xmlns:a16="http://schemas.microsoft.com/office/drawing/2014/main" id="{7EF428C2-8FCF-4993-9A35-CBFF185BFC52}"/>
                </a:ext>
              </a:extLst>
            </p:cNvPr>
            <p:cNvSpPr/>
            <p:nvPr/>
          </p:nvSpPr>
          <p:spPr>
            <a:xfrm flipV="1">
              <a:off x="8066649" y="5538201"/>
              <a:ext cx="13990" cy="11065"/>
            </a:xfrm>
            <a:custGeom>
              <a:avLst/>
              <a:gdLst>
                <a:gd name="connsiteX0" fmla="*/ 13802 w 13990"/>
                <a:gd name="connsiteY0" fmla="*/ 10177 h 11065"/>
                <a:gd name="connsiteX1" fmla="*/ 330 w 13990"/>
                <a:gd name="connsiteY1" fmla="*/ -345 h 11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990" h="11065">
                  <a:moveTo>
                    <a:pt x="13802" y="10177"/>
                  </a:moveTo>
                  <a:cubicBezTo>
                    <a:pt x="6919" y="12631"/>
                    <a:pt x="-2508" y="6353"/>
                    <a:pt x="330" y="-34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62" name="任意多边形: 形状 2661">
              <a:extLst>
                <a:ext uri="{FF2B5EF4-FFF2-40B4-BE49-F238E27FC236}">
                  <a16:creationId xmlns:a16="http://schemas.microsoft.com/office/drawing/2014/main" id="{E49092F9-4093-C7F7-5573-B1F6CE122144}"/>
                </a:ext>
              </a:extLst>
            </p:cNvPr>
            <p:cNvSpPr/>
            <p:nvPr/>
          </p:nvSpPr>
          <p:spPr>
            <a:xfrm flipV="1">
              <a:off x="8058048" y="5529457"/>
              <a:ext cx="9117" cy="15190"/>
            </a:xfrm>
            <a:custGeom>
              <a:avLst/>
              <a:gdLst>
                <a:gd name="connsiteX0" fmla="*/ 852 w 9117"/>
                <a:gd name="connsiteY0" fmla="*/ 14844 h 15190"/>
                <a:gd name="connsiteX1" fmla="*/ 8929 w 9117"/>
                <a:gd name="connsiteY1" fmla="*/ -347 h 15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117" h="15190">
                  <a:moveTo>
                    <a:pt x="852" y="14844"/>
                  </a:moveTo>
                  <a:cubicBezTo>
                    <a:pt x="-2138" y="11839"/>
                    <a:pt x="1550" y="1335"/>
                    <a:pt x="8929" y="-34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63" name="任意多边形: 形状 2662">
              <a:extLst>
                <a:ext uri="{FF2B5EF4-FFF2-40B4-BE49-F238E27FC236}">
                  <a16:creationId xmlns:a16="http://schemas.microsoft.com/office/drawing/2014/main" id="{F2E4E3D1-CB36-1362-BE45-DA09DFE19A4F}"/>
                </a:ext>
              </a:extLst>
            </p:cNvPr>
            <p:cNvSpPr/>
            <p:nvPr/>
          </p:nvSpPr>
          <p:spPr>
            <a:xfrm flipV="1">
              <a:off x="8044838" y="5527790"/>
              <a:ext cx="8178" cy="15020"/>
            </a:xfrm>
            <a:custGeom>
              <a:avLst/>
              <a:gdLst>
                <a:gd name="connsiteX0" fmla="*/ 7990 w 8178"/>
                <a:gd name="connsiteY0" fmla="*/ 14674 h 15020"/>
                <a:gd name="connsiteX1" fmla="*/ 4194 w 8178"/>
                <a:gd name="connsiteY1" fmla="*/ -347 h 15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178" h="15020">
                  <a:moveTo>
                    <a:pt x="7990" y="14674"/>
                  </a:moveTo>
                  <a:cubicBezTo>
                    <a:pt x="-179" y="14674"/>
                    <a:pt x="-3594" y="2406"/>
                    <a:pt x="4194" y="-34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64" name="任意多边形: 形状 2663">
              <a:extLst>
                <a:ext uri="{FF2B5EF4-FFF2-40B4-BE49-F238E27FC236}">
                  <a16:creationId xmlns:a16="http://schemas.microsoft.com/office/drawing/2014/main" id="{EAA9DC31-001A-F61D-DE05-9233ABC22B45}"/>
                </a:ext>
              </a:extLst>
            </p:cNvPr>
            <p:cNvSpPr/>
            <p:nvPr/>
          </p:nvSpPr>
          <p:spPr>
            <a:xfrm flipV="1">
              <a:off x="8021208" y="5521480"/>
              <a:ext cx="6685" cy="13992"/>
            </a:xfrm>
            <a:custGeom>
              <a:avLst/>
              <a:gdLst>
                <a:gd name="connsiteX0" fmla="*/ 6496 w 6685"/>
                <a:gd name="connsiteY0" fmla="*/ 13644 h 13992"/>
                <a:gd name="connsiteX1" fmla="*/ 5802 w 6685"/>
                <a:gd name="connsiteY1" fmla="*/ -348 h 13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85" h="13992">
                  <a:moveTo>
                    <a:pt x="6496" y="13644"/>
                  </a:moveTo>
                  <a:cubicBezTo>
                    <a:pt x="-1530" y="13009"/>
                    <a:pt x="-3004" y="2513"/>
                    <a:pt x="5802" y="-34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65" name="任意多边形: 形状 2664">
              <a:extLst>
                <a:ext uri="{FF2B5EF4-FFF2-40B4-BE49-F238E27FC236}">
                  <a16:creationId xmlns:a16="http://schemas.microsoft.com/office/drawing/2014/main" id="{AEE6933D-B829-7BAE-F360-C0C536B6F132}"/>
                </a:ext>
              </a:extLst>
            </p:cNvPr>
            <p:cNvSpPr/>
            <p:nvPr/>
          </p:nvSpPr>
          <p:spPr>
            <a:xfrm flipV="1">
              <a:off x="8037990" y="5527195"/>
              <a:ext cx="6812" cy="9867"/>
            </a:xfrm>
            <a:custGeom>
              <a:avLst/>
              <a:gdLst>
                <a:gd name="connsiteX0" fmla="*/ 74 w 6812"/>
                <a:gd name="connsiteY0" fmla="*/ 9520 h 9867"/>
                <a:gd name="connsiteX1" fmla="*/ 6624 w 6812"/>
                <a:gd name="connsiteY1" fmla="*/ -347 h 9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12" h="9867">
                  <a:moveTo>
                    <a:pt x="74" y="9520"/>
                  </a:moveTo>
                  <a:cubicBezTo>
                    <a:pt x="-1087" y="7255"/>
                    <a:pt x="1681" y="877"/>
                    <a:pt x="6624" y="-34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66" name="任意多边形: 形状 2665">
              <a:extLst>
                <a:ext uri="{FF2B5EF4-FFF2-40B4-BE49-F238E27FC236}">
                  <a16:creationId xmlns:a16="http://schemas.microsoft.com/office/drawing/2014/main" id="{A97C4EC7-8ADA-4F40-73E2-AF1E310EBCDF}"/>
                </a:ext>
              </a:extLst>
            </p:cNvPr>
            <p:cNvSpPr/>
            <p:nvPr/>
          </p:nvSpPr>
          <p:spPr>
            <a:xfrm flipV="1">
              <a:off x="8002520" y="5505327"/>
              <a:ext cx="18928" cy="21227"/>
            </a:xfrm>
            <a:custGeom>
              <a:avLst/>
              <a:gdLst>
                <a:gd name="connsiteX0" fmla="*/ 8992 w 18928"/>
                <a:gd name="connsiteY0" fmla="*/ 20799 h 21227"/>
                <a:gd name="connsiteX1" fmla="*/ 18739 w 18928"/>
                <a:gd name="connsiteY1" fmla="*/ -351 h 21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928" h="21227">
                  <a:moveTo>
                    <a:pt x="8992" y="20799"/>
                  </a:moveTo>
                  <a:cubicBezTo>
                    <a:pt x="347" y="22187"/>
                    <a:pt x="-10093" y="4845"/>
                    <a:pt x="18739" y="-35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67" name="任意多边形: 形状 2666">
              <a:extLst>
                <a:ext uri="{FF2B5EF4-FFF2-40B4-BE49-F238E27FC236}">
                  <a16:creationId xmlns:a16="http://schemas.microsoft.com/office/drawing/2014/main" id="{1DD157F6-6998-8148-5FBB-0D7D979DD588}"/>
                </a:ext>
              </a:extLst>
            </p:cNvPr>
            <p:cNvSpPr/>
            <p:nvPr/>
          </p:nvSpPr>
          <p:spPr>
            <a:xfrm flipV="1">
              <a:off x="7982115" y="5502460"/>
              <a:ext cx="20999" cy="14443"/>
            </a:xfrm>
            <a:custGeom>
              <a:avLst/>
              <a:gdLst>
                <a:gd name="connsiteX0" fmla="*/ 9752 w 20999"/>
                <a:gd name="connsiteY0" fmla="*/ 14002 h 14443"/>
                <a:gd name="connsiteX1" fmla="*/ 20809 w 20999"/>
                <a:gd name="connsiteY1" fmla="*/ -352 h 14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999" h="14443">
                  <a:moveTo>
                    <a:pt x="9752" y="14002"/>
                  </a:moveTo>
                  <a:cubicBezTo>
                    <a:pt x="-2726" y="15369"/>
                    <a:pt x="-7741" y="577"/>
                    <a:pt x="20809" y="-35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68" name="任意多边形: 形状 2667">
              <a:extLst>
                <a:ext uri="{FF2B5EF4-FFF2-40B4-BE49-F238E27FC236}">
                  <a16:creationId xmlns:a16="http://schemas.microsoft.com/office/drawing/2014/main" id="{45137D03-01BD-58CD-8FFE-C2DD1878F220}"/>
                </a:ext>
              </a:extLst>
            </p:cNvPr>
            <p:cNvSpPr/>
            <p:nvPr/>
          </p:nvSpPr>
          <p:spPr>
            <a:xfrm flipV="1">
              <a:off x="7997917" y="5518979"/>
              <a:ext cx="6283" cy="9899"/>
            </a:xfrm>
            <a:custGeom>
              <a:avLst/>
              <a:gdLst>
                <a:gd name="connsiteX0" fmla="*/ 6094 w 6283"/>
                <a:gd name="connsiteY0" fmla="*/ 9550 h 9899"/>
                <a:gd name="connsiteX1" fmla="*/ 5817 w 6283"/>
                <a:gd name="connsiteY1" fmla="*/ -349 h 9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283" h="9899">
                  <a:moveTo>
                    <a:pt x="6094" y="9550"/>
                  </a:moveTo>
                  <a:cubicBezTo>
                    <a:pt x="2338" y="9205"/>
                    <a:pt x="-5791" y="2379"/>
                    <a:pt x="5817" y="-34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69" name="任意多边形: 形状 2668">
              <a:extLst>
                <a:ext uri="{FF2B5EF4-FFF2-40B4-BE49-F238E27FC236}">
                  <a16:creationId xmlns:a16="http://schemas.microsoft.com/office/drawing/2014/main" id="{CD70D403-E58E-AD0A-0148-2F8340F8923D}"/>
                </a:ext>
              </a:extLst>
            </p:cNvPr>
            <p:cNvSpPr/>
            <p:nvPr/>
          </p:nvSpPr>
          <p:spPr>
            <a:xfrm flipV="1">
              <a:off x="7979008" y="5511955"/>
              <a:ext cx="7211" cy="12525"/>
            </a:xfrm>
            <a:custGeom>
              <a:avLst/>
              <a:gdLst>
                <a:gd name="connsiteX0" fmla="*/ 4881 w 7211"/>
                <a:gd name="connsiteY0" fmla="*/ 12175 h 12525"/>
                <a:gd name="connsiteX1" fmla="*/ 7022 w 7211"/>
                <a:gd name="connsiteY1" fmla="*/ -350 h 12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211" h="12525">
                  <a:moveTo>
                    <a:pt x="4881" y="12175"/>
                  </a:moveTo>
                  <a:cubicBezTo>
                    <a:pt x="-1222" y="11135"/>
                    <a:pt x="-3252" y="2345"/>
                    <a:pt x="7022" y="-35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70" name="任意多边形: 形状 2669">
              <a:extLst>
                <a:ext uri="{FF2B5EF4-FFF2-40B4-BE49-F238E27FC236}">
                  <a16:creationId xmlns:a16="http://schemas.microsoft.com/office/drawing/2014/main" id="{E2E328CA-5E8C-C16B-F183-A492313771B9}"/>
                </a:ext>
              </a:extLst>
            </p:cNvPr>
            <p:cNvSpPr/>
            <p:nvPr/>
          </p:nvSpPr>
          <p:spPr>
            <a:xfrm flipV="1">
              <a:off x="7959952" y="5500400"/>
              <a:ext cx="22925" cy="11248"/>
            </a:xfrm>
            <a:custGeom>
              <a:avLst/>
              <a:gdLst>
                <a:gd name="connsiteX0" fmla="*/ 3220 w 22925"/>
                <a:gd name="connsiteY0" fmla="*/ 10891 h 11248"/>
                <a:gd name="connsiteX1" fmla="*/ 22735 w 22925"/>
                <a:gd name="connsiteY1" fmla="*/ 436 h 11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925" h="11248">
                  <a:moveTo>
                    <a:pt x="3220" y="10891"/>
                  </a:moveTo>
                  <a:cubicBezTo>
                    <a:pt x="-6359" y="11239"/>
                    <a:pt x="5542" y="-3924"/>
                    <a:pt x="22735" y="43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71" name="任意多边形: 形状 2670">
              <a:extLst>
                <a:ext uri="{FF2B5EF4-FFF2-40B4-BE49-F238E27FC236}">
                  <a16:creationId xmlns:a16="http://schemas.microsoft.com/office/drawing/2014/main" id="{D65290CF-B51E-8D55-437E-84872A671297}"/>
                </a:ext>
              </a:extLst>
            </p:cNvPr>
            <p:cNvSpPr/>
            <p:nvPr/>
          </p:nvSpPr>
          <p:spPr>
            <a:xfrm flipV="1">
              <a:off x="7958505" y="5508502"/>
              <a:ext cx="6286" cy="12131"/>
            </a:xfrm>
            <a:custGeom>
              <a:avLst/>
              <a:gdLst>
                <a:gd name="connsiteX0" fmla="*/ 6096 w 6286"/>
                <a:gd name="connsiteY0" fmla="*/ 11780 h 12131"/>
                <a:gd name="connsiteX1" fmla="*/ 5486 w 6286"/>
                <a:gd name="connsiteY1" fmla="*/ -351 h 12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286" h="12131">
                  <a:moveTo>
                    <a:pt x="6096" y="11780"/>
                  </a:moveTo>
                  <a:cubicBezTo>
                    <a:pt x="1021" y="10646"/>
                    <a:pt x="-4766" y="1511"/>
                    <a:pt x="5486" y="-35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72" name="任意多边形: 形状 2671">
              <a:extLst>
                <a:ext uri="{FF2B5EF4-FFF2-40B4-BE49-F238E27FC236}">
                  <a16:creationId xmlns:a16="http://schemas.microsoft.com/office/drawing/2014/main" id="{863064DD-967F-EBEA-149D-96B76777B73E}"/>
                </a:ext>
              </a:extLst>
            </p:cNvPr>
            <p:cNvSpPr/>
            <p:nvPr/>
          </p:nvSpPr>
          <p:spPr>
            <a:xfrm flipV="1">
              <a:off x="7939704" y="5499572"/>
              <a:ext cx="19714" cy="13067"/>
            </a:xfrm>
            <a:custGeom>
              <a:avLst/>
              <a:gdLst>
                <a:gd name="connsiteX0" fmla="*/ 2751 w 19714"/>
                <a:gd name="connsiteY0" fmla="*/ 12715 h 13067"/>
                <a:gd name="connsiteX1" fmla="*/ 19523 w 19714"/>
                <a:gd name="connsiteY1" fmla="*/ -352 h 13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714" h="13067">
                  <a:moveTo>
                    <a:pt x="2751" y="12715"/>
                  </a:moveTo>
                  <a:cubicBezTo>
                    <a:pt x="-4125" y="12171"/>
                    <a:pt x="889" y="2464"/>
                    <a:pt x="19523" y="-35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73" name="任意多边形: 形状 2672">
              <a:extLst>
                <a:ext uri="{FF2B5EF4-FFF2-40B4-BE49-F238E27FC236}">
                  <a16:creationId xmlns:a16="http://schemas.microsoft.com/office/drawing/2014/main" id="{E5788393-3524-20A9-D2FA-F0C1AD6C7EC4}"/>
                </a:ext>
              </a:extLst>
            </p:cNvPr>
            <p:cNvSpPr/>
            <p:nvPr/>
          </p:nvSpPr>
          <p:spPr>
            <a:xfrm flipV="1">
              <a:off x="7937529" y="5508264"/>
              <a:ext cx="7736" cy="10323"/>
            </a:xfrm>
            <a:custGeom>
              <a:avLst/>
              <a:gdLst>
                <a:gd name="connsiteX0" fmla="*/ 7545 w 7736"/>
                <a:gd name="connsiteY0" fmla="*/ 9972 h 10323"/>
                <a:gd name="connsiteX1" fmla="*/ 5362 w 7736"/>
                <a:gd name="connsiteY1" fmla="*/ -351 h 10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736" h="10323">
                  <a:moveTo>
                    <a:pt x="7545" y="9972"/>
                  </a:moveTo>
                  <a:cubicBezTo>
                    <a:pt x="-722" y="8947"/>
                    <a:pt x="-3711" y="2947"/>
                    <a:pt x="5362" y="-35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74" name="任意多边形: 形状 2673">
              <a:extLst>
                <a:ext uri="{FF2B5EF4-FFF2-40B4-BE49-F238E27FC236}">
                  <a16:creationId xmlns:a16="http://schemas.microsoft.com/office/drawing/2014/main" id="{C51273A4-1F87-5BAD-883A-DB5E6CCE5528}"/>
                </a:ext>
              </a:extLst>
            </p:cNvPr>
            <p:cNvSpPr/>
            <p:nvPr/>
          </p:nvSpPr>
          <p:spPr>
            <a:xfrm flipV="1">
              <a:off x="7923015" y="5500644"/>
              <a:ext cx="14770" cy="13037"/>
            </a:xfrm>
            <a:custGeom>
              <a:avLst/>
              <a:gdLst>
                <a:gd name="connsiteX0" fmla="*/ 4319 w 14770"/>
                <a:gd name="connsiteY0" fmla="*/ 12685 h 13037"/>
                <a:gd name="connsiteX1" fmla="*/ 14579 w 14770"/>
                <a:gd name="connsiteY1" fmla="*/ -352 h 13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770" h="13037">
                  <a:moveTo>
                    <a:pt x="4319" y="12685"/>
                  </a:moveTo>
                  <a:cubicBezTo>
                    <a:pt x="-5149" y="11057"/>
                    <a:pt x="1253" y="1827"/>
                    <a:pt x="14579" y="-35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75" name="任意多边形: 形状 2674">
              <a:extLst>
                <a:ext uri="{FF2B5EF4-FFF2-40B4-BE49-F238E27FC236}">
                  <a16:creationId xmlns:a16="http://schemas.microsoft.com/office/drawing/2014/main" id="{68CA0A01-DA74-F690-2928-A31F10576902}"/>
                </a:ext>
              </a:extLst>
            </p:cNvPr>
            <p:cNvSpPr/>
            <p:nvPr/>
          </p:nvSpPr>
          <p:spPr>
            <a:xfrm flipV="1">
              <a:off x="7912757" y="5506629"/>
              <a:ext cx="11196" cy="10481"/>
            </a:xfrm>
            <a:custGeom>
              <a:avLst/>
              <a:gdLst>
                <a:gd name="connsiteX0" fmla="*/ 11005 w 11196"/>
                <a:gd name="connsiteY0" fmla="*/ 9925 h 10481"/>
                <a:gd name="connsiteX1" fmla="*/ 5314 w 11196"/>
                <a:gd name="connsiteY1" fmla="*/ -351 h 10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196" h="10481">
                  <a:moveTo>
                    <a:pt x="11005" y="9925"/>
                  </a:moveTo>
                  <a:cubicBezTo>
                    <a:pt x="-2247" y="11788"/>
                    <a:pt x="-3194" y="406"/>
                    <a:pt x="5314" y="-35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76" name="任意多边形: 形状 2675">
              <a:extLst>
                <a:ext uri="{FF2B5EF4-FFF2-40B4-BE49-F238E27FC236}">
                  <a16:creationId xmlns:a16="http://schemas.microsoft.com/office/drawing/2014/main" id="{78E7EE7B-0A84-55B9-5D15-4D7ED8C4626B}"/>
                </a:ext>
              </a:extLst>
            </p:cNvPr>
            <p:cNvSpPr/>
            <p:nvPr/>
          </p:nvSpPr>
          <p:spPr>
            <a:xfrm flipV="1">
              <a:off x="8246622" y="5754366"/>
              <a:ext cx="28179" cy="17850"/>
            </a:xfrm>
            <a:custGeom>
              <a:avLst/>
              <a:gdLst>
                <a:gd name="connsiteX0" fmla="*/ 2187 w 28179"/>
                <a:gd name="connsiteY0" fmla="*/ 17547 h 17850"/>
                <a:gd name="connsiteX1" fmla="*/ 9843 w 28179"/>
                <a:gd name="connsiteY1" fmla="*/ 1267 h 17850"/>
                <a:gd name="connsiteX2" fmla="*/ 27994 w 28179"/>
                <a:gd name="connsiteY2" fmla="*/ 11006 h 17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79" h="17850">
                  <a:moveTo>
                    <a:pt x="2187" y="17547"/>
                  </a:moveTo>
                  <a:cubicBezTo>
                    <a:pt x="-3457" y="13917"/>
                    <a:pt x="1724" y="4779"/>
                    <a:pt x="9843" y="1267"/>
                  </a:cubicBezTo>
                  <a:cubicBezTo>
                    <a:pt x="17644" y="-2106"/>
                    <a:pt x="28125" y="-563"/>
                    <a:pt x="27994" y="1100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77" name="任意多边形: 形状 2676">
              <a:extLst>
                <a:ext uri="{FF2B5EF4-FFF2-40B4-BE49-F238E27FC236}">
                  <a16:creationId xmlns:a16="http://schemas.microsoft.com/office/drawing/2014/main" id="{6D5F0DDC-BF0B-B593-8F0E-37E6EB2ED11B}"/>
                </a:ext>
              </a:extLst>
            </p:cNvPr>
            <p:cNvSpPr/>
            <p:nvPr/>
          </p:nvSpPr>
          <p:spPr>
            <a:xfrm flipV="1">
              <a:off x="8268877" y="5771273"/>
              <a:ext cx="25091" cy="8574"/>
            </a:xfrm>
            <a:custGeom>
              <a:avLst/>
              <a:gdLst>
                <a:gd name="connsiteX0" fmla="*/ -184 w 25091"/>
                <a:gd name="connsiteY0" fmla="*/ 8273 h 8574"/>
                <a:gd name="connsiteX1" fmla="*/ 24907 w 25091"/>
                <a:gd name="connsiteY1" fmla="*/ 4904 h 8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091" h="8574">
                  <a:moveTo>
                    <a:pt x="-184" y="8273"/>
                  </a:moveTo>
                  <a:cubicBezTo>
                    <a:pt x="3366" y="-1594"/>
                    <a:pt x="19739" y="-3253"/>
                    <a:pt x="24907" y="490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78" name="任意多边形: 形状 2677">
              <a:extLst>
                <a:ext uri="{FF2B5EF4-FFF2-40B4-BE49-F238E27FC236}">
                  <a16:creationId xmlns:a16="http://schemas.microsoft.com/office/drawing/2014/main" id="{6976DCCF-9EBA-A14E-395A-B13D81A430D7}"/>
                </a:ext>
              </a:extLst>
            </p:cNvPr>
            <p:cNvSpPr/>
            <p:nvPr/>
          </p:nvSpPr>
          <p:spPr>
            <a:xfrm flipV="1">
              <a:off x="9118427" y="5124870"/>
              <a:ext cx="100568" cy="106212"/>
            </a:xfrm>
            <a:custGeom>
              <a:avLst/>
              <a:gdLst>
                <a:gd name="connsiteX0" fmla="*/ 100403 w 100568"/>
                <a:gd name="connsiteY0" fmla="*/ 11369 h 106212"/>
                <a:gd name="connsiteX1" fmla="*/ -165 w 100568"/>
                <a:gd name="connsiteY1" fmla="*/ 104479 h 106212"/>
                <a:gd name="connsiteX2" fmla="*/ 82045 w 100568"/>
                <a:gd name="connsiteY2" fmla="*/ -414 h 106212"/>
                <a:gd name="connsiteX3" fmla="*/ 100403 w 100568"/>
                <a:gd name="connsiteY3" fmla="*/ 11369 h 106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568" h="106212">
                  <a:moveTo>
                    <a:pt x="100403" y="11369"/>
                  </a:moveTo>
                  <a:cubicBezTo>
                    <a:pt x="79161" y="46606"/>
                    <a:pt x="32870" y="116228"/>
                    <a:pt x="-165" y="104479"/>
                  </a:cubicBezTo>
                  <a:cubicBezTo>
                    <a:pt x="20978" y="100886"/>
                    <a:pt x="65262" y="62491"/>
                    <a:pt x="82045" y="-414"/>
                  </a:cubicBezTo>
                  <a:lnTo>
                    <a:pt x="100403" y="11369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79" name="任意多边形: 形状 2678">
              <a:extLst>
                <a:ext uri="{FF2B5EF4-FFF2-40B4-BE49-F238E27FC236}">
                  <a16:creationId xmlns:a16="http://schemas.microsoft.com/office/drawing/2014/main" id="{97B63CD0-4792-1BE2-1FE3-C325813B2679}"/>
                </a:ext>
              </a:extLst>
            </p:cNvPr>
            <p:cNvSpPr/>
            <p:nvPr/>
          </p:nvSpPr>
          <p:spPr>
            <a:xfrm flipV="1">
              <a:off x="9111865" y="5085628"/>
              <a:ext cx="127013" cy="144030"/>
            </a:xfrm>
            <a:custGeom>
              <a:avLst/>
              <a:gdLst>
                <a:gd name="connsiteX0" fmla="*/ 126849 w 127013"/>
                <a:gd name="connsiteY0" fmla="*/ -417 h 144030"/>
                <a:gd name="connsiteX1" fmla="*/ 73599 w 127013"/>
                <a:gd name="connsiteY1" fmla="*/ 99069 h 144030"/>
                <a:gd name="connsiteX2" fmla="*/ -165 w 127013"/>
                <a:gd name="connsiteY2" fmla="*/ 138464 h 144030"/>
                <a:gd name="connsiteX3" fmla="*/ 79969 w 127013"/>
                <a:gd name="connsiteY3" fmla="*/ 70176 h 144030"/>
                <a:gd name="connsiteX4" fmla="*/ 108557 w 127013"/>
                <a:gd name="connsiteY4" fmla="*/ 2428 h 144030"/>
                <a:gd name="connsiteX5" fmla="*/ 126849 w 127013"/>
                <a:gd name="connsiteY5" fmla="*/ -418 h 14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7013" h="144030">
                  <a:moveTo>
                    <a:pt x="126849" y="-417"/>
                  </a:moveTo>
                  <a:cubicBezTo>
                    <a:pt x="117417" y="64231"/>
                    <a:pt x="90309" y="68271"/>
                    <a:pt x="73599" y="99069"/>
                  </a:cubicBezTo>
                  <a:cubicBezTo>
                    <a:pt x="57907" y="127997"/>
                    <a:pt x="20985" y="155265"/>
                    <a:pt x="-165" y="138464"/>
                  </a:cubicBezTo>
                  <a:cubicBezTo>
                    <a:pt x="46258" y="133269"/>
                    <a:pt x="61999" y="86067"/>
                    <a:pt x="79969" y="70176"/>
                  </a:cubicBezTo>
                  <a:cubicBezTo>
                    <a:pt x="104648" y="48363"/>
                    <a:pt x="106708" y="17294"/>
                    <a:pt x="108557" y="2428"/>
                  </a:cubicBezTo>
                  <a:lnTo>
                    <a:pt x="126849" y="-418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80" name="任意多边形: 形状 2679">
              <a:extLst>
                <a:ext uri="{FF2B5EF4-FFF2-40B4-BE49-F238E27FC236}">
                  <a16:creationId xmlns:a16="http://schemas.microsoft.com/office/drawing/2014/main" id="{220E730B-EA5E-C9BA-3A2E-AD42F90C89FF}"/>
                </a:ext>
              </a:extLst>
            </p:cNvPr>
            <p:cNvSpPr/>
            <p:nvPr/>
          </p:nvSpPr>
          <p:spPr>
            <a:xfrm flipV="1">
              <a:off x="9236367" y="5105043"/>
              <a:ext cx="142346" cy="204984"/>
            </a:xfrm>
            <a:custGeom>
              <a:avLst/>
              <a:gdLst>
                <a:gd name="connsiteX0" fmla="*/ 141177 w 142346"/>
                <a:gd name="connsiteY0" fmla="*/ -406 h 204984"/>
                <a:gd name="connsiteX1" fmla="*/ 96521 w 142346"/>
                <a:gd name="connsiteY1" fmla="*/ 97578 h 204984"/>
                <a:gd name="connsiteX2" fmla="*/ -162 w 142346"/>
                <a:gd name="connsiteY2" fmla="*/ 204557 h 204984"/>
                <a:gd name="connsiteX3" fmla="*/ 80193 w 142346"/>
                <a:gd name="connsiteY3" fmla="*/ 75244 h 204984"/>
                <a:gd name="connsiteX4" fmla="*/ 141175 w 142346"/>
                <a:gd name="connsiteY4" fmla="*/ -409 h 204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346" h="204984">
                  <a:moveTo>
                    <a:pt x="141177" y="-406"/>
                  </a:moveTo>
                  <a:cubicBezTo>
                    <a:pt x="149599" y="54151"/>
                    <a:pt x="102638" y="68255"/>
                    <a:pt x="96521" y="97578"/>
                  </a:cubicBezTo>
                  <a:cubicBezTo>
                    <a:pt x="87611" y="140246"/>
                    <a:pt x="38223" y="205836"/>
                    <a:pt x="-162" y="204557"/>
                  </a:cubicBezTo>
                  <a:cubicBezTo>
                    <a:pt x="60874" y="170251"/>
                    <a:pt x="58270" y="110494"/>
                    <a:pt x="80193" y="75244"/>
                  </a:cubicBezTo>
                  <a:cubicBezTo>
                    <a:pt x="95840" y="50089"/>
                    <a:pt x="105164" y="11508"/>
                    <a:pt x="141175" y="-409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81" name="任意多边形: 形状 2680">
              <a:extLst>
                <a:ext uri="{FF2B5EF4-FFF2-40B4-BE49-F238E27FC236}">
                  <a16:creationId xmlns:a16="http://schemas.microsoft.com/office/drawing/2014/main" id="{97B4D5D4-C9FA-50DC-4F50-84684E40753B}"/>
                </a:ext>
              </a:extLst>
            </p:cNvPr>
            <p:cNvSpPr/>
            <p:nvPr/>
          </p:nvSpPr>
          <p:spPr>
            <a:xfrm flipV="1">
              <a:off x="9246319" y="5134217"/>
              <a:ext cx="64473" cy="126876"/>
            </a:xfrm>
            <a:custGeom>
              <a:avLst/>
              <a:gdLst>
                <a:gd name="connsiteX0" fmla="*/ 64311 w 64473"/>
                <a:gd name="connsiteY0" fmla="*/ -407 h 126876"/>
                <a:gd name="connsiteX1" fmla="*/ -163 w 64473"/>
                <a:gd name="connsiteY1" fmla="*/ 126466 h 126876"/>
                <a:gd name="connsiteX2" fmla="*/ 37281 w 64473"/>
                <a:gd name="connsiteY2" fmla="*/ 53199 h 126876"/>
                <a:gd name="connsiteX3" fmla="*/ 64311 w 64473"/>
                <a:gd name="connsiteY3" fmla="*/ -411 h 126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473" h="126876">
                  <a:moveTo>
                    <a:pt x="64311" y="-407"/>
                  </a:moveTo>
                  <a:cubicBezTo>
                    <a:pt x="57555" y="59415"/>
                    <a:pt x="30743" y="125407"/>
                    <a:pt x="-163" y="126466"/>
                  </a:cubicBezTo>
                  <a:cubicBezTo>
                    <a:pt x="28382" y="106203"/>
                    <a:pt x="24664" y="79703"/>
                    <a:pt x="37281" y="53199"/>
                  </a:cubicBezTo>
                  <a:cubicBezTo>
                    <a:pt x="49894" y="26689"/>
                    <a:pt x="28508" y="13557"/>
                    <a:pt x="64311" y="-411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82" name="任意多边形: 形状 2681">
              <a:extLst>
                <a:ext uri="{FF2B5EF4-FFF2-40B4-BE49-F238E27FC236}">
                  <a16:creationId xmlns:a16="http://schemas.microsoft.com/office/drawing/2014/main" id="{4A2F17DE-8353-2AA2-99E5-1B670F8A7EFE}"/>
                </a:ext>
              </a:extLst>
            </p:cNvPr>
            <p:cNvSpPr/>
            <p:nvPr/>
          </p:nvSpPr>
          <p:spPr>
            <a:xfrm flipV="1">
              <a:off x="8973620" y="5168433"/>
              <a:ext cx="141315" cy="72420"/>
            </a:xfrm>
            <a:custGeom>
              <a:avLst/>
              <a:gdLst>
                <a:gd name="connsiteX0" fmla="*/ 141147 w 141315"/>
                <a:gd name="connsiteY0" fmla="*/ 5428 h 72420"/>
                <a:gd name="connsiteX1" fmla="*/ -168 w 141315"/>
                <a:gd name="connsiteY1" fmla="*/ 67721 h 72420"/>
                <a:gd name="connsiteX2" fmla="*/ 141147 w 141315"/>
                <a:gd name="connsiteY2" fmla="*/ 5428 h 72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1315" h="72420">
                  <a:moveTo>
                    <a:pt x="141147" y="5428"/>
                  </a:moveTo>
                  <a:cubicBezTo>
                    <a:pt x="115608" y="39030"/>
                    <a:pt x="54263" y="86601"/>
                    <a:pt x="-168" y="67721"/>
                  </a:cubicBezTo>
                  <a:cubicBezTo>
                    <a:pt x="44933" y="27172"/>
                    <a:pt x="124050" y="-16413"/>
                    <a:pt x="141147" y="5428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83" name="任意多边形: 形状 2682">
              <a:extLst>
                <a:ext uri="{FF2B5EF4-FFF2-40B4-BE49-F238E27FC236}">
                  <a16:creationId xmlns:a16="http://schemas.microsoft.com/office/drawing/2014/main" id="{8E438396-A26A-33C7-D4E3-D3F3D78BD37A}"/>
                </a:ext>
              </a:extLst>
            </p:cNvPr>
            <p:cNvSpPr/>
            <p:nvPr/>
          </p:nvSpPr>
          <p:spPr>
            <a:xfrm flipV="1">
              <a:off x="8881672" y="5138961"/>
              <a:ext cx="252305" cy="169120"/>
            </a:xfrm>
            <a:custGeom>
              <a:avLst/>
              <a:gdLst>
                <a:gd name="connsiteX0" fmla="*/ 217497 w 252305"/>
                <a:gd name="connsiteY0" fmla="*/ 61826 h 169120"/>
                <a:gd name="connsiteX1" fmla="*/ 124597 w 252305"/>
                <a:gd name="connsiteY1" fmla="*/ 116316 h 169120"/>
                <a:gd name="connsiteX2" fmla="*/ -169 w 252305"/>
                <a:gd name="connsiteY2" fmla="*/ 158323 h 169120"/>
                <a:gd name="connsiteX3" fmla="*/ 122240 w 252305"/>
                <a:gd name="connsiteY3" fmla="*/ 97115 h 169120"/>
                <a:gd name="connsiteX4" fmla="*/ 252137 w 252305"/>
                <a:gd name="connsiteY4" fmla="*/ -406 h 169120"/>
                <a:gd name="connsiteX5" fmla="*/ 217502 w 252305"/>
                <a:gd name="connsiteY5" fmla="*/ 61826 h 169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2305" h="169120">
                  <a:moveTo>
                    <a:pt x="217497" y="61826"/>
                  </a:moveTo>
                  <a:cubicBezTo>
                    <a:pt x="193927" y="98537"/>
                    <a:pt x="154070" y="93358"/>
                    <a:pt x="124597" y="116316"/>
                  </a:cubicBezTo>
                  <a:cubicBezTo>
                    <a:pt x="68447" y="160052"/>
                    <a:pt x="23489" y="183631"/>
                    <a:pt x="-169" y="158323"/>
                  </a:cubicBezTo>
                  <a:cubicBezTo>
                    <a:pt x="53472" y="167356"/>
                    <a:pt x="94983" y="105668"/>
                    <a:pt x="122240" y="97115"/>
                  </a:cubicBezTo>
                  <a:cubicBezTo>
                    <a:pt x="149492" y="88565"/>
                    <a:pt x="232313" y="28484"/>
                    <a:pt x="252137" y="-406"/>
                  </a:cubicBezTo>
                  <a:cubicBezTo>
                    <a:pt x="248979" y="25550"/>
                    <a:pt x="230172" y="44000"/>
                    <a:pt x="217502" y="61826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84" name="任意多边形: 形状 2683">
              <a:extLst>
                <a:ext uri="{FF2B5EF4-FFF2-40B4-BE49-F238E27FC236}">
                  <a16:creationId xmlns:a16="http://schemas.microsoft.com/office/drawing/2014/main" id="{38935EB6-91CC-B48F-F02B-DBBB3CAF7B9B}"/>
                </a:ext>
              </a:extLst>
            </p:cNvPr>
            <p:cNvSpPr/>
            <p:nvPr/>
          </p:nvSpPr>
          <p:spPr>
            <a:xfrm flipV="1">
              <a:off x="9164607" y="5108832"/>
              <a:ext cx="159278" cy="114515"/>
            </a:xfrm>
            <a:custGeom>
              <a:avLst/>
              <a:gdLst>
                <a:gd name="connsiteX0" fmla="*/ 95778 w 159278"/>
                <a:gd name="connsiteY0" fmla="*/ -416 h 114515"/>
                <a:gd name="connsiteX1" fmla="*/ 159114 w 159278"/>
                <a:gd name="connsiteY1" fmla="*/ 30801 h 114515"/>
                <a:gd name="connsiteX2" fmla="*/ 90831 w 159278"/>
                <a:gd name="connsiteY2" fmla="*/ 36479 h 114515"/>
                <a:gd name="connsiteX3" fmla="*/ -164 w 159278"/>
                <a:gd name="connsiteY3" fmla="*/ 107731 h 114515"/>
                <a:gd name="connsiteX4" fmla="*/ 69976 w 159278"/>
                <a:gd name="connsiteY4" fmla="*/ 6129 h 114515"/>
                <a:gd name="connsiteX5" fmla="*/ 95779 w 159278"/>
                <a:gd name="connsiteY5" fmla="*/ -417 h 114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9278" h="114515">
                  <a:moveTo>
                    <a:pt x="95778" y="-416"/>
                  </a:moveTo>
                  <a:cubicBezTo>
                    <a:pt x="104252" y="30160"/>
                    <a:pt x="121876" y="57113"/>
                    <a:pt x="159114" y="30801"/>
                  </a:cubicBezTo>
                  <a:cubicBezTo>
                    <a:pt x="157031" y="49002"/>
                    <a:pt x="125216" y="77866"/>
                    <a:pt x="90831" y="36479"/>
                  </a:cubicBezTo>
                  <a:cubicBezTo>
                    <a:pt x="68169" y="94396"/>
                    <a:pt x="25371" y="129130"/>
                    <a:pt x="-164" y="107731"/>
                  </a:cubicBezTo>
                  <a:cubicBezTo>
                    <a:pt x="33413" y="112599"/>
                    <a:pt x="58608" y="77584"/>
                    <a:pt x="69976" y="6129"/>
                  </a:cubicBezTo>
                  <a:cubicBezTo>
                    <a:pt x="74705" y="5858"/>
                    <a:pt x="86492" y="3836"/>
                    <a:pt x="95779" y="-417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85" name="任意多边形: 形状 2684">
              <a:extLst>
                <a:ext uri="{FF2B5EF4-FFF2-40B4-BE49-F238E27FC236}">
                  <a16:creationId xmlns:a16="http://schemas.microsoft.com/office/drawing/2014/main" id="{C4AD70B5-14A1-4B63-AF51-CC47177ABDA2}"/>
                </a:ext>
              </a:extLst>
            </p:cNvPr>
            <p:cNvSpPr/>
            <p:nvPr/>
          </p:nvSpPr>
          <p:spPr>
            <a:xfrm flipV="1">
              <a:off x="8992856" y="5097236"/>
              <a:ext cx="219720" cy="171561"/>
            </a:xfrm>
            <a:custGeom>
              <a:avLst/>
              <a:gdLst>
                <a:gd name="connsiteX0" fmla="*/ 186921 w 219720"/>
                <a:gd name="connsiteY0" fmla="*/ 46585 h 171561"/>
                <a:gd name="connsiteX1" fmla="*/ 219553 w 219720"/>
                <a:gd name="connsiteY1" fmla="*/ 97244 h 171561"/>
                <a:gd name="connsiteX2" fmla="*/ 139330 w 219720"/>
                <a:gd name="connsiteY2" fmla="*/ 95242 h 171561"/>
                <a:gd name="connsiteX3" fmla="*/ 11898 w 219720"/>
                <a:gd name="connsiteY3" fmla="*/ 163988 h 171561"/>
                <a:gd name="connsiteX4" fmla="*/ 31687 w 219720"/>
                <a:gd name="connsiteY4" fmla="*/ 114421 h 171561"/>
                <a:gd name="connsiteX5" fmla="*/ 26043 w 219720"/>
                <a:gd name="connsiteY5" fmla="*/ 148489 h 171561"/>
                <a:gd name="connsiteX6" fmla="*/ 152666 w 219720"/>
                <a:gd name="connsiteY6" fmla="*/ 26903 h 171561"/>
                <a:gd name="connsiteX7" fmla="*/ 186916 w 219720"/>
                <a:gd name="connsiteY7" fmla="*/ 46587 h 171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9720" h="171561">
                  <a:moveTo>
                    <a:pt x="186921" y="46585"/>
                  </a:moveTo>
                  <a:cubicBezTo>
                    <a:pt x="172677" y="77388"/>
                    <a:pt x="156032" y="123326"/>
                    <a:pt x="219553" y="97244"/>
                  </a:cubicBezTo>
                  <a:cubicBezTo>
                    <a:pt x="203448" y="125965"/>
                    <a:pt x="164001" y="142783"/>
                    <a:pt x="139330" y="95242"/>
                  </a:cubicBezTo>
                  <a:cubicBezTo>
                    <a:pt x="90786" y="163023"/>
                    <a:pt x="38263" y="183795"/>
                    <a:pt x="11898" y="163988"/>
                  </a:cubicBezTo>
                  <a:cubicBezTo>
                    <a:pt x="-17195" y="142123"/>
                    <a:pt x="13124" y="100587"/>
                    <a:pt x="31687" y="114421"/>
                  </a:cubicBezTo>
                  <a:cubicBezTo>
                    <a:pt x="22336" y="115988"/>
                    <a:pt x="2494" y="140538"/>
                    <a:pt x="26043" y="148489"/>
                  </a:cubicBezTo>
                  <a:cubicBezTo>
                    <a:pt x="49592" y="156440"/>
                    <a:pt x="109549" y="101299"/>
                    <a:pt x="152666" y="26903"/>
                  </a:cubicBezTo>
                  <a:cubicBezTo>
                    <a:pt x="164635" y="6252"/>
                    <a:pt x="227018" y="-31088"/>
                    <a:pt x="186916" y="46587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86" name="任意多边形: 形状 2685">
              <a:extLst>
                <a:ext uri="{FF2B5EF4-FFF2-40B4-BE49-F238E27FC236}">
                  <a16:creationId xmlns:a16="http://schemas.microsoft.com/office/drawing/2014/main" id="{F9C84D7F-528E-1817-7945-CDB5B07FC6DE}"/>
                </a:ext>
              </a:extLst>
            </p:cNvPr>
            <p:cNvSpPr/>
            <p:nvPr/>
          </p:nvSpPr>
          <p:spPr>
            <a:xfrm flipV="1">
              <a:off x="9057801" y="5155784"/>
              <a:ext cx="78229" cy="97924"/>
            </a:xfrm>
            <a:custGeom>
              <a:avLst/>
              <a:gdLst>
                <a:gd name="connsiteX0" fmla="*/ 77803 w 78229"/>
                <a:gd name="connsiteY0" fmla="*/ -409 h 97924"/>
                <a:gd name="connsiteX1" fmla="*/ 12263 w 78229"/>
                <a:gd name="connsiteY1" fmla="*/ 97515 h 97924"/>
                <a:gd name="connsiteX2" fmla="*/ 77803 w 78229"/>
                <a:gd name="connsiteY2" fmla="*/ -409 h 97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8229" h="97924">
                  <a:moveTo>
                    <a:pt x="77803" y="-409"/>
                  </a:moveTo>
                  <a:cubicBezTo>
                    <a:pt x="83247" y="49317"/>
                    <a:pt x="1134" y="53056"/>
                    <a:pt x="12263" y="97515"/>
                  </a:cubicBezTo>
                  <a:cubicBezTo>
                    <a:pt x="-38460" y="54171"/>
                    <a:pt x="82767" y="19141"/>
                    <a:pt x="77803" y="-409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87" name="任意多边形: 形状 2686">
              <a:extLst>
                <a:ext uri="{FF2B5EF4-FFF2-40B4-BE49-F238E27FC236}">
                  <a16:creationId xmlns:a16="http://schemas.microsoft.com/office/drawing/2014/main" id="{13F20982-6B65-B258-4BE7-083E9F9EF00E}"/>
                </a:ext>
              </a:extLst>
            </p:cNvPr>
            <p:cNvSpPr/>
            <p:nvPr/>
          </p:nvSpPr>
          <p:spPr>
            <a:xfrm flipV="1">
              <a:off x="9493196" y="5512416"/>
              <a:ext cx="39762" cy="34274"/>
            </a:xfrm>
            <a:custGeom>
              <a:avLst/>
              <a:gdLst>
                <a:gd name="connsiteX0" fmla="*/ -158 w 39762"/>
                <a:gd name="connsiteY0" fmla="*/ 8551 h 34274"/>
                <a:gd name="connsiteX1" fmla="*/ 11269 w 39762"/>
                <a:gd name="connsiteY1" fmla="*/ 17203 h 34274"/>
                <a:gd name="connsiteX2" fmla="*/ 22650 w 39762"/>
                <a:gd name="connsiteY2" fmla="*/ 25567 h 34274"/>
                <a:gd name="connsiteX3" fmla="*/ 34028 w 39762"/>
                <a:gd name="connsiteY3" fmla="*/ 33926 h 34274"/>
                <a:gd name="connsiteX4" fmla="*/ -158 w 39762"/>
                <a:gd name="connsiteY4" fmla="*/ 8551 h 34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762" h="34274">
                  <a:moveTo>
                    <a:pt x="-158" y="8551"/>
                  </a:moveTo>
                  <a:cubicBezTo>
                    <a:pt x="8510" y="-5741"/>
                    <a:pt x="25698" y="-2790"/>
                    <a:pt x="11269" y="17203"/>
                  </a:cubicBezTo>
                  <a:cubicBezTo>
                    <a:pt x="19939" y="2915"/>
                    <a:pt x="37081" y="5566"/>
                    <a:pt x="22650" y="25567"/>
                  </a:cubicBezTo>
                  <a:cubicBezTo>
                    <a:pt x="31323" y="11273"/>
                    <a:pt x="48459" y="13925"/>
                    <a:pt x="34028" y="33926"/>
                  </a:cubicBezTo>
                  <a:cubicBezTo>
                    <a:pt x="25589" y="31998"/>
                    <a:pt x="6138" y="17631"/>
                    <a:pt x="-158" y="8551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88" name="任意多边形: 形状 2687">
              <a:extLst>
                <a:ext uri="{FF2B5EF4-FFF2-40B4-BE49-F238E27FC236}">
                  <a16:creationId xmlns:a16="http://schemas.microsoft.com/office/drawing/2014/main" id="{F59E40EF-23EB-EC1A-9C58-E1E49719FAE7}"/>
                </a:ext>
              </a:extLst>
            </p:cNvPr>
            <p:cNvSpPr/>
            <p:nvPr/>
          </p:nvSpPr>
          <p:spPr>
            <a:xfrm flipV="1">
              <a:off x="9546060" y="5365906"/>
              <a:ext cx="194885" cy="127729"/>
            </a:xfrm>
            <a:custGeom>
              <a:avLst/>
              <a:gdLst>
                <a:gd name="connsiteX0" fmla="*/ -155 w 194885"/>
                <a:gd name="connsiteY0" fmla="*/ 24295 h 127729"/>
                <a:gd name="connsiteX1" fmla="*/ 76015 w 194885"/>
                <a:gd name="connsiteY1" fmla="*/ 74057 h 127729"/>
                <a:gd name="connsiteX2" fmla="*/ 146282 w 194885"/>
                <a:gd name="connsiteY2" fmla="*/ 114490 h 127729"/>
                <a:gd name="connsiteX3" fmla="*/ 194730 w 194885"/>
                <a:gd name="connsiteY3" fmla="*/ 127362 h 127729"/>
                <a:gd name="connsiteX4" fmla="*/ 114131 w 194885"/>
                <a:gd name="connsiteY4" fmla="*/ 70608 h 127729"/>
                <a:gd name="connsiteX5" fmla="*/ 41999 w 194885"/>
                <a:gd name="connsiteY5" fmla="*/ 11751 h 127729"/>
                <a:gd name="connsiteX6" fmla="*/ -154 w 194885"/>
                <a:gd name="connsiteY6" fmla="*/ 24296 h 127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4885" h="127729">
                  <a:moveTo>
                    <a:pt x="-155" y="24295"/>
                  </a:moveTo>
                  <a:cubicBezTo>
                    <a:pt x="46530" y="36103"/>
                    <a:pt x="22623" y="65402"/>
                    <a:pt x="76015" y="74057"/>
                  </a:cubicBezTo>
                  <a:cubicBezTo>
                    <a:pt x="119704" y="81136"/>
                    <a:pt x="107532" y="112004"/>
                    <a:pt x="146282" y="114490"/>
                  </a:cubicBezTo>
                  <a:cubicBezTo>
                    <a:pt x="158771" y="115291"/>
                    <a:pt x="185301" y="115911"/>
                    <a:pt x="194730" y="127362"/>
                  </a:cubicBezTo>
                  <a:cubicBezTo>
                    <a:pt x="188276" y="92252"/>
                    <a:pt x="139573" y="117651"/>
                    <a:pt x="114131" y="70608"/>
                  </a:cubicBezTo>
                  <a:cubicBezTo>
                    <a:pt x="97925" y="40657"/>
                    <a:pt x="80112" y="55449"/>
                    <a:pt x="41999" y="11751"/>
                  </a:cubicBezTo>
                  <a:cubicBezTo>
                    <a:pt x="34043" y="2634"/>
                    <a:pt x="12773" y="-15473"/>
                    <a:pt x="-154" y="24296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89" name="任意多边形: 形状 2688">
              <a:extLst>
                <a:ext uri="{FF2B5EF4-FFF2-40B4-BE49-F238E27FC236}">
                  <a16:creationId xmlns:a16="http://schemas.microsoft.com/office/drawing/2014/main" id="{FA37E881-D257-9D21-02E5-1960CF1DCD09}"/>
                </a:ext>
              </a:extLst>
            </p:cNvPr>
            <p:cNvSpPr/>
            <p:nvPr/>
          </p:nvSpPr>
          <p:spPr>
            <a:xfrm flipV="1">
              <a:off x="9550108" y="5468172"/>
              <a:ext cx="162387" cy="46471"/>
            </a:xfrm>
            <a:custGeom>
              <a:avLst/>
              <a:gdLst>
                <a:gd name="connsiteX0" fmla="*/ -156 w 162387"/>
                <a:gd name="connsiteY0" fmla="*/ 24242 h 46471"/>
                <a:gd name="connsiteX1" fmla="*/ 70859 w 162387"/>
                <a:gd name="connsiteY1" fmla="*/ 43506 h 46471"/>
                <a:gd name="connsiteX2" fmla="*/ 162232 w 162387"/>
                <a:gd name="connsiteY2" fmla="*/ 10678 h 46471"/>
                <a:gd name="connsiteX3" fmla="*/ 75236 w 162387"/>
                <a:gd name="connsiteY3" fmla="*/ 9153 h 46471"/>
                <a:gd name="connsiteX4" fmla="*/ -156 w 162387"/>
                <a:gd name="connsiteY4" fmla="*/ 24241 h 46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2387" h="46471">
                  <a:moveTo>
                    <a:pt x="-156" y="24242"/>
                  </a:moveTo>
                  <a:cubicBezTo>
                    <a:pt x="36555" y="47811"/>
                    <a:pt x="53991" y="35866"/>
                    <a:pt x="70859" y="43506"/>
                  </a:cubicBezTo>
                  <a:cubicBezTo>
                    <a:pt x="102934" y="58039"/>
                    <a:pt x="119058" y="6988"/>
                    <a:pt x="162232" y="10678"/>
                  </a:cubicBezTo>
                  <a:cubicBezTo>
                    <a:pt x="137245" y="-17600"/>
                    <a:pt x="105131" y="18529"/>
                    <a:pt x="75236" y="9153"/>
                  </a:cubicBezTo>
                  <a:cubicBezTo>
                    <a:pt x="45337" y="-219"/>
                    <a:pt x="25440" y="-690"/>
                    <a:pt x="-156" y="24241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90" name="任意多边形: 形状 2689">
              <a:extLst>
                <a:ext uri="{FF2B5EF4-FFF2-40B4-BE49-F238E27FC236}">
                  <a16:creationId xmlns:a16="http://schemas.microsoft.com/office/drawing/2014/main" id="{8F49C7D8-F75B-C451-7DF9-81E90BC568A1}"/>
                </a:ext>
              </a:extLst>
            </p:cNvPr>
            <p:cNvSpPr/>
            <p:nvPr/>
          </p:nvSpPr>
          <p:spPr>
            <a:xfrm flipV="1">
              <a:off x="9522623" y="5502874"/>
              <a:ext cx="216117" cy="88806"/>
            </a:xfrm>
            <a:custGeom>
              <a:avLst/>
              <a:gdLst>
                <a:gd name="connsiteX0" fmla="*/ 24353 w 216117"/>
                <a:gd name="connsiteY0" fmla="*/ 87953 h 88806"/>
                <a:gd name="connsiteX1" fmla="*/ 102235 w 216117"/>
                <a:gd name="connsiteY1" fmla="*/ 64758 h 88806"/>
                <a:gd name="connsiteX2" fmla="*/ 215962 w 216117"/>
                <a:gd name="connsiteY2" fmla="*/ 3612 h 88806"/>
                <a:gd name="connsiteX3" fmla="*/ 99666 w 216117"/>
                <a:gd name="connsiteY3" fmla="*/ 43516 h 88806"/>
                <a:gd name="connsiteX4" fmla="*/ 24353 w 216117"/>
                <a:gd name="connsiteY4" fmla="*/ 87952 h 88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6117" h="88806">
                  <a:moveTo>
                    <a:pt x="24353" y="87953"/>
                  </a:moveTo>
                  <a:cubicBezTo>
                    <a:pt x="65341" y="92484"/>
                    <a:pt x="76198" y="65264"/>
                    <a:pt x="102235" y="64758"/>
                  </a:cubicBezTo>
                  <a:cubicBezTo>
                    <a:pt x="167857" y="63483"/>
                    <a:pt x="164990" y="16837"/>
                    <a:pt x="215962" y="3612"/>
                  </a:cubicBezTo>
                  <a:cubicBezTo>
                    <a:pt x="187465" y="-16455"/>
                    <a:pt x="139668" y="46489"/>
                    <a:pt x="99666" y="43516"/>
                  </a:cubicBezTo>
                  <a:cubicBezTo>
                    <a:pt x="59662" y="40538"/>
                    <a:pt x="-48233" y="81660"/>
                    <a:pt x="24353" y="87952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91" name="任意多边形: 形状 2690">
              <a:extLst>
                <a:ext uri="{FF2B5EF4-FFF2-40B4-BE49-F238E27FC236}">
                  <a16:creationId xmlns:a16="http://schemas.microsoft.com/office/drawing/2014/main" id="{4FCD0D14-850F-CD0C-3EAF-45A0200DE526}"/>
                </a:ext>
              </a:extLst>
            </p:cNvPr>
            <p:cNvSpPr/>
            <p:nvPr/>
          </p:nvSpPr>
          <p:spPr>
            <a:xfrm flipV="1">
              <a:off x="9291327" y="5465370"/>
              <a:ext cx="82652" cy="144023"/>
            </a:xfrm>
            <a:custGeom>
              <a:avLst/>
              <a:gdLst>
                <a:gd name="connsiteX0" fmla="*/ 78121 w 82652"/>
                <a:gd name="connsiteY0" fmla="*/ 890 h 144023"/>
                <a:gd name="connsiteX1" fmla="*/ 68954 w 82652"/>
                <a:gd name="connsiteY1" fmla="*/ 49171 h 144023"/>
                <a:gd name="connsiteX2" fmla="*/ 45761 w 82652"/>
                <a:gd name="connsiteY2" fmla="*/ 91637 h 144023"/>
                <a:gd name="connsiteX3" fmla="*/ 24066 w 82652"/>
                <a:gd name="connsiteY3" fmla="*/ 140772 h 144023"/>
                <a:gd name="connsiteX4" fmla="*/ 12921 w 82652"/>
                <a:gd name="connsiteY4" fmla="*/ 87933 h 144023"/>
                <a:gd name="connsiteX5" fmla="*/ 78120 w 82652"/>
                <a:gd name="connsiteY5" fmla="*/ 890 h 144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2652" h="144023">
                  <a:moveTo>
                    <a:pt x="78121" y="890"/>
                  </a:moveTo>
                  <a:cubicBezTo>
                    <a:pt x="85609" y="13571"/>
                    <a:pt x="84045" y="36893"/>
                    <a:pt x="68954" y="49171"/>
                  </a:cubicBezTo>
                  <a:cubicBezTo>
                    <a:pt x="53866" y="61454"/>
                    <a:pt x="57701" y="82980"/>
                    <a:pt x="45761" y="91637"/>
                  </a:cubicBezTo>
                  <a:cubicBezTo>
                    <a:pt x="33817" y="100291"/>
                    <a:pt x="41409" y="130331"/>
                    <a:pt x="24066" y="140772"/>
                  </a:cubicBezTo>
                  <a:cubicBezTo>
                    <a:pt x="6717" y="151211"/>
                    <a:pt x="-14304" y="133497"/>
                    <a:pt x="12921" y="87933"/>
                  </a:cubicBezTo>
                  <a:cubicBezTo>
                    <a:pt x="40146" y="42369"/>
                    <a:pt x="69677" y="-9005"/>
                    <a:pt x="78120" y="890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92" name="任意多边形: 形状 2691">
              <a:extLst>
                <a:ext uri="{FF2B5EF4-FFF2-40B4-BE49-F238E27FC236}">
                  <a16:creationId xmlns:a16="http://schemas.microsoft.com/office/drawing/2014/main" id="{C9EB07FC-0DB4-C963-5FE9-729EFA2F3C96}"/>
                </a:ext>
              </a:extLst>
            </p:cNvPr>
            <p:cNvSpPr/>
            <p:nvPr/>
          </p:nvSpPr>
          <p:spPr>
            <a:xfrm flipV="1">
              <a:off x="9259974" y="5584160"/>
              <a:ext cx="63806" cy="24823"/>
            </a:xfrm>
            <a:custGeom>
              <a:avLst/>
              <a:gdLst>
                <a:gd name="connsiteX0" fmla="*/ 52323 w 63806"/>
                <a:gd name="connsiteY0" fmla="*/ 21922 h 24823"/>
                <a:gd name="connsiteX1" fmla="*/ -163 w 63806"/>
                <a:gd name="connsiteY1" fmla="*/ 18144 h 24823"/>
                <a:gd name="connsiteX2" fmla="*/ 63644 w 63806"/>
                <a:gd name="connsiteY2" fmla="*/ 7126 h 24823"/>
                <a:gd name="connsiteX3" fmla="*/ 52323 w 63806"/>
                <a:gd name="connsiteY3" fmla="*/ 21922 h 24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6" h="24823">
                  <a:moveTo>
                    <a:pt x="52323" y="21922"/>
                  </a:moveTo>
                  <a:cubicBezTo>
                    <a:pt x="34735" y="31975"/>
                    <a:pt x="16649" y="8582"/>
                    <a:pt x="-163" y="18144"/>
                  </a:cubicBezTo>
                  <a:cubicBezTo>
                    <a:pt x="14744" y="-8179"/>
                    <a:pt x="42141" y="-1028"/>
                    <a:pt x="63644" y="7126"/>
                  </a:cubicBezTo>
                  <a:lnTo>
                    <a:pt x="52323" y="21922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93" name="任意多边形: 形状 2692">
              <a:extLst>
                <a:ext uri="{FF2B5EF4-FFF2-40B4-BE49-F238E27FC236}">
                  <a16:creationId xmlns:a16="http://schemas.microsoft.com/office/drawing/2014/main" id="{7BFC3F9D-F638-9D25-3F48-4EFE8E464CA0}"/>
                </a:ext>
              </a:extLst>
            </p:cNvPr>
            <p:cNvSpPr/>
            <p:nvPr/>
          </p:nvSpPr>
          <p:spPr>
            <a:xfrm flipV="1">
              <a:off x="9291716" y="5598632"/>
              <a:ext cx="44302" cy="47325"/>
            </a:xfrm>
            <a:custGeom>
              <a:avLst/>
              <a:gdLst>
                <a:gd name="connsiteX0" fmla="*/ 32607 w 44302"/>
                <a:gd name="connsiteY0" fmla="*/ 46996 h 47325"/>
                <a:gd name="connsiteX1" fmla="*/ 5892 w 44302"/>
                <a:gd name="connsiteY1" fmla="*/ -330 h 47325"/>
                <a:gd name="connsiteX2" fmla="*/ 44134 w 44302"/>
                <a:gd name="connsiteY2" fmla="*/ 34250 h 47325"/>
                <a:gd name="connsiteX3" fmla="*/ 32608 w 44302"/>
                <a:gd name="connsiteY3" fmla="*/ 46994 h 47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302" h="47325">
                  <a:moveTo>
                    <a:pt x="32607" y="46996"/>
                  </a:moveTo>
                  <a:cubicBezTo>
                    <a:pt x="9962" y="43915"/>
                    <a:pt x="-10802" y="20588"/>
                    <a:pt x="5892" y="-330"/>
                  </a:cubicBezTo>
                  <a:cubicBezTo>
                    <a:pt x="4268" y="25473"/>
                    <a:pt x="44675" y="11040"/>
                    <a:pt x="44134" y="34250"/>
                  </a:cubicBezTo>
                  <a:lnTo>
                    <a:pt x="32608" y="46994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94" name="任意多边形: 形状 2693">
              <a:extLst>
                <a:ext uri="{FF2B5EF4-FFF2-40B4-BE49-F238E27FC236}">
                  <a16:creationId xmlns:a16="http://schemas.microsoft.com/office/drawing/2014/main" id="{25F266C3-7286-B3F1-FDF6-C1DC73E32057}"/>
                </a:ext>
              </a:extLst>
            </p:cNvPr>
            <p:cNvSpPr/>
            <p:nvPr/>
          </p:nvSpPr>
          <p:spPr>
            <a:xfrm flipV="1">
              <a:off x="9322436" y="5608752"/>
              <a:ext cx="35044" cy="50015"/>
            </a:xfrm>
            <a:custGeom>
              <a:avLst/>
              <a:gdLst>
                <a:gd name="connsiteX0" fmla="*/ 16175 w 35044"/>
                <a:gd name="connsiteY0" fmla="*/ 49687 h 50015"/>
                <a:gd name="connsiteX1" fmla="*/ -162 w 35044"/>
                <a:gd name="connsiteY1" fmla="*/ 679 h 50015"/>
                <a:gd name="connsiteX2" fmla="*/ 32421 w 35044"/>
                <a:gd name="connsiteY2" fmla="*/ 42665 h 50015"/>
                <a:gd name="connsiteX3" fmla="*/ 16175 w 35044"/>
                <a:gd name="connsiteY3" fmla="*/ 49687 h 50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044" h="50015">
                  <a:moveTo>
                    <a:pt x="16175" y="49687"/>
                  </a:moveTo>
                  <a:cubicBezTo>
                    <a:pt x="-9760" y="34535"/>
                    <a:pt x="18440" y="12858"/>
                    <a:pt x="-162" y="679"/>
                  </a:cubicBezTo>
                  <a:cubicBezTo>
                    <a:pt x="19398" y="-6260"/>
                    <a:pt x="42549" y="24268"/>
                    <a:pt x="32421" y="42665"/>
                  </a:cubicBezTo>
                  <a:lnTo>
                    <a:pt x="16175" y="49687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95" name="任意多边形: 形状 2694">
              <a:extLst>
                <a:ext uri="{FF2B5EF4-FFF2-40B4-BE49-F238E27FC236}">
                  <a16:creationId xmlns:a16="http://schemas.microsoft.com/office/drawing/2014/main" id="{723A949E-9EA1-7BB7-3245-2D9F18512703}"/>
                </a:ext>
              </a:extLst>
            </p:cNvPr>
            <p:cNvSpPr/>
            <p:nvPr/>
          </p:nvSpPr>
          <p:spPr>
            <a:xfrm flipV="1">
              <a:off x="9255071" y="5475889"/>
              <a:ext cx="118636" cy="142959"/>
            </a:xfrm>
            <a:custGeom>
              <a:avLst/>
              <a:gdLst>
                <a:gd name="connsiteX0" fmla="*/ -161 w 118636"/>
                <a:gd name="connsiteY0" fmla="*/ 130243 h 142959"/>
                <a:gd name="connsiteX1" fmla="*/ 46437 w 118636"/>
                <a:gd name="connsiteY1" fmla="*/ 47363 h 142959"/>
                <a:gd name="connsiteX2" fmla="*/ 100377 w 118636"/>
                <a:gd name="connsiteY2" fmla="*/ 128 h 142959"/>
                <a:gd name="connsiteX3" fmla="*/ 93927 w 118636"/>
                <a:gd name="connsiteY3" fmla="*/ 46688 h 142959"/>
                <a:gd name="connsiteX4" fmla="*/ 65043 w 118636"/>
                <a:gd name="connsiteY4" fmla="*/ 92208 h 142959"/>
                <a:gd name="connsiteX5" fmla="*/ -162 w 118636"/>
                <a:gd name="connsiteY5" fmla="*/ 130243 h 142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636" h="142959">
                  <a:moveTo>
                    <a:pt x="-161" y="130243"/>
                  </a:moveTo>
                  <a:cubicBezTo>
                    <a:pt x="28804" y="114076"/>
                    <a:pt x="44804" y="82732"/>
                    <a:pt x="46437" y="47363"/>
                  </a:cubicBezTo>
                  <a:cubicBezTo>
                    <a:pt x="47474" y="24926"/>
                    <a:pt x="80061" y="-4428"/>
                    <a:pt x="100377" y="128"/>
                  </a:cubicBezTo>
                  <a:cubicBezTo>
                    <a:pt x="120685" y="4689"/>
                    <a:pt x="130431" y="35546"/>
                    <a:pt x="93927" y="46688"/>
                  </a:cubicBezTo>
                  <a:cubicBezTo>
                    <a:pt x="94526" y="64821"/>
                    <a:pt x="69036" y="74436"/>
                    <a:pt x="65043" y="92208"/>
                  </a:cubicBezTo>
                  <a:cubicBezTo>
                    <a:pt x="61056" y="109977"/>
                    <a:pt x="38777" y="167651"/>
                    <a:pt x="-162" y="130243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96" name="任意多边形: 形状 2695">
              <a:extLst>
                <a:ext uri="{FF2B5EF4-FFF2-40B4-BE49-F238E27FC236}">
                  <a16:creationId xmlns:a16="http://schemas.microsoft.com/office/drawing/2014/main" id="{56EC8535-68CE-EDA0-83CC-DAE95685155D}"/>
                </a:ext>
              </a:extLst>
            </p:cNvPr>
            <p:cNvSpPr/>
            <p:nvPr/>
          </p:nvSpPr>
          <p:spPr>
            <a:xfrm flipV="1">
              <a:off x="9330773" y="5571316"/>
              <a:ext cx="18357" cy="18314"/>
            </a:xfrm>
            <a:custGeom>
              <a:avLst/>
              <a:gdLst>
                <a:gd name="connsiteX0" fmla="*/ 18196 w 18357"/>
                <a:gd name="connsiteY0" fmla="*/ 17449 h 18314"/>
                <a:gd name="connsiteX1" fmla="*/ -146 w 18357"/>
                <a:gd name="connsiteY1" fmla="*/ -338 h 18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357" h="18314">
                  <a:moveTo>
                    <a:pt x="18196" y="17449"/>
                  </a:moveTo>
                  <a:cubicBezTo>
                    <a:pt x="9829" y="20568"/>
                    <a:pt x="-628" y="9223"/>
                    <a:pt x="-146" y="-338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97" name="任意多边形: 形状 2696">
              <a:extLst>
                <a:ext uri="{FF2B5EF4-FFF2-40B4-BE49-F238E27FC236}">
                  <a16:creationId xmlns:a16="http://schemas.microsoft.com/office/drawing/2014/main" id="{25D19255-5A10-DBAA-CE26-C44FD1B5572B}"/>
                </a:ext>
              </a:extLst>
            </p:cNvPr>
            <p:cNvSpPr/>
            <p:nvPr/>
          </p:nvSpPr>
          <p:spPr>
            <a:xfrm flipV="1">
              <a:off x="9352184" y="5589703"/>
              <a:ext cx="8019" cy="11801"/>
            </a:xfrm>
            <a:custGeom>
              <a:avLst/>
              <a:gdLst>
                <a:gd name="connsiteX0" fmla="*/ 7858 w 8019"/>
                <a:gd name="connsiteY0" fmla="*/ 11466 h 11801"/>
                <a:gd name="connsiteX1" fmla="*/ -161 w 8019"/>
                <a:gd name="connsiteY1" fmla="*/ -335 h 11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019" h="11801">
                  <a:moveTo>
                    <a:pt x="7858" y="11466"/>
                  </a:moveTo>
                  <a:cubicBezTo>
                    <a:pt x="7730" y="6103"/>
                    <a:pt x="2731" y="1645"/>
                    <a:pt x="-161" y="-335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98" name="任意多边形: 形状 2697">
              <a:extLst>
                <a:ext uri="{FF2B5EF4-FFF2-40B4-BE49-F238E27FC236}">
                  <a16:creationId xmlns:a16="http://schemas.microsoft.com/office/drawing/2014/main" id="{F928B663-DC66-0276-D7EA-7AB2711C8BE9}"/>
                </a:ext>
              </a:extLst>
            </p:cNvPr>
            <p:cNvSpPr/>
            <p:nvPr/>
          </p:nvSpPr>
          <p:spPr>
            <a:xfrm flipV="1">
              <a:off x="9298648" y="5517432"/>
              <a:ext cx="23040" cy="35830"/>
            </a:xfrm>
            <a:custGeom>
              <a:avLst/>
              <a:gdLst>
                <a:gd name="connsiteX0" fmla="*/ -162 w 23040"/>
                <a:gd name="connsiteY0" fmla="*/ 35484 h 35830"/>
                <a:gd name="connsiteX1" fmla="*/ 22878 w 23040"/>
                <a:gd name="connsiteY1" fmla="*/ -347 h 35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040" h="35830">
                  <a:moveTo>
                    <a:pt x="-162" y="35484"/>
                  </a:moveTo>
                  <a:cubicBezTo>
                    <a:pt x="13726" y="25600"/>
                    <a:pt x="9794" y="13383"/>
                    <a:pt x="22878" y="-347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99" name="任意多边形: 形状 2698">
              <a:extLst>
                <a:ext uri="{FF2B5EF4-FFF2-40B4-BE49-F238E27FC236}">
                  <a16:creationId xmlns:a16="http://schemas.microsoft.com/office/drawing/2014/main" id="{84E4908F-F242-DAE6-BB9F-E0CD56395392}"/>
                </a:ext>
              </a:extLst>
            </p:cNvPr>
            <p:cNvSpPr/>
            <p:nvPr/>
          </p:nvSpPr>
          <p:spPr>
            <a:xfrm flipV="1">
              <a:off x="9311399" y="5463823"/>
              <a:ext cx="277254" cy="273156"/>
            </a:xfrm>
            <a:custGeom>
              <a:avLst/>
              <a:gdLst>
                <a:gd name="connsiteX0" fmla="*/ -51 w 277254"/>
                <a:gd name="connsiteY0" fmla="*/ 260528 h 273156"/>
                <a:gd name="connsiteX1" fmla="*/ 89802 w 277254"/>
                <a:gd name="connsiteY1" fmla="*/ 151338 h 273156"/>
                <a:gd name="connsiteX2" fmla="*/ 179750 w 277254"/>
                <a:gd name="connsiteY2" fmla="*/ 82388 h 273156"/>
                <a:gd name="connsiteX3" fmla="*/ 258759 w 277254"/>
                <a:gd name="connsiteY3" fmla="*/ -335 h 273156"/>
                <a:gd name="connsiteX4" fmla="*/ 239435 w 277254"/>
                <a:gd name="connsiteY4" fmla="*/ 77248 h 273156"/>
                <a:gd name="connsiteX5" fmla="*/ 219798 w 277254"/>
                <a:gd name="connsiteY5" fmla="*/ 126718 h 273156"/>
                <a:gd name="connsiteX6" fmla="*/ 195573 w 277254"/>
                <a:gd name="connsiteY6" fmla="*/ 91963 h 273156"/>
                <a:gd name="connsiteX7" fmla="*/ 178815 w 277254"/>
                <a:gd name="connsiteY7" fmla="*/ 143959 h 273156"/>
                <a:gd name="connsiteX8" fmla="*/ 153637 w 277254"/>
                <a:gd name="connsiteY8" fmla="*/ 110902 h 273156"/>
                <a:gd name="connsiteX9" fmla="*/ 95511 w 277254"/>
                <a:gd name="connsiteY9" fmla="*/ 167327 h 273156"/>
                <a:gd name="connsiteX10" fmla="*/ -53 w 277254"/>
                <a:gd name="connsiteY10" fmla="*/ 260528 h 273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77254" h="273156">
                  <a:moveTo>
                    <a:pt x="-51" y="260528"/>
                  </a:moveTo>
                  <a:cubicBezTo>
                    <a:pt x="41720" y="216644"/>
                    <a:pt x="74236" y="180804"/>
                    <a:pt x="89802" y="151338"/>
                  </a:cubicBezTo>
                  <a:cubicBezTo>
                    <a:pt x="105375" y="121873"/>
                    <a:pt x="140740" y="94029"/>
                    <a:pt x="179750" y="82388"/>
                  </a:cubicBezTo>
                  <a:cubicBezTo>
                    <a:pt x="218754" y="70749"/>
                    <a:pt x="288002" y="38859"/>
                    <a:pt x="258759" y="-335"/>
                  </a:cubicBezTo>
                  <a:cubicBezTo>
                    <a:pt x="289158" y="9272"/>
                    <a:pt x="281111" y="45406"/>
                    <a:pt x="239435" y="77248"/>
                  </a:cubicBezTo>
                  <a:cubicBezTo>
                    <a:pt x="253023" y="96951"/>
                    <a:pt x="242969" y="128914"/>
                    <a:pt x="219798" y="126718"/>
                  </a:cubicBezTo>
                  <a:cubicBezTo>
                    <a:pt x="235412" y="119546"/>
                    <a:pt x="230836" y="84870"/>
                    <a:pt x="195573" y="91963"/>
                  </a:cubicBezTo>
                  <a:cubicBezTo>
                    <a:pt x="213894" y="108676"/>
                    <a:pt x="205365" y="139665"/>
                    <a:pt x="178815" y="143959"/>
                  </a:cubicBezTo>
                  <a:cubicBezTo>
                    <a:pt x="189752" y="131587"/>
                    <a:pt x="189078" y="100536"/>
                    <a:pt x="153637" y="110902"/>
                  </a:cubicBezTo>
                  <a:cubicBezTo>
                    <a:pt x="131281" y="117445"/>
                    <a:pt x="108124" y="141913"/>
                    <a:pt x="95511" y="167327"/>
                  </a:cubicBezTo>
                  <a:cubicBezTo>
                    <a:pt x="82897" y="192741"/>
                    <a:pt x="-3610" y="310702"/>
                    <a:pt x="-53" y="260528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00" name="任意多边形: 形状 2699">
              <a:extLst>
                <a:ext uri="{FF2B5EF4-FFF2-40B4-BE49-F238E27FC236}">
                  <a16:creationId xmlns:a16="http://schemas.microsoft.com/office/drawing/2014/main" id="{0A08A382-EF80-B479-179A-72381E7712D8}"/>
                </a:ext>
              </a:extLst>
            </p:cNvPr>
            <p:cNvSpPr/>
            <p:nvPr/>
          </p:nvSpPr>
          <p:spPr>
            <a:xfrm flipV="1">
              <a:off x="9333031" y="5535042"/>
              <a:ext cx="121305" cy="40745"/>
            </a:xfrm>
            <a:custGeom>
              <a:avLst/>
              <a:gdLst>
                <a:gd name="connsiteX0" fmla="*/ 116428 w 121305"/>
                <a:gd name="connsiteY0" fmla="*/ 40154 h 40745"/>
                <a:gd name="connsiteX1" fmla="*/ 66218 w 121305"/>
                <a:gd name="connsiteY1" fmla="*/ 26215 h 40745"/>
                <a:gd name="connsiteX2" fmla="*/ -161 w 121305"/>
                <a:gd name="connsiteY2" fmla="*/ -343 h 40745"/>
                <a:gd name="connsiteX3" fmla="*/ 85543 w 121305"/>
                <a:gd name="connsiteY3" fmla="*/ 12886 h 40745"/>
                <a:gd name="connsiteX4" fmla="*/ 116428 w 121305"/>
                <a:gd name="connsiteY4" fmla="*/ 40154 h 40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305" h="40745">
                  <a:moveTo>
                    <a:pt x="116428" y="40154"/>
                  </a:moveTo>
                  <a:cubicBezTo>
                    <a:pt x="96454" y="43006"/>
                    <a:pt x="96216" y="20282"/>
                    <a:pt x="66218" y="26215"/>
                  </a:cubicBezTo>
                  <a:cubicBezTo>
                    <a:pt x="36217" y="32151"/>
                    <a:pt x="5967" y="21369"/>
                    <a:pt x="-161" y="-343"/>
                  </a:cubicBezTo>
                  <a:cubicBezTo>
                    <a:pt x="38804" y="25069"/>
                    <a:pt x="66576" y="5302"/>
                    <a:pt x="85543" y="12886"/>
                  </a:cubicBezTo>
                  <a:cubicBezTo>
                    <a:pt x="104508" y="20479"/>
                    <a:pt x="132320" y="31717"/>
                    <a:pt x="116428" y="40154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01" name="任意多边形: 形状 2700">
              <a:extLst>
                <a:ext uri="{FF2B5EF4-FFF2-40B4-BE49-F238E27FC236}">
                  <a16:creationId xmlns:a16="http://schemas.microsoft.com/office/drawing/2014/main" id="{17295FEB-F324-CF25-CAC1-6A999CA39E6D}"/>
                </a:ext>
              </a:extLst>
            </p:cNvPr>
            <p:cNvSpPr/>
            <p:nvPr/>
          </p:nvSpPr>
          <p:spPr>
            <a:xfrm flipV="1">
              <a:off x="9367051" y="5537657"/>
              <a:ext cx="133892" cy="103783"/>
            </a:xfrm>
            <a:custGeom>
              <a:avLst/>
              <a:gdLst>
                <a:gd name="connsiteX0" fmla="*/ 85147 w 133892"/>
                <a:gd name="connsiteY0" fmla="*/ 100812 h 103783"/>
                <a:gd name="connsiteX1" fmla="*/ 34094 w 133892"/>
                <a:gd name="connsiteY1" fmla="*/ 52014 h 103783"/>
                <a:gd name="connsiteX2" fmla="*/ -160 w 133892"/>
                <a:gd name="connsiteY2" fmla="*/ -337 h 103783"/>
                <a:gd name="connsiteX3" fmla="*/ 65094 w 133892"/>
                <a:gd name="connsiteY3" fmla="*/ 57972 h 103783"/>
                <a:gd name="connsiteX4" fmla="*/ 97481 w 133892"/>
                <a:gd name="connsiteY4" fmla="*/ 75576 h 103783"/>
                <a:gd name="connsiteX5" fmla="*/ 73511 w 133892"/>
                <a:gd name="connsiteY5" fmla="*/ 14528 h 103783"/>
                <a:gd name="connsiteX6" fmla="*/ 132560 w 133892"/>
                <a:gd name="connsiteY6" fmla="*/ 103447 h 103783"/>
                <a:gd name="connsiteX7" fmla="*/ 85147 w 133892"/>
                <a:gd name="connsiteY7" fmla="*/ 100812 h 103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3892" h="103783">
                  <a:moveTo>
                    <a:pt x="85147" y="100812"/>
                  </a:moveTo>
                  <a:cubicBezTo>
                    <a:pt x="66403" y="72936"/>
                    <a:pt x="50626" y="97409"/>
                    <a:pt x="34094" y="52014"/>
                  </a:cubicBezTo>
                  <a:cubicBezTo>
                    <a:pt x="28937" y="37863"/>
                    <a:pt x="21188" y="14452"/>
                    <a:pt x="-160" y="-337"/>
                  </a:cubicBezTo>
                  <a:cubicBezTo>
                    <a:pt x="36473" y="2045"/>
                    <a:pt x="44655" y="50629"/>
                    <a:pt x="65094" y="57972"/>
                  </a:cubicBezTo>
                  <a:cubicBezTo>
                    <a:pt x="74968" y="61524"/>
                    <a:pt x="88853" y="67972"/>
                    <a:pt x="97481" y="75576"/>
                  </a:cubicBezTo>
                  <a:cubicBezTo>
                    <a:pt x="81314" y="62948"/>
                    <a:pt x="62500" y="32390"/>
                    <a:pt x="73511" y="14528"/>
                  </a:cubicBezTo>
                  <a:cubicBezTo>
                    <a:pt x="79886" y="52958"/>
                    <a:pt x="143047" y="47799"/>
                    <a:pt x="132560" y="103447"/>
                  </a:cubicBezTo>
                  <a:cubicBezTo>
                    <a:pt x="122482" y="97857"/>
                    <a:pt x="98113" y="92055"/>
                    <a:pt x="85147" y="100812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02" name="任意多边形: 形状 2701">
              <a:extLst>
                <a:ext uri="{FF2B5EF4-FFF2-40B4-BE49-F238E27FC236}">
                  <a16:creationId xmlns:a16="http://schemas.microsoft.com/office/drawing/2014/main" id="{E743F7B1-ADC5-9BD3-5835-2634BD5D46D9}"/>
                </a:ext>
              </a:extLst>
            </p:cNvPr>
            <p:cNvSpPr/>
            <p:nvPr/>
          </p:nvSpPr>
          <p:spPr>
            <a:xfrm flipV="1">
              <a:off x="9377218" y="5461710"/>
              <a:ext cx="66685" cy="68440"/>
            </a:xfrm>
            <a:custGeom>
              <a:avLst/>
              <a:gdLst>
                <a:gd name="connsiteX0" fmla="*/ 13782 w 66685"/>
                <a:gd name="connsiteY0" fmla="*/ 68086 h 68440"/>
                <a:gd name="connsiteX1" fmla="*/ -160 w 66685"/>
                <a:gd name="connsiteY1" fmla="*/ 36625 h 68440"/>
                <a:gd name="connsiteX2" fmla="*/ 38137 w 66685"/>
                <a:gd name="connsiteY2" fmla="*/ 47216 h 68440"/>
                <a:gd name="connsiteX3" fmla="*/ 25683 w 66685"/>
                <a:gd name="connsiteY3" fmla="*/ 12086 h 68440"/>
                <a:gd name="connsiteX4" fmla="*/ 66526 w 66685"/>
                <a:gd name="connsiteY4" fmla="*/ 915 h 68440"/>
                <a:gd name="connsiteX5" fmla="*/ 13782 w 66685"/>
                <a:gd name="connsiteY5" fmla="*/ 68086 h 68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685" h="68440">
                  <a:moveTo>
                    <a:pt x="13782" y="68086"/>
                  </a:moveTo>
                  <a:cubicBezTo>
                    <a:pt x="13974" y="59796"/>
                    <a:pt x="8509" y="42564"/>
                    <a:pt x="-160" y="36625"/>
                  </a:cubicBezTo>
                  <a:cubicBezTo>
                    <a:pt x="10567" y="36361"/>
                    <a:pt x="29464" y="41272"/>
                    <a:pt x="38137" y="47216"/>
                  </a:cubicBezTo>
                  <a:cubicBezTo>
                    <a:pt x="52591" y="34791"/>
                    <a:pt x="46256" y="11037"/>
                    <a:pt x="25683" y="12086"/>
                  </a:cubicBezTo>
                  <a:cubicBezTo>
                    <a:pt x="35010" y="6178"/>
                    <a:pt x="50942" y="-3914"/>
                    <a:pt x="66526" y="915"/>
                  </a:cubicBezTo>
                  <a:cubicBezTo>
                    <a:pt x="63273" y="19855"/>
                    <a:pt x="41280" y="59924"/>
                    <a:pt x="13782" y="68086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03" name="任意多边形: 形状 2702">
              <a:extLst>
                <a:ext uri="{FF2B5EF4-FFF2-40B4-BE49-F238E27FC236}">
                  <a16:creationId xmlns:a16="http://schemas.microsoft.com/office/drawing/2014/main" id="{1010F138-FDF5-5B1B-2EDD-F5B1374070B2}"/>
                </a:ext>
              </a:extLst>
            </p:cNvPr>
            <p:cNvSpPr/>
            <p:nvPr/>
          </p:nvSpPr>
          <p:spPr>
            <a:xfrm flipV="1">
              <a:off x="8854921" y="5212319"/>
              <a:ext cx="711815" cy="338435"/>
            </a:xfrm>
            <a:custGeom>
              <a:avLst/>
              <a:gdLst>
                <a:gd name="connsiteX0" fmla="*/ 329620 w 711815"/>
                <a:gd name="connsiteY0" fmla="*/ 297504 h 338435"/>
                <a:gd name="connsiteX1" fmla="*/ 319073 w 711815"/>
                <a:gd name="connsiteY1" fmla="*/ 312643 h 338435"/>
                <a:gd name="connsiteX2" fmla="*/ 344092 w 711815"/>
                <a:gd name="connsiteY2" fmla="*/ 333007 h 338435"/>
                <a:gd name="connsiteX3" fmla="*/ 479025 w 711815"/>
                <a:gd name="connsiteY3" fmla="*/ 283197 h 338435"/>
                <a:gd name="connsiteX4" fmla="*/ 519272 w 711815"/>
                <a:gd name="connsiteY4" fmla="*/ 256790 h 338435"/>
                <a:gd name="connsiteX5" fmla="*/ 585281 w 711815"/>
                <a:gd name="connsiteY5" fmla="*/ 205074 h 338435"/>
                <a:gd name="connsiteX6" fmla="*/ 599243 w 711815"/>
                <a:gd name="connsiteY6" fmla="*/ 206504 h 338435"/>
                <a:gd name="connsiteX7" fmla="*/ 617868 w 711815"/>
                <a:gd name="connsiteY7" fmla="*/ 151688 h 338435"/>
                <a:gd name="connsiteX8" fmla="*/ 650091 w 711815"/>
                <a:gd name="connsiteY8" fmla="*/ 111484 h 338435"/>
                <a:gd name="connsiteX9" fmla="*/ 678938 w 711815"/>
                <a:gd name="connsiteY9" fmla="*/ 93383 h 338435"/>
                <a:gd name="connsiteX10" fmla="*/ 710930 w 711815"/>
                <a:gd name="connsiteY10" fmla="*/ 57888 h 338435"/>
                <a:gd name="connsiteX11" fmla="*/ 648645 w 711815"/>
                <a:gd name="connsiteY11" fmla="*/ 14574 h 338435"/>
                <a:gd name="connsiteX12" fmla="*/ 577351 w 711815"/>
                <a:gd name="connsiteY12" fmla="*/ 29242 h 338435"/>
                <a:gd name="connsiteX13" fmla="*/ 476630 w 711815"/>
                <a:gd name="connsiteY13" fmla="*/ 79980 h 338435"/>
                <a:gd name="connsiteX14" fmla="*/ 366626 w 711815"/>
                <a:gd name="connsiteY14" fmla="*/ 79957 h 338435"/>
                <a:gd name="connsiteX15" fmla="*/ 303795 w 711815"/>
                <a:gd name="connsiteY15" fmla="*/ 92525 h 338435"/>
                <a:gd name="connsiteX16" fmla="*/ 244316 w 711815"/>
                <a:gd name="connsiteY16" fmla="*/ 125845 h 338435"/>
                <a:gd name="connsiteX17" fmla="*/ 298259 w 711815"/>
                <a:gd name="connsiteY17" fmla="*/ 111282 h 338435"/>
                <a:gd name="connsiteX18" fmla="*/ 348905 w 711815"/>
                <a:gd name="connsiteY18" fmla="*/ 117318 h 338435"/>
                <a:gd name="connsiteX19" fmla="*/ 235463 w 711815"/>
                <a:gd name="connsiteY19" fmla="*/ 177196 h 338435"/>
                <a:gd name="connsiteX20" fmla="*/ 326731 w 711815"/>
                <a:gd name="connsiteY20" fmla="*/ 159676 h 338435"/>
                <a:gd name="connsiteX21" fmla="*/ 252566 w 711815"/>
                <a:gd name="connsiteY21" fmla="*/ 231705 h 338435"/>
                <a:gd name="connsiteX22" fmla="*/ 107214 w 711815"/>
                <a:gd name="connsiteY22" fmla="*/ 225756 h 338435"/>
                <a:gd name="connsiteX23" fmla="*/ -164 w 711815"/>
                <a:gd name="connsiteY23" fmla="*/ 255662 h 338435"/>
                <a:gd name="connsiteX24" fmla="*/ 168857 w 711815"/>
                <a:gd name="connsiteY24" fmla="*/ 242256 h 338435"/>
                <a:gd name="connsiteX25" fmla="*/ 234223 w 711815"/>
                <a:gd name="connsiteY25" fmla="*/ 262924 h 338435"/>
                <a:gd name="connsiteX26" fmla="*/ 252611 w 711815"/>
                <a:gd name="connsiteY26" fmla="*/ 265019 h 338435"/>
                <a:gd name="connsiteX27" fmla="*/ 329622 w 711815"/>
                <a:gd name="connsiteY27" fmla="*/ 297499 h 338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711815" h="338435">
                  <a:moveTo>
                    <a:pt x="329620" y="297504"/>
                  </a:moveTo>
                  <a:cubicBezTo>
                    <a:pt x="328563" y="301387"/>
                    <a:pt x="325693" y="306254"/>
                    <a:pt x="319073" y="312643"/>
                  </a:cubicBezTo>
                  <a:cubicBezTo>
                    <a:pt x="298604" y="332367"/>
                    <a:pt x="324186" y="345877"/>
                    <a:pt x="344092" y="333007"/>
                  </a:cubicBezTo>
                  <a:cubicBezTo>
                    <a:pt x="416372" y="352565"/>
                    <a:pt x="417600" y="301420"/>
                    <a:pt x="479025" y="283197"/>
                  </a:cubicBezTo>
                  <a:cubicBezTo>
                    <a:pt x="500523" y="276820"/>
                    <a:pt x="512065" y="267368"/>
                    <a:pt x="519272" y="256790"/>
                  </a:cubicBezTo>
                  <a:cubicBezTo>
                    <a:pt x="552432" y="257566"/>
                    <a:pt x="577034" y="235891"/>
                    <a:pt x="585281" y="205074"/>
                  </a:cubicBezTo>
                  <a:cubicBezTo>
                    <a:pt x="589708" y="207183"/>
                    <a:pt x="594362" y="207979"/>
                    <a:pt x="599243" y="206504"/>
                  </a:cubicBezTo>
                  <a:cubicBezTo>
                    <a:pt x="620717" y="200011"/>
                    <a:pt x="625613" y="175095"/>
                    <a:pt x="617868" y="151688"/>
                  </a:cubicBezTo>
                  <a:cubicBezTo>
                    <a:pt x="633767" y="145305"/>
                    <a:pt x="645558" y="127969"/>
                    <a:pt x="650091" y="111484"/>
                  </a:cubicBezTo>
                  <a:cubicBezTo>
                    <a:pt x="669719" y="109704"/>
                    <a:pt x="680134" y="103582"/>
                    <a:pt x="678938" y="93383"/>
                  </a:cubicBezTo>
                  <a:cubicBezTo>
                    <a:pt x="696088" y="91232"/>
                    <a:pt x="715674" y="84290"/>
                    <a:pt x="710930" y="57888"/>
                  </a:cubicBezTo>
                  <a:cubicBezTo>
                    <a:pt x="706191" y="31491"/>
                    <a:pt x="681374" y="55923"/>
                    <a:pt x="648645" y="14574"/>
                  </a:cubicBezTo>
                  <a:cubicBezTo>
                    <a:pt x="628458" y="-10929"/>
                    <a:pt x="591107" y="-2341"/>
                    <a:pt x="577351" y="29242"/>
                  </a:cubicBezTo>
                  <a:cubicBezTo>
                    <a:pt x="555343" y="79772"/>
                    <a:pt x="520389" y="107798"/>
                    <a:pt x="476630" y="79980"/>
                  </a:cubicBezTo>
                  <a:cubicBezTo>
                    <a:pt x="432868" y="52158"/>
                    <a:pt x="403670" y="38383"/>
                    <a:pt x="366626" y="79957"/>
                  </a:cubicBezTo>
                  <a:cubicBezTo>
                    <a:pt x="353253" y="94958"/>
                    <a:pt x="328335" y="102031"/>
                    <a:pt x="303795" y="92525"/>
                  </a:cubicBezTo>
                  <a:cubicBezTo>
                    <a:pt x="279263" y="83021"/>
                    <a:pt x="269642" y="112527"/>
                    <a:pt x="244316" y="125845"/>
                  </a:cubicBezTo>
                  <a:cubicBezTo>
                    <a:pt x="277583" y="111310"/>
                    <a:pt x="270797" y="126289"/>
                    <a:pt x="298259" y="111282"/>
                  </a:cubicBezTo>
                  <a:cubicBezTo>
                    <a:pt x="323331" y="97574"/>
                    <a:pt x="331390" y="124050"/>
                    <a:pt x="348905" y="117318"/>
                  </a:cubicBezTo>
                  <a:cubicBezTo>
                    <a:pt x="278441" y="140172"/>
                    <a:pt x="295049" y="161232"/>
                    <a:pt x="235463" y="177196"/>
                  </a:cubicBezTo>
                  <a:cubicBezTo>
                    <a:pt x="274947" y="191391"/>
                    <a:pt x="299298" y="154185"/>
                    <a:pt x="326731" y="159676"/>
                  </a:cubicBezTo>
                  <a:cubicBezTo>
                    <a:pt x="282148" y="189004"/>
                    <a:pt x="280643" y="231226"/>
                    <a:pt x="252566" y="231705"/>
                  </a:cubicBezTo>
                  <a:cubicBezTo>
                    <a:pt x="208390" y="232464"/>
                    <a:pt x="187330" y="168287"/>
                    <a:pt x="107214" y="225756"/>
                  </a:cubicBezTo>
                  <a:cubicBezTo>
                    <a:pt x="68283" y="253686"/>
                    <a:pt x="39185" y="264492"/>
                    <a:pt x="-164" y="255662"/>
                  </a:cubicBezTo>
                  <a:cubicBezTo>
                    <a:pt x="96937" y="316121"/>
                    <a:pt x="123744" y="232132"/>
                    <a:pt x="168857" y="242256"/>
                  </a:cubicBezTo>
                  <a:cubicBezTo>
                    <a:pt x="195515" y="248238"/>
                    <a:pt x="215827" y="252796"/>
                    <a:pt x="234223" y="262924"/>
                  </a:cubicBezTo>
                  <a:cubicBezTo>
                    <a:pt x="240699" y="266488"/>
                    <a:pt x="246752" y="267037"/>
                    <a:pt x="252611" y="265019"/>
                  </a:cubicBezTo>
                  <a:cubicBezTo>
                    <a:pt x="197225" y="330595"/>
                    <a:pt x="260526" y="337996"/>
                    <a:pt x="329622" y="297499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04" name="任意多边形: 形状 2703">
              <a:extLst>
                <a:ext uri="{FF2B5EF4-FFF2-40B4-BE49-F238E27FC236}">
                  <a16:creationId xmlns:a16="http://schemas.microsoft.com/office/drawing/2014/main" id="{FEF5CFA4-B5AC-D556-9C28-882B9E54DF7F}"/>
                </a:ext>
              </a:extLst>
            </p:cNvPr>
            <p:cNvSpPr/>
            <p:nvPr/>
          </p:nvSpPr>
          <p:spPr>
            <a:xfrm flipV="1">
              <a:off x="9447706" y="5456948"/>
              <a:ext cx="86328" cy="50361"/>
            </a:xfrm>
            <a:custGeom>
              <a:avLst/>
              <a:gdLst>
                <a:gd name="connsiteX0" fmla="*/ 86170 w 86328"/>
                <a:gd name="connsiteY0" fmla="*/ 50004 h 50361"/>
                <a:gd name="connsiteX1" fmla="*/ 82366 w 86328"/>
                <a:gd name="connsiteY1" fmla="*/ 40467 h 50361"/>
                <a:gd name="connsiteX2" fmla="*/ 27845 w 86328"/>
                <a:gd name="connsiteY2" fmla="*/ 14560 h 50361"/>
                <a:gd name="connsiteX3" fmla="*/ 4512 w 86328"/>
                <a:gd name="connsiteY3" fmla="*/ 2659 h 50361"/>
                <a:gd name="connsiteX4" fmla="*/ 16533 w 86328"/>
                <a:gd name="connsiteY4" fmla="*/ 39694 h 50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328" h="50361">
                  <a:moveTo>
                    <a:pt x="86170" y="50004"/>
                  </a:moveTo>
                  <a:cubicBezTo>
                    <a:pt x="85837" y="47153"/>
                    <a:pt x="84587" y="43974"/>
                    <a:pt x="82366" y="40467"/>
                  </a:cubicBezTo>
                  <a:cubicBezTo>
                    <a:pt x="71536" y="23371"/>
                    <a:pt x="45395" y="38836"/>
                    <a:pt x="27845" y="14560"/>
                  </a:cubicBezTo>
                  <a:cubicBezTo>
                    <a:pt x="18661" y="1866"/>
                    <a:pt x="12468" y="-4555"/>
                    <a:pt x="4512" y="2659"/>
                  </a:cubicBezTo>
                  <a:cubicBezTo>
                    <a:pt x="-3441" y="9878"/>
                    <a:pt x="-2350" y="28786"/>
                    <a:pt x="16533" y="3969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05" name="任意多边形: 形状 2704">
              <a:extLst>
                <a:ext uri="{FF2B5EF4-FFF2-40B4-BE49-F238E27FC236}">
                  <a16:creationId xmlns:a16="http://schemas.microsoft.com/office/drawing/2014/main" id="{17ABCA0E-4FB2-0FDC-257B-C14DF58B3338}"/>
                </a:ext>
              </a:extLst>
            </p:cNvPr>
            <p:cNvSpPr/>
            <p:nvPr/>
          </p:nvSpPr>
          <p:spPr>
            <a:xfrm flipV="1">
              <a:off x="9199048" y="5217262"/>
              <a:ext cx="14589" cy="18229"/>
            </a:xfrm>
            <a:custGeom>
              <a:avLst/>
              <a:gdLst>
                <a:gd name="connsiteX0" fmla="*/ 14425 w 14589"/>
                <a:gd name="connsiteY0" fmla="*/ -405 h 18229"/>
                <a:gd name="connsiteX1" fmla="*/ -164 w 14589"/>
                <a:gd name="connsiteY1" fmla="*/ 17824 h 18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589" h="18229">
                  <a:moveTo>
                    <a:pt x="14425" y="-405"/>
                  </a:moveTo>
                  <a:cubicBezTo>
                    <a:pt x="10847" y="8200"/>
                    <a:pt x="5572" y="14115"/>
                    <a:pt x="-164" y="1782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06" name="任意多边形: 形状 2705">
              <a:extLst>
                <a:ext uri="{FF2B5EF4-FFF2-40B4-BE49-F238E27FC236}">
                  <a16:creationId xmlns:a16="http://schemas.microsoft.com/office/drawing/2014/main" id="{59F01577-605B-39A4-50DD-BEC198FFEAD6}"/>
                </a:ext>
              </a:extLst>
            </p:cNvPr>
            <p:cNvSpPr/>
            <p:nvPr/>
          </p:nvSpPr>
          <p:spPr>
            <a:xfrm flipV="1">
              <a:off x="9374253" y="5293356"/>
              <a:ext cx="130770" cy="145631"/>
            </a:xfrm>
            <a:custGeom>
              <a:avLst/>
              <a:gdLst>
                <a:gd name="connsiteX0" fmla="*/ -160 w 130770"/>
                <a:gd name="connsiteY0" fmla="*/ 145253 h 145631"/>
                <a:gd name="connsiteX1" fmla="*/ 40509 w 130770"/>
                <a:gd name="connsiteY1" fmla="*/ 75585 h 145631"/>
                <a:gd name="connsiteX2" fmla="*/ 125479 w 130770"/>
                <a:gd name="connsiteY2" fmla="*/ -18 h 145631"/>
                <a:gd name="connsiteX3" fmla="*/ 130611 w 130770"/>
                <a:gd name="connsiteY3" fmla="*/ -379 h 145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0770" h="145631">
                  <a:moveTo>
                    <a:pt x="-160" y="145253"/>
                  </a:moveTo>
                  <a:cubicBezTo>
                    <a:pt x="14780" y="123306"/>
                    <a:pt x="11277" y="95568"/>
                    <a:pt x="40509" y="75585"/>
                  </a:cubicBezTo>
                  <a:cubicBezTo>
                    <a:pt x="68648" y="56344"/>
                    <a:pt x="60064" y="3300"/>
                    <a:pt x="125479" y="-18"/>
                  </a:cubicBezTo>
                  <a:cubicBezTo>
                    <a:pt x="127252" y="-113"/>
                    <a:pt x="128964" y="-230"/>
                    <a:pt x="130611" y="-37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07" name="任意多边形: 形状 2706">
              <a:extLst>
                <a:ext uri="{FF2B5EF4-FFF2-40B4-BE49-F238E27FC236}">
                  <a16:creationId xmlns:a16="http://schemas.microsoft.com/office/drawing/2014/main" id="{6D62DFCA-08AA-1462-202D-FECE7E64B4CE}"/>
                </a:ext>
              </a:extLst>
            </p:cNvPr>
            <p:cNvSpPr/>
            <p:nvPr/>
          </p:nvSpPr>
          <p:spPr>
            <a:xfrm flipV="1">
              <a:off x="9420578" y="5345267"/>
              <a:ext cx="19754" cy="22136"/>
            </a:xfrm>
            <a:custGeom>
              <a:avLst/>
              <a:gdLst>
                <a:gd name="connsiteX0" fmla="*/ 19595 w 19754"/>
                <a:gd name="connsiteY0" fmla="*/ 21755 h 22136"/>
                <a:gd name="connsiteX1" fmla="*/ -160 w 19754"/>
                <a:gd name="connsiteY1" fmla="*/ -381 h 22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754" h="22136">
                  <a:moveTo>
                    <a:pt x="19595" y="21755"/>
                  </a:moveTo>
                  <a:cubicBezTo>
                    <a:pt x="10979" y="17648"/>
                    <a:pt x="3968" y="8731"/>
                    <a:pt x="-160" y="-38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08" name="任意多边形: 形状 2707">
              <a:extLst>
                <a:ext uri="{FF2B5EF4-FFF2-40B4-BE49-F238E27FC236}">
                  <a16:creationId xmlns:a16="http://schemas.microsoft.com/office/drawing/2014/main" id="{BB40572F-33ED-6648-E74B-1ACA4148488D}"/>
                </a:ext>
              </a:extLst>
            </p:cNvPr>
            <p:cNvSpPr/>
            <p:nvPr/>
          </p:nvSpPr>
          <p:spPr>
            <a:xfrm flipV="1">
              <a:off x="9215422" y="5361082"/>
              <a:ext cx="104977" cy="102065"/>
            </a:xfrm>
            <a:custGeom>
              <a:avLst/>
              <a:gdLst>
                <a:gd name="connsiteX0" fmla="*/ 75086 w 104977"/>
                <a:gd name="connsiteY0" fmla="*/ 89174 h 102065"/>
                <a:gd name="connsiteX1" fmla="*/ 6095 w 104977"/>
                <a:gd name="connsiteY1" fmla="*/ 81687 h 102065"/>
                <a:gd name="connsiteX2" fmla="*/ 27412 w 104977"/>
                <a:gd name="connsiteY2" fmla="*/ 10467 h 102065"/>
                <a:gd name="connsiteX3" fmla="*/ 98658 w 104977"/>
                <a:gd name="connsiteY3" fmla="*/ 19786 h 102065"/>
                <a:gd name="connsiteX4" fmla="*/ 75086 w 104977"/>
                <a:gd name="connsiteY4" fmla="*/ 89173 h 102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977" h="102065">
                  <a:moveTo>
                    <a:pt x="75086" y="89174"/>
                  </a:moveTo>
                  <a:cubicBezTo>
                    <a:pt x="38561" y="112309"/>
                    <a:pt x="17419" y="99564"/>
                    <a:pt x="6095" y="81687"/>
                  </a:cubicBezTo>
                  <a:cubicBezTo>
                    <a:pt x="-5229" y="63811"/>
                    <a:pt x="-2900" y="29668"/>
                    <a:pt x="27412" y="10467"/>
                  </a:cubicBezTo>
                  <a:cubicBezTo>
                    <a:pt x="57724" y="-8734"/>
                    <a:pt x="85860" y="-419"/>
                    <a:pt x="98658" y="19786"/>
                  </a:cubicBezTo>
                  <a:cubicBezTo>
                    <a:pt x="111460" y="39996"/>
                    <a:pt x="104622" y="70464"/>
                    <a:pt x="75086" y="89173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09" name="任意多边形: 形状 2708">
              <a:extLst>
                <a:ext uri="{FF2B5EF4-FFF2-40B4-BE49-F238E27FC236}">
                  <a16:creationId xmlns:a16="http://schemas.microsoft.com/office/drawing/2014/main" id="{682AA6C9-15D9-D3FC-92F5-D837F42B140A}"/>
                </a:ext>
              </a:extLst>
            </p:cNvPr>
            <p:cNvSpPr/>
            <p:nvPr/>
          </p:nvSpPr>
          <p:spPr>
            <a:xfrm flipV="1">
              <a:off x="9239524" y="5406670"/>
              <a:ext cx="63363" cy="49095"/>
            </a:xfrm>
            <a:custGeom>
              <a:avLst/>
              <a:gdLst>
                <a:gd name="connsiteX0" fmla="*/ 8836 w 63363"/>
                <a:gd name="connsiteY0" fmla="*/ 713 h 49095"/>
                <a:gd name="connsiteX1" fmla="*/ 904 w 63363"/>
                <a:gd name="connsiteY1" fmla="*/ 28606 h 49095"/>
                <a:gd name="connsiteX2" fmla="*/ 24796 w 63363"/>
                <a:gd name="connsiteY2" fmla="*/ 43965 h 49095"/>
                <a:gd name="connsiteX3" fmla="*/ 48526 w 63363"/>
                <a:gd name="connsiteY3" fmla="*/ 33289 h 49095"/>
                <a:gd name="connsiteX4" fmla="*/ 63201 w 63363"/>
                <a:gd name="connsiteY4" fmla="*/ 581 h 49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363" h="49095">
                  <a:moveTo>
                    <a:pt x="8836" y="713"/>
                  </a:moveTo>
                  <a:cubicBezTo>
                    <a:pt x="14454" y="11310"/>
                    <a:pt x="-4794" y="21328"/>
                    <a:pt x="904" y="28606"/>
                  </a:cubicBezTo>
                  <a:cubicBezTo>
                    <a:pt x="6609" y="35886"/>
                    <a:pt x="17904" y="33087"/>
                    <a:pt x="24796" y="43965"/>
                  </a:cubicBezTo>
                  <a:cubicBezTo>
                    <a:pt x="31690" y="54848"/>
                    <a:pt x="48501" y="45286"/>
                    <a:pt x="48526" y="33289"/>
                  </a:cubicBezTo>
                  <a:cubicBezTo>
                    <a:pt x="48550" y="21297"/>
                    <a:pt x="54288" y="-5754"/>
                    <a:pt x="63201" y="58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10" name="任意多边形: 形状 2709">
              <a:extLst>
                <a:ext uri="{FF2B5EF4-FFF2-40B4-BE49-F238E27FC236}">
                  <a16:creationId xmlns:a16="http://schemas.microsoft.com/office/drawing/2014/main" id="{D12CBE50-594E-5A67-AD19-D0F6D0EA6A78}"/>
                </a:ext>
              </a:extLst>
            </p:cNvPr>
            <p:cNvSpPr/>
            <p:nvPr/>
          </p:nvSpPr>
          <p:spPr>
            <a:xfrm flipV="1">
              <a:off x="9261588" y="5422182"/>
              <a:ext cx="26582" cy="38892"/>
            </a:xfrm>
            <a:custGeom>
              <a:avLst/>
              <a:gdLst>
                <a:gd name="connsiteX0" fmla="*/ 26419 w 26582"/>
                <a:gd name="connsiteY0" fmla="*/ 38528 h 38892"/>
                <a:gd name="connsiteX1" fmla="*/ 145 w 26582"/>
                <a:gd name="connsiteY1" fmla="*/ -365 h 38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582" h="38892">
                  <a:moveTo>
                    <a:pt x="26419" y="38528"/>
                  </a:moveTo>
                  <a:cubicBezTo>
                    <a:pt x="12456" y="35399"/>
                    <a:pt x="-2507" y="20371"/>
                    <a:pt x="145" y="-36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11" name="任意多边形: 形状 2710">
              <a:extLst>
                <a:ext uri="{FF2B5EF4-FFF2-40B4-BE49-F238E27FC236}">
                  <a16:creationId xmlns:a16="http://schemas.microsoft.com/office/drawing/2014/main" id="{77695516-8B8B-18A7-E0F6-52B680843BCF}"/>
                </a:ext>
              </a:extLst>
            </p:cNvPr>
            <p:cNvSpPr/>
            <p:nvPr/>
          </p:nvSpPr>
          <p:spPr>
            <a:xfrm flipV="1">
              <a:off x="9278310" y="5442779"/>
              <a:ext cx="13194" cy="19960"/>
            </a:xfrm>
            <a:custGeom>
              <a:avLst/>
              <a:gdLst>
                <a:gd name="connsiteX0" fmla="*/ 13032 w 13194"/>
                <a:gd name="connsiteY0" fmla="*/ 19598 h 19960"/>
                <a:gd name="connsiteX1" fmla="*/ -163 w 13194"/>
                <a:gd name="connsiteY1" fmla="*/ -362 h 19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194" h="19960">
                  <a:moveTo>
                    <a:pt x="13032" y="19598"/>
                  </a:moveTo>
                  <a:cubicBezTo>
                    <a:pt x="6618" y="15492"/>
                    <a:pt x="175" y="7049"/>
                    <a:pt x="-163" y="-36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12" name="任意多边形: 形状 2711">
              <a:extLst>
                <a:ext uri="{FF2B5EF4-FFF2-40B4-BE49-F238E27FC236}">
                  <a16:creationId xmlns:a16="http://schemas.microsoft.com/office/drawing/2014/main" id="{39E4584E-0037-8770-2068-53D17749BA29}"/>
                </a:ext>
              </a:extLst>
            </p:cNvPr>
            <p:cNvSpPr/>
            <p:nvPr/>
          </p:nvSpPr>
          <p:spPr>
            <a:xfrm flipV="1">
              <a:off x="9454739" y="5482664"/>
              <a:ext cx="39090" cy="30585"/>
            </a:xfrm>
            <a:custGeom>
              <a:avLst/>
              <a:gdLst>
                <a:gd name="connsiteX0" fmla="*/ -159 w 39090"/>
                <a:gd name="connsiteY0" fmla="*/ 6775 h 30585"/>
                <a:gd name="connsiteX1" fmla="*/ 31581 w 39090"/>
                <a:gd name="connsiteY1" fmla="*/ 30232 h 30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090" h="30585">
                  <a:moveTo>
                    <a:pt x="-159" y="6775"/>
                  </a:moveTo>
                  <a:cubicBezTo>
                    <a:pt x="26927" y="-13651"/>
                    <a:pt x="51725" y="14754"/>
                    <a:pt x="31581" y="3023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13" name="任意多边形: 形状 2712">
              <a:extLst>
                <a:ext uri="{FF2B5EF4-FFF2-40B4-BE49-F238E27FC236}">
                  <a16:creationId xmlns:a16="http://schemas.microsoft.com/office/drawing/2014/main" id="{51A735F4-3255-6028-90E9-AB2E40A86A22}"/>
                </a:ext>
              </a:extLst>
            </p:cNvPr>
            <p:cNvSpPr/>
            <p:nvPr/>
          </p:nvSpPr>
          <p:spPr>
            <a:xfrm flipV="1">
              <a:off x="9434002" y="5374747"/>
              <a:ext cx="39310" cy="24217"/>
            </a:xfrm>
            <a:custGeom>
              <a:avLst/>
              <a:gdLst>
                <a:gd name="connsiteX0" fmla="*/ 39152 w 39310"/>
                <a:gd name="connsiteY0" fmla="*/ -375 h 24217"/>
                <a:gd name="connsiteX1" fmla="*/ -159 w 39310"/>
                <a:gd name="connsiteY1" fmla="*/ 10638 h 24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310" h="24217">
                  <a:moveTo>
                    <a:pt x="39152" y="-375"/>
                  </a:moveTo>
                  <a:cubicBezTo>
                    <a:pt x="37239" y="18530"/>
                    <a:pt x="17214" y="37208"/>
                    <a:pt x="-159" y="1063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14" name="任意多边形: 形状 2713">
              <a:extLst>
                <a:ext uri="{FF2B5EF4-FFF2-40B4-BE49-F238E27FC236}">
                  <a16:creationId xmlns:a16="http://schemas.microsoft.com/office/drawing/2014/main" id="{04ACC069-785E-B6D8-ADC8-403626EF6267}"/>
                </a:ext>
              </a:extLst>
            </p:cNvPr>
            <p:cNvSpPr/>
            <p:nvPr/>
          </p:nvSpPr>
          <p:spPr>
            <a:xfrm flipV="1">
              <a:off x="9350885" y="5370436"/>
              <a:ext cx="61960" cy="49904"/>
            </a:xfrm>
            <a:custGeom>
              <a:avLst/>
              <a:gdLst>
                <a:gd name="connsiteX0" fmla="*/ 60950 w 61960"/>
                <a:gd name="connsiteY0" fmla="*/ 3262 h 49904"/>
                <a:gd name="connsiteX1" fmla="*/ 23000 w 61960"/>
                <a:gd name="connsiteY1" fmla="*/ 49082 h 49904"/>
                <a:gd name="connsiteX2" fmla="*/ 9099 w 61960"/>
                <a:gd name="connsiteY2" fmla="*/ -373 h 49904"/>
                <a:gd name="connsiteX3" fmla="*/ 60950 w 61960"/>
                <a:gd name="connsiteY3" fmla="*/ 3262 h 49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960" h="49904">
                  <a:moveTo>
                    <a:pt x="60950" y="3262"/>
                  </a:moveTo>
                  <a:cubicBezTo>
                    <a:pt x="66498" y="33510"/>
                    <a:pt x="43844" y="52760"/>
                    <a:pt x="23000" y="49082"/>
                  </a:cubicBezTo>
                  <a:cubicBezTo>
                    <a:pt x="5655" y="46023"/>
                    <a:pt x="-11161" y="20085"/>
                    <a:pt x="9099" y="-373"/>
                  </a:cubicBezTo>
                  <a:cubicBezTo>
                    <a:pt x="23410" y="4174"/>
                    <a:pt x="47469" y="6902"/>
                    <a:pt x="60950" y="3262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15" name="任意多边形: 形状 2714">
              <a:extLst>
                <a:ext uri="{FF2B5EF4-FFF2-40B4-BE49-F238E27FC236}">
                  <a16:creationId xmlns:a16="http://schemas.microsoft.com/office/drawing/2014/main" id="{9E58597A-EE89-8AF2-7CAA-33386D3F8399}"/>
                </a:ext>
              </a:extLst>
            </p:cNvPr>
            <p:cNvSpPr/>
            <p:nvPr/>
          </p:nvSpPr>
          <p:spPr>
            <a:xfrm flipV="1">
              <a:off x="9373837" y="5383727"/>
              <a:ext cx="37086" cy="33618"/>
            </a:xfrm>
            <a:custGeom>
              <a:avLst/>
              <a:gdLst>
                <a:gd name="connsiteX0" fmla="*/ 36926 w 37086"/>
                <a:gd name="connsiteY0" fmla="*/ 22176 h 33618"/>
                <a:gd name="connsiteX1" fmla="*/ 319 w 37086"/>
                <a:gd name="connsiteY1" fmla="*/ -372 h 33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086" h="33618">
                  <a:moveTo>
                    <a:pt x="36926" y="22176"/>
                  </a:moveTo>
                  <a:cubicBezTo>
                    <a:pt x="30811" y="43474"/>
                    <a:pt x="-4674" y="33009"/>
                    <a:pt x="319" y="-37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16" name="任意多边形: 形状 2715">
              <a:extLst>
                <a:ext uri="{FF2B5EF4-FFF2-40B4-BE49-F238E27FC236}">
                  <a16:creationId xmlns:a16="http://schemas.microsoft.com/office/drawing/2014/main" id="{8CB6C9E2-0E3E-E5E6-732D-0C6D8FB00DEC}"/>
                </a:ext>
              </a:extLst>
            </p:cNvPr>
            <p:cNvSpPr/>
            <p:nvPr/>
          </p:nvSpPr>
          <p:spPr>
            <a:xfrm flipV="1">
              <a:off x="9440892" y="5386632"/>
              <a:ext cx="32420" cy="14939"/>
            </a:xfrm>
            <a:custGeom>
              <a:avLst/>
              <a:gdLst>
                <a:gd name="connsiteX0" fmla="*/ 32261 w 32420"/>
                <a:gd name="connsiteY0" fmla="*/ 2234 h 14939"/>
                <a:gd name="connsiteX1" fmla="*/ -159 w 32420"/>
                <a:gd name="connsiteY1" fmla="*/ -374 h 14939"/>
                <a:gd name="connsiteX2" fmla="*/ 32261 w 32420"/>
                <a:gd name="connsiteY2" fmla="*/ 2234 h 14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420" h="14939">
                  <a:moveTo>
                    <a:pt x="32261" y="2234"/>
                  </a:moveTo>
                  <a:cubicBezTo>
                    <a:pt x="29497" y="16784"/>
                    <a:pt x="6290" y="21410"/>
                    <a:pt x="-159" y="-374"/>
                  </a:cubicBezTo>
                  <a:cubicBezTo>
                    <a:pt x="9338" y="5592"/>
                    <a:pt x="22634" y="7244"/>
                    <a:pt x="32261" y="2234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17" name="任意多边形: 形状 2716">
              <a:extLst>
                <a:ext uri="{FF2B5EF4-FFF2-40B4-BE49-F238E27FC236}">
                  <a16:creationId xmlns:a16="http://schemas.microsoft.com/office/drawing/2014/main" id="{F9F7AF2D-7190-4478-5885-8B87614FEFF3}"/>
                </a:ext>
              </a:extLst>
            </p:cNvPr>
            <p:cNvSpPr/>
            <p:nvPr/>
          </p:nvSpPr>
          <p:spPr>
            <a:xfrm flipV="1">
              <a:off x="9388414" y="5391888"/>
              <a:ext cx="24452" cy="24827"/>
            </a:xfrm>
            <a:custGeom>
              <a:avLst/>
              <a:gdLst>
                <a:gd name="connsiteX0" fmla="*/ 442 w 24452"/>
                <a:gd name="connsiteY0" fmla="*/ 1068 h 24827"/>
                <a:gd name="connsiteX1" fmla="*/ 23444 w 24452"/>
                <a:gd name="connsiteY1" fmla="*/ -372 h 24827"/>
                <a:gd name="connsiteX2" fmla="*/ 21958 w 24452"/>
                <a:gd name="connsiteY2" fmla="*/ 22673 h 24827"/>
                <a:gd name="connsiteX3" fmla="*/ 441 w 24452"/>
                <a:gd name="connsiteY3" fmla="*/ 1068 h 24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452" h="24827">
                  <a:moveTo>
                    <a:pt x="442" y="1068"/>
                  </a:moveTo>
                  <a:cubicBezTo>
                    <a:pt x="9022" y="1621"/>
                    <a:pt x="17322" y="1284"/>
                    <a:pt x="23444" y="-372"/>
                  </a:cubicBezTo>
                  <a:cubicBezTo>
                    <a:pt x="25034" y="8310"/>
                    <a:pt x="24304" y="16087"/>
                    <a:pt x="21958" y="22673"/>
                  </a:cubicBezTo>
                  <a:cubicBezTo>
                    <a:pt x="19448" y="28564"/>
                    <a:pt x="-4200" y="19478"/>
                    <a:pt x="441" y="1068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18" name="任意多边形: 形状 2717">
              <a:extLst>
                <a:ext uri="{FF2B5EF4-FFF2-40B4-BE49-F238E27FC236}">
                  <a16:creationId xmlns:a16="http://schemas.microsoft.com/office/drawing/2014/main" id="{B8A4C6BF-7391-8644-15D1-0D93A8A6917C}"/>
                </a:ext>
              </a:extLst>
            </p:cNvPr>
            <p:cNvSpPr/>
            <p:nvPr/>
          </p:nvSpPr>
          <p:spPr>
            <a:xfrm flipV="1">
              <a:off x="9322818" y="5345014"/>
              <a:ext cx="63222" cy="24184"/>
            </a:xfrm>
            <a:custGeom>
              <a:avLst/>
              <a:gdLst>
                <a:gd name="connsiteX0" fmla="*/ 63061 w 63222"/>
                <a:gd name="connsiteY0" fmla="*/ -381 h 24184"/>
                <a:gd name="connsiteX1" fmla="*/ 32468 w 63222"/>
                <a:gd name="connsiteY1" fmla="*/ 20092 h 24184"/>
                <a:gd name="connsiteX2" fmla="*/ -161 w 63222"/>
                <a:gd name="connsiteY2" fmla="*/ 10267 h 24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3222" h="24184">
                  <a:moveTo>
                    <a:pt x="63061" y="-381"/>
                  </a:moveTo>
                  <a:cubicBezTo>
                    <a:pt x="54981" y="17806"/>
                    <a:pt x="41667" y="25152"/>
                    <a:pt x="32468" y="20092"/>
                  </a:cubicBezTo>
                  <a:cubicBezTo>
                    <a:pt x="22611" y="26879"/>
                    <a:pt x="9578" y="24784"/>
                    <a:pt x="-161" y="10267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19" name="任意多边形: 形状 2718">
              <a:extLst>
                <a:ext uri="{FF2B5EF4-FFF2-40B4-BE49-F238E27FC236}">
                  <a16:creationId xmlns:a16="http://schemas.microsoft.com/office/drawing/2014/main" id="{64FEB63A-6E3C-93DC-C530-09056264145D}"/>
                </a:ext>
              </a:extLst>
            </p:cNvPr>
            <p:cNvSpPr/>
            <p:nvPr/>
          </p:nvSpPr>
          <p:spPr>
            <a:xfrm flipV="1">
              <a:off x="9290664" y="5356810"/>
              <a:ext cx="49775" cy="21556"/>
            </a:xfrm>
            <a:custGeom>
              <a:avLst/>
              <a:gdLst>
                <a:gd name="connsiteX0" fmla="*/ 49613 w 49775"/>
                <a:gd name="connsiteY0" fmla="*/ -379 h 21556"/>
                <a:gd name="connsiteX1" fmla="*/ -162 w 49775"/>
                <a:gd name="connsiteY1" fmla="*/ 5282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9775" h="21556">
                  <a:moveTo>
                    <a:pt x="49613" y="-379"/>
                  </a:moveTo>
                  <a:cubicBezTo>
                    <a:pt x="40163" y="21662"/>
                    <a:pt x="14531" y="31911"/>
                    <a:pt x="-162" y="5282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20" name="任意多边形: 形状 2719">
              <a:extLst>
                <a:ext uri="{FF2B5EF4-FFF2-40B4-BE49-F238E27FC236}">
                  <a16:creationId xmlns:a16="http://schemas.microsoft.com/office/drawing/2014/main" id="{4EE15976-6901-856A-BFC8-DD0EB6B62A49}"/>
                </a:ext>
              </a:extLst>
            </p:cNvPr>
            <p:cNvSpPr/>
            <p:nvPr/>
          </p:nvSpPr>
          <p:spPr>
            <a:xfrm flipV="1">
              <a:off x="9271264" y="5380655"/>
              <a:ext cx="28509" cy="18932"/>
            </a:xfrm>
            <a:custGeom>
              <a:avLst/>
              <a:gdLst>
                <a:gd name="connsiteX0" fmla="*/ -163 w 28509"/>
                <a:gd name="connsiteY0" fmla="*/ 18228 h 18932"/>
                <a:gd name="connsiteX1" fmla="*/ 28347 w 28509"/>
                <a:gd name="connsiteY1" fmla="*/ -374 h 18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509" h="18932">
                  <a:moveTo>
                    <a:pt x="-163" y="18228"/>
                  </a:moveTo>
                  <a:cubicBezTo>
                    <a:pt x="12184" y="19663"/>
                    <a:pt x="26793" y="16947"/>
                    <a:pt x="28347" y="-37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21" name="任意多边形: 形状 2720">
              <a:extLst>
                <a:ext uri="{FF2B5EF4-FFF2-40B4-BE49-F238E27FC236}">
                  <a16:creationId xmlns:a16="http://schemas.microsoft.com/office/drawing/2014/main" id="{EF45B950-4E32-58C1-1699-258E9CFB3203}"/>
                </a:ext>
              </a:extLst>
            </p:cNvPr>
            <p:cNvSpPr/>
            <p:nvPr/>
          </p:nvSpPr>
          <p:spPr>
            <a:xfrm flipV="1">
              <a:off x="9351226" y="5434683"/>
              <a:ext cx="60769" cy="20739"/>
            </a:xfrm>
            <a:custGeom>
              <a:avLst/>
              <a:gdLst>
                <a:gd name="connsiteX0" fmla="*/ 60609 w 60769"/>
                <a:gd name="connsiteY0" fmla="*/ 20376 h 20739"/>
                <a:gd name="connsiteX1" fmla="*/ 46927 w 60769"/>
                <a:gd name="connsiteY1" fmla="*/ -364 h 20739"/>
                <a:gd name="connsiteX2" fmla="*/ -161 w 60769"/>
                <a:gd name="connsiteY2" fmla="*/ 10408 h 20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0769" h="20739">
                  <a:moveTo>
                    <a:pt x="60609" y="20376"/>
                  </a:moveTo>
                  <a:cubicBezTo>
                    <a:pt x="54793" y="18072"/>
                    <a:pt x="48276" y="12944"/>
                    <a:pt x="46927" y="-364"/>
                  </a:cubicBezTo>
                  <a:cubicBezTo>
                    <a:pt x="45879" y="11736"/>
                    <a:pt x="30336" y="21583"/>
                    <a:pt x="-161" y="10408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22" name="任意多边形: 形状 2721">
              <a:extLst>
                <a:ext uri="{FF2B5EF4-FFF2-40B4-BE49-F238E27FC236}">
                  <a16:creationId xmlns:a16="http://schemas.microsoft.com/office/drawing/2014/main" id="{BF4C4F22-0757-2AD0-6D15-26293126D478}"/>
                </a:ext>
              </a:extLst>
            </p:cNvPr>
            <p:cNvSpPr/>
            <p:nvPr/>
          </p:nvSpPr>
          <p:spPr>
            <a:xfrm flipV="1">
              <a:off x="9426681" y="5453250"/>
              <a:ext cx="23057" cy="22856"/>
            </a:xfrm>
            <a:custGeom>
              <a:avLst/>
              <a:gdLst>
                <a:gd name="connsiteX0" fmla="*/ 22898 w 23057"/>
                <a:gd name="connsiteY0" fmla="*/ 18798 h 22856"/>
                <a:gd name="connsiteX1" fmla="*/ 5863 w 23057"/>
                <a:gd name="connsiteY1" fmla="*/ -360 h 22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057" h="22856">
                  <a:moveTo>
                    <a:pt x="22898" y="18798"/>
                  </a:moveTo>
                  <a:cubicBezTo>
                    <a:pt x="1211" y="29267"/>
                    <a:pt x="-6770" y="15810"/>
                    <a:pt x="5863" y="-360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23" name="任意多边形: 形状 2722">
              <a:extLst>
                <a:ext uri="{FF2B5EF4-FFF2-40B4-BE49-F238E27FC236}">
                  <a16:creationId xmlns:a16="http://schemas.microsoft.com/office/drawing/2014/main" id="{5DED2498-667D-18EF-BD2E-5CD58A377FFF}"/>
                </a:ext>
              </a:extLst>
            </p:cNvPr>
            <p:cNvSpPr/>
            <p:nvPr/>
          </p:nvSpPr>
          <p:spPr>
            <a:xfrm flipV="1">
              <a:off x="9314246" y="5307507"/>
              <a:ext cx="22979" cy="20409"/>
            </a:xfrm>
            <a:custGeom>
              <a:avLst/>
              <a:gdLst>
                <a:gd name="connsiteX0" fmla="*/ 22817 w 22979"/>
                <a:gd name="connsiteY0" fmla="*/ 11075 h 20409"/>
                <a:gd name="connsiteX1" fmla="*/ 7386 w 22979"/>
                <a:gd name="connsiteY1" fmla="*/ -388 h 20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979" h="20409">
                  <a:moveTo>
                    <a:pt x="22817" y="11075"/>
                  </a:moveTo>
                  <a:cubicBezTo>
                    <a:pt x="7932" y="25404"/>
                    <a:pt x="-10903" y="23179"/>
                    <a:pt x="7386" y="-388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24" name="任意多边形: 形状 2723">
              <a:extLst>
                <a:ext uri="{FF2B5EF4-FFF2-40B4-BE49-F238E27FC236}">
                  <a16:creationId xmlns:a16="http://schemas.microsoft.com/office/drawing/2014/main" id="{5AE7C40C-9D55-63B2-61B1-FFA78FB5B04B}"/>
                </a:ext>
              </a:extLst>
            </p:cNvPr>
            <p:cNvSpPr/>
            <p:nvPr/>
          </p:nvSpPr>
          <p:spPr>
            <a:xfrm flipV="1">
              <a:off x="9348558" y="5308411"/>
              <a:ext cx="28671" cy="17091"/>
            </a:xfrm>
            <a:custGeom>
              <a:avLst/>
              <a:gdLst>
                <a:gd name="connsiteX0" fmla="*/ 28510 w 28671"/>
                <a:gd name="connsiteY0" fmla="*/ -388 h 17091"/>
                <a:gd name="connsiteX1" fmla="*/ 1891 w 28671"/>
                <a:gd name="connsiteY1" fmla="*/ 8304 h 17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671" h="17091">
                  <a:moveTo>
                    <a:pt x="28510" y="-388"/>
                  </a:moveTo>
                  <a:cubicBezTo>
                    <a:pt x="8113" y="20700"/>
                    <a:pt x="-5544" y="20640"/>
                    <a:pt x="1891" y="830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25" name="任意多边形: 形状 2724">
              <a:extLst>
                <a:ext uri="{FF2B5EF4-FFF2-40B4-BE49-F238E27FC236}">
                  <a16:creationId xmlns:a16="http://schemas.microsoft.com/office/drawing/2014/main" id="{5CBFE985-430C-11B0-049A-DE2919351AC0}"/>
                </a:ext>
              </a:extLst>
            </p:cNvPr>
            <p:cNvSpPr/>
            <p:nvPr/>
          </p:nvSpPr>
          <p:spPr>
            <a:xfrm flipV="1">
              <a:off x="9242069" y="5378247"/>
              <a:ext cx="17753" cy="18997"/>
            </a:xfrm>
            <a:custGeom>
              <a:avLst/>
              <a:gdLst>
                <a:gd name="connsiteX0" fmla="*/ 4147 w 17753"/>
                <a:gd name="connsiteY0" fmla="*/ 18623 h 18997"/>
                <a:gd name="connsiteX1" fmla="*/ 17590 w 17753"/>
                <a:gd name="connsiteY1" fmla="*/ 309 h 18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753" h="18997">
                  <a:moveTo>
                    <a:pt x="4147" y="18623"/>
                  </a:moveTo>
                  <a:cubicBezTo>
                    <a:pt x="-2042" y="10569"/>
                    <a:pt x="-4521" y="-3655"/>
                    <a:pt x="17590" y="309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26" name="任意多边形: 形状 2725">
              <a:extLst>
                <a:ext uri="{FF2B5EF4-FFF2-40B4-BE49-F238E27FC236}">
                  <a16:creationId xmlns:a16="http://schemas.microsoft.com/office/drawing/2014/main" id="{E29ACFD1-734F-4F8B-2EE8-BEF4065BFB0F}"/>
                </a:ext>
              </a:extLst>
            </p:cNvPr>
            <p:cNvSpPr/>
            <p:nvPr/>
          </p:nvSpPr>
          <p:spPr>
            <a:xfrm flipV="1">
              <a:off x="9228461" y="5406822"/>
              <a:ext cx="6369" cy="5764"/>
            </a:xfrm>
            <a:custGeom>
              <a:avLst/>
              <a:gdLst>
                <a:gd name="connsiteX0" fmla="*/ 6206 w 6369"/>
                <a:gd name="connsiteY0" fmla="*/ 5394 h 5764"/>
                <a:gd name="connsiteX1" fmla="*/ -164 w 6369"/>
                <a:gd name="connsiteY1" fmla="*/ -371 h 5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369" h="5764">
                  <a:moveTo>
                    <a:pt x="6206" y="5394"/>
                  </a:moveTo>
                  <a:cubicBezTo>
                    <a:pt x="4728" y="3061"/>
                    <a:pt x="2616" y="586"/>
                    <a:pt x="-164" y="-371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27" name="任意多边形: 形状 2726">
              <a:extLst>
                <a:ext uri="{FF2B5EF4-FFF2-40B4-BE49-F238E27FC236}">
                  <a16:creationId xmlns:a16="http://schemas.microsoft.com/office/drawing/2014/main" id="{5F613A90-F60E-E29F-D400-6121A009B741}"/>
                </a:ext>
              </a:extLst>
            </p:cNvPr>
            <p:cNvSpPr/>
            <p:nvPr/>
          </p:nvSpPr>
          <p:spPr>
            <a:xfrm flipV="1">
              <a:off x="9244511" y="5236229"/>
              <a:ext cx="16586" cy="21288"/>
            </a:xfrm>
            <a:custGeom>
              <a:avLst/>
              <a:gdLst>
                <a:gd name="connsiteX0" fmla="*/ 6230 w 16586"/>
                <a:gd name="connsiteY0" fmla="*/ -401 h 21288"/>
                <a:gd name="connsiteX1" fmla="*/ 16423 w 16586"/>
                <a:gd name="connsiteY1" fmla="*/ 16560 h 21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586" h="21288">
                  <a:moveTo>
                    <a:pt x="6230" y="-401"/>
                  </a:moveTo>
                  <a:cubicBezTo>
                    <a:pt x="-5829" y="13231"/>
                    <a:pt x="65" y="28553"/>
                    <a:pt x="16423" y="16560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28" name="任意多边形: 形状 2727">
              <a:extLst>
                <a:ext uri="{FF2B5EF4-FFF2-40B4-BE49-F238E27FC236}">
                  <a16:creationId xmlns:a16="http://schemas.microsoft.com/office/drawing/2014/main" id="{934C6422-8F16-82D1-34FF-455F8EBE7F07}"/>
                </a:ext>
              </a:extLst>
            </p:cNvPr>
            <p:cNvSpPr/>
            <p:nvPr/>
          </p:nvSpPr>
          <p:spPr>
            <a:xfrm flipV="1">
              <a:off x="9219925" y="5260991"/>
              <a:ext cx="15811" cy="24745"/>
            </a:xfrm>
            <a:custGeom>
              <a:avLst/>
              <a:gdLst>
                <a:gd name="connsiteX0" fmla="*/ 5812 w 15811"/>
                <a:gd name="connsiteY0" fmla="*/ -396 h 24745"/>
                <a:gd name="connsiteX1" fmla="*/ 15647 w 15811"/>
                <a:gd name="connsiteY1" fmla="*/ 21149 h 24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811" h="24745">
                  <a:moveTo>
                    <a:pt x="5812" y="-396"/>
                  </a:moveTo>
                  <a:cubicBezTo>
                    <a:pt x="-7061" y="15383"/>
                    <a:pt x="3031" y="31315"/>
                    <a:pt x="15647" y="21149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29" name="任意多边形: 形状 2728">
              <a:extLst>
                <a:ext uri="{FF2B5EF4-FFF2-40B4-BE49-F238E27FC236}">
                  <a16:creationId xmlns:a16="http://schemas.microsoft.com/office/drawing/2014/main" id="{60ABBF98-AC07-CD3D-344F-0BEEDED311C9}"/>
                </a:ext>
              </a:extLst>
            </p:cNvPr>
            <p:cNvSpPr/>
            <p:nvPr/>
          </p:nvSpPr>
          <p:spPr>
            <a:xfrm flipV="1">
              <a:off x="9252279" y="5273443"/>
              <a:ext cx="13752" cy="23365"/>
            </a:xfrm>
            <a:custGeom>
              <a:avLst/>
              <a:gdLst>
                <a:gd name="connsiteX0" fmla="*/ 8939 w 13752"/>
                <a:gd name="connsiteY0" fmla="*/ -394 h 23365"/>
                <a:gd name="connsiteX1" fmla="*/ 13589 w 13752"/>
                <a:gd name="connsiteY1" fmla="*/ 18984 h 23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752" h="23365">
                  <a:moveTo>
                    <a:pt x="8939" y="-394"/>
                  </a:moveTo>
                  <a:cubicBezTo>
                    <a:pt x="-7155" y="16330"/>
                    <a:pt x="441" y="30038"/>
                    <a:pt x="13589" y="1898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30" name="任意多边形: 形状 2729">
              <a:extLst>
                <a:ext uri="{FF2B5EF4-FFF2-40B4-BE49-F238E27FC236}">
                  <a16:creationId xmlns:a16="http://schemas.microsoft.com/office/drawing/2014/main" id="{EB0C3060-9480-1B23-F631-A219E8CEA1A3}"/>
                </a:ext>
              </a:extLst>
            </p:cNvPr>
            <p:cNvSpPr/>
            <p:nvPr/>
          </p:nvSpPr>
          <p:spPr>
            <a:xfrm flipV="1">
              <a:off x="9269720" y="5254051"/>
              <a:ext cx="19641" cy="21173"/>
            </a:xfrm>
            <a:custGeom>
              <a:avLst/>
              <a:gdLst>
                <a:gd name="connsiteX0" fmla="*/ 19479 w 19641"/>
                <a:gd name="connsiteY0" fmla="*/ 16952 h 21173"/>
                <a:gd name="connsiteX1" fmla="*/ 9040 w 19641"/>
                <a:gd name="connsiteY1" fmla="*/ -398 h 21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641" h="21173">
                  <a:moveTo>
                    <a:pt x="19479" y="16952"/>
                  </a:moveTo>
                  <a:cubicBezTo>
                    <a:pt x="9868" y="24127"/>
                    <a:pt x="-12816" y="22702"/>
                    <a:pt x="9040" y="-398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31" name="任意多边形: 形状 2730">
              <a:extLst>
                <a:ext uri="{FF2B5EF4-FFF2-40B4-BE49-F238E27FC236}">
                  <a16:creationId xmlns:a16="http://schemas.microsoft.com/office/drawing/2014/main" id="{635BC23C-B689-85E0-6419-75FCCCE9B00E}"/>
                </a:ext>
              </a:extLst>
            </p:cNvPr>
            <p:cNvSpPr/>
            <p:nvPr/>
          </p:nvSpPr>
          <p:spPr>
            <a:xfrm flipV="1">
              <a:off x="9281417" y="5288305"/>
              <a:ext cx="21993" cy="16581"/>
            </a:xfrm>
            <a:custGeom>
              <a:avLst/>
              <a:gdLst>
                <a:gd name="connsiteX0" fmla="*/ 21831 w 21993"/>
                <a:gd name="connsiteY0" fmla="*/ 6139 h 16581"/>
                <a:gd name="connsiteX1" fmla="*/ 4632 w 21993"/>
                <a:gd name="connsiteY1" fmla="*/ -392 h 16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993" h="16581">
                  <a:moveTo>
                    <a:pt x="21831" y="6139"/>
                  </a:moveTo>
                  <a:cubicBezTo>
                    <a:pt x="345" y="24648"/>
                    <a:pt x="-5421" y="14689"/>
                    <a:pt x="4632" y="-392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32" name="任意多边形: 形状 2731">
              <a:extLst>
                <a:ext uri="{FF2B5EF4-FFF2-40B4-BE49-F238E27FC236}">
                  <a16:creationId xmlns:a16="http://schemas.microsoft.com/office/drawing/2014/main" id="{C62D9FAD-5680-B415-EEE5-C22B535AC7AC}"/>
                </a:ext>
              </a:extLst>
            </p:cNvPr>
            <p:cNvSpPr/>
            <p:nvPr/>
          </p:nvSpPr>
          <p:spPr>
            <a:xfrm flipV="1">
              <a:off x="9312682" y="5278599"/>
              <a:ext cx="22875" cy="12981"/>
            </a:xfrm>
            <a:custGeom>
              <a:avLst/>
              <a:gdLst>
                <a:gd name="connsiteX0" fmla="*/ 22714 w 22875"/>
                <a:gd name="connsiteY0" fmla="*/ 4022 h 12981"/>
                <a:gd name="connsiteX1" fmla="*/ 3035 w 22875"/>
                <a:gd name="connsiteY1" fmla="*/ -394 h 12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875" h="12981">
                  <a:moveTo>
                    <a:pt x="22714" y="4022"/>
                  </a:moveTo>
                  <a:cubicBezTo>
                    <a:pt x="6664" y="19088"/>
                    <a:pt x="-6447" y="12143"/>
                    <a:pt x="3035" y="-39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33" name="任意多边形: 形状 2732">
              <a:extLst>
                <a:ext uri="{FF2B5EF4-FFF2-40B4-BE49-F238E27FC236}">
                  <a16:creationId xmlns:a16="http://schemas.microsoft.com/office/drawing/2014/main" id="{9CE47A23-9D49-0920-5840-B86F2E52A4F9}"/>
                </a:ext>
              </a:extLst>
            </p:cNvPr>
            <p:cNvSpPr/>
            <p:nvPr/>
          </p:nvSpPr>
          <p:spPr>
            <a:xfrm flipV="1">
              <a:off x="9235193" y="5302400"/>
              <a:ext cx="23779" cy="15602"/>
            </a:xfrm>
            <a:custGeom>
              <a:avLst/>
              <a:gdLst>
                <a:gd name="connsiteX0" fmla="*/ 188 w 23779"/>
                <a:gd name="connsiteY0" fmla="*/ -389 h 15602"/>
                <a:gd name="connsiteX1" fmla="*/ 23616 w 23779"/>
                <a:gd name="connsiteY1" fmla="*/ 7371 h 15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79" h="15602">
                  <a:moveTo>
                    <a:pt x="188" y="-389"/>
                  </a:moveTo>
                  <a:cubicBezTo>
                    <a:pt x="-1941" y="6135"/>
                    <a:pt x="5565" y="26154"/>
                    <a:pt x="23616" y="7371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34" name="任意多边形: 形状 2733">
              <a:extLst>
                <a:ext uri="{FF2B5EF4-FFF2-40B4-BE49-F238E27FC236}">
                  <a16:creationId xmlns:a16="http://schemas.microsoft.com/office/drawing/2014/main" id="{9270517E-8512-94E7-A285-A090A876AA23}"/>
                </a:ext>
              </a:extLst>
            </p:cNvPr>
            <p:cNvSpPr/>
            <p:nvPr/>
          </p:nvSpPr>
          <p:spPr>
            <a:xfrm flipV="1">
              <a:off x="9255252" y="5333372"/>
              <a:ext cx="28037" cy="16162"/>
            </a:xfrm>
            <a:custGeom>
              <a:avLst/>
              <a:gdLst>
                <a:gd name="connsiteX0" fmla="*/ 27874 w 28037"/>
                <a:gd name="connsiteY0" fmla="*/ 8527 h 16162"/>
                <a:gd name="connsiteX1" fmla="*/ 1536 w 28037"/>
                <a:gd name="connsiteY1" fmla="*/ -383 h 16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037" h="16162">
                  <a:moveTo>
                    <a:pt x="27874" y="8527"/>
                  </a:moveTo>
                  <a:cubicBezTo>
                    <a:pt x="15954" y="21520"/>
                    <a:pt x="-6504" y="16147"/>
                    <a:pt x="1536" y="-383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35" name="任意多边形: 形状 2734">
              <a:extLst>
                <a:ext uri="{FF2B5EF4-FFF2-40B4-BE49-F238E27FC236}">
                  <a16:creationId xmlns:a16="http://schemas.microsoft.com/office/drawing/2014/main" id="{330673CA-2633-A5C0-4D9D-C2FA5FC4D347}"/>
                </a:ext>
              </a:extLst>
            </p:cNvPr>
            <p:cNvSpPr/>
            <p:nvPr/>
          </p:nvSpPr>
          <p:spPr>
            <a:xfrm flipV="1">
              <a:off x="9287826" y="5324245"/>
              <a:ext cx="25109" cy="11735"/>
            </a:xfrm>
            <a:custGeom>
              <a:avLst/>
              <a:gdLst>
                <a:gd name="connsiteX0" fmla="*/ 24947 w 25109"/>
                <a:gd name="connsiteY0" fmla="*/ -386 h 11735"/>
                <a:gd name="connsiteX1" fmla="*/ 700 w 25109"/>
                <a:gd name="connsiteY1" fmla="*/ 5174 h 11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109" h="11735">
                  <a:moveTo>
                    <a:pt x="24947" y="-386"/>
                  </a:moveTo>
                  <a:cubicBezTo>
                    <a:pt x="11515" y="11935"/>
                    <a:pt x="-4015" y="15786"/>
                    <a:pt x="700" y="517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36" name="任意多边形: 形状 2735">
              <a:extLst>
                <a:ext uri="{FF2B5EF4-FFF2-40B4-BE49-F238E27FC236}">
                  <a16:creationId xmlns:a16="http://schemas.microsoft.com/office/drawing/2014/main" id="{940180BD-68D2-03FC-AE70-7A075BA26530}"/>
                </a:ext>
              </a:extLst>
            </p:cNvPr>
            <p:cNvSpPr/>
            <p:nvPr/>
          </p:nvSpPr>
          <p:spPr>
            <a:xfrm flipV="1">
              <a:off x="9100406" y="5263341"/>
              <a:ext cx="151672" cy="117261"/>
            </a:xfrm>
            <a:custGeom>
              <a:avLst/>
              <a:gdLst>
                <a:gd name="connsiteX0" fmla="*/ 6982 w 151672"/>
                <a:gd name="connsiteY0" fmla="*/ 95193 h 117261"/>
                <a:gd name="connsiteX1" fmla="*/ 43280 w 151672"/>
                <a:gd name="connsiteY1" fmla="*/ 55066 h 117261"/>
                <a:gd name="connsiteX2" fmla="*/ 117058 w 151672"/>
                <a:gd name="connsiteY2" fmla="*/ -387 h 117261"/>
                <a:gd name="connsiteX3" fmla="*/ 68303 w 151672"/>
                <a:gd name="connsiteY3" fmla="*/ 65345 h 117261"/>
                <a:gd name="connsiteX4" fmla="*/ -165 w 151672"/>
                <a:gd name="connsiteY4" fmla="*/ 111984 h 117261"/>
                <a:gd name="connsiteX5" fmla="*/ 98746 w 151672"/>
                <a:gd name="connsiteY5" fmla="*/ 51512 h 117261"/>
                <a:gd name="connsiteX6" fmla="*/ 131491 w 151672"/>
                <a:gd name="connsiteY6" fmla="*/ 15521 h 117261"/>
                <a:gd name="connsiteX7" fmla="*/ 78075 w 151672"/>
                <a:gd name="connsiteY7" fmla="*/ 116874 h 117261"/>
                <a:gd name="connsiteX8" fmla="*/ 151503 w 151672"/>
                <a:gd name="connsiteY8" fmla="*/ 19182 h 117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1672" h="117261">
                  <a:moveTo>
                    <a:pt x="6982" y="95193"/>
                  </a:moveTo>
                  <a:cubicBezTo>
                    <a:pt x="17752" y="91489"/>
                    <a:pt x="28542" y="78233"/>
                    <a:pt x="43280" y="55066"/>
                  </a:cubicBezTo>
                  <a:cubicBezTo>
                    <a:pt x="52549" y="40475"/>
                    <a:pt x="83819" y="2156"/>
                    <a:pt x="117058" y="-387"/>
                  </a:cubicBezTo>
                  <a:cubicBezTo>
                    <a:pt x="85499" y="6535"/>
                    <a:pt x="90687" y="57704"/>
                    <a:pt x="68303" y="65345"/>
                  </a:cubicBezTo>
                  <a:cubicBezTo>
                    <a:pt x="45922" y="72991"/>
                    <a:pt x="5811" y="88324"/>
                    <a:pt x="-165" y="111984"/>
                  </a:cubicBezTo>
                  <a:cubicBezTo>
                    <a:pt x="34882" y="86515"/>
                    <a:pt x="72856" y="103008"/>
                    <a:pt x="98746" y="51512"/>
                  </a:cubicBezTo>
                  <a:cubicBezTo>
                    <a:pt x="105972" y="37128"/>
                    <a:pt x="117788" y="23113"/>
                    <a:pt x="131491" y="15521"/>
                  </a:cubicBezTo>
                  <a:cubicBezTo>
                    <a:pt x="123386" y="78373"/>
                    <a:pt x="61569" y="80505"/>
                    <a:pt x="78075" y="116874"/>
                  </a:cubicBezTo>
                  <a:cubicBezTo>
                    <a:pt x="84642" y="81676"/>
                    <a:pt x="152193" y="77006"/>
                    <a:pt x="151503" y="1918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37" name="任意多边形: 形状 2736">
              <a:extLst>
                <a:ext uri="{FF2B5EF4-FFF2-40B4-BE49-F238E27FC236}">
                  <a16:creationId xmlns:a16="http://schemas.microsoft.com/office/drawing/2014/main" id="{21119782-F1D4-AAB1-5A5B-AF16FC6055AB}"/>
                </a:ext>
              </a:extLst>
            </p:cNvPr>
            <p:cNvSpPr/>
            <p:nvPr/>
          </p:nvSpPr>
          <p:spPr>
            <a:xfrm flipV="1">
              <a:off x="9440988" y="5395855"/>
              <a:ext cx="31611" cy="5626"/>
            </a:xfrm>
            <a:custGeom>
              <a:avLst/>
              <a:gdLst>
                <a:gd name="connsiteX0" fmla="*/ 31452 w 31611"/>
                <a:gd name="connsiteY0" fmla="*/ 2740 h 5626"/>
                <a:gd name="connsiteX1" fmla="*/ -159 w 31611"/>
                <a:gd name="connsiteY1" fmla="*/ -373 h 5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611" h="5626">
                  <a:moveTo>
                    <a:pt x="31452" y="2740"/>
                  </a:moveTo>
                  <a:cubicBezTo>
                    <a:pt x="21914" y="6565"/>
                    <a:pt x="11073" y="6399"/>
                    <a:pt x="-159" y="-37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38" name="任意多边形: 形状 2737">
              <a:extLst>
                <a:ext uri="{FF2B5EF4-FFF2-40B4-BE49-F238E27FC236}">
                  <a16:creationId xmlns:a16="http://schemas.microsoft.com/office/drawing/2014/main" id="{5FA6C2C8-BB17-411A-DBAA-4DDFB81E28AF}"/>
                </a:ext>
              </a:extLst>
            </p:cNvPr>
            <p:cNvSpPr/>
            <p:nvPr/>
          </p:nvSpPr>
          <p:spPr>
            <a:xfrm flipV="1">
              <a:off x="9181968" y="5252697"/>
              <a:ext cx="3361" cy="21608"/>
            </a:xfrm>
            <a:custGeom>
              <a:avLst/>
              <a:gdLst>
                <a:gd name="connsiteX0" fmla="*/ -46 w 3361"/>
                <a:gd name="connsiteY0" fmla="*/ -398 h 21608"/>
                <a:gd name="connsiteX1" fmla="*/ 2713 w 3361"/>
                <a:gd name="connsiteY1" fmla="*/ 21210 h 21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61" h="21608">
                  <a:moveTo>
                    <a:pt x="-46" y="-398"/>
                  </a:moveTo>
                  <a:cubicBezTo>
                    <a:pt x="-1067" y="8637"/>
                    <a:pt x="4893" y="13222"/>
                    <a:pt x="2713" y="2121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39" name="任意多边形: 形状 2738">
              <a:extLst>
                <a:ext uri="{FF2B5EF4-FFF2-40B4-BE49-F238E27FC236}">
                  <a16:creationId xmlns:a16="http://schemas.microsoft.com/office/drawing/2014/main" id="{C21D241A-591D-E2E1-222D-6C58BF69D034}"/>
                </a:ext>
              </a:extLst>
            </p:cNvPr>
            <p:cNvSpPr/>
            <p:nvPr/>
          </p:nvSpPr>
          <p:spPr>
            <a:xfrm flipV="1">
              <a:off x="9398769" y="5751022"/>
              <a:ext cx="22617" cy="20132"/>
            </a:xfrm>
            <a:custGeom>
              <a:avLst/>
              <a:gdLst>
                <a:gd name="connsiteX0" fmla="*/ 21758 w 22617"/>
                <a:gd name="connsiteY0" fmla="*/ -304 h 20132"/>
                <a:gd name="connsiteX1" fmla="*/ -160 w 22617"/>
                <a:gd name="connsiteY1" fmla="*/ 18763 h 20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617" h="20132">
                  <a:moveTo>
                    <a:pt x="21758" y="-304"/>
                  </a:moveTo>
                  <a:cubicBezTo>
                    <a:pt x="25674" y="11963"/>
                    <a:pt x="12436" y="23432"/>
                    <a:pt x="-160" y="18763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40" name="任意多边形: 形状 2739">
              <a:extLst>
                <a:ext uri="{FF2B5EF4-FFF2-40B4-BE49-F238E27FC236}">
                  <a16:creationId xmlns:a16="http://schemas.microsoft.com/office/drawing/2014/main" id="{6CB2C79B-F774-C3C2-22BD-A87EEAD35326}"/>
                </a:ext>
              </a:extLst>
            </p:cNvPr>
            <p:cNvSpPr/>
            <p:nvPr/>
          </p:nvSpPr>
          <p:spPr>
            <a:xfrm flipV="1">
              <a:off x="9454144" y="5780799"/>
              <a:ext cx="22981" cy="21743"/>
            </a:xfrm>
            <a:custGeom>
              <a:avLst/>
              <a:gdLst>
                <a:gd name="connsiteX0" fmla="*/ -159 w 22981"/>
                <a:gd name="connsiteY0" fmla="*/ 20970 h 21743"/>
                <a:gd name="connsiteX1" fmla="*/ 20336 w 22981"/>
                <a:gd name="connsiteY1" fmla="*/ -298 h 21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981" h="21743">
                  <a:moveTo>
                    <a:pt x="-159" y="20970"/>
                  </a:moveTo>
                  <a:cubicBezTo>
                    <a:pt x="8314" y="24056"/>
                    <a:pt x="30151" y="11539"/>
                    <a:pt x="20336" y="-298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41" name="任意多边形: 形状 2740">
              <a:extLst>
                <a:ext uri="{FF2B5EF4-FFF2-40B4-BE49-F238E27FC236}">
                  <a16:creationId xmlns:a16="http://schemas.microsoft.com/office/drawing/2014/main" id="{9707F433-B40F-8030-F049-CB5E6B79B94E}"/>
                </a:ext>
              </a:extLst>
            </p:cNvPr>
            <p:cNvSpPr/>
            <p:nvPr/>
          </p:nvSpPr>
          <p:spPr>
            <a:xfrm flipV="1">
              <a:off x="9428180" y="5701638"/>
              <a:ext cx="20010" cy="5303"/>
            </a:xfrm>
            <a:custGeom>
              <a:avLst/>
              <a:gdLst>
                <a:gd name="connsiteX0" fmla="*/ 19851 w 20010"/>
                <a:gd name="connsiteY0" fmla="*/ 4886 h 5303"/>
                <a:gd name="connsiteX1" fmla="*/ -160 w 20010"/>
                <a:gd name="connsiteY1" fmla="*/ -315 h 5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010" h="5303">
                  <a:moveTo>
                    <a:pt x="19851" y="4886"/>
                  </a:moveTo>
                  <a:cubicBezTo>
                    <a:pt x="14752" y="5544"/>
                    <a:pt x="4751" y="2945"/>
                    <a:pt x="-160" y="-315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42" name="任意多边形: 形状 2741">
              <a:extLst>
                <a:ext uri="{FF2B5EF4-FFF2-40B4-BE49-F238E27FC236}">
                  <a16:creationId xmlns:a16="http://schemas.microsoft.com/office/drawing/2014/main" id="{1CB6BACC-FE65-8428-550B-CDF24F7F3B3E}"/>
                </a:ext>
              </a:extLst>
            </p:cNvPr>
            <p:cNvSpPr/>
            <p:nvPr/>
          </p:nvSpPr>
          <p:spPr>
            <a:xfrm flipV="1">
              <a:off x="9467093" y="5749478"/>
              <a:ext cx="17649" cy="3935"/>
            </a:xfrm>
            <a:custGeom>
              <a:avLst/>
              <a:gdLst>
                <a:gd name="connsiteX0" fmla="*/ 17491 w 17649"/>
                <a:gd name="connsiteY0" fmla="*/ -306 h 3935"/>
                <a:gd name="connsiteX1" fmla="*/ -159 w 17649"/>
                <a:gd name="connsiteY1" fmla="*/ 3399 h 3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649" h="3935">
                  <a:moveTo>
                    <a:pt x="17491" y="-306"/>
                  </a:moveTo>
                  <a:cubicBezTo>
                    <a:pt x="10165" y="3967"/>
                    <a:pt x="4343" y="3891"/>
                    <a:pt x="-159" y="3399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43" name="任意多边形: 形状 2742">
              <a:extLst>
                <a:ext uri="{FF2B5EF4-FFF2-40B4-BE49-F238E27FC236}">
                  <a16:creationId xmlns:a16="http://schemas.microsoft.com/office/drawing/2014/main" id="{54CEBBAD-3A58-BCD3-E4CD-1665B6746C63}"/>
                </a:ext>
              </a:extLst>
            </p:cNvPr>
            <p:cNvSpPr/>
            <p:nvPr/>
          </p:nvSpPr>
          <p:spPr>
            <a:xfrm flipV="1">
              <a:off x="9374253" y="5669951"/>
              <a:ext cx="20377" cy="12539"/>
            </a:xfrm>
            <a:custGeom>
              <a:avLst/>
              <a:gdLst>
                <a:gd name="connsiteX0" fmla="*/ -161 w 20377"/>
                <a:gd name="connsiteY0" fmla="*/ 12219 h 12539"/>
                <a:gd name="connsiteX1" fmla="*/ 20217 w 20377"/>
                <a:gd name="connsiteY1" fmla="*/ -320 h 12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377" h="12539">
                  <a:moveTo>
                    <a:pt x="-161" y="12219"/>
                  </a:moveTo>
                  <a:cubicBezTo>
                    <a:pt x="4220" y="10821"/>
                    <a:pt x="14177" y="5708"/>
                    <a:pt x="20217" y="-320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44" name="任意多边形: 形状 2743">
              <a:extLst>
                <a:ext uri="{FF2B5EF4-FFF2-40B4-BE49-F238E27FC236}">
                  <a16:creationId xmlns:a16="http://schemas.microsoft.com/office/drawing/2014/main" id="{77BF2B57-F8C0-989B-602B-AC0D1C2D0E75}"/>
                </a:ext>
              </a:extLst>
            </p:cNvPr>
            <p:cNvSpPr/>
            <p:nvPr/>
          </p:nvSpPr>
          <p:spPr>
            <a:xfrm flipV="1">
              <a:off x="9324081" y="5736471"/>
              <a:ext cx="12309" cy="6821"/>
            </a:xfrm>
            <a:custGeom>
              <a:avLst/>
              <a:gdLst>
                <a:gd name="connsiteX0" fmla="*/ 12148 w 12309"/>
                <a:gd name="connsiteY0" fmla="*/ -308 h 6821"/>
                <a:gd name="connsiteX1" fmla="*/ -162 w 12309"/>
                <a:gd name="connsiteY1" fmla="*/ 6514 h 6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309" h="6821">
                  <a:moveTo>
                    <a:pt x="12148" y="-308"/>
                  </a:moveTo>
                  <a:cubicBezTo>
                    <a:pt x="6239" y="852"/>
                    <a:pt x="2430" y="3276"/>
                    <a:pt x="-162" y="651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45" name="任意多边形: 形状 2744">
              <a:extLst>
                <a:ext uri="{FF2B5EF4-FFF2-40B4-BE49-F238E27FC236}">
                  <a16:creationId xmlns:a16="http://schemas.microsoft.com/office/drawing/2014/main" id="{65766AA8-851A-37AB-AF4A-1CE96FF8CAC0}"/>
                </a:ext>
              </a:extLst>
            </p:cNvPr>
            <p:cNvSpPr/>
            <p:nvPr/>
          </p:nvSpPr>
          <p:spPr>
            <a:xfrm flipV="1">
              <a:off x="9426892" y="5728924"/>
              <a:ext cx="4654" cy="21036"/>
            </a:xfrm>
            <a:custGeom>
              <a:avLst/>
              <a:gdLst>
                <a:gd name="connsiteX0" fmla="*/ 4470 w 4654"/>
                <a:gd name="connsiteY0" fmla="*/ -308 h 21036"/>
                <a:gd name="connsiteX1" fmla="*/ -160 w 4654"/>
                <a:gd name="connsiteY1" fmla="*/ 20728 h 21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654" h="21036">
                  <a:moveTo>
                    <a:pt x="4470" y="-308"/>
                  </a:moveTo>
                  <a:cubicBezTo>
                    <a:pt x="4689" y="5657"/>
                    <a:pt x="3474" y="15461"/>
                    <a:pt x="-160" y="20728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46" name="任意多边形: 形状 2745">
              <a:extLst>
                <a:ext uri="{FF2B5EF4-FFF2-40B4-BE49-F238E27FC236}">
                  <a16:creationId xmlns:a16="http://schemas.microsoft.com/office/drawing/2014/main" id="{945195BA-7AF7-60E7-EF1C-C07D9B2EE4E7}"/>
                </a:ext>
              </a:extLst>
            </p:cNvPr>
            <p:cNvSpPr/>
            <p:nvPr/>
          </p:nvSpPr>
          <p:spPr>
            <a:xfrm flipV="1">
              <a:off x="9334486" y="5687312"/>
              <a:ext cx="56985" cy="11877"/>
            </a:xfrm>
            <a:custGeom>
              <a:avLst/>
              <a:gdLst>
                <a:gd name="connsiteX0" fmla="*/ -161 w 56985"/>
                <a:gd name="connsiteY0" fmla="*/ 1062 h 11877"/>
                <a:gd name="connsiteX1" fmla="*/ 56824 w 56985"/>
                <a:gd name="connsiteY1" fmla="*/ 4122 h 11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6985" h="11877">
                  <a:moveTo>
                    <a:pt x="-161" y="1062"/>
                  </a:moveTo>
                  <a:cubicBezTo>
                    <a:pt x="9256" y="-7253"/>
                    <a:pt x="34729" y="25656"/>
                    <a:pt x="56824" y="4122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47" name="任意多边形: 形状 2746">
              <a:extLst>
                <a:ext uri="{FF2B5EF4-FFF2-40B4-BE49-F238E27FC236}">
                  <a16:creationId xmlns:a16="http://schemas.microsoft.com/office/drawing/2014/main" id="{CE312D17-4D50-755B-0F9F-F80FF0BD1EE3}"/>
                </a:ext>
              </a:extLst>
            </p:cNvPr>
            <p:cNvSpPr/>
            <p:nvPr/>
          </p:nvSpPr>
          <p:spPr>
            <a:xfrm flipV="1">
              <a:off x="9379975" y="5713206"/>
              <a:ext cx="1422" cy="20800"/>
            </a:xfrm>
            <a:custGeom>
              <a:avLst/>
              <a:gdLst>
                <a:gd name="connsiteX0" fmla="*/ 1261 w 1422"/>
                <a:gd name="connsiteY0" fmla="*/ -311 h 20800"/>
                <a:gd name="connsiteX1" fmla="*/ 1139 w 1422"/>
                <a:gd name="connsiteY1" fmla="*/ 20489 h 2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2" h="20800">
                  <a:moveTo>
                    <a:pt x="1261" y="-311"/>
                  </a:moveTo>
                  <a:cubicBezTo>
                    <a:pt x="-707" y="5626"/>
                    <a:pt x="-522" y="13775"/>
                    <a:pt x="1139" y="20489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23D9F8E0-7E90-63B8-780A-31A986A3CA8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4025" y="-162067"/>
            <a:ext cx="2177974" cy="2177974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11C3545F-03EC-49E9-8D12-DB392D59BFD5}"/>
              </a:ext>
            </a:extLst>
          </p:cNvPr>
          <p:cNvGrpSpPr/>
          <p:nvPr/>
        </p:nvGrpSpPr>
        <p:grpSpPr>
          <a:xfrm>
            <a:off x="4279151" y="1420208"/>
            <a:ext cx="3633698" cy="720114"/>
            <a:chOff x="1616610" y="1427103"/>
            <a:chExt cx="3633698" cy="720114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A97CC63A-6FCA-E08E-E336-45E657B94374}"/>
                </a:ext>
              </a:extLst>
            </p:cNvPr>
            <p:cNvSpPr/>
            <p:nvPr/>
          </p:nvSpPr>
          <p:spPr>
            <a:xfrm>
              <a:off x="1616610" y="1427103"/>
              <a:ext cx="3633698" cy="720114"/>
            </a:xfrm>
            <a:custGeom>
              <a:avLst/>
              <a:gdLst>
                <a:gd name="connsiteX0" fmla="*/ 69813 w 3633698"/>
                <a:gd name="connsiteY0" fmla="*/ 0 h 720114"/>
                <a:gd name="connsiteX1" fmla="*/ 329121 w 3633698"/>
                <a:gd name="connsiteY1" fmla="*/ 0 h 720114"/>
                <a:gd name="connsiteX2" fmla="*/ 534945 w 3633698"/>
                <a:gd name="connsiteY2" fmla="*/ 0 h 720114"/>
                <a:gd name="connsiteX3" fmla="*/ 574090 w 3633698"/>
                <a:gd name="connsiteY3" fmla="*/ 0 h 720114"/>
                <a:gd name="connsiteX4" fmla="*/ 782627 w 3633698"/>
                <a:gd name="connsiteY4" fmla="*/ 0 h 720114"/>
                <a:gd name="connsiteX5" fmla="*/ 846249 w 3633698"/>
                <a:gd name="connsiteY5" fmla="*/ 0 h 720114"/>
                <a:gd name="connsiteX6" fmla="*/ 975269 w 3633698"/>
                <a:gd name="connsiteY6" fmla="*/ 0 h 720114"/>
                <a:gd name="connsiteX7" fmla="*/ 1105557 w 3633698"/>
                <a:gd name="connsiteY7" fmla="*/ 0 h 720114"/>
                <a:gd name="connsiteX8" fmla="*/ 1234577 w 3633698"/>
                <a:gd name="connsiteY8" fmla="*/ 0 h 720114"/>
                <a:gd name="connsiteX9" fmla="*/ 1311381 w 3633698"/>
                <a:gd name="connsiteY9" fmla="*/ 0 h 720114"/>
                <a:gd name="connsiteX10" fmla="*/ 1350526 w 3633698"/>
                <a:gd name="connsiteY10" fmla="*/ 0 h 720114"/>
                <a:gd name="connsiteX11" fmla="*/ 1559063 w 3633698"/>
                <a:gd name="connsiteY11" fmla="*/ 0 h 720114"/>
                <a:gd name="connsiteX12" fmla="*/ 1622685 w 3633698"/>
                <a:gd name="connsiteY12" fmla="*/ 0 h 720114"/>
                <a:gd name="connsiteX13" fmla="*/ 1751705 w 3633698"/>
                <a:gd name="connsiteY13" fmla="*/ 0 h 720114"/>
                <a:gd name="connsiteX14" fmla="*/ 1881993 w 3633698"/>
                <a:gd name="connsiteY14" fmla="*/ 0 h 720114"/>
                <a:gd name="connsiteX15" fmla="*/ 2011013 w 3633698"/>
                <a:gd name="connsiteY15" fmla="*/ 0 h 720114"/>
                <a:gd name="connsiteX16" fmla="*/ 2087817 w 3633698"/>
                <a:gd name="connsiteY16" fmla="*/ 0 h 720114"/>
                <a:gd name="connsiteX17" fmla="*/ 2126962 w 3633698"/>
                <a:gd name="connsiteY17" fmla="*/ 0 h 720114"/>
                <a:gd name="connsiteX18" fmla="*/ 2335500 w 3633698"/>
                <a:gd name="connsiteY18" fmla="*/ 0 h 720114"/>
                <a:gd name="connsiteX19" fmla="*/ 2399121 w 3633698"/>
                <a:gd name="connsiteY19" fmla="*/ 0 h 720114"/>
                <a:gd name="connsiteX20" fmla="*/ 2528141 w 3633698"/>
                <a:gd name="connsiteY20" fmla="*/ 0 h 720114"/>
                <a:gd name="connsiteX21" fmla="*/ 2658429 w 3633698"/>
                <a:gd name="connsiteY21" fmla="*/ 0 h 720114"/>
                <a:gd name="connsiteX22" fmla="*/ 2787449 w 3633698"/>
                <a:gd name="connsiteY22" fmla="*/ 0 h 720114"/>
                <a:gd name="connsiteX23" fmla="*/ 2864253 w 3633698"/>
                <a:gd name="connsiteY23" fmla="*/ 0 h 720114"/>
                <a:gd name="connsiteX24" fmla="*/ 2903399 w 3633698"/>
                <a:gd name="connsiteY24" fmla="*/ 0 h 720114"/>
                <a:gd name="connsiteX25" fmla="*/ 3111936 w 3633698"/>
                <a:gd name="connsiteY25" fmla="*/ 0 h 720114"/>
                <a:gd name="connsiteX26" fmla="*/ 3304577 w 3633698"/>
                <a:gd name="connsiteY26" fmla="*/ 0 h 720114"/>
                <a:gd name="connsiteX27" fmla="*/ 3563885 w 3633698"/>
                <a:gd name="connsiteY27" fmla="*/ 0 h 720114"/>
                <a:gd name="connsiteX28" fmla="*/ 3564275 w 3633698"/>
                <a:gd name="connsiteY28" fmla="*/ 3867 h 720114"/>
                <a:gd name="connsiteX29" fmla="*/ 3633698 w 3633698"/>
                <a:gd name="connsiteY29" fmla="*/ 60449 h 720114"/>
                <a:gd name="connsiteX30" fmla="*/ 3633698 w 3633698"/>
                <a:gd name="connsiteY30" fmla="*/ 201473 h 720114"/>
                <a:gd name="connsiteX31" fmla="*/ 3633698 w 3633698"/>
                <a:gd name="connsiteY31" fmla="*/ 329328 h 720114"/>
                <a:gd name="connsiteX32" fmla="*/ 3633698 w 3633698"/>
                <a:gd name="connsiteY32" fmla="*/ 470352 h 720114"/>
                <a:gd name="connsiteX33" fmla="*/ 3633698 w 3633698"/>
                <a:gd name="connsiteY33" fmla="*/ 511684 h 720114"/>
                <a:gd name="connsiteX34" fmla="*/ 3633698 w 3633698"/>
                <a:gd name="connsiteY34" fmla="*/ 604792 h 720114"/>
                <a:gd name="connsiteX35" fmla="*/ 3633698 w 3633698"/>
                <a:gd name="connsiteY35" fmla="*/ 652708 h 720114"/>
                <a:gd name="connsiteX36" fmla="*/ 3564275 w 3633698"/>
                <a:gd name="connsiteY36" fmla="*/ 709289 h 720114"/>
                <a:gd name="connsiteX37" fmla="*/ 3563184 w 3633698"/>
                <a:gd name="connsiteY37" fmla="*/ 720114 h 720114"/>
                <a:gd name="connsiteX38" fmla="*/ 3370542 w 3633698"/>
                <a:gd name="connsiteY38" fmla="*/ 720114 h 720114"/>
                <a:gd name="connsiteX39" fmla="*/ 3304577 w 3633698"/>
                <a:gd name="connsiteY39" fmla="*/ 720114 h 720114"/>
                <a:gd name="connsiteX40" fmla="*/ 3122859 w 3633698"/>
                <a:gd name="connsiteY40" fmla="*/ 720114 h 720114"/>
                <a:gd name="connsiteX41" fmla="*/ 3111936 w 3633698"/>
                <a:gd name="connsiteY41" fmla="*/ 720114 h 720114"/>
                <a:gd name="connsiteX42" fmla="*/ 2902697 w 3633698"/>
                <a:gd name="connsiteY42" fmla="*/ 720114 h 720114"/>
                <a:gd name="connsiteX43" fmla="*/ 2864253 w 3633698"/>
                <a:gd name="connsiteY43" fmla="*/ 720114 h 720114"/>
                <a:gd name="connsiteX44" fmla="*/ 2786748 w 3633698"/>
                <a:gd name="connsiteY44" fmla="*/ 720114 h 720114"/>
                <a:gd name="connsiteX45" fmla="*/ 2658429 w 3633698"/>
                <a:gd name="connsiteY45" fmla="*/ 720114 h 720114"/>
                <a:gd name="connsiteX46" fmla="*/ 2644091 w 3633698"/>
                <a:gd name="connsiteY46" fmla="*/ 720114 h 720114"/>
                <a:gd name="connsiteX47" fmla="*/ 2594106 w 3633698"/>
                <a:gd name="connsiteY47" fmla="*/ 720114 h 720114"/>
                <a:gd name="connsiteX48" fmla="*/ 2528141 w 3633698"/>
                <a:gd name="connsiteY48" fmla="*/ 720114 h 720114"/>
                <a:gd name="connsiteX49" fmla="*/ 2399823 w 3633698"/>
                <a:gd name="connsiteY49" fmla="*/ 720114 h 720114"/>
                <a:gd name="connsiteX50" fmla="*/ 2346423 w 3633698"/>
                <a:gd name="connsiteY50" fmla="*/ 720114 h 720114"/>
                <a:gd name="connsiteX51" fmla="*/ 2335500 w 3633698"/>
                <a:gd name="connsiteY51" fmla="*/ 720114 h 720114"/>
                <a:gd name="connsiteX52" fmla="*/ 2126261 w 3633698"/>
                <a:gd name="connsiteY52" fmla="*/ 720114 h 720114"/>
                <a:gd name="connsiteX53" fmla="*/ 2087817 w 3633698"/>
                <a:gd name="connsiteY53" fmla="*/ 720114 h 720114"/>
                <a:gd name="connsiteX54" fmla="*/ 2010311 w 3633698"/>
                <a:gd name="connsiteY54" fmla="*/ 720114 h 720114"/>
                <a:gd name="connsiteX55" fmla="*/ 1881993 w 3633698"/>
                <a:gd name="connsiteY55" fmla="*/ 720114 h 720114"/>
                <a:gd name="connsiteX56" fmla="*/ 1867655 w 3633698"/>
                <a:gd name="connsiteY56" fmla="*/ 720114 h 720114"/>
                <a:gd name="connsiteX57" fmla="*/ 1817669 w 3633698"/>
                <a:gd name="connsiteY57" fmla="*/ 720114 h 720114"/>
                <a:gd name="connsiteX58" fmla="*/ 1751705 w 3633698"/>
                <a:gd name="connsiteY58" fmla="*/ 720114 h 720114"/>
                <a:gd name="connsiteX59" fmla="*/ 1623386 w 3633698"/>
                <a:gd name="connsiteY59" fmla="*/ 720114 h 720114"/>
                <a:gd name="connsiteX60" fmla="*/ 1569987 w 3633698"/>
                <a:gd name="connsiteY60" fmla="*/ 720114 h 720114"/>
                <a:gd name="connsiteX61" fmla="*/ 1559063 w 3633698"/>
                <a:gd name="connsiteY61" fmla="*/ 720114 h 720114"/>
                <a:gd name="connsiteX62" fmla="*/ 1349825 w 3633698"/>
                <a:gd name="connsiteY62" fmla="*/ 720114 h 720114"/>
                <a:gd name="connsiteX63" fmla="*/ 1311381 w 3633698"/>
                <a:gd name="connsiteY63" fmla="*/ 720114 h 720114"/>
                <a:gd name="connsiteX64" fmla="*/ 1233875 w 3633698"/>
                <a:gd name="connsiteY64" fmla="*/ 720114 h 720114"/>
                <a:gd name="connsiteX65" fmla="*/ 1105557 w 3633698"/>
                <a:gd name="connsiteY65" fmla="*/ 720114 h 720114"/>
                <a:gd name="connsiteX66" fmla="*/ 1091219 w 3633698"/>
                <a:gd name="connsiteY66" fmla="*/ 720114 h 720114"/>
                <a:gd name="connsiteX67" fmla="*/ 1041233 w 3633698"/>
                <a:gd name="connsiteY67" fmla="*/ 720114 h 720114"/>
                <a:gd name="connsiteX68" fmla="*/ 975269 w 3633698"/>
                <a:gd name="connsiteY68" fmla="*/ 720114 h 720114"/>
                <a:gd name="connsiteX69" fmla="*/ 846950 w 3633698"/>
                <a:gd name="connsiteY69" fmla="*/ 720114 h 720114"/>
                <a:gd name="connsiteX70" fmla="*/ 793551 w 3633698"/>
                <a:gd name="connsiteY70" fmla="*/ 720114 h 720114"/>
                <a:gd name="connsiteX71" fmla="*/ 782627 w 3633698"/>
                <a:gd name="connsiteY71" fmla="*/ 720114 h 720114"/>
                <a:gd name="connsiteX72" fmla="*/ 573389 w 3633698"/>
                <a:gd name="connsiteY72" fmla="*/ 720114 h 720114"/>
                <a:gd name="connsiteX73" fmla="*/ 534945 w 3633698"/>
                <a:gd name="connsiteY73" fmla="*/ 720114 h 720114"/>
                <a:gd name="connsiteX74" fmla="*/ 329121 w 3633698"/>
                <a:gd name="connsiteY74" fmla="*/ 720114 h 720114"/>
                <a:gd name="connsiteX75" fmla="*/ 314783 w 3633698"/>
                <a:gd name="connsiteY75" fmla="*/ 720114 h 720114"/>
                <a:gd name="connsiteX76" fmla="*/ 70514 w 3633698"/>
                <a:gd name="connsiteY76" fmla="*/ 720114 h 720114"/>
                <a:gd name="connsiteX77" fmla="*/ 69423 w 3633698"/>
                <a:gd name="connsiteY77" fmla="*/ 709289 h 720114"/>
                <a:gd name="connsiteX78" fmla="*/ 0 w 3633698"/>
                <a:gd name="connsiteY78" fmla="*/ 652708 h 720114"/>
                <a:gd name="connsiteX79" fmla="*/ 0 w 3633698"/>
                <a:gd name="connsiteY79" fmla="*/ 652708 h 720114"/>
                <a:gd name="connsiteX80" fmla="*/ 0 w 3633698"/>
                <a:gd name="connsiteY80" fmla="*/ 604792 h 720114"/>
                <a:gd name="connsiteX81" fmla="*/ 0 w 3633698"/>
                <a:gd name="connsiteY81" fmla="*/ 511684 h 720114"/>
                <a:gd name="connsiteX82" fmla="*/ 0 w 3633698"/>
                <a:gd name="connsiteY82" fmla="*/ 470352 h 720114"/>
                <a:gd name="connsiteX83" fmla="*/ 0 w 3633698"/>
                <a:gd name="connsiteY83" fmla="*/ 329328 h 720114"/>
                <a:gd name="connsiteX84" fmla="*/ 0 w 3633698"/>
                <a:gd name="connsiteY84" fmla="*/ 201473 h 720114"/>
                <a:gd name="connsiteX85" fmla="*/ 0 w 3633698"/>
                <a:gd name="connsiteY85" fmla="*/ 60449 h 720114"/>
                <a:gd name="connsiteX86" fmla="*/ 0 w 3633698"/>
                <a:gd name="connsiteY86" fmla="*/ 60449 h 720114"/>
                <a:gd name="connsiteX87" fmla="*/ 69423 w 3633698"/>
                <a:gd name="connsiteY87" fmla="*/ 3867 h 720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</a:cxnLst>
              <a:rect l="l" t="t" r="r" b="b"/>
              <a:pathLst>
                <a:path w="3633698" h="720114">
                  <a:moveTo>
                    <a:pt x="69813" y="0"/>
                  </a:moveTo>
                  <a:lnTo>
                    <a:pt x="329121" y="0"/>
                  </a:lnTo>
                  <a:lnTo>
                    <a:pt x="534945" y="0"/>
                  </a:lnTo>
                  <a:lnTo>
                    <a:pt x="574090" y="0"/>
                  </a:lnTo>
                  <a:lnTo>
                    <a:pt x="782627" y="0"/>
                  </a:lnTo>
                  <a:lnTo>
                    <a:pt x="846249" y="0"/>
                  </a:lnTo>
                  <a:lnTo>
                    <a:pt x="975269" y="0"/>
                  </a:lnTo>
                  <a:lnTo>
                    <a:pt x="1105557" y="0"/>
                  </a:lnTo>
                  <a:lnTo>
                    <a:pt x="1234577" y="0"/>
                  </a:lnTo>
                  <a:lnTo>
                    <a:pt x="1311381" y="0"/>
                  </a:lnTo>
                  <a:lnTo>
                    <a:pt x="1350526" y="0"/>
                  </a:lnTo>
                  <a:lnTo>
                    <a:pt x="1559063" y="0"/>
                  </a:lnTo>
                  <a:lnTo>
                    <a:pt x="1622685" y="0"/>
                  </a:lnTo>
                  <a:lnTo>
                    <a:pt x="1751705" y="0"/>
                  </a:lnTo>
                  <a:lnTo>
                    <a:pt x="1881993" y="0"/>
                  </a:lnTo>
                  <a:lnTo>
                    <a:pt x="2011013" y="0"/>
                  </a:lnTo>
                  <a:lnTo>
                    <a:pt x="2087817" y="0"/>
                  </a:lnTo>
                  <a:lnTo>
                    <a:pt x="2126962" y="0"/>
                  </a:lnTo>
                  <a:lnTo>
                    <a:pt x="2335500" y="0"/>
                  </a:lnTo>
                  <a:lnTo>
                    <a:pt x="2399121" y="0"/>
                  </a:lnTo>
                  <a:lnTo>
                    <a:pt x="2528141" y="0"/>
                  </a:lnTo>
                  <a:lnTo>
                    <a:pt x="2658429" y="0"/>
                  </a:lnTo>
                  <a:lnTo>
                    <a:pt x="2787449" y="0"/>
                  </a:lnTo>
                  <a:lnTo>
                    <a:pt x="2864253" y="0"/>
                  </a:lnTo>
                  <a:lnTo>
                    <a:pt x="2903399" y="0"/>
                  </a:lnTo>
                  <a:lnTo>
                    <a:pt x="3111936" y="0"/>
                  </a:lnTo>
                  <a:lnTo>
                    <a:pt x="3304577" y="0"/>
                  </a:lnTo>
                  <a:lnTo>
                    <a:pt x="3563885" y="0"/>
                  </a:lnTo>
                  <a:lnTo>
                    <a:pt x="3564275" y="3867"/>
                  </a:lnTo>
                  <a:cubicBezTo>
                    <a:pt x="3570883" y="36158"/>
                    <a:pt x="3599453" y="60449"/>
                    <a:pt x="3633698" y="60449"/>
                  </a:cubicBezTo>
                  <a:lnTo>
                    <a:pt x="3633698" y="201473"/>
                  </a:lnTo>
                  <a:lnTo>
                    <a:pt x="3633698" y="329328"/>
                  </a:lnTo>
                  <a:lnTo>
                    <a:pt x="3633698" y="470352"/>
                  </a:lnTo>
                  <a:lnTo>
                    <a:pt x="3633698" y="511684"/>
                  </a:lnTo>
                  <a:lnTo>
                    <a:pt x="3633698" y="604792"/>
                  </a:lnTo>
                  <a:lnTo>
                    <a:pt x="3633698" y="652708"/>
                  </a:lnTo>
                  <a:cubicBezTo>
                    <a:pt x="3599453" y="652708"/>
                    <a:pt x="3570883" y="676998"/>
                    <a:pt x="3564275" y="709289"/>
                  </a:cubicBezTo>
                  <a:lnTo>
                    <a:pt x="3563184" y="720114"/>
                  </a:lnTo>
                  <a:lnTo>
                    <a:pt x="3370542" y="720114"/>
                  </a:lnTo>
                  <a:lnTo>
                    <a:pt x="3304577" y="720114"/>
                  </a:lnTo>
                  <a:lnTo>
                    <a:pt x="3122859" y="720114"/>
                  </a:lnTo>
                  <a:lnTo>
                    <a:pt x="3111936" y="720114"/>
                  </a:lnTo>
                  <a:lnTo>
                    <a:pt x="2902697" y="720114"/>
                  </a:lnTo>
                  <a:lnTo>
                    <a:pt x="2864253" y="720114"/>
                  </a:lnTo>
                  <a:lnTo>
                    <a:pt x="2786748" y="720114"/>
                  </a:lnTo>
                  <a:lnTo>
                    <a:pt x="2658429" y="720114"/>
                  </a:lnTo>
                  <a:lnTo>
                    <a:pt x="2644091" y="720114"/>
                  </a:lnTo>
                  <a:lnTo>
                    <a:pt x="2594106" y="720114"/>
                  </a:lnTo>
                  <a:lnTo>
                    <a:pt x="2528141" y="720114"/>
                  </a:lnTo>
                  <a:lnTo>
                    <a:pt x="2399823" y="720114"/>
                  </a:lnTo>
                  <a:lnTo>
                    <a:pt x="2346423" y="720114"/>
                  </a:lnTo>
                  <a:lnTo>
                    <a:pt x="2335500" y="720114"/>
                  </a:lnTo>
                  <a:lnTo>
                    <a:pt x="2126261" y="720114"/>
                  </a:lnTo>
                  <a:lnTo>
                    <a:pt x="2087817" y="720114"/>
                  </a:lnTo>
                  <a:lnTo>
                    <a:pt x="2010311" y="720114"/>
                  </a:lnTo>
                  <a:lnTo>
                    <a:pt x="1881993" y="720114"/>
                  </a:lnTo>
                  <a:lnTo>
                    <a:pt x="1867655" y="720114"/>
                  </a:lnTo>
                  <a:lnTo>
                    <a:pt x="1817669" y="720114"/>
                  </a:lnTo>
                  <a:lnTo>
                    <a:pt x="1751705" y="720114"/>
                  </a:lnTo>
                  <a:lnTo>
                    <a:pt x="1623386" y="720114"/>
                  </a:lnTo>
                  <a:lnTo>
                    <a:pt x="1569987" y="720114"/>
                  </a:lnTo>
                  <a:lnTo>
                    <a:pt x="1559063" y="720114"/>
                  </a:lnTo>
                  <a:lnTo>
                    <a:pt x="1349825" y="720114"/>
                  </a:lnTo>
                  <a:lnTo>
                    <a:pt x="1311381" y="720114"/>
                  </a:lnTo>
                  <a:lnTo>
                    <a:pt x="1233875" y="720114"/>
                  </a:lnTo>
                  <a:lnTo>
                    <a:pt x="1105557" y="720114"/>
                  </a:lnTo>
                  <a:lnTo>
                    <a:pt x="1091219" y="720114"/>
                  </a:lnTo>
                  <a:lnTo>
                    <a:pt x="1041233" y="720114"/>
                  </a:lnTo>
                  <a:lnTo>
                    <a:pt x="975269" y="720114"/>
                  </a:lnTo>
                  <a:lnTo>
                    <a:pt x="846950" y="720114"/>
                  </a:lnTo>
                  <a:lnTo>
                    <a:pt x="793551" y="720114"/>
                  </a:lnTo>
                  <a:lnTo>
                    <a:pt x="782627" y="720114"/>
                  </a:lnTo>
                  <a:lnTo>
                    <a:pt x="573389" y="720114"/>
                  </a:lnTo>
                  <a:lnTo>
                    <a:pt x="534945" y="720114"/>
                  </a:lnTo>
                  <a:lnTo>
                    <a:pt x="329121" y="720114"/>
                  </a:lnTo>
                  <a:lnTo>
                    <a:pt x="314783" y="720114"/>
                  </a:lnTo>
                  <a:lnTo>
                    <a:pt x="70514" y="720114"/>
                  </a:lnTo>
                  <a:lnTo>
                    <a:pt x="69423" y="709289"/>
                  </a:lnTo>
                  <a:cubicBezTo>
                    <a:pt x="62815" y="676998"/>
                    <a:pt x="34244" y="652708"/>
                    <a:pt x="0" y="652708"/>
                  </a:cubicBezTo>
                  <a:lnTo>
                    <a:pt x="0" y="652708"/>
                  </a:lnTo>
                  <a:lnTo>
                    <a:pt x="0" y="604792"/>
                  </a:lnTo>
                  <a:lnTo>
                    <a:pt x="0" y="511684"/>
                  </a:lnTo>
                  <a:lnTo>
                    <a:pt x="0" y="470352"/>
                  </a:lnTo>
                  <a:lnTo>
                    <a:pt x="0" y="329328"/>
                  </a:lnTo>
                  <a:lnTo>
                    <a:pt x="0" y="201473"/>
                  </a:lnTo>
                  <a:lnTo>
                    <a:pt x="0" y="60449"/>
                  </a:lnTo>
                  <a:lnTo>
                    <a:pt x="0" y="60449"/>
                  </a:lnTo>
                  <a:cubicBezTo>
                    <a:pt x="34244" y="60449"/>
                    <a:pt x="62815" y="36158"/>
                    <a:pt x="69423" y="3867"/>
                  </a:cubicBezTo>
                  <a:close/>
                </a:path>
              </a:pathLst>
            </a:custGeom>
            <a:solidFill>
              <a:srgbClr val="C31A13"/>
            </a:solidFill>
            <a:ln w="38100">
              <a:gradFill flip="none" rotWithShape="1">
                <a:gsLst>
                  <a:gs pos="0">
                    <a:srgbClr val="F6F4F0"/>
                  </a:gs>
                  <a:gs pos="100000">
                    <a:srgbClr val="F5CD8B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CC5C50F3-614F-E60E-C886-F9C2700204CD}"/>
                </a:ext>
              </a:extLst>
            </p:cNvPr>
            <p:cNvSpPr txBox="1"/>
            <p:nvPr/>
          </p:nvSpPr>
          <p:spPr>
            <a:xfrm>
              <a:off x="2438067" y="1435718"/>
              <a:ext cx="215636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7200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rgbClr val="F5C77B"/>
                      </a:gs>
                    </a:gsLst>
                    <a:lin ang="5400000" scaled="1"/>
                  </a:gradFill>
                  <a:latin typeface="字魂扁桃体" pitchFamily="2" charset="-122"/>
                  <a:ea typeface="字魂扁桃体" pitchFamily="2" charset="-122"/>
                  <a:cs typeface="+mn-ea"/>
                </a:defRPr>
              </a:lvl1pPr>
            </a:lstStyle>
            <a:p>
              <a:r>
                <a:rPr lang="zh-CN" altLang="en-US" sz="3200" dirty="0"/>
                <a:t>添加标题文本</a:t>
              </a: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998380A8-8DDF-8A8C-68EB-8C003ABEEB7B}"/>
              </a:ext>
            </a:extLst>
          </p:cNvPr>
          <p:cNvSpPr txBox="1"/>
          <p:nvPr/>
        </p:nvSpPr>
        <p:spPr>
          <a:xfrm>
            <a:off x="2325083" y="2394250"/>
            <a:ext cx="7688942" cy="7084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rgbClr val="F5CD8B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B51DCD14-0F76-D3DA-224D-83665969A627}"/>
              </a:ext>
            </a:extLst>
          </p:cNvPr>
          <p:cNvSpPr/>
          <p:nvPr/>
        </p:nvSpPr>
        <p:spPr>
          <a:xfrm>
            <a:off x="0" y="3619816"/>
            <a:ext cx="12192000" cy="3239508"/>
          </a:xfrm>
          <a:custGeom>
            <a:avLst/>
            <a:gdLst>
              <a:gd name="connsiteX0" fmla="*/ 0 w 12192000"/>
              <a:gd name="connsiteY0" fmla="*/ 0 h 3239508"/>
              <a:gd name="connsiteX1" fmla="*/ 175469 w 12192000"/>
              <a:gd name="connsiteY1" fmla="*/ 55581 h 3239508"/>
              <a:gd name="connsiteX2" fmla="*/ 6096000 w 12192000"/>
              <a:gd name="connsiteY2" fmla="*/ 832798 h 3239508"/>
              <a:gd name="connsiteX3" fmla="*/ 12016531 w 12192000"/>
              <a:gd name="connsiteY3" fmla="*/ 55581 h 3239508"/>
              <a:gd name="connsiteX4" fmla="*/ 12192000 w 12192000"/>
              <a:gd name="connsiteY4" fmla="*/ 0 h 3239508"/>
              <a:gd name="connsiteX5" fmla="*/ 12192000 w 12192000"/>
              <a:gd name="connsiteY5" fmla="*/ 675941 h 3239508"/>
              <a:gd name="connsiteX6" fmla="*/ 12192000 w 12192000"/>
              <a:gd name="connsiteY6" fmla="*/ 2563567 h 3239508"/>
              <a:gd name="connsiteX7" fmla="*/ 12192000 w 12192000"/>
              <a:gd name="connsiteY7" fmla="*/ 3239508 h 3239508"/>
              <a:gd name="connsiteX8" fmla="*/ 0 w 12192000"/>
              <a:gd name="connsiteY8" fmla="*/ 3239508 h 3239508"/>
              <a:gd name="connsiteX9" fmla="*/ 0 w 12192000"/>
              <a:gd name="connsiteY9" fmla="*/ 2563567 h 3239508"/>
              <a:gd name="connsiteX10" fmla="*/ 0 w 12192000"/>
              <a:gd name="connsiteY10" fmla="*/ 675941 h 3239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3239508">
                <a:moveTo>
                  <a:pt x="0" y="0"/>
                </a:moveTo>
                <a:lnTo>
                  <a:pt x="175469" y="55581"/>
                </a:lnTo>
                <a:cubicBezTo>
                  <a:pt x="1784380" y="541125"/>
                  <a:pt x="3847043" y="832798"/>
                  <a:pt x="6096000" y="832798"/>
                </a:cubicBezTo>
                <a:cubicBezTo>
                  <a:pt x="8344958" y="832798"/>
                  <a:pt x="10407620" y="541125"/>
                  <a:pt x="12016531" y="55581"/>
                </a:cubicBezTo>
                <a:lnTo>
                  <a:pt x="12192000" y="0"/>
                </a:lnTo>
                <a:lnTo>
                  <a:pt x="12192000" y="675941"/>
                </a:lnTo>
                <a:lnTo>
                  <a:pt x="12192000" y="2563567"/>
                </a:lnTo>
                <a:lnTo>
                  <a:pt x="12192000" y="3239508"/>
                </a:lnTo>
                <a:lnTo>
                  <a:pt x="0" y="3239508"/>
                </a:lnTo>
                <a:lnTo>
                  <a:pt x="0" y="2563567"/>
                </a:lnTo>
                <a:lnTo>
                  <a:pt x="0" y="675941"/>
                </a:lnTo>
                <a:close/>
              </a:path>
            </a:pathLst>
          </a:custGeom>
          <a:gradFill flip="none" rotWithShape="1">
            <a:gsLst>
              <a:gs pos="0">
                <a:schemeClr val="accent2">
                  <a:lumMod val="40000"/>
                  <a:lumOff val="60000"/>
                </a:schemeClr>
              </a:gs>
              <a:gs pos="100000">
                <a:srgbClr val="C31A13"/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3051" name="图片 3050">
            <a:extLst>
              <a:ext uri="{FF2B5EF4-FFF2-40B4-BE49-F238E27FC236}">
                <a16:creationId xmlns:a16="http://schemas.microsoft.com/office/drawing/2014/main" id="{71FD85B2-B5EE-9A31-6FD7-47611A24F2E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2642518"/>
            <a:ext cx="2560643" cy="4215483"/>
          </a:xfrm>
          <a:custGeom>
            <a:avLst/>
            <a:gdLst>
              <a:gd name="connsiteX0" fmla="*/ 0 w 2560643"/>
              <a:gd name="connsiteY0" fmla="*/ 0 h 4215483"/>
              <a:gd name="connsiteX1" fmla="*/ 2560643 w 2560643"/>
              <a:gd name="connsiteY1" fmla="*/ 0 h 4215483"/>
              <a:gd name="connsiteX2" fmla="*/ 2560643 w 2560643"/>
              <a:gd name="connsiteY2" fmla="*/ 4215483 h 4215483"/>
              <a:gd name="connsiteX3" fmla="*/ 0 w 2560643"/>
              <a:gd name="connsiteY3" fmla="*/ 4215483 h 4215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60643" h="4215483">
                <a:moveTo>
                  <a:pt x="0" y="0"/>
                </a:moveTo>
                <a:lnTo>
                  <a:pt x="2560643" y="0"/>
                </a:lnTo>
                <a:lnTo>
                  <a:pt x="2560643" y="4215483"/>
                </a:lnTo>
                <a:lnTo>
                  <a:pt x="0" y="4215483"/>
                </a:lnTo>
                <a:close/>
              </a:path>
            </a:pathLst>
          </a:custGeom>
        </p:spPr>
      </p:pic>
      <p:pic>
        <p:nvPicPr>
          <p:cNvPr id="3055" name="图片 3054">
            <a:extLst>
              <a:ext uri="{FF2B5EF4-FFF2-40B4-BE49-F238E27FC236}">
                <a16:creationId xmlns:a16="http://schemas.microsoft.com/office/drawing/2014/main" id="{EC309EA1-6407-5395-2D11-7202616AD2E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7991813">
            <a:off x="1389349" y="3331086"/>
            <a:ext cx="3403008" cy="6679167"/>
          </a:xfrm>
          <a:custGeom>
            <a:avLst/>
            <a:gdLst>
              <a:gd name="connsiteX0" fmla="*/ 3403008 w 3403008"/>
              <a:gd name="connsiteY0" fmla="*/ 0 h 6679167"/>
              <a:gd name="connsiteX1" fmla="*/ 3403008 w 3403008"/>
              <a:gd name="connsiteY1" fmla="*/ 6679167 h 6679167"/>
              <a:gd name="connsiteX2" fmla="*/ 0 w 3403008"/>
              <a:gd name="connsiteY2" fmla="*/ 752433 h 6679167"/>
              <a:gd name="connsiteX3" fmla="*/ 1310450 w 3403008"/>
              <a:gd name="connsiteY3" fmla="*/ 0 h 6679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03008" h="6679167">
                <a:moveTo>
                  <a:pt x="3403008" y="0"/>
                </a:moveTo>
                <a:lnTo>
                  <a:pt x="3403008" y="6679167"/>
                </a:lnTo>
                <a:lnTo>
                  <a:pt x="0" y="752433"/>
                </a:lnTo>
                <a:lnTo>
                  <a:pt x="1310450" y="0"/>
                </a:lnTo>
                <a:close/>
              </a:path>
            </a:pathLst>
          </a:cu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96A789E-7D23-9225-E38E-0F4497D011BC}"/>
              </a:ext>
            </a:extLst>
          </p:cNvPr>
          <p:cNvSpPr txBox="1"/>
          <p:nvPr/>
        </p:nvSpPr>
        <p:spPr>
          <a:xfrm>
            <a:off x="8524285" y="4196779"/>
            <a:ext cx="2768707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4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F5C77B"/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  <a:cs typeface="+mn-ea"/>
              </a:defRPr>
            </a:lvl1pPr>
          </a:lstStyle>
          <a:p>
            <a:r>
              <a:rPr lang="en-US" altLang="zh-CN" sz="16600" dirty="0">
                <a:sym typeface="+mn-lt"/>
              </a:rPr>
              <a:t>01</a:t>
            </a:r>
            <a:endParaRPr lang="zh-CN" altLang="en-US" sz="16600" dirty="0">
              <a:sym typeface="+mn-lt"/>
            </a:endParaRPr>
          </a:p>
        </p:txBody>
      </p:sp>
      <p:sp>
        <p:nvSpPr>
          <p:cNvPr id="2020" name="任意多边形: 形状 2019">
            <a:extLst>
              <a:ext uri="{FF2B5EF4-FFF2-40B4-BE49-F238E27FC236}">
                <a16:creationId xmlns:a16="http://schemas.microsoft.com/office/drawing/2014/main" id="{03E3BB08-737D-2D0F-59EB-F6134E710465}"/>
              </a:ext>
            </a:extLst>
          </p:cNvPr>
          <p:cNvSpPr/>
          <p:nvPr/>
        </p:nvSpPr>
        <p:spPr>
          <a:xfrm>
            <a:off x="7261529" y="5641893"/>
            <a:ext cx="1337095" cy="928538"/>
          </a:xfrm>
          <a:custGeom>
            <a:avLst/>
            <a:gdLst>
              <a:gd name="connsiteX0" fmla="*/ 342900 w 914400"/>
              <a:gd name="connsiteY0" fmla="*/ 0 h 635000"/>
              <a:gd name="connsiteX1" fmla="*/ 431800 w 914400"/>
              <a:gd name="connsiteY1" fmla="*/ 63500 h 635000"/>
              <a:gd name="connsiteX2" fmla="*/ 463550 w 914400"/>
              <a:gd name="connsiteY2" fmla="*/ 50800 h 635000"/>
              <a:gd name="connsiteX3" fmla="*/ 546100 w 914400"/>
              <a:gd name="connsiteY3" fmla="*/ 139700 h 635000"/>
              <a:gd name="connsiteX4" fmla="*/ 476250 w 914400"/>
              <a:gd name="connsiteY4" fmla="*/ 222250 h 635000"/>
              <a:gd name="connsiteX5" fmla="*/ 425450 w 914400"/>
              <a:gd name="connsiteY5" fmla="*/ 184150 h 635000"/>
              <a:gd name="connsiteX6" fmla="*/ 469900 w 914400"/>
              <a:gd name="connsiteY6" fmla="*/ 152400 h 635000"/>
              <a:gd name="connsiteX7" fmla="*/ 438150 w 914400"/>
              <a:gd name="connsiteY7" fmla="*/ 133350 h 635000"/>
              <a:gd name="connsiteX8" fmla="*/ 387350 w 914400"/>
              <a:gd name="connsiteY8" fmla="*/ 190500 h 635000"/>
              <a:gd name="connsiteX9" fmla="*/ 622300 w 914400"/>
              <a:gd name="connsiteY9" fmla="*/ 298450 h 635000"/>
              <a:gd name="connsiteX10" fmla="*/ 838200 w 914400"/>
              <a:gd name="connsiteY10" fmla="*/ 234950 h 635000"/>
              <a:gd name="connsiteX11" fmla="*/ 914400 w 914400"/>
              <a:gd name="connsiteY11" fmla="*/ 177800 h 635000"/>
              <a:gd name="connsiteX12" fmla="*/ 685800 w 914400"/>
              <a:gd name="connsiteY12" fmla="*/ 425450 h 635000"/>
              <a:gd name="connsiteX13" fmla="*/ 469900 w 914400"/>
              <a:gd name="connsiteY13" fmla="*/ 539750 h 635000"/>
              <a:gd name="connsiteX14" fmla="*/ 508000 w 914400"/>
              <a:gd name="connsiteY14" fmla="*/ 571500 h 635000"/>
              <a:gd name="connsiteX15" fmla="*/ 546100 w 914400"/>
              <a:gd name="connsiteY15" fmla="*/ 552450 h 635000"/>
              <a:gd name="connsiteX16" fmla="*/ 514350 w 914400"/>
              <a:gd name="connsiteY16" fmla="*/ 546100 h 635000"/>
              <a:gd name="connsiteX17" fmla="*/ 514350 w 914400"/>
              <a:gd name="connsiteY17" fmla="*/ 514350 h 635000"/>
              <a:gd name="connsiteX18" fmla="*/ 552450 w 914400"/>
              <a:gd name="connsiteY18" fmla="*/ 495300 h 635000"/>
              <a:gd name="connsiteX19" fmla="*/ 590550 w 914400"/>
              <a:gd name="connsiteY19" fmla="*/ 533400 h 635000"/>
              <a:gd name="connsiteX20" fmla="*/ 495300 w 914400"/>
              <a:gd name="connsiteY20" fmla="*/ 609600 h 635000"/>
              <a:gd name="connsiteX21" fmla="*/ 444500 w 914400"/>
              <a:gd name="connsiteY21" fmla="*/ 577850 h 635000"/>
              <a:gd name="connsiteX22" fmla="*/ 412750 w 914400"/>
              <a:gd name="connsiteY22" fmla="*/ 590550 h 635000"/>
              <a:gd name="connsiteX23" fmla="*/ 374650 w 914400"/>
              <a:gd name="connsiteY23" fmla="*/ 539750 h 635000"/>
              <a:gd name="connsiteX24" fmla="*/ 400050 w 914400"/>
              <a:gd name="connsiteY24" fmla="*/ 501650 h 635000"/>
              <a:gd name="connsiteX25" fmla="*/ 419100 w 914400"/>
              <a:gd name="connsiteY25" fmla="*/ 444500 h 635000"/>
              <a:gd name="connsiteX26" fmla="*/ 622300 w 914400"/>
              <a:gd name="connsiteY26" fmla="*/ 412750 h 635000"/>
              <a:gd name="connsiteX27" fmla="*/ 850900 w 914400"/>
              <a:gd name="connsiteY27" fmla="*/ 273050 h 635000"/>
              <a:gd name="connsiteX28" fmla="*/ 850900 w 914400"/>
              <a:gd name="connsiteY28" fmla="*/ 266700 h 635000"/>
              <a:gd name="connsiteX29" fmla="*/ 501650 w 914400"/>
              <a:gd name="connsiteY29" fmla="*/ 419100 h 635000"/>
              <a:gd name="connsiteX30" fmla="*/ 234950 w 914400"/>
              <a:gd name="connsiteY30" fmla="*/ 419100 h 635000"/>
              <a:gd name="connsiteX31" fmla="*/ 158750 w 914400"/>
              <a:gd name="connsiteY31" fmla="*/ 508000 h 635000"/>
              <a:gd name="connsiteX32" fmla="*/ 209550 w 914400"/>
              <a:gd name="connsiteY32" fmla="*/ 571500 h 635000"/>
              <a:gd name="connsiteX33" fmla="*/ 254000 w 914400"/>
              <a:gd name="connsiteY33" fmla="*/ 539750 h 635000"/>
              <a:gd name="connsiteX34" fmla="*/ 196850 w 914400"/>
              <a:gd name="connsiteY34" fmla="*/ 514350 h 635000"/>
              <a:gd name="connsiteX35" fmla="*/ 254000 w 914400"/>
              <a:gd name="connsiteY35" fmla="*/ 469900 h 635000"/>
              <a:gd name="connsiteX36" fmla="*/ 311150 w 914400"/>
              <a:gd name="connsiteY36" fmla="*/ 539750 h 635000"/>
              <a:gd name="connsiteX37" fmla="*/ 190500 w 914400"/>
              <a:gd name="connsiteY37" fmla="*/ 635000 h 635000"/>
              <a:gd name="connsiteX38" fmla="*/ 101600 w 914400"/>
              <a:gd name="connsiteY38" fmla="*/ 565150 h 635000"/>
              <a:gd name="connsiteX39" fmla="*/ 0 w 914400"/>
              <a:gd name="connsiteY39" fmla="*/ 476250 h 635000"/>
              <a:gd name="connsiteX40" fmla="*/ 0 w 914400"/>
              <a:gd name="connsiteY40" fmla="*/ 457200 h 635000"/>
              <a:gd name="connsiteX41" fmla="*/ 69850 w 914400"/>
              <a:gd name="connsiteY41" fmla="*/ 393700 h 635000"/>
              <a:gd name="connsiteX42" fmla="*/ 57150 w 914400"/>
              <a:gd name="connsiteY42" fmla="*/ 374650 h 635000"/>
              <a:gd name="connsiteX43" fmla="*/ 190500 w 914400"/>
              <a:gd name="connsiteY43" fmla="*/ 311150 h 635000"/>
              <a:gd name="connsiteX44" fmla="*/ 527050 w 914400"/>
              <a:gd name="connsiteY44" fmla="*/ 361950 h 635000"/>
              <a:gd name="connsiteX45" fmla="*/ 679450 w 914400"/>
              <a:gd name="connsiteY45" fmla="*/ 349250 h 635000"/>
              <a:gd name="connsiteX46" fmla="*/ 692150 w 914400"/>
              <a:gd name="connsiteY46" fmla="*/ 336550 h 635000"/>
              <a:gd name="connsiteX47" fmla="*/ 673100 w 914400"/>
              <a:gd name="connsiteY47" fmla="*/ 330200 h 635000"/>
              <a:gd name="connsiteX48" fmla="*/ 558800 w 914400"/>
              <a:gd name="connsiteY48" fmla="*/ 342900 h 635000"/>
              <a:gd name="connsiteX49" fmla="*/ 209550 w 914400"/>
              <a:gd name="connsiteY49" fmla="*/ 171450 h 635000"/>
              <a:gd name="connsiteX50" fmla="*/ 247650 w 914400"/>
              <a:gd name="connsiteY50" fmla="*/ 120650 h 635000"/>
              <a:gd name="connsiteX51" fmla="*/ 342900 w 914400"/>
              <a:gd name="connsiteY51" fmla="*/ 0 h 63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914400" h="635000">
                <a:moveTo>
                  <a:pt x="342900" y="0"/>
                </a:moveTo>
                <a:cubicBezTo>
                  <a:pt x="381000" y="0"/>
                  <a:pt x="419100" y="38100"/>
                  <a:pt x="431800" y="63500"/>
                </a:cubicBezTo>
                <a:cubicBezTo>
                  <a:pt x="444500" y="50800"/>
                  <a:pt x="450850" y="50800"/>
                  <a:pt x="463550" y="50800"/>
                </a:cubicBezTo>
                <a:cubicBezTo>
                  <a:pt x="514350" y="50800"/>
                  <a:pt x="546100" y="101600"/>
                  <a:pt x="546100" y="139700"/>
                </a:cubicBezTo>
                <a:cubicBezTo>
                  <a:pt x="546100" y="177800"/>
                  <a:pt x="514350" y="222250"/>
                  <a:pt x="476250" y="222250"/>
                </a:cubicBezTo>
                <a:cubicBezTo>
                  <a:pt x="457200" y="222250"/>
                  <a:pt x="425450" y="209550"/>
                  <a:pt x="425450" y="184150"/>
                </a:cubicBezTo>
                <a:cubicBezTo>
                  <a:pt x="425450" y="158750"/>
                  <a:pt x="444500" y="139700"/>
                  <a:pt x="469900" y="152400"/>
                </a:cubicBezTo>
                <a:cubicBezTo>
                  <a:pt x="463550" y="139700"/>
                  <a:pt x="457200" y="133350"/>
                  <a:pt x="438150" y="133350"/>
                </a:cubicBezTo>
                <a:cubicBezTo>
                  <a:pt x="400050" y="133350"/>
                  <a:pt x="387350" y="177800"/>
                  <a:pt x="387350" y="190500"/>
                </a:cubicBezTo>
                <a:cubicBezTo>
                  <a:pt x="387350" y="292100"/>
                  <a:pt x="596900" y="298450"/>
                  <a:pt x="622300" y="298450"/>
                </a:cubicBezTo>
                <a:cubicBezTo>
                  <a:pt x="692150" y="298450"/>
                  <a:pt x="755650" y="279400"/>
                  <a:pt x="838200" y="234950"/>
                </a:cubicBezTo>
                <a:cubicBezTo>
                  <a:pt x="863600" y="222250"/>
                  <a:pt x="895350" y="190500"/>
                  <a:pt x="914400" y="177800"/>
                </a:cubicBezTo>
                <a:cubicBezTo>
                  <a:pt x="895350" y="254000"/>
                  <a:pt x="768350" y="393700"/>
                  <a:pt x="685800" y="425450"/>
                </a:cubicBezTo>
                <a:cubicBezTo>
                  <a:pt x="628650" y="444500"/>
                  <a:pt x="469900" y="457200"/>
                  <a:pt x="469900" y="539750"/>
                </a:cubicBezTo>
                <a:cubicBezTo>
                  <a:pt x="469900" y="552450"/>
                  <a:pt x="495300" y="571500"/>
                  <a:pt x="508000" y="571500"/>
                </a:cubicBezTo>
                <a:cubicBezTo>
                  <a:pt x="527050" y="571500"/>
                  <a:pt x="533400" y="565150"/>
                  <a:pt x="546100" y="552450"/>
                </a:cubicBezTo>
                <a:cubicBezTo>
                  <a:pt x="539750" y="546100"/>
                  <a:pt x="527050" y="546100"/>
                  <a:pt x="514350" y="546100"/>
                </a:cubicBezTo>
                <a:lnTo>
                  <a:pt x="514350" y="514350"/>
                </a:lnTo>
                <a:cubicBezTo>
                  <a:pt x="527050" y="501650"/>
                  <a:pt x="533400" y="495300"/>
                  <a:pt x="552450" y="495300"/>
                </a:cubicBezTo>
                <a:cubicBezTo>
                  <a:pt x="584200" y="495300"/>
                  <a:pt x="590550" y="514350"/>
                  <a:pt x="590550" y="533400"/>
                </a:cubicBezTo>
                <a:cubicBezTo>
                  <a:pt x="590550" y="590550"/>
                  <a:pt x="514350" y="609600"/>
                  <a:pt x="495300" y="609600"/>
                </a:cubicBezTo>
                <a:cubicBezTo>
                  <a:pt x="463550" y="609600"/>
                  <a:pt x="469900" y="577850"/>
                  <a:pt x="444500" y="577850"/>
                </a:cubicBezTo>
                <a:cubicBezTo>
                  <a:pt x="431800" y="577850"/>
                  <a:pt x="431800" y="590550"/>
                  <a:pt x="412750" y="590550"/>
                </a:cubicBezTo>
                <a:cubicBezTo>
                  <a:pt x="387350" y="590550"/>
                  <a:pt x="374650" y="552450"/>
                  <a:pt x="374650" y="539750"/>
                </a:cubicBezTo>
                <a:cubicBezTo>
                  <a:pt x="374650" y="527050"/>
                  <a:pt x="393700" y="514350"/>
                  <a:pt x="400050" y="501650"/>
                </a:cubicBezTo>
                <a:cubicBezTo>
                  <a:pt x="400050" y="482600"/>
                  <a:pt x="387350" y="450850"/>
                  <a:pt x="419100" y="444500"/>
                </a:cubicBezTo>
                <a:cubicBezTo>
                  <a:pt x="476250" y="425450"/>
                  <a:pt x="552450" y="425450"/>
                  <a:pt x="622300" y="412750"/>
                </a:cubicBezTo>
                <a:cubicBezTo>
                  <a:pt x="685800" y="400050"/>
                  <a:pt x="787400" y="349250"/>
                  <a:pt x="850900" y="273050"/>
                </a:cubicBezTo>
                <a:lnTo>
                  <a:pt x="850900" y="266700"/>
                </a:lnTo>
                <a:cubicBezTo>
                  <a:pt x="812800" y="336550"/>
                  <a:pt x="584200" y="419100"/>
                  <a:pt x="501650" y="419100"/>
                </a:cubicBezTo>
                <a:lnTo>
                  <a:pt x="234950" y="419100"/>
                </a:lnTo>
                <a:cubicBezTo>
                  <a:pt x="165100" y="438150"/>
                  <a:pt x="158750" y="469900"/>
                  <a:pt x="158750" y="508000"/>
                </a:cubicBezTo>
                <a:cubicBezTo>
                  <a:pt x="158750" y="552450"/>
                  <a:pt x="190500" y="571500"/>
                  <a:pt x="209550" y="571500"/>
                </a:cubicBezTo>
                <a:cubicBezTo>
                  <a:pt x="215900" y="571500"/>
                  <a:pt x="234950" y="558800"/>
                  <a:pt x="254000" y="539750"/>
                </a:cubicBezTo>
                <a:cubicBezTo>
                  <a:pt x="241300" y="539750"/>
                  <a:pt x="196850" y="546100"/>
                  <a:pt x="196850" y="514350"/>
                </a:cubicBezTo>
                <a:cubicBezTo>
                  <a:pt x="196850" y="482600"/>
                  <a:pt x="241300" y="469900"/>
                  <a:pt x="254000" y="469900"/>
                </a:cubicBezTo>
                <a:cubicBezTo>
                  <a:pt x="304800" y="469900"/>
                  <a:pt x="311150" y="508000"/>
                  <a:pt x="311150" y="539750"/>
                </a:cubicBezTo>
                <a:cubicBezTo>
                  <a:pt x="311150" y="609600"/>
                  <a:pt x="228600" y="635000"/>
                  <a:pt x="190500" y="635000"/>
                </a:cubicBezTo>
                <a:cubicBezTo>
                  <a:pt x="158750" y="635000"/>
                  <a:pt x="88900" y="615950"/>
                  <a:pt x="101600" y="565150"/>
                </a:cubicBezTo>
                <a:cubicBezTo>
                  <a:pt x="19050" y="571500"/>
                  <a:pt x="0" y="527050"/>
                  <a:pt x="0" y="476250"/>
                </a:cubicBezTo>
                <a:lnTo>
                  <a:pt x="0" y="457200"/>
                </a:lnTo>
                <a:cubicBezTo>
                  <a:pt x="12700" y="406400"/>
                  <a:pt x="69850" y="406400"/>
                  <a:pt x="69850" y="393700"/>
                </a:cubicBezTo>
                <a:cubicBezTo>
                  <a:pt x="69850" y="374650"/>
                  <a:pt x="57150" y="393700"/>
                  <a:pt x="57150" y="374650"/>
                </a:cubicBezTo>
                <a:cubicBezTo>
                  <a:pt x="57150" y="304800"/>
                  <a:pt x="177800" y="311150"/>
                  <a:pt x="190500" y="311150"/>
                </a:cubicBezTo>
                <a:cubicBezTo>
                  <a:pt x="304800" y="311150"/>
                  <a:pt x="406400" y="361950"/>
                  <a:pt x="527050" y="361950"/>
                </a:cubicBezTo>
                <a:cubicBezTo>
                  <a:pt x="539750" y="361950"/>
                  <a:pt x="622300" y="355600"/>
                  <a:pt x="679450" y="349250"/>
                </a:cubicBezTo>
                <a:cubicBezTo>
                  <a:pt x="679450" y="342900"/>
                  <a:pt x="685800" y="342900"/>
                  <a:pt x="692150" y="336550"/>
                </a:cubicBezTo>
                <a:cubicBezTo>
                  <a:pt x="685800" y="330200"/>
                  <a:pt x="685800" y="330200"/>
                  <a:pt x="673100" y="330200"/>
                </a:cubicBezTo>
                <a:cubicBezTo>
                  <a:pt x="654050" y="330200"/>
                  <a:pt x="577850" y="342900"/>
                  <a:pt x="558800" y="342900"/>
                </a:cubicBezTo>
                <a:cubicBezTo>
                  <a:pt x="476250" y="342900"/>
                  <a:pt x="209550" y="317500"/>
                  <a:pt x="209550" y="171450"/>
                </a:cubicBezTo>
                <a:cubicBezTo>
                  <a:pt x="209550" y="152400"/>
                  <a:pt x="241300" y="127000"/>
                  <a:pt x="247650" y="120650"/>
                </a:cubicBezTo>
                <a:cubicBezTo>
                  <a:pt x="228600" y="63500"/>
                  <a:pt x="285750" y="0"/>
                  <a:pt x="342900" y="0"/>
                </a:cubicBezTo>
                <a:close/>
              </a:path>
            </a:pathLst>
          </a:custGeom>
          <a:gradFill>
            <a:gsLst>
              <a:gs pos="0">
                <a:srgbClr val="F6F4F0"/>
              </a:gs>
              <a:gs pos="100000">
                <a:srgbClr val="F5C77B"/>
              </a:gs>
            </a:gsLst>
            <a:lin ang="5400000" scaled="1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字魂扁桃体" pitchFamily="2" charset="-122"/>
              <a:ea typeface="字魂扁桃体" pitchFamily="2" charset="-122"/>
              <a:cs typeface="+mn-ea"/>
              <a:sym typeface="+mn-lt"/>
            </a:endParaRPr>
          </a:p>
        </p:txBody>
      </p:sp>
      <p:sp>
        <p:nvSpPr>
          <p:cNvPr id="2019" name="任意多边形: 形状 2018">
            <a:extLst>
              <a:ext uri="{FF2B5EF4-FFF2-40B4-BE49-F238E27FC236}">
                <a16:creationId xmlns:a16="http://schemas.microsoft.com/office/drawing/2014/main" id="{4BCE8AB4-7CFE-85E1-706B-BC22688726E2}"/>
              </a:ext>
            </a:extLst>
          </p:cNvPr>
          <p:cNvSpPr/>
          <p:nvPr/>
        </p:nvSpPr>
        <p:spPr>
          <a:xfrm>
            <a:off x="10740817" y="5848934"/>
            <a:ext cx="1151006" cy="693757"/>
          </a:xfrm>
          <a:custGeom>
            <a:avLst/>
            <a:gdLst>
              <a:gd name="connsiteX0" fmla="*/ 596900 w 927100"/>
              <a:gd name="connsiteY0" fmla="*/ 0 h 558800"/>
              <a:gd name="connsiteX1" fmla="*/ 654050 w 927100"/>
              <a:gd name="connsiteY1" fmla="*/ 0 h 558800"/>
              <a:gd name="connsiteX2" fmla="*/ 927100 w 927100"/>
              <a:gd name="connsiteY2" fmla="*/ 241300 h 558800"/>
              <a:gd name="connsiteX3" fmla="*/ 469900 w 927100"/>
              <a:gd name="connsiteY3" fmla="*/ 558800 h 558800"/>
              <a:gd name="connsiteX4" fmla="*/ 6350 w 927100"/>
              <a:gd name="connsiteY4" fmla="*/ 419100 h 558800"/>
              <a:gd name="connsiteX5" fmla="*/ 0 w 927100"/>
              <a:gd name="connsiteY5" fmla="*/ 406400 h 558800"/>
              <a:gd name="connsiteX6" fmla="*/ 419100 w 927100"/>
              <a:gd name="connsiteY6" fmla="*/ 495300 h 558800"/>
              <a:gd name="connsiteX7" fmla="*/ 793750 w 927100"/>
              <a:gd name="connsiteY7" fmla="*/ 266700 h 558800"/>
              <a:gd name="connsiteX8" fmla="*/ 673100 w 927100"/>
              <a:gd name="connsiteY8" fmla="*/ 152400 h 558800"/>
              <a:gd name="connsiteX9" fmla="*/ 577850 w 927100"/>
              <a:gd name="connsiteY9" fmla="*/ 222250 h 558800"/>
              <a:gd name="connsiteX10" fmla="*/ 609600 w 927100"/>
              <a:gd name="connsiteY10" fmla="*/ 273050 h 558800"/>
              <a:gd name="connsiteX11" fmla="*/ 635000 w 927100"/>
              <a:gd name="connsiteY11" fmla="*/ 266700 h 558800"/>
              <a:gd name="connsiteX12" fmla="*/ 615950 w 927100"/>
              <a:gd name="connsiteY12" fmla="*/ 234950 h 558800"/>
              <a:gd name="connsiteX13" fmla="*/ 660400 w 927100"/>
              <a:gd name="connsiteY13" fmla="*/ 203200 h 558800"/>
              <a:gd name="connsiteX14" fmla="*/ 711200 w 927100"/>
              <a:gd name="connsiteY14" fmla="*/ 260350 h 558800"/>
              <a:gd name="connsiteX15" fmla="*/ 596900 w 927100"/>
              <a:gd name="connsiteY15" fmla="*/ 361950 h 558800"/>
              <a:gd name="connsiteX16" fmla="*/ 514350 w 927100"/>
              <a:gd name="connsiteY16" fmla="*/ 292100 h 558800"/>
              <a:gd name="connsiteX17" fmla="*/ 476250 w 927100"/>
              <a:gd name="connsiteY17" fmla="*/ 279400 h 558800"/>
              <a:gd name="connsiteX18" fmla="*/ 431800 w 927100"/>
              <a:gd name="connsiteY18" fmla="*/ 209550 h 558800"/>
              <a:gd name="connsiteX19" fmla="*/ 508000 w 927100"/>
              <a:gd name="connsiteY19" fmla="*/ 120650 h 558800"/>
              <a:gd name="connsiteX20" fmla="*/ 495300 w 927100"/>
              <a:gd name="connsiteY20" fmla="*/ 76200 h 558800"/>
              <a:gd name="connsiteX21" fmla="*/ 596900 w 927100"/>
              <a:gd name="connsiteY21" fmla="*/ 0 h 55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927100" h="558800">
                <a:moveTo>
                  <a:pt x="596900" y="0"/>
                </a:moveTo>
                <a:lnTo>
                  <a:pt x="654050" y="0"/>
                </a:lnTo>
                <a:cubicBezTo>
                  <a:pt x="781050" y="0"/>
                  <a:pt x="927100" y="88900"/>
                  <a:pt x="927100" y="241300"/>
                </a:cubicBezTo>
                <a:cubicBezTo>
                  <a:pt x="927100" y="495300"/>
                  <a:pt x="603250" y="558800"/>
                  <a:pt x="469900" y="558800"/>
                </a:cubicBezTo>
                <a:cubicBezTo>
                  <a:pt x="311150" y="558800"/>
                  <a:pt x="165100" y="501650"/>
                  <a:pt x="6350" y="419100"/>
                </a:cubicBezTo>
                <a:cubicBezTo>
                  <a:pt x="0" y="419100"/>
                  <a:pt x="0" y="412750"/>
                  <a:pt x="0" y="406400"/>
                </a:cubicBezTo>
                <a:cubicBezTo>
                  <a:pt x="88900" y="457200"/>
                  <a:pt x="298450" y="495300"/>
                  <a:pt x="419100" y="495300"/>
                </a:cubicBezTo>
                <a:cubicBezTo>
                  <a:pt x="508000" y="495300"/>
                  <a:pt x="793750" y="450850"/>
                  <a:pt x="793750" y="266700"/>
                </a:cubicBezTo>
                <a:cubicBezTo>
                  <a:pt x="793750" y="196850"/>
                  <a:pt x="711200" y="152400"/>
                  <a:pt x="673100" y="152400"/>
                </a:cubicBezTo>
                <a:cubicBezTo>
                  <a:pt x="628650" y="152400"/>
                  <a:pt x="577850" y="190500"/>
                  <a:pt x="577850" y="222250"/>
                </a:cubicBezTo>
                <a:cubicBezTo>
                  <a:pt x="577850" y="241300"/>
                  <a:pt x="590550" y="260350"/>
                  <a:pt x="609600" y="273050"/>
                </a:cubicBezTo>
                <a:lnTo>
                  <a:pt x="635000" y="266700"/>
                </a:lnTo>
                <a:cubicBezTo>
                  <a:pt x="628650" y="260350"/>
                  <a:pt x="615950" y="247650"/>
                  <a:pt x="615950" y="234950"/>
                </a:cubicBezTo>
                <a:cubicBezTo>
                  <a:pt x="615950" y="203200"/>
                  <a:pt x="647700" y="203200"/>
                  <a:pt x="660400" y="203200"/>
                </a:cubicBezTo>
                <a:cubicBezTo>
                  <a:pt x="692150" y="203200"/>
                  <a:pt x="711200" y="234950"/>
                  <a:pt x="711200" y="260350"/>
                </a:cubicBezTo>
                <a:cubicBezTo>
                  <a:pt x="711200" y="323850"/>
                  <a:pt x="641350" y="361950"/>
                  <a:pt x="596900" y="361950"/>
                </a:cubicBezTo>
                <a:cubicBezTo>
                  <a:pt x="546100" y="361950"/>
                  <a:pt x="558800" y="330200"/>
                  <a:pt x="514350" y="292100"/>
                </a:cubicBezTo>
                <a:cubicBezTo>
                  <a:pt x="501650" y="285750"/>
                  <a:pt x="482600" y="292100"/>
                  <a:pt x="476250" y="279400"/>
                </a:cubicBezTo>
                <a:cubicBezTo>
                  <a:pt x="425450" y="241300"/>
                  <a:pt x="431800" y="241300"/>
                  <a:pt x="431800" y="209550"/>
                </a:cubicBezTo>
                <a:cubicBezTo>
                  <a:pt x="431800" y="165100"/>
                  <a:pt x="450850" y="133350"/>
                  <a:pt x="508000" y="120650"/>
                </a:cubicBezTo>
                <a:cubicBezTo>
                  <a:pt x="508000" y="107950"/>
                  <a:pt x="495300" y="95250"/>
                  <a:pt x="495300" y="76200"/>
                </a:cubicBezTo>
                <a:cubicBezTo>
                  <a:pt x="495300" y="63500"/>
                  <a:pt x="584200" y="6350"/>
                  <a:pt x="596900" y="0"/>
                </a:cubicBezTo>
                <a:close/>
              </a:path>
            </a:pathLst>
          </a:custGeom>
          <a:gradFill>
            <a:gsLst>
              <a:gs pos="100000">
                <a:srgbClr val="F6DEB6"/>
              </a:gs>
              <a:gs pos="0">
                <a:srgbClr val="F5C77B"/>
              </a:gs>
            </a:gsLst>
            <a:lin ang="5400000" scaled="1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字魂扁桃体" pitchFamily="2" charset="-122"/>
              <a:ea typeface="字魂扁桃体" pitchFamily="2" charset="-122"/>
              <a:cs typeface="+mn-ea"/>
              <a:sym typeface="+mn-lt"/>
            </a:endParaRPr>
          </a:p>
        </p:txBody>
      </p:sp>
      <p:pic>
        <p:nvPicPr>
          <p:cNvPr id="3049" name="图片 3048">
            <a:extLst>
              <a:ext uri="{FF2B5EF4-FFF2-40B4-BE49-F238E27FC236}">
                <a16:creationId xmlns:a16="http://schemas.microsoft.com/office/drawing/2014/main" id="{C3F18D2C-0A54-D4AA-D63A-F30442A597E2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4189270"/>
            <a:ext cx="4839485" cy="2668731"/>
          </a:xfrm>
          <a:custGeom>
            <a:avLst/>
            <a:gdLst>
              <a:gd name="connsiteX0" fmla="*/ 0 w 4839485"/>
              <a:gd name="connsiteY0" fmla="*/ 0 h 2668731"/>
              <a:gd name="connsiteX1" fmla="*/ 4839485 w 4839485"/>
              <a:gd name="connsiteY1" fmla="*/ 0 h 2668731"/>
              <a:gd name="connsiteX2" fmla="*/ 4839485 w 4839485"/>
              <a:gd name="connsiteY2" fmla="*/ 2668731 h 2668731"/>
              <a:gd name="connsiteX3" fmla="*/ 0 w 4839485"/>
              <a:gd name="connsiteY3" fmla="*/ 2668731 h 26687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39485" h="2668731">
                <a:moveTo>
                  <a:pt x="0" y="0"/>
                </a:moveTo>
                <a:lnTo>
                  <a:pt x="4839485" y="0"/>
                </a:lnTo>
                <a:lnTo>
                  <a:pt x="4839485" y="2668731"/>
                </a:lnTo>
                <a:lnTo>
                  <a:pt x="0" y="2668731"/>
                </a:lnTo>
                <a:close/>
              </a:path>
            </a:pathLst>
          </a:cu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3CB3CB8D-8227-82DD-65AA-C8C6B10B2EA3}"/>
              </a:ext>
            </a:extLst>
          </p:cNvPr>
          <p:cNvSpPr txBox="1"/>
          <p:nvPr/>
        </p:nvSpPr>
        <p:spPr>
          <a:xfrm>
            <a:off x="7116675" y="4979895"/>
            <a:ext cx="13067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38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F5C77B"/>
                    </a:gs>
                  </a:gsLst>
                  <a:lin ang="5400000" scaled="1"/>
                </a:gradFill>
                <a:latin typeface="字魂扁桃体" pitchFamily="2" charset="-122"/>
                <a:ea typeface="字魂扁桃体" pitchFamily="2" charset="-122"/>
              </a:defRPr>
            </a:lvl1pPr>
          </a:lstStyle>
          <a:p>
            <a:r>
              <a:rPr lang="en-US" altLang="zh-CN" sz="3600" dirty="0">
                <a:cs typeface="+mn-ea"/>
                <a:sym typeface="+mn-lt"/>
              </a:rPr>
              <a:t>PART</a:t>
            </a:r>
            <a:endParaRPr lang="zh-CN" altLang="en-US" sz="36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644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1" name="文本框 3720">
            <a:extLst>
              <a:ext uri="{FF2B5EF4-FFF2-40B4-BE49-F238E27FC236}">
                <a16:creationId xmlns:a16="http://schemas.microsoft.com/office/drawing/2014/main" id="{C82E84C3-54A8-3359-FC8D-D050AE6B0FB2}"/>
              </a:ext>
            </a:extLst>
          </p:cNvPr>
          <p:cNvSpPr txBox="1"/>
          <p:nvPr/>
        </p:nvSpPr>
        <p:spPr>
          <a:xfrm>
            <a:off x="5017820" y="135381"/>
            <a:ext cx="21563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F5C77B"/>
                    </a:gs>
                  </a:gsLst>
                  <a:lin ang="5400000" scaled="1"/>
                </a:gradFill>
                <a:latin typeface="字魂扁桃体" pitchFamily="2" charset="-122"/>
                <a:ea typeface="字魂扁桃体" pitchFamily="2" charset="-122"/>
                <a:cs typeface="+mn-ea"/>
              </a:defRPr>
            </a:lvl1pPr>
          </a:lstStyle>
          <a:p>
            <a:r>
              <a:rPr lang="zh-CN" altLang="en-US" sz="3200" dirty="0">
                <a:gradFill>
                  <a:gsLst>
                    <a:gs pos="0">
                      <a:srgbClr val="C31A13"/>
                    </a:gs>
                    <a:gs pos="100000">
                      <a:srgbClr val="FF0000"/>
                    </a:gs>
                  </a:gsLst>
                  <a:lin ang="5400000" scaled="1"/>
                </a:gradFill>
              </a:rPr>
              <a:t>添加标题文本</a:t>
            </a:r>
          </a:p>
        </p:txBody>
      </p:sp>
      <p:grpSp>
        <p:nvGrpSpPr>
          <p:cNvPr id="2" name="组合 1" descr="D:\51PPT模板网\51pptmoban.com\图片.jpg">
            <a:extLst>
              <a:ext uri="{FF2B5EF4-FFF2-40B4-BE49-F238E27FC236}">
                <a16:creationId xmlns:a16="http://schemas.microsoft.com/office/drawing/2014/main" id="{01DF3641-E2C4-46B6-CDE7-60D4B925051D}"/>
              </a:ext>
            </a:extLst>
          </p:cNvPr>
          <p:cNvGrpSpPr/>
          <p:nvPr/>
        </p:nvGrpSpPr>
        <p:grpSpPr>
          <a:xfrm>
            <a:off x="1153862" y="1146066"/>
            <a:ext cx="4415409" cy="4012574"/>
            <a:chOff x="7470366" y="2286303"/>
            <a:chExt cx="4415409" cy="4012574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A41AC2EF-193E-9182-0F8C-D88026622412}"/>
                </a:ext>
              </a:extLst>
            </p:cNvPr>
            <p:cNvSpPr/>
            <p:nvPr/>
          </p:nvSpPr>
          <p:spPr>
            <a:xfrm>
              <a:off x="7666359" y="2286303"/>
              <a:ext cx="4219416" cy="3221064"/>
            </a:xfrm>
            <a:custGeom>
              <a:avLst/>
              <a:gdLst>
                <a:gd name="connsiteX0" fmla="*/ 129389 w 1680510"/>
                <a:gd name="connsiteY0" fmla="*/ 668369 h 1282886"/>
                <a:gd name="connsiteX1" fmla="*/ 239212 w 1680510"/>
                <a:gd name="connsiteY1" fmla="*/ 262509 h 1282886"/>
                <a:gd name="connsiteX2" fmla="*/ 257786 w 1680510"/>
                <a:gd name="connsiteY2" fmla="*/ 365474 h 1282886"/>
                <a:gd name="connsiteX3" fmla="*/ 488672 w 1680510"/>
                <a:gd name="connsiteY3" fmla="*/ 86963 h 1282886"/>
                <a:gd name="connsiteX4" fmla="*/ 492482 w 1680510"/>
                <a:gd name="connsiteY4" fmla="*/ 197549 h 1282886"/>
                <a:gd name="connsiteX5" fmla="*/ 790709 w 1680510"/>
                <a:gd name="connsiteY5" fmla="*/ 55245 h 1282886"/>
                <a:gd name="connsiteX6" fmla="*/ 698507 w 1680510"/>
                <a:gd name="connsiteY6" fmla="*/ 128397 h 1282886"/>
                <a:gd name="connsiteX7" fmla="*/ 895580 w 1680510"/>
                <a:gd name="connsiteY7" fmla="*/ 0 h 1282886"/>
                <a:gd name="connsiteX8" fmla="*/ 913963 w 1680510"/>
                <a:gd name="connsiteY8" fmla="*/ 107728 h 1282886"/>
                <a:gd name="connsiteX9" fmla="*/ 1146563 w 1680510"/>
                <a:gd name="connsiteY9" fmla="*/ 34766 h 1282886"/>
                <a:gd name="connsiteX10" fmla="*/ 1085222 w 1680510"/>
                <a:gd name="connsiteY10" fmla="*/ 112586 h 1282886"/>
                <a:gd name="connsiteX11" fmla="*/ 1410311 w 1680510"/>
                <a:gd name="connsiteY11" fmla="*/ 241554 h 1282886"/>
                <a:gd name="connsiteX12" fmla="*/ 1617670 w 1680510"/>
                <a:gd name="connsiteY12" fmla="*/ 327279 h 1282886"/>
                <a:gd name="connsiteX13" fmla="*/ 1563187 w 1680510"/>
                <a:gd name="connsiteY13" fmla="*/ 390906 h 1282886"/>
                <a:gd name="connsiteX14" fmla="*/ 1678535 w 1680510"/>
                <a:gd name="connsiteY14" fmla="*/ 683324 h 1282886"/>
                <a:gd name="connsiteX15" fmla="*/ 1610907 w 1680510"/>
                <a:gd name="connsiteY15" fmla="*/ 595979 h 1282886"/>
                <a:gd name="connsiteX16" fmla="*/ 1657865 w 1680510"/>
                <a:gd name="connsiteY16" fmla="*/ 883158 h 1282886"/>
                <a:gd name="connsiteX17" fmla="*/ 1555472 w 1680510"/>
                <a:gd name="connsiteY17" fmla="*/ 824484 h 1282886"/>
                <a:gd name="connsiteX18" fmla="*/ 1461460 w 1680510"/>
                <a:gd name="connsiteY18" fmla="*/ 1052322 h 1282886"/>
                <a:gd name="connsiteX19" fmla="*/ 1413835 w 1680510"/>
                <a:gd name="connsiteY19" fmla="*/ 896779 h 1282886"/>
                <a:gd name="connsiteX20" fmla="*/ 793757 w 1680510"/>
                <a:gd name="connsiteY20" fmla="*/ 1246061 h 1282886"/>
                <a:gd name="connsiteX21" fmla="*/ 237783 w 1680510"/>
                <a:gd name="connsiteY21" fmla="*/ 1203389 h 1282886"/>
                <a:gd name="connsiteX22" fmla="*/ 79097 w 1680510"/>
                <a:gd name="connsiteY22" fmla="*/ 1244346 h 1282886"/>
                <a:gd name="connsiteX23" fmla="*/ 174347 w 1680510"/>
                <a:gd name="connsiteY23" fmla="*/ 1161860 h 1282886"/>
                <a:gd name="connsiteX24" fmla="*/ 8707 w 1680510"/>
                <a:gd name="connsiteY24" fmla="*/ 1122617 h 1282886"/>
                <a:gd name="connsiteX25" fmla="*/ 128912 w 1680510"/>
                <a:gd name="connsiteY25" fmla="*/ 1095280 h 1282886"/>
                <a:gd name="connsiteX26" fmla="*/ 44711 w 1680510"/>
                <a:gd name="connsiteY26" fmla="*/ 920782 h 1282886"/>
                <a:gd name="connsiteX27" fmla="*/ 129389 w 1680510"/>
                <a:gd name="connsiteY27" fmla="*/ 668369 h 1282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680510" h="1282886">
                  <a:moveTo>
                    <a:pt x="129389" y="668369"/>
                  </a:moveTo>
                  <a:cubicBezTo>
                    <a:pt x="76430" y="515207"/>
                    <a:pt x="273121" y="342329"/>
                    <a:pt x="239212" y="262509"/>
                  </a:cubicBezTo>
                  <a:cubicBezTo>
                    <a:pt x="275978" y="297371"/>
                    <a:pt x="257786" y="365474"/>
                    <a:pt x="257786" y="365474"/>
                  </a:cubicBezTo>
                  <a:cubicBezTo>
                    <a:pt x="257786" y="365474"/>
                    <a:pt x="536297" y="163735"/>
                    <a:pt x="488672" y="86963"/>
                  </a:cubicBezTo>
                  <a:cubicBezTo>
                    <a:pt x="541059" y="135827"/>
                    <a:pt x="492482" y="197549"/>
                    <a:pt x="492482" y="197549"/>
                  </a:cubicBezTo>
                  <a:cubicBezTo>
                    <a:pt x="492482" y="197549"/>
                    <a:pt x="670790" y="11430"/>
                    <a:pt x="790709" y="55245"/>
                  </a:cubicBezTo>
                  <a:cubicBezTo>
                    <a:pt x="757277" y="69342"/>
                    <a:pt x="685934" y="100870"/>
                    <a:pt x="698507" y="128397"/>
                  </a:cubicBezTo>
                  <a:cubicBezTo>
                    <a:pt x="721272" y="158496"/>
                    <a:pt x="983114" y="96965"/>
                    <a:pt x="895580" y="0"/>
                  </a:cubicBezTo>
                  <a:cubicBezTo>
                    <a:pt x="965303" y="48578"/>
                    <a:pt x="913963" y="107728"/>
                    <a:pt x="913963" y="107728"/>
                  </a:cubicBezTo>
                  <a:cubicBezTo>
                    <a:pt x="913963" y="107728"/>
                    <a:pt x="1116941" y="99917"/>
                    <a:pt x="1146563" y="34766"/>
                  </a:cubicBezTo>
                  <a:cubicBezTo>
                    <a:pt x="1147135" y="81344"/>
                    <a:pt x="1085222" y="112586"/>
                    <a:pt x="1085222" y="112586"/>
                  </a:cubicBezTo>
                  <a:cubicBezTo>
                    <a:pt x="1085222" y="112586"/>
                    <a:pt x="1331063" y="50006"/>
                    <a:pt x="1410311" y="241554"/>
                  </a:cubicBezTo>
                  <a:cubicBezTo>
                    <a:pt x="1489558" y="433102"/>
                    <a:pt x="1617670" y="327279"/>
                    <a:pt x="1617670" y="327279"/>
                  </a:cubicBezTo>
                  <a:cubicBezTo>
                    <a:pt x="1617670" y="327279"/>
                    <a:pt x="1616527" y="383381"/>
                    <a:pt x="1563187" y="390906"/>
                  </a:cubicBezTo>
                  <a:cubicBezTo>
                    <a:pt x="1630719" y="449485"/>
                    <a:pt x="1692441" y="623316"/>
                    <a:pt x="1678535" y="683324"/>
                  </a:cubicBezTo>
                  <a:cubicBezTo>
                    <a:pt x="1673867" y="629317"/>
                    <a:pt x="1610907" y="595979"/>
                    <a:pt x="1610907" y="595979"/>
                  </a:cubicBezTo>
                  <a:cubicBezTo>
                    <a:pt x="1610907" y="595979"/>
                    <a:pt x="1537660" y="777812"/>
                    <a:pt x="1657865" y="883158"/>
                  </a:cubicBezTo>
                  <a:cubicBezTo>
                    <a:pt x="1615098" y="872109"/>
                    <a:pt x="1555472" y="824484"/>
                    <a:pt x="1555472" y="824484"/>
                  </a:cubicBezTo>
                  <a:cubicBezTo>
                    <a:pt x="1555472" y="824484"/>
                    <a:pt x="1424693" y="965359"/>
                    <a:pt x="1461460" y="1052322"/>
                  </a:cubicBezTo>
                  <a:cubicBezTo>
                    <a:pt x="1401738" y="1043464"/>
                    <a:pt x="1413835" y="896779"/>
                    <a:pt x="1413835" y="896779"/>
                  </a:cubicBezTo>
                  <a:cubicBezTo>
                    <a:pt x="1413835" y="896779"/>
                    <a:pt x="1237051" y="1143095"/>
                    <a:pt x="793757" y="1246061"/>
                  </a:cubicBezTo>
                  <a:cubicBezTo>
                    <a:pt x="350464" y="1349026"/>
                    <a:pt x="237783" y="1203389"/>
                    <a:pt x="237783" y="1203389"/>
                  </a:cubicBezTo>
                  <a:cubicBezTo>
                    <a:pt x="192905" y="1238555"/>
                    <a:pt x="135388" y="1253401"/>
                    <a:pt x="79097" y="1244346"/>
                  </a:cubicBezTo>
                  <a:cubicBezTo>
                    <a:pt x="159964" y="1216628"/>
                    <a:pt x="174347" y="1161860"/>
                    <a:pt x="174347" y="1161860"/>
                  </a:cubicBezTo>
                  <a:cubicBezTo>
                    <a:pt x="174347" y="1161860"/>
                    <a:pt x="68810" y="1108901"/>
                    <a:pt x="8707" y="1122617"/>
                  </a:cubicBezTo>
                  <a:cubicBezTo>
                    <a:pt x="50426" y="1095661"/>
                    <a:pt x="128912" y="1095280"/>
                    <a:pt x="128912" y="1095280"/>
                  </a:cubicBezTo>
                  <a:cubicBezTo>
                    <a:pt x="128912" y="1095280"/>
                    <a:pt x="130531" y="988505"/>
                    <a:pt x="44711" y="920782"/>
                  </a:cubicBezTo>
                  <a:cubicBezTo>
                    <a:pt x="-41109" y="853059"/>
                    <a:pt x="1754" y="664083"/>
                    <a:pt x="129389" y="668369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426E90CA-2FD7-93B0-843F-AA696A093679}"/>
                </a:ext>
              </a:extLst>
            </p:cNvPr>
            <p:cNvSpPr/>
            <p:nvPr/>
          </p:nvSpPr>
          <p:spPr>
            <a:xfrm>
              <a:off x="7666359" y="2286303"/>
              <a:ext cx="4219416" cy="3221064"/>
            </a:xfrm>
            <a:custGeom>
              <a:avLst/>
              <a:gdLst>
                <a:gd name="connsiteX0" fmla="*/ 129389 w 1680510"/>
                <a:gd name="connsiteY0" fmla="*/ 668369 h 1282886"/>
                <a:gd name="connsiteX1" fmla="*/ 239212 w 1680510"/>
                <a:gd name="connsiteY1" fmla="*/ 262509 h 1282886"/>
                <a:gd name="connsiteX2" fmla="*/ 257786 w 1680510"/>
                <a:gd name="connsiteY2" fmla="*/ 365474 h 1282886"/>
                <a:gd name="connsiteX3" fmla="*/ 488672 w 1680510"/>
                <a:gd name="connsiteY3" fmla="*/ 86963 h 1282886"/>
                <a:gd name="connsiteX4" fmla="*/ 492482 w 1680510"/>
                <a:gd name="connsiteY4" fmla="*/ 197549 h 1282886"/>
                <a:gd name="connsiteX5" fmla="*/ 790709 w 1680510"/>
                <a:gd name="connsiteY5" fmla="*/ 55245 h 1282886"/>
                <a:gd name="connsiteX6" fmla="*/ 698507 w 1680510"/>
                <a:gd name="connsiteY6" fmla="*/ 128397 h 1282886"/>
                <a:gd name="connsiteX7" fmla="*/ 895580 w 1680510"/>
                <a:gd name="connsiteY7" fmla="*/ 0 h 1282886"/>
                <a:gd name="connsiteX8" fmla="*/ 913963 w 1680510"/>
                <a:gd name="connsiteY8" fmla="*/ 107728 h 1282886"/>
                <a:gd name="connsiteX9" fmla="*/ 1146563 w 1680510"/>
                <a:gd name="connsiteY9" fmla="*/ 34766 h 1282886"/>
                <a:gd name="connsiteX10" fmla="*/ 1085222 w 1680510"/>
                <a:gd name="connsiteY10" fmla="*/ 112586 h 1282886"/>
                <a:gd name="connsiteX11" fmla="*/ 1410311 w 1680510"/>
                <a:gd name="connsiteY11" fmla="*/ 241554 h 1282886"/>
                <a:gd name="connsiteX12" fmla="*/ 1617670 w 1680510"/>
                <a:gd name="connsiteY12" fmla="*/ 327279 h 1282886"/>
                <a:gd name="connsiteX13" fmla="*/ 1563187 w 1680510"/>
                <a:gd name="connsiteY13" fmla="*/ 390906 h 1282886"/>
                <a:gd name="connsiteX14" fmla="*/ 1678535 w 1680510"/>
                <a:gd name="connsiteY14" fmla="*/ 683324 h 1282886"/>
                <a:gd name="connsiteX15" fmla="*/ 1610907 w 1680510"/>
                <a:gd name="connsiteY15" fmla="*/ 595979 h 1282886"/>
                <a:gd name="connsiteX16" fmla="*/ 1657865 w 1680510"/>
                <a:gd name="connsiteY16" fmla="*/ 883158 h 1282886"/>
                <a:gd name="connsiteX17" fmla="*/ 1555472 w 1680510"/>
                <a:gd name="connsiteY17" fmla="*/ 824484 h 1282886"/>
                <a:gd name="connsiteX18" fmla="*/ 1461460 w 1680510"/>
                <a:gd name="connsiteY18" fmla="*/ 1052322 h 1282886"/>
                <a:gd name="connsiteX19" fmla="*/ 1413835 w 1680510"/>
                <a:gd name="connsiteY19" fmla="*/ 896779 h 1282886"/>
                <a:gd name="connsiteX20" fmla="*/ 793757 w 1680510"/>
                <a:gd name="connsiteY20" fmla="*/ 1246061 h 1282886"/>
                <a:gd name="connsiteX21" fmla="*/ 237783 w 1680510"/>
                <a:gd name="connsiteY21" fmla="*/ 1203389 h 1282886"/>
                <a:gd name="connsiteX22" fmla="*/ 79097 w 1680510"/>
                <a:gd name="connsiteY22" fmla="*/ 1244346 h 1282886"/>
                <a:gd name="connsiteX23" fmla="*/ 174347 w 1680510"/>
                <a:gd name="connsiteY23" fmla="*/ 1161860 h 1282886"/>
                <a:gd name="connsiteX24" fmla="*/ 8707 w 1680510"/>
                <a:gd name="connsiteY24" fmla="*/ 1122617 h 1282886"/>
                <a:gd name="connsiteX25" fmla="*/ 128912 w 1680510"/>
                <a:gd name="connsiteY25" fmla="*/ 1095280 h 1282886"/>
                <a:gd name="connsiteX26" fmla="*/ 44711 w 1680510"/>
                <a:gd name="connsiteY26" fmla="*/ 920782 h 1282886"/>
                <a:gd name="connsiteX27" fmla="*/ 129389 w 1680510"/>
                <a:gd name="connsiteY27" fmla="*/ 668369 h 1282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680510" h="1282886">
                  <a:moveTo>
                    <a:pt x="129389" y="668369"/>
                  </a:moveTo>
                  <a:cubicBezTo>
                    <a:pt x="76430" y="515207"/>
                    <a:pt x="273121" y="342329"/>
                    <a:pt x="239212" y="262509"/>
                  </a:cubicBezTo>
                  <a:cubicBezTo>
                    <a:pt x="275978" y="297371"/>
                    <a:pt x="257786" y="365474"/>
                    <a:pt x="257786" y="365474"/>
                  </a:cubicBezTo>
                  <a:cubicBezTo>
                    <a:pt x="257786" y="365474"/>
                    <a:pt x="536297" y="163735"/>
                    <a:pt x="488672" y="86963"/>
                  </a:cubicBezTo>
                  <a:cubicBezTo>
                    <a:pt x="541059" y="135827"/>
                    <a:pt x="492482" y="197549"/>
                    <a:pt x="492482" y="197549"/>
                  </a:cubicBezTo>
                  <a:cubicBezTo>
                    <a:pt x="492482" y="197549"/>
                    <a:pt x="670790" y="11430"/>
                    <a:pt x="790709" y="55245"/>
                  </a:cubicBezTo>
                  <a:cubicBezTo>
                    <a:pt x="757277" y="69342"/>
                    <a:pt x="685934" y="100870"/>
                    <a:pt x="698507" y="128397"/>
                  </a:cubicBezTo>
                  <a:cubicBezTo>
                    <a:pt x="721272" y="158496"/>
                    <a:pt x="983114" y="96965"/>
                    <a:pt x="895580" y="0"/>
                  </a:cubicBezTo>
                  <a:cubicBezTo>
                    <a:pt x="965303" y="48578"/>
                    <a:pt x="913963" y="107728"/>
                    <a:pt x="913963" y="107728"/>
                  </a:cubicBezTo>
                  <a:cubicBezTo>
                    <a:pt x="913963" y="107728"/>
                    <a:pt x="1116941" y="99917"/>
                    <a:pt x="1146563" y="34766"/>
                  </a:cubicBezTo>
                  <a:cubicBezTo>
                    <a:pt x="1147135" y="81344"/>
                    <a:pt x="1085222" y="112586"/>
                    <a:pt x="1085222" y="112586"/>
                  </a:cubicBezTo>
                  <a:cubicBezTo>
                    <a:pt x="1085222" y="112586"/>
                    <a:pt x="1331063" y="50006"/>
                    <a:pt x="1410311" y="241554"/>
                  </a:cubicBezTo>
                  <a:cubicBezTo>
                    <a:pt x="1489558" y="433102"/>
                    <a:pt x="1617670" y="327279"/>
                    <a:pt x="1617670" y="327279"/>
                  </a:cubicBezTo>
                  <a:cubicBezTo>
                    <a:pt x="1617670" y="327279"/>
                    <a:pt x="1616527" y="383381"/>
                    <a:pt x="1563187" y="390906"/>
                  </a:cubicBezTo>
                  <a:cubicBezTo>
                    <a:pt x="1630719" y="449485"/>
                    <a:pt x="1692441" y="623316"/>
                    <a:pt x="1678535" y="683324"/>
                  </a:cubicBezTo>
                  <a:cubicBezTo>
                    <a:pt x="1673867" y="629317"/>
                    <a:pt x="1610907" y="595979"/>
                    <a:pt x="1610907" y="595979"/>
                  </a:cubicBezTo>
                  <a:cubicBezTo>
                    <a:pt x="1610907" y="595979"/>
                    <a:pt x="1537660" y="777812"/>
                    <a:pt x="1657865" y="883158"/>
                  </a:cubicBezTo>
                  <a:cubicBezTo>
                    <a:pt x="1615098" y="872109"/>
                    <a:pt x="1555472" y="824484"/>
                    <a:pt x="1555472" y="824484"/>
                  </a:cubicBezTo>
                  <a:cubicBezTo>
                    <a:pt x="1555472" y="824484"/>
                    <a:pt x="1424693" y="965359"/>
                    <a:pt x="1461460" y="1052322"/>
                  </a:cubicBezTo>
                  <a:cubicBezTo>
                    <a:pt x="1401738" y="1043464"/>
                    <a:pt x="1413835" y="896779"/>
                    <a:pt x="1413835" y="896779"/>
                  </a:cubicBezTo>
                  <a:cubicBezTo>
                    <a:pt x="1413835" y="896779"/>
                    <a:pt x="1237051" y="1143095"/>
                    <a:pt x="793757" y="1246061"/>
                  </a:cubicBezTo>
                  <a:cubicBezTo>
                    <a:pt x="350464" y="1349026"/>
                    <a:pt x="237783" y="1203389"/>
                    <a:pt x="237783" y="1203389"/>
                  </a:cubicBezTo>
                  <a:cubicBezTo>
                    <a:pt x="192905" y="1238555"/>
                    <a:pt x="135388" y="1253401"/>
                    <a:pt x="79097" y="1244346"/>
                  </a:cubicBezTo>
                  <a:cubicBezTo>
                    <a:pt x="159964" y="1216628"/>
                    <a:pt x="174347" y="1161860"/>
                    <a:pt x="174347" y="1161860"/>
                  </a:cubicBezTo>
                  <a:cubicBezTo>
                    <a:pt x="174347" y="1161860"/>
                    <a:pt x="68810" y="1108901"/>
                    <a:pt x="8707" y="1122617"/>
                  </a:cubicBezTo>
                  <a:cubicBezTo>
                    <a:pt x="50426" y="1095661"/>
                    <a:pt x="128912" y="1095280"/>
                    <a:pt x="128912" y="1095280"/>
                  </a:cubicBezTo>
                  <a:cubicBezTo>
                    <a:pt x="128912" y="1095280"/>
                    <a:pt x="130531" y="988505"/>
                    <a:pt x="44711" y="920782"/>
                  </a:cubicBezTo>
                  <a:cubicBezTo>
                    <a:pt x="-41109" y="853059"/>
                    <a:pt x="1754" y="664083"/>
                    <a:pt x="129389" y="668369"/>
                  </a:cubicBezTo>
                  <a:close/>
                </a:path>
              </a:pathLst>
            </a:custGeom>
            <a:gradFill>
              <a:gsLst>
                <a:gs pos="100000">
                  <a:srgbClr val="FF0000"/>
                </a:gs>
                <a:gs pos="0">
                  <a:schemeClr val="bg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BA922E4F-DE60-2EE9-C60A-78E671877A81}"/>
                </a:ext>
              </a:extLst>
            </p:cNvPr>
            <p:cNvSpPr/>
            <p:nvPr/>
          </p:nvSpPr>
          <p:spPr>
            <a:xfrm>
              <a:off x="7637495" y="4144929"/>
              <a:ext cx="626217" cy="808895"/>
            </a:xfrm>
            <a:custGeom>
              <a:avLst/>
              <a:gdLst>
                <a:gd name="connsiteX0" fmla="*/ 48777 w 249410"/>
                <a:gd name="connsiteY0" fmla="*/ 208818 h 322167"/>
                <a:gd name="connsiteX1" fmla="*/ 211845 w 249410"/>
                <a:gd name="connsiteY1" fmla="*/ 312926 h 322167"/>
                <a:gd name="connsiteX2" fmla="*/ 211179 w 249410"/>
                <a:gd name="connsiteY2" fmla="*/ 106043 h 322167"/>
                <a:gd name="connsiteX3" fmla="*/ 28108 w 249410"/>
                <a:gd name="connsiteY3" fmla="*/ 9840 h 322167"/>
                <a:gd name="connsiteX4" fmla="*/ 48777 w 249410"/>
                <a:gd name="connsiteY4" fmla="*/ 208818 h 322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9410" h="322167">
                  <a:moveTo>
                    <a:pt x="48777" y="208818"/>
                  </a:moveTo>
                  <a:cubicBezTo>
                    <a:pt x="105927" y="295876"/>
                    <a:pt x="161553" y="343406"/>
                    <a:pt x="211845" y="312926"/>
                  </a:cubicBezTo>
                  <a:cubicBezTo>
                    <a:pt x="262137" y="282446"/>
                    <a:pt x="261947" y="189768"/>
                    <a:pt x="211179" y="106043"/>
                  </a:cubicBezTo>
                  <a:cubicBezTo>
                    <a:pt x="160410" y="22318"/>
                    <a:pt x="78495" y="-20735"/>
                    <a:pt x="28108" y="9840"/>
                  </a:cubicBezTo>
                  <a:cubicBezTo>
                    <a:pt x="-22279" y="40416"/>
                    <a:pt x="1533" y="136428"/>
                    <a:pt x="48777" y="208818"/>
                  </a:cubicBezTo>
                  <a:close/>
                </a:path>
              </a:pathLst>
            </a:custGeom>
            <a:gradFill>
              <a:gsLst>
                <a:gs pos="0">
                  <a:srgbClr val="FD7C74"/>
                </a:gs>
                <a:gs pos="100000">
                  <a:schemeClr val="accent2">
                    <a:lumMod val="20000"/>
                    <a:lumOff val="80000"/>
                  </a:schemeClr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84CAB3AC-3D29-EB3C-8F8B-D81D04B1BAEB}"/>
                </a:ext>
              </a:extLst>
            </p:cNvPr>
            <p:cNvSpPr/>
            <p:nvPr/>
          </p:nvSpPr>
          <p:spPr>
            <a:xfrm>
              <a:off x="8741125" y="4747279"/>
              <a:ext cx="1442658" cy="1551598"/>
            </a:xfrm>
            <a:custGeom>
              <a:avLst/>
              <a:gdLst>
                <a:gd name="connsiteX0" fmla="*/ 1368 w 574582"/>
                <a:gd name="connsiteY0" fmla="*/ 141887 h 617971"/>
                <a:gd name="connsiteX1" fmla="*/ 159578 w 574582"/>
                <a:gd name="connsiteY1" fmla="*/ 393633 h 617971"/>
                <a:gd name="connsiteX2" fmla="*/ 434851 w 574582"/>
                <a:gd name="connsiteY2" fmla="*/ 617470 h 617971"/>
                <a:gd name="connsiteX3" fmla="*/ 557438 w 574582"/>
                <a:gd name="connsiteY3" fmla="*/ 250282 h 617971"/>
                <a:gd name="connsiteX4" fmla="*/ 574583 w 574582"/>
                <a:gd name="connsiteY4" fmla="*/ 5680 h 617971"/>
                <a:gd name="connsiteX5" fmla="*/ 1368 w 574582"/>
                <a:gd name="connsiteY5" fmla="*/ 141887 h 617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74582" h="617971">
                  <a:moveTo>
                    <a:pt x="1368" y="141887"/>
                  </a:moveTo>
                  <a:cubicBezTo>
                    <a:pt x="-16063" y="250186"/>
                    <a:pt x="138433" y="290953"/>
                    <a:pt x="159578" y="393633"/>
                  </a:cubicBezTo>
                  <a:cubicBezTo>
                    <a:pt x="180724" y="496312"/>
                    <a:pt x="302453" y="627091"/>
                    <a:pt x="434851" y="617470"/>
                  </a:cubicBezTo>
                  <a:cubicBezTo>
                    <a:pt x="400180" y="485835"/>
                    <a:pt x="583346" y="376774"/>
                    <a:pt x="557438" y="250282"/>
                  </a:cubicBezTo>
                  <a:cubicBezTo>
                    <a:pt x="531530" y="123790"/>
                    <a:pt x="574583" y="5680"/>
                    <a:pt x="574583" y="5680"/>
                  </a:cubicBezTo>
                  <a:cubicBezTo>
                    <a:pt x="574583" y="5680"/>
                    <a:pt x="149863" y="-42517"/>
                    <a:pt x="1368" y="141887"/>
                  </a:cubicBezTo>
                  <a:close/>
                </a:path>
              </a:pathLst>
            </a:custGeom>
            <a:gradFill>
              <a:gsLst>
                <a:gs pos="100000">
                  <a:srgbClr val="FD7C74"/>
                </a:gs>
                <a:gs pos="0">
                  <a:schemeClr val="accent2">
                    <a:lumMod val="20000"/>
                    <a:lumOff val="80000"/>
                  </a:schemeClr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5F7A5C60-2631-E445-0EBF-AAB1F5BB3F15}"/>
                </a:ext>
              </a:extLst>
            </p:cNvPr>
            <p:cNvSpPr/>
            <p:nvPr/>
          </p:nvSpPr>
          <p:spPr>
            <a:xfrm>
              <a:off x="8767485" y="4778521"/>
              <a:ext cx="1531090" cy="1151521"/>
            </a:xfrm>
            <a:custGeom>
              <a:avLst/>
              <a:gdLst>
                <a:gd name="connsiteX0" fmla="*/ 609804 w 609803"/>
                <a:gd name="connsiteY0" fmla="*/ 0 h 458628"/>
                <a:gd name="connsiteX1" fmla="*/ 594659 w 609803"/>
                <a:gd name="connsiteY1" fmla="*/ 4096 h 458628"/>
                <a:gd name="connsiteX2" fmla="*/ 577895 w 609803"/>
                <a:gd name="connsiteY2" fmla="*/ 8192 h 458628"/>
                <a:gd name="connsiteX3" fmla="*/ 561131 w 609803"/>
                <a:gd name="connsiteY3" fmla="*/ 11811 h 458628"/>
                <a:gd name="connsiteX4" fmla="*/ 559321 w 609803"/>
                <a:gd name="connsiteY4" fmla="*/ 116586 h 458628"/>
                <a:gd name="connsiteX5" fmla="*/ 553225 w 609803"/>
                <a:gd name="connsiteY5" fmla="*/ 13240 h 458628"/>
                <a:gd name="connsiteX6" fmla="*/ 521316 w 609803"/>
                <a:gd name="connsiteY6" fmla="*/ 18860 h 458628"/>
                <a:gd name="connsiteX7" fmla="*/ 504648 w 609803"/>
                <a:gd name="connsiteY7" fmla="*/ 21431 h 458628"/>
                <a:gd name="connsiteX8" fmla="*/ 487979 w 609803"/>
                <a:gd name="connsiteY8" fmla="*/ 23717 h 458628"/>
                <a:gd name="connsiteX9" fmla="*/ 486169 w 609803"/>
                <a:gd name="connsiteY9" fmla="*/ 140494 h 458628"/>
                <a:gd name="connsiteX10" fmla="*/ 479501 w 609803"/>
                <a:gd name="connsiteY10" fmla="*/ 24765 h 458628"/>
                <a:gd name="connsiteX11" fmla="*/ 446355 w 609803"/>
                <a:gd name="connsiteY11" fmla="*/ 28480 h 458628"/>
                <a:gd name="connsiteX12" fmla="*/ 429686 w 609803"/>
                <a:gd name="connsiteY12" fmla="*/ 30099 h 458628"/>
                <a:gd name="connsiteX13" fmla="*/ 412922 w 609803"/>
                <a:gd name="connsiteY13" fmla="*/ 31623 h 458628"/>
                <a:gd name="connsiteX14" fmla="*/ 409874 w 609803"/>
                <a:gd name="connsiteY14" fmla="*/ 136398 h 458628"/>
                <a:gd name="connsiteX15" fmla="*/ 405111 w 609803"/>
                <a:gd name="connsiteY15" fmla="*/ 31623 h 458628"/>
                <a:gd name="connsiteX16" fmla="*/ 385109 w 609803"/>
                <a:gd name="connsiteY16" fmla="*/ 33052 h 458628"/>
                <a:gd name="connsiteX17" fmla="*/ 381108 w 609803"/>
                <a:gd name="connsiteY17" fmla="*/ 124778 h 458628"/>
                <a:gd name="connsiteX18" fmla="*/ 377584 w 609803"/>
                <a:gd name="connsiteY18" fmla="*/ 33623 h 458628"/>
                <a:gd name="connsiteX19" fmla="*/ 358534 w 609803"/>
                <a:gd name="connsiteY19" fmla="*/ 34862 h 458628"/>
                <a:gd name="connsiteX20" fmla="*/ 354915 w 609803"/>
                <a:gd name="connsiteY20" fmla="*/ 190405 h 458628"/>
                <a:gd name="connsiteX21" fmla="*/ 342913 w 609803"/>
                <a:gd name="connsiteY21" fmla="*/ 35719 h 458628"/>
                <a:gd name="connsiteX22" fmla="*/ 309861 w 609803"/>
                <a:gd name="connsiteY22" fmla="*/ 37624 h 458628"/>
                <a:gd name="connsiteX23" fmla="*/ 305289 w 609803"/>
                <a:gd name="connsiteY23" fmla="*/ 185357 h 458628"/>
                <a:gd name="connsiteX24" fmla="*/ 300527 w 609803"/>
                <a:gd name="connsiteY24" fmla="*/ 38100 h 458628"/>
                <a:gd name="connsiteX25" fmla="*/ 267094 w 609803"/>
                <a:gd name="connsiteY25" fmla="*/ 40100 h 458628"/>
                <a:gd name="connsiteX26" fmla="*/ 252616 w 609803"/>
                <a:gd name="connsiteY26" fmla="*/ 41243 h 458628"/>
                <a:gd name="connsiteX27" fmla="*/ 239948 w 609803"/>
                <a:gd name="connsiteY27" fmla="*/ 42577 h 458628"/>
                <a:gd name="connsiteX28" fmla="*/ 235471 w 609803"/>
                <a:gd name="connsiteY28" fmla="*/ 43339 h 458628"/>
                <a:gd name="connsiteX29" fmla="*/ 234233 w 609803"/>
                <a:gd name="connsiteY29" fmla="*/ 203073 h 458628"/>
                <a:gd name="connsiteX30" fmla="*/ 226518 w 609803"/>
                <a:gd name="connsiteY30" fmla="*/ 45244 h 458628"/>
                <a:gd name="connsiteX31" fmla="*/ 191942 w 609803"/>
                <a:gd name="connsiteY31" fmla="*/ 56198 h 458628"/>
                <a:gd name="connsiteX32" fmla="*/ 177750 w 609803"/>
                <a:gd name="connsiteY32" fmla="*/ 61627 h 458628"/>
                <a:gd name="connsiteX33" fmla="*/ 160795 w 609803"/>
                <a:gd name="connsiteY33" fmla="*/ 68390 h 458628"/>
                <a:gd name="connsiteX34" fmla="*/ 158223 w 609803"/>
                <a:gd name="connsiteY34" fmla="*/ 221552 h 458628"/>
                <a:gd name="connsiteX35" fmla="*/ 150699 w 609803"/>
                <a:gd name="connsiteY35" fmla="*/ 72581 h 458628"/>
                <a:gd name="connsiteX36" fmla="*/ 133363 w 609803"/>
                <a:gd name="connsiteY36" fmla="*/ 79820 h 458628"/>
                <a:gd name="connsiteX37" fmla="*/ 128886 w 609803"/>
                <a:gd name="connsiteY37" fmla="*/ 218789 h 458628"/>
                <a:gd name="connsiteX38" fmla="*/ 124505 w 609803"/>
                <a:gd name="connsiteY38" fmla="*/ 83629 h 458628"/>
                <a:gd name="connsiteX39" fmla="*/ 107169 w 609803"/>
                <a:gd name="connsiteY39" fmla="*/ 91059 h 458628"/>
                <a:gd name="connsiteX40" fmla="*/ 93168 w 609803"/>
                <a:gd name="connsiteY40" fmla="*/ 97155 h 458628"/>
                <a:gd name="connsiteX41" fmla="*/ 58306 w 609803"/>
                <a:gd name="connsiteY41" fmla="*/ 112109 h 458628"/>
                <a:gd name="connsiteX42" fmla="*/ 53925 w 609803"/>
                <a:gd name="connsiteY42" fmla="*/ 270605 h 458628"/>
                <a:gd name="connsiteX43" fmla="*/ 49257 w 609803"/>
                <a:gd name="connsiteY43" fmla="*/ 116015 h 458628"/>
                <a:gd name="connsiteX44" fmla="*/ 32112 w 609803"/>
                <a:gd name="connsiteY44" fmla="*/ 123158 h 458628"/>
                <a:gd name="connsiteX45" fmla="*/ 17730 w 609803"/>
                <a:gd name="connsiteY45" fmla="*/ 128969 h 458628"/>
                <a:gd name="connsiteX46" fmla="*/ 299 w 609803"/>
                <a:gd name="connsiteY46" fmla="*/ 135827 h 458628"/>
                <a:gd name="connsiteX47" fmla="*/ 6109 w 609803"/>
                <a:gd name="connsiteY47" fmla="*/ 402527 h 458628"/>
                <a:gd name="connsiteX48" fmla="*/ 30507 w 609803"/>
                <a:gd name="connsiteY48" fmla="*/ 411507 h 458628"/>
                <a:gd name="connsiteX49" fmla="*/ 35256 w 609803"/>
                <a:gd name="connsiteY49" fmla="*/ 408337 h 458628"/>
                <a:gd name="connsiteX50" fmla="*/ 35256 w 609803"/>
                <a:gd name="connsiteY50" fmla="*/ 458629 h 458628"/>
                <a:gd name="connsiteX51" fmla="*/ 70879 w 609803"/>
                <a:gd name="connsiteY51" fmla="*/ 435102 h 458628"/>
                <a:gd name="connsiteX52" fmla="*/ 60306 w 609803"/>
                <a:gd name="connsiteY52" fmla="*/ 362141 h 458628"/>
                <a:gd name="connsiteX53" fmla="*/ 85548 w 609803"/>
                <a:gd name="connsiteY53" fmla="*/ 349949 h 458628"/>
                <a:gd name="connsiteX54" fmla="*/ 85548 w 609803"/>
                <a:gd name="connsiteY54" fmla="*/ 337661 h 458628"/>
                <a:gd name="connsiteX55" fmla="*/ 110027 w 609803"/>
                <a:gd name="connsiteY55" fmla="*/ 336899 h 458628"/>
                <a:gd name="connsiteX56" fmla="*/ 110027 w 609803"/>
                <a:gd name="connsiteY56" fmla="*/ 379762 h 458628"/>
                <a:gd name="connsiteX57" fmla="*/ 145650 w 609803"/>
                <a:gd name="connsiteY57" fmla="*/ 358426 h 458628"/>
                <a:gd name="connsiteX58" fmla="*/ 135173 w 609803"/>
                <a:gd name="connsiteY58" fmla="*/ 296609 h 458628"/>
                <a:gd name="connsiteX59" fmla="*/ 153556 w 609803"/>
                <a:gd name="connsiteY59" fmla="*/ 291370 h 458628"/>
                <a:gd name="connsiteX60" fmla="*/ 145364 w 609803"/>
                <a:gd name="connsiteY60" fmla="*/ 349948 h 458628"/>
                <a:gd name="connsiteX61" fmla="*/ 180988 w 609803"/>
                <a:gd name="connsiteY61" fmla="*/ 348329 h 458628"/>
                <a:gd name="connsiteX62" fmla="*/ 180321 w 609803"/>
                <a:gd name="connsiteY62" fmla="*/ 305372 h 458628"/>
                <a:gd name="connsiteX63" fmla="*/ 204515 w 609803"/>
                <a:gd name="connsiteY63" fmla="*/ 290322 h 458628"/>
                <a:gd name="connsiteX64" fmla="*/ 204515 w 609803"/>
                <a:gd name="connsiteY64" fmla="*/ 302895 h 458628"/>
                <a:gd name="connsiteX65" fmla="*/ 229661 w 609803"/>
                <a:gd name="connsiteY65" fmla="*/ 298799 h 458628"/>
                <a:gd name="connsiteX66" fmla="*/ 220803 w 609803"/>
                <a:gd name="connsiteY66" fmla="*/ 378524 h 458628"/>
                <a:gd name="connsiteX67" fmla="*/ 256426 w 609803"/>
                <a:gd name="connsiteY67" fmla="*/ 379095 h 458628"/>
                <a:gd name="connsiteX68" fmla="*/ 255664 w 609803"/>
                <a:gd name="connsiteY68" fmla="*/ 328613 h 458628"/>
                <a:gd name="connsiteX69" fmla="*/ 284239 w 609803"/>
                <a:gd name="connsiteY69" fmla="*/ 304038 h 458628"/>
                <a:gd name="connsiteX70" fmla="*/ 284239 w 609803"/>
                <a:gd name="connsiteY70" fmla="*/ 110204 h 458628"/>
                <a:gd name="connsiteX71" fmla="*/ 286525 w 609803"/>
                <a:gd name="connsiteY71" fmla="*/ 373380 h 458628"/>
                <a:gd name="connsiteX72" fmla="*/ 322149 w 609803"/>
                <a:gd name="connsiteY72" fmla="*/ 349853 h 458628"/>
                <a:gd name="connsiteX73" fmla="*/ 311481 w 609803"/>
                <a:gd name="connsiteY73" fmla="*/ 276892 h 458628"/>
                <a:gd name="connsiteX74" fmla="*/ 336817 w 609803"/>
                <a:gd name="connsiteY74" fmla="*/ 264700 h 458628"/>
                <a:gd name="connsiteX75" fmla="*/ 336341 w 609803"/>
                <a:gd name="connsiteY75" fmla="*/ 252413 h 458628"/>
                <a:gd name="connsiteX76" fmla="*/ 351581 w 609803"/>
                <a:gd name="connsiteY76" fmla="*/ 255746 h 458628"/>
                <a:gd name="connsiteX77" fmla="*/ 348152 w 609803"/>
                <a:gd name="connsiteY77" fmla="*/ 308420 h 458628"/>
                <a:gd name="connsiteX78" fmla="*/ 386252 w 609803"/>
                <a:gd name="connsiteY78" fmla="*/ 304705 h 458628"/>
                <a:gd name="connsiteX79" fmla="*/ 383394 w 609803"/>
                <a:gd name="connsiteY79" fmla="*/ 210693 h 458628"/>
                <a:gd name="connsiteX80" fmla="*/ 404921 w 609803"/>
                <a:gd name="connsiteY80" fmla="*/ 206026 h 458628"/>
                <a:gd name="connsiteX81" fmla="*/ 396634 w 609803"/>
                <a:gd name="connsiteY81" fmla="*/ 264605 h 458628"/>
                <a:gd name="connsiteX82" fmla="*/ 432353 w 609803"/>
                <a:gd name="connsiteY82" fmla="*/ 263081 h 458628"/>
                <a:gd name="connsiteX83" fmla="*/ 431591 w 609803"/>
                <a:gd name="connsiteY83" fmla="*/ 220123 h 458628"/>
                <a:gd name="connsiteX84" fmla="*/ 456451 w 609803"/>
                <a:gd name="connsiteY84" fmla="*/ 204121 h 458628"/>
                <a:gd name="connsiteX85" fmla="*/ 456451 w 609803"/>
                <a:gd name="connsiteY85" fmla="*/ 250889 h 458628"/>
                <a:gd name="connsiteX86" fmla="*/ 481692 w 609803"/>
                <a:gd name="connsiteY86" fmla="*/ 247079 h 458628"/>
                <a:gd name="connsiteX87" fmla="*/ 472929 w 609803"/>
                <a:gd name="connsiteY87" fmla="*/ 336423 h 458628"/>
                <a:gd name="connsiteX88" fmla="*/ 508553 w 609803"/>
                <a:gd name="connsiteY88" fmla="*/ 338138 h 458628"/>
                <a:gd name="connsiteX89" fmla="*/ 507696 w 609803"/>
                <a:gd name="connsiteY89" fmla="*/ 280988 h 458628"/>
                <a:gd name="connsiteX90" fmla="*/ 536271 w 609803"/>
                <a:gd name="connsiteY90" fmla="*/ 254318 h 458628"/>
                <a:gd name="connsiteX91" fmla="*/ 533699 w 609803"/>
                <a:gd name="connsiteY91" fmla="*/ 228695 h 458628"/>
                <a:gd name="connsiteX92" fmla="*/ 554749 w 609803"/>
                <a:gd name="connsiteY92" fmla="*/ 222695 h 458628"/>
                <a:gd name="connsiteX93" fmla="*/ 545986 w 609803"/>
                <a:gd name="connsiteY93" fmla="*/ 312039 h 458628"/>
                <a:gd name="connsiteX94" fmla="*/ 581705 w 609803"/>
                <a:gd name="connsiteY94" fmla="*/ 313754 h 458628"/>
                <a:gd name="connsiteX95" fmla="*/ 580848 w 609803"/>
                <a:gd name="connsiteY95" fmla="*/ 257080 h 458628"/>
                <a:gd name="connsiteX96" fmla="*/ 609423 w 609803"/>
                <a:gd name="connsiteY96" fmla="*/ 230410 h 458628"/>
                <a:gd name="connsiteX97" fmla="*/ 609804 w 609803"/>
                <a:gd name="connsiteY97" fmla="*/ 0 h 45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</a:cxnLst>
              <a:rect l="l" t="t" r="r" b="b"/>
              <a:pathLst>
                <a:path w="609803" h="458628">
                  <a:moveTo>
                    <a:pt x="609804" y="0"/>
                  </a:moveTo>
                  <a:lnTo>
                    <a:pt x="594659" y="4096"/>
                  </a:lnTo>
                  <a:lnTo>
                    <a:pt x="577895" y="8192"/>
                  </a:lnTo>
                  <a:lnTo>
                    <a:pt x="561131" y="11811"/>
                  </a:lnTo>
                  <a:cubicBezTo>
                    <a:pt x="561131" y="44101"/>
                    <a:pt x="560369" y="80486"/>
                    <a:pt x="559321" y="116586"/>
                  </a:cubicBezTo>
                  <a:cubicBezTo>
                    <a:pt x="557035" y="84201"/>
                    <a:pt x="554749" y="47530"/>
                    <a:pt x="553225" y="13240"/>
                  </a:cubicBezTo>
                  <a:cubicBezTo>
                    <a:pt x="542748" y="15240"/>
                    <a:pt x="532080" y="17145"/>
                    <a:pt x="521316" y="18860"/>
                  </a:cubicBezTo>
                  <a:lnTo>
                    <a:pt x="504648" y="21431"/>
                  </a:lnTo>
                  <a:lnTo>
                    <a:pt x="487979" y="23717"/>
                  </a:lnTo>
                  <a:cubicBezTo>
                    <a:pt x="487979" y="58769"/>
                    <a:pt x="487312" y="99917"/>
                    <a:pt x="486169" y="140494"/>
                  </a:cubicBezTo>
                  <a:cubicBezTo>
                    <a:pt x="483597" y="104204"/>
                    <a:pt x="481026" y="62484"/>
                    <a:pt x="479501" y="24765"/>
                  </a:cubicBezTo>
                  <a:cubicBezTo>
                    <a:pt x="468453" y="26194"/>
                    <a:pt x="457308" y="27432"/>
                    <a:pt x="446355" y="28480"/>
                  </a:cubicBezTo>
                  <a:lnTo>
                    <a:pt x="429686" y="30099"/>
                  </a:lnTo>
                  <a:lnTo>
                    <a:pt x="412922" y="31623"/>
                  </a:lnTo>
                  <a:cubicBezTo>
                    <a:pt x="412922" y="63437"/>
                    <a:pt x="411588" y="101060"/>
                    <a:pt x="409874" y="136398"/>
                  </a:cubicBezTo>
                  <a:cubicBezTo>
                    <a:pt x="408540" y="103918"/>
                    <a:pt x="406826" y="64389"/>
                    <a:pt x="405111" y="31623"/>
                  </a:cubicBezTo>
                  <a:lnTo>
                    <a:pt x="385109" y="33052"/>
                  </a:lnTo>
                  <a:cubicBezTo>
                    <a:pt x="384537" y="61627"/>
                    <a:pt x="382918" y="94964"/>
                    <a:pt x="381108" y="124778"/>
                  </a:cubicBezTo>
                  <a:cubicBezTo>
                    <a:pt x="379965" y="92107"/>
                    <a:pt x="378727" y="60103"/>
                    <a:pt x="377584" y="33623"/>
                  </a:cubicBezTo>
                  <a:lnTo>
                    <a:pt x="358534" y="34862"/>
                  </a:lnTo>
                  <a:cubicBezTo>
                    <a:pt x="358534" y="80010"/>
                    <a:pt x="357010" y="138684"/>
                    <a:pt x="354915" y="190405"/>
                  </a:cubicBezTo>
                  <a:cubicBezTo>
                    <a:pt x="346103" y="139329"/>
                    <a:pt x="342085" y="87542"/>
                    <a:pt x="342913" y="35719"/>
                  </a:cubicBezTo>
                  <a:lnTo>
                    <a:pt x="309861" y="37624"/>
                  </a:lnTo>
                  <a:cubicBezTo>
                    <a:pt x="309861" y="78772"/>
                    <a:pt x="307956" y="137065"/>
                    <a:pt x="305289" y="185357"/>
                  </a:cubicBezTo>
                  <a:cubicBezTo>
                    <a:pt x="302241" y="130874"/>
                    <a:pt x="300336" y="75057"/>
                    <a:pt x="300527" y="38100"/>
                  </a:cubicBezTo>
                  <a:lnTo>
                    <a:pt x="267094" y="40100"/>
                  </a:lnTo>
                  <a:lnTo>
                    <a:pt x="252616" y="41243"/>
                  </a:lnTo>
                  <a:cubicBezTo>
                    <a:pt x="247949" y="41720"/>
                    <a:pt x="243567" y="42101"/>
                    <a:pt x="239948" y="42577"/>
                  </a:cubicBezTo>
                  <a:lnTo>
                    <a:pt x="235471" y="43339"/>
                  </a:lnTo>
                  <a:cubicBezTo>
                    <a:pt x="236805" y="79248"/>
                    <a:pt x="236328" y="141446"/>
                    <a:pt x="234233" y="203073"/>
                  </a:cubicBezTo>
                  <a:cubicBezTo>
                    <a:pt x="230232" y="151448"/>
                    <a:pt x="226327" y="87058"/>
                    <a:pt x="226518" y="45244"/>
                  </a:cubicBezTo>
                  <a:cubicBezTo>
                    <a:pt x="216516" y="47720"/>
                    <a:pt x="204896" y="51530"/>
                    <a:pt x="191942" y="56198"/>
                  </a:cubicBezTo>
                  <a:lnTo>
                    <a:pt x="177750" y="61627"/>
                  </a:lnTo>
                  <a:lnTo>
                    <a:pt x="160795" y="68390"/>
                  </a:lnTo>
                  <a:cubicBezTo>
                    <a:pt x="162033" y="104108"/>
                    <a:pt x="160795" y="164973"/>
                    <a:pt x="158223" y="221552"/>
                  </a:cubicBezTo>
                  <a:cubicBezTo>
                    <a:pt x="156223" y="171641"/>
                    <a:pt x="153270" y="105347"/>
                    <a:pt x="150699" y="72581"/>
                  </a:cubicBezTo>
                  <a:lnTo>
                    <a:pt x="133363" y="79820"/>
                  </a:lnTo>
                  <a:cubicBezTo>
                    <a:pt x="134601" y="114681"/>
                    <a:pt x="131934" y="172212"/>
                    <a:pt x="128886" y="218789"/>
                  </a:cubicBezTo>
                  <a:cubicBezTo>
                    <a:pt x="125553" y="167259"/>
                    <a:pt x="123743" y="114014"/>
                    <a:pt x="124505" y="83629"/>
                  </a:cubicBezTo>
                  <a:lnTo>
                    <a:pt x="107169" y="91059"/>
                  </a:lnTo>
                  <a:lnTo>
                    <a:pt x="93168" y="97155"/>
                  </a:lnTo>
                  <a:lnTo>
                    <a:pt x="58306" y="112109"/>
                  </a:lnTo>
                  <a:cubicBezTo>
                    <a:pt x="59259" y="153353"/>
                    <a:pt x="56877" y="217932"/>
                    <a:pt x="53925" y="270605"/>
                  </a:cubicBezTo>
                  <a:cubicBezTo>
                    <a:pt x="50686" y="212312"/>
                    <a:pt x="48781" y="152495"/>
                    <a:pt x="49257" y="116015"/>
                  </a:cubicBezTo>
                  <a:lnTo>
                    <a:pt x="32112" y="123158"/>
                  </a:lnTo>
                  <a:lnTo>
                    <a:pt x="17730" y="128969"/>
                  </a:lnTo>
                  <a:lnTo>
                    <a:pt x="299" y="135827"/>
                  </a:lnTo>
                  <a:cubicBezTo>
                    <a:pt x="-2463" y="219551"/>
                    <a:pt x="15063" y="339566"/>
                    <a:pt x="6109" y="402527"/>
                  </a:cubicBezTo>
                  <a:cubicBezTo>
                    <a:pt x="10366" y="411744"/>
                    <a:pt x="21289" y="415764"/>
                    <a:pt x="30507" y="411507"/>
                  </a:cubicBezTo>
                  <a:cubicBezTo>
                    <a:pt x="32245" y="410704"/>
                    <a:pt x="33847" y="409634"/>
                    <a:pt x="35256" y="408337"/>
                  </a:cubicBezTo>
                  <a:cubicBezTo>
                    <a:pt x="35256" y="438722"/>
                    <a:pt x="35256" y="458629"/>
                    <a:pt x="35256" y="458629"/>
                  </a:cubicBezTo>
                  <a:cubicBezTo>
                    <a:pt x="35256" y="458629"/>
                    <a:pt x="62973" y="453104"/>
                    <a:pt x="70879" y="435102"/>
                  </a:cubicBezTo>
                  <a:cubicBezTo>
                    <a:pt x="65240" y="411135"/>
                    <a:pt x="61702" y="386722"/>
                    <a:pt x="60306" y="362141"/>
                  </a:cubicBezTo>
                  <a:cubicBezTo>
                    <a:pt x="74403" y="364998"/>
                    <a:pt x="85548" y="349949"/>
                    <a:pt x="85548" y="349949"/>
                  </a:cubicBezTo>
                  <a:cubicBezTo>
                    <a:pt x="85548" y="349949"/>
                    <a:pt x="85548" y="345472"/>
                    <a:pt x="85548" y="337661"/>
                  </a:cubicBezTo>
                  <a:cubicBezTo>
                    <a:pt x="92958" y="342917"/>
                    <a:pt x="102958" y="342605"/>
                    <a:pt x="110027" y="336899"/>
                  </a:cubicBezTo>
                  <a:cubicBezTo>
                    <a:pt x="110027" y="362807"/>
                    <a:pt x="110027" y="379762"/>
                    <a:pt x="110027" y="379762"/>
                  </a:cubicBezTo>
                  <a:cubicBezTo>
                    <a:pt x="110027" y="379762"/>
                    <a:pt x="137745" y="374047"/>
                    <a:pt x="145650" y="358426"/>
                  </a:cubicBezTo>
                  <a:cubicBezTo>
                    <a:pt x="140025" y="338239"/>
                    <a:pt x="136513" y="317522"/>
                    <a:pt x="135173" y="296609"/>
                  </a:cubicBezTo>
                  <a:cubicBezTo>
                    <a:pt x="141736" y="297175"/>
                    <a:pt x="148278" y="295311"/>
                    <a:pt x="153556" y="291370"/>
                  </a:cubicBezTo>
                  <a:cubicBezTo>
                    <a:pt x="152405" y="311085"/>
                    <a:pt x="149665" y="330674"/>
                    <a:pt x="145364" y="349948"/>
                  </a:cubicBezTo>
                  <a:cubicBezTo>
                    <a:pt x="153556" y="360426"/>
                    <a:pt x="180988" y="348329"/>
                    <a:pt x="180988" y="348329"/>
                  </a:cubicBezTo>
                  <a:cubicBezTo>
                    <a:pt x="180988" y="348329"/>
                    <a:pt x="180988" y="331375"/>
                    <a:pt x="180321" y="305372"/>
                  </a:cubicBezTo>
                  <a:cubicBezTo>
                    <a:pt x="190438" y="304853"/>
                    <a:pt x="199578" y="299168"/>
                    <a:pt x="204515" y="290322"/>
                  </a:cubicBezTo>
                  <a:cubicBezTo>
                    <a:pt x="204515" y="298228"/>
                    <a:pt x="204515" y="302895"/>
                    <a:pt x="204515" y="302895"/>
                  </a:cubicBezTo>
                  <a:cubicBezTo>
                    <a:pt x="212836" y="307508"/>
                    <a:pt x="223234" y="305814"/>
                    <a:pt x="229661" y="298799"/>
                  </a:cubicBezTo>
                  <a:cubicBezTo>
                    <a:pt x="228673" y="325556"/>
                    <a:pt x="225713" y="352203"/>
                    <a:pt x="220803" y="378524"/>
                  </a:cubicBezTo>
                  <a:cubicBezTo>
                    <a:pt x="228994" y="391382"/>
                    <a:pt x="256426" y="379095"/>
                    <a:pt x="256426" y="379095"/>
                  </a:cubicBezTo>
                  <a:cubicBezTo>
                    <a:pt x="256426" y="379095"/>
                    <a:pt x="256426" y="359188"/>
                    <a:pt x="255664" y="328613"/>
                  </a:cubicBezTo>
                  <a:cubicBezTo>
                    <a:pt x="262332" y="328613"/>
                    <a:pt x="274714" y="326517"/>
                    <a:pt x="284239" y="304038"/>
                  </a:cubicBezTo>
                  <a:cubicBezTo>
                    <a:pt x="276810" y="262890"/>
                    <a:pt x="282429" y="182499"/>
                    <a:pt x="284239" y="110204"/>
                  </a:cubicBezTo>
                  <a:cubicBezTo>
                    <a:pt x="285573" y="218885"/>
                    <a:pt x="286525" y="373380"/>
                    <a:pt x="286525" y="373380"/>
                  </a:cubicBezTo>
                  <a:cubicBezTo>
                    <a:pt x="286525" y="373380"/>
                    <a:pt x="314243" y="367856"/>
                    <a:pt x="322149" y="349853"/>
                  </a:cubicBezTo>
                  <a:cubicBezTo>
                    <a:pt x="316462" y="325892"/>
                    <a:pt x="312892" y="301478"/>
                    <a:pt x="311481" y="276892"/>
                  </a:cubicBezTo>
                  <a:cubicBezTo>
                    <a:pt x="325673" y="279654"/>
                    <a:pt x="336817" y="264700"/>
                    <a:pt x="336817" y="264700"/>
                  </a:cubicBezTo>
                  <a:cubicBezTo>
                    <a:pt x="336817" y="264700"/>
                    <a:pt x="336817" y="260128"/>
                    <a:pt x="336341" y="252413"/>
                  </a:cubicBezTo>
                  <a:cubicBezTo>
                    <a:pt x="340599" y="255890"/>
                    <a:pt x="346260" y="257128"/>
                    <a:pt x="351581" y="255746"/>
                  </a:cubicBezTo>
                  <a:cubicBezTo>
                    <a:pt x="350247" y="281083"/>
                    <a:pt x="349009" y="300228"/>
                    <a:pt x="348152" y="308420"/>
                  </a:cubicBezTo>
                  <a:cubicBezTo>
                    <a:pt x="367868" y="334042"/>
                    <a:pt x="386252" y="304705"/>
                    <a:pt x="386252" y="304705"/>
                  </a:cubicBezTo>
                  <a:cubicBezTo>
                    <a:pt x="386252" y="304705"/>
                    <a:pt x="385109" y="263843"/>
                    <a:pt x="383394" y="210693"/>
                  </a:cubicBezTo>
                  <a:cubicBezTo>
                    <a:pt x="390906" y="212487"/>
                    <a:pt x="398826" y="210769"/>
                    <a:pt x="404921" y="206026"/>
                  </a:cubicBezTo>
                  <a:cubicBezTo>
                    <a:pt x="403816" y="225751"/>
                    <a:pt x="401044" y="245347"/>
                    <a:pt x="396634" y="264605"/>
                  </a:cubicBezTo>
                  <a:cubicBezTo>
                    <a:pt x="404826" y="275082"/>
                    <a:pt x="432353" y="263081"/>
                    <a:pt x="432353" y="263081"/>
                  </a:cubicBezTo>
                  <a:cubicBezTo>
                    <a:pt x="432353" y="263081"/>
                    <a:pt x="432353" y="246126"/>
                    <a:pt x="431591" y="220123"/>
                  </a:cubicBezTo>
                  <a:cubicBezTo>
                    <a:pt x="442125" y="219563"/>
                    <a:pt x="451579" y="213477"/>
                    <a:pt x="456451" y="204121"/>
                  </a:cubicBezTo>
                  <a:cubicBezTo>
                    <a:pt x="456451" y="232696"/>
                    <a:pt x="456451" y="250889"/>
                    <a:pt x="456451" y="250889"/>
                  </a:cubicBezTo>
                  <a:cubicBezTo>
                    <a:pt x="464597" y="256277"/>
                    <a:pt x="475499" y="254632"/>
                    <a:pt x="481692" y="247079"/>
                  </a:cubicBezTo>
                  <a:cubicBezTo>
                    <a:pt x="480726" y="277020"/>
                    <a:pt x="477799" y="306865"/>
                    <a:pt x="472929" y="336423"/>
                  </a:cubicBezTo>
                  <a:cubicBezTo>
                    <a:pt x="481121" y="351092"/>
                    <a:pt x="508553" y="338138"/>
                    <a:pt x="508553" y="338138"/>
                  </a:cubicBezTo>
                  <a:cubicBezTo>
                    <a:pt x="508553" y="338138"/>
                    <a:pt x="508553" y="315754"/>
                    <a:pt x="507696" y="280988"/>
                  </a:cubicBezTo>
                  <a:cubicBezTo>
                    <a:pt x="514363" y="281750"/>
                    <a:pt x="526746" y="279178"/>
                    <a:pt x="536271" y="254318"/>
                  </a:cubicBezTo>
                  <a:cubicBezTo>
                    <a:pt x="535032" y="246793"/>
                    <a:pt x="534270" y="238125"/>
                    <a:pt x="533699" y="228695"/>
                  </a:cubicBezTo>
                  <a:cubicBezTo>
                    <a:pt x="541284" y="231105"/>
                    <a:pt x="549575" y="228741"/>
                    <a:pt x="554749" y="222695"/>
                  </a:cubicBezTo>
                  <a:cubicBezTo>
                    <a:pt x="553782" y="252635"/>
                    <a:pt x="550855" y="282481"/>
                    <a:pt x="545986" y="312039"/>
                  </a:cubicBezTo>
                  <a:cubicBezTo>
                    <a:pt x="554273" y="326708"/>
                    <a:pt x="581705" y="313754"/>
                    <a:pt x="581705" y="313754"/>
                  </a:cubicBezTo>
                  <a:cubicBezTo>
                    <a:pt x="581705" y="313754"/>
                    <a:pt x="581705" y="291370"/>
                    <a:pt x="580848" y="257080"/>
                  </a:cubicBezTo>
                  <a:cubicBezTo>
                    <a:pt x="587420" y="257842"/>
                    <a:pt x="599898" y="255365"/>
                    <a:pt x="609423" y="230410"/>
                  </a:cubicBezTo>
                  <a:cubicBezTo>
                    <a:pt x="601707" y="182309"/>
                    <a:pt x="608375" y="84487"/>
                    <a:pt x="609804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87E63479-EB6E-5C6E-672F-9FF5D2DB8CBC}"/>
                </a:ext>
              </a:extLst>
            </p:cNvPr>
            <p:cNvSpPr/>
            <p:nvPr/>
          </p:nvSpPr>
          <p:spPr>
            <a:xfrm>
              <a:off x="7938845" y="2908438"/>
              <a:ext cx="2929919" cy="1857785"/>
            </a:xfrm>
            <a:custGeom>
              <a:avLst/>
              <a:gdLst>
                <a:gd name="connsiteX0" fmla="*/ 59153 w 1166929"/>
                <a:gd name="connsiteY0" fmla="*/ 679380 h 739919"/>
                <a:gd name="connsiteX1" fmla="*/ 468728 w 1166929"/>
                <a:gd name="connsiteY1" fmla="*/ 49967 h 739919"/>
                <a:gd name="connsiteX2" fmla="*/ 1149956 w 1166929"/>
                <a:gd name="connsiteY2" fmla="*/ 408488 h 739919"/>
                <a:gd name="connsiteX3" fmla="*/ 502827 w 1166929"/>
                <a:gd name="connsiteY3" fmla="*/ 578986 h 739919"/>
                <a:gd name="connsiteX4" fmla="*/ 59153 w 1166929"/>
                <a:gd name="connsiteY4" fmla="*/ 679380 h 739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6929" h="739919">
                  <a:moveTo>
                    <a:pt x="59153" y="679380"/>
                  </a:moveTo>
                  <a:cubicBezTo>
                    <a:pt x="-47718" y="526980"/>
                    <a:pt x="-61148" y="189413"/>
                    <a:pt x="468728" y="49967"/>
                  </a:cubicBezTo>
                  <a:cubicBezTo>
                    <a:pt x="998604" y="-89478"/>
                    <a:pt x="1235109" y="73399"/>
                    <a:pt x="1149956" y="408488"/>
                  </a:cubicBezTo>
                  <a:cubicBezTo>
                    <a:pt x="769718" y="630135"/>
                    <a:pt x="502827" y="578986"/>
                    <a:pt x="502827" y="578986"/>
                  </a:cubicBezTo>
                  <a:cubicBezTo>
                    <a:pt x="502827" y="578986"/>
                    <a:pt x="127447" y="859974"/>
                    <a:pt x="59153" y="679380"/>
                  </a:cubicBezTo>
                  <a:close/>
                </a:path>
              </a:pathLst>
            </a:custGeom>
            <a:gradFill>
              <a:gsLst>
                <a:gs pos="0">
                  <a:srgbClr val="FCAEA3"/>
                </a:gs>
                <a:gs pos="100000">
                  <a:schemeClr val="accent2">
                    <a:lumMod val="20000"/>
                    <a:lumOff val="80000"/>
                  </a:schemeClr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7832E6C3-3DCE-3002-F021-8233ABBE5B34}"/>
                </a:ext>
              </a:extLst>
            </p:cNvPr>
            <p:cNvSpPr/>
            <p:nvPr/>
          </p:nvSpPr>
          <p:spPr>
            <a:xfrm>
              <a:off x="8877847" y="3362568"/>
              <a:ext cx="313031" cy="369574"/>
            </a:xfrm>
            <a:custGeom>
              <a:avLst/>
              <a:gdLst>
                <a:gd name="connsiteX0" fmla="*/ 122555 w 124674"/>
                <a:gd name="connsiteY0" fmla="*/ 60168 h 147194"/>
                <a:gd name="connsiteX1" fmla="*/ 78550 w 124674"/>
                <a:gd name="connsiteY1" fmla="*/ 145893 h 147194"/>
                <a:gd name="connsiteX2" fmla="*/ 2350 w 124674"/>
                <a:gd name="connsiteY2" fmla="*/ 87029 h 147194"/>
                <a:gd name="connsiteX3" fmla="*/ 46355 w 124674"/>
                <a:gd name="connsiteY3" fmla="*/ 1304 h 147194"/>
                <a:gd name="connsiteX4" fmla="*/ 122555 w 124674"/>
                <a:gd name="connsiteY4" fmla="*/ 60168 h 147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4674" h="147194">
                  <a:moveTo>
                    <a:pt x="122555" y="60168"/>
                  </a:moveTo>
                  <a:cubicBezTo>
                    <a:pt x="131413" y="99983"/>
                    <a:pt x="111696" y="138273"/>
                    <a:pt x="78550" y="145893"/>
                  </a:cubicBezTo>
                  <a:cubicBezTo>
                    <a:pt x="45402" y="153513"/>
                    <a:pt x="11875" y="126843"/>
                    <a:pt x="2350" y="87029"/>
                  </a:cubicBezTo>
                  <a:cubicBezTo>
                    <a:pt x="-7175" y="47214"/>
                    <a:pt x="13208" y="8924"/>
                    <a:pt x="46355" y="1304"/>
                  </a:cubicBezTo>
                  <a:cubicBezTo>
                    <a:pt x="79502" y="-6316"/>
                    <a:pt x="113697" y="20259"/>
                    <a:pt x="122555" y="6016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223930C2-3086-6E8B-E05B-EAE07372FFB6}"/>
                </a:ext>
              </a:extLst>
            </p:cNvPr>
            <p:cNvSpPr/>
            <p:nvPr/>
          </p:nvSpPr>
          <p:spPr>
            <a:xfrm rot="20849400">
              <a:off x="8915878" y="3403366"/>
              <a:ext cx="238194" cy="286504"/>
            </a:xfrm>
            <a:custGeom>
              <a:avLst/>
              <a:gdLst>
                <a:gd name="connsiteX0" fmla="*/ 94869 w 94868"/>
                <a:gd name="connsiteY0" fmla="*/ 57055 h 114109"/>
                <a:gd name="connsiteX1" fmla="*/ 47434 w 94868"/>
                <a:gd name="connsiteY1" fmla="*/ 114109 h 114109"/>
                <a:gd name="connsiteX2" fmla="*/ 0 w 94868"/>
                <a:gd name="connsiteY2" fmla="*/ 57055 h 114109"/>
                <a:gd name="connsiteX3" fmla="*/ 47434 w 94868"/>
                <a:gd name="connsiteY3" fmla="*/ 0 h 114109"/>
                <a:gd name="connsiteX4" fmla="*/ 94869 w 94868"/>
                <a:gd name="connsiteY4" fmla="*/ 57055 h 114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868" h="114109">
                  <a:moveTo>
                    <a:pt x="94869" y="57055"/>
                  </a:moveTo>
                  <a:cubicBezTo>
                    <a:pt x="94869" y="88565"/>
                    <a:pt x="73632" y="114109"/>
                    <a:pt x="47434" y="114109"/>
                  </a:cubicBezTo>
                  <a:cubicBezTo>
                    <a:pt x="21237" y="114109"/>
                    <a:pt x="0" y="88565"/>
                    <a:pt x="0" y="57055"/>
                  </a:cubicBezTo>
                  <a:cubicBezTo>
                    <a:pt x="0" y="25544"/>
                    <a:pt x="21237" y="0"/>
                    <a:pt x="47434" y="0"/>
                  </a:cubicBezTo>
                  <a:cubicBezTo>
                    <a:pt x="73632" y="0"/>
                    <a:pt x="94869" y="25544"/>
                    <a:pt x="94869" y="57055"/>
                  </a:cubicBezTo>
                  <a:close/>
                </a:path>
              </a:pathLst>
            </a:custGeom>
            <a:solidFill>
              <a:srgbClr val="FF0000">
                <a:alpha val="77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C6CF3310-65E7-B2C0-F7C1-127F10BBCD03}"/>
                </a:ext>
              </a:extLst>
            </p:cNvPr>
            <p:cNvSpPr/>
            <p:nvPr/>
          </p:nvSpPr>
          <p:spPr>
            <a:xfrm>
              <a:off x="8966780" y="3471029"/>
              <a:ext cx="131056" cy="130027"/>
            </a:xfrm>
            <a:custGeom>
              <a:avLst/>
              <a:gdLst>
                <a:gd name="connsiteX0" fmla="*/ 52178 w 52197"/>
                <a:gd name="connsiteY0" fmla="*/ 24686 h 51787"/>
                <a:gd name="connsiteX1" fmla="*/ 27101 w 52197"/>
                <a:gd name="connsiteY1" fmla="*/ 51768 h 51787"/>
                <a:gd name="connsiteX2" fmla="*/ 19 w 52197"/>
                <a:gd name="connsiteY2" fmla="*/ 26692 h 51787"/>
                <a:gd name="connsiteX3" fmla="*/ 20460 w 52197"/>
                <a:gd name="connsiteY3" fmla="*/ 207 h 51787"/>
                <a:gd name="connsiteX4" fmla="*/ 52178 w 52197"/>
                <a:gd name="connsiteY4" fmla="*/ 24686 h 51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197" h="51787">
                  <a:moveTo>
                    <a:pt x="52178" y="24686"/>
                  </a:moveTo>
                  <a:cubicBezTo>
                    <a:pt x="52732" y="39089"/>
                    <a:pt x="41505" y="51214"/>
                    <a:pt x="27101" y="51768"/>
                  </a:cubicBezTo>
                  <a:cubicBezTo>
                    <a:pt x="12698" y="52322"/>
                    <a:pt x="573" y="41095"/>
                    <a:pt x="19" y="26692"/>
                  </a:cubicBezTo>
                  <a:cubicBezTo>
                    <a:pt x="-465" y="14083"/>
                    <a:pt x="8140" y="2933"/>
                    <a:pt x="20460" y="207"/>
                  </a:cubicBezTo>
                  <a:cubicBezTo>
                    <a:pt x="35940" y="-1654"/>
                    <a:pt x="50055" y="9239"/>
                    <a:pt x="52178" y="2468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8608E662-FD22-171A-0F2F-9D8485873E76}"/>
                </a:ext>
              </a:extLst>
            </p:cNvPr>
            <p:cNvSpPr/>
            <p:nvPr/>
          </p:nvSpPr>
          <p:spPr>
            <a:xfrm>
              <a:off x="8990439" y="3497362"/>
              <a:ext cx="85616" cy="84835"/>
            </a:xfrm>
            <a:custGeom>
              <a:avLst/>
              <a:gdLst>
                <a:gd name="connsiteX0" fmla="*/ 34088 w 34099"/>
                <a:gd name="connsiteY0" fmla="*/ 16103 h 33788"/>
                <a:gd name="connsiteX1" fmla="*/ 17685 w 34099"/>
                <a:gd name="connsiteY1" fmla="*/ 33776 h 33788"/>
                <a:gd name="connsiteX2" fmla="*/ 12 w 34099"/>
                <a:gd name="connsiteY2" fmla="*/ 17374 h 33788"/>
                <a:gd name="connsiteX3" fmla="*/ 13323 w 34099"/>
                <a:gd name="connsiteY3" fmla="*/ 101 h 33788"/>
                <a:gd name="connsiteX4" fmla="*/ 34088 w 34099"/>
                <a:gd name="connsiteY4" fmla="*/ 16103 h 33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099" h="33788">
                  <a:moveTo>
                    <a:pt x="34088" y="16103"/>
                  </a:moveTo>
                  <a:cubicBezTo>
                    <a:pt x="34439" y="25512"/>
                    <a:pt x="27095" y="33425"/>
                    <a:pt x="17685" y="33776"/>
                  </a:cubicBezTo>
                  <a:cubicBezTo>
                    <a:pt x="8276" y="34127"/>
                    <a:pt x="363" y="26784"/>
                    <a:pt x="12" y="17374"/>
                  </a:cubicBezTo>
                  <a:cubicBezTo>
                    <a:pt x="-294" y="9160"/>
                    <a:pt x="5303" y="1897"/>
                    <a:pt x="13323" y="101"/>
                  </a:cubicBezTo>
                  <a:cubicBezTo>
                    <a:pt x="23398" y="-933"/>
                    <a:pt x="32520" y="6097"/>
                    <a:pt x="34088" y="16103"/>
                  </a:cubicBezTo>
                  <a:close/>
                </a:path>
              </a:pathLst>
            </a:custGeom>
            <a:solidFill>
              <a:srgbClr val="FFC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D360958A-E0ED-9C0F-B0A9-D34C118492BA}"/>
                </a:ext>
              </a:extLst>
            </p:cNvPr>
            <p:cNvSpPr/>
            <p:nvPr/>
          </p:nvSpPr>
          <p:spPr>
            <a:xfrm>
              <a:off x="8294504" y="4129334"/>
              <a:ext cx="2589368" cy="1095367"/>
            </a:xfrm>
            <a:custGeom>
              <a:avLst/>
              <a:gdLst>
                <a:gd name="connsiteX0" fmla="*/ 9893 w 1031294"/>
                <a:gd name="connsiteY0" fmla="*/ 285800 h 436263"/>
                <a:gd name="connsiteX1" fmla="*/ 215919 w 1031294"/>
                <a:gd name="connsiteY1" fmla="*/ 415340 h 436263"/>
                <a:gd name="connsiteX2" fmla="*/ 513385 w 1031294"/>
                <a:gd name="connsiteY2" fmla="*/ 325138 h 436263"/>
                <a:gd name="connsiteX3" fmla="*/ 982491 w 1031294"/>
                <a:gd name="connsiteY3" fmla="*/ 180739 h 436263"/>
                <a:gd name="connsiteX4" fmla="*/ 925341 w 1031294"/>
                <a:gd name="connsiteY4" fmla="*/ 3193 h 436263"/>
                <a:gd name="connsiteX5" fmla="*/ 360604 w 1031294"/>
                <a:gd name="connsiteY5" fmla="*/ 92728 h 436263"/>
                <a:gd name="connsiteX6" fmla="*/ 9893 w 1031294"/>
                <a:gd name="connsiteY6" fmla="*/ 285800 h 436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31294" h="436263">
                  <a:moveTo>
                    <a:pt x="9893" y="285800"/>
                  </a:moveTo>
                  <a:cubicBezTo>
                    <a:pt x="-38970" y="409625"/>
                    <a:pt x="103238" y="471632"/>
                    <a:pt x="215919" y="415340"/>
                  </a:cubicBezTo>
                  <a:cubicBezTo>
                    <a:pt x="328600" y="359047"/>
                    <a:pt x="377082" y="320947"/>
                    <a:pt x="513385" y="325138"/>
                  </a:cubicBezTo>
                  <a:cubicBezTo>
                    <a:pt x="649688" y="329329"/>
                    <a:pt x="882860" y="303326"/>
                    <a:pt x="982491" y="180739"/>
                  </a:cubicBezTo>
                  <a:cubicBezTo>
                    <a:pt x="1082123" y="58152"/>
                    <a:pt x="1012019" y="-16714"/>
                    <a:pt x="925341" y="3193"/>
                  </a:cubicBezTo>
                  <a:cubicBezTo>
                    <a:pt x="818757" y="65391"/>
                    <a:pt x="360604" y="92728"/>
                    <a:pt x="360604" y="92728"/>
                  </a:cubicBezTo>
                  <a:cubicBezTo>
                    <a:pt x="360604" y="92728"/>
                    <a:pt x="105810" y="187978"/>
                    <a:pt x="9893" y="285800"/>
                  </a:cubicBezTo>
                  <a:close/>
                </a:path>
              </a:pathLst>
            </a:custGeom>
            <a:gradFill>
              <a:gsLst>
                <a:gs pos="100000">
                  <a:srgbClr val="FD7C74"/>
                </a:gs>
                <a:gs pos="0">
                  <a:schemeClr val="accent2">
                    <a:lumMod val="20000"/>
                    <a:lumOff val="80000"/>
                  </a:schemeClr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0C002260-62F6-FA18-3CF0-BC084F8AEA69}"/>
                </a:ext>
              </a:extLst>
            </p:cNvPr>
            <p:cNvSpPr/>
            <p:nvPr/>
          </p:nvSpPr>
          <p:spPr>
            <a:xfrm>
              <a:off x="8948556" y="4421152"/>
              <a:ext cx="534267" cy="226790"/>
            </a:xfrm>
            <a:custGeom>
              <a:avLst/>
              <a:gdLst>
                <a:gd name="connsiteX0" fmla="*/ 86392 w 212788"/>
                <a:gd name="connsiteY0" fmla="*/ 6126 h 90326"/>
                <a:gd name="connsiteX1" fmla="*/ 0 w 212788"/>
                <a:gd name="connsiteY1" fmla="*/ 90327 h 90326"/>
                <a:gd name="connsiteX2" fmla="*/ 96488 w 212788"/>
                <a:gd name="connsiteY2" fmla="*/ 49845 h 90326"/>
                <a:gd name="connsiteX3" fmla="*/ 212789 w 212788"/>
                <a:gd name="connsiteY3" fmla="*/ 37653 h 90326"/>
                <a:gd name="connsiteX4" fmla="*/ 86392 w 212788"/>
                <a:gd name="connsiteY4" fmla="*/ 6126 h 90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788" h="90326">
                  <a:moveTo>
                    <a:pt x="86392" y="6126"/>
                  </a:moveTo>
                  <a:cubicBezTo>
                    <a:pt x="17526" y="24223"/>
                    <a:pt x="10192" y="72039"/>
                    <a:pt x="0" y="90327"/>
                  </a:cubicBezTo>
                  <a:cubicBezTo>
                    <a:pt x="39529" y="51750"/>
                    <a:pt x="96488" y="49845"/>
                    <a:pt x="96488" y="49845"/>
                  </a:cubicBezTo>
                  <a:cubicBezTo>
                    <a:pt x="132776" y="32802"/>
                    <a:pt x="173755" y="28506"/>
                    <a:pt x="212789" y="37653"/>
                  </a:cubicBezTo>
                  <a:cubicBezTo>
                    <a:pt x="209169" y="5078"/>
                    <a:pt x="144113" y="-9114"/>
                    <a:pt x="86392" y="6126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01EA30DE-8EBB-AB03-F0AF-1423235CFDEE}"/>
                </a:ext>
              </a:extLst>
            </p:cNvPr>
            <p:cNvSpPr/>
            <p:nvPr/>
          </p:nvSpPr>
          <p:spPr>
            <a:xfrm>
              <a:off x="9611969" y="3108064"/>
              <a:ext cx="1231281" cy="891541"/>
            </a:xfrm>
            <a:custGeom>
              <a:avLst/>
              <a:gdLst>
                <a:gd name="connsiteX0" fmla="*/ 111824 w 490395"/>
                <a:gd name="connsiteY0" fmla="*/ 89428 h 355083"/>
                <a:gd name="connsiteX1" fmla="*/ 0 w 490395"/>
                <a:gd name="connsiteY1" fmla="*/ 354985 h 355083"/>
                <a:gd name="connsiteX2" fmla="*/ 476250 w 490395"/>
                <a:gd name="connsiteY2" fmla="*/ 213063 h 355083"/>
                <a:gd name="connsiteX3" fmla="*/ 111824 w 490395"/>
                <a:gd name="connsiteY3" fmla="*/ 89428 h 355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0395" h="355083">
                  <a:moveTo>
                    <a:pt x="111824" y="89428"/>
                  </a:moveTo>
                  <a:cubicBezTo>
                    <a:pt x="4572" y="185821"/>
                    <a:pt x="0" y="354985"/>
                    <a:pt x="0" y="354985"/>
                  </a:cubicBezTo>
                  <a:cubicBezTo>
                    <a:pt x="0" y="354985"/>
                    <a:pt x="422243" y="363844"/>
                    <a:pt x="476250" y="213063"/>
                  </a:cubicBezTo>
                  <a:cubicBezTo>
                    <a:pt x="554260" y="-4107"/>
                    <a:pt x="292418" y="-72782"/>
                    <a:pt x="111824" y="89428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D9DBBC80-DBD9-750E-5748-01361BF5D1BD}"/>
                </a:ext>
              </a:extLst>
            </p:cNvPr>
            <p:cNvSpPr/>
            <p:nvPr/>
          </p:nvSpPr>
          <p:spPr>
            <a:xfrm>
              <a:off x="9699078" y="3096386"/>
              <a:ext cx="1090207" cy="827312"/>
            </a:xfrm>
            <a:custGeom>
              <a:avLst/>
              <a:gdLst>
                <a:gd name="connsiteX0" fmla="*/ 89892 w 434208"/>
                <a:gd name="connsiteY0" fmla="*/ 66933 h 329502"/>
                <a:gd name="connsiteX1" fmla="*/ 1024 w 434208"/>
                <a:gd name="connsiteY1" fmla="*/ 320870 h 329502"/>
                <a:gd name="connsiteX2" fmla="*/ 420124 w 434208"/>
                <a:gd name="connsiteY2" fmla="*/ 222000 h 329502"/>
                <a:gd name="connsiteX3" fmla="*/ 89892 w 434208"/>
                <a:gd name="connsiteY3" fmla="*/ 66933 h 32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4208" h="329502">
                  <a:moveTo>
                    <a:pt x="89892" y="66933"/>
                  </a:moveTo>
                  <a:cubicBezTo>
                    <a:pt x="-16121" y="165041"/>
                    <a:pt x="1024" y="320870"/>
                    <a:pt x="1024" y="320870"/>
                  </a:cubicBezTo>
                  <a:cubicBezTo>
                    <a:pt x="1024" y="320870"/>
                    <a:pt x="365927" y="372781"/>
                    <a:pt x="420124" y="222000"/>
                  </a:cubicBezTo>
                  <a:cubicBezTo>
                    <a:pt x="498229" y="4354"/>
                    <a:pt x="232482" y="-65178"/>
                    <a:pt x="89892" y="6693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ABF52A23-1998-727F-9317-E0D3058557A5}"/>
                </a:ext>
              </a:extLst>
            </p:cNvPr>
            <p:cNvSpPr/>
            <p:nvPr/>
          </p:nvSpPr>
          <p:spPr>
            <a:xfrm>
              <a:off x="9754504" y="3096554"/>
              <a:ext cx="778658" cy="681751"/>
            </a:xfrm>
            <a:custGeom>
              <a:avLst/>
              <a:gdLst>
                <a:gd name="connsiteX0" fmla="*/ 210121 w 310124"/>
                <a:gd name="connsiteY0" fmla="*/ 1715 h 271528"/>
                <a:gd name="connsiteX1" fmla="*/ 247554 w 310124"/>
                <a:gd name="connsiteY1" fmla="*/ 34195 h 271528"/>
                <a:gd name="connsiteX2" fmla="*/ 262223 w 310124"/>
                <a:gd name="connsiteY2" fmla="*/ 35719 h 271528"/>
                <a:gd name="connsiteX3" fmla="*/ 294513 w 310124"/>
                <a:gd name="connsiteY3" fmla="*/ 151734 h 271528"/>
                <a:gd name="connsiteX4" fmla="*/ 204501 w 310124"/>
                <a:gd name="connsiteY4" fmla="*/ 231744 h 271528"/>
                <a:gd name="connsiteX5" fmla="*/ 192119 w 310124"/>
                <a:gd name="connsiteY5" fmla="*/ 225743 h 271528"/>
                <a:gd name="connsiteX6" fmla="*/ 175450 w 310124"/>
                <a:gd name="connsiteY6" fmla="*/ 230791 h 271528"/>
                <a:gd name="connsiteX7" fmla="*/ 27164 w 310124"/>
                <a:gd name="connsiteY7" fmla="*/ 136384 h 271528"/>
                <a:gd name="connsiteX8" fmla="*/ 27146 w 310124"/>
                <a:gd name="connsiteY8" fmla="*/ 136303 h 271528"/>
                <a:gd name="connsiteX9" fmla="*/ 24765 w 310124"/>
                <a:gd name="connsiteY9" fmla="*/ 120111 h 271528"/>
                <a:gd name="connsiteX10" fmla="*/ 0 w 310124"/>
                <a:gd name="connsiteY10" fmla="*/ 171165 h 271528"/>
                <a:gd name="connsiteX11" fmla="*/ 209761 w 310124"/>
                <a:gd name="connsiteY11" fmla="*/ 259622 h 271528"/>
                <a:gd name="connsiteX12" fmla="*/ 298218 w 310124"/>
                <a:gd name="connsiteY12" fmla="*/ 49861 h 271528"/>
                <a:gd name="connsiteX13" fmla="*/ 267748 w 310124"/>
                <a:gd name="connsiteY13" fmla="*/ 1715 h 271528"/>
                <a:gd name="connsiteX14" fmla="*/ 210122 w 310124"/>
                <a:gd name="connsiteY14" fmla="*/ 1715 h 271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10124" h="271528">
                  <a:moveTo>
                    <a:pt x="210121" y="1715"/>
                  </a:moveTo>
                  <a:cubicBezTo>
                    <a:pt x="224632" y="9949"/>
                    <a:pt x="237357" y="20990"/>
                    <a:pt x="247554" y="34195"/>
                  </a:cubicBezTo>
                  <a:cubicBezTo>
                    <a:pt x="252495" y="33842"/>
                    <a:pt x="257460" y="34358"/>
                    <a:pt x="262223" y="35719"/>
                  </a:cubicBezTo>
                  <a:cubicBezTo>
                    <a:pt x="296037" y="45244"/>
                    <a:pt x="310514" y="97632"/>
                    <a:pt x="294513" y="151734"/>
                  </a:cubicBezTo>
                  <a:cubicBezTo>
                    <a:pt x="278511" y="205836"/>
                    <a:pt x="238220" y="241745"/>
                    <a:pt x="204501" y="231744"/>
                  </a:cubicBezTo>
                  <a:cubicBezTo>
                    <a:pt x="200060" y="230468"/>
                    <a:pt x="195872" y="228439"/>
                    <a:pt x="192119" y="225743"/>
                  </a:cubicBezTo>
                  <a:cubicBezTo>
                    <a:pt x="186682" y="227795"/>
                    <a:pt x="181113" y="229482"/>
                    <a:pt x="175450" y="230791"/>
                  </a:cubicBezTo>
                  <a:cubicBezTo>
                    <a:pt x="108432" y="245670"/>
                    <a:pt x="42042" y="203402"/>
                    <a:pt x="27164" y="136384"/>
                  </a:cubicBezTo>
                  <a:cubicBezTo>
                    <a:pt x="27158" y="136357"/>
                    <a:pt x="27152" y="136330"/>
                    <a:pt x="27146" y="136303"/>
                  </a:cubicBezTo>
                  <a:cubicBezTo>
                    <a:pt x="25981" y="130967"/>
                    <a:pt x="25185" y="125557"/>
                    <a:pt x="24765" y="120111"/>
                  </a:cubicBezTo>
                  <a:cubicBezTo>
                    <a:pt x="14872" y="136285"/>
                    <a:pt x="6578" y="153383"/>
                    <a:pt x="0" y="171165"/>
                  </a:cubicBezTo>
                  <a:cubicBezTo>
                    <a:pt x="33497" y="253515"/>
                    <a:pt x="127410" y="293119"/>
                    <a:pt x="209761" y="259622"/>
                  </a:cubicBezTo>
                  <a:cubicBezTo>
                    <a:pt x="292112" y="226125"/>
                    <a:pt x="331715" y="132212"/>
                    <a:pt x="298218" y="49861"/>
                  </a:cubicBezTo>
                  <a:cubicBezTo>
                    <a:pt x="291005" y="32128"/>
                    <a:pt x="280687" y="15824"/>
                    <a:pt x="267748" y="1715"/>
                  </a:cubicBezTo>
                  <a:cubicBezTo>
                    <a:pt x="248607" y="-572"/>
                    <a:pt x="229262" y="-572"/>
                    <a:pt x="210122" y="1715"/>
                  </a:cubicBezTo>
                  <a:close/>
                </a:path>
              </a:pathLst>
            </a:custGeom>
            <a:solidFill>
              <a:srgbClr val="FF0000">
                <a:alpha val="77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92CF5DDC-F4E2-391E-F3FB-CE6CEFC45616}"/>
                </a:ext>
              </a:extLst>
            </p:cNvPr>
            <p:cNvSpPr/>
            <p:nvPr/>
          </p:nvSpPr>
          <p:spPr>
            <a:xfrm>
              <a:off x="9816684" y="3100860"/>
              <a:ext cx="559377" cy="582394"/>
            </a:xfrm>
            <a:custGeom>
              <a:avLst/>
              <a:gdLst>
                <a:gd name="connsiteX0" fmla="*/ 150209 w 222789"/>
                <a:gd name="connsiteY0" fmla="*/ 229076 h 231956"/>
                <a:gd name="connsiteX1" fmla="*/ 166878 w 222789"/>
                <a:gd name="connsiteY1" fmla="*/ 224028 h 231956"/>
                <a:gd name="connsiteX2" fmla="*/ 141351 w 222789"/>
                <a:gd name="connsiteY2" fmla="*/ 172498 h 231956"/>
                <a:gd name="connsiteX3" fmla="*/ 137922 w 222789"/>
                <a:gd name="connsiteY3" fmla="*/ 173355 h 231956"/>
                <a:gd name="connsiteX4" fmla="*/ 57498 w 222789"/>
                <a:gd name="connsiteY4" fmla="*/ 122347 h 231956"/>
                <a:gd name="connsiteX5" fmla="*/ 108507 w 222789"/>
                <a:gd name="connsiteY5" fmla="*/ 41923 h 231956"/>
                <a:gd name="connsiteX6" fmla="*/ 173260 w 222789"/>
                <a:gd name="connsiteY6" fmla="*/ 62579 h 231956"/>
                <a:gd name="connsiteX7" fmla="*/ 222790 w 222789"/>
                <a:gd name="connsiteY7" fmla="*/ 32480 h 231956"/>
                <a:gd name="connsiteX8" fmla="*/ 185833 w 222789"/>
                <a:gd name="connsiteY8" fmla="*/ 0 h 231956"/>
                <a:gd name="connsiteX9" fmla="*/ 0 w 222789"/>
                <a:gd name="connsiteY9" fmla="*/ 118396 h 231956"/>
                <a:gd name="connsiteX10" fmla="*/ 2381 w 222789"/>
                <a:gd name="connsiteY10" fmla="*/ 134588 h 231956"/>
                <a:gd name="connsiteX11" fmla="*/ 150209 w 222789"/>
                <a:gd name="connsiteY11" fmla="*/ 229076 h 231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2789" h="231956">
                  <a:moveTo>
                    <a:pt x="150209" y="229076"/>
                  </a:moveTo>
                  <a:cubicBezTo>
                    <a:pt x="155872" y="227767"/>
                    <a:pt x="161440" y="226080"/>
                    <a:pt x="166878" y="224028"/>
                  </a:cubicBezTo>
                  <a:cubicBezTo>
                    <a:pt x="151619" y="211113"/>
                    <a:pt x="142380" y="192463"/>
                    <a:pt x="141351" y="172498"/>
                  </a:cubicBezTo>
                  <a:cubicBezTo>
                    <a:pt x="140208" y="172498"/>
                    <a:pt x="139065" y="173165"/>
                    <a:pt x="137922" y="173355"/>
                  </a:cubicBezTo>
                  <a:cubicBezTo>
                    <a:pt x="101628" y="181478"/>
                    <a:pt x="65621" y="158641"/>
                    <a:pt x="57498" y="122347"/>
                  </a:cubicBezTo>
                  <a:cubicBezTo>
                    <a:pt x="49375" y="86053"/>
                    <a:pt x="72213" y="50046"/>
                    <a:pt x="108507" y="41923"/>
                  </a:cubicBezTo>
                  <a:cubicBezTo>
                    <a:pt x="132238" y="36612"/>
                    <a:pt x="156988" y="44507"/>
                    <a:pt x="173260" y="62579"/>
                  </a:cubicBezTo>
                  <a:cubicBezTo>
                    <a:pt x="184976" y="46213"/>
                    <a:pt x="202867" y="35341"/>
                    <a:pt x="222790" y="32480"/>
                  </a:cubicBezTo>
                  <a:cubicBezTo>
                    <a:pt x="212732" y="19324"/>
                    <a:pt x="200172" y="8285"/>
                    <a:pt x="185833" y="0"/>
                  </a:cubicBezTo>
                  <a:cubicBezTo>
                    <a:pt x="108906" y="8585"/>
                    <a:pt x="40288" y="52302"/>
                    <a:pt x="0" y="118396"/>
                  </a:cubicBezTo>
                  <a:cubicBezTo>
                    <a:pt x="420" y="123842"/>
                    <a:pt x="1216" y="129252"/>
                    <a:pt x="2381" y="134588"/>
                  </a:cubicBezTo>
                  <a:cubicBezTo>
                    <a:pt x="17229" y="201419"/>
                    <a:pt x="83321" y="243663"/>
                    <a:pt x="150209" y="229076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71213D37-6685-9829-AE79-172318EC5DDD}"/>
                </a:ext>
              </a:extLst>
            </p:cNvPr>
            <p:cNvSpPr/>
            <p:nvPr/>
          </p:nvSpPr>
          <p:spPr>
            <a:xfrm>
              <a:off x="9956964" y="3201558"/>
              <a:ext cx="294735" cy="338166"/>
            </a:xfrm>
            <a:custGeom>
              <a:avLst/>
              <a:gdLst>
                <a:gd name="connsiteX0" fmla="*/ 85003 w 117387"/>
                <a:gd name="connsiteY0" fmla="*/ 107531 h 134685"/>
                <a:gd name="connsiteX1" fmla="*/ 76907 w 117387"/>
                <a:gd name="connsiteY1" fmla="*/ 110198 h 134685"/>
                <a:gd name="connsiteX2" fmla="*/ 24689 w 117387"/>
                <a:gd name="connsiteY2" fmla="*/ 76838 h 134685"/>
                <a:gd name="connsiteX3" fmla="*/ 58049 w 117387"/>
                <a:gd name="connsiteY3" fmla="*/ 24621 h 134685"/>
                <a:gd name="connsiteX4" fmla="*/ 103767 w 117387"/>
                <a:gd name="connsiteY4" fmla="*/ 42857 h 134685"/>
                <a:gd name="connsiteX5" fmla="*/ 117388 w 117387"/>
                <a:gd name="connsiteY5" fmla="*/ 22283 h 134685"/>
                <a:gd name="connsiteX6" fmla="*/ 22283 w 117387"/>
                <a:gd name="connsiteY6" fmla="*/ 17297 h 134685"/>
                <a:gd name="connsiteX7" fmla="*/ 17297 w 117387"/>
                <a:gd name="connsiteY7" fmla="*/ 112402 h 134685"/>
                <a:gd name="connsiteX8" fmla="*/ 82050 w 117387"/>
                <a:gd name="connsiteY8" fmla="*/ 133058 h 134685"/>
                <a:gd name="connsiteX9" fmla="*/ 85479 w 117387"/>
                <a:gd name="connsiteY9" fmla="*/ 132201 h 134685"/>
                <a:gd name="connsiteX10" fmla="*/ 85003 w 117387"/>
                <a:gd name="connsiteY10" fmla="*/ 107531 h 134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7387" h="134685">
                  <a:moveTo>
                    <a:pt x="85003" y="107531"/>
                  </a:moveTo>
                  <a:cubicBezTo>
                    <a:pt x="82395" y="108676"/>
                    <a:pt x="79684" y="109569"/>
                    <a:pt x="76907" y="110198"/>
                  </a:cubicBezTo>
                  <a:cubicBezTo>
                    <a:pt x="53275" y="115406"/>
                    <a:pt x="29897" y="100470"/>
                    <a:pt x="24689" y="76838"/>
                  </a:cubicBezTo>
                  <a:cubicBezTo>
                    <a:pt x="19482" y="53207"/>
                    <a:pt x="34418" y="29829"/>
                    <a:pt x="58049" y="24621"/>
                  </a:cubicBezTo>
                  <a:cubicBezTo>
                    <a:pt x="75586" y="20757"/>
                    <a:pt x="93704" y="27984"/>
                    <a:pt x="103767" y="42857"/>
                  </a:cubicBezTo>
                  <a:cubicBezTo>
                    <a:pt x="107670" y="35598"/>
                    <a:pt x="112230" y="28711"/>
                    <a:pt x="117388" y="22283"/>
                  </a:cubicBezTo>
                  <a:cubicBezTo>
                    <a:pt x="92502" y="-5357"/>
                    <a:pt x="49922" y="-7589"/>
                    <a:pt x="22283" y="17297"/>
                  </a:cubicBezTo>
                  <a:cubicBezTo>
                    <a:pt x="-5357" y="42183"/>
                    <a:pt x="-7589" y="84763"/>
                    <a:pt x="17297" y="112402"/>
                  </a:cubicBezTo>
                  <a:cubicBezTo>
                    <a:pt x="33568" y="130474"/>
                    <a:pt x="58319" y="138369"/>
                    <a:pt x="82050" y="133058"/>
                  </a:cubicBezTo>
                  <a:cubicBezTo>
                    <a:pt x="83193" y="133058"/>
                    <a:pt x="84336" y="132487"/>
                    <a:pt x="85479" y="132201"/>
                  </a:cubicBezTo>
                  <a:cubicBezTo>
                    <a:pt x="84551" y="124011"/>
                    <a:pt x="84392" y="115752"/>
                    <a:pt x="85003" y="107531"/>
                  </a:cubicBezTo>
                  <a:close/>
                </a:path>
              </a:pathLst>
            </a:custGeom>
            <a:solidFill>
              <a:srgbClr val="FF0000">
                <a:alpha val="77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C75DB3AE-A3BC-282B-B7A7-AA11B6DC6A00}"/>
                </a:ext>
              </a:extLst>
            </p:cNvPr>
            <p:cNvSpPr/>
            <p:nvPr/>
          </p:nvSpPr>
          <p:spPr>
            <a:xfrm>
              <a:off x="10016119" y="3261066"/>
              <a:ext cx="201624" cy="220543"/>
            </a:xfrm>
            <a:custGeom>
              <a:avLst/>
              <a:gdLst>
                <a:gd name="connsiteX0" fmla="*/ 34392 w 80303"/>
                <a:gd name="connsiteY0" fmla="*/ 1059 h 87838"/>
                <a:gd name="connsiteX1" fmla="*/ 1055 w 80303"/>
                <a:gd name="connsiteY1" fmla="*/ 53446 h 87838"/>
                <a:gd name="connsiteX2" fmla="*/ 53442 w 80303"/>
                <a:gd name="connsiteY2" fmla="*/ 86784 h 87838"/>
                <a:gd name="connsiteX3" fmla="*/ 61539 w 80303"/>
                <a:gd name="connsiteY3" fmla="*/ 84117 h 87838"/>
                <a:gd name="connsiteX4" fmla="*/ 67540 w 80303"/>
                <a:gd name="connsiteY4" fmla="*/ 50303 h 87838"/>
                <a:gd name="connsiteX5" fmla="*/ 80303 w 80303"/>
                <a:gd name="connsiteY5" fmla="*/ 19442 h 87838"/>
                <a:gd name="connsiteX6" fmla="*/ 34392 w 80303"/>
                <a:gd name="connsiteY6" fmla="*/ 1059 h 87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0303" h="87838">
                  <a:moveTo>
                    <a:pt x="34392" y="1059"/>
                  </a:moveTo>
                  <a:cubicBezTo>
                    <a:pt x="10720" y="6319"/>
                    <a:pt x="-4205" y="29774"/>
                    <a:pt x="1055" y="53446"/>
                  </a:cubicBezTo>
                  <a:cubicBezTo>
                    <a:pt x="6315" y="77119"/>
                    <a:pt x="29770" y="92044"/>
                    <a:pt x="53442" y="86784"/>
                  </a:cubicBezTo>
                  <a:cubicBezTo>
                    <a:pt x="56220" y="86154"/>
                    <a:pt x="58931" y="85261"/>
                    <a:pt x="61539" y="84117"/>
                  </a:cubicBezTo>
                  <a:cubicBezTo>
                    <a:pt x="62289" y="72659"/>
                    <a:pt x="64301" y="61319"/>
                    <a:pt x="67540" y="50303"/>
                  </a:cubicBezTo>
                  <a:cubicBezTo>
                    <a:pt x="70748" y="39614"/>
                    <a:pt x="75024" y="29275"/>
                    <a:pt x="80303" y="19442"/>
                  </a:cubicBezTo>
                  <a:cubicBezTo>
                    <a:pt x="70268" y="4416"/>
                    <a:pt x="52025" y="-2889"/>
                    <a:pt x="34392" y="1059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19310ACF-51C1-1DAE-3AA6-8BA732453CDC}"/>
                </a:ext>
              </a:extLst>
            </p:cNvPr>
            <p:cNvSpPr/>
            <p:nvPr/>
          </p:nvSpPr>
          <p:spPr>
            <a:xfrm>
              <a:off x="10235680" y="3181663"/>
              <a:ext cx="273350" cy="500163"/>
            </a:xfrm>
            <a:custGeom>
              <a:avLst/>
              <a:gdLst>
                <a:gd name="connsiteX0" fmla="*/ 0 w 108870"/>
                <a:gd name="connsiteY0" fmla="*/ 191656 h 199205"/>
                <a:gd name="connsiteX1" fmla="*/ 12382 w 108870"/>
                <a:gd name="connsiteY1" fmla="*/ 197656 h 199205"/>
                <a:gd name="connsiteX2" fmla="*/ 102394 w 108870"/>
                <a:gd name="connsiteY2" fmla="*/ 117646 h 199205"/>
                <a:gd name="connsiteX3" fmla="*/ 70104 w 108870"/>
                <a:gd name="connsiteY3" fmla="*/ 1632 h 199205"/>
                <a:gd name="connsiteX4" fmla="*/ 55435 w 108870"/>
                <a:gd name="connsiteY4" fmla="*/ 108 h 199205"/>
                <a:gd name="connsiteX5" fmla="*/ 32545 w 108870"/>
                <a:gd name="connsiteY5" fmla="*/ 173720 h 199205"/>
                <a:gd name="connsiteX6" fmla="*/ 0 w 108870"/>
                <a:gd name="connsiteY6" fmla="*/ 191656 h 199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8870" h="199205">
                  <a:moveTo>
                    <a:pt x="0" y="191656"/>
                  </a:moveTo>
                  <a:cubicBezTo>
                    <a:pt x="3753" y="194351"/>
                    <a:pt x="7941" y="196381"/>
                    <a:pt x="12382" y="197656"/>
                  </a:cubicBezTo>
                  <a:cubicBezTo>
                    <a:pt x="46101" y="207181"/>
                    <a:pt x="86487" y="171844"/>
                    <a:pt x="102394" y="117646"/>
                  </a:cubicBezTo>
                  <a:cubicBezTo>
                    <a:pt x="118300" y="63449"/>
                    <a:pt x="103918" y="11538"/>
                    <a:pt x="70104" y="1632"/>
                  </a:cubicBezTo>
                  <a:cubicBezTo>
                    <a:pt x="65341" y="271"/>
                    <a:pt x="60376" y="-245"/>
                    <a:pt x="55435" y="108"/>
                  </a:cubicBezTo>
                  <a:cubicBezTo>
                    <a:pt x="97056" y="54371"/>
                    <a:pt x="86807" y="132100"/>
                    <a:pt x="32545" y="173720"/>
                  </a:cubicBezTo>
                  <a:cubicBezTo>
                    <a:pt x="22660" y="181302"/>
                    <a:pt x="11689" y="187348"/>
                    <a:pt x="0" y="191656"/>
                  </a:cubicBezTo>
                  <a:close/>
                </a:path>
              </a:pathLst>
            </a:custGeom>
            <a:solidFill>
              <a:srgbClr val="407B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DAE03FE1-4BC0-7F7D-88D2-9AC26A2A37E8}"/>
                </a:ext>
              </a:extLst>
            </p:cNvPr>
            <p:cNvSpPr/>
            <p:nvPr/>
          </p:nvSpPr>
          <p:spPr>
            <a:xfrm>
              <a:off x="10235680" y="3181663"/>
              <a:ext cx="273350" cy="500163"/>
            </a:xfrm>
            <a:custGeom>
              <a:avLst/>
              <a:gdLst>
                <a:gd name="connsiteX0" fmla="*/ 0 w 108870"/>
                <a:gd name="connsiteY0" fmla="*/ 191656 h 199205"/>
                <a:gd name="connsiteX1" fmla="*/ 12382 w 108870"/>
                <a:gd name="connsiteY1" fmla="*/ 197656 h 199205"/>
                <a:gd name="connsiteX2" fmla="*/ 102394 w 108870"/>
                <a:gd name="connsiteY2" fmla="*/ 117646 h 199205"/>
                <a:gd name="connsiteX3" fmla="*/ 70104 w 108870"/>
                <a:gd name="connsiteY3" fmla="*/ 1632 h 199205"/>
                <a:gd name="connsiteX4" fmla="*/ 55435 w 108870"/>
                <a:gd name="connsiteY4" fmla="*/ 108 h 199205"/>
                <a:gd name="connsiteX5" fmla="*/ 32545 w 108870"/>
                <a:gd name="connsiteY5" fmla="*/ 173720 h 199205"/>
                <a:gd name="connsiteX6" fmla="*/ 0 w 108870"/>
                <a:gd name="connsiteY6" fmla="*/ 191656 h 199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8870" h="199205">
                  <a:moveTo>
                    <a:pt x="0" y="191656"/>
                  </a:moveTo>
                  <a:cubicBezTo>
                    <a:pt x="3753" y="194351"/>
                    <a:pt x="7941" y="196381"/>
                    <a:pt x="12382" y="197656"/>
                  </a:cubicBezTo>
                  <a:cubicBezTo>
                    <a:pt x="46101" y="207181"/>
                    <a:pt x="86487" y="171844"/>
                    <a:pt x="102394" y="117646"/>
                  </a:cubicBezTo>
                  <a:cubicBezTo>
                    <a:pt x="118300" y="63449"/>
                    <a:pt x="103918" y="11538"/>
                    <a:pt x="70104" y="1632"/>
                  </a:cubicBezTo>
                  <a:cubicBezTo>
                    <a:pt x="65341" y="271"/>
                    <a:pt x="60376" y="-245"/>
                    <a:pt x="55435" y="108"/>
                  </a:cubicBezTo>
                  <a:cubicBezTo>
                    <a:pt x="97056" y="54371"/>
                    <a:pt x="86807" y="132100"/>
                    <a:pt x="32545" y="173720"/>
                  </a:cubicBezTo>
                  <a:cubicBezTo>
                    <a:pt x="22660" y="181302"/>
                    <a:pt x="11689" y="187348"/>
                    <a:pt x="0" y="191656"/>
                  </a:cubicBezTo>
                  <a:close/>
                </a:path>
              </a:pathLst>
            </a:custGeom>
            <a:gradFill>
              <a:gsLst>
                <a:gs pos="0">
                  <a:srgbClr val="FD7C74"/>
                </a:gs>
                <a:gs pos="100000">
                  <a:schemeClr val="accent2">
                    <a:lumMod val="20000"/>
                    <a:lumOff val="80000"/>
                  </a:schemeClr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AA75241A-6232-FFE5-6C2A-9A707C949E9B}"/>
                </a:ext>
              </a:extLst>
            </p:cNvPr>
            <p:cNvSpPr/>
            <p:nvPr/>
          </p:nvSpPr>
          <p:spPr>
            <a:xfrm>
              <a:off x="10171587" y="3182411"/>
              <a:ext cx="268221" cy="480458"/>
            </a:xfrm>
            <a:custGeom>
              <a:avLst/>
              <a:gdLst>
                <a:gd name="connsiteX0" fmla="*/ 31909 w 106827"/>
                <a:gd name="connsiteY0" fmla="*/ 30099 h 191357"/>
                <a:gd name="connsiteX1" fmla="*/ 27381 w 106827"/>
                <a:gd name="connsiteY1" fmla="*/ 124957 h 191357"/>
                <a:gd name="connsiteX2" fmla="*/ 0 w 106827"/>
                <a:gd name="connsiteY2" fmla="*/ 140018 h 191357"/>
                <a:gd name="connsiteX3" fmla="*/ 25527 w 106827"/>
                <a:gd name="connsiteY3" fmla="*/ 191357 h 191357"/>
                <a:gd name="connsiteX4" fmla="*/ 99251 w 106827"/>
                <a:gd name="connsiteY4" fmla="*/ 32517 h 191357"/>
                <a:gd name="connsiteX5" fmla="*/ 81439 w 106827"/>
                <a:gd name="connsiteY5" fmla="*/ 0 h 191357"/>
                <a:gd name="connsiteX6" fmla="*/ 31909 w 106827"/>
                <a:gd name="connsiteY6" fmla="*/ 30099 h 191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6827" h="191357">
                  <a:moveTo>
                    <a:pt x="31909" y="30099"/>
                  </a:moveTo>
                  <a:cubicBezTo>
                    <a:pt x="56853" y="57544"/>
                    <a:pt x="54825" y="100013"/>
                    <a:pt x="27381" y="124957"/>
                  </a:cubicBezTo>
                  <a:cubicBezTo>
                    <a:pt x="19565" y="132061"/>
                    <a:pt x="10184" y="137220"/>
                    <a:pt x="0" y="140018"/>
                  </a:cubicBezTo>
                  <a:cubicBezTo>
                    <a:pt x="1080" y="159915"/>
                    <a:pt x="10314" y="178487"/>
                    <a:pt x="25527" y="191357"/>
                  </a:cubicBezTo>
                  <a:cubicBezTo>
                    <a:pt x="89747" y="167853"/>
                    <a:pt x="122755" y="96738"/>
                    <a:pt x="99251" y="32517"/>
                  </a:cubicBezTo>
                  <a:cubicBezTo>
                    <a:pt x="94979" y="20846"/>
                    <a:pt x="88974" y="9884"/>
                    <a:pt x="81439" y="0"/>
                  </a:cubicBezTo>
                  <a:cubicBezTo>
                    <a:pt x="61516" y="2861"/>
                    <a:pt x="43625" y="13733"/>
                    <a:pt x="31909" y="30099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FCBC674D-962F-2CD1-720E-DCFDBEAD4ADE}"/>
                </a:ext>
              </a:extLst>
            </p:cNvPr>
            <p:cNvSpPr/>
            <p:nvPr/>
          </p:nvSpPr>
          <p:spPr>
            <a:xfrm>
              <a:off x="10171587" y="3182411"/>
              <a:ext cx="268221" cy="480458"/>
            </a:xfrm>
            <a:custGeom>
              <a:avLst/>
              <a:gdLst>
                <a:gd name="connsiteX0" fmla="*/ 31909 w 106827"/>
                <a:gd name="connsiteY0" fmla="*/ 30099 h 191357"/>
                <a:gd name="connsiteX1" fmla="*/ 27381 w 106827"/>
                <a:gd name="connsiteY1" fmla="*/ 124957 h 191357"/>
                <a:gd name="connsiteX2" fmla="*/ 0 w 106827"/>
                <a:gd name="connsiteY2" fmla="*/ 140018 h 191357"/>
                <a:gd name="connsiteX3" fmla="*/ 25527 w 106827"/>
                <a:gd name="connsiteY3" fmla="*/ 191357 h 191357"/>
                <a:gd name="connsiteX4" fmla="*/ 99251 w 106827"/>
                <a:gd name="connsiteY4" fmla="*/ 32517 h 191357"/>
                <a:gd name="connsiteX5" fmla="*/ 81439 w 106827"/>
                <a:gd name="connsiteY5" fmla="*/ 0 h 191357"/>
                <a:gd name="connsiteX6" fmla="*/ 31909 w 106827"/>
                <a:gd name="connsiteY6" fmla="*/ 30099 h 191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6827" h="191357">
                  <a:moveTo>
                    <a:pt x="31909" y="30099"/>
                  </a:moveTo>
                  <a:cubicBezTo>
                    <a:pt x="56853" y="57544"/>
                    <a:pt x="54825" y="100013"/>
                    <a:pt x="27381" y="124957"/>
                  </a:cubicBezTo>
                  <a:cubicBezTo>
                    <a:pt x="19565" y="132061"/>
                    <a:pt x="10184" y="137220"/>
                    <a:pt x="0" y="140018"/>
                  </a:cubicBezTo>
                  <a:cubicBezTo>
                    <a:pt x="1080" y="159915"/>
                    <a:pt x="10314" y="178487"/>
                    <a:pt x="25527" y="191357"/>
                  </a:cubicBezTo>
                  <a:cubicBezTo>
                    <a:pt x="89747" y="167853"/>
                    <a:pt x="122755" y="96738"/>
                    <a:pt x="99251" y="32517"/>
                  </a:cubicBezTo>
                  <a:cubicBezTo>
                    <a:pt x="94979" y="20846"/>
                    <a:pt x="88974" y="9884"/>
                    <a:pt x="81439" y="0"/>
                  </a:cubicBezTo>
                  <a:cubicBezTo>
                    <a:pt x="61516" y="2861"/>
                    <a:pt x="43625" y="13733"/>
                    <a:pt x="31909" y="30099"/>
                  </a:cubicBezTo>
                  <a:close/>
                </a:path>
              </a:pathLst>
            </a:custGeom>
            <a:solidFill>
              <a:srgbClr val="FFFFFF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21ED0C90-AF71-2588-9ED1-18F4493CED9B}"/>
                </a:ext>
              </a:extLst>
            </p:cNvPr>
            <p:cNvSpPr/>
            <p:nvPr/>
          </p:nvSpPr>
          <p:spPr>
            <a:xfrm>
              <a:off x="10169478" y="3257983"/>
              <a:ext cx="125851" cy="275502"/>
            </a:xfrm>
            <a:custGeom>
              <a:avLst/>
              <a:gdLst>
                <a:gd name="connsiteX0" fmla="*/ 48560 w 50124"/>
                <a:gd name="connsiteY0" fmla="*/ 30480 h 109727"/>
                <a:gd name="connsiteX1" fmla="*/ 32749 w 50124"/>
                <a:gd name="connsiteY1" fmla="*/ 0 h 109727"/>
                <a:gd name="connsiteX2" fmla="*/ 19128 w 50124"/>
                <a:gd name="connsiteY2" fmla="*/ 20574 h 109727"/>
                <a:gd name="connsiteX3" fmla="*/ 25605 w 50124"/>
                <a:gd name="connsiteY3" fmla="*/ 35528 h 109727"/>
                <a:gd name="connsiteX4" fmla="*/ 364 w 50124"/>
                <a:gd name="connsiteY4" fmla="*/ 85058 h 109727"/>
                <a:gd name="connsiteX5" fmla="*/ 840 w 50124"/>
                <a:gd name="connsiteY5" fmla="*/ 109728 h 109727"/>
                <a:gd name="connsiteX6" fmla="*/ 48560 w 50124"/>
                <a:gd name="connsiteY6" fmla="*/ 30480 h 109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124" h="109727">
                  <a:moveTo>
                    <a:pt x="48560" y="30480"/>
                  </a:moveTo>
                  <a:cubicBezTo>
                    <a:pt x="46041" y="19114"/>
                    <a:pt x="40590" y="8605"/>
                    <a:pt x="32749" y="0"/>
                  </a:cubicBezTo>
                  <a:cubicBezTo>
                    <a:pt x="27591" y="6428"/>
                    <a:pt x="23031" y="13315"/>
                    <a:pt x="19128" y="20574"/>
                  </a:cubicBezTo>
                  <a:cubicBezTo>
                    <a:pt x="22182" y="25122"/>
                    <a:pt x="24377" y="30190"/>
                    <a:pt x="25605" y="35528"/>
                  </a:cubicBezTo>
                  <a:cubicBezTo>
                    <a:pt x="30083" y="55945"/>
                    <a:pt x="19515" y="76683"/>
                    <a:pt x="364" y="85058"/>
                  </a:cubicBezTo>
                  <a:cubicBezTo>
                    <a:pt x="-248" y="93278"/>
                    <a:pt x="-88" y="101538"/>
                    <a:pt x="840" y="109728"/>
                  </a:cubicBezTo>
                  <a:cubicBezTo>
                    <a:pt x="35244" y="100145"/>
                    <a:pt x="56184" y="65371"/>
                    <a:pt x="48560" y="30480"/>
                  </a:cubicBezTo>
                  <a:close/>
                </a:path>
              </a:pathLst>
            </a:custGeom>
            <a:solidFill>
              <a:srgbClr val="407B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6697A797-F392-608E-58E9-A1FEF56B3EB4}"/>
                </a:ext>
              </a:extLst>
            </p:cNvPr>
            <p:cNvSpPr/>
            <p:nvPr/>
          </p:nvSpPr>
          <p:spPr>
            <a:xfrm>
              <a:off x="10169478" y="3257983"/>
              <a:ext cx="125851" cy="275502"/>
            </a:xfrm>
            <a:custGeom>
              <a:avLst/>
              <a:gdLst>
                <a:gd name="connsiteX0" fmla="*/ 48560 w 50124"/>
                <a:gd name="connsiteY0" fmla="*/ 30480 h 109727"/>
                <a:gd name="connsiteX1" fmla="*/ 32749 w 50124"/>
                <a:gd name="connsiteY1" fmla="*/ 0 h 109727"/>
                <a:gd name="connsiteX2" fmla="*/ 19128 w 50124"/>
                <a:gd name="connsiteY2" fmla="*/ 20574 h 109727"/>
                <a:gd name="connsiteX3" fmla="*/ 25605 w 50124"/>
                <a:gd name="connsiteY3" fmla="*/ 35528 h 109727"/>
                <a:gd name="connsiteX4" fmla="*/ 364 w 50124"/>
                <a:gd name="connsiteY4" fmla="*/ 85058 h 109727"/>
                <a:gd name="connsiteX5" fmla="*/ 840 w 50124"/>
                <a:gd name="connsiteY5" fmla="*/ 109728 h 109727"/>
                <a:gd name="connsiteX6" fmla="*/ 48560 w 50124"/>
                <a:gd name="connsiteY6" fmla="*/ 30480 h 109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124" h="109727">
                  <a:moveTo>
                    <a:pt x="48560" y="30480"/>
                  </a:moveTo>
                  <a:cubicBezTo>
                    <a:pt x="46041" y="19114"/>
                    <a:pt x="40590" y="8605"/>
                    <a:pt x="32749" y="0"/>
                  </a:cubicBezTo>
                  <a:cubicBezTo>
                    <a:pt x="27591" y="6428"/>
                    <a:pt x="23031" y="13315"/>
                    <a:pt x="19128" y="20574"/>
                  </a:cubicBezTo>
                  <a:cubicBezTo>
                    <a:pt x="22182" y="25122"/>
                    <a:pt x="24377" y="30190"/>
                    <a:pt x="25605" y="35528"/>
                  </a:cubicBezTo>
                  <a:cubicBezTo>
                    <a:pt x="30083" y="55945"/>
                    <a:pt x="19515" y="76683"/>
                    <a:pt x="364" y="85058"/>
                  </a:cubicBezTo>
                  <a:cubicBezTo>
                    <a:pt x="-248" y="93278"/>
                    <a:pt x="-88" y="101538"/>
                    <a:pt x="840" y="109728"/>
                  </a:cubicBezTo>
                  <a:cubicBezTo>
                    <a:pt x="35244" y="100145"/>
                    <a:pt x="56184" y="65371"/>
                    <a:pt x="48560" y="30480"/>
                  </a:cubicBezTo>
                  <a:close/>
                </a:path>
              </a:pathLst>
            </a:custGeom>
            <a:gradFill>
              <a:gsLst>
                <a:gs pos="0">
                  <a:srgbClr val="FD7C74"/>
                </a:gs>
                <a:gs pos="100000">
                  <a:schemeClr val="accent2">
                    <a:lumMod val="20000"/>
                    <a:lumOff val="80000"/>
                  </a:schemeClr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9AA25C3C-2E79-C926-A1DE-E4FE6A77F3A2}"/>
                </a:ext>
              </a:extLst>
            </p:cNvPr>
            <p:cNvSpPr/>
            <p:nvPr/>
          </p:nvSpPr>
          <p:spPr>
            <a:xfrm>
              <a:off x="10170390" y="3309163"/>
              <a:ext cx="66036" cy="162383"/>
            </a:xfrm>
            <a:custGeom>
              <a:avLst/>
              <a:gdLst>
                <a:gd name="connsiteX0" fmla="*/ 0 w 26301"/>
                <a:gd name="connsiteY0" fmla="*/ 64675 h 64674"/>
                <a:gd name="connsiteX1" fmla="*/ 25241 w 26301"/>
                <a:gd name="connsiteY1" fmla="*/ 14954 h 64674"/>
                <a:gd name="connsiteX2" fmla="*/ 18764 w 26301"/>
                <a:gd name="connsiteY2" fmla="*/ 0 h 64674"/>
                <a:gd name="connsiteX3" fmla="*/ 5715 w 26301"/>
                <a:gd name="connsiteY3" fmla="*/ 31052 h 64674"/>
                <a:gd name="connsiteX4" fmla="*/ 0 w 26301"/>
                <a:gd name="connsiteY4" fmla="*/ 64675 h 64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301" h="64674">
                  <a:moveTo>
                    <a:pt x="0" y="64675"/>
                  </a:moveTo>
                  <a:cubicBezTo>
                    <a:pt x="19235" y="56284"/>
                    <a:pt x="29820" y="35434"/>
                    <a:pt x="25241" y="14954"/>
                  </a:cubicBezTo>
                  <a:cubicBezTo>
                    <a:pt x="24013" y="9616"/>
                    <a:pt x="21818" y="4548"/>
                    <a:pt x="18764" y="0"/>
                  </a:cubicBezTo>
                  <a:cubicBezTo>
                    <a:pt x="13375" y="9882"/>
                    <a:pt x="9003" y="20286"/>
                    <a:pt x="5715" y="31052"/>
                  </a:cubicBezTo>
                  <a:cubicBezTo>
                    <a:pt x="2587" y="42017"/>
                    <a:pt x="671" y="53292"/>
                    <a:pt x="0" y="64675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DB9AC771-D6D9-4569-69A9-163CBBE1D17F}"/>
                </a:ext>
              </a:extLst>
            </p:cNvPr>
            <p:cNvSpPr/>
            <p:nvPr/>
          </p:nvSpPr>
          <p:spPr>
            <a:xfrm>
              <a:off x="10170390" y="3309163"/>
              <a:ext cx="66036" cy="162383"/>
            </a:xfrm>
            <a:custGeom>
              <a:avLst/>
              <a:gdLst>
                <a:gd name="connsiteX0" fmla="*/ 0 w 26301"/>
                <a:gd name="connsiteY0" fmla="*/ 64675 h 64674"/>
                <a:gd name="connsiteX1" fmla="*/ 25241 w 26301"/>
                <a:gd name="connsiteY1" fmla="*/ 14954 h 64674"/>
                <a:gd name="connsiteX2" fmla="*/ 18764 w 26301"/>
                <a:gd name="connsiteY2" fmla="*/ 0 h 64674"/>
                <a:gd name="connsiteX3" fmla="*/ 5715 w 26301"/>
                <a:gd name="connsiteY3" fmla="*/ 31052 h 64674"/>
                <a:gd name="connsiteX4" fmla="*/ 0 w 26301"/>
                <a:gd name="connsiteY4" fmla="*/ 64675 h 64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301" h="64674">
                  <a:moveTo>
                    <a:pt x="0" y="64675"/>
                  </a:moveTo>
                  <a:cubicBezTo>
                    <a:pt x="19235" y="56284"/>
                    <a:pt x="29820" y="35434"/>
                    <a:pt x="25241" y="14954"/>
                  </a:cubicBezTo>
                  <a:cubicBezTo>
                    <a:pt x="24013" y="9616"/>
                    <a:pt x="21818" y="4548"/>
                    <a:pt x="18764" y="0"/>
                  </a:cubicBezTo>
                  <a:cubicBezTo>
                    <a:pt x="13375" y="9882"/>
                    <a:pt x="9003" y="20286"/>
                    <a:pt x="5715" y="31052"/>
                  </a:cubicBezTo>
                  <a:cubicBezTo>
                    <a:pt x="2587" y="42017"/>
                    <a:pt x="671" y="53292"/>
                    <a:pt x="0" y="64675"/>
                  </a:cubicBezTo>
                  <a:close/>
                </a:path>
              </a:pathLst>
            </a:custGeom>
            <a:solidFill>
              <a:srgbClr val="FFFFFF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D403B1EF-189E-7E04-7CC3-4ABABA3ACC33}"/>
                </a:ext>
              </a:extLst>
            </p:cNvPr>
            <p:cNvSpPr/>
            <p:nvPr/>
          </p:nvSpPr>
          <p:spPr>
            <a:xfrm>
              <a:off x="9155481" y="2642150"/>
              <a:ext cx="1964988" cy="1296833"/>
            </a:xfrm>
            <a:custGeom>
              <a:avLst/>
              <a:gdLst>
                <a:gd name="connsiteX0" fmla="*/ 9884 w 782616"/>
                <a:gd name="connsiteY0" fmla="*/ 315188 h 516503"/>
                <a:gd name="connsiteX1" fmla="*/ 112945 w 782616"/>
                <a:gd name="connsiteY1" fmla="*/ 515213 h 516503"/>
                <a:gd name="connsiteX2" fmla="*/ 492802 w 782616"/>
                <a:gd name="connsiteY2" fmla="*/ 221557 h 516503"/>
                <a:gd name="connsiteX3" fmla="*/ 633867 w 782616"/>
                <a:gd name="connsiteY3" fmla="*/ 399770 h 516503"/>
                <a:gd name="connsiteX4" fmla="*/ 657475 w 782616"/>
                <a:gd name="connsiteY4" fmla="*/ 426724 h 516503"/>
                <a:gd name="connsiteX5" fmla="*/ 677587 w 782616"/>
                <a:gd name="connsiteY5" fmla="*/ 418820 h 516503"/>
                <a:gd name="connsiteX6" fmla="*/ 728640 w 782616"/>
                <a:gd name="connsiteY6" fmla="*/ 46297 h 516503"/>
                <a:gd name="connsiteX7" fmla="*/ 348879 w 782616"/>
                <a:gd name="connsiteY7" fmla="*/ 116687 h 516503"/>
                <a:gd name="connsiteX8" fmla="*/ 9884 w 782616"/>
                <a:gd name="connsiteY8" fmla="*/ 315188 h 516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82616" h="516503">
                  <a:moveTo>
                    <a:pt x="9884" y="315188"/>
                  </a:moveTo>
                  <a:cubicBezTo>
                    <a:pt x="-23644" y="405199"/>
                    <a:pt x="32458" y="490924"/>
                    <a:pt x="112945" y="515213"/>
                  </a:cubicBezTo>
                  <a:cubicBezTo>
                    <a:pt x="193431" y="539502"/>
                    <a:pt x="293920" y="212794"/>
                    <a:pt x="492802" y="221557"/>
                  </a:cubicBezTo>
                  <a:cubicBezTo>
                    <a:pt x="625580" y="227367"/>
                    <a:pt x="641487" y="327666"/>
                    <a:pt x="633867" y="399770"/>
                  </a:cubicBezTo>
                  <a:cubicBezTo>
                    <a:pt x="632943" y="413732"/>
                    <a:pt x="643512" y="425800"/>
                    <a:pt x="657475" y="426724"/>
                  </a:cubicBezTo>
                  <a:cubicBezTo>
                    <a:pt x="665023" y="427224"/>
                    <a:pt x="672399" y="424325"/>
                    <a:pt x="677587" y="418820"/>
                  </a:cubicBezTo>
                  <a:cubicBezTo>
                    <a:pt x="779028" y="311568"/>
                    <a:pt x="827320" y="141738"/>
                    <a:pt x="728640" y="46297"/>
                  </a:cubicBezTo>
                  <a:cubicBezTo>
                    <a:pt x="633390" y="-46095"/>
                    <a:pt x="465941" y="11436"/>
                    <a:pt x="348879" y="116687"/>
                  </a:cubicBezTo>
                  <a:cubicBezTo>
                    <a:pt x="224673" y="228987"/>
                    <a:pt x="49794" y="207841"/>
                    <a:pt x="9884" y="315188"/>
                  </a:cubicBezTo>
                  <a:close/>
                </a:path>
              </a:pathLst>
            </a:custGeom>
            <a:solidFill>
              <a:srgbClr val="FF0000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6C73BF9C-0EA3-5534-35D2-6ECA66038780}"/>
                </a:ext>
              </a:extLst>
            </p:cNvPr>
            <p:cNvSpPr/>
            <p:nvPr/>
          </p:nvSpPr>
          <p:spPr>
            <a:xfrm>
              <a:off x="7813130" y="3690483"/>
              <a:ext cx="1034267" cy="790132"/>
            </a:xfrm>
            <a:custGeom>
              <a:avLst/>
              <a:gdLst>
                <a:gd name="connsiteX0" fmla="*/ 230191 w 411928"/>
                <a:gd name="connsiteY0" fmla="*/ 14910 h 314694"/>
                <a:gd name="connsiteX1" fmla="*/ 411928 w 411928"/>
                <a:gd name="connsiteY1" fmla="*/ 203219 h 314694"/>
                <a:gd name="connsiteX2" fmla="*/ 58836 w 411928"/>
                <a:gd name="connsiteY2" fmla="*/ 279419 h 314694"/>
                <a:gd name="connsiteX3" fmla="*/ 230191 w 411928"/>
                <a:gd name="connsiteY3" fmla="*/ 14910 h 314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1928" h="314694">
                  <a:moveTo>
                    <a:pt x="230191" y="14910"/>
                  </a:moveTo>
                  <a:cubicBezTo>
                    <a:pt x="337157" y="54915"/>
                    <a:pt x="411928" y="203219"/>
                    <a:pt x="411928" y="203219"/>
                  </a:cubicBezTo>
                  <a:cubicBezTo>
                    <a:pt x="411928" y="203219"/>
                    <a:pt x="156182" y="390671"/>
                    <a:pt x="58836" y="279419"/>
                  </a:cubicBezTo>
                  <a:cubicBezTo>
                    <a:pt x="-81372" y="120066"/>
                    <a:pt x="50359" y="-52241"/>
                    <a:pt x="230191" y="1491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07A7CCCE-F0D1-EE2F-BA9E-35DD0D2613D1}"/>
                </a:ext>
              </a:extLst>
            </p:cNvPr>
            <p:cNvSpPr/>
            <p:nvPr/>
          </p:nvSpPr>
          <p:spPr>
            <a:xfrm>
              <a:off x="7849466" y="3653868"/>
              <a:ext cx="901790" cy="808202"/>
            </a:xfrm>
            <a:custGeom>
              <a:avLst/>
              <a:gdLst>
                <a:gd name="connsiteX0" fmla="*/ 196669 w 359165"/>
                <a:gd name="connsiteY0" fmla="*/ 10920 h 321891"/>
                <a:gd name="connsiteX1" fmla="*/ 359165 w 359165"/>
                <a:gd name="connsiteY1" fmla="*/ 198086 h 321891"/>
                <a:gd name="connsiteX2" fmla="*/ 59509 w 359165"/>
                <a:gd name="connsiteY2" fmla="*/ 288574 h 321891"/>
                <a:gd name="connsiteX3" fmla="*/ 196669 w 359165"/>
                <a:gd name="connsiteY3" fmla="*/ 10920 h 321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9165" h="321891">
                  <a:moveTo>
                    <a:pt x="196669" y="10920"/>
                  </a:moveTo>
                  <a:cubicBezTo>
                    <a:pt x="303444" y="52925"/>
                    <a:pt x="359165" y="198086"/>
                    <a:pt x="359165" y="198086"/>
                  </a:cubicBezTo>
                  <a:cubicBezTo>
                    <a:pt x="359165" y="198086"/>
                    <a:pt x="156950" y="399445"/>
                    <a:pt x="59509" y="288574"/>
                  </a:cubicBezTo>
                  <a:cubicBezTo>
                    <a:pt x="-80890" y="128840"/>
                    <a:pt x="52651" y="-45754"/>
                    <a:pt x="196669" y="1092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64EAE554-4FA0-84A3-47BD-63619EF897CA}"/>
                </a:ext>
              </a:extLst>
            </p:cNvPr>
            <p:cNvSpPr/>
            <p:nvPr/>
          </p:nvSpPr>
          <p:spPr>
            <a:xfrm>
              <a:off x="7962489" y="3687982"/>
              <a:ext cx="603891" cy="571670"/>
            </a:xfrm>
            <a:custGeom>
              <a:avLst/>
              <a:gdLst>
                <a:gd name="connsiteX0" fmla="*/ 165656 w 240518"/>
                <a:gd name="connsiteY0" fmla="*/ 223552 h 227685"/>
                <a:gd name="connsiteX1" fmla="*/ 237855 w 240518"/>
                <a:gd name="connsiteY1" fmla="*/ 60865 h 227685"/>
                <a:gd name="connsiteX2" fmla="*/ 200898 w 240518"/>
                <a:gd name="connsiteY2" fmla="*/ 26099 h 227685"/>
                <a:gd name="connsiteX3" fmla="*/ 206327 w 240518"/>
                <a:gd name="connsiteY3" fmla="*/ 41434 h 227685"/>
                <a:gd name="connsiteX4" fmla="*/ 155369 w 240518"/>
                <a:gd name="connsiteY4" fmla="*/ 188405 h 227685"/>
                <a:gd name="connsiteX5" fmla="*/ 142891 w 240518"/>
                <a:gd name="connsiteY5" fmla="*/ 190976 h 227685"/>
                <a:gd name="connsiteX6" fmla="*/ 137938 w 240518"/>
                <a:gd name="connsiteY6" fmla="*/ 201644 h 227685"/>
                <a:gd name="connsiteX7" fmla="*/ 48593 w 240518"/>
                <a:gd name="connsiteY7" fmla="*/ 168878 h 227685"/>
                <a:gd name="connsiteX8" fmla="*/ 19066 w 240518"/>
                <a:gd name="connsiteY8" fmla="*/ 52102 h 227685"/>
                <a:gd name="connsiteX9" fmla="*/ 27448 w 240518"/>
                <a:gd name="connsiteY9" fmla="*/ 44577 h 227685"/>
                <a:gd name="connsiteX10" fmla="*/ 36306 w 240518"/>
                <a:gd name="connsiteY10" fmla="*/ 0 h 227685"/>
                <a:gd name="connsiteX11" fmla="*/ 968 w 240518"/>
                <a:gd name="connsiteY11" fmla="*/ 24479 h 227685"/>
                <a:gd name="connsiteX12" fmla="*/ 8779 w 240518"/>
                <a:gd name="connsiteY12" fmla="*/ 105061 h 227685"/>
                <a:gd name="connsiteX13" fmla="*/ 165656 w 240518"/>
                <a:gd name="connsiteY13" fmla="*/ 223552 h 227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0518" h="227685">
                  <a:moveTo>
                    <a:pt x="165656" y="223552"/>
                  </a:moveTo>
                  <a:cubicBezTo>
                    <a:pt x="220520" y="205931"/>
                    <a:pt x="249857" y="136208"/>
                    <a:pt x="237855" y="60865"/>
                  </a:cubicBezTo>
                  <a:cubicBezTo>
                    <a:pt x="226595" y="48200"/>
                    <a:pt x="214227" y="36565"/>
                    <a:pt x="200898" y="26099"/>
                  </a:cubicBezTo>
                  <a:cubicBezTo>
                    <a:pt x="202978" y="31111"/>
                    <a:pt x="204790" y="36230"/>
                    <a:pt x="206327" y="41434"/>
                  </a:cubicBezTo>
                  <a:cubicBezTo>
                    <a:pt x="225377" y="107347"/>
                    <a:pt x="202898" y="173069"/>
                    <a:pt x="155369" y="188405"/>
                  </a:cubicBezTo>
                  <a:cubicBezTo>
                    <a:pt x="151307" y="189680"/>
                    <a:pt x="147126" y="190542"/>
                    <a:pt x="142891" y="190976"/>
                  </a:cubicBezTo>
                  <a:cubicBezTo>
                    <a:pt x="141865" y="194790"/>
                    <a:pt x="140189" y="198399"/>
                    <a:pt x="137938" y="201644"/>
                  </a:cubicBezTo>
                  <a:cubicBezTo>
                    <a:pt x="121364" y="224885"/>
                    <a:pt x="81359" y="210217"/>
                    <a:pt x="48593" y="168878"/>
                  </a:cubicBezTo>
                  <a:cubicBezTo>
                    <a:pt x="15827" y="127540"/>
                    <a:pt x="2492" y="75248"/>
                    <a:pt x="19066" y="52102"/>
                  </a:cubicBezTo>
                  <a:cubicBezTo>
                    <a:pt x="21229" y="48969"/>
                    <a:pt x="24101" y="46391"/>
                    <a:pt x="27448" y="44577"/>
                  </a:cubicBezTo>
                  <a:cubicBezTo>
                    <a:pt x="27869" y="29325"/>
                    <a:pt x="30864" y="14254"/>
                    <a:pt x="36306" y="0"/>
                  </a:cubicBezTo>
                  <a:cubicBezTo>
                    <a:pt x="23347" y="6309"/>
                    <a:pt x="11430" y="14564"/>
                    <a:pt x="968" y="24479"/>
                  </a:cubicBezTo>
                  <a:cubicBezTo>
                    <a:pt x="-1633" y="51592"/>
                    <a:pt x="1019" y="78952"/>
                    <a:pt x="8779" y="105061"/>
                  </a:cubicBezTo>
                  <a:cubicBezTo>
                    <a:pt x="33925" y="190024"/>
                    <a:pt x="104029" y="243364"/>
                    <a:pt x="165656" y="223552"/>
                  </a:cubicBezTo>
                  <a:close/>
                </a:path>
              </a:pathLst>
            </a:custGeom>
            <a:solidFill>
              <a:srgbClr val="FF0000">
                <a:alpha val="77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C1193EDB-457E-5A61-6BE7-D78ABAD2D4E5}"/>
                </a:ext>
              </a:extLst>
            </p:cNvPr>
            <p:cNvSpPr/>
            <p:nvPr/>
          </p:nvSpPr>
          <p:spPr>
            <a:xfrm>
              <a:off x="8031406" y="3654317"/>
              <a:ext cx="466450" cy="513164"/>
            </a:xfrm>
            <a:custGeom>
              <a:avLst/>
              <a:gdLst>
                <a:gd name="connsiteX0" fmla="*/ 42863 w 185778"/>
                <a:gd name="connsiteY0" fmla="*/ 63794 h 204383"/>
                <a:gd name="connsiteX1" fmla="*/ 73819 w 185778"/>
                <a:gd name="connsiteY1" fmla="*/ 17979 h 204383"/>
                <a:gd name="connsiteX2" fmla="*/ 139446 w 185778"/>
                <a:gd name="connsiteY2" fmla="*/ 67509 h 204383"/>
                <a:gd name="connsiteX3" fmla="*/ 111823 w 185778"/>
                <a:gd name="connsiteY3" fmla="*/ 147138 h 204383"/>
                <a:gd name="connsiteX4" fmla="*/ 109252 w 185778"/>
                <a:gd name="connsiteY4" fmla="*/ 147805 h 204383"/>
                <a:gd name="connsiteX5" fmla="*/ 115443 w 185778"/>
                <a:gd name="connsiteY5" fmla="*/ 204384 h 204383"/>
                <a:gd name="connsiteX6" fmla="*/ 127921 w 185778"/>
                <a:gd name="connsiteY6" fmla="*/ 201812 h 204383"/>
                <a:gd name="connsiteX7" fmla="*/ 178879 w 185778"/>
                <a:gd name="connsiteY7" fmla="*/ 54841 h 204383"/>
                <a:gd name="connsiteX8" fmla="*/ 173450 w 185778"/>
                <a:gd name="connsiteY8" fmla="*/ 39506 h 204383"/>
                <a:gd name="connsiteX9" fmla="*/ 124015 w 185778"/>
                <a:gd name="connsiteY9" fmla="*/ 10931 h 204383"/>
                <a:gd name="connsiteX10" fmla="*/ 8858 w 185778"/>
                <a:gd name="connsiteY10" fmla="*/ 13598 h 204383"/>
                <a:gd name="connsiteX11" fmla="*/ 0 w 185778"/>
                <a:gd name="connsiteY11" fmla="*/ 58175 h 204383"/>
                <a:gd name="connsiteX12" fmla="*/ 42863 w 185778"/>
                <a:gd name="connsiteY12" fmla="*/ 63794 h 204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5778" h="204383">
                  <a:moveTo>
                    <a:pt x="42863" y="63794"/>
                  </a:moveTo>
                  <a:cubicBezTo>
                    <a:pt x="45148" y="41696"/>
                    <a:pt x="56388" y="23599"/>
                    <a:pt x="73819" y="17979"/>
                  </a:cubicBezTo>
                  <a:cubicBezTo>
                    <a:pt x="99536" y="9693"/>
                    <a:pt x="128873" y="31886"/>
                    <a:pt x="139446" y="67509"/>
                  </a:cubicBezTo>
                  <a:cubicBezTo>
                    <a:pt x="150019" y="103133"/>
                    <a:pt x="137541" y="138852"/>
                    <a:pt x="111823" y="147138"/>
                  </a:cubicBezTo>
                  <a:lnTo>
                    <a:pt x="109252" y="147805"/>
                  </a:lnTo>
                  <a:cubicBezTo>
                    <a:pt x="117136" y="165565"/>
                    <a:pt x="119300" y="185339"/>
                    <a:pt x="115443" y="204384"/>
                  </a:cubicBezTo>
                  <a:cubicBezTo>
                    <a:pt x="119678" y="203949"/>
                    <a:pt x="123859" y="203088"/>
                    <a:pt x="127921" y="201812"/>
                  </a:cubicBezTo>
                  <a:cubicBezTo>
                    <a:pt x="175546" y="186477"/>
                    <a:pt x="198215" y="120754"/>
                    <a:pt x="178879" y="54841"/>
                  </a:cubicBezTo>
                  <a:cubicBezTo>
                    <a:pt x="177343" y="49637"/>
                    <a:pt x="175530" y="44518"/>
                    <a:pt x="173450" y="39506"/>
                  </a:cubicBezTo>
                  <a:cubicBezTo>
                    <a:pt x="158434" y="27649"/>
                    <a:pt x="141784" y="18025"/>
                    <a:pt x="124015" y="10931"/>
                  </a:cubicBezTo>
                  <a:cubicBezTo>
                    <a:pt x="86983" y="-4522"/>
                    <a:pt x="45136" y="-3553"/>
                    <a:pt x="8858" y="13598"/>
                  </a:cubicBezTo>
                  <a:cubicBezTo>
                    <a:pt x="3416" y="27852"/>
                    <a:pt x="421" y="42923"/>
                    <a:pt x="0" y="58175"/>
                  </a:cubicBezTo>
                  <a:cubicBezTo>
                    <a:pt x="10954" y="51793"/>
                    <a:pt x="26384" y="54079"/>
                    <a:pt x="42863" y="63794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BDC18E5B-0F14-D443-495A-5FDD2E1EFB5F}"/>
                </a:ext>
              </a:extLst>
            </p:cNvPr>
            <p:cNvSpPr/>
            <p:nvPr/>
          </p:nvSpPr>
          <p:spPr>
            <a:xfrm>
              <a:off x="8139023" y="3695092"/>
              <a:ext cx="251853" cy="330333"/>
            </a:xfrm>
            <a:custGeom>
              <a:avLst/>
              <a:gdLst>
                <a:gd name="connsiteX0" fmla="*/ 37528 w 100308"/>
                <a:gd name="connsiteY0" fmla="*/ 24219 h 131565"/>
                <a:gd name="connsiteX1" fmla="*/ 80296 w 100308"/>
                <a:gd name="connsiteY1" fmla="*/ 56509 h 131565"/>
                <a:gd name="connsiteX2" fmla="*/ 62293 w 100308"/>
                <a:gd name="connsiteY2" fmla="*/ 108420 h 131565"/>
                <a:gd name="connsiteX3" fmla="*/ 56293 w 100308"/>
                <a:gd name="connsiteY3" fmla="*/ 109468 h 131565"/>
                <a:gd name="connsiteX4" fmla="*/ 66389 w 100308"/>
                <a:gd name="connsiteY4" fmla="*/ 131566 h 131565"/>
                <a:gd name="connsiteX5" fmla="*/ 68961 w 100308"/>
                <a:gd name="connsiteY5" fmla="*/ 130899 h 131565"/>
                <a:gd name="connsiteX6" fmla="*/ 96583 w 100308"/>
                <a:gd name="connsiteY6" fmla="*/ 51270 h 131565"/>
                <a:gd name="connsiteX7" fmla="*/ 30956 w 100308"/>
                <a:gd name="connsiteY7" fmla="*/ 1740 h 131565"/>
                <a:gd name="connsiteX8" fmla="*/ 0 w 100308"/>
                <a:gd name="connsiteY8" fmla="*/ 47555 h 131565"/>
                <a:gd name="connsiteX9" fmla="*/ 17240 w 100308"/>
                <a:gd name="connsiteY9" fmla="*/ 60033 h 131565"/>
                <a:gd name="connsiteX10" fmla="*/ 37528 w 100308"/>
                <a:gd name="connsiteY10" fmla="*/ 24219 h 131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0308" h="131565">
                  <a:moveTo>
                    <a:pt x="37528" y="24219"/>
                  </a:moveTo>
                  <a:cubicBezTo>
                    <a:pt x="54292" y="18885"/>
                    <a:pt x="73438" y="33744"/>
                    <a:pt x="80296" y="56509"/>
                  </a:cubicBezTo>
                  <a:cubicBezTo>
                    <a:pt x="87154" y="79274"/>
                    <a:pt x="79057" y="102991"/>
                    <a:pt x="62293" y="108420"/>
                  </a:cubicBezTo>
                  <a:cubicBezTo>
                    <a:pt x="60351" y="109045"/>
                    <a:pt x="58332" y="109397"/>
                    <a:pt x="56293" y="109468"/>
                  </a:cubicBezTo>
                  <a:cubicBezTo>
                    <a:pt x="60207" y="116571"/>
                    <a:pt x="63582" y="123957"/>
                    <a:pt x="66389" y="131566"/>
                  </a:cubicBezTo>
                  <a:lnTo>
                    <a:pt x="68961" y="130899"/>
                  </a:lnTo>
                  <a:cubicBezTo>
                    <a:pt x="94678" y="122612"/>
                    <a:pt x="107061" y="86989"/>
                    <a:pt x="96583" y="51270"/>
                  </a:cubicBezTo>
                  <a:cubicBezTo>
                    <a:pt x="86106" y="15551"/>
                    <a:pt x="56674" y="-6547"/>
                    <a:pt x="30956" y="1740"/>
                  </a:cubicBezTo>
                  <a:cubicBezTo>
                    <a:pt x="13525" y="7360"/>
                    <a:pt x="2381" y="25457"/>
                    <a:pt x="0" y="47555"/>
                  </a:cubicBezTo>
                  <a:cubicBezTo>
                    <a:pt x="6104" y="51197"/>
                    <a:pt x="11873" y="55373"/>
                    <a:pt x="17240" y="60033"/>
                  </a:cubicBezTo>
                  <a:cubicBezTo>
                    <a:pt x="17050" y="42983"/>
                    <a:pt x="24670" y="28410"/>
                    <a:pt x="37528" y="24219"/>
                  </a:cubicBezTo>
                  <a:close/>
                </a:path>
              </a:pathLst>
            </a:custGeom>
            <a:solidFill>
              <a:srgbClr val="FF0000">
                <a:alpha val="77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2F63E8F0-4D47-1B3C-B06B-D2BCB7ADE1A7}"/>
                </a:ext>
              </a:extLst>
            </p:cNvPr>
            <p:cNvSpPr/>
            <p:nvPr/>
          </p:nvSpPr>
          <p:spPr>
            <a:xfrm>
              <a:off x="8182302" y="3752733"/>
              <a:ext cx="164455" cy="217209"/>
            </a:xfrm>
            <a:custGeom>
              <a:avLst/>
              <a:gdLst>
                <a:gd name="connsiteX0" fmla="*/ 63059 w 65499"/>
                <a:gd name="connsiteY0" fmla="*/ 33551 h 86510"/>
                <a:gd name="connsiteX1" fmla="*/ 20292 w 65499"/>
                <a:gd name="connsiteY1" fmla="*/ 1261 h 86510"/>
                <a:gd name="connsiteX2" fmla="*/ 3 w 65499"/>
                <a:gd name="connsiteY2" fmla="*/ 37075 h 86510"/>
                <a:gd name="connsiteX3" fmla="*/ 20863 w 65499"/>
                <a:gd name="connsiteY3" fmla="*/ 59078 h 86510"/>
                <a:gd name="connsiteX4" fmla="*/ 39056 w 65499"/>
                <a:gd name="connsiteY4" fmla="*/ 86510 h 86510"/>
                <a:gd name="connsiteX5" fmla="*/ 45057 w 65499"/>
                <a:gd name="connsiteY5" fmla="*/ 85462 h 86510"/>
                <a:gd name="connsiteX6" fmla="*/ 63059 w 65499"/>
                <a:gd name="connsiteY6" fmla="*/ 33551 h 86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5499" h="86510">
                  <a:moveTo>
                    <a:pt x="63059" y="33551"/>
                  </a:moveTo>
                  <a:cubicBezTo>
                    <a:pt x="56201" y="10310"/>
                    <a:pt x="37056" y="-4549"/>
                    <a:pt x="20292" y="1261"/>
                  </a:cubicBezTo>
                  <a:cubicBezTo>
                    <a:pt x="7433" y="5452"/>
                    <a:pt x="-187" y="20311"/>
                    <a:pt x="3" y="37075"/>
                  </a:cubicBezTo>
                  <a:cubicBezTo>
                    <a:pt x="7613" y="43758"/>
                    <a:pt x="14595" y="51123"/>
                    <a:pt x="20863" y="59078"/>
                  </a:cubicBezTo>
                  <a:cubicBezTo>
                    <a:pt x="27731" y="67663"/>
                    <a:pt x="33819" y="76844"/>
                    <a:pt x="39056" y="86510"/>
                  </a:cubicBezTo>
                  <a:cubicBezTo>
                    <a:pt x="41095" y="86440"/>
                    <a:pt x="43115" y="86087"/>
                    <a:pt x="45057" y="85462"/>
                  </a:cubicBezTo>
                  <a:cubicBezTo>
                    <a:pt x="61821" y="80033"/>
                    <a:pt x="69917" y="56792"/>
                    <a:pt x="63059" y="33551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1275ACAC-DB46-6219-58A1-4A20DDA90EE4}"/>
                </a:ext>
              </a:extLst>
            </p:cNvPr>
            <p:cNvSpPr/>
            <p:nvPr/>
          </p:nvSpPr>
          <p:spPr>
            <a:xfrm>
              <a:off x="7992416" y="3799906"/>
              <a:ext cx="328841" cy="422067"/>
            </a:xfrm>
            <a:custGeom>
              <a:avLst/>
              <a:gdLst>
                <a:gd name="connsiteX0" fmla="*/ 22291 w 130971"/>
                <a:gd name="connsiteY0" fmla="*/ 52292 h 168101"/>
                <a:gd name="connsiteX1" fmla="*/ 15528 w 130971"/>
                <a:gd name="connsiteY1" fmla="*/ 0 h 168101"/>
                <a:gd name="connsiteX2" fmla="*/ 7146 w 130971"/>
                <a:gd name="connsiteY2" fmla="*/ 7525 h 168101"/>
                <a:gd name="connsiteX3" fmla="*/ 36674 w 130971"/>
                <a:gd name="connsiteY3" fmla="*/ 124301 h 168101"/>
                <a:gd name="connsiteX4" fmla="*/ 126018 w 130971"/>
                <a:gd name="connsiteY4" fmla="*/ 157067 h 168101"/>
                <a:gd name="connsiteX5" fmla="*/ 130971 w 130971"/>
                <a:gd name="connsiteY5" fmla="*/ 146399 h 168101"/>
                <a:gd name="connsiteX6" fmla="*/ 22291 w 130971"/>
                <a:gd name="connsiteY6" fmla="*/ 52292 h 168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0971" h="168101">
                  <a:moveTo>
                    <a:pt x="22291" y="52292"/>
                  </a:moveTo>
                  <a:cubicBezTo>
                    <a:pt x="17259" y="35334"/>
                    <a:pt x="14976" y="17680"/>
                    <a:pt x="15528" y="0"/>
                  </a:cubicBezTo>
                  <a:cubicBezTo>
                    <a:pt x="12181" y="1814"/>
                    <a:pt x="9309" y="4392"/>
                    <a:pt x="7146" y="7525"/>
                  </a:cubicBezTo>
                  <a:cubicBezTo>
                    <a:pt x="-9427" y="30670"/>
                    <a:pt x="3812" y="82963"/>
                    <a:pt x="36674" y="124301"/>
                  </a:cubicBezTo>
                  <a:cubicBezTo>
                    <a:pt x="69535" y="165640"/>
                    <a:pt x="109445" y="180308"/>
                    <a:pt x="126018" y="157067"/>
                  </a:cubicBezTo>
                  <a:cubicBezTo>
                    <a:pt x="128270" y="153822"/>
                    <a:pt x="129945" y="150213"/>
                    <a:pt x="130971" y="146399"/>
                  </a:cubicBezTo>
                  <a:cubicBezTo>
                    <a:pt x="86775" y="151733"/>
                    <a:pt x="39912" y="112490"/>
                    <a:pt x="22291" y="52292"/>
                  </a:cubicBezTo>
                  <a:close/>
                </a:path>
              </a:pathLst>
            </a:custGeom>
            <a:solidFill>
              <a:srgbClr val="407B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C3FAFA32-608B-E52E-D04E-BE027DD3509C}"/>
                </a:ext>
              </a:extLst>
            </p:cNvPr>
            <p:cNvSpPr/>
            <p:nvPr/>
          </p:nvSpPr>
          <p:spPr>
            <a:xfrm>
              <a:off x="7992416" y="3799906"/>
              <a:ext cx="328841" cy="422067"/>
            </a:xfrm>
            <a:custGeom>
              <a:avLst/>
              <a:gdLst>
                <a:gd name="connsiteX0" fmla="*/ 22291 w 130971"/>
                <a:gd name="connsiteY0" fmla="*/ 52292 h 168101"/>
                <a:gd name="connsiteX1" fmla="*/ 15528 w 130971"/>
                <a:gd name="connsiteY1" fmla="*/ 0 h 168101"/>
                <a:gd name="connsiteX2" fmla="*/ 7146 w 130971"/>
                <a:gd name="connsiteY2" fmla="*/ 7525 h 168101"/>
                <a:gd name="connsiteX3" fmla="*/ 36674 w 130971"/>
                <a:gd name="connsiteY3" fmla="*/ 124301 h 168101"/>
                <a:gd name="connsiteX4" fmla="*/ 126018 w 130971"/>
                <a:gd name="connsiteY4" fmla="*/ 157067 h 168101"/>
                <a:gd name="connsiteX5" fmla="*/ 130971 w 130971"/>
                <a:gd name="connsiteY5" fmla="*/ 146399 h 168101"/>
                <a:gd name="connsiteX6" fmla="*/ 22291 w 130971"/>
                <a:gd name="connsiteY6" fmla="*/ 52292 h 168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0971" h="168101">
                  <a:moveTo>
                    <a:pt x="22291" y="52292"/>
                  </a:moveTo>
                  <a:cubicBezTo>
                    <a:pt x="17259" y="35334"/>
                    <a:pt x="14976" y="17680"/>
                    <a:pt x="15528" y="0"/>
                  </a:cubicBezTo>
                  <a:cubicBezTo>
                    <a:pt x="12181" y="1814"/>
                    <a:pt x="9309" y="4392"/>
                    <a:pt x="7146" y="7525"/>
                  </a:cubicBezTo>
                  <a:cubicBezTo>
                    <a:pt x="-9427" y="30670"/>
                    <a:pt x="3812" y="82963"/>
                    <a:pt x="36674" y="124301"/>
                  </a:cubicBezTo>
                  <a:cubicBezTo>
                    <a:pt x="69535" y="165640"/>
                    <a:pt x="109445" y="180308"/>
                    <a:pt x="126018" y="157067"/>
                  </a:cubicBezTo>
                  <a:cubicBezTo>
                    <a:pt x="128270" y="153822"/>
                    <a:pt x="129945" y="150213"/>
                    <a:pt x="130971" y="146399"/>
                  </a:cubicBezTo>
                  <a:cubicBezTo>
                    <a:pt x="86775" y="151733"/>
                    <a:pt x="39912" y="112490"/>
                    <a:pt x="22291" y="52292"/>
                  </a:cubicBezTo>
                  <a:close/>
                </a:path>
              </a:pathLst>
            </a:custGeom>
            <a:gradFill>
              <a:gsLst>
                <a:gs pos="0">
                  <a:srgbClr val="FD7C74"/>
                </a:gs>
                <a:gs pos="100000">
                  <a:schemeClr val="accent2">
                    <a:lumMod val="20000"/>
                    <a:lumOff val="80000"/>
                  </a:schemeClr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B38A6980-1277-8B5D-1F98-8364659CDE59}"/>
                </a:ext>
              </a:extLst>
            </p:cNvPr>
            <p:cNvSpPr/>
            <p:nvPr/>
          </p:nvSpPr>
          <p:spPr>
            <a:xfrm>
              <a:off x="8031202" y="3791381"/>
              <a:ext cx="294735" cy="377315"/>
            </a:xfrm>
            <a:custGeom>
              <a:avLst/>
              <a:gdLst>
                <a:gd name="connsiteX0" fmla="*/ 109332 w 117387"/>
                <a:gd name="connsiteY0" fmla="*/ 93215 h 150277"/>
                <a:gd name="connsiteX1" fmla="*/ 46277 w 117387"/>
                <a:gd name="connsiteY1" fmla="*/ 43018 h 150277"/>
                <a:gd name="connsiteX2" fmla="*/ 42943 w 117387"/>
                <a:gd name="connsiteY2" fmla="*/ 9205 h 150277"/>
                <a:gd name="connsiteX3" fmla="*/ 81 w 117387"/>
                <a:gd name="connsiteY3" fmla="*/ 3394 h 150277"/>
                <a:gd name="connsiteX4" fmla="*/ 6844 w 117387"/>
                <a:gd name="connsiteY4" fmla="*/ 55687 h 150277"/>
                <a:gd name="connsiteX5" fmla="*/ 115524 w 117387"/>
                <a:gd name="connsiteY5" fmla="*/ 149794 h 150277"/>
                <a:gd name="connsiteX6" fmla="*/ 109333 w 117387"/>
                <a:gd name="connsiteY6" fmla="*/ 93215 h 150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387" h="150277">
                  <a:moveTo>
                    <a:pt x="109332" y="93215"/>
                  </a:moveTo>
                  <a:cubicBezTo>
                    <a:pt x="84282" y="99311"/>
                    <a:pt x="56469" y="77499"/>
                    <a:pt x="46277" y="43018"/>
                  </a:cubicBezTo>
                  <a:cubicBezTo>
                    <a:pt x="43004" y="32066"/>
                    <a:pt x="41872" y="20585"/>
                    <a:pt x="42943" y="9205"/>
                  </a:cubicBezTo>
                  <a:cubicBezTo>
                    <a:pt x="26465" y="-320"/>
                    <a:pt x="11034" y="-2797"/>
                    <a:pt x="81" y="3394"/>
                  </a:cubicBezTo>
                  <a:cubicBezTo>
                    <a:pt x="-472" y="21075"/>
                    <a:pt x="1812" y="38729"/>
                    <a:pt x="6844" y="55687"/>
                  </a:cubicBezTo>
                  <a:cubicBezTo>
                    <a:pt x="24465" y="115885"/>
                    <a:pt x="71328" y="155128"/>
                    <a:pt x="115524" y="149794"/>
                  </a:cubicBezTo>
                  <a:cubicBezTo>
                    <a:pt x="119381" y="130749"/>
                    <a:pt x="117217" y="110975"/>
                    <a:pt x="109333" y="93215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68784D14-AF5C-9350-D0A0-ED1CC8C71BD5}"/>
                </a:ext>
              </a:extLst>
            </p:cNvPr>
            <p:cNvSpPr/>
            <p:nvPr/>
          </p:nvSpPr>
          <p:spPr>
            <a:xfrm>
              <a:off x="8031202" y="3791381"/>
              <a:ext cx="294735" cy="377315"/>
            </a:xfrm>
            <a:custGeom>
              <a:avLst/>
              <a:gdLst>
                <a:gd name="connsiteX0" fmla="*/ 109332 w 117387"/>
                <a:gd name="connsiteY0" fmla="*/ 93215 h 150277"/>
                <a:gd name="connsiteX1" fmla="*/ 46277 w 117387"/>
                <a:gd name="connsiteY1" fmla="*/ 43018 h 150277"/>
                <a:gd name="connsiteX2" fmla="*/ 42943 w 117387"/>
                <a:gd name="connsiteY2" fmla="*/ 9205 h 150277"/>
                <a:gd name="connsiteX3" fmla="*/ 81 w 117387"/>
                <a:gd name="connsiteY3" fmla="*/ 3394 h 150277"/>
                <a:gd name="connsiteX4" fmla="*/ 6844 w 117387"/>
                <a:gd name="connsiteY4" fmla="*/ 55687 h 150277"/>
                <a:gd name="connsiteX5" fmla="*/ 115524 w 117387"/>
                <a:gd name="connsiteY5" fmla="*/ 149794 h 150277"/>
                <a:gd name="connsiteX6" fmla="*/ 109333 w 117387"/>
                <a:gd name="connsiteY6" fmla="*/ 93215 h 150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387" h="150277">
                  <a:moveTo>
                    <a:pt x="109332" y="93215"/>
                  </a:moveTo>
                  <a:cubicBezTo>
                    <a:pt x="84282" y="99311"/>
                    <a:pt x="56469" y="77499"/>
                    <a:pt x="46277" y="43018"/>
                  </a:cubicBezTo>
                  <a:cubicBezTo>
                    <a:pt x="43004" y="32066"/>
                    <a:pt x="41872" y="20585"/>
                    <a:pt x="42943" y="9205"/>
                  </a:cubicBezTo>
                  <a:cubicBezTo>
                    <a:pt x="26465" y="-320"/>
                    <a:pt x="11034" y="-2797"/>
                    <a:pt x="81" y="3394"/>
                  </a:cubicBezTo>
                  <a:cubicBezTo>
                    <a:pt x="-472" y="21075"/>
                    <a:pt x="1812" y="38729"/>
                    <a:pt x="6844" y="55687"/>
                  </a:cubicBezTo>
                  <a:cubicBezTo>
                    <a:pt x="24465" y="115885"/>
                    <a:pt x="71328" y="155128"/>
                    <a:pt x="115524" y="149794"/>
                  </a:cubicBezTo>
                  <a:cubicBezTo>
                    <a:pt x="119381" y="130749"/>
                    <a:pt x="117217" y="110975"/>
                    <a:pt x="109333" y="93215"/>
                  </a:cubicBezTo>
                  <a:close/>
                </a:path>
              </a:pathLst>
            </a:custGeom>
            <a:solidFill>
              <a:srgbClr val="FFFFFF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7B2E0D5E-6314-5023-4688-AA00592F9839}"/>
                </a:ext>
              </a:extLst>
            </p:cNvPr>
            <p:cNvSpPr/>
            <p:nvPr/>
          </p:nvSpPr>
          <p:spPr>
            <a:xfrm>
              <a:off x="8138039" y="3814493"/>
              <a:ext cx="167671" cy="213493"/>
            </a:xfrm>
            <a:custGeom>
              <a:avLst/>
              <a:gdLst>
                <a:gd name="connsiteX0" fmla="*/ 3725 w 66780"/>
                <a:gd name="connsiteY0" fmla="*/ 33814 h 85030"/>
                <a:gd name="connsiteX1" fmla="*/ 66781 w 66780"/>
                <a:gd name="connsiteY1" fmla="*/ 84011 h 85030"/>
                <a:gd name="connsiteX2" fmla="*/ 56684 w 66780"/>
                <a:gd name="connsiteY2" fmla="*/ 61913 h 85030"/>
                <a:gd name="connsiteX3" fmla="*/ 19918 w 66780"/>
                <a:gd name="connsiteY3" fmla="*/ 28575 h 85030"/>
                <a:gd name="connsiteX4" fmla="*/ 17632 w 66780"/>
                <a:gd name="connsiteY4" fmla="*/ 12478 h 85030"/>
                <a:gd name="connsiteX5" fmla="*/ 392 w 66780"/>
                <a:gd name="connsiteY5" fmla="*/ 0 h 85030"/>
                <a:gd name="connsiteX6" fmla="*/ 3725 w 66780"/>
                <a:gd name="connsiteY6" fmla="*/ 33814 h 85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780" h="85030">
                  <a:moveTo>
                    <a:pt x="3725" y="33814"/>
                  </a:moveTo>
                  <a:cubicBezTo>
                    <a:pt x="13917" y="68294"/>
                    <a:pt x="41825" y="90107"/>
                    <a:pt x="66781" y="84011"/>
                  </a:cubicBezTo>
                  <a:cubicBezTo>
                    <a:pt x="63974" y="76402"/>
                    <a:pt x="60599" y="69015"/>
                    <a:pt x="56684" y="61913"/>
                  </a:cubicBezTo>
                  <a:cubicBezTo>
                    <a:pt x="41540" y="62675"/>
                    <a:pt x="26014" y="49054"/>
                    <a:pt x="19918" y="28575"/>
                  </a:cubicBezTo>
                  <a:cubicBezTo>
                    <a:pt x="18426" y="23339"/>
                    <a:pt x="17657" y="17923"/>
                    <a:pt x="17632" y="12478"/>
                  </a:cubicBezTo>
                  <a:cubicBezTo>
                    <a:pt x="12265" y="7817"/>
                    <a:pt x="6496" y="3642"/>
                    <a:pt x="392" y="0"/>
                  </a:cubicBezTo>
                  <a:cubicBezTo>
                    <a:pt x="-680" y="11381"/>
                    <a:pt x="452" y="22861"/>
                    <a:pt x="3725" y="33814"/>
                  </a:cubicBezTo>
                  <a:close/>
                </a:path>
              </a:pathLst>
            </a:custGeom>
            <a:solidFill>
              <a:srgbClr val="407B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51B1E6A7-A8F6-9BAA-9ED3-180EA4576BB7}"/>
                </a:ext>
              </a:extLst>
            </p:cNvPr>
            <p:cNvSpPr/>
            <p:nvPr/>
          </p:nvSpPr>
          <p:spPr>
            <a:xfrm>
              <a:off x="8138039" y="3814493"/>
              <a:ext cx="167671" cy="213493"/>
            </a:xfrm>
            <a:custGeom>
              <a:avLst/>
              <a:gdLst>
                <a:gd name="connsiteX0" fmla="*/ 3725 w 66780"/>
                <a:gd name="connsiteY0" fmla="*/ 33814 h 85030"/>
                <a:gd name="connsiteX1" fmla="*/ 66781 w 66780"/>
                <a:gd name="connsiteY1" fmla="*/ 84011 h 85030"/>
                <a:gd name="connsiteX2" fmla="*/ 56684 w 66780"/>
                <a:gd name="connsiteY2" fmla="*/ 61913 h 85030"/>
                <a:gd name="connsiteX3" fmla="*/ 19918 w 66780"/>
                <a:gd name="connsiteY3" fmla="*/ 28575 h 85030"/>
                <a:gd name="connsiteX4" fmla="*/ 17632 w 66780"/>
                <a:gd name="connsiteY4" fmla="*/ 12478 h 85030"/>
                <a:gd name="connsiteX5" fmla="*/ 392 w 66780"/>
                <a:gd name="connsiteY5" fmla="*/ 0 h 85030"/>
                <a:gd name="connsiteX6" fmla="*/ 3725 w 66780"/>
                <a:gd name="connsiteY6" fmla="*/ 33814 h 85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780" h="85030">
                  <a:moveTo>
                    <a:pt x="3725" y="33814"/>
                  </a:moveTo>
                  <a:cubicBezTo>
                    <a:pt x="13917" y="68294"/>
                    <a:pt x="41825" y="90107"/>
                    <a:pt x="66781" y="84011"/>
                  </a:cubicBezTo>
                  <a:cubicBezTo>
                    <a:pt x="63974" y="76402"/>
                    <a:pt x="60599" y="69015"/>
                    <a:pt x="56684" y="61913"/>
                  </a:cubicBezTo>
                  <a:cubicBezTo>
                    <a:pt x="41540" y="62675"/>
                    <a:pt x="26014" y="49054"/>
                    <a:pt x="19918" y="28575"/>
                  </a:cubicBezTo>
                  <a:cubicBezTo>
                    <a:pt x="18426" y="23339"/>
                    <a:pt x="17657" y="17923"/>
                    <a:pt x="17632" y="12478"/>
                  </a:cubicBezTo>
                  <a:cubicBezTo>
                    <a:pt x="12265" y="7817"/>
                    <a:pt x="6496" y="3642"/>
                    <a:pt x="392" y="0"/>
                  </a:cubicBezTo>
                  <a:cubicBezTo>
                    <a:pt x="-680" y="11381"/>
                    <a:pt x="452" y="22861"/>
                    <a:pt x="3725" y="33814"/>
                  </a:cubicBezTo>
                  <a:close/>
                </a:path>
              </a:pathLst>
            </a:custGeom>
            <a:gradFill>
              <a:gsLst>
                <a:gs pos="0">
                  <a:srgbClr val="FD7C74"/>
                </a:gs>
                <a:gs pos="100000">
                  <a:schemeClr val="accent2">
                    <a:lumMod val="20000"/>
                    <a:lumOff val="80000"/>
                  </a:schemeClr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F05C4B1D-4128-FA15-4B5C-7A9F2459669C}"/>
                </a:ext>
              </a:extLst>
            </p:cNvPr>
            <p:cNvSpPr/>
            <p:nvPr/>
          </p:nvSpPr>
          <p:spPr>
            <a:xfrm>
              <a:off x="8182309" y="3845823"/>
              <a:ext cx="98052" cy="124196"/>
            </a:xfrm>
            <a:custGeom>
              <a:avLst/>
              <a:gdLst>
                <a:gd name="connsiteX0" fmla="*/ 0 w 39052"/>
                <a:gd name="connsiteY0" fmla="*/ 0 h 49465"/>
                <a:gd name="connsiteX1" fmla="*/ 2286 w 39052"/>
                <a:gd name="connsiteY1" fmla="*/ 16097 h 49465"/>
                <a:gd name="connsiteX2" fmla="*/ 39053 w 39052"/>
                <a:gd name="connsiteY2" fmla="*/ 49435 h 49465"/>
                <a:gd name="connsiteX3" fmla="*/ 20860 w 39052"/>
                <a:gd name="connsiteY3" fmla="*/ 22003 h 49465"/>
                <a:gd name="connsiteX4" fmla="*/ 0 w 39052"/>
                <a:gd name="connsiteY4" fmla="*/ 0 h 49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052" h="49465">
                  <a:moveTo>
                    <a:pt x="0" y="0"/>
                  </a:moveTo>
                  <a:cubicBezTo>
                    <a:pt x="25" y="5445"/>
                    <a:pt x="794" y="10861"/>
                    <a:pt x="2286" y="16097"/>
                  </a:cubicBezTo>
                  <a:cubicBezTo>
                    <a:pt x="8382" y="36576"/>
                    <a:pt x="23908" y="50197"/>
                    <a:pt x="39053" y="49435"/>
                  </a:cubicBezTo>
                  <a:cubicBezTo>
                    <a:pt x="33816" y="39768"/>
                    <a:pt x="27727" y="30588"/>
                    <a:pt x="20860" y="22003"/>
                  </a:cubicBezTo>
                  <a:cubicBezTo>
                    <a:pt x="14592" y="14048"/>
                    <a:pt x="7609" y="6683"/>
                    <a:pt x="0" y="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37F57DE3-CA9B-4858-6747-47DE93132F98}"/>
                </a:ext>
              </a:extLst>
            </p:cNvPr>
            <p:cNvSpPr/>
            <p:nvPr/>
          </p:nvSpPr>
          <p:spPr>
            <a:xfrm>
              <a:off x="8182309" y="3845823"/>
              <a:ext cx="98052" cy="124196"/>
            </a:xfrm>
            <a:custGeom>
              <a:avLst/>
              <a:gdLst>
                <a:gd name="connsiteX0" fmla="*/ 0 w 39052"/>
                <a:gd name="connsiteY0" fmla="*/ 0 h 49465"/>
                <a:gd name="connsiteX1" fmla="*/ 2286 w 39052"/>
                <a:gd name="connsiteY1" fmla="*/ 16097 h 49465"/>
                <a:gd name="connsiteX2" fmla="*/ 39053 w 39052"/>
                <a:gd name="connsiteY2" fmla="*/ 49435 h 49465"/>
                <a:gd name="connsiteX3" fmla="*/ 20860 w 39052"/>
                <a:gd name="connsiteY3" fmla="*/ 22003 h 49465"/>
                <a:gd name="connsiteX4" fmla="*/ 0 w 39052"/>
                <a:gd name="connsiteY4" fmla="*/ 0 h 49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052" h="49465">
                  <a:moveTo>
                    <a:pt x="0" y="0"/>
                  </a:moveTo>
                  <a:cubicBezTo>
                    <a:pt x="25" y="5445"/>
                    <a:pt x="794" y="10861"/>
                    <a:pt x="2286" y="16097"/>
                  </a:cubicBezTo>
                  <a:cubicBezTo>
                    <a:pt x="8382" y="36576"/>
                    <a:pt x="23908" y="50197"/>
                    <a:pt x="39053" y="49435"/>
                  </a:cubicBezTo>
                  <a:cubicBezTo>
                    <a:pt x="33816" y="39768"/>
                    <a:pt x="27727" y="30588"/>
                    <a:pt x="20860" y="22003"/>
                  </a:cubicBezTo>
                  <a:cubicBezTo>
                    <a:pt x="14592" y="14048"/>
                    <a:pt x="7609" y="6683"/>
                    <a:pt x="0" y="0"/>
                  </a:cubicBezTo>
                  <a:close/>
                </a:path>
              </a:pathLst>
            </a:custGeom>
            <a:solidFill>
              <a:srgbClr val="FFFFFF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5226947C-44CC-B695-5A7C-8B3A2A897F30}"/>
                </a:ext>
              </a:extLst>
            </p:cNvPr>
            <p:cNvSpPr/>
            <p:nvPr/>
          </p:nvSpPr>
          <p:spPr>
            <a:xfrm>
              <a:off x="7470366" y="3381931"/>
              <a:ext cx="1522805" cy="1082391"/>
            </a:xfrm>
            <a:custGeom>
              <a:avLst/>
              <a:gdLst>
                <a:gd name="connsiteX0" fmla="*/ 558349 w 606503"/>
                <a:gd name="connsiteY0" fmla="*/ 52837 h 431095"/>
                <a:gd name="connsiteX1" fmla="*/ 580066 w 606503"/>
                <a:gd name="connsiteY1" fmla="*/ 274294 h 431095"/>
                <a:gd name="connsiteX2" fmla="*/ 221736 w 606503"/>
                <a:gd name="connsiteY2" fmla="*/ 175043 h 431095"/>
                <a:gd name="connsiteX3" fmla="*/ 210877 w 606503"/>
                <a:gd name="connsiteY3" fmla="*/ 393356 h 431095"/>
                <a:gd name="connsiteX4" fmla="*/ 192303 w 606503"/>
                <a:gd name="connsiteY4" fmla="*/ 429361 h 431095"/>
                <a:gd name="connsiteX5" fmla="*/ 2470 w 606503"/>
                <a:gd name="connsiteY5" fmla="*/ 120179 h 431095"/>
                <a:gd name="connsiteX6" fmla="*/ 265741 w 606503"/>
                <a:gd name="connsiteY6" fmla="*/ 21214 h 431095"/>
                <a:gd name="connsiteX7" fmla="*/ 558349 w 606503"/>
                <a:gd name="connsiteY7" fmla="*/ 52837 h 431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06503" h="431095">
                  <a:moveTo>
                    <a:pt x="558349" y="52837"/>
                  </a:moveTo>
                  <a:cubicBezTo>
                    <a:pt x="617214" y="118560"/>
                    <a:pt x="619214" y="218572"/>
                    <a:pt x="580066" y="274294"/>
                  </a:cubicBezTo>
                  <a:cubicBezTo>
                    <a:pt x="540918" y="330015"/>
                    <a:pt x="340512" y="82555"/>
                    <a:pt x="221736" y="175043"/>
                  </a:cubicBezTo>
                  <a:cubicBezTo>
                    <a:pt x="142583" y="236765"/>
                    <a:pt x="175444" y="332491"/>
                    <a:pt x="210877" y="393356"/>
                  </a:cubicBezTo>
                  <a:cubicBezTo>
                    <a:pt x="222593" y="413549"/>
                    <a:pt x="209925" y="437838"/>
                    <a:pt x="192303" y="429361"/>
                  </a:cubicBezTo>
                  <a:cubicBezTo>
                    <a:pt x="84290" y="377163"/>
                    <a:pt x="-17247" y="246957"/>
                    <a:pt x="2470" y="120179"/>
                  </a:cubicBezTo>
                  <a:cubicBezTo>
                    <a:pt x="21520" y="-2503"/>
                    <a:pt x="149060" y="-22696"/>
                    <a:pt x="265741" y="21214"/>
                  </a:cubicBezTo>
                  <a:cubicBezTo>
                    <a:pt x="389757" y="67601"/>
                    <a:pt x="488245" y="-25554"/>
                    <a:pt x="558349" y="52837"/>
                  </a:cubicBezTo>
                  <a:close/>
                </a:path>
              </a:pathLst>
            </a:custGeom>
            <a:solidFill>
              <a:srgbClr val="FF0000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AD566FE9-9D55-FE70-345A-01932EE68DAA}"/>
                </a:ext>
              </a:extLst>
            </p:cNvPr>
            <p:cNvSpPr/>
            <p:nvPr/>
          </p:nvSpPr>
          <p:spPr>
            <a:xfrm>
              <a:off x="8763571" y="3952868"/>
              <a:ext cx="428824" cy="359355"/>
            </a:xfrm>
            <a:custGeom>
              <a:avLst/>
              <a:gdLst>
                <a:gd name="connsiteX0" fmla="*/ 157211 w 170792"/>
                <a:gd name="connsiteY0" fmla="*/ 124435 h 143124"/>
                <a:gd name="connsiteX1" fmla="*/ 41958 w 170792"/>
                <a:gd name="connsiteY1" fmla="*/ 1657 h 143124"/>
                <a:gd name="connsiteX2" fmla="*/ 157211 w 170792"/>
                <a:gd name="connsiteY2" fmla="*/ 124435 h 143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0792" h="143124">
                  <a:moveTo>
                    <a:pt x="157211" y="124435"/>
                  </a:moveTo>
                  <a:cubicBezTo>
                    <a:pt x="204836" y="102908"/>
                    <a:pt x="117777" y="-15297"/>
                    <a:pt x="41958" y="1657"/>
                  </a:cubicBezTo>
                  <a:cubicBezTo>
                    <a:pt x="-33861" y="18612"/>
                    <a:pt x="-13477" y="201016"/>
                    <a:pt x="157211" y="124435"/>
                  </a:cubicBezTo>
                  <a:close/>
                </a:path>
              </a:pathLst>
            </a:custGeom>
            <a:solidFill>
              <a:srgbClr val="407B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B2F5F78B-5F8C-0077-8D42-D22AC8038CCD}"/>
                </a:ext>
              </a:extLst>
            </p:cNvPr>
            <p:cNvSpPr/>
            <p:nvPr/>
          </p:nvSpPr>
          <p:spPr>
            <a:xfrm>
              <a:off x="8763571" y="3952868"/>
              <a:ext cx="428824" cy="359355"/>
            </a:xfrm>
            <a:custGeom>
              <a:avLst/>
              <a:gdLst>
                <a:gd name="connsiteX0" fmla="*/ 157211 w 170792"/>
                <a:gd name="connsiteY0" fmla="*/ 124435 h 143124"/>
                <a:gd name="connsiteX1" fmla="*/ 41958 w 170792"/>
                <a:gd name="connsiteY1" fmla="*/ 1657 h 143124"/>
                <a:gd name="connsiteX2" fmla="*/ 157211 w 170792"/>
                <a:gd name="connsiteY2" fmla="*/ 124435 h 143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0792" h="143124">
                  <a:moveTo>
                    <a:pt x="157211" y="124435"/>
                  </a:moveTo>
                  <a:cubicBezTo>
                    <a:pt x="204836" y="102908"/>
                    <a:pt x="117777" y="-15297"/>
                    <a:pt x="41958" y="1657"/>
                  </a:cubicBezTo>
                  <a:cubicBezTo>
                    <a:pt x="-33861" y="18612"/>
                    <a:pt x="-13477" y="201016"/>
                    <a:pt x="157211" y="124435"/>
                  </a:cubicBezTo>
                  <a:close/>
                </a:path>
              </a:pathLst>
            </a:custGeom>
            <a:gradFill>
              <a:gsLst>
                <a:gs pos="0">
                  <a:srgbClr val="FD7C74"/>
                </a:gs>
                <a:gs pos="100000">
                  <a:schemeClr val="accent2">
                    <a:lumMod val="20000"/>
                    <a:lumOff val="80000"/>
                  </a:schemeClr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AFD8AE89-BF05-A97E-F19B-505F1E7A5E1F}"/>
                </a:ext>
              </a:extLst>
            </p:cNvPr>
            <p:cNvSpPr/>
            <p:nvPr/>
          </p:nvSpPr>
          <p:spPr>
            <a:xfrm>
              <a:off x="8808873" y="4115422"/>
              <a:ext cx="263003" cy="180697"/>
            </a:xfrm>
            <a:custGeom>
              <a:avLst/>
              <a:gdLst>
                <a:gd name="connsiteX0" fmla="*/ 96305 w 104749"/>
                <a:gd name="connsiteY0" fmla="*/ 69122 h 71968"/>
                <a:gd name="connsiteX1" fmla="*/ 45917 w 104749"/>
                <a:gd name="connsiteY1" fmla="*/ 1780 h 71968"/>
                <a:gd name="connsiteX2" fmla="*/ 96305 w 104749"/>
                <a:gd name="connsiteY2" fmla="*/ 69122 h 71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4749" h="71968">
                  <a:moveTo>
                    <a:pt x="96305" y="69122"/>
                  </a:moveTo>
                  <a:cubicBezTo>
                    <a:pt x="121832" y="63121"/>
                    <a:pt x="84970" y="9210"/>
                    <a:pt x="45917" y="1780"/>
                  </a:cubicBezTo>
                  <a:cubicBezTo>
                    <a:pt x="-40379" y="-14793"/>
                    <a:pt x="5531" y="90363"/>
                    <a:pt x="96305" y="6912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  <a:alpha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FA6E34AD-58DD-3E63-87C6-BF701BEA9612}"/>
                </a:ext>
              </a:extLst>
            </p:cNvPr>
            <p:cNvSpPr/>
            <p:nvPr/>
          </p:nvSpPr>
          <p:spPr>
            <a:xfrm>
              <a:off x="9148182" y="3824323"/>
              <a:ext cx="412230" cy="423049"/>
            </a:xfrm>
            <a:custGeom>
              <a:avLst/>
              <a:gdLst>
                <a:gd name="connsiteX0" fmla="*/ 31841 w 164183"/>
                <a:gd name="connsiteY0" fmla="*/ 168297 h 168492"/>
                <a:gd name="connsiteX1" fmla="*/ 80037 w 164183"/>
                <a:gd name="connsiteY1" fmla="*/ 2467 h 168492"/>
                <a:gd name="connsiteX2" fmla="*/ 31841 w 164183"/>
                <a:gd name="connsiteY2" fmla="*/ 168297 h 168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4183" h="168492">
                  <a:moveTo>
                    <a:pt x="31841" y="168297"/>
                  </a:moveTo>
                  <a:cubicBezTo>
                    <a:pt x="-25881" y="174584"/>
                    <a:pt x="-2354" y="27137"/>
                    <a:pt x="80037" y="2467"/>
                  </a:cubicBezTo>
                  <a:cubicBezTo>
                    <a:pt x="162428" y="-22203"/>
                    <a:pt x="237485" y="145723"/>
                    <a:pt x="31841" y="168297"/>
                  </a:cubicBezTo>
                  <a:close/>
                </a:path>
              </a:pathLst>
            </a:custGeom>
            <a:solidFill>
              <a:srgbClr val="407B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D7FE1799-246B-20DB-EBDD-B9DD5E48E745}"/>
                </a:ext>
              </a:extLst>
            </p:cNvPr>
            <p:cNvSpPr/>
            <p:nvPr/>
          </p:nvSpPr>
          <p:spPr>
            <a:xfrm>
              <a:off x="9148182" y="3824323"/>
              <a:ext cx="412230" cy="423049"/>
            </a:xfrm>
            <a:custGeom>
              <a:avLst/>
              <a:gdLst>
                <a:gd name="connsiteX0" fmla="*/ 31841 w 164183"/>
                <a:gd name="connsiteY0" fmla="*/ 168297 h 168492"/>
                <a:gd name="connsiteX1" fmla="*/ 80037 w 164183"/>
                <a:gd name="connsiteY1" fmla="*/ 2467 h 168492"/>
                <a:gd name="connsiteX2" fmla="*/ 31841 w 164183"/>
                <a:gd name="connsiteY2" fmla="*/ 168297 h 168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4183" h="168492">
                  <a:moveTo>
                    <a:pt x="31841" y="168297"/>
                  </a:moveTo>
                  <a:cubicBezTo>
                    <a:pt x="-25881" y="174584"/>
                    <a:pt x="-2354" y="27137"/>
                    <a:pt x="80037" y="2467"/>
                  </a:cubicBezTo>
                  <a:cubicBezTo>
                    <a:pt x="162428" y="-22203"/>
                    <a:pt x="237485" y="145723"/>
                    <a:pt x="31841" y="168297"/>
                  </a:cubicBezTo>
                  <a:close/>
                </a:path>
              </a:pathLst>
            </a:custGeom>
            <a:gradFill>
              <a:gsLst>
                <a:gs pos="0">
                  <a:srgbClr val="FD7C74"/>
                </a:gs>
                <a:gs pos="100000">
                  <a:schemeClr val="accent2">
                    <a:lumMod val="20000"/>
                    <a:lumOff val="80000"/>
                  </a:schemeClr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D5A8895E-597B-06FC-0063-D67E938D6F20}"/>
                </a:ext>
              </a:extLst>
            </p:cNvPr>
            <p:cNvSpPr/>
            <p:nvPr/>
          </p:nvSpPr>
          <p:spPr>
            <a:xfrm>
              <a:off x="9227958" y="3975393"/>
              <a:ext cx="252388" cy="249676"/>
            </a:xfrm>
            <a:custGeom>
              <a:avLst/>
              <a:gdLst>
                <a:gd name="connsiteX0" fmla="*/ 13974 w 100521"/>
                <a:gd name="connsiteY0" fmla="*/ 99366 h 99441"/>
                <a:gd name="connsiteX1" fmla="*/ 43597 w 100521"/>
                <a:gd name="connsiteY1" fmla="*/ 10784 h 99441"/>
                <a:gd name="connsiteX2" fmla="*/ 13974 w 100521"/>
                <a:gd name="connsiteY2" fmla="*/ 99366 h 99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0521" h="99441">
                  <a:moveTo>
                    <a:pt x="13974" y="99366"/>
                  </a:moveTo>
                  <a:cubicBezTo>
                    <a:pt x="-15173" y="102033"/>
                    <a:pt x="4449" y="32691"/>
                    <a:pt x="43597" y="10784"/>
                  </a:cubicBezTo>
                  <a:cubicBezTo>
                    <a:pt x="129036" y="-37127"/>
                    <a:pt x="117606" y="89555"/>
                    <a:pt x="13974" y="99366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  <a:alpha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F4C0D5FD-D925-3BC1-6384-9C4C107A98DB}"/>
                </a:ext>
              </a:extLst>
            </p:cNvPr>
            <p:cNvSpPr/>
            <p:nvPr/>
          </p:nvSpPr>
          <p:spPr>
            <a:xfrm>
              <a:off x="7988330" y="3829726"/>
              <a:ext cx="2946837" cy="1121519"/>
            </a:xfrm>
            <a:custGeom>
              <a:avLst/>
              <a:gdLst>
                <a:gd name="connsiteX0" fmla="*/ 1000611 w 1173667"/>
                <a:gd name="connsiteY0" fmla="*/ 46892 h 446679"/>
                <a:gd name="connsiteX1" fmla="*/ 603990 w 1173667"/>
                <a:gd name="connsiteY1" fmla="*/ 161192 h 446679"/>
                <a:gd name="connsiteX2" fmla="*/ 447209 w 1173667"/>
                <a:gd name="connsiteY2" fmla="*/ 165955 h 446679"/>
                <a:gd name="connsiteX3" fmla="*/ 447209 w 1173667"/>
                <a:gd name="connsiteY3" fmla="*/ 165955 h 446679"/>
                <a:gd name="connsiteX4" fmla="*/ 359103 w 1173667"/>
                <a:gd name="connsiteY4" fmla="*/ 225772 h 446679"/>
                <a:gd name="connsiteX5" fmla="*/ 94498 w 1173667"/>
                <a:gd name="connsiteY5" fmla="*/ 285684 h 446679"/>
                <a:gd name="connsiteX6" fmla="*/ 6678 w 1173667"/>
                <a:gd name="connsiteY6" fmla="*/ 370742 h 446679"/>
                <a:gd name="connsiteX7" fmla="*/ 238325 w 1173667"/>
                <a:gd name="connsiteY7" fmla="*/ 433512 h 446679"/>
                <a:gd name="connsiteX8" fmla="*/ 473498 w 1173667"/>
                <a:gd name="connsiteY8" fmla="*/ 265682 h 446679"/>
                <a:gd name="connsiteX9" fmla="*/ 473498 w 1173667"/>
                <a:gd name="connsiteY9" fmla="*/ 265682 h 446679"/>
                <a:gd name="connsiteX10" fmla="*/ 897075 w 1173667"/>
                <a:gd name="connsiteY10" fmla="*/ 259967 h 446679"/>
                <a:gd name="connsiteX11" fmla="*/ 1172728 w 1173667"/>
                <a:gd name="connsiteY11" fmla="*/ 63561 h 446679"/>
                <a:gd name="connsiteX12" fmla="*/ 1000611 w 1173667"/>
                <a:gd name="connsiteY12" fmla="*/ 46892 h 446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73667" h="446679">
                  <a:moveTo>
                    <a:pt x="1000611" y="46892"/>
                  </a:moveTo>
                  <a:cubicBezTo>
                    <a:pt x="927650" y="134522"/>
                    <a:pt x="676761" y="167860"/>
                    <a:pt x="603990" y="161192"/>
                  </a:cubicBezTo>
                  <a:cubicBezTo>
                    <a:pt x="556365" y="156906"/>
                    <a:pt x="499215" y="152334"/>
                    <a:pt x="447209" y="165955"/>
                  </a:cubicBezTo>
                  <a:lnTo>
                    <a:pt x="447209" y="165955"/>
                  </a:lnTo>
                  <a:cubicBezTo>
                    <a:pt x="413205" y="174908"/>
                    <a:pt x="385868" y="202531"/>
                    <a:pt x="359103" y="225772"/>
                  </a:cubicBezTo>
                  <a:cubicBezTo>
                    <a:pt x="318145" y="261300"/>
                    <a:pt x="170412" y="334071"/>
                    <a:pt x="94498" y="285684"/>
                  </a:cubicBezTo>
                  <a:cubicBezTo>
                    <a:pt x="18584" y="237297"/>
                    <a:pt x="-15516" y="323784"/>
                    <a:pt x="6678" y="370742"/>
                  </a:cubicBezTo>
                  <a:cubicBezTo>
                    <a:pt x="39920" y="440942"/>
                    <a:pt x="122597" y="463992"/>
                    <a:pt x="238325" y="433512"/>
                  </a:cubicBezTo>
                  <a:cubicBezTo>
                    <a:pt x="345672" y="404937"/>
                    <a:pt x="426444" y="278064"/>
                    <a:pt x="473498" y="265682"/>
                  </a:cubicBezTo>
                  <a:lnTo>
                    <a:pt x="473498" y="265682"/>
                  </a:lnTo>
                  <a:cubicBezTo>
                    <a:pt x="545031" y="246632"/>
                    <a:pt x="635994" y="319784"/>
                    <a:pt x="897075" y="259967"/>
                  </a:cubicBezTo>
                  <a:cubicBezTo>
                    <a:pt x="1112911" y="210437"/>
                    <a:pt x="1182825" y="136999"/>
                    <a:pt x="1172728" y="63561"/>
                  </a:cubicBezTo>
                  <a:cubicBezTo>
                    <a:pt x="1165775" y="11936"/>
                    <a:pt x="1073668" y="-40738"/>
                    <a:pt x="1000611" y="46892"/>
                  </a:cubicBezTo>
                  <a:close/>
                </a:path>
              </a:pathLst>
            </a:custGeom>
            <a:gradFill>
              <a:gsLst>
                <a:gs pos="100000">
                  <a:srgbClr val="FD7C74"/>
                </a:gs>
                <a:gs pos="0">
                  <a:schemeClr val="accent2">
                    <a:lumMod val="20000"/>
                    <a:lumOff val="80000"/>
                  </a:schemeClr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7AA835BC-2574-5F46-4AB4-6D7BBF3846FF}"/>
                </a:ext>
              </a:extLst>
            </p:cNvPr>
            <p:cNvSpPr/>
            <p:nvPr/>
          </p:nvSpPr>
          <p:spPr>
            <a:xfrm>
              <a:off x="10782213" y="3285888"/>
              <a:ext cx="483333" cy="889575"/>
            </a:xfrm>
            <a:custGeom>
              <a:avLst/>
              <a:gdLst>
                <a:gd name="connsiteX0" fmla="*/ 191806 w 192502"/>
                <a:gd name="connsiteY0" fmla="*/ 183387 h 354300"/>
                <a:gd name="connsiteX1" fmla="*/ 101128 w 192502"/>
                <a:gd name="connsiteY1" fmla="*/ 354266 h 354300"/>
                <a:gd name="connsiteX2" fmla="*/ 163 w 192502"/>
                <a:gd name="connsiteY2" fmla="*/ 173957 h 354300"/>
                <a:gd name="connsiteX3" fmla="*/ 112082 w 192502"/>
                <a:gd name="connsiteY3" fmla="*/ 31 h 354300"/>
                <a:gd name="connsiteX4" fmla="*/ 191806 w 192502"/>
                <a:gd name="connsiteY4" fmla="*/ 183387 h 35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502" h="354300">
                  <a:moveTo>
                    <a:pt x="191806" y="183387"/>
                  </a:moveTo>
                  <a:cubicBezTo>
                    <a:pt x="185234" y="287114"/>
                    <a:pt x="159993" y="356075"/>
                    <a:pt x="101128" y="354266"/>
                  </a:cubicBezTo>
                  <a:cubicBezTo>
                    <a:pt x="42264" y="352456"/>
                    <a:pt x="-3075" y="271779"/>
                    <a:pt x="163" y="173957"/>
                  </a:cubicBezTo>
                  <a:cubicBezTo>
                    <a:pt x="3402" y="76136"/>
                    <a:pt x="53218" y="-1779"/>
                    <a:pt x="112082" y="31"/>
                  </a:cubicBezTo>
                  <a:cubicBezTo>
                    <a:pt x="170946" y="1841"/>
                    <a:pt x="197236" y="97091"/>
                    <a:pt x="191806" y="183387"/>
                  </a:cubicBezTo>
                  <a:close/>
                </a:path>
              </a:pathLst>
            </a:custGeom>
            <a:gradFill>
              <a:gsLst>
                <a:gs pos="0">
                  <a:srgbClr val="FD7C74"/>
                </a:gs>
                <a:gs pos="100000">
                  <a:schemeClr val="accent2">
                    <a:lumMod val="20000"/>
                    <a:lumOff val="80000"/>
                  </a:schemeClr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0A44B7D3-3062-7B25-FB07-87DC0C458B73}"/>
                </a:ext>
              </a:extLst>
            </p:cNvPr>
            <p:cNvSpPr/>
            <p:nvPr/>
          </p:nvSpPr>
          <p:spPr>
            <a:xfrm>
              <a:off x="10899331" y="3406208"/>
              <a:ext cx="348978" cy="641516"/>
            </a:xfrm>
            <a:custGeom>
              <a:avLst/>
              <a:gdLst>
                <a:gd name="connsiteX0" fmla="*/ 138493 w 138991"/>
                <a:gd name="connsiteY0" fmla="*/ 132227 h 255503"/>
                <a:gd name="connsiteX1" fmla="*/ 73152 w 138991"/>
                <a:gd name="connsiteY1" fmla="*/ 255481 h 255503"/>
                <a:gd name="connsiteX2" fmla="*/ 95 w 138991"/>
                <a:gd name="connsiteY2" fmla="*/ 125464 h 255503"/>
                <a:gd name="connsiteX3" fmla="*/ 80772 w 138991"/>
                <a:gd name="connsiteY3" fmla="*/ 20 h 255503"/>
                <a:gd name="connsiteX4" fmla="*/ 138493 w 138991"/>
                <a:gd name="connsiteY4" fmla="*/ 132227 h 255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991" h="255503">
                  <a:moveTo>
                    <a:pt x="138493" y="132227"/>
                  </a:moveTo>
                  <a:cubicBezTo>
                    <a:pt x="133731" y="206998"/>
                    <a:pt x="115538" y="256719"/>
                    <a:pt x="73152" y="255481"/>
                  </a:cubicBezTo>
                  <a:cubicBezTo>
                    <a:pt x="30765" y="254242"/>
                    <a:pt x="-2000" y="195949"/>
                    <a:pt x="95" y="125464"/>
                  </a:cubicBezTo>
                  <a:cubicBezTo>
                    <a:pt x="2190" y="54979"/>
                    <a:pt x="38195" y="-1218"/>
                    <a:pt x="80772" y="20"/>
                  </a:cubicBezTo>
                  <a:cubicBezTo>
                    <a:pt x="123348" y="1258"/>
                    <a:pt x="142398" y="70029"/>
                    <a:pt x="138493" y="132227"/>
                  </a:cubicBezTo>
                  <a:close/>
                </a:path>
              </a:pathLst>
            </a:custGeom>
            <a:solidFill>
              <a:srgbClr val="FF0000">
                <a:alpha val="77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25217E8E-5C37-CDF9-230D-8A532583964F}"/>
                </a:ext>
              </a:extLst>
            </p:cNvPr>
            <p:cNvSpPr/>
            <p:nvPr/>
          </p:nvSpPr>
          <p:spPr>
            <a:xfrm>
              <a:off x="11004280" y="3470090"/>
              <a:ext cx="221999" cy="512554"/>
            </a:xfrm>
            <a:custGeom>
              <a:avLst/>
              <a:gdLst>
                <a:gd name="connsiteX0" fmla="*/ 88026 w 88418"/>
                <a:gd name="connsiteY0" fmla="*/ 105356 h 204140"/>
                <a:gd name="connsiteX1" fmla="*/ 45926 w 88418"/>
                <a:gd name="connsiteY1" fmla="*/ 204130 h 204140"/>
                <a:gd name="connsiteX2" fmla="*/ 110 w 88418"/>
                <a:gd name="connsiteY2" fmla="*/ 100593 h 204140"/>
                <a:gd name="connsiteX3" fmla="*/ 52022 w 88418"/>
                <a:gd name="connsiteY3" fmla="*/ 9 h 204140"/>
                <a:gd name="connsiteX4" fmla="*/ 88026 w 88418"/>
                <a:gd name="connsiteY4" fmla="*/ 105356 h 204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418" h="204140">
                  <a:moveTo>
                    <a:pt x="88026" y="105356"/>
                  </a:moveTo>
                  <a:cubicBezTo>
                    <a:pt x="84692" y="165078"/>
                    <a:pt x="72882" y="204892"/>
                    <a:pt x="45926" y="204130"/>
                  </a:cubicBezTo>
                  <a:cubicBezTo>
                    <a:pt x="18970" y="203368"/>
                    <a:pt x="-1699" y="156505"/>
                    <a:pt x="110" y="100593"/>
                  </a:cubicBezTo>
                  <a:cubicBezTo>
                    <a:pt x="1920" y="44682"/>
                    <a:pt x="25066" y="-753"/>
                    <a:pt x="52022" y="9"/>
                  </a:cubicBezTo>
                  <a:cubicBezTo>
                    <a:pt x="78977" y="771"/>
                    <a:pt x="90788" y="55540"/>
                    <a:pt x="88026" y="105356"/>
                  </a:cubicBezTo>
                  <a:close/>
                </a:path>
              </a:pathLst>
            </a:custGeom>
            <a:gradFill>
              <a:gsLst>
                <a:gs pos="0">
                  <a:srgbClr val="FD7C74"/>
                </a:gs>
                <a:gs pos="100000">
                  <a:schemeClr val="accent2">
                    <a:lumMod val="20000"/>
                    <a:lumOff val="80000"/>
                  </a:schemeClr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7D5E3CC2-163E-F620-FE3C-D2C82992B8C1}"/>
                </a:ext>
              </a:extLst>
            </p:cNvPr>
            <p:cNvSpPr/>
            <p:nvPr/>
          </p:nvSpPr>
          <p:spPr>
            <a:xfrm>
              <a:off x="8890203" y="3839795"/>
              <a:ext cx="450085" cy="286349"/>
            </a:xfrm>
            <a:custGeom>
              <a:avLst/>
              <a:gdLst>
                <a:gd name="connsiteX0" fmla="*/ 0 w 179260"/>
                <a:gd name="connsiteY0" fmla="*/ 55836 h 114047"/>
                <a:gd name="connsiteX1" fmla="*/ 103061 w 179260"/>
                <a:gd name="connsiteY1" fmla="*/ 114034 h 114047"/>
                <a:gd name="connsiteX2" fmla="*/ 179261 w 179260"/>
                <a:gd name="connsiteY2" fmla="*/ 8592 h 114047"/>
                <a:gd name="connsiteX3" fmla="*/ 124111 w 179260"/>
                <a:gd name="connsiteY3" fmla="*/ 5354 h 114047"/>
                <a:gd name="connsiteX4" fmla="*/ 89725 w 179260"/>
                <a:gd name="connsiteY4" fmla="*/ 52979 h 114047"/>
                <a:gd name="connsiteX5" fmla="*/ 36481 w 179260"/>
                <a:gd name="connsiteY5" fmla="*/ 25166 h 114047"/>
                <a:gd name="connsiteX6" fmla="*/ 0 w 179260"/>
                <a:gd name="connsiteY6" fmla="*/ 55836 h 114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9260" h="114047">
                  <a:moveTo>
                    <a:pt x="0" y="55836"/>
                  </a:moveTo>
                  <a:cubicBezTo>
                    <a:pt x="21146" y="83840"/>
                    <a:pt x="77343" y="114796"/>
                    <a:pt x="103061" y="114034"/>
                  </a:cubicBezTo>
                  <a:cubicBezTo>
                    <a:pt x="161925" y="77458"/>
                    <a:pt x="176975" y="35834"/>
                    <a:pt x="179261" y="8592"/>
                  </a:cubicBezTo>
                  <a:cubicBezTo>
                    <a:pt x="162557" y="-1582"/>
                    <a:pt x="141890" y="-2796"/>
                    <a:pt x="124111" y="5354"/>
                  </a:cubicBezTo>
                  <a:cubicBezTo>
                    <a:pt x="124111" y="5354"/>
                    <a:pt x="87630" y="22689"/>
                    <a:pt x="89725" y="52979"/>
                  </a:cubicBezTo>
                  <a:cubicBezTo>
                    <a:pt x="80200" y="28690"/>
                    <a:pt x="61150" y="23546"/>
                    <a:pt x="36481" y="25166"/>
                  </a:cubicBezTo>
                  <a:cubicBezTo>
                    <a:pt x="11811" y="26785"/>
                    <a:pt x="0" y="55836"/>
                    <a:pt x="0" y="5583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5F1EA1C5-522E-B776-8D5D-30940CE0A424}"/>
                </a:ext>
              </a:extLst>
            </p:cNvPr>
            <p:cNvSpPr/>
            <p:nvPr/>
          </p:nvSpPr>
          <p:spPr>
            <a:xfrm>
              <a:off x="9144737" y="3662819"/>
              <a:ext cx="252099" cy="252167"/>
            </a:xfrm>
            <a:custGeom>
              <a:avLst/>
              <a:gdLst>
                <a:gd name="connsiteX0" fmla="*/ 99887 w 100406"/>
                <a:gd name="connsiteY0" fmla="*/ 43074 h 100433"/>
                <a:gd name="connsiteX1" fmla="*/ 57360 w 100406"/>
                <a:gd name="connsiteY1" fmla="*/ 99915 h 100433"/>
                <a:gd name="connsiteX2" fmla="*/ 519 w 100406"/>
                <a:gd name="connsiteY2" fmla="*/ 57388 h 100433"/>
                <a:gd name="connsiteX3" fmla="*/ 42737 w 100406"/>
                <a:gd name="connsiteY3" fmla="*/ 592 h 100433"/>
                <a:gd name="connsiteX4" fmla="*/ 99786 w 100406"/>
                <a:gd name="connsiteY4" fmla="*/ 42386 h 100433"/>
                <a:gd name="connsiteX5" fmla="*/ 99887 w 100406"/>
                <a:gd name="connsiteY5" fmla="*/ 43074 h 1004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406" h="100433">
                  <a:moveTo>
                    <a:pt x="99887" y="43074"/>
                  </a:moveTo>
                  <a:cubicBezTo>
                    <a:pt x="103840" y="70513"/>
                    <a:pt x="84800" y="95962"/>
                    <a:pt x="57360" y="99915"/>
                  </a:cubicBezTo>
                  <a:cubicBezTo>
                    <a:pt x="29920" y="103867"/>
                    <a:pt x="4472" y="84827"/>
                    <a:pt x="519" y="57388"/>
                  </a:cubicBezTo>
                  <a:cubicBezTo>
                    <a:pt x="-3416" y="30069"/>
                    <a:pt x="15443" y="4697"/>
                    <a:pt x="42737" y="592"/>
                  </a:cubicBezTo>
                  <a:cubicBezTo>
                    <a:pt x="70032" y="-3620"/>
                    <a:pt x="95573" y="15091"/>
                    <a:pt x="99786" y="42386"/>
                  </a:cubicBezTo>
                  <a:cubicBezTo>
                    <a:pt x="99821" y="42615"/>
                    <a:pt x="99855" y="42844"/>
                    <a:pt x="99887" y="43074"/>
                  </a:cubicBezTo>
                  <a:close/>
                </a:path>
              </a:pathLst>
            </a:custGeom>
            <a:solidFill>
              <a:srgbClr val="407B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70F97C9C-77A2-5BB4-C379-BEE7A6F85223}"/>
                </a:ext>
              </a:extLst>
            </p:cNvPr>
            <p:cNvSpPr/>
            <p:nvPr/>
          </p:nvSpPr>
          <p:spPr>
            <a:xfrm>
              <a:off x="9144737" y="3662819"/>
              <a:ext cx="252099" cy="252167"/>
            </a:xfrm>
            <a:custGeom>
              <a:avLst/>
              <a:gdLst>
                <a:gd name="connsiteX0" fmla="*/ 99887 w 100406"/>
                <a:gd name="connsiteY0" fmla="*/ 43074 h 100433"/>
                <a:gd name="connsiteX1" fmla="*/ 57360 w 100406"/>
                <a:gd name="connsiteY1" fmla="*/ 99915 h 100433"/>
                <a:gd name="connsiteX2" fmla="*/ 519 w 100406"/>
                <a:gd name="connsiteY2" fmla="*/ 57388 h 100433"/>
                <a:gd name="connsiteX3" fmla="*/ 42737 w 100406"/>
                <a:gd name="connsiteY3" fmla="*/ 592 h 100433"/>
                <a:gd name="connsiteX4" fmla="*/ 99786 w 100406"/>
                <a:gd name="connsiteY4" fmla="*/ 42386 h 100433"/>
                <a:gd name="connsiteX5" fmla="*/ 99887 w 100406"/>
                <a:gd name="connsiteY5" fmla="*/ 43074 h 1004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406" h="100433">
                  <a:moveTo>
                    <a:pt x="99887" y="43074"/>
                  </a:moveTo>
                  <a:cubicBezTo>
                    <a:pt x="103840" y="70513"/>
                    <a:pt x="84800" y="95962"/>
                    <a:pt x="57360" y="99915"/>
                  </a:cubicBezTo>
                  <a:cubicBezTo>
                    <a:pt x="29920" y="103867"/>
                    <a:pt x="4472" y="84827"/>
                    <a:pt x="519" y="57388"/>
                  </a:cubicBezTo>
                  <a:cubicBezTo>
                    <a:pt x="-3416" y="30069"/>
                    <a:pt x="15443" y="4697"/>
                    <a:pt x="42737" y="592"/>
                  </a:cubicBezTo>
                  <a:cubicBezTo>
                    <a:pt x="70032" y="-3620"/>
                    <a:pt x="95573" y="15091"/>
                    <a:pt x="99786" y="42386"/>
                  </a:cubicBezTo>
                  <a:cubicBezTo>
                    <a:pt x="99821" y="42615"/>
                    <a:pt x="99855" y="42844"/>
                    <a:pt x="99887" y="43074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CEDAA3C9-2C07-37E7-DDDA-7D56D18450FA}"/>
                </a:ext>
              </a:extLst>
            </p:cNvPr>
            <p:cNvSpPr/>
            <p:nvPr/>
          </p:nvSpPr>
          <p:spPr>
            <a:xfrm>
              <a:off x="9193848" y="3685346"/>
              <a:ext cx="175577" cy="176052"/>
            </a:xfrm>
            <a:custGeom>
              <a:avLst/>
              <a:gdLst>
                <a:gd name="connsiteX0" fmla="*/ 68993 w 69929"/>
                <a:gd name="connsiteY0" fmla="*/ 27149 h 70118"/>
                <a:gd name="connsiteX1" fmla="*/ 42970 w 69929"/>
                <a:gd name="connsiteY1" fmla="*/ 69182 h 70118"/>
                <a:gd name="connsiteX2" fmla="*/ 937 w 69929"/>
                <a:gd name="connsiteY2" fmla="*/ 43159 h 70118"/>
                <a:gd name="connsiteX3" fmla="*/ 26960 w 69929"/>
                <a:gd name="connsiteY3" fmla="*/ 1126 h 70118"/>
                <a:gd name="connsiteX4" fmla="*/ 29845 w 69929"/>
                <a:gd name="connsiteY4" fmla="*/ 574 h 70118"/>
                <a:gd name="connsiteX5" fmla="*/ 68993 w 69929"/>
                <a:gd name="connsiteY5" fmla="*/ 27149 h 70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929" h="70118">
                  <a:moveTo>
                    <a:pt x="68993" y="27149"/>
                  </a:moveTo>
                  <a:cubicBezTo>
                    <a:pt x="73414" y="45942"/>
                    <a:pt x="61763" y="64761"/>
                    <a:pt x="42970" y="69182"/>
                  </a:cubicBezTo>
                  <a:cubicBezTo>
                    <a:pt x="24177" y="73603"/>
                    <a:pt x="5358" y="61952"/>
                    <a:pt x="937" y="43159"/>
                  </a:cubicBezTo>
                  <a:cubicBezTo>
                    <a:pt x="-3484" y="24366"/>
                    <a:pt x="8167" y="5547"/>
                    <a:pt x="26960" y="1126"/>
                  </a:cubicBezTo>
                  <a:cubicBezTo>
                    <a:pt x="27913" y="902"/>
                    <a:pt x="28876" y="717"/>
                    <a:pt x="29845" y="574"/>
                  </a:cubicBezTo>
                  <a:cubicBezTo>
                    <a:pt x="47973" y="-2802"/>
                    <a:pt x="65438" y="9054"/>
                    <a:pt x="68993" y="27149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69D10995-3E96-BE55-492F-D06468EBF6CD}"/>
                </a:ext>
              </a:extLst>
            </p:cNvPr>
            <p:cNvSpPr/>
            <p:nvPr/>
          </p:nvSpPr>
          <p:spPr>
            <a:xfrm>
              <a:off x="9249001" y="3713276"/>
              <a:ext cx="84677" cy="84933"/>
            </a:xfrm>
            <a:custGeom>
              <a:avLst/>
              <a:gdLst>
                <a:gd name="connsiteX0" fmla="*/ 33310 w 33725"/>
                <a:gd name="connsiteY0" fmla="*/ 13262 h 33827"/>
                <a:gd name="connsiteX1" fmla="*/ 20566 w 33725"/>
                <a:gd name="connsiteY1" fmla="*/ 33412 h 33827"/>
                <a:gd name="connsiteX2" fmla="*/ 415 w 33725"/>
                <a:gd name="connsiteY2" fmla="*/ 20668 h 33827"/>
                <a:gd name="connsiteX3" fmla="*/ 13160 w 33725"/>
                <a:gd name="connsiteY3" fmla="*/ 517 h 33827"/>
                <a:gd name="connsiteX4" fmla="*/ 14260 w 33725"/>
                <a:gd name="connsiteY4" fmla="*/ 308 h 33827"/>
                <a:gd name="connsiteX5" fmla="*/ 33274 w 33725"/>
                <a:gd name="connsiteY5" fmla="*/ 13070 h 33827"/>
                <a:gd name="connsiteX6" fmla="*/ 33310 w 33725"/>
                <a:gd name="connsiteY6" fmla="*/ 13262 h 33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725" h="33827">
                  <a:moveTo>
                    <a:pt x="33310" y="13262"/>
                  </a:moveTo>
                  <a:cubicBezTo>
                    <a:pt x="35356" y="22345"/>
                    <a:pt x="29650" y="31367"/>
                    <a:pt x="20566" y="33412"/>
                  </a:cubicBezTo>
                  <a:cubicBezTo>
                    <a:pt x="11482" y="35457"/>
                    <a:pt x="2461" y="29752"/>
                    <a:pt x="415" y="20668"/>
                  </a:cubicBezTo>
                  <a:cubicBezTo>
                    <a:pt x="-1630" y="11584"/>
                    <a:pt x="4076" y="2562"/>
                    <a:pt x="13160" y="517"/>
                  </a:cubicBezTo>
                  <a:cubicBezTo>
                    <a:pt x="13524" y="435"/>
                    <a:pt x="13891" y="365"/>
                    <a:pt x="14260" y="308"/>
                  </a:cubicBezTo>
                  <a:cubicBezTo>
                    <a:pt x="23035" y="-1419"/>
                    <a:pt x="31548" y="4295"/>
                    <a:pt x="33274" y="13070"/>
                  </a:cubicBezTo>
                  <a:cubicBezTo>
                    <a:pt x="33286" y="13134"/>
                    <a:pt x="33299" y="13198"/>
                    <a:pt x="33310" y="13262"/>
                  </a:cubicBezTo>
                  <a:close/>
                </a:path>
              </a:pathLst>
            </a:custGeom>
            <a:solidFill>
              <a:srgbClr val="FF0000">
                <a:alpha val="77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07098997-604B-EFB9-8F51-9A7BEC37C1B2}"/>
                </a:ext>
              </a:extLst>
            </p:cNvPr>
            <p:cNvSpPr/>
            <p:nvPr/>
          </p:nvSpPr>
          <p:spPr>
            <a:xfrm>
              <a:off x="9155275" y="3679910"/>
              <a:ext cx="119278" cy="144436"/>
            </a:xfrm>
            <a:custGeom>
              <a:avLst/>
              <a:gdLst>
                <a:gd name="connsiteX0" fmla="*/ 40541 w 47506"/>
                <a:gd name="connsiteY0" fmla="*/ 39410 h 57526"/>
                <a:gd name="connsiteX1" fmla="*/ 6822 w 47506"/>
                <a:gd name="connsiteY1" fmla="*/ 55508 h 57526"/>
                <a:gd name="connsiteX2" fmla="*/ 6822 w 47506"/>
                <a:gd name="connsiteY2" fmla="*/ 18074 h 57526"/>
                <a:gd name="connsiteX3" fmla="*/ 40541 w 47506"/>
                <a:gd name="connsiteY3" fmla="*/ 2072 h 57526"/>
                <a:gd name="connsiteX4" fmla="*/ 40541 w 47506"/>
                <a:gd name="connsiteY4" fmla="*/ 39410 h 57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506" h="57526">
                  <a:moveTo>
                    <a:pt x="40541" y="39410"/>
                  </a:moveTo>
                  <a:cubicBezTo>
                    <a:pt x="31016" y="54174"/>
                    <a:pt x="15966" y="61318"/>
                    <a:pt x="6822" y="55508"/>
                  </a:cubicBezTo>
                  <a:cubicBezTo>
                    <a:pt x="-2322" y="49697"/>
                    <a:pt x="-2226" y="32838"/>
                    <a:pt x="6822" y="18074"/>
                  </a:cubicBezTo>
                  <a:cubicBezTo>
                    <a:pt x="15871" y="3310"/>
                    <a:pt x="31397" y="-3833"/>
                    <a:pt x="40541" y="2072"/>
                  </a:cubicBezTo>
                  <a:cubicBezTo>
                    <a:pt x="49685" y="7978"/>
                    <a:pt x="49971" y="24647"/>
                    <a:pt x="40541" y="39410"/>
                  </a:cubicBezTo>
                  <a:close/>
                </a:path>
              </a:pathLst>
            </a:custGeom>
            <a:solidFill>
              <a:srgbClr val="FFFFFF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6EDFAFC9-9AAE-A902-B64D-DD38A4E7E097}"/>
                </a:ext>
              </a:extLst>
            </p:cNvPr>
            <p:cNvSpPr/>
            <p:nvPr/>
          </p:nvSpPr>
          <p:spPr>
            <a:xfrm>
              <a:off x="8805316" y="3744540"/>
              <a:ext cx="252134" cy="252134"/>
            </a:xfrm>
            <a:custGeom>
              <a:avLst/>
              <a:gdLst>
                <a:gd name="connsiteX0" fmla="*/ 97341 w 100420"/>
                <a:gd name="connsiteY0" fmla="*/ 67485 h 100420"/>
                <a:gd name="connsiteX1" fmla="*/ 32936 w 100420"/>
                <a:gd name="connsiteY1" fmla="*/ 97341 h 100420"/>
                <a:gd name="connsiteX2" fmla="*/ 3080 w 100420"/>
                <a:gd name="connsiteY2" fmla="*/ 32936 h 100420"/>
                <a:gd name="connsiteX3" fmla="*/ 67484 w 100420"/>
                <a:gd name="connsiteY3" fmla="*/ 3080 h 100420"/>
                <a:gd name="connsiteX4" fmla="*/ 67528 w 100420"/>
                <a:gd name="connsiteY4" fmla="*/ 3096 h 100420"/>
                <a:gd name="connsiteX5" fmla="*/ 97341 w 100420"/>
                <a:gd name="connsiteY5" fmla="*/ 67485 h 100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420" h="100420">
                  <a:moveTo>
                    <a:pt x="97341" y="67485"/>
                  </a:moveTo>
                  <a:cubicBezTo>
                    <a:pt x="87801" y="93514"/>
                    <a:pt x="58966" y="106882"/>
                    <a:pt x="32936" y="97341"/>
                  </a:cubicBezTo>
                  <a:cubicBezTo>
                    <a:pt x="6907" y="87801"/>
                    <a:pt x="-6461" y="58966"/>
                    <a:pt x="3080" y="32936"/>
                  </a:cubicBezTo>
                  <a:cubicBezTo>
                    <a:pt x="12620" y="6907"/>
                    <a:pt x="41455" y="-6461"/>
                    <a:pt x="67484" y="3080"/>
                  </a:cubicBezTo>
                  <a:cubicBezTo>
                    <a:pt x="67499" y="3085"/>
                    <a:pt x="67514" y="3090"/>
                    <a:pt x="67528" y="3096"/>
                  </a:cubicBezTo>
                  <a:cubicBezTo>
                    <a:pt x="93532" y="12654"/>
                    <a:pt x="106875" y="41472"/>
                    <a:pt x="97341" y="67485"/>
                  </a:cubicBezTo>
                  <a:close/>
                </a:path>
              </a:pathLst>
            </a:custGeom>
            <a:solidFill>
              <a:srgbClr val="407B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328ACDC0-0E09-2DA5-415B-78FEF72EBB20}"/>
                </a:ext>
              </a:extLst>
            </p:cNvPr>
            <p:cNvSpPr/>
            <p:nvPr/>
          </p:nvSpPr>
          <p:spPr>
            <a:xfrm>
              <a:off x="8805316" y="3744540"/>
              <a:ext cx="252134" cy="252134"/>
            </a:xfrm>
            <a:custGeom>
              <a:avLst/>
              <a:gdLst>
                <a:gd name="connsiteX0" fmla="*/ 97341 w 100420"/>
                <a:gd name="connsiteY0" fmla="*/ 67485 h 100420"/>
                <a:gd name="connsiteX1" fmla="*/ 32936 w 100420"/>
                <a:gd name="connsiteY1" fmla="*/ 97341 h 100420"/>
                <a:gd name="connsiteX2" fmla="*/ 3080 w 100420"/>
                <a:gd name="connsiteY2" fmla="*/ 32936 h 100420"/>
                <a:gd name="connsiteX3" fmla="*/ 67484 w 100420"/>
                <a:gd name="connsiteY3" fmla="*/ 3080 h 100420"/>
                <a:gd name="connsiteX4" fmla="*/ 67528 w 100420"/>
                <a:gd name="connsiteY4" fmla="*/ 3096 h 100420"/>
                <a:gd name="connsiteX5" fmla="*/ 97341 w 100420"/>
                <a:gd name="connsiteY5" fmla="*/ 67485 h 100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420" h="100420">
                  <a:moveTo>
                    <a:pt x="97341" y="67485"/>
                  </a:moveTo>
                  <a:cubicBezTo>
                    <a:pt x="87801" y="93514"/>
                    <a:pt x="58966" y="106882"/>
                    <a:pt x="32936" y="97341"/>
                  </a:cubicBezTo>
                  <a:cubicBezTo>
                    <a:pt x="6907" y="87801"/>
                    <a:pt x="-6461" y="58966"/>
                    <a:pt x="3080" y="32936"/>
                  </a:cubicBezTo>
                  <a:cubicBezTo>
                    <a:pt x="12620" y="6907"/>
                    <a:pt x="41455" y="-6461"/>
                    <a:pt x="67484" y="3080"/>
                  </a:cubicBezTo>
                  <a:cubicBezTo>
                    <a:pt x="67499" y="3085"/>
                    <a:pt x="67514" y="3090"/>
                    <a:pt x="67528" y="3096"/>
                  </a:cubicBezTo>
                  <a:cubicBezTo>
                    <a:pt x="93532" y="12654"/>
                    <a:pt x="106875" y="41472"/>
                    <a:pt x="97341" y="67485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0661414B-78DC-8E37-4D27-D12508660F91}"/>
                </a:ext>
              </a:extLst>
            </p:cNvPr>
            <p:cNvSpPr/>
            <p:nvPr/>
          </p:nvSpPr>
          <p:spPr>
            <a:xfrm>
              <a:off x="8861655" y="3774195"/>
              <a:ext cx="176431" cy="175582"/>
            </a:xfrm>
            <a:custGeom>
              <a:avLst/>
              <a:gdLst>
                <a:gd name="connsiteX0" fmla="*/ 68616 w 70269"/>
                <a:gd name="connsiteY0" fmla="*/ 44434 h 69931"/>
                <a:gd name="connsiteX1" fmla="*/ 25497 w 70269"/>
                <a:gd name="connsiteY1" fmla="*/ 68616 h 69931"/>
                <a:gd name="connsiteX2" fmla="*/ 1316 w 70269"/>
                <a:gd name="connsiteY2" fmla="*/ 25497 h 69931"/>
                <a:gd name="connsiteX3" fmla="*/ 44435 w 70269"/>
                <a:gd name="connsiteY3" fmla="*/ 1316 h 69931"/>
                <a:gd name="connsiteX4" fmla="*/ 46994 w 70269"/>
                <a:gd name="connsiteY4" fmla="*/ 2143 h 69931"/>
                <a:gd name="connsiteX5" fmla="*/ 68651 w 70269"/>
                <a:gd name="connsiteY5" fmla="*/ 44324 h 69931"/>
                <a:gd name="connsiteX6" fmla="*/ 68616 w 70269"/>
                <a:gd name="connsiteY6" fmla="*/ 44434 h 69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0269" h="69931">
                  <a:moveTo>
                    <a:pt x="68616" y="44434"/>
                  </a:moveTo>
                  <a:cubicBezTo>
                    <a:pt x="63386" y="63019"/>
                    <a:pt x="44081" y="73845"/>
                    <a:pt x="25497" y="68616"/>
                  </a:cubicBezTo>
                  <a:cubicBezTo>
                    <a:pt x="6913" y="63386"/>
                    <a:pt x="-3914" y="44081"/>
                    <a:pt x="1316" y="25497"/>
                  </a:cubicBezTo>
                  <a:cubicBezTo>
                    <a:pt x="6545" y="6913"/>
                    <a:pt x="25850" y="-3914"/>
                    <a:pt x="44435" y="1316"/>
                  </a:cubicBezTo>
                  <a:cubicBezTo>
                    <a:pt x="45298" y="1559"/>
                    <a:pt x="46152" y="1835"/>
                    <a:pt x="46994" y="2143"/>
                  </a:cubicBezTo>
                  <a:cubicBezTo>
                    <a:pt x="64622" y="7811"/>
                    <a:pt x="74319" y="26696"/>
                    <a:pt x="68651" y="44324"/>
                  </a:cubicBezTo>
                  <a:cubicBezTo>
                    <a:pt x="68640" y="44361"/>
                    <a:pt x="68628" y="44398"/>
                    <a:pt x="68616" y="44434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12" name="任意多边形: 形状 3711">
              <a:extLst>
                <a:ext uri="{FF2B5EF4-FFF2-40B4-BE49-F238E27FC236}">
                  <a16:creationId xmlns:a16="http://schemas.microsoft.com/office/drawing/2014/main" id="{7985A023-2F77-F9E2-5B2A-5EDB60B3C6CD}"/>
                </a:ext>
              </a:extLst>
            </p:cNvPr>
            <p:cNvSpPr/>
            <p:nvPr/>
          </p:nvSpPr>
          <p:spPr>
            <a:xfrm>
              <a:off x="8925706" y="3807970"/>
              <a:ext cx="83486" cy="81443"/>
            </a:xfrm>
            <a:custGeom>
              <a:avLst/>
              <a:gdLst>
                <a:gd name="connsiteX0" fmla="*/ 32437 w 33251"/>
                <a:gd name="connsiteY0" fmla="*/ 22029 h 32437"/>
                <a:gd name="connsiteX1" fmla="*/ 10408 w 33251"/>
                <a:gd name="connsiteY1" fmla="*/ 31149 h 32437"/>
                <a:gd name="connsiteX2" fmla="*/ 814 w 33251"/>
                <a:gd name="connsiteY2" fmla="*/ 10409 h 32437"/>
                <a:gd name="connsiteX3" fmla="*/ 22844 w 33251"/>
                <a:gd name="connsiteY3" fmla="*/ 1289 h 32437"/>
                <a:gd name="connsiteX4" fmla="*/ 32437 w 33251"/>
                <a:gd name="connsiteY4" fmla="*/ 22029 h 32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251" h="32437">
                  <a:moveTo>
                    <a:pt x="32437" y="22029"/>
                  </a:moveTo>
                  <a:cubicBezTo>
                    <a:pt x="28872" y="30631"/>
                    <a:pt x="19009" y="34714"/>
                    <a:pt x="10408" y="31149"/>
                  </a:cubicBezTo>
                  <a:cubicBezTo>
                    <a:pt x="2298" y="27788"/>
                    <a:pt x="-1876" y="18765"/>
                    <a:pt x="814" y="10409"/>
                  </a:cubicBezTo>
                  <a:cubicBezTo>
                    <a:pt x="4379" y="1807"/>
                    <a:pt x="14242" y="-2276"/>
                    <a:pt x="22844" y="1289"/>
                  </a:cubicBezTo>
                  <a:cubicBezTo>
                    <a:pt x="30954" y="4650"/>
                    <a:pt x="35127" y="13673"/>
                    <a:pt x="32437" y="22029"/>
                  </a:cubicBezTo>
                  <a:close/>
                </a:path>
              </a:pathLst>
            </a:custGeom>
            <a:solidFill>
              <a:srgbClr val="FF0000">
                <a:alpha val="77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13" name="任意多边形: 形状 3712">
              <a:extLst>
                <a:ext uri="{FF2B5EF4-FFF2-40B4-BE49-F238E27FC236}">
                  <a16:creationId xmlns:a16="http://schemas.microsoft.com/office/drawing/2014/main" id="{19E6F144-BF47-D9C0-5536-881BACADA3AC}"/>
                </a:ext>
              </a:extLst>
            </p:cNvPr>
            <p:cNvSpPr/>
            <p:nvPr/>
          </p:nvSpPr>
          <p:spPr>
            <a:xfrm>
              <a:off x="8827277" y="3754156"/>
              <a:ext cx="147612" cy="116225"/>
            </a:xfrm>
            <a:custGeom>
              <a:avLst/>
              <a:gdLst>
                <a:gd name="connsiteX0" fmla="*/ 38968 w 58791"/>
                <a:gd name="connsiteY0" fmla="*/ 40414 h 46290"/>
                <a:gd name="connsiteX1" fmla="*/ 1630 w 58791"/>
                <a:gd name="connsiteY1" fmla="*/ 38509 h 46290"/>
                <a:gd name="connsiteX2" fmla="*/ 19823 w 58791"/>
                <a:gd name="connsiteY2" fmla="*/ 5838 h 46290"/>
                <a:gd name="connsiteX3" fmla="*/ 57161 w 58791"/>
                <a:gd name="connsiteY3" fmla="*/ 7743 h 46290"/>
                <a:gd name="connsiteX4" fmla="*/ 38968 w 58791"/>
                <a:gd name="connsiteY4" fmla="*/ 40414 h 4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791" h="46290">
                  <a:moveTo>
                    <a:pt x="38968" y="40414"/>
                  </a:moveTo>
                  <a:cubicBezTo>
                    <a:pt x="23633" y="48986"/>
                    <a:pt x="6964" y="48034"/>
                    <a:pt x="1630" y="38509"/>
                  </a:cubicBezTo>
                  <a:cubicBezTo>
                    <a:pt x="-3704" y="28984"/>
                    <a:pt x="4488" y="14315"/>
                    <a:pt x="19823" y="5838"/>
                  </a:cubicBezTo>
                  <a:cubicBezTo>
                    <a:pt x="35158" y="-2639"/>
                    <a:pt x="51827" y="-1782"/>
                    <a:pt x="57161" y="7743"/>
                  </a:cubicBezTo>
                  <a:cubicBezTo>
                    <a:pt x="62495" y="17268"/>
                    <a:pt x="54304" y="31937"/>
                    <a:pt x="38968" y="40414"/>
                  </a:cubicBezTo>
                  <a:close/>
                </a:path>
              </a:pathLst>
            </a:custGeom>
            <a:solidFill>
              <a:srgbClr val="FFFFFF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14" name="任意多边形: 形状 3713">
              <a:extLst>
                <a:ext uri="{FF2B5EF4-FFF2-40B4-BE49-F238E27FC236}">
                  <a16:creationId xmlns:a16="http://schemas.microsoft.com/office/drawing/2014/main" id="{EF13100A-E895-FF5C-ADD6-C1EC94B66201}"/>
                </a:ext>
              </a:extLst>
            </p:cNvPr>
            <p:cNvSpPr/>
            <p:nvPr/>
          </p:nvSpPr>
          <p:spPr>
            <a:xfrm>
              <a:off x="8415891" y="2860645"/>
              <a:ext cx="1221690" cy="500642"/>
            </a:xfrm>
            <a:custGeom>
              <a:avLst/>
              <a:gdLst>
                <a:gd name="connsiteX0" fmla="*/ 478660 w 486575"/>
                <a:gd name="connsiteY0" fmla="*/ 24235 h 199396"/>
                <a:gd name="connsiteX1" fmla="*/ 438845 w 486575"/>
                <a:gd name="connsiteY1" fmla="*/ 29664 h 199396"/>
                <a:gd name="connsiteX2" fmla="*/ 462277 w 486575"/>
                <a:gd name="connsiteY2" fmla="*/ 14710 h 199396"/>
                <a:gd name="connsiteX3" fmla="*/ 456752 w 486575"/>
                <a:gd name="connsiteY3" fmla="*/ 6423 h 199396"/>
                <a:gd name="connsiteX4" fmla="*/ 404079 w 486575"/>
                <a:gd name="connsiteY4" fmla="*/ 19663 h 199396"/>
                <a:gd name="connsiteX5" fmla="*/ 414461 w 486575"/>
                <a:gd name="connsiteY5" fmla="*/ 5947 h 199396"/>
                <a:gd name="connsiteX6" fmla="*/ 404936 w 486575"/>
                <a:gd name="connsiteY6" fmla="*/ 899 h 199396"/>
                <a:gd name="connsiteX7" fmla="*/ 345119 w 486575"/>
                <a:gd name="connsiteY7" fmla="*/ 22140 h 199396"/>
                <a:gd name="connsiteX8" fmla="*/ 336546 w 486575"/>
                <a:gd name="connsiteY8" fmla="*/ 9852 h 199396"/>
                <a:gd name="connsiteX9" fmla="*/ 326164 w 486575"/>
                <a:gd name="connsiteY9" fmla="*/ 9852 h 199396"/>
                <a:gd name="connsiteX10" fmla="*/ 272824 w 486575"/>
                <a:gd name="connsiteY10" fmla="*/ 35475 h 199396"/>
                <a:gd name="connsiteX11" fmla="*/ 240249 w 486575"/>
                <a:gd name="connsiteY11" fmla="*/ 30617 h 199396"/>
                <a:gd name="connsiteX12" fmla="*/ 230724 w 486575"/>
                <a:gd name="connsiteY12" fmla="*/ 33284 h 199396"/>
                <a:gd name="connsiteX13" fmla="*/ 196910 w 486575"/>
                <a:gd name="connsiteY13" fmla="*/ 57287 h 199396"/>
                <a:gd name="connsiteX14" fmla="*/ 147380 w 486575"/>
                <a:gd name="connsiteY14" fmla="*/ 61668 h 199396"/>
                <a:gd name="connsiteX15" fmla="*/ 137379 w 486575"/>
                <a:gd name="connsiteY15" fmla="*/ 67574 h 199396"/>
                <a:gd name="connsiteX16" fmla="*/ 127854 w 486575"/>
                <a:gd name="connsiteY16" fmla="*/ 84433 h 199396"/>
                <a:gd name="connsiteX17" fmla="*/ 74609 w 486575"/>
                <a:gd name="connsiteY17" fmla="*/ 95958 h 199396"/>
                <a:gd name="connsiteX18" fmla="*/ 65846 w 486575"/>
                <a:gd name="connsiteY18" fmla="*/ 105483 h 199396"/>
                <a:gd name="connsiteX19" fmla="*/ 73657 w 486575"/>
                <a:gd name="connsiteY19" fmla="*/ 113389 h 199396"/>
                <a:gd name="connsiteX20" fmla="*/ 28127 w 486575"/>
                <a:gd name="connsiteY20" fmla="*/ 127962 h 199396"/>
                <a:gd name="connsiteX21" fmla="*/ 22412 w 486575"/>
                <a:gd name="connsiteY21" fmla="*/ 138535 h 199396"/>
                <a:gd name="connsiteX22" fmla="*/ 41462 w 486575"/>
                <a:gd name="connsiteY22" fmla="*/ 140726 h 199396"/>
                <a:gd name="connsiteX23" fmla="*/ 7362 w 486575"/>
                <a:gd name="connsiteY23" fmla="*/ 155490 h 199396"/>
                <a:gd name="connsiteX24" fmla="*/ 4505 w 486575"/>
                <a:gd name="connsiteY24" fmla="*/ 165967 h 199396"/>
                <a:gd name="connsiteX25" fmla="*/ 36128 w 486575"/>
                <a:gd name="connsiteY25" fmla="*/ 162633 h 199396"/>
                <a:gd name="connsiteX26" fmla="*/ 12506 w 486575"/>
                <a:gd name="connsiteY26" fmla="*/ 177016 h 199396"/>
                <a:gd name="connsiteX27" fmla="*/ 13078 w 486575"/>
                <a:gd name="connsiteY27" fmla="*/ 186541 h 199396"/>
                <a:gd name="connsiteX28" fmla="*/ 60798 w 486575"/>
                <a:gd name="connsiteY28" fmla="*/ 176635 h 199396"/>
                <a:gd name="connsiteX29" fmla="*/ 47272 w 486575"/>
                <a:gd name="connsiteY29" fmla="*/ 191685 h 199396"/>
                <a:gd name="connsiteX30" fmla="*/ 52987 w 486575"/>
                <a:gd name="connsiteY30" fmla="*/ 198638 h 199396"/>
                <a:gd name="connsiteX31" fmla="*/ 112995 w 486575"/>
                <a:gd name="connsiteY31" fmla="*/ 177969 h 199396"/>
                <a:gd name="connsiteX32" fmla="*/ 117948 w 486575"/>
                <a:gd name="connsiteY32" fmla="*/ 194161 h 199396"/>
                <a:gd name="connsiteX33" fmla="*/ 128044 w 486575"/>
                <a:gd name="connsiteY33" fmla="*/ 195304 h 199396"/>
                <a:gd name="connsiteX34" fmla="*/ 186813 w 486575"/>
                <a:gd name="connsiteY34" fmla="*/ 166729 h 199396"/>
                <a:gd name="connsiteX35" fmla="*/ 222151 w 486575"/>
                <a:gd name="connsiteY35" fmla="*/ 175683 h 199396"/>
                <a:gd name="connsiteX36" fmla="*/ 232629 w 486575"/>
                <a:gd name="connsiteY36" fmla="*/ 172920 h 199396"/>
                <a:gd name="connsiteX37" fmla="*/ 270729 w 486575"/>
                <a:gd name="connsiteY37" fmla="*/ 144345 h 199396"/>
                <a:gd name="connsiteX38" fmla="*/ 331212 w 486575"/>
                <a:gd name="connsiteY38" fmla="*/ 141202 h 199396"/>
                <a:gd name="connsiteX39" fmla="*/ 342738 w 486575"/>
                <a:gd name="connsiteY39" fmla="*/ 134154 h 199396"/>
                <a:gd name="connsiteX40" fmla="*/ 350548 w 486575"/>
                <a:gd name="connsiteY40" fmla="*/ 113770 h 199396"/>
                <a:gd name="connsiteX41" fmla="*/ 417223 w 486575"/>
                <a:gd name="connsiteY41" fmla="*/ 100530 h 199396"/>
                <a:gd name="connsiteX42" fmla="*/ 425034 w 486575"/>
                <a:gd name="connsiteY42" fmla="*/ 89291 h 199396"/>
                <a:gd name="connsiteX43" fmla="*/ 410937 w 486575"/>
                <a:gd name="connsiteY43" fmla="*/ 80528 h 199396"/>
                <a:gd name="connsiteX44" fmla="*/ 466563 w 486575"/>
                <a:gd name="connsiteY44" fmla="*/ 63383 h 199396"/>
                <a:gd name="connsiteX45" fmla="*/ 468658 w 486575"/>
                <a:gd name="connsiteY45" fmla="*/ 52048 h 199396"/>
                <a:gd name="connsiteX46" fmla="*/ 441607 w 486575"/>
                <a:gd name="connsiteY46" fmla="*/ 50810 h 199396"/>
                <a:gd name="connsiteX47" fmla="*/ 479707 w 486575"/>
                <a:gd name="connsiteY47" fmla="*/ 34236 h 199396"/>
                <a:gd name="connsiteX48" fmla="*/ 478660 w 486575"/>
                <a:gd name="connsiteY48" fmla="*/ 24235 h 199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486575" h="199396">
                  <a:moveTo>
                    <a:pt x="478660" y="24235"/>
                  </a:moveTo>
                  <a:lnTo>
                    <a:pt x="438845" y="29664"/>
                  </a:lnTo>
                  <a:lnTo>
                    <a:pt x="462277" y="14710"/>
                  </a:lnTo>
                  <a:cubicBezTo>
                    <a:pt x="469706" y="10043"/>
                    <a:pt x="465705" y="4137"/>
                    <a:pt x="456752" y="6423"/>
                  </a:cubicBezTo>
                  <a:lnTo>
                    <a:pt x="404079" y="19663"/>
                  </a:lnTo>
                  <a:lnTo>
                    <a:pt x="414461" y="5947"/>
                  </a:lnTo>
                  <a:cubicBezTo>
                    <a:pt x="417795" y="1375"/>
                    <a:pt x="412366" y="-1578"/>
                    <a:pt x="404936" y="899"/>
                  </a:cubicBezTo>
                  <a:lnTo>
                    <a:pt x="345119" y="22140"/>
                  </a:lnTo>
                  <a:lnTo>
                    <a:pt x="336546" y="9852"/>
                  </a:lnTo>
                  <a:cubicBezTo>
                    <a:pt x="335118" y="7852"/>
                    <a:pt x="330450" y="7757"/>
                    <a:pt x="326164" y="9852"/>
                  </a:cubicBezTo>
                  <a:lnTo>
                    <a:pt x="272824" y="35475"/>
                  </a:lnTo>
                  <a:lnTo>
                    <a:pt x="240249" y="30617"/>
                  </a:lnTo>
                  <a:cubicBezTo>
                    <a:pt x="236848" y="30242"/>
                    <a:pt x="233435" y="31198"/>
                    <a:pt x="230724" y="33284"/>
                  </a:cubicBezTo>
                  <a:lnTo>
                    <a:pt x="196910" y="57287"/>
                  </a:lnTo>
                  <a:lnTo>
                    <a:pt x="147380" y="61668"/>
                  </a:lnTo>
                  <a:cubicBezTo>
                    <a:pt x="143344" y="62084"/>
                    <a:pt x="139691" y="64241"/>
                    <a:pt x="137379" y="67574"/>
                  </a:cubicBezTo>
                  <a:lnTo>
                    <a:pt x="127854" y="84433"/>
                  </a:lnTo>
                  <a:lnTo>
                    <a:pt x="74609" y="95958"/>
                  </a:lnTo>
                  <a:cubicBezTo>
                    <a:pt x="68513" y="97292"/>
                    <a:pt x="63274" y="103007"/>
                    <a:pt x="65846" y="105483"/>
                  </a:cubicBezTo>
                  <a:lnTo>
                    <a:pt x="73657" y="113389"/>
                  </a:lnTo>
                  <a:lnTo>
                    <a:pt x="28127" y="127962"/>
                  </a:lnTo>
                  <a:cubicBezTo>
                    <a:pt x="20602" y="130344"/>
                    <a:pt x="16507" y="137487"/>
                    <a:pt x="22412" y="138535"/>
                  </a:cubicBezTo>
                  <a:lnTo>
                    <a:pt x="41462" y="140726"/>
                  </a:lnTo>
                  <a:lnTo>
                    <a:pt x="7362" y="155490"/>
                  </a:lnTo>
                  <a:cubicBezTo>
                    <a:pt x="-734" y="158919"/>
                    <a:pt x="-2829" y="166824"/>
                    <a:pt x="4505" y="165967"/>
                  </a:cubicBezTo>
                  <a:lnTo>
                    <a:pt x="36128" y="162633"/>
                  </a:lnTo>
                  <a:lnTo>
                    <a:pt x="12506" y="177016"/>
                  </a:lnTo>
                  <a:cubicBezTo>
                    <a:pt x="4886" y="181683"/>
                    <a:pt x="5267" y="188637"/>
                    <a:pt x="13078" y="186541"/>
                  </a:cubicBezTo>
                  <a:lnTo>
                    <a:pt x="60798" y="176635"/>
                  </a:lnTo>
                  <a:lnTo>
                    <a:pt x="47272" y="191685"/>
                  </a:lnTo>
                  <a:cubicBezTo>
                    <a:pt x="42605" y="196828"/>
                    <a:pt x="46034" y="201210"/>
                    <a:pt x="52987" y="198638"/>
                  </a:cubicBezTo>
                  <a:lnTo>
                    <a:pt x="112995" y="177969"/>
                  </a:lnTo>
                  <a:lnTo>
                    <a:pt x="117948" y="194161"/>
                  </a:lnTo>
                  <a:cubicBezTo>
                    <a:pt x="118805" y="197019"/>
                    <a:pt x="123377" y="197495"/>
                    <a:pt x="128044" y="195304"/>
                  </a:cubicBezTo>
                  <a:lnTo>
                    <a:pt x="186813" y="166729"/>
                  </a:lnTo>
                  <a:lnTo>
                    <a:pt x="222151" y="175683"/>
                  </a:lnTo>
                  <a:cubicBezTo>
                    <a:pt x="225875" y="176251"/>
                    <a:pt x="229669" y="175251"/>
                    <a:pt x="232629" y="172920"/>
                  </a:cubicBezTo>
                  <a:lnTo>
                    <a:pt x="270729" y="144345"/>
                  </a:lnTo>
                  <a:lnTo>
                    <a:pt x="331212" y="141202"/>
                  </a:lnTo>
                  <a:cubicBezTo>
                    <a:pt x="336025" y="141039"/>
                    <a:pt x="340400" y="138363"/>
                    <a:pt x="342738" y="134154"/>
                  </a:cubicBezTo>
                  <a:lnTo>
                    <a:pt x="350548" y="113770"/>
                  </a:lnTo>
                  <a:lnTo>
                    <a:pt x="417223" y="100530"/>
                  </a:lnTo>
                  <a:cubicBezTo>
                    <a:pt x="425224" y="99006"/>
                    <a:pt x="429891" y="92244"/>
                    <a:pt x="425034" y="89291"/>
                  </a:cubicBezTo>
                  <a:lnTo>
                    <a:pt x="410937" y="80528"/>
                  </a:lnTo>
                  <a:lnTo>
                    <a:pt x="466563" y="63383"/>
                  </a:lnTo>
                  <a:cubicBezTo>
                    <a:pt x="476088" y="60525"/>
                    <a:pt x="477326" y="52429"/>
                    <a:pt x="468658" y="52048"/>
                  </a:cubicBezTo>
                  <a:lnTo>
                    <a:pt x="441607" y="50810"/>
                  </a:lnTo>
                  <a:lnTo>
                    <a:pt x="479707" y="34236"/>
                  </a:lnTo>
                  <a:cubicBezTo>
                    <a:pt x="489804" y="30522"/>
                    <a:pt x="488185" y="22997"/>
                    <a:pt x="478660" y="24235"/>
                  </a:cubicBezTo>
                  <a:close/>
                </a:path>
              </a:pathLst>
            </a:custGeom>
            <a:solidFill>
              <a:srgbClr val="FF0000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15" name="任意多边形: 形状 3714">
              <a:extLst>
                <a:ext uri="{FF2B5EF4-FFF2-40B4-BE49-F238E27FC236}">
                  <a16:creationId xmlns:a16="http://schemas.microsoft.com/office/drawing/2014/main" id="{E247F043-8301-0AAC-5CC5-C54238E3A4B1}"/>
                </a:ext>
              </a:extLst>
            </p:cNvPr>
            <p:cNvSpPr/>
            <p:nvPr/>
          </p:nvSpPr>
          <p:spPr>
            <a:xfrm>
              <a:off x="9680365" y="3861131"/>
              <a:ext cx="1008850" cy="241443"/>
            </a:xfrm>
            <a:custGeom>
              <a:avLst/>
              <a:gdLst>
                <a:gd name="connsiteX0" fmla="*/ 346805 w 401805"/>
                <a:gd name="connsiteY0" fmla="*/ 951 h 96162"/>
                <a:gd name="connsiteX1" fmla="*/ 273653 w 401805"/>
                <a:gd name="connsiteY1" fmla="*/ 24478 h 96162"/>
                <a:gd name="connsiteX2" fmla="*/ 273653 w 401805"/>
                <a:gd name="connsiteY2" fmla="*/ 24478 h 96162"/>
                <a:gd name="connsiteX3" fmla="*/ 263176 w 401805"/>
                <a:gd name="connsiteY3" fmla="*/ 26954 h 96162"/>
                <a:gd name="connsiteX4" fmla="*/ 210598 w 401805"/>
                <a:gd name="connsiteY4" fmla="*/ 37432 h 96162"/>
                <a:gd name="connsiteX5" fmla="*/ 203549 w 401805"/>
                <a:gd name="connsiteY5" fmla="*/ 38574 h 96162"/>
                <a:gd name="connsiteX6" fmla="*/ 146399 w 401805"/>
                <a:gd name="connsiteY6" fmla="*/ 46290 h 96162"/>
                <a:gd name="connsiteX7" fmla="*/ 143446 w 401805"/>
                <a:gd name="connsiteY7" fmla="*/ 46290 h 96162"/>
                <a:gd name="connsiteX8" fmla="*/ 73723 w 401805"/>
                <a:gd name="connsiteY8" fmla="*/ 52195 h 96162"/>
                <a:gd name="connsiteX9" fmla="*/ 70104 w 401805"/>
                <a:gd name="connsiteY9" fmla="*/ 52195 h 96162"/>
                <a:gd name="connsiteX10" fmla="*/ 0 w 401805"/>
                <a:gd name="connsiteY10" fmla="*/ 54576 h 96162"/>
                <a:gd name="connsiteX11" fmla="*/ 89059 w 401805"/>
                <a:gd name="connsiteY11" fmla="*/ 90486 h 96162"/>
                <a:gd name="connsiteX12" fmla="*/ 85915 w 401805"/>
                <a:gd name="connsiteY12" fmla="*/ 62578 h 96162"/>
                <a:gd name="connsiteX13" fmla="*/ 183642 w 401805"/>
                <a:gd name="connsiteY13" fmla="*/ 87724 h 96162"/>
                <a:gd name="connsiteX14" fmla="*/ 166402 w 401805"/>
                <a:gd name="connsiteY14" fmla="*/ 56958 h 96162"/>
                <a:gd name="connsiteX15" fmla="*/ 254317 w 401805"/>
                <a:gd name="connsiteY15" fmla="*/ 69721 h 96162"/>
                <a:gd name="connsiteX16" fmla="*/ 250603 w 401805"/>
                <a:gd name="connsiteY16" fmla="*/ 52386 h 96162"/>
                <a:gd name="connsiteX17" fmla="*/ 331661 w 401805"/>
                <a:gd name="connsiteY17" fmla="*/ 50671 h 96162"/>
                <a:gd name="connsiteX18" fmla="*/ 324517 w 401805"/>
                <a:gd name="connsiteY18" fmla="*/ 33622 h 96162"/>
                <a:gd name="connsiteX19" fmla="*/ 400717 w 401805"/>
                <a:gd name="connsiteY19" fmla="*/ 17429 h 96162"/>
                <a:gd name="connsiteX20" fmla="*/ 346805 w 401805"/>
                <a:gd name="connsiteY20" fmla="*/ 951 h 96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1805" h="96162">
                  <a:moveTo>
                    <a:pt x="346805" y="951"/>
                  </a:moveTo>
                  <a:cubicBezTo>
                    <a:pt x="323073" y="10692"/>
                    <a:pt x="298614" y="18558"/>
                    <a:pt x="273653" y="24478"/>
                  </a:cubicBezTo>
                  <a:lnTo>
                    <a:pt x="273653" y="24478"/>
                  </a:lnTo>
                  <a:lnTo>
                    <a:pt x="263176" y="26954"/>
                  </a:lnTo>
                  <a:cubicBezTo>
                    <a:pt x="245840" y="30955"/>
                    <a:pt x="228219" y="34479"/>
                    <a:pt x="210598" y="37432"/>
                  </a:cubicBezTo>
                  <a:lnTo>
                    <a:pt x="203549" y="38574"/>
                  </a:lnTo>
                  <a:cubicBezTo>
                    <a:pt x="184499" y="41718"/>
                    <a:pt x="164782" y="44194"/>
                    <a:pt x="146399" y="46290"/>
                  </a:cubicBezTo>
                  <a:lnTo>
                    <a:pt x="143446" y="46290"/>
                  </a:lnTo>
                  <a:cubicBezTo>
                    <a:pt x="118681" y="49052"/>
                    <a:pt x="95060" y="50862"/>
                    <a:pt x="73723" y="52195"/>
                  </a:cubicBezTo>
                  <a:lnTo>
                    <a:pt x="70104" y="52195"/>
                  </a:lnTo>
                  <a:cubicBezTo>
                    <a:pt x="41529" y="53815"/>
                    <a:pt x="17050" y="54481"/>
                    <a:pt x="0" y="54576"/>
                  </a:cubicBezTo>
                  <a:cubicBezTo>
                    <a:pt x="34099" y="85914"/>
                    <a:pt x="66675" y="106774"/>
                    <a:pt x="89059" y="90486"/>
                  </a:cubicBezTo>
                  <a:cubicBezTo>
                    <a:pt x="100013" y="82485"/>
                    <a:pt x="94964" y="71436"/>
                    <a:pt x="85915" y="62578"/>
                  </a:cubicBezTo>
                  <a:cubicBezTo>
                    <a:pt x="124015" y="86390"/>
                    <a:pt x="166497" y="104392"/>
                    <a:pt x="183642" y="87724"/>
                  </a:cubicBezTo>
                  <a:cubicBezTo>
                    <a:pt x="193167" y="78199"/>
                    <a:pt x="182023" y="66959"/>
                    <a:pt x="166402" y="56958"/>
                  </a:cubicBezTo>
                  <a:cubicBezTo>
                    <a:pt x="203359" y="73626"/>
                    <a:pt x="239935" y="85533"/>
                    <a:pt x="254317" y="69721"/>
                  </a:cubicBezTo>
                  <a:cubicBezTo>
                    <a:pt x="260318" y="63244"/>
                    <a:pt x="257556" y="57434"/>
                    <a:pt x="250603" y="52386"/>
                  </a:cubicBezTo>
                  <a:cubicBezTo>
                    <a:pt x="286988" y="61911"/>
                    <a:pt x="320992" y="66578"/>
                    <a:pt x="331661" y="50671"/>
                  </a:cubicBezTo>
                  <a:cubicBezTo>
                    <a:pt x="336804" y="43147"/>
                    <a:pt x="332804" y="37622"/>
                    <a:pt x="324517" y="33622"/>
                  </a:cubicBezTo>
                  <a:cubicBezTo>
                    <a:pt x="360616" y="36384"/>
                    <a:pt x="393097" y="34384"/>
                    <a:pt x="400717" y="17429"/>
                  </a:cubicBezTo>
                  <a:cubicBezTo>
                    <a:pt x="408718" y="-1621"/>
                    <a:pt x="370808" y="-1049"/>
                    <a:pt x="346805" y="951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16" name="任意多边形: 形状 3715">
              <a:extLst>
                <a:ext uri="{FF2B5EF4-FFF2-40B4-BE49-F238E27FC236}">
                  <a16:creationId xmlns:a16="http://schemas.microsoft.com/office/drawing/2014/main" id="{EF4BC13E-CFFD-AD87-8D6F-E39FC489BC49}"/>
                </a:ext>
              </a:extLst>
            </p:cNvPr>
            <p:cNvSpPr/>
            <p:nvPr/>
          </p:nvSpPr>
          <p:spPr>
            <a:xfrm>
              <a:off x="8041951" y="4255730"/>
              <a:ext cx="723654" cy="341139"/>
            </a:xfrm>
            <a:custGeom>
              <a:avLst/>
              <a:gdLst>
                <a:gd name="connsiteX0" fmla="*/ 239830 w 288217"/>
                <a:gd name="connsiteY0" fmla="*/ 28861 h 135869"/>
                <a:gd name="connsiteX1" fmla="*/ 237258 w 288217"/>
                <a:gd name="connsiteY1" fmla="*/ 30290 h 135869"/>
                <a:gd name="connsiteX2" fmla="*/ 186966 w 288217"/>
                <a:gd name="connsiteY2" fmla="*/ 55245 h 135869"/>
                <a:gd name="connsiteX3" fmla="*/ 186966 w 288217"/>
                <a:gd name="connsiteY3" fmla="*/ 55245 h 135869"/>
                <a:gd name="connsiteX4" fmla="*/ 184871 w 288217"/>
                <a:gd name="connsiteY4" fmla="*/ 56198 h 135869"/>
                <a:gd name="connsiteX5" fmla="*/ 142389 w 288217"/>
                <a:gd name="connsiteY5" fmla="*/ 72771 h 135869"/>
                <a:gd name="connsiteX6" fmla="*/ 136865 w 288217"/>
                <a:gd name="connsiteY6" fmla="*/ 74676 h 135869"/>
                <a:gd name="connsiteX7" fmla="*/ 97908 w 288217"/>
                <a:gd name="connsiteY7" fmla="*/ 84963 h 135869"/>
                <a:gd name="connsiteX8" fmla="*/ 90288 w 288217"/>
                <a:gd name="connsiteY8" fmla="*/ 86392 h 135869"/>
                <a:gd name="connsiteX9" fmla="*/ 42663 w 288217"/>
                <a:gd name="connsiteY9" fmla="*/ 89154 h 135869"/>
                <a:gd name="connsiteX10" fmla="*/ 3610 w 288217"/>
                <a:gd name="connsiteY10" fmla="*/ 129064 h 135869"/>
                <a:gd name="connsiteX11" fmla="*/ 60760 w 288217"/>
                <a:gd name="connsiteY11" fmla="*/ 114490 h 135869"/>
                <a:gd name="connsiteX12" fmla="*/ 62125 w 288217"/>
                <a:gd name="connsiteY12" fmla="*/ 132489 h 135869"/>
                <a:gd name="connsiteX13" fmla="*/ 62474 w 288217"/>
                <a:gd name="connsiteY13" fmla="*/ 132778 h 135869"/>
                <a:gd name="connsiteX14" fmla="*/ 117529 w 288217"/>
                <a:gd name="connsiteY14" fmla="*/ 102965 h 135869"/>
                <a:gd name="connsiteX15" fmla="*/ 121720 w 288217"/>
                <a:gd name="connsiteY15" fmla="*/ 120015 h 135869"/>
                <a:gd name="connsiteX16" fmla="*/ 176013 w 288217"/>
                <a:gd name="connsiteY16" fmla="*/ 74105 h 135869"/>
                <a:gd name="connsiteX17" fmla="*/ 176013 w 288217"/>
                <a:gd name="connsiteY17" fmla="*/ 108966 h 135869"/>
                <a:gd name="connsiteX18" fmla="*/ 232019 w 288217"/>
                <a:gd name="connsiteY18" fmla="*/ 48101 h 135869"/>
                <a:gd name="connsiteX19" fmla="*/ 240592 w 288217"/>
                <a:gd name="connsiteY19" fmla="*/ 74771 h 135869"/>
                <a:gd name="connsiteX20" fmla="*/ 288217 w 288217"/>
                <a:gd name="connsiteY20" fmla="*/ 0 h 135869"/>
                <a:gd name="connsiteX21" fmla="*/ 239830 w 288217"/>
                <a:gd name="connsiteY21" fmla="*/ 28861 h 135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88217" h="135869">
                  <a:moveTo>
                    <a:pt x="239830" y="28861"/>
                  </a:moveTo>
                  <a:lnTo>
                    <a:pt x="237258" y="30290"/>
                  </a:lnTo>
                  <a:cubicBezTo>
                    <a:pt x="221637" y="38767"/>
                    <a:pt x="204683" y="47339"/>
                    <a:pt x="186966" y="55245"/>
                  </a:cubicBezTo>
                  <a:lnTo>
                    <a:pt x="186966" y="55245"/>
                  </a:lnTo>
                  <a:lnTo>
                    <a:pt x="184871" y="56198"/>
                  </a:lnTo>
                  <a:cubicBezTo>
                    <a:pt x="170964" y="62198"/>
                    <a:pt x="156296" y="67913"/>
                    <a:pt x="142389" y="72771"/>
                  </a:cubicBezTo>
                  <a:lnTo>
                    <a:pt x="136865" y="74676"/>
                  </a:lnTo>
                  <a:cubicBezTo>
                    <a:pt x="124100" y="78892"/>
                    <a:pt x="111090" y="82327"/>
                    <a:pt x="97908" y="84963"/>
                  </a:cubicBezTo>
                  <a:cubicBezTo>
                    <a:pt x="95431" y="85535"/>
                    <a:pt x="92859" y="85915"/>
                    <a:pt x="90288" y="86392"/>
                  </a:cubicBezTo>
                  <a:cubicBezTo>
                    <a:pt x="74583" y="89240"/>
                    <a:pt x="58591" y="90167"/>
                    <a:pt x="42663" y="89154"/>
                  </a:cubicBezTo>
                  <a:cubicBezTo>
                    <a:pt x="29709" y="94012"/>
                    <a:pt x="-12487" y="111443"/>
                    <a:pt x="3610" y="129064"/>
                  </a:cubicBezTo>
                  <a:cubicBezTo>
                    <a:pt x="15040" y="141732"/>
                    <a:pt x="37519" y="131064"/>
                    <a:pt x="60760" y="114490"/>
                  </a:cubicBezTo>
                  <a:cubicBezTo>
                    <a:pt x="56167" y="119838"/>
                    <a:pt x="56778" y="127896"/>
                    <a:pt x="62125" y="132489"/>
                  </a:cubicBezTo>
                  <a:cubicBezTo>
                    <a:pt x="62240" y="132588"/>
                    <a:pt x="62356" y="132684"/>
                    <a:pt x="62474" y="132778"/>
                  </a:cubicBezTo>
                  <a:cubicBezTo>
                    <a:pt x="75619" y="143161"/>
                    <a:pt x="96764" y="125920"/>
                    <a:pt x="117529" y="102965"/>
                  </a:cubicBezTo>
                  <a:cubicBezTo>
                    <a:pt x="114862" y="110109"/>
                    <a:pt x="115243" y="116491"/>
                    <a:pt x="121720" y="120015"/>
                  </a:cubicBezTo>
                  <a:cubicBezTo>
                    <a:pt x="137341" y="128778"/>
                    <a:pt x="157534" y="103727"/>
                    <a:pt x="176013" y="74105"/>
                  </a:cubicBezTo>
                  <a:cubicBezTo>
                    <a:pt x="169250" y="89344"/>
                    <a:pt x="166488" y="104203"/>
                    <a:pt x="176013" y="108966"/>
                  </a:cubicBezTo>
                  <a:cubicBezTo>
                    <a:pt x="193729" y="117539"/>
                    <a:pt x="215351" y="84582"/>
                    <a:pt x="232019" y="48101"/>
                  </a:cubicBezTo>
                  <a:cubicBezTo>
                    <a:pt x="229543" y="60007"/>
                    <a:pt x="230210" y="71628"/>
                    <a:pt x="240592" y="74771"/>
                  </a:cubicBezTo>
                  <a:cubicBezTo>
                    <a:pt x="262785" y="81344"/>
                    <a:pt x="277454" y="45434"/>
                    <a:pt x="288217" y="0"/>
                  </a:cubicBezTo>
                  <a:cubicBezTo>
                    <a:pt x="275073" y="8477"/>
                    <a:pt x="258594" y="18479"/>
                    <a:pt x="239830" y="28861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718" name="任意多边形: 形状 3717">
            <a:extLst>
              <a:ext uri="{FF2B5EF4-FFF2-40B4-BE49-F238E27FC236}">
                <a16:creationId xmlns:a16="http://schemas.microsoft.com/office/drawing/2014/main" id="{2C12D6E3-53C1-DEF6-2189-13AA941B197A}"/>
              </a:ext>
            </a:extLst>
          </p:cNvPr>
          <p:cNvSpPr/>
          <p:nvPr/>
        </p:nvSpPr>
        <p:spPr>
          <a:xfrm>
            <a:off x="6157319" y="1767557"/>
            <a:ext cx="2308429" cy="457476"/>
          </a:xfrm>
          <a:custGeom>
            <a:avLst/>
            <a:gdLst>
              <a:gd name="connsiteX0" fmla="*/ 69813 w 3633698"/>
              <a:gd name="connsiteY0" fmla="*/ 0 h 720114"/>
              <a:gd name="connsiteX1" fmla="*/ 329121 w 3633698"/>
              <a:gd name="connsiteY1" fmla="*/ 0 h 720114"/>
              <a:gd name="connsiteX2" fmla="*/ 534945 w 3633698"/>
              <a:gd name="connsiteY2" fmla="*/ 0 h 720114"/>
              <a:gd name="connsiteX3" fmla="*/ 574090 w 3633698"/>
              <a:gd name="connsiteY3" fmla="*/ 0 h 720114"/>
              <a:gd name="connsiteX4" fmla="*/ 782627 w 3633698"/>
              <a:gd name="connsiteY4" fmla="*/ 0 h 720114"/>
              <a:gd name="connsiteX5" fmla="*/ 846249 w 3633698"/>
              <a:gd name="connsiteY5" fmla="*/ 0 h 720114"/>
              <a:gd name="connsiteX6" fmla="*/ 975269 w 3633698"/>
              <a:gd name="connsiteY6" fmla="*/ 0 h 720114"/>
              <a:gd name="connsiteX7" fmla="*/ 1105557 w 3633698"/>
              <a:gd name="connsiteY7" fmla="*/ 0 h 720114"/>
              <a:gd name="connsiteX8" fmla="*/ 1234577 w 3633698"/>
              <a:gd name="connsiteY8" fmla="*/ 0 h 720114"/>
              <a:gd name="connsiteX9" fmla="*/ 1311381 w 3633698"/>
              <a:gd name="connsiteY9" fmla="*/ 0 h 720114"/>
              <a:gd name="connsiteX10" fmla="*/ 1350526 w 3633698"/>
              <a:gd name="connsiteY10" fmla="*/ 0 h 720114"/>
              <a:gd name="connsiteX11" fmla="*/ 1559063 w 3633698"/>
              <a:gd name="connsiteY11" fmla="*/ 0 h 720114"/>
              <a:gd name="connsiteX12" fmla="*/ 1622685 w 3633698"/>
              <a:gd name="connsiteY12" fmla="*/ 0 h 720114"/>
              <a:gd name="connsiteX13" fmla="*/ 1751705 w 3633698"/>
              <a:gd name="connsiteY13" fmla="*/ 0 h 720114"/>
              <a:gd name="connsiteX14" fmla="*/ 1881993 w 3633698"/>
              <a:gd name="connsiteY14" fmla="*/ 0 h 720114"/>
              <a:gd name="connsiteX15" fmla="*/ 2011013 w 3633698"/>
              <a:gd name="connsiteY15" fmla="*/ 0 h 720114"/>
              <a:gd name="connsiteX16" fmla="*/ 2087817 w 3633698"/>
              <a:gd name="connsiteY16" fmla="*/ 0 h 720114"/>
              <a:gd name="connsiteX17" fmla="*/ 2126962 w 3633698"/>
              <a:gd name="connsiteY17" fmla="*/ 0 h 720114"/>
              <a:gd name="connsiteX18" fmla="*/ 2335500 w 3633698"/>
              <a:gd name="connsiteY18" fmla="*/ 0 h 720114"/>
              <a:gd name="connsiteX19" fmla="*/ 2399121 w 3633698"/>
              <a:gd name="connsiteY19" fmla="*/ 0 h 720114"/>
              <a:gd name="connsiteX20" fmla="*/ 2528141 w 3633698"/>
              <a:gd name="connsiteY20" fmla="*/ 0 h 720114"/>
              <a:gd name="connsiteX21" fmla="*/ 2658429 w 3633698"/>
              <a:gd name="connsiteY21" fmla="*/ 0 h 720114"/>
              <a:gd name="connsiteX22" fmla="*/ 2787449 w 3633698"/>
              <a:gd name="connsiteY22" fmla="*/ 0 h 720114"/>
              <a:gd name="connsiteX23" fmla="*/ 2864253 w 3633698"/>
              <a:gd name="connsiteY23" fmla="*/ 0 h 720114"/>
              <a:gd name="connsiteX24" fmla="*/ 2903399 w 3633698"/>
              <a:gd name="connsiteY24" fmla="*/ 0 h 720114"/>
              <a:gd name="connsiteX25" fmla="*/ 3111936 w 3633698"/>
              <a:gd name="connsiteY25" fmla="*/ 0 h 720114"/>
              <a:gd name="connsiteX26" fmla="*/ 3304577 w 3633698"/>
              <a:gd name="connsiteY26" fmla="*/ 0 h 720114"/>
              <a:gd name="connsiteX27" fmla="*/ 3563885 w 3633698"/>
              <a:gd name="connsiteY27" fmla="*/ 0 h 720114"/>
              <a:gd name="connsiteX28" fmla="*/ 3564275 w 3633698"/>
              <a:gd name="connsiteY28" fmla="*/ 3867 h 720114"/>
              <a:gd name="connsiteX29" fmla="*/ 3633698 w 3633698"/>
              <a:gd name="connsiteY29" fmla="*/ 60449 h 720114"/>
              <a:gd name="connsiteX30" fmla="*/ 3633698 w 3633698"/>
              <a:gd name="connsiteY30" fmla="*/ 201473 h 720114"/>
              <a:gd name="connsiteX31" fmla="*/ 3633698 w 3633698"/>
              <a:gd name="connsiteY31" fmla="*/ 329328 h 720114"/>
              <a:gd name="connsiteX32" fmla="*/ 3633698 w 3633698"/>
              <a:gd name="connsiteY32" fmla="*/ 470352 h 720114"/>
              <a:gd name="connsiteX33" fmla="*/ 3633698 w 3633698"/>
              <a:gd name="connsiteY33" fmla="*/ 511684 h 720114"/>
              <a:gd name="connsiteX34" fmla="*/ 3633698 w 3633698"/>
              <a:gd name="connsiteY34" fmla="*/ 604792 h 720114"/>
              <a:gd name="connsiteX35" fmla="*/ 3633698 w 3633698"/>
              <a:gd name="connsiteY35" fmla="*/ 652708 h 720114"/>
              <a:gd name="connsiteX36" fmla="*/ 3564275 w 3633698"/>
              <a:gd name="connsiteY36" fmla="*/ 709289 h 720114"/>
              <a:gd name="connsiteX37" fmla="*/ 3563184 w 3633698"/>
              <a:gd name="connsiteY37" fmla="*/ 720114 h 720114"/>
              <a:gd name="connsiteX38" fmla="*/ 3370542 w 3633698"/>
              <a:gd name="connsiteY38" fmla="*/ 720114 h 720114"/>
              <a:gd name="connsiteX39" fmla="*/ 3304577 w 3633698"/>
              <a:gd name="connsiteY39" fmla="*/ 720114 h 720114"/>
              <a:gd name="connsiteX40" fmla="*/ 3122859 w 3633698"/>
              <a:gd name="connsiteY40" fmla="*/ 720114 h 720114"/>
              <a:gd name="connsiteX41" fmla="*/ 3111936 w 3633698"/>
              <a:gd name="connsiteY41" fmla="*/ 720114 h 720114"/>
              <a:gd name="connsiteX42" fmla="*/ 2902697 w 3633698"/>
              <a:gd name="connsiteY42" fmla="*/ 720114 h 720114"/>
              <a:gd name="connsiteX43" fmla="*/ 2864253 w 3633698"/>
              <a:gd name="connsiteY43" fmla="*/ 720114 h 720114"/>
              <a:gd name="connsiteX44" fmla="*/ 2786748 w 3633698"/>
              <a:gd name="connsiteY44" fmla="*/ 720114 h 720114"/>
              <a:gd name="connsiteX45" fmla="*/ 2658429 w 3633698"/>
              <a:gd name="connsiteY45" fmla="*/ 720114 h 720114"/>
              <a:gd name="connsiteX46" fmla="*/ 2644091 w 3633698"/>
              <a:gd name="connsiteY46" fmla="*/ 720114 h 720114"/>
              <a:gd name="connsiteX47" fmla="*/ 2594106 w 3633698"/>
              <a:gd name="connsiteY47" fmla="*/ 720114 h 720114"/>
              <a:gd name="connsiteX48" fmla="*/ 2528141 w 3633698"/>
              <a:gd name="connsiteY48" fmla="*/ 720114 h 720114"/>
              <a:gd name="connsiteX49" fmla="*/ 2399823 w 3633698"/>
              <a:gd name="connsiteY49" fmla="*/ 720114 h 720114"/>
              <a:gd name="connsiteX50" fmla="*/ 2346423 w 3633698"/>
              <a:gd name="connsiteY50" fmla="*/ 720114 h 720114"/>
              <a:gd name="connsiteX51" fmla="*/ 2335500 w 3633698"/>
              <a:gd name="connsiteY51" fmla="*/ 720114 h 720114"/>
              <a:gd name="connsiteX52" fmla="*/ 2126261 w 3633698"/>
              <a:gd name="connsiteY52" fmla="*/ 720114 h 720114"/>
              <a:gd name="connsiteX53" fmla="*/ 2087817 w 3633698"/>
              <a:gd name="connsiteY53" fmla="*/ 720114 h 720114"/>
              <a:gd name="connsiteX54" fmla="*/ 2010311 w 3633698"/>
              <a:gd name="connsiteY54" fmla="*/ 720114 h 720114"/>
              <a:gd name="connsiteX55" fmla="*/ 1881993 w 3633698"/>
              <a:gd name="connsiteY55" fmla="*/ 720114 h 720114"/>
              <a:gd name="connsiteX56" fmla="*/ 1867655 w 3633698"/>
              <a:gd name="connsiteY56" fmla="*/ 720114 h 720114"/>
              <a:gd name="connsiteX57" fmla="*/ 1817669 w 3633698"/>
              <a:gd name="connsiteY57" fmla="*/ 720114 h 720114"/>
              <a:gd name="connsiteX58" fmla="*/ 1751705 w 3633698"/>
              <a:gd name="connsiteY58" fmla="*/ 720114 h 720114"/>
              <a:gd name="connsiteX59" fmla="*/ 1623386 w 3633698"/>
              <a:gd name="connsiteY59" fmla="*/ 720114 h 720114"/>
              <a:gd name="connsiteX60" fmla="*/ 1569987 w 3633698"/>
              <a:gd name="connsiteY60" fmla="*/ 720114 h 720114"/>
              <a:gd name="connsiteX61" fmla="*/ 1559063 w 3633698"/>
              <a:gd name="connsiteY61" fmla="*/ 720114 h 720114"/>
              <a:gd name="connsiteX62" fmla="*/ 1349825 w 3633698"/>
              <a:gd name="connsiteY62" fmla="*/ 720114 h 720114"/>
              <a:gd name="connsiteX63" fmla="*/ 1311381 w 3633698"/>
              <a:gd name="connsiteY63" fmla="*/ 720114 h 720114"/>
              <a:gd name="connsiteX64" fmla="*/ 1233875 w 3633698"/>
              <a:gd name="connsiteY64" fmla="*/ 720114 h 720114"/>
              <a:gd name="connsiteX65" fmla="*/ 1105557 w 3633698"/>
              <a:gd name="connsiteY65" fmla="*/ 720114 h 720114"/>
              <a:gd name="connsiteX66" fmla="*/ 1091219 w 3633698"/>
              <a:gd name="connsiteY66" fmla="*/ 720114 h 720114"/>
              <a:gd name="connsiteX67" fmla="*/ 1041233 w 3633698"/>
              <a:gd name="connsiteY67" fmla="*/ 720114 h 720114"/>
              <a:gd name="connsiteX68" fmla="*/ 975269 w 3633698"/>
              <a:gd name="connsiteY68" fmla="*/ 720114 h 720114"/>
              <a:gd name="connsiteX69" fmla="*/ 846950 w 3633698"/>
              <a:gd name="connsiteY69" fmla="*/ 720114 h 720114"/>
              <a:gd name="connsiteX70" fmla="*/ 793551 w 3633698"/>
              <a:gd name="connsiteY70" fmla="*/ 720114 h 720114"/>
              <a:gd name="connsiteX71" fmla="*/ 782627 w 3633698"/>
              <a:gd name="connsiteY71" fmla="*/ 720114 h 720114"/>
              <a:gd name="connsiteX72" fmla="*/ 573389 w 3633698"/>
              <a:gd name="connsiteY72" fmla="*/ 720114 h 720114"/>
              <a:gd name="connsiteX73" fmla="*/ 534945 w 3633698"/>
              <a:gd name="connsiteY73" fmla="*/ 720114 h 720114"/>
              <a:gd name="connsiteX74" fmla="*/ 329121 w 3633698"/>
              <a:gd name="connsiteY74" fmla="*/ 720114 h 720114"/>
              <a:gd name="connsiteX75" fmla="*/ 314783 w 3633698"/>
              <a:gd name="connsiteY75" fmla="*/ 720114 h 720114"/>
              <a:gd name="connsiteX76" fmla="*/ 70514 w 3633698"/>
              <a:gd name="connsiteY76" fmla="*/ 720114 h 720114"/>
              <a:gd name="connsiteX77" fmla="*/ 69423 w 3633698"/>
              <a:gd name="connsiteY77" fmla="*/ 709289 h 720114"/>
              <a:gd name="connsiteX78" fmla="*/ 0 w 3633698"/>
              <a:gd name="connsiteY78" fmla="*/ 652708 h 720114"/>
              <a:gd name="connsiteX79" fmla="*/ 0 w 3633698"/>
              <a:gd name="connsiteY79" fmla="*/ 652708 h 720114"/>
              <a:gd name="connsiteX80" fmla="*/ 0 w 3633698"/>
              <a:gd name="connsiteY80" fmla="*/ 604792 h 720114"/>
              <a:gd name="connsiteX81" fmla="*/ 0 w 3633698"/>
              <a:gd name="connsiteY81" fmla="*/ 511684 h 720114"/>
              <a:gd name="connsiteX82" fmla="*/ 0 w 3633698"/>
              <a:gd name="connsiteY82" fmla="*/ 470352 h 720114"/>
              <a:gd name="connsiteX83" fmla="*/ 0 w 3633698"/>
              <a:gd name="connsiteY83" fmla="*/ 329328 h 720114"/>
              <a:gd name="connsiteX84" fmla="*/ 0 w 3633698"/>
              <a:gd name="connsiteY84" fmla="*/ 201473 h 720114"/>
              <a:gd name="connsiteX85" fmla="*/ 0 w 3633698"/>
              <a:gd name="connsiteY85" fmla="*/ 60449 h 720114"/>
              <a:gd name="connsiteX86" fmla="*/ 0 w 3633698"/>
              <a:gd name="connsiteY86" fmla="*/ 60449 h 720114"/>
              <a:gd name="connsiteX87" fmla="*/ 69423 w 3633698"/>
              <a:gd name="connsiteY87" fmla="*/ 3867 h 720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3633698" h="720114">
                <a:moveTo>
                  <a:pt x="69813" y="0"/>
                </a:moveTo>
                <a:lnTo>
                  <a:pt x="329121" y="0"/>
                </a:lnTo>
                <a:lnTo>
                  <a:pt x="534945" y="0"/>
                </a:lnTo>
                <a:lnTo>
                  <a:pt x="574090" y="0"/>
                </a:lnTo>
                <a:lnTo>
                  <a:pt x="782627" y="0"/>
                </a:lnTo>
                <a:lnTo>
                  <a:pt x="846249" y="0"/>
                </a:lnTo>
                <a:lnTo>
                  <a:pt x="975269" y="0"/>
                </a:lnTo>
                <a:lnTo>
                  <a:pt x="1105557" y="0"/>
                </a:lnTo>
                <a:lnTo>
                  <a:pt x="1234577" y="0"/>
                </a:lnTo>
                <a:lnTo>
                  <a:pt x="1311381" y="0"/>
                </a:lnTo>
                <a:lnTo>
                  <a:pt x="1350526" y="0"/>
                </a:lnTo>
                <a:lnTo>
                  <a:pt x="1559063" y="0"/>
                </a:lnTo>
                <a:lnTo>
                  <a:pt x="1622685" y="0"/>
                </a:lnTo>
                <a:lnTo>
                  <a:pt x="1751705" y="0"/>
                </a:lnTo>
                <a:lnTo>
                  <a:pt x="1881993" y="0"/>
                </a:lnTo>
                <a:lnTo>
                  <a:pt x="2011013" y="0"/>
                </a:lnTo>
                <a:lnTo>
                  <a:pt x="2087817" y="0"/>
                </a:lnTo>
                <a:lnTo>
                  <a:pt x="2126962" y="0"/>
                </a:lnTo>
                <a:lnTo>
                  <a:pt x="2335500" y="0"/>
                </a:lnTo>
                <a:lnTo>
                  <a:pt x="2399121" y="0"/>
                </a:lnTo>
                <a:lnTo>
                  <a:pt x="2528141" y="0"/>
                </a:lnTo>
                <a:lnTo>
                  <a:pt x="2658429" y="0"/>
                </a:lnTo>
                <a:lnTo>
                  <a:pt x="2787449" y="0"/>
                </a:lnTo>
                <a:lnTo>
                  <a:pt x="2864253" y="0"/>
                </a:lnTo>
                <a:lnTo>
                  <a:pt x="2903399" y="0"/>
                </a:lnTo>
                <a:lnTo>
                  <a:pt x="3111936" y="0"/>
                </a:lnTo>
                <a:lnTo>
                  <a:pt x="3304577" y="0"/>
                </a:lnTo>
                <a:lnTo>
                  <a:pt x="3563885" y="0"/>
                </a:lnTo>
                <a:lnTo>
                  <a:pt x="3564275" y="3867"/>
                </a:lnTo>
                <a:cubicBezTo>
                  <a:pt x="3570883" y="36158"/>
                  <a:pt x="3599453" y="60449"/>
                  <a:pt x="3633698" y="60449"/>
                </a:cubicBezTo>
                <a:lnTo>
                  <a:pt x="3633698" y="201473"/>
                </a:lnTo>
                <a:lnTo>
                  <a:pt x="3633698" y="329328"/>
                </a:lnTo>
                <a:lnTo>
                  <a:pt x="3633698" y="470352"/>
                </a:lnTo>
                <a:lnTo>
                  <a:pt x="3633698" y="511684"/>
                </a:lnTo>
                <a:lnTo>
                  <a:pt x="3633698" y="604792"/>
                </a:lnTo>
                <a:lnTo>
                  <a:pt x="3633698" y="652708"/>
                </a:lnTo>
                <a:cubicBezTo>
                  <a:pt x="3599453" y="652708"/>
                  <a:pt x="3570883" y="676998"/>
                  <a:pt x="3564275" y="709289"/>
                </a:cubicBezTo>
                <a:lnTo>
                  <a:pt x="3563184" y="720114"/>
                </a:lnTo>
                <a:lnTo>
                  <a:pt x="3370542" y="720114"/>
                </a:lnTo>
                <a:lnTo>
                  <a:pt x="3304577" y="720114"/>
                </a:lnTo>
                <a:lnTo>
                  <a:pt x="3122859" y="720114"/>
                </a:lnTo>
                <a:lnTo>
                  <a:pt x="3111936" y="720114"/>
                </a:lnTo>
                <a:lnTo>
                  <a:pt x="2902697" y="720114"/>
                </a:lnTo>
                <a:lnTo>
                  <a:pt x="2864253" y="720114"/>
                </a:lnTo>
                <a:lnTo>
                  <a:pt x="2786748" y="720114"/>
                </a:lnTo>
                <a:lnTo>
                  <a:pt x="2658429" y="720114"/>
                </a:lnTo>
                <a:lnTo>
                  <a:pt x="2644091" y="720114"/>
                </a:lnTo>
                <a:lnTo>
                  <a:pt x="2594106" y="720114"/>
                </a:lnTo>
                <a:lnTo>
                  <a:pt x="2528141" y="720114"/>
                </a:lnTo>
                <a:lnTo>
                  <a:pt x="2399823" y="720114"/>
                </a:lnTo>
                <a:lnTo>
                  <a:pt x="2346423" y="720114"/>
                </a:lnTo>
                <a:lnTo>
                  <a:pt x="2335500" y="720114"/>
                </a:lnTo>
                <a:lnTo>
                  <a:pt x="2126261" y="720114"/>
                </a:lnTo>
                <a:lnTo>
                  <a:pt x="2087817" y="720114"/>
                </a:lnTo>
                <a:lnTo>
                  <a:pt x="2010311" y="720114"/>
                </a:lnTo>
                <a:lnTo>
                  <a:pt x="1881993" y="720114"/>
                </a:lnTo>
                <a:lnTo>
                  <a:pt x="1867655" y="720114"/>
                </a:lnTo>
                <a:lnTo>
                  <a:pt x="1817669" y="720114"/>
                </a:lnTo>
                <a:lnTo>
                  <a:pt x="1751705" y="720114"/>
                </a:lnTo>
                <a:lnTo>
                  <a:pt x="1623386" y="720114"/>
                </a:lnTo>
                <a:lnTo>
                  <a:pt x="1569987" y="720114"/>
                </a:lnTo>
                <a:lnTo>
                  <a:pt x="1559063" y="720114"/>
                </a:lnTo>
                <a:lnTo>
                  <a:pt x="1349825" y="720114"/>
                </a:lnTo>
                <a:lnTo>
                  <a:pt x="1311381" y="720114"/>
                </a:lnTo>
                <a:lnTo>
                  <a:pt x="1233875" y="720114"/>
                </a:lnTo>
                <a:lnTo>
                  <a:pt x="1105557" y="720114"/>
                </a:lnTo>
                <a:lnTo>
                  <a:pt x="1091219" y="720114"/>
                </a:lnTo>
                <a:lnTo>
                  <a:pt x="1041233" y="720114"/>
                </a:lnTo>
                <a:lnTo>
                  <a:pt x="975269" y="720114"/>
                </a:lnTo>
                <a:lnTo>
                  <a:pt x="846950" y="720114"/>
                </a:lnTo>
                <a:lnTo>
                  <a:pt x="793551" y="720114"/>
                </a:lnTo>
                <a:lnTo>
                  <a:pt x="782627" y="720114"/>
                </a:lnTo>
                <a:lnTo>
                  <a:pt x="573389" y="720114"/>
                </a:lnTo>
                <a:lnTo>
                  <a:pt x="534945" y="720114"/>
                </a:lnTo>
                <a:lnTo>
                  <a:pt x="329121" y="720114"/>
                </a:lnTo>
                <a:lnTo>
                  <a:pt x="314783" y="720114"/>
                </a:lnTo>
                <a:lnTo>
                  <a:pt x="70514" y="720114"/>
                </a:lnTo>
                <a:lnTo>
                  <a:pt x="69423" y="709289"/>
                </a:lnTo>
                <a:cubicBezTo>
                  <a:pt x="62815" y="676998"/>
                  <a:pt x="34244" y="652708"/>
                  <a:pt x="0" y="652708"/>
                </a:cubicBezTo>
                <a:lnTo>
                  <a:pt x="0" y="652708"/>
                </a:lnTo>
                <a:lnTo>
                  <a:pt x="0" y="604792"/>
                </a:lnTo>
                <a:lnTo>
                  <a:pt x="0" y="511684"/>
                </a:lnTo>
                <a:lnTo>
                  <a:pt x="0" y="470352"/>
                </a:lnTo>
                <a:lnTo>
                  <a:pt x="0" y="329328"/>
                </a:lnTo>
                <a:lnTo>
                  <a:pt x="0" y="201473"/>
                </a:lnTo>
                <a:lnTo>
                  <a:pt x="0" y="60449"/>
                </a:lnTo>
                <a:lnTo>
                  <a:pt x="0" y="60449"/>
                </a:lnTo>
                <a:cubicBezTo>
                  <a:pt x="34244" y="60449"/>
                  <a:pt x="62815" y="36158"/>
                  <a:pt x="69423" y="3867"/>
                </a:cubicBezTo>
                <a:close/>
              </a:path>
            </a:pathLst>
          </a:custGeom>
          <a:solidFill>
            <a:srgbClr val="C31A13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3719" name="文本框 3718">
            <a:extLst>
              <a:ext uri="{FF2B5EF4-FFF2-40B4-BE49-F238E27FC236}">
                <a16:creationId xmlns:a16="http://schemas.microsoft.com/office/drawing/2014/main" id="{9978C8B8-4B54-82BC-BB3E-B6A6C3A29A48}"/>
              </a:ext>
            </a:extLst>
          </p:cNvPr>
          <p:cNvSpPr txBox="1"/>
          <p:nvPr/>
        </p:nvSpPr>
        <p:spPr>
          <a:xfrm>
            <a:off x="6493964" y="1811629"/>
            <a:ext cx="16351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72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F5C77B"/>
                    </a:gs>
                  </a:gsLst>
                  <a:lin ang="5400000" scaled="1"/>
                </a:gradFill>
                <a:latin typeface="字魂扁桃体" pitchFamily="2" charset="-122"/>
                <a:ea typeface="字魂扁桃体" pitchFamily="2" charset="-122"/>
                <a:cs typeface="+mn-ea"/>
              </a:defRPr>
            </a:lvl1pPr>
          </a:lstStyle>
          <a:p>
            <a:pPr algn="ctr"/>
            <a:r>
              <a:rPr lang="zh-CN" altLang="en-US" sz="1800" b="1" dirty="0">
                <a:latin typeface="+mj-ea"/>
                <a:ea typeface="+mj-ea"/>
              </a:rPr>
              <a:t>添加标题文本</a:t>
            </a:r>
          </a:p>
        </p:txBody>
      </p:sp>
      <p:sp>
        <p:nvSpPr>
          <p:cNvPr id="3722" name="文本框 3721">
            <a:extLst>
              <a:ext uri="{FF2B5EF4-FFF2-40B4-BE49-F238E27FC236}">
                <a16:creationId xmlns:a16="http://schemas.microsoft.com/office/drawing/2014/main" id="{843341BA-F0B9-FD9C-AEF2-E319FB8955DF}"/>
              </a:ext>
            </a:extLst>
          </p:cNvPr>
          <p:cNvSpPr txBox="1"/>
          <p:nvPr/>
        </p:nvSpPr>
        <p:spPr>
          <a:xfrm>
            <a:off x="6091131" y="2285235"/>
            <a:ext cx="4716433" cy="9941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3729" name="椭圆 3728">
            <a:extLst>
              <a:ext uri="{FF2B5EF4-FFF2-40B4-BE49-F238E27FC236}">
                <a16:creationId xmlns:a16="http://schemas.microsoft.com/office/drawing/2014/main" id="{74A4A0C6-7B27-557C-7794-92D2B3BB07B5}"/>
              </a:ext>
            </a:extLst>
          </p:cNvPr>
          <p:cNvSpPr/>
          <p:nvPr/>
        </p:nvSpPr>
        <p:spPr>
          <a:xfrm>
            <a:off x="6096000" y="3487491"/>
            <a:ext cx="895350" cy="895350"/>
          </a:xfrm>
          <a:prstGeom prst="ellipse">
            <a:avLst/>
          </a:prstGeom>
          <a:solidFill>
            <a:schemeClr val="bg1"/>
          </a:solidFill>
          <a:ln w="12700">
            <a:solidFill>
              <a:srgbClr val="C31A1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730" name="组合 3729">
            <a:extLst>
              <a:ext uri="{FF2B5EF4-FFF2-40B4-BE49-F238E27FC236}">
                <a16:creationId xmlns:a16="http://schemas.microsoft.com/office/drawing/2014/main" id="{4F6F166B-5F5F-81CF-32B2-7111F5A11CC7}"/>
              </a:ext>
            </a:extLst>
          </p:cNvPr>
          <p:cNvGrpSpPr/>
          <p:nvPr/>
        </p:nvGrpSpPr>
        <p:grpSpPr>
          <a:xfrm>
            <a:off x="5425891" y="4412276"/>
            <a:ext cx="2235567" cy="1047355"/>
            <a:chOff x="649652" y="1906534"/>
            <a:chExt cx="2235567" cy="1047355"/>
          </a:xfrm>
        </p:grpSpPr>
        <p:sp>
          <p:nvSpPr>
            <p:cNvPr id="3731" name="文本框 3730">
              <a:extLst>
                <a:ext uri="{FF2B5EF4-FFF2-40B4-BE49-F238E27FC236}">
                  <a16:creationId xmlns:a16="http://schemas.microsoft.com/office/drawing/2014/main" id="{8F1CA8A1-C937-7991-7EEB-0A22EEFA7606}"/>
                </a:ext>
              </a:extLst>
            </p:cNvPr>
            <p:cNvSpPr txBox="1"/>
            <p:nvPr/>
          </p:nvSpPr>
          <p:spPr>
            <a:xfrm>
              <a:off x="855290" y="2190603"/>
              <a:ext cx="182304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32" name="文本框 3731">
              <a:extLst>
                <a:ext uri="{FF2B5EF4-FFF2-40B4-BE49-F238E27FC236}">
                  <a16:creationId xmlns:a16="http://schemas.microsoft.com/office/drawing/2014/main" id="{A343BEE1-73BB-2940-5B9A-CA74471667DF}"/>
                </a:ext>
              </a:extLst>
            </p:cNvPr>
            <p:cNvSpPr txBox="1"/>
            <p:nvPr/>
          </p:nvSpPr>
          <p:spPr>
            <a:xfrm>
              <a:off x="649652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735" name="Freeform 34">
            <a:extLst>
              <a:ext uri="{FF2B5EF4-FFF2-40B4-BE49-F238E27FC236}">
                <a16:creationId xmlns:a16="http://schemas.microsoft.com/office/drawing/2014/main" id="{1B2031E5-BC50-B447-46CA-A566B32E7551}"/>
              </a:ext>
            </a:extLst>
          </p:cNvPr>
          <p:cNvSpPr>
            <a:spLocks noEditPoints="1"/>
          </p:cNvSpPr>
          <p:nvPr/>
        </p:nvSpPr>
        <p:spPr bwMode="auto">
          <a:xfrm>
            <a:off x="6341192" y="3733307"/>
            <a:ext cx="403715" cy="403717"/>
          </a:xfrm>
          <a:custGeom>
            <a:avLst/>
            <a:gdLst>
              <a:gd name="T0" fmla="*/ 27 w 55"/>
              <a:gd name="T1" fmla="*/ 55 h 55"/>
              <a:gd name="T2" fmla="*/ 0 w 55"/>
              <a:gd name="T3" fmla="*/ 28 h 55"/>
              <a:gd name="T4" fmla="*/ 27 w 55"/>
              <a:gd name="T5" fmla="*/ 0 h 55"/>
              <a:gd name="T6" fmla="*/ 55 w 55"/>
              <a:gd name="T7" fmla="*/ 28 h 55"/>
              <a:gd name="T8" fmla="*/ 27 w 55"/>
              <a:gd name="T9" fmla="*/ 55 h 55"/>
              <a:gd name="T10" fmla="*/ 27 w 55"/>
              <a:gd name="T11" fmla="*/ 5 h 55"/>
              <a:gd name="T12" fmla="*/ 4 w 55"/>
              <a:gd name="T13" fmla="*/ 28 h 55"/>
              <a:gd name="T14" fmla="*/ 27 w 55"/>
              <a:gd name="T15" fmla="*/ 51 h 55"/>
              <a:gd name="T16" fmla="*/ 50 w 55"/>
              <a:gd name="T17" fmla="*/ 28 h 55"/>
              <a:gd name="T18" fmla="*/ 27 w 55"/>
              <a:gd name="T19" fmla="*/ 5 h 55"/>
              <a:gd name="T20" fmla="*/ 27 w 55"/>
              <a:gd name="T21" fmla="*/ 46 h 55"/>
              <a:gd name="T22" fmla="*/ 9 w 55"/>
              <a:gd name="T23" fmla="*/ 28 h 55"/>
              <a:gd name="T24" fmla="*/ 27 w 55"/>
              <a:gd name="T25" fmla="*/ 9 h 55"/>
              <a:gd name="T26" fmla="*/ 45 w 55"/>
              <a:gd name="T27" fmla="*/ 28 h 55"/>
              <a:gd name="T28" fmla="*/ 27 w 55"/>
              <a:gd name="T29" fmla="*/ 46 h 55"/>
              <a:gd name="T30" fmla="*/ 27 w 55"/>
              <a:gd name="T31" fmla="*/ 14 h 55"/>
              <a:gd name="T32" fmla="*/ 13 w 55"/>
              <a:gd name="T33" fmla="*/ 28 h 55"/>
              <a:gd name="T34" fmla="*/ 27 w 55"/>
              <a:gd name="T35" fmla="*/ 41 h 55"/>
              <a:gd name="T36" fmla="*/ 41 w 55"/>
              <a:gd name="T37" fmla="*/ 28 h 55"/>
              <a:gd name="T38" fmla="*/ 27 w 55"/>
              <a:gd name="T39" fmla="*/ 14 h 55"/>
              <a:gd name="T40" fmla="*/ 27 w 55"/>
              <a:gd name="T41" fmla="*/ 37 h 55"/>
              <a:gd name="T42" fmla="*/ 18 w 55"/>
              <a:gd name="T43" fmla="*/ 28 h 55"/>
              <a:gd name="T44" fmla="*/ 27 w 55"/>
              <a:gd name="T45" fmla="*/ 19 h 55"/>
              <a:gd name="T46" fmla="*/ 36 w 55"/>
              <a:gd name="T47" fmla="*/ 28 h 55"/>
              <a:gd name="T48" fmla="*/ 27 w 55"/>
              <a:gd name="T49" fmla="*/ 37 h 55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3"/>
                  <a:pt x="0" y="28"/>
                </a:cubicBezTo>
                <a:cubicBezTo>
                  <a:pt x="0" y="13"/>
                  <a:pt x="12" y="0"/>
                  <a:pt x="27" y="0"/>
                </a:cubicBezTo>
                <a:cubicBezTo>
                  <a:pt x="42" y="0"/>
                  <a:pt x="55" y="13"/>
                  <a:pt x="55" y="28"/>
                </a:cubicBezTo>
                <a:cubicBezTo>
                  <a:pt x="55" y="43"/>
                  <a:pt x="42" y="55"/>
                  <a:pt x="27" y="55"/>
                </a:cubicBezTo>
                <a:close/>
                <a:moveTo>
                  <a:pt x="27" y="5"/>
                </a:moveTo>
                <a:cubicBezTo>
                  <a:pt x="15" y="5"/>
                  <a:pt x="4" y="15"/>
                  <a:pt x="4" y="28"/>
                </a:cubicBezTo>
                <a:cubicBezTo>
                  <a:pt x="4" y="40"/>
                  <a:pt x="15" y="51"/>
                  <a:pt x="27" y="51"/>
                </a:cubicBezTo>
                <a:cubicBezTo>
                  <a:pt x="40" y="51"/>
                  <a:pt x="50" y="40"/>
                  <a:pt x="50" y="28"/>
                </a:cubicBezTo>
                <a:cubicBezTo>
                  <a:pt x="50" y="15"/>
                  <a:pt x="40" y="5"/>
                  <a:pt x="27" y="5"/>
                </a:cubicBezTo>
                <a:close/>
                <a:moveTo>
                  <a:pt x="27" y="46"/>
                </a:moveTo>
                <a:cubicBezTo>
                  <a:pt x="17" y="46"/>
                  <a:pt x="9" y="38"/>
                  <a:pt x="9" y="28"/>
                </a:cubicBezTo>
                <a:cubicBezTo>
                  <a:pt x="9" y="18"/>
                  <a:pt x="17" y="9"/>
                  <a:pt x="27" y="9"/>
                </a:cubicBezTo>
                <a:cubicBezTo>
                  <a:pt x="37" y="9"/>
                  <a:pt x="45" y="18"/>
                  <a:pt x="45" y="28"/>
                </a:cubicBezTo>
                <a:cubicBezTo>
                  <a:pt x="45" y="38"/>
                  <a:pt x="37" y="46"/>
                  <a:pt x="27" y="46"/>
                </a:cubicBezTo>
                <a:close/>
                <a:moveTo>
                  <a:pt x="27" y="14"/>
                </a:moveTo>
                <a:cubicBezTo>
                  <a:pt x="20" y="14"/>
                  <a:pt x="13" y="20"/>
                  <a:pt x="13" y="28"/>
                </a:cubicBezTo>
                <a:cubicBezTo>
                  <a:pt x="13" y="35"/>
                  <a:pt x="20" y="41"/>
                  <a:pt x="27" y="41"/>
                </a:cubicBezTo>
                <a:cubicBezTo>
                  <a:pt x="35" y="41"/>
                  <a:pt x="41" y="35"/>
                  <a:pt x="41" y="28"/>
                </a:cubicBezTo>
                <a:cubicBezTo>
                  <a:pt x="41" y="20"/>
                  <a:pt x="35" y="14"/>
                  <a:pt x="27" y="14"/>
                </a:cubicBezTo>
                <a:close/>
                <a:moveTo>
                  <a:pt x="27" y="37"/>
                </a:moveTo>
                <a:cubicBezTo>
                  <a:pt x="22" y="37"/>
                  <a:pt x="18" y="33"/>
                  <a:pt x="18" y="28"/>
                </a:cubicBezTo>
                <a:cubicBezTo>
                  <a:pt x="18" y="23"/>
                  <a:pt x="22" y="19"/>
                  <a:pt x="27" y="19"/>
                </a:cubicBezTo>
                <a:cubicBezTo>
                  <a:pt x="32" y="19"/>
                  <a:pt x="36" y="23"/>
                  <a:pt x="36" y="28"/>
                </a:cubicBezTo>
                <a:cubicBezTo>
                  <a:pt x="36" y="33"/>
                  <a:pt x="32" y="37"/>
                  <a:pt x="27" y="37"/>
                </a:cubicBezTo>
                <a:close/>
              </a:path>
            </a:pathLst>
          </a:custGeom>
          <a:solidFill>
            <a:srgbClr val="C31A13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737" name="椭圆 3736">
            <a:extLst>
              <a:ext uri="{FF2B5EF4-FFF2-40B4-BE49-F238E27FC236}">
                <a16:creationId xmlns:a16="http://schemas.microsoft.com/office/drawing/2014/main" id="{EF8D50EA-4013-2EE3-A006-0B54EA00CC8A}"/>
              </a:ext>
            </a:extLst>
          </p:cNvPr>
          <p:cNvSpPr/>
          <p:nvPr/>
        </p:nvSpPr>
        <p:spPr>
          <a:xfrm>
            <a:off x="8129104" y="3487491"/>
            <a:ext cx="895350" cy="895350"/>
          </a:xfrm>
          <a:prstGeom prst="ellipse">
            <a:avLst/>
          </a:prstGeom>
          <a:solidFill>
            <a:schemeClr val="bg1"/>
          </a:solidFill>
          <a:ln w="12700">
            <a:solidFill>
              <a:srgbClr val="C31A1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738" name="组合 3737">
            <a:extLst>
              <a:ext uri="{FF2B5EF4-FFF2-40B4-BE49-F238E27FC236}">
                <a16:creationId xmlns:a16="http://schemas.microsoft.com/office/drawing/2014/main" id="{AD143C47-01D3-044D-3ED4-94E076AC1926}"/>
              </a:ext>
            </a:extLst>
          </p:cNvPr>
          <p:cNvGrpSpPr/>
          <p:nvPr/>
        </p:nvGrpSpPr>
        <p:grpSpPr>
          <a:xfrm>
            <a:off x="7458995" y="4412276"/>
            <a:ext cx="2235567" cy="1047355"/>
            <a:chOff x="649652" y="1906534"/>
            <a:chExt cx="2235567" cy="1047355"/>
          </a:xfrm>
        </p:grpSpPr>
        <p:sp>
          <p:nvSpPr>
            <p:cNvPr id="3739" name="文本框 3738">
              <a:extLst>
                <a:ext uri="{FF2B5EF4-FFF2-40B4-BE49-F238E27FC236}">
                  <a16:creationId xmlns:a16="http://schemas.microsoft.com/office/drawing/2014/main" id="{74B73139-921A-D84A-52FC-E39B9A4BB103}"/>
                </a:ext>
              </a:extLst>
            </p:cNvPr>
            <p:cNvSpPr txBox="1"/>
            <p:nvPr/>
          </p:nvSpPr>
          <p:spPr>
            <a:xfrm>
              <a:off x="855290" y="2190603"/>
              <a:ext cx="182304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40" name="文本框 3739">
              <a:extLst>
                <a:ext uri="{FF2B5EF4-FFF2-40B4-BE49-F238E27FC236}">
                  <a16:creationId xmlns:a16="http://schemas.microsoft.com/office/drawing/2014/main" id="{C91F3CB9-0D8D-661E-33F0-2A1B54B9ADFC}"/>
                </a:ext>
              </a:extLst>
            </p:cNvPr>
            <p:cNvSpPr txBox="1"/>
            <p:nvPr/>
          </p:nvSpPr>
          <p:spPr>
            <a:xfrm>
              <a:off x="649652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742" name="椭圆 3741">
            <a:extLst>
              <a:ext uri="{FF2B5EF4-FFF2-40B4-BE49-F238E27FC236}">
                <a16:creationId xmlns:a16="http://schemas.microsoft.com/office/drawing/2014/main" id="{6805536B-6434-6180-222D-3E88C6C5E092}"/>
              </a:ext>
            </a:extLst>
          </p:cNvPr>
          <p:cNvSpPr/>
          <p:nvPr/>
        </p:nvSpPr>
        <p:spPr>
          <a:xfrm>
            <a:off x="10162208" y="3487491"/>
            <a:ext cx="895350" cy="895350"/>
          </a:xfrm>
          <a:prstGeom prst="ellipse">
            <a:avLst/>
          </a:prstGeom>
          <a:solidFill>
            <a:schemeClr val="bg1"/>
          </a:solidFill>
          <a:ln w="12700">
            <a:solidFill>
              <a:srgbClr val="C31A1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743" name="组合 3742">
            <a:extLst>
              <a:ext uri="{FF2B5EF4-FFF2-40B4-BE49-F238E27FC236}">
                <a16:creationId xmlns:a16="http://schemas.microsoft.com/office/drawing/2014/main" id="{82C54001-1ED8-CEB4-DC34-C607398AA4E2}"/>
              </a:ext>
            </a:extLst>
          </p:cNvPr>
          <p:cNvGrpSpPr/>
          <p:nvPr/>
        </p:nvGrpSpPr>
        <p:grpSpPr>
          <a:xfrm>
            <a:off x="9492099" y="4412276"/>
            <a:ext cx="2235567" cy="1047355"/>
            <a:chOff x="649652" y="1906534"/>
            <a:chExt cx="2235567" cy="1047355"/>
          </a:xfrm>
        </p:grpSpPr>
        <p:sp>
          <p:nvSpPr>
            <p:cNvPr id="3744" name="文本框 3743">
              <a:extLst>
                <a:ext uri="{FF2B5EF4-FFF2-40B4-BE49-F238E27FC236}">
                  <a16:creationId xmlns:a16="http://schemas.microsoft.com/office/drawing/2014/main" id="{BC19E251-72AB-FB4F-1A33-10228AF20590}"/>
                </a:ext>
              </a:extLst>
            </p:cNvPr>
            <p:cNvSpPr txBox="1"/>
            <p:nvPr/>
          </p:nvSpPr>
          <p:spPr>
            <a:xfrm>
              <a:off x="855290" y="2190603"/>
              <a:ext cx="182304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45" name="文本框 3744">
              <a:extLst>
                <a:ext uri="{FF2B5EF4-FFF2-40B4-BE49-F238E27FC236}">
                  <a16:creationId xmlns:a16="http://schemas.microsoft.com/office/drawing/2014/main" id="{9452F878-DB8C-FC36-6EB9-A846F9D65E04}"/>
                </a:ext>
              </a:extLst>
            </p:cNvPr>
            <p:cNvSpPr txBox="1"/>
            <p:nvPr/>
          </p:nvSpPr>
          <p:spPr>
            <a:xfrm>
              <a:off x="649652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747" name="Freeform 64">
            <a:extLst>
              <a:ext uri="{FF2B5EF4-FFF2-40B4-BE49-F238E27FC236}">
                <a16:creationId xmlns:a16="http://schemas.microsoft.com/office/drawing/2014/main" id="{C4093C42-6ED1-7F94-BFCD-681B11E7DF38}"/>
              </a:ext>
            </a:extLst>
          </p:cNvPr>
          <p:cNvSpPr>
            <a:spLocks noEditPoints="1"/>
          </p:cNvSpPr>
          <p:nvPr/>
        </p:nvSpPr>
        <p:spPr bwMode="auto">
          <a:xfrm>
            <a:off x="8311886" y="3713621"/>
            <a:ext cx="528536" cy="443087"/>
          </a:xfrm>
          <a:custGeom>
            <a:avLst/>
            <a:gdLst>
              <a:gd name="T0" fmla="*/ 77 w 77"/>
              <a:gd name="T1" fmla="*/ 51 h 64"/>
              <a:gd name="T2" fmla="*/ 75 w 77"/>
              <a:gd name="T3" fmla="*/ 55 h 64"/>
              <a:gd name="T4" fmla="*/ 59 w 77"/>
              <a:gd name="T5" fmla="*/ 63 h 64"/>
              <a:gd name="T6" fmla="*/ 57 w 77"/>
              <a:gd name="T7" fmla="*/ 64 h 64"/>
              <a:gd name="T8" fmla="*/ 55 w 77"/>
              <a:gd name="T9" fmla="*/ 63 h 64"/>
              <a:gd name="T10" fmla="*/ 39 w 77"/>
              <a:gd name="T11" fmla="*/ 55 h 64"/>
              <a:gd name="T12" fmla="*/ 39 w 77"/>
              <a:gd name="T13" fmla="*/ 55 h 64"/>
              <a:gd name="T14" fmla="*/ 38 w 77"/>
              <a:gd name="T15" fmla="*/ 55 h 64"/>
              <a:gd name="T16" fmla="*/ 22 w 77"/>
              <a:gd name="T17" fmla="*/ 63 h 64"/>
              <a:gd name="T18" fmla="*/ 20 w 77"/>
              <a:gd name="T19" fmla="*/ 64 h 64"/>
              <a:gd name="T20" fmla="*/ 18 w 77"/>
              <a:gd name="T21" fmla="*/ 63 h 64"/>
              <a:gd name="T22" fmla="*/ 2 w 77"/>
              <a:gd name="T23" fmla="*/ 55 h 64"/>
              <a:gd name="T24" fmla="*/ 0 w 77"/>
              <a:gd name="T25" fmla="*/ 51 h 64"/>
              <a:gd name="T26" fmla="*/ 0 w 77"/>
              <a:gd name="T27" fmla="*/ 37 h 64"/>
              <a:gd name="T28" fmla="*/ 3 w 77"/>
              <a:gd name="T29" fmla="*/ 32 h 64"/>
              <a:gd name="T30" fmla="*/ 18 w 77"/>
              <a:gd name="T31" fmla="*/ 26 h 64"/>
              <a:gd name="T32" fmla="*/ 18 w 77"/>
              <a:gd name="T33" fmla="*/ 11 h 64"/>
              <a:gd name="T34" fmla="*/ 21 w 77"/>
              <a:gd name="T35" fmla="*/ 7 h 64"/>
              <a:gd name="T36" fmla="*/ 37 w 77"/>
              <a:gd name="T37" fmla="*/ 0 h 64"/>
              <a:gd name="T38" fmla="*/ 39 w 77"/>
              <a:gd name="T39" fmla="*/ 0 h 64"/>
              <a:gd name="T40" fmla="*/ 40 w 77"/>
              <a:gd name="T41" fmla="*/ 0 h 64"/>
              <a:gd name="T42" fmla="*/ 56 w 77"/>
              <a:gd name="T43" fmla="*/ 7 h 64"/>
              <a:gd name="T44" fmla="*/ 59 w 77"/>
              <a:gd name="T45" fmla="*/ 11 h 64"/>
              <a:gd name="T46" fmla="*/ 59 w 77"/>
              <a:gd name="T47" fmla="*/ 26 h 64"/>
              <a:gd name="T48" fmla="*/ 75 w 77"/>
              <a:gd name="T49" fmla="*/ 32 h 64"/>
              <a:gd name="T50" fmla="*/ 77 w 77"/>
              <a:gd name="T51" fmla="*/ 37 h 64"/>
              <a:gd name="T52" fmla="*/ 77 w 77"/>
              <a:gd name="T53" fmla="*/ 51 h 64"/>
              <a:gd name="T54" fmla="*/ 35 w 77"/>
              <a:gd name="T55" fmla="*/ 36 h 64"/>
              <a:gd name="T56" fmla="*/ 20 w 77"/>
              <a:gd name="T57" fmla="*/ 30 h 64"/>
              <a:gd name="T58" fmla="*/ 6 w 77"/>
              <a:gd name="T59" fmla="*/ 36 h 64"/>
              <a:gd name="T60" fmla="*/ 20 w 77"/>
              <a:gd name="T61" fmla="*/ 42 h 64"/>
              <a:gd name="T62" fmla="*/ 35 w 77"/>
              <a:gd name="T63" fmla="*/ 36 h 64"/>
              <a:gd name="T64" fmla="*/ 36 w 77"/>
              <a:gd name="T65" fmla="*/ 51 h 64"/>
              <a:gd name="T66" fmla="*/ 36 w 77"/>
              <a:gd name="T67" fmla="*/ 40 h 64"/>
              <a:gd name="T68" fmla="*/ 23 w 77"/>
              <a:gd name="T69" fmla="*/ 46 h 64"/>
              <a:gd name="T70" fmla="*/ 23 w 77"/>
              <a:gd name="T71" fmla="*/ 58 h 64"/>
              <a:gd name="T72" fmla="*/ 36 w 77"/>
              <a:gd name="T73" fmla="*/ 51 h 64"/>
              <a:gd name="T74" fmla="*/ 54 w 77"/>
              <a:gd name="T75" fmla="*/ 11 h 64"/>
              <a:gd name="T76" fmla="*/ 39 w 77"/>
              <a:gd name="T77" fmla="*/ 5 h 64"/>
              <a:gd name="T78" fmla="*/ 23 w 77"/>
              <a:gd name="T79" fmla="*/ 11 h 64"/>
              <a:gd name="T80" fmla="*/ 39 w 77"/>
              <a:gd name="T81" fmla="*/ 18 h 64"/>
              <a:gd name="T82" fmla="*/ 54 w 77"/>
              <a:gd name="T83" fmla="*/ 11 h 64"/>
              <a:gd name="T84" fmla="*/ 55 w 77"/>
              <a:gd name="T85" fmla="*/ 26 h 64"/>
              <a:gd name="T86" fmla="*/ 55 w 77"/>
              <a:gd name="T87" fmla="*/ 16 h 64"/>
              <a:gd name="T88" fmla="*/ 41 w 77"/>
              <a:gd name="T89" fmla="*/ 22 h 64"/>
              <a:gd name="T90" fmla="*/ 41 w 77"/>
              <a:gd name="T91" fmla="*/ 32 h 64"/>
              <a:gd name="T92" fmla="*/ 55 w 77"/>
              <a:gd name="T93" fmla="*/ 26 h 64"/>
              <a:gd name="T94" fmla="*/ 71 w 77"/>
              <a:gd name="T95" fmla="*/ 36 h 64"/>
              <a:gd name="T96" fmla="*/ 57 w 77"/>
              <a:gd name="T97" fmla="*/ 30 h 64"/>
              <a:gd name="T98" fmla="*/ 42 w 77"/>
              <a:gd name="T99" fmla="*/ 36 h 64"/>
              <a:gd name="T100" fmla="*/ 57 w 77"/>
              <a:gd name="T101" fmla="*/ 42 h 64"/>
              <a:gd name="T102" fmla="*/ 71 w 77"/>
              <a:gd name="T103" fmla="*/ 36 h 64"/>
              <a:gd name="T104" fmla="*/ 73 w 77"/>
              <a:gd name="T105" fmla="*/ 51 h 64"/>
              <a:gd name="T106" fmla="*/ 73 w 77"/>
              <a:gd name="T107" fmla="*/ 40 h 64"/>
              <a:gd name="T108" fmla="*/ 59 w 77"/>
              <a:gd name="T109" fmla="*/ 46 h 64"/>
              <a:gd name="T110" fmla="*/ 59 w 77"/>
              <a:gd name="T111" fmla="*/ 58 h 64"/>
              <a:gd name="T112" fmla="*/ 73 w 77"/>
              <a:gd name="T113" fmla="*/ 51 h 64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77" h="64">
                <a:moveTo>
                  <a:pt x="77" y="51"/>
                </a:moveTo>
                <a:cubicBezTo>
                  <a:pt x="77" y="53"/>
                  <a:pt x="76" y="55"/>
                  <a:pt x="75" y="55"/>
                </a:cubicBezTo>
                <a:cubicBezTo>
                  <a:pt x="59" y="63"/>
                  <a:pt x="59" y="63"/>
                  <a:pt x="59" y="63"/>
                </a:cubicBezTo>
                <a:cubicBezTo>
                  <a:pt x="58" y="64"/>
                  <a:pt x="58" y="64"/>
                  <a:pt x="57" y="64"/>
                </a:cubicBezTo>
                <a:cubicBezTo>
                  <a:pt x="56" y="64"/>
                  <a:pt x="55" y="64"/>
                  <a:pt x="55" y="63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8" y="55"/>
                  <a:pt x="38" y="55"/>
                </a:cubicBezTo>
                <a:cubicBezTo>
                  <a:pt x="22" y="63"/>
                  <a:pt x="22" y="63"/>
                  <a:pt x="22" y="63"/>
                </a:cubicBezTo>
                <a:cubicBezTo>
                  <a:pt x="22" y="64"/>
                  <a:pt x="21" y="64"/>
                  <a:pt x="20" y="64"/>
                </a:cubicBezTo>
                <a:cubicBezTo>
                  <a:pt x="20" y="64"/>
                  <a:pt x="19" y="64"/>
                  <a:pt x="18" y="63"/>
                </a:cubicBezTo>
                <a:cubicBezTo>
                  <a:pt x="2" y="55"/>
                  <a:pt x="2" y="55"/>
                  <a:pt x="2" y="55"/>
                </a:cubicBezTo>
                <a:cubicBezTo>
                  <a:pt x="1" y="55"/>
                  <a:pt x="0" y="53"/>
                  <a:pt x="0" y="51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35"/>
                  <a:pt x="1" y="33"/>
                  <a:pt x="3" y="32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0"/>
                  <a:pt x="19" y="8"/>
                  <a:pt x="21" y="7"/>
                </a:cubicBezTo>
                <a:cubicBezTo>
                  <a:pt x="37" y="0"/>
                  <a:pt x="37" y="0"/>
                  <a:pt x="37" y="0"/>
                </a:cubicBezTo>
                <a:cubicBezTo>
                  <a:pt x="37" y="0"/>
                  <a:pt x="38" y="0"/>
                  <a:pt x="39" y="0"/>
                </a:cubicBezTo>
                <a:cubicBezTo>
                  <a:pt x="39" y="0"/>
                  <a:pt x="40" y="0"/>
                  <a:pt x="40" y="0"/>
                </a:cubicBezTo>
                <a:cubicBezTo>
                  <a:pt x="56" y="7"/>
                  <a:pt x="56" y="7"/>
                  <a:pt x="56" y="7"/>
                </a:cubicBezTo>
                <a:cubicBezTo>
                  <a:pt x="58" y="8"/>
                  <a:pt x="59" y="10"/>
                  <a:pt x="59" y="11"/>
                </a:cubicBezTo>
                <a:cubicBezTo>
                  <a:pt x="59" y="26"/>
                  <a:pt x="59" y="26"/>
                  <a:pt x="59" y="26"/>
                </a:cubicBezTo>
                <a:cubicBezTo>
                  <a:pt x="75" y="32"/>
                  <a:pt x="75" y="32"/>
                  <a:pt x="75" y="32"/>
                </a:cubicBezTo>
                <a:cubicBezTo>
                  <a:pt x="76" y="33"/>
                  <a:pt x="77" y="35"/>
                  <a:pt x="77" y="37"/>
                </a:cubicBezTo>
                <a:lnTo>
                  <a:pt x="77" y="51"/>
                </a:lnTo>
                <a:close/>
                <a:moveTo>
                  <a:pt x="35" y="36"/>
                </a:moveTo>
                <a:cubicBezTo>
                  <a:pt x="20" y="30"/>
                  <a:pt x="20" y="30"/>
                  <a:pt x="20" y="30"/>
                </a:cubicBezTo>
                <a:cubicBezTo>
                  <a:pt x="6" y="36"/>
                  <a:pt x="6" y="36"/>
                  <a:pt x="6" y="36"/>
                </a:cubicBezTo>
                <a:cubicBezTo>
                  <a:pt x="20" y="42"/>
                  <a:pt x="20" y="42"/>
                  <a:pt x="20" y="42"/>
                </a:cubicBezTo>
                <a:lnTo>
                  <a:pt x="35" y="36"/>
                </a:lnTo>
                <a:close/>
                <a:moveTo>
                  <a:pt x="36" y="51"/>
                </a:moveTo>
                <a:cubicBezTo>
                  <a:pt x="36" y="40"/>
                  <a:pt x="36" y="40"/>
                  <a:pt x="36" y="40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58"/>
                  <a:pt x="23" y="58"/>
                  <a:pt x="23" y="58"/>
                </a:cubicBezTo>
                <a:lnTo>
                  <a:pt x="36" y="51"/>
                </a:lnTo>
                <a:close/>
                <a:moveTo>
                  <a:pt x="54" y="11"/>
                </a:moveTo>
                <a:cubicBezTo>
                  <a:pt x="39" y="5"/>
                  <a:pt x="39" y="5"/>
                  <a:pt x="39" y="5"/>
                </a:cubicBezTo>
                <a:cubicBezTo>
                  <a:pt x="23" y="11"/>
                  <a:pt x="23" y="11"/>
                  <a:pt x="23" y="11"/>
                </a:cubicBezTo>
                <a:cubicBezTo>
                  <a:pt x="39" y="18"/>
                  <a:pt x="39" y="18"/>
                  <a:pt x="39" y="18"/>
                </a:cubicBezTo>
                <a:lnTo>
                  <a:pt x="54" y="11"/>
                </a:lnTo>
                <a:close/>
                <a:moveTo>
                  <a:pt x="55" y="26"/>
                </a:moveTo>
                <a:cubicBezTo>
                  <a:pt x="55" y="16"/>
                  <a:pt x="55" y="16"/>
                  <a:pt x="55" y="16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32"/>
                  <a:pt x="41" y="32"/>
                  <a:pt x="41" y="32"/>
                </a:cubicBezTo>
                <a:lnTo>
                  <a:pt x="55" y="26"/>
                </a:lnTo>
                <a:close/>
                <a:moveTo>
                  <a:pt x="71" y="36"/>
                </a:moveTo>
                <a:cubicBezTo>
                  <a:pt x="57" y="30"/>
                  <a:pt x="57" y="30"/>
                  <a:pt x="57" y="30"/>
                </a:cubicBezTo>
                <a:cubicBezTo>
                  <a:pt x="42" y="36"/>
                  <a:pt x="42" y="36"/>
                  <a:pt x="42" y="36"/>
                </a:cubicBezTo>
                <a:cubicBezTo>
                  <a:pt x="57" y="42"/>
                  <a:pt x="57" y="42"/>
                  <a:pt x="57" y="42"/>
                </a:cubicBezTo>
                <a:lnTo>
                  <a:pt x="71" y="36"/>
                </a:lnTo>
                <a:close/>
                <a:moveTo>
                  <a:pt x="73" y="51"/>
                </a:moveTo>
                <a:cubicBezTo>
                  <a:pt x="73" y="40"/>
                  <a:pt x="73" y="40"/>
                  <a:pt x="73" y="40"/>
                </a:cubicBezTo>
                <a:cubicBezTo>
                  <a:pt x="59" y="46"/>
                  <a:pt x="59" y="46"/>
                  <a:pt x="59" y="46"/>
                </a:cubicBezTo>
                <a:cubicBezTo>
                  <a:pt x="59" y="58"/>
                  <a:pt x="59" y="58"/>
                  <a:pt x="59" y="58"/>
                </a:cubicBezTo>
                <a:lnTo>
                  <a:pt x="73" y="51"/>
                </a:lnTo>
                <a:close/>
              </a:path>
            </a:pathLst>
          </a:custGeom>
          <a:solidFill>
            <a:srgbClr val="C31A13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748" name="Freeform 145" descr="D:\51PPT模板网\51pptmoban.com\图片.jpg">
            <a:extLst>
              <a:ext uri="{FF2B5EF4-FFF2-40B4-BE49-F238E27FC236}">
                <a16:creationId xmlns:a16="http://schemas.microsoft.com/office/drawing/2014/main" id="{62C5A067-226A-524C-07A0-56BE5366C31C}"/>
              </a:ext>
            </a:extLst>
          </p:cNvPr>
          <p:cNvSpPr/>
          <p:nvPr/>
        </p:nvSpPr>
        <p:spPr bwMode="auto">
          <a:xfrm>
            <a:off x="10410952" y="3742458"/>
            <a:ext cx="396612" cy="342006"/>
          </a:xfrm>
          <a:custGeom>
            <a:avLst/>
            <a:gdLst>
              <a:gd name="T0" fmla="*/ 64 w 64"/>
              <a:gd name="T1" fmla="*/ 51 h 55"/>
              <a:gd name="T2" fmla="*/ 60 w 64"/>
              <a:gd name="T3" fmla="*/ 55 h 55"/>
              <a:gd name="T4" fmla="*/ 49 w 64"/>
              <a:gd name="T5" fmla="*/ 55 h 55"/>
              <a:gd name="T6" fmla="*/ 45 w 64"/>
              <a:gd name="T7" fmla="*/ 51 h 55"/>
              <a:gd name="T8" fmla="*/ 45 w 64"/>
              <a:gd name="T9" fmla="*/ 40 h 55"/>
              <a:gd name="T10" fmla="*/ 49 w 64"/>
              <a:gd name="T11" fmla="*/ 36 h 55"/>
              <a:gd name="T12" fmla="*/ 52 w 64"/>
              <a:gd name="T13" fmla="*/ 36 h 55"/>
              <a:gd name="T14" fmla="*/ 52 w 64"/>
              <a:gd name="T15" fmla="*/ 30 h 55"/>
              <a:gd name="T16" fmla="*/ 34 w 64"/>
              <a:gd name="T17" fmla="*/ 30 h 55"/>
              <a:gd name="T18" fmla="*/ 34 w 64"/>
              <a:gd name="T19" fmla="*/ 36 h 55"/>
              <a:gd name="T20" fmla="*/ 37 w 64"/>
              <a:gd name="T21" fmla="*/ 36 h 55"/>
              <a:gd name="T22" fmla="*/ 41 w 64"/>
              <a:gd name="T23" fmla="*/ 40 h 55"/>
              <a:gd name="T24" fmla="*/ 41 w 64"/>
              <a:gd name="T25" fmla="*/ 51 h 55"/>
              <a:gd name="T26" fmla="*/ 37 w 64"/>
              <a:gd name="T27" fmla="*/ 55 h 55"/>
              <a:gd name="T28" fmla="*/ 26 w 64"/>
              <a:gd name="T29" fmla="*/ 55 h 55"/>
              <a:gd name="T30" fmla="*/ 23 w 64"/>
              <a:gd name="T31" fmla="*/ 51 h 55"/>
              <a:gd name="T32" fmla="*/ 23 w 64"/>
              <a:gd name="T33" fmla="*/ 40 h 55"/>
              <a:gd name="T34" fmla="*/ 26 w 64"/>
              <a:gd name="T35" fmla="*/ 36 h 55"/>
              <a:gd name="T36" fmla="*/ 29 w 64"/>
              <a:gd name="T37" fmla="*/ 36 h 55"/>
              <a:gd name="T38" fmla="*/ 29 w 64"/>
              <a:gd name="T39" fmla="*/ 30 h 55"/>
              <a:gd name="T40" fmla="*/ 11 w 64"/>
              <a:gd name="T41" fmla="*/ 30 h 55"/>
              <a:gd name="T42" fmla="*/ 11 w 64"/>
              <a:gd name="T43" fmla="*/ 36 h 55"/>
              <a:gd name="T44" fmla="*/ 15 w 64"/>
              <a:gd name="T45" fmla="*/ 36 h 55"/>
              <a:gd name="T46" fmla="*/ 18 w 64"/>
              <a:gd name="T47" fmla="*/ 40 h 55"/>
              <a:gd name="T48" fmla="*/ 18 w 64"/>
              <a:gd name="T49" fmla="*/ 51 h 55"/>
              <a:gd name="T50" fmla="*/ 15 w 64"/>
              <a:gd name="T51" fmla="*/ 55 h 55"/>
              <a:gd name="T52" fmla="*/ 3 w 64"/>
              <a:gd name="T53" fmla="*/ 55 h 55"/>
              <a:gd name="T54" fmla="*/ 0 w 64"/>
              <a:gd name="T55" fmla="*/ 51 h 55"/>
              <a:gd name="T56" fmla="*/ 0 w 64"/>
              <a:gd name="T57" fmla="*/ 40 h 55"/>
              <a:gd name="T58" fmla="*/ 3 w 64"/>
              <a:gd name="T59" fmla="*/ 36 h 55"/>
              <a:gd name="T60" fmla="*/ 7 w 64"/>
              <a:gd name="T61" fmla="*/ 36 h 55"/>
              <a:gd name="T62" fmla="*/ 7 w 64"/>
              <a:gd name="T63" fmla="*/ 30 h 55"/>
              <a:gd name="T64" fmla="*/ 11 w 64"/>
              <a:gd name="T65" fmla="*/ 25 h 55"/>
              <a:gd name="T66" fmla="*/ 29 w 64"/>
              <a:gd name="T67" fmla="*/ 25 h 55"/>
              <a:gd name="T68" fmla="*/ 29 w 64"/>
              <a:gd name="T69" fmla="*/ 18 h 55"/>
              <a:gd name="T70" fmla="*/ 26 w 64"/>
              <a:gd name="T71" fmla="*/ 18 h 55"/>
              <a:gd name="T72" fmla="*/ 23 w 64"/>
              <a:gd name="T73" fmla="*/ 15 h 55"/>
              <a:gd name="T74" fmla="*/ 23 w 64"/>
              <a:gd name="T75" fmla="*/ 3 h 55"/>
              <a:gd name="T76" fmla="*/ 26 w 64"/>
              <a:gd name="T77" fmla="*/ 0 h 55"/>
              <a:gd name="T78" fmla="*/ 37 w 64"/>
              <a:gd name="T79" fmla="*/ 0 h 55"/>
              <a:gd name="T80" fmla="*/ 41 w 64"/>
              <a:gd name="T81" fmla="*/ 3 h 55"/>
              <a:gd name="T82" fmla="*/ 41 w 64"/>
              <a:gd name="T83" fmla="*/ 15 h 55"/>
              <a:gd name="T84" fmla="*/ 37 w 64"/>
              <a:gd name="T85" fmla="*/ 18 h 55"/>
              <a:gd name="T86" fmla="*/ 34 w 64"/>
              <a:gd name="T87" fmla="*/ 18 h 55"/>
              <a:gd name="T88" fmla="*/ 34 w 64"/>
              <a:gd name="T89" fmla="*/ 25 h 55"/>
              <a:gd name="T90" fmla="*/ 52 w 64"/>
              <a:gd name="T91" fmla="*/ 25 h 55"/>
              <a:gd name="T92" fmla="*/ 57 w 64"/>
              <a:gd name="T93" fmla="*/ 30 h 55"/>
              <a:gd name="T94" fmla="*/ 57 w 64"/>
              <a:gd name="T95" fmla="*/ 36 h 55"/>
              <a:gd name="T96" fmla="*/ 60 w 64"/>
              <a:gd name="T97" fmla="*/ 36 h 55"/>
              <a:gd name="T98" fmla="*/ 64 w 64"/>
              <a:gd name="T99" fmla="*/ 40 h 55"/>
              <a:gd name="T100" fmla="*/ 64 w 64"/>
              <a:gd name="T101" fmla="*/ 51 h 55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64" h="55">
                <a:moveTo>
                  <a:pt x="64" y="51"/>
                </a:moveTo>
                <a:cubicBezTo>
                  <a:pt x="64" y="53"/>
                  <a:pt x="62" y="55"/>
                  <a:pt x="60" y="55"/>
                </a:cubicBezTo>
                <a:cubicBezTo>
                  <a:pt x="49" y="55"/>
                  <a:pt x="49" y="55"/>
                  <a:pt x="49" y="55"/>
                </a:cubicBezTo>
                <a:cubicBezTo>
                  <a:pt x="47" y="55"/>
                  <a:pt x="45" y="53"/>
                  <a:pt x="45" y="51"/>
                </a:cubicBezTo>
                <a:cubicBezTo>
                  <a:pt x="45" y="40"/>
                  <a:pt x="45" y="40"/>
                  <a:pt x="45" y="40"/>
                </a:cubicBezTo>
                <a:cubicBezTo>
                  <a:pt x="45" y="38"/>
                  <a:pt x="47" y="36"/>
                  <a:pt x="49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0"/>
                  <a:pt x="52" y="30"/>
                  <a:pt x="52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6"/>
                  <a:pt x="34" y="36"/>
                  <a:pt x="34" y="36"/>
                </a:cubicBezTo>
                <a:cubicBezTo>
                  <a:pt x="37" y="36"/>
                  <a:pt x="37" y="36"/>
                  <a:pt x="37" y="36"/>
                </a:cubicBezTo>
                <a:cubicBezTo>
                  <a:pt x="39" y="36"/>
                  <a:pt x="41" y="38"/>
                  <a:pt x="41" y="40"/>
                </a:cubicBezTo>
                <a:cubicBezTo>
                  <a:pt x="41" y="51"/>
                  <a:pt x="41" y="51"/>
                  <a:pt x="41" y="51"/>
                </a:cubicBezTo>
                <a:cubicBezTo>
                  <a:pt x="41" y="53"/>
                  <a:pt x="39" y="55"/>
                  <a:pt x="37" y="55"/>
                </a:cubicBezTo>
                <a:cubicBezTo>
                  <a:pt x="26" y="55"/>
                  <a:pt x="26" y="55"/>
                  <a:pt x="26" y="55"/>
                </a:cubicBezTo>
                <a:cubicBezTo>
                  <a:pt x="24" y="55"/>
                  <a:pt x="23" y="53"/>
                  <a:pt x="23" y="51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38"/>
                  <a:pt x="24" y="36"/>
                  <a:pt x="26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9" y="30"/>
                  <a:pt x="29" y="30"/>
                  <a:pt x="29" y="30"/>
                </a:cubicBezTo>
                <a:cubicBezTo>
                  <a:pt x="11" y="30"/>
                  <a:pt x="11" y="30"/>
                  <a:pt x="11" y="30"/>
                </a:cubicBezTo>
                <a:cubicBezTo>
                  <a:pt x="11" y="36"/>
                  <a:pt x="11" y="36"/>
                  <a:pt x="11" y="36"/>
                </a:cubicBezTo>
                <a:cubicBezTo>
                  <a:pt x="15" y="36"/>
                  <a:pt x="15" y="36"/>
                  <a:pt x="15" y="36"/>
                </a:cubicBezTo>
                <a:cubicBezTo>
                  <a:pt x="17" y="36"/>
                  <a:pt x="18" y="38"/>
                  <a:pt x="18" y="40"/>
                </a:cubicBezTo>
                <a:cubicBezTo>
                  <a:pt x="18" y="51"/>
                  <a:pt x="18" y="51"/>
                  <a:pt x="18" y="51"/>
                </a:cubicBezTo>
                <a:cubicBezTo>
                  <a:pt x="18" y="53"/>
                  <a:pt x="17" y="55"/>
                  <a:pt x="15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1" y="55"/>
                  <a:pt x="0" y="53"/>
                  <a:pt x="0" y="51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8"/>
                  <a:pt x="1" y="36"/>
                  <a:pt x="3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27"/>
                  <a:pt x="9" y="25"/>
                  <a:pt x="11" y="25"/>
                </a:cubicBezTo>
                <a:cubicBezTo>
                  <a:pt x="29" y="25"/>
                  <a:pt x="29" y="25"/>
                  <a:pt x="29" y="25"/>
                </a:cubicBezTo>
                <a:cubicBezTo>
                  <a:pt x="29" y="18"/>
                  <a:pt x="29" y="18"/>
                  <a:pt x="29" y="18"/>
                </a:cubicBezTo>
                <a:cubicBezTo>
                  <a:pt x="26" y="18"/>
                  <a:pt x="26" y="18"/>
                  <a:pt x="26" y="18"/>
                </a:cubicBezTo>
                <a:cubicBezTo>
                  <a:pt x="24" y="18"/>
                  <a:pt x="23" y="17"/>
                  <a:pt x="23" y="15"/>
                </a:cubicBezTo>
                <a:cubicBezTo>
                  <a:pt x="23" y="3"/>
                  <a:pt x="23" y="3"/>
                  <a:pt x="23" y="3"/>
                </a:cubicBezTo>
                <a:cubicBezTo>
                  <a:pt x="23" y="1"/>
                  <a:pt x="24" y="0"/>
                  <a:pt x="26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9" y="0"/>
                  <a:pt x="41" y="1"/>
                  <a:pt x="41" y="3"/>
                </a:cubicBezTo>
                <a:cubicBezTo>
                  <a:pt x="41" y="15"/>
                  <a:pt x="41" y="15"/>
                  <a:pt x="41" y="15"/>
                </a:cubicBezTo>
                <a:cubicBezTo>
                  <a:pt x="41" y="17"/>
                  <a:pt x="39" y="18"/>
                  <a:pt x="37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25"/>
                  <a:pt x="34" y="25"/>
                  <a:pt x="34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5" y="25"/>
                  <a:pt x="57" y="27"/>
                  <a:pt x="57" y="30"/>
                </a:cubicBezTo>
                <a:cubicBezTo>
                  <a:pt x="57" y="36"/>
                  <a:pt x="57" y="36"/>
                  <a:pt x="57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2" y="36"/>
                  <a:pt x="64" y="38"/>
                  <a:pt x="64" y="40"/>
                </a:cubicBezTo>
                <a:lnTo>
                  <a:pt x="64" y="51"/>
                </a:lnTo>
                <a:close/>
              </a:path>
            </a:pathLst>
          </a:custGeom>
          <a:solidFill>
            <a:srgbClr val="C31A13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2028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1" name="文本框 3720">
            <a:extLst>
              <a:ext uri="{FF2B5EF4-FFF2-40B4-BE49-F238E27FC236}">
                <a16:creationId xmlns:a16="http://schemas.microsoft.com/office/drawing/2014/main" id="{C82E84C3-54A8-3359-FC8D-D050AE6B0FB2}"/>
              </a:ext>
            </a:extLst>
          </p:cNvPr>
          <p:cNvSpPr txBox="1"/>
          <p:nvPr/>
        </p:nvSpPr>
        <p:spPr>
          <a:xfrm>
            <a:off x="5017820" y="135381"/>
            <a:ext cx="21563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F5C77B"/>
                    </a:gs>
                  </a:gsLst>
                  <a:lin ang="5400000" scaled="1"/>
                </a:gradFill>
                <a:latin typeface="字魂扁桃体" pitchFamily="2" charset="-122"/>
                <a:ea typeface="字魂扁桃体" pitchFamily="2" charset="-122"/>
                <a:cs typeface="+mn-ea"/>
              </a:defRPr>
            </a:lvl1pPr>
          </a:lstStyle>
          <a:p>
            <a:r>
              <a:rPr lang="zh-CN" altLang="en-US" sz="3200" dirty="0">
                <a:gradFill>
                  <a:gsLst>
                    <a:gs pos="0">
                      <a:srgbClr val="C31A13"/>
                    </a:gs>
                    <a:gs pos="100000">
                      <a:srgbClr val="FF0000"/>
                    </a:gs>
                  </a:gsLst>
                  <a:lin ang="5400000" scaled="1"/>
                </a:gradFill>
              </a:rPr>
              <a:t>添加标题文本</a:t>
            </a:r>
          </a:p>
        </p:txBody>
      </p:sp>
      <p:pic>
        <p:nvPicPr>
          <p:cNvPr id="3" name="图片 2" descr="D:\51PPT模板网\51pptmoban.com\图片.jpg">
            <a:extLst>
              <a:ext uri="{FF2B5EF4-FFF2-40B4-BE49-F238E27FC236}">
                <a16:creationId xmlns:a16="http://schemas.microsoft.com/office/drawing/2014/main" id="{0E754490-E5C7-3DB5-F48F-EBBCC916C21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8020094" y="0"/>
            <a:ext cx="4171906" cy="4267200"/>
          </a:xfrm>
          <a:prstGeom prst="rect">
            <a:avLst/>
          </a:prstGeom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id="{8C9CAF01-6E0C-DEC1-29FE-61617635C59C}"/>
              </a:ext>
            </a:extLst>
          </p:cNvPr>
          <p:cNvGrpSpPr/>
          <p:nvPr/>
        </p:nvGrpSpPr>
        <p:grpSpPr>
          <a:xfrm>
            <a:off x="1127124" y="1818357"/>
            <a:ext cx="3294322" cy="1305843"/>
            <a:chOff x="1127124" y="1818357"/>
            <a:chExt cx="3294322" cy="1305843"/>
          </a:xfrm>
        </p:grpSpPr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id="{CE516E1A-AAF7-D6BD-AC9D-17E911A7B17D}"/>
                </a:ext>
              </a:extLst>
            </p:cNvPr>
            <p:cNvSpPr/>
            <p:nvPr/>
          </p:nvSpPr>
          <p:spPr>
            <a:xfrm>
              <a:off x="1127125" y="2047095"/>
              <a:ext cx="3294321" cy="1077105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12700">
              <a:solidFill>
                <a:srgbClr val="C31A1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0161C34F-ED76-2C20-DDCE-584020ECCE11}"/>
                </a:ext>
              </a:extLst>
            </p:cNvPr>
            <p:cNvSpPr/>
            <p:nvPr/>
          </p:nvSpPr>
          <p:spPr>
            <a:xfrm>
              <a:off x="1127124" y="1818357"/>
              <a:ext cx="3294322" cy="457476"/>
            </a:xfrm>
            <a:custGeom>
              <a:avLst/>
              <a:gdLst>
                <a:gd name="connsiteX0" fmla="*/ 44351 w 3294322"/>
                <a:gd name="connsiteY0" fmla="*/ 0 h 457476"/>
                <a:gd name="connsiteX1" fmla="*/ 209085 w 3294322"/>
                <a:gd name="connsiteY1" fmla="*/ 0 h 457476"/>
                <a:gd name="connsiteX2" fmla="*/ 339842 w 3294322"/>
                <a:gd name="connsiteY2" fmla="*/ 0 h 457476"/>
                <a:gd name="connsiteX3" fmla="*/ 364710 w 3294322"/>
                <a:gd name="connsiteY3" fmla="*/ 0 h 457476"/>
                <a:gd name="connsiteX4" fmla="*/ 497190 w 3294322"/>
                <a:gd name="connsiteY4" fmla="*/ 0 h 457476"/>
                <a:gd name="connsiteX5" fmla="*/ 537608 w 3294322"/>
                <a:gd name="connsiteY5" fmla="*/ 0 h 457476"/>
                <a:gd name="connsiteX6" fmla="*/ 619572 w 3294322"/>
                <a:gd name="connsiteY6" fmla="*/ 0 h 457476"/>
                <a:gd name="connsiteX7" fmla="*/ 702342 w 3294322"/>
                <a:gd name="connsiteY7" fmla="*/ 0 h 457476"/>
                <a:gd name="connsiteX8" fmla="*/ 784307 w 3294322"/>
                <a:gd name="connsiteY8" fmla="*/ 0 h 457476"/>
                <a:gd name="connsiteX9" fmla="*/ 833099 w 3294322"/>
                <a:gd name="connsiteY9" fmla="*/ 0 h 457476"/>
                <a:gd name="connsiteX10" fmla="*/ 857967 w 3294322"/>
                <a:gd name="connsiteY10" fmla="*/ 0 h 457476"/>
                <a:gd name="connsiteX11" fmla="*/ 990447 w 3294322"/>
                <a:gd name="connsiteY11" fmla="*/ 0 h 457476"/>
                <a:gd name="connsiteX12" fmla="*/ 1030244 w 3294322"/>
                <a:gd name="connsiteY12" fmla="*/ 0 h 457476"/>
                <a:gd name="connsiteX13" fmla="*/ 1030865 w 3294322"/>
                <a:gd name="connsiteY13" fmla="*/ 0 h 457476"/>
                <a:gd name="connsiteX14" fmla="*/ 1112830 w 3294322"/>
                <a:gd name="connsiteY14" fmla="*/ 0 h 457476"/>
                <a:gd name="connsiteX15" fmla="*/ 1194978 w 3294322"/>
                <a:gd name="connsiteY15" fmla="*/ 0 h 457476"/>
                <a:gd name="connsiteX16" fmla="*/ 1195600 w 3294322"/>
                <a:gd name="connsiteY16" fmla="*/ 0 h 457476"/>
                <a:gd name="connsiteX17" fmla="*/ 1277564 w 3294322"/>
                <a:gd name="connsiteY17" fmla="*/ 0 h 457476"/>
                <a:gd name="connsiteX18" fmla="*/ 1325735 w 3294322"/>
                <a:gd name="connsiteY18" fmla="*/ 0 h 457476"/>
                <a:gd name="connsiteX19" fmla="*/ 1326356 w 3294322"/>
                <a:gd name="connsiteY19" fmla="*/ 0 h 457476"/>
                <a:gd name="connsiteX20" fmla="*/ 1350603 w 3294322"/>
                <a:gd name="connsiteY20" fmla="*/ 0 h 457476"/>
                <a:gd name="connsiteX21" fmla="*/ 1351224 w 3294322"/>
                <a:gd name="connsiteY21" fmla="*/ 0 h 457476"/>
                <a:gd name="connsiteX22" fmla="*/ 1483083 w 3294322"/>
                <a:gd name="connsiteY22" fmla="*/ 0 h 457476"/>
                <a:gd name="connsiteX23" fmla="*/ 1483705 w 3294322"/>
                <a:gd name="connsiteY23" fmla="*/ 0 h 457476"/>
                <a:gd name="connsiteX24" fmla="*/ 1523501 w 3294322"/>
                <a:gd name="connsiteY24" fmla="*/ 0 h 457476"/>
                <a:gd name="connsiteX25" fmla="*/ 1524123 w 3294322"/>
                <a:gd name="connsiteY25" fmla="*/ 0 h 457476"/>
                <a:gd name="connsiteX26" fmla="*/ 1605466 w 3294322"/>
                <a:gd name="connsiteY26" fmla="*/ 0 h 457476"/>
                <a:gd name="connsiteX27" fmla="*/ 1606087 w 3294322"/>
                <a:gd name="connsiteY27" fmla="*/ 0 h 457476"/>
                <a:gd name="connsiteX28" fmla="*/ 1688235 w 3294322"/>
                <a:gd name="connsiteY28" fmla="*/ 0 h 457476"/>
                <a:gd name="connsiteX29" fmla="*/ 1688857 w 3294322"/>
                <a:gd name="connsiteY29" fmla="*/ 0 h 457476"/>
                <a:gd name="connsiteX30" fmla="*/ 1770200 w 3294322"/>
                <a:gd name="connsiteY30" fmla="*/ 0 h 457476"/>
                <a:gd name="connsiteX31" fmla="*/ 1770821 w 3294322"/>
                <a:gd name="connsiteY31" fmla="*/ 0 h 457476"/>
                <a:gd name="connsiteX32" fmla="*/ 1818992 w 3294322"/>
                <a:gd name="connsiteY32" fmla="*/ 0 h 457476"/>
                <a:gd name="connsiteX33" fmla="*/ 1819613 w 3294322"/>
                <a:gd name="connsiteY33" fmla="*/ 0 h 457476"/>
                <a:gd name="connsiteX34" fmla="*/ 1843860 w 3294322"/>
                <a:gd name="connsiteY34" fmla="*/ 0 h 457476"/>
                <a:gd name="connsiteX35" fmla="*/ 1844482 w 3294322"/>
                <a:gd name="connsiteY35" fmla="*/ 0 h 457476"/>
                <a:gd name="connsiteX36" fmla="*/ 1976340 w 3294322"/>
                <a:gd name="connsiteY36" fmla="*/ 0 h 457476"/>
                <a:gd name="connsiteX37" fmla="*/ 1976962 w 3294322"/>
                <a:gd name="connsiteY37" fmla="*/ 0 h 457476"/>
                <a:gd name="connsiteX38" fmla="*/ 2016758 w 3294322"/>
                <a:gd name="connsiteY38" fmla="*/ 0 h 457476"/>
                <a:gd name="connsiteX39" fmla="*/ 2098723 w 3294322"/>
                <a:gd name="connsiteY39" fmla="*/ 0 h 457476"/>
                <a:gd name="connsiteX40" fmla="*/ 2099344 w 3294322"/>
                <a:gd name="connsiteY40" fmla="*/ 0 h 457476"/>
                <a:gd name="connsiteX41" fmla="*/ 2181493 w 3294322"/>
                <a:gd name="connsiteY41" fmla="*/ 0 h 457476"/>
                <a:gd name="connsiteX42" fmla="*/ 2263457 w 3294322"/>
                <a:gd name="connsiteY42" fmla="*/ 0 h 457476"/>
                <a:gd name="connsiteX43" fmla="*/ 2264078 w 3294322"/>
                <a:gd name="connsiteY43" fmla="*/ 0 h 457476"/>
                <a:gd name="connsiteX44" fmla="*/ 2312249 w 3294322"/>
                <a:gd name="connsiteY44" fmla="*/ 0 h 457476"/>
                <a:gd name="connsiteX45" fmla="*/ 2337117 w 3294322"/>
                <a:gd name="connsiteY45" fmla="*/ 0 h 457476"/>
                <a:gd name="connsiteX46" fmla="*/ 2469598 w 3294322"/>
                <a:gd name="connsiteY46" fmla="*/ 0 h 457476"/>
                <a:gd name="connsiteX47" fmla="*/ 2510016 w 3294322"/>
                <a:gd name="connsiteY47" fmla="*/ 0 h 457476"/>
                <a:gd name="connsiteX48" fmla="*/ 2591980 w 3294322"/>
                <a:gd name="connsiteY48" fmla="*/ 0 h 457476"/>
                <a:gd name="connsiteX49" fmla="*/ 2674750 w 3294322"/>
                <a:gd name="connsiteY49" fmla="*/ 0 h 457476"/>
                <a:gd name="connsiteX50" fmla="*/ 2756714 w 3294322"/>
                <a:gd name="connsiteY50" fmla="*/ 0 h 457476"/>
                <a:gd name="connsiteX51" fmla="*/ 2805506 w 3294322"/>
                <a:gd name="connsiteY51" fmla="*/ 0 h 457476"/>
                <a:gd name="connsiteX52" fmla="*/ 2830375 w 3294322"/>
                <a:gd name="connsiteY52" fmla="*/ 0 h 457476"/>
                <a:gd name="connsiteX53" fmla="*/ 2962855 w 3294322"/>
                <a:gd name="connsiteY53" fmla="*/ 0 h 457476"/>
                <a:gd name="connsiteX54" fmla="*/ 3085237 w 3294322"/>
                <a:gd name="connsiteY54" fmla="*/ 0 h 457476"/>
                <a:gd name="connsiteX55" fmla="*/ 3249971 w 3294322"/>
                <a:gd name="connsiteY55" fmla="*/ 0 h 457476"/>
                <a:gd name="connsiteX56" fmla="*/ 3250219 w 3294322"/>
                <a:gd name="connsiteY56" fmla="*/ 2457 h 457476"/>
                <a:gd name="connsiteX57" fmla="*/ 3294322 w 3294322"/>
                <a:gd name="connsiteY57" fmla="*/ 38402 h 457476"/>
                <a:gd name="connsiteX58" fmla="*/ 3294322 w 3294322"/>
                <a:gd name="connsiteY58" fmla="*/ 127992 h 457476"/>
                <a:gd name="connsiteX59" fmla="*/ 3294322 w 3294322"/>
                <a:gd name="connsiteY59" fmla="*/ 209216 h 457476"/>
                <a:gd name="connsiteX60" fmla="*/ 3294322 w 3294322"/>
                <a:gd name="connsiteY60" fmla="*/ 298807 h 457476"/>
                <a:gd name="connsiteX61" fmla="*/ 3294322 w 3294322"/>
                <a:gd name="connsiteY61" fmla="*/ 325064 h 457476"/>
                <a:gd name="connsiteX62" fmla="*/ 3294322 w 3294322"/>
                <a:gd name="connsiteY62" fmla="*/ 384214 h 457476"/>
                <a:gd name="connsiteX63" fmla="*/ 3294322 w 3294322"/>
                <a:gd name="connsiteY63" fmla="*/ 414654 h 457476"/>
                <a:gd name="connsiteX64" fmla="*/ 3250219 w 3294322"/>
                <a:gd name="connsiteY64" fmla="*/ 450599 h 457476"/>
                <a:gd name="connsiteX65" fmla="*/ 3249526 w 3294322"/>
                <a:gd name="connsiteY65" fmla="*/ 457476 h 457476"/>
                <a:gd name="connsiteX66" fmla="*/ 3127143 w 3294322"/>
                <a:gd name="connsiteY66" fmla="*/ 457476 h 457476"/>
                <a:gd name="connsiteX67" fmla="*/ 3085237 w 3294322"/>
                <a:gd name="connsiteY67" fmla="*/ 457476 h 457476"/>
                <a:gd name="connsiteX68" fmla="*/ 2969795 w 3294322"/>
                <a:gd name="connsiteY68" fmla="*/ 457476 h 457476"/>
                <a:gd name="connsiteX69" fmla="*/ 2962855 w 3294322"/>
                <a:gd name="connsiteY69" fmla="*/ 457476 h 457476"/>
                <a:gd name="connsiteX70" fmla="*/ 2829929 w 3294322"/>
                <a:gd name="connsiteY70" fmla="*/ 457476 h 457476"/>
                <a:gd name="connsiteX71" fmla="*/ 2805506 w 3294322"/>
                <a:gd name="connsiteY71" fmla="*/ 457476 h 457476"/>
                <a:gd name="connsiteX72" fmla="*/ 2756269 w 3294322"/>
                <a:gd name="connsiteY72" fmla="*/ 457476 h 457476"/>
                <a:gd name="connsiteX73" fmla="*/ 2674750 w 3294322"/>
                <a:gd name="connsiteY73" fmla="*/ 457476 h 457476"/>
                <a:gd name="connsiteX74" fmla="*/ 2665641 w 3294322"/>
                <a:gd name="connsiteY74" fmla="*/ 457476 h 457476"/>
                <a:gd name="connsiteX75" fmla="*/ 2633886 w 3294322"/>
                <a:gd name="connsiteY75" fmla="*/ 457476 h 457476"/>
                <a:gd name="connsiteX76" fmla="*/ 2591980 w 3294322"/>
                <a:gd name="connsiteY76" fmla="*/ 457476 h 457476"/>
                <a:gd name="connsiteX77" fmla="*/ 2510462 w 3294322"/>
                <a:gd name="connsiteY77" fmla="*/ 457476 h 457476"/>
                <a:gd name="connsiteX78" fmla="*/ 2476537 w 3294322"/>
                <a:gd name="connsiteY78" fmla="*/ 457476 h 457476"/>
                <a:gd name="connsiteX79" fmla="*/ 2469598 w 3294322"/>
                <a:gd name="connsiteY79" fmla="*/ 457476 h 457476"/>
                <a:gd name="connsiteX80" fmla="*/ 2336672 w 3294322"/>
                <a:gd name="connsiteY80" fmla="*/ 457476 h 457476"/>
                <a:gd name="connsiteX81" fmla="*/ 2312249 w 3294322"/>
                <a:gd name="connsiteY81" fmla="*/ 457476 h 457476"/>
                <a:gd name="connsiteX82" fmla="*/ 2263633 w 3294322"/>
                <a:gd name="connsiteY82" fmla="*/ 457476 h 457476"/>
                <a:gd name="connsiteX83" fmla="*/ 2263011 w 3294322"/>
                <a:gd name="connsiteY83" fmla="*/ 457476 h 457476"/>
                <a:gd name="connsiteX84" fmla="*/ 2181493 w 3294322"/>
                <a:gd name="connsiteY84" fmla="*/ 457476 h 457476"/>
                <a:gd name="connsiteX85" fmla="*/ 2172384 w 3294322"/>
                <a:gd name="connsiteY85" fmla="*/ 457476 h 457476"/>
                <a:gd name="connsiteX86" fmla="*/ 2141250 w 3294322"/>
                <a:gd name="connsiteY86" fmla="*/ 457476 h 457476"/>
                <a:gd name="connsiteX87" fmla="*/ 2140629 w 3294322"/>
                <a:gd name="connsiteY87" fmla="*/ 457476 h 457476"/>
                <a:gd name="connsiteX88" fmla="*/ 2099344 w 3294322"/>
                <a:gd name="connsiteY88" fmla="*/ 457476 h 457476"/>
                <a:gd name="connsiteX89" fmla="*/ 2098723 w 3294322"/>
                <a:gd name="connsiteY89" fmla="*/ 457476 h 457476"/>
                <a:gd name="connsiteX90" fmla="*/ 2017204 w 3294322"/>
                <a:gd name="connsiteY90" fmla="*/ 457476 h 457476"/>
                <a:gd name="connsiteX91" fmla="*/ 1983902 w 3294322"/>
                <a:gd name="connsiteY91" fmla="*/ 457476 h 457476"/>
                <a:gd name="connsiteX92" fmla="*/ 1983280 w 3294322"/>
                <a:gd name="connsiteY92" fmla="*/ 457476 h 457476"/>
                <a:gd name="connsiteX93" fmla="*/ 1976962 w 3294322"/>
                <a:gd name="connsiteY93" fmla="*/ 457476 h 457476"/>
                <a:gd name="connsiteX94" fmla="*/ 1976340 w 3294322"/>
                <a:gd name="connsiteY94" fmla="*/ 457476 h 457476"/>
                <a:gd name="connsiteX95" fmla="*/ 1844036 w 3294322"/>
                <a:gd name="connsiteY95" fmla="*/ 457476 h 457476"/>
                <a:gd name="connsiteX96" fmla="*/ 1843415 w 3294322"/>
                <a:gd name="connsiteY96" fmla="*/ 457476 h 457476"/>
                <a:gd name="connsiteX97" fmla="*/ 1819613 w 3294322"/>
                <a:gd name="connsiteY97" fmla="*/ 457476 h 457476"/>
                <a:gd name="connsiteX98" fmla="*/ 1818992 w 3294322"/>
                <a:gd name="connsiteY98" fmla="*/ 457476 h 457476"/>
                <a:gd name="connsiteX99" fmla="*/ 1770376 w 3294322"/>
                <a:gd name="connsiteY99" fmla="*/ 457476 h 457476"/>
                <a:gd name="connsiteX100" fmla="*/ 1769754 w 3294322"/>
                <a:gd name="connsiteY100" fmla="*/ 457476 h 457476"/>
                <a:gd name="connsiteX101" fmla="*/ 1688857 w 3294322"/>
                <a:gd name="connsiteY101" fmla="*/ 457476 h 457476"/>
                <a:gd name="connsiteX102" fmla="*/ 1688235 w 3294322"/>
                <a:gd name="connsiteY102" fmla="*/ 457476 h 457476"/>
                <a:gd name="connsiteX103" fmla="*/ 1679748 w 3294322"/>
                <a:gd name="connsiteY103" fmla="*/ 457476 h 457476"/>
                <a:gd name="connsiteX104" fmla="*/ 1679127 w 3294322"/>
                <a:gd name="connsiteY104" fmla="*/ 457476 h 457476"/>
                <a:gd name="connsiteX105" fmla="*/ 1647993 w 3294322"/>
                <a:gd name="connsiteY105" fmla="*/ 457476 h 457476"/>
                <a:gd name="connsiteX106" fmla="*/ 1647371 w 3294322"/>
                <a:gd name="connsiteY106" fmla="*/ 457476 h 457476"/>
                <a:gd name="connsiteX107" fmla="*/ 1606087 w 3294322"/>
                <a:gd name="connsiteY107" fmla="*/ 457476 h 457476"/>
                <a:gd name="connsiteX108" fmla="*/ 1605466 w 3294322"/>
                <a:gd name="connsiteY108" fmla="*/ 457476 h 457476"/>
                <a:gd name="connsiteX109" fmla="*/ 1524569 w 3294322"/>
                <a:gd name="connsiteY109" fmla="*/ 457476 h 457476"/>
                <a:gd name="connsiteX110" fmla="*/ 1523947 w 3294322"/>
                <a:gd name="connsiteY110" fmla="*/ 457476 h 457476"/>
                <a:gd name="connsiteX111" fmla="*/ 1490644 w 3294322"/>
                <a:gd name="connsiteY111" fmla="*/ 457476 h 457476"/>
                <a:gd name="connsiteX112" fmla="*/ 1490023 w 3294322"/>
                <a:gd name="connsiteY112" fmla="*/ 457476 h 457476"/>
                <a:gd name="connsiteX113" fmla="*/ 1483705 w 3294322"/>
                <a:gd name="connsiteY113" fmla="*/ 457476 h 457476"/>
                <a:gd name="connsiteX114" fmla="*/ 1483083 w 3294322"/>
                <a:gd name="connsiteY114" fmla="*/ 457476 h 457476"/>
                <a:gd name="connsiteX115" fmla="*/ 1350779 w 3294322"/>
                <a:gd name="connsiteY115" fmla="*/ 457476 h 457476"/>
                <a:gd name="connsiteX116" fmla="*/ 1350158 w 3294322"/>
                <a:gd name="connsiteY116" fmla="*/ 457476 h 457476"/>
                <a:gd name="connsiteX117" fmla="*/ 1326356 w 3294322"/>
                <a:gd name="connsiteY117" fmla="*/ 457476 h 457476"/>
                <a:gd name="connsiteX118" fmla="*/ 1325735 w 3294322"/>
                <a:gd name="connsiteY118" fmla="*/ 457476 h 457476"/>
                <a:gd name="connsiteX119" fmla="*/ 1277118 w 3294322"/>
                <a:gd name="connsiteY119" fmla="*/ 457476 h 457476"/>
                <a:gd name="connsiteX120" fmla="*/ 1195600 w 3294322"/>
                <a:gd name="connsiteY120" fmla="*/ 457476 h 457476"/>
                <a:gd name="connsiteX121" fmla="*/ 1194978 w 3294322"/>
                <a:gd name="connsiteY121" fmla="*/ 457476 h 457476"/>
                <a:gd name="connsiteX122" fmla="*/ 1186491 w 3294322"/>
                <a:gd name="connsiteY122" fmla="*/ 457476 h 457476"/>
                <a:gd name="connsiteX123" fmla="*/ 1185870 w 3294322"/>
                <a:gd name="connsiteY123" fmla="*/ 457476 h 457476"/>
                <a:gd name="connsiteX124" fmla="*/ 1154736 w 3294322"/>
                <a:gd name="connsiteY124" fmla="*/ 457476 h 457476"/>
                <a:gd name="connsiteX125" fmla="*/ 1112830 w 3294322"/>
                <a:gd name="connsiteY125" fmla="*/ 457476 h 457476"/>
                <a:gd name="connsiteX126" fmla="*/ 1031311 w 3294322"/>
                <a:gd name="connsiteY126" fmla="*/ 457476 h 457476"/>
                <a:gd name="connsiteX127" fmla="*/ 1030690 w 3294322"/>
                <a:gd name="connsiteY127" fmla="*/ 457476 h 457476"/>
                <a:gd name="connsiteX128" fmla="*/ 997387 w 3294322"/>
                <a:gd name="connsiteY128" fmla="*/ 457476 h 457476"/>
                <a:gd name="connsiteX129" fmla="*/ 990447 w 3294322"/>
                <a:gd name="connsiteY129" fmla="*/ 457476 h 457476"/>
                <a:gd name="connsiteX130" fmla="*/ 857522 w 3294322"/>
                <a:gd name="connsiteY130" fmla="*/ 457476 h 457476"/>
                <a:gd name="connsiteX131" fmla="*/ 833099 w 3294322"/>
                <a:gd name="connsiteY131" fmla="*/ 457476 h 457476"/>
                <a:gd name="connsiteX132" fmla="*/ 783861 w 3294322"/>
                <a:gd name="connsiteY132" fmla="*/ 457476 h 457476"/>
                <a:gd name="connsiteX133" fmla="*/ 702342 w 3294322"/>
                <a:gd name="connsiteY133" fmla="*/ 457476 h 457476"/>
                <a:gd name="connsiteX134" fmla="*/ 693234 w 3294322"/>
                <a:gd name="connsiteY134" fmla="*/ 457476 h 457476"/>
                <a:gd name="connsiteX135" fmla="*/ 661478 w 3294322"/>
                <a:gd name="connsiteY135" fmla="*/ 457476 h 457476"/>
                <a:gd name="connsiteX136" fmla="*/ 619572 w 3294322"/>
                <a:gd name="connsiteY136" fmla="*/ 457476 h 457476"/>
                <a:gd name="connsiteX137" fmla="*/ 538053 w 3294322"/>
                <a:gd name="connsiteY137" fmla="*/ 457476 h 457476"/>
                <a:gd name="connsiteX138" fmla="*/ 504130 w 3294322"/>
                <a:gd name="connsiteY138" fmla="*/ 457476 h 457476"/>
                <a:gd name="connsiteX139" fmla="*/ 497190 w 3294322"/>
                <a:gd name="connsiteY139" fmla="*/ 457476 h 457476"/>
                <a:gd name="connsiteX140" fmla="*/ 364265 w 3294322"/>
                <a:gd name="connsiteY140" fmla="*/ 457476 h 457476"/>
                <a:gd name="connsiteX141" fmla="*/ 339842 w 3294322"/>
                <a:gd name="connsiteY141" fmla="*/ 457476 h 457476"/>
                <a:gd name="connsiteX142" fmla="*/ 209085 w 3294322"/>
                <a:gd name="connsiteY142" fmla="*/ 457476 h 457476"/>
                <a:gd name="connsiteX143" fmla="*/ 199977 w 3294322"/>
                <a:gd name="connsiteY143" fmla="*/ 457476 h 457476"/>
                <a:gd name="connsiteX144" fmla="*/ 44796 w 3294322"/>
                <a:gd name="connsiteY144" fmla="*/ 457476 h 457476"/>
                <a:gd name="connsiteX145" fmla="*/ 44103 w 3294322"/>
                <a:gd name="connsiteY145" fmla="*/ 450599 h 457476"/>
                <a:gd name="connsiteX146" fmla="*/ 0 w 3294322"/>
                <a:gd name="connsiteY146" fmla="*/ 414654 h 457476"/>
                <a:gd name="connsiteX147" fmla="*/ 0 w 3294322"/>
                <a:gd name="connsiteY147" fmla="*/ 384214 h 457476"/>
                <a:gd name="connsiteX148" fmla="*/ 0 w 3294322"/>
                <a:gd name="connsiteY148" fmla="*/ 325064 h 457476"/>
                <a:gd name="connsiteX149" fmla="*/ 0 w 3294322"/>
                <a:gd name="connsiteY149" fmla="*/ 298807 h 457476"/>
                <a:gd name="connsiteX150" fmla="*/ 0 w 3294322"/>
                <a:gd name="connsiteY150" fmla="*/ 209216 h 457476"/>
                <a:gd name="connsiteX151" fmla="*/ 0 w 3294322"/>
                <a:gd name="connsiteY151" fmla="*/ 127992 h 457476"/>
                <a:gd name="connsiteX152" fmla="*/ 0 w 3294322"/>
                <a:gd name="connsiteY152" fmla="*/ 38402 h 457476"/>
                <a:gd name="connsiteX153" fmla="*/ 44103 w 3294322"/>
                <a:gd name="connsiteY153" fmla="*/ 2457 h 457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</a:cxnLst>
              <a:rect l="l" t="t" r="r" b="b"/>
              <a:pathLst>
                <a:path w="3294322" h="457476">
                  <a:moveTo>
                    <a:pt x="44351" y="0"/>
                  </a:moveTo>
                  <a:lnTo>
                    <a:pt x="209085" y="0"/>
                  </a:lnTo>
                  <a:lnTo>
                    <a:pt x="339842" y="0"/>
                  </a:lnTo>
                  <a:lnTo>
                    <a:pt x="364710" y="0"/>
                  </a:lnTo>
                  <a:lnTo>
                    <a:pt x="497190" y="0"/>
                  </a:lnTo>
                  <a:lnTo>
                    <a:pt x="537608" y="0"/>
                  </a:lnTo>
                  <a:lnTo>
                    <a:pt x="619572" y="0"/>
                  </a:lnTo>
                  <a:lnTo>
                    <a:pt x="702342" y="0"/>
                  </a:lnTo>
                  <a:lnTo>
                    <a:pt x="784307" y="0"/>
                  </a:lnTo>
                  <a:lnTo>
                    <a:pt x="833099" y="0"/>
                  </a:lnTo>
                  <a:lnTo>
                    <a:pt x="857967" y="0"/>
                  </a:lnTo>
                  <a:lnTo>
                    <a:pt x="990447" y="0"/>
                  </a:lnTo>
                  <a:lnTo>
                    <a:pt x="1030244" y="0"/>
                  </a:lnTo>
                  <a:lnTo>
                    <a:pt x="1030865" y="0"/>
                  </a:lnTo>
                  <a:lnTo>
                    <a:pt x="1112830" y="0"/>
                  </a:lnTo>
                  <a:lnTo>
                    <a:pt x="1194978" y="0"/>
                  </a:lnTo>
                  <a:lnTo>
                    <a:pt x="1195600" y="0"/>
                  </a:lnTo>
                  <a:lnTo>
                    <a:pt x="1277564" y="0"/>
                  </a:lnTo>
                  <a:lnTo>
                    <a:pt x="1325735" y="0"/>
                  </a:lnTo>
                  <a:lnTo>
                    <a:pt x="1326356" y="0"/>
                  </a:lnTo>
                  <a:lnTo>
                    <a:pt x="1350603" y="0"/>
                  </a:lnTo>
                  <a:lnTo>
                    <a:pt x="1351224" y="0"/>
                  </a:lnTo>
                  <a:lnTo>
                    <a:pt x="1483083" y="0"/>
                  </a:lnTo>
                  <a:lnTo>
                    <a:pt x="1483705" y="0"/>
                  </a:lnTo>
                  <a:lnTo>
                    <a:pt x="1523501" y="0"/>
                  </a:lnTo>
                  <a:lnTo>
                    <a:pt x="1524123" y="0"/>
                  </a:lnTo>
                  <a:lnTo>
                    <a:pt x="1605466" y="0"/>
                  </a:lnTo>
                  <a:lnTo>
                    <a:pt x="1606087" y="0"/>
                  </a:lnTo>
                  <a:lnTo>
                    <a:pt x="1688235" y="0"/>
                  </a:lnTo>
                  <a:lnTo>
                    <a:pt x="1688857" y="0"/>
                  </a:lnTo>
                  <a:lnTo>
                    <a:pt x="1770200" y="0"/>
                  </a:lnTo>
                  <a:lnTo>
                    <a:pt x="1770821" y="0"/>
                  </a:lnTo>
                  <a:lnTo>
                    <a:pt x="1818992" y="0"/>
                  </a:lnTo>
                  <a:lnTo>
                    <a:pt x="1819613" y="0"/>
                  </a:lnTo>
                  <a:lnTo>
                    <a:pt x="1843860" y="0"/>
                  </a:lnTo>
                  <a:lnTo>
                    <a:pt x="1844482" y="0"/>
                  </a:lnTo>
                  <a:lnTo>
                    <a:pt x="1976340" y="0"/>
                  </a:lnTo>
                  <a:lnTo>
                    <a:pt x="1976962" y="0"/>
                  </a:lnTo>
                  <a:lnTo>
                    <a:pt x="2016758" y="0"/>
                  </a:lnTo>
                  <a:lnTo>
                    <a:pt x="2098723" y="0"/>
                  </a:lnTo>
                  <a:lnTo>
                    <a:pt x="2099344" y="0"/>
                  </a:lnTo>
                  <a:lnTo>
                    <a:pt x="2181493" y="0"/>
                  </a:lnTo>
                  <a:lnTo>
                    <a:pt x="2263457" y="0"/>
                  </a:lnTo>
                  <a:lnTo>
                    <a:pt x="2264078" y="0"/>
                  </a:lnTo>
                  <a:lnTo>
                    <a:pt x="2312249" y="0"/>
                  </a:lnTo>
                  <a:lnTo>
                    <a:pt x="2337117" y="0"/>
                  </a:lnTo>
                  <a:lnTo>
                    <a:pt x="2469598" y="0"/>
                  </a:lnTo>
                  <a:lnTo>
                    <a:pt x="2510016" y="0"/>
                  </a:lnTo>
                  <a:lnTo>
                    <a:pt x="2591980" y="0"/>
                  </a:lnTo>
                  <a:lnTo>
                    <a:pt x="2674750" y="0"/>
                  </a:lnTo>
                  <a:lnTo>
                    <a:pt x="2756714" y="0"/>
                  </a:lnTo>
                  <a:lnTo>
                    <a:pt x="2805506" y="0"/>
                  </a:lnTo>
                  <a:lnTo>
                    <a:pt x="2830375" y="0"/>
                  </a:lnTo>
                  <a:lnTo>
                    <a:pt x="2962855" y="0"/>
                  </a:lnTo>
                  <a:lnTo>
                    <a:pt x="3085237" y="0"/>
                  </a:lnTo>
                  <a:lnTo>
                    <a:pt x="3249971" y="0"/>
                  </a:lnTo>
                  <a:lnTo>
                    <a:pt x="3250219" y="2457"/>
                  </a:lnTo>
                  <a:cubicBezTo>
                    <a:pt x="3254417" y="22971"/>
                    <a:pt x="3272567" y="38402"/>
                    <a:pt x="3294322" y="38402"/>
                  </a:cubicBezTo>
                  <a:lnTo>
                    <a:pt x="3294322" y="127992"/>
                  </a:lnTo>
                  <a:lnTo>
                    <a:pt x="3294322" y="209216"/>
                  </a:lnTo>
                  <a:lnTo>
                    <a:pt x="3294322" y="298807"/>
                  </a:lnTo>
                  <a:lnTo>
                    <a:pt x="3294322" y="325064"/>
                  </a:lnTo>
                  <a:lnTo>
                    <a:pt x="3294322" y="384214"/>
                  </a:lnTo>
                  <a:lnTo>
                    <a:pt x="3294322" y="414654"/>
                  </a:lnTo>
                  <a:cubicBezTo>
                    <a:pt x="3272567" y="414654"/>
                    <a:pt x="3254417" y="430085"/>
                    <a:pt x="3250219" y="450599"/>
                  </a:cubicBezTo>
                  <a:lnTo>
                    <a:pt x="3249526" y="457476"/>
                  </a:lnTo>
                  <a:lnTo>
                    <a:pt x="3127143" y="457476"/>
                  </a:lnTo>
                  <a:lnTo>
                    <a:pt x="3085237" y="457476"/>
                  </a:lnTo>
                  <a:lnTo>
                    <a:pt x="2969795" y="457476"/>
                  </a:lnTo>
                  <a:lnTo>
                    <a:pt x="2962855" y="457476"/>
                  </a:lnTo>
                  <a:lnTo>
                    <a:pt x="2829929" y="457476"/>
                  </a:lnTo>
                  <a:lnTo>
                    <a:pt x="2805506" y="457476"/>
                  </a:lnTo>
                  <a:lnTo>
                    <a:pt x="2756269" y="457476"/>
                  </a:lnTo>
                  <a:lnTo>
                    <a:pt x="2674750" y="457476"/>
                  </a:lnTo>
                  <a:lnTo>
                    <a:pt x="2665641" y="457476"/>
                  </a:lnTo>
                  <a:lnTo>
                    <a:pt x="2633886" y="457476"/>
                  </a:lnTo>
                  <a:lnTo>
                    <a:pt x="2591980" y="457476"/>
                  </a:lnTo>
                  <a:lnTo>
                    <a:pt x="2510462" y="457476"/>
                  </a:lnTo>
                  <a:lnTo>
                    <a:pt x="2476537" y="457476"/>
                  </a:lnTo>
                  <a:lnTo>
                    <a:pt x="2469598" y="457476"/>
                  </a:lnTo>
                  <a:lnTo>
                    <a:pt x="2336672" y="457476"/>
                  </a:lnTo>
                  <a:lnTo>
                    <a:pt x="2312249" y="457476"/>
                  </a:lnTo>
                  <a:lnTo>
                    <a:pt x="2263633" y="457476"/>
                  </a:lnTo>
                  <a:lnTo>
                    <a:pt x="2263011" y="457476"/>
                  </a:lnTo>
                  <a:lnTo>
                    <a:pt x="2181493" y="457476"/>
                  </a:lnTo>
                  <a:lnTo>
                    <a:pt x="2172384" y="457476"/>
                  </a:lnTo>
                  <a:lnTo>
                    <a:pt x="2141250" y="457476"/>
                  </a:lnTo>
                  <a:lnTo>
                    <a:pt x="2140629" y="457476"/>
                  </a:lnTo>
                  <a:lnTo>
                    <a:pt x="2099344" y="457476"/>
                  </a:lnTo>
                  <a:lnTo>
                    <a:pt x="2098723" y="457476"/>
                  </a:lnTo>
                  <a:lnTo>
                    <a:pt x="2017204" y="457476"/>
                  </a:lnTo>
                  <a:lnTo>
                    <a:pt x="1983902" y="457476"/>
                  </a:lnTo>
                  <a:lnTo>
                    <a:pt x="1983280" y="457476"/>
                  </a:lnTo>
                  <a:lnTo>
                    <a:pt x="1976962" y="457476"/>
                  </a:lnTo>
                  <a:lnTo>
                    <a:pt x="1976340" y="457476"/>
                  </a:lnTo>
                  <a:lnTo>
                    <a:pt x="1844036" y="457476"/>
                  </a:lnTo>
                  <a:lnTo>
                    <a:pt x="1843415" y="457476"/>
                  </a:lnTo>
                  <a:lnTo>
                    <a:pt x="1819613" y="457476"/>
                  </a:lnTo>
                  <a:lnTo>
                    <a:pt x="1818992" y="457476"/>
                  </a:lnTo>
                  <a:lnTo>
                    <a:pt x="1770376" y="457476"/>
                  </a:lnTo>
                  <a:lnTo>
                    <a:pt x="1769754" y="457476"/>
                  </a:lnTo>
                  <a:lnTo>
                    <a:pt x="1688857" y="457476"/>
                  </a:lnTo>
                  <a:lnTo>
                    <a:pt x="1688235" y="457476"/>
                  </a:lnTo>
                  <a:lnTo>
                    <a:pt x="1679748" y="457476"/>
                  </a:lnTo>
                  <a:lnTo>
                    <a:pt x="1679127" y="457476"/>
                  </a:lnTo>
                  <a:lnTo>
                    <a:pt x="1647993" y="457476"/>
                  </a:lnTo>
                  <a:lnTo>
                    <a:pt x="1647371" y="457476"/>
                  </a:lnTo>
                  <a:lnTo>
                    <a:pt x="1606087" y="457476"/>
                  </a:lnTo>
                  <a:lnTo>
                    <a:pt x="1605466" y="457476"/>
                  </a:lnTo>
                  <a:lnTo>
                    <a:pt x="1524569" y="457476"/>
                  </a:lnTo>
                  <a:lnTo>
                    <a:pt x="1523947" y="457476"/>
                  </a:lnTo>
                  <a:lnTo>
                    <a:pt x="1490644" y="457476"/>
                  </a:lnTo>
                  <a:lnTo>
                    <a:pt x="1490023" y="457476"/>
                  </a:lnTo>
                  <a:lnTo>
                    <a:pt x="1483705" y="457476"/>
                  </a:lnTo>
                  <a:lnTo>
                    <a:pt x="1483083" y="457476"/>
                  </a:lnTo>
                  <a:lnTo>
                    <a:pt x="1350779" y="457476"/>
                  </a:lnTo>
                  <a:lnTo>
                    <a:pt x="1350158" y="457476"/>
                  </a:lnTo>
                  <a:lnTo>
                    <a:pt x="1326356" y="457476"/>
                  </a:lnTo>
                  <a:lnTo>
                    <a:pt x="1325735" y="457476"/>
                  </a:lnTo>
                  <a:lnTo>
                    <a:pt x="1277118" y="457476"/>
                  </a:lnTo>
                  <a:lnTo>
                    <a:pt x="1195600" y="457476"/>
                  </a:lnTo>
                  <a:lnTo>
                    <a:pt x="1194978" y="457476"/>
                  </a:lnTo>
                  <a:lnTo>
                    <a:pt x="1186491" y="457476"/>
                  </a:lnTo>
                  <a:lnTo>
                    <a:pt x="1185870" y="457476"/>
                  </a:lnTo>
                  <a:lnTo>
                    <a:pt x="1154736" y="457476"/>
                  </a:lnTo>
                  <a:lnTo>
                    <a:pt x="1112830" y="457476"/>
                  </a:lnTo>
                  <a:lnTo>
                    <a:pt x="1031311" y="457476"/>
                  </a:lnTo>
                  <a:lnTo>
                    <a:pt x="1030690" y="457476"/>
                  </a:lnTo>
                  <a:lnTo>
                    <a:pt x="997387" y="457476"/>
                  </a:lnTo>
                  <a:lnTo>
                    <a:pt x="990447" y="457476"/>
                  </a:lnTo>
                  <a:lnTo>
                    <a:pt x="857522" y="457476"/>
                  </a:lnTo>
                  <a:lnTo>
                    <a:pt x="833099" y="457476"/>
                  </a:lnTo>
                  <a:lnTo>
                    <a:pt x="783861" y="457476"/>
                  </a:lnTo>
                  <a:lnTo>
                    <a:pt x="702342" y="457476"/>
                  </a:lnTo>
                  <a:lnTo>
                    <a:pt x="693234" y="457476"/>
                  </a:lnTo>
                  <a:lnTo>
                    <a:pt x="661478" y="457476"/>
                  </a:lnTo>
                  <a:lnTo>
                    <a:pt x="619572" y="457476"/>
                  </a:lnTo>
                  <a:lnTo>
                    <a:pt x="538053" y="457476"/>
                  </a:lnTo>
                  <a:lnTo>
                    <a:pt x="504130" y="457476"/>
                  </a:lnTo>
                  <a:lnTo>
                    <a:pt x="497190" y="457476"/>
                  </a:lnTo>
                  <a:lnTo>
                    <a:pt x="364265" y="457476"/>
                  </a:lnTo>
                  <a:lnTo>
                    <a:pt x="339842" y="457476"/>
                  </a:lnTo>
                  <a:lnTo>
                    <a:pt x="209085" y="457476"/>
                  </a:lnTo>
                  <a:lnTo>
                    <a:pt x="199977" y="457476"/>
                  </a:lnTo>
                  <a:lnTo>
                    <a:pt x="44796" y="457476"/>
                  </a:lnTo>
                  <a:lnTo>
                    <a:pt x="44103" y="450599"/>
                  </a:lnTo>
                  <a:cubicBezTo>
                    <a:pt x="39905" y="430085"/>
                    <a:pt x="21755" y="414654"/>
                    <a:pt x="0" y="414654"/>
                  </a:cubicBezTo>
                  <a:lnTo>
                    <a:pt x="0" y="384214"/>
                  </a:lnTo>
                  <a:lnTo>
                    <a:pt x="0" y="325064"/>
                  </a:lnTo>
                  <a:lnTo>
                    <a:pt x="0" y="298807"/>
                  </a:lnTo>
                  <a:lnTo>
                    <a:pt x="0" y="209216"/>
                  </a:lnTo>
                  <a:lnTo>
                    <a:pt x="0" y="127992"/>
                  </a:lnTo>
                  <a:lnTo>
                    <a:pt x="0" y="38402"/>
                  </a:lnTo>
                  <a:cubicBezTo>
                    <a:pt x="21755" y="38402"/>
                    <a:pt x="39905" y="22971"/>
                    <a:pt x="44103" y="2457"/>
                  </a:cubicBezTo>
                  <a:close/>
                </a:path>
              </a:pathLst>
            </a:custGeom>
            <a:solidFill>
              <a:srgbClr val="C31A13"/>
            </a:solidFill>
            <a:ln w="12700">
              <a:solidFill>
                <a:srgbClr val="C31A1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2FC5A17B-AC7A-BB40-2F5E-4C3AA78A0890}"/>
                </a:ext>
              </a:extLst>
            </p:cNvPr>
            <p:cNvSpPr txBox="1"/>
            <p:nvPr/>
          </p:nvSpPr>
          <p:spPr>
            <a:xfrm>
              <a:off x="1956715" y="1862429"/>
              <a:ext cx="16351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7200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rgbClr val="F5C77B"/>
                      </a:gs>
                    </a:gsLst>
                    <a:lin ang="5400000" scaled="1"/>
                  </a:gradFill>
                  <a:latin typeface="字魂扁桃体" pitchFamily="2" charset="-122"/>
                  <a:ea typeface="字魂扁桃体" pitchFamily="2" charset="-122"/>
                  <a:cs typeface="+mn-ea"/>
                </a:defRPr>
              </a:lvl1pPr>
            </a:lstStyle>
            <a:p>
              <a:pPr algn="ctr"/>
              <a:r>
                <a:rPr lang="zh-CN" altLang="en-US" sz="1800" b="1" dirty="0"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302CD3A8-0AA2-3461-7B7B-4C6ECD8B6D34}"/>
                </a:ext>
              </a:extLst>
            </p:cNvPr>
            <p:cNvSpPr txBox="1"/>
            <p:nvPr/>
          </p:nvSpPr>
          <p:spPr>
            <a:xfrm>
              <a:off x="1296883" y="2358063"/>
              <a:ext cx="2954803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... ...</a:t>
              </a:r>
              <a:endPara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21260168-D778-77A9-E80E-5341864122D3}"/>
              </a:ext>
            </a:extLst>
          </p:cNvPr>
          <p:cNvGrpSpPr/>
          <p:nvPr/>
        </p:nvGrpSpPr>
        <p:grpSpPr>
          <a:xfrm>
            <a:off x="4662804" y="1818357"/>
            <a:ext cx="3294322" cy="1305843"/>
            <a:chOff x="1127124" y="1818357"/>
            <a:chExt cx="3294322" cy="1305843"/>
          </a:xfrm>
        </p:grpSpPr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6EBBDA6B-AA9C-1FDD-B3E4-EA1292751FA6}"/>
                </a:ext>
              </a:extLst>
            </p:cNvPr>
            <p:cNvSpPr/>
            <p:nvPr/>
          </p:nvSpPr>
          <p:spPr>
            <a:xfrm>
              <a:off x="1127125" y="2047095"/>
              <a:ext cx="3294321" cy="1077105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12700">
              <a:solidFill>
                <a:srgbClr val="C31A1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1A40A326-431B-A70B-5325-529F90195E68}"/>
                </a:ext>
              </a:extLst>
            </p:cNvPr>
            <p:cNvSpPr/>
            <p:nvPr/>
          </p:nvSpPr>
          <p:spPr>
            <a:xfrm>
              <a:off x="1127124" y="1818357"/>
              <a:ext cx="3294322" cy="457476"/>
            </a:xfrm>
            <a:custGeom>
              <a:avLst/>
              <a:gdLst>
                <a:gd name="connsiteX0" fmla="*/ 44351 w 3294322"/>
                <a:gd name="connsiteY0" fmla="*/ 0 h 457476"/>
                <a:gd name="connsiteX1" fmla="*/ 209085 w 3294322"/>
                <a:gd name="connsiteY1" fmla="*/ 0 h 457476"/>
                <a:gd name="connsiteX2" fmla="*/ 339842 w 3294322"/>
                <a:gd name="connsiteY2" fmla="*/ 0 h 457476"/>
                <a:gd name="connsiteX3" fmla="*/ 364710 w 3294322"/>
                <a:gd name="connsiteY3" fmla="*/ 0 h 457476"/>
                <a:gd name="connsiteX4" fmla="*/ 497190 w 3294322"/>
                <a:gd name="connsiteY4" fmla="*/ 0 h 457476"/>
                <a:gd name="connsiteX5" fmla="*/ 537608 w 3294322"/>
                <a:gd name="connsiteY5" fmla="*/ 0 h 457476"/>
                <a:gd name="connsiteX6" fmla="*/ 619572 w 3294322"/>
                <a:gd name="connsiteY6" fmla="*/ 0 h 457476"/>
                <a:gd name="connsiteX7" fmla="*/ 702342 w 3294322"/>
                <a:gd name="connsiteY7" fmla="*/ 0 h 457476"/>
                <a:gd name="connsiteX8" fmla="*/ 784307 w 3294322"/>
                <a:gd name="connsiteY8" fmla="*/ 0 h 457476"/>
                <a:gd name="connsiteX9" fmla="*/ 833099 w 3294322"/>
                <a:gd name="connsiteY9" fmla="*/ 0 h 457476"/>
                <a:gd name="connsiteX10" fmla="*/ 857967 w 3294322"/>
                <a:gd name="connsiteY10" fmla="*/ 0 h 457476"/>
                <a:gd name="connsiteX11" fmla="*/ 990447 w 3294322"/>
                <a:gd name="connsiteY11" fmla="*/ 0 h 457476"/>
                <a:gd name="connsiteX12" fmla="*/ 1030244 w 3294322"/>
                <a:gd name="connsiteY12" fmla="*/ 0 h 457476"/>
                <a:gd name="connsiteX13" fmla="*/ 1030865 w 3294322"/>
                <a:gd name="connsiteY13" fmla="*/ 0 h 457476"/>
                <a:gd name="connsiteX14" fmla="*/ 1112830 w 3294322"/>
                <a:gd name="connsiteY14" fmla="*/ 0 h 457476"/>
                <a:gd name="connsiteX15" fmla="*/ 1194978 w 3294322"/>
                <a:gd name="connsiteY15" fmla="*/ 0 h 457476"/>
                <a:gd name="connsiteX16" fmla="*/ 1195600 w 3294322"/>
                <a:gd name="connsiteY16" fmla="*/ 0 h 457476"/>
                <a:gd name="connsiteX17" fmla="*/ 1277564 w 3294322"/>
                <a:gd name="connsiteY17" fmla="*/ 0 h 457476"/>
                <a:gd name="connsiteX18" fmla="*/ 1325735 w 3294322"/>
                <a:gd name="connsiteY18" fmla="*/ 0 h 457476"/>
                <a:gd name="connsiteX19" fmla="*/ 1326356 w 3294322"/>
                <a:gd name="connsiteY19" fmla="*/ 0 h 457476"/>
                <a:gd name="connsiteX20" fmla="*/ 1350603 w 3294322"/>
                <a:gd name="connsiteY20" fmla="*/ 0 h 457476"/>
                <a:gd name="connsiteX21" fmla="*/ 1351224 w 3294322"/>
                <a:gd name="connsiteY21" fmla="*/ 0 h 457476"/>
                <a:gd name="connsiteX22" fmla="*/ 1483083 w 3294322"/>
                <a:gd name="connsiteY22" fmla="*/ 0 h 457476"/>
                <a:gd name="connsiteX23" fmla="*/ 1483705 w 3294322"/>
                <a:gd name="connsiteY23" fmla="*/ 0 h 457476"/>
                <a:gd name="connsiteX24" fmla="*/ 1523501 w 3294322"/>
                <a:gd name="connsiteY24" fmla="*/ 0 h 457476"/>
                <a:gd name="connsiteX25" fmla="*/ 1524123 w 3294322"/>
                <a:gd name="connsiteY25" fmla="*/ 0 h 457476"/>
                <a:gd name="connsiteX26" fmla="*/ 1605466 w 3294322"/>
                <a:gd name="connsiteY26" fmla="*/ 0 h 457476"/>
                <a:gd name="connsiteX27" fmla="*/ 1606087 w 3294322"/>
                <a:gd name="connsiteY27" fmla="*/ 0 h 457476"/>
                <a:gd name="connsiteX28" fmla="*/ 1688235 w 3294322"/>
                <a:gd name="connsiteY28" fmla="*/ 0 h 457476"/>
                <a:gd name="connsiteX29" fmla="*/ 1688857 w 3294322"/>
                <a:gd name="connsiteY29" fmla="*/ 0 h 457476"/>
                <a:gd name="connsiteX30" fmla="*/ 1770200 w 3294322"/>
                <a:gd name="connsiteY30" fmla="*/ 0 h 457476"/>
                <a:gd name="connsiteX31" fmla="*/ 1770821 w 3294322"/>
                <a:gd name="connsiteY31" fmla="*/ 0 h 457476"/>
                <a:gd name="connsiteX32" fmla="*/ 1818992 w 3294322"/>
                <a:gd name="connsiteY32" fmla="*/ 0 h 457476"/>
                <a:gd name="connsiteX33" fmla="*/ 1819613 w 3294322"/>
                <a:gd name="connsiteY33" fmla="*/ 0 h 457476"/>
                <a:gd name="connsiteX34" fmla="*/ 1843860 w 3294322"/>
                <a:gd name="connsiteY34" fmla="*/ 0 h 457476"/>
                <a:gd name="connsiteX35" fmla="*/ 1844482 w 3294322"/>
                <a:gd name="connsiteY35" fmla="*/ 0 h 457476"/>
                <a:gd name="connsiteX36" fmla="*/ 1976340 w 3294322"/>
                <a:gd name="connsiteY36" fmla="*/ 0 h 457476"/>
                <a:gd name="connsiteX37" fmla="*/ 1976962 w 3294322"/>
                <a:gd name="connsiteY37" fmla="*/ 0 h 457476"/>
                <a:gd name="connsiteX38" fmla="*/ 2016758 w 3294322"/>
                <a:gd name="connsiteY38" fmla="*/ 0 h 457476"/>
                <a:gd name="connsiteX39" fmla="*/ 2098723 w 3294322"/>
                <a:gd name="connsiteY39" fmla="*/ 0 h 457476"/>
                <a:gd name="connsiteX40" fmla="*/ 2099344 w 3294322"/>
                <a:gd name="connsiteY40" fmla="*/ 0 h 457476"/>
                <a:gd name="connsiteX41" fmla="*/ 2181493 w 3294322"/>
                <a:gd name="connsiteY41" fmla="*/ 0 h 457476"/>
                <a:gd name="connsiteX42" fmla="*/ 2263457 w 3294322"/>
                <a:gd name="connsiteY42" fmla="*/ 0 h 457476"/>
                <a:gd name="connsiteX43" fmla="*/ 2264078 w 3294322"/>
                <a:gd name="connsiteY43" fmla="*/ 0 h 457476"/>
                <a:gd name="connsiteX44" fmla="*/ 2312249 w 3294322"/>
                <a:gd name="connsiteY44" fmla="*/ 0 h 457476"/>
                <a:gd name="connsiteX45" fmla="*/ 2337117 w 3294322"/>
                <a:gd name="connsiteY45" fmla="*/ 0 h 457476"/>
                <a:gd name="connsiteX46" fmla="*/ 2469598 w 3294322"/>
                <a:gd name="connsiteY46" fmla="*/ 0 h 457476"/>
                <a:gd name="connsiteX47" fmla="*/ 2510016 w 3294322"/>
                <a:gd name="connsiteY47" fmla="*/ 0 h 457476"/>
                <a:gd name="connsiteX48" fmla="*/ 2591980 w 3294322"/>
                <a:gd name="connsiteY48" fmla="*/ 0 h 457476"/>
                <a:gd name="connsiteX49" fmla="*/ 2674750 w 3294322"/>
                <a:gd name="connsiteY49" fmla="*/ 0 h 457476"/>
                <a:gd name="connsiteX50" fmla="*/ 2756714 w 3294322"/>
                <a:gd name="connsiteY50" fmla="*/ 0 h 457476"/>
                <a:gd name="connsiteX51" fmla="*/ 2805506 w 3294322"/>
                <a:gd name="connsiteY51" fmla="*/ 0 h 457476"/>
                <a:gd name="connsiteX52" fmla="*/ 2830375 w 3294322"/>
                <a:gd name="connsiteY52" fmla="*/ 0 h 457476"/>
                <a:gd name="connsiteX53" fmla="*/ 2962855 w 3294322"/>
                <a:gd name="connsiteY53" fmla="*/ 0 h 457476"/>
                <a:gd name="connsiteX54" fmla="*/ 3085237 w 3294322"/>
                <a:gd name="connsiteY54" fmla="*/ 0 h 457476"/>
                <a:gd name="connsiteX55" fmla="*/ 3249971 w 3294322"/>
                <a:gd name="connsiteY55" fmla="*/ 0 h 457476"/>
                <a:gd name="connsiteX56" fmla="*/ 3250219 w 3294322"/>
                <a:gd name="connsiteY56" fmla="*/ 2457 h 457476"/>
                <a:gd name="connsiteX57" fmla="*/ 3294322 w 3294322"/>
                <a:gd name="connsiteY57" fmla="*/ 38402 h 457476"/>
                <a:gd name="connsiteX58" fmla="*/ 3294322 w 3294322"/>
                <a:gd name="connsiteY58" fmla="*/ 127992 h 457476"/>
                <a:gd name="connsiteX59" fmla="*/ 3294322 w 3294322"/>
                <a:gd name="connsiteY59" fmla="*/ 209216 h 457476"/>
                <a:gd name="connsiteX60" fmla="*/ 3294322 w 3294322"/>
                <a:gd name="connsiteY60" fmla="*/ 298807 h 457476"/>
                <a:gd name="connsiteX61" fmla="*/ 3294322 w 3294322"/>
                <a:gd name="connsiteY61" fmla="*/ 325064 h 457476"/>
                <a:gd name="connsiteX62" fmla="*/ 3294322 w 3294322"/>
                <a:gd name="connsiteY62" fmla="*/ 384214 h 457476"/>
                <a:gd name="connsiteX63" fmla="*/ 3294322 w 3294322"/>
                <a:gd name="connsiteY63" fmla="*/ 414654 h 457476"/>
                <a:gd name="connsiteX64" fmla="*/ 3250219 w 3294322"/>
                <a:gd name="connsiteY64" fmla="*/ 450599 h 457476"/>
                <a:gd name="connsiteX65" fmla="*/ 3249526 w 3294322"/>
                <a:gd name="connsiteY65" fmla="*/ 457476 h 457476"/>
                <a:gd name="connsiteX66" fmla="*/ 3127143 w 3294322"/>
                <a:gd name="connsiteY66" fmla="*/ 457476 h 457476"/>
                <a:gd name="connsiteX67" fmla="*/ 3085237 w 3294322"/>
                <a:gd name="connsiteY67" fmla="*/ 457476 h 457476"/>
                <a:gd name="connsiteX68" fmla="*/ 2969795 w 3294322"/>
                <a:gd name="connsiteY68" fmla="*/ 457476 h 457476"/>
                <a:gd name="connsiteX69" fmla="*/ 2962855 w 3294322"/>
                <a:gd name="connsiteY69" fmla="*/ 457476 h 457476"/>
                <a:gd name="connsiteX70" fmla="*/ 2829929 w 3294322"/>
                <a:gd name="connsiteY70" fmla="*/ 457476 h 457476"/>
                <a:gd name="connsiteX71" fmla="*/ 2805506 w 3294322"/>
                <a:gd name="connsiteY71" fmla="*/ 457476 h 457476"/>
                <a:gd name="connsiteX72" fmla="*/ 2756269 w 3294322"/>
                <a:gd name="connsiteY72" fmla="*/ 457476 h 457476"/>
                <a:gd name="connsiteX73" fmla="*/ 2674750 w 3294322"/>
                <a:gd name="connsiteY73" fmla="*/ 457476 h 457476"/>
                <a:gd name="connsiteX74" fmla="*/ 2665641 w 3294322"/>
                <a:gd name="connsiteY74" fmla="*/ 457476 h 457476"/>
                <a:gd name="connsiteX75" fmla="*/ 2633886 w 3294322"/>
                <a:gd name="connsiteY75" fmla="*/ 457476 h 457476"/>
                <a:gd name="connsiteX76" fmla="*/ 2591980 w 3294322"/>
                <a:gd name="connsiteY76" fmla="*/ 457476 h 457476"/>
                <a:gd name="connsiteX77" fmla="*/ 2510462 w 3294322"/>
                <a:gd name="connsiteY77" fmla="*/ 457476 h 457476"/>
                <a:gd name="connsiteX78" fmla="*/ 2476537 w 3294322"/>
                <a:gd name="connsiteY78" fmla="*/ 457476 h 457476"/>
                <a:gd name="connsiteX79" fmla="*/ 2469598 w 3294322"/>
                <a:gd name="connsiteY79" fmla="*/ 457476 h 457476"/>
                <a:gd name="connsiteX80" fmla="*/ 2336672 w 3294322"/>
                <a:gd name="connsiteY80" fmla="*/ 457476 h 457476"/>
                <a:gd name="connsiteX81" fmla="*/ 2312249 w 3294322"/>
                <a:gd name="connsiteY81" fmla="*/ 457476 h 457476"/>
                <a:gd name="connsiteX82" fmla="*/ 2263633 w 3294322"/>
                <a:gd name="connsiteY82" fmla="*/ 457476 h 457476"/>
                <a:gd name="connsiteX83" fmla="*/ 2263011 w 3294322"/>
                <a:gd name="connsiteY83" fmla="*/ 457476 h 457476"/>
                <a:gd name="connsiteX84" fmla="*/ 2181493 w 3294322"/>
                <a:gd name="connsiteY84" fmla="*/ 457476 h 457476"/>
                <a:gd name="connsiteX85" fmla="*/ 2172384 w 3294322"/>
                <a:gd name="connsiteY85" fmla="*/ 457476 h 457476"/>
                <a:gd name="connsiteX86" fmla="*/ 2141250 w 3294322"/>
                <a:gd name="connsiteY86" fmla="*/ 457476 h 457476"/>
                <a:gd name="connsiteX87" fmla="*/ 2140629 w 3294322"/>
                <a:gd name="connsiteY87" fmla="*/ 457476 h 457476"/>
                <a:gd name="connsiteX88" fmla="*/ 2099344 w 3294322"/>
                <a:gd name="connsiteY88" fmla="*/ 457476 h 457476"/>
                <a:gd name="connsiteX89" fmla="*/ 2098723 w 3294322"/>
                <a:gd name="connsiteY89" fmla="*/ 457476 h 457476"/>
                <a:gd name="connsiteX90" fmla="*/ 2017204 w 3294322"/>
                <a:gd name="connsiteY90" fmla="*/ 457476 h 457476"/>
                <a:gd name="connsiteX91" fmla="*/ 1983902 w 3294322"/>
                <a:gd name="connsiteY91" fmla="*/ 457476 h 457476"/>
                <a:gd name="connsiteX92" fmla="*/ 1983280 w 3294322"/>
                <a:gd name="connsiteY92" fmla="*/ 457476 h 457476"/>
                <a:gd name="connsiteX93" fmla="*/ 1976962 w 3294322"/>
                <a:gd name="connsiteY93" fmla="*/ 457476 h 457476"/>
                <a:gd name="connsiteX94" fmla="*/ 1976340 w 3294322"/>
                <a:gd name="connsiteY94" fmla="*/ 457476 h 457476"/>
                <a:gd name="connsiteX95" fmla="*/ 1844036 w 3294322"/>
                <a:gd name="connsiteY95" fmla="*/ 457476 h 457476"/>
                <a:gd name="connsiteX96" fmla="*/ 1843415 w 3294322"/>
                <a:gd name="connsiteY96" fmla="*/ 457476 h 457476"/>
                <a:gd name="connsiteX97" fmla="*/ 1819613 w 3294322"/>
                <a:gd name="connsiteY97" fmla="*/ 457476 h 457476"/>
                <a:gd name="connsiteX98" fmla="*/ 1818992 w 3294322"/>
                <a:gd name="connsiteY98" fmla="*/ 457476 h 457476"/>
                <a:gd name="connsiteX99" fmla="*/ 1770376 w 3294322"/>
                <a:gd name="connsiteY99" fmla="*/ 457476 h 457476"/>
                <a:gd name="connsiteX100" fmla="*/ 1769754 w 3294322"/>
                <a:gd name="connsiteY100" fmla="*/ 457476 h 457476"/>
                <a:gd name="connsiteX101" fmla="*/ 1688857 w 3294322"/>
                <a:gd name="connsiteY101" fmla="*/ 457476 h 457476"/>
                <a:gd name="connsiteX102" fmla="*/ 1688235 w 3294322"/>
                <a:gd name="connsiteY102" fmla="*/ 457476 h 457476"/>
                <a:gd name="connsiteX103" fmla="*/ 1679748 w 3294322"/>
                <a:gd name="connsiteY103" fmla="*/ 457476 h 457476"/>
                <a:gd name="connsiteX104" fmla="*/ 1679127 w 3294322"/>
                <a:gd name="connsiteY104" fmla="*/ 457476 h 457476"/>
                <a:gd name="connsiteX105" fmla="*/ 1647993 w 3294322"/>
                <a:gd name="connsiteY105" fmla="*/ 457476 h 457476"/>
                <a:gd name="connsiteX106" fmla="*/ 1647371 w 3294322"/>
                <a:gd name="connsiteY106" fmla="*/ 457476 h 457476"/>
                <a:gd name="connsiteX107" fmla="*/ 1606087 w 3294322"/>
                <a:gd name="connsiteY107" fmla="*/ 457476 h 457476"/>
                <a:gd name="connsiteX108" fmla="*/ 1605466 w 3294322"/>
                <a:gd name="connsiteY108" fmla="*/ 457476 h 457476"/>
                <a:gd name="connsiteX109" fmla="*/ 1524569 w 3294322"/>
                <a:gd name="connsiteY109" fmla="*/ 457476 h 457476"/>
                <a:gd name="connsiteX110" fmla="*/ 1523947 w 3294322"/>
                <a:gd name="connsiteY110" fmla="*/ 457476 h 457476"/>
                <a:gd name="connsiteX111" fmla="*/ 1490644 w 3294322"/>
                <a:gd name="connsiteY111" fmla="*/ 457476 h 457476"/>
                <a:gd name="connsiteX112" fmla="*/ 1490023 w 3294322"/>
                <a:gd name="connsiteY112" fmla="*/ 457476 h 457476"/>
                <a:gd name="connsiteX113" fmla="*/ 1483705 w 3294322"/>
                <a:gd name="connsiteY113" fmla="*/ 457476 h 457476"/>
                <a:gd name="connsiteX114" fmla="*/ 1483083 w 3294322"/>
                <a:gd name="connsiteY114" fmla="*/ 457476 h 457476"/>
                <a:gd name="connsiteX115" fmla="*/ 1350779 w 3294322"/>
                <a:gd name="connsiteY115" fmla="*/ 457476 h 457476"/>
                <a:gd name="connsiteX116" fmla="*/ 1350158 w 3294322"/>
                <a:gd name="connsiteY116" fmla="*/ 457476 h 457476"/>
                <a:gd name="connsiteX117" fmla="*/ 1326356 w 3294322"/>
                <a:gd name="connsiteY117" fmla="*/ 457476 h 457476"/>
                <a:gd name="connsiteX118" fmla="*/ 1325735 w 3294322"/>
                <a:gd name="connsiteY118" fmla="*/ 457476 h 457476"/>
                <a:gd name="connsiteX119" fmla="*/ 1277118 w 3294322"/>
                <a:gd name="connsiteY119" fmla="*/ 457476 h 457476"/>
                <a:gd name="connsiteX120" fmla="*/ 1195600 w 3294322"/>
                <a:gd name="connsiteY120" fmla="*/ 457476 h 457476"/>
                <a:gd name="connsiteX121" fmla="*/ 1194978 w 3294322"/>
                <a:gd name="connsiteY121" fmla="*/ 457476 h 457476"/>
                <a:gd name="connsiteX122" fmla="*/ 1186491 w 3294322"/>
                <a:gd name="connsiteY122" fmla="*/ 457476 h 457476"/>
                <a:gd name="connsiteX123" fmla="*/ 1185870 w 3294322"/>
                <a:gd name="connsiteY123" fmla="*/ 457476 h 457476"/>
                <a:gd name="connsiteX124" fmla="*/ 1154736 w 3294322"/>
                <a:gd name="connsiteY124" fmla="*/ 457476 h 457476"/>
                <a:gd name="connsiteX125" fmla="*/ 1112830 w 3294322"/>
                <a:gd name="connsiteY125" fmla="*/ 457476 h 457476"/>
                <a:gd name="connsiteX126" fmla="*/ 1031311 w 3294322"/>
                <a:gd name="connsiteY126" fmla="*/ 457476 h 457476"/>
                <a:gd name="connsiteX127" fmla="*/ 1030690 w 3294322"/>
                <a:gd name="connsiteY127" fmla="*/ 457476 h 457476"/>
                <a:gd name="connsiteX128" fmla="*/ 997387 w 3294322"/>
                <a:gd name="connsiteY128" fmla="*/ 457476 h 457476"/>
                <a:gd name="connsiteX129" fmla="*/ 990447 w 3294322"/>
                <a:gd name="connsiteY129" fmla="*/ 457476 h 457476"/>
                <a:gd name="connsiteX130" fmla="*/ 857522 w 3294322"/>
                <a:gd name="connsiteY130" fmla="*/ 457476 h 457476"/>
                <a:gd name="connsiteX131" fmla="*/ 833099 w 3294322"/>
                <a:gd name="connsiteY131" fmla="*/ 457476 h 457476"/>
                <a:gd name="connsiteX132" fmla="*/ 783861 w 3294322"/>
                <a:gd name="connsiteY132" fmla="*/ 457476 h 457476"/>
                <a:gd name="connsiteX133" fmla="*/ 702342 w 3294322"/>
                <a:gd name="connsiteY133" fmla="*/ 457476 h 457476"/>
                <a:gd name="connsiteX134" fmla="*/ 693234 w 3294322"/>
                <a:gd name="connsiteY134" fmla="*/ 457476 h 457476"/>
                <a:gd name="connsiteX135" fmla="*/ 661478 w 3294322"/>
                <a:gd name="connsiteY135" fmla="*/ 457476 h 457476"/>
                <a:gd name="connsiteX136" fmla="*/ 619572 w 3294322"/>
                <a:gd name="connsiteY136" fmla="*/ 457476 h 457476"/>
                <a:gd name="connsiteX137" fmla="*/ 538053 w 3294322"/>
                <a:gd name="connsiteY137" fmla="*/ 457476 h 457476"/>
                <a:gd name="connsiteX138" fmla="*/ 504130 w 3294322"/>
                <a:gd name="connsiteY138" fmla="*/ 457476 h 457476"/>
                <a:gd name="connsiteX139" fmla="*/ 497190 w 3294322"/>
                <a:gd name="connsiteY139" fmla="*/ 457476 h 457476"/>
                <a:gd name="connsiteX140" fmla="*/ 364265 w 3294322"/>
                <a:gd name="connsiteY140" fmla="*/ 457476 h 457476"/>
                <a:gd name="connsiteX141" fmla="*/ 339842 w 3294322"/>
                <a:gd name="connsiteY141" fmla="*/ 457476 h 457476"/>
                <a:gd name="connsiteX142" fmla="*/ 209085 w 3294322"/>
                <a:gd name="connsiteY142" fmla="*/ 457476 h 457476"/>
                <a:gd name="connsiteX143" fmla="*/ 199977 w 3294322"/>
                <a:gd name="connsiteY143" fmla="*/ 457476 h 457476"/>
                <a:gd name="connsiteX144" fmla="*/ 44796 w 3294322"/>
                <a:gd name="connsiteY144" fmla="*/ 457476 h 457476"/>
                <a:gd name="connsiteX145" fmla="*/ 44103 w 3294322"/>
                <a:gd name="connsiteY145" fmla="*/ 450599 h 457476"/>
                <a:gd name="connsiteX146" fmla="*/ 0 w 3294322"/>
                <a:gd name="connsiteY146" fmla="*/ 414654 h 457476"/>
                <a:gd name="connsiteX147" fmla="*/ 0 w 3294322"/>
                <a:gd name="connsiteY147" fmla="*/ 384214 h 457476"/>
                <a:gd name="connsiteX148" fmla="*/ 0 w 3294322"/>
                <a:gd name="connsiteY148" fmla="*/ 325064 h 457476"/>
                <a:gd name="connsiteX149" fmla="*/ 0 w 3294322"/>
                <a:gd name="connsiteY149" fmla="*/ 298807 h 457476"/>
                <a:gd name="connsiteX150" fmla="*/ 0 w 3294322"/>
                <a:gd name="connsiteY150" fmla="*/ 209216 h 457476"/>
                <a:gd name="connsiteX151" fmla="*/ 0 w 3294322"/>
                <a:gd name="connsiteY151" fmla="*/ 127992 h 457476"/>
                <a:gd name="connsiteX152" fmla="*/ 0 w 3294322"/>
                <a:gd name="connsiteY152" fmla="*/ 38402 h 457476"/>
                <a:gd name="connsiteX153" fmla="*/ 44103 w 3294322"/>
                <a:gd name="connsiteY153" fmla="*/ 2457 h 457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</a:cxnLst>
              <a:rect l="l" t="t" r="r" b="b"/>
              <a:pathLst>
                <a:path w="3294322" h="457476">
                  <a:moveTo>
                    <a:pt x="44351" y="0"/>
                  </a:moveTo>
                  <a:lnTo>
                    <a:pt x="209085" y="0"/>
                  </a:lnTo>
                  <a:lnTo>
                    <a:pt x="339842" y="0"/>
                  </a:lnTo>
                  <a:lnTo>
                    <a:pt x="364710" y="0"/>
                  </a:lnTo>
                  <a:lnTo>
                    <a:pt x="497190" y="0"/>
                  </a:lnTo>
                  <a:lnTo>
                    <a:pt x="537608" y="0"/>
                  </a:lnTo>
                  <a:lnTo>
                    <a:pt x="619572" y="0"/>
                  </a:lnTo>
                  <a:lnTo>
                    <a:pt x="702342" y="0"/>
                  </a:lnTo>
                  <a:lnTo>
                    <a:pt x="784307" y="0"/>
                  </a:lnTo>
                  <a:lnTo>
                    <a:pt x="833099" y="0"/>
                  </a:lnTo>
                  <a:lnTo>
                    <a:pt x="857967" y="0"/>
                  </a:lnTo>
                  <a:lnTo>
                    <a:pt x="990447" y="0"/>
                  </a:lnTo>
                  <a:lnTo>
                    <a:pt x="1030244" y="0"/>
                  </a:lnTo>
                  <a:lnTo>
                    <a:pt x="1030865" y="0"/>
                  </a:lnTo>
                  <a:lnTo>
                    <a:pt x="1112830" y="0"/>
                  </a:lnTo>
                  <a:lnTo>
                    <a:pt x="1194978" y="0"/>
                  </a:lnTo>
                  <a:lnTo>
                    <a:pt x="1195600" y="0"/>
                  </a:lnTo>
                  <a:lnTo>
                    <a:pt x="1277564" y="0"/>
                  </a:lnTo>
                  <a:lnTo>
                    <a:pt x="1325735" y="0"/>
                  </a:lnTo>
                  <a:lnTo>
                    <a:pt x="1326356" y="0"/>
                  </a:lnTo>
                  <a:lnTo>
                    <a:pt x="1350603" y="0"/>
                  </a:lnTo>
                  <a:lnTo>
                    <a:pt x="1351224" y="0"/>
                  </a:lnTo>
                  <a:lnTo>
                    <a:pt x="1483083" y="0"/>
                  </a:lnTo>
                  <a:lnTo>
                    <a:pt x="1483705" y="0"/>
                  </a:lnTo>
                  <a:lnTo>
                    <a:pt x="1523501" y="0"/>
                  </a:lnTo>
                  <a:lnTo>
                    <a:pt x="1524123" y="0"/>
                  </a:lnTo>
                  <a:lnTo>
                    <a:pt x="1605466" y="0"/>
                  </a:lnTo>
                  <a:lnTo>
                    <a:pt x="1606087" y="0"/>
                  </a:lnTo>
                  <a:lnTo>
                    <a:pt x="1688235" y="0"/>
                  </a:lnTo>
                  <a:lnTo>
                    <a:pt x="1688857" y="0"/>
                  </a:lnTo>
                  <a:lnTo>
                    <a:pt x="1770200" y="0"/>
                  </a:lnTo>
                  <a:lnTo>
                    <a:pt x="1770821" y="0"/>
                  </a:lnTo>
                  <a:lnTo>
                    <a:pt x="1818992" y="0"/>
                  </a:lnTo>
                  <a:lnTo>
                    <a:pt x="1819613" y="0"/>
                  </a:lnTo>
                  <a:lnTo>
                    <a:pt x="1843860" y="0"/>
                  </a:lnTo>
                  <a:lnTo>
                    <a:pt x="1844482" y="0"/>
                  </a:lnTo>
                  <a:lnTo>
                    <a:pt x="1976340" y="0"/>
                  </a:lnTo>
                  <a:lnTo>
                    <a:pt x="1976962" y="0"/>
                  </a:lnTo>
                  <a:lnTo>
                    <a:pt x="2016758" y="0"/>
                  </a:lnTo>
                  <a:lnTo>
                    <a:pt x="2098723" y="0"/>
                  </a:lnTo>
                  <a:lnTo>
                    <a:pt x="2099344" y="0"/>
                  </a:lnTo>
                  <a:lnTo>
                    <a:pt x="2181493" y="0"/>
                  </a:lnTo>
                  <a:lnTo>
                    <a:pt x="2263457" y="0"/>
                  </a:lnTo>
                  <a:lnTo>
                    <a:pt x="2264078" y="0"/>
                  </a:lnTo>
                  <a:lnTo>
                    <a:pt x="2312249" y="0"/>
                  </a:lnTo>
                  <a:lnTo>
                    <a:pt x="2337117" y="0"/>
                  </a:lnTo>
                  <a:lnTo>
                    <a:pt x="2469598" y="0"/>
                  </a:lnTo>
                  <a:lnTo>
                    <a:pt x="2510016" y="0"/>
                  </a:lnTo>
                  <a:lnTo>
                    <a:pt x="2591980" y="0"/>
                  </a:lnTo>
                  <a:lnTo>
                    <a:pt x="2674750" y="0"/>
                  </a:lnTo>
                  <a:lnTo>
                    <a:pt x="2756714" y="0"/>
                  </a:lnTo>
                  <a:lnTo>
                    <a:pt x="2805506" y="0"/>
                  </a:lnTo>
                  <a:lnTo>
                    <a:pt x="2830375" y="0"/>
                  </a:lnTo>
                  <a:lnTo>
                    <a:pt x="2962855" y="0"/>
                  </a:lnTo>
                  <a:lnTo>
                    <a:pt x="3085237" y="0"/>
                  </a:lnTo>
                  <a:lnTo>
                    <a:pt x="3249971" y="0"/>
                  </a:lnTo>
                  <a:lnTo>
                    <a:pt x="3250219" y="2457"/>
                  </a:lnTo>
                  <a:cubicBezTo>
                    <a:pt x="3254417" y="22971"/>
                    <a:pt x="3272567" y="38402"/>
                    <a:pt x="3294322" y="38402"/>
                  </a:cubicBezTo>
                  <a:lnTo>
                    <a:pt x="3294322" y="127992"/>
                  </a:lnTo>
                  <a:lnTo>
                    <a:pt x="3294322" y="209216"/>
                  </a:lnTo>
                  <a:lnTo>
                    <a:pt x="3294322" y="298807"/>
                  </a:lnTo>
                  <a:lnTo>
                    <a:pt x="3294322" y="325064"/>
                  </a:lnTo>
                  <a:lnTo>
                    <a:pt x="3294322" y="384214"/>
                  </a:lnTo>
                  <a:lnTo>
                    <a:pt x="3294322" y="414654"/>
                  </a:lnTo>
                  <a:cubicBezTo>
                    <a:pt x="3272567" y="414654"/>
                    <a:pt x="3254417" y="430085"/>
                    <a:pt x="3250219" y="450599"/>
                  </a:cubicBezTo>
                  <a:lnTo>
                    <a:pt x="3249526" y="457476"/>
                  </a:lnTo>
                  <a:lnTo>
                    <a:pt x="3127143" y="457476"/>
                  </a:lnTo>
                  <a:lnTo>
                    <a:pt x="3085237" y="457476"/>
                  </a:lnTo>
                  <a:lnTo>
                    <a:pt x="2969795" y="457476"/>
                  </a:lnTo>
                  <a:lnTo>
                    <a:pt x="2962855" y="457476"/>
                  </a:lnTo>
                  <a:lnTo>
                    <a:pt x="2829929" y="457476"/>
                  </a:lnTo>
                  <a:lnTo>
                    <a:pt x="2805506" y="457476"/>
                  </a:lnTo>
                  <a:lnTo>
                    <a:pt x="2756269" y="457476"/>
                  </a:lnTo>
                  <a:lnTo>
                    <a:pt x="2674750" y="457476"/>
                  </a:lnTo>
                  <a:lnTo>
                    <a:pt x="2665641" y="457476"/>
                  </a:lnTo>
                  <a:lnTo>
                    <a:pt x="2633886" y="457476"/>
                  </a:lnTo>
                  <a:lnTo>
                    <a:pt x="2591980" y="457476"/>
                  </a:lnTo>
                  <a:lnTo>
                    <a:pt x="2510462" y="457476"/>
                  </a:lnTo>
                  <a:lnTo>
                    <a:pt x="2476537" y="457476"/>
                  </a:lnTo>
                  <a:lnTo>
                    <a:pt x="2469598" y="457476"/>
                  </a:lnTo>
                  <a:lnTo>
                    <a:pt x="2336672" y="457476"/>
                  </a:lnTo>
                  <a:lnTo>
                    <a:pt x="2312249" y="457476"/>
                  </a:lnTo>
                  <a:lnTo>
                    <a:pt x="2263633" y="457476"/>
                  </a:lnTo>
                  <a:lnTo>
                    <a:pt x="2263011" y="457476"/>
                  </a:lnTo>
                  <a:lnTo>
                    <a:pt x="2181493" y="457476"/>
                  </a:lnTo>
                  <a:lnTo>
                    <a:pt x="2172384" y="457476"/>
                  </a:lnTo>
                  <a:lnTo>
                    <a:pt x="2141250" y="457476"/>
                  </a:lnTo>
                  <a:lnTo>
                    <a:pt x="2140629" y="457476"/>
                  </a:lnTo>
                  <a:lnTo>
                    <a:pt x="2099344" y="457476"/>
                  </a:lnTo>
                  <a:lnTo>
                    <a:pt x="2098723" y="457476"/>
                  </a:lnTo>
                  <a:lnTo>
                    <a:pt x="2017204" y="457476"/>
                  </a:lnTo>
                  <a:lnTo>
                    <a:pt x="1983902" y="457476"/>
                  </a:lnTo>
                  <a:lnTo>
                    <a:pt x="1983280" y="457476"/>
                  </a:lnTo>
                  <a:lnTo>
                    <a:pt x="1976962" y="457476"/>
                  </a:lnTo>
                  <a:lnTo>
                    <a:pt x="1976340" y="457476"/>
                  </a:lnTo>
                  <a:lnTo>
                    <a:pt x="1844036" y="457476"/>
                  </a:lnTo>
                  <a:lnTo>
                    <a:pt x="1843415" y="457476"/>
                  </a:lnTo>
                  <a:lnTo>
                    <a:pt x="1819613" y="457476"/>
                  </a:lnTo>
                  <a:lnTo>
                    <a:pt x="1818992" y="457476"/>
                  </a:lnTo>
                  <a:lnTo>
                    <a:pt x="1770376" y="457476"/>
                  </a:lnTo>
                  <a:lnTo>
                    <a:pt x="1769754" y="457476"/>
                  </a:lnTo>
                  <a:lnTo>
                    <a:pt x="1688857" y="457476"/>
                  </a:lnTo>
                  <a:lnTo>
                    <a:pt x="1688235" y="457476"/>
                  </a:lnTo>
                  <a:lnTo>
                    <a:pt x="1679748" y="457476"/>
                  </a:lnTo>
                  <a:lnTo>
                    <a:pt x="1679127" y="457476"/>
                  </a:lnTo>
                  <a:lnTo>
                    <a:pt x="1647993" y="457476"/>
                  </a:lnTo>
                  <a:lnTo>
                    <a:pt x="1647371" y="457476"/>
                  </a:lnTo>
                  <a:lnTo>
                    <a:pt x="1606087" y="457476"/>
                  </a:lnTo>
                  <a:lnTo>
                    <a:pt x="1605466" y="457476"/>
                  </a:lnTo>
                  <a:lnTo>
                    <a:pt x="1524569" y="457476"/>
                  </a:lnTo>
                  <a:lnTo>
                    <a:pt x="1523947" y="457476"/>
                  </a:lnTo>
                  <a:lnTo>
                    <a:pt x="1490644" y="457476"/>
                  </a:lnTo>
                  <a:lnTo>
                    <a:pt x="1490023" y="457476"/>
                  </a:lnTo>
                  <a:lnTo>
                    <a:pt x="1483705" y="457476"/>
                  </a:lnTo>
                  <a:lnTo>
                    <a:pt x="1483083" y="457476"/>
                  </a:lnTo>
                  <a:lnTo>
                    <a:pt x="1350779" y="457476"/>
                  </a:lnTo>
                  <a:lnTo>
                    <a:pt x="1350158" y="457476"/>
                  </a:lnTo>
                  <a:lnTo>
                    <a:pt x="1326356" y="457476"/>
                  </a:lnTo>
                  <a:lnTo>
                    <a:pt x="1325735" y="457476"/>
                  </a:lnTo>
                  <a:lnTo>
                    <a:pt x="1277118" y="457476"/>
                  </a:lnTo>
                  <a:lnTo>
                    <a:pt x="1195600" y="457476"/>
                  </a:lnTo>
                  <a:lnTo>
                    <a:pt x="1194978" y="457476"/>
                  </a:lnTo>
                  <a:lnTo>
                    <a:pt x="1186491" y="457476"/>
                  </a:lnTo>
                  <a:lnTo>
                    <a:pt x="1185870" y="457476"/>
                  </a:lnTo>
                  <a:lnTo>
                    <a:pt x="1154736" y="457476"/>
                  </a:lnTo>
                  <a:lnTo>
                    <a:pt x="1112830" y="457476"/>
                  </a:lnTo>
                  <a:lnTo>
                    <a:pt x="1031311" y="457476"/>
                  </a:lnTo>
                  <a:lnTo>
                    <a:pt x="1030690" y="457476"/>
                  </a:lnTo>
                  <a:lnTo>
                    <a:pt x="997387" y="457476"/>
                  </a:lnTo>
                  <a:lnTo>
                    <a:pt x="990447" y="457476"/>
                  </a:lnTo>
                  <a:lnTo>
                    <a:pt x="857522" y="457476"/>
                  </a:lnTo>
                  <a:lnTo>
                    <a:pt x="833099" y="457476"/>
                  </a:lnTo>
                  <a:lnTo>
                    <a:pt x="783861" y="457476"/>
                  </a:lnTo>
                  <a:lnTo>
                    <a:pt x="702342" y="457476"/>
                  </a:lnTo>
                  <a:lnTo>
                    <a:pt x="693234" y="457476"/>
                  </a:lnTo>
                  <a:lnTo>
                    <a:pt x="661478" y="457476"/>
                  </a:lnTo>
                  <a:lnTo>
                    <a:pt x="619572" y="457476"/>
                  </a:lnTo>
                  <a:lnTo>
                    <a:pt x="538053" y="457476"/>
                  </a:lnTo>
                  <a:lnTo>
                    <a:pt x="504130" y="457476"/>
                  </a:lnTo>
                  <a:lnTo>
                    <a:pt x="497190" y="457476"/>
                  </a:lnTo>
                  <a:lnTo>
                    <a:pt x="364265" y="457476"/>
                  </a:lnTo>
                  <a:lnTo>
                    <a:pt x="339842" y="457476"/>
                  </a:lnTo>
                  <a:lnTo>
                    <a:pt x="209085" y="457476"/>
                  </a:lnTo>
                  <a:lnTo>
                    <a:pt x="199977" y="457476"/>
                  </a:lnTo>
                  <a:lnTo>
                    <a:pt x="44796" y="457476"/>
                  </a:lnTo>
                  <a:lnTo>
                    <a:pt x="44103" y="450599"/>
                  </a:lnTo>
                  <a:cubicBezTo>
                    <a:pt x="39905" y="430085"/>
                    <a:pt x="21755" y="414654"/>
                    <a:pt x="0" y="414654"/>
                  </a:cubicBezTo>
                  <a:lnTo>
                    <a:pt x="0" y="384214"/>
                  </a:lnTo>
                  <a:lnTo>
                    <a:pt x="0" y="325064"/>
                  </a:lnTo>
                  <a:lnTo>
                    <a:pt x="0" y="298807"/>
                  </a:lnTo>
                  <a:lnTo>
                    <a:pt x="0" y="209216"/>
                  </a:lnTo>
                  <a:lnTo>
                    <a:pt x="0" y="127992"/>
                  </a:lnTo>
                  <a:lnTo>
                    <a:pt x="0" y="38402"/>
                  </a:lnTo>
                  <a:cubicBezTo>
                    <a:pt x="21755" y="38402"/>
                    <a:pt x="39905" y="22971"/>
                    <a:pt x="44103" y="2457"/>
                  </a:cubicBez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rgbClr val="C31A1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DCE41240-8788-45F0-9C9C-DE176835DC9A}"/>
                </a:ext>
              </a:extLst>
            </p:cNvPr>
            <p:cNvSpPr txBox="1"/>
            <p:nvPr/>
          </p:nvSpPr>
          <p:spPr>
            <a:xfrm>
              <a:off x="1956715" y="1887829"/>
              <a:ext cx="16351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 flip="none" rotWithShape="1">
                    <a:gsLst>
                      <a:gs pos="0">
                        <a:srgbClr val="C31A13"/>
                      </a:gs>
                      <a:gs pos="100000">
                        <a:srgbClr val="FF0000"/>
                      </a:gs>
                    </a:gsLst>
                    <a:lin ang="162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r>
                <a:rPr lang="zh-CN" altLang="en-US" dirty="0"/>
                <a:t>添加标题文本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46E028C2-1F45-D2CD-2F60-78F9D429609B}"/>
                </a:ext>
              </a:extLst>
            </p:cNvPr>
            <p:cNvSpPr txBox="1"/>
            <p:nvPr/>
          </p:nvSpPr>
          <p:spPr>
            <a:xfrm>
              <a:off x="1296883" y="2358063"/>
              <a:ext cx="2954803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... ...</a:t>
              </a:r>
              <a:endPara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D87C0A4D-D2A3-9EDA-4D39-6FB2A4409B15}"/>
              </a:ext>
            </a:extLst>
          </p:cNvPr>
          <p:cNvGrpSpPr/>
          <p:nvPr/>
        </p:nvGrpSpPr>
        <p:grpSpPr>
          <a:xfrm>
            <a:off x="1127124" y="3677637"/>
            <a:ext cx="3294322" cy="1305843"/>
            <a:chOff x="1127124" y="1818357"/>
            <a:chExt cx="3294322" cy="1305843"/>
          </a:xfrm>
        </p:grpSpPr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1C17EE89-030C-7264-83FE-75E3A519449F}"/>
                </a:ext>
              </a:extLst>
            </p:cNvPr>
            <p:cNvSpPr/>
            <p:nvPr/>
          </p:nvSpPr>
          <p:spPr>
            <a:xfrm>
              <a:off x="1127125" y="2047095"/>
              <a:ext cx="3294321" cy="1077105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12700">
              <a:solidFill>
                <a:srgbClr val="C31A1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D958A98D-1BEC-3F69-5FC7-4B9204672EB5}"/>
                </a:ext>
              </a:extLst>
            </p:cNvPr>
            <p:cNvSpPr/>
            <p:nvPr/>
          </p:nvSpPr>
          <p:spPr>
            <a:xfrm>
              <a:off x="1127124" y="1818357"/>
              <a:ext cx="3294322" cy="457476"/>
            </a:xfrm>
            <a:custGeom>
              <a:avLst/>
              <a:gdLst>
                <a:gd name="connsiteX0" fmla="*/ 44351 w 3294322"/>
                <a:gd name="connsiteY0" fmla="*/ 0 h 457476"/>
                <a:gd name="connsiteX1" fmla="*/ 209085 w 3294322"/>
                <a:gd name="connsiteY1" fmla="*/ 0 h 457476"/>
                <a:gd name="connsiteX2" fmla="*/ 339842 w 3294322"/>
                <a:gd name="connsiteY2" fmla="*/ 0 h 457476"/>
                <a:gd name="connsiteX3" fmla="*/ 364710 w 3294322"/>
                <a:gd name="connsiteY3" fmla="*/ 0 h 457476"/>
                <a:gd name="connsiteX4" fmla="*/ 497190 w 3294322"/>
                <a:gd name="connsiteY4" fmla="*/ 0 h 457476"/>
                <a:gd name="connsiteX5" fmla="*/ 537608 w 3294322"/>
                <a:gd name="connsiteY5" fmla="*/ 0 h 457476"/>
                <a:gd name="connsiteX6" fmla="*/ 619572 w 3294322"/>
                <a:gd name="connsiteY6" fmla="*/ 0 h 457476"/>
                <a:gd name="connsiteX7" fmla="*/ 702342 w 3294322"/>
                <a:gd name="connsiteY7" fmla="*/ 0 h 457476"/>
                <a:gd name="connsiteX8" fmla="*/ 784307 w 3294322"/>
                <a:gd name="connsiteY8" fmla="*/ 0 h 457476"/>
                <a:gd name="connsiteX9" fmla="*/ 833099 w 3294322"/>
                <a:gd name="connsiteY9" fmla="*/ 0 h 457476"/>
                <a:gd name="connsiteX10" fmla="*/ 857967 w 3294322"/>
                <a:gd name="connsiteY10" fmla="*/ 0 h 457476"/>
                <a:gd name="connsiteX11" fmla="*/ 990447 w 3294322"/>
                <a:gd name="connsiteY11" fmla="*/ 0 h 457476"/>
                <a:gd name="connsiteX12" fmla="*/ 1030244 w 3294322"/>
                <a:gd name="connsiteY12" fmla="*/ 0 h 457476"/>
                <a:gd name="connsiteX13" fmla="*/ 1030865 w 3294322"/>
                <a:gd name="connsiteY13" fmla="*/ 0 h 457476"/>
                <a:gd name="connsiteX14" fmla="*/ 1112830 w 3294322"/>
                <a:gd name="connsiteY14" fmla="*/ 0 h 457476"/>
                <a:gd name="connsiteX15" fmla="*/ 1194978 w 3294322"/>
                <a:gd name="connsiteY15" fmla="*/ 0 h 457476"/>
                <a:gd name="connsiteX16" fmla="*/ 1195600 w 3294322"/>
                <a:gd name="connsiteY16" fmla="*/ 0 h 457476"/>
                <a:gd name="connsiteX17" fmla="*/ 1277564 w 3294322"/>
                <a:gd name="connsiteY17" fmla="*/ 0 h 457476"/>
                <a:gd name="connsiteX18" fmla="*/ 1325735 w 3294322"/>
                <a:gd name="connsiteY18" fmla="*/ 0 h 457476"/>
                <a:gd name="connsiteX19" fmla="*/ 1326356 w 3294322"/>
                <a:gd name="connsiteY19" fmla="*/ 0 h 457476"/>
                <a:gd name="connsiteX20" fmla="*/ 1350603 w 3294322"/>
                <a:gd name="connsiteY20" fmla="*/ 0 h 457476"/>
                <a:gd name="connsiteX21" fmla="*/ 1351224 w 3294322"/>
                <a:gd name="connsiteY21" fmla="*/ 0 h 457476"/>
                <a:gd name="connsiteX22" fmla="*/ 1483083 w 3294322"/>
                <a:gd name="connsiteY22" fmla="*/ 0 h 457476"/>
                <a:gd name="connsiteX23" fmla="*/ 1483705 w 3294322"/>
                <a:gd name="connsiteY23" fmla="*/ 0 h 457476"/>
                <a:gd name="connsiteX24" fmla="*/ 1523501 w 3294322"/>
                <a:gd name="connsiteY24" fmla="*/ 0 h 457476"/>
                <a:gd name="connsiteX25" fmla="*/ 1524123 w 3294322"/>
                <a:gd name="connsiteY25" fmla="*/ 0 h 457476"/>
                <a:gd name="connsiteX26" fmla="*/ 1605466 w 3294322"/>
                <a:gd name="connsiteY26" fmla="*/ 0 h 457476"/>
                <a:gd name="connsiteX27" fmla="*/ 1606087 w 3294322"/>
                <a:gd name="connsiteY27" fmla="*/ 0 h 457476"/>
                <a:gd name="connsiteX28" fmla="*/ 1688235 w 3294322"/>
                <a:gd name="connsiteY28" fmla="*/ 0 h 457476"/>
                <a:gd name="connsiteX29" fmla="*/ 1688857 w 3294322"/>
                <a:gd name="connsiteY29" fmla="*/ 0 h 457476"/>
                <a:gd name="connsiteX30" fmla="*/ 1770200 w 3294322"/>
                <a:gd name="connsiteY30" fmla="*/ 0 h 457476"/>
                <a:gd name="connsiteX31" fmla="*/ 1770821 w 3294322"/>
                <a:gd name="connsiteY31" fmla="*/ 0 h 457476"/>
                <a:gd name="connsiteX32" fmla="*/ 1818992 w 3294322"/>
                <a:gd name="connsiteY32" fmla="*/ 0 h 457476"/>
                <a:gd name="connsiteX33" fmla="*/ 1819613 w 3294322"/>
                <a:gd name="connsiteY33" fmla="*/ 0 h 457476"/>
                <a:gd name="connsiteX34" fmla="*/ 1843860 w 3294322"/>
                <a:gd name="connsiteY34" fmla="*/ 0 h 457476"/>
                <a:gd name="connsiteX35" fmla="*/ 1844482 w 3294322"/>
                <a:gd name="connsiteY35" fmla="*/ 0 h 457476"/>
                <a:gd name="connsiteX36" fmla="*/ 1976340 w 3294322"/>
                <a:gd name="connsiteY36" fmla="*/ 0 h 457476"/>
                <a:gd name="connsiteX37" fmla="*/ 1976962 w 3294322"/>
                <a:gd name="connsiteY37" fmla="*/ 0 h 457476"/>
                <a:gd name="connsiteX38" fmla="*/ 2016758 w 3294322"/>
                <a:gd name="connsiteY38" fmla="*/ 0 h 457476"/>
                <a:gd name="connsiteX39" fmla="*/ 2098723 w 3294322"/>
                <a:gd name="connsiteY39" fmla="*/ 0 h 457476"/>
                <a:gd name="connsiteX40" fmla="*/ 2099344 w 3294322"/>
                <a:gd name="connsiteY40" fmla="*/ 0 h 457476"/>
                <a:gd name="connsiteX41" fmla="*/ 2181493 w 3294322"/>
                <a:gd name="connsiteY41" fmla="*/ 0 h 457476"/>
                <a:gd name="connsiteX42" fmla="*/ 2263457 w 3294322"/>
                <a:gd name="connsiteY42" fmla="*/ 0 h 457476"/>
                <a:gd name="connsiteX43" fmla="*/ 2264078 w 3294322"/>
                <a:gd name="connsiteY43" fmla="*/ 0 h 457476"/>
                <a:gd name="connsiteX44" fmla="*/ 2312249 w 3294322"/>
                <a:gd name="connsiteY44" fmla="*/ 0 h 457476"/>
                <a:gd name="connsiteX45" fmla="*/ 2337117 w 3294322"/>
                <a:gd name="connsiteY45" fmla="*/ 0 h 457476"/>
                <a:gd name="connsiteX46" fmla="*/ 2469598 w 3294322"/>
                <a:gd name="connsiteY46" fmla="*/ 0 h 457476"/>
                <a:gd name="connsiteX47" fmla="*/ 2510016 w 3294322"/>
                <a:gd name="connsiteY47" fmla="*/ 0 h 457476"/>
                <a:gd name="connsiteX48" fmla="*/ 2591980 w 3294322"/>
                <a:gd name="connsiteY48" fmla="*/ 0 h 457476"/>
                <a:gd name="connsiteX49" fmla="*/ 2674750 w 3294322"/>
                <a:gd name="connsiteY49" fmla="*/ 0 h 457476"/>
                <a:gd name="connsiteX50" fmla="*/ 2756714 w 3294322"/>
                <a:gd name="connsiteY50" fmla="*/ 0 h 457476"/>
                <a:gd name="connsiteX51" fmla="*/ 2805506 w 3294322"/>
                <a:gd name="connsiteY51" fmla="*/ 0 h 457476"/>
                <a:gd name="connsiteX52" fmla="*/ 2830375 w 3294322"/>
                <a:gd name="connsiteY52" fmla="*/ 0 h 457476"/>
                <a:gd name="connsiteX53" fmla="*/ 2962855 w 3294322"/>
                <a:gd name="connsiteY53" fmla="*/ 0 h 457476"/>
                <a:gd name="connsiteX54" fmla="*/ 3085237 w 3294322"/>
                <a:gd name="connsiteY54" fmla="*/ 0 h 457476"/>
                <a:gd name="connsiteX55" fmla="*/ 3249971 w 3294322"/>
                <a:gd name="connsiteY55" fmla="*/ 0 h 457476"/>
                <a:gd name="connsiteX56" fmla="*/ 3250219 w 3294322"/>
                <a:gd name="connsiteY56" fmla="*/ 2457 h 457476"/>
                <a:gd name="connsiteX57" fmla="*/ 3294322 w 3294322"/>
                <a:gd name="connsiteY57" fmla="*/ 38402 h 457476"/>
                <a:gd name="connsiteX58" fmla="*/ 3294322 w 3294322"/>
                <a:gd name="connsiteY58" fmla="*/ 127992 h 457476"/>
                <a:gd name="connsiteX59" fmla="*/ 3294322 w 3294322"/>
                <a:gd name="connsiteY59" fmla="*/ 209216 h 457476"/>
                <a:gd name="connsiteX60" fmla="*/ 3294322 w 3294322"/>
                <a:gd name="connsiteY60" fmla="*/ 298807 h 457476"/>
                <a:gd name="connsiteX61" fmla="*/ 3294322 w 3294322"/>
                <a:gd name="connsiteY61" fmla="*/ 325064 h 457476"/>
                <a:gd name="connsiteX62" fmla="*/ 3294322 w 3294322"/>
                <a:gd name="connsiteY62" fmla="*/ 384214 h 457476"/>
                <a:gd name="connsiteX63" fmla="*/ 3294322 w 3294322"/>
                <a:gd name="connsiteY63" fmla="*/ 414654 h 457476"/>
                <a:gd name="connsiteX64" fmla="*/ 3250219 w 3294322"/>
                <a:gd name="connsiteY64" fmla="*/ 450599 h 457476"/>
                <a:gd name="connsiteX65" fmla="*/ 3249526 w 3294322"/>
                <a:gd name="connsiteY65" fmla="*/ 457476 h 457476"/>
                <a:gd name="connsiteX66" fmla="*/ 3127143 w 3294322"/>
                <a:gd name="connsiteY66" fmla="*/ 457476 h 457476"/>
                <a:gd name="connsiteX67" fmla="*/ 3085237 w 3294322"/>
                <a:gd name="connsiteY67" fmla="*/ 457476 h 457476"/>
                <a:gd name="connsiteX68" fmla="*/ 2969795 w 3294322"/>
                <a:gd name="connsiteY68" fmla="*/ 457476 h 457476"/>
                <a:gd name="connsiteX69" fmla="*/ 2962855 w 3294322"/>
                <a:gd name="connsiteY69" fmla="*/ 457476 h 457476"/>
                <a:gd name="connsiteX70" fmla="*/ 2829929 w 3294322"/>
                <a:gd name="connsiteY70" fmla="*/ 457476 h 457476"/>
                <a:gd name="connsiteX71" fmla="*/ 2805506 w 3294322"/>
                <a:gd name="connsiteY71" fmla="*/ 457476 h 457476"/>
                <a:gd name="connsiteX72" fmla="*/ 2756269 w 3294322"/>
                <a:gd name="connsiteY72" fmla="*/ 457476 h 457476"/>
                <a:gd name="connsiteX73" fmla="*/ 2674750 w 3294322"/>
                <a:gd name="connsiteY73" fmla="*/ 457476 h 457476"/>
                <a:gd name="connsiteX74" fmla="*/ 2665641 w 3294322"/>
                <a:gd name="connsiteY74" fmla="*/ 457476 h 457476"/>
                <a:gd name="connsiteX75" fmla="*/ 2633886 w 3294322"/>
                <a:gd name="connsiteY75" fmla="*/ 457476 h 457476"/>
                <a:gd name="connsiteX76" fmla="*/ 2591980 w 3294322"/>
                <a:gd name="connsiteY76" fmla="*/ 457476 h 457476"/>
                <a:gd name="connsiteX77" fmla="*/ 2510462 w 3294322"/>
                <a:gd name="connsiteY77" fmla="*/ 457476 h 457476"/>
                <a:gd name="connsiteX78" fmla="*/ 2476537 w 3294322"/>
                <a:gd name="connsiteY78" fmla="*/ 457476 h 457476"/>
                <a:gd name="connsiteX79" fmla="*/ 2469598 w 3294322"/>
                <a:gd name="connsiteY79" fmla="*/ 457476 h 457476"/>
                <a:gd name="connsiteX80" fmla="*/ 2336672 w 3294322"/>
                <a:gd name="connsiteY80" fmla="*/ 457476 h 457476"/>
                <a:gd name="connsiteX81" fmla="*/ 2312249 w 3294322"/>
                <a:gd name="connsiteY81" fmla="*/ 457476 h 457476"/>
                <a:gd name="connsiteX82" fmla="*/ 2263633 w 3294322"/>
                <a:gd name="connsiteY82" fmla="*/ 457476 h 457476"/>
                <a:gd name="connsiteX83" fmla="*/ 2263011 w 3294322"/>
                <a:gd name="connsiteY83" fmla="*/ 457476 h 457476"/>
                <a:gd name="connsiteX84" fmla="*/ 2181493 w 3294322"/>
                <a:gd name="connsiteY84" fmla="*/ 457476 h 457476"/>
                <a:gd name="connsiteX85" fmla="*/ 2172384 w 3294322"/>
                <a:gd name="connsiteY85" fmla="*/ 457476 h 457476"/>
                <a:gd name="connsiteX86" fmla="*/ 2141250 w 3294322"/>
                <a:gd name="connsiteY86" fmla="*/ 457476 h 457476"/>
                <a:gd name="connsiteX87" fmla="*/ 2140629 w 3294322"/>
                <a:gd name="connsiteY87" fmla="*/ 457476 h 457476"/>
                <a:gd name="connsiteX88" fmla="*/ 2099344 w 3294322"/>
                <a:gd name="connsiteY88" fmla="*/ 457476 h 457476"/>
                <a:gd name="connsiteX89" fmla="*/ 2098723 w 3294322"/>
                <a:gd name="connsiteY89" fmla="*/ 457476 h 457476"/>
                <a:gd name="connsiteX90" fmla="*/ 2017204 w 3294322"/>
                <a:gd name="connsiteY90" fmla="*/ 457476 h 457476"/>
                <a:gd name="connsiteX91" fmla="*/ 1983902 w 3294322"/>
                <a:gd name="connsiteY91" fmla="*/ 457476 h 457476"/>
                <a:gd name="connsiteX92" fmla="*/ 1983280 w 3294322"/>
                <a:gd name="connsiteY92" fmla="*/ 457476 h 457476"/>
                <a:gd name="connsiteX93" fmla="*/ 1976962 w 3294322"/>
                <a:gd name="connsiteY93" fmla="*/ 457476 h 457476"/>
                <a:gd name="connsiteX94" fmla="*/ 1976340 w 3294322"/>
                <a:gd name="connsiteY94" fmla="*/ 457476 h 457476"/>
                <a:gd name="connsiteX95" fmla="*/ 1844036 w 3294322"/>
                <a:gd name="connsiteY95" fmla="*/ 457476 h 457476"/>
                <a:gd name="connsiteX96" fmla="*/ 1843415 w 3294322"/>
                <a:gd name="connsiteY96" fmla="*/ 457476 h 457476"/>
                <a:gd name="connsiteX97" fmla="*/ 1819613 w 3294322"/>
                <a:gd name="connsiteY97" fmla="*/ 457476 h 457476"/>
                <a:gd name="connsiteX98" fmla="*/ 1818992 w 3294322"/>
                <a:gd name="connsiteY98" fmla="*/ 457476 h 457476"/>
                <a:gd name="connsiteX99" fmla="*/ 1770376 w 3294322"/>
                <a:gd name="connsiteY99" fmla="*/ 457476 h 457476"/>
                <a:gd name="connsiteX100" fmla="*/ 1769754 w 3294322"/>
                <a:gd name="connsiteY100" fmla="*/ 457476 h 457476"/>
                <a:gd name="connsiteX101" fmla="*/ 1688857 w 3294322"/>
                <a:gd name="connsiteY101" fmla="*/ 457476 h 457476"/>
                <a:gd name="connsiteX102" fmla="*/ 1688235 w 3294322"/>
                <a:gd name="connsiteY102" fmla="*/ 457476 h 457476"/>
                <a:gd name="connsiteX103" fmla="*/ 1679748 w 3294322"/>
                <a:gd name="connsiteY103" fmla="*/ 457476 h 457476"/>
                <a:gd name="connsiteX104" fmla="*/ 1679127 w 3294322"/>
                <a:gd name="connsiteY104" fmla="*/ 457476 h 457476"/>
                <a:gd name="connsiteX105" fmla="*/ 1647993 w 3294322"/>
                <a:gd name="connsiteY105" fmla="*/ 457476 h 457476"/>
                <a:gd name="connsiteX106" fmla="*/ 1647371 w 3294322"/>
                <a:gd name="connsiteY106" fmla="*/ 457476 h 457476"/>
                <a:gd name="connsiteX107" fmla="*/ 1606087 w 3294322"/>
                <a:gd name="connsiteY107" fmla="*/ 457476 h 457476"/>
                <a:gd name="connsiteX108" fmla="*/ 1605466 w 3294322"/>
                <a:gd name="connsiteY108" fmla="*/ 457476 h 457476"/>
                <a:gd name="connsiteX109" fmla="*/ 1524569 w 3294322"/>
                <a:gd name="connsiteY109" fmla="*/ 457476 h 457476"/>
                <a:gd name="connsiteX110" fmla="*/ 1523947 w 3294322"/>
                <a:gd name="connsiteY110" fmla="*/ 457476 h 457476"/>
                <a:gd name="connsiteX111" fmla="*/ 1490644 w 3294322"/>
                <a:gd name="connsiteY111" fmla="*/ 457476 h 457476"/>
                <a:gd name="connsiteX112" fmla="*/ 1490023 w 3294322"/>
                <a:gd name="connsiteY112" fmla="*/ 457476 h 457476"/>
                <a:gd name="connsiteX113" fmla="*/ 1483705 w 3294322"/>
                <a:gd name="connsiteY113" fmla="*/ 457476 h 457476"/>
                <a:gd name="connsiteX114" fmla="*/ 1483083 w 3294322"/>
                <a:gd name="connsiteY114" fmla="*/ 457476 h 457476"/>
                <a:gd name="connsiteX115" fmla="*/ 1350779 w 3294322"/>
                <a:gd name="connsiteY115" fmla="*/ 457476 h 457476"/>
                <a:gd name="connsiteX116" fmla="*/ 1350158 w 3294322"/>
                <a:gd name="connsiteY116" fmla="*/ 457476 h 457476"/>
                <a:gd name="connsiteX117" fmla="*/ 1326356 w 3294322"/>
                <a:gd name="connsiteY117" fmla="*/ 457476 h 457476"/>
                <a:gd name="connsiteX118" fmla="*/ 1325735 w 3294322"/>
                <a:gd name="connsiteY118" fmla="*/ 457476 h 457476"/>
                <a:gd name="connsiteX119" fmla="*/ 1277118 w 3294322"/>
                <a:gd name="connsiteY119" fmla="*/ 457476 h 457476"/>
                <a:gd name="connsiteX120" fmla="*/ 1195600 w 3294322"/>
                <a:gd name="connsiteY120" fmla="*/ 457476 h 457476"/>
                <a:gd name="connsiteX121" fmla="*/ 1194978 w 3294322"/>
                <a:gd name="connsiteY121" fmla="*/ 457476 h 457476"/>
                <a:gd name="connsiteX122" fmla="*/ 1186491 w 3294322"/>
                <a:gd name="connsiteY122" fmla="*/ 457476 h 457476"/>
                <a:gd name="connsiteX123" fmla="*/ 1185870 w 3294322"/>
                <a:gd name="connsiteY123" fmla="*/ 457476 h 457476"/>
                <a:gd name="connsiteX124" fmla="*/ 1154736 w 3294322"/>
                <a:gd name="connsiteY124" fmla="*/ 457476 h 457476"/>
                <a:gd name="connsiteX125" fmla="*/ 1112830 w 3294322"/>
                <a:gd name="connsiteY125" fmla="*/ 457476 h 457476"/>
                <a:gd name="connsiteX126" fmla="*/ 1031311 w 3294322"/>
                <a:gd name="connsiteY126" fmla="*/ 457476 h 457476"/>
                <a:gd name="connsiteX127" fmla="*/ 1030690 w 3294322"/>
                <a:gd name="connsiteY127" fmla="*/ 457476 h 457476"/>
                <a:gd name="connsiteX128" fmla="*/ 997387 w 3294322"/>
                <a:gd name="connsiteY128" fmla="*/ 457476 h 457476"/>
                <a:gd name="connsiteX129" fmla="*/ 990447 w 3294322"/>
                <a:gd name="connsiteY129" fmla="*/ 457476 h 457476"/>
                <a:gd name="connsiteX130" fmla="*/ 857522 w 3294322"/>
                <a:gd name="connsiteY130" fmla="*/ 457476 h 457476"/>
                <a:gd name="connsiteX131" fmla="*/ 833099 w 3294322"/>
                <a:gd name="connsiteY131" fmla="*/ 457476 h 457476"/>
                <a:gd name="connsiteX132" fmla="*/ 783861 w 3294322"/>
                <a:gd name="connsiteY132" fmla="*/ 457476 h 457476"/>
                <a:gd name="connsiteX133" fmla="*/ 702342 w 3294322"/>
                <a:gd name="connsiteY133" fmla="*/ 457476 h 457476"/>
                <a:gd name="connsiteX134" fmla="*/ 693234 w 3294322"/>
                <a:gd name="connsiteY134" fmla="*/ 457476 h 457476"/>
                <a:gd name="connsiteX135" fmla="*/ 661478 w 3294322"/>
                <a:gd name="connsiteY135" fmla="*/ 457476 h 457476"/>
                <a:gd name="connsiteX136" fmla="*/ 619572 w 3294322"/>
                <a:gd name="connsiteY136" fmla="*/ 457476 h 457476"/>
                <a:gd name="connsiteX137" fmla="*/ 538053 w 3294322"/>
                <a:gd name="connsiteY137" fmla="*/ 457476 h 457476"/>
                <a:gd name="connsiteX138" fmla="*/ 504130 w 3294322"/>
                <a:gd name="connsiteY138" fmla="*/ 457476 h 457476"/>
                <a:gd name="connsiteX139" fmla="*/ 497190 w 3294322"/>
                <a:gd name="connsiteY139" fmla="*/ 457476 h 457476"/>
                <a:gd name="connsiteX140" fmla="*/ 364265 w 3294322"/>
                <a:gd name="connsiteY140" fmla="*/ 457476 h 457476"/>
                <a:gd name="connsiteX141" fmla="*/ 339842 w 3294322"/>
                <a:gd name="connsiteY141" fmla="*/ 457476 h 457476"/>
                <a:gd name="connsiteX142" fmla="*/ 209085 w 3294322"/>
                <a:gd name="connsiteY142" fmla="*/ 457476 h 457476"/>
                <a:gd name="connsiteX143" fmla="*/ 199977 w 3294322"/>
                <a:gd name="connsiteY143" fmla="*/ 457476 h 457476"/>
                <a:gd name="connsiteX144" fmla="*/ 44796 w 3294322"/>
                <a:gd name="connsiteY144" fmla="*/ 457476 h 457476"/>
                <a:gd name="connsiteX145" fmla="*/ 44103 w 3294322"/>
                <a:gd name="connsiteY145" fmla="*/ 450599 h 457476"/>
                <a:gd name="connsiteX146" fmla="*/ 0 w 3294322"/>
                <a:gd name="connsiteY146" fmla="*/ 414654 h 457476"/>
                <a:gd name="connsiteX147" fmla="*/ 0 w 3294322"/>
                <a:gd name="connsiteY147" fmla="*/ 384214 h 457476"/>
                <a:gd name="connsiteX148" fmla="*/ 0 w 3294322"/>
                <a:gd name="connsiteY148" fmla="*/ 325064 h 457476"/>
                <a:gd name="connsiteX149" fmla="*/ 0 w 3294322"/>
                <a:gd name="connsiteY149" fmla="*/ 298807 h 457476"/>
                <a:gd name="connsiteX150" fmla="*/ 0 w 3294322"/>
                <a:gd name="connsiteY150" fmla="*/ 209216 h 457476"/>
                <a:gd name="connsiteX151" fmla="*/ 0 w 3294322"/>
                <a:gd name="connsiteY151" fmla="*/ 127992 h 457476"/>
                <a:gd name="connsiteX152" fmla="*/ 0 w 3294322"/>
                <a:gd name="connsiteY152" fmla="*/ 38402 h 457476"/>
                <a:gd name="connsiteX153" fmla="*/ 44103 w 3294322"/>
                <a:gd name="connsiteY153" fmla="*/ 2457 h 457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</a:cxnLst>
              <a:rect l="l" t="t" r="r" b="b"/>
              <a:pathLst>
                <a:path w="3294322" h="457476">
                  <a:moveTo>
                    <a:pt x="44351" y="0"/>
                  </a:moveTo>
                  <a:lnTo>
                    <a:pt x="209085" y="0"/>
                  </a:lnTo>
                  <a:lnTo>
                    <a:pt x="339842" y="0"/>
                  </a:lnTo>
                  <a:lnTo>
                    <a:pt x="364710" y="0"/>
                  </a:lnTo>
                  <a:lnTo>
                    <a:pt x="497190" y="0"/>
                  </a:lnTo>
                  <a:lnTo>
                    <a:pt x="537608" y="0"/>
                  </a:lnTo>
                  <a:lnTo>
                    <a:pt x="619572" y="0"/>
                  </a:lnTo>
                  <a:lnTo>
                    <a:pt x="702342" y="0"/>
                  </a:lnTo>
                  <a:lnTo>
                    <a:pt x="784307" y="0"/>
                  </a:lnTo>
                  <a:lnTo>
                    <a:pt x="833099" y="0"/>
                  </a:lnTo>
                  <a:lnTo>
                    <a:pt x="857967" y="0"/>
                  </a:lnTo>
                  <a:lnTo>
                    <a:pt x="990447" y="0"/>
                  </a:lnTo>
                  <a:lnTo>
                    <a:pt x="1030244" y="0"/>
                  </a:lnTo>
                  <a:lnTo>
                    <a:pt x="1030865" y="0"/>
                  </a:lnTo>
                  <a:lnTo>
                    <a:pt x="1112830" y="0"/>
                  </a:lnTo>
                  <a:lnTo>
                    <a:pt x="1194978" y="0"/>
                  </a:lnTo>
                  <a:lnTo>
                    <a:pt x="1195600" y="0"/>
                  </a:lnTo>
                  <a:lnTo>
                    <a:pt x="1277564" y="0"/>
                  </a:lnTo>
                  <a:lnTo>
                    <a:pt x="1325735" y="0"/>
                  </a:lnTo>
                  <a:lnTo>
                    <a:pt x="1326356" y="0"/>
                  </a:lnTo>
                  <a:lnTo>
                    <a:pt x="1350603" y="0"/>
                  </a:lnTo>
                  <a:lnTo>
                    <a:pt x="1351224" y="0"/>
                  </a:lnTo>
                  <a:lnTo>
                    <a:pt x="1483083" y="0"/>
                  </a:lnTo>
                  <a:lnTo>
                    <a:pt x="1483705" y="0"/>
                  </a:lnTo>
                  <a:lnTo>
                    <a:pt x="1523501" y="0"/>
                  </a:lnTo>
                  <a:lnTo>
                    <a:pt x="1524123" y="0"/>
                  </a:lnTo>
                  <a:lnTo>
                    <a:pt x="1605466" y="0"/>
                  </a:lnTo>
                  <a:lnTo>
                    <a:pt x="1606087" y="0"/>
                  </a:lnTo>
                  <a:lnTo>
                    <a:pt x="1688235" y="0"/>
                  </a:lnTo>
                  <a:lnTo>
                    <a:pt x="1688857" y="0"/>
                  </a:lnTo>
                  <a:lnTo>
                    <a:pt x="1770200" y="0"/>
                  </a:lnTo>
                  <a:lnTo>
                    <a:pt x="1770821" y="0"/>
                  </a:lnTo>
                  <a:lnTo>
                    <a:pt x="1818992" y="0"/>
                  </a:lnTo>
                  <a:lnTo>
                    <a:pt x="1819613" y="0"/>
                  </a:lnTo>
                  <a:lnTo>
                    <a:pt x="1843860" y="0"/>
                  </a:lnTo>
                  <a:lnTo>
                    <a:pt x="1844482" y="0"/>
                  </a:lnTo>
                  <a:lnTo>
                    <a:pt x="1976340" y="0"/>
                  </a:lnTo>
                  <a:lnTo>
                    <a:pt x="1976962" y="0"/>
                  </a:lnTo>
                  <a:lnTo>
                    <a:pt x="2016758" y="0"/>
                  </a:lnTo>
                  <a:lnTo>
                    <a:pt x="2098723" y="0"/>
                  </a:lnTo>
                  <a:lnTo>
                    <a:pt x="2099344" y="0"/>
                  </a:lnTo>
                  <a:lnTo>
                    <a:pt x="2181493" y="0"/>
                  </a:lnTo>
                  <a:lnTo>
                    <a:pt x="2263457" y="0"/>
                  </a:lnTo>
                  <a:lnTo>
                    <a:pt x="2264078" y="0"/>
                  </a:lnTo>
                  <a:lnTo>
                    <a:pt x="2312249" y="0"/>
                  </a:lnTo>
                  <a:lnTo>
                    <a:pt x="2337117" y="0"/>
                  </a:lnTo>
                  <a:lnTo>
                    <a:pt x="2469598" y="0"/>
                  </a:lnTo>
                  <a:lnTo>
                    <a:pt x="2510016" y="0"/>
                  </a:lnTo>
                  <a:lnTo>
                    <a:pt x="2591980" y="0"/>
                  </a:lnTo>
                  <a:lnTo>
                    <a:pt x="2674750" y="0"/>
                  </a:lnTo>
                  <a:lnTo>
                    <a:pt x="2756714" y="0"/>
                  </a:lnTo>
                  <a:lnTo>
                    <a:pt x="2805506" y="0"/>
                  </a:lnTo>
                  <a:lnTo>
                    <a:pt x="2830375" y="0"/>
                  </a:lnTo>
                  <a:lnTo>
                    <a:pt x="2962855" y="0"/>
                  </a:lnTo>
                  <a:lnTo>
                    <a:pt x="3085237" y="0"/>
                  </a:lnTo>
                  <a:lnTo>
                    <a:pt x="3249971" y="0"/>
                  </a:lnTo>
                  <a:lnTo>
                    <a:pt x="3250219" y="2457"/>
                  </a:lnTo>
                  <a:cubicBezTo>
                    <a:pt x="3254417" y="22971"/>
                    <a:pt x="3272567" y="38402"/>
                    <a:pt x="3294322" y="38402"/>
                  </a:cubicBezTo>
                  <a:lnTo>
                    <a:pt x="3294322" y="127992"/>
                  </a:lnTo>
                  <a:lnTo>
                    <a:pt x="3294322" y="209216"/>
                  </a:lnTo>
                  <a:lnTo>
                    <a:pt x="3294322" y="298807"/>
                  </a:lnTo>
                  <a:lnTo>
                    <a:pt x="3294322" y="325064"/>
                  </a:lnTo>
                  <a:lnTo>
                    <a:pt x="3294322" y="384214"/>
                  </a:lnTo>
                  <a:lnTo>
                    <a:pt x="3294322" y="414654"/>
                  </a:lnTo>
                  <a:cubicBezTo>
                    <a:pt x="3272567" y="414654"/>
                    <a:pt x="3254417" y="430085"/>
                    <a:pt x="3250219" y="450599"/>
                  </a:cubicBezTo>
                  <a:lnTo>
                    <a:pt x="3249526" y="457476"/>
                  </a:lnTo>
                  <a:lnTo>
                    <a:pt x="3127143" y="457476"/>
                  </a:lnTo>
                  <a:lnTo>
                    <a:pt x="3085237" y="457476"/>
                  </a:lnTo>
                  <a:lnTo>
                    <a:pt x="2969795" y="457476"/>
                  </a:lnTo>
                  <a:lnTo>
                    <a:pt x="2962855" y="457476"/>
                  </a:lnTo>
                  <a:lnTo>
                    <a:pt x="2829929" y="457476"/>
                  </a:lnTo>
                  <a:lnTo>
                    <a:pt x="2805506" y="457476"/>
                  </a:lnTo>
                  <a:lnTo>
                    <a:pt x="2756269" y="457476"/>
                  </a:lnTo>
                  <a:lnTo>
                    <a:pt x="2674750" y="457476"/>
                  </a:lnTo>
                  <a:lnTo>
                    <a:pt x="2665641" y="457476"/>
                  </a:lnTo>
                  <a:lnTo>
                    <a:pt x="2633886" y="457476"/>
                  </a:lnTo>
                  <a:lnTo>
                    <a:pt x="2591980" y="457476"/>
                  </a:lnTo>
                  <a:lnTo>
                    <a:pt x="2510462" y="457476"/>
                  </a:lnTo>
                  <a:lnTo>
                    <a:pt x="2476537" y="457476"/>
                  </a:lnTo>
                  <a:lnTo>
                    <a:pt x="2469598" y="457476"/>
                  </a:lnTo>
                  <a:lnTo>
                    <a:pt x="2336672" y="457476"/>
                  </a:lnTo>
                  <a:lnTo>
                    <a:pt x="2312249" y="457476"/>
                  </a:lnTo>
                  <a:lnTo>
                    <a:pt x="2263633" y="457476"/>
                  </a:lnTo>
                  <a:lnTo>
                    <a:pt x="2263011" y="457476"/>
                  </a:lnTo>
                  <a:lnTo>
                    <a:pt x="2181493" y="457476"/>
                  </a:lnTo>
                  <a:lnTo>
                    <a:pt x="2172384" y="457476"/>
                  </a:lnTo>
                  <a:lnTo>
                    <a:pt x="2141250" y="457476"/>
                  </a:lnTo>
                  <a:lnTo>
                    <a:pt x="2140629" y="457476"/>
                  </a:lnTo>
                  <a:lnTo>
                    <a:pt x="2099344" y="457476"/>
                  </a:lnTo>
                  <a:lnTo>
                    <a:pt x="2098723" y="457476"/>
                  </a:lnTo>
                  <a:lnTo>
                    <a:pt x="2017204" y="457476"/>
                  </a:lnTo>
                  <a:lnTo>
                    <a:pt x="1983902" y="457476"/>
                  </a:lnTo>
                  <a:lnTo>
                    <a:pt x="1983280" y="457476"/>
                  </a:lnTo>
                  <a:lnTo>
                    <a:pt x="1976962" y="457476"/>
                  </a:lnTo>
                  <a:lnTo>
                    <a:pt x="1976340" y="457476"/>
                  </a:lnTo>
                  <a:lnTo>
                    <a:pt x="1844036" y="457476"/>
                  </a:lnTo>
                  <a:lnTo>
                    <a:pt x="1843415" y="457476"/>
                  </a:lnTo>
                  <a:lnTo>
                    <a:pt x="1819613" y="457476"/>
                  </a:lnTo>
                  <a:lnTo>
                    <a:pt x="1818992" y="457476"/>
                  </a:lnTo>
                  <a:lnTo>
                    <a:pt x="1770376" y="457476"/>
                  </a:lnTo>
                  <a:lnTo>
                    <a:pt x="1769754" y="457476"/>
                  </a:lnTo>
                  <a:lnTo>
                    <a:pt x="1688857" y="457476"/>
                  </a:lnTo>
                  <a:lnTo>
                    <a:pt x="1688235" y="457476"/>
                  </a:lnTo>
                  <a:lnTo>
                    <a:pt x="1679748" y="457476"/>
                  </a:lnTo>
                  <a:lnTo>
                    <a:pt x="1679127" y="457476"/>
                  </a:lnTo>
                  <a:lnTo>
                    <a:pt x="1647993" y="457476"/>
                  </a:lnTo>
                  <a:lnTo>
                    <a:pt x="1647371" y="457476"/>
                  </a:lnTo>
                  <a:lnTo>
                    <a:pt x="1606087" y="457476"/>
                  </a:lnTo>
                  <a:lnTo>
                    <a:pt x="1605466" y="457476"/>
                  </a:lnTo>
                  <a:lnTo>
                    <a:pt x="1524569" y="457476"/>
                  </a:lnTo>
                  <a:lnTo>
                    <a:pt x="1523947" y="457476"/>
                  </a:lnTo>
                  <a:lnTo>
                    <a:pt x="1490644" y="457476"/>
                  </a:lnTo>
                  <a:lnTo>
                    <a:pt x="1490023" y="457476"/>
                  </a:lnTo>
                  <a:lnTo>
                    <a:pt x="1483705" y="457476"/>
                  </a:lnTo>
                  <a:lnTo>
                    <a:pt x="1483083" y="457476"/>
                  </a:lnTo>
                  <a:lnTo>
                    <a:pt x="1350779" y="457476"/>
                  </a:lnTo>
                  <a:lnTo>
                    <a:pt x="1350158" y="457476"/>
                  </a:lnTo>
                  <a:lnTo>
                    <a:pt x="1326356" y="457476"/>
                  </a:lnTo>
                  <a:lnTo>
                    <a:pt x="1325735" y="457476"/>
                  </a:lnTo>
                  <a:lnTo>
                    <a:pt x="1277118" y="457476"/>
                  </a:lnTo>
                  <a:lnTo>
                    <a:pt x="1195600" y="457476"/>
                  </a:lnTo>
                  <a:lnTo>
                    <a:pt x="1194978" y="457476"/>
                  </a:lnTo>
                  <a:lnTo>
                    <a:pt x="1186491" y="457476"/>
                  </a:lnTo>
                  <a:lnTo>
                    <a:pt x="1185870" y="457476"/>
                  </a:lnTo>
                  <a:lnTo>
                    <a:pt x="1154736" y="457476"/>
                  </a:lnTo>
                  <a:lnTo>
                    <a:pt x="1112830" y="457476"/>
                  </a:lnTo>
                  <a:lnTo>
                    <a:pt x="1031311" y="457476"/>
                  </a:lnTo>
                  <a:lnTo>
                    <a:pt x="1030690" y="457476"/>
                  </a:lnTo>
                  <a:lnTo>
                    <a:pt x="997387" y="457476"/>
                  </a:lnTo>
                  <a:lnTo>
                    <a:pt x="990447" y="457476"/>
                  </a:lnTo>
                  <a:lnTo>
                    <a:pt x="857522" y="457476"/>
                  </a:lnTo>
                  <a:lnTo>
                    <a:pt x="833099" y="457476"/>
                  </a:lnTo>
                  <a:lnTo>
                    <a:pt x="783861" y="457476"/>
                  </a:lnTo>
                  <a:lnTo>
                    <a:pt x="702342" y="457476"/>
                  </a:lnTo>
                  <a:lnTo>
                    <a:pt x="693234" y="457476"/>
                  </a:lnTo>
                  <a:lnTo>
                    <a:pt x="661478" y="457476"/>
                  </a:lnTo>
                  <a:lnTo>
                    <a:pt x="619572" y="457476"/>
                  </a:lnTo>
                  <a:lnTo>
                    <a:pt x="538053" y="457476"/>
                  </a:lnTo>
                  <a:lnTo>
                    <a:pt x="504130" y="457476"/>
                  </a:lnTo>
                  <a:lnTo>
                    <a:pt x="497190" y="457476"/>
                  </a:lnTo>
                  <a:lnTo>
                    <a:pt x="364265" y="457476"/>
                  </a:lnTo>
                  <a:lnTo>
                    <a:pt x="339842" y="457476"/>
                  </a:lnTo>
                  <a:lnTo>
                    <a:pt x="209085" y="457476"/>
                  </a:lnTo>
                  <a:lnTo>
                    <a:pt x="199977" y="457476"/>
                  </a:lnTo>
                  <a:lnTo>
                    <a:pt x="44796" y="457476"/>
                  </a:lnTo>
                  <a:lnTo>
                    <a:pt x="44103" y="450599"/>
                  </a:lnTo>
                  <a:cubicBezTo>
                    <a:pt x="39905" y="430085"/>
                    <a:pt x="21755" y="414654"/>
                    <a:pt x="0" y="414654"/>
                  </a:cubicBezTo>
                  <a:lnTo>
                    <a:pt x="0" y="384214"/>
                  </a:lnTo>
                  <a:lnTo>
                    <a:pt x="0" y="325064"/>
                  </a:lnTo>
                  <a:lnTo>
                    <a:pt x="0" y="298807"/>
                  </a:lnTo>
                  <a:lnTo>
                    <a:pt x="0" y="209216"/>
                  </a:lnTo>
                  <a:lnTo>
                    <a:pt x="0" y="127992"/>
                  </a:lnTo>
                  <a:lnTo>
                    <a:pt x="0" y="38402"/>
                  </a:lnTo>
                  <a:cubicBezTo>
                    <a:pt x="21755" y="38402"/>
                    <a:pt x="39905" y="22971"/>
                    <a:pt x="44103" y="2457"/>
                  </a:cubicBez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rgbClr val="C31A1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64C7075E-E765-BFAD-6C17-4123FDC0880E}"/>
                </a:ext>
              </a:extLst>
            </p:cNvPr>
            <p:cNvSpPr txBox="1"/>
            <p:nvPr/>
          </p:nvSpPr>
          <p:spPr>
            <a:xfrm>
              <a:off x="1956715" y="1887829"/>
              <a:ext cx="16351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 flip="none" rotWithShape="1">
                    <a:gsLst>
                      <a:gs pos="0">
                        <a:srgbClr val="C31A13"/>
                      </a:gs>
                      <a:gs pos="100000">
                        <a:srgbClr val="FF0000"/>
                      </a:gs>
                    </a:gsLst>
                    <a:lin ang="162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r>
                <a:rPr lang="zh-CN" altLang="en-US" dirty="0"/>
                <a:t>添加标题文本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1608B4D5-B233-42FD-C4A8-247D34A29369}"/>
                </a:ext>
              </a:extLst>
            </p:cNvPr>
            <p:cNvSpPr txBox="1"/>
            <p:nvPr/>
          </p:nvSpPr>
          <p:spPr>
            <a:xfrm>
              <a:off x="1296883" y="2358063"/>
              <a:ext cx="2954803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... ...</a:t>
              </a:r>
              <a:endPara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8E80CDB0-A889-9A93-01D4-B4AA9FFFA58C}"/>
              </a:ext>
            </a:extLst>
          </p:cNvPr>
          <p:cNvGrpSpPr/>
          <p:nvPr/>
        </p:nvGrpSpPr>
        <p:grpSpPr>
          <a:xfrm>
            <a:off x="4662804" y="3677637"/>
            <a:ext cx="3294322" cy="1305843"/>
            <a:chOff x="1127124" y="1818357"/>
            <a:chExt cx="3294322" cy="1305843"/>
          </a:xfrm>
        </p:grpSpPr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id="{A25116B5-AF14-3164-569B-DC7DBCBEB679}"/>
                </a:ext>
              </a:extLst>
            </p:cNvPr>
            <p:cNvSpPr/>
            <p:nvPr/>
          </p:nvSpPr>
          <p:spPr>
            <a:xfrm>
              <a:off x="1127125" y="2047095"/>
              <a:ext cx="3294321" cy="1077105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12700">
              <a:solidFill>
                <a:srgbClr val="C31A1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7FD9DD93-6AED-DB90-90BA-FC2FEFB2BE3A}"/>
                </a:ext>
              </a:extLst>
            </p:cNvPr>
            <p:cNvSpPr/>
            <p:nvPr/>
          </p:nvSpPr>
          <p:spPr>
            <a:xfrm>
              <a:off x="1127124" y="1818357"/>
              <a:ext cx="3294322" cy="457476"/>
            </a:xfrm>
            <a:custGeom>
              <a:avLst/>
              <a:gdLst>
                <a:gd name="connsiteX0" fmla="*/ 44351 w 3294322"/>
                <a:gd name="connsiteY0" fmla="*/ 0 h 457476"/>
                <a:gd name="connsiteX1" fmla="*/ 209085 w 3294322"/>
                <a:gd name="connsiteY1" fmla="*/ 0 h 457476"/>
                <a:gd name="connsiteX2" fmla="*/ 339842 w 3294322"/>
                <a:gd name="connsiteY2" fmla="*/ 0 h 457476"/>
                <a:gd name="connsiteX3" fmla="*/ 364710 w 3294322"/>
                <a:gd name="connsiteY3" fmla="*/ 0 h 457476"/>
                <a:gd name="connsiteX4" fmla="*/ 497190 w 3294322"/>
                <a:gd name="connsiteY4" fmla="*/ 0 h 457476"/>
                <a:gd name="connsiteX5" fmla="*/ 537608 w 3294322"/>
                <a:gd name="connsiteY5" fmla="*/ 0 h 457476"/>
                <a:gd name="connsiteX6" fmla="*/ 619572 w 3294322"/>
                <a:gd name="connsiteY6" fmla="*/ 0 h 457476"/>
                <a:gd name="connsiteX7" fmla="*/ 702342 w 3294322"/>
                <a:gd name="connsiteY7" fmla="*/ 0 h 457476"/>
                <a:gd name="connsiteX8" fmla="*/ 784307 w 3294322"/>
                <a:gd name="connsiteY8" fmla="*/ 0 h 457476"/>
                <a:gd name="connsiteX9" fmla="*/ 833099 w 3294322"/>
                <a:gd name="connsiteY9" fmla="*/ 0 h 457476"/>
                <a:gd name="connsiteX10" fmla="*/ 857967 w 3294322"/>
                <a:gd name="connsiteY10" fmla="*/ 0 h 457476"/>
                <a:gd name="connsiteX11" fmla="*/ 990447 w 3294322"/>
                <a:gd name="connsiteY11" fmla="*/ 0 h 457476"/>
                <a:gd name="connsiteX12" fmla="*/ 1030244 w 3294322"/>
                <a:gd name="connsiteY12" fmla="*/ 0 h 457476"/>
                <a:gd name="connsiteX13" fmla="*/ 1030865 w 3294322"/>
                <a:gd name="connsiteY13" fmla="*/ 0 h 457476"/>
                <a:gd name="connsiteX14" fmla="*/ 1112830 w 3294322"/>
                <a:gd name="connsiteY14" fmla="*/ 0 h 457476"/>
                <a:gd name="connsiteX15" fmla="*/ 1194978 w 3294322"/>
                <a:gd name="connsiteY15" fmla="*/ 0 h 457476"/>
                <a:gd name="connsiteX16" fmla="*/ 1195600 w 3294322"/>
                <a:gd name="connsiteY16" fmla="*/ 0 h 457476"/>
                <a:gd name="connsiteX17" fmla="*/ 1277564 w 3294322"/>
                <a:gd name="connsiteY17" fmla="*/ 0 h 457476"/>
                <a:gd name="connsiteX18" fmla="*/ 1325735 w 3294322"/>
                <a:gd name="connsiteY18" fmla="*/ 0 h 457476"/>
                <a:gd name="connsiteX19" fmla="*/ 1326356 w 3294322"/>
                <a:gd name="connsiteY19" fmla="*/ 0 h 457476"/>
                <a:gd name="connsiteX20" fmla="*/ 1350603 w 3294322"/>
                <a:gd name="connsiteY20" fmla="*/ 0 h 457476"/>
                <a:gd name="connsiteX21" fmla="*/ 1351224 w 3294322"/>
                <a:gd name="connsiteY21" fmla="*/ 0 h 457476"/>
                <a:gd name="connsiteX22" fmla="*/ 1483083 w 3294322"/>
                <a:gd name="connsiteY22" fmla="*/ 0 h 457476"/>
                <a:gd name="connsiteX23" fmla="*/ 1483705 w 3294322"/>
                <a:gd name="connsiteY23" fmla="*/ 0 h 457476"/>
                <a:gd name="connsiteX24" fmla="*/ 1523501 w 3294322"/>
                <a:gd name="connsiteY24" fmla="*/ 0 h 457476"/>
                <a:gd name="connsiteX25" fmla="*/ 1524123 w 3294322"/>
                <a:gd name="connsiteY25" fmla="*/ 0 h 457476"/>
                <a:gd name="connsiteX26" fmla="*/ 1605466 w 3294322"/>
                <a:gd name="connsiteY26" fmla="*/ 0 h 457476"/>
                <a:gd name="connsiteX27" fmla="*/ 1606087 w 3294322"/>
                <a:gd name="connsiteY27" fmla="*/ 0 h 457476"/>
                <a:gd name="connsiteX28" fmla="*/ 1688235 w 3294322"/>
                <a:gd name="connsiteY28" fmla="*/ 0 h 457476"/>
                <a:gd name="connsiteX29" fmla="*/ 1688857 w 3294322"/>
                <a:gd name="connsiteY29" fmla="*/ 0 h 457476"/>
                <a:gd name="connsiteX30" fmla="*/ 1770200 w 3294322"/>
                <a:gd name="connsiteY30" fmla="*/ 0 h 457476"/>
                <a:gd name="connsiteX31" fmla="*/ 1770821 w 3294322"/>
                <a:gd name="connsiteY31" fmla="*/ 0 h 457476"/>
                <a:gd name="connsiteX32" fmla="*/ 1818992 w 3294322"/>
                <a:gd name="connsiteY32" fmla="*/ 0 h 457476"/>
                <a:gd name="connsiteX33" fmla="*/ 1819613 w 3294322"/>
                <a:gd name="connsiteY33" fmla="*/ 0 h 457476"/>
                <a:gd name="connsiteX34" fmla="*/ 1843860 w 3294322"/>
                <a:gd name="connsiteY34" fmla="*/ 0 h 457476"/>
                <a:gd name="connsiteX35" fmla="*/ 1844482 w 3294322"/>
                <a:gd name="connsiteY35" fmla="*/ 0 h 457476"/>
                <a:gd name="connsiteX36" fmla="*/ 1976340 w 3294322"/>
                <a:gd name="connsiteY36" fmla="*/ 0 h 457476"/>
                <a:gd name="connsiteX37" fmla="*/ 1976962 w 3294322"/>
                <a:gd name="connsiteY37" fmla="*/ 0 h 457476"/>
                <a:gd name="connsiteX38" fmla="*/ 2016758 w 3294322"/>
                <a:gd name="connsiteY38" fmla="*/ 0 h 457476"/>
                <a:gd name="connsiteX39" fmla="*/ 2098723 w 3294322"/>
                <a:gd name="connsiteY39" fmla="*/ 0 h 457476"/>
                <a:gd name="connsiteX40" fmla="*/ 2099344 w 3294322"/>
                <a:gd name="connsiteY40" fmla="*/ 0 h 457476"/>
                <a:gd name="connsiteX41" fmla="*/ 2181493 w 3294322"/>
                <a:gd name="connsiteY41" fmla="*/ 0 h 457476"/>
                <a:gd name="connsiteX42" fmla="*/ 2263457 w 3294322"/>
                <a:gd name="connsiteY42" fmla="*/ 0 h 457476"/>
                <a:gd name="connsiteX43" fmla="*/ 2264078 w 3294322"/>
                <a:gd name="connsiteY43" fmla="*/ 0 h 457476"/>
                <a:gd name="connsiteX44" fmla="*/ 2312249 w 3294322"/>
                <a:gd name="connsiteY44" fmla="*/ 0 h 457476"/>
                <a:gd name="connsiteX45" fmla="*/ 2337117 w 3294322"/>
                <a:gd name="connsiteY45" fmla="*/ 0 h 457476"/>
                <a:gd name="connsiteX46" fmla="*/ 2469598 w 3294322"/>
                <a:gd name="connsiteY46" fmla="*/ 0 h 457476"/>
                <a:gd name="connsiteX47" fmla="*/ 2510016 w 3294322"/>
                <a:gd name="connsiteY47" fmla="*/ 0 h 457476"/>
                <a:gd name="connsiteX48" fmla="*/ 2591980 w 3294322"/>
                <a:gd name="connsiteY48" fmla="*/ 0 h 457476"/>
                <a:gd name="connsiteX49" fmla="*/ 2674750 w 3294322"/>
                <a:gd name="connsiteY49" fmla="*/ 0 h 457476"/>
                <a:gd name="connsiteX50" fmla="*/ 2756714 w 3294322"/>
                <a:gd name="connsiteY50" fmla="*/ 0 h 457476"/>
                <a:gd name="connsiteX51" fmla="*/ 2805506 w 3294322"/>
                <a:gd name="connsiteY51" fmla="*/ 0 h 457476"/>
                <a:gd name="connsiteX52" fmla="*/ 2830375 w 3294322"/>
                <a:gd name="connsiteY52" fmla="*/ 0 h 457476"/>
                <a:gd name="connsiteX53" fmla="*/ 2962855 w 3294322"/>
                <a:gd name="connsiteY53" fmla="*/ 0 h 457476"/>
                <a:gd name="connsiteX54" fmla="*/ 3085237 w 3294322"/>
                <a:gd name="connsiteY54" fmla="*/ 0 h 457476"/>
                <a:gd name="connsiteX55" fmla="*/ 3249971 w 3294322"/>
                <a:gd name="connsiteY55" fmla="*/ 0 h 457476"/>
                <a:gd name="connsiteX56" fmla="*/ 3250219 w 3294322"/>
                <a:gd name="connsiteY56" fmla="*/ 2457 h 457476"/>
                <a:gd name="connsiteX57" fmla="*/ 3294322 w 3294322"/>
                <a:gd name="connsiteY57" fmla="*/ 38402 h 457476"/>
                <a:gd name="connsiteX58" fmla="*/ 3294322 w 3294322"/>
                <a:gd name="connsiteY58" fmla="*/ 127992 h 457476"/>
                <a:gd name="connsiteX59" fmla="*/ 3294322 w 3294322"/>
                <a:gd name="connsiteY59" fmla="*/ 209216 h 457476"/>
                <a:gd name="connsiteX60" fmla="*/ 3294322 w 3294322"/>
                <a:gd name="connsiteY60" fmla="*/ 298807 h 457476"/>
                <a:gd name="connsiteX61" fmla="*/ 3294322 w 3294322"/>
                <a:gd name="connsiteY61" fmla="*/ 325064 h 457476"/>
                <a:gd name="connsiteX62" fmla="*/ 3294322 w 3294322"/>
                <a:gd name="connsiteY62" fmla="*/ 384214 h 457476"/>
                <a:gd name="connsiteX63" fmla="*/ 3294322 w 3294322"/>
                <a:gd name="connsiteY63" fmla="*/ 414654 h 457476"/>
                <a:gd name="connsiteX64" fmla="*/ 3250219 w 3294322"/>
                <a:gd name="connsiteY64" fmla="*/ 450599 h 457476"/>
                <a:gd name="connsiteX65" fmla="*/ 3249526 w 3294322"/>
                <a:gd name="connsiteY65" fmla="*/ 457476 h 457476"/>
                <a:gd name="connsiteX66" fmla="*/ 3127143 w 3294322"/>
                <a:gd name="connsiteY66" fmla="*/ 457476 h 457476"/>
                <a:gd name="connsiteX67" fmla="*/ 3085237 w 3294322"/>
                <a:gd name="connsiteY67" fmla="*/ 457476 h 457476"/>
                <a:gd name="connsiteX68" fmla="*/ 2969795 w 3294322"/>
                <a:gd name="connsiteY68" fmla="*/ 457476 h 457476"/>
                <a:gd name="connsiteX69" fmla="*/ 2962855 w 3294322"/>
                <a:gd name="connsiteY69" fmla="*/ 457476 h 457476"/>
                <a:gd name="connsiteX70" fmla="*/ 2829929 w 3294322"/>
                <a:gd name="connsiteY70" fmla="*/ 457476 h 457476"/>
                <a:gd name="connsiteX71" fmla="*/ 2805506 w 3294322"/>
                <a:gd name="connsiteY71" fmla="*/ 457476 h 457476"/>
                <a:gd name="connsiteX72" fmla="*/ 2756269 w 3294322"/>
                <a:gd name="connsiteY72" fmla="*/ 457476 h 457476"/>
                <a:gd name="connsiteX73" fmla="*/ 2674750 w 3294322"/>
                <a:gd name="connsiteY73" fmla="*/ 457476 h 457476"/>
                <a:gd name="connsiteX74" fmla="*/ 2665641 w 3294322"/>
                <a:gd name="connsiteY74" fmla="*/ 457476 h 457476"/>
                <a:gd name="connsiteX75" fmla="*/ 2633886 w 3294322"/>
                <a:gd name="connsiteY75" fmla="*/ 457476 h 457476"/>
                <a:gd name="connsiteX76" fmla="*/ 2591980 w 3294322"/>
                <a:gd name="connsiteY76" fmla="*/ 457476 h 457476"/>
                <a:gd name="connsiteX77" fmla="*/ 2510462 w 3294322"/>
                <a:gd name="connsiteY77" fmla="*/ 457476 h 457476"/>
                <a:gd name="connsiteX78" fmla="*/ 2476537 w 3294322"/>
                <a:gd name="connsiteY78" fmla="*/ 457476 h 457476"/>
                <a:gd name="connsiteX79" fmla="*/ 2469598 w 3294322"/>
                <a:gd name="connsiteY79" fmla="*/ 457476 h 457476"/>
                <a:gd name="connsiteX80" fmla="*/ 2336672 w 3294322"/>
                <a:gd name="connsiteY80" fmla="*/ 457476 h 457476"/>
                <a:gd name="connsiteX81" fmla="*/ 2312249 w 3294322"/>
                <a:gd name="connsiteY81" fmla="*/ 457476 h 457476"/>
                <a:gd name="connsiteX82" fmla="*/ 2263633 w 3294322"/>
                <a:gd name="connsiteY82" fmla="*/ 457476 h 457476"/>
                <a:gd name="connsiteX83" fmla="*/ 2263011 w 3294322"/>
                <a:gd name="connsiteY83" fmla="*/ 457476 h 457476"/>
                <a:gd name="connsiteX84" fmla="*/ 2181493 w 3294322"/>
                <a:gd name="connsiteY84" fmla="*/ 457476 h 457476"/>
                <a:gd name="connsiteX85" fmla="*/ 2172384 w 3294322"/>
                <a:gd name="connsiteY85" fmla="*/ 457476 h 457476"/>
                <a:gd name="connsiteX86" fmla="*/ 2141250 w 3294322"/>
                <a:gd name="connsiteY86" fmla="*/ 457476 h 457476"/>
                <a:gd name="connsiteX87" fmla="*/ 2140629 w 3294322"/>
                <a:gd name="connsiteY87" fmla="*/ 457476 h 457476"/>
                <a:gd name="connsiteX88" fmla="*/ 2099344 w 3294322"/>
                <a:gd name="connsiteY88" fmla="*/ 457476 h 457476"/>
                <a:gd name="connsiteX89" fmla="*/ 2098723 w 3294322"/>
                <a:gd name="connsiteY89" fmla="*/ 457476 h 457476"/>
                <a:gd name="connsiteX90" fmla="*/ 2017204 w 3294322"/>
                <a:gd name="connsiteY90" fmla="*/ 457476 h 457476"/>
                <a:gd name="connsiteX91" fmla="*/ 1983902 w 3294322"/>
                <a:gd name="connsiteY91" fmla="*/ 457476 h 457476"/>
                <a:gd name="connsiteX92" fmla="*/ 1983280 w 3294322"/>
                <a:gd name="connsiteY92" fmla="*/ 457476 h 457476"/>
                <a:gd name="connsiteX93" fmla="*/ 1976962 w 3294322"/>
                <a:gd name="connsiteY93" fmla="*/ 457476 h 457476"/>
                <a:gd name="connsiteX94" fmla="*/ 1976340 w 3294322"/>
                <a:gd name="connsiteY94" fmla="*/ 457476 h 457476"/>
                <a:gd name="connsiteX95" fmla="*/ 1844036 w 3294322"/>
                <a:gd name="connsiteY95" fmla="*/ 457476 h 457476"/>
                <a:gd name="connsiteX96" fmla="*/ 1843415 w 3294322"/>
                <a:gd name="connsiteY96" fmla="*/ 457476 h 457476"/>
                <a:gd name="connsiteX97" fmla="*/ 1819613 w 3294322"/>
                <a:gd name="connsiteY97" fmla="*/ 457476 h 457476"/>
                <a:gd name="connsiteX98" fmla="*/ 1818992 w 3294322"/>
                <a:gd name="connsiteY98" fmla="*/ 457476 h 457476"/>
                <a:gd name="connsiteX99" fmla="*/ 1770376 w 3294322"/>
                <a:gd name="connsiteY99" fmla="*/ 457476 h 457476"/>
                <a:gd name="connsiteX100" fmla="*/ 1769754 w 3294322"/>
                <a:gd name="connsiteY100" fmla="*/ 457476 h 457476"/>
                <a:gd name="connsiteX101" fmla="*/ 1688857 w 3294322"/>
                <a:gd name="connsiteY101" fmla="*/ 457476 h 457476"/>
                <a:gd name="connsiteX102" fmla="*/ 1688235 w 3294322"/>
                <a:gd name="connsiteY102" fmla="*/ 457476 h 457476"/>
                <a:gd name="connsiteX103" fmla="*/ 1679748 w 3294322"/>
                <a:gd name="connsiteY103" fmla="*/ 457476 h 457476"/>
                <a:gd name="connsiteX104" fmla="*/ 1679127 w 3294322"/>
                <a:gd name="connsiteY104" fmla="*/ 457476 h 457476"/>
                <a:gd name="connsiteX105" fmla="*/ 1647993 w 3294322"/>
                <a:gd name="connsiteY105" fmla="*/ 457476 h 457476"/>
                <a:gd name="connsiteX106" fmla="*/ 1647371 w 3294322"/>
                <a:gd name="connsiteY106" fmla="*/ 457476 h 457476"/>
                <a:gd name="connsiteX107" fmla="*/ 1606087 w 3294322"/>
                <a:gd name="connsiteY107" fmla="*/ 457476 h 457476"/>
                <a:gd name="connsiteX108" fmla="*/ 1605466 w 3294322"/>
                <a:gd name="connsiteY108" fmla="*/ 457476 h 457476"/>
                <a:gd name="connsiteX109" fmla="*/ 1524569 w 3294322"/>
                <a:gd name="connsiteY109" fmla="*/ 457476 h 457476"/>
                <a:gd name="connsiteX110" fmla="*/ 1523947 w 3294322"/>
                <a:gd name="connsiteY110" fmla="*/ 457476 h 457476"/>
                <a:gd name="connsiteX111" fmla="*/ 1490644 w 3294322"/>
                <a:gd name="connsiteY111" fmla="*/ 457476 h 457476"/>
                <a:gd name="connsiteX112" fmla="*/ 1490023 w 3294322"/>
                <a:gd name="connsiteY112" fmla="*/ 457476 h 457476"/>
                <a:gd name="connsiteX113" fmla="*/ 1483705 w 3294322"/>
                <a:gd name="connsiteY113" fmla="*/ 457476 h 457476"/>
                <a:gd name="connsiteX114" fmla="*/ 1483083 w 3294322"/>
                <a:gd name="connsiteY114" fmla="*/ 457476 h 457476"/>
                <a:gd name="connsiteX115" fmla="*/ 1350779 w 3294322"/>
                <a:gd name="connsiteY115" fmla="*/ 457476 h 457476"/>
                <a:gd name="connsiteX116" fmla="*/ 1350158 w 3294322"/>
                <a:gd name="connsiteY116" fmla="*/ 457476 h 457476"/>
                <a:gd name="connsiteX117" fmla="*/ 1326356 w 3294322"/>
                <a:gd name="connsiteY117" fmla="*/ 457476 h 457476"/>
                <a:gd name="connsiteX118" fmla="*/ 1325735 w 3294322"/>
                <a:gd name="connsiteY118" fmla="*/ 457476 h 457476"/>
                <a:gd name="connsiteX119" fmla="*/ 1277118 w 3294322"/>
                <a:gd name="connsiteY119" fmla="*/ 457476 h 457476"/>
                <a:gd name="connsiteX120" fmla="*/ 1195600 w 3294322"/>
                <a:gd name="connsiteY120" fmla="*/ 457476 h 457476"/>
                <a:gd name="connsiteX121" fmla="*/ 1194978 w 3294322"/>
                <a:gd name="connsiteY121" fmla="*/ 457476 h 457476"/>
                <a:gd name="connsiteX122" fmla="*/ 1186491 w 3294322"/>
                <a:gd name="connsiteY122" fmla="*/ 457476 h 457476"/>
                <a:gd name="connsiteX123" fmla="*/ 1185870 w 3294322"/>
                <a:gd name="connsiteY123" fmla="*/ 457476 h 457476"/>
                <a:gd name="connsiteX124" fmla="*/ 1154736 w 3294322"/>
                <a:gd name="connsiteY124" fmla="*/ 457476 h 457476"/>
                <a:gd name="connsiteX125" fmla="*/ 1112830 w 3294322"/>
                <a:gd name="connsiteY125" fmla="*/ 457476 h 457476"/>
                <a:gd name="connsiteX126" fmla="*/ 1031311 w 3294322"/>
                <a:gd name="connsiteY126" fmla="*/ 457476 h 457476"/>
                <a:gd name="connsiteX127" fmla="*/ 1030690 w 3294322"/>
                <a:gd name="connsiteY127" fmla="*/ 457476 h 457476"/>
                <a:gd name="connsiteX128" fmla="*/ 997387 w 3294322"/>
                <a:gd name="connsiteY128" fmla="*/ 457476 h 457476"/>
                <a:gd name="connsiteX129" fmla="*/ 990447 w 3294322"/>
                <a:gd name="connsiteY129" fmla="*/ 457476 h 457476"/>
                <a:gd name="connsiteX130" fmla="*/ 857522 w 3294322"/>
                <a:gd name="connsiteY130" fmla="*/ 457476 h 457476"/>
                <a:gd name="connsiteX131" fmla="*/ 833099 w 3294322"/>
                <a:gd name="connsiteY131" fmla="*/ 457476 h 457476"/>
                <a:gd name="connsiteX132" fmla="*/ 783861 w 3294322"/>
                <a:gd name="connsiteY132" fmla="*/ 457476 h 457476"/>
                <a:gd name="connsiteX133" fmla="*/ 702342 w 3294322"/>
                <a:gd name="connsiteY133" fmla="*/ 457476 h 457476"/>
                <a:gd name="connsiteX134" fmla="*/ 693234 w 3294322"/>
                <a:gd name="connsiteY134" fmla="*/ 457476 h 457476"/>
                <a:gd name="connsiteX135" fmla="*/ 661478 w 3294322"/>
                <a:gd name="connsiteY135" fmla="*/ 457476 h 457476"/>
                <a:gd name="connsiteX136" fmla="*/ 619572 w 3294322"/>
                <a:gd name="connsiteY136" fmla="*/ 457476 h 457476"/>
                <a:gd name="connsiteX137" fmla="*/ 538053 w 3294322"/>
                <a:gd name="connsiteY137" fmla="*/ 457476 h 457476"/>
                <a:gd name="connsiteX138" fmla="*/ 504130 w 3294322"/>
                <a:gd name="connsiteY138" fmla="*/ 457476 h 457476"/>
                <a:gd name="connsiteX139" fmla="*/ 497190 w 3294322"/>
                <a:gd name="connsiteY139" fmla="*/ 457476 h 457476"/>
                <a:gd name="connsiteX140" fmla="*/ 364265 w 3294322"/>
                <a:gd name="connsiteY140" fmla="*/ 457476 h 457476"/>
                <a:gd name="connsiteX141" fmla="*/ 339842 w 3294322"/>
                <a:gd name="connsiteY141" fmla="*/ 457476 h 457476"/>
                <a:gd name="connsiteX142" fmla="*/ 209085 w 3294322"/>
                <a:gd name="connsiteY142" fmla="*/ 457476 h 457476"/>
                <a:gd name="connsiteX143" fmla="*/ 199977 w 3294322"/>
                <a:gd name="connsiteY143" fmla="*/ 457476 h 457476"/>
                <a:gd name="connsiteX144" fmla="*/ 44796 w 3294322"/>
                <a:gd name="connsiteY144" fmla="*/ 457476 h 457476"/>
                <a:gd name="connsiteX145" fmla="*/ 44103 w 3294322"/>
                <a:gd name="connsiteY145" fmla="*/ 450599 h 457476"/>
                <a:gd name="connsiteX146" fmla="*/ 0 w 3294322"/>
                <a:gd name="connsiteY146" fmla="*/ 414654 h 457476"/>
                <a:gd name="connsiteX147" fmla="*/ 0 w 3294322"/>
                <a:gd name="connsiteY147" fmla="*/ 384214 h 457476"/>
                <a:gd name="connsiteX148" fmla="*/ 0 w 3294322"/>
                <a:gd name="connsiteY148" fmla="*/ 325064 h 457476"/>
                <a:gd name="connsiteX149" fmla="*/ 0 w 3294322"/>
                <a:gd name="connsiteY149" fmla="*/ 298807 h 457476"/>
                <a:gd name="connsiteX150" fmla="*/ 0 w 3294322"/>
                <a:gd name="connsiteY150" fmla="*/ 209216 h 457476"/>
                <a:gd name="connsiteX151" fmla="*/ 0 w 3294322"/>
                <a:gd name="connsiteY151" fmla="*/ 127992 h 457476"/>
                <a:gd name="connsiteX152" fmla="*/ 0 w 3294322"/>
                <a:gd name="connsiteY152" fmla="*/ 38402 h 457476"/>
                <a:gd name="connsiteX153" fmla="*/ 44103 w 3294322"/>
                <a:gd name="connsiteY153" fmla="*/ 2457 h 457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</a:cxnLst>
              <a:rect l="l" t="t" r="r" b="b"/>
              <a:pathLst>
                <a:path w="3294322" h="457476">
                  <a:moveTo>
                    <a:pt x="44351" y="0"/>
                  </a:moveTo>
                  <a:lnTo>
                    <a:pt x="209085" y="0"/>
                  </a:lnTo>
                  <a:lnTo>
                    <a:pt x="339842" y="0"/>
                  </a:lnTo>
                  <a:lnTo>
                    <a:pt x="364710" y="0"/>
                  </a:lnTo>
                  <a:lnTo>
                    <a:pt x="497190" y="0"/>
                  </a:lnTo>
                  <a:lnTo>
                    <a:pt x="537608" y="0"/>
                  </a:lnTo>
                  <a:lnTo>
                    <a:pt x="619572" y="0"/>
                  </a:lnTo>
                  <a:lnTo>
                    <a:pt x="702342" y="0"/>
                  </a:lnTo>
                  <a:lnTo>
                    <a:pt x="784307" y="0"/>
                  </a:lnTo>
                  <a:lnTo>
                    <a:pt x="833099" y="0"/>
                  </a:lnTo>
                  <a:lnTo>
                    <a:pt x="857967" y="0"/>
                  </a:lnTo>
                  <a:lnTo>
                    <a:pt x="990447" y="0"/>
                  </a:lnTo>
                  <a:lnTo>
                    <a:pt x="1030244" y="0"/>
                  </a:lnTo>
                  <a:lnTo>
                    <a:pt x="1030865" y="0"/>
                  </a:lnTo>
                  <a:lnTo>
                    <a:pt x="1112830" y="0"/>
                  </a:lnTo>
                  <a:lnTo>
                    <a:pt x="1194978" y="0"/>
                  </a:lnTo>
                  <a:lnTo>
                    <a:pt x="1195600" y="0"/>
                  </a:lnTo>
                  <a:lnTo>
                    <a:pt x="1277564" y="0"/>
                  </a:lnTo>
                  <a:lnTo>
                    <a:pt x="1325735" y="0"/>
                  </a:lnTo>
                  <a:lnTo>
                    <a:pt x="1326356" y="0"/>
                  </a:lnTo>
                  <a:lnTo>
                    <a:pt x="1350603" y="0"/>
                  </a:lnTo>
                  <a:lnTo>
                    <a:pt x="1351224" y="0"/>
                  </a:lnTo>
                  <a:lnTo>
                    <a:pt x="1483083" y="0"/>
                  </a:lnTo>
                  <a:lnTo>
                    <a:pt x="1483705" y="0"/>
                  </a:lnTo>
                  <a:lnTo>
                    <a:pt x="1523501" y="0"/>
                  </a:lnTo>
                  <a:lnTo>
                    <a:pt x="1524123" y="0"/>
                  </a:lnTo>
                  <a:lnTo>
                    <a:pt x="1605466" y="0"/>
                  </a:lnTo>
                  <a:lnTo>
                    <a:pt x="1606087" y="0"/>
                  </a:lnTo>
                  <a:lnTo>
                    <a:pt x="1688235" y="0"/>
                  </a:lnTo>
                  <a:lnTo>
                    <a:pt x="1688857" y="0"/>
                  </a:lnTo>
                  <a:lnTo>
                    <a:pt x="1770200" y="0"/>
                  </a:lnTo>
                  <a:lnTo>
                    <a:pt x="1770821" y="0"/>
                  </a:lnTo>
                  <a:lnTo>
                    <a:pt x="1818992" y="0"/>
                  </a:lnTo>
                  <a:lnTo>
                    <a:pt x="1819613" y="0"/>
                  </a:lnTo>
                  <a:lnTo>
                    <a:pt x="1843860" y="0"/>
                  </a:lnTo>
                  <a:lnTo>
                    <a:pt x="1844482" y="0"/>
                  </a:lnTo>
                  <a:lnTo>
                    <a:pt x="1976340" y="0"/>
                  </a:lnTo>
                  <a:lnTo>
                    <a:pt x="1976962" y="0"/>
                  </a:lnTo>
                  <a:lnTo>
                    <a:pt x="2016758" y="0"/>
                  </a:lnTo>
                  <a:lnTo>
                    <a:pt x="2098723" y="0"/>
                  </a:lnTo>
                  <a:lnTo>
                    <a:pt x="2099344" y="0"/>
                  </a:lnTo>
                  <a:lnTo>
                    <a:pt x="2181493" y="0"/>
                  </a:lnTo>
                  <a:lnTo>
                    <a:pt x="2263457" y="0"/>
                  </a:lnTo>
                  <a:lnTo>
                    <a:pt x="2264078" y="0"/>
                  </a:lnTo>
                  <a:lnTo>
                    <a:pt x="2312249" y="0"/>
                  </a:lnTo>
                  <a:lnTo>
                    <a:pt x="2337117" y="0"/>
                  </a:lnTo>
                  <a:lnTo>
                    <a:pt x="2469598" y="0"/>
                  </a:lnTo>
                  <a:lnTo>
                    <a:pt x="2510016" y="0"/>
                  </a:lnTo>
                  <a:lnTo>
                    <a:pt x="2591980" y="0"/>
                  </a:lnTo>
                  <a:lnTo>
                    <a:pt x="2674750" y="0"/>
                  </a:lnTo>
                  <a:lnTo>
                    <a:pt x="2756714" y="0"/>
                  </a:lnTo>
                  <a:lnTo>
                    <a:pt x="2805506" y="0"/>
                  </a:lnTo>
                  <a:lnTo>
                    <a:pt x="2830375" y="0"/>
                  </a:lnTo>
                  <a:lnTo>
                    <a:pt x="2962855" y="0"/>
                  </a:lnTo>
                  <a:lnTo>
                    <a:pt x="3085237" y="0"/>
                  </a:lnTo>
                  <a:lnTo>
                    <a:pt x="3249971" y="0"/>
                  </a:lnTo>
                  <a:lnTo>
                    <a:pt x="3250219" y="2457"/>
                  </a:lnTo>
                  <a:cubicBezTo>
                    <a:pt x="3254417" y="22971"/>
                    <a:pt x="3272567" y="38402"/>
                    <a:pt x="3294322" y="38402"/>
                  </a:cubicBezTo>
                  <a:lnTo>
                    <a:pt x="3294322" y="127992"/>
                  </a:lnTo>
                  <a:lnTo>
                    <a:pt x="3294322" y="209216"/>
                  </a:lnTo>
                  <a:lnTo>
                    <a:pt x="3294322" y="298807"/>
                  </a:lnTo>
                  <a:lnTo>
                    <a:pt x="3294322" y="325064"/>
                  </a:lnTo>
                  <a:lnTo>
                    <a:pt x="3294322" y="384214"/>
                  </a:lnTo>
                  <a:lnTo>
                    <a:pt x="3294322" y="414654"/>
                  </a:lnTo>
                  <a:cubicBezTo>
                    <a:pt x="3272567" y="414654"/>
                    <a:pt x="3254417" y="430085"/>
                    <a:pt x="3250219" y="450599"/>
                  </a:cubicBezTo>
                  <a:lnTo>
                    <a:pt x="3249526" y="457476"/>
                  </a:lnTo>
                  <a:lnTo>
                    <a:pt x="3127143" y="457476"/>
                  </a:lnTo>
                  <a:lnTo>
                    <a:pt x="3085237" y="457476"/>
                  </a:lnTo>
                  <a:lnTo>
                    <a:pt x="2969795" y="457476"/>
                  </a:lnTo>
                  <a:lnTo>
                    <a:pt x="2962855" y="457476"/>
                  </a:lnTo>
                  <a:lnTo>
                    <a:pt x="2829929" y="457476"/>
                  </a:lnTo>
                  <a:lnTo>
                    <a:pt x="2805506" y="457476"/>
                  </a:lnTo>
                  <a:lnTo>
                    <a:pt x="2756269" y="457476"/>
                  </a:lnTo>
                  <a:lnTo>
                    <a:pt x="2674750" y="457476"/>
                  </a:lnTo>
                  <a:lnTo>
                    <a:pt x="2665641" y="457476"/>
                  </a:lnTo>
                  <a:lnTo>
                    <a:pt x="2633886" y="457476"/>
                  </a:lnTo>
                  <a:lnTo>
                    <a:pt x="2591980" y="457476"/>
                  </a:lnTo>
                  <a:lnTo>
                    <a:pt x="2510462" y="457476"/>
                  </a:lnTo>
                  <a:lnTo>
                    <a:pt x="2476537" y="457476"/>
                  </a:lnTo>
                  <a:lnTo>
                    <a:pt x="2469598" y="457476"/>
                  </a:lnTo>
                  <a:lnTo>
                    <a:pt x="2336672" y="457476"/>
                  </a:lnTo>
                  <a:lnTo>
                    <a:pt x="2312249" y="457476"/>
                  </a:lnTo>
                  <a:lnTo>
                    <a:pt x="2263633" y="457476"/>
                  </a:lnTo>
                  <a:lnTo>
                    <a:pt x="2263011" y="457476"/>
                  </a:lnTo>
                  <a:lnTo>
                    <a:pt x="2181493" y="457476"/>
                  </a:lnTo>
                  <a:lnTo>
                    <a:pt x="2172384" y="457476"/>
                  </a:lnTo>
                  <a:lnTo>
                    <a:pt x="2141250" y="457476"/>
                  </a:lnTo>
                  <a:lnTo>
                    <a:pt x="2140629" y="457476"/>
                  </a:lnTo>
                  <a:lnTo>
                    <a:pt x="2099344" y="457476"/>
                  </a:lnTo>
                  <a:lnTo>
                    <a:pt x="2098723" y="457476"/>
                  </a:lnTo>
                  <a:lnTo>
                    <a:pt x="2017204" y="457476"/>
                  </a:lnTo>
                  <a:lnTo>
                    <a:pt x="1983902" y="457476"/>
                  </a:lnTo>
                  <a:lnTo>
                    <a:pt x="1983280" y="457476"/>
                  </a:lnTo>
                  <a:lnTo>
                    <a:pt x="1976962" y="457476"/>
                  </a:lnTo>
                  <a:lnTo>
                    <a:pt x="1976340" y="457476"/>
                  </a:lnTo>
                  <a:lnTo>
                    <a:pt x="1844036" y="457476"/>
                  </a:lnTo>
                  <a:lnTo>
                    <a:pt x="1843415" y="457476"/>
                  </a:lnTo>
                  <a:lnTo>
                    <a:pt x="1819613" y="457476"/>
                  </a:lnTo>
                  <a:lnTo>
                    <a:pt x="1818992" y="457476"/>
                  </a:lnTo>
                  <a:lnTo>
                    <a:pt x="1770376" y="457476"/>
                  </a:lnTo>
                  <a:lnTo>
                    <a:pt x="1769754" y="457476"/>
                  </a:lnTo>
                  <a:lnTo>
                    <a:pt x="1688857" y="457476"/>
                  </a:lnTo>
                  <a:lnTo>
                    <a:pt x="1688235" y="457476"/>
                  </a:lnTo>
                  <a:lnTo>
                    <a:pt x="1679748" y="457476"/>
                  </a:lnTo>
                  <a:lnTo>
                    <a:pt x="1679127" y="457476"/>
                  </a:lnTo>
                  <a:lnTo>
                    <a:pt x="1647993" y="457476"/>
                  </a:lnTo>
                  <a:lnTo>
                    <a:pt x="1647371" y="457476"/>
                  </a:lnTo>
                  <a:lnTo>
                    <a:pt x="1606087" y="457476"/>
                  </a:lnTo>
                  <a:lnTo>
                    <a:pt x="1605466" y="457476"/>
                  </a:lnTo>
                  <a:lnTo>
                    <a:pt x="1524569" y="457476"/>
                  </a:lnTo>
                  <a:lnTo>
                    <a:pt x="1523947" y="457476"/>
                  </a:lnTo>
                  <a:lnTo>
                    <a:pt x="1490644" y="457476"/>
                  </a:lnTo>
                  <a:lnTo>
                    <a:pt x="1490023" y="457476"/>
                  </a:lnTo>
                  <a:lnTo>
                    <a:pt x="1483705" y="457476"/>
                  </a:lnTo>
                  <a:lnTo>
                    <a:pt x="1483083" y="457476"/>
                  </a:lnTo>
                  <a:lnTo>
                    <a:pt x="1350779" y="457476"/>
                  </a:lnTo>
                  <a:lnTo>
                    <a:pt x="1350158" y="457476"/>
                  </a:lnTo>
                  <a:lnTo>
                    <a:pt x="1326356" y="457476"/>
                  </a:lnTo>
                  <a:lnTo>
                    <a:pt x="1325735" y="457476"/>
                  </a:lnTo>
                  <a:lnTo>
                    <a:pt x="1277118" y="457476"/>
                  </a:lnTo>
                  <a:lnTo>
                    <a:pt x="1195600" y="457476"/>
                  </a:lnTo>
                  <a:lnTo>
                    <a:pt x="1194978" y="457476"/>
                  </a:lnTo>
                  <a:lnTo>
                    <a:pt x="1186491" y="457476"/>
                  </a:lnTo>
                  <a:lnTo>
                    <a:pt x="1185870" y="457476"/>
                  </a:lnTo>
                  <a:lnTo>
                    <a:pt x="1154736" y="457476"/>
                  </a:lnTo>
                  <a:lnTo>
                    <a:pt x="1112830" y="457476"/>
                  </a:lnTo>
                  <a:lnTo>
                    <a:pt x="1031311" y="457476"/>
                  </a:lnTo>
                  <a:lnTo>
                    <a:pt x="1030690" y="457476"/>
                  </a:lnTo>
                  <a:lnTo>
                    <a:pt x="997387" y="457476"/>
                  </a:lnTo>
                  <a:lnTo>
                    <a:pt x="990447" y="457476"/>
                  </a:lnTo>
                  <a:lnTo>
                    <a:pt x="857522" y="457476"/>
                  </a:lnTo>
                  <a:lnTo>
                    <a:pt x="833099" y="457476"/>
                  </a:lnTo>
                  <a:lnTo>
                    <a:pt x="783861" y="457476"/>
                  </a:lnTo>
                  <a:lnTo>
                    <a:pt x="702342" y="457476"/>
                  </a:lnTo>
                  <a:lnTo>
                    <a:pt x="693234" y="457476"/>
                  </a:lnTo>
                  <a:lnTo>
                    <a:pt x="661478" y="457476"/>
                  </a:lnTo>
                  <a:lnTo>
                    <a:pt x="619572" y="457476"/>
                  </a:lnTo>
                  <a:lnTo>
                    <a:pt x="538053" y="457476"/>
                  </a:lnTo>
                  <a:lnTo>
                    <a:pt x="504130" y="457476"/>
                  </a:lnTo>
                  <a:lnTo>
                    <a:pt x="497190" y="457476"/>
                  </a:lnTo>
                  <a:lnTo>
                    <a:pt x="364265" y="457476"/>
                  </a:lnTo>
                  <a:lnTo>
                    <a:pt x="339842" y="457476"/>
                  </a:lnTo>
                  <a:lnTo>
                    <a:pt x="209085" y="457476"/>
                  </a:lnTo>
                  <a:lnTo>
                    <a:pt x="199977" y="457476"/>
                  </a:lnTo>
                  <a:lnTo>
                    <a:pt x="44796" y="457476"/>
                  </a:lnTo>
                  <a:lnTo>
                    <a:pt x="44103" y="450599"/>
                  </a:lnTo>
                  <a:cubicBezTo>
                    <a:pt x="39905" y="430085"/>
                    <a:pt x="21755" y="414654"/>
                    <a:pt x="0" y="414654"/>
                  </a:cubicBezTo>
                  <a:lnTo>
                    <a:pt x="0" y="384214"/>
                  </a:lnTo>
                  <a:lnTo>
                    <a:pt x="0" y="325064"/>
                  </a:lnTo>
                  <a:lnTo>
                    <a:pt x="0" y="298807"/>
                  </a:lnTo>
                  <a:lnTo>
                    <a:pt x="0" y="209216"/>
                  </a:lnTo>
                  <a:lnTo>
                    <a:pt x="0" y="127992"/>
                  </a:lnTo>
                  <a:lnTo>
                    <a:pt x="0" y="38402"/>
                  </a:lnTo>
                  <a:cubicBezTo>
                    <a:pt x="21755" y="38402"/>
                    <a:pt x="39905" y="22971"/>
                    <a:pt x="44103" y="2457"/>
                  </a:cubicBezTo>
                  <a:close/>
                </a:path>
              </a:pathLst>
            </a:custGeom>
            <a:solidFill>
              <a:srgbClr val="C31A13"/>
            </a:solidFill>
            <a:ln w="12700">
              <a:solidFill>
                <a:srgbClr val="C31A1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82A14EE7-4F23-6595-3820-0C7819F52BC2}"/>
                </a:ext>
              </a:extLst>
            </p:cNvPr>
            <p:cNvSpPr txBox="1"/>
            <p:nvPr/>
          </p:nvSpPr>
          <p:spPr>
            <a:xfrm>
              <a:off x="1956715" y="1862429"/>
              <a:ext cx="16351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7200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rgbClr val="F5C77B"/>
                      </a:gs>
                    </a:gsLst>
                    <a:lin ang="5400000" scaled="1"/>
                  </a:gradFill>
                  <a:latin typeface="字魂扁桃体" pitchFamily="2" charset="-122"/>
                  <a:ea typeface="字魂扁桃体" pitchFamily="2" charset="-122"/>
                  <a:cs typeface="+mn-ea"/>
                </a:defRPr>
              </a:lvl1pPr>
            </a:lstStyle>
            <a:p>
              <a:pPr algn="ctr"/>
              <a:r>
                <a:rPr lang="zh-CN" altLang="en-US" sz="1800" b="1" dirty="0"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7E833222-CA6A-6AD4-41E5-59C76A99F085}"/>
                </a:ext>
              </a:extLst>
            </p:cNvPr>
            <p:cNvSpPr txBox="1"/>
            <p:nvPr/>
          </p:nvSpPr>
          <p:spPr>
            <a:xfrm>
              <a:off x="1296883" y="2358063"/>
              <a:ext cx="2954803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... ...</a:t>
              </a:r>
              <a:endPara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49161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1" name="文本框 3720">
            <a:extLst>
              <a:ext uri="{FF2B5EF4-FFF2-40B4-BE49-F238E27FC236}">
                <a16:creationId xmlns:a16="http://schemas.microsoft.com/office/drawing/2014/main" id="{C82E84C3-54A8-3359-FC8D-D050AE6B0FB2}"/>
              </a:ext>
            </a:extLst>
          </p:cNvPr>
          <p:cNvSpPr txBox="1"/>
          <p:nvPr/>
        </p:nvSpPr>
        <p:spPr>
          <a:xfrm>
            <a:off x="5017820" y="135381"/>
            <a:ext cx="21563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F5C77B"/>
                    </a:gs>
                  </a:gsLst>
                  <a:lin ang="5400000" scaled="1"/>
                </a:gradFill>
                <a:latin typeface="字魂扁桃体" pitchFamily="2" charset="-122"/>
                <a:ea typeface="字魂扁桃体" pitchFamily="2" charset="-122"/>
                <a:cs typeface="+mn-ea"/>
              </a:defRPr>
            </a:lvl1pPr>
          </a:lstStyle>
          <a:p>
            <a:r>
              <a:rPr lang="zh-CN" altLang="en-US" sz="3200" dirty="0">
                <a:gradFill>
                  <a:gsLst>
                    <a:gs pos="0">
                      <a:srgbClr val="C31A13"/>
                    </a:gs>
                    <a:gs pos="100000">
                      <a:srgbClr val="FF0000"/>
                    </a:gs>
                  </a:gsLst>
                  <a:lin ang="5400000" scaled="1"/>
                </a:gradFill>
              </a:rPr>
              <a:t>添加标题文本</a:t>
            </a:r>
          </a:p>
        </p:txBody>
      </p:sp>
      <p:sp>
        <p:nvSpPr>
          <p:cNvPr id="3" name="Rectangle 23">
            <a:extLst>
              <a:ext uri="{FF2B5EF4-FFF2-40B4-BE49-F238E27FC236}">
                <a16:creationId xmlns:a16="http://schemas.microsoft.com/office/drawing/2014/main" id="{797A263D-5C58-128B-252F-56C6FA9EE4E5}"/>
              </a:ext>
            </a:extLst>
          </p:cNvPr>
          <p:cNvSpPr/>
          <p:nvPr/>
        </p:nvSpPr>
        <p:spPr>
          <a:xfrm>
            <a:off x="7822861" y="1249311"/>
            <a:ext cx="3242014" cy="965674"/>
          </a:xfrm>
          <a:prstGeom prst="rect">
            <a:avLst/>
          </a:prstGeom>
          <a:solidFill>
            <a:srgbClr val="C31A13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Trapezoid 24">
            <a:extLst>
              <a:ext uri="{FF2B5EF4-FFF2-40B4-BE49-F238E27FC236}">
                <a16:creationId xmlns:a16="http://schemas.microsoft.com/office/drawing/2014/main" id="{3F5A0AA4-3A24-1FEA-7769-ACD9C7C8428E}"/>
              </a:ext>
            </a:extLst>
          </p:cNvPr>
          <p:cNvSpPr/>
          <p:nvPr/>
        </p:nvSpPr>
        <p:spPr>
          <a:xfrm rot="16200000">
            <a:off x="6985990" y="1378112"/>
            <a:ext cx="965674" cy="708070"/>
          </a:xfrm>
          <a:prstGeom prst="trapezoid">
            <a:avLst>
              <a:gd name="adj" fmla="val 29359"/>
            </a:avLst>
          </a:prstGeom>
          <a:solidFill>
            <a:srgbClr val="C31A13">
              <a:alpha val="61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" name="Pentagon 27">
            <a:extLst>
              <a:ext uri="{FF2B5EF4-FFF2-40B4-BE49-F238E27FC236}">
                <a16:creationId xmlns:a16="http://schemas.microsoft.com/office/drawing/2014/main" id="{D892D5E4-ADB8-3812-7126-C25882DB11D1}"/>
              </a:ext>
            </a:extLst>
          </p:cNvPr>
          <p:cNvSpPr/>
          <p:nvPr/>
        </p:nvSpPr>
        <p:spPr>
          <a:xfrm rot="10800000">
            <a:off x="5698653" y="1455749"/>
            <a:ext cx="1416137" cy="551816"/>
          </a:xfrm>
          <a:prstGeom prst="homePlate">
            <a:avLst/>
          </a:prstGeom>
          <a:solidFill>
            <a:srgbClr val="C31A13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" name="TextBox 28">
            <a:extLst>
              <a:ext uri="{FF2B5EF4-FFF2-40B4-BE49-F238E27FC236}">
                <a16:creationId xmlns:a16="http://schemas.microsoft.com/office/drawing/2014/main" id="{DED0AF91-43AF-0B8B-523A-6E117AA97978}"/>
              </a:ext>
            </a:extLst>
          </p:cNvPr>
          <p:cNvSpPr txBox="1"/>
          <p:nvPr/>
        </p:nvSpPr>
        <p:spPr>
          <a:xfrm>
            <a:off x="6233697" y="1538776"/>
            <a:ext cx="6655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F5C77B"/>
                    </a:gs>
                  </a:gsLst>
                  <a:lin ang="5400000" scaled="1"/>
                </a:gradFill>
                <a:latin typeface="MiSans Semibold" panose="00000700000000000000" pitchFamily="2" charset="-122"/>
                <a:ea typeface="MiSans Semibold" panose="00000700000000000000" pitchFamily="2" charset="-122"/>
                <a:cs typeface="+mn-ea"/>
              </a:defRPr>
            </a:lvl1pPr>
          </a:lstStyle>
          <a:p>
            <a:r>
              <a:rPr lang="en-US" sz="2000"/>
              <a:t>01</a:t>
            </a:r>
            <a:endParaRPr lang="en-US" sz="2000" dirty="0"/>
          </a:p>
        </p:txBody>
      </p:sp>
      <p:sp>
        <p:nvSpPr>
          <p:cNvPr id="11" name="Rectangle 34">
            <a:extLst>
              <a:ext uri="{FF2B5EF4-FFF2-40B4-BE49-F238E27FC236}">
                <a16:creationId xmlns:a16="http://schemas.microsoft.com/office/drawing/2014/main" id="{4D801BC7-99BF-BBB5-E760-CB4487F90E42}"/>
              </a:ext>
            </a:extLst>
          </p:cNvPr>
          <p:cNvSpPr/>
          <p:nvPr/>
        </p:nvSpPr>
        <p:spPr>
          <a:xfrm>
            <a:off x="7822861" y="2300823"/>
            <a:ext cx="3242014" cy="965674"/>
          </a:xfrm>
          <a:prstGeom prst="rect">
            <a:avLst/>
          </a:prstGeom>
          <a:solidFill>
            <a:schemeClr val="bg1"/>
          </a:solidFill>
          <a:ln w="12700">
            <a:solidFill>
              <a:srgbClr val="C31A1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2" name="Trapezoid 36">
            <a:extLst>
              <a:ext uri="{FF2B5EF4-FFF2-40B4-BE49-F238E27FC236}">
                <a16:creationId xmlns:a16="http://schemas.microsoft.com/office/drawing/2014/main" id="{84E40F99-E082-603F-9841-2575F56CFDFE}"/>
              </a:ext>
            </a:extLst>
          </p:cNvPr>
          <p:cNvSpPr/>
          <p:nvPr/>
        </p:nvSpPr>
        <p:spPr>
          <a:xfrm rot="16200000">
            <a:off x="6985990" y="2429624"/>
            <a:ext cx="965674" cy="708070"/>
          </a:xfrm>
          <a:prstGeom prst="trapezoid">
            <a:avLst>
              <a:gd name="adj" fmla="val 29359"/>
            </a:avLst>
          </a:prstGeom>
          <a:solidFill>
            <a:schemeClr val="bg1"/>
          </a:solidFill>
          <a:ln w="12700">
            <a:solidFill>
              <a:srgbClr val="C31A1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3" name="Pentagon 37">
            <a:extLst>
              <a:ext uri="{FF2B5EF4-FFF2-40B4-BE49-F238E27FC236}">
                <a16:creationId xmlns:a16="http://schemas.microsoft.com/office/drawing/2014/main" id="{B76D8157-E82F-150B-6440-B2AB05E1ABBA}"/>
              </a:ext>
            </a:extLst>
          </p:cNvPr>
          <p:cNvSpPr/>
          <p:nvPr/>
        </p:nvSpPr>
        <p:spPr>
          <a:xfrm rot="10800000">
            <a:off x="5698653" y="2507261"/>
            <a:ext cx="1416137" cy="551816"/>
          </a:xfrm>
          <a:prstGeom prst="homePlate">
            <a:avLst/>
          </a:prstGeom>
          <a:solidFill>
            <a:schemeClr val="bg1"/>
          </a:solidFill>
          <a:ln w="12700">
            <a:solidFill>
              <a:srgbClr val="C31A1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TextBox 38">
            <a:extLst>
              <a:ext uri="{FF2B5EF4-FFF2-40B4-BE49-F238E27FC236}">
                <a16:creationId xmlns:a16="http://schemas.microsoft.com/office/drawing/2014/main" id="{45B7D0BC-21E3-C1BB-D955-250134478930}"/>
              </a:ext>
            </a:extLst>
          </p:cNvPr>
          <p:cNvSpPr txBox="1"/>
          <p:nvPr/>
        </p:nvSpPr>
        <p:spPr>
          <a:xfrm>
            <a:off x="6309839" y="2590288"/>
            <a:ext cx="513282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3200">
                <a:gradFill>
                  <a:gsLst>
                    <a:gs pos="0">
                      <a:srgbClr val="C31A13"/>
                    </a:gs>
                    <a:gs pos="100000">
                      <a:srgbClr val="FF0000"/>
                    </a:gs>
                  </a:gsLst>
                  <a:lin ang="16200000" scaled="1"/>
                </a:gradFill>
                <a:latin typeface="MiSans Semibold" panose="00000700000000000000" pitchFamily="2" charset="-122"/>
                <a:ea typeface="MiSans Semibold" panose="00000700000000000000" pitchFamily="2" charset="-122"/>
              </a:defRPr>
            </a:lvl1pPr>
          </a:lstStyle>
          <a:p>
            <a:r>
              <a:rPr lang="en-US" sz="2000" dirty="0"/>
              <a:t>02</a:t>
            </a:r>
          </a:p>
        </p:txBody>
      </p:sp>
      <p:sp>
        <p:nvSpPr>
          <p:cNvPr id="19" name="Rectangle 43">
            <a:extLst>
              <a:ext uri="{FF2B5EF4-FFF2-40B4-BE49-F238E27FC236}">
                <a16:creationId xmlns:a16="http://schemas.microsoft.com/office/drawing/2014/main" id="{8EE96416-75E4-04CA-546D-C283E0E9CD35}"/>
              </a:ext>
            </a:extLst>
          </p:cNvPr>
          <p:cNvSpPr/>
          <p:nvPr/>
        </p:nvSpPr>
        <p:spPr>
          <a:xfrm>
            <a:off x="7822861" y="3352335"/>
            <a:ext cx="3242014" cy="965674"/>
          </a:xfrm>
          <a:prstGeom prst="rect">
            <a:avLst/>
          </a:prstGeom>
          <a:solidFill>
            <a:srgbClr val="C31A13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0" name="Trapezoid 45">
            <a:extLst>
              <a:ext uri="{FF2B5EF4-FFF2-40B4-BE49-F238E27FC236}">
                <a16:creationId xmlns:a16="http://schemas.microsoft.com/office/drawing/2014/main" id="{7E0C7780-39FF-215E-3EC4-923C8A979204}"/>
              </a:ext>
            </a:extLst>
          </p:cNvPr>
          <p:cNvSpPr/>
          <p:nvPr/>
        </p:nvSpPr>
        <p:spPr>
          <a:xfrm rot="16200000">
            <a:off x="6985990" y="3481136"/>
            <a:ext cx="965674" cy="708070"/>
          </a:xfrm>
          <a:prstGeom prst="trapezoid">
            <a:avLst>
              <a:gd name="adj" fmla="val 29359"/>
            </a:avLst>
          </a:prstGeom>
          <a:solidFill>
            <a:srgbClr val="C31A13">
              <a:alpha val="61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1" name="Pentagon 46">
            <a:extLst>
              <a:ext uri="{FF2B5EF4-FFF2-40B4-BE49-F238E27FC236}">
                <a16:creationId xmlns:a16="http://schemas.microsoft.com/office/drawing/2014/main" id="{C98E3C04-E0C6-F951-7091-13701E969CC7}"/>
              </a:ext>
            </a:extLst>
          </p:cNvPr>
          <p:cNvSpPr/>
          <p:nvPr/>
        </p:nvSpPr>
        <p:spPr>
          <a:xfrm rot="10800000">
            <a:off x="5698653" y="3558773"/>
            <a:ext cx="1416137" cy="551816"/>
          </a:xfrm>
          <a:prstGeom prst="homePlate">
            <a:avLst/>
          </a:prstGeom>
          <a:solidFill>
            <a:srgbClr val="C31A13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2" name="TextBox 47">
            <a:extLst>
              <a:ext uri="{FF2B5EF4-FFF2-40B4-BE49-F238E27FC236}">
                <a16:creationId xmlns:a16="http://schemas.microsoft.com/office/drawing/2014/main" id="{2F0EDE1B-EF95-2570-DED4-B7C8636C93BA}"/>
              </a:ext>
            </a:extLst>
          </p:cNvPr>
          <p:cNvSpPr txBox="1"/>
          <p:nvPr/>
        </p:nvSpPr>
        <p:spPr>
          <a:xfrm>
            <a:off x="6309839" y="3641800"/>
            <a:ext cx="5132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F5C77B"/>
                    </a:gs>
                  </a:gsLst>
                  <a:lin ang="5400000" scaled="1"/>
                </a:gradFill>
                <a:latin typeface="MiSans Semibold" panose="00000700000000000000" pitchFamily="2" charset="-122"/>
                <a:ea typeface="MiSans Semibold" panose="00000700000000000000" pitchFamily="2" charset="-122"/>
                <a:cs typeface="+mn-ea"/>
              </a:defRPr>
            </a:lvl1pPr>
          </a:lstStyle>
          <a:p>
            <a:r>
              <a:rPr lang="en-US" sz="2000" dirty="0"/>
              <a:t>03</a:t>
            </a:r>
          </a:p>
        </p:txBody>
      </p:sp>
      <p:sp>
        <p:nvSpPr>
          <p:cNvPr id="27" name="Rectangle 60">
            <a:extLst>
              <a:ext uri="{FF2B5EF4-FFF2-40B4-BE49-F238E27FC236}">
                <a16:creationId xmlns:a16="http://schemas.microsoft.com/office/drawing/2014/main" id="{DDA5F2E7-6F6A-BAA8-5D1A-0B08B3B4871F}"/>
              </a:ext>
            </a:extLst>
          </p:cNvPr>
          <p:cNvSpPr/>
          <p:nvPr/>
        </p:nvSpPr>
        <p:spPr>
          <a:xfrm>
            <a:off x="7822861" y="4403848"/>
            <a:ext cx="3242014" cy="965674"/>
          </a:xfrm>
          <a:prstGeom prst="rect">
            <a:avLst/>
          </a:prstGeom>
          <a:solidFill>
            <a:schemeClr val="bg1"/>
          </a:solidFill>
          <a:ln w="12700">
            <a:solidFill>
              <a:srgbClr val="C31A1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8" name="Trapezoid 61">
            <a:extLst>
              <a:ext uri="{FF2B5EF4-FFF2-40B4-BE49-F238E27FC236}">
                <a16:creationId xmlns:a16="http://schemas.microsoft.com/office/drawing/2014/main" id="{A8ABAEF0-B29D-3BDA-E9D5-4DB92869623F}"/>
              </a:ext>
            </a:extLst>
          </p:cNvPr>
          <p:cNvSpPr/>
          <p:nvPr/>
        </p:nvSpPr>
        <p:spPr>
          <a:xfrm rot="16200000">
            <a:off x="6985990" y="4532649"/>
            <a:ext cx="965674" cy="708070"/>
          </a:xfrm>
          <a:prstGeom prst="trapezoid">
            <a:avLst>
              <a:gd name="adj" fmla="val 29359"/>
            </a:avLst>
          </a:prstGeom>
          <a:solidFill>
            <a:schemeClr val="bg1"/>
          </a:solidFill>
          <a:ln w="12700">
            <a:solidFill>
              <a:srgbClr val="C31A1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9" name="Pentagon 62">
            <a:extLst>
              <a:ext uri="{FF2B5EF4-FFF2-40B4-BE49-F238E27FC236}">
                <a16:creationId xmlns:a16="http://schemas.microsoft.com/office/drawing/2014/main" id="{066E9EDE-E09D-392F-BA0E-A38A8C096C52}"/>
              </a:ext>
            </a:extLst>
          </p:cNvPr>
          <p:cNvSpPr/>
          <p:nvPr/>
        </p:nvSpPr>
        <p:spPr>
          <a:xfrm rot="10800000">
            <a:off x="5698653" y="4610286"/>
            <a:ext cx="1416137" cy="551816"/>
          </a:xfrm>
          <a:prstGeom prst="homePlate">
            <a:avLst/>
          </a:prstGeom>
          <a:solidFill>
            <a:schemeClr val="bg1"/>
          </a:solidFill>
          <a:ln w="12700">
            <a:solidFill>
              <a:srgbClr val="C31A1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0" name="TextBox 63">
            <a:extLst>
              <a:ext uri="{FF2B5EF4-FFF2-40B4-BE49-F238E27FC236}">
                <a16:creationId xmlns:a16="http://schemas.microsoft.com/office/drawing/2014/main" id="{962BC2F6-5FDC-1BA7-CFC8-844BBB0A442A}"/>
              </a:ext>
            </a:extLst>
          </p:cNvPr>
          <p:cNvSpPr txBox="1"/>
          <p:nvPr/>
        </p:nvSpPr>
        <p:spPr>
          <a:xfrm>
            <a:off x="6306633" y="4693313"/>
            <a:ext cx="519694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3200">
                <a:gradFill>
                  <a:gsLst>
                    <a:gs pos="0">
                      <a:srgbClr val="C31A13"/>
                    </a:gs>
                    <a:gs pos="100000">
                      <a:srgbClr val="FF0000"/>
                    </a:gs>
                  </a:gsLst>
                  <a:lin ang="16200000" scaled="1"/>
                </a:gradFill>
                <a:latin typeface="MiSans Semibold" panose="00000700000000000000" pitchFamily="2" charset="-122"/>
                <a:ea typeface="MiSans Semibold" panose="00000700000000000000" pitchFamily="2" charset="-122"/>
              </a:defRPr>
            </a:lvl1pPr>
          </a:lstStyle>
          <a:p>
            <a:r>
              <a:rPr lang="en-US" sz="2000" dirty="0"/>
              <a:t>04</a:t>
            </a:r>
          </a:p>
        </p:txBody>
      </p:sp>
      <p:cxnSp>
        <p:nvCxnSpPr>
          <p:cNvPr id="46" name="Elbow Connector 74">
            <a:extLst>
              <a:ext uri="{FF2B5EF4-FFF2-40B4-BE49-F238E27FC236}">
                <a16:creationId xmlns:a16="http://schemas.microsoft.com/office/drawing/2014/main" id="{0D1818D7-6092-87A2-FC55-B6AFBFCDCF67}"/>
              </a:ext>
            </a:extLst>
          </p:cNvPr>
          <p:cNvCxnSpPr>
            <a:stCxn id="5" idx="3"/>
          </p:cNvCxnSpPr>
          <p:nvPr/>
        </p:nvCxnSpPr>
        <p:spPr>
          <a:xfrm rot="10800000" flipV="1">
            <a:off x="3300651" y="1731655"/>
            <a:ext cx="2398000" cy="354571"/>
          </a:xfrm>
          <a:prstGeom prst="bentConnector3">
            <a:avLst>
              <a:gd name="adj1" fmla="val 99710"/>
            </a:avLst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33" name="组合 3732">
            <a:extLst>
              <a:ext uri="{FF2B5EF4-FFF2-40B4-BE49-F238E27FC236}">
                <a16:creationId xmlns:a16="http://schemas.microsoft.com/office/drawing/2014/main" id="{F0955763-9709-378D-DD2C-DA551CEBBB8D}"/>
              </a:ext>
            </a:extLst>
          </p:cNvPr>
          <p:cNvGrpSpPr/>
          <p:nvPr/>
        </p:nvGrpSpPr>
        <p:grpSpPr>
          <a:xfrm>
            <a:off x="4069461" y="2780195"/>
            <a:ext cx="1636286" cy="1062504"/>
            <a:chOff x="4804569" y="2780195"/>
            <a:chExt cx="901177" cy="1062504"/>
          </a:xfrm>
        </p:grpSpPr>
        <p:cxnSp>
          <p:nvCxnSpPr>
            <p:cNvPr id="47" name="Straight Connector 83">
              <a:extLst>
                <a:ext uri="{FF2B5EF4-FFF2-40B4-BE49-F238E27FC236}">
                  <a16:creationId xmlns:a16="http://schemas.microsoft.com/office/drawing/2014/main" id="{33D93554-CEA3-CA7E-A1F0-4106BC0A07A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804569" y="2780195"/>
              <a:ext cx="901177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84">
              <a:extLst>
                <a:ext uri="{FF2B5EF4-FFF2-40B4-BE49-F238E27FC236}">
                  <a16:creationId xmlns:a16="http://schemas.microsoft.com/office/drawing/2014/main" id="{DB2B80C6-74D3-9DFD-99C6-12B43DDBC6B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804569" y="3842699"/>
              <a:ext cx="901177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9" name="Elbow Connector 85">
            <a:extLst>
              <a:ext uri="{FF2B5EF4-FFF2-40B4-BE49-F238E27FC236}">
                <a16:creationId xmlns:a16="http://schemas.microsoft.com/office/drawing/2014/main" id="{74C0F941-C50B-6DCC-2918-A6DF6AF03D44}"/>
              </a:ext>
            </a:extLst>
          </p:cNvPr>
          <p:cNvCxnSpPr/>
          <p:nvPr/>
        </p:nvCxnSpPr>
        <p:spPr>
          <a:xfrm rot="10800000">
            <a:off x="3300651" y="4533114"/>
            <a:ext cx="2398000" cy="354571"/>
          </a:xfrm>
          <a:prstGeom prst="bentConnector3">
            <a:avLst>
              <a:gd name="adj1" fmla="val 99710"/>
            </a:avLst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Freeform 143">
            <a:extLst>
              <a:ext uri="{FF2B5EF4-FFF2-40B4-BE49-F238E27FC236}">
                <a16:creationId xmlns:a16="http://schemas.microsoft.com/office/drawing/2014/main" id="{E6E43B89-E944-5E3C-817A-50EAF1699446}"/>
              </a:ext>
            </a:extLst>
          </p:cNvPr>
          <p:cNvSpPr>
            <a:spLocks noEditPoints="1"/>
          </p:cNvSpPr>
          <p:nvPr/>
        </p:nvSpPr>
        <p:spPr bwMode="auto">
          <a:xfrm>
            <a:off x="8083983" y="1516396"/>
            <a:ext cx="420440" cy="387298"/>
          </a:xfrm>
          <a:custGeom>
            <a:avLst/>
            <a:gdLst>
              <a:gd name="T0" fmla="*/ 151 w 157"/>
              <a:gd name="T1" fmla="*/ 59 h 145"/>
              <a:gd name="T2" fmla="*/ 130 w 157"/>
              <a:gd name="T3" fmla="*/ 41 h 145"/>
              <a:gd name="T4" fmla="*/ 110 w 157"/>
              <a:gd name="T5" fmla="*/ 23 h 145"/>
              <a:gd name="T6" fmla="*/ 88 w 157"/>
              <a:gd name="T7" fmla="*/ 5 h 145"/>
              <a:gd name="T8" fmla="*/ 69 w 157"/>
              <a:gd name="T9" fmla="*/ 5 h 145"/>
              <a:gd name="T10" fmla="*/ 47 w 157"/>
              <a:gd name="T11" fmla="*/ 23 h 145"/>
              <a:gd name="T12" fmla="*/ 27 w 157"/>
              <a:gd name="T13" fmla="*/ 41 h 145"/>
              <a:gd name="T14" fmla="*/ 6 w 157"/>
              <a:gd name="T15" fmla="*/ 59 h 145"/>
              <a:gd name="T16" fmla="*/ 9 w 157"/>
              <a:gd name="T17" fmla="*/ 68 h 145"/>
              <a:gd name="T18" fmla="*/ 21 w 157"/>
              <a:gd name="T19" fmla="*/ 68 h 145"/>
              <a:gd name="T20" fmla="*/ 21 w 157"/>
              <a:gd name="T21" fmla="*/ 139 h 145"/>
              <a:gd name="T22" fmla="*/ 27 w 157"/>
              <a:gd name="T23" fmla="*/ 145 h 145"/>
              <a:gd name="T24" fmla="*/ 38 w 157"/>
              <a:gd name="T25" fmla="*/ 145 h 145"/>
              <a:gd name="T26" fmla="*/ 38 w 157"/>
              <a:gd name="T27" fmla="*/ 81 h 145"/>
              <a:gd name="T28" fmla="*/ 71 w 157"/>
              <a:gd name="T29" fmla="*/ 81 h 145"/>
              <a:gd name="T30" fmla="*/ 71 w 157"/>
              <a:gd name="T31" fmla="*/ 145 h 145"/>
              <a:gd name="T32" fmla="*/ 130 w 157"/>
              <a:gd name="T33" fmla="*/ 145 h 145"/>
              <a:gd name="T34" fmla="*/ 136 w 157"/>
              <a:gd name="T35" fmla="*/ 139 h 145"/>
              <a:gd name="T36" fmla="*/ 136 w 157"/>
              <a:gd name="T37" fmla="*/ 68 h 145"/>
              <a:gd name="T38" fmla="*/ 148 w 157"/>
              <a:gd name="T39" fmla="*/ 68 h 145"/>
              <a:gd name="T40" fmla="*/ 151 w 157"/>
              <a:gd name="T41" fmla="*/ 59 h 145"/>
              <a:gd name="T42" fmla="*/ 118 w 157"/>
              <a:gd name="T43" fmla="*/ 97 h 145"/>
              <a:gd name="T44" fmla="*/ 89 w 157"/>
              <a:gd name="T45" fmla="*/ 97 h 145"/>
              <a:gd name="T46" fmla="*/ 89 w 157"/>
              <a:gd name="T47" fmla="*/ 72 h 145"/>
              <a:gd name="T48" fmla="*/ 118 w 157"/>
              <a:gd name="T49" fmla="*/ 72 h 145"/>
              <a:gd name="T50" fmla="*/ 118 w 157"/>
              <a:gd name="T51" fmla="*/ 97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57" h="145">
                <a:moveTo>
                  <a:pt x="151" y="59"/>
                </a:moveTo>
                <a:cubicBezTo>
                  <a:pt x="130" y="41"/>
                  <a:pt x="130" y="41"/>
                  <a:pt x="130" y="41"/>
                </a:cubicBezTo>
                <a:cubicBezTo>
                  <a:pt x="124" y="36"/>
                  <a:pt x="115" y="28"/>
                  <a:pt x="110" y="23"/>
                </a:cubicBezTo>
                <a:cubicBezTo>
                  <a:pt x="88" y="5"/>
                  <a:pt x="88" y="5"/>
                  <a:pt x="88" y="5"/>
                </a:cubicBezTo>
                <a:cubicBezTo>
                  <a:pt x="83" y="0"/>
                  <a:pt x="74" y="0"/>
                  <a:pt x="69" y="5"/>
                </a:cubicBezTo>
                <a:cubicBezTo>
                  <a:pt x="47" y="23"/>
                  <a:pt x="47" y="23"/>
                  <a:pt x="47" y="23"/>
                </a:cubicBezTo>
                <a:cubicBezTo>
                  <a:pt x="42" y="28"/>
                  <a:pt x="33" y="36"/>
                  <a:pt x="27" y="41"/>
                </a:cubicBezTo>
                <a:cubicBezTo>
                  <a:pt x="6" y="59"/>
                  <a:pt x="6" y="59"/>
                  <a:pt x="6" y="59"/>
                </a:cubicBezTo>
                <a:cubicBezTo>
                  <a:pt x="0" y="64"/>
                  <a:pt x="2" y="68"/>
                  <a:pt x="9" y="68"/>
                </a:cubicBezTo>
                <a:cubicBezTo>
                  <a:pt x="21" y="68"/>
                  <a:pt x="21" y="68"/>
                  <a:pt x="21" y="68"/>
                </a:cubicBezTo>
                <a:cubicBezTo>
                  <a:pt x="21" y="139"/>
                  <a:pt x="21" y="139"/>
                  <a:pt x="21" y="139"/>
                </a:cubicBezTo>
                <a:cubicBezTo>
                  <a:pt x="21" y="142"/>
                  <a:pt x="24" y="145"/>
                  <a:pt x="27" y="145"/>
                </a:cubicBezTo>
                <a:cubicBezTo>
                  <a:pt x="38" y="145"/>
                  <a:pt x="38" y="145"/>
                  <a:pt x="38" y="145"/>
                </a:cubicBezTo>
                <a:cubicBezTo>
                  <a:pt x="38" y="81"/>
                  <a:pt x="38" y="81"/>
                  <a:pt x="38" y="81"/>
                </a:cubicBezTo>
                <a:cubicBezTo>
                  <a:pt x="71" y="81"/>
                  <a:pt x="71" y="81"/>
                  <a:pt x="71" y="81"/>
                </a:cubicBezTo>
                <a:cubicBezTo>
                  <a:pt x="71" y="145"/>
                  <a:pt x="71" y="145"/>
                  <a:pt x="71" y="145"/>
                </a:cubicBezTo>
                <a:cubicBezTo>
                  <a:pt x="130" y="145"/>
                  <a:pt x="130" y="145"/>
                  <a:pt x="130" y="145"/>
                </a:cubicBezTo>
                <a:cubicBezTo>
                  <a:pt x="134" y="145"/>
                  <a:pt x="136" y="142"/>
                  <a:pt x="136" y="139"/>
                </a:cubicBezTo>
                <a:cubicBezTo>
                  <a:pt x="136" y="68"/>
                  <a:pt x="136" y="68"/>
                  <a:pt x="136" y="68"/>
                </a:cubicBezTo>
                <a:cubicBezTo>
                  <a:pt x="148" y="68"/>
                  <a:pt x="148" y="68"/>
                  <a:pt x="148" y="68"/>
                </a:cubicBezTo>
                <a:cubicBezTo>
                  <a:pt x="155" y="68"/>
                  <a:pt x="157" y="64"/>
                  <a:pt x="151" y="59"/>
                </a:cubicBezTo>
                <a:close/>
                <a:moveTo>
                  <a:pt x="118" y="97"/>
                </a:moveTo>
                <a:cubicBezTo>
                  <a:pt x="89" y="97"/>
                  <a:pt x="89" y="97"/>
                  <a:pt x="89" y="97"/>
                </a:cubicBezTo>
                <a:cubicBezTo>
                  <a:pt x="89" y="72"/>
                  <a:pt x="89" y="72"/>
                  <a:pt x="89" y="72"/>
                </a:cubicBezTo>
                <a:cubicBezTo>
                  <a:pt x="118" y="72"/>
                  <a:pt x="118" y="72"/>
                  <a:pt x="118" y="72"/>
                </a:cubicBezTo>
                <a:lnTo>
                  <a:pt x="118" y="9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08" tIns="60954" rIns="121908" bIns="60954" numCol="1" anchor="t" anchorCtr="0" compatLnSpc="1"/>
          <a:lstStyle/>
          <a:p>
            <a:endParaRPr lang="en-US">
              <a:latin typeface="+mn-ea"/>
            </a:endParaRPr>
          </a:p>
        </p:txBody>
      </p:sp>
      <p:sp>
        <p:nvSpPr>
          <p:cNvPr id="51" name="Freeform 92">
            <a:extLst>
              <a:ext uri="{FF2B5EF4-FFF2-40B4-BE49-F238E27FC236}">
                <a16:creationId xmlns:a16="http://schemas.microsoft.com/office/drawing/2014/main" id="{1CBF19D7-C684-E57B-AE6F-855DCFB2306F}"/>
              </a:ext>
            </a:extLst>
          </p:cNvPr>
          <p:cNvSpPr>
            <a:spLocks noEditPoints="1"/>
          </p:cNvSpPr>
          <p:nvPr/>
        </p:nvSpPr>
        <p:spPr bwMode="auto">
          <a:xfrm>
            <a:off x="8123920" y="2595475"/>
            <a:ext cx="396468" cy="403898"/>
          </a:xfrm>
          <a:custGeom>
            <a:avLst/>
            <a:gdLst>
              <a:gd name="T0" fmla="*/ 143 w 148"/>
              <a:gd name="T1" fmla="*/ 130 h 151"/>
              <a:gd name="T2" fmla="*/ 100 w 148"/>
              <a:gd name="T3" fmla="*/ 86 h 151"/>
              <a:gd name="T4" fmla="*/ 110 w 148"/>
              <a:gd name="T5" fmla="*/ 55 h 151"/>
              <a:gd name="T6" fmla="*/ 55 w 148"/>
              <a:gd name="T7" fmla="*/ 0 h 151"/>
              <a:gd name="T8" fmla="*/ 0 w 148"/>
              <a:gd name="T9" fmla="*/ 55 h 151"/>
              <a:gd name="T10" fmla="*/ 55 w 148"/>
              <a:gd name="T11" fmla="*/ 109 h 151"/>
              <a:gd name="T12" fmla="*/ 81 w 148"/>
              <a:gd name="T13" fmla="*/ 103 h 151"/>
              <a:gd name="T14" fmla="*/ 126 w 148"/>
              <a:gd name="T15" fmla="*/ 147 h 151"/>
              <a:gd name="T16" fmla="*/ 143 w 148"/>
              <a:gd name="T17" fmla="*/ 147 h 151"/>
              <a:gd name="T18" fmla="*/ 143 w 148"/>
              <a:gd name="T19" fmla="*/ 130 h 151"/>
              <a:gd name="T20" fmla="*/ 19 w 148"/>
              <a:gd name="T21" fmla="*/ 55 h 151"/>
              <a:gd name="T22" fmla="*/ 55 w 148"/>
              <a:gd name="T23" fmla="*/ 18 h 151"/>
              <a:gd name="T24" fmla="*/ 92 w 148"/>
              <a:gd name="T25" fmla="*/ 55 h 151"/>
              <a:gd name="T26" fmla="*/ 55 w 148"/>
              <a:gd name="T27" fmla="*/ 91 h 151"/>
              <a:gd name="T28" fmla="*/ 19 w 148"/>
              <a:gd name="T29" fmla="*/ 55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48" h="151">
                <a:moveTo>
                  <a:pt x="143" y="130"/>
                </a:moveTo>
                <a:cubicBezTo>
                  <a:pt x="100" y="86"/>
                  <a:pt x="100" y="86"/>
                  <a:pt x="100" y="86"/>
                </a:cubicBezTo>
                <a:cubicBezTo>
                  <a:pt x="106" y="77"/>
                  <a:pt x="110" y="67"/>
                  <a:pt x="110" y="55"/>
                </a:cubicBezTo>
                <a:cubicBezTo>
                  <a:pt x="110" y="24"/>
                  <a:pt x="85" y="0"/>
                  <a:pt x="55" y="0"/>
                </a:cubicBezTo>
                <a:cubicBezTo>
                  <a:pt x="25" y="0"/>
                  <a:pt x="0" y="24"/>
                  <a:pt x="0" y="55"/>
                </a:cubicBezTo>
                <a:cubicBezTo>
                  <a:pt x="0" y="85"/>
                  <a:pt x="25" y="109"/>
                  <a:pt x="55" y="109"/>
                </a:cubicBezTo>
                <a:cubicBezTo>
                  <a:pt x="65" y="109"/>
                  <a:pt x="74" y="107"/>
                  <a:pt x="81" y="103"/>
                </a:cubicBezTo>
                <a:cubicBezTo>
                  <a:pt x="126" y="147"/>
                  <a:pt x="126" y="147"/>
                  <a:pt x="126" y="147"/>
                </a:cubicBezTo>
                <a:cubicBezTo>
                  <a:pt x="130" y="151"/>
                  <a:pt x="138" y="151"/>
                  <a:pt x="143" y="147"/>
                </a:cubicBezTo>
                <a:cubicBezTo>
                  <a:pt x="148" y="142"/>
                  <a:pt x="148" y="134"/>
                  <a:pt x="143" y="130"/>
                </a:cubicBezTo>
                <a:close/>
                <a:moveTo>
                  <a:pt x="19" y="55"/>
                </a:moveTo>
                <a:cubicBezTo>
                  <a:pt x="19" y="34"/>
                  <a:pt x="35" y="18"/>
                  <a:pt x="55" y="18"/>
                </a:cubicBezTo>
                <a:cubicBezTo>
                  <a:pt x="75" y="18"/>
                  <a:pt x="92" y="34"/>
                  <a:pt x="92" y="55"/>
                </a:cubicBezTo>
                <a:cubicBezTo>
                  <a:pt x="92" y="75"/>
                  <a:pt x="75" y="91"/>
                  <a:pt x="55" y="91"/>
                </a:cubicBezTo>
                <a:cubicBezTo>
                  <a:pt x="35" y="91"/>
                  <a:pt x="19" y="75"/>
                  <a:pt x="19" y="55"/>
                </a:cubicBezTo>
                <a:close/>
              </a:path>
            </a:pathLst>
          </a:custGeom>
          <a:solidFill>
            <a:srgbClr val="C31A13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grpSp>
        <p:nvGrpSpPr>
          <p:cNvPr id="52" name="组合 51" descr="D:\51PPT模板网\51pptmoban.com\图片.jpg">
            <a:extLst>
              <a:ext uri="{FF2B5EF4-FFF2-40B4-BE49-F238E27FC236}">
                <a16:creationId xmlns:a16="http://schemas.microsoft.com/office/drawing/2014/main" id="{BACA4A56-2550-722E-7CE8-558206545D48}"/>
              </a:ext>
            </a:extLst>
          </p:cNvPr>
          <p:cNvGrpSpPr/>
          <p:nvPr/>
        </p:nvGrpSpPr>
        <p:grpSpPr>
          <a:xfrm>
            <a:off x="8121363" y="3647124"/>
            <a:ext cx="372496" cy="348570"/>
            <a:chOff x="6661150" y="233363"/>
            <a:chExt cx="320675" cy="300038"/>
          </a:xfrm>
          <a:solidFill>
            <a:schemeClr val="bg1"/>
          </a:solidFill>
        </p:grpSpPr>
        <p:sp>
          <p:nvSpPr>
            <p:cNvPr id="53" name="Freeform 153">
              <a:extLst>
                <a:ext uri="{FF2B5EF4-FFF2-40B4-BE49-F238E27FC236}">
                  <a16:creationId xmlns:a16="http://schemas.microsoft.com/office/drawing/2014/main" id="{0C84C391-6D5C-621F-7531-2827986638D6}"/>
                </a:ext>
              </a:extLst>
            </p:cNvPr>
            <p:cNvSpPr/>
            <p:nvPr/>
          </p:nvSpPr>
          <p:spPr bwMode="auto">
            <a:xfrm>
              <a:off x="6677025" y="315913"/>
              <a:ext cx="79375" cy="187325"/>
            </a:xfrm>
            <a:custGeom>
              <a:avLst/>
              <a:gdLst>
                <a:gd name="T0" fmla="*/ 34 w 34"/>
                <a:gd name="T1" fmla="*/ 81 h 81"/>
                <a:gd name="T2" fmla="*/ 34 w 34"/>
                <a:gd name="T3" fmla="*/ 8 h 81"/>
                <a:gd name="T4" fmla="*/ 26 w 34"/>
                <a:gd name="T5" fmla="*/ 0 h 81"/>
                <a:gd name="T6" fmla="*/ 9 w 34"/>
                <a:gd name="T7" fmla="*/ 0 h 81"/>
                <a:gd name="T8" fmla="*/ 0 w 34"/>
                <a:gd name="T9" fmla="*/ 8 h 81"/>
                <a:gd name="T10" fmla="*/ 0 w 34"/>
                <a:gd name="T11" fmla="*/ 81 h 81"/>
                <a:gd name="T12" fmla="*/ 34 w 34"/>
                <a:gd name="T13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81">
                  <a:moveTo>
                    <a:pt x="34" y="81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6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81"/>
                    <a:pt x="0" y="81"/>
                    <a:pt x="0" y="81"/>
                  </a:cubicBezTo>
                  <a:lnTo>
                    <a:pt x="34" y="8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54" name="Freeform 154">
              <a:extLst>
                <a:ext uri="{FF2B5EF4-FFF2-40B4-BE49-F238E27FC236}">
                  <a16:creationId xmlns:a16="http://schemas.microsoft.com/office/drawing/2014/main" id="{8E6958F9-0BA4-208F-5F2E-E9E5E42B0580}"/>
                </a:ext>
              </a:extLst>
            </p:cNvPr>
            <p:cNvSpPr/>
            <p:nvPr/>
          </p:nvSpPr>
          <p:spPr bwMode="auto">
            <a:xfrm>
              <a:off x="6783388" y="233363"/>
              <a:ext cx="77788" cy="269875"/>
            </a:xfrm>
            <a:custGeom>
              <a:avLst/>
              <a:gdLst>
                <a:gd name="T0" fmla="*/ 34 w 34"/>
                <a:gd name="T1" fmla="*/ 117 h 117"/>
                <a:gd name="T2" fmla="*/ 34 w 34"/>
                <a:gd name="T3" fmla="*/ 8 h 117"/>
                <a:gd name="T4" fmla="*/ 25 w 34"/>
                <a:gd name="T5" fmla="*/ 0 h 117"/>
                <a:gd name="T6" fmla="*/ 8 w 34"/>
                <a:gd name="T7" fmla="*/ 0 h 117"/>
                <a:gd name="T8" fmla="*/ 0 w 34"/>
                <a:gd name="T9" fmla="*/ 8 h 117"/>
                <a:gd name="T10" fmla="*/ 0 w 34"/>
                <a:gd name="T11" fmla="*/ 117 h 117"/>
                <a:gd name="T12" fmla="*/ 34 w 34"/>
                <a:gd name="T13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117">
                  <a:moveTo>
                    <a:pt x="34" y="117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17"/>
                    <a:pt x="0" y="117"/>
                    <a:pt x="0" y="117"/>
                  </a:cubicBezTo>
                  <a:lnTo>
                    <a:pt x="34" y="1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55" name="Freeform 155">
              <a:extLst>
                <a:ext uri="{FF2B5EF4-FFF2-40B4-BE49-F238E27FC236}">
                  <a16:creationId xmlns:a16="http://schemas.microsoft.com/office/drawing/2014/main" id="{2FD51B02-A50E-2876-E736-D36EFBA254DC}"/>
                </a:ext>
              </a:extLst>
            </p:cNvPr>
            <p:cNvSpPr/>
            <p:nvPr/>
          </p:nvSpPr>
          <p:spPr bwMode="auto">
            <a:xfrm>
              <a:off x="6886575" y="358776"/>
              <a:ext cx="79375" cy="144463"/>
            </a:xfrm>
            <a:custGeom>
              <a:avLst/>
              <a:gdLst>
                <a:gd name="T0" fmla="*/ 34 w 34"/>
                <a:gd name="T1" fmla="*/ 63 h 63"/>
                <a:gd name="T2" fmla="*/ 34 w 34"/>
                <a:gd name="T3" fmla="*/ 8 h 63"/>
                <a:gd name="T4" fmla="*/ 25 w 34"/>
                <a:gd name="T5" fmla="*/ 0 h 63"/>
                <a:gd name="T6" fmla="*/ 8 w 34"/>
                <a:gd name="T7" fmla="*/ 0 h 63"/>
                <a:gd name="T8" fmla="*/ 0 w 34"/>
                <a:gd name="T9" fmla="*/ 8 h 63"/>
                <a:gd name="T10" fmla="*/ 0 w 34"/>
                <a:gd name="T11" fmla="*/ 63 h 63"/>
                <a:gd name="T12" fmla="*/ 34 w 34"/>
                <a:gd name="T1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62">
                  <a:moveTo>
                    <a:pt x="34" y="63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63"/>
                    <a:pt x="0" y="63"/>
                    <a:pt x="0" y="63"/>
                  </a:cubicBezTo>
                  <a:lnTo>
                    <a:pt x="34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56" name="Rectangle 156">
              <a:extLst>
                <a:ext uri="{FF2B5EF4-FFF2-40B4-BE49-F238E27FC236}">
                  <a16:creationId xmlns:a16="http://schemas.microsoft.com/office/drawing/2014/main" id="{6AC8B466-63F4-F4D0-D36D-CBBFBAA9DB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61150" y="512763"/>
              <a:ext cx="320675" cy="20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</p:grpSp>
      <p:sp>
        <p:nvSpPr>
          <p:cNvPr id="57" name="Freeform 140">
            <a:extLst>
              <a:ext uri="{FF2B5EF4-FFF2-40B4-BE49-F238E27FC236}">
                <a16:creationId xmlns:a16="http://schemas.microsoft.com/office/drawing/2014/main" id="{ED56AC38-DE0A-1421-923A-5279D0D0F47B}"/>
              </a:ext>
            </a:extLst>
          </p:cNvPr>
          <p:cNvSpPr>
            <a:spLocks noEditPoints="1"/>
          </p:cNvSpPr>
          <p:nvPr/>
        </p:nvSpPr>
        <p:spPr bwMode="auto">
          <a:xfrm>
            <a:off x="8057642" y="4675294"/>
            <a:ext cx="413403" cy="413456"/>
          </a:xfrm>
          <a:custGeom>
            <a:avLst/>
            <a:gdLst>
              <a:gd name="T0" fmla="*/ 103 w 112"/>
              <a:gd name="T1" fmla="*/ 47 h 112"/>
              <a:gd name="T2" fmla="*/ 106 w 112"/>
              <a:gd name="T3" fmla="*/ 36 h 112"/>
              <a:gd name="T4" fmla="*/ 102 w 112"/>
              <a:gd name="T5" fmla="*/ 22 h 112"/>
              <a:gd name="T6" fmla="*/ 92 w 112"/>
              <a:gd name="T7" fmla="*/ 25 h 112"/>
              <a:gd name="T8" fmla="*/ 90 w 112"/>
              <a:gd name="T9" fmla="*/ 14 h 112"/>
              <a:gd name="T10" fmla="*/ 79 w 112"/>
              <a:gd name="T11" fmla="*/ 4 h 112"/>
              <a:gd name="T12" fmla="*/ 71 w 112"/>
              <a:gd name="T13" fmla="*/ 11 h 112"/>
              <a:gd name="T14" fmla="*/ 64 w 112"/>
              <a:gd name="T15" fmla="*/ 3 h 112"/>
              <a:gd name="T16" fmla="*/ 50 w 112"/>
              <a:gd name="T17" fmla="*/ 0 h 112"/>
              <a:gd name="T18" fmla="*/ 47 w 112"/>
              <a:gd name="T19" fmla="*/ 10 h 112"/>
              <a:gd name="T20" fmla="*/ 37 w 112"/>
              <a:gd name="T21" fmla="*/ 6 h 112"/>
              <a:gd name="T22" fmla="*/ 23 w 112"/>
              <a:gd name="T23" fmla="*/ 11 h 112"/>
              <a:gd name="T24" fmla="*/ 25 w 112"/>
              <a:gd name="T25" fmla="*/ 20 h 112"/>
              <a:gd name="T26" fmla="*/ 14 w 112"/>
              <a:gd name="T27" fmla="*/ 22 h 112"/>
              <a:gd name="T28" fmla="*/ 5 w 112"/>
              <a:gd name="T29" fmla="*/ 33 h 112"/>
              <a:gd name="T30" fmla="*/ 12 w 112"/>
              <a:gd name="T31" fmla="*/ 41 h 112"/>
              <a:gd name="T32" fmla="*/ 3 w 112"/>
              <a:gd name="T33" fmla="*/ 48 h 112"/>
              <a:gd name="T34" fmla="*/ 0 w 112"/>
              <a:gd name="T35" fmla="*/ 62 h 112"/>
              <a:gd name="T36" fmla="*/ 10 w 112"/>
              <a:gd name="T37" fmla="*/ 65 h 112"/>
              <a:gd name="T38" fmla="*/ 6 w 112"/>
              <a:gd name="T39" fmla="*/ 75 h 112"/>
              <a:gd name="T40" fmla="*/ 11 w 112"/>
              <a:gd name="T41" fmla="*/ 89 h 112"/>
              <a:gd name="T42" fmla="*/ 21 w 112"/>
              <a:gd name="T43" fmla="*/ 87 h 112"/>
              <a:gd name="T44" fmla="*/ 23 w 112"/>
              <a:gd name="T45" fmla="*/ 98 h 112"/>
              <a:gd name="T46" fmla="*/ 34 w 112"/>
              <a:gd name="T47" fmla="*/ 108 h 112"/>
              <a:gd name="T48" fmla="*/ 41 w 112"/>
              <a:gd name="T49" fmla="*/ 101 h 112"/>
              <a:gd name="T50" fmla="*/ 48 w 112"/>
              <a:gd name="T51" fmla="*/ 109 h 112"/>
              <a:gd name="T52" fmla="*/ 63 w 112"/>
              <a:gd name="T53" fmla="*/ 112 h 112"/>
              <a:gd name="T54" fmla="*/ 66 w 112"/>
              <a:gd name="T55" fmla="*/ 102 h 112"/>
              <a:gd name="T56" fmla="*/ 76 w 112"/>
              <a:gd name="T57" fmla="*/ 106 h 112"/>
              <a:gd name="T58" fmla="*/ 90 w 112"/>
              <a:gd name="T59" fmla="*/ 101 h 112"/>
              <a:gd name="T60" fmla="*/ 88 w 112"/>
              <a:gd name="T61" fmla="*/ 91 h 112"/>
              <a:gd name="T62" fmla="*/ 98 w 112"/>
              <a:gd name="T63" fmla="*/ 89 h 112"/>
              <a:gd name="T64" fmla="*/ 108 w 112"/>
              <a:gd name="T65" fmla="*/ 78 h 112"/>
              <a:gd name="T66" fmla="*/ 101 w 112"/>
              <a:gd name="T67" fmla="*/ 71 h 112"/>
              <a:gd name="T68" fmla="*/ 110 w 112"/>
              <a:gd name="T69" fmla="*/ 64 h 112"/>
              <a:gd name="T70" fmla="*/ 112 w 112"/>
              <a:gd name="T71" fmla="*/ 49 h 112"/>
              <a:gd name="T72" fmla="*/ 56 w 112"/>
              <a:gd name="T73" fmla="*/ 86 h 112"/>
              <a:gd name="T74" fmla="*/ 56 w 112"/>
              <a:gd name="T75" fmla="*/ 26 h 112"/>
              <a:gd name="T76" fmla="*/ 56 w 112"/>
              <a:gd name="T77" fmla="*/ 86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12" h="112">
                <a:moveTo>
                  <a:pt x="110" y="47"/>
                </a:moveTo>
                <a:cubicBezTo>
                  <a:pt x="103" y="47"/>
                  <a:pt x="103" y="47"/>
                  <a:pt x="103" y="47"/>
                </a:cubicBezTo>
                <a:cubicBezTo>
                  <a:pt x="102" y="44"/>
                  <a:pt x="101" y="42"/>
                  <a:pt x="101" y="39"/>
                </a:cubicBezTo>
                <a:cubicBezTo>
                  <a:pt x="106" y="36"/>
                  <a:pt x="106" y="36"/>
                  <a:pt x="106" y="36"/>
                </a:cubicBezTo>
                <a:cubicBezTo>
                  <a:pt x="108" y="35"/>
                  <a:pt x="108" y="34"/>
                  <a:pt x="107" y="32"/>
                </a:cubicBezTo>
                <a:cubicBezTo>
                  <a:pt x="102" y="22"/>
                  <a:pt x="102" y="22"/>
                  <a:pt x="102" y="22"/>
                </a:cubicBezTo>
                <a:cubicBezTo>
                  <a:pt x="101" y="21"/>
                  <a:pt x="99" y="20"/>
                  <a:pt x="98" y="21"/>
                </a:cubicBezTo>
                <a:cubicBezTo>
                  <a:pt x="92" y="25"/>
                  <a:pt x="92" y="25"/>
                  <a:pt x="92" y="25"/>
                </a:cubicBezTo>
                <a:cubicBezTo>
                  <a:pt x="90" y="23"/>
                  <a:pt x="88" y="21"/>
                  <a:pt x="87" y="20"/>
                </a:cubicBezTo>
                <a:cubicBezTo>
                  <a:pt x="90" y="14"/>
                  <a:pt x="90" y="14"/>
                  <a:pt x="90" y="14"/>
                </a:cubicBezTo>
                <a:cubicBezTo>
                  <a:pt x="91" y="12"/>
                  <a:pt x="90" y="11"/>
                  <a:pt x="89" y="10"/>
                </a:cubicBezTo>
                <a:cubicBezTo>
                  <a:pt x="79" y="4"/>
                  <a:pt x="79" y="4"/>
                  <a:pt x="79" y="4"/>
                </a:cubicBezTo>
                <a:cubicBezTo>
                  <a:pt x="77" y="3"/>
                  <a:pt x="76" y="4"/>
                  <a:pt x="75" y="5"/>
                </a:cubicBezTo>
                <a:cubicBezTo>
                  <a:pt x="71" y="11"/>
                  <a:pt x="71" y="11"/>
                  <a:pt x="71" y="11"/>
                </a:cubicBezTo>
                <a:cubicBezTo>
                  <a:pt x="69" y="10"/>
                  <a:pt x="67" y="10"/>
                  <a:pt x="64" y="9"/>
                </a:cubicBezTo>
                <a:cubicBezTo>
                  <a:pt x="64" y="3"/>
                  <a:pt x="64" y="3"/>
                  <a:pt x="64" y="3"/>
                </a:cubicBezTo>
                <a:cubicBezTo>
                  <a:pt x="64" y="1"/>
                  <a:pt x="63" y="0"/>
                  <a:pt x="61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48" y="0"/>
                  <a:pt x="47" y="1"/>
                  <a:pt x="47" y="3"/>
                </a:cubicBezTo>
                <a:cubicBezTo>
                  <a:pt x="47" y="10"/>
                  <a:pt x="47" y="10"/>
                  <a:pt x="47" y="10"/>
                </a:cubicBezTo>
                <a:cubicBezTo>
                  <a:pt x="45" y="10"/>
                  <a:pt x="42" y="11"/>
                  <a:pt x="40" y="12"/>
                </a:cubicBezTo>
                <a:cubicBezTo>
                  <a:pt x="37" y="6"/>
                  <a:pt x="37" y="6"/>
                  <a:pt x="37" y="6"/>
                </a:cubicBezTo>
                <a:cubicBezTo>
                  <a:pt x="36" y="4"/>
                  <a:pt x="34" y="4"/>
                  <a:pt x="33" y="5"/>
                </a:cubicBezTo>
                <a:cubicBezTo>
                  <a:pt x="23" y="11"/>
                  <a:pt x="23" y="11"/>
                  <a:pt x="23" y="11"/>
                </a:cubicBezTo>
                <a:cubicBezTo>
                  <a:pt x="21" y="11"/>
                  <a:pt x="21" y="13"/>
                  <a:pt x="22" y="14"/>
                </a:cubicBezTo>
                <a:cubicBezTo>
                  <a:pt x="25" y="20"/>
                  <a:pt x="25" y="20"/>
                  <a:pt x="25" y="20"/>
                </a:cubicBezTo>
                <a:cubicBezTo>
                  <a:pt x="23" y="22"/>
                  <a:pt x="22" y="24"/>
                  <a:pt x="20" y="26"/>
                </a:cubicBezTo>
                <a:cubicBezTo>
                  <a:pt x="14" y="22"/>
                  <a:pt x="14" y="22"/>
                  <a:pt x="14" y="22"/>
                </a:cubicBezTo>
                <a:cubicBezTo>
                  <a:pt x="13" y="22"/>
                  <a:pt x="11" y="22"/>
                  <a:pt x="10" y="23"/>
                </a:cubicBezTo>
                <a:cubicBezTo>
                  <a:pt x="5" y="33"/>
                  <a:pt x="5" y="33"/>
                  <a:pt x="5" y="33"/>
                </a:cubicBezTo>
                <a:cubicBezTo>
                  <a:pt x="4" y="35"/>
                  <a:pt x="4" y="36"/>
                  <a:pt x="6" y="37"/>
                </a:cubicBezTo>
                <a:cubicBezTo>
                  <a:pt x="12" y="41"/>
                  <a:pt x="12" y="41"/>
                  <a:pt x="12" y="41"/>
                </a:cubicBezTo>
                <a:cubicBezTo>
                  <a:pt x="11" y="43"/>
                  <a:pt x="10" y="45"/>
                  <a:pt x="10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2" y="48"/>
                  <a:pt x="0" y="49"/>
                  <a:pt x="0" y="51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64"/>
                  <a:pt x="2" y="65"/>
                  <a:pt x="3" y="65"/>
                </a:cubicBezTo>
                <a:cubicBezTo>
                  <a:pt x="10" y="65"/>
                  <a:pt x="10" y="65"/>
                  <a:pt x="10" y="65"/>
                </a:cubicBezTo>
                <a:cubicBezTo>
                  <a:pt x="11" y="68"/>
                  <a:pt x="11" y="70"/>
                  <a:pt x="12" y="72"/>
                </a:cubicBezTo>
                <a:cubicBezTo>
                  <a:pt x="6" y="75"/>
                  <a:pt x="6" y="75"/>
                  <a:pt x="6" y="75"/>
                </a:cubicBezTo>
                <a:cubicBezTo>
                  <a:pt x="5" y="76"/>
                  <a:pt x="5" y="78"/>
                  <a:pt x="5" y="79"/>
                </a:cubicBezTo>
                <a:cubicBezTo>
                  <a:pt x="11" y="89"/>
                  <a:pt x="11" y="89"/>
                  <a:pt x="11" y="89"/>
                </a:cubicBezTo>
                <a:cubicBezTo>
                  <a:pt x="12" y="91"/>
                  <a:pt x="14" y="91"/>
                  <a:pt x="15" y="90"/>
                </a:cubicBezTo>
                <a:cubicBezTo>
                  <a:pt x="21" y="87"/>
                  <a:pt x="21" y="87"/>
                  <a:pt x="21" y="87"/>
                </a:cubicBezTo>
                <a:cubicBezTo>
                  <a:pt x="23" y="89"/>
                  <a:pt x="24" y="91"/>
                  <a:pt x="26" y="92"/>
                </a:cubicBezTo>
                <a:cubicBezTo>
                  <a:pt x="23" y="98"/>
                  <a:pt x="23" y="98"/>
                  <a:pt x="23" y="98"/>
                </a:cubicBezTo>
                <a:cubicBezTo>
                  <a:pt x="22" y="99"/>
                  <a:pt x="23" y="101"/>
                  <a:pt x="24" y="102"/>
                </a:cubicBezTo>
                <a:cubicBezTo>
                  <a:pt x="34" y="108"/>
                  <a:pt x="34" y="108"/>
                  <a:pt x="34" y="108"/>
                </a:cubicBezTo>
                <a:cubicBezTo>
                  <a:pt x="35" y="108"/>
                  <a:pt x="37" y="108"/>
                  <a:pt x="38" y="106"/>
                </a:cubicBezTo>
                <a:cubicBezTo>
                  <a:pt x="41" y="101"/>
                  <a:pt x="41" y="101"/>
                  <a:pt x="41" y="101"/>
                </a:cubicBezTo>
                <a:cubicBezTo>
                  <a:pt x="44" y="101"/>
                  <a:pt x="46" y="102"/>
                  <a:pt x="48" y="102"/>
                </a:cubicBezTo>
                <a:cubicBezTo>
                  <a:pt x="48" y="109"/>
                  <a:pt x="48" y="109"/>
                  <a:pt x="48" y="109"/>
                </a:cubicBezTo>
                <a:cubicBezTo>
                  <a:pt x="48" y="111"/>
                  <a:pt x="50" y="112"/>
                  <a:pt x="51" y="112"/>
                </a:cubicBezTo>
                <a:cubicBezTo>
                  <a:pt x="63" y="112"/>
                  <a:pt x="63" y="112"/>
                  <a:pt x="63" y="112"/>
                </a:cubicBezTo>
                <a:cubicBezTo>
                  <a:pt x="64" y="112"/>
                  <a:pt x="66" y="111"/>
                  <a:pt x="66" y="109"/>
                </a:cubicBezTo>
                <a:cubicBezTo>
                  <a:pt x="66" y="102"/>
                  <a:pt x="66" y="102"/>
                  <a:pt x="66" y="102"/>
                </a:cubicBezTo>
                <a:cubicBezTo>
                  <a:pt x="68" y="102"/>
                  <a:pt x="70" y="101"/>
                  <a:pt x="73" y="100"/>
                </a:cubicBezTo>
                <a:cubicBezTo>
                  <a:pt x="76" y="106"/>
                  <a:pt x="76" y="106"/>
                  <a:pt x="76" y="106"/>
                </a:cubicBezTo>
                <a:cubicBezTo>
                  <a:pt x="77" y="107"/>
                  <a:pt x="79" y="108"/>
                  <a:pt x="80" y="107"/>
                </a:cubicBezTo>
                <a:cubicBezTo>
                  <a:pt x="90" y="101"/>
                  <a:pt x="90" y="101"/>
                  <a:pt x="90" y="101"/>
                </a:cubicBezTo>
                <a:cubicBezTo>
                  <a:pt x="91" y="100"/>
                  <a:pt x="92" y="99"/>
                  <a:pt x="91" y="97"/>
                </a:cubicBezTo>
                <a:cubicBezTo>
                  <a:pt x="88" y="91"/>
                  <a:pt x="88" y="91"/>
                  <a:pt x="88" y="91"/>
                </a:cubicBezTo>
                <a:cubicBezTo>
                  <a:pt x="89" y="90"/>
                  <a:pt x="91" y="88"/>
                  <a:pt x="93" y="86"/>
                </a:cubicBezTo>
                <a:cubicBezTo>
                  <a:pt x="98" y="89"/>
                  <a:pt x="98" y="89"/>
                  <a:pt x="98" y="89"/>
                </a:cubicBezTo>
                <a:cubicBezTo>
                  <a:pt x="100" y="90"/>
                  <a:pt x="102" y="90"/>
                  <a:pt x="102" y="88"/>
                </a:cubicBezTo>
                <a:cubicBezTo>
                  <a:pt x="108" y="78"/>
                  <a:pt x="108" y="78"/>
                  <a:pt x="108" y="78"/>
                </a:cubicBezTo>
                <a:cubicBezTo>
                  <a:pt x="109" y="77"/>
                  <a:pt x="108" y="75"/>
                  <a:pt x="107" y="74"/>
                </a:cubicBezTo>
                <a:cubicBezTo>
                  <a:pt x="101" y="71"/>
                  <a:pt x="101" y="71"/>
                  <a:pt x="101" y="71"/>
                </a:cubicBezTo>
                <a:cubicBezTo>
                  <a:pt x="102" y="69"/>
                  <a:pt x="102" y="66"/>
                  <a:pt x="103" y="64"/>
                </a:cubicBezTo>
                <a:cubicBezTo>
                  <a:pt x="110" y="64"/>
                  <a:pt x="110" y="64"/>
                  <a:pt x="110" y="64"/>
                </a:cubicBezTo>
                <a:cubicBezTo>
                  <a:pt x="111" y="64"/>
                  <a:pt x="112" y="63"/>
                  <a:pt x="112" y="61"/>
                </a:cubicBezTo>
                <a:cubicBezTo>
                  <a:pt x="112" y="49"/>
                  <a:pt x="112" y="49"/>
                  <a:pt x="112" y="49"/>
                </a:cubicBezTo>
                <a:cubicBezTo>
                  <a:pt x="112" y="48"/>
                  <a:pt x="111" y="47"/>
                  <a:pt x="110" y="47"/>
                </a:cubicBezTo>
                <a:close/>
                <a:moveTo>
                  <a:pt x="56" y="86"/>
                </a:moveTo>
                <a:cubicBezTo>
                  <a:pt x="40" y="86"/>
                  <a:pt x="26" y="72"/>
                  <a:pt x="26" y="56"/>
                </a:cubicBezTo>
                <a:cubicBezTo>
                  <a:pt x="26" y="39"/>
                  <a:pt x="40" y="26"/>
                  <a:pt x="56" y="26"/>
                </a:cubicBezTo>
                <a:cubicBezTo>
                  <a:pt x="73" y="26"/>
                  <a:pt x="86" y="39"/>
                  <a:pt x="86" y="56"/>
                </a:cubicBezTo>
                <a:cubicBezTo>
                  <a:pt x="86" y="72"/>
                  <a:pt x="73" y="86"/>
                  <a:pt x="56" y="86"/>
                </a:cubicBezTo>
                <a:close/>
              </a:path>
            </a:pathLst>
          </a:custGeom>
          <a:solidFill>
            <a:srgbClr val="C31A13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5A43BA99-241D-3599-EA2F-0E8A3AEBA8F3}"/>
              </a:ext>
            </a:extLst>
          </p:cNvPr>
          <p:cNvGrpSpPr/>
          <p:nvPr/>
        </p:nvGrpSpPr>
        <p:grpSpPr>
          <a:xfrm>
            <a:off x="3058230" y="2842264"/>
            <a:ext cx="484843" cy="472661"/>
            <a:chOff x="8175625" y="987426"/>
            <a:chExt cx="314325" cy="306388"/>
          </a:xfrm>
          <a:solidFill>
            <a:schemeClr val="bg1"/>
          </a:solidFill>
        </p:grpSpPr>
        <p:sp>
          <p:nvSpPr>
            <p:cNvPr id="59" name="Freeform 104">
              <a:extLst>
                <a:ext uri="{FF2B5EF4-FFF2-40B4-BE49-F238E27FC236}">
                  <a16:creationId xmlns:a16="http://schemas.microsoft.com/office/drawing/2014/main" id="{9947ED91-3923-B57E-6F2D-92D49A20D55F}"/>
                </a:ext>
              </a:extLst>
            </p:cNvPr>
            <p:cNvSpPr/>
            <p:nvPr/>
          </p:nvSpPr>
          <p:spPr bwMode="auto">
            <a:xfrm>
              <a:off x="8258175" y="1144588"/>
              <a:ext cx="42863" cy="98425"/>
            </a:xfrm>
            <a:custGeom>
              <a:avLst/>
              <a:gdLst>
                <a:gd name="T0" fmla="*/ 11 w 19"/>
                <a:gd name="T1" fmla="*/ 43 h 43"/>
                <a:gd name="T2" fmla="*/ 19 w 19"/>
                <a:gd name="T3" fmla="*/ 43 h 43"/>
                <a:gd name="T4" fmla="*/ 19 w 19"/>
                <a:gd name="T5" fmla="*/ 0 h 43"/>
                <a:gd name="T6" fmla="*/ 12 w 19"/>
                <a:gd name="T7" fmla="*/ 0 h 43"/>
                <a:gd name="T8" fmla="*/ 11 w 19"/>
                <a:gd name="T9" fmla="*/ 4 h 43"/>
                <a:gd name="T10" fmla="*/ 8 w 19"/>
                <a:gd name="T11" fmla="*/ 7 h 43"/>
                <a:gd name="T12" fmla="*/ 4 w 19"/>
                <a:gd name="T13" fmla="*/ 8 h 43"/>
                <a:gd name="T14" fmla="*/ 0 w 19"/>
                <a:gd name="T15" fmla="*/ 9 h 43"/>
                <a:gd name="T16" fmla="*/ 0 w 19"/>
                <a:gd name="T17" fmla="*/ 15 h 43"/>
                <a:gd name="T18" fmla="*/ 11 w 19"/>
                <a:gd name="T19" fmla="*/ 15 h 43"/>
                <a:gd name="T20" fmla="*/ 11 w 19"/>
                <a:gd name="T21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43">
                  <a:moveTo>
                    <a:pt x="11" y="43"/>
                  </a:moveTo>
                  <a:cubicBezTo>
                    <a:pt x="19" y="43"/>
                    <a:pt x="19" y="43"/>
                    <a:pt x="19" y="43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2"/>
                    <a:pt x="12" y="3"/>
                    <a:pt x="11" y="4"/>
                  </a:cubicBezTo>
                  <a:cubicBezTo>
                    <a:pt x="10" y="5"/>
                    <a:pt x="9" y="6"/>
                    <a:pt x="8" y="7"/>
                  </a:cubicBezTo>
                  <a:cubicBezTo>
                    <a:pt x="7" y="8"/>
                    <a:pt x="6" y="8"/>
                    <a:pt x="4" y="8"/>
                  </a:cubicBezTo>
                  <a:cubicBezTo>
                    <a:pt x="3" y="9"/>
                    <a:pt x="1" y="9"/>
                    <a:pt x="0" y="9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1" y="15"/>
                    <a:pt x="11" y="15"/>
                    <a:pt x="11" y="15"/>
                  </a:cubicBezTo>
                  <a:lnTo>
                    <a:pt x="11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60" name="Freeform 105">
              <a:extLst>
                <a:ext uri="{FF2B5EF4-FFF2-40B4-BE49-F238E27FC236}">
                  <a16:creationId xmlns:a16="http://schemas.microsoft.com/office/drawing/2014/main" id="{2EBDCEC5-A85E-0F97-3837-E591598DF6FB}"/>
                </a:ext>
              </a:extLst>
            </p:cNvPr>
            <p:cNvSpPr/>
            <p:nvPr/>
          </p:nvSpPr>
          <p:spPr bwMode="auto">
            <a:xfrm>
              <a:off x="8324850" y="1144588"/>
              <a:ext cx="71438" cy="98425"/>
            </a:xfrm>
            <a:custGeom>
              <a:avLst/>
              <a:gdLst>
                <a:gd name="T0" fmla="*/ 21 w 31"/>
                <a:gd name="T1" fmla="*/ 34 h 43"/>
                <a:gd name="T2" fmla="*/ 18 w 31"/>
                <a:gd name="T3" fmla="*/ 36 h 43"/>
                <a:gd name="T4" fmla="*/ 15 w 31"/>
                <a:gd name="T5" fmla="*/ 36 h 43"/>
                <a:gd name="T6" fmla="*/ 11 w 31"/>
                <a:gd name="T7" fmla="*/ 35 h 43"/>
                <a:gd name="T8" fmla="*/ 8 w 31"/>
                <a:gd name="T9" fmla="*/ 30 h 43"/>
                <a:gd name="T10" fmla="*/ 0 w 31"/>
                <a:gd name="T11" fmla="*/ 30 h 43"/>
                <a:gd name="T12" fmla="*/ 1 w 31"/>
                <a:gd name="T13" fmla="*/ 36 h 43"/>
                <a:gd name="T14" fmla="*/ 5 w 31"/>
                <a:gd name="T15" fmla="*/ 40 h 43"/>
                <a:gd name="T16" fmla="*/ 10 w 31"/>
                <a:gd name="T17" fmla="*/ 43 h 43"/>
                <a:gd name="T18" fmla="*/ 15 w 31"/>
                <a:gd name="T19" fmla="*/ 43 h 43"/>
                <a:gd name="T20" fmla="*/ 22 w 31"/>
                <a:gd name="T21" fmla="*/ 42 h 43"/>
                <a:gd name="T22" fmla="*/ 27 w 31"/>
                <a:gd name="T23" fmla="*/ 39 h 43"/>
                <a:gd name="T24" fmla="*/ 30 w 31"/>
                <a:gd name="T25" fmla="*/ 34 h 43"/>
                <a:gd name="T26" fmla="*/ 31 w 31"/>
                <a:gd name="T27" fmla="*/ 28 h 43"/>
                <a:gd name="T28" fmla="*/ 30 w 31"/>
                <a:gd name="T29" fmla="*/ 23 h 43"/>
                <a:gd name="T30" fmla="*/ 28 w 31"/>
                <a:gd name="T31" fmla="*/ 18 h 43"/>
                <a:gd name="T32" fmla="*/ 24 w 31"/>
                <a:gd name="T33" fmla="*/ 15 h 43"/>
                <a:gd name="T34" fmla="*/ 18 w 31"/>
                <a:gd name="T35" fmla="*/ 14 h 43"/>
                <a:gd name="T36" fmla="*/ 14 w 31"/>
                <a:gd name="T37" fmla="*/ 14 h 43"/>
                <a:gd name="T38" fmla="*/ 10 w 31"/>
                <a:gd name="T39" fmla="*/ 17 h 43"/>
                <a:gd name="T40" fmla="*/ 10 w 31"/>
                <a:gd name="T41" fmla="*/ 17 h 43"/>
                <a:gd name="T42" fmla="*/ 11 w 31"/>
                <a:gd name="T43" fmla="*/ 7 h 43"/>
                <a:gd name="T44" fmla="*/ 29 w 31"/>
                <a:gd name="T45" fmla="*/ 7 h 43"/>
                <a:gd name="T46" fmla="*/ 29 w 31"/>
                <a:gd name="T47" fmla="*/ 0 h 43"/>
                <a:gd name="T48" fmla="*/ 5 w 31"/>
                <a:gd name="T49" fmla="*/ 0 h 43"/>
                <a:gd name="T50" fmla="*/ 1 w 31"/>
                <a:gd name="T51" fmla="*/ 24 h 43"/>
                <a:gd name="T52" fmla="*/ 9 w 31"/>
                <a:gd name="T53" fmla="*/ 24 h 43"/>
                <a:gd name="T54" fmla="*/ 12 w 31"/>
                <a:gd name="T55" fmla="*/ 21 h 43"/>
                <a:gd name="T56" fmla="*/ 15 w 31"/>
                <a:gd name="T57" fmla="*/ 20 h 43"/>
                <a:gd name="T58" fmla="*/ 18 w 31"/>
                <a:gd name="T59" fmla="*/ 21 h 43"/>
                <a:gd name="T60" fmla="*/ 21 w 31"/>
                <a:gd name="T61" fmla="*/ 23 h 43"/>
                <a:gd name="T62" fmla="*/ 22 w 31"/>
                <a:gd name="T63" fmla="*/ 25 h 43"/>
                <a:gd name="T64" fmla="*/ 23 w 31"/>
                <a:gd name="T65" fmla="*/ 28 h 43"/>
                <a:gd name="T66" fmla="*/ 22 w 31"/>
                <a:gd name="T67" fmla="*/ 31 h 43"/>
                <a:gd name="T68" fmla="*/ 21 w 31"/>
                <a:gd name="T69" fmla="*/ 34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1" h="43">
                  <a:moveTo>
                    <a:pt x="21" y="34"/>
                  </a:moveTo>
                  <a:cubicBezTo>
                    <a:pt x="20" y="35"/>
                    <a:pt x="19" y="35"/>
                    <a:pt x="18" y="36"/>
                  </a:cubicBezTo>
                  <a:cubicBezTo>
                    <a:pt x="17" y="36"/>
                    <a:pt x="16" y="36"/>
                    <a:pt x="15" y="36"/>
                  </a:cubicBezTo>
                  <a:cubicBezTo>
                    <a:pt x="13" y="36"/>
                    <a:pt x="12" y="36"/>
                    <a:pt x="11" y="35"/>
                  </a:cubicBezTo>
                  <a:cubicBezTo>
                    <a:pt x="9" y="34"/>
                    <a:pt x="9" y="32"/>
                    <a:pt x="8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2"/>
                    <a:pt x="0" y="34"/>
                    <a:pt x="1" y="36"/>
                  </a:cubicBezTo>
                  <a:cubicBezTo>
                    <a:pt x="2" y="38"/>
                    <a:pt x="3" y="39"/>
                    <a:pt x="5" y="40"/>
                  </a:cubicBezTo>
                  <a:cubicBezTo>
                    <a:pt x="6" y="41"/>
                    <a:pt x="8" y="42"/>
                    <a:pt x="10" y="43"/>
                  </a:cubicBezTo>
                  <a:cubicBezTo>
                    <a:pt x="11" y="43"/>
                    <a:pt x="13" y="43"/>
                    <a:pt x="15" y="43"/>
                  </a:cubicBezTo>
                  <a:cubicBezTo>
                    <a:pt x="18" y="43"/>
                    <a:pt x="20" y="43"/>
                    <a:pt x="22" y="42"/>
                  </a:cubicBezTo>
                  <a:cubicBezTo>
                    <a:pt x="23" y="42"/>
                    <a:pt x="25" y="41"/>
                    <a:pt x="27" y="39"/>
                  </a:cubicBezTo>
                  <a:cubicBezTo>
                    <a:pt x="28" y="38"/>
                    <a:pt x="29" y="36"/>
                    <a:pt x="30" y="34"/>
                  </a:cubicBezTo>
                  <a:cubicBezTo>
                    <a:pt x="31" y="32"/>
                    <a:pt x="31" y="30"/>
                    <a:pt x="31" y="28"/>
                  </a:cubicBezTo>
                  <a:cubicBezTo>
                    <a:pt x="31" y="26"/>
                    <a:pt x="31" y="24"/>
                    <a:pt x="30" y="23"/>
                  </a:cubicBezTo>
                  <a:cubicBezTo>
                    <a:pt x="30" y="21"/>
                    <a:pt x="29" y="19"/>
                    <a:pt x="28" y="18"/>
                  </a:cubicBezTo>
                  <a:cubicBezTo>
                    <a:pt x="27" y="17"/>
                    <a:pt x="25" y="16"/>
                    <a:pt x="24" y="15"/>
                  </a:cubicBezTo>
                  <a:cubicBezTo>
                    <a:pt x="22" y="14"/>
                    <a:pt x="20" y="14"/>
                    <a:pt x="18" y="14"/>
                  </a:cubicBezTo>
                  <a:cubicBezTo>
                    <a:pt x="16" y="14"/>
                    <a:pt x="15" y="14"/>
                    <a:pt x="14" y="14"/>
                  </a:cubicBezTo>
                  <a:cubicBezTo>
                    <a:pt x="12" y="15"/>
                    <a:pt x="11" y="16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2"/>
                    <a:pt x="11" y="22"/>
                    <a:pt x="12" y="21"/>
                  </a:cubicBezTo>
                  <a:cubicBezTo>
                    <a:pt x="13" y="21"/>
                    <a:pt x="14" y="20"/>
                    <a:pt x="15" y="20"/>
                  </a:cubicBezTo>
                  <a:cubicBezTo>
                    <a:pt x="16" y="20"/>
                    <a:pt x="18" y="20"/>
                    <a:pt x="18" y="21"/>
                  </a:cubicBezTo>
                  <a:cubicBezTo>
                    <a:pt x="19" y="21"/>
                    <a:pt x="20" y="22"/>
                    <a:pt x="21" y="23"/>
                  </a:cubicBezTo>
                  <a:cubicBezTo>
                    <a:pt x="21" y="23"/>
                    <a:pt x="22" y="24"/>
                    <a:pt x="22" y="25"/>
                  </a:cubicBezTo>
                  <a:cubicBezTo>
                    <a:pt x="23" y="26"/>
                    <a:pt x="23" y="27"/>
                    <a:pt x="23" y="28"/>
                  </a:cubicBezTo>
                  <a:cubicBezTo>
                    <a:pt x="23" y="29"/>
                    <a:pt x="22" y="30"/>
                    <a:pt x="22" y="31"/>
                  </a:cubicBezTo>
                  <a:cubicBezTo>
                    <a:pt x="22" y="32"/>
                    <a:pt x="21" y="33"/>
                    <a:pt x="21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61" name="Freeform 106">
              <a:extLst>
                <a:ext uri="{FF2B5EF4-FFF2-40B4-BE49-F238E27FC236}">
                  <a16:creationId xmlns:a16="http://schemas.microsoft.com/office/drawing/2014/main" id="{DEA94E25-C445-122E-42A4-3C16137868A6}"/>
                </a:ext>
              </a:extLst>
            </p:cNvPr>
            <p:cNvSpPr/>
            <p:nvPr/>
          </p:nvSpPr>
          <p:spPr bwMode="auto">
            <a:xfrm>
              <a:off x="8232775" y="987426"/>
              <a:ext cx="36513" cy="63500"/>
            </a:xfrm>
            <a:custGeom>
              <a:avLst/>
              <a:gdLst>
                <a:gd name="T0" fmla="*/ 3 w 16"/>
                <a:gd name="T1" fmla="*/ 28 h 28"/>
                <a:gd name="T2" fmla="*/ 13 w 16"/>
                <a:gd name="T3" fmla="*/ 28 h 28"/>
                <a:gd name="T4" fmla="*/ 16 w 16"/>
                <a:gd name="T5" fmla="*/ 25 h 28"/>
                <a:gd name="T6" fmla="*/ 16 w 16"/>
                <a:gd name="T7" fmla="*/ 3 h 28"/>
                <a:gd name="T8" fmla="*/ 13 w 16"/>
                <a:gd name="T9" fmla="*/ 0 h 28"/>
                <a:gd name="T10" fmla="*/ 3 w 16"/>
                <a:gd name="T11" fmla="*/ 0 h 28"/>
                <a:gd name="T12" fmla="*/ 0 w 16"/>
                <a:gd name="T13" fmla="*/ 3 h 28"/>
                <a:gd name="T14" fmla="*/ 0 w 16"/>
                <a:gd name="T15" fmla="*/ 25 h 28"/>
                <a:gd name="T16" fmla="*/ 3 w 16"/>
                <a:gd name="T1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28">
                  <a:moveTo>
                    <a:pt x="3" y="28"/>
                  </a:moveTo>
                  <a:cubicBezTo>
                    <a:pt x="13" y="28"/>
                    <a:pt x="13" y="28"/>
                    <a:pt x="13" y="28"/>
                  </a:cubicBezTo>
                  <a:cubicBezTo>
                    <a:pt x="14" y="28"/>
                    <a:pt x="16" y="27"/>
                    <a:pt x="16" y="25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2"/>
                    <a:pt x="14" y="0"/>
                    <a:pt x="1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7"/>
                    <a:pt x="1" y="28"/>
                    <a:pt x="3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62" name="Freeform 107">
              <a:extLst>
                <a:ext uri="{FF2B5EF4-FFF2-40B4-BE49-F238E27FC236}">
                  <a16:creationId xmlns:a16="http://schemas.microsoft.com/office/drawing/2014/main" id="{C075B871-D988-824B-CC32-4DD5D206FC5E}"/>
                </a:ext>
              </a:extLst>
            </p:cNvPr>
            <p:cNvSpPr/>
            <p:nvPr/>
          </p:nvSpPr>
          <p:spPr bwMode="auto">
            <a:xfrm>
              <a:off x="8396288" y="987426"/>
              <a:ext cx="36513" cy="63500"/>
            </a:xfrm>
            <a:custGeom>
              <a:avLst/>
              <a:gdLst>
                <a:gd name="T0" fmla="*/ 3 w 16"/>
                <a:gd name="T1" fmla="*/ 28 h 28"/>
                <a:gd name="T2" fmla="*/ 13 w 16"/>
                <a:gd name="T3" fmla="*/ 28 h 28"/>
                <a:gd name="T4" fmla="*/ 16 w 16"/>
                <a:gd name="T5" fmla="*/ 25 h 28"/>
                <a:gd name="T6" fmla="*/ 16 w 16"/>
                <a:gd name="T7" fmla="*/ 3 h 28"/>
                <a:gd name="T8" fmla="*/ 13 w 16"/>
                <a:gd name="T9" fmla="*/ 0 h 28"/>
                <a:gd name="T10" fmla="*/ 3 w 16"/>
                <a:gd name="T11" fmla="*/ 0 h 28"/>
                <a:gd name="T12" fmla="*/ 0 w 16"/>
                <a:gd name="T13" fmla="*/ 3 h 28"/>
                <a:gd name="T14" fmla="*/ 0 w 16"/>
                <a:gd name="T15" fmla="*/ 25 h 28"/>
                <a:gd name="T16" fmla="*/ 3 w 16"/>
                <a:gd name="T1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28">
                  <a:moveTo>
                    <a:pt x="3" y="28"/>
                  </a:moveTo>
                  <a:cubicBezTo>
                    <a:pt x="13" y="28"/>
                    <a:pt x="13" y="28"/>
                    <a:pt x="13" y="28"/>
                  </a:cubicBezTo>
                  <a:cubicBezTo>
                    <a:pt x="14" y="28"/>
                    <a:pt x="16" y="27"/>
                    <a:pt x="16" y="25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2"/>
                    <a:pt x="14" y="0"/>
                    <a:pt x="1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7"/>
                    <a:pt x="1" y="28"/>
                    <a:pt x="3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63" name="Freeform 108">
              <a:extLst>
                <a:ext uri="{FF2B5EF4-FFF2-40B4-BE49-F238E27FC236}">
                  <a16:creationId xmlns:a16="http://schemas.microsoft.com/office/drawing/2014/main" id="{F3F94580-C371-31F8-4595-51F3CE6A16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75625" y="1012826"/>
              <a:ext cx="314325" cy="280988"/>
            </a:xfrm>
            <a:custGeom>
              <a:avLst/>
              <a:gdLst>
                <a:gd name="T0" fmla="*/ 121 w 137"/>
                <a:gd name="T1" fmla="*/ 0 h 122"/>
                <a:gd name="T2" fmla="*/ 117 w 137"/>
                <a:gd name="T3" fmla="*/ 0 h 122"/>
                <a:gd name="T4" fmla="*/ 117 w 137"/>
                <a:gd name="T5" fmla="*/ 14 h 122"/>
                <a:gd name="T6" fmla="*/ 109 w 137"/>
                <a:gd name="T7" fmla="*/ 23 h 122"/>
                <a:gd name="T8" fmla="*/ 99 w 137"/>
                <a:gd name="T9" fmla="*/ 23 h 122"/>
                <a:gd name="T10" fmla="*/ 90 w 137"/>
                <a:gd name="T11" fmla="*/ 14 h 122"/>
                <a:gd name="T12" fmla="*/ 90 w 137"/>
                <a:gd name="T13" fmla="*/ 0 h 122"/>
                <a:gd name="T14" fmla="*/ 46 w 137"/>
                <a:gd name="T15" fmla="*/ 0 h 122"/>
                <a:gd name="T16" fmla="*/ 46 w 137"/>
                <a:gd name="T17" fmla="*/ 14 h 122"/>
                <a:gd name="T18" fmla="*/ 38 w 137"/>
                <a:gd name="T19" fmla="*/ 23 h 122"/>
                <a:gd name="T20" fmla="*/ 28 w 137"/>
                <a:gd name="T21" fmla="*/ 23 h 122"/>
                <a:gd name="T22" fmla="*/ 20 w 137"/>
                <a:gd name="T23" fmla="*/ 14 h 122"/>
                <a:gd name="T24" fmla="*/ 20 w 137"/>
                <a:gd name="T25" fmla="*/ 0 h 122"/>
                <a:gd name="T26" fmla="*/ 16 w 137"/>
                <a:gd name="T27" fmla="*/ 0 h 122"/>
                <a:gd name="T28" fmla="*/ 0 w 137"/>
                <a:gd name="T29" fmla="*/ 16 h 122"/>
                <a:gd name="T30" fmla="*/ 0 w 137"/>
                <a:gd name="T31" fmla="*/ 46 h 122"/>
                <a:gd name="T32" fmla="*/ 0 w 137"/>
                <a:gd name="T33" fmla="*/ 106 h 122"/>
                <a:gd name="T34" fmla="*/ 16 w 137"/>
                <a:gd name="T35" fmla="*/ 122 h 122"/>
                <a:gd name="T36" fmla="*/ 121 w 137"/>
                <a:gd name="T37" fmla="*/ 122 h 122"/>
                <a:gd name="T38" fmla="*/ 137 w 137"/>
                <a:gd name="T39" fmla="*/ 106 h 122"/>
                <a:gd name="T40" fmla="*/ 137 w 137"/>
                <a:gd name="T41" fmla="*/ 46 h 122"/>
                <a:gd name="T42" fmla="*/ 137 w 137"/>
                <a:gd name="T43" fmla="*/ 16 h 122"/>
                <a:gd name="T44" fmla="*/ 121 w 137"/>
                <a:gd name="T45" fmla="*/ 0 h 122"/>
                <a:gd name="T46" fmla="*/ 127 w 137"/>
                <a:gd name="T47" fmla="*/ 106 h 122"/>
                <a:gd name="T48" fmla="*/ 121 w 137"/>
                <a:gd name="T49" fmla="*/ 112 h 122"/>
                <a:gd name="T50" fmla="*/ 16 w 137"/>
                <a:gd name="T51" fmla="*/ 112 h 122"/>
                <a:gd name="T52" fmla="*/ 10 w 137"/>
                <a:gd name="T53" fmla="*/ 106 h 122"/>
                <a:gd name="T54" fmla="*/ 10 w 137"/>
                <a:gd name="T55" fmla="*/ 46 h 122"/>
                <a:gd name="T56" fmla="*/ 127 w 137"/>
                <a:gd name="T57" fmla="*/ 46 h 122"/>
                <a:gd name="T58" fmla="*/ 127 w 137"/>
                <a:gd name="T59" fmla="*/ 106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7" h="122">
                  <a:moveTo>
                    <a:pt x="121" y="0"/>
                  </a:moveTo>
                  <a:cubicBezTo>
                    <a:pt x="117" y="0"/>
                    <a:pt x="117" y="0"/>
                    <a:pt x="117" y="0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7" y="19"/>
                    <a:pt x="113" y="23"/>
                    <a:pt x="109" y="23"/>
                  </a:cubicBezTo>
                  <a:cubicBezTo>
                    <a:pt x="99" y="23"/>
                    <a:pt x="99" y="23"/>
                    <a:pt x="99" y="23"/>
                  </a:cubicBezTo>
                  <a:cubicBezTo>
                    <a:pt x="94" y="23"/>
                    <a:pt x="90" y="19"/>
                    <a:pt x="90" y="14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9"/>
                    <a:pt x="42" y="23"/>
                    <a:pt x="38" y="23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3" y="23"/>
                    <a:pt x="20" y="19"/>
                    <a:pt x="20" y="14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15"/>
                    <a:pt x="7" y="122"/>
                    <a:pt x="16" y="122"/>
                  </a:cubicBezTo>
                  <a:cubicBezTo>
                    <a:pt x="121" y="122"/>
                    <a:pt x="121" y="122"/>
                    <a:pt x="121" y="122"/>
                  </a:cubicBezTo>
                  <a:cubicBezTo>
                    <a:pt x="129" y="122"/>
                    <a:pt x="137" y="115"/>
                    <a:pt x="137" y="106"/>
                  </a:cubicBezTo>
                  <a:cubicBezTo>
                    <a:pt x="137" y="46"/>
                    <a:pt x="137" y="46"/>
                    <a:pt x="137" y="46"/>
                  </a:cubicBezTo>
                  <a:cubicBezTo>
                    <a:pt x="137" y="16"/>
                    <a:pt x="137" y="16"/>
                    <a:pt x="137" y="16"/>
                  </a:cubicBezTo>
                  <a:cubicBezTo>
                    <a:pt x="137" y="7"/>
                    <a:pt x="129" y="0"/>
                    <a:pt x="121" y="0"/>
                  </a:cubicBezTo>
                  <a:close/>
                  <a:moveTo>
                    <a:pt x="127" y="106"/>
                  </a:moveTo>
                  <a:cubicBezTo>
                    <a:pt x="127" y="109"/>
                    <a:pt x="124" y="112"/>
                    <a:pt x="121" y="112"/>
                  </a:cubicBezTo>
                  <a:cubicBezTo>
                    <a:pt x="16" y="112"/>
                    <a:pt x="16" y="112"/>
                    <a:pt x="16" y="112"/>
                  </a:cubicBezTo>
                  <a:cubicBezTo>
                    <a:pt x="13" y="112"/>
                    <a:pt x="10" y="109"/>
                    <a:pt x="10" y="10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27" y="46"/>
                    <a:pt x="127" y="46"/>
                    <a:pt x="127" y="46"/>
                  </a:cubicBezTo>
                  <a:lnTo>
                    <a:pt x="127" y="1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</p:grpSp>
      <p:pic>
        <p:nvPicPr>
          <p:cNvPr id="3717" name="图片 3716" descr="D:\51PPT模板网\51pptmoban.com\图片.jpg">
            <a:extLst>
              <a:ext uri="{FF2B5EF4-FFF2-40B4-BE49-F238E27FC236}">
                <a16:creationId xmlns:a16="http://schemas.microsoft.com/office/drawing/2014/main" id="{38C2598E-EED5-6CFF-359F-2C075847ED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71450" y="1588172"/>
            <a:ext cx="2171700" cy="4029075"/>
          </a:xfrm>
          <a:prstGeom prst="rect">
            <a:avLst/>
          </a:prstGeom>
        </p:spPr>
      </p:pic>
      <p:grpSp>
        <p:nvGrpSpPr>
          <p:cNvPr id="3718" name="组合 3717">
            <a:extLst>
              <a:ext uri="{FF2B5EF4-FFF2-40B4-BE49-F238E27FC236}">
                <a16:creationId xmlns:a16="http://schemas.microsoft.com/office/drawing/2014/main" id="{8E63DFE0-E230-2A71-A5B5-DE6B9CD2B963}"/>
              </a:ext>
            </a:extLst>
          </p:cNvPr>
          <p:cNvGrpSpPr/>
          <p:nvPr/>
        </p:nvGrpSpPr>
        <p:grpSpPr>
          <a:xfrm>
            <a:off x="8639948" y="1355607"/>
            <a:ext cx="2235568" cy="752095"/>
            <a:chOff x="283599" y="1906534"/>
            <a:chExt cx="2235568" cy="752095"/>
          </a:xfrm>
        </p:grpSpPr>
        <p:sp>
          <p:nvSpPr>
            <p:cNvPr id="3719" name="文本框 3718">
              <a:extLst>
                <a:ext uri="{FF2B5EF4-FFF2-40B4-BE49-F238E27FC236}">
                  <a16:creationId xmlns:a16="http://schemas.microsoft.com/office/drawing/2014/main" id="{837A0EF1-30F4-90E9-9D98-D043D528E022}"/>
                </a:ext>
              </a:extLst>
            </p:cNvPr>
            <p:cNvSpPr txBox="1"/>
            <p:nvPr/>
          </p:nvSpPr>
          <p:spPr>
            <a:xfrm>
              <a:off x="283599" y="2126176"/>
              <a:ext cx="223556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3720" name="文本框 3719">
              <a:extLst>
                <a:ext uri="{FF2B5EF4-FFF2-40B4-BE49-F238E27FC236}">
                  <a16:creationId xmlns:a16="http://schemas.microsoft.com/office/drawing/2014/main" id="{7B588ABD-A73F-062E-0362-D331C323254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rgbClr val="F5C77B"/>
                      </a:gs>
                    </a:gsLst>
                    <a:lin ang="5400000" scaled="1"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22" name="组合 3721">
            <a:extLst>
              <a:ext uri="{FF2B5EF4-FFF2-40B4-BE49-F238E27FC236}">
                <a16:creationId xmlns:a16="http://schemas.microsoft.com/office/drawing/2014/main" id="{0529F5F7-CAF8-16CA-AC34-E708B411CC3F}"/>
              </a:ext>
            </a:extLst>
          </p:cNvPr>
          <p:cNvGrpSpPr/>
          <p:nvPr/>
        </p:nvGrpSpPr>
        <p:grpSpPr>
          <a:xfrm>
            <a:off x="8639948" y="2400920"/>
            <a:ext cx="2235568" cy="752095"/>
            <a:chOff x="283599" y="1906534"/>
            <a:chExt cx="2235568" cy="752095"/>
          </a:xfrm>
        </p:grpSpPr>
        <p:sp>
          <p:nvSpPr>
            <p:cNvPr id="3723" name="文本框 3722">
              <a:extLst>
                <a:ext uri="{FF2B5EF4-FFF2-40B4-BE49-F238E27FC236}">
                  <a16:creationId xmlns:a16="http://schemas.microsoft.com/office/drawing/2014/main" id="{80EC416F-B24E-4FEB-57D9-35D9ED3DE0EB}"/>
                </a:ext>
              </a:extLst>
            </p:cNvPr>
            <p:cNvSpPr txBox="1"/>
            <p:nvPr/>
          </p:nvSpPr>
          <p:spPr>
            <a:xfrm>
              <a:off x="283599" y="2126176"/>
              <a:ext cx="223556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3724" name="文本框 3723">
              <a:extLst>
                <a:ext uri="{FF2B5EF4-FFF2-40B4-BE49-F238E27FC236}">
                  <a16:creationId xmlns:a16="http://schemas.microsoft.com/office/drawing/2014/main" id="{71C4F4A0-CFF9-D24F-078C-B17BD75FA50B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 flip="none" rotWithShape="1">
                    <a:gsLst>
                      <a:gs pos="0">
                        <a:srgbClr val="C31A13"/>
                      </a:gs>
                      <a:gs pos="100000">
                        <a:srgbClr val="FF0000"/>
                      </a:gs>
                    </a:gsLst>
                    <a:lin ang="162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25" name="组合 3724">
            <a:extLst>
              <a:ext uri="{FF2B5EF4-FFF2-40B4-BE49-F238E27FC236}">
                <a16:creationId xmlns:a16="http://schemas.microsoft.com/office/drawing/2014/main" id="{DC8B7F98-C59F-BAA7-128D-ACC1D6CA4E4C}"/>
              </a:ext>
            </a:extLst>
          </p:cNvPr>
          <p:cNvGrpSpPr/>
          <p:nvPr/>
        </p:nvGrpSpPr>
        <p:grpSpPr>
          <a:xfrm>
            <a:off x="8639948" y="3453853"/>
            <a:ext cx="2235568" cy="752095"/>
            <a:chOff x="283599" y="1906534"/>
            <a:chExt cx="2235568" cy="752095"/>
          </a:xfrm>
        </p:grpSpPr>
        <p:sp>
          <p:nvSpPr>
            <p:cNvPr id="3726" name="文本框 3725">
              <a:extLst>
                <a:ext uri="{FF2B5EF4-FFF2-40B4-BE49-F238E27FC236}">
                  <a16:creationId xmlns:a16="http://schemas.microsoft.com/office/drawing/2014/main" id="{700F7152-C7F0-BC99-FCB8-00CB3F3AEEE4}"/>
                </a:ext>
              </a:extLst>
            </p:cNvPr>
            <p:cNvSpPr txBox="1"/>
            <p:nvPr/>
          </p:nvSpPr>
          <p:spPr>
            <a:xfrm>
              <a:off x="283599" y="2126176"/>
              <a:ext cx="223556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3727" name="文本框 3726">
              <a:extLst>
                <a:ext uri="{FF2B5EF4-FFF2-40B4-BE49-F238E27FC236}">
                  <a16:creationId xmlns:a16="http://schemas.microsoft.com/office/drawing/2014/main" id="{8D65F227-6BC5-AFA5-0C17-CBA5AAE31A55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rgbClr val="F5C77B"/>
                      </a:gs>
                    </a:gsLst>
                    <a:lin ang="5400000" scaled="1"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34" name="组合 3733">
            <a:extLst>
              <a:ext uri="{FF2B5EF4-FFF2-40B4-BE49-F238E27FC236}">
                <a16:creationId xmlns:a16="http://schemas.microsoft.com/office/drawing/2014/main" id="{56B94A7F-B359-8937-E1CA-4B567B054780}"/>
              </a:ext>
            </a:extLst>
          </p:cNvPr>
          <p:cNvGrpSpPr/>
          <p:nvPr/>
        </p:nvGrpSpPr>
        <p:grpSpPr>
          <a:xfrm>
            <a:off x="8639948" y="4496449"/>
            <a:ext cx="2235568" cy="752095"/>
            <a:chOff x="283599" y="1906534"/>
            <a:chExt cx="2235568" cy="752095"/>
          </a:xfrm>
        </p:grpSpPr>
        <p:sp>
          <p:nvSpPr>
            <p:cNvPr id="3735" name="文本框 3734">
              <a:extLst>
                <a:ext uri="{FF2B5EF4-FFF2-40B4-BE49-F238E27FC236}">
                  <a16:creationId xmlns:a16="http://schemas.microsoft.com/office/drawing/2014/main" id="{24C28361-3EEC-17AE-8D59-D0820B183748}"/>
                </a:ext>
              </a:extLst>
            </p:cNvPr>
            <p:cNvSpPr txBox="1"/>
            <p:nvPr/>
          </p:nvSpPr>
          <p:spPr>
            <a:xfrm>
              <a:off x="283599" y="2126176"/>
              <a:ext cx="223556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3736" name="文本框 3735">
              <a:extLst>
                <a:ext uri="{FF2B5EF4-FFF2-40B4-BE49-F238E27FC236}">
                  <a16:creationId xmlns:a16="http://schemas.microsoft.com/office/drawing/2014/main" id="{B4563934-B53D-492A-5CF5-1CAF2EAF9FCE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 flip="none" rotWithShape="1">
                    <a:gsLst>
                      <a:gs pos="0">
                        <a:srgbClr val="C31A13"/>
                      </a:gs>
                      <a:gs pos="100000">
                        <a:srgbClr val="FF0000"/>
                      </a:gs>
                    </a:gsLst>
                    <a:lin ang="162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61238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1" name="文本框 3720">
            <a:extLst>
              <a:ext uri="{FF2B5EF4-FFF2-40B4-BE49-F238E27FC236}">
                <a16:creationId xmlns:a16="http://schemas.microsoft.com/office/drawing/2014/main" id="{C82E84C3-54A8-3359-FC8D-D050AE6B0FB2}"/>
              </a:ext>
            </a:extLst>
          </p:cNvPr>
          <p:cNvSpPr txBox="1"/>
          <p:nvPr/>
        </p:nvSpPr>
        <p:spPr>
          <a:xfrm>
            <a:off x="5017820" y="135381"/>
            <a:ext cx="21563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F5C77B"/>
                    </a:gs>
                  </a:gsLst>
                  <a:lin ang="5400000" scaled="1"/>
                </a:gradFill>
                <a:latin typeface="字魂扁桃体" pitchFamily="2" charset="-122"/>
                <a:ea typeface="字魂扁桃体" pitchFamily="2" charset="-122"/>
                <a:cs typeface="+mn-ea"/>
              </a:defRPr>
            </a:lvl1pPr>
          </a:lstStyle>
          <a:p>
            <a:r>
              <a:rPr lang="zh-CN" altLang="en-US" sz="3200" dirty="0">
                <a:gradFill>
                  <a:gsLst>
                    <a:gs pos="0">
                      <a:srgbClr val="C31A13"/>
                    </a:gs>
                    <a:gs pos="100000">
                      <a:srgbClr val="FF0000"/>
                    </a:gs>
                  </a:gsLst>
                  <a:lin ang="5400000" scaled="1"/>
                </a:gradFill>
              </a:rPr>
              <a:t>添加标题文本</a:t>
            </a:r>
          </a:p>
        </p:txBody>
      </p:sp>
      <p:sp>
        <p:nvSpPr>
          <p:cNvPr id="3" name="Freeform 44">
            <a:extLst>
              <a:ext uri="{FF2B5EF4-FFF2-40B4-BE49-F238E27FC236}">
                <a16:creationId xmlns:a16="http://schemas.microsoft.com/office/drawing/2014/main" id="{60334701-3CA5-3857-FEDB-64CD4636B53F}"/>
              </a:ext>
            </a:extLst>
          </p:cNvPr>
          <p:cNvSpPr/>
          <p:nvPr/>
        </p:nvSpPr>
        <p:spPr>
          <a:xfrm rot="16200000">
            <a:off x="4405404" y="1585671"/>
            <a:ext cx="1612995" cy="1459187"/>
          </a:xfrm>
          <a:custGeom>
            <a:avLst/>
            <a:gdLst>
              <a:gd name="connsiteX0" fmla="*/ 0 w 1324961"/>
              <a:gd name="connsiteY0" fmla="*/ 0 h 1468980"/>
              <a:gd name="connsiteX1" fmla="*/ 769166 w 1324961"/>
              <a:gd name="connsiteY1" fmla="*/ 0 h 1468980"/>
              <a:gd name="connsiteX2" fmla="*/ 769166 w 1324961"/>
              <a:gd name="connsiteY2" fmla="*/ 0 h 1468980"/>
              <a:gd name="connsiteX3" fmla="*/ 1324961 w 1324961"/>
              <a:gd name="connsiteY3" fmla="*/ 734490 h 1468980"/>
              <a:gd name="connsiteX4" fmla="*/ 769166 w 1324961"/>
              <a:gd name="connsiteY4" fmla="*/ 1468980 h 1468980"/>
              <a:gd name="connsiteX5" fmla="*/ 769166 w 1324961"/>
              <a:gd name="connsiteY5" fmla="*/ 1468980 h 1468980"/>
              <a:gd name="connsiteX6" fmla="*/ 0 w 1324961"/>
              <a:gd name="connsiteY6" fmla="*/ 1468980 h 1468980"/>
              <a:gd name="connsiteX7" fmla="*/ 555795 w 1324961"/>
              <a:gd name="connsiteY7" fmla="*/ 734490 h 1468980"/>
              <a:gd name="connsiteX8" fmla="*/ 0 w 1324961"/>
              <a:gd name="connsiteY8" fmla="*/ 0 h 1468980"/>
              <a:gd name="connsiteX0-1" fmla="*/ 0 w 1324961"/>
              <a:gd name="connsiteY0-2" fmla="*/ 0 h 1468980"/>
              <a:gd name="connsiteX1-3" fmla="*/ 769166 w 1324961"/>
              <a:gd name="connsiteY1-4" fmla="*/ 0 h 1468980"/>
              <a:gd name="connsiteX2-5" fmla="*/ 1324961 w 1324961"/>
              <a:gd name="connsiteY2-6" fmla="*/ 2 h 1468980"/>
              <a:gd name="connsiteX3-7" fmla="*/ 1324961 w 1324961"/>
              <a:gd name="connsiteY3-8" fmla="*/ 734490 h 1468980"/>
              <a:gd name="connsiteX4-9" fmla="*/ 769166 w 1324961"/>
              <a:gd name="connsiteY4-10" fmla="*/ 1468980 h 1468980"/>
              <a:gd name="connsiteX5-11" fmla="*/ 769166 w 1324961"/>
              <a:gd name="connsiteY5-12" fmla="*/ 1468980 h 1468980"/>
              <a:gd name="connsiteX6-13" fmla="*/ 0 w 1324961"/>
              <a:gd name="connsiteY6-14" fmla="*/ 1468980 h 1468980"/>
              <a:gd name="connsiteX7-15" fmla="*/ 555795 w 1324961"/>
              <a:gd name="connsiteY7-16" fmla="*/ 734490 h 1468980"/>
              <a:gd name="connsiteX8-17" fmla="*/ 0 w 1324961"/>
              <a:gd name="connsiteY8-18" fmla="*/ 0 h 1468980"/>
              <a:gd name="connsiteX0-19" fmla="*/ 0 w 1324963"/>
              <a:gd name="connsiteY0-20" fmla="*/ 0 h 1468983"/>
              <a:gd name="connsiteX1-21" fmla="*/ 769166 w 1324963"/>
              <a:gd name="connsiteY1-22" fmla="*/ 0 h 1468983"/>
              <a:gd name="connsiteX2-23" fmla="*/ 1324961 w 1324963"/>
              <a:gd name="connsiteY2-24" fmla="*/ 2 h 1468983"/>
              <a:gd name="connsiteX3-25" fmla="*/ 1324961 w 1324963"/>
              <a:gd name="connsiteY3-26" fmla="*/ 734490 h 1468983"/>
              <a:gd name="connsiteX4-27" fmla="*/ 769166 w 1324963"/>
              <a:gd name="connsiteY4-28" fmla="*/ 1468980 h 1468983"/>
              <a:gd name="connsiteX5-29" fmla="*/ 1324963 w 1324963"/>
              <a:gd name="connsiteY5-30" fmla="*/ 1468983 h 1468983"/>
              <a:gd name="connsiteX6-31" fmla="*/ 0 w 1324963"/>
              <a:gd name="connsiteY6-32" fmla="*/ 1468980 h 1468983"/>
              <a:gd name="connsiteX7-33" fmla="*/ 555795 w 1324963"/>
              <a:gd name="connsiteY7-34" fmla="*/ 734490 h 1468983"/>
              <a:gd name="connsiteX8-35" fmla="*/ 0 w 1324963"/>
              <a:gd name="connsiteY8-36" fmla="*/ 0 h 1468983"/>
              <a:gd name="connsiteX0-37" fmla="*/ 0 w 1324964"/>
              <a:gd name="connsiteY0-38" fmla="*/ 0 h 1468983"/>
              <a:gd name="connsiteX1-39" fmla="*/ 769166 w 1324964"/>
              <a:gd name="connsiteY1-40" fmla="*/ 0 h 1468983"/>
              <a:gd name="connsiteX2-41" fmla="*/ 1324961 w 1324964"/>
              <a:gd name="connsiteY2-42" fmla="*/ 2 h 1468983"/>
              <a:gd name="connsiteX3-43" fmla="*/ 1324961 w 1324964"/>
              <a:gd name="connsiteY3-44" fmla="*/ 734490 h 1468983"/>
              <a:gd name="connsiteX4-45" fmla="*/ 1324964 w 1324964"/>
              <a:gd name="connsiteY4-46" fmla="*/ 1324961 h 1468983"/>
              <a:gd name="connsiteX5-47" fmla="*/ 1324963 w 1324964"/>
              <a:gd name="connsiteY5-48" fmla="*/ 1468983 h 1468983"/>
              <a:gd name="connsiteX6-49" fmla="*/ 0 w 1324964"/>
              <a:gd name="connsiteY6-50" fmla="*/ 1468980 h 1468983"/>
              <a:gd name="connsiteX7-51" fmla="*/ 555795 w 1324964"/>
              <a:gd name="connsiteY7-52" fmla="*/ 734490 h 1468983"/>
              <a:gd name="connsiteX8-53" fmla="*/ 0 w 1324964"/>
              <a:gd name="connsiteY8-54" fmla="*/ 0 h 1468983"/>
              <a:gd name="connsiteX0-55" fmla="*/ 0 w 1324964"/>
              <a:gd name="connsiteY0-56" fmla="*/ 0 h 1468983"/>
              <a:gd name="connsiteX1-57" fmla="*/ 769166 w 1324964"/>
              <a:gd name="connsiteY1-58" fmla="*/ 0 h 1468983"/>
              <a:gd name="connsiteX2-59" fmla="*/ 1324961 w 1324964"/>
              <a:gd name="connsiteY2-60" fmla="*/ 2 h 1468983"/>
              <a:gd name="connsiteX3-61" fmla="*/ 1324961 w 1324964"/>
              <a:gd name="connsiteY3-62" fmla="*/ 734490 h 1468983"/>
              <a:gd name="connsiteX4-63" fmla="*/ 1324964 w 1324964"/>
              <a:gd name="connsiteY4-64" fmla="*/ 1324961 h 1468983"/>
              <a:gd name="connsiteX5-65" fmla="*/ 1324963 w 1324964"/>
              <a:gd name="connsiteY5-66" fmla="*/ 1468983 h 1468983"/>
              <a:gd name="connsiteX6-67" fmla="*/ 0 w 1324964"/>
              <a:gd name="connsiteY6-68" fmla="*/ 1468980 h 1468983"/>
              <a:gd name="connsiteX7-69" fmla="*/ 403253 w 1324964"/>
              <a:gd name="connsiteY7-70" fmla="*/ 734492 h 1468983"/>
              <a:gd name="connsiteX8-71" fmla="*/ 0 w 1324964"/>
              <a:gd name="connsiteY8-72" fmla="*/ 0 h 146898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1324964" h="1468983">
                <a:moveTo>
                  <a:pt x="0" y="0"/>
                </a:moveTo>
                <a:lnTo>
                  <a:pt x="769166" y="0"/>
                </a:lnTo>
                <a:lnTo>
                  <a:pt x="1324961" y="2"/>
                </a:lnTo>
                <a:lnTo>
                  <a:pt x="1324961" y="734490"/>
                </a:lnTo>
                <a:cubicBezTo>
                  <a:pt x="1324962" y="931314"/>
                  <a:pt x="1324963" y="1128137"/>
                  <a:pt x="1324964" y="1324961"/>
                </a:cubicBezTo>
                <a:cubicBezTo>
                  <a:pt x="1324964" y="1372968"/>
                  <a:pt x="1324963" y="1420976"/>
                  <a:pt x="1324963" y="1468983"/>
                </a:cubicBezTo>
                <a:lnTo>
                  <a:pt x="0" y="1468980"/>
                </a:lnTo>
                <a:lnTo>
                  <a:pt x="403253" y="734492"/>
                </a:lnTo>
                <a:lnTo>
                  <a:pt x="0" y="0"/>
                </a:lnTo>
                <a:close/>
              </a:path>
            </a:pathLst>
          </a:custGeom>
          <a:solidFill>
            <a:srgbClr val="C31A13"/>
          </a:solidFill>
          <a:ln w="12700">
            <a:solidFill>
              <a:srgbClr val="C31A1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Rectangle 47">
            <a:extLst>
              <a:ext uri="{FF2B5EF4-FFF2-40B4-BE49-F238E27FC236}">
                <a16:creationId xmlns:a16="http://schemas.microsoft.com/office/drawing/2014/main" id="{68224D53-C3BF-C0B4-7FA2-0A965013885A}"/>
              </a:ext>
            </a:extLst>
          </p:cNvPr>
          <p:cNvSpPr/>
          <p:nvPr/>
        </p:nvSpPr>
        <p:spPr>
          <a:xfrm>
            <a:off x="4862712" y="1803788"/>
            <a:ext cx="6983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F5C77B"/>
                    </a:gs>
                  </a:gsLst>
                  <a:lin ang="5400000" scaled="1"/>
                </a:gradFill>
                <a:latin typeface="MiSans Semibold" panose="00000700000000000000" pitchFamily="2" charset="-122"/>
                <a:ea typeface="MiSans Semibold" panose="00000700000000000000" pitchFamily="2" charset="-122"/>
                <a:cs typeface="+mn-ea"/>
              </a:rPr>
              <a:t>01</a:t>
            </a:r>
          </a:p>
        </p:txBody>
      </p:sp>
      <p:sp>
        <p:nvSpPr>
          <p:cNvPr id="6" name="Freeform 53">
            <a:extLst>
              <a:ext uri="{FF2B5EF4-FFF2-40B4-BE49-F238E27FC236}">
                <a16:creationId xmlns:a16="http://schemas.microsoft.com/office/drawing/2014/main" id="{53C90D29-371A-FB1B-E944-613F8AE89C01}"/>
              </a:ext>
            </a:extLst>
          </p:cNvPr>
          <p:cNvSpPr/>
          <p:nvPr/>
        </p:nvSpPr>
        <p:spPr>
          <a:xfrm rot="16200000">
            <a:off x="6166315" y="1585671"/>
            <a:ext cx="1612995" cy="1459187"/>
          </a:xfrm>
          <a:custGeom>
            <a:avLst/>
            <a:gdLst>
              <a:gd name="connsiteX0" fmla="*/ 0 w 1324961"/>
              <a:gd name="connsiteY0" fmla="*/ 0 h 1468980"/>
              <a:gd name="connsiteX1" fmla="*/ 769166 w 1324961"/>
              <a:gd name="connsiteY1" fmla="*/ 0 h 1468980"/>
              <a:gd name="connsiteX2" fmla="*/ 769166 w 1324961"/>
              <a:gd name="connsiteY2" fmla="*/ 0 h 1468980"/>
              <a:gd name="connsiteX3" fmla="*/ 1324961 w 1324961"/>
              <a:gd name="connsiteY3" fmla="*/ 734490 h 1468980"/>
              <a:gd name="connsiteX4" fmla="*/ 769166 w 1324961"/>
              <a:gd name="connsiteY4" fmla="*/ 1468980 h 1468980"/>
              <a:gd name="connsiteX5" fmla="*/ 769166 w 1324961"/>
              <a:gd name="connsiteY5" fmla="*/ 1468980 h 1468980"/>
              <a:gd name="connsiteX6" fmla="*/ 0 w 1324961"/>
              <a:gd name="connsiteY6" fmla="*/ 1468980 h 1468980"/>
              <a:gd name="connsiteX7" fmla="*/ 555795 w 1324961"/>
              <a:gd name="connsiteY7" fmla="*/ 734490 h 1468980"/>
              <a:gd name="connsiteX8" fmla="*/ 0 w 1324961"/>
              <a:gd name="connsiteY8" fmla="*/ 0 h 1468980"/>
              <a:gd name="connsiteX0-1" fmla="*/ 0 w 1324961"/>
              <a:gd name="connsiteY0-2" fmla="*/ 0 h 1468980"/>
              <a:gd name="connsiteX1-3" fmla="*/ 769166 w 1324961"/>
              <a:gd name="connsiteY1-4" fmla="*/ 0 h 1468980"/>
              <a:gd name="connsiteX2-5" fmla="*/ 1324961 w 1324961"/>
              <a:gd name="connsiteY2-6" fmla="*/ 2 h 1468980"/>
              <a:gd name="connsiteX3-7" fmla="*/ 1324961 w 1324961"/>
              <a:gd name="connsiteY3-8" fmla="*/ 734490 h 1468980"/>
              <a:gd name="connsiteX4-9" fmla="*/ 769166 w 1324961"/>
              <a:gd name="connsiteY4-10" fmla="*/ 1468980 h 1468980"/>
              <a:gd name="connsiteX5-11" fmla="*/ 769166 w 1324961"/>
              <a:gd name="connsiteY5-12" fmla="*/ 1468980 h 1468980"/>
              <a:gd name="connsiteX6-13" fmla="*/ 0 w 1324961"/>
              <a:gd name="connsiteY6-14" fmla="*/ 1468980 h 1468980"/>
              <a:gd name="connsiteX7-15" fmla="*/ 555795 w 1324961"/>
              <a:gd name="connsiteY7-16" fmla="*/ 734490 h 1468980"/>
              <a:gd name="connsiteX8-17" fmla="*/ 0 w 1324961"/>
              <a:gd name="connsiteY8-18" fmla="*/ 0 h 1468980"/>
              <a:gd name="connsiteX0-19" fmla="*/ 0 w 1324963"/>
              <a:gd name="connsiteY0-20" fmla="*/ 0 h 1468983"/>
              <a:gd name="connsiteX1-21" fmla="*/ 769166 w 1324963"/>
              <a:gd name="connsiteY1-22" fmla="*/ 0 h 1468983"/>
              <a:gd name="connsiteX2-23" fmla="*/ 1324961 w 1324963"/>
              <a:gd name="connsiteY2-24" fmla="*/ 2 h 1468983"/>
              <a:gd name="connsiteX3-25" fmla="*/ 1324961 w 1324963"/>
              <a:gd name="connsiteY3-26" fmla="*/ 734490 h 1468983"/>
              <a:gd name="connsiteX4-27" fmla="*/ 769166 w 1324963"/>
              <a:gd name="connsiteY4-28" fmla="*/ 1468980 h 1468983"/>
              <a:gd name="connsiteX5-29" fmla="*/ 1324963 w 1324963"/>
              <a:gd name="connsiteY5-30" fmla="*/ 1468983 h 1468983"/>
              <a:gd name="connsiteX6-31" fmla="*/ 0 w 1324963"/>
              <a:gd name="connsiteY6-32" fmla="*/ 1468980 h 1468983"/>
              <a:gd name="connsiteX7-33" fmla="*/ 555795 w 1324963"/>
              <a:gd name="connsiteY7-34" fmla="*/ 734490 h 1468983"/>
              <a:gd name="connsiteX8-35" fmla="*/ 0 w 1324963"/>
              <a:gd name="connsiteY8-36" fmla="*/ 0 h 1468983"/>
              <a:gd name="connsiteX0-37" fmla="*/ 0 w 1324964"/>
              <a:gd name="connsiteY0-38" fmla="*/ 0 h 1468983"/>
              <a:gd name="connsiteX1-39" fmla="*/ 769166 w 1324964"/>
              <a:gd name="connsiteY1-40" fmla="*/ 0 h 1468983"/>
              <a:gd name="connsiteX2-41" fmla="*/ 1324961 w 1324964"/>
              <a:gd name="connsiteY2-42" fmla="*/ 2 h 1468983"/>
              <a:gd name="connsiteX3-43" fmla="*/ 1324961 w 1324964"/>
              <a:gd name="connsiteY3-44" fmla="*/ 734490 h 1468983"/>
              <a:gd name="connsiteX4-45" fmla="*/ 1324964 w 1324964"/>
              <a:gd name="connsiteY4-46" fmla="*/ 1324961 h 1468983"/>
              <a:gd name="connsiteX5-47" fmla="*/ 1324963 w 1324964"/>
              <a:gd name="connsiteY5-48" fmla="*/ 1468983 h 1468983"/>
              <a:gd name="connsiteX6-49" fmla="*/ 0 w 1324964"/>
              <a:gd name="connsiteY6-50" fmla="*/ 1468980 h 1468983"/>
              <a:gd name="connsiteX7-51" fmla="*/ 555795 w 1324964"/>
              <a:gd name="connsiteY7-52" fmla="*/ 734490 h 1468983"/>
              <a:gd name="connsiteX8-53" fmla="*/ 0 w 1324964"/>
              <a:gd name="connsiteY8-54" fmla="*/ 0 h 1468983"/>
              <a:gd name="connsiteX0-55" fmla="*/ 0 w 1324964"/>
              <a:gd name="connsiteY0-56" fmla="*/ 0 h 1468983"/>
              <a:gd name="connsiteX1-57" fmla="*/ 769166 w 1324964"/>
              <a:gd name="connsiteY1-58" fmla="*/ 0 h 1468983"/>
              <a:gd name="connsiteX2-59" fmla="*/ 1324961 w 1324964"/>
              <a:gd name="connsiteY2-60" fmla="*/ 2 h 1468983"/>
              <a:gd name="connsiteX3-61" fmla="*/ 1324961 w 1324964"/>
              <a:gd name="connsiteY3-62" fmla="*/ 734490 h 1468983"/>
              <a:gd name="connsiteX4-63" fmla="*/ 1324964 w 1324964"/>
              <a:gd name="connsiteY4-64" fmla="*/ 1324961 h 1468983"/>
              <a:gd name="connsiteX5-65" fmla="*/ 1324963 w 1324964"/>
              <a:gd name="connsiteY5-66" fmla="*/ 1468983 h 1468983"/>
              <a:gd name="connsiteX6-67" fmla="*/ 0 w 1324964"/>
              <a:gd name="connsiteY6-68" fmla="*/ 1468980 h 1468983"/>
              <a:gd name="connsiteX7-69" fmla="*/ 403253 w 1324964"/>
              <a:gd name="connsiteY7-70" fmla="*/ 734492 h 1468983"/>
              <a:gd name="connsiteX8-71" fmla="*/ 0 w 1324964"/>
              <a:gd name="connsiteY8-72" fmla="*/ 0 h 146898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1324964" h="1468983">
                <a:moveTo>
                  <a:pt x="0" y="0"/>
                </a:moveTo>
                <a:lnTo>
                  <a:pt x="769166" y="0"/>
                </a:lnTo>
                <a:lnTo>
                  <a:pt x="1324961" y="2"/>
                </a:lnTo>
                <a:lnTo>
                  <a:pt x="1324961" y="734490"/>
                </a:lnTo>
                <a:cubicBezTo>
                  <a:pt x="1324962" y="931314"/>
                  <a:pt x="1324963" y="1128137"/>
                  <a:pt x="1324964" y="1324961"/>
                </a:cubicBezTo>
                <a:cubicBezTo>
                  <a:pt x="1324964" y="1372968"/>
                  <a:pt x="1324963" y="1420976"/>
                  <a:pt x="1324963" y="1468983"/>
                </a:cubicBezTo>
                <a:lnTo>
                  <a:pt x="0" y="1468980"/>
                </a:lnTo>
                <a:lnTo>
                  <a:pt x="403253" y="734492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25400">
            <a:solidFill>
              <a:srgbClr val="C31A1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" name="Rectangle 54">
            <a:extLst>
              <a:ext uri="{FF2B5EF4-FFF2-40B4-BE49-F238E27FC236}">
                <a16:creationId xmlns:a16="http://schemas.microsoft.com/office/drawing/2014/main" id="{78D43B45-43DA-6710-461B-F5554EBE2888}"/>
              </a:ext>
            </a:extLst>
          </p:cNvPr>
          <p:cNvSpPr/>
          <p:nvPr/>
        </p:nvSpPr>
        <p:spPr>
          <a:xfrm>
            <a:off x="6617584" y="1803788"/>
            <a:ext cx="710451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en-US" sz="3200" dirty="0">
                <a:gradFill>
                  <a:gsLst>
                    <a:gs pos="0">
                      <a:srgbClr val="C31A13"/>
                    </a:gs>
                    <a:gs pos="100000">
                      <a:srgbClr val="FF0000"/>
                    </a:gs>
                  </a:gsLst>
                  <a:lin ang="16200000" scaled="1"/>
                </a:gradFill>
                <a:latin typeface="MiSans Semibold" panose="00000700000000000000" pitchFamily="2" charset="-122"/>
                <a:ea typeface="MiSans Semibold" panose="00000700000000000000" pitchFamily="2" charset="-122"/>
              </a:rPr>
              <a:t>02</a:t>
            </a:r>
          </a:p>
        </p:txBody>
      </p:sp>
      <p:sp>
        <p:nvSpPr>
          <p:cNvPr id="9" name="Freeform 68">
            <a:extLst>
              <a:ext uri="{FF2B5EF4-FFF2-40B4-BE49-F238E27FC236}">
                <a16:creationId xmlns:a16="http://schemas.microsoft.com/office/drawing/2014/main" id="{C86FCC55-88AE-822F-AEEF-E788896ABFDE}"/>
              </a:ext>
            </a:extLst>
          </p:cNvPr>
          <p:cNvSpPr/>
          <p:nvPr/>
        </p:nvSpPr>
        <p:spPr>
          <a:xfrm rot="16200000">
            <a:off x="4405404" y="3505904"/>
            <a:ext cx="1612995" cy="1459187"/>
          </a:xfrm>
          <a:custGeom>
            <a:avLst/>
            <a:gdLst>
              <a:gd name="connsiteX0" fmla="*/ 0 w 1324961"/>
              <a:gd name="connsiteY0" fmla="*/ 0 h 1468980"/>
              <a:gd name="connsiteX1" fmla="*/ 769166 w 1324961"/>
              <a:gd name="connsiteY1" fmla="*/ 0 h 1468980"/>
              <a:gd name="connsiteX2" fmla="*/ 769166 w 1324961"/>
              <a:gd name="connsiteY2" fmla="*/ 0 h 1468980"/>
              <a:gd name="connsiteX3" fmla="*/ 1324961 w 1324961"/>
              <a:gd name="connsiteY3" fmla="*/ 734490 h 1468980"/>
              <a:gd name="connsiteX4" fmla="*/ 769166 w 1324961"/>
              <a:gd name="connsiteY4" fmla="*/ 1468980 h 1468980"/>
              <a:gd name="connsiteX5" fmla="*/ 769166 w 1324961"/>
              <a:gd name="connsiteY5" fmla="*/ 1468980 h 1468980"/>
              <a:gd name="connsiteX6" fmla="*/ 0 w 1324961"/>
              <a:gd name="connsiteY6" fmla="*/ 1468980 h 1468980"/>
              <a:gd name="connsiteX7" fmla="*/ 555795 w 1324961"/>
              <a:gd name="connsiteY7" fmla="*/ 734490 h 1468980"/>
              <a:gd name="connsiteX8" fmla="*/ 0 w 1324961"/>
              <a:gd name="connsiteY8" fmla="*/ 0 h 1468980"/>
              <a:gd name="connsiteX0-1" fmla="*/ 0 w 1324961"/>
              <a:gd name="connsiteY0-2" fmla="*/ 0 h 1468980"/>
              <a:gd name="connsiteX1-3" fmla="*/ 769166 w 1324961"/>
              <a:gd name="connsiteY1-4" fmla="*/ 0 h 1468980"/>
              <a:gd name="connsiteX2-5" fmla="*/ 1324961 w 1324961"/>
              <a:gd name="connsiteY2-6" fmla="*/ 2 h 1468980"/>
              <a:gd name="connsiteX3-7" fmla="*/ 1324961 w 1324961"/>
              <a:gd name="connsiteY3-8" fmla="*/ 734490 h 1468980"/>
              <a:gd name="connsiteX4-9" fmla="*/ 769166 w 1324961"/>
              <a:gd name="connsiteY4-10" fmla="*/ 1468980 h 1468980"/>
              <a:gd name="connsiteX5-11" fmla="*/ 769166 w 1324961"/>
              <a:gd name="connsiteY5-12" fmla="*/ 1468980 h 1468980"/>
              <a:gd name="connsiteX6-13" fmla="*/ 0 w 1324961"/>
              <a:gd name="connsiteY6-14" fmla="*/ 1468980 h 1468980"/>
              <a:gd name="connsiteX7-15" fmla="*/ 555795 w 1324961"/>
              <a:gd name="connsiteY7-16" fmla="*/ 734490 h 1468980"/>
              <a:gd name="connsiteX8-17" fmla="*/ 0 w 1324961"/>
              <a:gd name="connsiteY8-18" fmla="*/ 0 h 1468980"/>
              <a:gd name="connsiteX0-19" fmla="*/ 0 w 1324963"/>
              <a:gd name="connsiteY0-20" fmla="*/ 0 h 1468983"/>
              <a:gd name="connsiteX1-21" fmla="*/ 769166 w 1324963"/>
              <a:gd name="connsiteY1-22" fmla="*/ 0 h 1468983"/>
              <a:gd name="connsiteX2-23" fmla="*/ 1324961 w 1324963"/>
              <a:gd name="connsiteY2-24" fmla="*/ 2 h 1468983"/>
              <a:gd name="connsiteX3-25" fmla="*/ 1324961 w 1324963"/>
              <a:gd name="connsiteY3-26" fmla="*/ 734490 h 1468983"/>
              <a:gd name="connsiteX4-27" fmla="*/ 769166 w 1324963"/>
              <a:gd name="connsiteY4-28" fmla="*/ 1468980 h 1468983"/>
              <a:gd name="connsiteX5-29" fmla="*/ 1324963 w 1324963"/>
              <a:gd name="connsiteY5-30" fmla="*/ 1468983 h 1468983"/>
              <a:gd name="connsiteX6-31" fmla="*/ 0 w 1324963"/>
              <a:gd name="connsiteY6-32" fmla="*/ 1468980 h 1468983"/>
              <a:gd name="connsiteX7-33" fmla="*/ 555795 w 1324963"/>
              <a:gd name="connsiteY7-34" fmla="*/ 734490 h 1468983"/>
              <a:gd name="connsiteX8-35" fmla="*/ 0 w 1324963"/>
              <a:gd name="connsiteY8-36" fmla="*/ 0 h 1468983"/>
              <a:gd name="connsiteX0-37" fmla="*/ 0 w 1324964"/>
              <a:gd name="connsiteY0-38" fmla="*/ 0 h 1468983"/>
              <a:gd name="connsiteX1-39" fmla="*/ 769166 w 1324964"/>
              <a:gd name="connsiteY1-40" fmla="*/ 0 h 1468983"/>
              <a:gd name="connsiteX2-41" fmla="*/ 1324961 w 1324964"/>
              <a:gd name="connsiteY2-42" fmla="*/ 2 h 1468983"/>
              <a:gd name="connsiteX3-43" fmla="*/ 1324961 w 1324964"/>
              <a:gd name="connsiteY3-44" fmla="*/ 734490 h 1468983"/>
              <a:gd name="connsiteX4-45" fmla="*/ 1324964 w 1324964"/>
              <a:gd name="connsiteY4-46" fmla="*/ 1324961 h 1468983"/>
              <a:gd name="connsiteX5-47" fmla="*/ 1324963 w 1324964"/>
              <a:gd name="connsiteY5-48" fmla="*/ 1468983 h 1468983"/>
              <a:gd name="connsiteX6-49" fmla="*/ 0 w 1324964"/>
              <a:gd name="connsiteY6-50" fmla="*/ 1468980 h 1468983"/>
              <a:gd name="connsiteX7-51" fmla="*/ 555795 w 1324964"/>
              <a:gd name="connsiteY7-52" fmla="*/ 734490 h 1468983"/>
              <a:gd name="connsiteX8-53" fmla="*/ 0 w 1324964"/>
              <a:gd name="connsiteY8-54" fmla="*/ 0 h 1468983"/>
              <a:gd name="connsiteX0-55" fmla="*/ 0 w 1324964"/>
              <a:gd name="connsiteY0-56" fmla="*/ 0 h 1468983"/>
              <a:gd name="connsiteX1-57" fmla="*/ 769166 w 1324964"/>
              <a:gd name="connsiteY1-58" fmla="*/ 0 h 1468983"/>
              <a:gd name="connsiteX2-59" fmla="*/ 1324961 w 1324964"/>
              <a:gd name="connsiteY2-60" fmla="*/ 2 h 1468983"/>
              <a:gd name="connsiteX3-61" fmla="*/ 1324961 w 1324964"/>
              <a:gd name="connsiteY3-62" fmla="*/ 734490 h 1468983"/>
              <a:gd name="connsiteX4-63" fmla="*/ 1324964 w 1324964"/>
              <a:gd name="connsiteY4-64" fmla="*/ 1324961 h 1468983"/>
              <a:gd name="connsiteX5-65" fmla="*/ 1324963 w 1324964"/>
              <a:gd name="connsiteY5-66" fmla="*/ 1468983 h 1468983"/>
              <a:gd name="connsiteX6-67" fmla="*/ 0 w 1324964"/>
              <a:gd name="connsiteY6-68" fmla="*/ 1468980 h 1468983"/>
              <a:gd name="connsiteX7-69" fmla="*/ 403253 w 1324964"/>
              <a:gd name="connsiteY7-70" fmla="*/ 734492 h 1468983"/>
              <a:gd name="connsiteX8-71" fmla="*/ 0 w 1324964"/>
              <a:gd name="connsiteY8-72" fmla="*/ 0 h 146898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1324964" h="1468983">
                <a:moveTo>
                  <a:pt x="0" y="0"/>
                </a:moveTo>
                <a:lnTo>
                  <a:pt x="769166" y="0"/>
                </a:lnTo>
                <a:lnTo>
                  <a:pt x="1324961" y="2"/>
                </a:lnTo>
                <a:lnTo>
                  <a:pt x="1324961" y="734490"/>
                </a:lnTo>
                <a:cubicBezTo>
                  <a:pt x="1324962" y="931314"/>
                  <a:pt x="1324963" y="1128137"/>
                  <a:pt x="1324964" y="1324961"/>
                </a:cubicBezTo>
                <a:cubicBezTo>
                  <a:pt x="1324964" y="1372968"/>
                  <a:pt x="1324963" y="1420976"/>
                  <a:pt x="1324963" y="1468983"/>
                </a:cubicBezTo>
                <a:lnTo>
                  <a:pt x="0" y="1468980"/>
                </a:lnTo>
                <a:lnTo>
                  <a:pt x="403253" y="734492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25400">
            <a:solidFill>
              <a:srgbClr val="C31A1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0" name="Rectangle 69">
            <a:extLst>
              <a:ext uri="{FF2B5EF4-FFF2-40B4-BE49-F238E27FC236}">
                <a16:creationId xmlns:a16="http://schemas.microsoft.com/office/drawing/2014/main" id="{F9043385-A851-CF1D-23D1-B6B8B75A6505}"/>
              </a:ext>
            </a:extLst>
          </p:cNvPr>
          <p:cNvSpPr/>
          <p:nvPr/>
        </p:nvSpPr>
        <p:spPr>
          <a:xfrm>
            <a:off x="4854269" y="3724021"/>
            <a:ext cx="715260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en-US" sz="3200">
                <a:gradFill>
                  <a:gsLst>
                    <a:gs pos="0">
                      <a:srgbClr val="C31A13"/>
                    </a:gs>
                    <a:gs pos="100000">
                      <a:srgbClr val="FF0000"/>
                    </a:gs>
                  </a:gsLst>
                  <a:lin ang="16200000" scaled="1"/>
                </a:gradFill>
                <a:latin typeface="MiSans Semibold" panose="00000700000000000000" pitchFamily="2" charset="-122"/>
                <a:ea typeface="MiSans Semibold" panose="00000700000000000000" pitchFamily="2" charset="-122"/>
              </a:rPr>
              <a:t>03</a:t>
            </a:r>
          </a:p>
        </p:txBody>
      </p:sp>
      <p:sp>
        <p:nvSpPr>
          <p:cNvPr id="12" name="Freeform 71">
            <a:extLst>
              <a:ext uri="{FF2B5EF4-FFF2-40B4-BE49-F238E27FC236}">
                <a16:creationId xmlns:a16="http://schemas.microsoft.com/office/drawing/2014/main" id="{EA5F29A6-2A9C-2296-0833-86D61C085E25}"/>
              </a:ext>
            </a:extLst>
          </p:cNvPr>
          <p:cNvSpPr/>
          <p:nvPr/>
        </p:nvSpPr>
        <p:spPr>
          <a:xfrm rot="16200000">
            <a:off x="6166315" y="3505904"/>
            <a:ext cx="1612995" cy="1459187"/>
          </a:xfrm>
          <a:custGeom>
            <a:avLst/>
            <a:gdLst>
              <a:gd name="connsiteX0" fmla="*/ 0 w 1324961"/>
              <a:gd name="connsiteY0" fmla="*/ 0 h 1468980"/>
              <a:gd name="connsiteX1" fmla="*/ 769166 w 1324961"/>
              <a:gd name="connsiteY1" fmla="*/ 0 h 1468980"/>
              <a:gd name="connsiteX2" fmla="*/ 769166 w 1324961"/>
              <a:gd name="connsiteY2" fmla="*/ 0 h 1468980"/>
              <a:gd name="connsiteX3" fmla="*/ 1324961 w 1324961"/>
              <a:gd name="connsiteY3" fmla="*/ 734490 h 1468980"/>
              <a:gd name="connsiteX4" fmla="*/ 769166 w 1324961"/>
              <a:gd name="connsiteY4" fmla="*/ 1468980 h 1468980"/>
              <a:gd name="connsiteX5" fmla="*/ 769166 w 1324961"/>
              <a:gd name="connsiteY5" fmla="*/ 1468980 h 1468980"/>
              <a:gd name="connsiteX6" fmla="*/ 0 w 1324961"/>
              <a:gd name="connsiteY6" fmla="*/ 1468980 h 1468980"/>
              <a:gd name="connsiteX7" fmla="*/ 555795 w 1324961"/>
              <a:gd name="connsiteY7" fmla="*/ 734490 h 1468980"/>
              <a:gd name="connsiteX8" fmla="*/ 0 w 1324961"/>
              <a:gd name="connsiteY8" fmla="*/ 0 h 1468980"/>
              <a:gd name="connsiteX0-1" fmla="*/ 0 w 1324961"/>
              <a:gd name="connsiteY0-2" fmla="*/ 0 h 1468980"/>
              <a:gd name="connsiteX1-3" fmla="*/ 769166 w 1324961"/>
              <a:gd name="connsiteY1-4" fmla="*/ 0 h 1468980"/>
              <a:gd name="connsiteX2-5" fmla="*/ 1324961 w 1324961"/>
              <a:gd name="connsiteY2-6" fmla="*/ 2 h 1468980"/>
              <a:gd name="connsiteX3-7" fmla="*/ 1324961 w 1324961"/>
              <a:gd name="connsiteY3-8" fmla="*/ 734490 h 1468980"/>
              <a:gd name="connsiteX4-9" fmla="*/ 769166 w 1324961"/>
              <a:gd name="connsiteY4-10" fmla="*/ 1468980 h 1468980"/>
              <a:gd name="connsiteX5-11" fmla="*/ 769166 w 1324961"/>
              <a:gd name="connsiteY5-12" fmla="*/ 1468980 h 1468980"/>
              <a:gd name="connsiteX6-13" fmla="*/ 0 w 1324961"/>
              <a:gd name="connsiteY6-14" fmla="*/ 1468980 h 1468980"/>
              <a:gd name="connsiteX7-15" fmla="*/ 555795 w 1324961"/>
              <a:gd name="connsiteY7-16" fmla="*/ 734490 h 1468980"/>
              <a:gd name="connsiteX8-17" fmla="*/ 0 w 1324961"/>
              <a:gd name="connsiteY8-18" fmla="*/ 0 h 1468980"/>
              <a:gd name="connsiteX0-19" fmla="*/ 0 w 1324963"/>
              <a:gd name="connsiteY0-20" fmla="*/ 0 h 1468983"/>
              <a:gd name="connsiteX1-21" fmla="*/ 769166 w 1324963"/>
              <a:gd name="connsiteY1-22" fmla="*/ 0 h 1468983"/>
              <a:gd name="connsiteX2-23" fmla="*/ 1324961 w 1324963"/>
              <a:gd name="connsiteY2-24" fmla="*/ 2 h 1468983"/>
              <a:gd name="connsiteX3-25" fmla="*/ 1324961 w 1324963"/>
              <a:gd name="connsiteY3-26" fmla="*/ 734490 h 1468983"/>
              <a:gd name="connsiteX4-27" fmla="*/ 769166 w 1324963"/>
              <a:gd name="connsiteY4-28" fmla="*/ 1468980 h 1468983"/>
              <a:gd name="connsiteX5-29" fmla="*/ 1324963 w 1324963"/>
              <a:gd name="connsiteY5-30" fmla="*/ 1468983 h 1468983"/>
              <a:gd name="connsiteX6-31" fmla="*/ 0 w 1324963"/>
              <a:gd name="connsiteY6-32" fmla="*/ 1468980 h 1468983"/>
              <a:gd name="connsiteX7-33" fmla="*/ 555795 w 1324963"/>
              <a:gd name="connsiteY7-34" fmla="*/ 734490 h 1468983"/>
              <a:gd name="connsiteX8-35" fmla="*/ 0 w 1324963"/>
              <a:gd name="connsiteY8-36" fmla="*/ 0 h 1468983"/>
              <a:gd name="connsiteX0-37" fmla="*/ 0 w 1324964"/>
              <a:gd name="connsiteY0-38" fmla="*/ 0 h 1468983"/>
              <a:gd name="connsiteX1-39" fmla="*/ 769166 w 1324964"/>
              <a:gd name="connsiteY1-40" fmla="*/ 0 h 1468983"/>
              <a:gd name="connsiteX2-41" fmla="*/ 1324961 w 1324964"/>
              <a:gd name="connsiteY2-42" fmla="*/ 2 h 1468983"/>
              <a:gd name="connsiteX3-43" fmla="*/ 1324961 w 1324964"/>
              <a:gd name="connsiteY3-44" fmla="*/ 734490 h 1468983"/>
              <a:gd name="connsiteX4-45" fmla="*/ 1324964 w 1324964"/>
              <a:gd name="connsiteY4-46" fmla="*/ 1324961 h 1468983"/>
              <a:gd name="connsiteX5-47" fmla="*/ 1324963 w 1324964"/>
              <a:gd name="connsiteY5-48" fmla="*/ 1468983 h 1468983"/>
              <a:gd name="connsiteX6-49" fmla="*/ 0 w 1324964"/>
              <a:gd name="connsiteY6-50" fmla="*/ 1468980 h 1468983"/>
              <a:gd name="connsiteX7-51" fmla="*/ 555795 w 1324964"/>
              <a:gd name="connsiteY7-52" fmla="*/ 734490 h 1468983"/>
              <a:gd name="connsiteX8-53" fmla="*/ 0 w 1324964"/>
              <a:gd name="connsiteY8-54" fmla="*/ 0 h 1468983"/>
              <a:gd name="connsiteX0-55" fmla="*/ 0 w 1324964"/>
              <a:gd name="connsiteY0-56" fmla="*/ 0 h 1468983"/>
              <a:gd name="connsiteX1-57" fmla="*/ 769166 w 1324964"/>
              <a:gd name="connsiteY1-58" fmla="*/ 0 h 1468983"/>
              <a:gd name="connsiteX2-59" fmla="*/ 1324961 w 1324964"/>
              <a:gd name="connsiteY2-60" fmla="*/ 2 h 1468983"/>
              <a:gd name="connsiteX3-61" fmla="*/ 1324961 w 1324964"/>
              <a:gd name="connsiteY3-62" fmla="*/ 734490 h 1468983"/>
              <a:gd name="connsiteX4-63" fmla="*/ 1324964 w 1324964"/>
              <a:gd name="connsiteY4-64" fmla="*/ 1324961 h 1468983"/>
              <a:gd name="connsiteX5-65" fmla="*/ 1324963 w 1324964"/>
              <a:gd name="connsiteY5-66" fmla="*/ 1468983 h 1468983"/>
              <a:gd name="connsiteX6-67" fmla="*/ 0 w 1324964"/>
              <a:gd name="connsiteY6-68" fmla="*/ 1468980 h 1468983"/>
              <a:gd name="connsiteX7-69" fmla="*/ 403253 w 1324964"/>
              <a:gd name="connsiteY7-70" fmla="*/ 734492 h 1468983"/>
              <a:gd name="connsiteX8-71" fmla="*/ 0 w 1324964"/>
              <a:gd name="connsiteY8-72" fmla="*/ 0 h 146898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1324964" h="1468983">
                <a:moveTo>
                  <a:pt x="0" y="0"/>
                </a:moveTo>
                <a:lnTo>
                  <a:pt x="769166" y="0"/>
                </a:lnTo>
                <a:lnTo>
                  <a:pt x="1324961" y="2"/>
                </a:lnTo>
                <a:lnTo>
                  <a:pt x="1324961" y="734490"/>
                </a:lnTo>
                <a:cubicBezTo>
                  <a:pt x="1324962" y="931314"/>
                  <a:pt x="1324963" y="1128137"/>
                  <a:pt x="1324964" y="1324961"/>
                </a:cubicBezTo>
                <a:cubicBezTo>
                  <a:pt x="1324964" y="1372968"/>
                  <a:pt x="1324963" y="1420976"/>
                  <a:pt x="1324963" y="1468983"/>
                </a:cubicBezTo>
                <a:lnTo>
                  <a:pt x="0" y="1468980"/>
                </a:lnTo>
                <a:lnTo>
                  <a:pt x="403253" y="734492"/>
                </a:lnTo>
                <a:lnTo>
                  <a:pt x="0" y="0"/>
                </a:lnTo>
                <a:close/>
              </a:path>
            </a:pathLst>
          </a:custGeom>
          <a:solidFill>
            <a:srgbClr val="C31A13"/>
          </a:solidFill>
          <a:ln w="12700">
            <a:solidFill>
              <a:srgbClr val="C31A1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3" name="Rectangle 73">
            <a:extLst>
              <a:ext uri="{FF2B5EF4-FFF2-40B4-BE49-F238E27FC236}">
                <a16:creationId xmlns:a16="http://schemas.microsoft.com/office/drawing/2014/main" id="{B1E56F27-F37A-74B5-AC1C-90D9500D3098}"/>
              </a:ext>
            </a:extLst>
          </p:cNvPr>
          <p:cNvSpPr/>
          <p:nvPr/>
        </p:nvSpPr>
        <p:spPr>
          <a:xfrm>
            <a:off x="6312636" y="3724021"/>
            <a:ext cx="13203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F5C77B"/>
                    </a:gs>
                  </a:gsLst>
                  <a:lin ang="5400000" scaled="1"/>
                </a:gradFill>
                <a:latin typeface="MiSans Semibold" panose="00000700000000000000" pitchFamily="2" charset="-122"/>
                <a:ea typeface="MiSans Semibold" panose="00000700000000000000" pitchFamily="2" charset="-122"/>
                <a:cs typeface="+mn-ea"/>
              </a:rPr>
              <a:t>04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D67C509B-D83C-5DFA-9EC7-4D9826FA99BD}"/>
              </a:ext>
            </a:extLst>
          </p:cNvPr>
          <p:cNvGrpSpPr/>
          <p:nvPr/>
        </p:nvGrpSpPr>
        <p:grpSpPr>
          <a:xfrm>
            <a:off x="7867257" y="1722871"/>
            <a:ext cx="2966425" cy="816522"/>
            <a:chOff x="283598" y="1906534"/>
            <a:chExt cx="2966425" cy="816522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0359CAC3-F503-2C45-BB76-C0671BD58463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B4B3D1D6-FD27-CD71-45AA-A7F30C15B56C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1FAB8D12-D16B-12DC-56E9-C127D774E641}"/>
              </a:ext>
            </a:extLst>
          </p:cNvPr>
          <p:cNvGrpSpPr/>
          <p:nvPr/>
        </p:nvGrpSpPr>
        <p:grpSpPr>
          <a:xfrm>
            <a:off x="1327215" y="1722871"/>
            <a:ext cx="2984539" cy="816522"/>
            <a:chOff x="283598" y="1906534"/>
            <a:chExt cx="2984539" cy="816522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E8F60E29-9E9F-0C37-0126-6052FC935F95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B05D6DA6-6212-1BD0-D250-849A5ED2CC13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AD0D2D97-D372-34CF-B83E-62178BADF139}"/>
              </a:ext>
            </a:extLst>
          </p:cNvPr>
          <p:cNvGrpSpPr/>
          <p:nvPr/>
        </p:nvGrpSpPr>
        <p:grpSpPr>
          <a:xfrm>
            <a:off x="7867257" y="3724021"/>
            <a:ext cx="2966425" cy="816522"/>
            <a:chOff x="283598" y="1906534"/>
            <a:chExt cx="2966425" cy="816522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562C448B-CBDF-E18E-F594-52D1679754FE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5336D21C-69EB-281E-A1C1-CF59190A3D3B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14FA10E7-3F37-8B2B-B861-244121947250}"/>
              </a:ext>
            </a:extLst>
          </p:cNvPr>
          <p:cNvGrpSpPr/>
          <p:nvPr/>
        </p:nvGrpSpPr>
        <p:grpSpPr>
          <a:xfrm>
            <a:off x="1327215" y="3724021"/>
            <a:ext cx="2984539" cy="816522"/>
            <a:chOff x="283598" y="1906534"/>
            <a:chExt cx="2984539" cy="816522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29A273FC-5754-7AF5-45CC-DF977CEB8FA6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AD7F6EC6-1156-1E29-A511-0FAFE95DD9B5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24860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BB3516EC-3955-FDA7-E537-710377C60A96}"/>
              </a:ext>
            </a:extLst>
          </p:cNvPr>
          <p:cNvSpPr/>
          <p:nvPr/>
        </p:nvSpPr>
        <p:spPr>
          <a:xfrm>
            <a:off x="0" y="1"/>
            <a:ext cx="12192000" cy="4303783"/>
          </a:xfrm>
          <a:custGeom>
            <a:avLst/>
            <a:gdLst>
              <a:gd name="connsiteX0" fmla="*/ 0 w 12192000"/>
              <a:gd name="connsiteY0" fmla="*/ 0 h 4303783"/>
              <a:gd name="connsiteX1" fmla="*/ 12192000 w 12192000"/>
              <a:gd name="connsiteY1" fmla="*/ 0 h 4303783"/>
              <a:gd name="connsiteX2" fmla="*/ 12192000 w 12192000"/>
              <a:gd name="connsiteY2" fmla="*/ 3470985 h 4303783"/>
              <a:gd name="connsiteX3" fmla="*/ 12016531 w 12192000"/>
              <a:gd name="connsiteY3" fmla="*/ 3526566 h 4303783"/>
              <a:gd name="connsiteX4" fmla="*/ 6096000 w 12192000"/>
              <a:gd name="connsiteY4" fmla="*/ 4303783 h 4303783"/>
              <a:gd name="connsiteX5" fmla="*/ 175469 w 12192000"/>
              <a:gd name="connsiteY5" fmla="*/ 3526566 h 4303783"/>
              <a:gd name="connsiteX6" fmla="*/ 0 w 12192000"/>
              <a:gd name="connsiteY6" fmla="*/ 3470985 h 4303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4303783">
                <a:moveTo>
                  <a:pt x="0" y="0"/>
                </a:moveTo>
                <a:lnTo>
                  <a:pt x="12192000" y="0"/>
                </a:lnTo>
                <a:lnTo>
                  <a:pt x="12192000" y="3470985"/>
                </a:lnTo>
                <a:lnTo>
                  <a:pt x="12016531" y="3526566"/>
                </a:lnTo>
                <a:cubicBezTo>
                  <a:pt x="10407620" y="4012110"/>
                  <a:pt x="8344958" y="4303783"/>
                  <a:pt x="6096000" y="4303783"/>
                </a:cubicBezTo>
                <a:cubicBezTo>
                  <a:pt x="3847043" y="4303783"/>
                  <a:pt x="1784380" y="4012110"/>
                  <a:pt x="175469" y="3526566"/>
                </a:cubicBezTo>
                <a:lnTo>
                  <a:pt x="0" y="3470985"/>
                </a:lnTo>
                <a:close/>
              </a:path>
            </a:pathLst>
          </a:custGeom>
          <a:solidFill>
            <a:srgbClr val="C31A13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字魂扁桃体" pitchFamily="2" charset="-122"/>
              <a:ea typeface="字魂扁桃体" pitchFamily="2" charset="-122"/>
              <a:cs typeface="+mn-ea"/>
              <a:sym typeface="+mn-lt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F9D2B5F8-2368-35AC-5889-5E9966246C7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341401" y="0"/>
            <a:ext cx="5509197" cy="4109165"/>
          </a:xfrm>
          <a:custGeom>
            <a:avLst/>
            <a:gdLst>
              <a:gd name="connsiteX0" fmla="*/ 0 w 5509197"/>
              <a:gd name="connsiteY0" fmla="*/ 0 h 4109165"/>
              <a:gd name="connsiteX1" fmla="*/ 5509197 w 5509197"/>
              <a:gd name="connsiteY1" fmla="*/ 0 h 4109165"/>
              <a:gd name="connsiteX2" fmla="*/ 5509197 w 5509197"/>
              <a:gd name="connsiteY2" fmla="*/ 4109165 h 4109165"/>
              <a:gd name="connsiteX3" fmla="*/ 0 w 5509197"/>
              <a:gd name="connsiteY3" fmla="*/ 4109165 h 4109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09197" h="4109165">
                <a:moveTo>
                  <a:pt x="0" y="0"/>
                </a:moveTo>
                <a:lnTo>
                  <a:pt x="5509197" y="0"/>
                </a:lnTo>
                <a:lnTo>
                  <a:pt x="5509197" y="4109165"/>
                </a:lnTo>
                <a:lnTo>
                  <a:pt x="0" y="4109165"/>
                </a:lnTo>
                <a:close/>
              </a:path>
            </a:pathLst>
          </a:custGeom>
        </p:spPr>
      </p:pic>
      <p:grpSp>
        <p:nvGrpSpPr>
          <p:cNvPr id="1135" name="图形 1133">
            <a:extLst>
              <a:ext uri="{FF2B5EF4-FFF2-40B4-BE49-F238E27FC236}">
                <a16:creationId xmlns:a16="http://schemas.microsoft.com/office/drawing/2014/main" id="{42755505-5638-10E5-D3D7-CE3E2DFDEE61}"/>
              </a:ext>
            </a:extLst>
          </p:cNvPr>
          <p:cNvGrpSpPr/>
          <p:nvPr/>
        </p:nvGrpSpPr>
        <p:grpSpPr>
          <a:xfrm>
            <a:off x="6431141" y="1676211"/>
            <a:ext cx="9839868" cy="4803931"/>
            <a:chOff x="7630955" y="5085628"/>
            <a:chExt cx="2109990" cy="1030120"/>
          </a:xfrm>
          <a:noFill/>
        </p:grpSpPr>
        <p:sp>
          <p:nvSpPr>
            <p:cNvPr id="1136" name="任意多边形: 形状 1135">
              <a:extLst>
                <a:ext uri="{FF2B5EF4-FFF2-40B4-BE49-F238E27FC236}">
                  <a16:creationId xmlns:a16="http://schemas.microsoft.com/office/drawing/2014/main" id="{54FF66A9-1199-5597-4889-9F10A82BDAB8}"/>
                </a:ext>
              </a:extLst>
            </p:cNvPr>
            <p:cNvSpPr/>
            <p:nvPr/>
          </p:nvSpPr>
          <p:spPr>
            <a:xfrm flipV="1">
              <a:off x="8938047" y="5255056"/>
              <a:ext cx="36037" cy="44816"/>
            </a:xfrm>
            <a:custGeom>
              <a:avLst/>
              <a:gdLst>
                <a:gd name="connsiteX0" fmla="*/ 35868 w 36037"/>
                <a:gd name="connsiteY0" fmla="*/ 36482 h 44816"/>
                <a:gd name="connsiteX1" fmla="*/ 5364 w 36037"/>
                <a:gd name="connsiteY1" fmla="*/ 31305 h 44816"/>
                <a:gd name="connsiteX2" fmla="*/ 14146 w 36037"/>
                <a:gd name="connsiteY2" fmla="*/ -396 h 44816"/>
                <a:gd name="connsiteX3" fmla="*/ 35868 w 36037"/>
                <a:gd name="connsiteY3" fmla="*/ 36482 h 44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037" h="44816">
                  <a:moveTo>
                    <a:pt x="35868" y="36482"/>
                  </a:moveTo>
                  <a:cubicBezTo>
                    <a:pt x="26530" y="48391"/>
                    <a:pt x="14818" y="47090"/>
                    <a:pt x="5364" y="31305"/>
                  </a:cubicBezTo>
                  <a:cubicBezTo>
                    <a:pt x="-4094" y="15515"/>
                    <a:pt x="-1594" y="1406"/>
                    <a:pt x="14146" y="-396"/>
                  </a:cubicBezTo>
                  <a:lnTo>
                    <a:pt x="35868" y="36482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37" name="任意多边形: 形状 1136">
              <a:extLst>
                <a:ext uri="{FF2B5EF4-FFF2-40B4-BE49-F238E27FC236}">
                  <a16:creationId xmlns:a16="http://schemas.microsoft.com/office/drawing/2014/main" id="{A1264E76-C719-8BE8-A87D-6AAAFB549FBE}"/>
                </a:ext>
              </a:extLst>
            </p:cNvPr>
            <p:cNvSpPr/>
            <p:nvPr/>
          </p:nvSpPr>
          <p:spPr>
            <a:xfrm flipV="1">
              <a:off x="8960966" y="5228031"/>
              <a:ext cx="42169" cy="40409"/>
            </a:xfrm>
            <a:custGeom>
              <a:avLst/>
              <a:gdLst>
                <a:gd name="connsiteX0" fmla="*/ 42000 w 42169"/>
                <a:gd name="connsiteY0" fmla="*/ 27547 h 40409"/>
                <a:gd name="connsiteX1" fmla="*/ 11450 w 42169"/>
                <a:gd name="connsiteY1" fmla="*/ 32433 h 40409"/>
                <a:gd name="connsiteX2" fmla="*/ 9584 w 42169"/>
                <a:gd name="connsiteY2" fmla="*/ -401 h 40409"/>
                <a:gd name="connsiteX3" fmla="*/ 42001 w 42169"/>
                <a:gd name="connsiteY3" fmla="*/ 27548 h 40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169" h="40409">
                  <a:moveTo>
                    <a:pt x="42000" y="27547"/>
                  </a:moveTo>
                  <a:cubicBezTo>
                    <a:pt x="36982" y="41819"/>
                    <a:pt x="25476" y="44353"/>
                    <a:pt x="11450" y="32433"/>
                  </a:cubicBezTo>
                  <a:cubicBezTo>
                    <a:pt x="-2578" y="20522"/>
                    <a:pt x="-4742" y="6360"/>
                    <a:pt x="9584" y="-401"/>
                  </a:cubicBezTo>
                  <a:lnTo>
                    <a:pt x="42001" y="27548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38" name="任意多边形: 形状 1137">
              <a:extLst>
                <a:ext uri="{FF2B5EF4-FFF2-40B4-BE49-F238E27FC236}">
                  <a16:creationId xmlns:a16="http://schemas.microsoft.com/office/drawing/2014/main" id="{9742F12D-64FA-0F95-5BEC-803ED286F78A}"/>
                </a:ext>
              </a:extLst>
            </p:cNvPr>
            <p:cNvSpPr/>
            <p:nvPr/>
          </p:nvSpPr>
          <p:spPr>
            <a:xfrm flipV="1">
              <a:off x="8993507" y="5208100"/>
              <a:ext cx="44156" cy="37159"/>
            </a:xfrm>
            <a:custGeom>
              <a:avLst/>
              <a:gdLst>
                <a:gd name="connsiteX0" fmla="*/ 43988 w 44156"/>
                <a:gd name="connsiteY0" fmla="*/ 21983 h 37159"/>
                <a:gd name="connsiteX1" fmla="*/ 14612 w 44156"/>
                <a:gd name="connsiteY1" fmla="*/ 31713 h 37159"/>
                <a:gd name="connsiteX2" fmla="*/ 7508 w 44156"/>
                <a:gd name="connsiteY2" fmla="*/ -405 h 37159"/>
                <a:gd name="connsiteX3" fmla="*/ 43987 w 44156"/>
                <a:gd name="connsiteY3" fmla="*/ 21983 h 37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156" h="37159">
                  <a:moveTo>
                    <a:pt x="43988" y="21983"/>
                  </a:moveTo>
                  <a:cubicBezTo>
                    <a:pt x="41327" y="36882"/>
                    <a:pt x="30370" y="41227"/>
                    <a:pt x="14612" y="31713"/>
                  </a:cubicBezTo>
                  <a:cubicBezTo>
                    <a:pt x="-1142" y="22203"/>
                    <a:pt x="-5547" y="8567"/>
                    <a:pt x="7508" y="-405"/>
                  </a:cubicBezTo>
                  <a:lnTo>
                    <a:pt x="43987" y="21983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39" name="任意多边形: 形状 1138">
              <a:extLst>
                <a:ext uri="{FF2B5EF4-FFF2-40B4-BE49-F238E27FC236}">
                  <a16:creationId xmlns:a16="http://schemas.microsoft.com/office/drawing/2014/main" id="{DFE76DC5-6093-2007-F3D2-D2A458AC4C25}"/>
                </a:ext>
              </a:extLst>
            </p:cNvPr>
            <p:cNvSpPr/>
            <p:nvPr/>
          </p:nvSpPr>
          <p:spPr>
            <a:xfrm flipV="1">
              <a:off x="8908812" y="5352376"/>
              <a:ext cx="35854" cy="59642"/>
            </a:xfrm>
            <a:custGeom>
              <a:avLst/>
              <a:gdLst>
                <a:gd name="connsiteX0" fmla="*/ 31050 w 35854"/>
                <a:gd name="connsiteY0" fmla="*/ 58755 h 59642"/>
                <a:gd name="connsiteX1" fmla="*/ -70 w 35854"/>
                <a:gd name="connsiteY1" fmla="*/ 25098 h 59642"/>
                <a:gd name="connsiteX2" fmla="*/ 35684 w 35854"/>
                <a:gd name="connsiteY2" fmla="*/ 2451 h 59642"/>
                <a:gd name="connsiteX3" fmla="*/ 31049 w 35854"/>
                <a:gd name="connsiteY3" fmla="*/ 58755 h 59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854" h="59642">
                  <a:moveTo>
                    <a:pt x="31050" y="58755"/>
                  </a:moveTo>
                  <a:cubicBezTo>
                    <a:pt x="12841" y="62665"/>
                    <a:pt x="-1519" y="43441"/>
                    <a:pt x="-70" y="25098"/>
                  </a:cubicBezTo>
                  <a:cubicBezTo>
                    <a:pt x="1383" y="6761"/>
                    <a:pt x="17006" y="-6404"/>
                    <a:pt x="35684" y="2451"/>
                  </a:cubicBezTo>
                  <a:lnTo>
                    <a:pt x="31049" y="58755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0" name="任意多边形: 形状 1139">
              <a:extLst>
                <a:ext uri="{FF2B5EF4-FFF2-40B4-BE49-F238E27FC236}">
                  <a16:creationId xmlns:a16="http://schemas.microsoft.com/office/drawing/2014/main" id="{049C3973-2D8F-AA8D-AEAB-D0603EDE3AC7}"/>
                </a:ext>
              </a:extLst>
            </p:cNvPr>
            <p:cNvSpPr/>
            <p:nvPr/>
          </p:nvSpPr>
          <p:spPr>
            <a:xfrm flipV="1">
              <a:off x="8846867" y="5293158"/>
              <a:ext cx="103166" cy="69305"/>
            </a:xfrm>
            <a:custGeom>
              <a:avLst/>
              <a:gdLst>
                <a:gd name="connsiteX0" fmla="*/ 102995 w 103166"/>
                <a:gd name="connsiteY0" fmla="*/ 62768 h 69305"/>
                <a:gd name="connsiteX1" fmla="*/ 54548 w 103166"/>
                <a:gd name="connsiteY1" fmla="*/ 49895 h 69305"/>
                <a:gd name="connsiteX2" fmla="*/ -171 w 103166"/>
                <a:gd name="connsiteY2" fmla="*/ -386 h 69305"/>
                <a:gd name="connsiteX3" fmla="*/ 48484 w 103166"/>
                <a:gd name="connsiteY3" fmla="*/ 14531 h 69305"/>
                <a:gd name="connsiteX4" fmla="*/ 93017 w 103166"/>
                <a:gd name="connsiteY4" fmla="*/ 9198 h 69305"/>
                <a:gd name="connsiteX5" fmla="*/ 102995 w 103166"/>
                <a:gd name="connsiteY5" fmla="*/ 62769 h 69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3166" h="69305">
                  <a:moveTo>
                    <a:pt x="102995" y="62768"/>
                  </a:moveTo>
                  <a:cubicBezTo>
                    <a:pt x="91964" y="76293"/>
                    <a:pt x="67449" y="65492"/>
                    <a:pt x="54548" y="49895"/>
                  </a:cubicBezTo>
                  <a:cubicBezTo>
                    <a:pt x="38291" y="30250"/>
                    <a:pt x="3546" y="42452"/>
                    <a:pt x="-171" y="-386"/>
                  </a:cubicBezTo>
                  <a:cubicBezTo>
                    <a:pt x="16373" y="17997"/>
                    <a:pt x="37109" y="20649"/>
                    <a:pt x="48484" y="14531"/>
                  </a:cubicBezTo>
                  <a:cubicBezTo>
                    <a:pt x="59857" y="8421"/>
                    <a:pt x="77654" y="416"/>
                    <a:pt x="93017" y="9198"/>
                  </a:cubicBezTo>
                  <a:lnTo>
                    <a:pt x="102995" y="62769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1" name="任意多边形: 形状 1140">
              <a:extLst>
                <a:ext uri="{FF2B5EF4-FFF2-40B4-BE49-F238E27FC236}">
                  <a16:creationId xmlns:a16="http://schemas.microsoft.com/office/drawing/2014/main" id="{33AEF1F1-B8D2-31A3-1B99-62A87BCD00EE}"/>
                </a:ext>
              </a:extLst>
            </p:cNvPr>
            <p:cNvSpPr/>
            <p:nvPr/>
          </p:nvSpPr>
          <p:spPr>
            <a:xfrm flipV="1">
              <a:off x="8908355" y="5409418"/>
              <a:ext cx="42523" cy="65497"/>
            </a:xfrm>
            <a:custGeom>
              <a:avLst/>
              <a:gdLst>
                <a:gd name="connsiteX0" fmla="*/ 33054 w 42523"/>
                <a:gd name="connsiteY0" fmla="*/ 63919 h 65497"/>
                <a:gd name="connsiteX1" fmla="*/ -31 w 42523"/>
                <a:gd name="connsiteY1" fmla="*/ 27158 h 65497"/>
                <a:gd name="connsiteX2" fmla="*/ 42353 w 42523"/>
                <a:gd name="connsiteY2" fmla="*/ 4667 h 65497"/>
                <a:gd name="connsiteX3" fmla="*/ 33055 w 42523"/>
                <a:gd name="connsiteY3" fmla="*/ 63919 h 65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523" h="65497">
                  <a:moveTo>
                    <a:pt x="33054" y="63919"/>
                  </a:moveTo>
                  <a:cubicBezTo>
                    <a:pt x="14274" y="70372"/>
                    <a:pt x="-1844" y="50087"/>
                    <a:pt x="-31" y="27158"/>
                  </a:cubicBezTo>
                  <a:cubicBezTo>
                    <a:pt x="1518" y="7527"/>
                    <a:pt x="34757" y="-9041"/>
                    <a:pt x="42353" y="4667"/>
                  </a:cubicBezTo>
                  <a:lnTo>
                    <a:pt x="33055" y="63919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2" name="任意多边形: 形状 1141">
              <a:extLst>
                <a:ext uri="{FF2B5EF4-FFF2-40B4-BE49-F238E27FC236}">
                  <a16:creationId xmlns:a16="http://schemas.microsoft.com/office/drawing/2014/main" id="{2AC1045B-ACE6-775E-5EBC-82A26CE665A0}"/>
                </a:ext>
              </a:extLst>
            </p:cNvPr>
            <p:cNvSpPr/>
            <p:nvPr/>
          </p:nvSpPr>
          <p:spPr>
            <a:xfrm flipV="1">
              <a:off x="8846563" y="5498202"/>
              <a:ext cx="60968" cy="74887"/>
            </a:xfrm>
            <a:custGeom>
              <a:avLst/>
              <a:gdLst>
                <a:gd name="connsiteX0" fmla="*/ 58174 w 60968"/>
                <a:gd name="connsiteY0" fmla="*/ 1970 h 74887"/>
                <a:gd name="connsiteX1" fmla="*/ 36118 w 60968"/>
                <a:gd name="connsiteY1" fmla="*/ 39354 h 74887"/>
                <a:gd name="connsiteX2" fmla="*/ 7219 w 60968"/>
                <a:gd name="connsiteY2" fmla="*/ 74540 h 74887"/>
                <a:gd name="connsiteX3" fmla="*/ 9195 w 60968"/>
                <a:gd name="connsiteY3" fmla="*/ 38983 h 74887"/>
                <a:gd name="connsiteX4" fmla="*/ 7020 w 60968"/>
                <a:gd name="connsiteY4" fmla="*/ 17493 h 74887"/>
                <a:gd name="connsiteX5" fmla="*/ 58174 w 60968"/>
                <a:gd name="connsiteY5" fmla="*/ 1970 h 74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968" h="74887">
                  <a:moveTo>
                    <a:pt x="58174" y="1970"/>
                  </a:moveTo>
                  <a:cubicBezTo>
                    <a:pt x="67810" y="15466"/>
                    <a:pt x="48720" y="35184"/>
                    <a:pt x="36118" y="39354"/>
                  </a:cubicBezTo>
                  <a:cubicBezTo>
                    <a:pt x="23512" y="43527"/>
                    <a:pt x="4692" y="59804"/>
                    <a:pt x="7219" y="74540"/>
                  </a:cubicBezTo>
                  <a:cubicBezTo>
                    <a:pt x="-2573" y="67675"/>
                    <a:pt x="-3339" y="54004"/>
                    <a:pt x="9195" y="38983"/>
                  </a:cubicBezTo>
                  <a:cubicBezTo>
                    <a:pt x="18689" y="27615"/>
                    <a:pt x="12978" y="19163"/>
                    <a:pt x="7020" y="17493"/>
                  </a:cubicBezTo>
                  <a:cubicBezTo>
                    <a:pt x="14975" y="10279"/>
                    <a:pt x="41398" y="-6458"/>
                    <a:pt x="58174" y="1970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3" name="任意多边形: 形状 1142">
              <a:extLst>
                <a:ext uri="{FF2B5EF4-FFF2-40B4-BE49-F238E27FC236}">
                  <a16:creationId xmlns:a16="http://schemas.microsoft.com/office/drawing/2014/main" id="{174D6F10-A490-B647-5EB6-C768E8AFB806}"/>
                </a:ext>
              </a:extLst>
            </p:cNvPr>
            <p:cNvSpPr/>
            <p:nvPr/>
          </p:nvSpPr>
          <p:spPr>
            <a:xfrm flipV="1">
              <a:off x="8852440" y="5450979"/>
              <a:ext cx="96284" cy="60612"/>
            </a:xfrm>
            <a:custGeom>
              <a:avLst/>
              <a:gdLst>
                <a:gd name="connsiteX0" fmla="*/ 96113 w 96284"/>
                <a:gd name="connsiteY0" fmla="*/ 37856 h 60612"/>
                <a:gd name="connsiteX1" fmla="*/ 55777 w 96284"/>
                <a:gd name="connsiteY1" fmla="*/ 43807 h 60612"/>
                <a:gd name="connsiteX2" fmla="*/ -171 w 96284"/>
                <a:gd name="connsiteY2" fmla="*/ 56922 h 60612"/>
                <a:gd name="connsiteX3" fmla="*/ 24906 w 96284"/>
                <a:gd name="connsiteY3" fmla="*/ 26881 h 60612"/>
                <a:gd name="connsiteX4" fmla="*/ 91516 w 96284"/>
                <a:gd name="connsiteY4" fmla="*/ 10826 h 60612"/>
                <a:gd name="connsiteX5" fmla="*/ 96113 w 96284"/>
                <a:gd name="connsiteY5" fmla="*/ 37856 h 60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6284" h="60612">
                  <a:moveTo>
                    <a:pt x="96113" y="37856"/>
                  </a:moveTo>
                  <a:cubicBezTo>
                    <a:pt x="84614" y="54947"/>
                    <a:pt x="68409" y="50278"/>
                    <a:pt x="55777" y="43807"/>
                  </a:cubicBezTo>
                  <a:cubicBezTo>
                    <a:pt x="37237" y="34313"/>
                    <a:pt x="21953" y="71219"/>
                    <a:pt x="-171" y="56922"/>
                  </a:cubicBezTo>
                  <a:cubicBezTo>
                    <a:pt x="15907" y="54362"/>
                    <a:pt x="21419" y="34610"/>
                    <a:pt x="24906" y="26881"/>
                  </a:cubicBezTo>
                  <a:cubicBezTo>
                    <a:pt x="34867" y="4777"/>
                    <a:pt x="70111" y="-12646"/>
                    <a:pt x="91516" y="10826"/>
                  </a:cubicBezTo>
                  <a:lnTo>
                    <a:pt x="96113" y="37856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4" name="任意多边形: 形状 1143">
              <a:extLst>
                <a:ext uri="{FF2B5EF4-FFF2-40B4-BE49-F238E27FC236}">
                  <a16:creationId xmlns:a16="http://schemas.microsoft.com/office/drawing/2014/main" id="{FC501774-7B57-376D-3ADC-024ACB2CA37A}"/>
                </a:ext>
              </a:extLst>
            </p:cNvPr>
            <p:cNvSpPr/>
            <p:nvPr/>
          </p:nvSpPr>
          <p:spPr>
            <a:xfrm flipV="1">
              <a:off x="8897967" y="5497905"/>
              <a:ext cx="50741" cy="72820"/>
            </a:xfrm>
            <a:custGeom>
              <a:avLst/>
              <a:gdLst>
                <a:gd name="connsiteX0" fmla="*/ 48085 w 50741"/>
                <a:gd name="connsiteY0" fmla="*/ 72473 h 72820"/>
                <a:gd name="connsiteX1" fmla="*/ 3434 w 50741"/>
                <a:gd name="connsiteY1" fmla="*/ 50120 h 72820"/>
                <a:gd name="connsiteX2" fmla="*/ 11759 w 50741"/>
                <a:gd name="connsiteY2" fmla="*/ -347 h 72820"/>
                <a:gd name="connsiteX3" fmla="*/ 48085 w 50741"/>
                <a:gd name="connsiteY3" fmla="*/ 72472 h 72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741" h="72820">
                  <a:moveTo>
                    <a:pt x="48085" y="72473"/>
                  </a:moveTo>
                  <a:cubicBezTo>
                    <a:pt x="24525" y="70523"/>
                    <a:pt x="9199" y="60081"/>
                    <a:pt x="3434" y="50120"/>
                  </a:cubicBezTo>
                  <a:cubicBezTo>
                    <a:pt x="-2332" y="40160"/>
                    <a:pt x="-2272" y="10172"/>
                    <a:pt x="11759" y="-347"/>
                  </a:cubicBezTo>
                  <a:cubicBezTo>
                    <a:pt x="31384" y="11721"/>
                    <a:pt x="59043" y="45931"/>
                    <a:pt x="48085" y="72472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5" name="任意多边形: 形状 1144">
              <a:extLst>
                <a:ext uri="{FF2B5EF4-FFF2-40B4-BE49-F238E27FC236}">
                  <a16:creationId xmlns:a16="http://schemas.microsoft.com/office/drawing/2014/main" id="{5EE82012-783E-26CD-DD61-ECA84D88B70E}"/>
                </a:ext>
              </a:extLst>
            </p:cNvPr>
            <p:cNvSpPr/>
            <p:nvPr/>
          </p:nvSpPr>
          <p:spPr>
            <a:xfrm flipV="1">
              <a:off x="8832638" y="5527874"/>
              <a:ext cx="24547" cy="27396"/>
            </a:xfrm>
            <a:custGeom>
              <a:avLst/>
              <a:gdLst>
                <a:gd name="connsiteX0" fmla="*/ -172 w 24547"/>
                <a:gd name="connsiteY0" fmla="*/ 23920 h 27396"/>
                <a:gd name="connsiteX1" fmla="*/ 18142 w 24547"/>
                <a:gd name="connsiteY1" fmla="*/ 21032 h 27396"/>
                <a:gd name="connsiteX2" fmla="*/ 20938 w 24547"/>
                <a:gd name="connsiteY2" fmla="*/ -346 h 27396"/>
                <a:gd name="connsiteX3" fmla="*/ -172 w 24547"/>
                <a:gd name="connsiteY3" fmla="*/ 23919 h 27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47" h="27396">
                  <a:moveTo>
                    <a:pt x="-172" y="23920"/>
                  </a:moveTo>
                  <a:cubicBezTo>
                    <a:pt x="3517" y="29745"/>
                    <a:pt x="13546" y="26661"/>
                    <a:pt x="18142" y="21032"/>
                  </a:cubicBezTo>
                  <a:cubicBezTo>
                    <a:pt x="22740" y="15395"/>
                    <a:pt x="27985" y="3903"/>
                    <a:pt x="20938" y="-346"/>
                  </a:cubicBezTo>
                  <a:lnTo>
                    <a:pt x="-172" y="23919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6" name="任意多边形: 形状 1145">
              <a:extLst>
                <a:ext uri="{FF2B5EF4-FFF2-40B4-BE49-F238E27FC236}">
                  <a16:creationId xmlns:a16="http://schemas.microsoft.com/office/drawing/2014/main" id="{69C6A416-69D6-DF4A-01F8-6389A46EAC46}"/>
                </a:ext>
              </a:extLst>
            </p:cNvPr>
            <p:cNvSpPr/>
            <p:nvPr/>
          </p:nvSpPr>
          <p:spPr>
            <a:xfrm flipV="1">
              <a:off x="8765010" y="5436073"/>
              <a:ext cx="38584" cy="42112"/>
            </a:xfrm>
            <a:custGeom>
              <a:avLst/>
              <a:gdLst>
                <a:gd name="connsiteX0" fmla="*/ -173 w 38584"/>
                <a:gd name="connsiteY0" fmla="*/ 34330 h 42112"/>
                <a:gd name="connsiteX1" fmla="*/ 32569 w 38584"/>
                <a:gd name="connsiteY1" fmla="*/ 31015 h 42112"/>
                <a:gd name="connsiteX2" fmla="*/ 27945 w 38584"/>
                <a:gd name="connsiteY2" fmla="*/ -362 h 42112"/>
                <a:gd name="connsiteX3" fmla="*/ -173 w 38584"/>
                <a:gd name="connsiteY3" fmla="*/ 34330 h 42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584" h="42112">
                  <a:moveTo>
                    <a:pt x="-173" y="34330"/>
                  </a:moveTo>
                  <a:cubicBezTo>
                    <a:pt x="2700" y="42310"/>
                    <a:pt x="21602" y="47218"/>
                    <a:pt x="32569" y="31015"/>
                  </a:cubicBezTo>
                  <a:cubicBezTo>
                    <a:pt x="43541" y="14809"/>
                    <a:pt x="37363" y="754"/>
                    <a:pt x="27945" y="-362"/>
                  </a:cubicBezTo>
                  <a:lnTo>
                    <a:pt x="-173" y="34330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7" name="任意多边形: 形状 1146">
              <a:extLst>
                <a:ext uri="{FF2B5EF4-FFF2-40B4-BE49-F238E27FC236}">
                  <a16:creationId xmlns:a16="http://schemas.microsoft.com/office/drawing/2014/main" id="{E654848F-0D08-D0BF-9552-26E81A8D7042}"/>
                </a:ext>
              </a:extLst>
            </p:cNvPr>
            <p:cNvSpPr/>
            <p:nvPr/>
          </p:nvSpPr>
          <p:spPr>
            <a:xfrm flipV="1">
              <a:off x="8793823" y="5476912"/>
              <a:ext cx="44232" cy="54184"/>
            </a:xfrm>
            <a:custGeom>
              <a:avLst/>
              <a:gdLst>
                <a:gd name="connsiteX0" fmla="*/ -172 w 44232"/>
                <a:gd name="connsiteY0" fmla="*/ 50936 h 54184"/>
                <a:gd name="connsiteX1" fmla="*/ 32630 w 44232"/>
                <a:gd name="connsiteY1" fmla="*/ 39957 h 54184"/>
                <a:gd name="connsiteX2" fmla="*/ 38676 w 44232"/>
                <a:gd name="connsiteY2" fmla="*/ -353 h 54184"/>
                <a:gd name="connsiteX3" fmla="*/ -173 w 44232"/>
                <a:gd name="connsiteY3" fmla="*/ 50936 h 54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232" h="54184">
                  <a:moveTo>
                    <a:pt x="-172" y="50936"/>
                  </a:moveTo>
                  <a:cubicBezTo>
                    <a:pt x="1125" y="55558"/>
                    <a:pt x="16948" y="56408"/>
                    <a:pt x="32630" y="39957"/>
                  </a:cubicBezTo>
                  <a:cubicBezTo>
                    <a:pt x="48322" y="23479"/>
                    <a:pt x="45298" y="8569"/>
                    <a:pt x="38676" y="-353"/>
                  </a:cubicBezTo>
                  <a:lnTo>
                    <a:pt x="-173" y="50936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8" name="任意多边形: 形状 1147">
              <a:extLst>
                <a:ext uri="{FF2B5EF4-FFF2-40B4-BE49-F238E27FC236}">
                  <a16:creationId xmlns:a16="http://schemas.microsoft.com/office/drawing/2014/main" id="{3108B339-0691-D800-D2AA-21D1BE5B00A1}"/>
                </a:ext>
              </a:extLst>
            </p:cNvPr>
            <p:cNvSpPr/>
            <p:nvPr/>
          </p:nvSpPr>
          <p:spPr>
            <a:xfrm flipV="1">
              <a:off x="8735857" y="5339591"/>
              <a:ext cx="43254" cy="102711"/>
            </a:xfrm>
            <a:custGeom>
              <a:avLst/>
              <a:gdLst>
                <a:gd name="connsiteX0" fmla="*/ 27074 w 43254"/>
                <a:gd name="connsiteY0" fmla="*/ -374 h 102711"/>
                <a:gd name="connsiteX1" fmla="*/ 40599 w 43254"/>
                <a:gd name="connsiteY1" fmla="*/ 26996 h 102711"/>
                <a:gd name="connsiteX2" fmla="*/ 40575 w 43254"/>
                <a:gd name="connsiteY2" fmla="*/ 71659 h 102711"/>
                <a:gd name="connsiteX3" fmla="*/ 31689 w 43254"/>
                <a:gd name="connsiteY3" fmla="*/ 102338 h 102711"/>
                <a:gd name="connsiteX4" fmla="*/ 20989 w 43254"/>
                <a:gd name="connsiteY4" fmla="*/ 74266 h 102711"/>
                <a:gd name="connsiteX5" fmla="*/ 364 w 43254"/>
                <a:gd name="connsiteY5" fmla="*/ 33969 h 102711"/>
                <a:gd name="connsiteX6" fmla="*/ 27072 w 43254"/>
                <a:gd name="connsiteY6" fmla="*/ -373 h 102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254" h="102711">
                  <a:moveTo>
                    <a:pt x="27074" y="-374"/>
                  </a:moveTo>
                  <a:cubicBezTo>
                    <a:pt x="41464" y="854"/>
                    <a:pt x="46643" y="17179"/>
                    <a:pt x="40599" y="26996"/>
                  </a:cubicBezTo>
                  <a:cubicBezTo>
                    <a:pt x="29591" y="44863"/>
                    <a:pt x="48219" y="61374"/>
                    <a:pt x="40575" y="71659"/>
                  </a:cubicBezTo>
                  <a:cubicBezTo>
                    <a:pt x="32933" y="81943"/>
                    <a:pt x="27647" y="95098"/>
                    <a:pt x="31689" y="102338"/>
                  </a:cubicBezTo>
                  <a:cubicBezTo>
                    <a:pt x="20487" y="95821"/>
                    <a:pt x="17934" y="84914"/>
                    <a:pt x="20989" y="74266"/>
                  </a:cubicBezTo>
                  <a:cubicBezTo>
                    <a:pt x="24044" y="63619"/>
                    <a:pt x="-4391" y="46238"/>
                    <a:pt x="364" y="33969"/>
                  </a:cubicBezTo>
                  <a:lnTo>
                    <a:pt x="27072" y="-373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9" name="任意多边形: 形状 1148">
              <a:extLst>
                <a:ext uri="{FF2B5EF4-FFF2-40B4-BE49-F238E27FC236}">
                  <a16:creationId xmlns:a16="http://schemas.microsoft.com/office/drawing/2014/main" id="{0BF43DBD-DC19-4E1C-364C-05EE3127512F}"/>
                </a:ext>
              </a:extLst>
            </p:cNvPr>
            <p:cNvSpPr/>
            <p:nvPr/>
          </p:nvSpPr>
          <p:spPr>
            <a:xfrm flipV="1">
              <a:off x="8505352" y="5279919"/>
              <a:ext cx="52846" cy="29261"/>
            </a:xfrm>
            <a:custGeom>
              <a:avLst/>
              <a:gdLst>
                <a:gd name="connsiteX0" fmla="*/ 52668 w 52846"/>
                <a:gd name="connsiteY0" fmla="*/ 3883 h 29261"/>
                <a:gd name="connsiteX1" fmla="*/ 17902 w 52846"/>
                <a:gd name="connsiteY1" fmla="*/ 28079 h 29261"/>
                <a:gd name="connsiteX2" fmla="*/ 956 w 52846"/>
                <a:gd name="connsiteY2" fmla="*/ -392 h 29261"/>
                <a:gd name="connsiteX3" fmla="*/ 52668 w 52846"/>
                <a:gd name="connsiteY3" fmla="*/ 3882 h 29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846" h="29261">
                  <a:moveTo>
                    <a:pt x="52668" y="3883"/>
                  </a:moveTo>
                  <a:cubicBezTo>
                    <a:pt x="52633" y="21873"/>
                    <a:pt x="31728" y="31847"/>
                    <a:pt x="17902" y="28079"/>
                  </a:cubicBezTo>
                  <a:cubicBezTo>
                    <a:pt x="4083" y="24308"/>
                    <a:pt x="-3122" y="10359"/>
                    <a:pt x="956" y="-392"/>
                  </a:cubicBezTo>
                  <a:lnTo>
                    <a:pt x="52668" y="3882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0" name="任意多边形: 形状 1149">
              <a:extLst>
                <a:ext uri="{FF2B5EF4-FFF2-40B4-BE49-F238E27FC236}">
                  <a16:creationId xmlns:a16="http://schemas.microsoft.com/office/drawing/2014/main" id="{927F4C09-A610-2BB7-D0F6-1C571A88272B}"/>
                </a:ext>
              </a:extLst>
            </p:cNvPr>
            <p:cNvSpPr/>
            <p:nvPr/>
          </p:nvSpPr>
          <p:spPr>
            <a:xfrm flipV="1">
              <a:off x="8558199" y="5278045"/>
              <a:ext cx="60455" cy="37337"/>
            </a:xfrm>
            <a:custGeom>
              <a:avLst/>
              <a:gdLst>
                <a:gd name="connsiteX0" fmla="*/ 58521 w 60455"/>
                <a:gd name="connsiteY0" fmla="*/ -391 h 37337"/>
                <a:gd name="connsiteX1" fmla="*/ 32895 w 60455"/>
                <a:gd name="connsiteY1" fmla="*/ 36528 h 37337"/>
                <a:gd name="connsiteX2" fmla="*/ -177 w 60455"/>
                <a:gd name="connsiteY2" fmla="*/ 10109 h 37337"/>
                <a:gd name="connsiteX3" fmla="*/ 58521 w 60455"/>
                <a:gd name="connsiteY3" fmla="*/ -392 h 37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455" h="37337">
                  <a:moveTo>
                    <a:pt x="58521" y="-391"/>
                  </a:moveTo>
                  <a:cubicBezTo>
                    <a:pt x="66236" y="18677"/>
                    <a:pt x="46875" y="33666"/>
                    <a:pt x="32895" y="36528"/>
                  </a:cubicBezTo>
                  <a:cubicBezTo>
                    <a:pt x="18921" y="39391"/>
                    <a:pt x="318" y="27220"/>
                    <a:pt x="-177" y="10109"/>
                  </a:cubicBezTo>
                  <a:lnTo>
                    <a:pt x="58521" y="-392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1" name="任意多边形: 形状 1150">
              <a:extLst>
                <a:ext uri="{FF2B5EF4-FFF2-40B4-BE49-F238E27FC236}">
                  <a16:creationId xmlns:a16="http://schemas.microsoft.com/office/drawing/2014/main" id="{A3694006-D382-FAED-267F-68952448BC66}"/>
                </a:ext>
              </a:extLst>
            </p:cNvPr>
            <p:cNvSpPr/>
            <p:nvPr/>
          </p:nvSpPr>
          <p:spPr>
            <a:xfrm flipV="1">
              <a:off x="8615805" y="5241051"/>
              <a:ext cx="45934" cy="91714"/>
            </a:xfrm>
            <a:custGeom>
              <a:avLst/>
              <a:gdLst>
                <a:gd name="connsiteX0" fmla="*/ 33538 w 45934"/>
                <a:gd name="connsiteY0" fmla="*/ -394 h 91714"/>
                <a:gd name="connsiteX1" fmla="*/ 34842 w 45934"/>
                <a:gd name="connsiteY1" fmla="*/ 53237 h 91714"/>
                <a:gd name="connsiteX2" fmla="*/ 9961 w 45934"/>
                <a:gd name="connsiteY2" fmla="*/ 91321 h 91714"/>
                <a:gd name="connsiteX3" fmla="*/ 9260 w 45934"/>
                <a:gd name="connsiteY3" fmla="*/ 55829 h 91714"/>
                <a:gd name="connsiteX4" fmla="*/ 2465 w 45934"/>
                <a:gd name="connsiteY4" fmla="*/ 13302 h 91714"/>
                <a:gd name="connsiteX5" fmla="*/ 33539 w 45934"/>
                <a:gd name="connsiteY5" fmla="*/ -394 h 91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934" h="91714">
                  <a:moveTo>
                    <a:pt x="33538" y="-394"/>
                  </a:moveTo>
                  <a:cubicBezTo>
                    <a:pt x="50033" y="9307"/>
                    <a:pt x="49192" y="39790"/>
                    <a:pt x="34842" y="53237"/>
                  </a:cubicBezTo>
                  <a:cubicBezTo>
                    <a:pt x="22860" y="64459"/>
                    <a:pt x="6713" y="74592"/>
                    <a:pt x="9961" y="91321"/>
                  </a:cubicBezTo>
                  <a:cubicBezTo>
                    <a:pt x="-730" y="81756"/>
                    <a:pt x="3342" y="68834"/>
                    <a:pt x="9260" y="55829"/>
                  </a:cubicBezTo>
                  <a:cubicBezTo>
                    <a:pt x="15178" y="42823"/>
                    <a:pt x="-7702" y="33355"/>
                    <a:pt x="2465" y="13302"/>
                  </a:cubicBezTo>
                  <a:lnTo>
                    <a:pt x="33539" y="-394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2" name="任意多边形: 形状 1151">
              <a:extLst>
                <a:ext uri="{FF2B5EF4-FFF2-40B4-BE49-F238E27FC236}">
                  <a16:creationId xmlns:a16="http://schemas.microsoft.com/office/drawing/2014/main" id="{3D3C1F22-7023-08DF-9DE1-B5E8AE6C673C}"/>
                </a:ext>
              </a:extLst>
            </p:cNvPr>
            <p:cNvSpPr/>
            <p:nvPr/>
          </p:nvSpPr>
          <p:spPr>
            <a:xfrm flipV="1">
              <a:off x="8647615" y="5316216"/>
              <a:ext cx="42747" cy="37869"/>
            </a:xfrm>
            <a:custGeom>
              <a:avLst/>
              <a:gdLst>
                <a:gd name="connsiteX0" fmla="*/ -176 w 42747"/>
                <a:gd name="connsiteY0" fmla="*/ 21412 h 37869"/>
                <a:gd name="connsiteX1" fmla="*/ 31877 w 42747"/>
                <a:gd name="connsiteY1" fmla="*/ 33391 h 37869"/>
                <a:gd name="connsiteX2" fmla="*/ 32572 w 42747"/>
                <a:gd name="connsiteY2" fmla="*/ -385 h 37869"/>
                <a:gd name="connsiteX3" fmla="*/ -176 w 42747"/>
                <a:gd name="connsiteY3" fmla="*/ 21412 h 37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747" h="37869">
                  <a:moveTo>
                    <a:pt x="-176" y="21412"/>
                  </a:moveTo>
                  <a:cubicBezTo>
                    <a:pt x="2945" y="33867"/>
                    <a:pt x="18524" y="43198"/>
                    <a:pt x="31877" y="33391"/>
                  </a:cubicBezTo>
                  <a:cubicBezTo>
                    <a:pt x="45234" y="23589"/>
                    <a:pt x="46762" y="8402"/>
                    <a:pt x="32572" y="-385"/>
                  </a:cubicBezTo>
                  <a:lnTo>
                    <a:pt x="-176" y="21412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3" name="任意多边形: 形状 1152">
              <a:extLst>
                <a:ext uri="{FF2B5EF4-FFF2-40B4-BE49-F238E27FC236}">
                  <a16:creationId xmlns:a16="http://schemas.microsoft.com/office/drawing/2014/main" id="{B2E57972-1348-824B-AC08-FE5A5AD811CA}"/>
                </a:ext>
              </a:extLst>
            </p:cNvPr>
            <p:cNvSpPr/>
            <p:nvPr/>
          </p:nvSpPr>
          <p:spPr>
            <a:xfrm flipV="1">
              <a:off x="8678214" y="5339501"/>
              <a:ext cx="41635" cy="39442"/>
            </a:xfrm>
            <a:custGeom>
              <a:avLst/>
              <a:gdLst>
                <a:gd name="connsiteX0" fmla="*/ -175 w 41635"/>
                <a:gd name="connsiteY0" fmla="*/ 25796 h 39442"/>
                <a:gd name="connsiteX1" fmla="*/ 33239 w 41635"/>
                <a:gd name="connsiteY1" fmla="*/ 33155 h 39442"/>
                <a:gd name="connsiteX2" fmla="*/ 29187 w 41635"/>
                <a:gd name="connsiteY2" fmla="*/ -380 h 39442"/>
                <a:gd name="connsiteX3" fmla="*/ -175 w 41635"/>
                <a:gd name="connsiteY3" fmla="*/ 25796 h 39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635" h="39442">
                  <a:moveTo>
                    <a:pt x="-175" y="25796"/>
                  </a:moveTo>
                  <a:cubicBezTo>
                    <a:pt x="4665" y="37684"/>
                    <a:pt x="21397" y="44737"/>
                    <a:pt x="33239" y="33155"/>
                  </a:cubicBezTo>
                  <a:cubicBezTo>
                    <a:pt x="45084" y="21577"/>
                    <a:pt x="44466" y="6327"/>
                    <a:pt x="29187" y="-380"/>
                  </a:cubicBezTo>
                  <a:lnTo>
                    <a:pt x="-175" y="25796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4" name="任意多边形: 形状 1153">
              <a:extLst>
                <a:ext uri="{FF2B5EF4-FFF2-40B4-BE49-F238E27FC236}">
                  <a16:creationId xmlns:a16="http://schemas.microsoft.com/office/drawing/2014/main" id="{04D96453-C71C-99C0-D7CC-A62D47F2393B}"/>
                </a:ext>
              </a:extLst>
            </p:cNvPr>
            <p:cNvSpPr/>
            <p:nvPr/>
          </p:nvSpPr>
          <p:spPr>
            <a:xfrm flipV="1">
              <a:off x="8705955" y="5364880"/>
              <a:ext cx="41131" cy="39910"/>
            </a:xfrm>
            <a:custGeom>
              <a:avLst/>
              <a:gdLst>
                <a:gd name="connsiteX0" fmla="*/ -175 w 41131"/>
                <a:gd name="connsiteY0" fmla="*/ 27239 h 39910"/>
                <a:gd name="connsiteX1" fmla="*/ 33574 w 41131"/>
                <a:gd name="connsiteY1" fmla="*/ 32921 h 39910"/>
                <a:gd name="connsiteX2" fmla="*/ 27850 w 41131"/>
                <a:gd name="connsiteY2" fmla="*/ -375 h 39910"/>
                <a:gd name="connsiteX3" fmla="*/ -175 w 41131"/>
                <a:gd name="connsiteY3" fmla="*/ 27238 h 39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131" h="39910">
                  <a:moveTo>
                    <a:pt x="-175" y="27239"/>
                  </a:moveTo>
                  <a:cubicBezTo>
                    <a:pt x="5254" y="38872"/>
                    <a:pt x="22322" y="45078"/>
                    <a:pt x="33574" y="32921"/>
                  </a:cubicBezTo>
                  <a:cubicBezTo>
                    <a:pt x="44825" y="20763"/>
                    <a:pt x="43446" y="5560"/>
                    <a:pt x="27850" y="-375"/>
                  </a:cubicBezTo>
                  <a:lnTo>
                    <a:pt x="-175" y="27238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5" name="任意多边形: 形状 1154">
              <a:extLst>
                <a:ext uri="{FF2B5EF4-FFF2-40B4-BE49-F238E27FC236}">
                  <a16:creationId xmlns:a16="http://schemas.microsoft.com/office/drawing/2014/main" id="{1A540EBA-FBA3-3D05-E89F-9D626A5330AD}"/>
                </a:ext>
              </a:extLst>
            </p:cNvPr>
            <p:cNvSpPr/>
            <p:nvPr/>
          </p:nvSpPr>
          <p:spPr>
            <a:xfrm flipV="1">
              <a:off x="8293751" y="5396067"/>
              <a:ext cx="64898" cy="55058"/>
            </a:xfrm>
            <a:custGeom>
              <a:avLst/>
              <a:gdLst>
                <a:gd name="connsiteX0" fmla="*/ 64716 w 64898"/>
                <a:gd name="connsiteY0" fmla="*/ 44054 h 55058"/>
                <a:gd name="connsiteX1" fmla="*/ 7650 w 64898"/>
                <a:gd name="connsiteY1" fmla="*/ 33915 h 55058"/>
                <a:gd name="connsiteX2" fmla="*/ 64716 w 64898"/>
                <a:gd name="connsiteY2" fmla="*/ 44054 h 55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898" h="55058">
                  <a:moveTo>
                    <a:pt x="64716" y="44054"/>
                  </a:moveTo>
                  <a:cubicBezTo>
                    <a:pt x="38677" y="60548"/>
                    <a:pt x="28387" y="58374"/>
                    <a:pt x="7650" y="33915"/>
                  </a:cubicBezTo>
                  <a:cubicBezTo>
                    <a:pt x="-18181" y="3447"/>
                    <a:pt x="24821" y="-29236"/>
                    <a:pt x="64716" y="44054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6" name="任意多边形: 形状 1155">
              <a:extLst>
                <a:ext uri="{FF2B5EF4-FFF2-40B4-BE49-F238E27FC236}">
                  <a16:creationId xmlns:a16="http://schemas.microsoft.com/office/drawing/2014/main" id="{2D2911A2-9728-F63B-2757-D74CD4CF74D0}"/>
                </a:ext>
              </a:extLst>
            </p:cNvPr>
            <p:cNvSpPr/>
            <p:nvPr/>
          </p:nvSpPr>
          <p:spPr>
            <a:xfrm flipV="1">
              <a:off x="8267662" y="5351755"/>
              <a:ext cx="125380" cy="60925"/>
            </a:xfrm>
            <a:custGeom>
              <a:avLst/>
              <a:gdLst>
                <a:gd name="connsiteX0" fmla="*/ 124619 w 125380"/>
                <a:gd name="connsiteY0" fmla="*/ 33223 h 60925"/>
                <a:gd name="connsiteX1" fmla="*/ -183 w 125380"/>
                <a:gd name="connsiteY1" fmla="*/ 60549 h 60925"/>
                <a:gd name="connsiteX2" fmla="*/ 59739 w 125380"/>
                <a:gd name="connsiteY2" fmla="*/ 19324 h 60925"/>
                <a:gd name="connsiteX3" fmla="*/ 124623 w 125380"/>
                <a:gd name="connsiteY3" fmla="*/ 33223 h 60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5380" h="60925">
                  <a:moveTo>
                    <a:pt x="124619" y="33223"/>
                  </a:moveTo>
                  <a:cubicBezTo>
                    <a:pt x="94197" y="73731"/>
                    <a:pt x="32311" y="24170"/>
                    <a:pt x="-183" y="60549"/>
                  </a:cubicBezTo>
                  <a:cubicBezTo>
                    <a:pt x="-278" y="29028"/>
                    <a:pt x="48359" y="29746"/>
                    <a:pt x="59739" y="19324"/>
                  </a:cubicBezTo>
                  <a:cubicBezTo>
                    <a:pt x="79040" y="1655"/>
                    <a:pt x="131230" y="-19967"/>
                    <a:pt x="124623" y="33223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7" name="任意多边形: 形状 1156">
              <a:extLst>
                <a:ext uri="{FF2B5EF4-FFF2-40B4-BE49-F238E27FC236}">
                  <a16:creationId xmlns:a16="http://schemas.microsoft.com/office/drawing/2014/main" id="{8277B411-0657-04B1-E64C-278D58690C94}"/>
                </a:ext>
              </a:extLst>
            </p:cNvPr>
            <p:cNvSpPr/>
            <p:nvPr/>
          </p:nvSpPr>
          <p:spPr>
            <a:xfrm flipV="1">
              <a:off x="8251987" y="5439130"/>
              <a:ext cx="59633" cy="40344"/>
            </a:xfrm>
            <a:custGeom>
              <a:avLst/>
              <a:gdLst>
                <a:gd name="connsiteX0" fmla="*/ 59450 w 59633"/>
                <a:gd name="connsiteY0" fmla="*/ 29785 h 40344"/>
                <a:gd name="connsiteX1" fmla="*/ 236 w 59633"/>
                <a:gd name="connsiteY1" fmla="*/ 18831 h 40344"/>
                <a:gd name="connsiteX2" fmla="*/ 59450 w 59633"/>
                <a:gd name="connsiteY2" fmla="*/ 29785 h 40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633" h="40344">
                  <a:moveTo>
                    <a:pt x="59450" y="29785"/>
                  </a:moveTo>
                  <a:cubicBezTo>
                    <a:pt x="45294" y="51276"/>
                    <a:pt x="4720" y="34503"/>
                    <a:pt x="236" y="18831"/>
                  </a:cubicBezTo>
                  <a:cubicBezTo>
                    <a:pt x="-5458" y="-1077"/>
                    <a:pt x="48396" y="-16031"/>
                    <a:pt x="59450" y="29785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8" name="任意多边形: 形状 1157">
              <a:extLst>
                <a:ext uri="{FF2B5EF4-FFF2-40B4-BE49-F238E27FC236}">
                  <a16:creationId xmlns:a16="http://schemas.microsoft.com/office/drawing/2014/main" id="{63DDAFBD-2A91-BC65-6772-A0FC13803FF5}"/>
                </a:ext>
              </a:extLst>
            </p:cNvPr>
            <p:cNvSpPr/>
            <p:nvPr/>
          </p:nvSpPr>
          <p:spPr>
            <a:xfrm flipV="1">
              <a:off x="7630955" y="5358195"/>
              <a:ext cx="516382" cy="232996"/>
            </a:xfrm>
            <a:custGeom>
              <a:avLst/>
              <a:gdLst>
                <a:gd name="connsiteX0" fmla="*/ 505213 w 516382"/>
                <a:gd name="connsiteY0" fmla="*/ 69592 h 232996"/>
                <a:gd name="connsiteX1" fmla="*/ 507777 w 516382"/>
                <a:gd name="connsiteY1" fmla="*/ 25501 h 232996"/>
                <a:gd name="connsiteX2" fmla="*/ 388215 w 516382"/>
                <a:gd name="connsiteY2" fmla="*/ 8670 h 232996"/>
                <a:gd name="connsiteX3" fmla="*/ 287772 w 516382"/>
                <a:gd name="connsiteY3" fmla="*/ 25462 h 232996"/>
                <a:gd name="connsiteX4" fmla="*/ 369586 w 516382"/>
                <a:gd name="connsiteY4" fmla="*/ 41156 h 232996"/>
                <a:gd name="connsiteX5" fmla="*/ 304038 w 516382"/>
                <a:gd name="connsiteY5" fmla="*/ 39115 h 232996"/>
                <a:gd name="connsiteX6" fmla="*/ 227614 w 516382"/>
                <a:gd name="connsiteY6" fmla="*/ 43970 h 232996"/>
                <a:gd name="connsiteX7" fmla="*/ 121859 w 516382"/>
                <a:gd name="connsiteY7" fmla="*/ 53234 h 232996"/>
                <a:gd name="connsiteX8" fmla="*/ -192 w 516382"/>
                <a:gd name="connsiteY8" fmla="*/ 93520 h 232996"/>
                <a:gd name="connsiteX9" fmla="*/ 107478 w 516382"/>
                <a:gd name="connsiteY9" fmla="*/ 95016 h 232996"/>
                <a:gd name="connsiteX10" fmla="*/ 233161 w 516382"/>
                <a:gd name="connsiteY10" fmla="*/ 90548 h 232996"/>
                <a:gd name="connsiteX11" fmla="*/ 167641 w 516382"/>
                <a:gd name="connsiteY11" fmla="*/ 109182 h 232996"/>
                <a:gd name="connsiteX12" fmla="*/ 77403 w 516382"/>
                <a:gd name="connsiteY12" fmla="*/ 136936 h 232996"/>
                <a:gd name="connsiteX13" fmla="*/ 135620 w 516382"/>
                <a:gd name="connsiteY13" fmla="*/ 135996 h 232996"/>
                <a:gd name="connsiteX14" fmla="*/ 211501 w 516382"/>
                <a:gd name="connsiteY14" fmla="*/ 121692 h 232996"/>
                <a:gd name="connsiteX15" fmla="*/ 322101 w 516382"/>
                <a:gd name="connsiteY15" fmla="*/ 107170 h 232996"/>
                <a:gd name="connsiteX16" fmla="*/ 275454 w 516382"/>
                <a:gd name="connsiteY16" fmla="*/ 126375 h 232996"/>
                <a:gd name="connsiteX17" fmla="*/ 216790 w 516382"/>
                <a:gd name="connsiteY17" fmla="*/ 157548 h 232996"/>
                <a:gd name="connsiteX18" fmla="*/ 306089 w 516382"/>
                <a:gd name="connsiteY18" fmla="*/ 136919 h 232996"/>
                <a:gd name="connsiteX19" fmla="*/ 393175 w 516382"/>
                <a:gd name="connsiteY19" fmla="*/ 96456 h 232996"/>
                <a:gd name="connsiteX20" fmla="*/ 314048 w 516382"/>
                <a:gd name="connsiteY20" fmla="*/ 178709 h 232996"/>
                <a:gd name="connsiteX21" fmla="*/ 264697 w 516382"/>
                <a:gd name="connsiteY21" fmla="*/ 226301 h 232996"/>
                <a:gd name="connsiteX22" fmla="*/ 314622 w 516382"/>
                <a:gd name="connsiteY22" fmla="*/ 208839 h 232996"/>
                <a:gd name="connsiteX23" fmla="*/ 377625 w 516382"/>
                <a:gd name="connsiteY23" fmla="*/ 144968 h 232996"/>
                <a:gd name="connsiteX24" fmla="*/ 442429 w 516382"/>
                <a:gd name="connsiteY24" fmla="*/ 96845 h 232996"/>
                <a:gd name="connsiteX25" fmla="*/ 422821 w 516382"/>
                <a:gd name="connsiteY25" fmla="*/ 124776 h 232996"/>
                <a:gd name="connsiteX26" fmla="*/ 505214 w 516382"/>
                <a:gd name="connsiteY26" fmla="*/ 69592 h 232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16382" h="232996">
                  <a:moveTo>
                    <a:pt x="505213" y="69592"/>
                  </a:moveTo>
                  <a:cubicBezTo>
                    <a:pt x="514122" y="59592"/>
                    <a:pt x="523395" y="45007"/>
                    <a:pt x="507777" y="25501"/>
                  </a:cubicBezTo>
                  <a:cubicBezTo>
                    <a:pt x="492152" y="5992"/>
                    <a:pt x="425435" y="-11646"/>
                    <a:pt x="388215" y="8670"/>
                  </a:cubicBezTo>
                  <a:cubicBezTo>
                    <a:pt x="350984" y="28984"/>
                    <a:pt x="310837" y="-6028"/>
                    <a:pt x="287772" y="25462"/>
                  </a:cubicBezTo>
                  <a:cubicBezTo>
                    <a:pt x="319969" y="12693"/>
                    <a:pt x="340644" y="45333"/>
                    <a:pt x="369586" y="41156"/>
                  </a:cubicBezTo>
                  <a:cubicBezTo>
                    <a:pt x="356958" y="57324"/>
                    <a:pt x="325024" y="25822"/>
                    <a:pt x="304038" y="39115"/>
                  </a:cubicBezTo>
                  <a:cubicBezTo>
                    <a:pt x="283052" y="52409"/>
                    <a:pt x="251782" y="25392"/>
                    <a:pt x="227614" y="43970"/>
                  </a:cubicBezTo>
                  <a:cubicBezTo>
                    <a:pt x="203442" y="62543"/>
                    <a:pt x="173495" y="21242"/>
                    <a:pt x="121859" y="53234"/>
                  </a:cubicBezTo>
                  <a:cubicBezTo>
                    <a:pt x="82362" y="77708"/>
                    <a:pt x="4744" y="62619"/>
                    <a:pt x="-192" y="93520"/>
                  </a:cubicBezTo>
                  <a:cubicBezTo>
                    <a:pt x="41337" y="74839"/>
                    <a:pt x="70068" y="86204"/>
                    <a:pt x="107478" y="95016"/>
                  </a:cubicBezTo>
                  <a:cubicBezTo>
                    <a:pt x="167638" y="109182"/>
                    <a:pt x="198242" y="66378"/>
                    <a:pt x="233161" y="90548"/>
                  </a:cubicBezTo>
                  <a:cubicBezTo>
                    <a:pt x="209308" y="89863"/>
                    <a:pt x="186436" y="96733"/>
                    <a:pt x="167641" y="109182"/>
                  </a:cubicBezTo>
                  <a:cubicBezTo>
                    <a:pt x="144045" y="124809"/>
                    <a:pt x="93390" y="102854"/>
                    <a:pt x="77403" y="136936"/>
                  </a:cubicBezTo>
                  <a:cubicBezTo>
                    <a:pt x="94179" y="129035"/>
                    <a:pt x="108471" y="129238"/>
                    <a:pt x="135620" y="135996"/>
                  </a:cubicBezTo>
                  <a:cubicBezTo>
                    <a:pt x="163423" y="142918"/>
                    <a:pt x="180780" y="116075"/>
                    <a:pt x="211501" y="121692"/>
                  </a:cubicBezTo>
                  <a:cubicBezTo>
                    <a:pt x="259535" y="130471"/>
                    <a:pt x="270800" y="90661"/>
                    <a:pt x="322101" y="107170"/>
                  </a:cubicBezTo>
                  <a:cubicBezTo>
                    <a:pt x="316402" y="116230"/>
                    <a:pt x="297190" y="124588"/>
                    <a:pt x="275454" y="126375"/>
                  </a:cubicBezTo>
                  <a:cubicBezTo>
                    <a:pt x="253718" y="128162"/>
                    <a:pt x="241842" y="155836"/>
                    <a:pt x="216790" y="157548"/>
                  </a:cubicBezTo>
                  <a:cubicBezTo>
                    <a:pt x="233644" y="178996"/>
                    <a:pt x="268858" y="138309"/>
                    <a:pt x="306089" y="136919"/>
                  </a:cubicBezTo>
                  <a:cubicBezTo>
                    <a:pt x="348113" y="135350"/>
                    <a:pt x="370242" y="113976"/>
                    <a:pt x="393175" y="96456"/>
                  </a:cubicBezTo>
                  <a:cubicBezTo>
                    <a:pt x="359490" y="118068"/>
                    <a:pt x="366587" y="158497"/>
                    <a:pt x="314048" y="178709"/>
                  </a:cubicBezTo>
                  <a:cubicBezTo>
                    <a:pt x="291132" y="187520"/>
                    <a:pt x="295247" y="229824"/>
                    <a:pt x="264697" y="226301"/>
                  </a:cubicBezTo>
                  <a:cubicBezTo>
                    <a:pt x="272912" y="237977"/>
                    <a:pt x="300243" y="234278"/>
                    <a:pt x="314622" y="208839"/>
                  </a:cubicBezTo>
                  <a:cubicBezTo>
                    <a:pt x="328999" y="183395"/>
                    <a:pt x="351614" y="199694"/>
                    <a:pt x="377625" y="144968"/>
                  </a:cubicBezTo>
                  <a:cubicBezTo>
                    <a:pt x="388361" y="122381"/>
                    <a:pt x="430627" y="121195"/>
                    <a:pt x="442429" y="96845"/>
                  </a:cubicBezTo>
                  <a:cubicBezTo>
                    <a:pt x="444580" y="105826"/>
                    <a:pt x="436457" y="117501"/>
                    <a:pt x="422821" y="124776"/>
                  </a:cubicBezTo>
                  <a:cubicBezTo>
                    <a:pt x="441570" y="136318"/>
                    <a:pt x="492871" y="100830"/>
                    <a:pt x="505214" y="69592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9" name="任意多边形: 形状 1158">
              <a:extLst>
                <a:ext uri="{FF2B5EF4-FFF2-40B4-BE49-F238E27FC236}">
                  <a16:creationId xmlns:a16="http://schemas.microsoft.com/office/drawing/2014/main" id="{63DD141E-6E2B-870B-AB1F-E4091DE891BB}"/>
                </a:ext>
              </a:extLst>
            </p:cNvPr>
            <p:cNvSpPr/>
            <p:nvPr/>
          </p:nvSpPr>
          <p:spPr>
            <a:xfrm flipV="1">
              <a:off x="8125284" y="5478228"/>
              <a:ext cx="61678" cy="48183"/>
            </a:xfrm>
            <a:custGeom>
              <a:avLst/>
              <a:gdLst>
                <a:gd name="connsiteX0" fmla="*/ 61491 w 61678"/>
                <a:gd name="connsiteY0" fmla="*/ 8150 h 48183"/>
                <a:gd name="connsiteX1" fmla="*/ 6585 w 61678"/>
                <a:gd name="connsiteY1" fmla="*/ 47830 h 48183"/>
                <a:gd name="connsiteX2" fmla="*/ 8731 w 61678"/>
                <a:gd name="connsiteY2" fmla="*/ -353 h 48183"/>
                <a:gd name="connsiteX3" fmla="*/ 61491 w 61678"/>
                <a:gd name="connsiteY3" fmla="*/ 8150 h 48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678" h="48183">
                  <a:moveTo>
                    <a:pt x="61491" y="8150"/>
                  </a:moveTo>
                  <a:cubicBezTo>
                    <a:pt x="52762" y="32199"/>
                    <a:pt x="18968" y="31281"/>
                    <a:pt x="6585" y="47830"/>
                  </a:cubicBezTo>
                  <a:cubicBezTo>
                    <a:pt x="-306" y="36952"/>
                    <a:pt x="-5207" y="17189"/>
                    <a:pt x="8731" y="-353"/>
                  </a:cubicBezTo>
                  <a:cubicBezTo>
                    <a:pt x="16634" y="85"/>
                    <a:pt x="54650" y="5954"/>
                    <a:pt x="61491" y="8150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0" name="任意多边形: 形状 1159">
              <a:extLst>
                <a:ext uri="{FF2B5EF4-FFF2-40B4-BE49-F238E27FC236}">
                  <a16:creationId xmlns:a16="http://schemas.microsoft.com/office/drawing/2014/main" id="{58005D2B-FA07-A0CD-98A5-1A538C884CB1}"/>
                </a:ext>
              </a:extLst>
            </p:cNvPr>
            <p:cNvSpPr/>
            <p:nvPr/>
          </p:nvSpPr>
          <p:spPr>
            <a:xfrm flipV="1">
              <a:off x="8173641" y="5477176"/>
              <a:ext cx="64041" cy="40731"/>
            </a:xfrm>
            <a:custGeom>
              <a:avLst/>
              <a:gdLst>
                <a:gd name="connsiteX0" fmla="*/ 63856 w 64041"/>
                <a:gd name="connsiteY0" fmla="*/ 20363 h 40731"/>
                <a:gd name="connsiteX1" fmla="*/ 3022 w 64041"/>
                <a:gd name="connsiteY1" fmla="*/ 40378 h 40731"/>
                <a:gd name="connsiteX2" fmla="*/ 13166 w 64041"/>
                <a:gd name="connsiteY2" fmla="*/ -354 h 40731"/>
                <a:gd name="connsiteX3" fmla="*/ 63855 w 64041"/>
                <a:gd name="connsiteY3" fmla="*/ 20362 h 40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041" h="40731">
                  <a:moveTo>
                    <a:pt x="63856" y="20363"/>
                  </a:moveTo>
                  <a:cubicBezTo>
                    <a:pt x="45660" y="50946"/>
                    <a:pt x="19579" y="20092"/>
                    <a:pt x="3022" y="40378"/>
                  </a:cubicBezTo>
                  <a:cubicBezTo>
                    <a:pt x="-2351" y="30168"/>
                    <a:pt x="-2212" y="13200"/>
                    <a:pt x="13166" y="-354"/>
                  </a:cubicBezTo>
                  <a:lnTo>
                    <a:pt x="63855" y="20362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1" name="任意多边形: 形状 1160">
              <a:extLst>
                <a:ext uri="{FF2B5EF4-FFF2-40B4-BE49-F238E27FC236}">
                  <a16:creationId xmlns:a16="http://schemas.microsoft.com/office/drawing/2014/main" id="{AF3AF7A6-7AFB-102A-EFC1-5437109AFD60}"/>
                </a:ext>
              </a:extLst>
            </p:cNvPr>
            <p:cNvSpPr/>
            <p:nvPr/>
          </p:nvSpPr>
          <p:spPr>
            <a:xfrm flipV="1">
              <a:off x="8195236" y="5448675"/>
              <a:ext cx="77807" cy="50982"/>
            </a:xfrm>
            <a:custGeom>
              <a:avLst/>
              <a:gdLst>
                <a:gd name="connsiteX0" fmla="*/ 77623 w 77807"/>
                <a:gd name="connsiteY0" fmla="*/ 22706 h 50982"/>
                <a:gd name="connsiteX1" fmla="*/ 21 w 77807"/>
                <a:gd name="connsiteY1" fmla="*/ 50624 h 50982"/>
                <a:gd name="connsiteX2" fmla="*/ 46132 w 77807"/>
                <a:gd name="connsiteY2" fmla="*/ -358 h 50982"/>
                <a:gd name="connsiteX3" fmla="*/ 77623 w 77807"/>
                <a:gd name="connsiteY3" fmla="*/ 22705 h 50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807" h="50982">
                  <a:moveTo>
                    <a:pt x="77623" y="22706"/>
                  </a:moveTo>
                  <a:cubicBezTo>
                    <a:pt x="47835" y="63356"/>
                    <a:pt x="18659" y="28475"/>
                    <a:pt x="21" y="50624"/>
                  </a:cubicBezTo>
                  <a:cubicBezTo>
                    <a:pt x="-2910" y="33970"/>
                    <a:pt x="26080" y="5805"/>
                    <a:pt x="46132" y="-358"/>
                  </a:cubicBezTo>
                  <a:lnTo>
                    <a:pt x="77623" y="22705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2" name="任意多边形: 形状 1161">
              <a:extLst>
                <a:ext uri="{FF2B5EF4-FFF2-40B4-BE49-F238E27FC236}">
                  <a16:creationId xmlns:a16="http://schemas.microsoft.com/office/drawing/2014/main" id="{C8DE0DED-E764-113D-EC43-CDFED8C1EAF7}"/>
                </a:ext>
              </a:extLst>
            </p:cNvPr>
            <p:cNvSpPr/>
            <p:nvPr/>
          </p:nvSpPr>
          <p:spPr>
            <a:xfrm flipV="1">
              <a:off x="8373319" y="5326235"/>
              <a:ext cx="59744" cy="59039"/>
            </a:xfrm>
            <a:custGeom>
              <a:avLst/>
              <a:gdLst>
                <a:gd name="connsiteX0" fmla="*/ 59564 w 59744"/>
                <a:gd name="connsiteY0" fmla="*/ 40579 h 59039"/>
                <a:gd name="connsiteX1" fmla="*/ 14068 w 59744"/>
                <a:gd name="connsiteY1" fmla="*/ 48704 h 59039"/>
                <a:gd name="connsiteX2" fmla="*/ 10750 w 59744"/>
                <a:gd name="connsiteY2" fmla="*/ -381 h 59039"/>
                <a:gd name="connsiteX3" fmla="*/ 59563 w 59744"/>
                <a:gd name="connsiteY3" fmla="*/ 40579 h 59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744" h="59039">
                  <a:moveTo>
                    <a:pt x="59564" y="40579"/>
                  </a:moveTo>
                  <a:cubicBezTo>
                    <a:pt x="58419" y="61990"/>
                    <a:pt x="28639" y="63973"/>
                    <a:pt x="14068" y="48704"/>
                  </a:cubicBezTo>
                  <a:cubicBezTo>
                    <a:pt x="-507" y="33431"/>
                    <a:pt x="-7465" y="3532"/>
                    <a:pt x="10750" y="-381"/>
                  </a:cubicBezTo>
                  <a:lnTo>
                    <a:pt x="59563" y="40579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3" name="任意多边形: 形状 1162">
              <a:extLst>
                <a:ext uri="{FF2B5EF4-FFF2-40B4-BE49-F238E27FC236}">
                  <a16:creationId xmlns:a16="http://schemas.microsoft.com/office/drawing/2014/main" id="{6C463B77-D699-FE68-A1CF-2D0070C656DD}"/>
                </a:ext>
              </a:extLst>
            </p:cNvPr>
            <p:cNvSpPr/>
            <p:nvPr/>
          </p:nvSpPr>
          <p:spPr>
            <a:xfrm flipV="1">
              <a:off x="8426421" y="5296630"/>
              <a:ext cx="62959" cy="47687"/>
            </a:xfrm>
            <a:custGeom>
              <a:avLst/>
              <a:gdLst>
                <a:gd name="connsiteX0" fmla="*/ 62779 w 62959"/>
                <a:gd name="connsiteY0" fmla="*/ 29262 h 47687"/>
                <a:gd name="connsiteX1" fmla="*/ 16013 w 62959"/>
                <a:gd name="connsiteY1" fmla="*/ 37098 h 47687"/>
                <a:gd name="connsiteX2" fmla="*/ 6431 w 62959"/>
                <a:gd name="connsiteY2" fmla="*/ -387 h 47687"/>
                <a:gd name="connsiteX3" fmla="*/ 62779 w 62959"/>
                <a:gd name="connsiteY3" fmla="*/ 29262 h 47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959" h="47687">
                  <a:moveTo>
                    <a:pt x="62779" y="29262"/>
                  </a:moveTo>
                  <a:cubicBezTo>
                    <a:pt x="47221" y="45104"/>
                    <a:pt x="25008" y="56450"/>
                    <a:pt x="16013" y="37098"/>
                  </a:cubicBezTo>
                  <a:cubicBezTo>
                    <a:pt x="7050" y="38419"/>
                    <a:pt x="-9412" y="16723"/>
                    <a:pt x="6431" y="-387"/>
                  </a:cubicBezTo>
                  <a:lnTo>
                    <a:pt x="62779" y="29262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4" name="任意多边形: 形状 1163">
              <a:extLst>
                <a:ext uri="{FF2B5EF4-FFF2-40B4-BE49-F238E27FC236}">
                  <a16:creationId xmlns:a16="http://schemas.microsoft.com/office/drawing/2014/main" id="{ECB3C1D4-8408-48AA-FCBF-A670A53C2D83}"/>
                </a:ext>
              </a:extLst>
            </p:cNvPr>
            <p:cNvSpPr/>
            <p:nvPr/>
          </p:nvSpPr>
          <p:spPr>
            <a:xfrm flipV="1">
              <a:off x="8411485" y="5258948"/>
              <a:ext cx="97540" cy="62055"/>
            </a:xfrm>
            <a:custGeom>
              <a:avLst/>
              <a:gdLst>
                <a:gd name="connsiteX0" fmla="*/ 97360 w 97540"/>
                <a:gd name="connsiteY0" fmla="*/ 10347 h 62055"/>
                <a:gd name="connsiteX1" fmla="*/ 55782 w 97540"/>
                <a:gd name="connsiteY1" fmla="*/ 53023 h 62055"/>
                <a:gd name="connsiteX2" fmla="*/ -180 w 97540"/>
                <a:gd name="connsiteY2" fmla="*/ 55796 h 62055"/>
                <a:gd name="connsiteX3" fmla="*/ 34227 w 97540"/>
                <a:gd name="connsiteY3" fmla="*/ 36183 h 62055"/>
                <a:gd name="connsiteX4" fmla="*/ 74770 w 97540"/>
                <a:gd name="connsiteY4" fmla="*/ -393 h 62055"/>
                <a:gd name="connsiteX5" fmla="*/ 97359 w 97540"/>
                <a:gd name="connsiteY5" fmla="*/ 10347 h 62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7540" h="62055">
                  <a:moveTo>
                    <a:pt x="97360" y="10347"/>
                  </a:moveTo>
                  <a:cubicBezTo>
                    <a:pt x="92777" y="42656"/>
                    <a:pt x="72534" y="54798"/>
                    <a:pt x="55782" y="53023"/>
                  </a:cubicBezTo>
                  <a:cubicBezTo>
                    <a:pt x="24851" y="49747"/>
                    <a:pt x="10746" y="71750"/>
                    <a:pt x="-180" y="55796"/>
                  </a:cubicBezTo>
                  <a:cubicBezTo>
                    <a:pt x="18287" y="57442"/>
                    <a:pt x="21909" y="39085"/>
                    <a:pt x="34227" y="36183"/>
                  </a:cubicBezTo>
                  <a:cubicBezTo>
                    <a:pt x="46543" y="33281"/>
                    <a:pt x="41624" y="9172"/>
                    <a:pt x="74770" y="-393"/>
                  </a:cubicBezTo>
                  <a:lnTo>
                    <a:pt x="97359" y="10347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5" name="任意多边形: 形状 1164">
              <a:extLst>
                <a:ext uri="{FF2B5EF4-FFF2-40B4-BE49-F238E27FC236}">
                  <a16:creationId xmlns:a16="http://schemas.microsoft.com/office/drawing/2014/main" id="{E96155F2-FC74-408F-41CB-C92F67CB75FC}"/>
                </a:ext>
              </a:extLst>
            </p:cNvPr>
            <p:cNvSpPr/>
            <p:nvPr/>
          </p:nvSpPr>
          <p:spPr>
            <a:xfrm flipV="1">
              <a:off x="8267166" y="5553479"/>
              <a:ext cx="47136" cy="59995"/>
            </a:xfrm>
            <a:custGeom>
              <a:avLst/>
              <a:gdLst>
                <a:gd name="connsiteX0" fmla="*/ -21 w 47136"/>
                <a:gd name="connsiteY0" fmla="*/ 16529 h 59995"/>
                <a:gd name="connsiteX1" fmla="*/ 28308 w 47136"/>
                <a:gd name="connsiteY1" fmla="*/ 215 h 59995"/>
                <a:gd name="connsiteX2" fmla="*/ 38598 w 47136"/>
                <a:gd name="connsiteY2" fmla="*/ 56864 h 59995"/>
                <a:gd name="connsiteX3" fmla="*/ -21 w 47136"/>
                <a:gd name="connsiteY3" fmla="*/ 16529 h 59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136" h="59995">
                  <a:moveTo>
                    <a:pt x="-21" y="16529"/>
                  </a:moveTo>
                  <a:cubicBezTo>
                    <a:pt x="-501" y="9751"/>
                    <a:pt x="14732" y="-3159"/>
                    <a:pt x="28308" y="215"/>
                  </a:cubicBezTo>
                  <a:cubicBezTo>
                    <a:pt x="46299" y="4695"/>
                    <a:pt x="54222" y="43698"/>
                    <a:pt x="38598" y="56864"/>
                  </a:cubicBezTo>
                  <a:cubicBezTo>
                    <a:pt x="22980" y="70027"/>
                    <a:pt x="-2457" y="33314"/>
                    <a:pt x="-21" y="16529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6" name="任意多边形: 形状 1165">
              <a:extLst>
                <a:ext uri="{FF2B5EF4-FFF2-40B4-BE49-F238E27FC236}">
                  <a16:creationId xmlns:a16="http://schemas.microsoft.com/office/drawing/2014/main" id="{00EDCCC9-0435-1383-B5DA-F8AE795CF995}"/>
                </a:ext>
              </a:extLst>
            </p:cNvPr>
            <p:cNvSpPr/>
            <p:nvPr/>
          </p:nvSpPr>
          <p:spPr>
            <a:xfrm flipV="1">
              <a:off x="8247326" y="5574754"/>
              <a:ext cx="37731" cy="23374"/>
            </a:xfrm>
            <a:custGeom>
              <a:avLst/>
              <a:gdLst>
                <a:gd name="connsiteX0" fmla="*/ -184 w 37731"/>
                <a:gd name="connsiteY0" fmla="*/ 12733 h 23374"/>
                <a:gd name="connsiteX1" fmla="*/ 36837 w 37731"/>
                <a:gd name="connsiteY1" fmla="*/ 23038 h 23374"/>
                <a:gd name="connsiteX2" fmla="*/ -184 w 37731"/>
                <a:gd name="connsiteY2" fmla="*/ 12733 h 23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731" h="23374">
                  <a:moveTo>
                    <a:pt x="-184" y="12733"/>
                  </a:moveTo>
                  <a:cubicBezTo>
                    <a:pt x="18636" y="-11713"/>
                    <a:pt x="41928" y="1851"/>
                    <a:pt x="36837" y="23038"/>
                  </a:cubicBezTo>
                  <a:cubicBezTo>
                    <a:pt x="30634" y="20980"/>
                    <a:pt x="7964" y="13559"/>
                    <a:pt x="-184" y="12733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7" name="任意多边形: 形状 1166">
              <a:extLst>
                <a:ext uri="{FF2B5EF4-FFF2-40B4-BE49-F238E27FC236}">
                  <a16:creationId xmlns:a16="http://schemas.microsoft.com/office/drawing/2014/main" id="{29E114B6-A587-58CC-A518-9AB7D360ED4F}"/>
                </a:ext>
              </a:extLst>
            </p:cNvPr>
            <p:cNvSpPr/>
            <p:nvPr/>
          </p:nvSpPr>
          <p:spPr>
            <a:xfrm flipV="1">
              <a:off x="7945796" y="5548400"/>
              <a:ext cx="356801" cy="71272"/>
            </a:xfrm>
            <a:custGeom>
              <a:avLst/>
              <a:gdLst>
                <a:gd name="connsiteX0" fmla="*/ 188472 w 356801"/>
                <a:gd name="connsiteY0" fmla="*/ 58921 h 71272"/>
                <a:gd name="connsiteX1" fmla="*/ 94607 w 356801"/>
                <a:gd name="connsiteY1" fmla="*/ 34524 h 71272"/>
                <a:gd name="connsiteX2" fmla="*/ -187 w 356801"/>
                <a:gd name="connsiteY2" fmla="*/ 17253 h 71272"/>
                <a:gd name="connsiteX3" fmla="*/ 99686 w 356801"/>
                <a:gd name="connsiteY3" fmla="*/ 2995 h 71272"/>
                <a:gd name="connsiteX4" fmla="*/ 203369 w 356801"/>
                <a:gd name="connsiteY4" fmla="*/ 22261 h 71272"/>
                <a:gd name="connsiteX5" fmla="*/ 356615 w 356801"/>
                <a:gd name="connsiteY5" fmla="*/ 61319 h 71272"/>
                <a:gd name="connsiteX6" fmla="*/ 188475 w 356801"/>
                <a:gd name="connsiteY6" fmla="*/ 58921 h 71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6801" h="71272">
                  <a:moveTo>
                    <a:pt x="188472" y="58921"/>
                  </a:moveTo>
                  <a:cubicBezTo>
                    <a:pt x="174947" y="47889"/>
                    <a:pt x="149379" y="60816"/>
                    <a:pt x="94607" y="34524"/>
                  </a:cubicBezTo>
                  <a:cubicBezTo>
                    <a:pt x="39835" y="8232"/>
                    <a:pt x="25370" y="42988"/>
                    <a:pt x="-187" y="17253"/>
                  </a:cubicBezTo>
                  <a:cubicBezTo>
                    <a:pt x="49189" y="23000"/>
                    <a:pt x="63710" y="-10786"/>
                    <a:pt x="99686" y="2995"/>
                  </a:cubicBezTo>
                  <a:cubicBezTo>
                    <a:pt x="154323" y="23923"/>
                    <a:pt x="175041" y="2829"/>
                    <a:pt x="203369" y="22261"/>
                  </a:cubicBezTo>
                  <a:cubicBezTo>
                    <a:pt x="243811" y="50005"/>
                    <a:pt x="314822" y="3937"/>
                    <a:pt x="356615" y="61319"/>
                  </a:cubicBezTo>
                  <a:cubicBezTo>
                    <a:pt x="335475" y="81246"/>
                    <a:pt x="218454" y="64983"/>
                    <a:pt x="188475" y="58921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8" name="任意多边形: 形状 1167">
              <a:extLst>
                <a:ext uri="{FF2B5EF4-FFF2-40B4-BE49-F238E27FC236}">
                  <a16:creationId xmlns:a16="http://schemas.microsoft.com/office/drawing/2014/main" id="{5BE05764-658A-8A00-5A8A-296E7265F0E2}"/>
                </a:ext>
              </a:extLst>
            </p:cNvPr>
            <p:cNvSpPr/>
            <p:nvPr/>
          </p:nvSpPr>
          <p:spPr>
            <a:xfrm flipV="1">
              <a:off x="9119936" y="5354410"/>
              <a:ext cx="72003" cy="194001"/>
            </a:xfrm>
            <a:custGeom>
              <a:avLst/>
              <a:gdLst>
                <a:gd name="connsiteX0" fmla="*/ -166 w 72003"/>
                <a:gd name="connsiteY0" fmla="*/ 186827 h 194001"/>
                <a:gd name="connsiteX1" fmla="*/ 27076 w 72003"/>
                <a:gd name="connsiteY1" fmla="*/ 80266 h 194001"/>
                <a:gd name="connsiteX2" fmla="*/ 71838 w 72003"/>
                <a:gd name="connsiteY2" fmla="*/ -363 h 194001"/>
                <a:gd name="connsiteX3" fmla="*/ 47751 w 72003"/>
                <a:gd name="connsiteY3" fmla="*/ 80238 h 194001"/>
                <a:gd name="connsiteX4" fmla="*/ 18305 w 72003"/>
                <a:gd name="connsiteY4" fmla="*/ 193639 h 194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003" h="194001">
                  <a:moveTo>
                    <a:pt x="-166" y="186827"/>
                  </a:moveTo>
                  <a:cubicBezTo>
                    <a:pt x="24523" y="157033"/>
                    <a:pt x="-300" y="116127"/>
                    <a:pt x="27076" y="80266"/>
                  </a:cubicBezTo>
                  <a:cubicBezTo>
                    <a:pt x="54461" y="44407"/>
                    <a:pt x="37774" y="10329"/>
                    <a:pt x="71838" y="-363"/>
                  </a:cubicBezTo>
                  <a:cubicBezTo>
                    <a:pt x="49314" y="24255"/>
                    <a:pt x="71197" y="54499"/>
                    <a:pt x="47751" y="80238"/>
                  </a:cubicBezTo>
                  <a:cubicBezTo>
                    <a:pt x="20256" y="110426"/>
                    <a:pt x="39805" y="169132"/>
                    <a:pt x="18305" y="19363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9" name="任意多边形: 形状 1168">
              <a:extLst>
                <a:ext uri="{FF2B5EF4-FFF2-40B4-BE49-F238E27FC236}">
                  <a16:creationId xmlns:a16="http://schemas.microsoft.com/office/drawing/2014/main" id="{0853FF68-0E3F-B48A-1453-90EF43998081}"/>
                </a:ext>
              </a:extLst>
            </p:cNvPr>
            <p:cNvSpPr/>
            <p:nvPr/>
          </p:nvSpPr>
          <p:spPr>
            <a:xfrm flipV="1">
              <a:off x="9088497" y="5662569"/>
              <a:ext cx="87545" cy="118189"/>
            </a:xfrm>
            <a:custGeom>
              <a:avLst/>
              <a:gdLst>
                <a:gd name="connsiteX0" fmla="*/ 40202 w 87545"/>
                <a:gd name="connsiteY0" fmla="*/ 117878 h 118189"/>
                <a:gd name="connsiteX1" fmla="*/ -166 w 87545"/>
                <a:gd name="connsiteY1" fmla="*/ 86818 h 118189"/>
                <a:gd name="connsiteX2" fmla="*/ 43282 w 87545"/>
                <a:gd name="connsiteY2" fmla="*/ 78903 h 118189"/>
                <a:gd name="connsiteX3" fmla="*/ 21803 w 87545"/>
                <a:gd name="connsiteY3" fmla="*/ 9741 h 118189"/>
                <a:gd name="connsiteX4" fmla="*/ 53438 w 87545"/>
                <a:gd name="connsiteY4" fmla="*/ 48514 h 118189"/>
                <a:gd name="connsiteX5" fmla="*/ 55729 w 87545"/>
                <a:gd name="connsiteY5" fmla="*/ -312 h 118189"/>
                <a:gd name="connsiteX6" fmla="*/ 87379 w 87545"/>
                <a:gd name="connsiteY6" fmla="*/ 65125 h 118189"/>
                <a:gd name="connsiteX7" fmla="*/ 40202 w 87545"/>
                <a:gd name="connsiteY7" fmla="*/ 117877 h 118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7545" h="118189">
                  <a:moveTo>
                    <a:pt x="40202" y="117878"/>
                  </a:moveTo>
                  <a:cubicBezTo>
                    <a:pt x="37767" y="101996"/>
                    <a:pt x="22960" y="80338"/>
                    <a:pt x="-166" y="86818"/>
                  </a:cubicBezTo>
                  <a:cubicBezTo>
                    <a:pt x="6145" y="73564"/>
                    <a:pt x="25630" y="69941"/>
                    <a:pt x="43282" y="78903"/>
                  </a:cubicBezTo>
                  <a:cubicBezTo>
                    <a:pt x="12490" y="58659"/>
                    <a:pt x="4795" y="27597"/>
                    <a:pt x="21803" y="9741"/>
                  </a:cubicBezTo>
                  <a:cubicBezTo>
                    <a:pt x="24641" y="35711"/>
                    <a:pt x="52306" y="31255"/>
                    <a:pt x="53438" y="48514"/>
                  </a:cubicBezTo>
                  <a:cubicBezTo>
                    <a:pt x="62815" y="34949"/>
                    <a:pt x="63007" y="10321"/>
                    <a:pt x="55729" y="-312"/>
                  </a:cubicBezTo>
                  <a:cubicBezTo>
                    <a:pt x="84251" y="7758"/>
                    <a:pt x="70863" y="51089"/>
                    <a:pt x="87379" y="65125"/>
                  </a:cubicBezTo>
                  <a:lnTo>
                    <a:pt x="40202" y="117877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0" name="任意多边形: 形状 1169">
              <a:extLst>
                <a:ext uri="{FF2B5EF4-FFF2-40B4-BE49-F238E27FC236}">
                  <a16:creationId xmlns:a16="http://schemas.microsoft.com/office/drawing/2014/main" id="{7A44012E-C138-DA32-71D3-CCFF51C98470}"/>
                </a:ext>
              </a:extLst>
            </p:cNvPr>
            <p:cNvSpPr/>
            <p:nvPr/>
          </p:nvSpPr>
          <p:spPr>
            <a:xfrm flipV="1">
              <a:off x="8702048" y="5691065"/>
              <a:ext cx="98919" cy="102928"/>
            </a:xfrm>
            <a:custGeom>
              <a:avLst/>
              <a:gdLst>
                <a:gd name="connsiteX0" fmla="*/ 98745 w 98919"/>
                <a:gd name="connsiteY0" fmla="*/ 58846 h 102928"/>
                <a:gd name="connsiteX1" fmla="*/ 64060 w 98919"/>
                <a:gd name="connsiteY1" fmla="*/ 84897 h 102928"/>
                <a:gd name="connsiteX2" fmla="*/ 39806 w 98919"/>
                <a:gd name="connsiteY2" fmla="*/ 101623 h 102928"/>
                <a:gd name="connsiteX3" fmla="*/ 69494 w 98919"/>
                <a:gd name="connsiteY3" fmla="*/ 59948 h 102928"/>
                <a:gd name="connsiteX4" fmla="*/ -174 w 98919"/>
                <a:gd name="connsiteY4" fmla="*/ 53979 h 102928"/>
                <a:gd name="connsiteX5" fmla="*/ 60164 w 98919"/>
                <a:gd name="connsiteY5" fmla="*/ 33183 h 102928"/>
                <a:gd name="connsiteX6" fmla="*/ 39057 w 98919"/>
                <a:gd name="connsiteY6" fmla="*/ 2448 h 102928"/>
                <a:gd name="connsiteX7" fmla="*/ 84321 w 98919"/>
                <a:gd name="connsiteY7" fmla="*/ 20606 h 102928"/>
                <a:gd name="connsiteX8" fmla="*/ 98743 w 98919"/>
                <a:gd name="connsiteY8" fmla="*/ 58844 h 102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8919" h="102928">
                  <a:moveTo>
                    <a:pt x="98745" y="58846"/>
                  </a:moveTo>
                  <a:cubicBezTo>
                    <a:pt x="90288" y="87615"/>
                    <a:pt x="68813" y="71681"/>
                    <a:pt x="64060" y="84897"/>
                  </a:cubicBezTo>
                  <a:cubicBezTo>
                    <a:pt x="59627" y="97237"/>
                    <a:pt x="48583" y="105595"/>
                    <a:pt x="39806" y="101623"/>
                  </a:cubicBezTo>
                  <a:cubicBezTo>
                    <a:pt x="55760" y="90698"/>
                    <a:pt x="39796" y="83117"/>
                    <a:pt x="69494" y="59948"/>
                  </a:cubicBezTo>
                  <a:cubicBezTo>
                    <a:pt x="36470" y="77866"/>
                    <a:pt x="19896" y="38816"/>
                    <a:pt x="-174" y="53979"/>
                  </a:cubicBezTo>
                  <a:cubicBezTo>
                    <a:pt x="8825" y="18329"/>
                    <a:pt x="46084" y="51358"/>
                    <a:pt x="60164" y="33183"/>
                  </a:cubicBezTo>
                  <a:cubicBezTo>
                    <a:pt x="53740" y="35078"/>
                    <a:pt x="59609" y="13392"/>
                    <a:pt x="39057" y="2448"/>
                  </a:cubicBezTo>
                  <a:cubicBezTo>
                    <a:pt x="55044" y="-7135"/>
                    <a:pt x="75241" y="10564"/>
                    <a:pt x="84321" y="20606"/>
                  </a:cubicBezTo>
                  <a:lnTo>
                    <a:pt x="98743" y="58844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1" name="任意多边形: 形状 1170">
              <a:extLst>
                <a:ext uri="{FF2B5EF4-FFF2-40B4-BE49-F238E27FC236}">
                  <a16:creationId xmlns:a16="http://schemas.microsoft.com/office/drawing/2014/main" id="{690335BB-CD75-5296-665D-51F30A8194AD}"/>
                </a:ext>
              </a:extLst>
            </p:cNvPr>
            <p:cNvSpPr/>
            <p:nvPr/>
          </p:nvSpPr>
          <p:spPr>
            <a:xfrm flipV="1">
              <a:off x="8183730" y="5624609"/>
              <a:ext cx="91120" cy="130838"/>
            </a:xfrm>
            <a:custGeom>
              <a:avLst/>
              <a:gdLst>
                <a:gd name="connsiteX0" fmla="*/ 82818 w 91120"/>
                <a:gd name="connsiteY0" fmla="*/ 104467 h 130838"/>
                <a:gd name="connsiteX1" fmla="*/ 50306 w 91120"/>
                <a:gd name="connsiteY1" fmla="*/ 130505 h 130838"/>
                <a:gd name="connsiteX2" fmla="*/ 50389 w 91120"/>
                <a:gd name="connsiteY2" fmla="*/ 121193 h 130838"/>
                <a:gd name="connsiteX3" fmla="*/ 40971 w 91120"/>
                <a:gd name="connsiteY3" fmla="*/ 103740 h 130838"/>
                <a:gd name="connsiteX4" fmla="*/ -185 w 91120"/>
                <a:gd name="connsiteY4" fmla="*/ 95511 h 130838"/>
                <a:gd name="connsiteX5" fmla="*/ 43354 w 91120"/>
                <a:gd name="connsiteY5" fmla="*/ 78275 h 130838"/>
                <a:gd name="connsiteX6" fmla="*/ 31564 w 91120"/>
                <a:gd name="connsiteY6" fmla="*/ 47625 h 130838"/>
                <a:gd name="connsiteX7" fmla="*/ 77796 w 91120"/>
                <a:gd name="connsiteY7" fmla="*/ 57002 h 130838"/>
                <a:gd name="connsiteX8" fmla="*/ 78091 w 91120"/>
                <a:gd name="connsiteY8" fmla="*/ 33403 h 130838"/>
                <a:gd name="connsiteX9" fmla="*/ 75940 w 91120"/>
                <a:gd name="connsiteY9" fmla="*/ 16254 h 130838"/>
                <a:gd name="connsiteX10" fmla="*/ 65988 w 91120"/>
                <a:gd name="connsiteY10" fmla="*/ -318 h 130838"/>
                <a:gd name="connsiteX11" fmla="*/ 82814 w 91120"/>
                <a:gd name="connsiteY11" fmla="*/ 104467 h 130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1120" h="130838">
                  <a:moveTo>
                    <a:pt x="82818" y="104467"/>
                  </a:moveTo>
                  <a:cubicBezTo>
                    <a:pt x="79517" y="114727"/>
                    <a:pt x="61029" y="130245"/>
                    <a:pt x="50306" y="130505"/>
                  </a:cubicBezTo>
                  <a:cubicBezTo>
                    <a:pt x="39581" y="130761"/>
                    <a:pt x="41559" y="127877"/>
                    <a:pt x="50389" y="121193"/>
                  </a:cubicBezTo>
                  <a:cubicBezTo>
                    <a:pt x="59221" y="114505"/>
                    <a:pt x="61703" y="91785"/>
                    <a:pt x="40971" y="103740"/>
                  </a:cubicBezTo>
                  <a:cubicBezTo>
                    <a:pt x="31399" y="109259"/>
                    <a:pt x="20232" y="84753"/>
                    <a:pt x="-185" y="95511"/>
                  </a:cubicBezTo>
                  <a:cubicBezTo>
                    <a:pt x="1628" y="80750"/>
                    <a:pt x="28421" y="72759"/>
                    <a:pt x="43354" y="78275"/>
                  </a:cubicBezTo>
                  <a:cubicBezTo>
                    <a:pt x="36259" y="70519"/>
                    <a:pt x="42873" y="55168"/>
                    <a:pt x="31564" y="47625"/>
                  </a:cubicBezTo>
                  <a:cubicBezTo>
                    <a:pt x="44956" y="36968"/>
                    <a:pt x="56048" y="72959"/>
                    <a:pt x="77796" y="57002"/>
                  </a:cubicBezTo>
                  <a:cubicBezTo>
                    <a:pt x="67732" y="61745"/>
                    <a:pt x="58324" y="38299"/>
                    <a:pt x="78091" y="33403"/>
                  </a:cubicBezTo>
                  <a:cubicBezTo>
                    <a:pt x="65422" y="34891"/>
                    <a:pt x="63338" y="20423"/>
                    <a:pt x="75940" y="16254"/>
                  </a:cubicBezTo>
                  <a:cubicBezTo>
                    <a:pt x="67469" y="18351"/>
                    <a:pt x="59474" y="10890"/>
                    <a:pt x="65988" y="-318"/>
                  </a:cubicBezTo>
                  <a:cubicBezTo>
                    <a:pt x="83437" y="6598"/>
                    <a:pt x="101994" y="59100"/>
                    <a:pt x="82814" y="104467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2" name="任意多边形: 形状 1171">
              <a:extLst>
                <a:ext uri="{FF2B5EF4-FFF2-40B4-BE49-F238E27FC236}">
                  <a16:creationId xmlns:a16="http://schemas.microsoft.com/office/drawing/2014/main" id="{68338F14-B214-33FC-852F-4275489FE1B6}"/>
                </a:ext>
              </a:extLst>
            </p:cNvPr>
            <p:cNvSpPr/>
            <p:nvPr/>
          </p:nvSpPr>
          <p:spPr>
            <a:xfrm flipV="1">
              <a:off x="9061323" y="5388633"/>
              <a:ext cx="436831" cy="440903"/>
            </a:xfrm>
            <a:custGeom>
              <a:avLst/>
              <a:gdLst>
                <a:gd name="connsiteX0" fmla="*/ 235138 w 436831"/>
                <a:gd name="connsiteY0" fmla="*/ 81505 h 440903"/>
                <a:gd name="connsiteX1" fmla="*/ 247937 w 436831"/>
                <a:gd name="connsiteY1" fmla="*/ 36075 h 440903"/>
                <a:gd name="connsiteX2" fmla="*/ 268270 w 436831"/>
                <a:gd name="connsiteY2" fmla="*/ 72557 h 440903"/>
                <a:gd name="connsiteX3" fmla="*/ 274949 w 436831"/>
                <a:gd name="connsiteY3" fmla="*/ 85877 h 440903"/>
                <a:gd name="connsiteX4" fmla="*/ 319914 w 436831"/>
                <a:gd name="connsiteY4" fmla="*/ 95179 h 440903"/>
                <a:gd name="connsiteX5" fmla="*/ 337327 w 436831"/>
                <a:gd name="connsiteY5" fmla="*/ 77078 h 440903"/>
                <a:gd name="connsiteX6" fmla="*/ 308045 w 436831"/>
                <a:gd name="connsiteY6" fmla="*/ 45860 h 440903"/>
                <a:gd name="connsiteX7" fmla="*/ 359242 w 436831"/>
                <a:gd name="connsiteY7" fmla="*/ 58008 h 440903"/>
                <a:gd name="connsiteX8" fmla="*/ 370088 w 436831"/>
                <a:gd name="connsiteY8" fmla="*/ 79179 h 440903"/>
                <a:gd name="connsiteX9" fmla="*/ 392673 w 436831"/>
                <a:gd name="connsiteY9" fmla="*/ 47813 h 440903"/>
                <a:gd name="connsiteX10" fmla="*/ 355819 w 436831"/>
                <a:gd name="connsiteY10" fmla="*/ 6458 h 440903"/>
                <a:gd name="connsiteX11" fmla="*/ 418830 w 436831"/>
                <a:gd name="connsiteY11" fmla="*/ 28372 h 440903"/>
                <a:gd name="connsiteX12" fmla="*/ 423313 w 436831"/>
                <a:gd name="connsiteY12" fmla="*/ 75700 h 440903"/>
                <a:gd name="connsiteX13" fmla="*/ 386720 w 436831"/>
                <a:gd name="connsiteY13" fmla="*/ 127455 h 440903"/>
                <a:gd name="connsiteX14" fmla="*/ 347058 w 436831"/>
                <a:gd name="connsiteY14" fmla="*/ 157499 h 440903"/>
                <a:gd name="connsiteX15" fmla="*/ 328938 w 436831"/>
                <a:gd name="connsiteY15" fmla="*/ 161406 h 440903"/>
                <a:gd name="connsiteX16" fmla="*/ 312845 w 436831"/>
                <a:gd name="connsiteY16" fmla="*/ 159248 h 440903"/>
                <a:gd name="connsiteX17" fmla="*/ 265390 w 436831"/>
                <a:gd name="connsiteY17" fmla="*/ 146933 h 440903"/>
                <a:gd name="connsiteX18" fmla="*/ 191458 w 436831"/>
                <a:gd name="connsiteY18" fmla="*/ 181070 h 440903"/>
                <a:gd name="connsiteX19" fmla="*/ 115946 w 436831"/>
                <a:gd name="connsiteY19" fmla="*/ 256135 h 440903"/>
                <a:gd name="connsiteX20" fmla="*/ 71688 w 436831"/>
                <a:gd name="connsiteY20" fmla="*/ 325545 h 440903"/>
                <a:gd name="connsiteX21" fmla="*/ 46555 w 436831"/>
                <a:gd name="connsiteY21" fmla="*/ 440570 h 440903"/>
                <a:gd name="connsiteX22" fmla="*/ 735 w 436831"/>
                <a:gd name="connsiteY22" fmla="*/ 184264 h 440903"/>
                <a:gd name="connsiteX23" fmla="*/ 66405 w 436831"/>
                <a:gd name="connsiteY23" fmla="*/ 159001 h 440903"/>
                <a:gd name="connsiteX24" fmla="*/ 164278 w 436831"/>
                <a:gd name="connsiteY24" fmla="*/ 88288 h 440903"/>
                <a:gd name="connsiteX25" fmla="*/ 235139 w 436831"/>
                <a:gd name="connsiteY25" fmla="*/ 81498 h 440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36831" h="440903">
                  <a:moveTo>
                    <a:pt x="235138" y="81505"/>
                  </a:moveTo>
                  <a:cubicBezTo>
                    <a:pt x="236761" y="68427"/>
                    <a:pt x="241056" y="50824"/>
                    <a:pt x="247937" y="36075"/>
                  </a:cubicBezTo>
                  <a:cubicBezTo>
                    <a:pt x="250855" y="52768"/>
                    <a:pt x="259436" y="63788"/>
                    <a:pt x="268270" y="72557"/>
                  </a:cubicBezTo>
                  <a:cubicBezTo>
                    <a:pt x="270924" y="75573"/>
                    <a:pt x="273830" y="82372"/>
                    <a:pt x="274949" y="85877"/>
                  </a:cubicBezTo>
                  <a:cubicBezTo>
                    <a:pt x="287502" y="82835"/>
                    <a:pt x="310998" y="86917"/>
                    <a:pt x="319914" y="95179"/>
                  </a:cubicBezTo>
                  <a:cubicBezTo>
                    <a:pt x="322495" y="86629"/>
                    <a:pt x="329575" y="80034"/>
                    <a:pt x="337327" y="77078"/>
                  </a:cubicBezTo>
                  <a:cubicBezTo>
                    <a:pt x="323435" y="71369"/>
                    <a:pt x="324215" y="44325"/>
                    <a:pt x="308045" y="45860"/>
                  </a:cubicBezTo>
                  <a:cubicBezTo>
                    <a:pt x="326212" y="30163"/>
                    <a:pt x="356463" y="47789"/>
                    <a:pt x="359242" y="58008"/>
                  </a:cubicBezTo>
                  <a:cubicBezTo>
                    <a:pt x="363148" y="59654"/>
                    <a:pt x="370693" y="65951"/>
                    <a:pt x="370088" y="79179"/>
                  </a:cubicBezTo>
                  <a:cubicBezTo>
                    <a:pt x="368139" y="60968"/>
                    <a:pt x="381280" y="51449"/>
                    <a:pt x="392673" y="47813"/>
                  </a:cubicBezTo>
                  <a:cubicBezTo>
                    <a:pt x="372387" y="41729"/>
                    <a:pt x="379895" y="12291"/>
                    <a:pt x="355819" y="6458"/>
                  </a:cubicBezTo>
                  <a:cubicBezTo>
                    <a:pt x="400790" y="-17551"/>
                    <a:pt x="404842" y="29938"/>
                    <a:pt x="418830" y="28372"/>
                  </a:cubicBezTo>
                  <a:cubicBezTo>
                    <a:pt x="438166" y="40545"/>
                    <a:pt x="444822" y="65942"/>
                    <a:pt x="423313" y="75700"/>
                  </a:cubicBezTo>
                  <a:cubicBezTo>
                    <a:pt x="423420" y="101744"/>
                    <a:pt x="408732" y="123804"/>
                    <a:pt x="386720" y="127455"/>
                  </a:cubicBezTo>
                  <a:cubicBezTo>
                    <a:pt x="377890" y="146689"/>
                    <a:pt x="362199" y="156529"/>
                    <a:pt x="347058" y="157499"/>
                  </a:cubicBezTo>
                  <a:cubicBezTo>
                    <a:pt x="342446" y="159694"/>
                    <a:pt x="335525" y="161054"/>
                    <a:pt x="328938" y="161406"/>
                  </a:cubicBezTo>
                  <a:cubicBezTo>
                    <a:pt x="322351" y="161759"/>
                    <a:pt x="316093" y="161107"/>
                    <a:pt x="312845" y="159248"/>
                  </a:cubicBezTo>
                  <a:cubicBezTo>
                    <a:pt x="296646" y="162966"/>
                    <a:pt x="280794" y="159985"/>
                    <a:pt x="265390" y="146933"/>
                  </a:cubicBezTo>
                  <a:cubicBezTo>
                    <a:pt x="257172" y="165761"/>
                    <a:pt x="211020" y="174123"/>
                    <a:pt x="191458" y="181070"/>
                  </a:cubicBezTo>
                  <a:cubicBezTo>
                    <a:pt x="171898" y="188010"/>
                    <a:pt x="120299" y="233772"/>
                    <a:pt x="115946" y="256135"/>
                  </a:cubicBezTo>
                  <a:cubicBezTo>
                    <a:pt x="111595" y="278490"/>
                    <a:pt x="91352" y="303289"/>
                    <a:pt x="71688" y="325545"/>
                  </a:cubicBezTo>
                  <a:cubicBezTo>
                    <a:pt x="44648" y="356148"/>
                    <a:pt x="67331" y="392562"/>
                    <a:pt x="46555" y="440570"/>
                  </a:cubicBezTo>
                  <a:cubicBezTo>
                    <a:pt x="17224" y="395981"/>
                    <a:pt x="-4968" y="209660"/>
                    <a:pt x="735" y="184264"/>
                  </a:cubicBezTo>
                  <a:cubicBezTo>
                    <a:pt x="26901" y="189471"/>
                    <a:pt x="56692" y="181484"/>
                    <a:pt x="66405" y="159001"/>
                  </a:cubicBezTo>
                  <a:cubicBezTo>
                    <a:pt x="76116" y="136512"/>
                    <a:pt x="123997" y="86580"/>
                    <a:pt x="164278" y="88288"/>
                  </a:cubicBezTo>
                  <a:cubicBezTo>
                    <a:pt x="186405" y="85419"/>
                    <a:pt x="220164" y="94502"/>
                    <a:pt x="235139" y="81498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3" name="任意多边形: 形状 1172">
              <a:extLst>
                <a:ext uri="{FF2B5EF4-FFF2-40B4-BE49-F238E27FC236}">
                  <a16:creationId xmlns:a16="http://schemas.microsoft.com/office/drawing/2014/main" id="{E5832F3D-0FE4-9681-6A8F-7D0FD61F2110}"/>
                </a:ext>
              </a:extLst>
            </p:cNvPr>
            <p:cNvSpPr/>
            <p:nvPr/>
          </p:nvSpPr>
          <p:spPr>
            <a:xfrm flipV="1">
              <a:off x="8364722" y="5534858"/>
              <a:ext cx="197307" cy="207021"/>
            </a:xfrm>
            <a:custGeom>
              <a:avLst/>
              <a:gdLst>
                <a:gd name="connsiteX0" fmla="*/ -180 w 197307"/>
                <a:gd name="connsiteY0" fmla="*/ 113154 h 207021"/>
                <a:gd name="connsiteX1" fmla="*/ 28188 w 197307"/>
                <a:gd name="connsiteY1" fmla="*/ 78848 h 207021"/>
                <a:gd name="connsiteX2" fmla="*/ 47019 w 197307"/>
                <a:gd name="connsiteY2" fmla="*/ 32071 h 207021"/>
                <a:gd name="connsiteX3" fmla="*/ 91289 w 197307"/>
                <a:gd name="connsiteY3" fmla="*/ -327 h 207021"/>
                <a:gd name="connsiteX4" fmla="*/ 72320 w 197307"/>
                <a:gd name="connsiteY4" fmla="*/ 30750 h 207021"/>
                <a:gd name="connsiteX5" fmla="*/ 79912 w 197307"/>
                <a:gd name="connsiteY5" fmla="*/ 77121 h 207021"/>
                <a:gd name="connsiteX6" fmla="*/ 102766 w 197307"/>
                <a:gd name="connsiteY6" fmla="*/ 98588 h 207021"/>
                <a:gd name="connsiteX7" fmla="*/ 125716 w 197307"/>
                <a:gd name="connsiteY7" fmla="*/ 104737 h 207021"/>
                <a:gd name="connsiteX8" fmla="*/ 162348 w 197307"/>
                <a:gd name="connsiteY8" fmla="*/ 98958 h 207021"/>
                <a:gd name="connsiteX9" fmla="*/ 189192 w 197307"/>
                <a:gd name="connsiteY9" fmla="*/ 69979 h 207021"/>
                <a:gd name="connsiteX10" fmla="*/ 169773 w 197307"/>
                <a:gd name="connsiteY10" fmla="*/ 125291 h 207021"/>
                <a:gd name="connsiteX11" fmla="*/ 140355 w 197307"/>
                <a:gd name="connsiteY11" fmla="*/ 139026 h 207021"/>
                <a:gd name="connsiteX12" fmla="*/ 106123 w 197307"/>
                <a:gd name="connsiteY12" fmla="*/ 146010 h 207021"/>
                <a:gd name="connsiteX13" fmla="*/ 125733 w 197307"/>
                <a:gd name="connsiteY13" fmla="*/ 164083 h 207021"/>
                <a:gd name="connsiteX14" fmla="*/ 152067 w 197307"/>
                <a:gd name="connsiteY14" fmla="*/ 172988 h 207021"/>
                <a:gd name="connsiteX15" fmla="*/ 183572 w 197307"/>
                <a:gd name="connsiteY15" fmla="*/ 157387 h 207021"/>
                <a:gd name="connsiteX16" fmla="*/ 150243 w 197307"/>
                <a:gd name="connsiteY16" fmla="*/ 201918 h 207021"/>
                <a:gd name="connsiteX17" fmla="*/ 105671 w 197307"/>
                <a:gd name="connsiteY17" fmla="*/ 192577 h 207021"/>
                <a:gd name="connsiteX18" fmla="*/ 73661 w 197307"/>
                <a:gd name="connsiteY18" fmla="*/ 164391 h 207021"/>
                <a:gd name="connsiteX19" fmla="*/ 54007 w 197307"/>
                <a:gd name="connsiteY19" fmla="*/ 164320 h 207021"/>
                <a:gd name="connsiteX20" fmla="*/ 29648 w 197307"/>
                <a:gd name="connsiteY20" fmla="*/ 188193 h 207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97307" h="207021">
                  <a:moveTo>
                    <a:pt x="-180" y="113154"/>
                  </a:moveTo>
                  <a:cubicBezTo>
                    <a:pt x="1701" y="92907"/>
                    <a:pt x="20064" y="82363"/>
                    <a:pt x="28188" y="78848"/>
                  </a:cubicBezTo>
                  <a:cubicBezTo>
                    <a:pt x="24068" y="58589"/>
                    <a:pt x="44130" y="46425"/>
                    <a:pt x="47019" y="32071"/>
                  </a:cubicBezTo>
                  <a:cubicBezTo>
                    <a:pt x="49902" y="17719"/>
                    <a:pt x="79545" y="37"/>
                    <a:pt x="91289" y="-327"/>
                  </a:cubicBezTo>
                  <a:cubicBezTo>
                    <a:pt x="84014" y="5375"/>
                    <a:pt x="76864" y="16435"/>
                    <a:pt x="72320" y="30750"/>
                  </a:cubicBezTo>
                  <a:cubicBezTo>
                    <a:pt x="66829" y="48026"/>
                    <a:pt x="84808" y="64220"/>
                    <a:pt x="79912" y="77121"/>
                  </a:cubicBezTo>
                  <a:cubicBezTo>
                    <a:pt x="91830" y="80466"/>
                    <a:pt x="101117" y="92552"/>
                    <a:pt x="102766" y="98588"/>
                  </a:cubicBezTo>
                  <a:cubicBezTo>
                    <a:pt x="112854" y="98185"/>
                    <a:pt x="122725" y="101732"/>
                    <a:pt x="125716" y="104737"/>
                  </a:cubicBezTo>
                  <a:cubicBezTo>
                    <a:pt x="139031" y="97390"/>
                    <a:pt x="154489" y="96861"/>
                    <a:pt x="162348" y="98958"/>
                  </a:cubicBezTo>
                  <a:cubicBezTo>
                    <a:pt x="165015" y="88556"/>
                    <a:pt x="186899" y="86132"/>
                    <a:pt x="189192" y="69979"/>
                  </a:cubicBezTo>
                  <a:cubicBezTo>
                    <a:pt x="207377" y="94397"/>
                    <a:pt x="191509" y="123504"/>
                    <a:pt x="169773" y="125291"/>
                  </a:cubicBezTo>
                  <a:cubicBezTo>
                    <a:pt x="165382" y="132972"/>
                    <a:pt x="146419" y="141722"/>
                    <a:pt x="140355" y="139026"/>
                  </a:cubicBezTo>
                  <a:cubicBezTo>
                    <a:pt x="136396" y="144803"/>
                    <a:pt x="116315" y="146629"/>
                    <a:pt x="106123" y="146010"/>
                  </a:cubicBezTo>
                  <a:cubicBezTo>
                    <a:pt x="116599" y="145361"/>
                    <a:pt x="125886" y="157447"/>
                    <a:pt x="125733" y="164083"/>
                  </a:cubicBezTo>
                  <a:cubicBezTo>
                    <a:pt x="134064" y="162611"/>
                    <a:pt x="147107" y="166874"/>
                    <a:pt x="152067" y="172988"/>
                  </a:cubicBezTo>
                  <a:cubicBezTo>
                    <a:pt x="160410" y="165528"/>
                    <a:pt x="178341" y="162883"/>
                    <a:pt x="183572" y="157387"/>
                  </a:cubicBezTo>
                  <a:cubicBezTo>
                    <a:pt x="181836" y="177005"/>
                    <a:pt x="168081" y="192250"/>
                    <a:pt x="150243" y="201918"/>
                  </a:cubicBezTo>
                  <a:cubicBezTo>
                    <a:pt x="131947" y="212144"/>
                    <a:pt x="116497" y="204506"/>
                    <a:pt x="105671" y="192577"/>
                  </a:cubicBezTo>
                  <a:cubicBezTo>
                    <a:pt x="91237" y="193006"/>
                    <a:pt x="74450" y="174241"/>
                    <a:pt x="73661" y="164391"/>
                  </a:cubicBezTo>
                  <a:cubicBezTo>
                    <a:pt x="67756" y="168399"/>
                    <a:pt x="58433" y="166143"/>
                    <a:pt x="54007" y="164320"/>
                  </a:cubicBezTo>
                  <a:cubicBezTo>
                    <a:pt x="48065" y="172984"/>
                    <a:pt x="38008" y="182898"/>
                    <a:pt x="29648" y="18819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4" name="任意多边形: 形状 1173">
              <a:extLst>
                <a:ext uri="{FF2B5EF4-FFF2-40B4-BE49-F238E27FC236}">
                  <a16:creationId xmlns:a16="http://schemas.microsoft.com/office/drawing/2014/main" id="{6AF9C94F-C2F6-084B-076A-10A363D72D91}"/>
                </a:ext>
              </a:extLst>
            </p:cNvPr>
            <p:cNvSpPr/>
            <p:nvPr/>
          </p:nvSpPr>
          <p:spPr>
            <a:xfrm flipV="1">
              <a:off x="8411752" y="5476451"/>
              <a:ext cx="34632" cy="58005"/>
            </a:xfrm>
            <a:custGeom>
              <a:avLst/>
              <a:gdLst>
                <a:gd name="connsiteX0" fmla="*/ -181 w 34632"/>
                <a:gd name="connsiteY0" fmla="*/ -353 h 58005"/>
                <a:gd name="connsiteX1" fmla="*/ 20548 w 34632"/>
                <a:gd name="connsiteY1" fmla="*/ 24636 h 58005"/>
                <a:gd name="connsiteX2" fmla="*/ 19138 w 34632"/>
                <a:gd name="connsiteY2" fmla="*/ 57653 h 58005"/>
                <a:gd name="connsiteX3" fmla="*/ -180 w 34632"/>
                <a:gd name="connsiteY3" fmla="*/ -353 h 58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632" h="58005">
                  <a:moveTo>
                    <a:pt x="-181" y="-353"/>
                  </a:moveTo>
                  <a:cubicBezTo>
                    <a:pt x="2722" y="11964"/>
                    <a:pt x="13115" y="18127"/>
                    <a:pt x="20548" y="24636"/>
                  </a:cubicBezTo>
                  <a:cubicBezTo>
                    <a:pt x="39497" y="41221"/>
                    <a:pt x="39126" y="48805"/>
                    <a:pt x="19138" y="57653"/>
                  </a:cubicBezTo>
                  <a:cubicBezTo>
                    <a:pt x="11432" y="48922"/>
                    <a:pt x="575" y="11150"/>
                    <a:pt x="-180" y="-353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5" name="任意多边形: 形状 1174">
              <a:extLst>
                <a:ext uri="{FF2B5EF4-FFF2-40B4-BE49-F238E27FC236}">
                  <a16:creationId xmlns:a16="http://schemas.microsoft.com/office/drawing/2014/main" id="{4C2C65CD-1BC8-3BA8-CF03-322A3193389F}"/>
                </a:ext>
              </a:extLst>
            </p:cNvPr>
            <p:cNvSpPr/>
            <p:nvPr/>
          </p:nvSpPr>
          <p:spPr>
            <a:xfrm flipV="1">
              <a:off x="8429373" y="5454293"/>
              <a:ext cx="35801" cy="35408"/>
            </a:xfrm>
            <a:custGeom>
              <a:avLst/>
              <a:gdLst>
                <a:gd name="connsiteX0" fmla="*/ -180 w 35801"/>
                <a:gd name="connsiteY0" fmla="*/ 12273 h 35408"/>
                <a:gd name="connsiteX1" fmla="*/ 27793 w 35801"/>
                <a:gd name="connsiteY1" fmla="*/ 5709 h 35408"/>
                <a:gd name="connsiteX2" fmla="*/ 18879 w 35801"/>
                <a:gd name="connsiteY2" fmla="*/ 35049 h 35408"/>
                <a:gd name="connsiteX3" fmla="*/ -180 w 35801"/>
                <a:gd name="connsiteY3" fmla="*/ 12273 h 35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801" h="35408">
                  <a:moveTo>
                    <a:pt x="-180" y="12273"/>
                  </a:moveTo>
                  <a:cubicBezTo>
                    <a:pt x="1530" y="4651"/>
                    <a:pt x="16693" y="-7947"/>
                    <a:pt x="27793" y="5709"/>
                  </a:cubicBezTo>
                  <a:cubicBezTo>
                    <a:pt x="40535" y="21393"/>
                    <a:pt x="37831" y="32300"/>
                    <a:pt x="18879" y="35049"/>
                  </a:cubicBezTo>
                  <a:cubicBezTo>
                    <a:pt x="15251" y="31897"/>
                    <a:pt x="3794" y="16830"/>
                    <a:pt x="-180" y="12273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6" name="任意多边形: 形状 1175">
              <a:extLst>
                <a:ext uri="{FF2B5EF4-FFF2-40B4-BE49-F238E27FC236}">
                  <a16:creationId xmlns:a16="http://schemas.microsoft.com/office/drawing/2014/main" id="{D883F96D-B340-E02A-28C2-E0391AC39A29}"/>
                </a:ext>
              </a:extLst>
            </p:cNvPr>
            <p:cNvSpPr/>
            <p:nvPr/>
          </p:nvSpPr>
          <p:spPr>
            <a:xfrm flipV="1">
              <a:off x="8448899" y="5434208"/>
              <a:ext cx="40693" cy="33343"/>
            </a:xfrm>
            <a:custGeom>
              <a:avLst/>
              <a:gdLst>
                <a:gd name="connsiteX0" fmla="*/ -180 w 40693"/>
                <a:gd name="connsiteY0" fmla="*/ 13336 h 33343"/>
                <a:gd name="connsiteX1" fmla="*/ 31141 w 40693"/>
                <a:gd name="connsiteY1" fmla="*/ 3028 h 33343"/>
                <a:gd name="connsiteX2" fmla="*/ 29420 w 40693"/>
                <a:gd name="connsiteY2" fmla="*/ 32981 h 33343"/>
                <a:gd name="connsiteX3" fmla="*/ -180 w 40693"/>
                <a:gd name="connsiteY3" fmla="*/ 13337 h 33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693" h="33343">
                  <a:moveTo>
                    <a:pt x="-180" y="13336"/>
                  </a:moveTo>
                  <a:cubicBezTo>
                    <a:pt x="4439" y="6874"/>
                    <a:pt x="14646" y="-6673"/>
                    <a:pt x="31141" y="3028"/>
                  </a:cubicBezTo>
                  <a:cubicBezTo>
                    <a:pt x="44971" y="11162"/>
                    <a:pt x="42735" y="25633"/>
                    <a:pt x="29420" y="32981"/>
                  </a:cubicBezTo>
                  <a:cubicBezTo>
                    <a:pt x="24097" y="31453"/>
                    <a:pt x="9999" y="22952"/>
                    <a:pt x="-180" y="13337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7" name="任意多边形: 形状 1176">
              <a:extLst>
                <a:ext uri="{FF2B5EF4-FFF2-40B4-BE49-F238E27FC236}">
                  <a16:creationId xmlns:a16="http://schemas.microsoft.com/office/drawing/2014/main" id="{217DA063-5A32-1409-9487-B471C87C64E7}"/>
                </a:ext>
              </a:extLst>
            </p:cNvPr>
            <p:cNvSpPr/>
            <p:nvPr/>
          </p:nvSpPr>
          <p:spPr>
            <a:xfrm flipV="1">
              <a:off x="8478353" y="5421661"/>
              <a:ext cx="45624" cy="38676"/>
            </a:xfrm>
            <a:custGeom>
              <a:avLst/>
              <a:gdLst>
                <a:gd name="connsiteX0" fmla="*/ 13 w 45624"/>
                <a:gd name="connsiteY0" fmla="*/ 27433 h 38676"/>
                <a:gd name="connsiteX1" fmla="*/ 23494 w 45624"/>
                <a:gd name="connsiteY1" fmla="*/ 34 h 38676"/>
                <a:gd name="connsiteX2" fmla="*/ 39326 w 45624"/>
                <a:gd name="connsiteY2" fmla="*/ 37923 h 38676"/>
                <a:gd name="connsiteX3" fmla="*/ 13 w 45624"/>
                <a:gd name="connsiteY3" fmla="*/ 27432 h 38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624" h="38676">
                  <a:moveTo>
                    <a:pt x="13" y="27433"/>
                  </a:moveTo>
                  <a:cubicBezTo>
                    <a:pt x="-1387" y="21789"/>
                    <a:pt x="4703" y="-3850"/>
                    <a:pt x="23494" y="34"/>
                  </a:cubicBezTo>
                  <a:cubicBezTo>
                    <a:pt x="42293" y="3920"/>
                    <a:pt x="52877" y="20628"/>
                    <a:pt x="39326" y="37923"/>
                  </a:cubicBezTo>
                  <a:cubicBezTo>
                    <a:pt x="34174" y="40100"/>
                    <a:pt x="9844" y="32643"/>
                    <a:pt x="13" y="27432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8" name="任意多边形: 形状 1177">
              <a:extLst>
                <a:ext uri="{FF2B5EF4-FFF2-40B4-BE49-F238E27FC236}">
                  <a16:creationId xmlns:a16="http://schemas.microsoft.com/office/drawing/2014/main" id="{FDE54D7A-0C53-07E0-47DA-FE7C9FBA1B9F}"/>
                </a:ext>
              </a:extLst>
            </p:cNvPr>
            <p:cNvSpPr/>
            <p:nvPr/>
          </p:nvSpPr>
          <p:spPr>
            <a:xfrm flipV="1">
              <a:off x="8516737" y="5420972"/>
              <a:ext cx="52353" cy="42202"/>
            </a:xfrm>
            <a:custGeom>
              <a:avLst/>
              <a:gdLst>
                <a:gd name="connsiteX0" fmla="*/ 921 w 52353"/>
                <a:gd name="connsiteY0" fmla="*/ 40748 h 42202"/>
                <a:gd name="connsiteX1" fmla="*/ 23691 w 52353"/>
                <a:gd name="connsiteY1" fmla="*/ 188 h 42202"/>
                <a:gd name="connsiteX2" fmla="*/ 50145 w 52353"/>
                <a:gd name="connsiteY2" fmla="*/ 36791 h 42202"/>
                <a:gd name="connsiteX3" fmla="*/ 921 w 52353"/>
                <a:gd name="connsiteY3" fmla="*/ 40747 h 42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353" h="42202">
                  <a:moveTo>
                    <a:pt x="921" y="40748"/>
                  </a:moveTo>
                  <a:cubicBezTo>
                    <a:pt x="-1735" y="28819"/>
                    <a:pt x="-1436" y="5217"/>
                    <a:pt x="23691" y="188"/>
                  </a:cubicBezTo>
                  <a:cubicBezTo>
                    <a:pt x="48825" y="-4839"/>
                    <a:pt x="56275" y="25835"/>
                    <a:pt x="50145" y="36791"/>
                  </a:cubicBezTo>
                  <a:cubicBezTo>
                    <a:pt x="44458" y="39850"/>
                    <a:pt x="15909" y="43778"/>
                    <a:pt x="921" y="40747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9" name="任意多边形: 形状 1178">
              <a:extLst>
                <a:ext uri="{FF2B5EF4-FFF2-40B4-BE49-F238E27FC236}">
                  <a16:creationId xmlns:a16="http://schemas.microsoft.com/office/drawing/2014/main" id="{8FF137A1-0682-7B2F-D5B5-6E3765ED78E1}"/>
                </a:ext>
              </a:extLst>
            </p:cNvPr>
            <p:cNvSpPr/>
            <p:nvPr/>
          </p:nvSpPr>
          <p:spPr>
            <a:xfrm flipV="1">
              <a:off x="8557702" y="5425992"/>
              <a:ext cx="54150" cy="53387"/>
            </a:xfrm>
            <a:custGeom>
              <a:avLst/>
              <a:gdLst>
                <a:gd name="connsiteX0" fmla="*/ 9130 w 54150"/>
                <a:gd name="connsiteY0" fmla="*/ 53025 h 53387"/>
                <a:gd name="connsiteX1" fmla="*/ 16783 w 54150"/>
                <a:gd name="connsiteY1" fmla="*/ 4072 h 53387"/>
                <a:gd name="connsiteX2" fmla="*/ 53236 w 54150"/>
                <a:gd name="connsiteY2" fmla="*/ 33254 h 53387"/>
                <a:gd name="connsiteX3" fmla="*/ 9130 w 54150"/>
                <a:gd name="connsiteY3" fmla="*/ 53024 h 53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150" h="53387">
                  <a:moveTo>
                    <a:pt x="9130" y="53025"/>
                  </a:moveTo>
                  <a:cubicBezTo>
                    <a:pt x="2157" y="45461"/>
                    <a:pt x="-11054" y="21162"/>
                    <a:pt x="16783" y="4072"/>
                  </a:cubicBezTo>
                  <a:cubicBezTo>
                    <a:pt x="44620" y="-13017"/>
                    <a:pt x="57279" y="24163"/>
                    <a:pt x="53236" y="33254"/>
                  </a:cubicBezTo>
                  <a:cubicBezTo>
                    <a:pt x="41965" y="40394"/>
                    <a:pt x="22678" y="52066"/>
                    <a:pt x="9130" y="53024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0" name="任意多边形: 形状 1179">
              <a:extLst>
                <a:ext uri="{FF2B5EF4-FFF2-40B4-BE49-F238E27FC236}">
                  <a16:creationId xmlns:a16="http://schemas.microsoft.com/office/drawing/2014/main" id="{4F8D3162-471F-B5FC-787E-B90CC63C1020}"/>
                </a:ext>
              </a:extLst>
            </p:cNvPr>
            <p:cNvSpPr/>
            <p:nvPr/>
          </p:nvSpPr>
          <p:spPr>
            <a:xfrm flipV="1">
              <a:off x="8595307" y="5447661"/>
              <a:ext cx="56505" cy="66097"/>
            </a:xfrm>
            <a:custGeom>
              <a:avLst/>
              <a:gdLst>
                <a:gd name="connsiteX0" fmla="*/ 16055 w 56505"/>
                <a:gd name="connsiteY0" fmla="*/ 65740 h 66097"/>
                <a:gd name="connsiteX1" fmla="*/ 35843 w 56505"/>
                <a:gd name="connsiteY1" fmla="*/ -157 h 66097"/>
                <a:gd name="connsiteX2" fmla="*/ 16055 w 56505"/>
                <a:gd name="connsiteY2" fmla="*/ 65740 h 66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6505" h="66097">
                  <a:moveTo>
                    <a:pt x="16055" y="65740"/>
                  </a:moveTo>
                  <a:cubicBezTo>
                    <a:pt x="8762" y="61103"/>
                    <a:pt x="-25786" y="22056"/>
                    <a:pt x="35843" y="-157"/>
                  </a:cubicBezTo>
                  <a:cubicBezTo>
                    <a:pt x="43824" y="-3038"/>
                    <a:pt x="87439" y="25421"/>
                    <a:pt x="16055" y="65740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1" name="任意多边形: 形状 1180">
              <a:extLst>
                <a:ext uri="{FF2B5EF4-FFF2-40B4-BE49-F238E27FC236}">
                  <a16:creationId xmlns:a16="http://schemas.microsoft.com/office/drawing/2014/main" id="{B1E56DF7-A755-FA93-628E-3C9B7ACF6DFD}"/>
                </a:ext>
              </a:extLst>
            </p:cNvPr>
            <p:cNvSpPr/>
            <p:nvPr/>
          </p:nvSpPr>
          <p:spPr>
            <a:xfrm flipV="1">
              <a:off x="8629105" y="5470283"/>
              <a:ext cx="55539" cy="73079"/>
            </a:xfrm>
            <a:custGeom>
              <a:avLst/>
              <a:gdLst>
                <a:gd name="connsiteX0" fmla="*/ 9404 w 55539"/>
                <a:gd name="connsiteY0" fmla="*/ 72728 h 73079"/>
                <a:gd name="connsiteX1" fmla="*/ 27896 w 55539"/>
                <a:gd name="connsiteY1" fmla="*/ 2209 h 73079"/>
                <a:gd name="connsiteX2" fmla="*/ 9404 w 55539"/>
                <a:gd name="connsiteY2" fmla="*/ 72728 h 73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539" h="73079">
                  <a:moveTo>
                    <a:pt x="9404" y="72728"/>
                  </a:moveTo>
                  <a:cubicBezTo>
                    <a:pt x="518" y="70738"/>
                    <a:pt x="-13310" y="17967"/>
                    <a:pt x="27896" y="2209"/>
                  </a:cubicBezTo>
                  <a:cubicBezTo>
                    <a:pt x="69105" y="-13543"/>
                    <a:pt x="64741" y="47482"/>
                    <a:pt x="9404" y="72728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2" name="任意多边形: 形状 1181">
              <a:extLst>
                <a:ext uri="{FF2B5EF4-FFF2-40B4-BE49-F238E27FC236}">
                  <a16:creationId xmlns:a16="http://schemas.microsoft.com/office/drawing/2014/main" id="{0DDA7FA7-FA3B-D1FA-11B1-0167A309E22F}"/>
                </a:ext>
              </a:extLst>
            </p:cNvPr>
            <p:cNvSpPr/>
            <p:nvPr/>
          </p:nvSpPr>
          <p:spPr>
            <a:xfrm flipV="1">
              <a:off x="8652480" y="5496596"/>
              <a:ext cx="55325" cy="83579"/>
            </a:xfrm>
            <a:custGeom>
              <a:avLst/>
              <a:gdLst>
                <a:gd name="connsiteX0" fmla="*/ 12937 w 55325"/>
                <a:gd name="connsiteY0" fmla="*/ 83233 h 83579"/>
                <a:gd name="connsiteX1" fmla="*/ 30659 w 55325"/>
                <a:gd name="connsiteY1" fmla="*/ 5034 h 83579"/>
                <a:gd name="connsiteX2" fmla="*/ 12937 w 55325"/>
                <a:gd name="connsiteY2" fmla="*/ 83233 h 83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325" h="83579">
                  <a:moveTo>
                    <a:pt x="12937" y="83233"/>
                  </a:moveTo>
                  <a:cubicBezTo>
                    <a:pt x="-520" y="74884"/>
                    <a:pt x="-14416" y="33586"/>
                    <a:pt x="30659" y="5034"/>
                  </a:cubicBezTo>
                  <a:cubicBezTo>
                    <a:pt x="71505" y="-20839"/>
                    <a:pt x="58296" y="53414"/>
                    <a:pt x="12937" y="83233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3" name="任意多边形: 形状 1182">
              <a:extLst>
                <a:ext uri="{FF2B5EF4-FFF2-40B4-BE49-F238E27FC236}">
                  <a16:creationId xmlns:a16="http://schemas.microsoft.com/office/drawing/2014/main" id="{8CA41C8F-A49D-144F-B300-3D29E183DDB3}"/>
                </a:ext>
              </a:extLst>
            </p:cNvPr>
            <p:cNvSpPr/>
            <p:nvPr/>
          </p:nvSpPr>
          <p:spPr>
            <a:xfrm flipV="1">
              <a:off x="8680429" y="5529457"/>
              <a:ext cx="65401" cy="83917"/>
            </a:xfrm>
            <a:custGeom>
              <a:avLst/>
              <a:gdLst>
                <a:gd name="connsiteX0" fmla="*/ 13684 w 65401"/>
                <a:gd name="connsiteY0" fmla="*/ 83577 h 83917"/>
                <a:gd name="connsiteX1" fmla="*/ 30040 w 65401"/>
                <a:gd name="connsiteY1" fmla="*/ 6243 h 83917"/>
                <a:gd name="connsiteX2" fmla="*/ 13684 w 65401"/>
                <a:gd name="connsiteY2" fmla="*/ 83577 h 83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5401" h="83917">
                  <a:moveTo>
                    <a:pt x="13684" y="83577"/>
                  </a:moveTo>
                  <a:cubicBezTo>
                    <a:pt x="6530" y="78749"/>
                    <a:pt x="-21057" y="43118"/>
                    <a:pt x="30040" y="6243"/>
                  </a:cubicBezTo>
                  <a:cubicBezTo>
                    <a:pt x="67032" y="-20458"/>
                    <a:pt x="92166" y="39852"/>
                    <a:pt x="13684" y="83577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4" name="任意多边形: 形状 1183">
              <a:extLst>
                <a:ext uri="{FF2B5EF4-FFF2-40B4-BE49-F238E27FC236}">
                  <a16:creationId xmlns:a16="http://schemas.microsoft.com/office/drawing/2014/main" id="{07D70CD9-26DC-F0FA-5DA3-A26DC67D60C2}"/>
                </a:ext>
              </a:extLst>
            </p:cNvPr>
            <p:cNvSpPr/>
            <p:nvPr/>
          </p:nvSpPr>
          <p:spPr>
            <a:xfrm flipV="1">
              <a:off x="8723364" y="5581487"/>
              <a:ext cx="62409" cy="77536"/>
            </a:xfrm>
            <a:custGeom>
              <a:avLst/>
              <a:gdLst>
                <a:gd name="connsiteX0" fmla="*/ 17779 w 62409"/>
                <a:gd name="connsiteY0" fmla="*/ 77205 h 77536"/>
                <a:gd name="connsiteX1" fmla="*/ 35143 w 62409"/>
                <a:gd name="connsiteY1" fmla="*/ 5763 h 77536"/>
                <a:gd name="connsiteX2" fmla="*/ 17779 w 62409"/>
                <a:gd name="connsiteY2" fmla="*/ 77205 h 77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2409" h="77536">
                  <a:moveTo>
                    <a:pt x="17779" y="77205"/>
                  </a:moveTo>
                  <a:cubicBezTo>
                    <a:pt x="3788" y="69730"/>
                    <a:pt x="-21666" y="45017"/>
                    <a:pt x="35143" y="5763"/>
                  </a:cubicBezTo>
                  <a:cubicBezTo>
                    <a:pt x="71547" y="-19389"/>
                    <a:pt x="76355" y="39014"/>
                    <a:pt x="17779" y="77205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5" name="任意多边形: 形状 1184">
              <a:extLst>
                <a:ext uri="{FF2B5EF4-FFF2-40B4-BE49-F238E27FC236}">
                  <a16:creationId xmlns:a16="http://schemas.microsoft.com/office/drawing/2014/main" id="{C9073532-F66C-7943-6B7C-F44FED0A0D81}"/>
                </a:ext>
              </a:extLst>
            </p:cNvPr>
            <p:cNvSpPr/>
            <p:nvPr/>
          </p:nvSpPr>
          <p:spPr>
            <a:xfrm flipV="1">
              <a:off x="8768046" y="5621254"/>
              <a:ext cx="47040" cy="60413"/>
            </a:xfrm>
            <a:custGeom>
              <a:avLst/>
              <a:gdLst>
                <a:gd name="connsiteX0" fmla="*/ 15960 w 47040"/>
                <a:gd name="connsiteY0" fmla="*/ 60088 h 60413"/>
                <a:gd name="connsiteX1" fmla="*/ 10775 w 47040"/>
                <a:gd name="connsiteY1" fmla="*/ 8924 h 60413"/>
                <a:gd name="connsiteX2" fmla="*/ 43885 w 47040"/>
                <a:gd name="connsiteY2" fmla="*/ 33686 h 60413"/>
                <a:gd name="connsiteX3" fmla="*/ 15960 w 47040"/>
                <a:gd name="connsiteY3" fmla="*/ 60087 h 60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040" h="60413">
                  <a:moveTo>
                    <a:pt x="15960" y="60088"/>
                  </a:moveTo>
                  <a:cubicBezTo>
                    <a:pt x="25" y="53846"/>
                    <a:pt x="-8159" y="26988"/>
                    <a:pt x="10775" y="8924"/>
                  </a:cubicBezTo>
                  <a:cubicBezTo>
                    <a:pt x="34532" y="-13749"/>
                    <a:pt x="54662" y="9436"/>
                    <a:pt x="43885" y="33686"/>
                  </a:cubicBezTo>
                  <a:cubicBezTo>
                    <a:pt x="33109" y="57937"/>
                    <a:pt x="15960" y="60087"/>
                    <a:pt x="15960" y="60087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6" name="任意多边形: 形状 1185">
              <a:extLst>
                <a:ext uri="{FF2B5EF4-FFF2-40B4-BE49-F238E27FC236}">
                  <a16:creationId xmlns:a16="http://schemas.microsoft.com/office/drawing/2014/main" id="{3052F90C-8DE7-28C2-F2F3-DC47F38F10FC}"/>
                </a:ext>
              </a:extLst>
            </p:cNvPr>
            <p:cNvSpPr/>
            <p:nvPr/>
          </p:nvSpPr>
          <p:spPr>
            <a:xfrm flipV="1">
              <a:off x="8794390" y="5643400"/>
              <a:ext cx="54117" cy="63063"/>
            </a:xfrm>
            <a:custGeom>
              <a:avLst/>
              <a:gdLst>
                <a:gd name="connsiteX0" fmla="*/ 12596 w 54117"/>
                <a:gd name="connsiteY0" fmla="*/ 62743 h 63063"/>
                <a:gd name="connsiteX1" fmla="*/ 27828 w 54117"/>
                <a:gd name="connsiteY1" fmla="*/ 821 h 63063"/>
                <a:gd name="connsiteX2" fmla="*/ 12596 w 54117"/>
                <a:gd name="connsiteY2" fmla="*/ 62743 h 63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4117" h="63063">
                  <a:moveTo>
                    <a:pt x="12596" y="62743"/>
                  </a:moveTo>
                  <a:cubicBezTo>
                    <a:pt x="-513" y="55803"/>
                    <a:pt x="-13397" y="26934"/>
                    <a:pt x="27828" y="821"/>
                  </a:cubicBezTo>
                  <a:cubicBezTo>
                    <a:pt x="36373" y="-4592"/>
                    <a:pt x="90188" y="8151"/>
                    <a:pt x="12596" y="62743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7" name="任意多边形: 形状 1186">
              <a:extLst>
                <a:ext uri="{FF2B5EF4-FFF2-40B4-BE49-F238E27FC236}">
                  <a16:creationId xmlns:a16="http://schemas.microsoft.com/office/drawing/2014/main" id="{532B996F-C950-5910-BAFF-C685604B847F}"/>
                </a:ext>
              </a:extLst>
            </p:cNvPr>
            <p:cNvSpPr/>
            <p:nvPr/>
          </p:nvSpPr>
          <p:spPr>
            <a:xfrm flipV="1">
              <a:off x="7901906" y="5218042"/>
              <a:ext cx="1273031" cy="897707"/>
            </a:xfrm>
            <a:custGeom>
              <a:avLst/>
              <a:gdLst>
                <a:gd name="connsiteX0" fmla="*/ 1265237 w 1273031"/>
                <a:gd name="connsiteY0" fmla="*/ 765517 h 897707"/>
                <a:gd name="connsiteX1" fmla="*/ 1233659 w 1273031"/>
                <a:gd name="connsiteY1" fmla="*/ 751765 h 897707"/>
                <a:gd name="connsiteX2" fmla="*/ 1190630 w 1273031"/>
                <a:gd name="connsiteY2" fmla="*/ 539429 h 897707"/>
                <a:gd name="connsiteX3" fmla="*/ 1057352 w 1273031"/>
                <a:gd name="connsiteY3" fmla="*/ 366836 h 897707"/>
                <a:gd name="connsiteX4" fmla="*/ 1005330 w 1273031"/>
                <a:gd name="connsiteY4" fmla="*/ 343158 h 897707"/>
                <a:gd name="connsiteX5" fmla="*/ 968071 w 1273031"/>
                <a:gd name="connsiteY5" fmla="*/ 310129 h 897707"/>
                <a:gd name="connsiteX6" fmla="*/ 988250 w 1273031"/>
                <a:gd name="connsiteY6" fmla="*/ 276660 h 897707"/>
                <a:gd name="connsiteX7" fmla="*/ 1009315 w 1273031"/>
                <a:gd name="connsiteY7" fmla="*/ 260049 h 897707"/>
                <a:gd name="connsiteX8" fmla="*/ 1039156 w 1273031"/>
                <a:gd name="connsiteY8" fmla="*/ 228078 h 897707"/>
                <a:gd name="connsiteX9" fmla="*/ 1063353 w 1273031"/>
                <a:gd name="connsiteY9" fmla="*/ 197508 h 897707"/>
                <a:gd name="connsiteX10" fmla="*/ 1095319 w 1273031"/>
                <a:gd name="connsiteY10" fmla="*/ 194684 h 897707"/>
                <a:gd name="connsiteX11" fmla="*/ 1132781 w 1273031"/>
                <a:gd name="connsiteY11" fmla="*/ 197083 h 897707"/>
                <a:gd name="connsiteX12" fmla="*/ 1179545 w 1273031"/>
                <a:gd name="connsiteY12" fmla="*/ 205580 h 897707"/>
                <a:gd name="connsiteX13" fmla="*/ 1232551 w 1273031"/>
                <a:gd name="connsiteY13" fmla="*/ 165473 h 897707"/>
                <a:gd name="connsiteX14" fmla="*/ 1176644 w 1273031"/>
                <a:gd name="connsiteY14" fmla="*/ 176924 h 897707"/>
                <a:gd name="connsiteX15" fmla="*/ 1135396 w 1273031"/>
                <a:gd name="connsiteY15" fmla="*/ 161672 h 897707"/>
                <a:gd name="connsiteX16" fmla="*/ 1159619 w 1273031"/>
                <a:gd name="connsiteY16" fmla="*/ 151772 h 897707"/>
                <a:gd name="connsiteX17" fmla="*/ 1187313 w 1273031"/>
                <a:gd name="connsiteY17" fmla="*/ 135318 h 897707"/>
                <a:gd name="connsiteX18" fmla="*/ 1204801 w 1273031"/>
                <a:gd name="connsiteY18" fmla="*/ 107910 h 897707"/>
                <a:gd name="connsiteX19" fmla="*/ 1188474 w 1273031"/>
                <a:gd name="connsiteY19" fmla="*/ 52909 h 897707"/>
                <a:gd name="connsiteX20" fmla="*/ 1183813 w 1273031"/>
                <a:gd name="connsiteY20" fmla="*/ 88529 h 897707"/>
                <a:gd name="connsiteX21" fmla="*/ 1160912 w 1273031"/>
                <a:gd name="connsiteY21" fmla="*/ 107392 h 897707"/>
                <a:gd name="connsiteX22" fmla="*/ 1122907 w 1273031"/>
                <a:gd name="connsiteY22" fmla="*/ 128203 h 897707"/>
                <a:gd name="connsiteX23" fmla="*/ 1077127 w 1273031"/>
                <a:gd name="connsiteY23" fmla="*/ 121258 h 897707"/>
                <a:gd name="connsiteX24" fmla="*/ 1036970 w 1273031"/>
                <a:gd name="connsiteY24" fmla="*/ 92247 h 897707"/>
                <a:gd name="connsiteX25" fmla="*/ 1023004 w 1273031"/>
                <a:gd name="connsiteY25" fmla="*/ 56445 h 897707"/>
                <a:gd name="connsiteX26" fmla="*/ 1040407 w 1273031"/>
                <a:gd name="connsiteY26" fmla="*/ -322 h 897707"/>
                <a:gd name="connsiteX27" fmla="*/ 998523 w 1273031"/>
                <a:gd name="connsiteY27" fmla="*/ 55615 h 897707"/>
                <a:gd name="connsiteX28" fmla="*/ 993189 w 1273031"/>
                <a:gd name="connsiteY28" fmla="*/ 109087 h 897707"/>
                <a:gd name="connsiteX29" fmla="*/ 1023370 w 1273031"/>
                <a:gd name="connsiteY29" fmla="*/ 149868 h 897707"/>
                <a:gd name="connsiteX30" fmla="*/ 983142 w 1273031"/>
                <a:gd name="connsiteY30" fmla="*/ 189505 h 897707"/>
                <a:gd name="connsiteX31" fmla="*/ 951590 w 1273031"/>
                <a:gd name="connsiteY31" fmla="*/ 229098 h 897707"/>
                <a:gd name="connsiteX32" fmla="*/ 920087 w 1273031"/>
                <a:gd name="connsiteY32" fmla="*/ 261028 h 897707"/>
                <a:gd name="connsiteX33" fmla="*/ 899727 w 1273031"/>
                <a:gd name="connsiteY33" fmla="*/ 296799 h 897707"/>
                <a:gd name="connsiteX34" fmla="*/ 882719 w 1273031"/>
                <a:gd name="connsiteY34" fmla="*/ 330984 h 897707"/>
                <a:gd name="connsiteX35" fmla="*/ 883863 w 1273031"/>
                <a:gd name="connsiteY35" fmla="*/ 358571 h 897707"/>
                <a:gd name="connsiteX36" fmla="*/ 896855 w 1273031"/>
                <a:gd name="connsiteY36" fmla="*/ 386828 h 897707"/>
                <a:gd name="connsiteX37" fmla="*/ 916627 w 1273031"/>
                <a:gd name="connsiteY37" fmla="*/ 414597 h 897707"/>
                <a:gd name="connsiteX38" fmla="*/ 930465 w 1273031"/>
                <a:gd name="connsiteY38" fmla="*/ 445036 h 897707"/>
                <a:gd name="connsiteX39" fmla="*/ 767826 w 1273031"/>
                <a:gd name="connsiteY39" fmla="*/ 611212 h 897707"/>
                <a:gd name="connsiteX40" fmla="*/ 509782 w 1273031"/>
                <a:gd name="connsiteY40" fmla="*/ 578642 h 897707"/>
                <a:gd name="connsiteX41" fmla="*/ 414248 w 1273031"/>
                <a:gd name="connsiteY41" fmla="*/ 407192 h 897707"/>
                <a:gd name="connsiteX42" fmla="*/ 417795 w 1273031"/>
                <a:gd name="connsiteY42" fmla="*/ 364652 h 897707"/>
                <a:gd name="connsiteX43" fmla="*/ 414379 w 1273031"/>
                <a:gd name="connsiteY43" fmla="*/ 333054 h 897707"/>
                <a:gd name="connsiteX44" fmla="*/ 433076 w 1273031"/>
                <a:gd name="connsiteY44" fmla="*/ 311411 h 897707"/>
                <a:gd name="connsiteX45" fmla="*/ 466207 w 1273031"/>
                <a:gd name="connsiteY45" fmla="*/ 291512 h 897707"/>
                <a:gd name="connsiteX46" fmla="*/ 473590 w 1273031"/>
                <a:gd name="connsiteY46" fmla="*/ 237831 h 897707"/>
                <a:gd name="connsiteX47" fmla="*/ 432000 w 1273031"/>
                <a:gd name="connsiteY47" fmla="*/ 182495 h 897707"/>
                <a:gd name="connsiteX48" fmla="*/ 448598 w 1273031"/>
                <a:gd name="connsiteY48" fmla="*/ 209557 h 897707"/>
                <a:gd name="connsiteX49" fmla="*/ 448381 w 1273031"/>
                <a:gd name="connsiteY49" fmla="*/ 246175 h 897707"/>
                <a:gd name="connsiteX50" fmla="*/ 434147 w 1273031"/>
                <a:gd name="connsiteY50" fmla="*/ 270985 h 897707"/>
                <a:gd name="connsiteX51" fmla="*/ 411867 w 1273031"/>
                <a:gd name="connsiteY51" fmla="*/ 279648 h 897707"/>
                <a:gd name="connsiteX52" fmla="*/ 404766 w 1273031"/>
                <a:gd name="connsiteY52" fmla="*/ 234053 h 897707"/>
                <a:gd name="connsiteX53" fmla="*/ 381018 w 1273031"/>
                <a:gd name="connsiteY53" fmla="*/ 201721 h 897707"/>
                <a:gd name="connsiteX54" fmla="*/ 342235 w 1273031"/>
                <a:gd name="connsiteY54" fmla="*/ 206689 h 897707"/>
                <a:gd name="connsiteX55" fmla="*/ 368274 w 1273031"/>
                <a:gd name="connsiteY55" fmla="*/ 222862 h 897707"/>
                <a:gd name="connsiteX56" fmla="*/ 371784 w 1273031"/>
                <a:gd name="connsiteY56" fmla="*/ 247319 h 897707"/>
                <a:gd name="connsiteX57" fmla="*/ 341628 w 1273031"/>
                <a:gd name="connsiteY57" fmla="*/ 288223 h 897707"/>
                <a:gd name="connsiteX58" fmla="*/ 242884 w 1273031"/>
                <a:gd name="connsiteY58" fmla="*/ 266063 h 897707"/>
                <a:gd name="connsiteX59" fmla="*/ 249830 w 1273031"/>
                <a:gd name="connsiteY59" fmla="*/ 310958 h 897707"/>
                <a:gd name="connsiteX60" fmla="*/ 330440 w 1273031"/>
                <a:gd name="connsiteY60" fmla="*/ 345383 h 897707"/>
                <a:gd name="connsiteX61" fmla="*/ 357792 w 1273031"/>
                <a:gd name="connsiteY61" fmla="*/ 376526 h 897707"/>
                <a:gd name="connsiteX62" fmla="*/ 351891 w 1273031"/>
                <a:gd name="connsiteY62" fmla="*/ 465206 h 897707"/>
                <a:gd name="connsiteX63" fmla="*/ 398740 w 1273031"/>
                <a:gd name="connsiteY63" fmla="*/ 535722 h 897707"/>
                <a:gd name="connsiteX64" fmla="*/ 322568 w 1273031"/>
                <a:gd name="connsiteY64" fmla="*/ 551297 h 897707"/>
                <a:gd name="connsiteX65" fmla="*/ 33592 w 1273031"/>
                <a:gd name="connsiteY65" fmla="*/ 597125 h 897707"/>
                <a:gd name="connsiteX66" fmla="*/ 17896 w 1273031"/>
                <a:gd name="connsiteY66" fmla="*/ 613598 h 897707"/>
                <a:gd name="connsiteX67" fmla="*/ 173856 w 1273031"/>
                <a:gd name="connsiteY67" fmla="*/ 601930 h 897707"/>
                <a:gd name="connsiteX68" fmla="*/ 457129 w 1273031"/>
                <a:gd name="connsiteY68" fmla="*/ 712173 h 897707"/>
                <a:gd name="connsiteX69" fmla="*/ 922783 w 1273031"/>
                <a:gd name="connsiteY69" fmla="*/ 597994 h 897707"/>
                <a:gd name="connsiteX70" fmla="*/ 1037871 w 1273031"/>
                <a:gd name="connsiteY70" fmla="*/ 697158 h 897707"/>
                <a:gd name="connsiteX71" fmla="*/ 1130944 w 1273031"/>
                <a:gd name="connsiteY71" fmla="*/ 897386 h 897707"/>
                <a:gd name="connsiteX72" fmla="*/ 1265211 w 1273031"/>
                <a:gd name="connsiteY72" fmla="*/ 765500 h 897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1273031" h="897707">
                  <a:moveTo>
                    <a:pt x="1265237" y="765517"/>
                  </a:moveTo>
                  <a:cubicBezTo>
                    <a:pt x="1257619" y="763812"/>
                    <a:pt x="1239042" y="755973"/>
                    <a:pt x="1233659" y="751765"/>
                  </a:cubicBezTo>
                  <a:cubicBezTo>
                    <a:pt x="1175048" y="703942"/>
                    <a:pt x="1200304" y="624499"/>
                    <a:pt x="1190630" y="539429"/>
                  </a:cubicBezTo>
                  <a:cubicBezTo>
                    <a:pt x="1183010" y="472382"/>
                    <a:pt x="1128701" y="393518"/>
                    <a:pt x="1057352" y="366836"/>
                  </a:cubicBezTo>
                  <a:cubicBezTo>
                    <a:pt x="1032945" y="357714"/>
                    <a:pt x="1033749" y="350206"/>
                    <a:pt x="1005330" y="343158"/>
                  </a:cubicBezTo>
                  <a:cubicBezTo>
                    <a:pt x="994426" y="340458"/>
                    <a:pt x="981491" y="336477"/>
                    <a:pt x="968071" y="310129"/>
                  </a:cubicBezTo>
                  <a:cubicBezTo>
                    <a:pt x="981413" y="307128"/>
                    <a:pt x="990554" y="287175"/>
                    <a:pt x="988250" y="276660"/>
                  </a:cubicBezTo>
                  <a:cubicBezTo>
                    <a:pt x="998486" y="275621"/>
                    <a:pt x="1008380" y="267178"/>
                    <a:pt x="1009315" y="260049"/>
                  </a:cubicBezTo>
                  <a:cubicBezTo>
                    <a:pt x="1026465" y="257898"/>
                    <a:pt x="1035374" y="247898"/>
                    <a:pt x="1039156" y="228078"/>
                  </a:cubicBezTo>
                  <a:cubicBezTo>
                    <a:pt x="1050244" y="223236"/>
                    <a:pt x="1060142" y="214785"/>
                    <a:pt x="1063353" y="197508"/>
                  </a:cubicBezTo>
                  <a:cubicBezTo>
                    <a:pt x="1075680" y="204942"/>
                    <a:pt x="1089024" y="201933"/>
                    <a:pt x="1095319" y="194684"/>
                  </a:cubicBezTo>
                  <a:cubicBezTo>
                    <a:pt x="1103402" y="209163"/>
                    <a:pt x="1123794" y="210401"/>
                    <a:pt x="1132781" y="197083"/>
                  </a:cubicBezTo>
                  <a:cubicBezTo>
                    <a:pt x="1140707" y="218200"/>
                    <a:pt x="1166671" y="221360"/>
                    <a:pt x="1179545" y="205580"/>
                  </a:cubicBezTo>
                  <a:cubicBezTo>
                    <a:pt x="1200431" y="207600"/>
                    <a:pt x="1228901" y="190653"/>
                    <a:pt x="1232551" y="165473"/>
                  </a:cubicBezTo>
                  <a:cubicBezTo>
                    <a:pt x="1212111" y="188220"/>
                    <a:pt x="1196150" y="161306"/>
                    <a:pt x="1176644" y="176924"/>
                  </a:cubicBezTo>
                  <a:cubicBezTo>
                    <a:pt x="1172235" y="157936"/>
                    <a:pt x="1152585" y="157857"/>
                    <a:pt x="1135396" y="161672"/>
                  </a:cubicBezTo>
                  <a:cubicBezTo>
                    <a:pt x="1147041" y="160283"/>
                    <a:pt x="1159956" y="159183"/>
                    <a:pt x="1159619" y="151772"/>
                  </a:cubicBezTo>
                  <a:cubicBezTo>
                    <a:pt x="1171698" y="153645"/>
                    <a:pt x="1185643" y="141274"/>
                    <a:pt x="1187313" y="135318"/>
                  </a:cubicBezTo>
                  <a:cubicBezTo>
                    <a:pt x="1199705" y="132099"/>
                    <a:pt x="1208012" y="123300"/>
                    <a:pt x="1204801" y="107910"/>
                  </a:cubicBezTo>
                  <a:cubicBezTo>
                    <a:pt x="1213372" y="90499"/>
                    <a:pt x="1208914" y="62830"/>
                    <a:pt x="1188474" y="52909"/>
                  </a:cubicBezTo>
                  <a:cubicBezTo>
                    <a:pt x="1196195" y="71974"/>
                    <a:pt x="1184049" y="78580"/>
                    <a:pt x="1183813" y="88529"/>
                  </a:cubicBezTo>
                  <a:cubicBezTo>
                    <a:pt x="1170474" y="91535"/>
                    <a:pt x="1159591" y="98429"/>
                    <a:pt x="1160912" y="107392"/>
                  </a:cubicBezTo>
                  <a:cubicBezTo>
                    <a:pt x="1150756" y="105113"/>
                    <a:pt x="1126323" y="112964"/>
                    <a:pt x="1122907" y="128203"/>
                  </a:cubicBezTo>
                  <a:cubicBezTo>
                    <a:pt x="1110547" y="116426"/>
                    <a:pt x="1091119" y="112395"/>
                    <a:pt x="1077127" y="121258"/>
                  </a:cubicBezTo>
                  <a:cubicBezTo>
                    <a:pt x="1074122" y="107919"/>
                    <a:pt x="1051428" y="96157"/>
                    <a:pt x="1036970" y="92247"/>
                  </a:cubicBezTo>
                  <a:cubicBezTo>
                    <a:pt x="1045748" y="76881"/>
                    <a:pt x="1032020" y="63802"/>
                    <a:pt x="1023004" y="56445"/>
                  </a:cubicBezTo>
                  <a:cubicBezTo>
                    <a:pt x="1041239" y="40538"/>
                    <a:pt x="1012820" y="33490"/>
                    <a:pt x="1040407" y="-322"/>
                  </a:cubicBezTo>
                  <a:cubicBezTo>
                    <a:pt x="1019864" y="5066"/>
                    <a:pt x="989890" y="31678"/>
                    <a:pt x="998523" y="55615"/>
                  </a:cubicBezTo>
                  <a:cubicBezTo>
                    <a:pt x="981914" y="67223"/>
                    <a:pt x="981087" y="91710"/>
                    <a:pt x="993189" y="109087"/>
                  </a:cubicBezTo>
                  <a:cubicBezTo>
                    <a:pt x="987850" y="129895"/>
                    <a:pt x="997233" y="148999"/>
                    <a:pt x="1023370" y="149868"/>
                  </a:cubicBezTo>
                  <a:cubicBezTo>
                    <a:pt x="1004878" y="155050"/>
                    <a:pt x="1012079" y="185332"/>
                    <a:pt x="983142" y="189505"/>
                  </a:cubicBezTo>
                  <a:cubicBezTo>
                    <a:pt x="968743" y="191587"/>
                    <a:pt x="944555" y="218849"/>
                    <a:pt x="951590" y="229098"/>
                  </a:cubicBezTo>
                  <a:cubicBezTo>
                    <a:pt x="942000" y="224278"/>
                    <a:pt x="915603" y="245355"/>
                    <a:pt x="920087" y="261028"/>
                  </a:cubicBezTo>
                  <a:cubicBezTo>
                    <a:pt x="907563" y="261886"/>
                    <a:pt x="891214" y="284216"/>
                    <a:pt x="899727" y="296799"/>
                  </a:cubicBezTo>
                  <a:cubicBezTo>
                    <a:pt x="884233" y="298988"/>
                    <a:pt x="874066" y="319041"/>
                    <a:pt x="882719" y="330984"/>
                  </a:cubicBezTo>
                  <a:cubicBezTo>
                    <a:pt x="872435" y="339672"/>
                    <a:pt x="877669" y="350520"/>
                    <a:pt x="883863" y="358571"/>
                  </a:cubicBezTo>
                  <a:cubicBezTo>
                    <a:pt x="876711" y="369639"/>
                    <a:pt x="885585" y="377629"/>
                    <a:pt x="896855" y="386828"/>
                  </a:cubicBezTo>
                  <a:cubicBezTo>
                    <a:pt x="894783" y="399027"/>
                    <a:pt x="904786" y="407941"/>
                    <a:pt x="916627" y="414597"/>
                  </a:cubicBezTo>
                  <a:cubicBezTo>
                    <a:pt x="913779" y="427287"/>
                    <a:pt x="921238" y="435631"/>
                    <a:pt x="930465" y="445036"/>
                  </a:cubicBezTo>
                  <a:cubicBezTo>
                    <a:pt x="895129" y="471775"/>
                    <a:pt x="854093" y="510376"/>
                    <a:pt x="767826" y="611212"/>
                  </a:cubicBezTo>
                  <a:cubicBezTo>
                    <a:pt x="637679" y="763350"/>
                    <a:pt x="520307" y="674344"/>
                    <a:pt x="509782" y="578642"/>
                  </a:cubicBezTo>
                  <a:cubicBezTo>
                    <a:pt x="497630" y="468220"/>
                    <a:pt x="440131" y="479007"/>
                    <a:pt x="414248" y="407192"/>
                  </a:cubicBezTo>
                  <a:cubicBezTo>
                    <a:pt x="427043" y="394732"/>
                    <a:pt x="426939" y="377372"/>
                    <a:pt x="417795" y="364652"/>
                  </a:cubicBezTo>
                  <a:cubicBezTo>
                    <a:pt x="426283" y="358725"/>
                    <a:pt x="427339" y="346626"/>
                    <a:pt x="414379" y="333054"/>
                  </a:cubicBezTo>
                  <a:cubicBezTo>
                    <a:pt x="422624" y="329731"/>
                    <a:pt x="430797" y="321567"/>
                    <a:pt x="433076" y="311411"/>
                  </a:cubicBezTo>
                  <a:cubicBezTo>
                    <a:pt x="444911" y="318070"/>
                    <a:pt x="464266" y="309079"/>
                    <a:pt x="466207" y="291512"/>
                  </a:cubicBezTo>
                  <a:cubicBezTo>
                    <a:pt x="487400" y="280263"/>
                    <a:pt x="487164" y="257544"/>
                    <a:pt x="473590" y="237831"/>
                  </a:cubicBezTo>
                  <a:cubicBezTo>
                    <a:pt x="472158" y="211506"/>
                    <a:pt x="453260" y="190265"/>
                    <a:pt x="432000" y="182495"/>
                  </a:cubicBezTo>
                  <a:cubicBezTo>
                    <a:pt x="438335" y="189920"/>
                    <a:pt x="444553" y="202312"/>
                    <a:pt x="448598" y="209557"/>
                  </a:cubicBezTo>
                  <a:cubicBezTo>
                    <a:pt x="456022" y="222863"/>
                    <a:pt x="439788" y="236911"/>
                    <a:pt x="448381" y="246175"/>
                  </a:cubicBezTo>
                  <a:cubicBezTo>
                    <a:pt x="438563" y="251307"/>
                    <a:pt x="432823" y="262017"/>
                    <a:pt x="434147" y="270985"/>
                  </a:cubicBezTo>
                  <a:cubicBezTo>
                    <a:pt x="425750" y="269766"/>
                    <a:pt x="416997" y="273136"/>
                    <a:pt x="411867" y="279648"/>
                  </a:cubicBezTo>
                  <a:cubicBezTo>
                    <a:pt x="419405" y="268342"/>
                    <a:pt x="415752" y="244518"/>
                    <a:pt x="404766" y="234053"/>
                  </a:cubicBezTo>
                  <a:cubicBezTo>
                    <a:pt x="404295" y="221282"/>
                    <a:pt x="392299" y="204919"/>
                    <a:pt x="381018" y="201721"/>
                  </a:cubicBezTo>
                  <a:cubicBezTo>
                    <a:pt x="368309" y="188534"/>
                    <a:pt x="353206" y="190483"/>
                    <a:pt x="342235" y="206689"/>
                  </a:cubicBezTo>
                  <a:cubicBezTo>
                    <a:pt x="354229" y="206713"/>
                    <a:pt x="363491" y="214455"/>
                    <a:pt x="368274" y="222862"/>
                  </a:cubicBezTo>
                  <a:cubicBezTo>
                    <a:pt x="365787" y="230975"/>
                    <a:pt x="368728" y="241637"/>
                    <a:pt x="371784" y="247319"/>
                  </a:cubicBezTo>
                  <a:cubicBezTo>
                    <a:pt x="355151" y="254587"/>
                    <a:pt x="342296" y="280704"/>
                    <a:pt x="341628" y="288223"/>
                  </a:cubicBezTo>
                  <a:cubicBezTo>
                    <a:pt x="308242" y="309371"/>
                    <a:pt x="264035" y="299455"/>
                    <a:pt x="242884" y="266063"/>
                  </a:cubicBezTo>
                  <a:cubicBezTo>
                    <a:pt x="249208" y="279481"/>
                    <a:pt x="241245" y="301696"/>
                    <a:pt x="249830" y="310958"/>
                  </a:cubicBezTo>
                  <a:cubicBezTo>
                    <a:pt x="258718" y="345621"/>
                    <a:pt x="288914" y="364067"/>
                    <a:pt x="330440" y="345383"/>
                  </a:cubicBezTo>
                  <a:cubicBezTo>
                    <a:pt x="332673" y="359217"/>
                    <a:pt x="356132" y="360152"/>
                    <a:pt x="357792" y="376526"/>
                  </a:cubicBezTo>
                  <a:cubicBezTo>
                    <a:pt x="359908" y="397434"/>
                    <a:pt x="358391" y="427326"/>
                    <a:pt x="351891" y="465206"/>
                  </a:cubicBezTo>
                  <a:cubicBezTo>
                    <a:pt x="379378" y="479375"/>
                    <a:pt x="394694" y="512147"/>
                    <a:pt x="398740" y="535722"/>
                  </a:cubicBezTo>
                  <a:cubicBezTo>
                    <a:pt x="404543" y="569579"/>
                    <a:pt x="389776" y="569712"/>
                    <a:pt x="322568" y="551297"/>
                  </a:cubicBezTo>
                  <a:cubicBezTo>
                    <a:pt x="213046" y="521292"/>
                    <a:pt x="139307" y="595509"/>
                    <a:pt x="33592" y="597125"/>
                  </a:cubicBezTo>
                  <a:cubicBezTo>
                    <a:pt x="5508" y="597551"/>
                    <a:pt x="-17647" y="605626"/>
                    <a:pt x="17896" y="613598"/>
                  </a:cubicBezTo>
                  <a:cubicBezTo>
                    <a:pt x="53445" y="621580"/>
                    <a:pt x="124736" y="606908"/>
                    <a:pt x="173856" y="601930"/>
                  </a:cubicBezTo>
                  <a:cubicBezTo>
                    <a:pt x="265841" y="592613"/>
                    <a:pt x="361951" y="613472"/>
                    <a:pt x="457129" y="712173"/>
                  </a:cubicBezTo>
                  <a:cubicBezTo>
                    <a:pt x="680836" y="944131"/>
                    <a:pt x="826830" y="728467"/>
                    <a:pt x="922783" y="597994"/>
                  </a:cubicBezTo>
                  <a:cubicBezTo>
                    <a:pt x="1012863" y="475490"/>
                    <a:pt x="1058121" y="595032"/>
                    <a:pt x="1037871" y="697158"/>
                  </a:cubicBezTo>
                  <a:cubicBezTo>
                    <a:pt x="1013525" y="819912"/>
                    <a:pt x="1066222" y="870859"/>
                    <a:pt x="1130944" y="897386"/>
                  </a:cubicBezTo>
                  <a:cubicBezTo>
                    <a:pt x="1197760" y="867044"/>
                    <a:pt x="1301966" y="771084"/>
                    <a:pt x="1265211" y="765500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188" name="任意多边形: 形状 1187">
              <a:extLst>
                <a:ext uri="{FF2B5EF4-FFF2-40B4-BE49-F238E27FC236}">
                  <a16:creationId xmlns:a16="http://schemas.microsoft.com/office/drawing/2014/main" id="{B794BD32-C824-28F8-85F7-9CAD092A1F2F}"/>
                </a:ext>
              </a:extLst>
            </p:cNvPr>
            <p:cNvSpPr/>
            <p:nvPr/>
          </p:nvSpPr>
          <p:spPr>
            <a:xfrm flipV="1">
              <a:off x="8919037" y="5329432"/>
              <a:ext cx="208995" cy="438257"/>
            </a:xfrm>
            <a:custGeom>
              <a:avLst/>
              <a:gdLst>
                <a:gd name="connsiteX0" fmla="*/ 208827 w 208995"/>
                <a:gd name="connsiteY0" fmla="*/ 437913 h 438257"/>
                <a:gd name="connsiteX1" fmla="*/ 149981 w 208995"/>
                <a:gd name="connsiteY1" fmla="*/ 302038 h 438257"/>
                <a:gd name="connsiteX2" fmla="*/ -168 w 208995"/>
                <a:gd name="connsiteY2" fmla="*/ -344 h 438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8995" h="438257">
                  <a:moveTo>
                    <a:pt x="208827" y="437913"/>
                  </a:moveTo>
                  <a:cubicBezTo>
                    <a:pt x="152706" y="381983"/>
                    <a:pt x="146435" y="344575"/>
                    <a:pt x="149981" y="302038"/>
                  </a:cubicBezTo>
                  <a:cubicBezTo>
                    <a:pt x="157310" y="214113"/>
                    <a:pt x="107240" y="55758"/>
                    <a:pt x="-168" y="-34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9" name="任意多边形: 形状 1188">
              <a:extLst>
                <a:ext uri="{FF2B5EF4-FFF2-40B4-BE49-F238E27FC236}">
                  <a16:creationId xmlns:a16="http://schemas.microsoft.com/office/drawing/2014/main" id="{17392168-130D-7754-7B86-8A91EC2B6D9B}"/>
                </a:ext>
              </a:extLst>
            </p:cNvPr>
            <p:cNvSpPr/>
            <p:nvPr/>
          </p:nvSpPr>
          <p:spPr>
            <a:xfrm flipV="1">
              <a:off x="8996349" y="5699867"/>
              <a:ext cx="34868" cy="10259"/>
            </a:xfrm>
            <a:custGeom>
              <a:avLst/>
              <a:gdLst>
                <a:gd name="connsiteX0" fmla="*/ -169 w 34868"/>
                <a:gd name="connsiteY0" fmla="*/ 451 h 10259"/>
                <a:gd name="connsiteX1" fmla="*/ 34700 w 34868"/>
                <a:gd name="connsiteY1" fmla="*/ 9944 h 10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868" h="10259">
                  <a:moveTo>
                    <a:pt x="-169" y="451"/>
                  </a:moveTo>
                  <a:cubicBezTo>
                    <a:pt x="7524" y="-1160"/>
                    <a:pt x="23862" y="-1158"/>
                    <a:pt x="34700" y="994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0" name="任意多边形: 形状 1189">
              <a:extLst>
                <a:ext uri="{FF2B5EF4-FFF2-40B4-BE49-F238E27FC236}">
                  <a16:creationId xmlns:a16="http://schemas.microsoft.com/office/drawing/2014/main" id="{4A01B513-8430-0361-CB15-DEE6B5DA63AE}"/>
                </a:ext>
              </a:extLst>
            </p:cNvPr>
            <p:cNvSpPr/>
            <p:nvPr/>
          </p:nvSpPr>
          <p:spPr>
            <a:xfrm flipV="1">
              <a:off x="9018971" y="5668266"/>
              <a:ext cx="37666" cy="15615"/>
            </a:xfrm>
            <a:custGeom>
              <a:avLst/>
              <a:gdLst>
                <a:gd name="connsiteX0" fmla="*/ -168 w 37666"/>
                <a:gd name="connsiteY0" fmla="*/ -320 h 15615"/>
                <a:gd name="connsiteX1" fmla="*/ 37499 w 37666"/>
                <a:gd name="connsiteY1" fmla="*/ 15295 h 15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666" h="15615">
                  <a:moveTo>
                    <a:pt x="-168" y="-320"/>
                  </a:moveTo>
                  <a:cubicBezTo>
                    <a:pt x="8913" y="9714"/>
                    <a:pt x="29478" y="3493"/>
                    <a:pt x="37499" y="15295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1" name="任意多边形: 形状 1190">
              <a:extLst>
                <a:ext uri="{FF2B5EF4-FFF2-40B4-BE49-F238E27FC236}">
                  <a16:creationId xmlns:a16="http://schemas.microsoft.com/office/drawing/2014/main" id="{D89FC3BC-B43C-3F5E-6CCA-F5B9508577D4}"/>
                </a:ext>
              </a:extLst>
            </p:cNvPr>
            <p:cNvSpPr/>
            <p:nvPr/>
          </p:nvSpPr>
          <p:spPr>
            <a:xfrm flipV="1">
              <a:off x="9047188" y="5615735"/>
              <a:ext cx="36180" cy="24449"/>
            </a:xfrm>
            <a:custGeom>
              <a:avLst/>
              <a:gdLst>
                <a:gd name="connsiteX0" fmla="*/ -167 w 36180"/>
                <a:gd name="connsiteY0" fmla="*/ -329 h 24449"/>
                <a:gd name="connsiteX1" fmla="*/ 36013 w 36180"/>
                <a:gd name="connsiteY1" fmla="*/ 24120 h 24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180" h="24449">
                  <a:moveTo>
                    <a:pt x="-167" y="-329"/>
                  </a:moveTo>
                  <a:cubicBezTo>
                    <a:pt x="6051" y="12063"/>
                    <a:pt x="31352" y="10742"/>
                    <a:pt x="36013" y="24120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2" name="任意多边形: 形状 1191">
              <a:extLst>
                <a:ext uri="{FF2B5EF4-FFF2-40B4-BE49-F238E27FC236}">
                  <a16:creationId xmlns:a16="http://schemas.microsoft.com/office/drawing/2014/main" id="{23F8D67E-17F5-1D2C-D35E-E5D7DE7B4343}"/>
                </a:ext>
              </a:extLst>
            </p:cNvPr>
            <p:cNvSpPr/>
            <p:nvPr/>
          </p:nvSpPr>
          <p:spPr>
            <a:xfrm flipV="1">
              <a:off x="9063619" y="5569203"/>
              <a:ext cx="29593" cy="22642"/>
            </a:xfrm>
            <a:custGeom>
              <a:avLst/>
              <a:gdLst>
                <a:gd name="connsiteX0" fmla="*/ -167 w 29593"/>
                <a:gd name="connsiteY0" fmla="*/ -338 h 22642"/>
                <a:gd name="connsiteX1" fmla="*/ 29426 w 29593"/>
                <a:gd name="connsiteY1" fmla="*/ 22304 h 22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593" h="22642">
                  <a:moveTo>
                    <a:pt x="-167" y="-338"/>
                  </a:moveTo>
                  <a:cubicBezTo>
                    <a:pt x="2465" y="7250"/>
                    <a:pt x="27438" y="8856"/>
                    <a:pt x="29426" y="2230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3" name="任意多边形: 形状 1192">
              <a:extLst>
                <a:ext uri="{FF2B5EF4-FFF2-40B4-BE49-F238E27FC236}">
                  <a16:creationId xmlns:a16="http://schemas.microsoft.com/office/drawing/2014/main" id="{55CBA72F-4FF0-DD46-A2C5-39A0C3392FA7}"/>
                </a:ext>
              </a:extLst>
            </p:cNvPr>
            <p:cNvSpPr/>
            <p:nvPr/>
          </p:nvSpPr>
          <p:spPr>
            <a:xfrm flipV="1">
              <a:off x="9076597" y="5521174"/>
              <a:ext cx="18125" cy="21737"/>
            </a:xfrm>
            <a:custGeom>
              <a:avLst/>
              <a:gdLst>
                <a:gd name="connsiteX0" fmla="*/ -167 w 18125"/>
                <a:gd name="connsiteY0" fmla="*/ -347 h 21737"/>
                <a:gd name="connsiteX1" fmla="*/ 17958 w 18125"/>
                <a:gd name="connsiteY1" fmla="*/ 21390 h 21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125" h="21737">
                  <a:moveTo>
                    <a:pt x="-167" y="-347"/>
                  </a:moveTo>
                  <a:cubicBezTo>
                    <a:pt x="1015" y="9254"/>
                    <a:pt x="18088" y="10414"/>
                    <a:pt x="17958" y="21390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4" name="任意多边形: 形状 1193">
              <a:extLst>
                <a:ext uri="{FF2B5EF4-FFF2-40B4-BE49-F238E27FC236}">
                  <a16:creationId xmlns:a16="http://schemas.microsoft.com/office/drawing/2014/main" id="{4944C4E4-C82C-49C8-8189-2243C8D7379A}"/>
                </a:ext>
              </a:extLst>
            </p:cNvPr>
            <p:cNvSpPr/>
            <p:nvPr/>
          </p:nvSpPr>
          <p:spPr>
            <a:xfrm flipV="1">
              <a:off x="9078621" y="5477125"/>
              <a:ext cx="16534" cy="21375"/>
            </a:xfrm>
            <a:custGeom>
              <a:avLst/>
              <a:gdLst>
                <a:gd name="connsiteX0" fmla="*/ -167 w 16534"/>
                <a:gd name="connsiteY0" fmla="*/ -356 h 21375"/>
                <a:gd name="connsiteX1" fmla="*/ 16367 w 16534"/>
                <a:gd name="connsiteY1" fmla="*/ 21020 h 21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534" h="21375">
                  <a:moveTo>
                    <a:pt x="-167" y="-356"/>
                  </a:moveTo>
                  <a:cubicBezTo>
                    <a:pt x="1867" y="5430"/>
                    <a:pt x="16067" y="11954"/>
                    <a:pt x="16367" y="21020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5" name="任意多边形: 形状 1194">
              <a:extLst>
                <a:ext uri="{FF2B5EF4-FFF2-40B4-BE49-F238E27FC236}">
                  <a16:creationId xmlns:a16="http://schemas.microsoft.com/office/drawing/2014/main" id="{B7315018-5A79-133A-0920-0F86DD76B7C1}"/>
                </a:ext>
              </a:extLst>
            </p:cNvPr>
            <p:cNvSpPr/>
            <p:nvPr/>
          </p:nvSpPr>
          <p:spPr>
            <a:xfrm flipV="1">
              <a:off x="9084336" y="5439143"/>
              <a:ext cx="13122" cy="9112"/>
            </a:xfrm>
            <a:custGeom>
              <a:avLst/>
              <a:gdLst>
                <a:gd name="connsiteX0" fmla="*/ -167 w 13122"/>
                <a:gd name="connsiteY0" fmla="*/ -364 h 9112"/>
                <a:gd name="connsiteX1" fmla="*/ 12955 w 13122"/>
                <a:gd name="connsiteY1" fmla="*/ 8749 h 9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122" h="9112">
                  <a:moveTo>
                    <a:pt x="-167" y="-364"/>
                  </a:moveTo>
                  <a:cubicBezTo>
                    <a:pt x="2622" y="594"/>
                    <a:pt x="11792" y="1317"/>
                    <a:pt x="12955" y="8749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6" name="任意多边形: 形状 1195">
              <a:extLst>
                <a:ext uri="{FF2B5EF4-FFF2-40B4-BE49-F238E27FC236}">
                  <a16:creationId xmlns:a16="http://schemas.microsoft.com/office/drawing/2014/main" id="{8EF67261-E52E-A58C-16A0-772660D5076A}"/>
                </a:ext>
              </a:extLst>
            </p:cNvPr>
            <p:cNvSpPr/>
            <p:nvPr/>
          </p:nvSpPr>
          <p:spPr>
            <a:xfrm flipV="1">
              <a:off x="9089455" y="5408399"/>
              <a:ext cx="15037" cy="4221"/>
            </a:xfrm>
            <a:custGeom>
              <a:avLst/>
              <a:gdLst>
                <a:gd name="connsiteX0" fmla="*/ -167 w 15037"/>
                <a:gd name="connsiteY0" fmla="*/ 308 h 4221"/>
                <a:gd name="connsiteX1" fmla="*/ 14871 w 15037"/>
                <a:gd name="connsiteY1" fmla="*/ 3851 h 4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037" h="4221">
                  <a:moveTo>
                    <a:pt x="-167" y="308"/>
                  </a:moveTo>
                  <a:cubicBezTo>
                    <a:pt x="3219" y="70"/>
                    <a:pt x="12275" y="-2398"/>
                    <a:pt x="14871" y="3851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7" name="任意多边形: 形状 1196">
              <a:extLst>
                <a:ext uri="{FF2B5EF4-FFF2-40B4-BE49-F238E27FC236}">
                  <a16:creationId xmlns:a16="http://schemas.microsoft.com/office/drawing/2014/main" id="{92DD2BC7-DAFD-4FCB-3D36-13D4E9B1255F}"/>
                </a:ext>
              </a:extLst>
            </p:cNvPr>
            <p:cNvSpPr/>
            <p:nvPr/>
          </p:nvSpPr>
          <p:spPr>
            <a:xfrm flipV="1">
              <a:off x="8393178" y="5642437"/>
              <a:ext cx="51723" cy="21977"/>
            </a:xfrm>
            <a:custGeom>
              <a:avLst/>
              <a:gdLst>
                <a:gd name="connsiteX0" fmla="*/ -181 w 51723"/>
                <a:gd name="connsiteY0" fmla="*/ 1402 h 21977"/>
                <a:gd name="connsiteX1" fmla="*/ 24058 w 51723"/>
                <a:gd name="connsiteY1" fmla="*/ 18179 h 21977"/>
                <a:gd name="connsiteX2" fmla="*/ 51542 w 51723"/>
                <a:gd name="connsiteY2" fmla="*/ -325 h 21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1723" h="21977">
                  <a:moveTo>
                    <a:pt x="-181" y="1402"/>
                  </a:moveTo>
                  <a:cubicBezTo>
                    <a:pt x="1635" y="11146"/>
                    <a:pt x="18992" y="11038"/>
                    <a:pt x="24058" y="18179"/>
                  </a:cubicBezTo>
                  <a:cubicBezTo>
                    <a:pt x="29122" y="25315"/>
                    <a:pt x="46413" y="22530"/>
                    <a:pt x="51542" y="-325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8" name="任意多边形: 形状 1197">
              <a:extLst>
                <a:ext uri="{FF2B5EF4-FFF2-40B4-BE49-F238E27FC236}">
                  <a16:creationId xmlns:a16="http://schemas.microsoft.com/office/drawing/2014/main" id="{F2C2CE81-7CD2-EF94-2553-D399B91FFF71}"/>
                </a:ext>
              </a:extLst>
            </p:cNvPr>
            <p:cNvSpPr/>
            <p:nvPr/>
          </p:nvSpPr>
          <p:spPr>
            <a:xfrm flipV="1">
              <a:off x="8481094" y="5576260"/>
              <a:ext cx="9596" cy="1178"/>
            </a:xfrm>
            <a:custGeom>
              <a:avLst/>
              <a:gdLst>
                <a:gd name="connsiteX0" fmla="*/ 9417 w 9596"/>
                <a:gd name="connsiteY0" fmla="*/ -339 h 1178"/>
                <a:gd name="connsiteX1" fmla="*/ -180 w 9596"/>
                <a:gd name="connsiteY1" fmla="*/ 840 h 1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96" h="1178">
                  <a:moveTo>
                    <a:pt x="9417" y="-339"/>
                  </a:moveTo>
                  <a:cubicBezTo>
                    <a:pt x="5961" y="213"/>
                    <a:pt x="2645" y="138"/>
                    <a:pt x="-180" y="840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9" name="任意多边形: 形状 1198">
              <a:extLst>
                <a:ext uri="{FF2B5EF4-FFF2-40B4-BE49-F238E27FC236}">
                  <a16:creationId xmlns:a16="http://schemas.microsoft.com/office/drawing/2014/main" id="{4659331D-3E91-76CE-4FC7-043745944C6E}"/>
                </a:ext>
              </a:extLst>
            </p:cNvPr>
            <p:cNvSpPr/>
            <p:nvPr/>
          </p:nvSpPr>
          <p:spPr>
            <a:xfrm flipV="1">
              <a:off x="8478618" y="5625273"/>
              <a:ext cx="12071" cy="11459"/>
            </a:xfrm>
            <a:custGeom>
              <a:avLst/>
              <a:gdLst>
                <a:gd name="connsiteX0" fmla="*/ 11892 w 12071"/>
                <a:gd name="connsiteY0" fmla="*/ -329 h 11459"/>
                <a:gd name="connsiteX1" fmla="*/ -180 w 12071"/>
                <a:gd name="connsiteY1" fmla="*/ 11131 h 11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071" h="11459">
                  <a:moveTo>
                    <a:pt x="11892" y="-329"/>
                  </a:moveTo>
                  <a:cubicBezTo>
                    <a:pt x="8463" y="1569"/>
                    <a:pt x="1911" y="6262"/>
                    <a:pt x="-180" y="11131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0" name="任意多边形: 形状 1199">
              <a:extLst>
                <a:ext uri="{FF2B5EF4-FFF2-40B4-BE49-F238E27FC236}">
                  <a16:creationId xmlns:a16="http://schemas.microsoft.com/office/drawing/2014/main" id="{2BF1CB80-CD66-1C31-3FAE-4EB4D7FD6C0E}"/>
                </a:ext>
              </a:extLst>
            </p:cNvPr>
            <p:cNvSpPr/>
            <p:nvPr/>
          </p:nvSpPr>
          <p:spPr>
            <a:xfrm flipV="1">
              <a:off x="8452633" y="5639642"/>
              <a:ext cx="15078" cy="3281"/>
            </a:xfrm>
            <a:custGeom>
              <a:avLst/>
              <a:gdLst>
                <a:gd name="connsiteX0" fmla="*/ 14898 w 15078"/>
                <a:gd name="connsiteY0" fmla="*/ -327 h 3281"/>
                <a:gd name="connsiteX1" fmla="*/ -180 w 15078"/>
                <a:gd name="connsiteY1" fmla="*/ 2955 h 3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078" h="3281">
                  <a:moveTo>
                    <a:pt x="14898" y="-327"/>
                  </a:moveTo>
                  <a:cubicBezTo>
                    <a:pt x="11312" y="32"/>
                    <a:pt x="3808" y="1516"/>
                    <a:pt x="-180" y="2955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1" name="任意多边形: 形状 1200">
              <a:extLst>
                <a:ext uri="{FF2B5EF4-FFF2-40B4-BE49-F238E27FC236}">
                  <a16:creationId xmlns:a16="http://schemas.microsoft.com/office/drawing/2014/main" id="{0CEA8084-5DEE-8452-FC02-FF69D872C590}"/>
                </a:ext>
              </a:extLst>
            </p:cNvPr>
            <p:cNvSpPr/>
            <p:nvPr/>
          </p:nvSpPr>
          <p:spPr>
            <a:xfrm flipV="1">
              <a:off x="8182047" y="5793180"/>
              <a:ext cx="3724" cy="26854"/>
            </a:xfrm>
            <a:custGeom>
              <a:avLst/>
              <a:gdLst>
                <a:gd name="connsiteX0" fmla="*/ 3538 w 3724"/>
                <a:gd name="connsiteY0" fmla="*/ 26559 h 26854"/>
                <a:gd name="connsiteX1" fmla="*/ 1227 w 3724"/>
                <a:gd name="connsiteY1" fmla="*/ -296 h 26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24" h="26854">
                  <a:moveTo>
                    <a:pt x="3538" y="26559"/>
                  </a:moveTo>
                  <a:cubicBezTo>
                    <a:pt x="-1283" y="19806"/>
                    <a:pt x="-689" y="5274"/>
                    <a:pt x="1227" y="-296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2" name="任意多边形: 形状 1201">
              <a:extLst>
                <a:ext uri="{FF2B5EF4-FFF2-40B4-BE49-F238E27FC236}">
                  <a16:creationId xmlns:a16="http://schemas.microsoft.com/office/drawing/2014/main" id="{F232DEEF-0604-953B-D822-ED2781A397C1}"/>
                </a:ext>
              </a:extLst>
            </p:cNvPr>
            <p:cNvSpPr/>
            <p:nvPr/>
          </p:nvSpPr>
          <p:spPr>
            <a:xfrm flipV="1">
              <a:off x="8208195" y="5795681"/>
              <a:ext cx="18414" cy="20466"/>
            </a:xfrm>
            <a:custGeom>
              <a:avLst/>
              <a:gdLst>
                <a:gd name="connsiteX0" fmla="*/ 18229 w 18414"/>
                <a:gd name="connsiteY0" fmla="*/ 20171 h 20466"/>
                <a:gd name="connsiteX1" fmla="*/ -185 w 18414"/>
                <a:gd name="connsiteY1" fmla="*/ -296 h 20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414" h="20466">
                  <a:moveTo>
                    <a:pt x="18229" y="20171"/>
                  </a:moveTo>
                  <a:cubicBezTo>
                    <a:pt x="10647" y="16805"/>
                    <a:pt x="1920" y="8178"/>
                    <a:pt x="-185" y="-296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3" name="任意多边形: 形状 1202">
              <a:extLst>
                <a:ext uri="{FF2B5EF4-FFF2-40B4-BE49-F238E27FC236}">
                  <a16:creationId xmlns:a16="http://schemas.microsoft.com/office/drawing/2014/main" id="{04DAF459-939E-1ED5-2DAC-5B6302475B3F}"/>
                </a:ext>
              </a:extLst>
            </p:cNvPr>
            <p:cNvSpPr/>
            <p:nvPr/>
          </p:nvSpPr>
          <p:spPr>
            <a:xfrm flipV="1">
              <a:off x="8269026" y="5821313"/>
              <a:ext cx="45007" cy="34374"/>
            </a:xfrm>
            <a:custGeom>
              <a:avLst/>
              <a:gdLst>
                <a:gd name="connsiteX0" fmla="*/ 619 w 45007"/>
                <a:gd name="connsiteY0" fmla="*/ -290 h 34374"/>
                <a:gd name="connsiteX1" fmla="*/ 13018 w 45007"/>
                <a:gd name="connsiteY1" fmla="*/ 26163 h 34374"/>
                <a:gd name="connsiteX2" fmla="*/ 44823 w 45007"/>
                <a:gd name="connsiteY2" fmla="*/ 19629 h 34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007" h="34374">
                  <a:moveTo>
                    <a:pt x="619" y="-290"/>
                  </a:moveTo>
                  <a:cubicBezTo>
                    <a:pt x="-3419" y="8806"/>
                    <a:pt x="8878" y="17899"/>
                    <a:pt x="13018" y="26163"/>
                  </a:cubicBezTo>
                  <a:cubicBezTo>
                    <a:pt x="17166" y="34429"/>
                    <a:pt x="33983" y="41201"/>
                    <a:pt x="44823" y="19629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4" name="任意多边形: 形状 1203">
              <a:extLst>
                <a:ext uri="{FF2B5EF4-FFF2-40B4-BE49-F238E27FC236}">
                  <a16:creationId xmlns:a16="http://schemas.microsoft.com/office/drawing/2014/main" id="{DAD7BDE2-25D6-9F64-67B8-A1D7B6A8BA02}"/>
                </a:ext>
              </a:extLst>
            </p:cNvPr>
            <p:cNvSpPr/>
            <p:nvPr/>
          </p:nvSpPr>
          <p:spPr>
            <a:xfrm flipV="1">
              <a:off x="8232563" y="5770082"/>
              <a:ext cx="18308" cy="13227"/>
            </a:xfrm>
            <a:custGeom>
              <a:avLst/>
              <a:gdLst>
                <a:gd name="connsiteX0" fmla="*/ -185 w 18308"/>
                <a:gd name="connsiteY0" fmla="*/ 12927 h 13227"/>
                <a:gd name="connsiteX1" fmla="*/ 18124 w 18308"/>
                <a:gd name="connsiteY1" fmla="*/ -301 h 13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308" h="13227">
                  <a:moveTo>
                    <a:pt x="-185" y="12927"/>
                  </a:moveTo>
                  <a:cubicBezTo>
                    <a:pt x="7554" y="9662"/>
                    <a:pt x="14690" y="4598"/>
                    <a:pt x="18124" y="-301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5" name="任意多边形: 形状 1204">
              <a:extLst>
                <a:ext uri="{FF2B5EF4-FFF2-40B4-BE49-F238E27FC236}">
                  <a16:creationId xmlns:a16="http://schemas.microsoft.com/office/drawing/2014/main" id="{99F3E342-C689-E042-C030-EB3B292D0A6C}"/>
                </a:ext>
              </a:extLst>
            </p:cNvPr>
            <p:cNvSpPr/>
            <p:nvPr/>
          </p:nvSpPr>
          <p:spPr>
            <a:xfrm flipV="1">
              <a:off x="8323286" y="5804015"/>
              <a:ext cx="11908" cy="9337"/>
            </a:xfrm>
            <a:custGeom>
              <a:avLst/>
              <a:gdLst>
                <a:gd name="connsiteX0" fmla="*/ 11726 w 11908"/>
                <a:gd name="connsiteY0" fmla="*/ 9042 h 9337"/>
                <a:gd name="connsiteX1" fmla="*/ -183 w 11908"/>
                <a:gd name="connsiteY1" fmla="*/ -295 h 9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908" h="9337">
                  <a:moveTo>
                    <a:pt x="11726" y="9042"/>
                  </a:moveTo>
                  <a:cubicBezTo>
                    <a:pt x="5907" y="6734"/>
                    <a:pt x="2179" y="2565"/>
                    <a:pt x="-183" y="-295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6" name="任意多边形: 形状 1205">
              <a:extLst>
                <a:ext uri="{FF2B5EF4-FFF2-40B4-BE49-F238E27FC236}">
                  <a16:creationId xmlns:a16="http://schemas.microsoft.com/office/drawing/2014/main" id="{475311B4-9998-CFAE-6114-A3239D69A506}"/>
                </a:ext>
              </a:extLst>
            </p:cNvPr>
            <p:cNvSpPr/>
            <p:nvPr/>
          </p:nvSpPr>
          <p:spPr>
            <a:xfrm flipV="1">
              <a:off x="8350935" y="5821639"/>
              <a:ext cx="17359" cy="2259"/>
            </a:xfrm>
            <a:custGeom>
              <a:avLst/>
              <a:gdLst>
                <a:gd name="connsiteX0" fmla="*/ 17177 w 17359"/>
                <a:gd name="connsiteY0" fmla="*/ -293 h 2259"/>
                <a:gd name="connsiteX1" fmla="*/ -182 w 17359"/>
                <a:gd name="connsiteY1" fmla="*/ -185 h 2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359" h="2259">
                  <a:moveTo>
                    <a:pt x="17177" y="-293"/>
                  </a:moveTo>
                  <a:cubicBezTo>
                    <a:pt x="11736" y="3154"/>
                    <a:pt x="4614" y="2222"/>
                    <a:pt x="-182" y="-185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7" name="任意多边形: 形状 1206">
              <a:extLst>
                <a:ext uri="{FF2B5EF4-FFF2-40B4-BE49-F238E27FC236}">
                  <a16:creationId xmlns:a16="http://schemas.microsoft.com/office/drawing/2014/main" id="{9CB8DECD-AE83-DA08-2667-35F88DAA063C}"/>
                </a:ext>
              </a:extLst>
            </p:cNvPr>
            <p:cNvSpPr/>
            <p:nvPr/>
          </p:nvSpPr>
          <p:spPr>
            <a:xfrm flipV="1">
              <a:off x="8419014" y="5577201"/>
              <a:ext cx="10623" cy="36866"/>
            </a:xfrm>
            <a:custGeom>
              <a:avLst/>
              <a:gdLst>
                <a:gd name="connsiteX0" fmla="*/ -181 w 10623"/>
                <a:gd name="connsiteY0" fmla="*/ 36531 h 36866"/>
                <a:gd name="connsiteX1" fmla="*/ 8598 w 10623"/>
                <a:gd name="connsiteY1" fmla="*/ -335 h 36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23" h="36866">
                  <a:moveTo>
                    <a:pt x="-181" y="36531"/>
                  </a:moveTo>
                  <a:cubicBezTo>
                    <a:pt x="4684" y="30456"/>
                    <a:pt x="14529" y="10332"/>
                    <a:pt x="8598" y="-335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8" name="任意多边形: 形状 1207">
              <a:extLst>
                <a:ext uri="{FF2B5EF4-FFF2-40B4-BE49-F238E27FC236}">
                  <a16:creationId xmlns:a16="http://schemas.microsoft.com/office/drawing/2014/main" id="{BBEA1135-B007-7E85-9D08-3117426FE8F4}"/>
                </a:ext>
              </a:extLst>
            </p:cNvPr>
            <p:cNvSpPr/>
            <p:nvPr/>
          </p:nvSpPr>
          <p:spPr>
            <a:xfrm flipV="1">
              <a:off x="8504737" y="5539049"/>
              <a:ext cx="12774" cy="29460"/>
            </a:xfrm>
            <a:custGeom>
              <a:avLst/>
              <a:gdLst>
                <a:gd name="connsiteX0" fmla="*/ 12087 w 12774"/>
                <a:gd name="connsiteY0" fmla="*/ -343 h 29460"/>
                <a:gd name="connsiteX1" fmla="*/ 12595 w 12774"/>
                <a:gd name="connsiteY1" fmla="*/ 27109 h 29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774" h="29460">
                  <a:moveTo>
                    <a:pt x="12087" y="-343"/>
                  </a:moveTo>
                  <a:cubicBezTo>
                    <a:pt x="-6705" y="12111"/>
                    <a:pt x="-1780" y="36215"/>
                    <a:pt x="12595" y="27109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9" name="任意多边形: 形状 1208">
              <a:extLst>
                <a:ext uri="{FF2B5EF4-FFF2-40B4-BE49-F238E27FC236}">
                  <a16:creationId xmlns:a16="http://schemas.microsoft.com/office/drawing/2014/main" id="{BE41E364-6876-B761-3BF5-D2598022DF30}"/>
                </a:ext>
              </a:extLst>
            </p:cNvPr>
            <p:cNvSpPr/>
            <p:nvPr/>
          </p:nvSpPr>
          <p:spPr>
            <a:xfrm flipV="1">
              <a:off x="8524251" y="5616140"/>
              <a:ext cx="10492" cy="26447"/>
            </a:xfrm>
            <a:custGeom>
              <a:avLst/>
              <a:gdLst>
                <a:gd name="connsiteX0" fmla="*/ 10314 w 10492"/>
                <a:gd name="connsiteY0" fmla="*/ 26005 h 26447"/>
                <a:gd name="connsiteX1" fmla="*/ 2889 w 10492"/>
                <a:gd name="connsiteY1" fmla="*/ -329 h 26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492" h="26447">
                  <a:moveTo>
                    <a:pt x="10314" y="26005"/>
                  </a:moveTo>
                  <a:cubicBezTo>
                    <a:pt x="963" y="27572"/>
                    <a:pt x="-3663" y="12535"/>
                    <a:pt x="2889" y="-329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0" name="任意多边形: 形状 1209">
              <a:extLst>
                <a:ext uri="{FF2B5EF4-FFF2-40B4-BE49-F238E27FC236}">
                  <a16:creationId xmlns:a16="http://schemas.microsoft.com/office/drawing/2014/main" id="{22A1A942-8416-43FB-54B9-58FDD6FBEAD4}"/>
                </a:ext>
              </a:extLst>
            </p:cNvPr>
            <p:cNvSpPr/>
            <p:nvPr/>
          </p:nvSpPr>
          <p:spPr>
            <a:xfrm flipV="1">
              <a:off x="8411961" y="5698406"/>
              <a:ext cx="22224" cy="11073"/>
            </a:xfrm>
            <a:custGeom>
              <a:avLst/>
              <a:gdLst>
                <a:gd name="connsiteX0" fmla="*/ -152 w 22224"/>
                <a:gd name="connsiteY0" fmla="*/ -315 h 11073"/>
                <a:gd name="connsiteX1" fmla="*/ 22044 w 22224"/>
                <a:gd name="connsiteY1" fmla="*/ 5500 h 11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224" h="11073">
                  <a:moveTo>
                    <a:pt x="-152" y="-315"/>
                  </a:moveTo>
                  <a:cubicBezTo>
                    <a:pt x="-890" y="6690"/>
                    <a:pt x="12582" y="17212"/>
                    <a:pt x="22044" y="5500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1" name="任意多边形: 形状 1210">
              <a:extLst>
                <a:ext uri="{FF2B5EF4-FFF2-40B4-BE49-F238E27FC236}">
                  <a16:creationId xmlns:a16="http://schemas.microsoft.com/office/drawing/2014/main" id="{6F1D989A-E030-0C22-064A-6735F250B20E}"/>
                </a:ext>
              </a:extLst>
            </p:cNvPr>
            <p:cNvSpPr/>
            <p:nvPr/>
          </p:nvSpPr>
          <p:spPr>
            <a:xfrm flipV="1">
              <a:off x="8350435" y="5862330"/>
              <a:ext cx="25422" cy="15274"/>
            </a:xfrm>
            <a:custGeom>
              <a:avLst/>
              <a:gdLst>
                <a:gd name="connsiteX0" fmla="*/ -182 w 25422"/>
                <a:gd name="connsiteY0" fmla="*/ 8060 h 15274"/>
                <a:gd name="connsiteX1" fmla="*/ 25026 w 25422"/>
                <a:gd name="connsiteY1" fmla="*/ -284 h 15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422" h="15274">
                  <a:moveTo>
                    <a:pt x="-182" y="8060"/>
                  </a:moveTo>
                  <a:cubicBezTo>
                    <a:pt x="8100" y="19419"/>
                    <a:pt x="27490" y="16936"/>
                    <a:pt x="25026" y="-28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2" name="任意多边形: 形状 1211">
              <a:extLst>
                <a:ext uri="{FF2B5EF4-FFF2-40B4-BE49-F238E27FC236}">
                  <a16:creationId xmlns:a16="http://schemas.microsoft.com/office/drawing/2014/main" id="{58C70767-4ACB-29C7-8A86-4A29DBB3ABAA}"/>
                </a:ext>
              </a:extLst>
            </p:cNvPr>
            <p:cNvSpPr/>
            <p:nvPr/>
          </p:nvSpPr>
          <p:spPr>
            <a:xfrm flipV="1">
              <a:off x="8273877" y="5855731"/>
              <a:ext cx="33248" cy="25606"/>
            </a:xfrm>
            <a:custGeom>
              <a:avLst/>
              <a:gdLst>
                <a:gd name="connsiteX0" fmla="*/ -184 w 33248"/>
                <a:gd name="connsiteY0" fmla="*/ 12983 h 25606"/>
                <a:gd name="connsiteX1" fmla="*/ 22724 w 33248"/>
                <a:gd name="connsiteY1" fmla="*/ 23791 h 25606"/>
                <a:gd name="connsiteX2" fmla="*/ 32799 w 33248"/>
                <a:gd name="connsiteY2" fmla="*/ -284 h 25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248" h="25606">
                  <a:moveTo>
                    <a:pt x="-184" y="12983"/>
                  </a:moveTo>
                  <a:cubicBezTo>
                    <a:pt x="7091" y="26618"/>
                    <a:pt x="16403" y="26708"/>
                    <a:pt x="22724" y="23791"/>
                  </a:cubicBezTo>
                  <a:cubicBezTo>
                    <a:pt x="29045" y="20874"/>
                    <a:pt x="34325" y="10730"/>
                    <a:pt x="32799" y="-28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3" name="任意多边形: 形状 1212">
              <a:extLst>
                <a:ext uri="{FF2B5EF4-FFF2-40B4-BE49-F238E27FC236}">
                  <a16:creationId xmlns:a16="http://schemas.microsoft.com/office/drawing/2014/main" id="{DFFD129C-F388-EBA3-2749-BF1D94304B3C}"/>
                </a:ext>
              </a:extLst>
            </p:cNvPr>
            <p:cNvSpPr/>
            <p:nvPr/>
          </p:nvSpPr>
          <p:spPr>
            <a:xfrm flipV="1">
              <a:off x="8151957" y="5796192"/>
              <a:ext cx="23735" cy="8298"/>
            </a:xfrm>
            <a:custGeom>
              <a:avLst/>
              <a:gdLst>
                <a:gd name="connsiteX0" fmla="*/ -186 w 23735"/>
                <a:gd name="connsiteY0" fmla="*/ -297 h 8298"/>
                <a:gd name="connsiteX1" fmla="*/ 23549 w 23735"/>
                <a:gd name="connsiteY1" fmla="*/ 5362 h 8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35" h="8298">
                  <a:moveTo>
                    <a:pt x="-186" y="-297"/>
                  </a:moveTo>
                  <a:cubicBezTo>
                    <a:pt x="5515" y="6986"/>
                    <a:pt x="17287" y="10959"/>
                    <a:pt x="23549" y="5362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4" name="任意多边形: 形状 1213">
              <a:extLst>
                <a:ext uri="{FF2B5EF4-FFF2-40B4-BE49-F238E27FC236}">
                  <a16:creationId xmlns:a16="http://schemas.microsoft.com/office/drawing/2014/main" id="{954AFD5F-7309-8E0B-51BC-53A1A99E262E}"/>
                </a:ext>
              </a:extLst>
            </p:cNvPr>
            <p:cNvSpPr/>
            <p:nvPr/>
          </p:nvSpPr>
          <p:spPr>
            <a:xfrm flipV="1">
              <a:off x="9069640" y="5909861"/>
              <a:ext cx="11957" cy="28655"/>
            </a:xfrm>
            <a:custGeom>
              <a:avLst/>
              <a:gdLst>
                <a:gd name="connsiteX0" fmla="*/ 11790 w 11957"/>
                <a:gd name="connsiteY0" fmla="*/ 28383 h 28655"/>
                <a:gd name="connsiteX1" fmla="*/ 8889 w 11957"/>
                <a:gd name="connsiteY1" fmla="*/ -273 h 28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957" h="28655">
                  <a:moveTo>
                    <a:pt x="11790" y="28383"/>
                  </a:moveTo>
                  <a:cubicBezTo>
                    <a:pt x="4402" y="27887"/>
                    <a:pt x="-9362" y="13470"/>
                    <a:pt x="8889" y="-273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5" name="任意多边形: 形状 1214">
              <a:extLst>
                <a:ext uri="{FF2B5EF4-FFF2-40B4-BE49-F238E27FC236}">
                  <a16:creationId xmlns:a16="http://schemas.microsoft.com/office/drawing/2014/main" id="{9173097D-71FB-0157-9989-147DDE061615}"/>
                </a:ext>
              </a:extLst>
            </p:cNvPr>
            <p:cNvSpPr/>
            <p:nvPr/>
          </p:nvSpPr>
          <p:spPr>
            <a:xfrm flipV="1">
              <a:off x="9034293" y="5918315"/>
              <a:ext cx="1019" cy="8406"/>
            </a:xfrm>
            <a:custGeom>
              <a:avLst/>
              <a:gdLst>
                <a:gd name="connsiteX0" fmla="*/ 464 w 1019"/>
                <a:gd name="connsiteY0" fmla="*/ 8133 h 8406"/>
                <a:gd name="connsiteX1" fmla="*/ 851 w 1019"/>
                <a:gd name="connsiteY1" fmla="*/ -274 h 8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19" h="8406">
                  <a:moveTo>
                    <a:pt x="464" y="8133"/>
                  </a:moveTo>
                  <a:cubicBezTo>
                    <a:pt x="-765" y="6193"/>
                    <a:pt x="37" y="1873"/>
                    <a:pt x="851" y="-27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6" name="任意多边形: 形状 1215">
              <a:extLst>
                <a:ext uri="{FF2B5EF4-FFF2-40B4-BE49-F238E27FC236}">
                  <a16:creationId xmlns:a16="http://schemas.microsoft.com/office/drawing/2014/main" id="{E9C793B3-09A5-9F02-F06E-C00314A0BE52}"/>
                </a:ext>
              </a:extLst>
            </p:cNvPr>
            <p:cNvSpPr/>
            <p:nvPr/>
          </p:nvSpPr>
          <p:spPr>
            <a:xfrm flipV="1">
              <a:off x="9085364" y="6004863"/>
              <a:ext cx="21593" cy="22009"/>
            </a:xfrm>
            <a:custGeom>
              <a:avLst/>
              <a:gdLst>
                <a:gd name="connsiteX0" fmla="*/ 21427 w 21593"/>
                <a:gd name="connsiteY0" fmla="*/ 19124 h 22009"/>
                <a:gd name="connsiteX1" fmla="*/ 438 w 21593"/>
                <a:gd name="connsiteY1" fmla="*/ -256 h 22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593" h="22009">
                  <a:moveTo>
                    <a:pt x="21427" y="19124"/>
                  </a:moveTo>
                  <a:cubicBezTo>
                    <a:pt x="18834" y="26210"/>
                    <a:pt x="-4156" y="18717"/>
                    <a:pt x="438" y="-256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7" name="任意多边形: 形状 1216">
              <a:extLst>
                <a:ext uri="{FF2B5EF4-FFF2-40B4-BE49-F238E27FC236}">
                  <a16:creationId xmlns:a16="http://schemas.microsoft.com/office/drawing/2014/main" id="{BB722185-32FF-80A4-143C-E4E985CAF30B}"/>
                </a:ext>
              </a:extLst>
            </p:cNvPr>
            <p:cNvSpPr/>
            <p:nvPr/>
          </p:nvSpPr>
          <p:spPr>
            <a:xfrm flipV="1">
              <a:off x="8900622" y="6051405"/>
              <a:ext cx="24481" cy="8475"/>
            </a:xfrm>
            <a:custGeom>
              <a:avLst/>
              <a:gdLst>
                <a:gd name="connsiteX0" fmla="*/ -171 w 24481"/>
                <a:gd name="connsiteY0" fmla="*/ -249 h 8475"/>
                <a:gd name="connsiteX1" fmla="*/ 24311 w 24481"/>
                <a:gd name="connsiteY1" fmla="*/ 581 h 8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481" h="8475">
                  <a:moveTo>
                    <a:pt x="-171" y="-249"/>
                  </a:moveTo>
                  <a:cubicBezTo>
                    <a:pt x="3927" y="12674"/>
                    <a:pt x="16071" y="9063"/>
                    <a:pt x="24311" y="581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8" name="任意多边形: 形状 1217">
              <a:extLst>
                <a:ext uri="{FF2B5EF4-FFF2-40B4-BE49-F238E27FC236}">
                  <a16:creationId xmlns:a16="http://schemas.microsoft.com/office/drawing/2014/main" id="{C86955ED-E3BD-CFB4-A0AB-1EBC572C91CC}"/>
                </a:ext>
              </a:extLst>
            </p:cNvPr>
            <p:cNvSpPr/>
            <p:nvPr/>
          </p:nvSpPr>
          <p:spPr>
            <a:xfrm flipV="1">
              <a:off x="8925506" y="5965396"/>
              <a:ext cx="25445" cy="2148"/>
            </a:xfrm>
            <a:custGeom>
              <a:avLst/>
              <a:gdLst>
                <a:gd name="connsiteX0" fmla="*/ -170 w 25445"/>
                <a:gd name="connsiteY0" fmla="*/ 1697 h 2148"/>
                <a:gd name="connsiteX1" fmla="*/ 25275 w 25445"/>
                <a:gd name="connsiteY1" fmla="*/ -265 h 2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445" h="2148">
                  <a:moveTo>
                    <a:pt x="-170" y="1697"/>
                  </a:moveTo>
                  <a:cubicBezTo>
                    <a:pt x="8120" y="1888"/>
                    <a:pt x="16660" y="2474"/>
                    <a:pt x="25275" y="-265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9" name="任意多边形: 形状 1218">
              <a:extLst>
                <a:ext uri="{FF2B5EF4-FFF2-40B4-BE49-F238E27FC236}">
                  <a16:creationId xmlns:a16="http://schemas.microsoft.com/office/drawing/2014/main" id="{029C567C-1CCE-D1D9-3286-66569F7A7A69}"/>
                </a:ext>
              </a:extLst>
            </p:cNvPr>
            <p:cNvSpPr/>
            <p:nvPr/>
          </p:nvSpPr>
          <p:spPr>
            <a:xfrm flipV="1">
              <a:off x="8895264" y="5992512"/>
              <a:ext cx="21241" cy="13790"/>
            </a:xfrm>
            <a:custGeom>
              <a:avLst/>
              <a:gdLst>
                <a:gd name="connsiteX0" fmla="*/ -171 w 21241"/>
                <a:gd name="connsiteY0" fmla="*/ -259 h 13790"/>
                <a:gd name="connsiteX1" fmla="*/ 21070 w 21241"/>
                <a:gd name="connsiteY1" fmla="*/ 13510 h 13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241" h="13790">
                  <a:moveTo>
                    <a:pt x="-171" y="-259"/>
                  </a:moveTo>
                  <a:cubicBezTo>
                    <a:pt x="5737" y="9067"/>
                    <a:pt x="15323" y="13889"/>
                    <a:pt x="21070" y="13510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0" name="任意多边形: 形状 1219">
              <a:extLst>
                <a:ext uri="{FF2B5EF4-FFF2-40B4-BE49-F238E27FC236}">
                  <a16:creationId xmlns:a16="http://schemas.microsoft.com/office/drawing/2014/main" id="{98F2588A-2644-6015-65A5-7D3284FEDEDE}"/>
                </a:ext>
              </a:extLst>
            </p:cNvPr>
            <p:cNvSpPr/>
            <p:nvPr/>
          </p:nvSpPr>
          <p:spPr>
            <a:xfrm flipV="1">
              <a:off x="8987084" y="5920696"/>
              <a:ext cx="10336" cy="32657"/>
            </a:xfrm>
            <a:custGeom>
              <a:avLst/>
              <a:gdLst>
                <a:gd name="connsiteX0" fmla="*/ 10168 w 10336"/>
                <a:gd name="connsiteY0" fmla="*/ 32387 h 32657"/>
                <a:gd name="connsiteX1" fmla="*/ -169 w 10336"/>
                <a:gd name="connsiteY1" fmla="*/ -271 h 32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336" h="32657">
                  <a:moveTo>
                    <a:pt x="10168" y="32387"/>
                  </a:moveTo>
                  <a:cubicBezTo>
                    <a:pt x="2252" y="21607"/>
                    <a:pt x="27" y="7773"/>
                    <a:pt x="-169" y="-271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1" name="任意多边形: 形状 1220">
              <a:extLst>
                <a:ext uri="{FF2B5EF4-FFF2-40B4-BE49-F238E27FC236}">
                  <a16:creationId xmlns:a16="http://schemas.microsoft.com/office/drawing/2014/main" id="{F0D56661-4C08-E0C2-28A4-3FFC3EEDDE50}"/>
                </a:ext>
              </a:extLst>
            </p:cNvPr>
            <p:cNvSpPr/>
            <p:nvPr/>
          </p:nvSpPr>
          <p:spPr>
            <a:xfrm flipV="1">
              <a:off x="9071220" y="5978390"/>
              <a:ext cx="18235" cy="2141"/>
            </a:xfrm>
            <a:custGeom>
              <a:avLst/>
              <a:gdLst>
                <a:gd name="connsiteX0" fmla="*/ 18068 w 18235"/>
                <a:gd name="connsiteY0" fmla="*/ 160 h 2141"/>
                <a:gd name="connsiteX1" fmla="*/ -167 w 18235"/>
                <a:gd name="connsiteY1" fmla="*/ -263 h 2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235" h="2141">
                  <a:moveTo>
                    <a:pt x="18068" y="160"/>
                  </a:moveTo>
                  <a:cubicBezTo>
                    <a:pt x="11328" y="1980"/>
                    <a:pt x="4922" y="3045"/>
                    <a:pt x="-167" y="-263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2" name="任意多边形: 形状 1221">
              <a:extLst>
                <a:ext uri="{FF2B5EF4-FFF2-40B4-BE49-F238E27FC236}">
                  <a16:creationId xmlns:a16="http://schemas.microsoft.com/office/drawing/2014/main" id="{108B7EBF-6D7A-1ECF-B972-9F36F3CAF4A6}"/>
                </a:ext>
              </a:extLst>
            </p:cNvPr>
            <p:cNvSpPr/>
            <p:nvPr/>
          </p:nvSpPr>
          <p:spPr>
            <a:xfrm flipV="1">
              <a:off x="9063024" y="6005649"/>
              <a:ext cx="11619" cy="2439"/>
            </a:xfrm>
            <a:custGeom>
              <a:avLst/>
              <a:gdLst>
                <a:gd name="connsiteX0" fmla="*/ -167 w 11619"/>
                <a:gd name="connsiteY0" fmla="*/ -258 h 2439"/>
                <a:gd name="connsiteX1" fmla="*/ 11452 w 11619"/>
                <a:gd name="connsiteY1" fmla="*/ 2181 h 2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619" h="2439">
                  <a:moveTo>
                    <a:pt x="-167" y="-258"/>
                  </a:moveTo>
                  <a:cubicBezTo>
                    <a:pt x="4031" y="352"/>
                    <a:pt x="8863" y="1103"/>
                    <a:pt x="11452" y="2181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3" name="任意多边形: 形状 1222">
              <a:extLst>
                <a:ext uri="{FF2B5EF4-FFF2-40B4-BE49-F238E27FC236}">
                  <a16:creationId xmlns:a16="http://schemas.microsoft.com/office/drawing/2014/main" id="{8ACB88F5-16E7-C548-B1C1-CE16A820F4D8}"/>
                </a:ext>
              </a:extLst>
            </p:cNvPr>
            <p:cNvSpPr/>
            <p:nvPr/>
          </p:nvSpPr>
          <p:spPr>
            <a:xfrm flipV="1">
              <a:off x="8938246" y="5410632"/>
              <a:ext cx="13161" cy="2287"/>
            </a:xfrm>
            <a:custGeom>
              <a:avLst/>
              <a:gdLst>
                <a:gd name="connsiteX0" fmla="*/ -170 w 13161"/>
                <a:gd name="connsiteY0" fmla="*/ 1917 h 2287"/>
                <a:gd name="connsiteX1" fmla="*/ 12991 w 13161"/>
                <a:gd name="connsiteY1" fmla="*/ 1205 h 2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161" h="2287">
                  <a:moveTo>
                    <a:pt x="-170" y="1917"/>
                  </a:moveTo>
                  <a:cubicBezTo>
                    <a:pt x="3185" y="336"/>
                    <a:pt x="9367" y="-1942"/>
                    <a:pt x="12991" y="120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4" name="任意多边形: 形状 1223">
              <a:extLst>
                <a:ext uri="{FF2B5EF4-FFF2-40B4-BE49-F238E27FC236}">
                  <a16:creationId xmlns:a16="http://schemas.microsoft.com/office/drawing/2014/main" id="{6987068C-E1C4-9BAE-0093-4BFE29CD413F}"/>
                </a:ext>
              </a:extLst>
            </p:cNvPr>
            <p:cNvSpPr/>
            <p:nvPr/>
          </p:nvSpPr>
          <p:spPr>
            <a:xfrm flipV="1">
              <a:off x="8302100" y="5519098"/>
              <a:ext cx="12387" cy="43938"/>
            </a:xfrm>
            <a:custGeom>
              <a:avLst/>
              <a:gdLst>
                <a:gd name="connsiteX0" fmla="*/ 6956 w 12387"/>
                <a:gd name="connsiteY0" fmla="*/ 43593 h 43938"/>
                <a:gd name="connsiteX1" fmla="*/ -183 w 12387"/>
                <a:gd name="connsiteY1" fmla="*/ -346 h 43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387" h="43938">
                  <a:moveTo>
                    <a:pt x="6956" y="43593"/>
                  </a:moveTo>
                  <a:cubicBezTo>
                    <a:pt x="14426" y="29606"/>
                    <a:pt x="15449" y="13163"/>
                    <a:pt x="-183" y="-34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5" name="任意多边形: 形状 1224">
              <a:extLst>
                <a:ext uri="{FF2B5EF4-FFF2-40B4-BE49-F238E27FC236}">
                  <a16:creationId xmlns:a16="http://schemas.microsoft.com/office/drawing/2014/main" id="{38806F0E-8996-4036-48B2-CBCC4A0D5D37}"/>
                </a:ext>
              </a:extLst>
            </p:cNvPr>
            <p:cNvSpPr/>
            <p:nvPr/>
          </p:nvSpPr>
          <p:spPr>
            <a:xfrm flipV="1">
              <a:off x="9095408" y="5460043"/>
              <a:ext cx="24340" cy="14874"/>
            </a:xfrm>
            <a:custGeom>
              <a:avLst/>
              <a:gdLst>
                <a:gd name="connsiteX0" fmla="*/ -167 w 24340"/>
                <a:gd name="connsiteY0" fmla="*/ 14515 h 14874"/>
                <a:gd name="connsiteX1" fmla="*/ 24174 w 24340"/>
                <a:gd name="connsiteY1" fmla="*/ -360 h 14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340" h="14874">
                  <a:moveTo>
                    <a:pt x="-167" y="14515"/>
                  </a:moveTo>
                  <a:cubicBezTo>
                    <a:pt x="1858" y="9964"/>
                    <a:pt x="15069" y="1595"/>
                    <a:pt x="24174" y="-36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6" name="任意多边形: 形状 1225">
              <a:extLst>
                <a:ext uri="{FF2B5EF4-FFF2-40B4-BE49-F238E27FC236}">
                  <a16:creationId xmlns:a16="http://schemas.microsoft.com/office/drawing/2014/main" id="{D9E9E1FA-BEB2-9A8C-024E-95A27CE301DC}"/>
                </a:ext>
              </a:extLst>
            </p:cNvPr>
            <p:cNvSpPr/>
            <p:nvPr/>
          </p:nvSpPr>
          <p:spPr>
            <a:xfrm flipV="1">
              <a:off x="9095341" y="5488975"/>
              <a:ext cx="28523" cy="24581"/>
            </a:xfrm>
            <a:custGeom>
              <a:avLst/>
              <a:gdLst>
                <a:gd name="connsiteX0" fmla="*/ 28357 w 28523"/>
                <a:gd name="connsiteY0" fmla="*/ 24228 h 24581"/>
                <a:gd name="connsiteX1" fmla="*/ -166 w 28523"/>
                <a:gd name="connsiteY1" fmla="*/ -172 h 24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523" h="24581">
                  <a:moveTo>
                    <a:pt x="28357" y="24228"/>
                  </a:moveTo>
                  <a:cubicBezTo>
                    <a:pt x="24525" y="19037"/>
                    <a:pt x="13030" y="-2544"/>
                    <a:pt x="-166" y="-17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7" name="任意多边形: 形状 1226">
              <a:extLst>
                <a:ext uri="{FF2B5EF4-FFF2-40B4-BE49-F238E27FC236}">
                  <a16:creationId xmlns:a16="http://schemas.microsoft.com/office/drawing/2014/main" id="{4E361B3F-6992-F445-D8EE-583A8FCB3D37}"/>
                </a:ext>
              </a:extLst>
            </p:cNvPr>
            <p:cNvSpPr/>
            <p:nvPr/>
          </p:nvSpPr>
          <p:spPr>
            <a:xfrm flipV="1">
              <a:off x="9101004" y="5513145"/>
              <a:ext cx="45458" cy="13045"/>
            </a:xfrm>
            <a:custGeom>
              <a:avLst/>
              <a:gdLst>
                <a:gd name="connsiteX0" fmla="*/ -166 w 45458"/>
                <a:gd name="connsiteY0" fmla="*/ 12696 h 13045"/>
                <a:gd name="connsiteX1" fmla="*/ 45292 w 45458"/>
                <a:gd name="connsiteY1" fmla="*/ 6226 h 13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5458" h="13045">
                  <a:moveTo>
                    <a:pt x="-166" y="12696"/>
                  </a:moveTo>
                  <a:cubicBezTo>
                    <a:pt x="7579" y="3434"/>
                    <a:pt x="27753" y="-7708"/>
                    <a:pt x="45292" y="622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8" name="任意多边形: 形状 1227">
              <a:extLst>
                <a:ext uri="{FF2B5EF4-FFF2-40B4-BE49-F238E27FC236}">
                  <a16:creationId xmlns:a16="http://schemas.microsoft.com/office/drawing/2014/main" id="{0AB48491-CF33-ECD3-A57B-FD11B4BC4AE6}"/>
                </a:ext>
              </a:extLst>
            </p:cNvPr>
            <p:cNvSpPr/>
            <p:nvPr/>
          </p:nvSpPr>
          <p:spPr>
            <a:xfrm flipV="1">
              <a:off x="9095031" y="5526123"/>
              <a:ext cx="28239" cy="25764"/>
            </a:xfrm>
            <a:custGeom>
              <a:avLst/>
              <a:gdLst>
                <a:gd name="connsiteX0" fmla="*/ 28072 w 28239"/>
                <a:gd name="connsiteY0" fmla="*/ 25418 h 25764"/>
                <a:gd name="connsiteX1" fmla="*/ -167 w 28239"/>
                <a:gd name="connsiteY1" fmla="*/ -256 h 25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239" h="25764">
                  <a:moveTo>
                    <a:pt x="28072" y="25418"/>
                  </a:moveTo>
                  <a:cubicBezTo>
                    <a:pt x="28200" y="14443"/>
                    <a:pt x="20152" y="-1696"/>
                    <a:pt x="-167" y="-25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9" name="任意多边形: 形状 1228">
              <a:extLst>
                <a:ext uri="{FF2B5EF4-FFF2-40B4-BE49-F238E27FC236}">
                  <a16:creationId xmlns:a16="http://schemas.microsoft.com/office/drawing/2014/main" id="{67357FB9-F101-8E35-BB12-00052D268F64}"/>
                </a:ext>
              </a:extLst>
            </p:cNvPr>
            <p:cNvSpPr/>
            <p:nvPr/>
          </p:nvSpPr>
          <p:spPr>
            <a:xfrm flipV="1">
              <a:off x="9118983" y="5541482"/>
              <a:ext cx="45903" cy="16150"/>
            </a:xfrm>
            <a:custGeom>
              <a:avLst/>
              <a:gdLst>
                <a:gd name="connsiteX0" fmla="*/ -166 w 45903"/>
                <a:gd name="connsiteY0" fmla="*/ 15806 h 16150"/>
                <a:gd name="connsiteX1" fmla="*/ 45738 w 45903"/>
                <a:gd name="connsiteY1" fmla="*/ 11779 h 16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5903" h="16150">
                  <a:moveTo>
                    <a:pt x="-166" y="15806"/>
                  </a:moveTo>
                  <a:cubicBezTo>
                    <a:pt x="8640" y="4785"/>
                    <a:pt x="34429" y="-12093"/>
                    <a:pt x="45738" y="1177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0" name="任意多边形: 形状 1229">
              <a:extLst>
                <a:ext uri="{FF2B5EF4-FFF2-40B4-BE49-F238E27FC236}">
                  <a16:creationId xmlns:a16="http://schemas.microsoft.com/office/drawing/2014/main" id="{65A67F28-AA22-5683-E109-689FBA4FD618}"/>
                </a:ext>
              </a:extLst>
            </p:cNvPr>
            <p:cNvSpPr/>
            <p:nvPr/>
          </p:nvSpPr>
          <p:spPr>
            <a:xfrm flipV="1">
              <a:off x="9144581" y="5557675"/>
              <a:ext cx="35787" cy="33696"/>
            </a:xfrm>
            <a:custGeom>
              <a:avLst/>
              <a:gdLst>
                <a:gd name="connsiteX0" fmla="*/ -165 w 35787"/>
                <a:gd name="connsiteY0" fmla="*/ 33357 h 33696"/>
                <a:gd name="connsiteX1" fmla="*/ 35622 w 35787"/>
                <a:gd name="connsiteY1" fmla="*/ 9057 h 33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787" h="33696">
                  <a:moveTo>
                    <a:pt x="-165" y="33357"/>
                  </a:moveTo>
                  <a:cubicBezTo>
                    <a:pt x="714" y="17557"/>
                    <a:pt x="26788" y="-16928"/>
                    <a:pt x="35622" y="905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1" name="任意多边形: 形状 1230">
              <a:extLst>
                <a:ext uri="{FF2B5EF4-FFF2-40B4-BE49-F238E27FC236}">
                  <a16:creationId xmlns:a16="http://schemas.microsoft.com/office/drawing/2014/main" id="{93E3D7B7-3300-CACD-2D0F-BF7540AB2594}"/>
                </a:ext>
              </a:extLst>
            </p:cNvPr>
            <p:cNvSpPr/>
            <p:nvPr/>
          </p:nvSpPr>
          <p:spPr>
            <a:xfrm flipV="1">
              <a:off x="9093265" y="5555340"/>
              <a:ext cx="42549" cy="22132"/>
            </a:xfrm>
            <a:custGeom>
              <a:avLst/>
              <a:gdLst>
                <a:gd name="connsiteX0" fmla="*/ -166 w 42549"/>
                <a:gd name="connsiteY0" fmla="*/ 7908 h 22132"/>
                <a:gd name="connsiteX1" fmla="*/ 42383 w 42549"/>
                <a:gd name="connsiteY1" fmla="*/ 21792 h 22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549" h="22132">
                  <a:moveTo>
                    <a:pt x="-166" y="7908"/>
                  </a:moveTo>
                  <a:cubicBezTo>
                    <a:pt x="11072" y="-3574"/>
                    <a:pt x="35387" y="-6451"/>
                    <a:pt x="42383" y="2179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2" name="任意多边形: 形状 1231">
              <a:extLst>
                <a:ext uri="{FF2B5EF4-FFF2-40B4-BE49-F238E27FC236}">
                  <a16:creationId xmlns:a16="http://schemas.microsoft.com/office/drawing/2014/main" id="{C9A1495F-B19D-2F3E-D2C4-90DB5AE1E656}"/>
                </a:ext>
              </a:extLst>
            </p:cNvPr>
            <p:cNvSpPr/>
            <p:nvPr/>
          </p:nvSpPr>
          <p:spPr>
            <a:xfrm flipV="1">
              <a:off x="9165398" y="5590655"/>
              <a:ext cx="41127" cy="31078"/>
            </a:xfrm>
            <a:custGeom>
              <a:avLst/>
              <a:gdLst>
                <a:gd name="connsiteX0" fmla="*/ 93 w 41127"/>
                <a:gd name="connsiteY0" fmla="*/ 30745 h 31078"/>
                <a:gd name="connsiteX1" fmla="*/ 40963 w 41127"/>
                <a:gd name="connsiteY1" fmla="*/ 7581 h 31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127" h="31078">
                  <a:moveTo>
                    <a:pt x="93" y="30745"/>
                  </a:moveTo>
                  <a:cubicBezTo>
                    <a:pt x="-3624" y="20574"/>
                    <a:pt x="33991" y="-16321"/>
                    <a:pt x="40963" y="758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3" name="任意多边形: 形状 1232">
              <a:extLst>
                <a:ext uri="{FF2B5EF4-FFF2-40B4-BE49-F238E27FC236}">
                  <a16:creationId xmlns:a16="http://schemas.microsoft.com/office/drawing/2014/main" id="{E76B4D47-832A-9805-5AC1-B056C247B0C8}"/>
                </a:ext>
              </a:extLst>
            </p:cNvPr>
            <p:cNvSpPr/>
            <p:nvPr/>
          </p:nvSpPr>
          <p:spPr>
            <a:xfrm flipV="1">
              <a:off x="9190801" y="5620301"/>
              <a:ext cx="42829" cy="32118"/>
            </a:xfrm>
            <a:custGeom>
              <a:avLst/>
              <a:gdLst>
                <a:gd name="connsiteX0" fmla="*/ 50 w 42829"/>
                <a:gd name="connsiteY0" fmla="*/ 31790 h 32118"/>
                <a:gd name="connsiteX1" fmla="*/ 42665 w 42829"/>
                <a:gd name="connsiteY1" fmla="*/ 15684 h 32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29" h="32118">
                  <a:moveTo>
                    <a:pt x="50" y="31790"/>
                  </a:moveTo>
                  <a:cubicBezTo>
                    <a:pt x="-3603" y="7967"/>
                    <a:pt x="40519" y="-17799"/>
                    <a:pt x="42665" y="1568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4" name="任意多边形: 形状 1233">
              <a:extLst>
                <a:ext uri="{FF2B5EF4-FFF2-40B4-BE49-F238E27FC236}">
                  <a16:creationId xmlns:a16="http://schemas.microsoft.com/office/drawing/2014/main" id="{39BBE7E4-BF65-1858-5629-3F6058C881AC}"/>
                </a:ext>
              </a:extLst>
            </p:cNvPr>
            <p:cNvSpPr/>
            <p:nvPr/>
          </p:nvSpPr>
          <p:spPr>
            <a:xfrm flipV="1">
              <a:off x="9214352" y="5650329"/>
              <a:ext cx="44768" cy="20058"/>
            </a:xfrm>
            <a:custGeom>
              <a:avLst/>
              <a:gdLst>
                <a:gd name="connsiteX0" fmla="*/ -164 w 44768"/>
                <a:gd name="connsiteY0" fmla="*/ 18687 h 20058"/>
                <a:gd name="connsiteX1" fmla="*/ 44605 w 44768"/>
                <a:gd name="connsiteY1" fmla="*/ 19735 h 20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768" h="20058">
                  <a:moveTo>
                    <a:pt x="-164" y="18687"/>
                  </a:moveTo>
                  <a:cubicBezTo>
                    <a:pt x="1742" y="2780"/>
                    <a:pt x="43762" y="-15124"/>
                    <a:pt x="44605" y="1973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5" name="任意多边形: 形状 1234">
              <a:extLst>
                <a:ext uri="{FF2B5EF4-FFF2-40B4-BE49-F238E27FC236}">
                  <a16:creationId xmlns:a16="http://schemas.microsoft.com/office/drawing/2014/main" id="{307C1D46-49C8-89FF-AABF-56F5DE9BDFE1}"/>
                </a:ext>
              </a:extLst>
            </p:cNvPr>
            <p:cNvSpPr/>
            <p:nvPr/>
          </p:nvSpPr>
          <p:spPr>
            <a:xfrm flipV="1">
              <a:off x="9245666" y="5657777"/>
              <a:ext cx="42436" cy="33464"/>
            </a:xfrm>
            <a:custGeom>
              <a:avLst/>
              <a:gdLst>
                <a:gd name="connsiteX0" fmla="*/ -163 w 42436"/>
                <a:gd name="connsiteY0" fmla="*/ 20255 h 33464"/>
                <a:gd name="connsiteX1" fmla="*/ 37950 w 42436"/>
                <a:gd name="connsiteY1" fmla="*/ 33144 h 33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436" h="33464">
                  <a:moveTo>
                    <a:pt x="-163" y="20255"/>
                  </a:moveTo>
                  <a:cubicBezTo>
                    <a:pt x="12223" y="-12633"/>
                    <a:pt x="56054" y="-4461"/>
                    <a:pt x="37950" y="3314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6" name="任意多边形: 形状 1235">
              <a:extLst>
                <a:ext uri="{FF2B5EF4-FFF2-40B4-BE49-F238E27FC236}">
                  <a16:creationId xmlns:a16="http://schemas.microsoft.com/office/drawing/2014/main" id="{C24A791A-B7D1-3C41-EAAF-7DA2A33AFF75}"/>
                </a:ext>
              </a:extLst>
            </p:cNvPr>
            <p:cNvSpPr/>
            <p:nvPr/>
          </p:nvSpPr>
          <p:spPr>
            <a:xfrm flipV="1">
              <a:off x="9284361" y="5682796"/>
              <a:ext cx="44692" cy="21480"/>
            </a:xfrm>
            <a:custGeom>
              <a:avLst/>
              <a:gdLst>
                <a:gd name="connsiteX0" fmla="*/ -162 w 44692"/>
                <a:gd name="connsiteY0" fmla="*/ 16983 h 21480"/>
                <a:gd name="connsiteX1" fmla="*/ 42234 w 44692"/>
                <a:gd name="connsiteY1" fmla="*/ 21164 h 21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692" h="21480">
                  <a:moveTo>
                    <a:pt x="-162" y="16983"/>
                  </a:moveTo>
                  <a:cubicBezTo>
                    <a:pt x="10240" y="-13018"/>
                    <a:pt x="55087" y="1049"/>
                    <a:pt x="42234" y="2116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7" name="任意多边形: 形状 1236">
              <a:extLst>
                <a:ext uri="{FF2B5EF4-FFF2-40B4-BE49-F238E27FC236}">
                  <a16:creationId xmlns:a16="http://schemas.microsoft.com/office/drawing/2014/main" id="{9AA78B27-D0A2-76EE-41CA-42426E86672A}"/>
                </a:ext>
              </a:extLst>
            </p:cNvPr>
            <p:cNvSpPr/>
            <p:nvPr/>
          </p:nvSpPr>
          <p:spPr>
            <a:xfrm flipV="1">
              <a:off x="9122793" y="5574939"/>
              <a:ext cx="30596" cy="8909"/>
            </a:xfrm>
            <a:custGeom>
              <a:avLst/>
              <a:gdLst>
                <a:gd name="connsiteX0" fmla="*/ -166 w 30596"/>
                <a:gd name="connsiteY0" fmla="*/ 8571 h 8909"/>
                <a:gd name="connsiteX1" fmla="*/ 30431 w 30596"/>
                <a:gd name="connsiteY1" fmla="*/ 4432 h 8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596" h="8909">
                  <a:moveTo>
                    <a:pt x="-166" y="8571"/>
                  </a:moveTo>
                  <a:cubicBezTo>
                    <a:pt x="5208" y="2441"/>
                    <a:pt x="19691" y="-5645"/>
                    <a:pt x="30431" y="443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8" name="任意多边形: 形状 1237">
              <a:extLst>
                <a:ext uri="{FF2B5EF4-FFF2-40B4-BE49-F238E27FC236}">
                  <a16:creationId xmlns:a16="http://schemas.microsoft.com/office/drawing/2014/main" id="{77803AD9-BE58-502E-2DF4-6B408BCE7D80}"/>
                </a:ext>
              </a:extLst>
            </p:cNvPr>
            <p:cNvSpPr/>
            <p:nvPr/>
          </p:nvSpPr>
          <p:spPr>
            <a:xfrm flipV="1">
              <a:off x="9139955" y="5583868"/>
              <a:ext cx="37023" cy="32057"/>
            </a:xfrm>
            <a:custGeom>
              <a:avLst/>
              <a:gdLst>
                <a:gd name="connsiteX0" fmla="*/ 2913 w 37023"/>
                <a:gd name="connsiteY0" fmla="*/ 31722 h 32057"/>
                <a:gd name="connsiteX1" fmla="*/ 36858 w 37023"/>
                <a:gd name="connsiteY1" fmla="*/ 4502 h 32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023" h="32057">
                  <a:moveTo>
                    <a:pt x="2913" y="31722"/>
                  </a:moveTo>
                  <a:cubicBezTo>
                    <a:pt x="-9062" y="14535"/>
                    <a:pt x="16361" y="-11094"/>
                    <a:pt x="36858" y="450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9" name="任意多边形: 形状 1238">
              <a:extLst>
                <a:ext uri="{FF2B5EF4-FFF2-40B4-BE49-F238E27FC236}">
                  <a16:creationId xmlns:a16="http://schemas.microsoft.com/office/drawing/2014/main" id="{05E6FC01-1F52-D962-3C3D-4DD3932DE50B}"/>
                </a:ext>
              </a:extLst>
            </p:cNvPr>
            <p:cNvSpPr/>
            <p:nvPr/>
          </p:nvSpPr>
          <p:spPr>
            <a:xfrm flipV="1">
              <a:off x="9159944" y="5615896"/>
              <a:ext cx="36112" cy="26836"/>
            </a:xfrm>
            <a:custGeom>
              <a:avLst/>
              <a:gdLst>
                <a:gd name="connsiteX0" fmla="*/ -50 w 36112"/>
                <a:gd name="connsiteY0" fmla="*/ 26508 h 26836"/>
                <a:gd name="connsiteX1" fmla="*/ 35947 w 36112"/>
                <a:gd name="connsiteY1" fmla="*/ 4256 h 26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112" h="26836">
                  <a:moveTo>
                    <a:pt x="-50" y="26508"/>
                  </a:moveTo>
                  <a:cubicBezTo>
                    <a:pt x="-1995" y="11410"/>
                    <a:pt x="21089" y="-9751"/>
                    <a:pt x="35947" y="425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0" name="任意多边形: 形状 1239">
              <a:extLst>
                <a:ext uri="{FF2B5EF4-FFF2-40B4-BE49-F238E27FC236}">
                  <a16:creationId xmlns:a16="http://schemas.microsoft.com/office/drawing/2014/main" id="{3D855F2C-F97B-9E4A-D80A-12C77F0CF123}"/>
                </a:ext>
              </a:extLst>
            </p:cNvPr>
            <p:cNvSpPr/>
            <p:nvPr/>
          </p:nvSpPr>
          <p:spPr>
            <a:xfrm flipV="1">
              <a:off x="9186566" y="5643281"/>
              <a:ext cx="34296" cy="21850"/>
            </a:xfrm>
            <a:custGeom>
              <a:avLst/>
              <a:gdLst>
                <a:gd name="connsiteX0" fmla="*/ 119 w 34296"/>
                <a:gd name="connsiteY0" fmla="*/ 21527 h 21850"/>
                <a:gd name="connsiteX1" fmla="*/ 34132 w 34296"/>
                <a:gd name="connsiteY1" fmla="*/ 2162 h 21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296" h="21850">
                  <a:moveTo>
                    <a:pt x="119" y="21527"/>
                  </a:moveTo>
                  <a:cubicBezTo>
                    <a:pt x="-2994" y="7160"/>
                    <a:pt x="20284" y="-5946"/>
                    <a:pt x="34132" y="216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1" name="任意多边形: 形状 1240">
              <a:extLst>
                <a:ext uri="{FF2B5EF4-FFF2-40B4-BE49-F238E27FC236}">
                  <a16:creationId xmlns:a16="http://schemas.microsoft.com/office/drawing/2014/main" id="{2CF52D62-D4B8-695B-B463-092767A1DE05}"/>
                </a:ext>
              </a:extLst>
            </p:cNvPr>
            <p:cNvSpPr/>
            <p:nvPr/>
          </p:nvSpPr>
          <p:spPr>
            <a:xfrm flipV="1">
              <a:off x="9207638" y="5665188"/>
              <a:ext cx="46952" cy="27183"/>
            </a:xfrm>
            <a:custGeom>
              <a:avLst/>
              <a:gdLst>
                <a:gd name="connsiteX0" fmla="*/ 1 w 46952"/>
                <a:gd name="connsiteY0" fmla="*/ 26864 h 27183"/>
                <a:gd name="connsiteX1" fmla="*/ 46789 w 46952"/>
                <a:gd name="connsiteY1" fmla="*/ 7034 h 27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6952" h="27183">
                  <a:moveTo>
                    <a:pt x="1" y="26864"/>
                  </a:moveTo>
                  <a:cubicBezTo>
                    <a:pt x="-2605" y="7278"/>
                    <a:pt x="26150" y="-10936"/>
                    <a:pt x="46789" y="703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2" name="任意多边形: 形状 1241">
              <a:extLst>
                <a:ext uri="{FF2B5EF4-FFF2-40B4-BE49-F238E27FC236}">
                  <a16:creationId xmlns:a16="http://schemas.microsoft.com/office/drawing/2014/main" id="{2721D404-0092-21C4-C898-96CF21EEC505}"/>
                </a:ext>
              </a:extLst>
            </p:cNvPr>
            <p:cNvSpPr/>
            <p:nvPr/>
          </p:nvSpPr>
          <p:spPr>
            <a:xfrm flipV="1">
              <a:off x="9243284" y="5691501"/>
              <a:ext cx="44498" cy="16388"/>
            </a:xfrm>
            <a:custGeom>
              <a:avLst/>
              <a:gdLst>
                <a:gd name="connsiteX0" fmla="*/ -163 w 44498"/>
                <a:gd name="connsiteY0" fmla="*/ 16073 h 16388"/>
                <a:gd name="connsiteX1" fmla="*/ 44335 w 44498"/>
                <a:gd name="connsiteY1" fmla="*/ 12392 h 16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498" h="16388">
                  <a:moveTo>
                    <a:pt x="-163" y="16073"/>
                  </a:moveTo>
                  <a:cubicBezTo>
                    <a:pt x="6678" y="1940"/>
                    <a:pt x="32496" y="-10602"/>
                    <a:pt x="44335" y="1239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3" name="任意多边形: 形状 1242">
              <a:extLst>
                <a:ext uri="{FF2B5EF4-FFF2-40B4-BE49-F238E27FC236}">
                  <a16:creationId xmlns:a16="http://schemas.microsoft.com/office/drawing/2014/main" id="{F1232E38-44C6-9F52-FE05-7FEE89030AB7}"/>
                </a:ext>
              </a:extLst>
            </p:cNvPr>
            <p:cNvSpPr/>
            <p:nvPr/>
          </p:nvSpPr>
          <p:spPr>
            <a:xfrm flipV="1">
              <a:off x="9273288" y="5703489"/>
              <a:ext cx="43031" cy="22606"/>
            </a:xfrm>
            <a:custGeom>
              <a:avLst/>
              <a:gdLst>
                <a:gd name="connsiteX0" fmla="*/ -163 w 43031"/>
                <a:gd name="connsiteY0" fmla="*/ 17971 h 22606"/>
                <a:gd name="connsiteX1" fmla="*/ 42869 w 43031"/>
                <a:gd name="connsiteY1" fmla="*/ 22294 h 22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031" h="22606">
                  <a:moveTo>
                    <a:pt x="-163" y="17971"/>
                  </a:moveTo>
                  <a:cubicBezTo>
                    <a:pt x="7931" y="-6212"/>
                    <a:pt x="40001" y="-8015"/>
                    <a:pt x="42869" y="2229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4" name="任意多边形: 形状 1243">
              <a:extLst>
                <a:ext uri="{FF2B5EF4-FFF2-40B4-BE49-F238E27FC236}">
                  <a16:creationId xmlns:a16="http://schemas.microsoft.com/office/drawing/2014/main" id="{BA381924-288F-AA11-90FB-72D394F0125F}"/>
                </a:ext>
              </a:extLst>
            </p:cNvPr>
            <p:cNvSpPr/>
            <p:nvPr/>
          </p:nvSpPr>
          <p:spPr>
            <a:xfrm flipV="1">
              <a:off x="9289600" y="5721789"/>
              <a:ext cx="20997" cy="22081"/>
            </a:xfrm>
            <a:custGeom>
              <a:avLst/>
              <a:gdLst>
                <a:gd name="connsiteX0" fmla="*/ -162 w 20997"/>
                <a:gd name="connsiteY0" fmla="*/ 388 h 22081"/>
                <a:gd name="connsiteX1" fmla="*/ 19378 w 20997"/>
                <a:gd name="connsiteY1" fmla="*/ 21772 h 22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997" h="22081">
                  <a:moveTo>
                    <a:pt x="-162" y="388"/>
                  </a:moveTo>
                  <a:cubicBezTo>
                    <a:pt x="9762" y="-3717"/>
                    <a:pt x="25748" y="11199"/>
                    <a:pt x="19378" y="2177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5" name="任意多边形: 形状 1244">
              <a:extLst>
                <a:ext uri="{FF2B5EF4-FFF2-40B4-BE49-F238E27FC236}">
                  <a16:creationId xmlns:a16="http://schemas.microsoft.com/office/drawing/2014/main" id="{94782AC0-F19B-9DB2-70C9-9C795273C119}"/>
                </a:ext>
              </a:extLst>
            </p:cNvPr>
            <p:cNvSpPr/>
            <p:nvPr/>
          </p:nvSpPr>
          <p:spPr>
            <a:xfrm flipV="1">
              <a:off x="9080526" y="5577059"/>
              <a:ext cx="37370" cy="38136"/>
            </a:xfrm>
            <a:custGeom>
              <a:avLst/>
              <a:gdLst>
                <a:gd name="connsiteX0" fmla="*/ -167 w 37370"/>
                <a:gd name="connsiteY0" fmla="*/ -203 h 38136"/>
                <a:gd name="connsiteX1" fmla="*/ 36975 w 37370"/>
                <a:gd name="connsiteY1" fmla="*/ 37801 h 38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0" h="38136">
                  <a:moveTo>
                    <a:pt x="-167" y="-203"/>
                  </a:moveTo>
                  <a:cubicBezTo>
                    <a:pt x="24889" y="-1911"/>
                    <a:pt x="39215" y="12970"/>
                    <a:pt x="36975" y="3780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6" name="任意多边形: 形状 1245">
              <a:extLst>
                <a:ext uri="{FF2B5EF4-FFF2-40B4-BE49-F238E27FC236}">
                  <a16:creationId xmlns:a16="http://schemas.microsoft.com/office/drawing/2014/main" id="{2EAA7499-B004-7B14-C851-54BFF6139937}"/>
                </a:ext>
              </a:extLst>
            </p:cNvPr>
            <p:cNvSpPr/>
            <p:nvPr/>
          </p:nvSpPr>
          <p:spPr>
            <a:xfrm flipV="1">
              <a:off x="9107315" y="5608038"/>
              <a:ext cx="48768" cy="14608"/>
            </a:xfrm>
            <a:custGeom>
              <a:avLst/>
              <a:gdLst>
                <a:gd name="connsiteX0" fmla="*/ -166 w 48768"/>
                <a:gd name="connsiteY0" fmla="*/ 14277 h 14608"/>
                <a:gd name="connsiteX1" fmla="*/ 48602 w 48768"/>
                <a:gd name="connsiteY1" fmla="*/ 7884 h 14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768" h="14608">
                  <a:moveTo>
                    <a:pt x="-166" y="14277"/>
                  </a:moveTo>
                  <a:cubicBezTo>
                    <a:pt x="7063" y="-103"/>
                    <a:pt x="33889" y="-6751"/>
                    <a:pt x="48602" y="788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7" name="任意多边形: 形状 1246">
              <a:extLst>
                <a:ext uri="{FF2B5EF4-FFF2-40B4-BE49-F238E27FC236}">
                  <a16:creationId xmlns:a16="http://schemas.microsoft.com/office/drawing/2014/main" id="{101DD8EC-0D38-E360-028D-D32467B318A8}"/>
                </a:ext>
              </a:extLst>
            </p:cNvPr>
            <p:cNvSpPr/>
            <p:nvPr/>
          </p:nvSpPr>
          <p:spPr>
            <a:xfrm flipV="1">
              <a:off x="9102969" y="5620063"/>
              <a:ext cx="19148" cy="28263"/>
            </a:xfrm>
            <a:custGeom>
              <a:avLst/>
              <a:gdLst>
                <a:gd name="connsiteX0" fmla="*/ 18824 w 19148"/>
                <a:gd name="connsiteY0" fmla="*/ 27935 h 28263"/>
                <a:gd name="connsiteX1" fmla="*/ -166 w 19148"/>
                <a:gd name="connsiteY1" fmla="*/ -328 h 28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48" h="28263">
                  <a:moveTo>
                    <a:pt x="18824" y="27935"/>
                  </a:moveTo>
                  <a:cubicBezTo>
                    <a:pt x="20018" y="15198"/>
                    <a:pt x="14537" y="3970"/>
                    <a:pt x="-166" y="-32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8" name="任意多边形: 形状 1247">
              <a:extLst>
                <a:ext uri="{FF2B5EF4-FFF2-40B4-BE49-F238E27FC236}">
                  <a16:creationId xmlns:a16="http://schemas.microsoft.com/office/drawing/2014/main" id="{A8211F0D-8256-5A7B-1845-A04B9A21742D}"/>
                </a:ext>
              </a:extLst>
            </p:cNvPr>
            <p:cNvSpPr/>
            <p:nvPr/>
          </p:nvSpPr>
          <p:spPr>
            <a:xfrm flipV="1">
              <a:off x="9120531" y="5634470"/>
              <a:ext cx="27695" cy="42489"/>
            </a:xfrm>
            <a:custGeom>
              <a:avLst/>
              <a:gdLst>
                <a:gd name="connsiteX0" fmla="*/ -166 w 27695"/>
                <a:gd name="connsiteY0" fmla="*/ 42166 h 42489"/>
                <a:gd name="connsiteX1" fmla="*/ 11038 w 27695"/>
                <a:gd name="connsiteY1" fmla="*/ -324 h 4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7695" h="42489">
                  <a:moveTo>
                    <a:pt x="-166" y="42166"/>
                  </a:moveTo>
                  <a:cubicBezTo>
                    <a:pt x="28554" y="41942"/>
                    <a:pt x="39184" y="1989"/>
                    <a:pt x="11038" y="-32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9" name="任意多边形: 形状 1248">
              <a:extLst>
                <a:ext uri="{FF2B5EF4-FFF2-40B4-BE49-F238E27FC236}">
                  <a16:creationId xmlns:a16="http://schemas.microsoft.com/office/drawing/2014/main" id="{BF538263-AEBE-EC48-5E81-372D36AEBE47}"/>
                </a:ext>
              </a:extLst>
            </p:cNvPr>
            <p:cNvSpPr/>
            <p:nvPr/>
          </p:nvSpPr>
          <p:spPr>
            <a:xfrm flipV="1">
              <a:off x="9144938" y="5637467"/>
              <a:ext cx="25905" cy="11275"/>
            </a:xfrm>
            <a:custGeom>
              <a:avLst/>
              <a:gdLst>
                <a:gd name="connsiteX0" fmla="*/ -165 w 25905"/>
                <a:gd name="connsiteY0" fmla="*/ 134 h 11275"/>
                <a:gd name="connsiteX1" fmla="*/ 25740 w 25905"/>
                <a:gd name="connsiteY1" fmla="*/ 10949 h 11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905" h="11275">
                  <a:moveTo>
                    <a:pt x="-165" y="134"/>
                  </a:moveTo>
                  <a:cubicBezTo>
                    <a:pt x="5232" y="-1654"/>
                    <a:pt x="18811" y="1726"/>
                    <a:pt x="25740" y="1094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0" name="任意多边形: 形状 1249">
              <a:extLst>
                <a:ext uri="{FF2B5EF4-FFF2-40B4-BE49-F238E27FC236}">
                  <a16:creationId xmlns:a16="http://schemas.microsoft.com/office/drawing/2014/main" id="{1B294659-D64C-6381-411F-7FFF117BAB26}"/>
                </a:ext>
              </a:extLst>
            </p:cNvPr>
            <p:cNvSpPr/>
            <p:nvPr/>
          </p:nvSpPr>
          <p:spPr>
            <a:xfrm flipV="1">
              <a:off x="9148629" y="5663002"/>
              <a:ext cx="33857" cy="47381"/>
            </a:xfrm>
            <a:custGeom>
              <a:avLst/>
              <a:gdLst>
                <a:gd name="connsiteX0" fmla="*/ -165 w 33857"/>
                <a:gd name="connsiteY0" fmla="*/ 46901 h 47381"/>
                <a:gd name="connsiteX1" fmla="*/ 12032 w 33857"/>
                <a:gd name="connsiteY1" fmla="*/ -30 h 47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857" h="47381">
                  <a:moveTo>
                    <a:pt x="-165" y="46901"/>
                  </a:moveTo>
                  <a:cubicBezTo>
                    <a:pt x="14042" y="50426"/>
                    <a:pt x="60764" y="-4763"/>
                    <a:pt x="12032" y="-3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1" name="任意多边形: 形状 1250">
              <a:extLst>
                <a:ext uri="{FF2B5EF4-FFF2-40B4-BE49-F238E27FC236}">
                  <a16:creationId xmlns:a16="http://schemas.microsoft.com/office/drawing/2014/main" id="{0300CE3C-0F95-B60E-7740-6AEE10797603}"/>
                </a:ext>
              </a:extLst>
            </p:cNvPr>
            <p:cNvSpPr/>
            <p:nvPr/>
          </p:nvSpPr>
          <p:spPr>
            <a:xfrm flipV="1">
              <a:off x="9175128" y="5655901"/>
              <a:ext cx="20412" cy="26565"/>
            </a:xfrm>
            <a:custGeom>
              <a:avLst/>
              <a:gdLst>
                <a:gd name="connsiteX0" fmla="*/ 16080 w 20412"/>
                <a:gd name="connsiteY0" fmla="*/ 26244 h 26565"/>
                <a:gd name="connsiteX1" fmla="*/ -165 w 20412"/>
                <a:gd name="connsiteY1" fmla="*/ 598 h 26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412" h="26565">
                  <a:moveTo>
                    <a:pt x="16080" y="26244"/>
                  </a:moveTo>
                  <a:cubicBezTo>
                    <a:pt x="24645" y="14831"/>
                    <a:pt x="20379" y="-4798"/>
                    <a:pt x="-165" y="59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2" name="任意多边形: 形状 1251">
              <a:extLst>
                <a:ext uri="{FF2B5EF4-FFF2-40B4-BE49-F238E27FC236}">
                  <a16:creationId xmlns:a16="http://schemas.microsoft.com/office/drawing/2014/main" id="{54B94918-419B-D39D-F070-BA16560FDFD1}"/>
                </a:ext>
              </a:extLst>
            </p:cNvPr>
            <p:cNvSpPr/>
            <p:nvPr/>
          </p:nvSpPr>
          <p:spPr>
            <a:xfrm flipV="1">
              <a:off x="9181491" y="5703616"/>
              <a:ext cx="38401" cy="35795"/>
            </a:xfrm>
            <a:custGeom>
              <a:avLst/>
              <a:gdLst>
                <a:gd name="connsiteX0" fmla="*/ -165 w 38401"/>
                <a:gd name="connsiteY0" fmla="*/ 34978 h 35795"/>
                <a:gd name="connsiteX1" fmla="*/ 29756 w 38401"/>
                <a:gd name="connsiteY1" fmla="*/ -312 h 35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401" h="35795">
                  <a:moveTo>
                    <a:pt x="-165" y="34978"/>
                  </a:moveTo>
                  <a:cubicBezTo>
                    <a:pt x="20393" y="39925"/>
                    <a:pt x="54085" y="7145"/>
                    <a:pt x="29756" y="-31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3" name="任意多边形: 形状 1252">
              <a:extLst>
                <a:ext uri="{FF2B5EF4-FFF2-40B4-BE49-F238E27FC236}">
                  <a16:creationId xmlns:a16="http://schemas.microsoft.com/office/drawing/2014/main" id="{1AAB6DF1-C26B-EAC0-08CA-0C9EF42A4369}"/>
                </a:ext>
              </a:extLst>
            </p:cNvPr>
            <p:cNvSpPr/>
            <p:nvPr/>
          </p:nvSpPr>
          <p:spPr>
            <a:xfrm flipV="1">
              <a:off x="9212685" y="5711606"/>
              <a:ext cx="40635" cy="28065"/>
            </a:xfrm>
            <a:custGeom>
              <a:avLst/>
              <a:gdLst>
                <a:gd name="connsiteX0" fmla="*/ -164 w 40635"/>
                <a:gd name="connsiteY0" fmla="*/ 22618 h 28065"/>
                <a:gd name="connsiteX1" fmla="*/ 34317 w 40635"/>
                <a:gd name="connsiteY1" fmla="*/ -311 h 28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0635" h="28065">
                  <a:moveTo>
                    <a:pt x="-164" y="22618"/>
                  </a:moveTo>
                  <a:cubicBezTo>
                    <a:pt x="21846" y="41894"/>
                    <a:pt x="54075" y="787"/>
                    <a:pt x="34317" y="-31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4" name="任意多边形: 形状 1253">
              <a:extLst>
                <a:ext uri="{FF2B5EF4-FFF2-40B4-BE49-F238E27FC236}">
                  <a16:creationId xmlns:a16="http://schemas.microsoft.com/office/drawing/2014/main" id="{916503AF-B94E-7D80-B00B-E9A4781A893F}"/>
                </a:ext>
              </a:extLst>
            </p:cNvPr>
            <p:cNvSpPr/>
            <p:nvPr/>
          </p:nvSpPr>
          <p:spPr>
            <a:xfrm flipV="1">
              <a:off x="9198618" y="5687691"/>
              <a:ext cx="20496" cy="18603"/>
            </a:xfrm>
            <a:custGeom>
              <a:avLst/>
              <a:gdLst>
                <a:gd name="connsiteX0" fmla="*/ 20332 w 20496"/>
                <a:gd name="connsiteY0" fmla="*/ 18287 h 18603"/>
                <a:gd name="connsiteX1" fmla="*/ -164 w 20496"/>
                <a:gd name="connsiteY1" fmla="*/ -316 h 18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496" h="18603">
                  <a:moveTo>
                    <a:pt x="20332" y="18287"/>
                  </a:moveTo>
                  <a:cubicBezTo>
                    <a:pt x="18546" y="12881"/>
                    <a:pt x="11548" y="976"/>
                    <a:pt x="-164" y="-31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5" name="任意多边形: 形状 1254">
              <a:extLst>
                <a:ext uri="{FF2B5EF4-FFF2-40B4-BE49-F238E27FC236}">
                  <a16:creationId xmlns:a16="http://schemas.microsoft.com/office/drawing/2014/main" id="{AD04DC1A-A795-DC7D-41CA-AA763AC17DDC}"/>
                </a:ext>
              </a:extLst>
            </p:cNvPr>
            <p:cNvSpPr/>
            <p:nvPr/>
          </p:nvSpPr>
          <p:spPr>
            <a:xfrm flipV="1">
              <a:off x="9244672" y="5705193"/>
              <a:ext cx="12424" cy="14454"/>
            </a:xfrm>
            <a:custGeom>
              <a:avLst/>
              <a:gdLst>
                <a:gd name="connsiteX0" fmla="*/ 12260 w 12424"/>
                <a:gd name="connsiteY0" fmla="*/ 14141 h 14454"/>
                <a:gd name="connsiteX1" fmla="*/ -164 w 12424"/>
                <a:gd name="connsiteY1" fmla="*/ -313 h 14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24" h="14454">
                  <a:moveTo>
                    <a:pt x="12260" y="14141"/>
                  </a:moveTo>
                  <a:cubicBezTo>
                    <a:pt x="11352" y="9273"/>
                    <a:pt x="6288" y="2137"/>
                    <a:pt x="-164" y="-31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6" name="任意多边形: 形状 1255">
              <a:extLst>
                <a:ext uri="{FF2B5EF4-FFF2-40B4-BE49-F238E27FC236}">
                  <a16:creationId xmlns:a16="http://schemas.microsoft.com/office/drawing/2014/main" id="{73F47BB9-6610-1F3C-128E-E958D956891F}"/>
                </a:ext>
              </a:extLst>
            </p:cNvPr>
            <p:cNvSpPr/>
            <p:nvPr/>
          </p:nvSpPr>
          <p:spPr>
            <a:xfrm flipV="1">
              <a:off x="9268895" y="5722219"/>
              <a:ext cx="14394" cy="17563"/>
            </a:xfrm>
            <a:custGeom>
              <a:avLst/>
              <a:gdLst>
                <a:gd name="connsiteX0" fmla="*/ 14232 w 14394"/>
                <a:gd name="connsiteY0" fmla="*/ 17253 h 17563"/>
                <a:gd name="connsiteX1" fmla="*/ -163 w 14394"/>
                <a:gd name="connsiteY1" fmla="*/ -310 h 17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394" h="17563">
                  <a:moveTo>
                    <a:pt x="14232" y="17253"/>
                  </a:moveTo>
                  <a:cubicBezTo>
                    <a:pt x="13858" y="11503"/>
                    <a:pt x="12572" y="880"/>
                    <a:pt x="-163" y="-31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7" name="任意多边形: 形状 1256">
              <a:extLst>
                <a:ext uri="{FF2B5EF4-FFF2-40B4-BE49-F238E27FC236}">
                  <a16:creationId xmlns:a16="http://schemas.microsoft.com/office/drawing/2014/main" id="{4DF268BC-8D74-3524-4EAD-C8C11918FD3B}"/>
                </a:ext>
              </a:extLst>
            </p:cNvPr>
            <p:cNvSpPr/>
            <p:nvPr/>
          </p:nvSpPr>
          <p:spPr>
            <a:xfrm flipV="1">
              <a:off x="9055077" y="5332765"/>
              <a:ext cx="32340" cy="47047"/>
            </a:xfrm>
            <a:custGeom>
              <a:avLst/>
              <a:gdLst>
                <a:gd name="connsiteX0" fmla="*/ 8613 w 32340"/>
                <a:gd name="connsiteY0" fmla="*/ 46667 h 47047"/>
                <a:gd name="connsiteX1" fmla="*/ 32173 w 32340"/>
                <a:gd name="connsiteY1" fmla="*/ -381 h 47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340" h="47047">
                  <a:moveTo>
                    <a:pt x="8613" y="46667"/>
                  </a:moveTo>
                  <a:cubicBezTo>
                    <a:pt x="-5029" y="24271"/>
                    <a:pt x="-6615" y="4582"/>
                    <a:pt x="32173" y="-38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8" name="任意多边形: 形状 1257">
              <a:extLst>
                <a:ext uri="{FF2B5EF4-FFF2-40B4-BE49-F238E27FC236}">
                  <a16:creationId xmlns:a16="http://schemas.microsoft.com/office/drawing/2014/main" id="{C3D2ECB5-6359-DCA9-9ECD-F3AAB0696A04}"/>
                </a:ext>
              </a:extLst>
            </p:cNvPr>
            <p:cNvSpPr/>
            <p:nvPr/>
          </p:nvSpPr>
          <p:spPr>
            <a:xfrm flipV="1">
              <a:off x="9038853" y="5365151"/>
              <a:ext cx="36154" cy="39700"/>
            </a:xfrm>
            <a:custGeom>
              <a:avLst/>
              <a:gdLst>
                <a:gd name="connsiteX0" fmla="*/ 17454 w 36154"/>
                <a:gd name="connsiteY0" fmla="*/ 39325 h 39700"/>
                <a:gd name="connsiteX1" fmla="*/ 35987 w 36154"/>
                <a:gd name="connsiteY1" fmla="*/ -189 h 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154" h="39700">
                  <a:moveTo>
                    <a:pt x="17454" y="39325"/>
                  </a:moveTo>
                  <a:cubicBezTo>
                    <a:pt x="-9869" y="28858"/>
                    <a:pt x="-6698" y="-3094"/>
                    <a:pt x="35987" y="-18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9" name="任意多边形: 形状 1258">
              <a:extLst>
                <a:ext uri="{FF2B5EF4-FFF2-40B4-BE49-F238E27FC236}">
                  <a16:creationId xmlns:a16="http://schemas.microsoft.com/office/drawing/2014/main" id="{BBC4BA0A-AED5-3C43-B061-2E99F8C3F4A2}"/>
                </a:ext>
              </a:extLst>
            </p:cNvPr>
            <p:cNvSpPr/>
            <p:nvPr/>
          </p:nvSpPr>
          <p:spPr>
            <a:xfrm flipV="1">
              <a:off x="9004802" y="5339826"/>
              <a:ext cx="50350" cy="34022"/>
            </a:xfrm>
            <a:custGeom>
              <a:avLst/>
              <a:gdLst>
                <a:gd name="connsiteX0" fmla="*/ -168 w 50350"/>
                <a:gd name="connsiteY0" fmla="*/ 27367 h 34022"/>
                <a:gd name="connsiteX1" fmla="*/ 50093 w 50350"/>
                <a:gd name="connsiteY1" fmla="*/ 33641 h 34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350" h="34022">
                  <a:moveTo>
                    <a:pt x="-168" y="27367"/>
                  </a:moveTo>
                  <a:cubicBezTo>
                    <a:pt x="6257" y="-7195"/>
                    <a:pt x="52486" y="-14154"/>
                    <a:pt x="50093" y="3364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0" name="任意多边形: 形状 1259">
              <a:extLst>
                <a:ext uri="{FF2B5EF4-FFF2-40B4-BE49-F238E27FC236}">
                  <a16:creationId xmlns:a16="http://schemas.microsoft.com/office/drawing/2014/main" id="{019B3CC7-F07A-AEDC-70BA-38C3FD12BBB3}"/>
                </a:ext>
              </a:extLst>
            </p:cNvPr>
            <p:cNvSpPr/>
            <p:nvPr/>
          </p:nvSpPr>
          <p:spPr>
            <a:xfrm flipV="1">
              <a:off x="9042811" y="5401108"/>
              <a:ext cx="25599" cy="33672"/>
            </a:xfrm>
            <a:custGeom>
              <a:avLst/>
              <a:gdLst>
                <a:gd name="connsiteX0" fmla="*/ 7543 w 25599"/>
                <a:gd name="connsiteY0" fmla="*/ 33304 h 33672"/>
                <a:gd name="connsiteX1" fmla="*/ 25431 w 25599"/>
                <a:gd name="connsiteY1" fmla="*/ -351 h 3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599" h="33672">
                  <a:moveTo>
                    <a:pt x="7543" y="33304"/>
                  </a:moveTo>
                  <a:cubicBezTo>
                    <a:pt x="-9885" y="14394"/>
                    <a:pt x="4894" y="-961"/>
                    <a:pt x="25431" y="-35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1" name="任意多边形: 形状 1260">
              <a:extLst>
                <a:ext uri="{FF2B5EF4-FFF2-40B4-BE49-F238E27FC236}">
                  <a16:creationId xmlns:a16="http://schemas.microsoft.com/office/drawing/2014/main" id="{333299F8-B02C-DE25-8D46-E14A13D921E1}"/>
                </a:ext>
              </a:extLst>
            </p:cNvPr>
            <p:cNvSpPr/>
            <p:nvPr/>
          </p:nvSpPr>
          <p:spPr>
            <a:xfrm flipV="1">
              <a:off x="8981149" y="5338242"/>
              <a:ext cx="34551" cy="55042"/>
            </a:xfrm>
            <a:custGeom>
              <a:avLst/>
              <a:gdLst>
                <a:gd name="connsiteX0" fmla="*/ 3362 w 34551"/>
                <a:gd name="connsiteY0" fmla="*/ 54664 h 55042"/>
                <a:gd name="connsiteX1" fmla="*/ 34383 w 34551"/>
                <a:gd name="connsiteY1" fmla="*/ -379 h 55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551" h="55042">
                  <a:moveTo>
                    <a:pt x="3362" y="54664"/>
                  </a:moveTo>
                  <a:cubicBezTo>
                    <a:pt x="-6565" y="30844"/>
                    <a:pt x="4646" y="-54"/>
                    <a:pt x="34383" y="-37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2" name="任意多边形: 形状 1261">
              <a:extLst>
                <a:ext uri="{FF2B5EF4-FFF2-40B4-BE49-F238E27FC236}">
                  <a16:creationId xmlns:a16="http://schemas.microsoft.com/office/drawing/2014/main" id="{CE358B25-9481-D1B1-E8EF-7C5A17508DD7}"/>
                </a:ext>
              </a:extLst>
            </p:cNvPr>
            <p:cNvSpPr/>
            <p:nvPr/>
          </p:nvSpPr>
          <p:spPr>
            <a:xfrm flipV="1">
              <a:off x="8987302" y="5384558"/>
              <a:ext cx="55712" cy="44988"/>
            </a:xfrm>
            <a:custGeom>
              <a:avLst/>
              <a:gdLst>
                <a:gd name="connsiteX0" fmla="*/ 4949 w 55712"/>
                <a:gd name="connsiteY0" fmla="*/ 44617 h 44988"/>
                <a:gd name="connsiteX1" fmla="*/ 55544 w 55712"/>
                <a:gd name="connsiteY1" fmla="*/ 9299 h 44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5712" h="44988">
                  <a:moveTo>
                    <a:pt x="4949" y="44617"/>
                  </a:moveTo>
                  <a:cubicBezTo>
                    <a:pt x="-14498" y="13917"/>
                    <a:pt x="25647" y="-16412"/>
                    <a:pt x="55544" y="929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3" name="任意多边形: 形状 1262">
              <a:extLst>
                <a:ext uri="{FF2B5EF4-FFF2-40B4-BE49-F238E27FC236}">
                  <a16:creationId xmlns:a16="http://schemas.microsoft.com/office/drawing/2014/main" id="{0C4D89BC-6F3F-E6B2-6F96-E5C6D349C63E}"/>
                </a:ext>
              </a:extLst>
            </p:cNvPr>
            <p:cNvSpPr/>
            <p:nvPr/>
          </p:nvSpPr>
          <p:spPr>
            <a:xfrm flipV="1">
              <a:off x="9015197" y="5429683"/>
              <a:ext cx="53416" cy="37720"/>
            </a:xfrm>
            <a:custGeom>
              <a:avLst/>
              <a:gdLst>
                <a:gd name="connsiteX0" fmla="*/ 152 w 53416"/>
                <a:gd name="connsiteY0" fmla="*/ 37358 h 37720"/>
                <a:gd name="connsiteX1" fmla="*/ 53248 w 53416"/>
                <a:gd name="connsiteY1" fmla="*/ 4269 h 3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3416" h="37720">
                  <a:moveTo>
                    <a:pt x="152" y="37358"/>
                  </a:moveTo>
                  <a:cubicBezTo>
                    <a:pt x="-3971" y="764"/>
                    <a:pt x="32700" y="-6671"/>
                    <a:pt x="53248" y="426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4" name="任意多边形: 形状 1263">
              <a:extLst>
                <a:ext uri="{FF2B5EF4-FFF2-40B4-BE49-F238E27FC236}">
                  <a16:creationId xmlns:a16="http://schemas.microsoft.com/office/drawing/2014/main" id="{A8506DBD-6504-9718-863E-464BC41E3BD2}"/>
                </a:ext>
              </a:extLst>
            </p:cNvPr>
            <p:cNvSpPr/>
            <p:nvPr/>
          </p:nvSpPr>
          <p:spPr>
            <a:xfrm flipV="1">
              <a:off x="9012806" y="5365984"/>
              <a:ext cx="31672" cy="43824"/>
            </a:xfrm>
            <a:custGeom>
              <a:avLst/>
              <a:gdLst>
                <a:gd name="connsiteX0" fmla="*/ 996 w 31672"/>
                <a:gd name="connsiteY0" fmla="*/ 43450 h 43824"/>
                <a:gd name="connsiteX1" fmla="*/ 31504 w 31672"/>
                <a:gd name="connsiteY1" fmla="*/ -375 h 43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672" h="43824">
                  <a:moveTo>
                    <a:pt x="996" y="43450"/>
                  </a:moveTo>
                  <a:cubicBezTo>
                    <a:pt x="-2177" y="26403"/>
                    <a:pt x="-899" y="4357"/>
                    <a:pt x="31504" y="-37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5" name="任意多边形: 形状 1264">
              <a:extLst>
                <a:ext uri="{FF2B5EF4-FFF2-40B4-BE49-F238E27FC236}">
                  <a16:creationId xmlns:a16="http://schemas.microsoft.com/office/drawing/2014/main" id="{3339FF42-6EEB-7D65-5103-815E729D3E0E}"/>
                </a:ext>
              </a:extLst>
            </p:cNvPr>
            <p:cNvSpPr/>
            <p:nvPr/>
          </p:nvSpPr>
          <p:spPr>
            <a:xfrm flipV="1">
              <a:off x="8939749" y="5310144"/>
              <a:ext cx="41755" cy="39122"/>
            </a:xfrm>
            <a:custGeom>
              <a:avLst/>
              <a:gdLst>
                <a:gd name="connsiteX0" fmla="*/ 471 w 41755"/>
                <a:gd name="connsiteY0" fmla="*/ 38737 h 39122"/>
                <a:gd name="connsiteX1" fmla="*/ 41586 w 41755"/>
                <a:gd name="connsiteY1" fmla="*/ -369 h 39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755" h="39122">
                  <a:moveTo>
                    <a:pt x="471" y="38737"/>
                  </a:moveTo>
                  <a:cubicBezTo>
                    <a:pt x="-3164" y="25252"/>
                    <a:pt x="8426" y="-1145"/>
                    <a:pt x="41586" y="-36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6" name="任意多边形: 形状 1265">
              <a:extLst>
                <a:ext uri="{FF2B5EF4-FFF2-40B4-BE49-F238E27FC236}">
                  <a16:creationId xmlns:a16="http://schemas.microsoft.com/office/drawing/2014/main" id="{1EA5E1AD-520E-D73C-748A-D9280D5459CE}"/>
                </a:ext>
              </a:extLst>
            </p:cNvPr>
            <p:cNvSpPr/>
            <p:nvPr/>
          </p:nvSpPr>
          <p:spPr>
            <a:xfrm flipV="1">
              <a:off x="8934109" y="5333718"/>
              <a:ext cx="48708" cy="36307"/>
            </a:xfrm>
            <a:custGeom>
              <a:avLst/>
              <a:gdLst>
                <a:gd name="connsiteX0" fmla="*/ 11349 w 48708"/>
                <a:gd name="connsiteY0" fmla="*/ 35926 h 36307"/>
                <a:gd name="connsiteX1" fmla="*/ 48538 w 48708"/>
                <a:gd name="connsiteY1" fmla="*/ 932 h 36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708" h="36307">
                  <a:moveTo>
                    <a:pt x="11349" y="35926"/>
                  </a:moveTo>
                  <a:cubicBezTo>
                    <a:pt x="-12655" y="25538"/>
                    <a:pt x="1386" y="-7311"/>
                    <a:pt x="48538" y="93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7" name="任意多边形: 形状 1266">
              <a:extLst>
                <a:ext uri="{FF2B5EF4-FFF2-40B4-BE49-F238E27FC236}">
                  <a16:creationId xmlns:a16="http://schemas.microsoft.com/office/drawing/2014/main" id="{3DBC52FD-173A-F8A3-B7B7-C66606B6F7D8}"/>
                </a:ext>
              </a:extLst>
            </p:cNvPr>
            <p:cNvSpPr/>
            <p:nvPr/>
          </p:nvSpPr>
          <p:spPr>
            <a:xfrm flipV="1">
              <a:off x="8939709" y="5365508"/>
              <a:ext cx="49827" cy="48031"/>
            </a:xfrm>
            <a:custGeom>
              <a:avLst/>
              <a:gdLst>
                <a:gd name="connsiteX0" fmla="*/ 6345 w 49827"/>
                <a:gd name="connsiteY0" fmla="*/ 47657 h 48031"/>
                <a:gd name="connsiteX1" fmla="*/ 49658 w 49827"/>
                <a:gd name="connsiteY1" fmla="*/ 1710 h 48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9827" h="48031">
                  <a:moveTo>
                    <a:pt x="6345" y="47657"/>
                  </a:moveTo>
                  <a:cubicBezTo>
                    <a:pt x="-4851" y="18813"/>
                    <a:pt x="-7796" y="-8185"/>
                    <a:pt x="49658" y="171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8" name="任意多边形: 形状 1267">
              <a:extLst>
                <a:ext uri="{FF2B5EF4-FFF2-40B4-BE49-F238E27FC236}">
                  <a16:creationId xmlns:a16="http://schemas.microsoft.com/office/drawing/2014/main" id="{97AB9BE0-A092-5F31-8971-4121A229EC67}"/>
                </a:ext>
              </a:extLst>
            </p:cNvPr>
            <p:cNvSpPr/>
            <p:nvPr/>
          </p:nvSpPr>
          <p:spPr>
            <a:xfrm flipV="1">
              <a:off x="8962892" y="5413133"/>
              <a:ext cx="53201" cy="37125"/>
            </a:xfrm>
            <a:custGeom>
              <a:avLst/>
              <a:gdLst>
                <a:gd name="connsiteX0" fmla="*/ -169 w 53201"/>
                <a:gd name="connsiteY0" fmla="*/ 36759 h 37125"/>
                <a:gd name="connsiteX1" fmla="*/ 53033 w 53201"/>
                <a:gd name="connsiteY1" fmla="*/ 4697 h 37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3201" h="37125">
                  <a:moveTo>
                    <a:pt x="-169" y="36759"/>
                  </a:moveTo>
                  <a:cubicBezTo>
                    <a:pt x="2709" y="12068"/>
                    <a:pt x="16515" y="-10832"/>
                    <a:pt x="53033" y="469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9" name="任意多边形: 形状 1268">
              <a:extLst>
                <a:ext uri="{FF2B5EF4-FFF2-40B4-BE49-F238E27FC236}">
                  <a16:creationId xmlns:a16="http://schemas.microsoft.com/office/drawing/2014/main" id="{DE8F3329-4469-D187-0629-2A145D887A6E}"/>
                </a:ext>
              </a:extLst>
            </p:cNvPr>
            <p:cNvSpPr/>
            <p:nvPr/>
          </p:nvSpPr>
          <p:spPr>
            <a:xfrm flipV="1">
              <a:off x="9015365" y="5459924"/>
              <a:ext cx="53614" cy="43983"/>
            </a:xfrm>
            <a:custGeom>
              <a:avLst/>
              <a:gdLst>
                <a:gd name="connsiteX0" fmla="*/ 10820 w 53614"/>
                <a:gd name="connsiteY0" fmla="*/ 43627 h 43983"/>
                <a:gd name="connsiteX1" fmla="*/ 10724 w 53614"/>
                <a:gd name="connsiteY1" fmla="*/ 3939 h 43983"/>
                <a:gd name="connsiteX2" fmla="*/ 53446 w 53614"/>
                <a:gd name="connsiteY2" fmla="*/ 5188 h 43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3614" h="43983">
                  <a:moveTo>
                    <a:pt x="10820" y="43627"/>
                  </a:moveTo>
                  <a:cubicBezTo>
                    <a:pt x="-2656" y="24939"/>
                    <a:pt x="-4925" y="12763"/>
                    <a:pt x="10724" y="3939"/>
                  </a:cubicBezTo>
                  <a:cubicBezTo>
                    <a:pt x="23064" y="-3025"/>
                    <a:pt x="40442" y="-730"/>
                    <a:pt x="53446" y="518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0" name="任意多边形: 形状 1269">
              <a:extLst>
                <a:ext uri="{FF2B5EF4-FFF2-40B4-BE49-F238E27FC236}">
                  <a16:creationId xmlns:a16="http://schemas.microsoft.com/office/drawing/2014/main" id="{21312089-1E6C-F9C4-879B-AACBDEBEAF12}"/>
                </a:ext>
              </a:extLst>
            </p:cNvPr>
            <p:cNvSpPr/>
            <p:nvPr/>
          </p:nvSpPr>
          <p:spPr>
            <a:xfrm flipV="1">
              <a:off x="9016673" y="5497905"/>
              <a:ext cx="45730" cy="48695"/>
            </a:xfrm>
            <a:custGeom>
              <a:avLst/>
              <a:gdLst>
                <a:gd name="connsiteX0" fmla="*/ 6654 w 45730"/>
                <a:gd name="connsiteY0" fmla="*/ 48346 h 48695"/>
                <a:gd name="connsiteX1" fmla="*/ 45562 w 45730"/>
                <a:gd name="connsiteY1" fmla="*/ -263 h 48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5730" h="48695">
                  <a:moveTo>
                    <a:pt x="6654" y="48346"/>
                  </a:moveTo>
                  <a:cubicBezTo>
                    <a:pt x="-7764" y="26442"/>
                    <a:pt x="-1353" y="-2125"/>
                    <a:pt x="45562" y="-26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1" name="任意多边形: 形状 1270">
              <a:extLst>
                <a:ext uri="{FF2B5EF4-FFF2-40B4-BE49-F238E27FC236}">
                  <a16:creationId xmlns:a16="http://schemas.microsoft.com/office/drawing/2014/main" id="{05D8407F-FCC0-B316-8479-3939E31AB330}"/>
                </a:ext>
              </a:extLst>
            </p:cNvPr>
            <p:cNvSpPr/>
            <p:nvPr/>
          </p:nvSpPr>
          <p:spPr>
            <a:xfrm flipV="1">
              <a:off x="9010775" y="5532552"/>
              <a:ext cx="39870" cy="60931"/>
            </a:xfrm>
            <a:custGeom>
              <a:avLst/>
              <a:gdLst>
                <a:gd name="connsiteX0" fmla="*/ 9694 w 39870"/>
                <a:gd name="connsiteY0" fmla="*/ 60590 h 60931"/>
                <a:gd name="connsiteX1" fmla="*/ 39703 w 39870"/>
                <a:gd name="connsiteY1" fmla="*/ -342 h 60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870" h="60931">
                  <a:moveTo>
                    <a:pt x="9694" y="60590"/>
                  </a:moveTo>
                  <a:cubicBezTo>
                    <a:pt x="-7107" y="47820"/>
                    <a:pt x="-5685" y="8802"/>
                    <a:pt x="39703" y="-34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2" name="任意多边形: 形状 1271">
              <a:extLst>
                <a:ext uri="{FF2B5EF4-FFF2-40B4-BE49-F238E27FC236}">
                  <a16:creationId xmlns:a16="http://schemas.microsoft.com/office/drawing/2014/main" id="{073128E3-C322-912A-B454-BDF62AEABBE5}"/>
                </a:ext>
              </a:extLst>
            </p:cNvPr>
            <p:cNvSpPr/>
            <p:nvPr/>
          </p:nvSpPr>
          <p:spPr>
            <a:xfrm flipV="1">
              <a:off x="8964531" y="5439207"/>
              <a:ext cx="50997" cy="40680"/>
            </a:xfrm>
            <a:custGeom>
              <a:avLst/>
              <a:gdLst>
                <a:gd name="connsiteX0" fmla="*/ 6646 w 50997"/>
                <a:gd name="connsiteY0" fmla="*/ 40319 h 40680"/>
                <a:gd name="connsiteX1" fmla="*/ 50829 w 50997"/>
                <a:gd name="connsiteY1" fmla="*/ 895 h 40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997" h="40680">
                  <a:moveTo>
                    <a:pt x="6646" y="40319"/>
                  </a:moveTo>
                  <a:cubicBezTo>
                    <a:pt x="-9225" y="20424"/>
                    <a:pt x="1487" y="-6513"/>
                    <a:pt x="50829" y="89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3" name="任意多边形: 形状 1272">
              <a:extLst>
                <a:ext uri="{FF2B5EF4-FFF2-40B4-BE49-F238E27FC236}">
                  <a16:creationId xmlns:a16="http://schemas.microsoft.com/office/drawing/2014/main" id="{5EEF39FF-D215-59E2-B9B9-AA95CDEE1F00}"/>
                </a:ext>
              </a:extLst>
            </p:cNvPr>
            <p:cNvSpPr/>
            <p:nvPr/>
          </p:nvSpPr>
          <p:spPr>
            <a:xfrm flipV="1">
              <a:off x="8967985" y="5472783"/>
              <a:ext cx="48914" cy="42391"/>
            </a:xfrm>
            <a:custGeom>
              <a:avLst/>
              <a:gdLst>
                <a:gd name="connsiteX0" fmla="*/ 3787 w 48914"/>
                <a:gd name="connsiteY0" fmla="*/ 42037 h 42391"/>
                <a:gd name="connsiteX1" fmla="*/ 48745 w 48914"/>
                <a:gd name="connsiteY1" fmla="*/ 2121 h 42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914" h="42391">
                  <a:moveTo>
                    <a:pt x="3787" y="42037"/>
                  </a:moveTo>
                  <a:cubicBezTo>
                    <a:pt x="-6127" y="23811"/>
                    <a:pt x="405" y="-9726"/>
                    <a:pt x="48745" y="212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4" name="任意多边形: 形状 1273">
              <a:extLst>
                <a:ext uri="{FF2B5EF4-FFF2-40B4-BE49-F238E27FC236}">
                  <a16:creationId xmlns:a16="http://schemas.microsoft.com/office/drawing/2014/main" id="{289E5DFB-640D-A645-EF03-32E451C472D0}"/>
                </a:ext>
              </a:extLst>
            </p:cNvPr>
            <p:cNvSpPr/>
            <p:nvPr/>
          </p:nvSpPr>
          <p:spPr>
            <a:xfrm flipV="1">
              <a:off x="8963540" y="5503739"/>
              <a:ext cx="47012" cy="47833"/>
            </a:xfrm>
            <a:custGeom>
              <a:avLst/>
              <a:gdLst>
                <a:gd name="connsiteX0" fmla="*/ 8113 w 47012"/>
                <a:gd name="connsiteY0" fmla="*/ 47485 h 47833"/>
                <a:gd name="connsiteX1" fmla="*/ 46844 w 47012"/>
                <a:gd name="connsiteY1" fmla="*/ 1171 h 47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012" h="47833">
                  <a:moveTo>
                    <a:pt x="8113" y="47485"/>
                  </a:moveTo>
                  <a:cubicBezTo>
                    <a:pt x="-13170" y="19036"/>
                    <a:pt x="9008" y="-6987"/>
                    <a:pt x="46844" y="117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5" name="任意多边形: 形状 1274">
              <a:extLst>
                <a:ext uri="{FF2B5EF4-FFF2-40B4-BE49-F238E27FC236}">
                  <a16:creationId xmlns:a16="http://schemas.microsoft.com/office/drawing/2014/main" id="{85D4EFD7-E959-8A8B-0149-ADCFC4E66C3B}"/>
                </a:ext>
              </a:extLst>
            </p:cNvPr>
            <p:cNvSpPr/>
            <p:nvPr/>
          </p:nvSpPr>
          <p:spPr>
            <a:xfrm flipV="1">
              <a:off x="8944318" y="5455281"/>
              <a:ext cx="20041" cy="2486"/>
            </a:xfrm>
            <a:custGeom>
              <a:avLst/>
              <a:gdLst>
                <a:gd name="connsiteX0" fmla="*/ -170 w 20041"/>
                <a:gd name="connsiteY0" fmla="*/ 2125 h 2486"/>
                <a:gd name="connsiteX1" fmla="*/ 19872 w 20041"/>
                <a:gd name="connsiteY1" fmla="*/ 1955 h 2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041" h="2486">
                  <a:moveTo>
                    <a:pt x="-170" y="2125"/>
                  </a:moveTo>
                  <a:cubicBezTo>
                    <a:pt x="5802" y="-2202"/>
                    <a:pt x="14302" y="39"/>
                    <a:pt x="19872" y="195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6" name="任意多边形: 形状 1275">
              <a:extLst>
                <a:ext uri="{FF2B5EF4-FFF2-40B4-BE49-F238E27FC236}">
                  <a16:creationId xmlns:a16="http://schemas.microsoft.com/office/drawing/2014/main" id="{BA6A731E-8183-9164-105D-4BA9F4B187D4}"/>
                </a:ext>
              </a:extLst>
            </p:cNvPr>
            <p:cNvSpPr/>
            <p:nvPr/>
          </p:nvSpPr>
          <p:spPr>
            <a:xfrm flipV="1">
              <a:off x="8943723" y="5485404"/>
              <a:ext cx="24275" cy="3978"/>
            </a:xfrm>
            <a:custGeom>
              <a:avLst/>
              <a:gdLst>
                <a:gd name="connsiteX0" fmla="*/ -170 w 24275"/>
                <a:gd name="connsiteY0" fmla="*/ 3623 h 3978"/>
                <a:gd name="connsiteX1" fmla="*/ 24106 w 24275"/>
                <a:gd name="connsiteY1" fmla="*/ 2401 h 3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275" h="3978">
                  <a:moveTo>
                    <a:pt x="-170" y="3623"/>
                  </a:moveTo>
                  <a:cubicBezTo>
                    <a:pt x="4535" y="-988"/>
                    <a:pt x="17059" y="-1847"/>
                    <a:pt x="24106" y="240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7" name="任意多边形: 形状 1276">
              <a:extLst>
                <a:ext uri="{FF2B5EF4-FFF2-40B4-BE49-F238E27FC236}">
                  <a16:creationId xmlns:a16="http://schemas.microsoft.com/office/drawing/2014/main" id="{C98062E9-B295-967C-18DC-6EC7D50ECD12}"/>
                </a:ext>
              </a:extLst>
            </p:cNvPr>
            <p:cNvSpPr/>
            <p:nvPr/>
          </p:nvSpPr>
          <p:spPr>
            <a:xfrm flipV="1">
              <a:off x="8934912" y="5529457"/>
              <a:ext cx="34349" cy="14618"/>
            </a:xfrm>
            <a:custGeom>
              <a:avLst/>
              <a:gdLst>
                <a:gd name="connsiteX0" fmla="*/ -170 w 34349"/>
                <a:gd name="connsiteY0" fmla="*/ 14272 h 14618"/>
                <a:gd name="connsiteX1" fmla="*/ 34180 w 34349"/>
                <a:gd name="connsiteY1" fmla="*/ 2313 h 14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349" h="14618">
                  <a:moveTo>
                    <a:pt x="-170" y="14272"/>
                  </a:moveTo>
                  <a:cubicBezTo>
                    <a:pt x="1864" y="3728"/>
                    <a:pt x="25797" y="-4902"/>
                    <a:pt x="34180" y="231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8" name="任意多边形: 形状 1277">
              <a:extLst>
                <a:ext uri="{FF2B5EF4-FFF2-40B4-BE49-F238E27FC236}">
                  <a16:creationId xmlns:a16="http://schemas.microsoft.com/office/drawing/2014/main" id="{1BF5FD68-09CD-882F-2C17-628148E53EF0}"/>
                </a:ext>
              </a:extLst>
            </p:cNvPr>
            <p:cNvSpPr/>
            <p:nvPr/>
          </p:nvSpPr>
          <p:spPr>
            <a:xfrm flipV="1">
              <a:off x="8957848" y="5543744"/>
              <a:ext cx="59161" cy="40435"/>
            </a:xfrm>
            <a:custGeom>
              <a:avLst/>
              <a:gdLst>
                <a:gd name="connsiteX0" fmla="*/ 470 w 59161"/>
                <a:gd name="connsiteY0" fmla="*/ 40094 h 40435"/>
                <a:gd name="connsiteX1" fmla="*/ 58993 w 59161"/>
                <a:gd name="connsiteY1" fmla="*/ 9554 h 40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9161" h="40435">
                  <a:moveTo>
                    <a:pt x="470" y="40094"/>
                  </a:moveTo>
                  <a:cubicBezTo>
                    <a:pt x="-5103" y="5505"/>
                    <a:pt x="26725" y="-13018"/>
                    <a:pt x="58993" y="955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9" name="任意多边形: 形状 1278">
              <a:extLst>
                <a:ext uri="{FF2B5EF4-FFF2-40B4-BE49-F238E27FC236}">
                  <a16:creationId xmlns:a16="http://schemas.microsoft.com/office/drawing/2014/main" id="{CF08C537-0A4C-D047-A5B9-5D1AA9B902DA}"/>
                </a:ext>
              </a:extLst>
            </p:cNvPr>
            <p:cNvSpPr/>
            <p:nvPr/>
          </p:nvSpPr>
          <p:spPr>
            <a:xfrm flipV="1">
              <a:off x="9003277" y="5581487"/>
              <a:ext cx="32688" cy="48903"/>
            </a:xfrm>
            <a:custGeom>
              <a:avLst/>
              <a:gdLst>
                <a:gd name="connsiteX0" fmla="*/ 881 w 32688"/>
                <a:gd name="connsiteY0" fmla="*/ 48570 h 48903"/>
                <a:gd name="connsiteX1" fmla="*/ 32521 w 32688"/>
                <a:gd name="connsiteY1" fmla="*/ -334 h 48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688" h="48903">
                  <a:moveTo>
                    <a:pt x="881" y="48570"/>
                  </a:moveTo>
                  <a:cubicBezTo>
                    <a:pt x="-3381" y="28945"/>
                    <a:pt x="4987" y="9489"/>
                    <a:pt x="32521" y="-33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0" name="任意多边形: 形状 1279">
              <a:extLst>
                <a:ext uri="{FF2B5EF4-FFF2-40B4-BE49-F238E27FC236}">
                  <a16:creationId xmlns:a16="http://schemas.microsoft.com/office/drawing/2014/main" id="{1EE5AA9C-4E52-E6C6-0D7C-1CF9C99E6EB4}"/>
                </a:ext>
              </a:extLst>
            </p:cNvPr>
            <p:cNvSpPr/>
            <p:nvPr/>
          </p:nvSpPr>
          <p:spPr>
            <a:xfrm flipV="1">
              <a:off x="8987366" y="5605181"/>
              <a:ext cx="38578" cy="45186"/>
            </a:xfrm>
            <a:custGeom>
              <a:avLst/>
              <a:gdLst>
                <a:gd name="connsiteX0" fmla="*/ 18101 w 38578"/>
                <a:gd name="connsiteY0" fmla="*/ 44857 h 45186"/>
                <a:gd name="connsiteX1" fmla="*/ 38410 w 38578"/>
                <a:gd name="connsiteY1" fmla="*/ 412 h 45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578" h="45186">
                  <a:moveTo>
                    <a:pt x="18101" y="44857"/>
                  </a:moveTo>
                  <a:cubicBezTo>
                    <a:pt x="-9533" y="31325"/>
                    <a:pt x="-8151" y="-6038"/>
                    <a:pt x="38410" y="41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1" name="任意多边形: 形状 1280">
              <a:extLst>
                <a:ext uri="{FF2B5EF4-FFF2-40B4-BE49-F238E27FC236}">
                  <a16:creationId xmlns:a16="http://schemas.microsoft.com/office/drawing/2014/main" id="{13D45851-ACDE-2E25-6A99-B315C1CF4BAA}"/>
                </a:ext>
              </a:extLst>
            </p:cNvPr>
            <p:cNvSpPr/>
            <p:nvPr/>
          </p:nvSpPr>
          <p:spPr>
            <a:xfrm flipV="1">
              <a:off x="8985899" y="5642924"/>
              <a:ext cx="14735" cy="50078"/>
            </a:xfrm>
            <a:custGeom>
              <a:avLst/>
              <a:gdLst>
                <a:gd name="connsiteX0" fmla="*/ 5995 w 14735"/>
                <a:gd name="connsiteY0" fmla="*/ 49757 h 50078"/>
                <a:gd name="connsiteX1" fmla="*/ 14566 w 14735"/>
                <a:gd name="connsiteY1" fmla="*/ -322 h 50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735" h="50078">
                  <a:moveTo>
                    <a:pt x="5995" y="49757"/>
                  </a:moveTo>
                  <a:cubicBezTo>
                    <a:pt x="-4417" y="36753"/>
                    <a:pt x="-1689" y="12693"/>
                    <a:pt x="14566" y="-32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2" name="任意多边形: 形状 1281">
              <a:extLst>
                <a:ext uri="{FF2B5EF4-FFF2-40B4-BE49-F238E27FC236}">
                  <a16:creationId xmlns:a16="http://schemas.microsoft.com/office/drawing/2014/main" id="{DC493EA1-5974-0166-1F1F-4ABBAC3B4320}"/>
                </a:ext>
              </a:extLst>
            </p:cNvPr>
            <p:cNvSpPr/>
            <p:nvPr/>
          </p:nvSpPr>
          <p:spPr>
            <a:xfrm flipV="1">
              <a:off x="8947860" y="5565652"/>
              <a:ext cx="39824" cy="59212"/>
            </a:xfrm>
            <a:custGeom>
              <a:avLst/>
              <a:gdLst>
                <a:gd name="connsiteX0" fmla="*/ 12362 w 39824"/>
                <a:gd name="connsiteY0" fmla="*/ 58877 h 59212"/>
                <a:gd name="connsiteX1" fmla="*/ 39655 w 39824"/>
                <a:gd name="connsiteY1" fmla="*/ -336 h 59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824" h="59212">
                  <a:moveTo>
                    <a:pt x="12362" y="58877"/>
                  </a:moveTo>
                  <a:cubicBezTo>
                    <a:pt x="-12241" y="30356"/>
                    <a:pt x="701" y="921"/>
                    <a:pt x="39655" y="-33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3" name="任意多边形: 形状 1282">
              <a:extLst>
                <a:ext uri="{FF2B5EF4-FFF2-40B4-BE49-F238E27FC236}">
                  <a16:creationId xmlns:a16="http://schemas.microsoft.com/office/drawing/2014/main" id="{67A248C6-7202-310E-0B79-39EF819D4F86}"/>
                </a:ext>
              </a:extLst>
            </p:cNvPr>
            <p:cNvSpPr/>
            <p:nvPr/>
          </p:nvSpPr>
          <p:spPr>
            <a:xfrm flipV="1">
              <a:off x="8917767" y="5559937"/>
              <a:ext cx="31804" cy="22863"/>
            </a:xfrm>
            <a:custGeom>
              <a:avLst/>
              <a:gdLst>
                <a:gd name="connsiteX0" fmla="*/ -170 w 31804"/>
                <a:gd name="connsiteY0" fmla="*/ 22523 h 22863"/>
                <a:gd name="connsiteX1" fmla="*/ 31634 w 31804"/>
                <a:gd name="connsiteY1" fmla="*/ -340 h 22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804" h="22863">
                  <a:moveTo>
                    <a:pt x="-170" y="22523"/>
                  </a:moveTo>
                  <a:cubicBezTo>
                    <a:pt x="3524" y="12015"/>
                    <a:pt x="16244" y="2871"/>
                    <a:pt x="31634" y="-34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4" name="任意多边形: 形状 1283">
              <a:extLst>
                <a:ext uri="{FF2B5EF4-FFF2-40B4-BE49-F238E27FC236}">
                  <a16:creationId xmlns:a16="http://schemas.microsoft.com/office/drawing/2014/main" id="{A896268E-273D-D8F5-035E-C0BDDA13F199}"/>
                </a:ext>
              </a:extLst>
            </p:cNvPr>
            <p:cNvSpPr/>
            <p:nvPr/>
          </p:nvSpPr>
          <p:spPr>
            <a:xfrm flipV="1">
              <a:off x="8941891" y="5610657"/>
              <a:ext cx="44669" cy="46936"/>
            </a:xfrm>
            <a:custGeom>
              <a:avLst/>
              <a:gdLst>
                <a:gd name="connsiteX0" fmla="*/ 11069 w 44669"/>
                <a:gd name="connsiteY0" fmla="*/ 46608 h 46936"/>
                <a:gd name="connsiteX1" fmla="*/ 44500 w 44669"/>
                <a:gd name="connsiteY1" fmla="*/ 3108 h 46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669" h="46936">
                  <a:moveTo>
                    <a:pt x="11069" y="46608"/>
                  </a:moveTo>
                  <a:cubicBezTo>
                    <a:pt x="-12670" y="24614"/>
                    <a:pt x="2472" y="-11659"/>
                    <a:pt x="44500" y="310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5" name="任意多边形: 形状 1284">
              <a:extLst>
                <a:ext uri="{FF2B5EF4-FFF2-40B4-BE49-F238E27FC236}">
                  <a16:creationId xmlns:a16="http://schemas.microsoft.com/office/drawing/2014/main" id="{EA207557-819C-3BFB-0A22-D886E2C6BDB2}"/>
                </a:ext>
              </a:extLst>
            </p:cNvPr>
            <p:cNvSpPr/>
            <p:nvPr/>
          </p:nvSpPr>
          <p:spPr>
            <a:xfrm flipV="1">
              <a:off x="8921749" y="5570890"/>
              <a:ext cx="25143" cy="47233"/>
            </a:xfrm>
            <a:custGeom>
              <a:avLst/>
              <a:gdLst>
                <a:gd name="connsiteX0" fmla="*/ 3707 w 25143"/>
                <a:gd name="connsiteY0" fmla="*/ 46898 h 47233"/>
                <a:gd name="connsiteX1" fmla="*/ 24974 w 25143"/>
                <a:gd name="connsiteY1" fmla="*/ -336 h 47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143" h="47233">
                  <a:moveTo>
                    <a:pt x="3707" y="46898"/>
                  </a:moveTo>
                  <a:cubicBezTo>
                    <a:pt x="-4515" y="33049"/>
                    <a:pt x="-658" y="9913"/>
                    <a:pt x="24974" y="-33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6" name="任意多边形: 形状 1285">
              <a:extLst>
                <a:ext uri="{FF2B5EF4-FFF2-40B4-BE49-F238E27FC236}">
                  <a16:creationId xmlns:a16="http://schemas.microsoft.com/office/drawing/2014/main" id="{FC45E2B9-FDE6-8C31-AEF2-12DE8485F7F0}"/>
                </a:ext>
              </a:extLst>
            </p:cNvPr>
            <p:cNvSpPr/>
            <p:nvPr/>
          </p:nvSpPr>
          <p:spPr>
            <a:xfrm flipV="1">
              <a:off x="8965228" y="5685905"/>
              <a:ext cx="28501" cy="43154"/>
            </a:xfrm>
            <a:custGeom>
              <a:avLst/>
              <a:gdLst>
                <a:gd name="connsiteX0" fmla="*/ 28332 w 28501"/>
                <a:gd name="connsiteY0" fmla="*/ 42840 h 43154"/>
                <a:gd name="connsiteX1" fmla="*/ 5353 w 28501"/>
                <a:gd name="connsiteY1" fmla="*/ -314 h 43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501" h="43154">
                  <a:moveTo>
                    <a:pt x="28332" y="42840"/>
                  </a:moveTo>
                  <a:cubicBezTo>
                    <a:pt x="6144" y="42196"/>
                    <a:pt x="-8781" y="25511"/>
                    <a:pt x="5353" y="-31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7" name="任意多边形: 形状 1286">
              <a:extLst>
                <a:ext uri="{FF2B5EF4-FFF2-40B4-BE49-F238E27FC236}">
                  <a16:creationId xmlns:a16="http://schemas.microsoft.com/office/drawing/2014/main" id="{4B513AB2-6BF2-03E8-6EAC-EEF028B2EC3C}"/>
                </a:ext>
              </a:extLst>
            </p:cNvPr>
            <p:cNvSpPr/>
            <p:nvPr/>
          </p:nvSpPr>
          <p:spPr>
            <a:xfrm flipV="1">
              <a:off x="8953439" y="5656377"/>
              <a:ext cx="14552" cy="42667"/>
            </a:xfrm>
            <a:custGeom>
              <a:avLst/>
              <a:gdLst>
                <a:gd name="connsiteX0" fmla="*/ 5473 w 14552"/>
                <a:gd name="connsiteY0" fmla="*/ 42348 h 42667"/>
                <a:gd name="connsiteX1" fmla="*/ 14383 w 14552"/>
                <a:gd name="connsiteY1" fmla="*/ -320 h 42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552" h="42667">
                  <a:moveTo>
                    <a:pt x="5473" y="42348"/>
                  </a:moveTo>
                  <a:cubicBezTo>
                    <a:pt x="-3843" y="25924"/>
                    <a:pt x="-2123" y="12310"/>
                    <a:pt x="14383" y="-32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8" name="任意多边形: 形状 1287">
              <a:extLst>
                <a:ext uri="{FF2B5EF4-FFF2-40B4-BE49-F238E27FC236}">
                  <a16:creationId xmlns:a16="http://schemas.microsoft.com/office/drawing/2014/main" id="{29898905-123F-551F-1E00-CB651C0FFAFF}"/>
                </a:ext>
              </a:extLst>
            </p:cNvPr>
            <p:cNvSpPr/>
            <p:nvPr/>
          </p:nvSpPr>
          <p:spPr>
            <a:xfrm flipV="1">
              <a:off x="8917387" y="5633637"/>
              <a:ext cx="35158" cy="42710"/>
            </a:xfrm>
            <a:custGeom>
              <a:avLst/>
              <a:gdLst>
                <a:gd name="connsiteX0" fmla="*/ 23785 w 35158"/>
                <a:gd name="connsiteY0" fmla="*/ 42386 h 42710"/>
                <a:gd name="connsiteX1" fmla="*/ 34988 w 35158"/>
                <a:gd name="connsiteY1" fmla="*/ -104 h 42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158" h="42710">
                  <a:moveTo>
                    <a:pt x="23785" y="42386"/>
                  </a:moveTo>
                  <a:cubicBezTo>
                    <a:pt x="-13068" y="35781"/>
                    <a:pt x="-5897" y="-3612"/>
                    <a:pt x="34988" y="-10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9" name="任意多边形: 形状 1288">
              <a:extLst>
                <a:ext uri="{FF2B5EF4-FFF2-40B4-BE49-F238E27FC236}">
                  <a16:creationId xmlns:a16="http://schemas.microsoft.com/office/drawing/2014/main" id="{ADBA0E4B-2D8F-E8FE-65C0-FF3698A46132}"/>
                </a:ext>
              </a:extLst>
            </p:cNvPr>
            <p:cNvSpPr/>
            <p:nvPr/>
          </p:nvSpPr>
          <p:spPr>
            <a:xfrm flipV="1">
              <a:off x="8927234" y="5675904"/>
              <a:ext cx="37982" cy="41548"/>
            </a:xfrm>
            <a:custGeom>
              <a:avLst/>
              <a:gdLst>
                <a:gd name="connsiteX0" fmla="*/ 10009 w 37982"/>
                <a:gd name="connsiteY0" fmla="*/ 41232 h 41548"/>
                <a:gd name="connsiteX1" fmla="*/ 37813 w 37982"/>
                <a:gd name="connsiteY1" fmla="*/ 3470 h 41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982" h="41548">
                  <a:moveTo>
                    <a:pt x="10009" y="41232"/>
                  </a:moveTo>
                  <a:cubicBezTo>
                    <a:pt x="-13274" y="21675"/>
                    <a:pt x="6515" y="-11554"/>
                    <a:pt x="37813" y="347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0" name="任意多边形: 形状 1289">
              <a:extLst>
                <a:ext uri="{FF2B5EF4-FFF2-40B4-BE49-F238E27FC236}">
                  <a16:creationId xmlns:a16="http://schemas.microsoft.com/office/drawing/2014/main" id="{76320188-2EA8-B94F-0C54-612DFB14F151}"/>
                </a:ext>
              </a:extLst>
            </p:cNvPr>
            <p:cNvSpPr/>
            <p:nvPr/>
          </p:nvSpPr>
          <p:spPr>
            <a:xfrm flipV="1">
              <a:off x="8904449" y="5593274"/>
              <a:ext cx="17842" cy="52499"/>
            </a:xfrm>
            <a:custGeom>
              <a:avLst/>
              <a:gdLst>
                <a:gd name="connsiteX0" fmla="*/ 17672 w 17842"/>
                <a:gd name="connsiteY0" fmla="*/ 52168 h 52499"/>
                <a:gd name="connsiteX1" fmla="*/ 15453 w 17842"/>
                <a:gd name="connsiteY1" fmla="*/ -331 h 52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842" h="52499">
                  <a:moveTo>
                    <a:pt x="17672" y="52168"/>
                  </a:moveTo>
                  <a:cubicBezTo>
                    <a:pt x="-6138" y="33495"/>
                    <a:pt x="-5347" y="10669"/>
                    <a:pt x="15453" y="-33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1" name="任意多边形: 形状 1290">
              <a:extLst>
                <a:ext uri="{FF2B5EF4-FFF2-40B4-BE49-F238E27FC236}">
                  <a16:creationId xmlns:a16="http://schemas.microsoft.com/office/drawing/2014/main" id="{362CBA38-4425-E82C-A569-D7A75F97C194}"/>
                </a:ext>
              </a:extLst>
            </p:cNvPr>
            <p:cNvSpPr/>
            <p:nvPr/>
          </p:nvSpPr>
          <p:spPr>
            <a:xfrm flipV="1">
              <a:off x="8891652" y="5569105"/>
              <a:ext cx="20150" cy="33796"/>
            </a:xfrm>
            <a:custGeom>
              <a:avLst/>
              <a:gdLst>
                <a:gd name="connsiteX0" fmla="*/ 2727 w 20150"/>
                <a:gd name="connsiteY0" fmla="*/ 33460 h 33796"/>
                <a:gd name="connsiteX1" fmla="*/ 19980 w 20150"/>
                <a:gd name="connsiteY1" fmla="*/ -337 h 33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150" h="33796">
                  <a:moveTo>
                    <a:pt x="2727" y="33460"/>
                  </a:moveTo>
                  <a:cubicBezTo>
                    <a:pt x="-5213" y="18339"/>
                    <a:pt x="4024" y="5413"/>
                    <a:pt x="19980" y="-33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2" name="任意多边形: 形状 1291">
              <a:extLst>
                <a:ext uri="{FF2B5EF4-FFF2-40B4-BE49-F238E27FC236}">
                  <a16:creationId xmlns:a16="http://schemas.microsoft.com/office/drawing/2014/main" id="{E8017815-BB51-38D1-83A3-524C8E5C841D}"/>
                </a:ext>
              </a:extLst>
            </p:cNvPr>
            <p:cNvSpPr/>
            <p:nvPr/>
          </p:nvSpPr>
          <p:spPr>
            <a:xfrm flipV="1">
              <a:off x="8880417" y="5589941"/>
              <a:ext cx="25075" cy="40058"/>
            </a:xfrm>
            <a:custGeom>
              <a:avLst/>
              <a:gdLst>
                <a:gd name="connsiteX0" fmla="*/ 13248 w 25075"/>
                <a:gd name="connsiteY0" fmla="*/ 39726 h 40058"/>
                <a:gd name="connsiteX1" fmla="*/ 24905 w 25075"/>
                <a:gd name="connsiteY1" fmla="*/ -333 h 40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075" h="40058">
                  <a:moveTo>
                    <a:pt x="13248" y="39726"/>
                  </a:moveTo>
                  <a:cubicBezTo>
                    <a:pt x="-10041" y="26166"/>
                    <a:pt x="-1003" y="5191"/>
                    <a:pt x="24905" y="-33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3" name="任意多边形: 形状 1292">
              <a:extLst>
                <a:ext uri="{FF2B5EF4-FFF2-40B4-BE49-F238E27FC236}">
                  <a16:creationId xmlns:a16="http://schemas.microsoft.com/office/drawing/2014/main" id="{5905C652-17E4-5475-22DE-C8647AFA9AE9}"/>
                </a:ext>
              </a:extLst>
            </p:cNvPr>
            <p:cNvSpPr/>
            <p:nvPr/>
          </p:nvSpPr>
          <p:spPr>
            <a:xfrm flipV="1">
              <a:off x="8930604" y="5715433"/>
              <a:ext cx="10888" cy="37497"/>
            </a:xfrm>
            <a:custGeom>
              <a:avLst/>
              <a:gdLst>
                <a:gd name="connsiteX0" fmla="*/ 9972 w 10888"/>
                <a:gd name="connsiteY0" fmla="*/ 37188 h 37497"/>
                <a:gd name="connsiteX1" fmla="*/ 10719 w 10888"/>
                <a:gd name="connsiteY1" fmla="*/ -309 h 37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888" h="37497">
                  <a:moveTo>
                    <a:pt x="9972" y="37188"/>
                  </a:moveTo>
                  <a:cubicBezTo>
                    <a:pt x="-1648" y="26580"/>
                    <a:pt x="-5611" y="16021"/>
                    <a:pt x="10719" y="-30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4" name="任意多边形: 形状 1293">
              <a:extLst>
                <a:ext uri="{FF2B5EF4-FFF2-40B4-BE49-F238E27FC236}">
                  <a16:creationId xmlns:a16="http://schemas.microsoft.com/office/drawing/2014/main" id="{A03B7725-92B7-45AC-13AC-A305BCF62311}"/>
                </a:ext>
              </a:extLst>
            </p:cNvPr>
            <p:cNvSpPr/>
            <p:nvPr/>
          </p:nvSpPr>
          <p:spPr>
            <a:xfrm flipV="1">
              <a:off x="8891095" y="5733983"/>
              <a:ext cx="39173" cy="43089"/>
            </a:xfrm>
            <a:custGeom>
              <a:avLst/>
              <a:gdLst>
                <a:gd name="connsiteX0" fmla="*/ 39003 w 39173"/>
                <a:gd name="connsiteY0" fmla="*/ 42284 h 43089"/>
                <a:gd name="connsiteX1" fmla="*/ 2226 w 39173"/>
                <a:gd name="connsiteY1" fmla="*/ -305 h 43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173" h="43089">
                  <a:moveTo>
                    <a:pt x="39003" y="42284"/>
                  </a:moveTo>
                  <a:cubicBezTo>
                    <a:pt x="9433" y="46316"/>
                    <a:pt x="-6543" y="25399"/>
                    <a:pt x="2226" y="-30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5" name="任意多边形: 形状 1294">
              <a:extLst>
                <a:ext uri="{FF2B5EF4-FFF2-40B4-BE49-F238E27FC236}">
                  <a16:creationId xmlns:a16="http://schemas.microsoft.com/office/drawing/2014/main" id="{F6516F07-8AD3-2110-5848-E98895436D2B}"/>
                </a:ext>
              </a:extLst>
            </p:cNvPr>
            <p:cNvSpPr/>
            <p:nvPr/>
          </p:nvSpPr>
          <p:spPr>
            <a:xfrm flipV="1">
              <a:off x="8904267" y="5698168"/>
              <a:ext cx="23144" cy="39319"/>
            </a:xfrm>
            <a:custGeom>
              <a:avLst/>
              <a:gdLst>
                <a:gd name="connsiteX0" fmla="*/ 22974 w 23144"/>
                <a:gd name="connsiteY0" fmla="*/ 39007 h 39319"/>
                <a:gd name="connsiteX1" fmla="*/ 2968 w 23144"/>
                <a:gd name="connsiteY1" fmla="*/ -312 h 39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144" h="39319">
                  <a:moveTo>
                    <a:pt x="22974" y="39007"/>
                  </a:moveTo>
                  <a:cubicBezTo>
                    <a:pt x="4035" y="35760"/>
                    <a:pt x="-5568" y="15437"/>
                    <a:pt x="2968" y="-31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6" name="任意多边形: 形状 1295">
              <a:extLst>
                <a:ext uri="{FF2B5EF4-FFF2-40B4-BE49-F238E27FC236}">
                  <a16:creationId xmlns:a16="http://schemas.microsoft.com/office/drawing/2014/main" id="{4CB285EC-EA2E-F2B4-4848-98D2FBC60BA2}"/>
                </a:ext>
              </a:extLst>
            </p:cNvPr>
            <p:cNvSpPr/>
            <p:nvPr/>
          </p:nvSpPr>
          <p:spPr>
            <a:xfrm flipV="1">
              <a:off x="8851730" y="5562556"/>
              <a:ext cx="28624" cy="47452"/>
            </a:xfrm>
            <a:custGeom>
              <a:avLst/>
              <a:gdLst>
                <a:gd name="connsiteX0" fmla="*/ 18479 w 28624"/>
                <a:gd name="connsiteY0" fmla="*/ 47115 h 47452"/>
                <a:gd name="connsiteX1" fmla="*/ 28453 w 28624"/>
                <a:gd name="connsiteY1" fmla="*/ -314 h 47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624" h="47452">
                  <a:moveTo>
                    <a:pt x="18479" y="47115"/>
                  </a:moveTo>
                  <a:cubicBezTo>
                    <a:pt x="-2980" y="42464"/>
                    <a:pt x="-13122" y="-1479"/>
                    <a:pt x="28453" y="-31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7" name="任意多边形: 形状 1296">
              <a:extLst>
                <a:ext uri="{FF2B5EF4-FFF2-40B4-BE49-F238E27FC236}">
                  <a16:creationId xmlns:a16="http://schemas.microsoft.com/office/drawing/2014/main" id="{A8852F2D-9860-71CF-0521-1FB08EFE1F5E}"/>
                </a:ext>
              </a:extLst>
            </p:cNvPr>
            <p:cNvSpPr/>
            <p:nvPr/>
          </p:nvSpPr>
          <p:spPr>
            <a:xfrm flipV="1">
              <a:off x="8893159" y="5656020"/>
              <a:ext cx="24132" cy="46748"/>
            </a:xfrm>
            <a:custGeom>
              <a:avLst/>
              <a:gdLst>
                <a:gd name="connsiteX0" fmla="*/ 23962 w 24132"/>
                <a:gd name="connsiteY0" fmla="*/ 46429 h 46748"/>
                <a:gd name="connsiteX1" fmla="*/ 22117 w 24132"/>
                <a:gd name="connsiteY1" fmla="*/ -320 h 46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132" h="46748">
                  <a:moveTo>
                    <a:pt x="23962" y="46429"/>
                  </a:moveTo>
                  <a:cubicBezTo>
                    <a:pt x="-3267" y="42990"/>
                    <a:pt x="-12090" y="11005"/>
                    <a:pt x="22117" y="-32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8" name="任意多边形: 形状 1297">
              <a:extLst>
                <a:ext uri="{FF2B5EF4-FFF2-40B4-BE49-F238E27FC236}">
                  <a16:creationId xmlns:a16="http://schemas.microsoft.com/office/drawing/2014/main" id="{57C8F534-E69C-5722-A2EA-B0F79DC10601}"/>
                </a:ext>
              </a:extLst>
            </p:cNvPr>
            <p:cNvSpPr/>
            <p:nvPr/>
          </p:nvSpPr>
          <p:spPr>
            <a:xfrm flipV="1">
              <a:off x="8876205" y="5626016"/>
              <a:ext cx="18702" cy="49185"/>
            </a:xfrm>
            <a:custGeom>
              <a:avLst/>
              <a:gdLst>
                <a:gd name="connsiteX0" fmla="*/ 18531 w 18702"/>
                <a:gd name="connsiteY0" fmla="*/ 48861 h 49185"/>
                <a:gd name="connsiteX1" fmla="*/ 16231 w 18702"/>
                <a:gd name="connsiteY1" fmla="*/ -325 h 49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702" h="49185">
                  <a:moveTo>
                    <a:pt x="18531" y="48861"/>
                  </a:moveTo>
                  <a:cubicBezTo>
                    <a:pt x="-7535" y="28342"/>
                    <a:pt x="-4506" y="13361"/>
                    <a:pt x="16231" y="-32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9" name="任意多边形: 形状 1298">
              <a:extLst>
                <a:ext uri="{FF2B5EF4-FFF2-40B4-BE49-F238E27FC236}">
                  <a16:creationId xmlns:a16="http://schemas.microsoft.com/office/drawing/2014/main" id="{D1654F63-B619-BEAF-E757-994930A652AD}"/>
                </a:ext>
              </a:extLst>
            </p:cNvPr>
            <p:cNvSpPr/>
            <p:nvPr/>
          </p:nvSpPr>
          <p:spPr>
            <a:xfrm flipV="1">
              <a:off x="8823278" y="5549102"/>
              <a:ext cx="28533" cy="47133"/>
            </a:xfrm>
            <a:custGeom>
              <a:avLst/>
              <a:gdLst>
                <a:gd name="connsiteX0" fmla="*/ 28238 w 28533"/>
                <a:gd name="connsiteY0" fmla="*/ 46793 h 47133"/>
                <a:gd name="connsiteX1" fmla="*/ 186 w 28533"/>
                <a:gd name="connsiteY1" fmla="*/ 12831 h 47133"/>
                <a:gd name="connsiteX2" fmla="*/ 28361 w 28533"/>
                <a:gd name="connsiteY2" fmla="*/ 3153 h 47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533" h="47133">
                  <a:moveTo>
                    <a:pt x="28238" y="46793"/>
                  </a:moveTo>
                  <a:cubicBezTo>
                    <a:pt x="4675" y="44838"/>
                    <a:pt x="-1882" y="25036"/>
                    <a:pt x="186" y="12831"/>
                  </a:cubicBezTo>
                  <a:cubicBezTo>
                    <a:pt x="2259" y="632"/>
                    <a:pt x="17690" y="-4243"/>
                    <a:pt x="28361" y="315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0" name="任意多边形: 形状 1299">
              <a:extLst>
                <a:ext uri="{FF2B5EF4-FFF2-40B4-BE49-F238E27FC236}">
                  <a16:creationId xmlns:a16="http://schemas.microsoft.com/office/drawing/2014/main" id="{BDFF6E0A-DFD6-CB0A-F8EB-A3B2F73DC08F}"/>
                </a:ext>
              </a:extLst>
            </p:cNvPr>
            <p:cNvSpPr/>
            <p:nvPr/>
          </p:nvSpPr>
          <p:spPr>
            <a:xfrm flipV="1">
              <a:off x="8800674" y="5517432"/>
              <a:ext cx="24225" cy="57970"/>
            </a:xfrm>
            <a:custGeom>
              <a:avLst/>
              <a:gdLst>
                <a:gd name="connsiteX0" fmla="*/ 24052 w 24225"/>
                <a:gd name="connsiteY0" fmla="*/ 57626 h 57970"/>
                <a:gd name="connsiteX1" fmla="*/ 22725 w 24225"/>
                <a:gd name="connsiteY1" fmla="*/ -345 h 57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225" h="57970">
                  <a:moveTo>
                    <a:pt x="24052" y="57626"/>
                  </a:moveTo>
                  <a:cubicBezTo>
                    <a:pt x="-8349" y="46019"/>
                    <a:pt x="-7702" y="7497"/>
                    <a:pt x="22725" y="-34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1" name="任意多边形: 形状 1300">
              <a:extLst>
                <a:ext uri="{FF2B5EF4-FFF2-40B4-BE49-F238E27FC236}">
                  <a16:creationId xmlns:a16="http://schemas.microsoft.com/office/drawing/2014/main" id="{EB47E3EA-15F5-0ABA-1D59-FAF09F174CA9}"/>
                </a:ext>
              </a:extLst>
            </p:cNvPr>
            <p:cNvSpPr/>
            <p:nvPr/>
          </p:nvSpPr>
          <p:spPr>
            <a:xfrm flipV="1">
              <a:off x="8832425" y="5644575"/>
              <a:ext cx="58408" cy="44354"/>
            </a:xfrm>
            <a:custGeom>
              <a:avLst/>
              <a:gdLst>
                <a:gd name="connsiteX0" fmla="*/ 44809 w 58408"/>
                <a:gd name="connsiteY0" fmla="*/ 42588 h 44354"/>
                <a:gd name="connsiteX1" fmla="*/ -54 w 58408"/>
                <a:gd name="connsiteY1" fmla="*/ 18187 h 44354"/>
                <a:gd name="connsiteX2" fmla="*/ 58237 w 58408"/>
                <a:gd name="connsiteY2" fmla="*/ 13932 h 44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8408" h="44354">
                  <a:moveTo>
                    <a:pt x="44809" y="42588"/>
                  </a:moveTo>
                  <a:cubicBezTo>
                    <a:pt x="22359" y="47552"/>
                    <a:pt x="-2079" y="39792"/>
                    <a:pt x="-54" y="18187"/>
                  </a:cubicBezTo>
                  <a:cubicBezTo>
                    <a:pt x="1135" y="5452"/>
                    <a:pt x="29153" y="-13926"/>
                    <a:pt x="58237" y="1393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2" name="任意多边形: 形状 1301">
              <a:extLst>
                <a:ext uri="{FF2B5EF4-FFF2-40B4-BE49-F238E27FC236}">
                  <a16:creationId xmlns:a16="http://schemas.microsoft.com/office/drawing/2014/main" id="{15BF809C-0063-FD38-AE7D-1DFEDF48FE49}"/>
                </a:ext>
              </a:extLst>
            </p:cNvPr>
            <p:cNvSpPr/>
            <p:nvPr/>
          </p:nvSpPr>
          <p:spPr>
            <a:xfrm flipV="1">
              <a:off x="8838609" y="5603752"/>
              <a:ext cx="19269" cy="44794"/>
            </a:xfrm>
            <a:custGeom>
              <a:avLst/>
              <a:gdLst>
                <a:gd name="connsiteX0" fmla="*/ 19098 w 19269"/>
                <a:gd name="connsiteY0" fmla="*/ 44465 h 44794"/>
                <a:gd name="connsiteX1" fmla="*/ 8148 w 19269"/>
                <a:gd name="connsiteY1" fmla="*/ -330 h 44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269" h="44794">
                  <a:moveTo>
                    <a:pt x="19098" y="44465"/>
                  </a:moveTo>
                  <a:cubicBezTo>
                    <a:pt x="-993" y="35954"/>
                    <a:pt x="-6605" y="19360"/>
                    <a:pt x="8148" y="-33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3" name="任意多边形: 形状 1302">
              <a:extLst>
                <a:ext uri="{FF2B5EF4-FFF2-40B4-BE49-F238E27FC236}">
                  <a16:creationId xmlns:a16="http://schemas.microsoft.com/office/drawing/2014/main" id="{14CA979A-18B9-2962-C1FF-BB950DD06261}"/>
                </a:ext>
              </a:extLst>
            </p:cNvPr>
            <p:cNvSpPr/>
            <p:nvPr/>
          </p:nvSpPr>
          <p:spPr>
            <a:xfrm flipV="1">
              <a:off x="8805665" y="5631214"/>
              <a:ext cx="33163" cy="17272"/>
            </a:xfrm>
            <a:custGeom>
              <a:avLst/>
              <a:gdLst>
                <a:gd name="connsiteX0" fmla="*/ 32991 w 33163"/>
                <a:gd name="connsiteY0" fmla="*/ 16784 h 17272"/>
                <a:gd name="connsiteX1" fmla="*/ -173 w 33163"/>
                <a:gd name="connsiteY1" fmla="*/ -327 h 17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163" h="17272">
                  <a:moveTo>
                    <a:pt x="32991" y="16784"/>
                  </a:moveTo>
                  <a:cubicBezTo>
                    <a:pt x="17782" y="17706"/>
                    <a:pt x="5721" y="14996"/>
                    <a:pt x="-173" y="-32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4" name="任意多边形: 形状 1303">
              <a:extLst>
                <a:ext uri="{FF2B5EF4-FFF2-40B4-BE49-F238E27FC236}">
                  <a16:creationId xmlns:a16="http://schemas.microsoft.com/office/drawing/2014/main" id="{C9914FDA-19FE-30C0-A8EE-B933952B1A9C}"/>
                </a:ext>
              </a:extLst>
            </p:cNvPr>
            <p:cNvSpPr/>
            <p:nvPr/>
          </p:nvSpPr>
          <p:spPr>
            <a:xfrm flipV="1">
              <a:off x="8814062" y="5591608"/>
              <a:ext cx="14527" cy="42600"/>
            </a:xfrm>
            <a:custGeom>
              <a:avLst/>
              <a:gdLst>
                <a:gd name="connsiteX0" fmla="*/ 14355 w 14527"/>
                <a:gd name="connsiteY0" fmla="*/ 42268 h 42600"/>
                <a:gd name="connsiteX1" fmla="*/ 4244 w 14527"/>
                <a:gd name="connsiteY1" fmla="*/ -332 h 42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527" h="42600">
                  <a:moveTo>
                    <a:pt x="14355" y="42268"/>
                  </a:moveTo>
                  <a:cubicBezTo>
                    <a:pt x="-1492" y="26713"/>
                    <a:pt x="-3575" y="12246"/>
                    <a:pt x="4244" y="-33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5" name="任意多边形: 形状 1304">
              <a:extLst>
                <a:ext uri="{FF2B5EF4-FFF2-40B4-BE49-F238E27FC236}">
                  <a16:creationId xmlns:a16="http://schemas.microsoft.com/office/drawing/2014/main" id="{7744769B-0DCF-5E6C-7199-C456666E4684}"/>
                </a:ext>
              </a:extLst>
            </p:cNvPr>
            <p:cNvSpPr/>
            <p:nvPr/>
          </p:nvSpPr>
          <p:spPr>
            <a:xfrm flipV="1">
              <a:off x="8779061" y="5605493"/>
              <a:ext cx="35360" cy="17934"/>
            </a:xfrm>
            <a:custGeom>
              <a:avLst/>
              <a:gdLst>
                <a:gd name="connsiteX0" fmla="*/ 35187 w 35360"/>
                <a:gd name="connsiteY0" fmla="*/ 9937 h 17934"/>
                <a:gd name="connsiteX1" fmla="*/ -173 w 35360"/>
                <a:gd name="connsiteY1" fmla="*/ -332 h 17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360" h="17934">
                  <a:moveTo>
                    <a:pt x="35187" y="9937"/>
                  </a:moveTo>
                  <a:cubicBezTo>
                    <a:pt x="18444" y="22182"/>
                    <a:pt x="4826" y="20457"/>
                    <a:pt x="-173" y="-33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6" name="任意多边形: 形状 1305">
              <a:extLst>
                <a:ext uri="{FF2B5EF4-FFF2-40B4-BE49-F238E27FC236}">
                  <a16:creationId xmlns:a16="http://schemas.microsoft.com/office/drawing/2014/main" id="{6AC6ADC3-3DFA-E3D4-7302-24714BD71B65}"/>
                </a:ext>
              </a:extLst>
            </p:cNvPr>
            <p:cNvSpPr/>
            <p:nvPr/>
          </p:nvSpPr>
          <p:spPr>
            <a:xfrm flipV="1">
              <a:off x="8785688" y="5560893"/>
              <a:ext cx="17649" cy="44406"/>
            </a:xfrm>
            <a:custGeom>
              <a:avLst/>
              <a:gdLst>
                <a:gd name="connsiteX0" fmla="*/ 6772 w 17649"/>
                <a:gd name="connsiteY0" fmla="*/ -338 h 44406"/>
                <a:gd name="connsiteX1" fmla="*/ 17476 w 17649"/>
                <a:gd name="connsiteY1" fmla="*/ 44069 h 44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649" h="44406">
                  <a:moveTo>
                    <a:pt x="6772" y="-338"/>
                  </a:moveTo>
                  <a:cubicBezTo>
                    <a:pt x="-6386" y="16708"/>
                    <a:pt x="248" y="33201"/>
                    <a:pt x="17476" y="4406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7" name="任意多边形: 形状 1306">
              <a:extLst>
                <a:ext uri="{FF2B5EF4-FFF2-40B4-BE49-F238E27FC236}">
                  <a16:creationId xmlns:a16="http://schemas.microsoft.com/office/drawing/2014/main" id="{4F9E5634-5135-D777-F5CF-F2120A77F668}"/>
                </a:ext>
              </a:extLst>
            </p:cNvPr>
            <p:cNvSpPr/>
            <p:nvPr/>
          </p:nvSpPr>
          <p:spPr>
            <a:xfrm flipV="1">
              <a:off x="8745104" y="5576066"/>
              <a:ext cx="41337" cy="12313"/>
            </a:xfrm>
            <a:custGeom>
              <a:avLst/>
              <a:gdLst>
                <a:gd name="connsiteX0" fmla="*/ 41164 w 41337"/>
                <a:gd name="connsiteY0" fmla="*/ 5602 h 12313"/>
                <a:gd name="connsiteX1" fmla="*/ -174 w 41337"/>
                <a:gd name="connsiteY1" fmla="*/ -338 h 12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337" h="12313">
                  <a:moveTo>
                    <a:pt x="41164" y="5602"/>
                  </a:moveTo>
                  <a:cubicBezTo>
                    <a:pt x="22015" y="16645"/>
                    <a:pt x="7949" y="12485"/>
                    <a:pt x="-174" y="-33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8" name="任意多边形: 形状 1307">
              <a:extLst>
                <a:ext uri="{FF2B5EF4-FFF2-40B4-BE49-F238E27FC236}">
                  <a16:creationId xmlns:a16="http://schemas.microsoft.com/office/drawing/2014/main" id="{E91CF235-F623-655D-D1F3-E92B3F8711E8}"/>
                </a:ext>
              </a:extLst>
            </p:cNvPr>
            <p:cNvSpPr/>
            <p:nvPr/>
          </p:nvSpPr>
          <p:spPr>
            <a:xfrm flipV="1">
              <a:off x="8772703" y="5493411"/>
              <a:ext cx="34574" cy="50136"/>
            </a:xfrm>
            <a:custGeom>
              <a:avLst/>
              <a:gdLst>
                <a:gd name="connsiteX0" fmla="*/ 34401 w 34574"/>
                <a:gd name="connsiteY0" fmla="*/ 49459 h 50136"/>
                <a:gd name="connsiteX1" fmla="*/ -91 w 34574"/>
                <a:gd name="connsiteY1" fmla="*/ 23383 h 50136"/>
                <a:gd name="connsiteX2" fmla="*/ 27903 w 34574"/>
                <a:gd name="connsiteY2" fmla="*/ -336 h 50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574" h="50136">
                  <a:moveTo>
                    <a:pt x="34401" y="49459"/>
                  </a:moveTo>
                  <a:cubicBezTo>
                    <a:pt x="17105" y="52247"/>
                    <a:pt x="1263" y="36688"/>
                    <a:pt x="-91" y="23383"/>
                  </a:cubicBezTo>
                  <a:cubicBezTo>
                    <a:pt x="-1437" y="10079"/>
                    <a:pt x="14004" y="-788"/>
                    <a:pt x="27903" y="-33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9" name="任意多边形: 形状 1308">
              <a:extLst>
                <a:ext uri="{FF2B5EF4-FFF2-40B4-BE49-F238E27FC236}">
                  <a16:creationId xmlns:a16="http://schemas.microsoft.com/office/drawing/2014/main" id="{D639576B-4900-3C94-780B-E467B2AB3F03}"/>
                </a:ext>
              </a:extLst>
            </p:cNvPr>
            <p:cNvSpPr/>
            <p:nvPr/>
          </p:nvSpPr>
          <p:spPr>
            <a:xfrm flipV="1">
              <a:off x="8761459" y="5455281"/>
              <a:ext cx="18953" cy="49846"/>
            </a:xfrm>
            <a:custGeom>
              <a:avLst/>
              <a:gdLst>
                <a:gd name="connsiteX0" fmla="*/ 16593 w 18953"/>
                <a:gd name="connsiteY0" fmla="*/ 49489 h 49846"/>
                <a:gd name="connsiteX1" fmla="*/ 18780 w 18953"/>
                <a:gd name="connsiteY1" fmla="*/ -357 h 49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953" h="49846">
                  <a:moveTo>
                    <a:pt x="16593" y="49489"/>
                  </a:moveTo>
                  <a:cubicBezTo>
                    <a:pt x="-4698" y="43376"/>
                    <a:pt x="-7554" y="7067"/>
                    <a:pt x="18780" y="-35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0" name="任意多边形: 形状 1309">
              <a:extLst>
                <a:ext uri="{FF2B5EF4-FFF2-40B4-BE49-F238E27FC236}">
                  <a16:creationId xmlns:a16="http://schemas.microsoft.com/office/drawing/2014/main" id="{7E130B6A-4A91-3436-FAFA-1FBD00BFEBAE}"/>
                </a:ext>
              </a:extLst>
            </p:cNvPr>
            <p:cNvSpPr/>
            <p:nvPr/>
          </p:nvSpPr>
          <p:spPr>
            <a:xfrm flipV="1">
              <a:off x="8736224" y="5424205"/>
              <a:ext cx="25561" cy="55441"/>
            </a:xfrm>
            <a:custGeom>
              <a:avLst/>
              <a:gdLst>
                <a:gd name="connsiteX0" fmla="*/ 16944 w 25561"/>
                <a:gd name="connsiteY0" fmla="*/ 55079 h 55441"/>
                <a:gd name="connsiteX1" fmla="*/ 25387 w 25561"/>
                <a:gd name="connsiteY1" fmla="*/ -363 h 55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561" h="55441">
                  <a:moveTo>
                    <a:pt x="16944" y="55079"/>
                  </a:moveTo>
                  <a:cubicBezTo>
                    <a:pt x="-5049" y="46141"/>
                    <a:pt x="-9454" y="10820"/>
                    <a:pt x="25387" y="-36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1" name="任意多边形: 形状 1310">
              <a:extLst>
                <a:ext uri="{FF2B5EF4-FFF2-40B4-BE49-F238E27FC236}">
                  <a16:creationId xmlns:a16="http://schemas.microsoft.com/office/drawing/2014/main" id="{AD724D9E-1348-87CD-362F-5A7B0EFFFBBA}"/>
                </a:ext>
              </a:extLst>
            </p:cNvPr>
            <p:cNvSpPr/>
            <p:nvPr/>
          </p:nvSpPr>
          <p:spPr>
            <a:xfrm flipV="1">
              <a:off x="8715361" y="5542171"/>
              <a:ext cx="46396" cy="33783"/>
            </a:xfrm>
            <a:custGeom>
              <a:avLst/>
              <a:gdLst>
                <a:gd name="connsiteX0" fmla="*/ -174 w 46396"/>
                <a:gd name="connsiteY0" fmla="*/ 19247 h 33783"/>
                <a:gd name="connsiteX1" fmla="*/ 46222 w 46396"/>
                <a:gd name="connsiteY1" fmla="*/ -342 h 33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6396" h="33783">
                  <a:moveTo>
                    <a:pt x="-174" y="19247"/>
                  </a:moveTo>
                  <a:cubicBezTo>
                    <a:pt x="9024" y="40645"/>
                    <a:pt x="37351" y="40670"/>
                    <a:pt x="46222" y="-34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2" name="任意多边形: 形状 1311">
              <a:extLst>
                <a:ext uri="{FF2B5EF4-FFF2-40B4-BE49-F238E27FC236}">
                  <a16:creationId xmlns:a16="http://schemas.microsoft.com/office/drawing/2014/main" id="{975CA078-0D6E-4BBA-6264-6BC3767C5007}"/>
                </a:ext>
              </a:extLst>
            </p:cNvPr>
            <p:cNvSpPr/>
            <p:nvPr/>
          </p:nvSpPr>
          <p:spPr>
            <a:xfrm flipV="1">
              <a:off x="8748576" y="5529100"/>
              <a:ext cx="25959" cy="19492"/>
            </a:xfrm>
            <a:custGeom>
              <a:avLst/>
              <a:gdLst>
                <a:gd name="connsiteX0" fmla="*/ 25785 w 25959"/>
                <a:gd name="connsiteY0" fmla="*/ 19146 h 19492"/>
                <a:gd name="connsiteX1" fmla="*/ -174 w 25959"/>
                <a:gd name="connsiteY1" fmla="*/ -346 h 19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959" h="19492">
                  <a:moveTo>
                    <a:pt x="25785" y="19146"/>
                  </a:moveTo>
                  <a:cubicBezTo>
                    <a:pt x="14220" y="17217"/>
                    <a:pt x="4074" y="8937"/>
                    <a:pt x="-174" y="-34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3" name="任意多边形: 形状 1312">
              <a:extLst>
                <a:ext uri="{FF2B5EF4-FFF2-40B4-BE49-F238E27FC236}">
                  <a16:creationId xmlns:a16="http://schemas.microsoft.com/office/drawing/2014/main" id="{FC6A9072-E15C-9810-38FB-ACAD8D83DE6D}"/>
                </a:ext>
              </a:extLst>
            </p:cNvPr>
            <p:cNvSpPr/>
            <p:nvPr/>
          </p:nvSpPr>
          <p:spPr>
            <a:xfrm flipV="1">
              <a:off x="8709438" y="5394678"/>
              <a:ext cx="26844" cy="53008"/>
            </a:xfrm>
            <a:custGeom>
              <a:avLst/>
              <a:gdLst>
                <a:gd name="connsiteX0" fmla="*/ 17774 w 26844"/>
                <a:gd name="connsiteY0" fmla="*/ 52640 h 53008"/>
                <a:gd name="connsiteX1" fmla="*/ 26670 w 26844"/>
                <a:gd name="connsiteY1" fmla="*/ -368 h 53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844" h="53008">
                  <a:moveTo>
                    <a:pt x="17774" y="52640"/>
                  </a:moveTo>
                  <a:cubicBezTo>
                    <a:pt x="-8837" y="38996"/>
                    <a:pt x="-5846" y="9334"/>
                    <a:pt x="26670" y="-36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4" name="任意多边形: 形状 1313">
              <a:extLst>
                <a:ext uri="{FF2B5EF4-FFF2-40B4-BE49-F238E27FC236}">
                  <a16:creationId xmlns:a16="http://schemas.microsoft.com/office/drawing/2014/main" id="{8E62A0B5-F461-9D43-86C0-51F8FA562F1D}"/>
                </a:ext>
              </a:extLst>
            </p:cNvPr>
            <p:cNvSpPr/>
            <p:nvPr/>
          </p:nvSpPr>
          <p:spPr>
            <a:xfrm flipV="1">
              <a:off x="8734061" y="5494214"/>
              <a:ext cx="30948" cy="48003"/>
            </a:xfrm>
            <a:custGeom>
              <a:avLst/>
              <a:gdLst>
                <a:gd name="connsiteX0" fmla="*/ 30775 w 30948"/>
                <a:gd name="connsiteY0" fmla="*/ 47654 h 48003"/>
                <a:gd name="connsiteX1" fmla="*/ 2543 w 30948"/>
                <a:gd name="connsiteY1" fmla="*/ -350 h 48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48" h="48003">
                  <a:moveTo>
                    <a:pt x="30775" y="47654"/>
                  </a:moveTo>
                  <a:cubicBezTo>
                    <a:pt x="940" y="40958"/>
                    <a:pt x="-4408" y="18759"/>
                    <a:pt x="2543" y="-35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5" name="任意多边形: 形状 1314">
              <a:extLst>
                <a:ext uri="{FF2B5EF4-FFF2-40B4-BE49-F238E27FC236}">
                  <a16:creationId xmlns:a16="http://schemas.microsoft.com/office/drawing/2014/main" id="{5E82C950-7102-C0DA-D5E7-E02A1ED1048C}"/>
                </a:ext>
              </a:extLst>
            </p:cNvPr>
            <p:cNvSpPr/>
            <p:nvPr/>
          </p:nvSpPr>
          <p:spPr>
            <a:xfrm flipV="1">
              <a:off x="8700820" y="5503213"/>
              <a:ext cx="38948" cy="43101"/>
            </a:xfrm>
            <a:custGeom>
              <a:avLst/>
              <a:gdLst>
                <a:gd name="connsiteX0" fmla="*/ 38774 w 38948"/>
                <a:gd name="connsiteY0" fmla="*/ 37821 h 43101"/>
                <a:gd name="connsiteX1" fmla="*/ 5340 w 38948"/>
                <a:gd name="connsiteY1" fmla="*/ -349 h 43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948" h="43101">
                  <a:moveTo>
                    <a:pt x="38774" y="37821"/>
                  </a:moveTo>
                  <a:cubicBezTo>
                    <a:pt x="10942" y="54907"/>
                    <a:pt x="-10799" y="24029"/>
                    <a:pt x="5340" y="-34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6" name="任意多边形: 形状 1315">
              <a:extLst>
                <a:ext uri="{FF2B5EF4-FFF2-40B4-BE49-F238E27FC236}">
                  <a16:creationId xmlns:a16="http://schemas.microsoft.com/office/drawing/2014/main" id="{801794BE-E8E8-B2F3-63A0-A304A725D19A}"/>
                </a:ext>
              </a:extLst>
            </p:cNvPr>
            <p:cNvSpPr/>
            <p:nvPr/>
          </p:nvSpPr>
          <p:spPr>
            <a:xfrm flipV="1">
              <a:off x="8714643" y="5463020"/>
              <a:ext cx="24411" cy="40645"/>
            </a:xfrm>
            <a:custGeom>
              <a:avLst/>
              <a:gdLst>
                <a:gd name="connsiteX0" fmla="*/ 24237 w 24411"/>
                <a:gd name="connsiteY0" fmla="*/ 40289 h 40645"/>
                <a:gd name="connsiteX1" fmla="*/ 5021 w 24411"/>
                <a:gd name="connsiteY1" fmla="*/ -357 h 40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411" h="40645">
                  <a:moveTo>
                    <a:pt x="24237" y="40289"/>
                  </a:moveTo>
                  <a:cubicBezTo>
                    <a:pt x="8041" y="39654"/>
                    <a:pt x="-8995" y="20496"/>
                    <a:pt x="5021" y="-35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7" name="任意多边形: 形状 1316">
              <a:extLst>
                <a:ext uri="{FF2B5EF4-FFF2-40B4-BE49-F238E27FC236}">
                  <a16:creationId xmlns:a16="http://schemas.microsoft.com/office/drawing/2014/main" id="{0FD02DD3-9510-A254-E2E7-30D7B3BD5AC5}"/>
                </a:ext>
              </a:extLst>
            </p:cNvPr>
            <p:cNvSpPr/>
            <p:nvPr/>
          </p:nvSpPr>
          <p:spPr>
            <a:xfrm flipV="1">
              <a:off x="8674150" y="5499699"/>
              <a:ext cx="33829" cy="10589"/>
            </a:xfrm>
            <a:custGeom>
              <a:avLst/>
              <a:gdLst>
                <a:gd name="connsiteX0" fmla="*/ 33654 w 33829"/>
                <a:gd name="connsiteY0" fmla="*/ -353 h 10589"/>
                <a:gd name="connsiteX1" fmla="*/ -175 w 33829"/>
                <a:gd name="connsiteY1" fmla="*/ 389 h 10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829" h="10589">
                  <a:moveTo>
                    <a:pt x="33654" y="-353"/>
                  </a:moveTo>
                  <a:cubicBezTo>
                    <a:pt x="25442" y="12474"/>
                    <a:pt x="7270" y="14729"/>
                    <a:pt x="-175" y="38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8" name="任意多边形: 形状 1317">
              <a:extLst>
                <a:ext uri="{FF2B5EF4-FFF2-40B4-BE49-F238E27FC236}">
                  <a16:creationId xmlns:a16="http://schemas.microsoft.com/office/drawing/2014/main" id="{67503C71-0769-AF26-31BA-94F69D98B49C}"/>
                </a:ext>
              </a:extLst>
            </p:cNvPr>
            <p:cNvSpPr/>
            <p:nvPr/>
          </p:nvSpPr>
          <p:spPr>
            <a:xfrm flipV="1">
              <a:off x="8648567" y="5466127"/>
              <a:ext cx="42228" cy="33564"/>
            </a:xfrm>
            <a:custGeom>
              <a:avLst/>
              <a:gdLst>
                <a:gd name="connsiteX0" fmla="*/ 41496 w 42228"/>
                <a:gd name="connsiteY0" fmla="*/ -357 h 33564"/>
                <a:gd name="connsiteX1" fmla="*/ -176 w 42228"/>
                <a:gd name="connsiteY1" fmla="*/ 18966 h 33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228" h="33564">
                  <a:moveTo>
                    <a:pt x="41496" y="-357"/>
                  </a:moveTo>
                  <a:cubicBezTo>
                    <a:pt x="46755" y="31162"/>
                    <a:pt x="13349" y="46336"/>
                    <a:pt x="-176" y="1896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9" name="任意多边形: 形状 1318">
              <a:extLst>
                <a:ext uri="{FF2B5EF4-FFF2-40B4-BE49-F238E27FC236}">
                  <a16:creationId xmlns:a16="http://schemas.microsoft.com/office/drawing/2014/main" id="{84081924-9032-D358-1BF6-74CC1220DCE2}"/>
                </a:ext>
              </a:extLst>
            </p:cNvPr>
            <p:cNvSpPr/>
            <p:nvPr/>
          </p:nvSpPr>
          <p:spPr>
            <a:xfrm flipV="1">
              <a:off x="8683752" y="5470091"/>
              <a:ext cx="34466" cy="4240"/>
            </a:xfrm>
            <a:custGeom>
              <a:avLst/>
              <a:gdLst>
                <a:gd name="connsiteX0" fmla="*/ 34291 w 34466"/>
                <a:gd name="connsiteY0" fmla="*/ -359 h 4240"/>
                <a:gd name="connsiteX1" fmla="*/ -175 w 34466"/>
                <a:gd name="connsiteY1" fmla="*/ 235 h 4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466" h="4240">
                  <a:moveTo>
                    <a:pt x="34291" y="-359"/>
                  </a:moveTo>
                  <a:cubicBezTo>
                    <a:pt x="26948" y="2662"/>
                    <a:pt x="11273" y="7140"/>
                    <a:pt x="-175" y="23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0" name="任意多边形: 形状 1319">
              <a:extLst>
                <a:ext uri="{FF2B5EF4-FFF2-40B4-BE49-F238E27FC236}">
                  <a16:creationId xmlns:a16="http://schemas.microsoft.com/office/drawing/2014/main" id="{27030E21-ABC3-FE9B-1C23-AF911C96B32C}"/>
                </a:ext>
              </a:extLst>
            </p:cNvPr>
            <p:cNvSpPr/>
            <p:nvPr/>
          </p:nvSpPr>
          <p:spPr>
            <a:xfrm flipV="1">
              <a:off x="8694132" y="5431826"/>
              <a:ext cx="18847" cy="38876"/>
            </a:xfrm>
            <a:custGeom>
              <a:avLst/>
              <a:gdLst>
                <a:gd name="connsiteX0" fmla="*/ 18672 w 18847"/>
                <a:gd name="connsiteY0" fmla="*/ 38514 h 38876"/>
                <a:gd name="connsiteX1" fmla="*/ 4397 w 18847"/>
                <a:gd name="connsiteY1" fmla="*/ -363 h 38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847" h="38876">
                  <a:moveTo>
                    <a:pt x="18672" y="38514"/>
                  </a:moveTo>
                  <a:cubicBezTo>
                    <a:pt x="-2623" y="32403"/>
                    <a:pt x="-3494" y="9537"/>
                    <a:pt x="4397" y="-36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1" name="任意多边形: 形状 1320">
              <a:extLst>
                <a:ext uri="{FF2B5EF4-FFF2-40B4-BE49-F238E27FC236}">
                  <a16:creationId xmlns:a16="http://schemas.microsoft.com/office/drawing/2014/main" id="{DB0A8643-548A-21A9-A156-D72EAB483BA7}"/>
                </a:ext>
              </a:extLst>
            </p:cNvPr>
            <p:cNvSpPr/>
            <p:nvPr/>
          </p:nvSpPr>
          <p:spPr>
            <a:xfrm flipV="1">
              <a:off x="8692735" y="5369199"/>
              <a:ext cx="18709" cy="39313"/>
            </a:xfrm>
            <a:custGeom>
              <a:avLst/>
              <a:gdLst>
                <a:gd name="connsiteX0" fmla="*/ 8044 w 18709"/>
                <a:gd name="connsiteY0" fmla="*/ 38939 h 39313"/>
                <a:gd name="connsiteX1" fmla="*/ 18535 w 18709"/>
                <a:gd name="connsiteY1" fmla="*/ -375 h 39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709" h="39313">
                  <a:moveTo>
                    <a:pt x="8044" y="38939"/>
                  </a:moveTo>
                  <a:cubicBezTo>
                    <a:pt x="-4867" y="23706"/>
                    <a:pt x="-3429" y="11364"/>
                    <a:pt x="18535" y="-37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2" name="任意多边形: 形状 1321">
              <a:extLst>
                <a:ext uri="{FF2B5EF4-FFF2-40B4-BE49-F238E27FC236}">
                  <a16:creationId xmlns:a16="http://schemas.microsoft.com/office/drawing/2014/main" id="{061DD56C-5C4E-CCBB-A2F4-EB39CD8CD8AD}"/>
                </a:ext>
              </a:extLst>
            </p:cNvPr>
            <p:cNvSpPr/>
            <p:nvPr/>
          </p:nvSpPr>
          <p:spPr>
            <a:xfrm flipV="1">
              <a:off x="8681590" y="5395273"/>
              <a:ext cx="19270" cy="42992"/>
            </a:xfrm>
            <a:custGeom>
              <a:avLst/>
              <a:gdLst>
                <a:gd name="connsiteX0" fmla="*/ 13117 w 19270"/>
                <a:gd name="connsiteY0" fmla="*/ 42623 h 42992"/>
                <a:gd name="connsiteX1" fmla="*/ 19095 w 19270"/>
                <a:gd name="connsiteY1" fmla="*/ -369 h 42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270" h="42992">
                  <a:moveTo>
                    <a:pt x="13117" y="42623"/>
                  </a:moveTo>
                  <a:cubicBezTo>
                    <a:pt x="-7848" y="27584"/>
                    <a:pt x="-2630" y="11755"/>
                    <a:pt x="19095" y="-36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3" name="任意多边形: 形状 1322">
              <a:extLst>
                <a:ext uri="{FF2B5EF4-FFF2-40B4-BE49-F238E27FC236}">
                  <a16:creationId xmlns:a16="http://schemas.microsoft.com/office/drawing/2014/main" id="{B95244D1-5363-E499-3FEC-D724A51AD3F2}"/>
                </a:ext>
              </a:extLst>
            </p:cNvPr>
            <p:cNvSpPr/>
            <p:nvPr/>
          </p:nvSpPr>
          <p:spPr>
            <a:xfrm flipV="1">
              <a:off x="8663887" y="5423134"/>
              <a:ext cx="19803" cy="42475"/>
            </a:xfrm>
            <a:custGeom>
              <a:avLst/>
              <a:gdLst>
                <a:gd name="connsiteX0" fmla="*/ 19628 w 19803"/>
                <a:gd name="connsiteY0" fmla="*/ 42112 h 42475"/>
                <a:gd name="connsiteX1" fmla="*/ 4159 w 19803"/>
                <a:gd name="connsiteY1" fmla="*/ -364 h 42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803" h="42475">
                  <a:moveTo>
                    <a:pt x="19628" y="42112"/>
                  </a:moveTo>
                  <a:cubicBezTo>
                    <a:pt x="-2162" y="35220"/>
                    <a:pt x="-3703" y="13872"/>
                    <a:pt x="4159" y="-36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4" name="任意多边形: 形状 1323">
              <a:extLst>
                <a:ext uri="{FF2B5EF4-FFF2-40B4-BE49-F238E27FC236}">
                  <a16:creationId xmlns:a16="http://schemas.microsoft.com/office/drawing/2014/main" id="{34960A3F-FB8E-0CC4-412F-36D898270266}"/>
                </a:ext>
              </a:extLst>
            </p:cNvPr>
            <p:cNvSpPr/>
            <p:nvPr/>
          </p:nvSpPr>
          <p:spPr>
            <a:xfrm flipV="1">
              <a:off x="8625651" y="5432251"/>
              <a:ext cx="40417" cy="29169"/>
            </a:xfrm>
            <a:custGeom>
              <a:avLst/>
              <a:gdLst>
                <a:gd name="connsiteX0" fmla="*/ 40242 w 40417"/>
                <a:gd name="connsiteY0" fmla="*/ 23039 h 29169"/>
                <a:gd name="connsiteX1" fmla="*/ -176 w 40417"/>
                <a:gd name="connsiteY1" fmla="*/ -364 h 29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0417" h="29169">
                  <a:moveTo>
                    <a:pt x="40242" y="23039"/>
                  </a:moveTo>
                  <a:cubicBezTo>
                    <a:pt x="19816" y="39790"/>
                    <a:pt x="74" y="16359"/>
                    <a:pt x="-176" y="-36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5" name="任意多边形: 形状 1324">
              <a:extLst>
                <a:ext uri="{FF2B5EF4-FFF2-40B4-BE49-F238E27FC236}">
                  <a16:creationId xmlns:a16="http://schemas.microsoft.com/office/drawing/2014/main" id="{72FA5C17-4E68-BD29-D454-E96087E0AF77}"/>
                </a:ext>
              </a:extLst>
            </p:cNvPr>
            <p:cNvSpPr/>
            <p:nvPr/>
          </p:nvSpPr>
          <p:spPr>
            <a:xfrm flipV="1">
              <a:off x="8655414" y="5359512"/>
              <a:ext cx="35182" cy="45719"/>
            </a:xfrm>
            <a:custGeom>
              <a:avLst/>
              <a:gdLst>
                <a:gd name="connsiteX0" fmla="*/ 35007 w 35182"/>
                <a:gd name="connsiteY0" fmla="*/ 44944 h 45719"/>
                <a:gd name="connsiteX1" fmla="*/ -155 w 35182"/>
                <a:gd name="connsiteY1" fmla="*/ 20386 h 45719"/>
                <a:gd name="connsiteX2" fmla="*/ 29174 w 35182"/>
                <a:gd name="connsiteY2" fmla="*/ -367 h 4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182" h="45719">
                  <a:moveTo>
                    <a:pt x="35007" y="44944"/>
                  </a:moveTo>
                  <a:cubicBezTo>
                    <a:pt x="17711" y="47731"/>
                    <a:pt x="-888" y="35557"/>
                    <a:pt x="-155" y="20386"/>
                  </a:cubicBezTo>
                  <a:cubicBezTo>
                    <a:pt x="582" y="5220"/>
                    <a:pt x="17564" y="-638"/>
                    <a:pt x="29174" y="-36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6" name="任意多边形: 形状 1325">
              <a:extLst>
                <a:ext uri="{FF2B5EF4-FFF2-40B4-BE49-F238E27FC236}">
                  <a16:creationId xmlns:a16="http://schemas.microsoft.com/office/drawing/2014/main" id="{A2BDAC9E-7572-6A81-699D-B09474519E20}"/>
                </a:ext>
              </a:extLst>
            </p:cNvPr>
            <p:cNvSpPr/>
            <p:nvPr/>
          </p:nvSpPr>
          <p:spPr>
            <a:xfrm flipV="1">
              <a:off x="8639626" y="5392059"/>
              <a:ext cx="17513" cy="41863"/>
            </a:xfrm>
            <a:custGeom>
              <a:avLst/>
              <a:gdLst>
                <a:gd name="connsiteX0" fmla="*/ 17337 w 17513"/>
                <a:gd name="connsiteY0" fmla="*/ 41493 h 41863"/>
                <a:gd name="connsiteX1" fmla="*/ 6062 w 17513"/>
                <a:gd name="connsiteY1" fmla="*/ -370 h 41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513" h="41863">
                  <a:moveTo>
                    <a:pt x="17337" y="41493"/>
                  </a:moveTo>
                  <a:cubicBezTo>
                    <a:pt x="-4764" y="31537"/>
                    <a:pt x="-2787" y="12310"/>
                    <a:pt x="6062" y="-37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7" name="任意多边形: 形状 1326">
              <a:extLst>
                <a:ext uri="{FF2B5EF4-FFF2-40B4-BE49-F238E27FC236}">
                  <a16:creationId xmlns:a16="http://schemas.microsoft.com/office/drawing/2014/main" id="{0FA2DB36-96F7-FDEE-75B7-0F8097508F4C}"/>
                </a:ext>
              </a:extLst>
            </p:cNvPr>
            <p:cNvSpPr/>
            <p:nvPr/>
          </p:nvSpPr>
          <p:spPr>
            <a:xfrm flipV="1">
              <a:off x="8625202" y="5324550"/>
              <a:ext cx="52468" cy="45046"/>
            </a:xfrm>
            <a:custGeom>
              <a:avLst/>
              <a:gdLst>
                <a:gd name="connsiteX0" fmla="*/ 13544 w 52468"/>
                <a:gd name="connsiteY0" fmla="*/ 44664 h 45046"/>
                <a:gd name="connsiteX1" fmla="*/ 13592 w 52468"/>
                <a:gd name="connsiteY1" fmla="*/ 4339 h 45046"/>
                <a:gd name="connsiteX2" fmla="*/ 52292 w 52468"/>
                <a:gd name="connsiteY2" fmla="*/ 19023 h 45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2468" h="45046">
                  <a:moveTo>
                    <a:pt x="13544" y="44664"/>
                  </a:moveTo>
                  <a:cubicBezTo>
                    <a:pt x="-1301" y="40999"/>
                    <a:pt x="-7921" y="18512"/>
                    <a:pt x="13592" y="4339"/>
                  </a:cubicBezTo>
                  <a:cubicBezTo>
                    <a:pt x="30912" y="-7072"/>
                    <a:pt x="50353" y="3922"/>
                    <a:pt x="52292" y="1902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8" name="任意多边形: 形状 1327">
              <a:extLst>
                <a:ext uri="{FF2B5EF4-FFF2-40B4-BE49-F238E27FC236}">
                  <a16:creationId xmlns:a16="http://schemas.microsoft.com/office/drawing/2014/main" id="{8C5D89F3-0758-A70F-8547-288D9F86DAA5}"/>
                </a:ext>
              </a:extLst>
            </p:cNvPr>
            <p:cNvSpPr/>
            <p:nvPr/>
          </p:nvSpPr>
          <p:spPr>
            <a:xfrm flipV="1">
              <a:off x="8621449" y="5362888"/>
              <a:ext cx="19371" cy="44549"/>
            </a:xfrm>
            <a:custGeom>
              <a:avLst/>
              <a:gdLst>
                <a:gd name="connsiteX0" fmla="*/ 14202 w 19371"/>
                <a:gd name="connsiteY0" fmla="*/ 44174 h 44549"/>
                <a:gd name="connsiteX1" fmla="*/ 19195 w 19371"/>
                <a:gd name="connsiteY1" fmla="*/ -375 h 44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371" h="44549">
                  <a:moveTo>
                    <a:pt x="14202" y="44174"/>
                  </a:moveTo>
                  <a:cubicBezTo>
                    <a:pt x="-2643" y="33063"/>
                    <a:pt x="-8951" y="13641"/>
                    <a:pt x="19195" y="-37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9" name="任意多边形: 形状 1328">
              <a:extLst>
                <a:ext uri="{FF2B5EF4-FFF2-40B4-BE49-F238E27FC236}">
                  <a16:creationId xmlns:a16="http://schemas.microsoft.com/office/drawing/2014/main" id="{00588C03-E5AA-8F62-9A12-082B7AADEBDB}"/>
                </a:ext>
              </a:extLst>
            </p:cNvPr>
            <p:cNvSpPr/>
            <p:nvPr/>
          </p:nvSpPr>
          <p:spPr>
            <a:xfrm flipV="1">
              <a:off x="8595598" y="5423371"/>
              <a:ext cx="41062" cy="16812"/>
            </a:xfrm>
            <a:custGeom>
              <a:avLst/>
              <a:gdLst>
                <a:gd name="connsiteX0" fmla="*/ 40885 w 41062"/>
                <a:gd name="connsiteY0" fmla="*/ 848 h 16812"/>
                <a:gd name="connsiteX1" fmla="*/ -177 w 41062"/>
                <a:gd name="connsiteY1" fmla="*/ -366 h 16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062" h="16812">
                  <a:moveTo>
                    <a:pt x="40885" y="848"/>
                  </a:moveTo>
                  <a:cubicBezTo>
                    <a:pt x="29244" y="18571"/>
                    <a:pt x="2804" y="24970"/>
                    <a:pt x="-177" y="-36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0" name="任意多边形: 形状 1329">
              <a:extLst>
                <a:ext uri="{FF2B5EF4-FFF2-40B4-BE49-F238E27FC236}">
                  <a16:creationId xmlns:a16="http://schemas.microsoft.com/office/drawing/2014/main" id="{FD2C90F5-5029-F0BF-088E-5AA5D8FDB10D}"/>
                </a:ext>
              </a:extLst>
            </p:cNvPr>
            <p:cNvSpPr/>
            <p:nvPr/>
          </p:nvSpPr>
          <p:spPr>
            <a:xfrm flipV="1">
              <a:off x="8606182" y="5391702"/>
              <a:ext cx="16786" cy="32669"/>
            </a:xfrm>
            <a:custGeom>
              <a:avLst/>
              <a:gdLst>
                <a:gd name="connsiteX0" fmla="*/ 16610 w 16786"/>
                <a:gd name="connsiteY0" fmla="*/ 32299 h 32669"/>
                <a:gd name="connsiteX1" fmla="*/ 272 w 16786"/>
                <a:gd name="connsiteY1" fmla="*/ -371 h 32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786" h="32669">
                  <a:moveTo>
                    <a:pt x="16610" y="32299"/>
                  </a:moveTo>
                  <a:cubicBezTo>
                    <a:pt x="4096" y="27156"/>
                    <a:pt x="-1939" y="12468"/>
                    <a:pt x="272" y="-37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1" name="任意多边形: 形状 1330">
              <a:extLst>
                <a:ext uri="{FF2B5EF4-FFF2-40B4-BE49-F238E27FC236}">
                  <a16:creationId xmlns:a16="http://schemas.microsoft.com/office/drawing/2014/main" id="{B8D4879A-A1DB-9666-00B2-9140DD9F5900}"/>
                </a:ext>
              </a:extLst>
            </p:cNvPr>
            <p:cNvSpPr/>
            <p:nvPr/>
          </p:nvSpPr>
          <p:spPr>
            <a:xfrm flipV="1">
              <a:off x="8575540" y="5412959"/>
              <a:ext cx="30521" cy="18428"/>
            </a:xfrm>
            <a:custGeom>
              <a:avLst/>
              <a:gdLst>
                <a:gd name="connsiteX0" fmla="*/ 30344 w 30521"/>
                <a:gd name="connsiteY0" fmla="*/ 15148 h 18428"/>
                <a:gd name="connsiteX1" fmla="*/ -177 w 30521"/>
                <a:gd name="connsiteY1" fmla="*/ -368 h 18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521" h="18428">
                  <a:moveTo>
                    <a:pt x="30344" y="15148"/>
                  </a:moveTo>
                  <a:cubicBezTo>
                    <a:pt x="18232" y="20102"/>
                    <a:pt x="4049" y="20917"/>
                    <a:pt x="-177" y="-36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2" name="任意多边形: 形状 1331">
              <a:extLst>
                <a:ext uri="{FF2B5EF4-FFF2-40B4-BE49-F238E27FC236}">
                  <a16:creationId xmlns:a16="http://schemas.microsoft.com/office/drawing/2014/main" id="{558BD383-4F4E-16FF-535B-2841BE0539C8}"/>
                </a:ext>
              </a:extLst>
            </p:cNvPr>
            <p:cNvSpPr/>
            <p:nvPr/>
          </p:nvSpPr>
          <p:spPr>
            <a:xfrm flipV="1">
              <a:off x="8548965" y="5406934"/>
              <a:ext cx="33879" cy="16448"/>
            </a:xfrm>
            <a:custGeom>
              <a:avLst/>
              <a:gdLst>
                <a:gd name="connsiteX0" fmla="*/ 33701 w 33879"/>
                <a:gd name="connsiteY0" fmla="*/ 6547 h 16448"/>
                <a:gd name="connsiteX1" fmla="*/ -86 w 33879"/>
                <a:gd name="connsiteY1" fmla="*/ -370 h 16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879" h="16448">
                  <a:moveTo>
                    <a:pt x="33701" y="6547"/>
                  </a:moveTo>
                  <a:cubicBezTo>
                    <a:pt x="22421" y="19680"/>
                    <a:pt x="-1855" y="20901"/>
                    <a:pt x="-86" y="-37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3" name="任意多边形: 形状 1332">
              <a:extLst>
                <a:ext uri="{FF2B5EF4-FFF2-40B4-BE49-F238E27FC236}">
                  <a16:creationId xmlns:a16="http://schemas.microsoft.com/office/drawing/2014/main" id="{9B9B6906-D011-AA10-45B4-D32EA9DF108D}"/>
                </a:ext>
              </a:extLst>
            </p:cNvPr>
            <p:cNvSpPr/>
            <p:nvPr/>
          </p:nvSpPr>
          <p:spPr>
            <a:xfrm flipV="1">
              <a:off x="8525188" y="5403218"/>
              <a:ext cx="30153" cy="19380"/>
            </a:xfrm>
            <a:custGeom>
              <a:avLst/>
              <a:gdLst>
                <a:gd name="connsiteX0" fmla="*/ 29975 w 30153"/>
                <a:gd name="connsiteY0" fmla="*/ 13977 h 19380"/>
                <a:gd name="connsiteX1" fmla="*/ 194 w 30153"/>
                <a:gd name="connsiteY1" fmla="*/ -370 h 19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153" h="19380">
                  <a:moveTo>
                    <a:pt x="29975" y="13977"/>
                  </a:moveTo>
                  <a:cubicBezTo>
                    <a:pt x="19160" y="23553"/>
                    <a:pt x="-3339" y="19836"/>
                    <a:pt x="194" y="-37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4" name="任意多边形: 形状 1333">
              <a:extLst>
                <a:ext uri="{FF2B5EF4-FFF2-40B4-BE49-F238E27FC236}">
                  <a16:creationId xmlns:a16="http://schemas.microsoft.com/office/drawing/2014/main" id="{6E80A938-A660-4DD1-0571-60F5895B77A9}"/>
                </a:ext>
              </a:extLst>
            </p:cNvPr>
            <p:cNvSpPr/>
            <p:nvPr/>
          </p:nvSpPr>
          <p:spPr>
            <a:xfrm flipV="1">
              <a:off x="8498613" y="5407720"/>
              <a:ext cx="28986" cy="18477"/>
            </a:xfrm>
            <a:custGeom>
              <a:avLst/>
              <a:gdLst>
                <a:gd name="connsiteX0" fmla="*/ 28808 w 28986"/>
                <a:gd name="connsiteY0" fmla="*/ 16625 h 18477"/>
                <a:gd name="connsiteX1" fmla="*/ 618 w 28986"/>
                <a:gd name="connsiteY1" fmla="*/ -369 h 18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986" h="18477">
                  <a:moveTo>
                    <a:pt x="28808" y="16625"/>
                  </a:moveTo>
                  <a:cubicBezTo>
                    <a:pt x="16201" y="20798"/>
                    <a:pt x="-4499" y="16485"/>
                    <a:pt x="618" y="-36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5" name="任意多边形: 形状 1334">
              <a:extLst>
                <a:ext uri="{FF2B5EF4-FFF2-40B4-BE49-F238E27FC236}">
                  <a16:creationId xmlns:a16="http://schemas.microsoft.com/office/drawing/2014/main" id="{380817F3-440E-CF93-D8CD-1DE356F42ED4}"/>
                </a:ext>
              </a:extLst>
            </p:cNvPr>
            <p:cNvSpPr/>
            <p:nvPr/>
          </p:nvSpPr>
          <p:spPr>
            <a:xfrm flipV="1">
              <a:off x="8587719" y="5382568"/>
              <a:ext cx="33344" cy="31474"/>
            </a:xfrm>
            <a:custGeom>
              <a:avLst/>
              <a:gdLst>
                <a:gd name="connsiteX0" fmla="*/ 33168 w 33344"/>
                <a:gd name="connsiteY0" fmla="*/ 30779 h 31474"/>
                <a:gd name="connsiteX1" fmla="*/ -177 w 33344"/>
                <a:gd name="connsiteY1" fmla="*/ -373 h 31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344" h="31474">
                  <a:moveTo>
                    <a:pt x="33168" y="30779"/>
                  </a:moveTo>
                  <a:cubicBezTo>
                    <a:pt x="13194" y="33631"/>
                    <a:pt x="563" y="17126"/>
                    <a:pt x="-177" y="-37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6" name="任意多边形: 形状 1335">
              <a:extLst>
                <a:ext uri="{FF2B5EF4-FFF2-40B4-BE49-F238E27FC236}">
                  <a16:creationId xmlns:a16="http://schemas.microsoft.com/office/drawing/2014/main" id="{D5450C3E-61CA-1C86-7077-45E862C18938}"/>
                </a:ext>
              </a:extLst>
            </p:cNvPr>
            <p:cNvSpPr/>
            <p:nvPr/>
          </p:nvSpPr>
          <p:spPr>
            <a:xfrm flipV="1">
              <a:off x="8588436" y="5339558"/>
              <a:ext cx="36675" cy="52171"/>
            </a:xfrm>
            <a:custGeom>
              <a:avLst/>
              <a:gdLst>
                <a:gd name="connsiteX0" fmla="*/ 36499 w 36675"/>
                <a:gd name="connsiteY0" fmla="*/ 51085 h 52171"/>
                <a:gd name="connsiteX1" fmla="*/ 7712 w 36675"/>
                <a:gd name="connsiteY1" fmla="*/ -379 h 52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675" h="52171">
                  <a:moveTo>
                    <a:pt x="36499" y="51085"/>
                  </a:moveTo>
                  <a:cubicBezTo>
                    <a:pt x="7519" y="56917"/>
                    <a:pt x="-11781" y="25580"/>
                    <a:pt x="7712" y="-37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7" name="任意多边形: 形状 1336">
              <a:extLst>
                <a:ext uri="{FF2B5EF4-FFF2-40B4-BE49-F238E27FC236}">
                  <a16:creationId xmlns:a16="http://schemas.microsoft.com/office/drawing/2014/main" id="{2C431BDA-A6AC-DBBE-958F-89A1C176F0DF}"/>
                </a:ext>
              </a:extLst>
            </p:cNvPr>
            <p:cNvSpPr/>
            <p:nvPr/>
          </p:nvSpPr>
          <p:spPr>
            <a:xfrm flipV="1">
              <a:off x="8560653" y="5377865"/>
              <a:ext cx="29216" cy="29154"/>
            </a:xfrm>
            <a:custGeom>
              <a:avLst/>
              <a:gdLst>
                <a:gd name="connsiteX0" fmla="*/ 29039 w 29216"/>
                <a:gd name="connsiteY0" fmla="*/ 28755 h 29154"/>
                <a:gd name="connsiteX1" fmla="*/ 245 w 29216"/>
                <a:gd name="connsiteY1" fmla="*/ -374 h 29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216" h="29154">
                  <a:moveTo>
                    <a:pt x="29039" y="28755"/>
                  </a:moveTo>
                  <a:cubicBezTo>
                    <a:pt x="9884" y="29457"/>
                    <a:pt x="-2682" y="15636"/>
                    <a:pt x="245" y="-37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8" name="任意多边形: 形状 1337">
              <a:extLst>
                <a:ext uri="{FF2B5EF4-FFF2-40B4-BE49-F238E27FC236}">
                  <a16:creationId xmlns:a16="http://schemas.microsoft.com/office/drawing/2014/main" id="{9E9772D6-D09D-AC67-8A80-3AD9A58CA934}"/>
                </a:ext>
              </a:extLst>
            </p:cNvPr>
            <p:cNvSpPr/>
            <p:nvPr/>
          </p:nvSpPr>
          <p:spPr>
            <a:xfrm flipV="1">
              <a:off x="8583444" y="5307694"/>
              <a:ext cx="16426" cy="41616"/>
            </a:xfrm>
            <a:custGeom>
              <a:avLst/>
              <a:gdLst>
                <a:gd name="connsiteX0" fmla="*/ 16249 w 16426"/>
                <a:gd name="connsiteY0" fmla="*/ 41043 h 41616"/>
                <a:gd name="connsiteX1" fmla="*/ 12882 w 16426"/>
                <a:gd name="connsiteY1" fmla="*/ -386 h 41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426" h="41616">
                  <a:moveTo>
                    <a:pt x="16249" y="41043"/>
                  </a:moveTo>
                  <a:cubicBezTo>
                    <a:pt x="4954" y="43842"/>
                    <a:pt x="-12481" y="14592"/>
                    <a:pt x="12882" y="-38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9" name="任意多边形: 形状 1338">
              <a:extLst>
                <a:ext uri="{FF2B5EF4-FFF2-40B4-BE49-F238E27FC236}">
                  <a16:creationId xmlns:a16="http://schemas.microsoft.com/office/drawing/2014/main" id="{5386F9AE-80EA-668E-503E-6063F0647C0D}"/>
                </a:ext>
              </a:extLst>
            </p:cNvPr>
            <p:cNvSpPr/>
            <p:nvPr/>
          </p:nvSpPr>
          <p:spPr>
            <a:xfrm flipV="1">
              <a:off x="8551020" y="5301333"/>
              <a:ext cx="37717" cy="43209"/>
            </a:xfrm>
            <a:custGeom>
              <a:avLst/>
              <a:gdLst>
                <a:gd name="connsiteX0" fmla="*/ 16883 w 37717"/>
                <a:gd name="connsiteY0" fmla="*/ 42822 h 43209"/>
                <a:gd name="connsiteX1" fmla="*/ 37540 w 37717"/>
                <a:gd name="connsiteY1" fmla="*/ -213 h 43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717" h="43209">
                  <a:moveTo>
                    <a:pt x="16883" y="42822"/>
                  </a:moveTo>
                  <a:cubicBezTo>
                    <a:pt x="-9647" y="42202"/>
                    <a:pt x="-7048" y="-3550"/>
                    <a:pt x="37540" y="-21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0" name="任意多边形: 形状 1339">
              <a:extLst>
                <a:ext uri="{FF2B5EF4-FFF2-40B4-BE49-F238E27FC236}">
                  <a16:creationId xmlns:a16="http://schemas.microsoft.com/office/drawing/2014/main" id="{0283BC3B-D8BF-5C62-4F25-C5386D79DCE4}"/>
                </a:ext>
              </a:extLst>
            </p:cNvPr>
            <p:cNvSpPr/>
            <p:nvPr/>
          </p:nvSpPr>
          <p:spPr>
            <a:xfrm flipV="1">
              <a:off x="8557395" y="5341576"/>
              <a:ext cx="13134" cy="41910"/>
            </a:xfrm>
            <a:custGeom>
              <a:avLst/>
              <a:gdLst>
                <a:gd name="connsiteX0" fmla="*/ 9555 w 13134"/>
                <a:gd name="connsiteY0" fmla="*/ 41531 h 41910"/>
                <a:gd name="connsiteX1" fmla="*/ 12956 w 13134"/>
                <a:gd name="connsiteY1" fmla="*/ -380 h 41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134" h="41910">
                  <a:moveTo>
                    <a:pt x="9555" y="41531"/>
                  </a:moveTo>
                  <a:cubicBezTo>
                    <a:pt x="-1292" y="30427"/>
                    <a:pt x="-6655" y="14226"/>
                    <a:pt x="12956" y="-38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1" name="任意多边形: 形状 1340">
              <a:extLst>
                <a:ext uri="{FF2B5EF4-FFF2-40B4-BE49-F238E27FC236}">
                  <a16:creationId xmlns:a16="http://schemas.microsoft.com/office/drawing/2014/main" id="{B8DEE27A-D916-DBA4-B267-3D2CCF008817}"/>
                </a:ext>
              </a:extLst>
            </p:cNvPr>
            <p:cNvSpPr/>
            <p:nvPr/>
          </p:nvSpPr>
          <p:spPr>
            <a:xfrm flipV="1">
              <a:off x="8531210" y="5359073"/>
              <a:ext cx="26274" cy="44351"/>
            </a:xfrm>
            <a:custGeom>
              <a:avLst/>
              <a:gdLst>
                <a:gd name="connsiteX0" fmla="*/ 26096 w 26274"/>
                <a:gd name="connsiteY0" fmla="*/ 43613 h 44351"/>
                <a:gd name="connsiteX1" fmla="*/ 11300 w 26274"/>
                <a:gd name="connsiteY1" fmla="*/ -376 h 44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274" h="44351">
                  <a:moveTo>
                    <a:pt x="26096" y="43613"/>
                  </a:moveTo>
                  <a:cubicBezTo>
                    <a:pt x="7880" y="47526"/>
                    <a:pt x="-14035" y="18935"/>
                    <a:pt x="11300" y="-37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2" name="任意多边形: 形状 1341">
              <a:extLst>
                <a:ext uri="{FF2B5EF4-FFF2-40B4-BE49-F238E27FC236}">
                  <a16:creationId xmlns:a16="http://schemas.microsoft.com/office/drawing/2014/main" id="{4B4AF1A2-492D-DDE2-7180-5987892AF96F}"/>
                </a:ext>
              </a:extLst>
            </p:cNvPr>
            <p:cNvSpPr/>
            <p:nvPr/>
          </p:nvSpPr>
          <p:spPr>
            <a:xfrm flipV="1">
              <a:off x="8514171" y="5302048"/>
              <a:ext cx="37355" cy="29844"/>
            </a:xfrm>
            <a:custGeom>
              <a:avLst/>
              <a:gdLst>
                <a:gd name="connsiteX0" fmla="*/ 13488 w 37355"/>
                <a:gd name="connsiteY0" fmla="*/ 29456 h 29844"/>
                <a:gd name="connsiteX1" fmla="*/ 37177 w 37355"/>
                <a:gd name="connsiteY1" fmla="*/ 4101 h 29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55" h="29844">
                  <a:moveTo>
                    <a:pt x="13488" y="29456"/>
                  </a:moveTo>
                  <a:cubicBezTo>
                    <a:pt x="-16631" y="24028"/>
                    <a:pt x="8353" y="-13035"/>
                    <a:pt x="37177" y="410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3" name="任意多边形: 形状 1342">
              <a:extLst>
                <a:ext uri="{FF2B5EF4-FFF2-40B4-BE49-F238E27FC236}">
                  <a16:creationId xmlns:a16="http://schemas.microsoft.com/office/drawing/2014/main" id="{34B9E9E5-9F48-C713-D92A-4AF29AFB1285}"/>
                </a:ext>
              </a:extLst>
            </p:cNvPr>
            <p:cNvSpPr/>
            <p:nvPr/>
          </p:nvSpPr>
          <p:spPr>
            <a:xfrm flipV="1">
              <a:off x="8476406" y="5314430"/>
              <a:ext cx="49770" cy="30831"/>
            </a:xfrm>
            <a:custGeom>
              <a:avLst/>
              <a:gdLst>
                <a:gd name="connsiteX0" fmla="*/ 6485 w 49770"/>
                <a:gd name="connsiteY0" fmla="*/ 30446 h 30831"/>
                <a:gd name="connsiteX1" fmla="*/ 49591 w 49770"/>
                <a:gd name="connsiteY1" fmla="*/ 15115 h 30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9770" h="30831">
                  <a:moveTo>
                    <a:pt x="6485" y="30446"/>
                  </a:moveTo>
                  <a:cubicBezTo>
                    <a:pt x="-9982" y="25082"/>
                    <a:pt x="3950" y="-25129"/>
                    <a:pt x="49591" y="1511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4" name="任意多边形: 形状 1343">
              <a:extLst>
                <a:ext uri="{FF2B5EF4-FFF2-40B4-BE49-F238E27FC236}">
                  <a16:creationId xmlns:a16="http://schemas.microsoft.com/office/drawing/2014/main" id="{75A83F63-C9FA-EAF7-47CF-EC9C2B12BE4C}"/>
                </a:ext>
              </a:extLst>
            </p:cNvPr>
            <p:cNvSpPr/>
            <p:nvPr/>
          </p:nvSpPr>
          <p:spPr>
            <a:xfrm flipV="1">
              <a:off x="8526626" y="5331218"/>
              <a:ext cx="13316" cy="33459"/>
            </a:xfrm>
            <a:custGeom>
              <a:avLst/>
              <a:gdLst>
                <a:gd name="connsiteX0" fmla="*/ 3295 w 13316"/>
                <a:gd name="connsiteY0" fmla="*/ 33077 h 33459"/>
                <a:gd name="connsiteX1" fmla="*/ 13138 w 13316"/>
                <a:gd name="connsiteY1" fmla="*/ -382 h 33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316" h="33459">
                  <a:moveTo>
                    <a:pt x="3295" y="33077"/>
                  </a:moveTo>
                  <a:cubicBezTo>
                    <a:pt x="-3311" y="20931"/>
                    <a:pt x="-743" y="9505"/>
                    <a:pt x="13138" y="-38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5" name="任意多边形: 形状 1344">
              <a:extLst>
                <a:ext uri="{FF2B5EF4-FFF2-40B4-BE49-F238E27FC236}">
                  <a16:creationId xmlns:a16="http://schemas.microsoft.com/office/drawing/2014/main" id="{122A2B5C-30A6-83D1-2F8C-34EDFA737E54}"/>
                </a:ext>
              </a:extLst>
            </p:cNvPr>
            <p:cNvSpPr/>
            <p:nvPr/>
          </p:nvSpPr>
          <p:spPr>
            <a:xfrm flipV="1">
              <a:off x="8495265" y="5372987"/>
              <a:ext cx="37216" cy="38278"/>
            </a:xfrm>
            <a:custGeom>
              <a:avLst/>
              <a:gdLst>
                <a:gd name="connsiteX0" fmla="*/ 37037 w 37216"/>
                <a:gd name="connsiteY0" fmla="*/ 35145 h 38278"/>
                <a:gd name="connsiteX1" fmla="*/ 8000 w 37216"/>
                <a:gd name="connsiteY1" fmla="*/ -374 h 38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216" h="38278">
                  <a:moveTo>
                    <a:pt x="37037" y="35145"/>
                  </a:moveTo>
                  <a:cubicBezTo>
                    <a:pt x="11896" y="46170"/>
                    <a:pt x="-13707" y="22088"/>
                    <a:pt x="8000" y="-37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6" name="任意多边形: 形状 1345">
              <a:extLst>
                <a:ext uri="{FF2B5EF4-FFF2-40B4-BE49-F238E27FC236}">
                  <a16:creationId xmlns:a16="http://schemas.microsoft.com/office/drawing/2014/main" id="{35682D91-46BC-D555-E069-9C974B7FCBF7}"/>
                </a:ext>
              </a:extLst>
            </p:cNvPr>
            <p:cNvSpPr/>
            <p:nvPr/>
          </p:nvSpPr>
          <p:spPr>
            <a:xfrm flipV="1">
              <a:off x="8489029" y="5345029"/>
              <a:ext cx="15441" cy="32648"/>
            </a:xfrm>
            <a:custGeom>
              <a:avLst/>
              <a:gdLst>
                <a:gd name="connsiteX0" fmla="*/ 3268 w 15441"/>
                <a:gd name="connsiteY0" fmla="*/ 32268 h 32648"/>
                <a:gd name="connsiteX1" fmla="*/ 15262 w 15441"/>
                <a:gd name="connsiteY1" fmla="*/ -380 h 32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441" h="32648">
                  <a:moveTo>
                    <a:pt x="3268" y="32268"/>
                  </a:moveTo>
                  <a:cubicBezTo>
                    <a:pt x="-4399" y="21881"/>
                    <a:pt x="1210" y="5803"/>
                    <a:pt x="15262" y="-38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7" name="任意多边形: 形状 1346">
              <a:extLst>
                <a:ext uri="{FF2B5EF4-FFF2-40B4-BE49-F238E27FC236}">
                  <a16:creationId xmlns:a16="http://schemas.microsoft.com/office/drawing/2014/main" id="{07BA49E5-0965-AC0C-F08F-ECB770126320}"/>
                </a:ext>
              </a:extLst>
            </p:cNvPr>
            <p:cNvSpPr/>
            <p:nvPr/>
          </p:nvSpPr>
          <p:spPr>
            <a:xfrm flipV="1">
              <a:off x="8468951" y="5406975"/>
              <a:ext cx="32216" cy="28866"/>
            </a:xfrm>
            <a:custGeom>
              <a:avLst/>
              <a:gdLst>
                <a:gd name="connsiteX0" fmla="*/ 32037 w 32216"/>
                <a:gd name="connsiteY0" fmla="*/ 26746 h 28866"/>
                <a:gd name="connsiteX1" fmla="*/ 7787 w 32216"/>
                <a:gd name="connsiteY1" fmla="*/ -368 h 28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216" h="28866">
                  <a:moveTo>
                    <a:pt x="32037" y="26746"/>
                  </a:moveTo>
                  <a:cubicBezTo>
                    <a:pt x="8100" y="35370"/>
                    <a:pt x="-11849" y="9895"/>
                    <a:pt x="7787" y="-36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8" name="任意多边形: 形状 1347">
              <a:extLst>
                <a:ext uri="{FF2B5EF4-FFF2-40B4-BE49-F238E27FC236}">
                  <a16:creationId xmlns:a16="http://schemas.microsoft.com/office/drawing/2014/main" id="{0840E5FA-486D-2888-2BF7-AEC10F32A874}"/>
                </a:ext>
              </a:extLst>
            </p:cNvPr>
            <p:cNvSpPr/>
            <p:nvPr/>
          </p:nvSpPr>
          <p:spPr>
            <a:xfrm flipV="1">
              <a:off x="8445165" y="5419495"/>
              <a:ext cx="25079" cy="35428"/>
            </a:xfrm>
            <a:custGeom>
              <a:avLst/>
              <a:gdLst>
                <a:gd name="connsiteX0" fmla="*/ 5816 w 25079"/>
                <a:gd name="connsiteY0" fmla="*/ -365 h 35428"/>
                <a:gd name="connsiteX1" fmla="*/ 24900 w 25079"/>
                <a:gd name="connsiteY1" fmla="*/ 34921 h 35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079" h="35428">
                  <a:moveTo>
                    <a:pt x="5816" y="-365"/>
                  </a:moveTo>
                  <a:cubicBezTo>
                    <a:pt x="-8350" y="15958"/>
                    <a:pt x="4430" y="36993"/>
                    <a:pt x="24900" y="3492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9" name="任意多边形: 形状 1348">
              <a:extLst>
                <a:ext uri="{FF2B5EF4-FFF2-40B4-BE49-F238E27FC236}">
                  <a16:creationId xmlns:a16="http://schemas.microsoft.com/office/drawing/2014/main" id="{68F45087-386B-783B-4EA4-C7222036F86F}"/>
                </a:ext>
              </a:extLst>
            </p:cNvPr>
            <p:cNvSpPr/>
            <p:nvPr/>
          </p:nvSpPr>
          <p:spPr>
            <a:xfrm flipV="1">
              <a:off x="8424211" y="5427534"/>
              <a:ext cx="24211" cy="39005"/>
            </a:xfrm>
            <a:custGeom>
              <a:avLst/>
              <a:gdLst>
                <a:gd name="connsiteX0" fmla="*/ 24031 w 24211"/>
                <a:gd name="connsiteY0" fmla="*/ 38637 h 39005"/>
                <a:gd name="connsiteX1" fmla="*/ 1697 w 24211"/>
                <a:gd name="connsiteY1" fmla="*/ 5953 h 39005"/>
                <a:gd name="connsiteX2" fmla="*/ 21142 w 24211"/>
                <a:gd name="connsiteY2" fmla="*/ 3980 h 39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211" h="39005">
                  <a:moveTo>
                    <a:pt x="24031" y="38637"/>
                  </a:moveTo>
                  <a:cubicBezTo>
                    <a:pt x="3606" y="39050"/>
                    <a:pt x="-4108" y="13986"/>
                    <a:pt x="1697" y="5953"/>
                  </a:cubicBezTo>
                  <a:cubicBezTo>
                    <a:pt x="7498" y="-2077"/>
                    <a:pt x="16176" y="-2130"/>
                    <a:pt x="21142" y="398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0" name="任意多边形: 形状 1349">
              <a:extLst>
                <a:ext uri="{FF2B5EF4-FFF2-40B4-BE49-F238E27FC236}">
                  <a16:creationId xmlns:a16="http://schemas.microsoft.com/office/drawing/2014/main" id="{4D9E012A-E800-C2CF-4AA3-E0B49F8A90D6}"/>
                </a:ext>
              </a:extLst>
            </p:cNvPr>
            <p:cNvSpPr/>
            <p:nvPr/>
          </p:nvSpPr>
          <p:spPr>
            <a:xfrm flipV="1">
              <a:off x="8406280" y="5455634"/>
              <a:ext cx="19044" cy="38382"/>
            </a:xfrm>
            <a:custGeom>
              <a:avLst/>
              <a:gdLst>
                <a:gd name="connsiteX0" fmla="*/ 18863 w 19044"/>
                <a:gd name="connsiteY0" fmla="*/ 2183 h 38382"/>
                <a:gd name="connsiteX1" fmla="*/ 18155 w 19044"/>
                <a:gd name="connsiteY1" fmla="*/ 38024 h 38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44" h="38382">
                  <a:moveTo>
                    <a:pt x="18863" y="2183"/>
                  </a:moveTo>
                  <a:cubicBezTo>
                    <a:pt x="14021" y="-8905"/>
                    <a:pt x="-21020" y="18734"/>
                    <a:pt x="18155" y="3802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1" name="任意多边形: 形状 1350">
              <a:extLst>
                <a:ext uri="{FF2B5EF4-FFF2-40B4-BE49-F238E27FC236}">
                  <a16:creationId xmlns:a16="http://schemas.microsoft.com/office/drawing/2014/main" id="{865805AB-8511-6C9C-EBF1-078328CC9EA8}"/>
                </a:ext>
              </a:extLst>
            </p:cNvPr>
            <p:cNvSpPr/>
            <p:nvPr/>
          </p:nvSpPr>
          <p:spPr>
            <a:xfrm flipV="1">
              <a:off x="8392773" y="5482427"/>
              <a:ext cx="23494" cy="33918"/>
            </a:xfrm>
            <a:custGeom>
              <a:avLst/>
              <a:gdLst>
                <a:gd name="connsiteX0" fmla="*/ 14393 w 23494"/>
                <a:gd name="connsiteY0" fmla="*/ 33565 h 33918"/>
                <a:gd name="connsiteX1" fmla="*/ 23313 w 23494"/>
                <a:gd name="connsiteY1" fmla="*/ 1226 h 33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94" h="33918">
                  <a:moveTo>
                    <a:pt x="14393" y="33565"/>
                  </a:moveTo>
                  <a:cubicBezTo>
                    <a:pt x="-10791" y="21741"/>
                    <a:pt x="-411" y="-7426"/>
                    <a:pt x="23313" y="122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2" name="任意多边形: 形状 1351">
              <a:extLst>
                <a:ext uri="{FF2B5EF4-FFF2-40B4-BE49-F238E27FC236}">
                  <a16:creationId xmlns:a16="http://schemas.microsoft.com/office/drawing/2014/main" id="{00F9436D-8B23-5F62-624F-0B4C00ABA1FC}"/>
                </a:ext>
              </a:extLst>
            </p:cNvPr>
            <p:cNvSpPr/>
            <p:nvPr/>
          </p:nvSpPr>
          <p:spPr>
            <a:xfrm flipV="1">
              <a:off x="8387185" y="5507430"/>
              <a:ext cx="23966" cy="32400"/>
            </a:xfrm>
            <a:custGeom>
              <a:avLst/>
              <a:gdLst>
                <a:gd name="connsiteX0" fmla="*/ 6645 w 23966"/>
                <a:gd name="connsiteY0" fmla="*/ 32052 h 32400"/>
                <a:gd name="connsiteX1" fmla="*/ 23785 w 23966"/>
                <a:gd name="connsiteY1" fmla="*/ 226 h 3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66" h="32400">
                  <a:moveTo>
                    <a:pt x="6645" y="32052"/>
                  </a:moveTo>
                  <a:cubicBezTo>
                    <a:pt x="-8499" y="19313"/>
                    <a:pt x="3473" y="-4332"/>
                    <a:pt x="23785" y="22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3" name="任意多边形: 形状 1352">
              <a:extLst>
                <a:ext uri="{FF2B5EF4-FFF2-40B4-BE49-F238E27FC236}">
                  <a16:creationId xmlns:a16="http://schemas.microsoft.com/office/drawing/2014/main" id="{20DA77C9-A761-B802-34B2-4AF78BCBE827}"/>
                </a:ext>
              </a:extLst>
            </p:cNvPr>
            <p:cNvSpPr/>
            <p:nvPr/>
          </p:nvSpPr>
          <p:spPr>
            <a:xfrm flipV="1">
              <a:off x="8442100" y="5331694"/>
              <a:ext cx="40878" cy="21723"/>
            </a:xfrm>
            <a:custGeom>
              <a:avLst/>
              <a:gdLst>
                <a:gd name="connsiteX0" fmla="*/ 4237 w 40878"/>
                <a:gd name="connsiteY0" fmla="*/ 21341 h 21723"/>
                <a:gd name="connsiteX1" fmla="*/ 40698 w 40878"/>
                <a:gd name="connsiteY1" fmla="*/ 11857 h 21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0878" h="21723">
                  <a:moveTo>
                    <a:pt x="4237" y="21341"/>
                  </a:moveTo>
                  <a:cubicBezTo>
                    <a:pt x="-11862" y="11395"/>
                    <a:pt x="19665" y="-16200"/>
                    <a:pt x="40698" y="1185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4" name="任意多边形: 形状 1353">
              <a:extLst>
                <a:ext uri="{FF2B5EF4-FFF2-40B4-BE49-F238E27FC236}">
                  <a16:creationId xmlns:a16="http://schemas.microsoft.com/office/drawing/2014/main" id="{CD9F305E-EF47-0572-3648-FF7AC4533B6F}"/>
                </a:ext>
              </a:extLst>
            </p:cNvPr>
            <p:cNvSpPr/>
            <p:nvPr/>
          </p:nvSpPr>
          <p:spPr>
            <a:xfrm flipV="1">
              <a:off x="8417102" y="5346934"/>
              <a:ext cx="47313" cy="30303"/>
            </a:xfrm>
            <a:custGeom>
              <a:avLst/>
              <a:gdLst>
                <a:gd name="connsiteX0" fmla="*/ 6018 w 47313"/>
                <a:gd name="connsiteY0" fmla="*/ 29924 h 30303"/>
                <a:gd name="connsiteX1" fmla="*/ 47133 w 47313"/>
                <a:gd name="connsiteY1" fmla="*/ 23487 h 30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313" h="30303">
                  <a:moveTo>
                    <a:pt x="6018" y="29924"/>
                  </a:moveTo>
                  <a:cubicBezTo>
                    <a:pt x="-18696" y="6380"/>
                    <a:pt x="37844" y="-21273"/>
                    <a:pt x="47133" y="2348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5" name="任意多边形: 形状 1354">
              <a:extLst>
                <a:ext uri="{FF2B5EF4-FFF2-40B4-BE49-F238E27FC236}">
                  <a16:creationId xmlns:a16="http://schemas.microsoft.com/office/drawing/2014/main" id="{025F6BB8-7678-0243-692C-32A5C0894A3C}"/>
                </a:ext>
              </a:extLst>
            </p:cNvPr>
            <p:cNvSpPr/>
            <p:nvPr/>
          </p:nvSpPr>
          <p:spPr>
            <a:xfrm flipV="1">
              <a:off x="8453781" y="5372771"/>
              <a:ext cx="47034" cy="13388"/>
            </a:xfrm>
            <a:custGeom>
              <a:avLst/>
              <a:gdLst>
                <a:gd name="connsiteX0" fmla="*/ -180 w 47034"/>
                <a:gd name="connsiteY0" fmla="*/ 13012 h 13388"/>
                <a:gd name="connsiteX1" fmla="*/ 46855 w 47034"/>
                <a:gd name="connsiteY1" fmla="*/ 9900 h 13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034" h="13388">
                  <a:moveTo>
                    <a:pt x="-180" y="13012"/>
                  </a:moveTo>
                  <a:cubicBezTo>
                    <a:pt x="4495" y="4064"/>
                    <a:pt x="26399" y="-10355"/>
                    <a:pt x="46855" y="990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6" name="任意多边形: 形状 1355">
              <a:extLst>
                <a:ext uri="{FF2B5EF4-FFF2-40B4-BE49-F238E27FC236}">
                  <a16:creationId xmlns:a16="http://schemas.microsoft.com/office/drawing/2014/main" id="{189E3066-6216-E094-63A3-311C5BDF4ED4}"/>
                </a:ext>
              </a:extLst>
            </p:cNvPr>
            <p:cNvSpPr/>
            <p:nvPr/>
          </p:nvSpPr>
          <p:spPr>
            <a:xfrm flipV="1">
              <a:off x="8470406" y="5385510"/>
              <a:ext cx="4143" cy="28146"/>
            </a:xfrm>
            <a:custGeom>
              <a:avLst/>
              <a:gdLst>
                <a:gd name="connsiteX0" fmla="*/ 1650 w 4143"/>
                <a:gd name="connsiteY0" fmla="*/ 27774 h 28146"/>
                <a:gd name="connsiteX1" fmla="*/ 3964 w 4143"/>
                <a:gd name="connsiteY1" fmla="*/ -373 h 28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43" h="28146">
                  <a:moveTo>
                    <a:pt x="1650" y="27774"/>
                  </a:moveTo>
                  <a:cubicBezTo>
                    <a:pt x="-1474" y="19409"/>
                    <a:pt x="-530" y="6287"/>
                    <a:pt x="3964" y="-37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7" name="任意多边形: 形状 1356">
              <a:extLst>
                <a:ext uri="{FF2B5EF4-FFF2-40B4-BE49-F238E27FC236}">
                  <a16:creationId xmlns:a16="http://schemas.microsoft.com/office/drawing/2014/main" id="{57E0443E-9D54-11D8-2663-399CBF94EE09}"/>
                </a:ext>
              </a:extLst>
            </p:cNvPr>
            <p:cNvSpPr/>
            <p:nvPr/>
          </p:nvSpPr>
          <p:spPr>
            <a:xfrm flipV="1">
              <a:off x="8436514" y="5376938"/>
              <a:ext cx="19403" cy="45624"/>
            </a:xfrm>
            <a:custGeom>
              <a:avLst/>
              <a:gdLst>
                <a:gd name="connsiteX0" fmla="*/ 5656 w 19403"/>
                <a:gd name="connsiteY0" fmla="*/ 45252 h 45624"/>
                <a:gd name="connsiteX1" fmla="*/ 19224 w 19403"/>
                <a:gd name="connsiteY1" fmla="*/ -372 h 45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403" h="45624">
                  <a:moveTo>
                    <a:pt x="5656" y="45252"/>
                  </a:moveTo>
                  <a:cubicBezTo>
                    <a:pt x="-6277" y="31574"/>
                    <a:pt x="998" y="9542"/>
                    <a:pt x="19224" y="-37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8" name="任意多边形: 形状 1357">
              <a:extLst>
                <a:ext uri="{FF2B5EF4-FFF2-40B4-BE49-F238E27FC236}">
                  <a16:creationId xmlns:a16="http://schemas.microsoft.com/office/drawing/2014/main" id="{0539FD5F-CB94-BB48-04F0-F0B466F350C2}"/>
                </a:ext>
              </a:extLst>
            </p:cNvPr>
            <p:cNvSpPr/>
            <p:nvPr/>
          </p:nvSpPr>
          <p:spPr>
            <a:xfrm flipV="1">
              <a:off x="8415278" y="5393487"/>
              <a:ext cx="20405" cy="45599"/>
            </a:xfrm>
            <a:custGeom>
              <a:avLst/>
              <a:gdLst>
                <a:gd name="connsiteX0" fmla="*/ 20225 w 20405"/>
                <a:gd name="connsiteY0" fmla="*/ 45230 h 45599"/>
                <a:gd name="connsiteX1" fmla="*/ 13121 w 20405"/>
                <a:gd name="connsiteY1" fmla="*/ -369 h 45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405" h="45599">
                  <a:moveTo>
                    <a:pt x="20225" y="45230"/>
                  </a:moveTo>
                  <a:cubicBezTo>
                    <a:pt x="4294" y="38984"/>
                    <a:pt x="-12703" y="18170"/>
                    <a:pt x="13121" y="-36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9" name="任意多边形: 形状 1358">
              <a:extLst>
                <a:ext uri="{FF2B5EF4-FFF2-40B4-BE49-F238E27FC236}">
                  <a16:creationId xmlns:a16="http://schemas.microsoft.com/office/drawing/2014/main" id="{687E496E-6D7F-5E34-3336-6A35DCF12E13}"/>
                </a:ext>
              </a:extLst>
            </p:cNvPr>
            <p:cNvSpPr/>
            <p:nvPr/>
          </p:nvSpPr>
          <p:spPr>
            <a:xfrm flipV="1">
              <a:off x="8388655" y="5371461"/>
              <a:ext cx="36610" cy="29586"/>
            </a:xfrm>
            <a:custGeom>
              <a:avLst/>
              <a:gdLst>
                <a:gd name="connsiteX0" fmla="*/ 3628 w 36610"/>
                <a:gd name="connsiteY0" fmla="*/ 29212 h 29586"/>
                <a:gd name="connsiteX1" fmla="*/ 36429 w 36610"/>
                <a:gd name="connsiteY1" fmla="*/ 1903 h 29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610" h="29586">
                  <a:moveTo>
                    <a:pt x="3628" y="29212"/>
                  </a:moveTo>
                  <a:cubicBezTo>
                    <a:pt x="-8273" y="19876"/>
                    <a:pt x="9108" y="-8559"/>
                    <a:pt x="36429" y="190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0" name="任意多边形: 形状 1359">
              <a:extLst>
                <a:ext uri="{FF2B5EF4-FFF2-40B4-BE49-F238E27FC236}">
                  <a16:creationId xmlns:a16="http://schemas.microsoft.com/office/drawing/2014/main" id="{086205F4-9F61-6B35-609B-9DEA9371B8DE}"/>
                </a:ext>
              </a:extLst>
            </p:cNvPr>
            <p:cNvSpPr/>
            <p:nvPr/>
          </p:nvSpPr>
          <p:spPr>
            <a:xfrm flipV="1">
              <a:off x="8363138" y="5397298"/>
              <a:ext cx="46556" cy="18138"/>
            </a:xfrm>
            <a:custGeom>
              <a:avLst/>
              <a:gdLst>
                <a:gd name="connsiteX0" fmla="*/ 1878 w 46556"/>
                <a:gd name="connsiteY0" fmla="*/ 17768 h 18138"/>
                <a:gd name="connsiteX1" fmla="*/ 46374 w 46556"/>
                <a:gd name="connsiteY1" fmla="*/ 14082 h 1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6556" h="18138">
                  <a:moveTo>
                    <a:pt x="1878" y="17768"/>
                  </a:moveTo>
                  <a:cubicBezTo>
                    <a:pt x="-6049" y="9989"/>
                    <a:pt x="8932" y="-16650"/>
                    <a:pt x="46374" y="1408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1" name="任意多边形: 形状 1360">
              <a:extLst>
                <a:ext uri="{FF2B5EF4-FFF2-40B4-BE49-F238E27FC236}">
                  <a16:creationId xmlns:a16="http://schemas.microsoft.com/office/drawing/2014/main" id="{EB307839-EF35-24FB-5645-649D8D2D1E67}"/>
                </a:ext>
              </a:extLst>
            </p:cNvPr>
            <p:cNvSpPr/>
            <p:nvPr/>
          </p:nvSpPr>
          <p:spPr>
            <a:xfrm flipV="1">
              <a:off x="8387079" y="5414323"/>
              <a:ext cx="35987" cy="24320"/>
            </a:xfrm>
            <a:custGeom>
              <a:avLst/>
              <a:gdLst>
                <a:gd name="connsiteX0" fmla="*/ -154 w 35987"/>
                <a:gd name="connsiteY0" fmla="*/ 23953 h 24320"/>
                <a:gd name="connsiteX1" fmla="*/ 35806 w 35987"/>
                <a:gd name="connsiteY1" fmla="*/ 3349 h 24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987" h="24320">
                  <a:moveTo>
                    <a:pt x="-154" y="23953"/>
                  </a:moveTo>
                  <a:cubicBezTo>
                    <a:pt x="-866" y="10792"/>
                    <a:pt x="12474" y="-8552"/>
                    <a:pt x="35806" y="334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2" name="任意多边形: 形状 1361">
              <a:extLst>
                <a:ext uri="{FF2B5EF4-FFF2-40B4-BE49-F238E27FC236}">
                  <a16:creationId xmlns:a16="http://schemas.microsoft.com/office/drawing/2014/main" id="{18AF3BBD-5A4F-F5D6-AF1F-984DEDC4F1F4}"/>
                </a:ext>
              </a:extLst>
            </p:cNvPr>
            <p:cNvSpPr/>
            <p:nvPr/>
          </p:nvSpPr>
          <p:spPr>
            <a:xfrm flipV="1">
              <a:off x="8389733" y="5435040"/>
              <a:ext cx="17034" cy="37555"/>
            </a:xfrm>
            <a:custGeom>
              <a:avLst/>
              <a:gdLst>
                <a:gd name="connsiteX0" fmla="*/ 7431 w 17034"/>
                <a:gd name="connsiteY0" fmla="*/ 37194 h 37555"/>
                <a:gd name="connsiteX1" fmla="*/ 16853 w 17034"/>
                <a:gd name="connsiteY1" fmla="*/ -362 h 37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034" h="37555">
                  <a:moveTo>
                    <a:pt x="7431" y="37194"/>
                  </a:moveTo>
                  <a:cubicBezTo>
                    <a:pt x="-5851" y="26545"/>
                    <a:pt x="-1151" y="5599"/>
                    <a:pt x="16853" y="-36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3" name="任意多边形: 形状 1362">
              <a:extLst>
                <a:ext uri="{FF2B5EF4-FFF2-40B4-BE49-F238E27FC236}">
                  <a16:creationId xmlns:a16="http://schemas.microsoft.com/office/drawing/2014/main" id="{7557ED69-C0A8-7FF4-F234-DE26F89C97FE}"/>
                </a:ext>
              </a:extLst>
            </p:cNvPr>
            <p:cNvSpPr/>
            <p:nvPr/>
          </p:nvSpPr>
          <p:spPr>
            <a:xfrm flipV="1">
              <a:off x="8363930" y="5413490"/>
              <a:ext cx="26642" cy="41810"/>
            </a:xfrm>
            <a:custGeom>
              <a:avLst/>
              <a:gdLst>
                <a:gd name="connsiteX0" fmla="*/ 6087 w 26642"/>
                <a:gd name="connsiteY0" fmla="*/ 41445 h 41810"/>
                <a:gd name="connsiteX1" fmla="*/ 26461 w 26642"/>
                <a:gd name="connsiteY1" fmla="*/ -322 h 41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642" h="41810">
                  <a:moveTo>
                    <a:pt x="6087" y="41445"/>
                  </a:moveTo>
                  <a:cubicBezTo>
                    <a:pt x="-9329" y="23985"/>
                    <a:pt x="6075" y="-1562"/>
                    <a:pt x="26461" y="-32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4" name="任意多边形: 形状 1363">
              <a:extLst>
                <a:ext uri="{FF2B5EF4-FFF2-40B4-BE49-F238E27FC236}">
                  <a16:creationId xmlns:a16="http://schemas.microsoft.com/office/drawing/2014/main" id="{72AEC94B-B0CE-5E39-E548-AE3E08A258AB}"/>
                </a:ext>
              </a:extLst>
            </p:cNvPr>
            <p:cNvSpPr/>
            <p:nvPr/>
          </p:nvSpPr>
          <p:spPr>
            <a:xfrm flipV="1">
              <a:off x="8341540" y="5412656"/>
              <a:ext cx="35996" cy="41565"/>
            </a:xfrm>
            <a:custGeom>
              <a:avLst/>
              <a:gdLst>
                <a:gd name="connsiteX0" fmla="*/ 8355 w 35996"/>
                <a:gd name="connsiteY0" fmla="*/ 41200 h 41565"/>
                <a:gd name="connsiteX1" fmla="*/ 35814 w 35996"/>
                <a:gd name="connsiteY1" fmla="*/ 2024 h 41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996" h="41565">
                  <a:moveTo>
                    <a:pt x="8355" y="41200"/>
                  </a:moveTo>
                  <a:cubicBezTo>
                    <a:pt x="-14005" y="20513"/>
                    <a:pt x="11952" y="-8997"/>
                    <a:pt x="35814" y="202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5" name="任意多边形: 形状 1364">
              <a:extLst>
                <a:ext uri="{FF2B5EF4-FFF2-40B4-BE49-F238E27FC236}">
                  <a16:creationId xmlns:a16="http://schemas.microsoft.com/office/drawing/2014/main" id="{468165FA-EB5A-A7F3-67F3-B31AA8AF7EBC}"/>
                </a:ext>
              </a:extLst>
            </p:cNvPr>
            <p:cNvSpPr/>
            <p:nvPr/>
          </p:nvSpPr>
          <p:spPr>
            <a:xfrm flipV="1">
              <a:off x="8362499" y="5454090"/>
              <a:ext cx="33022" cy="39752"/>
            </a:xfrm>
            <a:custGeom>
              <a:avLst/>
              <a:gdLst>
                <a:gd name="connsiteX0" fmla="*/ 1922 w 33022"/>
                <a:gd name="connsiteY0" fmla="*/ 39394 h 39752"/>
                <a:gd name="connsiteX1" fmla="*/ 32841 w 33022"/>
                <a:gd name="connsiteY1" fmla="*/ -339 h 39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022" h="39752">
                  <a:moveTo>
                    <a:pt x="1922" y="39394"/>
                  </a:moveTo>
                  <a:cubicBezTo>
                    <a:pt x="-5777" y="24665"/>
                    <a:pt x="8354" y="-1167"/>
                    <a:pt x="32841" y="-33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6" name="任意多边形: 形状 1365">
              <a:extLst>
                <a:ext uri="{FF2B5EF4-FFF2-40B4-BE49-F238E27FC236}">
                  <a16:creationId xmlns:a16="http://schemas.microsoft.com/office/drawing/2014/main" id="{4B105931-C176-0DEA-E0E5-34A14777D91F}"/>
                </a:ext>
              </a:extLst>
            </p:cNvPr>
            <p:cNvSpPr/>
            <p:nvPr/>
          </p:nvSpPr>
          <p:spPr>
            <a:xfrm flipV="1">
              <a:off x="8317551" y="5441112"/>
              <a:ext cx="35130" cy="16284"/>
            </a:xfrm>
            <a:custGeom>
              <a:avLst/>
              <a:gdLst>
                <a:gd name="connsiteX0" fmla="*/ 673 w 35130"/>
                <a:gd name="connsiteY0" fmla="*/ 15921 h 16284"/>
                <a:gd name="connsiteX1" fmla="*/ 34947 w 35130"/>
                <a:gd name="connsiteY1" fmla="*/ 7279 h 16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130" h="16284">
                  <a:moveTo>
                    <a:pt x="673" y="15921"/>
                  </a:moveTo>
                  <a:cubicBezTo>
                    <a:pt x="-4823" y="10690"/>
                    <a:pt x="17274" y="-12019"/>
                    <a:pt x="34947" y="727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7" name="任意多边形: 形状 1366">
              <a:extLst>
                <a:ext uri="{FF2B5EF4-FFF2-40B4-BE49-F238E27FC236}">
                  <a16:creationId xmlns:a16="http://schemas.microsoft.com/office/drawing/2014/main" id="{1D42FF6E-5478-7804-0B60-63FAA7EBE43B}"/>
                </a:ext>
              </a:extLst>
            </p:cNvPr>
            <p:cNvSpPr/>
            <p:nvPr/>
          </p:nvSpPr>
          <p:spPr>
            <a:xfrm flipV="1">
              <a:off x="8329560" y="5456114"/>
              <a:ext cx="39515" cy="29109"/>
            </a:xfrm>
            <a:custGeom>
              <a:avLst/>
              <a:gdLst>
                <a:gd name="connsiteX0" fmla="*/ 333 w 39515"/>
                <a:gd name="connsiteY0" fmla="*/ 28750 h 29109"/>
                <a:gd name="connsiteX1" fmla="*/ 39333 w 39515"/>
                <a:gd name="connsiteY1" fmla="*/ 3503 h 29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515" h="29109">
                  <a:moveTo>
                    <a:pt x="333" y="28750"/>
                  </a:moveTo>
                  <a:cubicBezTo>
                    <a:pt x="-3547" y="8884"/>
                    <a:pt x="14978" y="-8295"/>
                    <a:pt x="39333" y="350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8" name="任意多边形: 形状 1367">
              <a:extLst>
                <a:ext uri="{FF2B5EF4-FFF2-40B4-BE49-F238E27FC236}">
                  <a16:creationId xmlns:a16="http://schemas.microsoft.com/office/drawing/2014/main" id="{D8077624-3DCB-D2D7-F26C-BDBC0E29A5B9}"/>
                </a:ext>
              </a:extLst>
            </p:cNvPr>
            <p:cNvSpPr/>
            <p:nvPr/>
          </p:nvSpPr>
          <p:spPr>
            <a:xfrm flipV="1">
              <a:off x="8355560" y="5484689"/>
              <a:ext cx="32005" cy="37196"/>
            </a:xfrm>
            <a:custGeom>
              <a:avLst/>
              <a:gdLst>
                <a:gd name="connsiteX0" fmla="*/ 1479 w 32005"/>
                <a:gd name="connsiteY0" fmla="*/ 36843 h 37196"/>
                <a:gd name="connsiteX1" fmla="*/ 31823 w 32005"/>
                <a:gd name="connsiteY1" fmla="*/ -353 h 3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005" h="37196">
                  <a:moveTo>
                    <a:pt x="1479" y="36843"/>
                  </a:moveTo>
                  <a:cubicBezTo>
                    <a:pt x="-5155" y="20352"/>
                    <a:pt x="8716" y="128"/>
                    <a:pt x="31823" y="-35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9" name="任意多边形: 形状 1368">
              <a:extLst>
                <a:ext uri="{FF2B5EF4-FFF2-40B4-BE49-F238E27FC236}">
                  <a16:creationId xmlns:a16="http://schemas.microsoft.com/office/drawing/2014/main" id="{DF874378-43E8-61ED-EB5F-D18CEEC63DBE}"/>
                </a:ext>
              </a:extLst>
            </p:cNvPr>
            <p:cNvSpPr/>
            <p:nvPr/>
          </p:nvSpPr>
          <p:spPr>
            <a:xfrm flipV="1">
              <a:off x="8382395" y="5532195"/>
              <a:ext cx="21791" cy="43514"/>
            </a:xfrm>
            <a:custGeom>
              <a:avLst/>
              <a:gdLst>
                <a:gd name="connsiteX0" fmla="*/ 8220 w 21791"/>
                <a:gd name="connsiteY0" fmla="*/ 43171 h 43514"/>
                <a:gd name="connsiteX1" fmla="*/ 21610 w 21791"/>
                <a:gd name="connsiteY1" fmla="*/ -159 h 43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791" h="43514">
                  <a:moveTo>
                    <a:pt x="8220" y="43171"/>
                  </a:moveTo>
                  <a:cubicBezTo>
                    <a:pt x="-8608" y="26056"/>
                    <a:pt x="1898" y="-2922"/>
                    <a:pt x="21610" y="-15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0" name="任意多边形: 形状 1369">
              <a:extLst>
                <a:ext uri="{FF2B5EF4-FFF2-40B4-BE49-F238E27FC236}">
                  <a16:creationId xmlns:a16="http://schemas.microsoft.com/office/drawing/2014/main" id="{5C6EEB3F-BB16-46FD-C377-0A3C0B5B142A}"/>
                </a:ext>
              </a:extLst>
            </p:cNvPr>
            <p:cNvSpPr/>
            <p:nvPr/>
          </p:nvSpPr>
          <p:spPr>
            <a:xfrm flipV="1">
              <a:off x="8351722" y="5507788"/>
              <a:ext cx="30462" cy="45182"/>
            </a:xfrm>
            <a:custGeom>
              <a:avLst/>
              <a:gdLst>
                <a:gd name="connsiteX0" fmla="*/ 8174 w 30462"/>
                <a:gd name="connsiteY0" fmla="*/ 44835 h 45182"/>
                <a:gd name="connsiteX1" fmla="*/ 30281 w 30462"/>
                <a:gd name="connsiteY1" fmla="*/ -205 h 45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462" h="45182">
                  <a:moveTo>
                    <a:pt x="8174" y="44835"/>
                  </a:moveTo>
                  <a:cubicBezTo>
                    <a:pt x="-11828" y="27011"/>
                    <a:pt x="7493" y="-2652"/>
                    <a:pt x="30281" y="-20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1" name="任意多边形: 形状 1370">
              <a:extLst>
                <a:ext uri="{FF2B5EF4-FFF2-40B4-BE49-F238E27FC236}">
                  <a16:creationId xmlns:a16="http://schemas.microsoft.com/office/drawing/2014/main" id="{CCA03BEF-C6C6-B107-821B-7E357B1FFB75}"/>
                </a:ext>
              </a:extLst>
            </p:cNvPr>
            <p:cNvSpPr/>
            <p:nvPr/>
          </p:nvSpPr>
          <p:spPr>
            <a:xfrm flipV="1">
              <a:off x="8327182" y="5476236"/>
              <a:ext cx="24937" cy="43992"/>
            </a:xfrm>
            <a:custGeom>
              <a:avLst/>
              <a:gdLst>
                <a:gd name="connsiteX0" fmla="*/ 6878 w 24937"/>
                <a:gd name="connsiteY0" fmla="*/ 43638 h 43992"/>
                <a:gd name="connsiteX1" fmla="*/ 24755 w 24937"/>
                <a:gd name="connsiteY1" fmla="*/ -354 h 43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937" h="43992">
                  <a:moveTo>
                    <a:pt x="6878" y="43638"/>
                  </a:moveTo>
                  <a:cubicBezTo>
                    <a:pt x="-7473" y="24417"/>
                    <a:pt x="828" y="2278"/>
                    <a:pt x="24755" y="-35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2" name="任意多边形: 形状 1371">
              <a:extLst>
                <a:ext uri="{FF2B5EF4-FFF2-40B4-BE49-F238E27FC236}">
                  <a16:creationId xmlns:a16="http://schemas.microsoft.com/office/drawing/2014/main" id="{E674C58F-4E14-4A26-D481-1022FD2500B2}"/>
                </a:ext>
              </a:extLst>
            </p:cNvPr>
            <p:cNvSpPr/>
            <p:nvPr/>
          </p:nvSpPr>
          <p:spPr>
            <a:xfrm flipV="1">
              <a:off x="8294195" y="5456233"/>
              <a:ext cx="33119" cy="36383"/>
            </a:xfrm>
            <a:custGeom>
              <a:avLst/>
              <a:gdLst>
                <a:gd name="connsiteX0" fmla="*/ 4145 w 33119"/>
                <a:gd name="connsiteY0" fmla="*/ 36025 h 36383"/>
                <a:gd name="connsiteX1" fmla="*/ 32937 w 33119"/>
                <a:gd name="connsiteY1" fmla="*/ -188 h 36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119" h="36383">
                  <a:moveTo>
                    <a:pt x="4145" y="36025"/>
                  </a:moveTo>
                  <a:cubicBezTo>
                    <a:pt x="-9669" y="26255"/>
                    <a:pt x="12201" y="-2841"/>
                    <a:pt x="32937" y="-18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3" name="任意多边形: 形状 1372">
              <a:extLst>
                <a:ext uri="{FF2B5EF4-FFF2-40B4-BE49-F238E27FC236}">
                  <a16:creationId xmlns:a16="http://schemas.microsoft.com/office/drawing/2014/main" id="{2D4CFD3E-1757-E1B0-E513-9084B9BD7069}"/>
                </a:ext>
              </a:extLst>
            </p:cNvPr>
            <p:cNvSpPr/>
            <p:nvPr/>
          </p:nvSpPr>
          <p:spPr>
            <a:xfrm flipV="1">
              <a:off x="8257685" y="5480998"/>
              <a:ext cx="47427" cy="13586"/>
            </a:xfrm>
            <a:custGeom>
              <a:avLst/>
              <a:gdLst>
                <a:gd name="connsiteX0" fmla="*/ -184 w 47427"/>
                <a:gd name="connsiteY0" fmla="*/ 13231 h 13586"/>
                <a:gd name="connsiteX1" fmla="*/ 47243 w 47427"/>
                <a:gd name="connsiteY1" fmla="*/ 9870 h 13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427" h="13586">
                  <a:moveTo>
                    <a:pt x="-184" y="13231"/>
                  </a:moveTo>
                  <a:cubicBezTo>
                    <a:pt x="1787" y="2"/>
                    <a:pt x="32849" y="-7693"/>
                    <a:pt x="47243" y="987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4" name="任意多边形: 形状 1373">
              <a:extLst>
                <a:ext uri="{FF2B5EF4-FFF2-40B4-BE49-F238E27FC236}">
                  <a16:creationId xmlns:a16="http://schemas.microsoft.com/office/drawing/2014/main" id="{34C02EFD-D31E-B446-C51F-D9B0E93E9F14}"/>
                </a:ext>
              </a:extLst>
            </p:cNvPr>
            <p:cNvSpPr/>
            <p:nvPr/>
          </p:nvSpPr>
          <p:spPr>
            <a:xfrm flipV="1">
              <a:off x="8289236" y="5493976"/>
              <a:ext cx="44598" cy="25893"/>
            </a:xfrm>
            <a:custGeom>
              <a:avLst/>
              <a:gdLst>
                <a:gd name="connsiteX0" fmla="*/ -183 w 44598"/>
                <a:gd name="connsiteY0" fmla="*/ 25542 h 25893"/>
                <a:gd name="connsiteX1" fmla="*/ 44415 w 44598"/>
                <a:gd name="connsiteY1" fmla="*/ 6547 h 25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598" h="25893">
                  <a:moveTo>
                    <a:pt x="-183" y="25542"/>
                  </a:moveTo>
                  <a:cubicBezTo>
                    <a:pt x="2249" y="8750"/>
                    <a:pt x="20706" y="-11110"/>
                    <a:pt x="44415" y="654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5" name="任意多边形: 形状 1374">
              <a:extLst>
                <a:ext uri="{FF2B5EF4-FFF2-40B4-BE49-F238E27FC236}">
                  <a16:creationId xmlns:a16="http://schemas.microsoft.com/office/drawing/2014/main" id="{DB969AC9-6954-0D0B-13B5-7F2ABC516B10}"/>
                </a:ext>
              </a:extLst>
            </p:cNvPr>
            <p:cNvSpPr/>
            <p:nvPr/>
          </p:nvSpPr>
          <p:spPr>
            <a:xfrm flipV="1">
              <a:off x="8315680" y="5520051"/>
              <a:ext cx="43323" cy="32031"/>
            </a:xfrm>
            <a:custGeom>
              <a:avLst/>
              <a:gdLst>
                <a:gd name="connsiteX0" fmla="*/ 2664 w 43323"/>
                <a:gd name="connsiteY0" fmla="*/ 31684 h 32031"/>
                <a:gd name="connsiteX1" fmla="*/ 43141 w 43323"/>
                <a:gd name="connsiteY1" fmla="*/ 8770 h 32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323" h="32031">
                  <a:moveTo>
                    <a:pt x="2664" y="31684"/>
                  </a:moveTo>
                  <a:cubicBezTo>
                    <a:pt x="-8308" y="15223"/>
                    <a:pt x="13980" y="-15776"/>
                    <a:pt x="43141" y="877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6" name="任意多边形: 形状 1375">
              <a:extLst>
                <a:ext uri="{FF2B5EF4-FFF2-40B4-BE49-F238E27FC236}">
                  <a16:creationId xmlns:a16="http://schemas.microsoft.com/office/drawing/2014/main" id="{9057BA37-D63F-7E6D-570B-2BD4297FB601}"/>
                </a:ext>
              </a:extLst>
            </p:cNvPr>
            <p:cNvSpPr/>
            <p:nvPr/>
          </p:nvSpPr>
          <p:spPr>
            <a:xfrm flipV="1">
              <a:off x="8384049" y="5571248"/>
              <a:ext cx="8966" cy="33563"/>
            </a:xfrm>
            <a:custGeom>
              <a:avLst/>
              <a:gdLst>
                <a:gd name="connsiteX0" fmla="*/ 6090 w 8966"/>
                <a:gd name="connsiteY0" fmla="*/ 33227 h 33563"/>
                <a:gd name="connsiteX1" fmla="*/ 8785 w 8966"/>
                <a:gd name="connsiteY1" fmla="*/ -337 h 33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966" h="33563">
                  <a:moveTo>
                    <a:pt x="6090" y="33227"/>
                  </a:moveTo>
                  <a:cubicBezTo>
                    <a:pt x="-1802" y="26788"/>
                    <a:pt x="-3632" y="9711"/>
                    <a:pt x="8785" y="-33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7" name="任意多边形: 形状 1376">
              <a:extLst>
                <a:ext uri="{FF2B5EF4-FFF2-40B4-BE49-F238E27FC236}">
                  <a16:creationId xmlns:a16="http://schemas.microsoft.com/office/drawing/2014/main" id="{DA4CB580-77A9-644A-7023-8AE71D3D7DA5}"/>
                </a:ext>
              </a:extLst>
            </p:cNvPr>
            <p:cNvSpPr/>
            <p:nvPr/>
          </p:nvSpPr>
          <p:spPr>
            <a:xfrm flipV="1">
              <a:off x="8365247" y="5550650"/>
              <a:ext cx="18728" cy="33587"/>
            </a:xfrm>
            <a:custGeom>
              <a:avLst/>
              <a:gdLst>
                <a:gd name="connsiteX0" fmla="*/ 3341 w 18728"/>
                <a:gd name="connsiteY0" fmla="*/ 33247 h 33587"/>
                <a:gd name="connsiteX1" fmla="*/ 18547 w 18728"/>
                <a:gd name="connsiteY1" fmla="*/ -341 h 33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728" h="33587">
                  <a:moveTo>
                    <a:pt x="3341" y="33247"/>
                  </a:moveTo>
                  <a:cubicBezTo>
                    <a:pt x="-4511" y="25152"/>
                    <a:pt x="849" y="3521"/>
                    <a:pt x="18547" y="-34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8" name="任意多边形: 形状 1377">
              <a:extLst>
                <a:ext uri="{FF2B5EF4-FFF2-40B4-BE49-F238E27FC236}">
                  <a16:creationId xmlns:a16="http://schemas.microsoft.com/office/drawing/2014/main" id="{A5760836-4B00-416C-F566-BBF1058BFA3F}"/>
                </a:ext>
              </a:extLst>
            </p:cNvPr>
            <p:cNvSpPr/>
            <p:nvPr/>
          </p:nvSpPr>
          <p:spPr>
            <a:xfrm flipV="1">
              <a:off x="8373731" y="5589821"/>
              <a:ext cx="10516" cy="32726"/>
            </a:xfrm>
            <a:custGeom>
              <a:avLst/>
              <a:gdLst>
                <a:gd name="connsiteX0" fmla="*/ 10335 w 10516"/>
                <a:gd name="connsiteY0" fmla="*/ 32393 h 32726"/>
                <a:gd name="connsiteX1" fmla="*/ 7842 w 10516"/>
                <a:gd name="connsiteY1" fmla="*/ -333 h 32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516" h="32726">
                  <a:moveTo>
                    <a:pt x="10335" y="32393"/>
                  </a:moveTo>
                  <a:cubicBezTo>
                    <a:pt x="48" y="24747"/>
                    <a:pt x="-5879" y="8089"/>
                    <a:pt x="7842" y="-33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9" name="任意多边形: 形状 1378">
              <a:extLst>
                <a:ext uri="{FF2B5EF4-FFF2-40B4-BE49-F238E27FC236}">
                  <a16:creationId xmlns:a16="http://schemas.microsoft.com/office/drawing/2014/main" id="{556D477B-1EC1-5826-9D7E-7709A8F25FE2}"/>
                </a:ext>
              </a:extLst>
            </p:cNvPr>
            <p:cNvSpPr/>
            <p:nvPr/>
          </p:nvSpPr>
          <p:spPr>
            <a:xfrm flipV="1">
              <a:off x="8358743" y="5609586"/>
              <a:ext cx="14908" cy="29822"/>
            </a:xfrm>
            <a:custGeom>
              <a:avLst/>
              <a:gdLst>
                <a:gd name="connsiteX0" fmla="*/ 14727 w 14908"/>
                <a:gd name="connsiteY0" fmla="*/ 29493 h 29822"/>
                <a:gd name="connsiteX1" fmla="*/ 8085 w 14908"/>
                <a:gd name="connsiteY1" fmla="*/ -330 h 29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908" h="29822">
                  <a:moveTo>
                    <a:pt x="14727" y="29493"/>
                  </a:moveTo>
                  <a:cubicBezTo>
                    <a:pt x="-793" y="27349"/>
                    <a:pt x="-6116" y="9484"/>
                    <a:pt x="8085" y="-33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0" name="任意多边形: 形状 1379">
              <a:extLst>
                <a:ext uri="{FF2B5EF4-FFF2-40B4-BE49-F238E27FC236}">
                  <a16:creationId xmlns:a16="http://schemas.microsoft.com/office/drawing/2014/main" id="{5D6AE002-A7C8-8930-8573-275FC46C850B}"/>
                </a:ext>
              </a:extLst>
            </p:cNvPr>
            <p:cNvSpPr/>
            <p:nvPr/>
          </p:nvSpPr>
          <p:spPr>
            <a:xfrm flipV="1">
              <a:off x="8338916" y="5620540"/>
              <a:ext cx="20447" cy="36077"/>
            </a:xfrm>
            <a:custGeom>
              <a:avLst/>
              <a:gdLst>
                <a:gd name="connsiteX0" fmla="*/ 20266 w 20447"/>
                <a:gd name="connsiteY0" fmla="*/ 35750 h 36077"/>
                <a:gd name="connsiteX1" fmla="*/ 11025 w 20447"/>
                <a:gd name="connsiteY1" fmla="*/ -327 h 36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447" h="36077">
                  <a:moveTo>
                    <a:pt x="20266" y="35750"/>
                  </a:moveTo>
                  <a:cubicBezTo>
                    <a:pt x="-268" y="35144"/>
                    <a:pt x="-8754" y="10569"/>
                    <a:pt x="11025" y="-32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1" name="任意多边形: 形状 1380">
              <a:extLst>
                <a:ext uri="{FF2B5EF4-FFF2-40B4-BE49-F238E27FC236}">
                  <a16:creationId xmlns:a16="http://schemas.microsoft.com/office/drawing/2014/main" id="{16DF3956-5E48-5361-37AB-5163D784AB1F}"/>
                </a:ext>
              </a:extLst>
            </p:cNvPr>
            <p:cNvSpPr/>
            <p:nvPr/>
          </p:nvSpPr>
          <p:spPr>
            <a:xfrm flipV="1">
              <a:off x="8338135" y="5551840"/>
              <a:ext cx="31981" cy="30353"/>
            </a:xfrm>
            <a:custGeom>
              <a:avLst/>
              <a:gdLst>
                <a:gd name="connsiteX0" fmla="*/ 3663 w 31981"/>
                <a:gd name="connsiteY0" fmla="*/ 30013 h 30353"/>
                <a:gd name="connsiteX1" fmla="*/ 31799 w 31981"/>
                <a:gd name="connsiteY1" fmla="*/ 5660 h 30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981" h="30353">
                  <a:moveTo>
                    <a:pt x="3663" y="30013"/>
                  </a:moveTo>
                  <a:cubicBezTo>
                    <a:pt x="-9630" y="9027"/>
                    <a:pt x="14436" y="-10574"/>
                    <a:pt x="31799" y="566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2" name="任意多边形: 形状 1381">
              <a:extLst>
                <a:ext uri="{FF2B5EF4-FFF2-40B4-BE49-F238E27FC236}">
                  <a16:creationId xmlns:a16="http://schemas.microsoft.com/office/drawing/2014/main" id="{95605137-BA15-537D-B736-59F78B0191C6}"/>
                </a:ext>
              </a:extLst>
            </p:cNvPr>
            <p:cNvSpPr/>
            <p:nvPr/>
          </p:nvSpPr>
          <p:spPr>
            <a:xfrm flipV="1">
              <a:off x="8344909" y="5582202"/>
              <a:ext cx="16049" cy="35016"/>
            </a:xfrm>
            <a:custGeom>
              <a:avLst/>
              <a:gdLst>
                <a:gd name="connsiteX0" fmla="*/ 7010 w 16049"/>
                <a:gd name="connsiteY0" fmla="*/ 34681 h 35016"/>
                <a:gd name="connsiteX1" fmla="*/ 15867 w 16049"/>
                <a:gd name="connsiteY1" fmla="*/ -335 h 35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49" h="35016">
                  <a:moveTo>
                    <a:pt x="7010" y="34681"/>
                  </a:moveTo>
                  <a:cubicBezTo>
                    <a:pt x="-4756" y="24710"/>
                    <a:pt x="-2280" y="6260"/>
                    <a:pt x="15867" y="-33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3" name="任意多边形: 形状 1382">
              <a:extLst>
                <a:ext uri="{FF2B5EF4-FFF2-40B4-BE49-F238E27FC236}">
                  <a16:creationId xmlns:a16="http://schemas.microsoft.com/office/drawing/2014/main" id="{A5102678-9003-1BA9-76E0-BADA6E46E64B}"/>
                </a:ext>
              </a:extLst>
            </p:cNvPr>
            <p:cNvSpPr/>
            <p:nvPr/>
          </p:nvSpPr>
          <p:spPr>
            <a:xfrm flipV="1">
              <a:off x="8260185" y="5719536"/>
              <a:ext cx="21711" cy="19888"/>
            </a:xfrm>
            <a:custGeom>
              <a:avLst/>
              <a:gdLst>
                <a:gd name="connsiteX0" fmla="*/ -184 w 21711"/>
                <a:gd name="connsiteY0" fmla="*/ 4990 h 19888"/>
                <a:gd name="connsiteX1" fmla="*/ 21436 w 21711"/>
                <a:gd name="connsiteY1" fmla="*/ 8169 h 19888"/>
                <a:gd name="connsiteX2" fmla="*/ 749 w 21711"/>
                <a:gd name="connsiteY2" fmla="*/ 14198 h 19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711" h="19888">
                  <a:moveTo>
                    <a:pt x="-184" y="4990"/>
                  </a:moveTo>
                  <a:cubicBezTo>
                    <a:pt x="116" y="-2282"/>
                    <a:pt x="19908" y="-2837"/>
                    <a:pt x="21436" y="8169"/>
                  </a:cubicBezTo>
                  <a:cubicBezTo>
                    <a:pt x="22968" y="19180"/>
                    <a:pt x="4791" y="24176"/>
                    <a:pt x="749" y="1419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4" name="任意多边形: 形状 1383">
              <a:extLst>
                <a:ext uri="{FF2B5EF4-FFF2-40B4-BE49-F238E27FC236}">
                  <a16:creationId xmlns:a16="http://schemas.microsoft.com/office/drawing/2014/main" id="{77756027-5EBF-26C1-421C-414C6ABF211E}"/>
                </a:ext>
              </a:extLst>
            </p:cNvPr>
            <p:cNvSpPr/>
            <p:nvPr/>
          </p:nvSpPr>
          <p:spPr>
            <a:xfrm flipV="1">
              <a:off x="8260429" y="5701479"/>
              <a:ext cx="24399" cy="23835"/>
            </a:xfrm>
            <a:custGeom>
              <a:avLst/>
              <a:gdLst>
                <a:gd name="connsiteX0" fmla="*/ 19932 w 24399"/>
                <a:gd name="connsiteY0" fmla="*/ -313 h 23835"/>
                <a:gd name="connsiteX1" fmla="*/ -184 w 24399"/>
                <a:gd name="connsiteY1" fmla="*/ 19504 h 23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399" h="23835">
                  <a:moveTo>
                    <a:pt x="19932" y="-313"/>
                  </a:moveTo>
                  <a:cubicBezTo>
                    <a:pt x="32701" y="15554"/>
                    <a:pt x="14219" y="31073"/>
                    <a:pt x="-184" y="1950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5" name="任意多边形: 形状 1384">
              <a:extLst>
                <a:ext uri="{FF2B5EF4-FFF2-40B4-BE49-F238E27FC236}">
                  <a16:creationId xmlns:a16="http://schemas.microsoft.com/office/drawing/2014/main" id="{66933654-9323-445F-A458-C318D704A5CD}"/>
                </a:ext>
              </a:extLst>
            </p:cNvPr>
            <p:cNvSpPr/>
            <p:nvPr/>
          </p:nvSpPr>
          <p:spPr>
            <a:xfrm flipV="1">
              <a:off x="8259047" y="5680082"/>
              <a:ext cx="18495" cy="21539"/>
            </a:xfrm>
            <a:custGeom>
              <a:avLst/>
              <a:gdLst>
                <a:gd name="connsiteX0" fmla="*/ 13932 w 18495"/>
                <a:gd name="connsiteY0" fmla="*/ -317 h 21539"/>
                <a:gd name="connsiteX1" fmla="*/ -184 w 18495"/>
                <a:gd name="connsiteY1" fmla="*/ 19519 h 21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495" h="21539">
                  <a:moveTo>
                    <a:pt x="13932" y="-317"/>
                  </a:moveTo>
                  <a:cubicBezTo>
                    <a:pt x="24397" y="5035"/>
                    <a:pt x="14683" y="27518"/>
                    <a:pt x="-184" y="1951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6" name="任意多边形: 形状 1385">
              <a:extLst>
                <a:ext uri="{FF2B5EF4-FFF2-40B4-BE49-F238E27FC236}">
                  <a16:creationId xmlns:a16="http://schemas.microsoft.com/office/drawing/2014/main" id="{75386047-D635-0E2F-EDC4-B2CAA1ED11EE}"/>
                </a:ext>
              </a:extLst>
            </p:cNvPr>
            <p:cNvSpPr/>
            <p:nvPr/>
          </p:nvSpPr>
          <p:spPr>
            <a:xfrm flipV="1">
              <a:off x="8256379" y="5660612"/>
              <a:ext cx="16766" cy="20053"/>
            </a:xfrm>
            <a:custGeom>
              <a:avLst/>
              <a:gdLst>
                <a:gd name="connsiteX0" fmla="*/ 11957 w 16766"/>
                <a:gd name="connsiteY0" fmla="*/ -321 h 20053"/>
                <a:gd name="connsiteX1" fmla="*/ -184 w 16766"/>
                <a:gd name="connsiteY1" fmla="*/ 16625 h 20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766" h="20053">
                  <a:moveTo>
                    <a:pt x="11957" y="-321"/>
                  </a:moveTo>
                  <a:cubicBezTo>
                    <a:pt x="24494" y="9161"/>
                    <a:pt x="8512" y="26911"/>
                    <a:pt x="-184" y="1662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7" name="任意多边形: 形状 1386">
              <a:extLst>
                <a:ext uri="{FF2B5EF4-FFF2-40B4-BE49-F238E27FC236}">
                  <a16:creationId xmlns:a16="http://schemas.microsoft.com/office/drawing/2014/main" id="{93FD2B0D-FCBD-81A7-9A8E-15F148D4F67E}"/>
                </a:ext>
              </a:extLst>
            </p:cNvPr>
            <p:cNvSpPr/>
            <p:nvPr/>
          </p:nvSpPr>
          <p:spPr>
            <a:xfrm flipV="1">
              <a:off x="8262447" y="5643914"/>
              <a:ext cx="15246" cy="20645"/>
            </a:xfrm>
            <a:custGeom>
              <a:avLst/>
              <a:gdLst>
                <a:gd name="connsiteX0" fmla="*/ -184 w 15246"/>
                <a:gd name="connsiteY0" fmla="*/ 19526 h 20645"/>
                <a:gd name="connsiteX1" fmla="*/ 7936 w 15246"/>
                <a:gd name="connsiteY1" fmla="*/ -324 h 20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246" h="20645">
                  <a:moveTo>
                    <a:pt x="-184" y="19526"/>
                  </a:moveTo>
                  <a:cubicBezTo>
                    <a:pt x="6084" y="24261"/>
                    <a:pt x="25385" y="6592"/>
                    <a:pt x="7936" y="-32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8" name="任意多边形: 形状 1387">
              <a:extLst>
                <a:ext uri="{FF2B5EF4-FFF2-40B4-BE49-F238E27FC236}">
                  <a16:creationId xmlns:a16="http://schemas.microsoft.com/office/drawing/2014/main" id="{26F11AEB-3E68-D604-4A73-0AAB0DB8CBF4}"/>
                </a:ext>
              </a:extLst>
            </p:cNvPr>
            <p:cNvSpPr/>
            <p:nvPr/>
          </p:nvSpPr>
          <p:spPr>
            <a:xfrm flipV="1">
              <a:off x="8274005" y="5663435"/>
              <a:ext cx="11721" cy="27232"/>
            </a:xfrm>
            <a:custGeom>
              <a:avLst/>
              <a:gdLst>
                <a:gd name="connsiteX0" fmla="*/ 3260 w 11721"/>
                <a:gd name="connsiteY0" fmla="*/ -320 h 27232"/>
                <a:gd name="connsiteX1" fmla="*/ -184 w 11721"/>
                <a:gd name="connsiteY1" fmla="*/ 26912 h 27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721" h="27232">
                  <a:moveTo>
                    <a:pt x="3260" y="-320"/>
                  </a:moveTo>
                  <a:cubicBezTo>
                    <a:pt x="16732" y="2033"/>
                    <a:pt x="12447" y="27078"/>
                    <a:pt x="-184" y="2691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9" name="任意多边形: 形状 1388">
              <a:extLst>
                <a:ext uri="{FF2B5EF4-FFF2-40B4-BE49-F238E27FC236}">
                  <a16:creationId xmlns:a16="http://schemas.microsoft.com/office/drawing/2014/main" id="{B3407143-9AB4-A070-73FF-51C1DC4CFA9C}"/>
                </a:ext>
              </a:extLst>
            </p:cNvPr>
            <p:cNvSpPr/>
            <p:nvPr/>
          </p:nvSpPr>
          <p:spPr>
            <a:xfrm flipV="1">
              <a:off x="8298417" y="5748957"/>
              <a:ext cx="21537" cy="34609"/>
            </a:xfrm>
            <a:custGeom>
              <a:avLst/>
              <a:gdLst>
                <a:gd name="connsiteX0" fmla="*/ 21354 w 21537"/>
                <a:gd name="connsiteY0" fmla="*/ 32469 h 34609"/>
                <a:gd name="connsiteX1" fmla="*/ 173 w 21537"/>
                <a:gd name="connsiteY1" fmla="*/ 18380 h 34609"/>
                <a:gd name="connsiteX2" fmla="*/ 17938 w 21537"/>
                <a:gd name="connsiteY2" fmla="*/ 871 h 34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537" h="34609">
                  <a:moveTo>
                    <a:pt x="21354" y="32469"/>
                  </a:moveTo>
                  <a:cubicBezTo>
                    <a:pt x="14058" y="35997"/>
                    <a:pt x="4228" y="35961"/>
                    <a:pt x="173" y="18380"/>
                  </a:cubicBezTo>
                  <a:cubicBezTo>
                    <a:pt x="-2644" y="6186"/>
                    <a:pt x="11989" y="-3804"/>
                    <a:pt x="17938" y="87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0" name="任意多边形: 形状 1389">
              <a:extLst>
                <a:ext uri="{FF2B5EF4-FFF2-40B4-BE49-F238E27FC236}">
                  <a16:creationId xmlns:a16="http://schemas.microsoft.com/office/drawing/2014/main" id="{FBFB3BE0-0AC9-68F3-1B4F-DFA6F38FCB85}"/>
                </a:ext>
              </a:extLst>
            </p:cNvPr>
            <p:cNvSpPr/>
            <p:nvPr/>
          </p:nvSpPr>
          <p:spPr>
            <a:xfrm flipV="1">
              <a:off x="8280213" y="5745529"/>
              <a:ext cx="25216" cy="28750"/>
            </a:xfrm>
            <a:custGeom>
              <a:avLst/>
              <a:gdLst>
                <a:gd name="connsiteX0" fmla="*/ 25033 w 25216"/>
                <a:gd name="connsiteY0" fmla="*/ 22229 h 28750"/>
                <a:gd name="connsiteX1" fmla="*/ -52 w 25216"/>
                <a:gd name="connsiteY1" fmla="*/ 14439 h 28750"/>
                <a:gd name="connsiteX2" fmla="*/ 18884 w 25216"/>
                <a:gd name="connsiteY2" fmla="*/ 1355 h 28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216" h="28750">
                  <a:moveTo>
                    <a:pt x="25033" y="22229"/>
                  </a:moveTo>
                  <a:cubicBezTo>
                    <a:pt x="21132" y="30694"/>
                    <a:pt x="2203" y="32610"/>
                    <a:pt x="-52" y="14439"/>
                  </a:cubicBezTo>
                  <a:cubicBezTo>
                    <a:pt x="-1751" y="752"/>
                    <a:pt x="13498" y="-2856"/>
                    <a:pt x="18884" y="135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1" name="任意多边形: 形状 1390">
              <a:extLst>
                <a:ext uri="{FF2B5EF4-FFF2-40B4-BE49-F238E27FC236}">
                  <a16:creationId xmlns:a16="http://schemas.microsoft.com/office/drawing/2014/main" id="{171695EC-1D3B-EAB6-6E54-65872A17E839}"/>
                </a:ext>
              </a:extLst>
            </p:cNvPr>
            <p:cNvSpPr/>
            <p:nvPr/>
          </p:nvSpPr>
          <p:spPr>
            <a:xfrm flipV="1">
              <a:off x="8255655" y="5748175"/>
              <a:ext cx="24704" cy="12628"/>
            </a:xfrm>
            <a:custGeom>
              <a:avLst/>
              <a:gdLst>
                <a:gd name="connsiteX0" fmla="*/ -178 w 24704"/>
                <a:gd name="connsiteY0" fmla="*/ 12323 h 12628"/>
                <a:gd name="connsiteX1" fmla="*/ 24520 w 24704"/>
                <a:gd name="connsiteY1" fmla="*/ 1034 h 12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704" h="12628">
                  <a:moveTo>
                    <a:pt x="-178" y="12323"/>
                  </a:moveTo>
                  <a:cubicBezTo>
                    <a:pt x="-571" y="4403"/>
                    <a:pt x="17540" y="-3531"/>
                    <a:pt x="24520" y="103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2" name="任意多边形: 形状 1391">
              <a:extLst>
                <a:ext uri="{FF2B5EF4-FFF2-40B4-BE49-F238E27FC236}">
                  <a16:creationId xmlns:a16="http://schemas.microsoft.com/office/drawing/2014/main" id="{86D3B0C8-41BD-9DB1-E386-26B1F3BA5BB6}"/>
                </a:ext>
              </a:extLst>
            </p:cNvPr>
            <p:cNvSpPr/>
            <p:nvPr/>
          </p:nvSpPr>
          <p:spPr>
            <a:xfrm flipV="1">
              <a:off x="8279116" y="5736148"/>
              <a:ext cx="9091" cy="10637"/>
            </a:xfrm>
            <a:custGeom>
              <a:avLst/>
              <a:gdLst>
                <a:gd name="connsiteX0" fmla="*/ -184 w 9091"/>
                <a:gd name="connsiteY0" fmla="*/ 10328 h 10637"/>
                <a:gd name="connsiteX1" fmla="*/ 8872 w 9091"/>
                <a:gd name="connsiteY1" fmla="*/ -308 h 1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091" h="10637">
                  <a:moveTo>
                    <a:pt x="-184" y="10328"/>
                  </a:moveTo>
                  <a:cubicBezTo>
                    <a:pt x="4790" y="10448"/>
                    <a:pt x="9355" y="3474"/>
                    <a:pt x="8872" y="-30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3" name="任意多边形: 形状 1392">
              <a:extLst>
                <a:ext uri="{FF2B5EF4-FFF2-40B4-BE49-F238E27FC236}">
                  <a16:creationId xmlns:a16="http://schemas.microsoft.com/office/drawing/2014/main" id="{9EADEACA-5EB2-1692-E887-2D48EA6A990A}"/>
                </a:ext>
              </a:extLst>
            </p:cNvPr>
            <p:cNvSpPr/>
            <p:nvPr/>
          </p:nvSpPr>
          <p:spPr>
            <a:xfrm flipV="1">
              <a:off x="8323482" y="5639590"/>
              <a:ext cx="15164" cy="32462"/>
            </a:xfrm>
            <a:custGeom>
              <a:avLst/>
              <a:gdLst>
                <a:gd name="connsiteX0" fmla="*/ 14982 w 15164"/>
                <a:gd name="connsiteY0" fmla="*/ 32138 h 32462"/>
                <a:gd name="connsiteX1" fmla="*/ 12931 w 15164"/>
                <a:gd name="connsiteY1" fmla="*/ -324 h 32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164" h="32462">
                  <a:moveTo>
                    <a:pt x="14982" y="32138"/>
                  </a:moveTo>
                  <a:cubicBezTo>
                    <a:pt x="-967" y="31892"/>
                    <a:pt x="-8251" y="4925"/>
                    <a:pt x="12931" y="-32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4" name="任意多边形: 形状 1393">
              <a:extLst>
                <a:ext uri="{FF2B5EF4-FFF2-40B4-BE49-F238E27FC236}">
                  <a16:creationId xmlns:a16="http://schemas.microsoft.com/office/drawing/2014/main" id="{231F4982-2B0A-B08E-5127-694A43C39D14}"/>
                </a:ext>
              </a:extLst>
            </p:cNvPr>
            <p:cNvSpPr/>
            <p:nvPr/>
          </p:nvSpPr>
          <p:spPr>
            <a:xfrm flipV="1">
              <a:off x="8311730" y="5655663"/>
              <a:ext cx="14681" cy="30689"/>
            </a:xfrm>
            <a:custGeom>
              <a:avLst/>
              <a:gdLst>
                <a:gd name="connsiteX0" fmla="*/ 11614 w 14681"/>
                <a:gd name="connsiteY0" fmla="*/ 30368 h 30689"/>
                <a:gd name="connsiteX1" fmla="*/ 14498 w 14681"/>
                <a:gd name="connsiteY1" fmla="*/ -321 h 30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681" h="30689">
                  <a:moveTo>
                    <a:pt x="11614" y="30368"/>
                  </a:moveTo>
                  <a:cubicBezTo>
                    <a:pt x="-1758" y="29032"/>
                    <a:pt x="-7381" y="2108"/>
                    <a:pt x="14498" y="-32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5" name="任意多边形: 形状 1394">
              <a:extLst>
                <a:ext uri="{FF2B5EF4-FFF2-40B4-BE49-F238E27FC236}">
                  <a16:creationId xmlns:a16="http://schemas.microsoft.com/office/drawing/2014/main" id="{11EEBFEE-71FE-7D53-BED3-4EFB0DB7A034}"/>
                </a:ext>
              </a:extLst>
            </p:cNvPr>
            <p:cNvSpPr/>
            <p:nvPr/>
          </p:nvSpPr>
          <p:spPr>
            <a:xfrm flipV="1">
              <a:off x="8304086" y="5677928"/>
              <a:ext cx="12219" cy="30300"/>
            </a:xfrm>
            <a:custGeom>
              <a:avLst/>
              <a:gdLst>
                <a:gd name="connsiteX0" fmla="*/ 8898 w 12219"/>
                <a:gd name="connsiteY0" fmla="*/ 29983 h 30300"/>
                <a:gd name="connsiteX1" fmla="*/ 12037 w 12219"/>
                <a:gd name="connsiteY1" fmla="*/ -317 h 30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219" h="30300">
                  <a:moveTo>
                    <a:pt x="8898" y="29983"/>
                  </a:moveTo>
                  <a:cubicBezTo>
                    <a:pt x="-1253" y="27701"/>
                    <a:pt x="-6186" y="6595"/>
                    <a:pt x="12037" y="-31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6" name="任意多边形: 形状 1395">
              <a:extLst>
                <a:ext uri="{FF2B5EF4-FFF2-40B4-BE49-F238E27FC236}">
                  <a16:creationId xmlns:a16="http://schemas.microsoft.com/office/drawing/2014/main" id="{BA1448D3-2E5E-E937-0373-9DC2E9595FAF}"/>
                </a:ext>
              </a:extLst>
            </p:cNvPr>
            <p:cNvSpPr/>
            <p:nvPr/>
          </p:nvSpPr>
          <p:spPr>
            <a:xfrm flipV="1">
              <a:off x="8285469" y="5678879"/>
              <a:ext cx="19959" cy="6192"/>
            </a:xfrm>
            <a:custGeom>
              <a:avLst/>
              <a:gdLst>
                <a:gd name="connsiteX0" fmla="*/ 19776 w 19959"/>
                <a:gd name="connsiteY0" fmla="*/ -319 h 6192"/>
                <a:gd name="connsiteX1" fmla="*/ -184 w 19959"/>
                <a:gd name="connsiteY1" fmla="*/ 4706 h 6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959" h="6192">
                  <a:moveTo>
                    <a:pt x="19776" y="-319"/>
                  </a:moveTo>
                  <a:cubicBezTo>
                    <a:pt x="17265" y="3452"/>
                    <a:pt x="7394" y="8075"/>
                    <a:pt x="-184" y="470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7" name="任意多边形: 形状 1396">
              <a:extLst>
                <a:ext uri="{FF2B5EF4-FFF2-40B4-BE49-F238E27FC236}">
                  <a16:creationId xmlns:a16="http://schemas.microsoft.com/office/drawing/2014/main" id="{E5A7AFC0-3BD9-C900-F6C9-58D8555FC54D}"/>
                </a:ext>
              </a:extLst>
            </p:cNvPr>
            <p:cNvSpPr/>
            <p:nvPr/>
          </p:nvSpPr>
          <p:spPr>
            <a:xfrm flipV="1">
              <a:off x="8331396" y="5599942"/>
              <a:ext cx="13800" cy="33492"/>
            </a:xfrm>
            <a:custGeom>
              <a:avLst/>
              <a:gdLst>
                <a:gd name="connsiteX0" fmla="*/ 13617 w 13800"/>
                <a:gd name="connsiteY0" fmla="*/ 33161 h 33492"/>
                <a:gd name="connsiteX1" fmla="*/ 8465 w 13800"/>
                <a:gd name="connsiteY1" fmla="*/ -331 h 33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800" h="33492">
                  <a:moveTo>
                    <a:pt x="13617" y="33161"/>
                  </a:moveTo>
                  <a:cubicBezTo>
                    <a:pt x="-99" y="30412"/>
                    <a:pt x="-6606" y="11121"/>
                    <a:pt x="8465" y="-33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8" name="任意多边形: 形状 1397">
              <a:extLst>
                <a:ext uri="{FF2B5EF4-FFF2-40B4-BE49-F238E27FC236}">
                  <a16:creationId xmlns:a16="http://schemas.microsoft.com/office/drawing/2014/main" id="{989944AE-E0A4-2EA4-DA77-2708FDFAB7F8}"/>
                </a:ext>
              </a:extLst>
            </p:cNvPr>
            <p:cNvSpPr/>
            <p:nvPr/>
          </p:nvSpPr>
          <p:spPr>
            <a:xfrm flipV="1">
              <a:off x="8311365" y="5614975"/>
              <a:ext cx="19900" cy="39120"/>
            </a:xfrm>
            <a:custGeom>
              <a:avLst/>
              <a:gdLst>
                <a:gd name="connsiteX0" fmla="*/ 19718 w 19900"/>
                <a:gd name="connsiteY0" fmla="*/ 38704 h 39120"/>
                <a:gd name="connsiteX1" fmla="*/ 12143 w 19900"/>
                <a:gd name="connsiteY1" fmla="*/ -328 h 39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900" h="39120">
                  <a:moveTo>
                    <a:pt x="19718" y="38704"/>
                  </a:moveTo>
                  <a:cubicBezTo>
                    <a:pt x="3660" y="40439"/>
                    <a:pt x="-11723" y="16153"/>
                    <a:pt x="12143" y="-32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9" name="任意多边形: 形状 1398">
              <a:extLst>
                <a:ext uri="{FF2B5EF4-FFF2-40B4-BE49-F238E27FC236}">
                  <a16:creationId xmlns:a16="http://schemas.microsoft.com/office/drawing/2014/main" id="{DCE8ED6A-4DCB-370C-53A6-ECC9BA498129}"/>
                </a:ext>
              </a:extLst>
            </p:cNvPr>
            <p:cNvSpPr/>
            <p:nvPr/>
          </p:nvSpPr>
          <p:spPr>
            <a:xfrm flipV="1">
              <a:off x="8301009" y="5641852"/>
              <a:ext cx="11920" cy="32564"/>
            </a:xfrm>
            <a:custGeom>
              <a:avLst/>
              <a:gdLst>
                <a:gd name="connsiteX0" fmla="*/ 11737 w 11920"/>
                <a:gd name="connsiteY0" fmla="*/ 32241 h 32564"/>
                <a:gd name="connsiteX1" fmla="*/ 10716 w 11920"/>
                <a:gd name="connsiteY1" fmla="*/ -324 h 32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920" h="32564">
                  <a:moveTo>
                    <a:pt x="11737" y="32241"/>
                  </a:moveTo>
                  <a:cubicBezTo>
                    <a:pt x="1497" y="31110"/>
                    <a:pt x="-8496" y="8033"/>
                    <a:pt x="10716" y="-32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0" name="任意多边形: 形状 1399">
              <a:extLst>
                <a:ext uri="{FF2B5EF4-FFF2-40B4-BE49-F238E27FC236}">
                  <a16:creationId xmlns:a16="http://schemas.microsoft.com/office/drawing/2014/main" id="{14072C75-D733-3C9A-3AFB-16BB75C05CF4}"/>
                </a:ext>
              </a:extLst>
            </p:cNvPr>
            <p:cNvSpPr/>
            <p:nvPr/>
          </p:nvSpPr>
          <p:spPr>
            <a:xfrm flipV="1">
              <a:off x="8295931" y="5668284"/>
              <a:ext cx="8188" cy="11168"/>
            </a:xfrm>
            <a:custGeom>
              <a:avLst/>
              <a:gdLst>
                <a:gd name="connsiteX0" fmla="*/ 8005 w 8188"/>
                <a:gd name="connsiteY0" fmla="*/ 10848 h 11168"/>
                <a:gd name="connsiteX1" fmla="*/ -156 w 8188"/>
                <a:gd name="connsiteY1" fmla="*/ -321 h 11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188" h="11168">
                  <a:moveTo>
                    <a:pt x="8005" y="10848"/>
                  </a:moveTo>
                  <a:cubicBezTo>
                    <a:pt x="3873" y="9920"/>
                    <a:pt x="-574" y="3757"/>
                    <a:pt x="-156" y="-32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1" name="任意多边形: 形状 1400">
              <a:extLst>
                <a:ext uri="{FF2B5EF4-FFF2-40B4-BE49-F238E27FC236}">
                  <a16:creationId xmlns:a16="http://schemas.microsoft.com/office/drawing/2014/main" id="{F8439B9B-3E3C-87D9-F419-57BE13E47C93}"/>
                </a:ext>
              </a:extLst>
            </p:cNvPr>
            <p:cNvSpPr/>
            <p:nvPr/>
          </p:nvSpPr>
          <p:spPr>
            <a:xfrm flipV="1">
              <a:off x="8277845" y="5652432"/>
              <a:ext cx="23536" cy="3603"/>
            </a:xfrm>
            <a:custGeom>
              <a:avLst/>
              <a:gdLst>
                <a:gd name="connsiteX0" fmla="*/ 23352 w 23536"/>
                <a:gd name="connsiteY0" fmla="*/ 285 h 3603"/>
                <a:gd name="connsiteX1" fmla="*/ -184 w 23536"/>
                <a:gd name="connsiteY1" fmla="*/ -324 h 3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536" h="3603">
                  <a:moveTo>
                    <a:pt x="23352" y="285"/>
                  </a:moveTo>
                  <a:cubicBezTo>
                    <a:pt x="17011" y="4027"/>
                    <a:pt x="6017" y="4728"/>
                    <a:pt x="-184" y="-32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2" name="任意多边形: 形状 1401">
              <a:extLst>
                <a:ext uri="{FF2B5EF4-FFF2-40B4-BE49-F238E27FC236}">
                  <a16:creationId xmlns:a16="http://schemas.microsoft.com/office/drawing/2014/main" id="{AB2F0B71-A4F7-16A8-9AD7-DC83CE97917C}"/>
                </a:ext>
              </a:extLst>
            </p:cNvPr>
            <p:cNvSpPr/>
            <p:nvPr/>
          </p:nvSpPr>
          <p:spPr>
            <a:xfrm flipV="1">
              <a:off x="8280783" y="5625371"/>
              <a:ext cx="18009" cy="27959"/>
            </a:xfrm>
            <a:custGeom>
              <a:avLst/>
              <a:gdLst>
                <a:gd name="connsiteX0" fmla="*/ -184 w 18009"/>
                <a:gd name="connsiteY0" fmla="*/ 26630 h 27959"/>
                <a:gd name="connsiteX1" fmla="*/ 14865 w 18009"/>
                <a:gd name="connsiteY1" fmla="*/ -327 h 27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009" h="27959">
                  <a:moveTo>
                    <a:pt x="-184" y="26630"/>
                  </a:moveTo>
                  <a:cubicBezTo>
                    <a:pt x="6088" y="31370"/>
                    <a:pt x="25079" y="18796"/>
                    <a:pt x="14865" y="-32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3" name="任意多边形: 形状 1402">
              <a:extLst>
                <a:ext uri="{FF2B5EF4-FFF2-40B4-BE49-F238E27FC236}">
                  <a16:creationId xmlns:a16="http://schemas.microsoft.com/office/drawing/2014/main" id="{342F853A-8A59-86B5-371E-B5ADE014FA1E}"/>
                </a:ext>
              </a:extLst>
            </p:cNvPr>
            <p:cNvSpPr/>
            <p:nvPr/>
          </p:nvSpPr>
          <p:spPr>
            <a:xfrm flipV="1">
              <a:off x="8297002" y="5631907"/>
              <a:ext cx="14618" cy="3342"/>
            </a:xfrm>
            <a:custGeom>
              <a:avLst/>
              <a:gdLst>
                <a:gd name="connsiteX0" fmla="*/ 14435 w 14618"/>
                <a:gd name="connsiteY0" fmla="*/ 2118 h 3342"/>
                <a:gd name="connsiteX1" fmla="*/ -183 w 14618"/>
                <a:gd name="connsiteY1" fmla="*/ -328 h 3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618" h="3342">
                  <a:moveTo>
                    <a:pt x="14435" y="2118"/>
                  </a:moveTo>
                  <a:cubicBezTo>
                    <a:pt x="11344" y="3258"/>
                    <a:pt x="4500" y="4056"/>
                    <a:pt x="-183" y="-32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4" name="任意多边形: 形状 1403">
              <a:extLst>
                <a:ext uri="{FF2B5EF4-FFF2-40B4-BE49-F238E27FC236}">
                  <a16:creationId xmlns:a16="http://schemas.microsoft.com/office/drawing/2014/main" id="{D641039D-C15F-5ECF-AB2E-BAFC60792E56}"/>
                </a:ext>
              </a:extLst>
            </p:cNvPr>
            <p:cNvSpPr/>
            <p:nvPr/>
          </p:nvSpPr>
          <p:spPr>
            <a:xfrm flipV="1">
              <a:off x="8319003" y="5570533"/>
              <a:ext cx="20239" cy="44385"/>
            </a:xfrm>
            <a:custGeom>
              <a:avLst/>
              <a:gdLst>
                <a:gd name="connsiteX0" fmla="*/ 20057 w 20239"/>
                <a:gd name="connsiteY0" fmla="*/ 44049 h 44385"/>
                <a:gd name="connsiteX1" fmla="*/ 10178 w 20239"/>
                <a:gd name="connsiteY1" fmla="*/ -336 h 44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239" h="44385">
                  <a:moveTo>
                    <a:pt x="20057" y="44049"/>
                  </a:moveTo>
                  <a:cubicBezTo>
                    <a:pt x="6903" y="41763"/>
                    <a:pt x="-12320" y="20445"/>
                    <a:pt x="10178" y="-33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5" name="任意多边形: 形状 1404">
              <a:extLst>
                <a:ext uri="{FF2B5EF4-FFF2-40B4-BE49-F238E27FC236}">
                  <a16:creationId xmlns:a16="http://schemas.microsoft.com/office/drawing/2014/main" id="{9B1BDC6D-D870-E5BF-875F-567B7399E1EE}"/>
                </a:ext>
              </a:extLst>
            </p:cNvPr>
            <p:cNvSpPr/>
            <p:nvPr/>
          </p:nvSpPr>
          <p:spPr>
            <a:xfrm flipV="1">
              <a:off x="8291141" y="5606556"/>
              <a:ext cx="24791" cy="15107"/>
            </a:xfrm>
            <a:custGeom>
              <a:avLst/>
              <a:gdLst>
                <a:gd name="connsiteX0" fmla="*/ -183 w 24791"/>
                <a:gd name="connsiteY0" fmla="*/ 12103 h 15107"/>
                <a:gd name="connsiteX1" fmla="*/ 24608 w 24791"/>
                <a:gd name="connsiteY1" fmla="*/ -332 h 15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791" h="15107">
                  <a:moveTo>
                    <a:pt x="-183" y="12103"/>
                  </a:moveTo>
                  <a:cubicBezTo>
                    <a:pt x="3880" y="18517"/>
                    <a:pt x="24616" y="13001"/>
                    <a:pt x="24608" y="-33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6" name="任意多边形: 形状 1405">
              <a:extLst>
                <a:ext uri="{FF2B5EF4-FFF2-40B4-BE49-F238E27FC236}">
                  <a16:creationId xmlns:a16="http://schemas.microsoft.com/office/drawing/2014/main" id="{7E8A496E-0D21-5FCF-0245-F1571414FDCF}"/>
                </a:ext>
              </a:extLst>
            </p:cNvPr>
            <p:cNvSpPr/>
            <p:nvPr/>
          </p:nvSpPr>
          <p:spPr>
            <a:xfrm flipV="1">
              <a:off x="8302068" y="5567438"/>
              <a:ext cx="18163" cy="19961"/>
            </a:xfrm>
            <a:custGeom>
              <a:avLst/>
              <a:gdLst>
                <a:gd name="connsiteX0" fmla="*/ -156 w 18163"/>
                <a:gd name="connsiteY0" fmla="*/ 19623 h 19961"/>
                <a:gd name="connsiteX1" fmla="*/ 17980 w 18163"/>
                <a:gd name="connsiteY1" fmla="*/ -309 h 19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163" h="19961">
                  <a:moveTo>
                    <a:pt x="-156" y="19623"/>
                  </a:moveTo>
                  <a:cubicBezTo>
                    <a:pt x="-710" y="13162"/>
                    <a:pt x="7152" y="-1075"/>
                    <a:pt x="17980" y="-30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7" name="任意多边形: 形状 1406">
              <a:extLst>
                <a:ext uri="{FF2B5EF4-FFF2-40B4-BE49-F238E27FC236}">
                  <a16:creationId xmlns:a16="http://schemas.microsoft.com/office/drawing/2014/main" id="{3EA955AE-F275-5C3B-0720-D6E5AB57026F}"/>
                </a:ext>
              </a:extLst>
            </p:cNvPr>
            <p:cNvSpPr/>
            <p:nvPr/>
          </p:nvSpPr>
          <p:spPr>
            <a:xfrm flipV="1">
              <a:off x="8259593" y="5489690"/>
              <a:ext cx="37712" cy="35770"/>
            </a:xfrm>
            <a:custGeom>
              <a:avLst/>
              <a:gdLst>
                <a:gd name="connsiteX0" fmla="*/ 3861 w 37712"/>
                <a:gd name="connsiteY0" fmla="*/ 35418 h 35770"/>
                <a:gd name="connsiteX1" fmla="*/ 13070 w 37712"/>
                <a:gd name="connsiteY1" fmla="*/ 1816 h 35770"/>
                <a:gd name="connsiteX2" fmla="*/ 37528 w 37712"/>
                <a:gd name="connsiteY2" fmla="*/ 14636 h 35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712" h="35770">
                  <a:moveTo>
                    <a:pt x="3861" y="35418"/>
                  </a:moveTo>
                  <a:cubicBezTo>
                    <a:pt x="-3666" y="24393"/>
                    <a:pt x="-739" y="8382"/>
                    <a:pt x="13070" y="1816"/>
                  </a:cubicBezTo>
                  <a:cubicBezTo>
                    <a:pt x="26877" y="-4755"/>
                    <a:pt x="36738" y="4793"/>
                    <a:pt x="37528" y="1463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8" name="任意多边形: 形状 1407">
              <a:extLst>
                <a:ext uri="{FF2B5EF4-FFF2-40B4-BE49-F238E27FC236}">
                  <a16:creationId xmlns:a16="http://schemas.microsoft.com/office/drawing/2014/main" id="{4560DF87-A5C7-CA3A-CB41-F0550E174B1C}"/>
                </a:ext>
              </a:extLst>
            </p:cNvPr>
            <p:cNvSpPr/>
            <p:nvPr/>
          </p:nvSpPr>
          <p:spPr>
            <a:xfrm flipV="1">
              <a:off x="8263415" y="5524933"/>
              <a:ext cx="11176" cy="28363"/>
            </a:xfrm>
            <a:custGeom>
              <a:avLst/>
              <a:gdLst>
                <a:gd name="connsiteX0" fmla="*/ 10992 w 11176"/>
                <a:gd name="connsiteY0" fmla="*/ 28017 h 28363"/>
                <a:gd name="connsiteX1" fmla="*/ 9356 w 11176"/>
                <a:gd name="connsiteY1" fmla="*/ -346 h 28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176" h="28363">
                  <a:moveTo>
                    <a:pt x="10992" y="28017"/>
                  </a:moveTo>
                  <a:cubicBezTo>
                    <a:pt x="-4204" y="22943"/>
                    <a:pt x="-3068" y="1531"/>
                    <a:pt x="9356" y="-34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9" name="任意多边形: 形状 1408">
              <a:extLst>
                <a:ext uri="{FF2B5EF4-FFF2-40B4-BE49-F238E27FC236}">
                  <a16:creationId xmlns:a16="http://schemas.microsoft.com/office/drawing/2014/main" id="{7298D310-D0F6-CECB-A5A2-4EFAFB5CB01C}"/>
                </a:ext>
              </a:extLst>
            </p:cNvPr>
            <p:cNvSpPr/>
            <p:nvPr/>
          </p:nvSpPr>
          <p:spPr>
            <a:xfrm flipV="1">
              <a:off x="8288998" y="5523742"/>
              <a:ext cx="24595" cy="20478"/>
            </a:xfrm>
            <a:custGeom>
              <a:avLst/>
              <a:gdLst>
                <a:gd name="connsiteX0" fmla="*/ -183 w 24595"/>
                <a:gd name="connsiteY0" fmla="*/ 20132 h 20478"/>
                <a:gd name="connsiteX1" fmla="*/ 24412 w 24595"/>
                <a:gd name="connsiteY1" fmla="*/ -347 h 20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595" h="20478">
                  <a:moveTo>
                    <a:pt x="-183" y="20132"/>
                  </a:moveTo>
                  <a:cubicBezTo>
                    <a:pt x="6097" y="18878"/>
                    <a:pt x="24285" y="10620"/>
                    <a:pt x="24412" y="-34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0" name="任意多边形: 形状 1409">
              <a:extLst>
                <a:ext uri="{FF2B5EF4-FFF2-40B4-BE49-F238E27FC236}">
                  <a16:creationId xmlns:a16="http://schemas.microsoft.com/office/drawing/2014/main" id="{F5FBC01C-3C19-3BB2-B86C-0E7F2BED0CDF}"/>
                </a:ext>
              </a:extLst>
            </p:cNvPr>
            <p:cNvSpPr/>
            <p:nvPr/>
          </p:nvSpPr>
          <p:spPr>
            <a:xfrm flipV="1">
              <a:off x="8231287" y="5492548"/>
              <a:ext cx="29754" cy="19458"/>
            </a:xfrm>
            <a:custGeom>
              <a:avLst/>
              <a:gdLst>
                <a:gd name="connsiteX0" fmla="*/ 1448 w 29754"/>
                <a:gd name="connsiteY0" fmla="*/ 19105 h 19458"/>
                <a:gd name="connsiteX1" fmla="*/ 29570 w 29754"/>
                <a:gd name="connsiteY1" fmla="*/ 749 h 19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754" h="19458">
                  <a:moveTo>
                    <a:pt x="1448" y="19105"/>
                  </a:moveTo>
                  <a:cubicBezTo>
                    <a:pt x="-6129" y="15737"/>
                    <a:pt x="14273" y="-5355"/>
                    <a:pt x="29570" y="74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1" name="任意多边形: 形状 1410">
              <a:extLst>
                <a:ext uri="{FF2B5EF4-FFF2-40B4-BE49-F238E27FC236}">
                  <a16:creationId xmlns:a16="http://schemas.microsoft.com/office/drawing/2014/main" id="{C80A8E62-24C9-9582-DE6F-3DB11C1B0950}"/>
                </a:ext>
              </a:extLst>
            </p:cNvPr>
            <p:cNvSpPr/>
            <p:nvPr/>
          </p:nvSpPr>
          <p:spPr>
            <a:xfrm flipV="1">
              <a:off x="8244658" y="5511598"/>
              <a:ext cx="17652" cy="30065"/>
            </a:xfrm>
            <a:custGeom>
              <a:avLst/>
              <a:gdLst>
                <a:gd name="connsiteX0" fmla="*/ 4389 w 17652"/>
                <a:gd name="connsiteY0" fmla="*/ 29717 h 30065"/>
                <a:gd name="connsiteX1" fmla="*/ 17468 w 17652"/>
                <a:gd name="connsiteY1" fmla="*/ -349 h 3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652" h="30065">
                  <a:moveTo>
                    <a:pt x="4389" y="29717"/>
                  </a:moveTo>
                  <a:cubicBezTo>
                    <a:pt x="-1312" y="22435"/>
                    <a:pt x="-5795" y="6762"/>
                    <a:pt x="17468" y="-34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2" name="任意多边形: 形状 1411">
              <a:extLst>
                <a:ext uri="{FF2B5EF4-FFF2-40B4-BE49-F238E27FC236}">
                  <a16:creationId xmlns:a16="http://schemas.microsoft.com/office/drawing/2014/main" id="{FA4C9A5B-D0D3-A7B3-6F3A-C52590FF5BE2}"/>
                </a:ext>
              </a:extLst>
            </p:cNvPr>
            <p:cNvSpPr/>
            <p:nvPr/>
          </p:nvSpPr>
          <p:spPr>
            <a:xfrm flipV="1">
              <a:off x="8225133" y="5534926"/>
              <a:ext cx="35362" cy="27165"/>
            </a:xfrm>
            <a:custGeom>
              <a:avLst/>
              <a:gdLst>
                <a:gd name="connsiteX0" fmla="*/ 32486 w 35362"/>
                <a:gd name="connsiteY0" fmla="*/ 6096 h 27165"/>
                <a:gd name="connsiteX1" fmla="*/ 13007 w 35362"/>
                <a:gd name="connsiteY1" fmla="*/ 26060 h 27165"/>
                <a:gd name="connsiteX2" fmla="*/ 8265 w 35362"/>
                <a:gd name="connsiteY2" fmla="*/ -343 h 27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362" h="27165">
                  <a:moveTo>
                    <a:pt x="32486" y="6096"/>
                  </a:moveTo>
                  <a:cubicBezTo>
                    <a:pt x="39779" y="10733"/>
                    <a:pt x="31910" y="30967"/>
                    <a:pt x="13007" y="26060"/>
                  </a:cubicBezTo>
                  <a:cubicBezTo>
                    <a:pt x="-5895" y="21152"/>
                    <a:pt x="-1686" y="-570"/>
                    <a:pt x="8265" y="-34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3" name="任意多边形: 形状 1412">
              <a:extLst>
                <a:ext uri="{FF2B5EF4-FFF2-40B4-BE49-F238E27FC236}">
                  <a16:creationId xmlns:a16="http://schemas.microsoft.com/office/drawing/2014/main" id="{9A7FF9FA-6E9E-AF18-CC34-78E76BF7B8EE}"/>
                </a:ext>
              </a:extLst>
            </p:cNvPr>
            <p:cNvSpPr/>
            <p:nvPr/>
          </p:nvSpPr>
          <p:spPr>
            <a:xfrm flipV="1">
              <a:off x="8217490" y="5496953"/>
              <a:ext cx="27341" cy="31716"/>
            </a:xfrm>
            <a:custGeom>
              <a:avLst/>
              <a:gdLst>
                <a:gd name="connsiteX0" fmla="*/ 4886 w 27341"/>
                <a:gd name="connsiteY0" fmla="*/ 31366 h 31716"/>
                <a:gd name="connsiteX1" fmla="*/ 27157 w 27341"/>
                <a:gd name="connsiteY1" fmla="*/ 1196 h 31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7341" h="31716">
                  <a:moveTo>
                    <a:pt x="4886" y="31366"/>
                  </a:moveTo>
                  <a:cubicBezTo>
                    <a:pt x="-7343" y="24956"/>
                    <a:pt x="3501" y="-7781"/>
                    <a:pt x="27157" y="119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4" name="任意多边形: 形状 1413">
              <a:extLst>
                <a:ext uri="{FF2B5EF4-FFF2-40B4-BE49-F238E27FC236}">
                  <a16:creationId xmlns:a16="http://schemas.microsoft.com/office/drawing/2014/main" id="{EC610341-89D8-0F96-B05B-66D2E85A08EB}"/>
                </a:ext>
              </a:extLst>
            </p:cNvPr>
            <p:cNvSpPr/>
            <p:nvPr/>
          </p:nvSpPr>
          <p:spPr>
            <a:xfrm flipV="1">
              <a:off x="8186904" y="5504930"/>
              <a:ext cx="33216" cy="28478"/>
            </a:xfrm>
            <a:custGeom>
              <a:avLst/>
              <a:gdLst>
                <a:gd name="connsiteX0" fmla="*/ 9516 w 33216"/>
                <a:gd name="connsiteY0" fmla="*/ 28129 h 28478"/>
                <a:gd name="connsiteX1" fmla="*/ 11638 w 33216"/>
                <a:gd name="connsiteY1" fmla="*/ 104 h 28478"/>
                <a:gd name="connsiteX2" fmla="*/ 32966 w 33216"/>
                <a:gd name="connsiteY2" fmla="*/ 15718 h 2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216" h="28478">
                  <a:moveTo>
                    <a:pt x="9516" y="28129"/>
                  </a:moveTo>
                  <a:cubicBezTo>
                    <a:pt x="-3936" y="24937"/>
                    <a:pt x="-3556" y="3190"/>
                    <a:pt x="11638" y="104"/>
                  </a:cubicBezTo>
                  <a:cubicBezTo>
                    <a:pt x="26834" y="-2991"/>
                    <a:pt x="33788" y="10573"/>
                    <a:pt x="32966" y="1571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5" name="任意多边形: 形状 1414">
              <a:extLst>
                <a:ext uri="{FF2B5EF4-FFF2-40B4-BE49-F238E27FC236}">
                  <a16:creationId xmlns:a16="http://schemas.microsoft.com/office/drawing/2014/main" id="{F92C066D-1EA5-65F2-540E-1BB0B0FE7464}"/>
                </a:ext>
              </a:extLst>
            </p:cNvPr>
            <p:cNvSpPr/>
            <p:nvPr/>
          </p:nvSpPr>
          <p:spPr>
            <a:xfrm flipV="1">
              <a:off x="8161545" y="5510526"/>
              <a:ext cx="28954" cy="28625"/>
            </a:xfrm>
            <a:custGeom>
              <a:avLst/>
              <a:gdLst>
                <a:gd name="connsiteX0" fmla="*/ 9276 w 28954"/>
                <a:gd name="connsiteY0" fmla="*/ 28277 h 28625"/>
                <a:gd name="connsiteX1" fmla="*/ 5413 w 28954"/>
                <a:gd name="connsiteY1" fmla="*/ 2406 h 28625"/>
                <a:gd name="connsiteX2" fmla="*/ 28768 w 28954"/>
                <a:gd name="connsiteY2" fmla="*/ 10487 h 28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954" h="28625">
                  <a:moveTo>
                    <a:pt x="9276" y="28277"/>
                  </a:moveTo>
                  <a:cubicBezTo>
                    <a:pt x="-1146" y="26435"/>
                    <a:pt x="-3722" y="8191"/>
                    <a:pt x="5413" y="2406"/>
                  </a:cubicBezTo>
                  <a:cubicBezTo>
                    <a:pt x="14543" y="-3377"/>
                    <a:pt x="24736" y="241"/>
                    <a:pt x="28768" y="1048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6" name="任意多边形: 形状 1415">
              <a:extLst>
                <a:ext uri="{FF2B5EF4-FFF2-40B4-BE49-F238E27FC236}">
                  <a16:creationId xmlns:a16="http://schemas.microsoft.com/office/drawing/2014/main" id="{C2E06FEA-5023-F9C8-8492-59FBA1A7F692}"/>
                </a:ext>
              </a:extLst>
            </p:cNvPr>
            <p:cNvSpPr/>
            <p:nvPr/>
          </p:nvSpPr>
          <p:spPr>
            <a:xfrm flipV="1">
              <a:off x="8206574" y="5532910"/>
              <a:ext cx="18584" cy="20234"/>
            </a:xfrm>
            <a:custGeom>
              <a:avLst/>
              <a:gdLst>
                <a:gd name="connsiteX0" fmla="*/ 2110 w 18584"/>
                <a:gd name="connsiteY0" fmla="*/ 19889 h 20234"/>
                <a:gd name="connsiteX1" fmla="*/ 18399 w 18584"/>
                <a:gd name="connsiteY1" fmla="*/ 40 h 20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584" h="20234">
                  <a:moveTo>
                    <a:pt x="2110" y="19889"/>
                  </a:moveTo>
                  <a:cubicBezTo>
                    <a:pt x="-4716" y="11687"/>
                    <a:pt x="4557" y="-2899"/>
                    <a:pt x="18399" y="4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7" name="任意多边形: 形状 1416">
              <a:extLst>
                <a:ext uri="{FF2B5EF4-FFF2-40B4-BE49-F238E27FC236}">
                  <a16:creationId xmlns:a16="http://schemas.microsoft.com/office/drawing/2014/main" id="{D0F2841B-0C7B-323A-459A-031FC64886B7}"/>
                </a:ext>
              </a:extLst>
            </p:cNvPr>
            <p:cNvSpPr/>
            <p:nvPr/>
          </p:nvSpPr>
          <p:spPr>
            <a:xfrm flipV="1">
              <a:off x="8235896" y="5528691"/>
              <a:ext cx="2903" cy="7909"/>
            </a:xfrm>
            <a:custGeom>
              <a:avLst/>
              <a:gdLst>
                <a:gd name="connsiteX0" fmla="*/ -185 w 2903"/>
                <a:gd name="connsiteY0" fmla="*/ -347 h 7909"/>
                <a:gd name="connsiteX1" fmla="*/ 2376 w 2903"/>
                <a:gd name="connsiteY1" fmla="*/ 7562 h 7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03" h="7909">
                  <a:moveTo>
                    <a:pt x="-185" y="-347"/>
                  </a:moveTo>
                  <a:cubicBezTo>
                    <a:pt x="2211" y="860"/>
                    <a:pt x="3337" y="4778"/>
                    <a:pt x="2376" y="756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8" name="任意多边形: 形状 1417">
              <a:extLst>
                <a:ext uri="{FF2B5EF4-FFF2-40B4-BE49-F238E27FC236}">
                  <a16:creationId xmlns:a16="http://schemas.microsoft.com/office/drawing/2014/main" id="{52B4B3B1-A699-F0A7-93F0-7C82AAA2D23B}"/>
                </a:ext>
              </a:extLst>
            </p:cNvPr>
            <p:cNvSpPr/>
            <p:nvPr/>
          </p:nvSpPr>
          <p:spPr>
            <a:xfrm flipV="1">
              <a:off x="8143425" y="5513621"/>
              <a:ext cx="20158" cy="21210"/>
            </a:xfrm>
            <a:custGeom>
              <a:avLst/>
              <a:gdLst>
                <a:gd name="connsiteX0" fmla="*/ 5607 w 20158"/>
                <a:gd name="connsiteY0" fmla="*/ 20862 h 21210"/>
                <a:gd name="connsiteX1" fmla="*/ 19972 w 20158"/>
                <a:gd name="connsiteY1" fmla="*/ 1419 h 21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158" h="21210">
                  <a:moveTo>
                    <a:pt x="5607" y="20862"/>
                  </a:moveTo>
                  <a:cubicBezTo>
                    <a:pt x="-5788" y="19636"/>
                    <a:pt x="-51" y="-7410"/>
                    <a:pt x="19972" y="141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9" name="任意多边形: 形状 1418">
              <a:extLst>
                <a:ext uri="{FF2B5EF4-FFF2-40B4-BE49-F238E27FC236}">
                  <a16:creationId xmlns:a16="http://schemas.microsoft.com/office/drawing/2014/main" id="{88C43998-6D81-B9B1-A4A9-E0B47D9E62B8}"/>
                </a:ext>
              </a:extLst>
            </p:cNvPr>
            <p:cNvSpPr/>
            <p:nvPr/>
          </p:nvSpPr>
          <p:spPr>
            <a:xfrm flipV="1">
              <a:off x="8204112" y="5547316"/>
              <a:ext cx="7909" cy="19980"/>
            </a:xfrm>
            <a:custGeom>
              <a:avLst/>
              <a:gdLst>
                <a:gd name="connsiteX0" fmla="*/ 5405 w 7909"/>
                <a:gd name="connsiteY0" fmla="*/ 19638 h 19980"/>
                <a:gd name="connsiteX1" fmla="*/ 7724 w 7909"/>
                <a:gd name="connsiteY1" fmla="*/ -343 h 19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909" h="19980">
                  <a:moveTo>
                    <a:pt x="5405" y="19638"/>
                  </a:moveTo>
                  <a:cubicBezTo>
                    <a:pt x="-2404" y="18054"/>
                    <a:pt x="-2390" y="890"/>
                    <a:pt x="7724" y="-34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0" name="任意多边形: 形状 1419">
              <a:extLst>
                <a:ext uri="{FF2B5EF4-FFF2-40B4-BE49-F238E27FC236}">
                  <a16:creationId xmlns:a16="http://schemas.microsoft.com/office/drawing/2014/main" id="{8AD8001A-64B5-9AD3-588C-E3F2D07C04A9}"/>
                </a:ext>
              </a:extLst>
            </p:cNvPr>
            <p:cNvSpPr/>
            <p:nvPr/>
          </p:nvSpPr>
          <p:spPr>
            <a:xfrm flipV="1">
              <a:off x="8176879" y="5538982"/>
              <a:ext cx="27474" cy="20737"/>
            </a:xfrm>
            <a:custGeom>
              <a:avLst/>
              <a:gdLst>
                <a:gd name="connsiteX0" fmla="*/ 610 w 27474"/>
                <a:gd name="connsiteY0" fmla="*/ 20393 h 20737"/>
                <a:gd name="connsiteX1" fmla="*/ 27288 w 27474"/>
                <a:gd name="connsiteY1" fmla="*/ 1051 h 20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7474" h="20737">
                  <a:moveTo>
                    <a:pt x="610" y="20393"/>
                  </a:moveTo>
                  <a:cubicBezTo>
                    <a:pt x="-3518" y="11302"/>
                    <a:pt x="8867" y="-5248"/>
                    <a:pt x="27288" y="105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1" name="任意多边形: 形状 1420">
              <a:extLst>
                <a:ext uri="{FF2B5EF4-FFF2-40B4-BE49-F238E27FC236}">
                  <a16:creationId xmlns:a16="http://schemas.microsoft.com/office/drawing/2014/main" id="{BDD0BE59-A4EE-F63A-03FF-FF8FE21415FA}"/>
                </a:ext>
              </a:extLst>
            </p:cNvPr>
            <p:cNvSpPr/>
            <p:nvPr/>
          </p:nvSpPr>
          <p:spPr>
            <a:xfrm flipV="1">
              <a:off x="8176995" y="5553031"/>
              <a:ext cx="5238" cy="17967"/>
            </a:xfrm>
            <a:custGeom>
              <a:avLst/>
              <a:gdLst>
                <a:gd name="connsiteX0" fmla="*/ 4185 w 5238"/>
                <a:gd name="connsiteY0" fmla="*/ 17626 h 17967"/>
                <a:gd name="connsiteX1" fmla="*/ 5053 w 5238"/>
                <a:gd name="connsiteY1" fmla="*/ -342 h 17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238" h="17967">
                  <a:moveTo>
                    <a:pt x="4185" y="17626"/>
                  </a:moveTo>
                  <a:cubicBezTo>
                    <a:pt x="-1662" y="13980"/>
                    <a:pt x="-1905" y="2427"/>
                    <a:pt x="5053" y="-34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2" name="任意多边形: 形状 1421">
              <a:extLst>
                <a:ext uri="{FF2B5EF4-FFF2-40B4-BE49-F238E27FC236}">
                  <a16:creationId xmlns:a16="http://schemas.microsoft.com/office/drawing/2014/main" id="{42DDB07A-97FE-571B-ACD6-F3720BA94A10}"/>
                </a:ext>
              </a:extLst>
            </p:cNvPr>
            <p:cNvSpPr/>
            <p:nvPr/>
          </p:nvSpPr>
          <p:spPr>
            <a:xfrm flipV="1">
              <a:off x="8299551" y="5699002"/>
              <a:ext cx="26063" cy="29259"/>
            </a:xfrm>
            <a:custGeom>
              <a:avLst/>
              <a:gdLst>
                <a:gd name="connsiteX0" fmla="*/ 5813 w 26063"/>
                <a:gd name="connsiteY0" fmla="*/ 28946 h 29259"/>
                <a:gd name="connsiteX1" fmla="*/ 25880 w 26063"/>
                <a:gd name="connsiteY1" fmla="*/ 449 h 29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063" h="29259">
                  <a:moveTo>
                    <a:pt x="5813" y="28946"/>
                  </a:moveTo>
                  <a:cubicBezTo>
                    <a:pt x="-7711" y="20915"/>
                    <a:pt x="2779" y="-5069"/>
                    <a:pt x="25880" y="44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3" name="任意多边形: 形状 1422">
              <a:extLst>
                <a:ext uri="{FF2B5EF4-FFF2-40B4-BE49-F238E27FC236}">
                  <a16:creationId xmlns:a16="http://schemas.microsoft.com/office/drawing/2014/main" id="{40B379DE-083B-55D0-25D8-AB288ED27D80}"/>
                </a:ext>
              </a:extLst>
            </p:cNvPr>
            <p:cNvSpPr/>
            <p:nvPr/>
          </p:nvSpPr>
          <p:spPr>
            <a:xfrm flipV="1">
              <a:off x="8300998" y="5725553"/>
              <a:ext cx="7407" cy="22342"/>
            </a:xfrm>
            <a:custGeom>
              <a:avLst/>
              <a:gdLst>
                <a:gd name="connsiteX0" fmla="*/ 7224 w 7407"/>
                <a:gd name="connsiteY0" fmla="*/ 22033 h 22342"/>
                <a:gd name="connsiteX1" fmla="*/ 1233 w 7407"/>
                <a:gd name="connsiteY1" fmla="*/ -309 h 22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07" h="22342">
                  <a:moveTo>
                    <a:pt x="7224" y="22033"/>
                  </a:moveTo>
                  <a:cubicBezTo>
                    <a:pt x="244" y="17467"/>
                    <a:pt x="-1922" y="6314"/>
                    <a:pt x="1233" y="-30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4" name="任意多边形: 形状 1423">
              <a:extLst>
                <a:ext uri="{FF2B5EF4-FFF2-40B4-BE49-F238E27FC236}">
                  <a16:creationId xmlns:a16="http://schemas.microsoft.com/office/drawing/2014/main" id="{6F441FEF-C460-B5A5-7BA6-1739B4DA562D}"/>
                </a:ext>
              </a:extLst>
            </p:cNvPr>
            <p:cNvSpPr/>
            <p:nvPr/>
          </p:nvSpPr>
          <p:spPr>
            <a:xfrm flipV="1">
              <a:off x="8281616" y="5723818"/>
              <a:ext cx="22708" cy="5923"/>
            </a:xfrm>
            <a:custGeom>
              <a:avLst/>
              <a:gdLst>
                <a:gd name="connsiteX0" fmla="*/ -184 w 22708"/>
                <a:gd name="connsiteY0" fmla="*/ 2093 h 5923"/>
                <a:gd name="connsiteX1" fmla="*/ 22525 w 22708"/>
                <a:gd name="connsiteY1" fmla="*/ -311 h 5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708" h="5923">
                  <a:moveTo>
                    <a:pt x="-184" y="2093"/>
                  </a:moveTo>
                  <a:cubicBezTo>
                    <a:pt x="4869" y="7061"/>
                    <a:pt x="16671" y="7211"/>
                    <a:pt x="22525" y="-31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5" name="任意多边形: 形状 1424">
              <a:extLst>
                <a:ext uri="{FF2B5EF4-FFF2-40B4-BE49-F238E27FC236}">
                  <a16:creationId xmlns:a16="http://schemas.microsoft.com/office/drawing/2014/main" id="{EED1E68B-D6AC-BB23-A9E0-F956D15EF3E3}"/>
                </a:ext>
              </a:extLst>
            </p:cNvPr>
            <p:cNvSpPr/>
            <p:nvPr/>
          </p:nvSpPr>
          <p:spPr>
            <a:xfrm flipV="1">
              <a:off x="8281259" y="5701880"/>
              <a:ext cx="19190" cy="3789"/>
            </a:xfrm>
            <a:custGeom>
              <a:avLst/>
              <a:gdLst>
                <a:gd name="connsiteX0" fmla="*/ -184 w 19190"/>
                <a:gd name="connsiteY0" fmla="*/ -315 h 3789"/>
                <a:gd name="connsiteX1" fmla="*/ 19007 w 19190"/>
                <a:gd name="connsiteY1" fmla="*/ 322 h 3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90" h="3789">
                  <a:moveTo>
                    <a:pt x="-184" y="-315"/>
                  </a:moveTo>
                  <a:cubicBezTo>
                    <a:pt x="4303" y="4193"/>
                    <a:pt x="14622" y="5013"/>
                    <a:pt x="19007" y="32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6" name="任意多边形: 形状 1425">
              <a:extLst>
                <a:ext uri="{FF2B5EF4-FFF2-40B4-BE49-F238E27FC236}">
                  <a16:creationId xmlns:a16="http://schemas.microsoft.com/office/drawing/2014/main" id="{2FAA9B2F-533C-BAB1-6CDF-3F52C7F7B588}"/>
                </a:ext>
              </a:extLst>
            </p:cNvPr>
            <p:cNvSpPr/>
            <p:nvPr/>
          </p:nvSpPr>
          <p:spPr>
            <a:xfrm flipV="1">
              <a:off x="8861993" y="5749491"/>
              <a:ext cx="30414" cy="44123"/>
            </a:xfrm>
            <a:custGeom>
              <a:avLst/>
              <a:gdLst>
                <a:gd name="connsiteX0" fmla="*/ 30243 w 30414"/>
                <a:gd name="connsiteY0" fmla="*/ 40376 h 44123"/>
                <a:gd name="connsiteX1" fmla="*/ 15369 w 30414"/>
                <a:gd name="connsiteY1" fmla="*/ -302 h 44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414" h="44123">
                  <a:moveTo>
                    <a:pt x="30243" y="40376"/>
                  </a:moveTo>
                  <a:cubicBezTo>
                    <a:pt x="2403" y="57460"/>
                    <a:pt x="-13998" y="5776"/>
                    <a:pt x="15369" y="-30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7" name="任意多边形: 形状 1426">
              <a:extLst>
                <a:ext uri="{FF2B5EF4-FFF2-40B4-BE49-F238E27FC236}">
                  <a16:creationId xmlns:a16="http://schemas.microsoft.com/office/drawing/2014/main" id="{6D7C1AB0-B39B-CD13-C913-46BCB031D814}"/>
                </a:ext>
              </a:extLst>
            </p:cNvPr>
            <p:cNvSpPr/>
            <p:nvPr/>
          </p:nvSpPr>
          <p:spPr>
            <a:xfrm flipV="1">
              <a:off x="8855657" y="5779964"/>
              <a:ext cx="14461" cy="25387"/>
            </a:xfrm>
            <a:custGeom>
              <a:avLst/>
              <a:gdLst>
                <a:gd name="connsiteX0" fmla="*/ 6932 w 14461"/>
                <a:gd name="connsiteY0" fmla="*/ 25089 h 25387"/>
                <a:gd name="connsiteX1" fmla="*/ 14290 w 14461"/>
                <a:gd name="connsiteY1" fmla="*/ -265 h 25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461" h="25387">
                  <a:moveTo>
                    <a:pt x="6932" y="25089"/>
                  </a:moveTo>
                  <a:cubicBezTo>
                    <a:pt x="-4167" y="19594"/>
                    <a:pt x="-2661" y="-1235"/>
                    <a:pt x="14290" y="-26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8" name="任意多边形: 形状 1427">
              <a:extLst>
                <a:ext uri="{FF2B5EF4-FFF2-40B4-BE49-F238E27FC236}">
                  <a16:creationId xmlns:a16="http://schemas.microsoft.com/office/drawing/2014/main" id="{67D63F32-FAC8-3B04-5B80-7900144570ED}"/>
                </a:ext>
              </a:extLst>
            </p:cNvPr>
            <p:cNvSpPr/>
            <p:nvPr/>
          </p:nvSpPr>
          <p:spPr>
            <a:xfrm flipV="1">
              <a:off x="8859068" y="5805087"/>
              <a:ext cx="31303" cy="36675"/>
            </a:xfrm>
            <a:custGeom>
              <a:avLst/>
              <a:gdLst>
                <a:gd name="connsiteX0" fmla="*/ 6736 w 31303"/>
                <a:gd name="connsiteY0" fmla="*/ 36383 h 36675"/>
                <a:gd name="connsiteX1" fmla="*/ 31132 w 31303"/>
                <a:gd name="connsiteY1" fmla="*/ 2694 h 3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303" h="36675">
                  <a:moveTo>
                    <a:pt x="6736" y="36383"/>
                  </a:moveTo>
                  <a:cubicBezTo>
                    <a:pt x="-10041" y="27955"/>
                    <a:pt x="5938" y="-11298"/>
                    <a:pt x="31132" y="269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9" name="任意多边形: 形状 1428">
              <a:extLst>
                <a:ext uri="{FF2B5EF4-FFF2-40B4-BE49-F238E27FC236}">
                  <a16:creationId xmlns:a16="http://schemas.microsoft.com/office/drawing/2014/main" id="{177B03FA-5DFD-D96B-405E-538093354F03}"/>
                </a:ext>
              </a:extLst>
            </p:cNvPr>
            <p:cNvSpPr/>
            <p:nvPr/>
          </p:nvSpPr>
          <p:spPr>
            <a:xfrm flipV="1">
              <a:off x="8874669" y="5841043"/>
              <a:ext cx="36401" cy="27661"/>
            </a:xfrm>
            <a:custGeom>
              <a:avLst/>
              <a:gdLst>
                <a:gd name="connsiteX0" fmla="*/ 1017 w 36401"/>
                <a:gd name="connsiteY0" fmla="*/ 27375 h 27661"/>
                <a:gd name="connsiteX1" fmla="*/ 36230 w 36401"/>
                <a:gd name="connsiteY1" fmla="*/ 11608 h 27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401" h="27661">
                  <a:moveTo>
                    <a:pt x="1017" y="27375"/>
                  </a:moveTo>
                  <a:cubicBezTo>
                    <a:pt x="-6717" y="14306"/>
                    <a:pt x="25420" y="-17482"/>
                    <a:pt x="36230" y="1160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0" name="任意多边形: 形状 1429">
              <a:extLst>
                <a:ext uri="{FF2B5EF4-FFF2-40B4-BE49-F238E27FC236}">
                  <a16:creationId xmlns:a16="http://schemas.microsoft.com/office/drawing/2014/main" id="{0D17EBA5-A971-2AFD-6801-20CBA56DCB4F}"/>
                </a:ext>
              </a:extLst>
            </p:cNvPr>
            <p:cNvSpPr/>
            <p:nvPr/>
          </p:nvSpPr>
          <p:spPr>
            <a:xfrm flipV="1">
              <a:off x="8898707" y="5868547"/>
              <a:ext cx="42565" cy="29590"/>
            </a:xfrm>
            <a:custGeom>
              <a:avLst/>
              <a:gdLst>
                <a:gd name="connsiteX0" fmla="*/ -161 w 42565"/>
                <a:gd name="connsiteY0" fmla="*/ 29309 h 29590"/>
                <a:gd name="connsiteX1" fmla="*/ 42395 w 42565"/>
                <a:gd name="connsiteY1" fmla="*/ 10522 h 29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565" h="29590">
                  <a:moveTo>
                    <a:pt x="-161" y="29309"/>
                  </a:moveTo>
                  <a:cubicBezTo>
                    <a:pt x="-819" y="8496"/>
                    <a:pt x="31615" y="-14231"/>
                    <a:pt x="42395" y="1052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1" name="任意多边形: 形状 1430">
              <a:extLst>
                <a:ext uri="{FF2B5EF4-FFF2-40B4-BE49-F238E27FC236}">
                  <a16:creationId xmlns:a16="http://schemas.microsoft.com/office/drawing/2014/main" id="{7EAA6506-5EB6-E442-AF4D-20D614F5E08A}"/>
                </a:ext>
              </a:extLst>
            </p:cNvPr>
            <p:cNvSpPr/>
            <p:nvPr/>
          </p:nvSpPr>
          <p:spPr>
            <a:xfrm flipV="1">
              <a:off x="8924078" y="5898194"/>
              <a:ext cx="41425" cy="27865"/>
            </a:xfrm>
            <a:custGeom>
              <a:avLst/>
              <a:gdLst>
                <a:gd name="connsiteX0" fmla="*/ -170 w 41425"/>
                <a:gd name="connsiteY0" fmla="*/ 27590 h 27865"/>
                <a:gd name="connsiteX1" fmla="*/ 41256 w 41425"/>
                <a:gd name="connsiteY1" fmla="*/ 7888 h 27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425" h="27865">
                  <a:moveTo>
                    <a:pt x="-170" y="27590"/>
                  </a:moveTo>
                  <a:cubicBezTo>
                    <a:pt x="424" y="13058"/>
                    <a:pt x="29125" y="-13835"/>
                    <a:pt x="41256" y="788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2" name="任意多边形: 形状 1431">
              <a:extLst>
                <a:ext uri="{FF2B5EF4-FFF2-40B4-BE49-F238E27FC236}">
                  <a16:creationId xmlns:a16="http://schemas.microsoft.com/office/drawing/2014/main" id="{73A9C64F-5F4D-A069-FD14-EAB17383F44A}"/>
                </a:ext>
              </a:extLst>
            </p:cNvPr>
            <p:cNvSpPr/>
            <p:nvPr/>
          </p:nvSpPr>
          <p:spPr>
            <a:xfrm flipV="1">
              <a:off x="8872110" y="5686381"/>
              <a:ext cx="32587" cy="33448"/>
            </a:xfrm>
            <a:custGeom>
              <a:avLst/>
              <a:gdLst>
                <a:gd name="connsiteX0" fmla="*/ 242 w 32587"/>
                <a:gd name="connsiteY0" fmla="*/ 33133 h 33448"/>
                <a:gd name="connsiteX1" fmla="*/ 32416 w 32587"/>
                <a:gd name="connsiteY1" fmla="*/ -315 h 33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587" h="33448">
                  <a:moveTo>
                    <a:pt x="242" y="33133"/>
                  </a:moveTo>
                  <a:cubicBezTo>
                    <a:pt x="-2723" y="18130"/>
                    <a:pt x="10502" y="3766"/>
                    <a:pt x="32416" y="-31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3" name="任意多边形: 形状 1432">
              <a:extLst>
                <a:ext uri="{FF2B5EF4-FFF2-40B4-BE49-F238E27FC236}">
                  <a16:creationId xmlns:a16="http://schemas.microsoft.com/office/drawing/2014/main" id="{834E7529-E310-2077-7AFF-F5E1C77F9801}"/>
                </a:ext>
              </a:extLst>
            </p:cNvPr>
            <p:cNvSpPr/>
            <p:nvPr/>
          </p:nvSpPr>
          <p:spPr>
            <a:xfrm flipV="1">
              <a:off x="8818674" y="5688643"/>
              <a:ext cx="39018" cy="22579"/>
            </a:xfrm>
            <a:custGeom>
              <a:avLst/>
              <a:gdLst>
                <a:gd name="connsiteX0" fmla="*/ 38080 w 39018"/>
                <a:gd name="connsiteY0" fmla="*/ 22264 h 22579"/>
                <a:gd name="connsiteX1" fmla="*/ -172 w 39018"/>
                <a:gd name="connsiteY1" fmla="*/ 10015 h 22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018" h="22579">
                  <a:moveTo>
                    <a:pt x="38080" y="22264"/>
                  </a:moveTo>
                  <a:cubicBezTo>
                    <a:pt x="44529" y="8381"/>
                    <a:pt x="8412" y="-13392"/>
                    <a:pt x="-172" y="1001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4" name="任意多边形: 形状 1433">
              <a:extLst>
                <a:ext uri="{FF2B5EF4-FFF2-40B4-BE49-F238E27FC236}">
                  <a16:creationId xmlns:a16="http://schemas.microsoft.com/office/drawing/2014/main" id="{44213119-FA80-B43E-6F80-EEB746C6ADF0}"/>
                </a:ext>
              </a:extLst>
            </p:cNvPr>
            <p:cNvSpPr/>
            <p:nvPr/>
          </p:nvSpPr>
          <p:spPr>
            <a:xfrm flipV="1">
              <a:off x="8844425" y="5708408"/>
              <a:ext cx="40933" cy="12799"/>
            </a:xfrm>
            <a:custGeom>
              <a:avLst/>
              <a:gdLst>
                <a:gd name="connsiteX0" fmla="*/ -172 w 40933"/>
                <a:gd name="connsiteY0" fmla="*/ 12486 h 12799"/>
                <a:gd name="connsiteX1" fmla="*/ 40762 w 40933"/>
                <a:gd name="connsiteY1" fmla="*/ 8338 h 12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0933" h="12799">
                  <a:moveTo>
                    <a:pt x="-172" y="12486"/>
                  </a:moveTo>
                  <a:cubicBezTo>
                    <a:pt x="8183" y="-975"/>
                    <a:pt x="25653" y="-6053"/>
                    <a:pt x="40762" y="833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5" name="任意多边形: 形状 1434">
              <a:extLst>
                <a:ext uri="{FF2B5EF4-FFF2-40B4-BE49-F238E27FC236}">
                  <a16:creationId xmlns:a16="http://schemas.microsoft.com/office/drawing/2014/main" id="{147CE773-C8B3-4638-8785-03AF8A2A95F9}"/>
                </a:ext>
              </a:extLst>
            </p:cNvPr>
            <p:cNvSpPr/>
            <p:nvPr/>
          </p:nvSpPr>
          <p:spPr>
            <a:xfrm flipV="1">
              <a:off x="8868476" y="5721147"/>
              <a:ext cx="24008" cy="31879"/>
            </a:xfrm>
            <a:custGeom>
              <a:avLst/>
              <a:gdLst>
                <a:gd name="connsiteX0" fmla="*/ 1019 w 24008"/>
                <a:gd name="connsiteY0" fmla="*/ 31571 h 31879"/>
                <a:gd name="connsiteX1" fmla="*/ 23837 w 24008"/>
                <a:gd name="connsiteY1" fmla="*/ -309 h 31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008" h="31879">
                  <a:moveTo>
                    <a:pt x="1019" y="31571"/>
                  </a:moveTo>
                  <a:cubicBezTo>
                    <a:pt x="-3479" y="21894"/>
                    <a:pt x="4914" y="6778"/>
                    <a:pt x="23837" y="-30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6" name="任意多边形: 形状 1435">
              <a:extLst>
                <a:ext uri="{FF2B5EF4-FFF2-40B4-BE49-F238E27FC236}">
                  <a16:creationId xmlns:a16="http://schemas.microsoft.com/office/drawing/2014/main" id="{78CEAFAD-85D2-091A-17CC-8230EA2AC0DE}"/>
                </a:ext>
              </a:extLst>
            </p:cNvPr>
            <p:cNvSpPr/>
            <p:nvPr/>
          </p:nvSpPr>
          <p:spPr>
            <a:xfrm flipV="1">
              <a:off x="8799005" y="5711503"/>
              <a:ext cx="35687" cy="26198"/>
            </a:xfrm>
            <a:custGeom>
              <a:avLst/>
              <a:gdLst>
                <a:gd name="connsiteX0" fmla="*/ 34651 w 35687"/>
                <a:gd name="connsiteY0" fmla="*/ 25888 h 26198"/>
                <a:gd name="connsiteX1" fmla="*/ -173 w 35687"/>
                <a:gd name="connsiteY1" fmla="*/ 8740 h 26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687" h="26198">
                  <a:moveTo>
                    <a:pt x="34651" y="25888"/>
                  </a:moveTo>
                  <a:cubicBezTo>
                    <a:pt x="41823" y="2825"/>
                    <a:pt x="2057" y="-10096"/>
                    <a:pt x="-173" y="874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7" name="任意多边形: 形状 1436">
              <a:extLst>
                <a:ext uri="{FF2B5EF4-FFF2-40B4-BE49-F238E27FC236}">
                  <a16:creationId xmlns:a16="http://schemas.microsoft.com/office/drawing/2014/main" id="{543E5A3A-D2B3-7AF4-07E0-8B499F42C2BF}"/>
                </a:ext>
              </a:extLst>
            </p:cNvPr>
            <p:cNvSpPr/>
            <p:nvPr/>
          </p:nvSpPr>
          <p:spPr>
            <a:xfrm flipV="1">
              <a:off x="8833233" y="5725315"/>
              <a:ext cx="35998" cy="12502"/>
            </a:xfrm>
            <a:custGeom>
              <a:avLst/>
              <a:gdLst>
                <a:gd name="connsiteX0" fmla="*/ -172 w 35998"/>
                <a:gd name="connsiteY0" fmla="*/ 12193 h 12502"/>
                <a:gd name="connsiteX1" fmla="*/ 35827 w 35998"/>
                <a:gd name="connsiteY1" fmla="*/ 6271 h 12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998" h="12502">
                  <a:moveTo>
                    <a:pt x="-172" y="12193"/>
                  </a:moveTo>
                  <a:cubicBezTo>
                    <a:pt x="3766" y="2080"/>
                    <a:pt x="24775" y="-6872"/>
                    <a:pt x="35827" y="627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8" name="任意多边形: 形状 1437">
              <a:extLst>
                <a:ext uri="{FF2B5EF4-FFF2-40B4-BE49-F238E27FC236}">
                  <a16:creationId xmlns:a16="http://schemas.microsoft.com/office/drawing/2014/main" id="{EDC17B46-BAB5-3E41-ED23-71A924121E4A}"/>
                </a:ext>
              </a:extLst>
            </p:cNvPr>
            <p:cNvSpPr/>
            <p:nvPr/>
          </p:nvSpPr>
          <p:spPr>
            <a:xfrm flipV="1">
              <a:off x="8851448" y="5737816"/>
              <a:ext cx="12609" cy="25517"/>
            </a:xfrm>
            <a:custGeom>
              <a:avLst/>
              <a:gdLst>
                <a:gd name="connsiteX0" fmla="*/ 1378 w 12609"/>
                <a:gd name="connsiteY0" fmla="*/ 25211 h 25517"/>
                <a:gd name="connsiteX1" fmla="*/ 12438 w 12609"/>
                <a:gd name="connsiteY1" fmla="*/ -306 h 25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609" h="25517">
                  <a:moveTo>
                    <a:pt x="1378" y="25211"/>
                  </a:moveTo>
                  <a:cubicBezTo>
                    <a:pt x="-2973" y="14899"/>
                    <a:pt x="2193" y="6726"/>
                    <a:pt x="12438" y="-30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9" name="任意多边形: 形状 1438">
              <a:extLst>
                <a:ext uri="{FF2B5EF4-FFF2-40B4-BE49-F238E27FC236}">
                  <a16:creationId xmlns:a16="http://schemas.microsoft.com/office/drawing/2014/main" id="{697CA111-7C0E-6F11-9EAC-B1E9F07B5FE5}"/>
                </a:ext>
              </a:extLst>
            </p:cNvPr>
            <p:cNvSpPr/>
            <p:nvPr/>
          </p:nvSpPr>
          <p:spPr>
            <a:xfrm flipV="1">
              <a:off x="8820850" y="5735435"/>
              <a:ext cx="35995" cy="24899"/>
            </a:xfrm>
            <a:custGeom>
              <a:avLst/>
              <a:gdLst>
                <a:gd name="connsiteX0" fmla="*/ -172 w 35995"/>
                <a:gd name="connsiteY0" fmla="*/ 24593 h 24899"/>
                <a:gd name="connsiteX1" fmla="*/ 35823 w 35995"/>
                <a:gd name="connsiteY1" fmla="*/ 2337 h 24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995" h="24899">
                  <a:moveTo>
                    <a:pt x="-172" y="24593"/>
                  </a:moveTo>
                  <a:cubicBezTo>
                    <a:pt x="707" y="8794"/>
                    <a:pt x="18166" y="-6623"/>
                    <a:pt x="35823" y="233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0" name="任意多边形: 形状 1439">
              <a:extLst>
                <a:ext uri="{FF2B5EF4-FFF2-40B4-BE49-F238E27FC236}">
                  <a16:creationId xmlns:a16="http://schemas.microsoft.com/office/drawing/2014/main" id="{0BE4AD0A-2CE0-2ACB-8760-0D29C2DD601C}"/>
                </a:ext>
              </a:extLst>
            </p:cNvPr>
            <p:cNvSpPr/>
            <p:nvPr/>
          </p:nvSpPr>
          <p:spPr>
            <a:xfrm flipV="1">
              <a:off x="8839949" y="5760319"/>
              <a:ext cx="15508" cy="31230"/>
            </a:xfrm>
            <a:custGeom>
              <a:avLst/>
              <a:gdLst>
                <a:gd name="connsiteX0" fmla="*/ 2994 w 15508"/>
                <a:gd name="connsiteY0" fmla="*/ 30929 h 31230"/>
                <a:gd name="connsiteX1" fmla="*/ 15336 w 15508"/>
                <a:gd name="connsiteY1" fmla="*/ -301 h 31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508" h="31230">
                  <a:moveTo>
                    <a:pt x="2994" y="30929"/>
                  </a:moveTo>
                  <a:cubicBezTo>
                    <a:pt x="-4430" y="20926"/>
                    <a:pt x="1817" y="4995"/>
                    <a:pt x="15336" y="-30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1" name="任意多边形: 形状 1440">
              <a:extLst>
                <a:ext uri="{FF2B5EF4-FFF2-40B4-BE49-F238E27FC236}">
                  <a16:creationId xmlns:a16="http://schemas.microsoft.com/office/drawing/2014/main" id="{C5749D8E-5114-F783-F738-26BBD12163B2}"/>
                </a:ext>
              </a:extLst>
            </p:cNvPr>
            <p:cNvSpPr/>
            <p:nvPr/>
          </p:nvSpPr>
          <p:spPr>
            <a:xfrm flipV="1">
              <a:off x="8785965" y="5737540"/>
              <a:ext cx="29667" cy="23775"/>
            </a:xfrm>
            <a:custGeom>
              <a:avLst/>
              <a:gdLst>
                <a:gd name="connsiteX0" fmla="*/ -173 w 29667"/>
                <a:gd name="connsiteY0" fmla="*/ 4143 h 23775"/>
                <a:gd name="connsiteX1" fmla="*/ 29494 w 29667"/>
                <a:gd name="connsiteY1" fmla="*/ 23469 h 23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667" h="23775">
                  <a:moveTo>
                    <a:pt x="-173" y="4143"/>
                  </a:moveTo>
                  <a:cubicBezTo>
                    <a:pt x="6731" y="-7305"/>
                    <a:pt x="29671" y="4845"/>
                    <a:pt x="29494" y="2346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2" name="任意多边形: 形状 1441">
              <a:extLst>
                <a:ext uri="{FF2B5EF4-FFF2-40B4-BE49-F238E27FC236}">
                  <a16:creationId xmlns:a16="http://schemas.microsoft.com/office/drawing/2014/main" id="{0567313F-8B70-0F2F-456F-C3D6AC6B0996}"/>
                </a:ext>
              </a:extLst>
            </p:cNvPr>
            <p:cNvSpPr/>
            <p:nvPr/>
          </p:nvSpPr>
          <p:spPr>
            <a:xfrm flipV="1">
              <a:off x="8784774" y="5758375"/>
              <a:ext cx="20853" cy="28307"/>
            </a:xfrm>
            <a:custGeom>
              <a:avLst/>
              <a:gdLst>
                <a:gd name="connsiteX0" fmla="*/ -173 w 20853"/>
                <a:gd name="connsiteY0" fmla="*/ 1891 h 28307"/>
                <a:gd name="connsiteX1" fmla="*/ 19637 w 20853"/>
                <a:gd name="connsiteY1" fmla="*/ 28005 h 28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853" h="28307">
                  <a:moveTo>
                    <a:pt x="-173" y="1891"/>
                  </a:moveTo>
                  <a:cubicBezTo>
                    <a:pt x="11383" y="-6515"/>
                    <a:pt x="24506" y="10758"/>
                    <a:pt x="19637" y="2800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3" name="任意多边形: 形状 1442">
              <a:extLst>
                <a:ext uri="{FF2B5EF4-FFF2-40B4-BE49-F238E27FC236}">
                  <a16:creationId xmlns:a16="http://schemas.microsoft.com/office/drawing/2014/main" id="{FFCA3CCE-FA05-4B22-9966-BB4ADE15CEEF}"/>
                </a:ext>
              </a:extLst>
            </p:cNvPr>
            <p:cNvSpPr/>
            <p:nvPr/>
          </p:nvSpPr>
          <p:spPr>
            <a:xfrm flipV="1">
              <a:off x="8801053" y="5781162"/>
              <a:ext cx="13699" cy="37952"/>
            </a:xfrm>
            <a:custGeom>
              <a:avLst/>
              <a:gdLst>
                <a:gd name="connsiteX0" fmla="*/ 575 w 13699"/>
                <a:gd name="connsiteY0" fmla="*/ 158 h 37952"/>
                <a:gd name="connsiteX1" fmla="*/ -173 w 13699"/>
                <a:gd name="connsiteY1" fmla="*/ 37656 h 3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699" h="37952">
                  <a:moveTo>
                    <a:pt x="575" y="158"/>
                  </a:moveTo>
                  <a:cubicBezTo>
                    <a:pt x="12152" y="-3913"/>
                    <a:pt x="23073" y="20206"/>
                    <a:pt x="-173" y="3765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4" name="任意多边形: 形状 1443">
              <a:extLst>
                <a:ext uri="{FF2B5EF4-FFF2-40B4-BE49-F238E27FC236}">
                  <a16:creationId xmlns:a16="http://schemas.microsoft.com/office/drawing/2014/main" id="{7BBD1A8F-8FDD-FCA6-17EB-9B9A49AE3E4B}"/>
                </a:ext>
              </a:extLst>
            </p:cNvPr>
            <p:cNvSpPr/>
            <p:nvPr/>
          </p:nvSpPr>
          <p:spPr>
            <a:xfrm flipV="1">
              <a:off x="8813538" y="5812973"/>
              <a:ext cx="19026" cy="41681"/>
            </a:xfrm>
            <a:custGeom>
              <a:avLst/>
              <a:gdLst>
                <a:gd name="connsiteX0" fmla="*/ 8449 w 19026"/>
                <a:gd name="connsiteY0" fmla="*/ -14 h 41681"/>
                <a:gd name="connsiteX1" fmla="*/ -173 w 19026"/>
                <a:gd name="connsiteY1" fmla="*/ 41391 h 41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26" h="41681">
                  <a:moveTo>
                    <a:pt x="8449" y="-14"/>
                  </a:moveTo>
                  <a:cubicBezTo>
                    <a:pt x="19887" y="-3447"/>
                    <a:pt x="27626" y="25957"/>
                    <a:pt x="-173" y="4139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5" name="任意多边形: 形状 1444">
              <a:extLst>
                <a:ext uri="{FF2B5EF4-FFF2-40B4-BE49-F238E27FC236}">
                  <a16:creationId xmlns:a16="http://schemas.microsoft.com/office/drawing/2014/main" id="{91DF747A-C73F-1274-199D-11AB64FF91C8}"/>
                </a:ext>
              </a:extLst>
            </p:cNvPr>
            <p:cNvSpPr/>
            <p:nvPr/>
          </p:nvSpPr>
          <p:spPr>
            <a:xfrm flipV="1">
              <a:off x="8832248" y="5847098"/>
              <a:ext cx="27015" cy="39189"/>
            </a:xfrm>
            <a:custGeom>
              <a:avLst/>
              <a:gdLst>
                <a:gd name="connsiteX0" fmla="*/ 21291 w 27015"/>
                <a:gd name="connsiteY0" fmla="*/ -284 h 39189"/>
                <a:gd name="connsiteX1" fmla="*/ -172 w 27015"/>
                <a:gd name="connsiteY1" fmla="*/ 38905 h 39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7015" h="39189">
                  <a:moveTo>
                    <a:pt x="21291" y="-284"/>
                  </a:moveTo>
                  <a:cubicBezTo>
                    <a:pt x="34297" y="5634"/>
                    <a:pt x="23364" y="36515"/>
                    <a:pt x="-172" y="3890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6" name="任意多边形: 形状 1445">
              <a:extLst>
                <a:ext uri="{FF2B5EF4-FFF2-40B4-BE49-F238E27FC236}">
                  <a16:creationId xmlns:a16="http://schemas.microsoft.com/office/drawing/2014/main" id="{F29C2F48-C110-8897-55D2-34052D824D26}"/>
                </a:ext>
              </a:extLst>
            </p:cNvPr>
            <p:cNvSpPr/>
            <p:nvPr/>
          </p:nvSpPr>
          <p:spPr>
            <a:xfrm flipV="1">
              <a:off x="8860012" y="5877243"/>
              <a:ext cx="21758" cy="37264"/>
            </a:xfrm>
            <a:custGeom>
              <a:avLst/>
              <a:gdLst>
                <a:gd name="connsiteX0" fmla="*/ 2934 w 21758"/>
                <a:gd name="connsiteY0" fmla="*/ 2344 h 37264"/>
                <a:gd name="connsiteX1" fmla="*/ -172 w 21758"/>
                <a:gd name="connsiteY1" fmla="*/ 36986 h 37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758" h="37264">
                  <a:moveTo>
                    <a:pt x="2934" y="2344"/>
                  </a:moveTo>
                  <a:cubicBezTo>
                    <a:pt x="12762" y="-8781"/>
                    <a:pt x="41108" y="17912"/>
                    <a:pt x="-172" y="3698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7" name="任意多边形: 形状 1446">
              <a:extLst>
                <a:ext uri="{FF2B5EF4-FFF2-40B4-BE49-F238E27FC236}">
                  <a16:creationId xmlns:a16="http://schemas.microsoft.com/office/drawing/2014/main" id="{CC606CB6-10CF-EDA8-742D-DB50C3DA255B}"/>
                </a:ext>
              </a:extLst>
            </p:cNvPr>
            <p:cNvSpPr/>
            <p:nvPr/>
          </p:nvSpPr>
          <p:spPr>
            <a:xfrm flipV="1">
              <a:off x="8882286" y="5902268"/>
              <a:ext cx="19562" cy="24324"/>
            </a:xfrm>
            <a:custGeom>
              <a:avLst/>
              <a:gdLst>
                <a:gd name="connsiteX0" fmla="*/ 2806 w 19562"/>
                <a:gd name="connsiteY0" fmla="*/ 383 h 24324"/>
                <a:gd name="connsiteX1" fmla="*/ -171 w 19562"/>
                <a:gd name="connsiteY1" fmla="*/ 24050 h 24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562" h="24324">
                  <a:moveTo>
                    <a:pt x="2806" y="383"/>
                  </a:moveTo>
                  <a:cubicBezTo>
                    <a:pt x="15020" y="-3542"/>
                    <a:pt x="34462" y="10823"/>
                    <a:pt x="-171" y="2405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8" name="任意多边形: 形状 1447">
              <a:extLst>
                <a:ext uri="{FF2B5EF4-FFF2-40B4-BE49-F238E27FC236}">
                  <a16:creationId xmlns:a16="http://schemas.microsoft.com/office/drawing/2014/main" id="{7D887632-26D4-1813-E547-718B101FAB5B}"/>
                </a:ext>
              </a:extLst>
            </p:cNvPr>
            <p:cNvSpPr/>
            <p:nvPr/>
          </p:nvSpPr>
          <p:spPr>
            <a:xfrm flipV="1">
              <a:off x="8902357" y="5917741"/>
              <a:ext cx="17939" cy="27098"/>
            </a:xfrm>
            <a:custGeom>
              <a:avLst/>
              <a:gdLst>
                <a:gd name="connsiteX0" fmla="*/ 5000 w 17939"/>
                <a:gd name="connsiteY0" fmla="*/ 2321 h 27098"/>
                <a:gd name="connsiteX1" fmla="*/ -171 w 17939"/>
                <a:gd name="connsiteY1" fmla="*/ 26826 h 27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939" h="27098">
                  <a:moveTo>
                    <a:pt x="5000" y="2321"/>
                  </a:moveTo>
                  <a:cubicBezTo>
                    <a:pt x="11371" y="-8253"/>
                    <a:pt x="32875" y="16244"/>
                    <a:pt x="-171" y="2682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9" name="任意多边形: 形状 1448">
              <a:extLst>
                <a:ext uri="{FF2B5EF4-FFF2-40B4-BE49-F238E27FC236}">
                  <a16:creationId xmlns:a16="http://schemas.microsoft.com/office/drawing/2014/main" id="{8472FCBB-BD96-55F4-F7F4-D39B601BF168}"/>
                </a:ext>
              </a:extLst>
            </p:cNvPr>
            <p:cNvSpPr/>
            <p:nvPr/>
          </p:nvSpPr>
          <p:spPr>
            <a:xfrm flipV="1">
              <a:off x="8804658" y="5758295"/>
              <a:ext cx="38459" cy="12279"/>
            </a:xfrm>
            <a:custGeom>
              <a:avLst/>
              <a:gdLst>
                <a:gd name="connsiteX0" fmla="*/ -172 w 38459"/>
                <a:gd name="connsiteY0" fmla="*/ 11976 h 12279"/>
                <a:gd name="connsiteX1" fmla="*/ 38287 w 38459"/>
                <a:gd name="connsiteY1" fmla="*/ 9939 h 12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459" h="12279">
                  <a:moveTo>
                    <a:pt x="-172" y="11976"/>
                  </a:moveTo>
                  <a:cubicBezTo>
                    <a:pt x="7302" y="-2015"/>
                    <a:pt x="30488" y="-5816"/>
                    <a:pt x="38287" y="993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0" name="任意多边形: 形状 1449">
              <a:extLst>
                <a:ext uri="{FF2B5EF4-FFF2-40B4-BE49-F238E27FC236}">
                  <a16:creationId xmlns:a16="http://schemas.microsoft.com/office/drawing/2014/main" id="{60D8EA06-4FCC-B4FE-ADDD-C6AB6E8DA312}"/>
                </a:ext>
              </a:extLst>
            </p:cNvPr>
            <p:cNvSpPr/>
            <p:nvPr/>
          </p:nvSpPr>
          <p:spPr>
            <a:xfrm flipV="1">
              <a:off x="8809941" y="5770201"/>
              <a:ext cx="20315" cy="20969"/>
            </a:xfrm>
            <a:custGeom>
              <a:avLst/>
              <a:gdLst>
                <a:gd name="connsiteX0" fmla="*/ 20143 w 20315"/>
                <a:gd name="connsiteY0" fmla="*/ 20669 h 20969"/>
                <a:gd name="connsiteX1" fmla="*/ -173 w 20315"/>
                <a:gd name="connsiteY1" fmla="*/ -224 h 20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315" h="20969">
                  <a:moveTo>
                    <a:pt x="20143" y="20669"/>
                  </a:moveTo>
                  <a:cubicBezTo>
                    <a:pt x="19594" y="11210"/>
                    <a:pt x="9423" y="-1402"/>
                    <a:pt x="-173" y="-22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1" name="任意多边形: 形状 1450">
              <a:extLst>
                <a:ext uri="{FF2B5EF4-FFF2-40B4-BE49-F238E27FC236}">
                  <a16:creationId xmlns:a16="http://schemas.microsoft.com/office/drawing/2014/main" id="{B4EC4414-C51E-B492-34C8-2B286EBA7DB7}"/>
                </a:ext>
              </a:extLst>
            </p:cNvPr>
            <p:cNvSpPr/>
            <p:nvPr/>
          </p:nvSpPr>
          <p:spPr>
            <a:xfrm flipV="1">
              <a:off x="8821089" y="5787346"/>
              <a:ext cx="32109" cy="8230"/>
            </a:xfrm>
            <a:custGeom>
              <a:avLst/>
              <a:gdLst>
                <a:gd name="connsiteX0" fmla="*/ -172 w 32109"/>
                <a:gd name="connsiteY0" fmla="*/ 7932 h 8230"/>
                <a:gd name="connsiteX1" fmla="*/ 31938 w 32109"/>
                <a:gd name="connsiteY1" fmla="*/ 4466 h 8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109" h="8230">
                  <a:moveTo>
                    <a:pt x="-172" y="7932"/>
                  </a:moveTo>
                  <a:cubicBezTo>
                    <a:pt x="5628" y="-98"/>
                    <a:pt x="17843" y="-4031"/>
                    <a:pt x="31938" y="446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2" name="任意多边形: 形状 1451">
              <a:extLst>
                <a:ext uri="{FF2B5EF4-FFF2-40B4-BE49-F238E27FC236}">
                  <a16:creationId xmlns:a16="http://schemas.microsoft.com/office/drawing/2014/main" id="{A0462D0A-0836-9BC7-5EA5-D3DD0AF49C29}"/>
                </a:ext>
              </a:extLst>
            </p:cNvPr>
            <p:cNvSpPr/>
            <p:nvPr/>
          </p:nvSpPr>
          <p:spPr>
            <a:xfrm flipV="1">
              <a:off x="8819056" y="5795919"/>
              <a:ext cx="15724" cy="20532"/>
            </a:xfrm>
            <a:custGeom>
              <a:avLst/>
              <a:gdLst>
                <a:gd name="connsiteX0" fmla="*/ 15552 w 15724"/>
                <a:gd name="connsiteY0" fmla="*/ 20237 h 20532"/>
                <a:gd name="connsiteX1" fmla="*/ -172 w 15724"/>
                <a:gd name="connsiteY1" fmla="*/ -296 h 20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724" h="20532">
                  <a:moveTo>
                    <a:pt x="15552" y="20237"/>
                  </a:moveTo>
                  <a:cubicBezTo>
                    <a:pt x="14438" y="13318"/>
                    <a:pt x="8320" y="1943"/>
                    <a:pt x="-172" y="-29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3" name="任意多边形: 形状 1452">
              <a:extLst>
                <a:ext uri="{FF2B5EF4-FFF2-40B4-BE49-F238E27FC236}">
                  <a16:creationId xmlns:a16="http://schemas.microsoft.com/office/drawing/2014/main" id="{E8DBD92D-4A87-DB8C-D0A9-0167B727AF91}"/>
                </a:ext>
              </a:extLst>
            </p:cNvPr>
            <p:cNvSpPr/>
            <p:nvPr/>
          </p:nvSpPr>
          <p:spPr>
            <a:xfrm flipV="1">
              <a:off x="8830733" y="5806515"/>
              <a:ext cx="29573" cy="8231"/>
            </a:xfrm>
            <a:custGeom>
              <a:avLst/>
              <a:gdLst>
                <a:gd name="connsiteX0" fmla="*/ -172 w 29573"/>
                <a:gd name="connsiteY0" fmla="*/ 7937 h 8231"/>
                <a:gd name="connsiteX1" fmla="*/ 29402 w 29573"/>
                <a:gd name="connsiteY1" fmla="*/ 3910 h 8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573" h="8231">
                  <a:moveTo>
                    <a:pt x="-172" y="7937"/>
                  </a:moveTo>
                  <a:cubicBezTo>
                    <a:pt x="5426" y="-2140"/>
                    <a:pt x="19467" y="-2321"/>
                    <a:pt x="29402" y="391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4" name="任意多边形: 形状 1453">
              <a:extLst>
                <a:ext uri="{FF2B5EF4-FFF2-40B4-BE49-F238E27FC236}">
                  <a16:creationId xmlns:a16="http://schemas.microsoft.com/office/drawing/2014/main" id="{10D466B3-9543-0735-BDF3-F73873605F6C}"/>
                </a:ext>
              </a:extLst>
            </p:cNvPr>
            <p:cNvSpPr/>
            <p:nvPr/>
          </p:nvSpPr>
          <p:spPr>
            <a:xfrm flipV="1">
              <a:off x="8832478" y="5814850"/>
              <a:ext cx="18618" cy="30267"/>
            </a:xfrm>
            <a:custGeom>
              <a:avLst/>
              <a:gdLst>
                <a:gd name="connsiteX0" fmla="*/ 17370 w 18618"/>
                <a:gd name="connsiteY0" fmla="*/ 29977 h 30267"/>
                <a:gd name="connsiteX1" fmla="*/ -172 w 18618"/>
                <a:gd name="connsiteY1" fmla="*/ -291 h 30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618" h="30267">
                  <a:moveTo>
                    <a:pt x="17370" y="29977"/>
                  </a:moveTo>
                  <a:cubicBezTo>
                    <a:pt x="21127" y="22154"/>
                    <a:pt x="14994" y="445"/>
                    <a:pt x="-172" y="-29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5" name="任意多边形: 形状 1454">
              <a:extLst>
                <a:ext uri="{FF2B5EF4-FFF2-40B4-BE49-F238E27FC236}">
                  <a16:creationId xmlns:a16="http://schemas.microsoft.com/office/drawing/2014/main" id="{E7E158F5-1DB8-6DAE-183D-11D459045A94}"/>
                </a:ext>
              </a:extLst>
            </p:cNvPr>
            <p:cNvSpPr/>
            <p:nvPr/>
          </p:nvSpPr>
          <p:spPr>
            <a:xfrm flipV="1">
              <a:off x="8843711" y="5840210"/>
              <a:ext cx="30920" cy="8737"/>
            </a:xfrm>
            <a:custGeom>
              <a:avLst/>
              <a:gdLst>
                <a:gd name="connsiteX0" fmla="*/ -172 w 30920"/>
                <a:gd name="connsiteY0" fmla="*/ 8449 h 8737"/>
                <a:gd name="connsiteX1" fmla="*/ 30749 w 30920"/>
                <a:gd name="connsiteY1" fmla="*/ 1388 h 8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20" h="8737">
                  <a:moveTo>
                    <a:pt x="-172" y="8449"/>
                  </a:moveTo>
                  <a:cubicBezTo>
                    <a:pt x="6964" y="3385"/>
                    <a:pt x="17847" y="-3508"/>
                    <a:pt x="30749" y="138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6" name="任意多边形: 形状 1455">
              <a:extLst>
                <a:ext uri="{FF2B5EF4-FFF2-40B4-BE49-F238E27FC236}">
                  <a16:creationId xmlns:a16="http://schemas.microsoft.com/office/drawing/2014/main" id="{D51F7961-7AC5-A430-316D-87A8F8E100E5}"/>
                </a:ext>
              </a:extLst>
            </p:cNvPr>
            <p:cNvSpPr/>
            <p:nvPr/>
          </p:nvSpPr>
          <p:spPr>
            <a:xfrm flipV="1">
              <a:off x="8863715" y="5849139"/>
              <a:ext cx="6671" cy="29922"/>
            </a:xfrm>
            <a:custGeom>
              <a:avLst/>
              <a:gdLst>
                <a:gd name="connsiteX0" fmla="*/ 2445 w 6671"/>
                <a:gd name="connsiteY0" fmla="*/ 29638 h 29922"/>
                <a:gd name="connsiteX1" fmla="*/ -172 w 6671"/>
                <a:gd name="connsiteY1" fmla="*/ -285 h 29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71" h="29922">
                  <a:moveTo>
                    <a:pt x="2445" y="29638"/>
                  </a:moveTo>
                  <a:cubicBezTo>
                    <a:pt x="7819" y="23509"/>
                    <a:pt x="8703" y="7706"/>
                    <a:pt x="-172" y="-28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7" name="任意多边形: 形状 1456">
              <a:extLst>
                <a:ext uri="{FF2B5EF4-FFF2-40B4-BE49-F238E27FC236}">
                  <a16:creationId xmlns:a16="http://schemas.microsoft.com/office/drawing/2014/main" id="{267B1295-26A5-5A0B-C24E-FDE76E12C637}"/>
                </a:ext>
              </a:extLst>
            </p:cNvPr>
            <p:cNvSpPr/>
            <p:nvPr/>
          </p:nvSpPr>
          <p:spPr>
            <a:xfrm flipV="1">
              <a:off x="8866332" y="5875810"/>
              <a:ext cx="33061" cy="4201"/>
            </a:xfrm>
            <a:custGeom>
              <a:avLst/>
              <a:gdLst>
                <a:gd name="connsiteX0" fmla="*/ -171 w 33061"/>
                <a:gd name="connsiteY0" fmla="*/ 3920 h 4201"/>
                <a:gd name="connsiteX1" fmla="*/ 32890 w 33061"/>
                <a:gd name="connsiteY1" fmla="*/ 3671 h 4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061" h="4201">
                  <a:moveTo>
                    <a:pt x="-171" y="3920"/>
                  </a:moveTo>
                  <a:cubicBezTo>
                    <a:pt x="7707" y="18"/>
                    <a:pt x="23731" y="-3052"/>
                    <a:pt x="32890" y="367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8" name="任意多边形: 形状 1457">
              <a:extLst>
                <a:ext uri="{FF2B5EF4-FFF2-40B4-BE49-F238E27FC236}">
                  <a16:creationId xmlns:a16="http://schemas.microsoft.com/office/drawing/2014/main" id="{09A92D51-7D3A-2A6D-458B-621FCB4F23B6}"/>
                </a:ext>
              </a:extLst>
            </p:cNvPr>
            <p:cNvSpPr/>
            <p:nvPr/>
          </p:nvSpPr>
          <p:spPr>
            <a:xfrm flipV="1">
              <a:off x="8889577" y="5879739"/>
              <a:ext cx="5201" cy="25581"/>
            </a:xfrm>
            <a:custGeom>
              <a:avLst/>
              <a:gdLst>
                <a:gd name="connsiteX0" fmla="*/ 2421 w 5201"/>
                <a:gd name="connsiteY0" fmla="*/ 25302 h 25581"/>
                <a:gd name="connsiteX1" fmla="*/ -171 w 5201"/>
                <a:gd name="connsiteY1" fmla="*/ -279 h 25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201" h="25581">
                  <a:moveTo>
                    <a:pt x="2421" y="25302"/>
                  </a:moveTo>
                  <a:cubicBezTo>
                    <a:pt x="6424" y="17867"/>
                    <a:pt x="6018" y="7774"/>
                    <a:pt x="-171" y="-27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9" name="任意多边形: 形状 1458">
              <a:extLst>
                <a:ext uri="{FF2B5EF4-FFF2-40B4-BE49-F238E27FC236}">
                  <a16:creationId xmlns:a16="http://schemas.microsoft.com/office/drawing/2014/main" id="{9185D355-D021-3ACE-C4B7-50CE167D34E0}"/>
                </a:ext>
              </a:extLst>
            </p:cNvPr>
            <p:cNvSpPr/>
            <p:nvPr/>
          </p:nvSpPr>
          <p:spPr>
            <a:xfrm flipV="1">
              <a:off x="8893598" y="5896683"/>
              <a:ext cx="23808" cy="5413"/>
            </a:xfrm>
            <a:custGeom>
              <a:avLst/>
              <a:gdLst>
                <a:gd name="connsiteX0" fmla="*/ -171 w 23808"/>
                <a:gd name="connsiteY0" fmla="*/ 2792 h 5413"/>
                <a:gd name="connsiteX1" fmla="*/ 23638 w 23808"/>
                <a:gd name="connsiteY1" fmla="*/ 5136 h 5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808" h="5413">
                  <a:moveTo>
                    <a:pt x="-171" y="2792"/>
                  </a:moveTo>
                  <a:cubicBezTo>
                    <a:pt x="7457" y="-1495"/>
                    <a:pt x="16523" y="-1795"/>
                    <a:pt x="23638" y="513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0" name="任意多边形: 形状 1459">
              <a:extLst>
                <a:ext uri="{FF2B5EF4-FFF2-40B4-BE49-F238E27FC236}">
                  <a16:creationId xmlns:a16="http://schemas.microsoft.com/office/drawing/2014/main" id="{E6CB74F5-8DDD-3A46-A556-83FDADC3C8F9}"/>
                </a:ext>
              </a:extLst>
            </p:cNvPr>
            <p:cNvSpPr/>
            <p:nvPr/>
          </p:nvSpPr>
          <p:spPr>
            <a:xfrm flipV="1">
              <a:off x="8911933" y="5900932"/>
              <a:ext cx="4768" cy="23420"/>
            </a:xfrm>
            <a:custGeom>
              <a:avLst/>
              <a:gdLst>
                <a:gd name="connsiteX0" fmla="*/ -171 w 4768"/>
                <a:gd name="connsiteY0" fmla="*/ 23145 h 23420"/>
                <a:gd name="connsiteX1" fmla="*/ 2418 w 4768"/>
                <a:gd name="connsiteY1" fmla="*/ -276 h 23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68" h="23420">
                  <a:moveTo>
                    <a:pt x="-171" y="23145"/>
                  </a:moveTo>
                  <a:cubicBezTo>
                    <a:pt x="4039" y="17754"/>
                    <a:pt x="6706" y="7352"/>
                    <a:pt x="2418" y="-27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1" name="任意多边形: 形状 1460">
              <a:extLst>
                <a:ext uri="{FF2B5EF4-FFF2-40B4-BE49-F238E27FC236}">
                  <a16:creationId xmlns:a16="http://schemas.microsoft.com/office/drawing/2014/main" id="{B605A912-8F40-442B-7AE6-313E3A9AF98A}"/>
                </a:ext>
              </a:extLst>
            </p:cNvPr>
            <p:cNvSpPr/>
            <p:nvPr/>
          </p:nvSpPr>
          <p:spPr>
            <a:xfrm flipV="1">
              <a:off x="8916696" y="5917556"/>
              <a:ext cx="18975" cy="3111"/>
            </a:xfrm>
            <a:custGeom>
              <a:avLst/>
              <a:gdLst>
                <a:gd name="connsiteX0" fmla="*/ -170 w 18975"/>
                <a:gd name="connsiteY0" fmla="*/ 1246 h 3111"/>
                <a:gd name="connsiteX1" fmla="*/ 18806 w 18975"/>
                <a:gd name="connsiteY1" fmla="*/ 2838 h 3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975" h="3111">
                  <a:moveTo>
                    <a:pt x="-170" y="1246"/>
                  </a:moveTo>
                  <a:cubicBezTo>
                    <a:pt x="5766" y="-1421"/>
                    <a:pt x="11866" y="-384"/>
                    <a:pt x="18806" y="283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2" name="任意多边形: 形状 1461">
              <a:extLst>
                <a:ext uri="{FF2B5EF4-FFF2-40B4-BE49-F238E27FC236}">
                  <a16:creationId xmlns:a16="http://schemas.microsoft.com/office/drawing/2014/main" id="{856EC88E-62E2-D21A-9BDD-5668545E51B7}"/>
                </a:ext>
              </a:extLst>
            </p:cNvPr>
            <p:cNvSpPr/>
            <p:nvPr/>
          </p:nvSpPr>
          <p:spPr>
            <a:xfrm flipV="1">
              <a:off x="8917779" y="5926173"/>
              <a:ext cx="33395" cy="20293"/>
            </a:xfrm>
            <a:custGeom>
              <a:avLst/>
              <a:gdLst>
                <a:gd name="connsiteX0" fmla="*/ 33036 w 33395"/>
                <a:gd name="connsiteY0" fmla="*/ 20023 h 20293"/>
                <a:gd name="connsiteX1" fmla="*/ -170 w 33395"/>
                <a:gd name="connsiteY1" fmla="*/ 4570 h 20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395" h="20293">
                  <a:moveTo>
                    <a:pt x="33036" y="20023"/>
                  </a:moveTo>
                  <a:cubicBezTo>
                    <a:pt x="35597" y="8594"/>
                    <a:pt x="11502" y="-8812"/>
                    <a:pt x="-170" y="457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3" name="任意多边形: 形状 1462">
              <a:extLst>
                <a:ext uri="{FF2B5EF4-FFF2-40B4-BE49-F238E27FC236}">
                  <a16:creationId xmlns:a16="http://schemas.microsoft.com/office/drawing/2014/main" id="{AE7F2E96-BA24-50A9-CA0E-31AAB2FD242C}"/>
                </a:ext>
              </a:extLst>
            </p:cNvPr>
            <p:cNvSpPr/>
            <p:nvPr/>
          </p:nvSpPr>
          <p:spPr>
            <a:xfrm flipV="1">
              <a:off x="9064357" y="5310494"/>
              <a:ext cx="35694" cy="50132"/>
            </a:xfrm>
            <a:custGeom>
              <a:avLst/>
              <a:gdLst>
                <a:gd name="connsiteX0" fmla="*/ 35528 w 35694"/>
                <a:gd name="connsiteY0" fmla="*/ -385 h 50132"/>
                <a:gd name="connsiteX1" fmla="*/ 18278 w 35694"/>
                <a:gd name="connsiteY1" fmla="*/ 49748 h 50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694" h="50132">
                  <a:moveTo>
                    <a:pt x="35528" y="-385"/>
                  </a:moveTo>
                  <a:cubicBezTo>
                    <a:pt x="15731" y="173"/>
                    <a:pt x="-23347" y="28740"/>
                    <a:pt x="18278" y="4974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4" name="任意多边形: 形状 1463">
              <a:extLst>
                <a:ext uri="{FF2B5EF4-FFF2-40B4-BE49-F238E27FC236}">
                  <a16:creationId xmlns:a16="http://schemas.microsoft.com/office/drawing/2014/main" id="{2B95E4DE-BCF3-A07C-4261-44D2EF4554EB}"/>
                </a:ext>
              </a:extLst>
            </p:cNvPr>
            <p:cNvSpPr/>
            <p:nvPr/>
          </p:nvSpPr>
          <p:spPr>
            <a:xfrm flipV="1">
              <a:off x="9082567" y="5289088"/>
              <a:ext cx="35939" cy="51178"/>
            </a:xfrm>
            <a:custGeom>
              <a:avLst/>
              <a:gdLst>
                <a:gd name="connsiteX0" fmla="*/ 35773 w 35939"/>
                <a:gd name="connsiteY0" fmla="*/ -389 h 51178"/>
                <a:gd name="connsiteX1" fmla="*/ 30625 w 35939"/>
                <a:gd name="connsiteY1" fmla="*/ 50790 h 51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939" h="51178">
                  <a:moveTo>
                    <a:pt x="35773" y="-389"/>
                  </a:moveTo>
                  <a:cubicBezTo>
                    <a:pt x="270" y="6314"/>
                    <a:pt x="-20918" y="50229"/>
                    <a:pt x="30625" y="5079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5" name="任意多边形: 形状 1464">
              <a:extLst>
                <a:ext uri="{FF2B5EF4-FFF2-40B4-BE49-F238E27FC236}">
                  <a16:creationId xmlns:a16="http://schemas.microsoft.com/office/drawing/2014/main" id="{2DFD0742-F2BE-3BB8-AF6E-0C963D4EDCF2}"/>
                </a:ext>
              </a:extLst>
            </p:cNvPr>
            <p:cNvSpPr/>
            <p:nvPr/>
          </p:nvSpPr>
          <p:spPr>
            <a:xfrm flipV="1">
              <a:off x="9061101" y="5270980"/>
              <a:ext cx="47403" cy="50531"/>
            </a:xfrm>
            <a:custGeom>
              <a:avLst/>
              <a:gdLst>
                <a:gd name="connsiteX0" fmla="*/ 47237 w 47403"/>
                <a:gd name="connsiteY0" fmla="*/ 45980 h 50531"/>
                <a:gd name="connsiteX1" fmla="*/ 6969 w 47403"/>
                <a:gd name="connsiteY1" fmla="*/ -392 h 50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403" h="50531">
                  <a:moveTo>
                    <a:pt x="47237" y="45980"/>
                  </a:moveTo>
                  <a:cubicBezTo>
                    <a:pt x="23531" y="60997"/>
                    <a:pt x="-16527" y="33003"/>
                    <a:pt x="6969" y="-39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6" name="任意多边形: 形状 1465">
              <a:extLst>
                <a:ext uri="{FF2B5EF4-FFF2-40B4-BE49-F238E27FC236}">
                  <a16:creationId xmlns:a16="http://schemas.microsoft.com/office/drawing/2014/main" id="{9666AE43-BE87-7752-C55B-2C96AEE48EBF}"/>
                </a:ext>
              </a:extLst>
            </p:cNvPr>
            <p:cNvSpPr/>
            <p:nvPr/>
          </p:nvSpPr>
          <p:spPr>
            <a:xfrm flipV="1">
              <a:off x="9000805" y="5223819"/>
              <a:ext cx="60243" cy="41997"/>
            </a:xfrm>
            <a:custGeom>
              <a:avLst/>
              <a:gdLst>
                <a:gd name="connsiteX0" fmla="*/ 5377 w 60243"/>
                <a:gd name="connsiteY0" fmla="*/ 32661 h 41997"/>
                <a:gd name="connsiteX1" fmla="*/ 28092 w 60243"/>
                <a:gd name="connsiteY1" fmla="*/ -248 h 41997"/>
                <a:gd name="connsiteX2" fmla="*/ 60042 w 60243"/>
                <a:gd name="connsiteY2" fmla="*/ 41596 h 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0243" h="41997">
                  <a:moveTo>
                    <a:pt x="5377" y="32661"/>
                  </a:moveTo>
                  <a:cubicBezTo>
                    <a:pt x="-8472" y="24552"/>
                    <a:pt x="5305" y="-2688"/>
                    <a:pt x="28092" y="-248"/>
                  </a:cubicBezTo>
                  <a:cubicBezTo>
                    <a:pt x="45749" y="1650"/>
                    <a:pt x="60883" y="27444"/>
                    <a:pt x="60042" y="4159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7" name="任意多边形: 形状 1466">
              <a:extLst>
                <a:ext uri="{FF2B5EF4-FFF2-40B4-BE49-F238E27FC236}">
                  <a16:creationId xmlns:a16="http://schemas.microsoft.com/office/drawing/2014/main" id="{6A389B60-F6BC-6043-1AD0-02BB70F55021}"/>
                </a:ext>
              </a:extLst>
            </p:cNvPr>
            <p:cNvSpPr/>
            <p:nvPr/>
          </p:nvSpPr>
          <p:spPr>
            <a:xfrm flipV="1">
              <a:off x="8970223" y="5253827"/>
              <a:ext cx="54916" cy="34179"/>
            </a:xfrm>
            <a:custGeom>
              <a:avLst/>
              <a:gdLst>
                <a:gd name="connsiteX0" fmla="*/ 5717 w 54916"/>
                <a:gd name="connsiteY0" fmla="*/ 33783 h 34179"/>
                <a:gd name="connsiteX1" fmla="*/ 54748 w 54916"/>
                <a:gd name="connsiteY1" fmla="*/ 21787 h 34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4916" h="34179">
                  <a:moveTo>
                    <a:pt x="5717" y="33783"/>
                  </a:moveTo>
                  <a:cubicBezTo>
                    <a:pt x="-18298" y="13057"/>
                    <a:pt x="37841" y="-24677"/>
                    <a:pt x="54748" y="2178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8" name="任意多边形: 形状 1467">
              <a:extLst>
                <a:ext uri="{FF2B5EF4-FFF2-40B4-BE49-F238E27FC236}">
                  <a16:creationId xmlns:a16="http://schemas.microsoft.com/office/drawing/2014/main" id="{25A5D44B-06FD-0434-1BB2-C1086B56D42D}"/>
                </a:ext>
              </a:extLst>
            </p:cNvPr>
            <p:cNvSpPr/>
            <p:nvPr/>
          </p:nvSpPr>
          <p:spPr>
            <a:xfrm flipV="1">
              <a:off x="8947584" y="5287740"/>
              <a:ext cx="55446" cy="28394"/>
            </a:xfrm>
            <a:custGeom>
              <a:avLst/>
              <a:gdLst>
                <a:gd name="connsiteX0" fmla="*/ 1089 w 55446"/>
                <a:gd name="connsiteY0" fmla="*/ 25841 h 28394"/>
                <a:gd name="connsiteX1" fmla="*/ 55277 w 55446"/>
                <a:gd name="connsiteY1" fmla="*/ 28003 h 28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5446" h="28394">
                  <a:moveTo>
                    <a:pt x="1089" y="25841"/>
                  </a:moveTo>
                  <a:cubicBezTo>
                    <a:pt x="-9273" y="5179"/>
                    <a:pt x="47516" y="-22080"/>
                    <a:pt x="55277" y="2800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9" name="任意多边形: 形状 1468">
              <a:extLst>
                <a:ext uri="{FF2B5EF4-FFF2-40B4-BE49-F238E27FC236}">
                  <a16:creationId xmlns:a16="http://schemas.microsoft.com/office/drawing/2014/main" id="{E7E8545F-410F-1B48-5509-05816D48E980}"/>
                </a:ext>
              </a:extLst>
            </p:cNvPr>
            <p:cNvSpPr/>
            <p:nvPr/>
          </p:nvSpPr>
          <p:spPr>
            <a:xfrm flipV="1">
              <a:off x="9016113" y="5280854"/>
              <a:ext cx="26893" cy="36634"/>
            </a:xfrm>
            <a:custGeom>
              <a:avLst/>
              <a:gdLst>
                <a:gd name="connsiteX0" fmla="*/ -168 w 26893"/>
                <a:gd name="connsiteY0" fmla="*/ 36243 h 36634"/>
                <a:gd name="connsiteX1" fmla="*/ 26726 w 26893"/>
                <a:gd name="connsiteY1" fmla="*/ -391 h 36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893" h="36634">
                  <a:moveTo>
                    <a:pt x="-168" y="36243"/>
                  </a:moveTo>
                  <a:cubicBezTo>
                    <a:pt x="416" y="27704"/>
                    <a:pt x="5677" y="10216"/>
                    <a:pt x="26726" y="-39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0" name="任意多边形: 形状 1469">
              <a:extLst>
                <a:ext uri="{FF2B5EF4-FFF2-40B4-BE49-F238E27FC236}">
                  <a16:creationId xmlns:a16="http://schemas.microsoft.com/office/drawing/2014/main" id="{36B9C934-B568-96CE-9E49-8363E5F254E4}"/>
                </a:ext>
              </a:extLst>
            </p:cNvPr>
            <p:cNvSpPr/>
            <p:nvPr/>
          </p:nvSpPr>
          <p:spPr>
            <a:xfrm flipV="1">
              <a:off x="9042531" y="5259185"/>
              <a:ext cx="24690" cy="25404"/>
            </a:xfrm>
            <a:custGeom>
              <a:avLst/>
              <a:gdLst>
                <a:gd name="connsiteX0" fmla="*/ 322 w 24690"/>
                <a:gd name="connsiteY0" fmla="*/ 25008 h 25404"/>
                <a:gd name="connsiteX1" fmla="*/ 24523 w 24690"/>
                <a:gd name="connsiteY1" fmla="*/ -397 h 25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690" h="25404">
                  <a:moveTo>
                    <a:pt x="322" y="25008"/>
                  </a:moveTo>
                  <a:cubicBezTo>
                    <a:pt x="-2364" y="16910"/>
                    <a:pt x="6044" y="3958"/>
                    <a:pt x="24523" y="-39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1" name="任意多边形: 形状 1470">
              <a:extLst>
                <a:ext uri="{FF2B5EF4-FFF2-40B4-BE49-F238E27FC236}">
                  <a16:creationId xmlns:a16="http://schemas.microsoft.com/office/drawing/2014/main" id="{F790C16B-F58B-1BC6-FBD4-5A4A95B48BBA}"/>
                </a:ext>
              </a:extLst>
            </p:cNvPr>
            <p:cNvSpPr/>
            <p:nvPr/>
          </p:nvSpPr>
          <p:spPr>
            <a:xfrm flipV="1">
              <a:off x="8127927" y="5514574"/>
              <a:ext cx="19941" cy="20177"/>
            </a:xfrm>
            <a:custGeom>
              <a:avLst/>
              <a:gdLst>
                <a:gd name="connsiteX0" fmla="*/ 10033 w 19941"/>
                <a:gd name="connsiteY0" fmla="*/ 19829 h 20177"/>
                <a:gd name="connsiteX1" fmla="*/ 19755 w 19941"/>
                <a:gd name="connsiteY1" fmla="*/ 2509 h 20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941" h="20177">
                  <a:moveTo>
                    <a:pt x="10033" y="19829"/>
                  </a:moveTo>
                  <a:cubicBezTo>
                    <a:pt x="-9398" y="18800"/>
                    <a:pt x="1718" y="-9203"/>
                    <a:pt x="19755" y="250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2" name="任意多边形: 形状 1471">
              <a:extLst>
                <a:ext uri="{FF2B5EF4-FFF2-40B4-BE49-F238E27FC236}">
                  <a16:creationId xmlns:a16="http://schemas.microsoft.com/office/drawing/2014/main" id="{CF6A06A5-D72A-BBA0-6FFB-D89D9F5FC8E3}"/>
                </a:ext>
              </a:extLst>
            </p:cNvPr>
            <p:cNvSpPr/>
            <p:nvPr/>
          </p:nvSpPr>
          <p:spPr>
            <a:xfrm flipV="1">
              <a:off x="8112802" y="5515289"/>
              <a:ext cx="19945" cy="20179"/>
            </a:xfrm>
            <a:custGeom>
              <a:avLst/>
              <a:gdLst>
                <a:gd name="connsiteX0" fmla="*/ 10036 w 19945"/>
                <a:gd name="connsiteY0" fmla="*/ 19830 h 20179"/>
                <a:gd name="connsiteX1" fmla="*/ 19758 w 19945"/>
                <a:gd name="connsiteY1" fmla="*/ 2511 h 20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945" h="20179">
                  <a:moveTo>
                    <a:pt x="10036" y="19830"/>
                  </a:moveTo>
                  <a:cubicBezTo>
                    <a:pt x="-9401" y="18805"/>
                    <a:pt x="1718" y="-9206"/>
                    <a:pt x="19758" y="251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3" name="任意多边形: 形状 1472">
              <a:extLst>
                <a:ext uri="{FF2B5EF4-FFF2-40B4-BE49-F238E27FC236}">
                  <a16:creationId xmlns:a16="http://schemas.microsoft.com/office/drawing/2014/main" id="{B813EDD9-C42F-F2D3-036B-F9278B617EE8}"/>
                </a:ext>
              </a:extLst>
            </p:cNvPr>
            <p:cNvSpPr/>
            <p:nvPr/>
          </p:nvSpPr>
          <p:spPr>
            <a:xfrm flipV="1">
              <a:off x="8097204" y="5515407"/>
              <a:ext cx="19943" cy="20183"/>
            </a:xfrm>
            <a:custGeom>
              <a:avLst/>
              <a:gdLst>
                <a:gd name="connsiteX0" fmla="*/ 10037 w 19943"/>
                <a:gd name="connsiteY0" fmla="*/ 19835 h 20183"/>
                <a:gd name="connsiteX1" fmla="*/ 19756 w 19943"/>
                <a:gd name="connsiteY1" fmla="*/ 2509 h 20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943" h="20183">
                  <a:moveTo>
                    <a:pt x="10037" y="19835"/>
                  </a:moveTo>
                  <a:cubicBezTo>
                    <a:pt x="-9403" y="18804"/>
                    <a:pt x="1719" y="-9203"/>
                    <a:pt x="19756" y="250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4" name="任意多边形: 形状 1473">
              <a:extLst>
                <a:ext uri="{FF2B5EF4-FFF2-40B4-BE49-F238E27FC236}">
                  <a16:creationId xmlns:a16="http://schemas.microsoft.com/office/drawing/2014/main" id="{18279D03-C764-3551-0E01-FC3FE1AB949A}"/>
                </a:ext>
              </a:extLst>
            </p:cNvPr>
            <p:cNvSpPr/>
            <p:nvPr/>
          </p:nvSpPr>
          <p:spPr>
            <a:xfrm flipV="1">
              <a:off x="8081121" y="5514644"/>
              <a:ext cx="20085" cy="19432"/>
            </a:xfrm>
            <a:custGeom>
              <a:avLst/>
              <a:gdLst>
                <a:gd name="connsiteX0" fmla="*/ 10284 w 20085"/>
                <a:gd name="connsiteY0" fmla="*/ 19035 h 19432"/>
                <a:gd name="connsiteX1" fmla="*/ 19898 w 20085"/>
                <a:gd name="connsiteY1" fmla="*/ 696 h 19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085" h="19432">
                  <a:moveTo>
                    <a:pt x="10284" y="19035"/>
                  </a:moveTo>
                  <a:cubicBezTo>
                    <a:pt x="-6853" y="20359"/>
                    <a:pt x="-2477" y="-5825"/>
                    <a:pt x="19898" y="69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5" name="任意多边形: 形状 1474">
              <a:extLst>
                <a:ext uri="{FF2B5EF4-FFF2-40B4-BE49-F238E27FC236}">
                  <a16:creationId xmlns:a16="http://schemas.microsoft.com/office/drawing/2014/main" id="{F33B0201-D7BD-AF5C-A0DD-0F82C0298E07}"/>
                </a:ext>
              </a:extLst>
            </p:cNvPr>
            <p:cNvSpPr/>
            <p:nvPr/>
          </p:nvSpPr>
          <p:spPr>
            <a:xfrm flipV="1">
              <a:off x="8064457" y="5512977"/>
              <a:ext cx="20088" cy="19431"/>
            </a:xfrm>
            <a:custGeom>
              <a:avLst/>
              <a:gdLst>
                <a:gd name="connsiteX0" fmla="*/ 10279 w 20088"/>
                <a:gd name="connsiteY0" fmla="*/ 19033 h 19431"/>
                <a:gd name="connsiteX1" fmla="*/ 19901 w 20088"/>
                <a:gd name="connsiteY1" fmla="*/ 695 h 19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088" h="19431">
                  <a:moveTo>
                    <a:pt x="10279" y="19033"/>
                  </a:moveTo>
                  <a:cubicBezTo>
                    <a:pt x="-6854" y="20362"/>
                    <a:pt x="-2474" y="-5825"/>
                    <a:pt x="19901" y="69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6" name="任意多边形: 形状 1475">
              <a:extLst>
                <a:ext uri="{FF2B5EF4-FFF2-40B4-BE49-F238E27FC236}">
                  <a16:creationId xmlns:a16="http://schemas.microsoft.com/office/drawing/2014/main" id="{2F3104AA-0E19-07FB-C83D-2289247C354E}"/>
                </a:ext>
              </a:extLst>
            </p:cNvPr>
            <p:cNvSpPr/>
            <p:nvPr/>
          </p:nvSpPr>
          <p:spPr>
            <a:xfrm flipV="1">
              <a:off x="8151215" y="5534338"/>
              <a:ext cx="27402" cy="18760"/>
            </a:xfrm>
            <a:custGeom>
              <a:avLst/>
              <a:gdLst>
                <a:gd name="connsiteX0" fmla="*/ 1270 w 27402"/>
                <a:gd name="connsiteY0" fmla="*/ 18415 h 18760"/>
                <a:gd name="connsiteX1" fmla="*/ 27217 w 27402"/>
                <a:gd name="connsiteY1" fmla="*/ 3067 h 18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7402" h="18760">
                  <a:moveTo>
                    <a:pt x="1270" y="18415"/>
                  </a:moveTo>
                  <a:cubicBezTo>
                    <a:pt x="-5204" y="8629"/>
                    <a:pt x="11060" y="-7391"/>
                    <a:pt x="27217" y="306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7" name="任意多边形: 形状 1476">
              <a:extLst>
                <a:ext uri="{FF2B5EF4-FFF2-40B4-BE49-F238E27FC236}">
                  <a16:creationId xmlns:a16="http://schemas.microsoft.com/office/drawing/2014/main" id="{90296310-5CE4-18E4-C451-777BD2BA3E6C}"/>
                </a:ext>
              </a:extLst>
            </p:cNvPr>
            <p:cNvSpPr/>
            <p:nvPr/>
          </p:nvSpPr>
          <p:spPr>
            <a:xfrm flipV="1">
              <a:off x="8152740" y="5550888"/>
              <a:ext cx="8322" cy="19980"/>
            </a:xfrm>
            <a:custGeom>
              <a:avLst/>
              <a:gdLst>
                <a:gd name="connsiteX0" fmla="*/ 5817 w 8322"/>
                <a:gd name="connsiteY0" fmla="*/ 19639 h 19980"/>
                <a:gd name="connsiteX1" fmla="*/ 8136 w 8322"/>
                <a:gd name="connsiteY1" fmla="*/ -342 h 19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322" h="19980">
                  <a:moveTo>
                    <a:pt x="5817" y="19639"/>
                  </a:moveTo>
                  <a:cubicBezTo>
                    <a:pt x="-4688" y="15950"/>
                    <a:pt x="220" y="47"/>
                    <a:pt x="8136" y="-34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8" name="任意多边形: 形状 1477">
              <a:extLst>
                <a:ext uri="{FF2B5EF4-FFF2-40B4-BE49-F238E27FC236}">
                  <a16:creationId xmlns:a16="http://schemas.microsoft.com/office/drawing/2014/main" id="{AC19E63B-6FAB-D07B-41B1-4A382BBAE947}"/>
                </a:ext>
              </a:extLst>
            </p:cNvPr>
            <p:cNvSpPr/>
            <p:nvPr/>
          </p:nvSpPr>
          <p:spPr>
            <a:xfrm flipV="1">
              <a:off x="8133024" y="5533743"/>
              <a:ext cx="22552" cy="19781"/>
            </a:xfrm>
            <a:custGeom>
              <a:avLst/>
              <a:gdLst>
                <a:gd name="connsiteX0" fmla="*/ 1244 w 22552"/>
                <a:gd name="connsiteY0" fmla="*/ 19436 h 19781"/>
                <a:gd name="connsiteX1" fmla="*/ 22366 w 22552"/>
                <a:gd name="connsiteY1" fmla="*/ 338 h 19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552" h="19781">
                  <a:moveTo>
                    <a:pt x="1244" y="19436"/>
                  </a:moveTo>
                  <a:cubicBezTo>
                    <a:pt x="-4632" y="11452"/>
                    <a:pt x="8611" y="-3743"/>
                    <a:pt x="22366" y="33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9" name="任意多边形: 形状 1478">
              <a:extLst>
                <a:ext uri="{FF2B5EF4-FFF2-40B4-BE49-F238E27FC236}">
                  <a16:creationId xmlns:a16="http://schemas.microsoft.com/office/drawing/2014/main" id="{0B95E48B-E7EE-324F-4694-170C97F5FE74}"/>
                </a:ext>
              </a:extLst>
            </p:cNvPr>
            <p:cNvSpPr/>
            <p:nvPr/>
          </p:nvSpPr>
          <p:spPr>
            <a:xfrm flipV="1">
              <a:off x="8132536" y="5548150"/>
              <a:ext cx="8660" cy="20601"/>
            </a:xfrm>
            <a:custGeom>
              <a:avLst/>
              <a:gdLst>
                <a:gd name="connsiteX0" fmla="*/ 5186 w 8660"/>
                <a:gd name="connsiteY0" fmla="*/ 20259 h 20601"/>
                <a:gd name="connsiteX1" fmla="*/ 8473 w 8660"/>
                <a:gd name="connsiteY1" fmla="*/ -342 h 20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660" h="20601">
                  <a:moveTo>
                    <a:pt x="5186" y="20259"/>
                  </a:moveTo>
                  <a:cubicBezTo>
                    <a:pt x="-4373" y="16783"/>
                    <a:pt x="139" y="1124"/>
                    <a:pt x="8473" y="-34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80" name="任意多边形: 形状 1479">
              <a:extLst>
                <a:ext uri="{FF2B5EF4-FFF2-40B4-BE49-F238E27FC236}">
                  <a16:creationId xmlns:a16="http://schemas.microsoft.com/office/drawing/2014/main" id="{6CDB5E16-27E7-A1E2-BDB3-30419DBAE261}"/>
                </a:ext>
              </a:extLst>
            </p:cNvPr>
            <p:cNvSpPr/>
            <p:nvPr/>
          </p:nvSpPr>
          <p:spPr>
            <a:xfrm flipV="1">
              <a:off x="8117661" y="5534338"/>
              <a:ext cx="14930" cy="22580"/>
            </a:xfrm>
            <a:custGeom>
              <a:avLst/>
              <a:gdLst>
                <a:gd name="connsiteX0" fmla="*/ 1010 w 14930"/>
                <a:gd name="connsiteY0" fmla="*/ 22235 h 22580"/>
                <a:gd name="connsiteX1" fmla="*/ 14744 w 14930"/>
                <a:gd name="connsiteY1" fmla="*/ -345 h 22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930" h="22580">
                  <a:moveTo>
                    <a:pt x="1010" y="22235"/>
                  </a:moveTo>
                  <a:cubicBezTo>
                    <a:pt x="-2595" y="15263"/>
                    <a:pt x="1931" y="1777"/>
                    <a:pt x="14744" y="-34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81" name="任意多边形: 形状 1480">
              <a:extLst>
                <a:ext uri="{FF2B5EF4-FFF2-40B4-BE49-F238E27FC236}">
                  <a16:creationId xmlns:a16="http://schemas.microsoft.com/office/drawing/2014/main" id="{F710815F-D2C8-57B7-21D7-A11E0C72DD17}"/>
                </a:ext>
              </a:extLst>
            </p:cNvPr>
            <p:cNvSpPr/>
            <p:nvPr/>
          </p:nvSpPr>
          <p:spPr>
            <a:xfrm flipV="1">
              <a:off x="8112065" y="5547197"/>
              <a:ext cx="7150" cy="16398"/>
            </a:xfrm>
            <a:custGeom>
              <a:avLst/>
              <a:gdLst>
                <a:gd name="connsiteX0" fmla="*/ 6963 w 7150"/>
                <a:gd name="connsiteY0" fmla="*/ 16055 h 16398"/>
                <a:gd name="connsiteX1" fmla="*/ 1476 w 7150"/>
                <a:gd name="connsiteY1" fmla="*/ -343 h 16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150" h="16398">
                  <a:moveTo>
                    <a:pt x="6963" y="16055"/>
                  </a:moveTo>
                  <a:cubicBezTo>
                    <a:pt x="859" y="15023"/>
                    <a:pt x="-2367" y="5628"/>
                    <a:pt x="1476" y="-34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82" name="任意多边形: 形状 1481">
              <a:extLst>
                <a:ext uri="{FF2B5EF4-FFF2-40B4-BE49-F238E27FC236}">
                  <a16:creationId xmlns:a16="http://schemas.microsoft.com/office/drawing/2014/main" id="{4CCFEAE7-12C9-A878-4E38-F2258F7A9D5D}"/>
                </a:ext>
              </a:extLst>
            </p:cNvPr>
            <p:cNvSpPr/>
            <p:nvPr/>
          </p:nvSpPr>
          <p:spPr>
            <a:xfrm flipV="1">
              <a:off x="8096967" y="5533743"/>
              <a:ext cx="15448" cy="21905"/>
            </a:xfrm>
            <a:custGeom>
              <a:avLst/>
              <a:gdLst>
                <a:gd name="connsiteX0" fmla="*/ 2177 w 15448"/>
                <a:gd name="connsiteY0" fmla="*/ 21560 h 21905"/>
                <a:gd name="connsiteX1" fmla="*/ 15261 w 15448"/>
                <a:gd name="connsiteY1" fmla="*/ -340 h 21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448" h="21905">
                  <a:moveTo>
                    <a:pt x="2177" y="21560"/>
                  </a:moveTo>
                  <a:cubicBezTo>
                    <a:pt x="-3192" y="16517"/>
                    <a:pt x="340" y="-688"/>
                    <a:pt x="15261" y="-34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83" name="任意多边形: 形状 1482">
              <a:extLst>
                <a:ext uri="{FF2B5EF4-FFF2-40B4-BE49-F238E27FC236}">
                  <a16:creationId xmlns:a16="http://schemas.microsoft.com/office/drawing/2014/main" id="{B277879D-1F5B-0BE2-4655-80A5FAD340BE}"/>
                </a:ext>
              </a:extLst>
            </p:cNvPr>
            <p:cNvSpPr/>
            <p:nvPr/>
          </p:nvSpPr>
          <p:spPr>
            <a:xfrm flipV="1">
              <a:off x="8087387" y="5542078"/>
              <a:ext cx="9682" cy="14810"/>
            </a:xfrm>
            <a:custGeom>
              <a:avLst/>
              <a:gdLst>
                <a:gd name="connsiteX0" fmla="*/ 9495 w 9682"/>
                <a:gd name="connsiteY0" fmla="*/ 14466 h 14810"/>
                <a:gd name="connsiteX1" fmla="*/ 3651 w 9682"/>
                <a:gd name="connsiteY1" fmla="*/ -344 h 14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682" h="14810">
                  <a:moveTo>
                    <a:pt x="9495" y="14466"/>
                  </a:moveTo>
                  <a:cubicBezTo>
                    <a:pt x="201" y="13547"/>
                    <a:pt x="-3702" y="5669"/>
                    <a:pt x="3651" y="-34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84" name="任意多边形: 形状 1483">
              <a:extLst>
                <a:ext uri="{FF2B5EF4-FFF2-40B4-BE49-F238E27FC236}">
                  <a16:creationId xmlns:a16="http://schemas.microsoft.com/office/drawing/2014/main" id="{FA09DA7E-9C1C-621D-D63E-292467359D1E}"/>
                </a:ext>
              </a:extLst>
            </p:cNvPr>
            <p:cNvSpPr/>
            <p:nvPr/>
          </p:nvSpPr>
          <p:spPr>
            <a:xfrm flipV="1">
              <a:off x="8080708" y="5531838"/>
              <a:ext cx="6637" cy="16929"/>
            </a:xfrm>
            <a:custGeom>
              <a:avLst/>
              <a:gdLst>
                <a:gd name="connsiteX0" fmla="*/ 1648 w 6637"/>
                <a:gd name="connsiteY0" fmla="*/ 16584 h 16929"/>
                <a:gd name="connsiteX1" fmla="*/ 6449 w 6637"/>
                <a:gd name="connsiteY1" fmla="*/ -346 h 16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37" h="16929">
                  <a:moveTo>
                    <a:pt x="1648" y="16584"/>
                  </a:moveTo>
                  <a:cubicBezTo>
                    <a:pt x="-1714" y="12994"/>
                    <a:pt x="-652" y="3065"/>
                    <a:pt x="6449" y="-34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85" name="任意多边形: 形状 1484">
              <a:extLst>
                <a:ext uri="{FF2B5EF4-FFF2-40B4-BE49-F238E27FC236}">
                  <a16:creationId xmlns:a16="http://schemas.microsoft.com/office/drawing/2014/main" id="{A8951C0B-AF17-5860-498C-D53BAA7B9D32}"/>
                </a:ext>
              </a:extLst>
            </p:cNvPr>
            <p:cNvSpPr/>
            <p:nvPr/>
          </p:nvSpPr>
          <p:spPr>
            <a:xfrm flipV="1">
              <a:off x="8045768" y="5510396"/>
              <a:ext cx="20588" cy="18923"/>
            </a:xfrm>
            <a:custGeom>
              <a:avLst/>
              <a:gdLst>
                <a:gd name="connsiteX0" fmla="*/ 3607 w 20588"/>
                <a:gd name="connsiteY0" fmla="*/ 18563 h 18923"/>
                <a:gd name="connsiteX1" fmla="*/ 20400 w 20588"/>
                <a:gd name="connsiteY1" fmla="*/ 1662 h 18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588" h="18923">
                  <a:moveTo>
                    <a:pt x="3607" y="18563"/>
                  </a:moveTo>
                  <a:cubicBezTo>
                    <a:pt x="-4705" y="19196"/>
                    <a:pt x="523" y="-7795"/>
                    <a:pt x="20400" y="166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86" name="任意多边形: 形状 1485">
              <a:extLst>
                <a:ext uri="{FF2B5EF4-FFF2-40B4-BE49-F238E27FC236}">
                  <a16:creationId xmlns:a16="http://schemas.microsoft.com/office/drawing/2014/main" id="{A3D29C1B-DE1D-A337-E2E4-E33660F1F94F}"/>
                </a:ext>
              </a:extLst>
            </p:cNvPr>
            <p:cNvSpPr/>
            <p:nvPr/>
          </p:nvSpPr>
          <p:spPr>
            <a:xfrm flipV="1">
              <a:off x="8025314" y="5507632"/>
              <a:ext cx="22404" cy="19500"/>
            </a:xfrm>
            <a:custGeom>
              <a:avLst/>
              <a:gdLst>
                <a:gd name="connsiteX0" fmla="*/ 4296 w 22404"/>
                <a:gd name="connsiteY0" fmla="*/ 19115 h 19500"/>
                <a:gd name="connsiteX1" fmla="*/ 22215 w 22404"/>
                <a:gd name="connsiteY1" fmla="*/ 3132 h 19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404" h="19500">
                  <a:moveTo>
                    <a:pt x="4296" y="19115"/>
                  </a:moveTo>
                  <a:cubicBezTo>
                    <a:pt x="-5818" y="20346"/>
                    <a:pt x="1604" y="-10493"/>
                    <a:pt x="22215" y="313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87" name="任意多边形: 形状 1486">
              <a:extLst>
                <a:ext uri="{FF2B5EF4-FFF2-40B4-BE49-F238E27FC236}">
                  <a16:creationId xmlns:a16="http://schemas.microsoft.com/office/drawing/2014/main" id="{84A5E1CB-A607-2E26-CCBE-6EA1EB45F922}"/>
                </a:ext>
              </a:extLst>
            </p:cNvPr>
            <p:cNvSpPr/>
            <p:nvPr/>
          </p:nvSpPr>
          <p:spPr>
            <a:xfrm flipV="1">
              <a:off x="8066649" y="5538201"/>
              <a:ext cx="13990" cy="11065"/>
            </a:xfrm>
            <a:custGeom>
              <a:avLst/>
              <a:gdLst>
                <a:gd name="connsiteX0" fmla="*/ 13802 w 13990"/>
                <a:gd name="connsiteY0" fmla="*/ 10177 h 11065"/>
                <a:gd name="connsiteX1" fmla="*/ 330 w 13990"/>
                <a:gd name="connsiteY1" fmla="*/ -345 h 11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990" h="11065">
                  <a:moveTo>
                    <a:pt x="13802" y="10177"/>
                  </a:moveTo>
                  <a:cubicBezTo>
                    <a:pt x="6919" y="12631"/>
                    <a:pt x="-2508" y="6353"/>
                    <a:pt x="330" y="-34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88" name="任意多边形: 形状 1487">
              <a:extLst>
                <a:ext uri="{FF2B5EF4-FFF2-40B4-BE49-F238E27FC236}">
                  <a16:creationId xmlns:a16="http://schemas.microsoft.com/office/drawing/2014/main" id="{9F93895F-4A5F-0204-7E34-0364A7354F84}"/>
                </a:ext>
              </a:extLst>
            </p:cNvPr>
            <p:cNvSpPr/>
            <p:nvPr/>
          </p:nvSpPr>
          <p:spPr>
            <a:xfrm flipV="1">
              <a:off x="8058048" y="5529457"/>
              <a:ext cx="9117" cy="15190"/>
            </a:xfrm>
            <a:custGeom>
              <a:avLst/>
              <a:gdLst>
                <a:gd name="connsiteX0" fmla="*/ 852 w 9117"/>
                <a:gd name="connsiteY0" fmla="*/ 14844 h 15190"/>
                <a:gd name="connsiteX1" fmla="*/ 8929 w 9117"/>
                <a:gd name="connsiteY1" fmla="*/ -347 h 15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117" h="15190">
                  <a:moveTo>
                    <a:pt x="852" y="14844"/>
                  </a:moveTo>
                  <a:cubicBezTo>
                    <a:pt x="-2138" y="11839"/>
                    <a:pt x="1550" y="1335"/>
                    <a:pt x="8929" y="-34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89" name="任意多边形: 形状 1488">
              <a:extLst>
                <a:ext uri="{FF2B5EF4-FFF2-40B4-BE49-F238E27FC236}">
                  <a16:creationId xmlns:a16="http://schemas.microsoft.com/office/drawing/2014/main" id="{72F2AC96-2ED4-7FCD-BB6D-C5892547880D}"/>
                </a:ext>
              </a:extLst>
            </p:cNvPr>
            <p:cNvSpPr/>
            <p:nvPr/>
          </p:nvSpPr>
          <p:spPr>
            <a:xfrm flipV="1">
              <a:off x="8044838" y="5527790"/>
              <a:ext cx="8178" cy="15020"/>
            </a:xfrm>
            <a:custGeom>
              <a:avLst/>
              <a:gdLst>
                <a:gd name="connsiteX0" fmla="*/ 7990 w 8178"/>
                <a:gd name="connsiteY0" fmla="*/ 14674 h 15020"/>
                <a:gd name="connsiteX1" fmla="*/ 4194 w 8178"/>
                <a:gd name="connsiteY1" fmla="*/ -347 h 15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178" h="15020">
                  <a:moveTo>
                    <a:pt x="7990" y="14674"/>
                  </a:moveTo>
                  <a:cubicBezTo>
                    <a:pt x="-179" y="14674"/>
                    <a:pt x="-3594" y="2406"/>
                    <a:pt x="4194" y="-34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90" name="任意多边形: 形状 1489">
              <a:extLst>
                <a:ext uri="{FF2B5EF4-FFF2-40B4-BE49-F238E27FC236}">
                  <a16:creationId xmlns:a16="http://schemas.microsoft.com/office/drawing/2014/main" id="{90AA9473-5792-0727-2BD7-11BF72B14695}"/>
                </a:ext>
              </a:extLst>
            </p:cNvPr>
            <p:cNvSpPr/>
            <p:nvPr/>
          </p:nvSpPr>
          <p:spPr>
            <a:xfrm flipV="1">
              <a:off x="8021208" y="5521480"/>
              <a:ext cx="6685" cy="13992"/>
            </a:xfrm>
            <a:custGeom>
              <a:avLst/>
              <a:gdLst>
                <a:gd name="connsiteX0" fmla="*/ 6496 w 6685"/>
                <a:gd name="connsiteY0" fmla="*/ 13644 h 13992"/>
                <a:gd name="connsiteX1" fmla="*/ 5802 w 6685"/>
                <a:gd name="connsiteY1" fmla="*/ -348 h 13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85" h="13992">
                  <a:moveTo>
                    <a:pt x="6496" y="13644"/>
                  </a:moveTo>
                  <a:cubicBezTo>
                    <a:pt x="-1530" y="13009"/>
                    <a:pt x="-3004" y="2513"/>
                    <a:pt x="5802" y="-34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91" name="任意多边形: 形状 1490">
              <a:extLst>
                <a:ext uri="{FF2B5EF4-FFF2-40B4-BE49-F238E27FC236}">
                  <a16:creationId xmlns:a16="http://schemas.microsoft.com/office/drawing/2014/main" id="{9F6EE644-F20F-3B99-7535-25161F733102}"/>
                </a:ext>
              </a:extLst>
            </p:cNvPr>
            <p:cNvSpPr/>
            <p:nvPr/>
          </p:nvSpPr>
          <p:spPr>
            <a:xfrm flipV="1">
              <a:off x="8037990" y="5527195"/>
              <a:ext cx="6812" cy="9867"/>
            </a:xfrm>
            <a:custGeom>
              <a:avLst/>
              <a:gdLst>
                <a:gd name="connsiteX0" fmla="*/ 74 w 6812"/>
                <a:gd name="connsiteY0" fmla="*/ 9520 h 9867"/>
                <a:gd name="connsiteX1" fmla="*/ 6624 w 6812"/>
                <a:gd name="connsiteY1" fmla="*/ -347 h 9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12" h="9867">
                  <a:moveTo>
                    <a:pt x="74" y="9520"/>
                  </a:moveTo>
                  <a:cubicBezTo>
                    <a:pt x="-1087" y="7255"/>
                    <a:pt x="1681" y="877"/>
                    <a:pt x="6624" y="-34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92" name="任意多边形: 形状 1491">
              <a:extLst>
                <a:ext uri="{FF2B5EF4-FFF2-40B4-BE49-F238E27FC236}">
                  <a16:creationId xmlns:a16="http://schemas.microsoft.com/office/drawing/2014/main" id="{BA9B3023-38C4-2253-0125-7E686175AC00}"/>
                </a:ext>
              </a:extLst>
            </p:cNvPr>
            <p:cNvSpPr/>
            <p:nvPr/>
          </p:nvSpPr>
          <p:spPr>
            <a:xfrm flipV="1">
              <a:off x="8002520" y="5505327"/>
              <a:ext cx="18928" cy="21227"/>
            </a:xfrm>
            <a:custGeom>
              <a:avLst/>
              <a:gdLst>
                <a:gd name="connsiteX0" fmla="*/ 8992 w 18928"/>
                <a:gd name="connsiteY0" fmla="*/ 20799 h 21227"/>
                <a:gd name="connsiteX1" fmla="*/ 18739 w 18928"/>
                <a:gd name="connsiteY1" fmla="*/ -351 h 21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928" h="21227">
                  <a:moveTo>
                    <a:pt x="8992" y="20799"/>
                  </a:moveTo>
                  <a:cubicBezTo>
                    <a:pt x="347" y="22187"/>
                    <a:pt x="-10093" y="4845"/>
                    <a:pt x="18739" y="-35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93" name="任意多边形: 形状 1492">
              <a:extLst>
                <a:ext uri="{FF2B5EF4-FFF2-40B4-BE49-F238E27FC236}">
                  <a16:creationId xmlns:a16="http://schemas.microsoft.com/office/drawing/2014/main" id="{C952BC45-A781-FB0F-63E9-5E4D4D49ED52}"/>
                </a:ext>
              </a:extLst>
            </p:cNvPr>
            <p:cNvSpPr/>
            <p:nvPr/>
          </p:nvSpPr>
          <p:spPr>
            <a:xfrm flipV="1">
              <a:off x="7982115" y="5502460"/>
              <a:ext cx="20999" cy="14443"/>
            </a:xfrm>
            <a:custGeom>
              <a:avLst/>
              <a:gdLst>
                <a:gd name="connsiteX0" fmla="*/ 9752 w 20999"/>
                <a:gd name="connsiteY0" fmla="*/ 14002 h 14443"/>
                <a:gd name="connsiteX1" fmla="*/ 20809 w 20999"/>
                <a:gd name="connsiteY1" fmla="*/ -352 h 14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999" h="14443">
                  <a:moveTo>
                    <a:pt x="9752" y="14002"/>
                  </a:moveTo>
                  <a:cubicBezTo>
                    <a:pt x="-2726" y="15369"/>
                    <a:pt x="-7741" y="577"/>
                    <a:pt x="20809" y="-35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94" name="任意多边形: 形状 1493">
              <a:extLst>
                <a:ext uri="{FF2B5EF4-FFF2-40B4-BE49-F238E27FC236}">
                  <a16:creationId xmlns:a16="http://schemas.microsoft.com/office/drawing/2014/main" id="{E3FA2881-9D08-ECE6-24CD-8A55C659E895}"/>
                </a:ext>
              </a:extLst>
            </p:cNvPr>
            <p:cNvSpPr/>
            <p:nvPr/>
          </p:nvSpPr>
          <p:spPr>
            <a:xfrm flipV="1">
              <a:off x="7997917" y="5518979"/>
              <a:ext cx="6283" cy="9899"/>
            </a:xfrm>
            <a:custGeom>
              <a:avLst/>
              <a:gdLst>
                <a:gd name="connsiteX0" fmla="*/ 6094 w 6283"/>
                <a:gd name="connsiteY0" fmla="*/ 9550 h 9899"/>
                <a:gd name="connsiteX1" fmla="*/ 5817 w 6283"/>
                <a:gd name="connsiteY1" fmla="*/ -349 h 9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283" h="9899">
                  <a:moveTo>
                    <a:pt x="6094" y="9550"/>
                  </a:moveTo>
                  <a:cubicBezTo>
                    <a:pt x="2338" y="9205"/>
                    <a:pt x="-5791" y="2379"/>
                    <a:pt x="5817" y="-34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95" name="任意多边形: 形状 1494">
              <a:extLst>
                <a:ext uri="{FF2B5EF4-FFF2-40B4-BE49-F238E27FC236}">
                  <a16:creationId xmlns:a16="http://schemas.microsoft.com/office/drawing/2014/main" id="{AAE0F548-C6A6-A057-0D28-38ACFCD3B234}"/>
                </a:ext>
              </a:extLst>
            </p:cNvPr>
            <p:cNvSpPr/>
            <p:nvPr/>
          </p:nvSpPr>
          <p:spPr>
            <a:xfrm flipV="1">
              <a:off x="7979008" y="5511955"/>
              <a:ext cx="7211" cy="12525"/>
            </a:xfrm>
            <a:custGeom>
              <a:avLst/>
              <a:gdLst>
                <a:gd name="connsiteX0" fmla="*/ 4881 w 7211"/>
                <a:gd name="connsiteY0" fmla="*/ 12175 h 12525"/>
                <a:gd name="connsiteX1" fmla="*/ 7022 w 7211"/>
                <a:gd name="connsiteY1" fmla="*/ -350 h 12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211" h="12525">
                  <a:moveTo>
                    <a:pt x="4881" y="12175"/>
                  </a:moveTo>
                  <a:cubicBezTo>
                    <a:pt x="-1222" y="11135"/>
                    <a:pt x="-3252" y="2345"/>
                    <a:pt x="7022" y="-35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96" name="任意多边形: 形状 1495">
              <a:extLst>
                <a:ext uri="{FF2B5EF4-FFF2-40B4-BE49-F238E27FC236}">
                  <a16:creationId xmlns:a16="http://schemas.microsoft.com/office/drawing/2014/main" id="{9195B533-15CC-5E06-69DA-A0154C6D927F}"/>
                </a:ext>
              </a:extLst>
            </p:cNvPr>
            <p:cNvSpPr/>
            <p:nvPr/>
          </p:nvSpPr>
          <p:spPr>
            <a:xfrm flipV="1">
              <a:off x="7959952" y="5500400"/>
              <a:ext cx="22925" cy="11248"/>
            </a:xfrm>
            <a:custGeom>
              <a:avLst/>
              <a:gdLst>
                <a:gd name="connsiteX0" fmla="*/ 3220 w 22925"/>
                <a:gd name="connsiteY0" fmla="*/ 10891 h 11248"/>
                <a:gd name="connsiteX1" fmla="*/ 22735 w 22925"/>
                <a:gd name="connsiteY1" fmla="*/ 436 h 11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925" h="11248">
                  <a:moveTo>
                    <a:pt x="3220" y="10891"/>
                  </a:moveTo>
                  <a:cubicBezTo>
                    <a:pt x="-6359" y="11239"/>
                    <a:pt x="5542" y="-3924"/>
                    <a:pt x="22735" y="43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97" name="任意多边形: 形状 1496">
              <a:extLst>
                <a:ext uri="{FF2B5EF4-FFF2-40B4-BE49-F238E27FC236}">
                  <a16:creationId xmlns:a16="http://schemas.microsoft.com/office/drawing/2014/main" id="{7CCB6933-A8C9-619F-D8D2-EF349C41FBE0}"/>
                </a:ext>
              </a:extLst>
            </p:cNvPr>
            <p:cNvSpPr/>
            <p:nvPr/>
          </p:nvSpPr>
          <p:spPr>
            <a:xfrm flipV="1">
              <a:off x="7958505" y="5508502"/>
              <a:ext cx="6286" cy="12131"/>
            </a:xfrm>
            <a:custGeom>
              <a:avLst/>
              <a:gdLst>
                <a:gd name="connsiteX0" fmla="*/ 6096 w 6286"/>
                <a:gd name="connsiteY0" fmla="*/ 11780 h 12131"/>
                <a:gd name="connsiteX1" fmla="*/ 5486 w 6286"/>
                <a:gd name="connsiteY1" fmla="*/ -351 h 12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286" h="12131">
                  <a:moveTo>
                    <a:pt x="6096" y="11780"/>
                  </a:moveTo>
                  <a:cubicBezTo>
                    <a:pt x="1021" y="10646"/>
                    <a:pt x="-4766" y="1511"/>
                    <a:pt x="5486" y="-35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98" name="任意多边形: 形状 1497">
              <a:extLst>
                <a:ext uri="{FF2B5EF4-FFF2-40B4-BE49-F238E27FC236}">
                  <a16:creationId xmlns:a16="http://schemas.microsoft.com/office/drawing/2014/main" id="{AE40F5F6-DDAC-BA9B-BEAF-DC49F26A2261}"/>
                </a:ext>
              </a:extLst>
            </p:cNvPr>
            <p:cNvSpPr/>
            <p:nvPr/>
          </p:nvSpPr>
          <p:spPr>
            <a:xfrm flipV="1">
              <a:off x="7939704" y="5499572"/>
              <a:ext cx="19714" cy="13067"/>
            </a:xfrm>
            <a:custGeom>
              <a:avLst/>
              <a:gdLst>
                <a:gd name="connsiteX0" fmla="*/ 2751 w 19714"/>
                <a:gd name="connsiteY0" fmla="*/ 12715 h 13067"/>
                <a:gd name="connsiteX1" fmla="*/ 19523 w 19714"/>
                <a:gd name="connsiteY1" fmla="*/ -352 h 13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714" h="13067">
                  <a:moveTo>
                    <a:pt x="2751" y="12715"/>
                  </a:moveTo>
                  <a:cubicBezTo>
                    <a:pt x="-4125" y="12171"/>
                    <a:pt x="889" y="2464"/>
                    <a:pt x="19523" y="-35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99" name="任意多边形: 形状 1498">
              <a:extLst>
                <a:ext uri="{FF2B5EF4-FFF2-40B4-BE49-F238E27FC236}">
                  <a16:creationId xmlns:a16="http://schemas.microsoft.com/office/drawing/2014/main" id="{9E9D1772-F672-1FDB-0855-0310BC89D9A4}"/>
                </a:ext>
              </a:extLst>
            </p:cNvPr>
            <p:cNvSpPr/>
            <p:nvPr/>
          </p:nvSpPr>
          <p:spPr>
            <a:xfrm flipV="1">
              <a:off x="7937529" y="5508264"/>
              <a:ext cx="7736" cy="10323"/>
            </a:xfrm>
            <a:custGeom>
              <a:avLst/>
              <a:gdLst>
                <a:gd name="connsiteX0" fmla="*/ 7545 w 7736"/>
                <a:gd name="connsiteY0" fmla="*/ 9972 h 10323"/>
                <a:gd name="connsiteX1" fmla="*/ 5362 w 7736"/>
                <a:gd name="connsiteY1" fmla="*/ -351 h 10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736" h="10323">
                  <a:moveTo>
                    <a:pt x="7545" y="9972"/>
                  </a:moveTo>
                  <a:cubicBezTo>
                    <a:pt x="-722" y="8947"/>
                    <a:pt x="-3711" y="2947"/>
                    <a:pt x="5362" y="-35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00" name="任意多边形: 形状 1499">
              <a:extLst>
                <a:ext uri="{FF2B5EF4-FFF2-40B4-BE49-F238E27FC236}">
                  <a16:creationId xmlns:a16="http://schemas.microsoft.com/office/drawing/2014/main" id="{13D4F7DA-8F74-81CA-2171-2FB3AC19091B}"/>
                </a:ext>
              </a:extLst>
            </p:cNvPr>
            <p:cNvSpPr/>
            <p:nvPr/>
          </p:nvSpPr>
          <p:spPr>
            <a:xfrm flipV="1">
              <a:off x="7923015" y="5500644"/>
              <a:ext cx="14770" cy="13037"/>
            </a:xfrm>
            <a:custGeom>
              <a:avLst/>
              <a:gdLst>
                <a:gd name="connsiteX0" fmla="*/ 4319 w 14770"/>
                <a:gd name="connsiteY0" fmla="*/ 12685 h 13037"/>
                <a:gd name="connsiteX1" fmla="*/ 14579 w 14770"/>
                <a:gd name="connsiteY1" fmla="*/ -352 h 13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770" h="13037">
                  <a:moveTo>
                    <a:pt x="4319" y="12685"/>
                  </a:moveTo>
                  <a:cubicBezTo>
                    <a:pt x="-5149" y="11057"/>
                    <a:pt x="1253" y="1827"/>
                    <a:pt x="14579" y="-35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01" name="任意多边形: 形状 1500">
              <a:extLst>
                <a:ext uri="{FF2B5EF4-FFF2-40B4-BE49-F238E27FC236}">
                  <a16:creationId xmlns:a16="http://schemas.microsoft.com/office/drawing/2014/main" id="{3A60B481-E15E-6CD7-FA72-8E7A22FE7B31}"/>
                </a:ext>
              </a:extLst>
            </p:cNvPr>
            <p:cNvSpPr/>
            <p:nvPr/>
          </p:nvSpPr>
          <p:spPr>
            <a:xfrm flipV="1">
              <a:off x="7912757" y="5506629"/>
              <a:ext cx="11196" cy="10481"/>
            </a:xfrm>
            <a:custGeom>
              <a:avLst/>
              <a:gdLst>
                <a:gd name="connsiteX0" fmla="*/ 11005 w 11196"/>
                <a:gd name="connsiteY0" fmla="*/ 9925 h 10481"/>
                <a:gd name="connsiteX1" fmla="*/ 5314 w 11196"/>
                <a:gd name="connsiteY1" fmla="*/ -351 h 10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196" h="10481">
                  <a:moveTo>
                    <a:pt x="11005" y="9925"/>
                  </a:moveTo>
                  <a:cubicBezTo>
                    <a:pt x="-2247" y="11788"/>
                    <a:pt x="-3194" y="406"/>
                    <a:pt x="5314" y="-35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02" name="任意多边形: 形状 1501">
              <a:extLst>
                <a:ext uri="{FF2B5EF4-FFF2-40B4-BE49-F238E27FC236}">
                  <a16:creationId xmlns:a16="http://schemas.microsoft.com/office/drawing/2014/main" id="{B78357AC-786F-7AC3-922A-86F6EE23476C}"/>
                </a:ext>
              </a:extLst>
            </p:cNvPr>
            <p:cNvSpPr/>
            <p:nvPr/>
          </p:nvSpPr>
          <p:spPr>
            <a:xfrm flipV="1">
              <a:off x="8246622" y="5754366"/>
              <a:ext cx="28179" cy="17850"/>
            </a:xfrm>
            <a:custGeom>
              <a:avLst/>
              <a:gdLst>
                <a:gd name="connsiteX0" fmla="*/ 2187 w 28179"/>
                <a:gd name="connsiteY0" fmla="*/ 17547 h 17850"/>
                <a:gd name="connsiteX1" fmla="*/ 9843 w 28179"/>
                <a:gd name="connsiteY1" fmla="*/ 1267 h 17850"/>
                <a:gd name="connsiteX2" fmla="*/ 27994 w 28179"/>
                <a:gd name="connsiteY2" fmla="*/ 11006 h 17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79" h="17850">
                  <a:moveTo>
                    <a:pt x="2187" y="17547"/>
                  </a:moveTo>
                  <a:cubicBezTo>
                    <a:pt x="-3457" y="13917"/>
                    <a:pt x="1724" y="4779"/>
                    <a:pt x="9843" y="1267"/>
                  </a:cubicBezTo>
                  <a:cubicBezTo>
                    <a:pt x="17644" y="-2106"/>
                    <a:pt x="28125" y="-563"/>
                    <a:pt x="27994" y="1100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03" name="任意多边形: 形状 1502">
              <a:extLst>
                <a:ext uri="{FF2B5EF4-FFF2-40B4-BE49-F238E27FC236}">
                  <a16:creationId xmlns:a16="http://schemas.microsoft.com/office/drawing/2014/main" id="{23C685D6-B3DE-A1FC-6F23-F0BB5C716E75}"/>
                </a:ext>
              </a:extLst>
            </p:cNvPr>
            <p:cNvSpPr/>
            <p:nvPr/>
          </p:nvSpPr>
          <p:spPr>
            <a:xfrm flipV="1">
              <a:off x="8268877" y="5771273"/>
              <a:ext cx="25091" cy="8574"/>
            </a:xfrm>
            <a:custGeom>
              <a:avLst/>
              <a:gdLst>
                <a:gd name="connsiteX0" fmla="*/ -184 w 25091"/>
                <a:gd name="connsiteY0" fmla="*/ 8273 h 8574"/>
                <a:gd name="connsiteX1" fmla="*/ 24907 w 25091"/>
                <a:gd name="connsiteY1" fmla="*/ 4904 h 8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091" h="8574">
                  <a:moveTo>
                    <a:pt x="-184" y="8273"/>
                  </a:moveTo>
                  <a:cubicBezTo>
                    <a:pt x="3366" y="-1594"/>
                    <a:pt x="19739" y="-3253"/>
                    <a:pt x="24907" y="490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04" name="任意多边形: 形状 1503">
              <a:extLst>
                <a:ext uri="{FF2B5EF4-FFF2-40B4-BE49-F238E27FC236}">
                  <a16:creationId xmlns:a16="http://schemas.microsoft.com/office/drawing/2014/main" id="{6CD712E6-70A1-9E2E-D59C-1EE373B13BE7}"/>
                </a:ext>
              </a:extLst>
            </p:cNvPr>
            <p:cNvSpPr/>
            <p:nvPr/>
          </p:nvSpPr>
          <p:spPr>
            <a:xfrm flipV="1">
              <a:off x="9118427" y="5124870"/>
              <a:ext cx="100568" cy="106212"/>
            </a:xfrm>
            <a:custGeom>
              <a:avLst/>
              <a:gdLst>
                <a:gd name="connsiteX0" fmla="*/ 100403 w 100568"/>
                <a:gd name="connsiteY0" fmla="*/ 11369 h 106212"/>
                <a:gd name="connsiteX1" fmla="*/ -165 w 100568"/>
                <a:gd name="connsiteY1" fmla="*/ 104479 h 106212"/>
                <a:gd name="connsiteX2" fmla="*/ 82045 w 100568"/>
                <a:gd name="connsiteY2" fmla="*/ -414 h 106212"/>
                <a:gd name="connsiteX3" fmla="*/ 100403 w 100568"/>
                <a:gd name="connsiteY3" fmla="*/ 11369 h 106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568" h="106212">
                  <a:moveTo>
                    <a:pt x="100403" y="11369"/>
                  </a:moveTo>
                  <a:cubicBezTo>
                    <a:pt x="79161" y="46606"/>
                    <a:pt x="32870" y="116228"/>
                    <a:pt x="-165" y="104479"/>
                  </a:cubicBezTo>
                  <a:cubicBezTo>
                    <a:pt x="20978" y="100886"/>
                    <a:pt x="65262" y="62491"/>
                    <a:pt x="82045" y="-414"/>
                  </a:cubicBezTo>
                  <a:lnTo>
                    <a:pt x="100403" y="11369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05" name="任意多边形: 形状 1504">
              <a:extLst>
                <a:ext uri="{FF2B5EF4-FFF2-40B4-BE49-F238E27FC236}">
                  <a16:creationId xmlns:a16="http://schemas.microsoft.com/office/drawing/2014/main" id="{8C29BE80-3506-E771-D57F-E81FA35D719A}"/>
                </a:ext>
              </a:extLst>
            </p:cNvPr>
            <p:cNvSpPr/>
            <p:nvPr/>
          </p:nvSpPr>
          <p:spPr>
            <a:xfrm flipV="1">
              <a:off x="9111865" y="5085628"/>
              <a:ext cx="127013" cy="144030"/>
            </a:xfrm>
            <a:custGeom>
              <a:avLst/>
              <a:gdLst>
                <a:gd name="connsiteX0" fmla="*/ 126849 w 127013"/>
                <a:gd name="connsiteY0" fmla="*/ -417 h 144030"/>
                <a:gd name="connsiteX1" fmla="*/ 73599 w 127013"/>
                <a:gd name="connsiteY1" fmla="*/ 99069 h 144030"/>
                <a:gd name="connsiteX2" fmla="*/ -165 w 127013"/>
                <a:gd name="connsiteY2" fmla="*/ 138464 h 144030"/>
                <a:gd name="connsiteX3" fmla="*/ 79969 w 127013"/>
                <a:gd name="connsiteY3" fmla="*/ 70176 h 144030"/>
                <a:gd name="connsiteX4" fmla="*/ 108557 w 127013"/>
                <a:gd name="connsiteY4" fmla="*/ 2428 h 144030"/>
                <a:gd name="connsiteX5" fmla="*/ 126849 w 127013"/>
                <a:gd name="connsiteY5" fmla="*/ -418 h 14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7013" h="144030">
                  <a:moveTo>
                    <a:pt x="126849" y="-417"/>
                  </a:moveTo>
                  <a:cubicBezTo>
                    <a:pt x="117417" y="64231"/>
                    <a:pt x="90309" y="68271"/>
                    <a:pt x="73599" y="99069"/>
                  </a:cubicBezTo>
                  <a:cubicBezTo>
                    <a:pt x="57907" y="127997"/>
                    <a:pt x="20985" y="155265"/>
                    <a:pt x="-165" y="138464"/>
                  </a:cubicBezTo>
                  <a:cubicBezTo>
                    <a:pt x="46258" y="133269"/>
                    <a:pt x="61999" y="86067"/>
                    <a:pt x="79969" y="70176"/>
                  </a:cubicBezTo>
                  <a:cubicBezTo>
                    <a:pt x="104648" y="48363"/>
                    <a:pt x="106708" y="17294"/>
                    <a:pt x="108557" y="2428"/>
                  </a:cubicBezTo>
                  <a:lnTo>
                    <a:pt x="126849" y="-418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06" name="任意多边形: 形状 1505">
              <a:extLst>
                <a:ext uri="{FF2B5EF4-FFF2-40B4-BE49-F238E27FC236}">
                  <a16:creationId xmlns:a16="http://schemas.microsoft.com/office/drawing/2014/main" id="{DE0679E0-39AC-1260-E0D7-F708A417F98F}"/>
                </a:ext>
              </a:extLst>
            </p:cNvPr>
            <p:cNvSpPr/>
            <p:nvPr/>
          </p:nvSpPr>
          <p:spPr>
            <a:xfrm flipV="1">
              <a:off x="9236367" y="5105043"/>
              <a:ext cx="142346" cy="204984"/>
            </a:xfrm>
            <a:custGeom>
              <a:avLst/>
              <a:gdLst>
                <a:gd name="connsiteX0" fmla="*/ 141177 w 142346"/>
                <a:gd name="connsiteY0" fmla="*/ -406 h 204984"/>
                <a:gd name="connsiteX1" fmla="*/ 96521 w 142346"/>
                <a:gd name="connsiteY1" fmla="*/ 97578 h 204984"/>
                <a:gd name="connsiteX2" fmla="*/ -162 w 142346"/>
                <a:gd name="connsiteY2" fmla="*/ 204557 h 204984"/>
                <a:gd name="connsiteX3" fmla="*/ 80193 w 142346"/>
                <a:gd name="connsiteY3" fmla="*/ 75244 h 204984"/>
                <a:gd name="connsiteX4" fmla="*/ 141175 w 142346"/>
                <a:gd name="connsiteY4" fmla="*/ -409 h 204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346" h="204984">
                  <a:moveTo>
                    <a:pt x="141177" y="-406"/>
                  </a:moveTo>
                  <a:cubicBezTo>
                    <a:pt x="149599" y="54151"/>
                    <a:pt x="102638" y="68255"/>
                    <a:pt x="96521" y="97578"/>
                  </a:cubicBezTo>
                  <a:cubicBezTo>
                    <a:pt x="87611" y="140246"/>
                    <a:pt x="38223" y="205836"/>
                    <a:pt x="-162" y="204557"/>
                  </a:cubicBezTo>
                  <a:cubicBezTo>
                    <a:pt x="60874" y="170251"/>
                    <a:pt x="58270" y="110494"/>
                    <a:pt x="80193" y="75244"/>
                  </a:cubicBezTo>
                  <a:cubicBezTo>
                    <a:pt x="95840" y="50089"/>
                    <a:pt x="105164" y="11508"/>
                    <a:pt x="141175" y="-409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07" name="任意多边形: 形状 1506">
              <a:extLst>
                <a:ext uri="{FF2B5EF4-FFF2-40B4-BE49-F238E27FC236}">
                  <a16:creationId xmlns:a16="http://schemas.microsoft.com/office/drawing/2014/main" id="{7EA4A16B-293B-6133-6AA3-E6E0E5C6398A}"/>
                </a:ext>
              </a:extLst>
            </p:cNvPr>
            <p:cNvSpPr/>
            <p:nvPr/>
          </p:nvSpPr>
          <p:spPr>
            <a:xfrm flipV="1">
              <a:off x="9246319" y="5134217"/>
              <a:ext cx="64473" cy="126876"/>
            </a:xfrm>
            <a:custGeom>
              <a:avLst/>
              <a:gdLst>
                <a:gd name="connsiteX0" fmla="*/ 64311 w 64473"/>
                <a:gd name="connsiteY0" fmla="*/ -407 h 126876"/>
                <a:gd name="connsiteX1" fmla="*/ -163 w 64473"/>
                <a:gd name="connsiteY1" fmla="*/ 126466 h 126876"/>
                <a:gd name="connsiteX2" fmla="*/ 37281 w 64473"/>
                <a:gd name="connsiteY2" fmla="*/ 53199 h 126876"/>
                <a:gd name="connsiteX3" fmla="*/ 64311 w 64473"/>
                <a:gd name="connsiteY3" fmla="*/ -411 h 126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473" h="126876">
                  <a:moveTo>
                    <a:pt x="64311" y="-407"/>
                  </a:moveTo>
                  <a:cubicBezTo>
                    <a:pt x="57555" y="59415"/>
                    <a:pt x="30743" y="125407"/>
                    <a:pt x="-163" y="126466"/>
                  </a:cubicBezTo>
                  <a:cubicBezTo>
                    <a:pt x="28382" y="106203"/>
                    <a:pt x="24664" y="79703"/>
                    <a:pt x="37281" y="53199"/>
                  </a:cubicBezTo>
                  <a:cubicBezTo>
                    <a:pt x="49894" y="26689"/>
                    <a:pt x="28508" y="13557"/>
                    <a:pt x="64311" y="-411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08" name="任意多边形: 形状 1507">
              <a:extLst>
                <a:ext uri="{FF2B5EF4-FFF2-40B4-BE49-F238E27FC236}">
                  <a16:creationId xmlns:a16="http://schemas.microsoft.com/office/drawing/2014/main" id="{B4D581FD-9ADE-7F18-A9FF-C0C8A0579E33}"/>
                </a:ext>
              </a:extLst>
            </p:cNvPr>
            <p:cNvSpPr/>
            <p:nvPr/>
          </p:nvSpPr>
          <p:spPr>
            <a:xfrm flipV="1">
              <a:off x="8973620" y="5168433"/>
              <a:ext cx="141315" cy="72420"/>
            </a:xfrm>
            <a:custGeom>
              <a:avLst/>
              <a:gdLst>
                <a:gd name="connsiteX0" fmla="*/ 141147 w 141315"/>
                <a:gd name="connsiteY0" fmla="*/ 5428 h 72420"/>
                <a:gd name="connsiteX1" fmla="*/ -168 w 141315"/>
                <a:gd name="connsiteY1" fmla="*/ 67721 h 72420"/>
                <a:gd name="connsiteX2" fmla="*/ 141147 w 141315"/>
                <a:gd name="connsiteY2" fmla="*/ 5428 h 72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1315" h="72420">
                  <a:moveTo>
                    <a:pt x="141147" y="5428"/>
                  </a:moveTo>
                  <a:cubicBezTo>
                    <a:pt x="115608" y="39030"/>
                    <a:pt x="54263" y="86601"/>
                    <a:pt x="-168" y="67721"/>
                  </a:cubicBezTo>
                  <a:cubicBezTo>
                    <a:pt x="44933" y="27172"/>
                    <a:pt x="124050" y="-16413"/>
                    <a:pt x="141147" y="5428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09" name="任意多边形: 形状 1508">
              <a:extLst>
                <a:ext uri="{FF2B5EF4-FFF2-40B4-BE49-F238E27FC236}">
                  <a16:creationId xmlns:a16="http://schemas.microsoft.com/office/drawing/2014/main" id="{2182AF02-C6FD-BF6A-3E82-9F62B4C19F01}"/>
                </a:ext>
              </a:extLst>
            </p:cNvPr>
            <p:cNvSpPr/>
            <p:nvPr/>
          </p:nvSpPr>
          <p:spPr>
            <a:xfrm flipV="1">
              <a:off x="8881672" y="5138961"/>
              <a:ext cx="252305" cy="169120"/>
            </a:xfrm>
            <a:custGeom>
              <a:avLst/>
              <a:gdLst>
                <a:gd name="connsiteX0" fmla="*/ 217497 w 252305"/>
                <a:gd name="connsiteY0" fmla="*/ 61826 h 169120"/>
                <a:gd name="connsiteX1" fmla="*/ 124597 w 252305"/>
                <a:gd name="connsiteY1" fmla="*/ 116316 h 169120"/>
                <a:gd name="connsiteX2" fmla="*/ -169 w 252305"/>
                <a:gd name="connsiteY2" fmla="*/ 158323 h 169120"/>
                <a:gd name="connsiteX3" fmla="*/ 122240 w 252305"/>
                <a:gd name="connsiteY3" fmla="*/ 97115 h 169120"/>
                <a:gd name="connsiteX4" fmla="*/ 252137 w 252305"/>
                <a:gd name="connsiteY4" fmla="*/ -406 h 169120"/>
                <a:gd name="connsiteX5" fmla="*/ 217502 w 252305"/>
                <a:gd name="connsiteY5" fmla="*/ 61826 h 169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2305" h="169120">
                  <a:moveTo>
                    <a:pt x="217497" y="61826"/>
                  </a:moveTo>
                  <a:cubicBezTo>
                    <a:pt x="193927" y="98537"/>
                    <a:pt x="154070" y="93358"/>
                    <a:pt x="124597" y="116316"/>
                  </a:cubicBezTo>
                  <a:cubicBezTo>
                    <a:pt x="68447" y="160052"/>
                    <a:pt x="23489" y="183631"/>
                    <a:pt x="-169" y="158323"/>
                  </a:cubicBezTo>
                  <a:cubicBezTo>
                    <a:pt x="53472" y="167356"/>
                    <a:pt x="94983" y="105668"/>
                    <a:pt x="122240" y="97115"/>
                  </a:cubicBezTo>
                  <a:cubicBezTo>
                    <a:pt x="149492" y="88565"/>
                    <a:pt x="232313" y="28484"/>
                    <a:pt x="252137" y="-406"/>
                  </a:cubicBezTo>
                  <a:cubicBezTo>
                    <a:pt x="248979" y="25550"/>
                    <a:pt x="230172" y="44000"/>
                    <a:pt x="217502" y="61826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0" name="任意多边形: 形状 1509">
              <a:extLst>
                <a:ext uri="{FF2B5EF4-FFF2-40B4-BE49-F238E27FC236}">
                  <a16:creationId xmlns:a16="http://schemas.microsoft.com/office/drawing/2014/main" id="{C99DD0BC-FA76-E6F8-01BA-CF5DDF5250F6}"/>
                </a:ext>
              </a:extLst>
            </p:cNvPr>
            <p:cNvSpPr/>
            <p:nvPr/>
          </p:nvSpPr>
          <p:spPr>
            <a:xfrm flipV="1">
              <a:off x="9164607" y="5108832"/>
              <a:ext cx="159278" cy="114515"/>
            </a:xfrm>
            <a:custGeom>
              <a:avLst/>
              <a:gdLst>
                <a:gd name="connsiteX0" fmla="*/ 95778 w 159278"/>
                <a:gd name="connsiteY0" fmla="*/ -416 h 114515"/>
                <a:gd name="connsiteX1" fmla="*/ 159114 w 159278"/>
                <a:gd name="connsiteY1" fmla="*/ 30801 h 114515"/>
                <a:gd name="connsiteX2" fmla="*/ 90831 w 159278"/>
                <a:gd name="connsiteY2" fmla="*/ 36479 h 114515"/>
                <a:gd name="connsiteX3" fmla="*/ -164 w 159278"/>
                <a:gd name="connsiteY3" fmla="*/ 107731 h 114515"/>
                <a:gd name="connsiteX4" fmla="*/ 69976 w 159278"/>
                <a:gd name="connsiteY4" fmla="*/ 6129 h 114515"/>
                <a:gd name="connsiteX5" fmla="*/ 95779 w 159278"/>
                <a:gd name="connsiteY5" fmla="*/ -417 h 114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9278" h="114515">
                  <a:moveTo>
                    <a:pt x="95778" y="-416"/>
                  </a:moveTo>
                  <a:cubicBezTo>
                    <a:pt x="104252" y="30160"/>
                    <a:pt x="121876" y="57113"/>
                    <a:pt x="159114" y="30801"/>
                  </a:cubicBezTo>
                  <a:cubicBezTo>
                    <a:pt x="157031" y="49002"/>
                    <a:pt x="125216" y="77866"/>
                    <a:pt x="90831" y="36479"/>
                  </a:cubicBezTo>
                  <a:cubicBezTo>
                    <a:pt x="68169" y="94396"/>
                    <a:pt x="25371" y="129130"/>
                    <a:pt x="-164" y="107731"/>
                  </a:cubicBezTo>
                  <a:cubicBezTo>
                    <a:pt x="33413" y="112599"/>
                    <a:pt x="58608" y="77584"/>
                    <a:pt x="69976" y="6129"/>
                  </a:cubicBezTo>
                  <a:cubicBezTo>
                    <a:pt x="74705" y="5858"/>
                    <a:pt x="86492" y="3836"/>
                    <a:pt x="95779" y="-417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1" name="任意多边形: 形状 1510">
              <a:extLst>
                <a:ext uri="{FF2B5EF4-FFF2-40B4-BE49-F238E27FC236}">
                  <a16:creationId xmlns:a16="http://schemas.microsoft.com/office/drawing/2014/main" id="{31826CC1-5F5A-0844-2391-369E35C95485}"/>
                </a:ext>
              </a:extLst>
            </p:cNvPr>
            <p:cNvSpPr/>
            <p:nvPr/>
          </p:nvSpPr>
          <p:spPr>
            <a:xfrm flipV="1">
              <a:off x="8992856" y="5097236"/>
              <a:ext cx="219720" cy="171561"/>
            </a:xfrm>
            <a:custGeom>
              <a:avLst/>
              <a:gdLst>
                <a:gd name="connsiteX0" fmla="*/ 186921 w 219720"/>
                <a:gd name="connsiteY0" fmla="*/ 46585 h 171561"/>
                <a:gd name="connsiteX1" fmla="*/ 219553 w 219720"/>
                <a:gd name="connsiteY1" fmla="*/ 97244 h 171561"/>
                <a:gd name="connsiteX2" fmla="*/ 139330 w 219720"/>
                <a:gd name="connsiteY2" fmla="*/ 95242 h 171561"/>
                <a:gd name="connsiteX3" fmla="*/ 11898 w 219720"/>
                <a:gd name="connsiteY3" fmla="*/ 163988 h 171561"/>
                <a:gd name="connsiteX4" fmla="*/ 31687 w 219720"/>
                <a:gd name="connsiteY4" fmla="*/ 114421 h 171561"/>
                <a:gd name="connsiteX5" fmla="*/ 26043 w 219720"/>
                <a:gd name="connsiteY5" fmla="*/ 148489 h 171561"/>
                <a:gd name="connsiteX6" fmla="*/ 152666 w 219720"/>
                <a:gd name="connsiteY6" fmla="*/ 26903 h 171561"/>
                <a:gd name="connsiteX7" fmla="*/ 186916 w 219720"/>
                <a:gd name="connsiteY7" fmla="*/ 46587 h 171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9720" h="171561">
                  <a:moveTo>
                    <a:pt x="186921" y="46585"/>
                  </a:moveTo>
                  <a:cubicBezTo>
                    <a:pt x="172677" y="77388"/>
                    <a:pt x="156032" y="123326"/>
                    <a:pt x="219553" y="97244"/>
                  </a:cubicBezTo>
                  <a:cubicBezTo>
                    <a:pt x="203448" y="125965"/>
                    <a:pt x="164001" y="142783"/>
                    <a:pt x="139330" y="95242"/>
                  </a:cubicBezTo>
                  <a:cubicBezTo>
                    <a:pt x="90786" y="163023"/>
                    <a:pt x="38263" y="183795"/>
                    <a:pt x="11898" y="163988"/>
                  </a:cubicBezTo>
                  <a:cubicBezTo>
                    <a:pt x="-17195" y="142123"/>
                    <a:pt x="13124" y="100587"/>
                    <a:pt x="31687" y="114421"/>
                  </a:cubicBezTo>
                  <a:cubicBezTo>
                    <a:pt x="22336" y="115988"/>
                    <a:pt x="2494" y="140538"/>
                    <a:pt x="26043" y="148489"/>
                  </a:cubicBezTo>
                  <a:cubicBezTo>
                    <a:pt x="49592" y="156440"/>
                    <a:pt x="109549" y="101299"/>
                    <a:pt x="152666" y="26903"/>
                  </a:cubicBezTo>
                  <a:cubicBezTo>
                    <a:pt x="164635" y="6252"/>
                    <a:pt x="227018" y="-31088"/>
                    <a:pt x="186916" y="46587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2" name="任意多边形: 形状 1511">
              <a:extLst>
                <a:ext uri="{FF2B5EF4-FFF2-40B4-BE49-F238E27FC236}">
                  <a16:creationId xmlns:a16="http://schemas.microsoft.com/office/drawing/2014/main" id="{C425CF08-843B-4C27-22B2-180482103F40}"/>
                </a:ext>
              </a:extLst>
            </p:cNvPr>
            <p:cNvSpPr/>
            <p:nvPr/>
          </p:nvSpPr>
          <p:spPr>
            <a:xfrm flipV="1">
              <a:off x="9057801" y="5155784"/>
              <a:ext cx="78229" cy="97924"/>
            </a:xfrm>
            <a:custGeom>
              <a:avLst/>
              <a:gdLst>
                <a:gd name="connsiteX0" fmla="*/ 77803 w 78229"/>
                <a:gd name="connsiteY0" fmla="*/ -409 h 97924"/>
                <a:gd name="connsiteX1" fmla="*/ 12263 w 78229"/>
                <a:gd name="connsiteY1" fmla="*/ 97515 h 97924"/>
                <a:gd name="connsiteX2" fmla="*/ 77803 w 78229"/>
                <a:gd name="connsiteY2" fmla="*/ -409 h 97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8229" h="97924">
                  <a:moveTo>
                    <a:pt x="77803" y="-409"/>
                  </a:moveTo>
                  <a:cubicBezTo>
                    <a:pt x="83247" y="49317"/>
                    <a:pt x="1134" y="53056"/>
                    <a:pt x="12263" y="97515"/>
                  </a:cubicBezTo>
                  <a:cubicBezTo>
                    <a:pt x="-38460" y="54171"/>
                    <a:pt x="82767" y="19141"/>
                    <a:pt x="77803" y="-409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3" name="任意多边形: 形状 1512">
              <a:extLst>
                <a:ext uri="{FF2B5EF4-FFF2-40B4-BE49-F238E27FC236}">
                  <a16:creationId xmlns:a16="http://schemas.microsoft.com/office/drawing/2014/main" id="{8E01ABDB-B8D0-D18E-A935-DFE3B7E17629}"/>
                </a:ext>
              </a:extLst>
            </p:cNvPr>
            <p:cNvSpPr/>
            <p:nvPr/>
          </p:nvSpPr>
          <p:spPr>
            <a:xfrm flipV="1">
              <a:off x="9493196" y="5512416"/>
              <a:ext cx="39762" cy="34274"/>
            </a:xfrm>
            <a:custGeom>
              <a:avLst/>
              <a:gdLst>
                <a:gd name="connsiteX0" fmla="*/ -158 w 39762"/>
                <a:gd name="connsiteY0" fmla="*/ 8551 h 34274"/>
                <a:gd name="connsiteX1" fmla="*/ 11269 w 39762"/>
                <a:gd name="connsiteY1" fmla="*/ 17203 h 34274"/>
                <a:gd name="connsiteX2" fmla="*/ 22650 w 39762"/>
                <a:gd name="connsiteY2" fmla="*/ 25567 h 34274"/>
                <a:gd name="connsiteX3" fmla="*/ 34028 w 39762"/>
                <a:gd name="connsiteY3" fmla="*/ 33926 h 34274"/>
                <a:gd name="connsiteX4" fmla="*/ -158 w 39762"/>
                <a:gd name="connsiteY4" fmla="*/ 8551 h 34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762" h="34274">
                  <a:moveTo>
                    <a:pt x="-158" y="8551"/>
                  </a:moveTo>
                  <a:cubicBezTo>
                    <a:pt x="8510" y="-5741"/>
                    <a:pt x="25698" y="-2790"/>
                    <a:pt x="11269" y="17203"/>
                  </a:cubicBezTo>
                  <a:cubicBezTo>
                    <a:pt x="19939" y="2915"/>
                    <a:pt x="37081" y="5566"/>
                    <a:pt x="22650" y="25567"/>
                  </a:cubicBezTo>
                  <a:cubicBezTo>
                    <a:pt x="31323" y="11273"/>
                    <a:pt x="48459" y="13925"/>
                    <a:pt x="34028" y="33926"/>
                  </a:cubicBezTo>
                  <a:cubicBezTo>
                    <a:pt x="25589" y="31998"/>
                    <a:pt x="6138" y="17631"/>
                    <a:pt x="-158" y="8551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4" name="任意多边形: 形状 1513">
              <a:extLst>
                <a:ext uri="{FF2B5EF4-FFF2-40B4-BE49-F238E27FC236}">
                  <a16:creationId xmlns:a16="http://schemas.microsoft.com/office/drawing/2014/main" id="{51725121-275D-6483-98A0-BDF2C4E8E65C}"/>
                </a:ext>
              </a:extLst>
            </p:cNvPr>
            <p:cNvSpPr/>
            <p:nvPr/>
          </p:nvSpPr>
          <p:spPr>
            <a:xfrm flipV="1">
              <a:off x="9546060" y="5365906"/>
              <a:ext cx="194885" cy="127729"/>
            </a:xfrm>
            <a:custGeom>
              <a:avLst/>
              <a:gdLst>
                <a:gd name="connsiteX0" fmla="*/ -155 w 194885"/>
                <a:gd name="connsiteY0" fmla="*/ 24295 h 127729"/>
                <a:gd name="connsiteX1" fmla="*/ 76015 w 194885"/>
                <a:gd name="connsiteY1" fmla="*/ 74057 h 127729"/>
                <a:gd name="connsiteX2" fmla="*/ 146282 w 194885"/>
                <a:gd name="connsiteY2" fmla="*/ 114490 h 127729"/>
                <a:gd name="connsiteX3" fmla="*/ 194730 w 194885"/>
                <a:gd name="connsiteY3" fmla="*/ 127362 h 127729"/>
                <a:gd name="connsiteX4" fmla="*/ 114131 w 194885"/>
                <a:gd name="connsiteY4" fmla="*/ 70608 h 127729"/>
                <a:gd name="connsiteX5" fmla="*/ 41999 w 194885"/>
                <a:gd name="connsiteY5" fmla="*/ 11751 h 127729"/>
                <a:gd name="connsiteX6" fmla="*/ -154 w 194885"/>
                <a:gd name="connsiteY6" fmla="*/ 24296 h 127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4885" h="127729">
                  <a:moveTo>
                    <a:pt x="-155" y="24295"/>
                  </a:moveTo>
                  <a:cubicBezTo>
                    <a:pt x="46530" y="36103"/>
                    <a:pt x="22623" y="65402"/>
                    <a:pt x="76015" y="74057"/>
                  </a:cubicBezTo>
                  <a:cubicBezTo>
                    <a:pt x="119704" y="81136"/>
                    <a:pt x="107532" y="112004"/>
                    <a:pt x="146282" y="114490"/>
                  </a:cubicBezTo>
                  <a:cubicBezTo>
                    <a:pt x="158771" y="115291"/>
                    <a:pt x="185301" y="115911"/>
                    <a:pt x="194730" y="127362"/>
                  </a:cubicBezTo>
                  <a:cubicBezTo>
                    <a:pt x="188276" y="92252"/>
                    <a:pt x="139573" y="117651"/>
                    <a:pt x="114131" y="70608"/>
                  </a:cubicBezTo>
                  <a:cubicBezTo>
                    <a:pt x="97925" y="40657"/>
                    <a:pt x="80112" y="55449"/>
                    <a:pt x="41999" y="11751"/>
                  </a:cubicBezTo>
                  <a:cubicBezTo>
                    <a:pt x="34043" y="2634"/>
                    <a:pt x="12773" y="-15473"/>
                    <a:pt x="-154" y="24296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5" name="任意多边形: 形状 1514">
              <a:extLst>
                <a:ext uri="{FF2B5EF4-FFF2-40B4-BE49-F238E27FC236}">
                  <a16:creationId xmlns:a16="http://schemas.microsoft.com/office/drawing/2014/main" id="{1BECDE0D-51FA-04A7-B917-AFAEEFAA73A8}"/>
                </a:ext>
              </a:extLst>
            </p:cNvPr>
            <p:cNvSpPr/>
            <p:nvPr/>
          </p:nvSpPr>
          <p:spPr>
            <a:xfrm flipV="1">
              <a:off x="9550108" y="5468172"/>
              <a:ext cx="162387" cy="46471"/>
            </a:xfrm>
            <a:custGeom>
              <a:avLst/>
              <a:gdLst>
                <a:gd name="connsiteX0" fmla="*/ -156 w 162387"/>
                <a:gd name="connsiteY0" fmla="*/ 24242 h 46471"/>
                <a:gd name="connsiteX1" fmla="*/ 70859 w 162387"/>
                <a:gd name="connsiteY1" fmla="*/ 43506 h 46471"/>
                <a:gd name="connsiteX2" fmla="*/ 162232 w 162387"/>
                <a:gd name="connsiteY2" fmla="*/ 10678 h 46471"/>
                <a:gd name="connsiteX3" fmla="*/ 75236 w 162387"/>
                <a:gd name="connsiteY3" fmla="*/ 9153 h 46471"/>
                <a:gd name="connsiteX4" fmla="*/ -156 w 162387"/>
                <a:gd name="connsiteY4" fmla="*/ 24241 h 46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2387" h="46471">
                  <a:moveTo>
                    <a:pt x="-156" y="24242"/>
                  </a:moveTo>
                  <a:cubicBezTo>
                    <a:pt x="36555" y="47811"/>
                    <a:pt x="53991" y="35866"/>
                    <a:pt x="70859" y="43506"/>
                  </a:cubicBezTo>
                  <a:cubicBezTo>
                    <a:pt x="102934" y="58039"/>
                    <a:pt x="119058" y="6988"/>
                    <a:pt x="162232" y="10678"/>
                  </a:cubicBezTo>
                  <a:cubicBezTo>
                    <a:pt x="137245" y="-17600"/>
                    <a:pt x="105131" y="18529"/>
                    <a:pt x="75236" y="9153"/>
                  </a:cubicBezTo>
                  <a:cubicBezTo>
                    <a:pt x="45337" y="-219"/>
                    <a:pt x="25440" y="-690"/>
                    <a:pt x="-156" y="24241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6" name="任意多边形: 形状 1515">
              <a:extLst>
                <a:ext uri="{FF2B5EF4-FFF2-40B4-BE49-F238E27FC236}">
                  <a16:creationId xmlns:a16="http://schemas.microsoft.com/office/drawing/2014/main" id="{C0103D5D-F0E8-F91A-CAE1-EB6BA6F1BB46}"/>
                </a:ext>
              </a:extLst>
            </p:cNvPr>
            <p:cNvSpPr/>
            <p:nvPr/>
          </p:nvSpPr>
          <p:spPr>
            <a:xfrm flipV="1">
              <a:off x="9522623" y="5502874"/>
              <a:ext cx="216117" cy="88806"/>
            </a:xfrm>
            <a:custGeom>
              <a:avLst/>
              <a:gdLst>
                <a:gd name="connsiteX0" fmla="*/ 24353 w 216117"/>
                <a:gd name="connsiteY0" fmla="*/ 87953 h 88806"/>
                <a:gd name="connsiteX1" fmla="*/ 102235 w 216117"/>
                <a:gd name="connsiteY1" fmla="*/ 64758 h 88806"/>
                <a:gd name="connsiteX2" fmla="*/ 215962 w 216117"/>
                <a:gd name="connsiteY2" fmla="*/ 3612 h 88806"/>
                <a:gd name="connsiteX3" fmla="*/ 99666 w 216117"/>
                <a:gd name="connsiteY3" fmla="*/ 43516 h 88806"/>
                <a:gd name="connsiteX4" fmla="*/ 24353 w 216117"/>
                <a:gd name="connsiteY4" fmla="*/ 87952 h 88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6117" h="88806">
                  <a:moveTo>
                    <a:pt x="24353" y="87953"/>
                  </a:moveTo>
                  <a:cubicBezTo>
                    <a:pt x="65341" y="92484"/>
                    <a:pt x="76198" y="65264"/>
                    <a:pt x="102235" y="64758"/>
                  </a:cubicBezTo>
                  <a:cubicBezTo>
                    <a:pt x="167857" y="63483"/>
                    <a:pt x="164990" y="16837"/>
                    <a:pt x="215962" y="3612"/>
                  </a:cubicBezTo>
                  <a:cubicBezTo>
                    <a:pt x="187465" y="-16455"/>
                    <a:pt x="139668" y="46489"/>
                    <a:pt x="99666" y="43516"/>
                  </a:cubicBezTo>
                  <a:cubicBezTo>
                    <a:pt x="59662" y="40538"/>
                    <a:pt x="-48233" y="81660"/>
                    <a:pt x="24353" y="87952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7" name="任意多边形: 形状 1516">
              <a:extLst>
                <a:ext uri="{FF2B5EF4-FFF2-40B4-BE49-F238E27FC236}">
                  <a16:creationId xmlns:a16="http://schemas.microsoft.com/office/drawing/2014/main" id="{556E02B7-CEC3-B9CF-9CBE-D45487F39C3A}"/>
                </a:ext>
              </a:extLst>
            </p:cNvPr>
            <p:cNvSpPr/>
            <p:nvPr/>
          </p:nvSpPr>
          <p:spPr>
            <a:xfrm flipV="1">
              <a:off x="9291327" y="5465370"/>
              <a:ext cx="82652" cy="144023"/>
            </a:xfrm>
            <a:custGeom>
              <a:avLst/>
              <a:gdLst>
                <a:gd name="connsiteX0" fmla="*/ 78121 w 82652"/>
                <a:gd name="connsiteY0" fmla="*/ 890 h 144023"/>
                <a:gd name="connsiteX1" fmla="*/ 68954 w 82652"/>
                <a:gd name="connsiteY1" fmla="*/ 49171 h 144023"/>
                <a:gd name="connsiteX2" fmla="*/ 45761 w 82652"/>
                <a:gd name="connsiteY2" fmla="*/ 91637 h 144023"/>
                <a:gd name="connsiteX3" fmla="*/ 24066 w 82652"/>
                <a:gd name="connsiteY3" fmla="*/ 140772 h 144023"/>
                <a:gd name="connsiteX4" fmla="*/ 12921 w 82652"/>
                <a:gd name="connsiteY4" fmla="*/ 87933 h 144023"/>
                <a:gd name="connsiteX5" fmla="*/ 78120 w 82652"/>
                <a:gd name="connsiteY5" fmla="*/ 890 h 144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2652" h="144023">
                  <a:moveTo>
                    <a:pt x="78121" y="890"/>
                  </a:moveTo>
                  <a:cubicBezTo>
                    <a:pt x="85609" y="13571"/>
                    <a:pt x="84045" y="36893"/>
                    <a:pt x="68954" y="49171"/>
                  </a:cubicBezTo>
                  <a:cubicBezTo>
                    <a:pt x="53866" y="61454"/>
                    <a:pt x="57701" y="82980"/>
                    <a:pt x="45761" y="91637"/>
                  </a:cubicBezTo>
                  <a:cubicBezTo>
                    <a:pt x="33817" y="100291"/>
                    <a:pt x="41409" y="130331"/>
                    <a:pt x="24066" y="140772"/>
                  </a:cubicBezTo>
                  <a:cubicBezTo>
                    <a:pt x="6717" y="151211"/>
                    <a:pt x="-14304" y="133497"/>
                    <a:pt x="12921" y="87933"/>
                  </a:cubicBezTo>
                  <a:cubicBezTo>
                    <a:pt x="40146" y="42369"/>
                    <a:pt x="69677" y="-9005"/>
                    <a:pt x="78120" y="890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8" name="任意多边形: 形状 1517">
              <a:extLst>
                <a:ext uri="{FF2B5EF4-FFF2-40B4-BE49-F238E27FC236}">
                  <a16:creationId xmlns:a16="http://schemas.microsoft.com/office/drawing/2014/main" id="{66B24F7E-8455-2695-F831-7B3A120A9C85}"/>
                </a:ext>
              </a:extLst>
            </p:cNvPr>
            <p:cNvSpPr/>
            <p:nvPr/>
          </p:nvSpPr>
          <p:spPr>
            <a:xfrm flipV="1">
              <a:off x="9259974" y="5584160"/>
              <a:ext cx="63806" cy="24823"/>
            </a:xfrm>
            <a:custGeom>
              <a:avLst/>
              <a:gdLst>
                <a:gd name="connsiteX0" fmla="*/ 52323 w 63806"/>
                <a:gd name="connsiteY0" fmla="*/ 21922 h 24823"/>
                <a:gd name="connsiteX1" fmla="*/ -163 w 63806"/>
                <a:gd name="connsiteY1" fmla="*/ 18144 h 24823"/>
                <a:gd name="connsiteX2" fmla="*/ 63644 w 63806"/>
                <a:gd name="connsiteY2" fmla="*/ 7126 h 24823"/>
                <a:gd name="connsiteX3" fmla="*/ 52323 w 63806"/>
                <a:gd name="connsiteY3" fmla="*/ 21922 h 24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6" h="24823">
                  <a:moveTo>
                    <a:pt x="52323" y="21922"/>
                  </a:moveTo>
                  <a:cubicBezTo>
                    <a:pt x="34735" y="31975"/>
                    <a:pt x="16649" y="8582"/>
                    <a:pt x="-163" y="18144"/>
                  </a:cubicBezTo>
                  <a:cubicBezTo>
                    <a:pt x="14744" y="-8179"/>
                    <a:pt x="42141" y="-1028"/>
                    <a:pt x="63644" y="7126"/>
                  </a:cubicBezTo>
                  <a:lnTo>
                    <a:pt x="52323" y="21922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9" name="任意多边形: 形状 1518">
              <a:extLst>
                <a:ext uri="{FF2B5EF4-FFF2-40B4-BE49-F238E27FC236}">
                  <a16:creationId xmlns:a16="http://schemas.microsoft.com/office/drawing/2014/main" id="{EF37E666-DC92-1A26-78CD-7837A7068681}"/>
                </a:ext>
              </a:extLst>
            </p:cNvPr>
            <p:cNvSpPr/>
            <p:nvPr/>
          </p:nvSpPr>
          <p:spPr>
            <a:xfrm flipV="1">
              <a:off x="9291716" y="5598632"/>
              <a:ext cx="44302" cy="47325"/>
            </a:xfrm>
            <a:custGeom>
              <a:avLst/>
              <a:gdLst>
                <a:gd name="connsiteX0" fmla="*/ 32607 w 44302"/>
                <a:gd name="connsiteY0" fmla="*/ 46996 h 47325"/>
                <a:gd name="connsiteX1" fmla="*/ 5892 w 44302"/>
                <a:gd name="connsiteY1" fmla="*/ -330 h 47325"/>
                <a:gd name="connsiteX2" fmla="*/ 44134 w 44302"/>
                <a:gd name="connsiteY2" fmla="*/ 34250 h 47325"/>
                <a:gd name="connsiteX3" fmla="*/ 32608 w 44302"/>
                <a:gd name="connsiteY3" fmla="*/ 46994 h 47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302" h="47325">
                  <a:moveTo>
                    <a:pt x="32607" y="46996"/>
                  </a:moveTo>
                  <a:cubicBezTo>
                    <a:pt x="9962" y="43915"/>
                    <a:pt x="-10802" y="20588"/>
                    <a:pt x="5892" y="-330"/>
                  </a:cubicBezTo>
                  <a:cubicBezTo>
                    <a:pt x="4268" y="25473"/>
                    <a:pt x="44675" y="11040"/>
                    <a:pt x="44134" y="34250"/>
                  </a:cubicBezTo>
                  <a:lnTo>
                    <a:pt x="32608" y="46994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0" name="任意多边形: 形状 1519">
              <a:extLst>
                <a:ext uri="{FF2B5EF4-FFF2-40B4-BE49-F238E27FC236}">
                  <a16:creationId xmlns:a16="http://schemas.microsoft.com/office/drawing/2014/main" id="{C46A6204-CD53-C60C-21F6-F3AAB9785CF3}"/>
                </a:ext>
              </a:extLst>
            </p:cNvPr>
            <p:cNvSpPr/>
            <p:nvPr/>
          </p:nvSpPr>
          <p:spPr>
            <a:xfrm flipV="1">
              <a:off x="9322436" y="5608752"/>
              <a:ext cx="35044" cy="50015"/>
            </a:xfrm>
            <a:custGeom>
              <a:avLst/>
              <a:gdLst>
                <a:gd name="connsiteX0" fmla="*/ 16175 w 35044"/>
                <a:gd name="connsiteY0" fmla="*/ 49687 h 50015"/>
                <a:gd name="connsiteX1" fmla="*/ -162 w 35044"/>
                <a:gd name="connsiteY1" fmla="*/ 679 h 50015"/>
                <a:gd name="connsiteX2" fmla="*/ 32421 w 35044"/>
                <a:gd name="connsiteY2" fmla="*/ 42665 h 50015"/>
                <a:gd name="connsiteX3" fmla="*/ 16175 w 35044"/>
                <a:gd name="connsiteY3" fmla="*/ 49687 h 50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044" h="50015">
                  <a:moveTo>
                    <a:pt x="16175" y="49687"/>
                  </a:moveTo>
                  <a:cubicBezTo>
                    <a:pt x="-9760" y="34535"/>
                    <a:pt x="18440" y="12858"/>
                    <a:pt x="-162" y="679"/>
                  </a:cubicBezTo>
                  <a:cubicBezTo>
                    <a:pt x="19398" y="-6260"/>
                    <a:pt x="42549" y="24268"/>
                    <a:pt x="32421" y="42665"/>
                  </a:cubicBezTo>
                  <a:lnTo>
                    <a:pt x="16175" y="49687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1" name="任意多边形: 形状 1520">
              <a:extLst>
                <a:ext uri="{FF2B5EF4-FFF2-40B4-BE49-F238E27FC236}">
                  <a16:creationId xmlns:a16="http://schemas.microsoft.com/office/drawing/2014/main" id="{35CC1D1A-582E-2EEB-E663-A8F17779924C}"/>
                </a:ext>
              </a:extLst>
            </p:cNvPr>
            <p:cNvSpPr/>
            <p:nvPr/>
          </p:nvSpPr>
          <p:spPr>
            <a:xfrm flipV="1">
              <a:off x="9255071" y="5475889"/>
              <a:ext cx="118636" cy="142959"/>
            </a:xfrm>
            <a:custGeom>
              <a:avLst/>
              <a:gdLst>
                <a:gd name="connsiteX0" fmla="*/ -161 w 118636"/>
                <a:gd name="connsiteY0" fmla="*/ 130243 h 142959"/>
                <a:gd name="connsiteX1" fmla="*/ 46437 w 118636"/>
                <a:gd name="connsiteY1" fmla="*/ 47363 h 142959"/>
                <a:gd name="connsiteX2" fmla="*/ 100377 w 118636"/>
                <a:gd name="connsiteY2" fmla="*/ 128 h 142959"/>
                <a:gd name="connsiteX3" fmla="*/ 93927 w 118636"/>
                <a:gd name="connsiteY3" fmla="*/ 46688 h 142959"/>
                <a:gd name="connsiteX4" fmla="*/ 65043 w 118636"/>
                <a:gd name="connsiteY4" fmla="*/ 92208 h 142959"/>
                <a:gd name="connsiteX5" fmla="*/ -162 w 118636"/>
                <a:gd name="connsiteY5" fmla="*/ 130243 h 142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636" h="142959">
                  <a:moveTo>
                    <a:pt x="-161" y="130243"/>
                  </a:moveTo>
                  <a:cubicBezTo>
                    <a:pt x="28804" y="114076"/>
                    <a:pt x="44804" y="82732"/>
                    <a:pt x="46437" y="47363"/>
                  </a:cubicBezTo>
                  <a:cubicBezTo>
                    <a:pt x="47474" y="24926"/>
                    <a:pt x="80061" y="-4428"/>
                    <a:pt x="100377" y="128"/>
                  </a:cubicBezTo>
                  <a:cubicBezTo>
                    <a:pt x="120685" y="4689"/>
                    <a:pt x="130431" y="35546"/>
                    <a:pt x="93927" y="46688"/>
                  </a:cubicBezTo>
                  <a:cubicBezTo>
                    <a:pt x="94526" y="64821"/>
                    <a:pt x="69036" y="74436"/>
                    <a:pt x="65043" y="92208"/>
                  </a:cubicBezTo>
                  <a:cubicBezTo>
                    <a:pt x="61056" y="109977"/>
                    <a:pt x="38777" y="167651"/>
                    <a:pt x="-162" y="130243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2" name="任意多边形: 形状 1521">
              <a:extLst>
                <a:ext uri="{FF2B5EF4-FFF2-40B4-BE49-F238E27FC236}">
                  <a16:creationId xmlns:a16="http://schemas.microsoft.com/office/drawing/2014/main" id="{FE0C59ED-D546-797D-9CD8-0388A49264ED}"/>
                </a:ext>
              </a:extLst>
            </p:cNvPr>
            <p:cNvSpPr/>
            <p:nvPr/>
          </p:nvSpPr>
          <p:spPr>
            <a:xfrm flipV="1">
              <a:off x="9330773" y="5571316"/>
              <a:ext cx="18357" cy="18314"/>
            </a:xfrm>
            <a:custGeom>
              <a:avLst/>
              <a:gdLst>
                <a:gd name="connsiteX0" fmla="*/ 18196 w 18357"/>
                <a:gd name="connsiteY0" fmla="*/ 17449 h 18314"/>
                <a:gd name="connsiteX1" fmla="*/ -146 w 18357"/>
                <a:gd name="connsiteY1" fmla="*/ -338 h 18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357" h="18314">
                  <a:moveTo>
                    <a:pt x="18196" y="17449"/>
                  </a:moveTo>
                  <a:cubicBezTo>
                    <a:pt x="9829" y="20568"/>
                    <a:pt x="-628" y="9223"/>
                    <a:pt x="-146" y="-338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3" name="任意多边形: 形状 1522">
              <a:extLst>
                <a:ext uri="{FF2B5EF4-FFF2-40B4-BE49-F238E27FC236}">
                  <a16:creationId xmlns:a16="http://schemas.microsoft.com/office/drawing/2014/main" id="{164EB1EF-948F-35B9-8123-618BAFE3011E}"/>
                </a:ext>
              </a:extLst>
            </p:cNvPr>
            <p:cNvSpPr/>
            <p:nvPr/>
          </p:nvSpPr>
          <p:spPr>
            <a:xfrm flipV="1">
              <a:off x="9352184" y="5589703"/>
              <a:ext cx="8019" cy="11801"/>
            </a:xfrm>
            <a:custGeom>
              <a:avLst/>
              <a:gdLst>
                <a:gd name="connsiteX0" fmla="*/ 7858 w 8019"/>
                <a:gd name="connsiteY0" fmla="*/ 11466 h 11801"/>
                <a:gd name="connsiteX1" fmla="*/ -161 w 8019"/>
                <a:gd name="connsiteY1" fmla="*/ -335 h 11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019" h="11801">
                  <a:moveTo>
                    <a:pt x="7858" y="11466"/>
                  </a:moveTo>
                  <a:cubicBezTo>
                    <a:pt x="7730" y="6103"/>
                    <a:pt x="2731" y="1645"/>
                    <a:pt x="-161" y="-335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4" name="任意多边形: 形状 1523">
              <a:extLst>
                <a:ext uri="{FF2B5EF4-FFF2-40B4-BE49-F238E27FC236}">
                  <a16:creationId xmlns:a16="http://schemas.microsoft.com/office/drawing/2014/main" id="{2CEF3AB8-D84A-AA97-9750-67E240C47176}"/>
                </a:ext>
              </a:extLst>
            </p:cNvPr>
            <p:cNvSpPr/>
            <p:nvPr/>
          </p:nvSpPr>
          <p:spPr>
            <a:xfrm flipV="1">
              <a:off x="9298648" y="5517432"/>
              <a:ext cx="23040" cy="35830"/>
            </a:xfrm>
            <a:custGeom>
              <a:avLst/>
              <a:gdLst>
                <a:gd name="connsiteX0" fmla="*/ -162 w 23040"/>
                <a:gd name="connsiteY0" fmla="*/ 35484 h 35830"/>
                <a:gd name="connsiteX1" fmla="*/ 22878 w 23040"/>
                <a:gd name="connsiteY1" fmla="*/ -347 h 35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040" h="35830">
                  <a:moveTo>
                    <a:pt x="-162" y="35484"/>
                  </a:moveTo>
                  <a:cubicBezTo>
                    <a:pt x="13726" y="25600"/>
                    <a:pt x="9794" y="13383"/>
                    <a:pt x="22878" y="-347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5" name="任意多边形: 形状 1524">
              <a:extLst>
                <a:ext uri="{FF2B5EF4-FFF2-40B4-BE49-F238E27FC236}">
                  <a16:creationId xmlns:a16="http://schemas.microsoft.com/office/drawing/2014/main" id="{258C4DC8-0174-0022-C291-1AA3DA29E421}"/>
                </a:ext>
              </a:extLst>
            </p:cNvPr>
            <p:cNvSpPr/>
            <p:nvPr/>
          </p:nvSpPr>
          <p:spPr>
            <a:xfrm flipV="1">
              <a:off x="9311399" y="5463823"/>
              <a:ext cx="277254" cy="273156"/>
            </a:xfrm>
            <a:custGeom>
              <a:avLst/>
              <a:gdLst>
                <a:gd name="connsiteX0" fmla="*/ -51 w 277254"/>
                <a:gd name="connsiteY0" fmla="*/ 260528 h 273156"/>
                <a:gd name="connsiteX1" fmla="*/ 89802 w 277254"/>
                <a:gd name="connsiteY1" fmla="*/ 151338 h 273156"/>
                <a:gd name="connsiteX2" fmla="*/ 179750 w 277254"/>
                <a:gd name="connsiteY2" fmla="*/ 82388 h 273156"/>
                <a:gd name="connsiteX3" fmla="*/ 258759 w 277254"/>
                <a:gd name="connsiteY3" fmla="*/ -335 h 273156"/>
                <a:gd name="connsiteX4" fmla="*/ 239435 w 277254"/>
                <a:gd name="connsiteY4" fmla="*/ 77248 h 273156"/>
                <a:gd name="connsiteX5" fmla="*/ 219798 w 277254"/>
                <a:gd name="connsiteY5" fmla="*/ 126718 h 273156"/>
                <a:gd name="connsiteX6" fmla="*/ 195573 w 277254"/>
                <a:gd name="connsiteY6" fmla="*/ 91963 h 273156"/>
                <a:gd name="connsiteX7" fmla="*/ 178815 w 277254"/>
                <a:gd name="connsiteY7" fmla="*/ 143959 h 273156"/>
                <a:gd name="connsiteX8" fmla="*/ 153637 w 277254"/>
                <a:gd name="connsiteY8" fmla="*/ 110902 h 273156"/>
                <a:gd name="connsiteX9" fmla="*/ 95511 w 277254"/>
                <a:gd name="connsiteY9" fmla="*/ 167327 h 273156"/>
                <a:gd name="connsiteX10" fmla="*/ -53 w 277254"/>
                <a:gd name="connsiteY10" fmla="*/ 260528 h 273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77254" h="273156">
                  <a:moveTo>
                    <a:pt x="-51" y="260528"/>
                  </a:moveTo>
                  <a:cubicBezTo>
                    <a:pt x="41720" y="216644"/>
                    <a:pt x="74236" y="180804"/>
                    <a:pt x="89802" y="151338"/>
                  </a:cubicBezTo>
                  <a:cubicBezTo>
                    <a:pt x="105375" y="121873"/>
                    <a:pt x="140740" y="94029"/>
                    <a:pt x="179750" y="82388"/>
                  </a:cubicBezTo>
                  <a:cubicBezTo>
                    <a:pt x="218754" y="70749"/>
                    <a:pt x="288002" y="38859"/>
                    <a:pt x="258759" y="-335"/>
                  </a:cubicBezTo>
                  <a:cubicBezTo>
                    <a:pt x="289158" y="9272"/>
                    <a:pt x="281111" y="45406"/>
                    <a:pt x="239435" y="77248"/>
                  </a:cubicBezTo>
                  <a:cubicBezTo>
                    <a:pt x="253023" y="96951"/>
                    <a:pt x="242969" y="128914"/>
                    <a:pt x="219798" y="126718"/>
                  </a:cubicBezTo>
                  <a:cubicBezTo>
                    <a:pt x="235412" y="119546"/>
                    <a:pt x="230836" y="84870"/>
                    <a:pt x="195573" y="91963"/>
                  </a:cubicBezTo>
                  <a:cubicBezTo>
                    <a:pt x="213894" y="108676"/>
                    <a:pt x="205365" y="139665"/>
                    <a:pt x="178815" y="143959"/>
                  </a:cubicBezTo>
                  <a:cubicBezTo>
                    <a:pt x="189752" y="131587"/>
                    <a:pt x="189078" y="100536"/>
                    <a:pt x="153637" y="110902"/>
                  </a:cubicBezTo>
                  <a:cubicBezTo>
                    <a:pt x="131281" y="117445"/>
                    <a:pt x="108124" y="141913"/>
                    <a:pt x="95511" y="167327"/>
                  </a:cubicBezTo>
                  <a:cubicBezTo>
                    <a:pt x="82897" y="192741"/>
                    <a:pt x="-3610" y="310702"/>
                    <a:pt x="-53" y="260528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6" name="任意多边形: 形状 1525">
              <a:extLst>
                <a:ext uri="{FF2B5EF4-FFF2-40B4-BE49-F238E27FC236}">
                  <a16:creationId xmlns:a16="http://schemas.microsoft.com/office/drawing/2014/main" id="{C19D9600-66F2-9890-7D34-BE27ABD89924}"/>
                </a:ext>
              </a:extLst>
            </p:cNvPr>
            <p:cNvSpPr/>
            <p:nvPr/>
          </p:nvSpPr>
          <p:spPr>
            <a:xfrm flipV="1">
              <a:off x="9333031" y="5535042"/>
              <a:ext cx="121305" cy="40745"/>
            </a:xfrm>
            <a:custGeom>
              <a:avLst/>
              <a:gdLst>
                <a:gd name="connsiteX0" fmla="*/ 116428 w 121305"/>
                <a:gd name="connsiteY0" fmla="*/ 40154 h 40745"/>
                <a:gd name="connsiteX1" fmla="*/ 66218 w 121305"/>
                <a:gd name="connsiteY1" fmla="*/ 26215 h 40745"/>
                <a:gd name="connsiteX2" fmla="*/ -161 w 121305"/>
                <a:gd name="connsiteY2" fmla="*/ -343 h 40745"/>
                <a:gd name="connsiteX3" fmla="*/ 85543 w 121305"/>
                <a:gd name="connsiteY3" fmla="*/ 12886 h 40745"/>
                <a:gd name="connsiteX4" fmla="*/ 116428 w 121305"/>
                <a:gd name="connsiteY4" fmla="*/ 40154 h 40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305" h="40745">
                  <a:moveTo>
                    <a:pt x="116428" y="40154"/>
                  </a:moveTo>
                  <a:cubicBezTo>
                    <a:pt x="96454" y="43006"/>
                    <a:pt x="96216" y="20282"/>
                    <a:pt x="66218" y="26215"/>
                  </a:cubicBezTo>
                  <a:cubicBezTo>
                    <a:pt x="36217" y="32151"/>
                    <a:pt x="5967" y="21369"/>
                    <a:pt x="-161" y="-343"/>
                  </a:cubicBezTo>
                  <a:cubicBezTo>
                    <a:pt x="38804" y="25069"/>
                    <a:pt x="66576" y="5302"/>
                    <a:pt x="85543" y="12886"/>
                  </a:cubicBezTo>
                  <a:cubicBezTo>
                    <a:pt x="104508" y="20479"/>
                    <a:pt x="132320" y="31717"/>
                    <a:pt x="116428" y="40154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7" name="任意多边形: 形状 1526">
              <a:extLst>
                <a:ext uri="{FF2B5EF4-FFF2-40B4-BE49-F238E27FC236}">
                  <a16:creationId xmlns:a16="http://schemas.microsoft.com/office/drawing/2014/main" id="{8EC6BE2A-D21F-023E-F2B4-FC6BCE9C1514}"/>
                </a:ext>
              </a:extLst>
            </p:cNvPr>
            <p:cNvSpPr/>
            <p:nvPr/>
          </p:nvSpPr>
          <p:spPr>
            <a:xfrm flipV="1">
              <a:off x="9367051" y="5537657"/>
              <a:ext cx="133892" cy="103783"/>
            </a:xfrm>
            <a:custGeom>
              <a:avLst/>
              <a:gdLst>
                <a:gd name="connsiteX0" fmla="*/ 85147 w 133892"/>
                <a:gd name="connsiteY0" fmla="*/ 100812 h 103783"/>
                <a:gd name="connsiteX1" fmla="*/ 34094 w 133892"/>
                <a:gd name="connsiteY1" fmla="*/ 52014 h 103783"/>
                <a:gd name="connsiteX2" fmla="*/ -160 w 133892"/>
                <a:gd name="connsiteY2" fmla="*/ -337 h 103783"/>
                <a:gd name="connsiteX3" fmla="*/ 65094 w 133892"/>
                <a:gd name="connsiteY3" fmla="*/ 57972 h 103783"/>
                <a:gd name="connsiteX4" fmla="*/ 97481 w 133892"/>
                <a:gd name="connsiteY4" fmla="*/ 75576 h 103783"/>
                <a:gd name="connsiteX5" fmla="*/ 73511 w 133892"/>
                <a:gd name="connsiteY5" fmla="*/ 14528 h 103783"/>
                <a:gd name="connsiteX6" fmla="*/ 132560 w 133892"/>
                <a:gd name="connsiteY6" fmla="*/ 103447 h 103783"/>
                <a:gd name="connsiteX7" fmla="*/ 85147 w 133892"/>
                <a:gd name="connsiteY7" fmla="*/ 100812 h 103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3892" h="103783">
                  <a:moveTo>
                    <a:pt x="85147" y="100812"/>
                  </a:moveTo>
                  <a:cubicBezTo>
                    <a:pt x="66403" y="72936"/>
                    <a:pt x="50626" y="97409"/>
                    <a:pt x="34094" y="52014"/>
                  </a:cubicBezTo>
                  <a:cubicBezTo>
                    <a:pt x="28937" y="37863"/>
                    <a:pt x="21188" y="14452"/>
                    <a:pt x="-160" y="-337"/>
                  </a:cubicBezTo>
                  <a:cubicBezTo>
                    <a:pt x="36473" y="2045"/>
                    <a:pt x="44655" y="50629"/>
                    <a:pt x="65094" y="57972"/>
                  </a:cubicBezTo>
                  <a:cubicBezTo>
                    <a:pt x="74968" y="61524"/>
                    <a:pt x="88853" y="67972"/>
                    <a:pt x="97481" y="75576"/>
                  </a:cubicBezTo>
                  <a:cubicBezTo>
                    <a:pt x="81314" y="62948"/>
                    <a:pt x="62500" y="32390"/>
                    <a:pt x="73511" y="14528"/>
                  </a:cubicBezTo>
                  <a:cubicBezTo>
                    <a:pt x="79886" y="52958"/>
                    <a:pt x="143047" y="47799"/>
                    <a:pt x="132560" y="103447"/>
                  </a:cubicBezTo>
                  <a:cubicBezTo>
                    <a:pt x="122482" y="97857"/>
                    <a:pt x="98113" y="92055"/>
                    <a:pt x="85147" y="100812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8" name="任意多边形: 形状 1527">
              <a:extLst>
                <a:ext uri="{FF2B5EF4-FFF2-40B4-BE49-F238E27FC236}">
                  <a16:creationId xmlns:a16="http://schemas.microsoft.com/office/drawing/2014/main" id="{1B9957AE-2510-D8B9-2C15-A3E5E86271C0}"/>
                </a:ext>
              </a:extLst>
            </p:cNvPr>
            <p:cNvSpPr/>
            <p:nvPr/>
          </p:nvSpPr>
          <p:spPr>
            <a:xfrm flipV="1">
              <a:off x="9377218" y="5461710"/>
              <a:ext cx="66685" cy="68440"/>
            </a:xfrm>
            <a:custGeom>
              <a:avLst/>
              <a:gdLst>
                <a:gd name="connsiteX0" fmla="*/ 13782 w 66685"/>
                <a:gd name="connsiteY0" fmla="*/ 68086 h 68440"/>
                <a:gd name="connsiteX1" fmla="*/ -160 w 66685"/>
                <a:gd name="connsiteY1" fmla="*/ 36625 h 68440"/>
                <a:gd name="connsiteX2" fmla="*/ 38137 w 66685"/>
                <a:gd name="connsiteY2" fmla="*/ 47216 h 68440"/>
                <a:gd name="connsiteX3" fmla="*/ 25683 w 66685"/>
                <a:gd name="connsiteY3" fmla="*/ 12086 h 68440"/>
                <a:gd name="connsiteX4" fmla="*/ 66526 w 66685"/>
                <a:gd name="connsiteY4" fmla="*/ 915 h 68440"/>
                <a:gd name="connsiteX5" fmla="*/ 13782 w 66685"/>
                <a:gd name="connsiteY5" fmla="*/ 68086 h 68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685" h="68440">
                  <a:moveTo>
                    <a:pt x="13782" y="68086"/>
                  </a:moveTo>
                  <a:cubicBezTo>
                    <a:pt x="13974" y="59796"/>
                    <a:pt x="8509" y="42564"/>
                    <a:pt x="-160" y="36625"/>
                  </a:cubicBezTo>
                  <a:cubicBezTo>
                    <a:pt x="10567" y="36361"/>
                    <a:pt x="29464" y="41272"/>
                    <a:pt x="38137" y="47216"/>
                  </a:cubicBezTo>
                  <a:cubicBezTo>
                    <a:pt x="52591" y="34791"/>
                    <a:pt x="46256" y="11037"/>
                    <a:pt x="25683" y="12086"/>
                  </a:cubicBezTo>
                  <a:cubicBezTo>
                    <a:pt x="35010" y="6178"/>
                    <a:pt x="50942" y="-3914"/>
                    <a:pt x="66526" y="915"/>
                  </a:cubicBezTo>
                  <a:cubicBezTo>
                    <a:pt x="63273" y="19855"/>
                    <a:pt x="41280" y="59924"/>
                    <a:pt x="13782" y="68086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9" name="任意多边形: 形状 1528">
              <a:extLst>
                <a:ext uri="{FF2B5EF4-FFF2-40B4-BE49-F238E27FC236}">
                  <a16:creationId xmlns:a16="http://schemas.microsoft.com/office/drawing/2014/main" id="{2C36EB78-1246-9B56-882C-6C4C8DFA111A}"/>
                </a:ext>
              </a:extLst>
            </p:cNvPr>
            <p:cNvSpPr/>
            <p:nvPr/>
          </p:nvSpPr>
          <p:spPr>
            <a:xfrm flipV="1">
              <a:off x="8854921" y="5212319"/>
              <a:ext cx="711815" cy="338435"/>
            </a:xfrm>
            <a:custGeom>
              <a:avLst/>
              <a:gdLst>
                <a:gd name="connsiteX0" fmla="*/ 329620 w 711815"/>
                <a:gd name="connsiteY0" fmla="*/ 297504 h 338435"/>
                <a:gd name="connsiteX1" fmla="*/ 319073 w 711815"/>
                <a:gd name="connsiteY1" fmla="*/ 312643 h 338435"/>
                <a:gd name="connsiteX2" fmla="*/ 344092 w 711815"/>
                <a:gd name="connsiteY2" fmla="*/ 333007 h 338435"/>
                <a:gd name="connsiteX3" fmla="*/ 479025 w 711815"/>
                <a:gd name="connsiteY3" fmla="*/ 283197 h 338435"/>
                <a:gd name="connsiteX4" fmla="*/ 519272 w 711815"/>
                <a:gd name="connsiteY4" fmla="*/ 256790 h 338435"/>
                <a:gd name="connsiteX5" fmla="*/ 585281 w 711815"/>
                <a:gd name="connsiteY5" fmla="*/ 205074 h 338435"/>
                <a:gd name="connsiteX6" fmla="*/ 599243 w 711815"/>
                <a:gd name="connsiteY6" fmla="*/ 206504 h 338435"/>
                <a:gd name="connsiteX7" fmla="*/ 617868 w 711815"/>
                <a:gd name="connsiteY7" fmla="*/ 151688 h 338435"/>
                <a:gd name="connsiteX8" fmla="*/ 650091 w 711815"/>
                <a:gd name="connsiteY8" fmla="*/ 111484 h 338435"/>
                <a:gd name="connsiteX9" fmla="*/ 678938 w 711815"/>
                <a:gd name="connsiteY9" fmla="*/ 93383 h 338435"/>
                <a:gd name="connsiteX10" fmla="*/ 710930 w 711815"/>
                <a:gd name="connsiteY10" fmla="*/ 57888 h 338435"/>
                <a:gd name="connsiteX11" fmla="*/ 648645 w 711815"/>
                <a:gd name="connsiteY11" fmla="*/ 14574 h 338435"/>
                <a:gd name="connsiteX12" fmla="*/ 577351 w 711815"/>
                <a:gd name="connsiteY12" fmla="*/ 29242 h 338435"/>
                <a:gd name="connsiteX13" fmla="*/ 476630 w 711815"/>
                <a:gd name="connsiteY13" fmla="*/ 79980 h 338435"/>
                <a:gd name="connsiteX14" fmla="*/ 366626 w 711815"/>
                <a:gd name="connsiteY14" fmla="*/ 79957 h 338435"/>
                <a:gd name="connsiteX15" fmla="*/ 303795 w 711815"/>
                <a:gd name="connsiteY15" fmla="*/ 92525 h 338435"/>
                <a:gd name="connsiteX16" fmla="*/ 244316 w 711815"/>
                <a:gd name="connsiteY16" fmla="*/ 125845 h 338435"/>
                <a:gd name="connsiteX17" fmla="*/ 298259 w 711815"/>
                <a:gd name="connsiteY17" fmla="*/ 111282 h 338435"/>
                <a:gd name="connsiteX18" fmla="*/ 348905 w 711815"/>
                <a:gd name="connsiteY18" fmla="*/ 117318 h 338435"/>
                <a:gd name="connsiteX19" fmla="*/ 235463 w 711815"/>
                <a:gd name="connsiteY19" fmla="*/ 177196 h 338435"/>
                <a:gd name="connsiteX20" fmla="*/ 326731 w 711815"/>
                <a:gd name="connsiteY20" fmla="*/ 159676 h 338435"/>
                <a:gd name="connsiteX21" fmla="*/ 252566 w 711815"/>
                <a:gd name="connsiteY21" fmla="*/ 231705 h 338435"/>
                <a:gd name="connsiteX22" fmla="*/ 107214 w 711815"/>
                <a:gd name="connsiteY22" fmla="*/ 225756 h 338435"/>
                <a:gd name="connsiteX23" fmla="*/ -164 w 711815"/>
                <a:gd name="connsiteY23" fmla="*/ 255662 h 338435"/>
                <a:gd name="connsiteX24" fmla="*/ 168857 w 711815"/>
                <a:gd name="connsiteY24" fmla="*/ 242256 h 338435"/>
                <a:gd name="connsiteX25" fmla="*/ 234223 w 711815"/>
                <a:gd name="connsiteY25" fmla="*/ 262924 h 338435"/>
                <a:gd name="connsiteX26" fmla="*/ 252611 w 711815"/>
                <a:gd name="connsiteY26" fmla="*/ 265019 h 338435"/>
                <a:gd name="connsiteX27" fmla="*/ 329622 w 711815"/>
                <a:gd name="connsiteY27" fmla="*/ 297499 h 338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711815" h="338435">
                  <a:moveTo>
                    <a:pt x="329620" y="297504"/>
                  </a:moveTo>
                  <a:cubicBezTo>
                    <a:pt x="328563" y="301387"/>
                    <a:pt x="325693" y="306254"/>
                    <a:pt x="319073" y="312643"/>
                  </a:cubicBezTo>
                  <a:cubicBezTo>
                    <a:pt x="298604" y="332367"/>
                    <a:pt x="324186" y="345877"/>
                    <a:pt x="344092" y="333007"/>
                  </a:cubicBezTo>
                  <a:cubicBezTo>
                    <a:pt x="416372" y="352565"/>
                    <a:pt x="417600" y="301420"/>
                    <a:pt x="479025" y="283197"/>
                  </a:cubicBezTo>
                  <a:cubicBezTo>
                    <a:pt x="500523" y="276820"/>
                    <a:pt x="512065" y="267368"/>
                    <a:pt x="519272" y="256790"/>
                  </a:cubicBezTo>
                  <a:cubicBezTo>
                    <a:pt x="552432" y="257566"/>
                    <a:pt x="577034" y="235891"/>
                    <a:pt x="585281" y="205074"/>
                  </a:cubicBezTo>
                  <a:cubicBezTo>
                    <a:pt x="589708" y="207183"/>
                    <a:pt x="594362" y="207979"/>
                    <a:pt x="599243" y="206504"/>
                  </a:cubicBezTo>
                  <a:cubicBezTo>
                    <a:pt x="620717" y="200011"/>
                    <a:pt x="625613" y="175095"/>
                    <a:pt x="617868" y="151688"/>
                  </a:cubicBezTo>
                  <a:cubicBezTo>
                    <a:pt x="633767" y="145305"/>
                    <a:pt x="645558" y="127969"/>
                    <a:pt x="650091" y="111484"/>
                  </a:cubicBezTo>
                  <a:cubicBezTo>
                    <a:pt x="669719" y="109704"/>
                    <a:pt x="680134" y="103582"/>
                    <a:pt x="678938" y="93383"/>
                  </a:cubicBezTo>
                  <a:cubicBezTo>
                    <a:pt x="696088" y="91232"/>
                    <a:pt x="715674" y="84290"/>
                    <a:pt x="710930" y="57888"/>
                  </a:cubicBezTo>
                  <a:cubicBezTo>
                    <a:pt x="706191" y="31491"/>
                    <a:pt x="681374" y="55923"/>
                    <a:pt x="648645" y="14574"/>
                  </a:cubicBezTo>
                  <a:cubicBezTo>
                    <a:pt x="628458" y="-10929"/>
                    <a:pt x="591107" y="-2341"/>
                    <a:pt x="577351" y="29242"/>
                  </a:cubicBezTo>
                  <a:cubicBezTo>
                    <a:pt x="555343" y="79772"/>
                    <a:pt x="520389" y="107798"/>
                    <a:pt x="476630" y="79980"/>
                  </a:cubicBezTo>
                  <a:cubicBezTo>
                    <a:pt x="432868" y="52158"/>
                    <a:pt x="403670" y="38383"/>
                    <a:pt x="366626" y="79957"/>
                  </a:cubicBezTo>
                  <a:cubicBezTo>
                    <a:pt x="353253" y="94958"/>
                    <a:pt x="328335" y="102031"/>
                    <a:pt x="303795" y="92525"/>
                  </a:cubicBezTo>
                  <a:cubicBezTo>
                    <a:pt x="279263" y="83021"/>
                    <a:pt x="269642" y="112527"/>
                    <a:pt x="244316" y="125845"/>
                  </a:cubicBezTo>
                  <a:cubicBezTo>
                    <a:pt x="277583" y="111310"/>
                    <a:pt x="270797" y="126289"/>
                    <a:pt x="298259" y="111282"/>
                  </a:cubicBezTo>
                  <a:cubicBezTo>
                    <a:pt x="323331" y="97574"/>
                    <a:pt x="331390" y="124050"/>
                    <a:pt x="348905" y="117318"/>
                  </a:cubicBezTo>
                  <a:cubicBezTo>
                    <a:pt x="278441" y="140172"/>
                    <a:pt x="295049" y="161232"/>
                    <a:pt x="235463" y="177196"/>
                  </a:cubicBezTo>
                  <a:cubicBezTo>
                    <a:pt x="274947" y="191391"/>
                    <a:pt x="299298" y="154185"/>
                    <a:pt x="326731" y="159676"/>
                  </a:cubicBezTo>
                  <a:cubicBezTo>
                    <a:pt x="282148" y="189004"/>
                    <a:pt x="280643" y="231226"/>
                    <a:pt x="252566" y="231705"/>
                  </a:cubicBezTo>
                  <a:cubicBezTo>
                    <a:pt x="208390" y="232464"/>
                    <a:pt x="187330" y="168287"/>
                    <a:pt x="107214" y="225756"/>
                  </a:cubicBezTo>
                  <a:cubicBezTo>
                    <a:pt x="68283" y="253686"/>
                    <a:pt x="39185" y="264492"/>
                    <a:pt x="-164" y="255662"/>
                  </a:cubicBezTo>
                  <a:cubicBezTo>
                    <a:pt x="96937" y="316121"/>
                    <a:pt x="123744" y="232132"/>
                    <a:pt x="168857" y="242256"/>
                  </a:cubicBezTo>
                  <a:cubicBezTo>
                    <a:pt x="195515" y="248238"/>
                    <a:pt x="215827" y="252796"/>
                    <a:pt x="234223" y="262924"/>
                  </a:cubicBezTo>
                  <a:cubicBezTo>
                    <a:pt x="240699" y="266488"/>
                    <a:pt x="246752" y="267037"/>
                    <a:pt x="252611" y="265019"/>
                  </a:cubicBezTo>
                  <a:cubicBezTo>
                    <a:pt x="197225" y="330595"/>
                    <a:pt x="260526" y="337996"/>
                    <a:pt x="329622" y="297499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30" name="任意多边形: 形状 1529">
              <a:extLst>
                <a:ext uri="{FF2B5EF4-FFF2-40B4-BE49-F238E27FC236}">
                  <a16:creationId xmlns:a16="http://schemas.microsoft.com/office/drawing/2014/main" id="{17453348-B677-3926-1603-103573E57730}"/>
                </a:ext>
              </a:extLst>
            </p:cNvPr>
            <p:cNvSpPr/>
            <p:nvPr/>
          </p:nvSpPr>
          <p:spPr>
            <a:xfrm flipV="1">
              <a:off x="9447706" y="5456948"/>
              <a:ext cx="86328" cy="50361"/>
            </a:xfrm>
            <a:custGeom>
              <a:avLst/>
              <a:gdLst>
                <a:gd name="connsiteX0" fmla="*/ 86170 w 86328"/>
                <a:gd name="connsiteY0" fmla="*/ 50004 h 50361"/>
                <a:gd name="connsiteX1" fmla="*/ 82366 w 86328"/>
                <a:gd name="connsiteY1" fmla="*/ 40467 h 50361"/>
                <a:gd name="connsiteX2" fmla="*/ 27845 w 86328"/>
                <a:gd name="connsiteY2" fmla="*/ 14560 h 50361"/>
                <a:gd name="connsiteX3" fmla="*/ 4512 w 86328"/>
                <a:gd name="connsiteY3" fmla="*/ 2659 h 50361"/>
                <a:gd name="connsiteX4" fmla="*/ 16533 w 86328"/>
                <a:gd name="connsiteY4" fmla="*/ 39694 h 50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328" h="50361">
                  <a:moveTo>
                    <a:pt x="86170" y="50004"/>
                  </a:moveTo>
                  <a:cubicBezTo>
                    <a:pt x="85837" y="47153"/>
                    <a:pt x="84587" y="43974"/>
                    <a:pt x="82366" y="40467"/>
                  </a:cubicBezTo>
                  <a:cubicBezTo>
                    <a:pt x="71536" y="23371"/>
                    <a:pt x="45395" y="38836"/>
                    <a:pt x="27845" y="14560"/>
                  </a:cubicBezTo>
                  <a:cubicBezTo>
                    <a:pt x="18661" y="1866"/>
                    <a:pt x="12468" y="-4555"/>
                    <a:pt x="4512" y="2659"/>
                  </a:cubicBezTo>
                  <a:cubicBezTo>
                    <a:pt x="-3441" y="9878"/>
                    <a:pt x="-2350" y="28786"/>
                    <a:pt x="16533" y="3969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31" name="任意多边形: 形状 1530">
              <a:extLst>
                <a:ext uri="{FF2B5EF4-FFF2-40B4-BE49-F238E27FC236}">
                  <a16:creationId xmlns:a16="http://schemas.microsoft.com/office/drawing/2014/main" id="{84B319C2-0F31-196A-9416-EBB0CE64BC47}"/>
                </a:ext>
              </a:extLst>
            </p:cNvPr>
            <p:cNvSpPr/>
            <p:nvPr/>
          </p:nvSpPr>
          <p:spPr>
            <a:xfrm flipV="1">
              <a:off x="9199048" y="5217262"/>
              <a:ext cx="14589" cy="18229"/>
            </a:xfrm>
            <a:custGeom>
              <a:avLst/>
              <a:gdLst>
                <a:gd name="connsiteX0" fmla="*/ 14425 w 14589"/>
                <a:gd name="connsiteY0" fmla="*/ -405 h 18229"/>
                <a:gd name="connsiteX1" fmla="*/ -164 w 14589"/>
                <a:gd name="connsiteY1" fmla="*/ 17824 h 18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589" h="18229">
                  <a:moveTo>
                    <a:pt x="14425" y="-405"/>
                  </a:moveTo>
                  <a:cubicBezTo>
                    <a:pt x="10847" y="8200"/>
                    <a:pt x="5572" y="14115"/>
                    <a:pt x="-164" y="1782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32" name="任意多边形: 形状 1531">
              <a:extLst>
                <a:ext uri="{FF2B5EF4-FFF2-40B4-BE49-F238E27FC236}">
                  <a16:creationId xmlns:a16="http://schemas.microsoft.com/office/drawing/2014/main" id="{D246C869-5AC4-8503-D921-BE2C5C8C96F5}"/>
                </a:ext>
              </a:extLst>
            </p:cNvPr>
            <p:cNvSpPr/>
            <p:nvPr/>
          </p:nvSpPr>
          <p:spPr>
            <a:xfrm flipV="1">
              <a:off x="9374253" y="5293356"/>
              <a:ext cx="130770" cy="145631"/>
            </a:xfrm>
            <a:custGeom>
              <a:avLst/>
              <a:gdLst>
                <a:gd name="connsiteX0" fmla="*/ -160 w 130770"/>
                <a:gd name="connsiteY0" fmla="*/ 145253 h 145631"/>
                <a:gd name="connsiteX1" fmla="*/ 40509 w 130770"/>
                <a:gd name="connsiteY1" fmla="*/ 75585 h 145631"/>
                <a:gd name="connsiteX2" fmla="*/ 125479 w 130770"/>
                <a:gd name="connsiteY2" fmla="*/ -18 h 145631"/>
                <a:gd name="connsiteX3" fmla="*/ 130611 w 130770"/>
                <a:gd name="connsiteY3" fmla="*/ -379 h 145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0770" h="145631">
                  <a:moveTo>
                    <a:pt x="-160" y="145253"/>
                  </a:moveTo>
                  <a:cubicBezTo>
                    <a:pt x="14780" y="123306"/>
                    <a:pt x="11277" y="95568"/>
                    <a:pt x="40509" y="75585"/>
                  </a:cubicBezTo>
                  <a:cubicBezTo>
                    <a:pt x="68648" y="56344"/>
                    <a:pt x="60064" y="3300"/>
                    <a:pt x="125479" y="-18"/>
                  </a:cubicBezTo>
                  <a:cubicBezTo>
                    <a:pt x="127252" y="-113"/>
                    <a:pt x="128964" y="-230"/>
                    <a:pt x="130611" y="-37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33" name="任意多边形: 形状 1532">
              <a:extLst>
                <a:ext uri="{FF2B5EF4-FFF2-40B4-BE49-F238E27FC236}">
                  <a16:creationId xmlns:a16="http://schemas.microsoft.com/office/drawing/2014/main" id="{FD14A0C7-8FE1-72BB-76DA-A30FAB923042}"/>
                </a:ext>
              </a:extLst>
            </p:cNvPr>
            <p:cNvSpPr/>
            <p:nvPr/>
          </p:nvSpPr>
          <p:spPr>
            <a:xfrm flipV="1">
              <a:off x="9420578" y="5345267"/>
              <a:ext cx="19754" cy="22136"/>
            </a:xfrm>
            <a:custGeom>
              <a:avLst/>
              <a:gdLst>
                <a:gd name="connsiteX0" fmla="*/ 19595 w 19754"/>
                <a:gd name="connsiteY0" fmla="*/ 21755 h 22136"/>
                <a:gd name="connsiteX1" fmla="*/ -160 w 19754"/>
                <a:gd name="connsiteY1" fmla="*/ -381 h 22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754" h="22136">
                  <a:moveTo>
                    <a:pt x="19595" y="21755"/>
                  </a:moveTo>
                  <a:cubicBezTo>
                    <a:pt x="10979" y="17648"/>
                    <a:pt x="3968" y="8731"/>
                    <a:pt x="-160" y="-38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34" name="任意多边形: 形状 1533">
              <a:extLst>
                <a:ext uri="{FF2B5EF4-FFF2-40B4-BE49-F238E27FC236}">
                  <a16:creationId xmlns:a16="http://schemas.microsoft.com/office/drawing/2014/main" id="{F3E7B992-0A93-343F-3EAC-C63FC17700B2}"/>
                </a:ext>
              </a:extLst>
            </p:cNvPr>
            <p:cNvSpPr/>
            <p:nvPr/>
          </p:nvSpPr>
          <p:spPr>
            <a:xfrm flipV="1">
              <a:off x="9215422" y="5361082"/>
              <a:ext cx="104977" cy="102065"/>
            </a:xfrm>
            <a:custGeom>
              <a:avLst/>
              <a:gdLst>
                <a:gd name="connsiteX0" fmla="*/ 75086 w 104977"/>
                <a:gd name="connsiteY0" fmla="*/ 89174 h 102065"/>
                <a:gd name="connsiteX1" fmla="*/ 6095 w 104977"/>
                <a:gd name="connsiteY1" fmla="*/ 81687 h 102065"/>
                <a:gd name="connsiteX2" fmla="*/ 27412 w 104977"/>
                <a:gd name="connsiteY2" fmla="*/ 10467 h 102065"/>
                <a:gd name="connsiteX3" fmla="*/ 98658 w 104977"/>
                <a:gd name="connsiteY3" fmla="*/ 19786 h 102065"/>
                <a:gd name="connsiteX4" fmla="*/ 75086 w 104977"/>
                <a:gd name="connsiteY4" fmla="*/ 89173 h 102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977" h="102065">
                  <a:moveTo>
                    <a:pt x="75086" y="89174"/>
                  </a:moveTo>
                  <a:cubicBezTo>
                    <a:pt x="38561" y="112309"/>
                    <a:pt x="17419" y="99564"/>
                    <a:pt x="6095" y="81687"/>
                  </a:cubicBezTo>
                  <a:cubicBezTo>
                    <a:pt x="-5229" y="63811"/>
                    <a:pt x="-2900" y="29668"/>
                    <a:pt x="27412" y="10467"/>
                  </a:cubicBezTo>
                  <a:cubicBezTo>
                    <a:pt x="57724" y="-8734"/>
                    <a:pt x="85860" y="-419"/>
                    <a:pt x="98658" y="19786"/>
                  </a:cubicBezTo>
                  <a:cubicBezTo>
                    <a:pt x="111460" y="39996"/>
                    <a:pt x="104622" y="70464"/>
                    <a:pt x="75086" y="89173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35" name="任意多边形: 形状 1534">
              <a:extLst>
                <a:ext uri="{FF2B5EF4-FFF2-40B4-BE49-F238E27FC236}">
                  <a16:creationId xmlns:a16="http://schemas.microsoft.com/office/drawing/2014/main" id="{307698A3-F0B7-F9A8-412B-3404080FCF77}"/>
                </a:ext>
              </a:extLst>
            </p:cNvPr>
            <p:cNvSpPr/>
            <p:nvPr/>
          </p:nvSpPr>
          <p:spPr>
            <a:xfrm flipV="1">
              <a:off x="9239524" y="5406670"/>
              <a:ext cx="63363" cy="49095"/>
            </a:xfrm>
            <a:custGeom>
              <a:avLst/>
              <a:gdLst>
                <a:gd name="connsiteX0" fmla="*/ 8836 w 63363"/>
                <a:gd name="connsiteY0" fmla="*/ 713 h 49095"/>
                <a:gd name="connsiteX1" fmla="*/ 904 w 63363"/>
                <a:gd name="connsiteY1" fmla="*/ 28606 h 49095"/>
                <a:gd name="connsiteX2" fmla="*/ 24796 w 63363"/>
                <a:gd name="connsiteY2" fmla="*/ 43965 h 49095"/>
                <a:gd name="connsiteX3" fmla="*/ 48526 w 63363"/>
                <a:gd name="connsiteY3" fmla="*/ 33289 h 49095"/>
                <a:gd name="connsiteX4" fmla="*/ 63201 w 63363"/>
                <a:gd name="connsiteY4" fmla="*/ 581 h 49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363" h="49095">
                  <a:moveTo>
                    <a:pt x="8836" y="713"/>
                  </a:moveTo>
                  <a:cubicBezTo>
                    <a:pt x="14454" y="11310"/>
                    <a:pt x="-4794" y="21328"/>
                    <a:pt x="904" y="28606"/>
                  </a:cubicBezTo>
                  <a:cubicBezTo>
                    <a:pt x="6609" y="35886"/>
                    <a:pt x="17904" y="33087"/>
                    <a:pt x="24796" y="43965"/>
                  </a:cubicBezTo>
                  <a:cubicBezTo>
                    <a:pt x="31690" y="54848"/>
                    <a:pt x="48501" y="45286"/>
                    <a:pt x="48526" y="33289"/>
                  </a:cubicBezTo>
                  <a:cubicBezTo>
                    <a:pt x="48550" y="21297"/>
                    <a:pt x="54288" y="-5754"/>
                    <a:pt x="63201" y="58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36" name="任意多边形: 形状 1535">
              <a:extLst>
                <a:ext uri="{FF2B5EF4-FFF2-40B4-BE49-F238E27FC236}">
                  <a16:creationId xmlns:a16="http://schemas.microsoft.com/office/drawing/2014/main" id="{D911ECE6-2582-B0E7-7F3C-CB716BEB6D34}"/>
                </a:ext>
              </a:extLst>
            </p:cNvPr>
            <p:cNvSpPr/>
            <p:nvPr/>
          </p:nvSpPr>
          <p:spPr>
            <a:xfrm flipV="1">
              <a:off x="9261588" y="5422182"/>
              <a:ext cx="26582" cy="38892"/>
            </a:xfrm>
            <a:custGeom>
              <a:avLst/>
              <a:gdLst>
                <a:gd name="connsiteX0" fmla="*/ 26419 w 26582"/>
                <a:gd name="connsiteY0" fmla="*/ 38528 h 38892"/>
                <a:gd name="connsiteX1" fmla="*/ 145 w 26582"/>
                <a:gd name="connsiteY1" fmla="*/ -365 h 38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582" h="38892">
                  <a:moveTo>
                    <a:pt x="26419" y="38528"/>
                  </a:moveTo>
                  <a:cubicBezTo>
                    <a:pt x="12456" y="35399"/>
                    <a:pt x="-2507" y="20371"/>
                    <a:pt x="145" y="-36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37" name="任意多边形: 形状 1536">
              <a:extLst>
                <a:ext uri="{FF2B5EF4-FFF2-40B4-BE49-F238E27FC236}">
                  <a16:creationId xmlns:a16="http://schemas.microsoft.com/office/drawing/2014/main" id="{E8FB22BF-3901-0F4E-2540-6A2445C8977D}"/>
                </a:ext>
              </a:extLst>
            </p:cNvPr>
            <p:cNvSpPr/>
            <p:nvPr/>
          </p:nvSpPr>
          <p:spPr>
            <a:xfrm flipV="1">
              <a:off x="9278310" y="5442779"/>
              <a:ext cx="13194" cy="19960"/>
            </a:xfrm>
            <a:custGeom>
              <a:avLst/>
              <a:gdLst>
                <a:gd name="connsiteX0" fmla="*/ 13032 w 13194"/>
                <a:gd name="connsiteY0" fmla="*/ 19598 h 19960"/>
                <a:gd name="connsiteX1" fmla="*/ -163 w 13194"/>
                <a:gd name="connsiteY1" fmla="*/ -362 h 19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194" h="19960">
                  <a:moveTo>
                    <a:pt x="13032" y="19598"/>
                  </a:moveTo>
                  <a:cubicBezTo>
                    <a:pt x="6618" y="15492"/>
                    <a:pt x="175" y="7049"/>
                    <a:pt x="-163" y="-36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38" name="任意多边形: 形状 1537">
              <a:extLst>
                <a:ext uri="{FF2B5EF4-FFF2-40B4-BE49-F238E27FC236}">
                  <a16:creationId xmlns:a16="http://schemas.microsoft.com/office/drawing/2014/main" id="{24114FD3-BF8F-9310-16CE-F6A2D3DE237F}"/>
                </a:ext>
              </a:extLst>
            </p:cNvPr>
            <p:cNvSpPr/>
            <p:nvPr/>
          </p:nvSpPr>
          <p:spPr>
            <a:xfrm flipV="1">
              <a:off x="9454739" y="5482664"/>
              <a:ext cx="39090" cy="30585"/>
            </a:xfrm>
            <a:custGeom>
              <a:avLst/>
              <a:gdLst>
                <a:gd name="connsiteX0" fmla="*/ -159 w 39090"/>
                <a:gd name="connsiteY0" fmla="*/ 6775 h 30585"/>
                <a:gd name="connsiteX1" fmla="*/ 31581 w 39090"/>
                <a:gd name="connsiteY1" fmla="*/ 30232 h 30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090" h="30585">
                  <a:moveTo>
                    <a:pt x="-159" y="6775"/>
                  </a:moveTo>
                  <a:cubicBezTo>
                    <a:pt x="26927" y="-13651"/>
                    <a:pt x="51725" y="14754"/>
                    <a:pt x="31581" y="3023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39" name="任意多边形: 形状 1538">
              <a:extLst>
                <a:ext uri="{FF2B5EF4-FFF2-40B4-BE49-F238E27FC236}">
                  <a16:creationId xmlns:a16="http://schemas.microsoft.com/office/drawing/2014/main" id="{31A12A89-BBBA-35BB-BBB0-DEFE6DC1EEA4}"/>
                </a:ext>
              </a:extLst>
            </p:cNvPr>
            <p:cNvSpPr/>
            <p:nvPr/>
          </p:nvSpPr>
          <p:spPr>
            <a:xfrm flipV="1">
              <a:off x="9434002" y="5374747"/>
              <a:ext cx="39310" cy="24217"/>
            </a:xfrm>
            <a:custGeom>
              <a:avLst/>
              <a:gdLst>
                <a:gd name="connsiteX0" fmla="*/ 39152 w 39310"/>
                <a:gd name="connsiteY0" fmla="*/ -375 h 24217"/>
                <a:gd name="connsiteX1" fmla="*/ -159 w 39310"/>
                <a:gd name="connsiteY1" fmla="*/ 10638 h 24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310" h="24217">
                  <a:moveTo>
                    <a:pt x="39152" y="-375"/>
                  </a:moveTo>
                  <a:cubicBezTo>
                    <a:pt x="37239" y="18530"/>
                    <a:pt x="17214" y="37208"/>
                    <a:pt x="-159" y="1063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0" name="任意多边形: 形状 1539">
              <a:extLst>
                <a:ext uri="{FF2B5EF4-FFF2-40B4-BE49-F238E27FC236}">
                  <a16:creationId xmlns:a16="http://schemas.microsoft.com/office/drawing/2014/main" id="{8907E897-3269-38CE-BBCA-265E08182220}"/>
                </a:ext>
              </a:extLst>
            </p:cNvPr>
            <p:cNvSpPr/>
            <p:nvPr/>
          </p:nvSpPr>
          <p:spPr>
            <a:xfrm flipV="1">
              <a:off x="9350885" y="5370436"/>
              <a:ext cx="61960" cy="49904"/>
            </a:xfrm>
            <a:custGeom>
              <a:avLst/>
              <a:gdLst>
                <a:gd name="connsiteX0" fmla="*/ 60950 w 61960"/>
                <a:gd name="connsiteY0" fmla="*/ 3262 h 49904"/>
                <a:gd name="connsiteX1" fmla="*/ 23000 w 61960"/>
                <a:gd name="connsiteY1" fmla="*/ 49082 h 49904"/>
                <a:gd name="connsiteX2" fmla="*/ 9099 w 61960"/>
                <a:gd name="connsiteY2" fmla="*/ -373 h 49904"/>
                <a:gd name="connsiteX3" fmla="*/ 60950 w 61960"/>
                <a:gd name="connsiteY3" fmla="*/ 3262 h 49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960" h="49904">
                  <a:moveTo>
                    <a:pt x="60950" y="3262"/>
                  </a:moveTo>
                  <a:cubicBezTo>
                    <a:pt x="66498" y="33510"/>
                    <a:pt x="43844" y="52760"/>
                    <a:pt x="23000" y="49082"/>
                  </a:cubicBezTo>
                  <a:cubicBezTo>
                    <a:pt x="5655" y="46023"/>
                    <a:pt x="-11161" y="20085"/>
                    <a:pt x="9099" y="-373"/>
                  </a:cubicBezTo>
                  <a:cubicBezTo>
                    <a:pt x="23410" y="4174"/>
                    <a:pt x="47469" y="6902"/>
                    <a:pt x="60950" y="3262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1" name="任意多边形: 形状 1540">
              <a:extLst>
                <a:ext uri="{FF2B5EF4-FFF2-40B4-BE49-F238E27FC236}">
                  <a16:creationId xmlns:a16="http://schemas.microsoft.com/office/drawing/2014/main" id="{D8EA65F2-9672-6E3F-F57D-64F10E3F08E7}"/>
                </a:ext>
              </a:extLst>
            </p:cNvPr>
            <p:cNvSpPr/>
            <p:nvPr/>
          </p:nvSpPr>
          <p:spPr>
            <a:xfrm flipV="1">
              <a:off x="9373837" y="5383727"/>
              <a:ext cx="37086" cy="33618"/>
            </a:xfrm>
            <a:custGeom>
              <a:avLst/>
              <a:gdLst>
                <a:gd name="connsiteX0" fmla="*/ 36926 w 37086"/>
                <a:gd name="connsiteY0" fmla="*/ 22176 h 33618"/>
                <a:gd name="connsiteX1" fmla="*/ 319 w 37086"/>
                <a:gd name="connsiteY1" fmla="*/ -372 h 33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086" h="33618">
                  <a:moveTo>
                    <a:pt x="36926" y="22176"/>
                  </a:moveTo>
                  <a:cubicBezTo>
                    <a:pt x="30811" y="43474"/>
                    <a:pt x="-4674" y="33009"/>
                    <a:pt x="319" y="-37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2" name="任意多边形: 形状 1541">
              <a:extLst>
                <a:ext uri="{FF2B5EF4-FFF2-40B4-BE49-F238E27FC236}">
                  <a16:creationId xmlns:a16="http://schemas.microsoft.com/office/drawing/2014/main" id="{BF541053-877A-B4C7-2CD2-83A3986C0633}"/>
                </a:ext>
              </a:extLst>
            </p:cNvPr>
            <p:cNvSpPr/>
            <p:nvPr/>
          </p:nvSpPr>
          <p:spPr>
            <a:xfrm flipV="1">
              <a:off x="9440892" y="5386632"/>
              <a:ext cx="32420" cy="14939"/>
            </a:xfrm>
            <a:custGeom>
              <a:avLst/>
              <a:gdLst>
                <a:gd name="connsiteX0" fmla="*/ 32261 w 32420"/>
                <a:gd name="connsiteY0" fmla="*/ 2234 h 14939"/>
                <a:gd name="connsiteX1" fmla="*/ -159 w 32420"/>
                <a:gd name="connsiteY1" fmla="*/ -374 h 14939"/>
                <a:gd name="connsiteX2" fmla="*/ 32261 w 32420"/>
                <a:gd name="connsiteY2" fmla="*/ 2234 h 14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420" h="14939">
                  <a:moveTo>
                    <a:pt x="32261" y="2234"/>
                  </a:moveTo>
                  <a:cubicBezTo>
                    <a:pt x="29497" y="16784"/>
                    <a:pt x="6290" y="21410"/>
                    <a:pt x="-159" y="-374"/>
                  </a:cubicBezTo>
                  <a:cubicBezTo>
                    <a:pt x="9338" y="5592"/>
                    <a:pt x="22634" y="7244"/>
                    <a:pt x="32261" y="2234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3" name="任意多边形: 形状 1542">
              <a:extLst>
                <a:ext uri="{FF2B5EF4-FFF2-40B4-BE49-F238E27FC236}">
                  <a16:creationId xmlns:a16="http://schemas.microsoft.com/office/drawing/2014/main" id="{C1869582-1DB3-4D5B-3906-B5F1A51E84CD}"/>
                </a:ext>
              </a:extLst>
            </p:cNvPr>
            <p:cNvSpPr/>
            <p:nvPr/>
          </p:nvSpPr>
          <p:spPr>
            <a:xfrm flipV="1">
              <a:off x="9388414" y="5391888"/>
              <a:ext cx="24452" cy="24827"/>
            </a:xfrm>
            <a:custGeom>
              <a:avLst/>
              <a:gdLst>
                <a:gd name="connsiteX0" fmla="*/ 442 w 24452"/>
                <a:gd name="connsiteY0" fmla="*/ 1068 h 24827"/>
                <a:gd name="connsiteX1" fmla="*/ 23444 w 24452"/>
                <a:gd name="connsiteY1" fmla="*/ -372 h 24827"/>
                <a:gd name="connsiteX2" fmla="*/ 21958 w 24452"/>
                <a:gd name="connsiteY2" fmla="*/ 22673 h 24827"/>
                <a:gd name="connsiteX3" fmla="*/ 441 w 24452"/>
                <a:gd name="connsiteY3" fmla="*/ 1068 h 24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452" h="24827">
                  <a:moveTo>
                    <a:pt x="442" y="1068"/>
                  </a:moveTo>
                  <a:cubicBezTo>
                    <a:pt x="9022" y="1621"/>
                    <a:pt x="17322" y="1284"/>
                    <a:pt x="23444" y="-372"/>
                  </a:cubicBezTo>
                  <a:cubicBezTo>
                    <a:pt x="25034" y="8310"/>
                    <a:pt x="24304" y="16087"/>
                    <a:pt x="21958" y="22673"/>
                  </a:cubicBezTo>
                  <a:cubicBezTo>
                    <a:pt x="19448" y="28564"/>
                    <a:pt x="-4200" y="19478"/>
                    <a:pt x="441" y="1068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4" name="任意多边形: 形状 1543">
              <a:extLst>
                <a:ext uri="{FF2B5EF4-FFF2-40B4-BE49-F238E27FC236}">
                  <a16:creationId xmlns:a16="http://schemas.microsoft.com/office/drawing/2014/main" id="{612CE300-CD69-57F2-75CF-ADC262F94D9F}"/>
                </a:ext>
              </a:extLst>
            </p:cNvPr>
            <p:cNvSpPr/>
            <p:nvPr/>
          </p:nvSpPr>
          <p:spPr>
            <a:xfrm flipV="1">
              <a:off x="9322818" y="5345014"/>
              <a:ext cx="63222" cy="24184"/>
            </a:xfrm>
            <a:custGeom>
              <a:avLst/>
              <a:gdLst>
                <a:gd name="connsiteX0" fmla="*/ 63061 w 63222"/>
                <a:gd name="connsiteY0" fmla="*/ -381 h 24184"/>
                <a:gd name="connsiteX1" fmla="*/ 32468 w 63222"/>
                <a:gd name="connsiteY1" fmla="*/ 20092 h 24184"/>
                <a:gd name="connsiteX2" fmla="*/ -161 w 63222"/>
                <a:gd name="connsiteY2" fmla="*/ 10267 h 24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3222" h="24184">
                  <a:moveTo>
                    <a:pt x="63061" y="-381"/>
                  </a:moveTo>
                  <a:cubicBezTo>
                    <a:pt x="54981" y="17806"/>
                    <a:pt x="41667" y="25152"/>
                    <a:pt x="32468" y="20092"/>
                  </a:cubicBezTo>
                  <a:cubicBezTo>
                    <a:pt x="22611" y="26879"/>
                    <a:pt x="9578" y="24784"/>
                    <a:pt x="-161" y="10267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5" name="任意多边形: 形状 1544">
              <a:extLst>
                <a:ext uri="{FF2B5EF4-FFF2-40B4-BE49-F238E27FC236}">
                  <a16:creationId xmlns:a16="http://schemas.microsoft.com/office/drawing/2014/main" id="{3879D613-FF13-E787-3305-D43FFB072252}"/>
                </a:ext>
              </a:extLst>
            </p:cNvPr>
            <p:cNvSpPr/>
            <p:nvPr/>
          </p:nvSpPr>
          <p:spPr>
            <a:xfrm flipV="1">
              <a:off x="9290664" y="5356810"/>
              <a:ext cx="49775" cy="21556"/>
            </a:xfrm>
            <a:custGeom>
              <a:avLst/>
              <a:gdLst>
                <a:gd name="connsiteX0" fmla="*/ 49613 w 49775"/>
                <a:gd name="connsiteY0" fmla="*/ -379 h 21556"/>
                <a:gd name="connsiteX1" fmla="*/ -162 w 49775"/>
                <a:gd name="connsiteY1" fmla="*/ 5282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9775" h="21556">
                  <a:moveTo>
                    <a:pt x="49613" y="-379"/>
                  </a:moveTo>
                  <a:cubicBezTo>
                    <a:pt x="40163" y="21662"/>
                    <a:pt x="14531" y="31911"/>
                    <a:pt x="-162" y="5282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6" name="任意多边形: 形状 1545">
              <a:extLst>
                <a:ext uri="{FF2B5EF4-FFF2-40B4-BE49-F238E27FC236}">
                  <a16:creationId xmlns:a16="http://schemas.microsoft.com/office/drawing/2014/main" id="{DCC67324-7757-F2FA-09D8-58B38909A515}"/>
                </a:ext>
              </a:extLst>
            </p:cNvPr>
            <p:cNvSpPr/>
            <p:nvPr/>
          </p:nvSpPr>
          <p:spPr>
            <a:xfrm flipV="1">
              <a:off x="9271264" y="5380655"/>
              <a:ext cx="28509" cy="18932"/>
            </a:xfrm>
            <a:custGeom>
              <a:avLst/>
              <a:gdLst>
                <a:gd name="connsiteX0" fmla="*/ -163 w 28509"/>
                <a:gd name="connsiteY0" fmla="*/ 18228 h 18932"/>
                <a:gd name="connsiteX1" fmla="*/ 28347 w 28509"/>
                <a:gd name="connsiteY1" fmla="*/ -374 h 18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509" h="18932">
                  <a:moveTo>
                    <a:pt x="-163" y="18228"/>
                  </a:moveTo>
                  <a:cubicBezTo>
                    <a:pt x="12184" y="19663"/>
                    <a:pt x="26793" y="16947"/>
                    <a:pt x="28347" y="-37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7" name="任意多边形: 形状 1546">
              <a:extLst>
                <a:ext uri="{FF2B5EF4-FFF2-40B4-BE49-F238E27FC236}">
                  <a16:creationId xmlns:a16="http://schemas.microsoft.com/office/drawing/2014/main" id="{0FC7F692-BF8B-D74C-7768-476491DB5C35}"/>
                </a:ext>
              </a:extLst>
            </p:cNvPr>
            <p:cNvSpPr/>
            <p:nvPr/>
          </p:nvSpPr>
          <p:spPr>
            <a:xfrm flipV="1">
              <a:off x="9351226" y="5434683"/>
              <a:ext cx="60769" cy="20739"/>
            </a:xfrm>
            <a:custGeom>
              <a:avLst/>
              <a:gdLst>
                <a:gd name="connsiteX0" fmla="*/ 60609 w 60769"/>
                <a:gd name="connsiteY0" fmla="*/ 20376 h 20739"/>
                <a:gd name="connsiteX1" fmla="*/ 46927 w 60769"/>
                <a:gd name="connsiteY1" fmla="*/ -364 h 20739"/>
                <a:gd name="connsiteX2" fmla="*/ -161 w 60769"/>
                <a:gd name="connsiteY2" fmla="*/ 10408 h 20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0769" h="20739">
                  <a:moveTo>
                    <a:pt x="60609" y="20376"/>
                  </a:moveTo>
                  <a:cubicBezTo>
                    <a:pt x="54793" y="18072"/>
                    <a:pt x="48276" y="12944"/>
                    <a:pt x="46927" y="-364"/>
                  </a:cubicBezTo>
                  <a:cubicBezTo>
                    <a:pt x="45879" y="11736"/>
                    <a:pt x="30336" y="21583"/>
                    <a:pt x="-161" y="10408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8" name="任意多边形: 形状 1547">
              <a:extLst>
                <a:ext uri="{FF2B5EF4-FFF2-40B4-BE49-F238E27FC236}">
                  <a16:creationId xmlns:a16="http://schemas.microsoft.com/office/drawing/2014/main" id="{AF016F75-9E31-2D70-AE7C-489CF0037D91}"/>
                </a:ext>
              </a:extLst>
            </p:cNvPr>
            <p:cNvSpPr/>
            <p:nvPr/>
          </p:nvSpPr>
          <p:spPr>
            <a:xfrm flipV="1">
              <a:off x="9426681" y="5453250"/>
              <a:ext cx="23057" cy="22856"/>
            </a:xfrm>
            <a:custGeom>
              <a:avLst/>
              <a:gdLst>
                <a:gd name="connsiteX0" fmla="*/ 22898 w 23057"/>
                <a:gd name="connsiteY0" fmla="*/ 18798 h 22856"/>
                <a:gd name="connsiteX1" fmla="*/ 5863 w 23057"/>
                <a:gd name="connsiteY1" fmla="*/ -360 h 22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057" h="22856">
                  <a:moveTo>
                    <a:pt x="22898" y="18798"/>
                  </a:moveTo>
                  <a:cubicBezTo>
                    <a:pt x="1211" y="29267"/>
                    <a:pt x="-6770" y="15810"/>
                    <a:pt x="5863" y="-360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9" name="任意多边形: 形状 1548">
              <a:extLst>
                <a:ext uri="{FF2B5EF4-FFF2-40B4-BE49-F238E27FC236}">
                  <a16:creationId xmlns:a16="http://schemas.microsoft.com/office/drawing/2014/main" id="{9FF9A14F-E0D8-356F-C703-81000EF40EA0}"/>
                </a:ext>
              </a:extLst>
            </p:cNvPr>
            <p:cNvSpPr/>
            <p:nvPr/>
          </p:nvSpPr>
          <p:spPr>
            <a:xfrm flipV="1">
              <a:off x="9314246" y="5307507"/>
              <a:ext cx="22979" cy="20409"/>
            </a:xfrm>
            <a:custGeom>
              <a:avLst/>
              <a:gdLst>
                <a:gd name="connsiteX0" fmla="*/ 22817 w 22979"/>
                <a:gd name="connsiteY0" fmla="*/ 11075 h 20409"/>
                <a:gd name="connsiteX1" fmla="*/ 7386 w 22979"/>
                <a:gd name="connsiteY1" fmla="*/ -388 h 20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979" h="20409">
                  <a:moveTo>
                    <a:pt x="22817" y="11075"/>
                  </a:moveTo>
                  <a:cubicBezTo>
                    <a:pt x="7932" y="25404"/>
                    <a:pt x="-10903" y="23179"/>
                    <a:pt x="7386" y="-388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0" name="任意多边形: 形状 1549">
              <a:extLst>
                <a:ext uri="{FF2B5EF4-FFF2-40B4-BE49-F238E27FC236}">
                  <a16:creationId xmlns:a16="http://schemas.microsoft.com/office/drawing/2014/main" id="{0BBB9265-ED0A-67B4-8588-765F6982AA0C}"/>
                </a:ext>
              </a:extLst>
            </p:cNvPr>
            <p:cNvSpPr/>
            <p:nvPr/>
          </p:nvSpPr>
          <p:spPr>
            <a:xfrm flipV="1">
              <a:off x="9348558" y="5308411"/>
              <a:ext cx="28671" cy="17091"/>
            </a:xfrm>
            <a:custGeom>
              <a:avLst/>
              <a:gdLst>
                <a:gd name="connsiteX0" fmla="*/ 28510 w 28671"/>
                <a:gd name="connsiteY0" fmla="*/ -388 h 17091"/>
                <a:gd name="connsiteX1" fmla="*/ 1891 w 28671"/>
                <a:gd name="connsiteY1" fmla="*/ 8304 h 17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671" h="17091">
                  <a:moveTo>
                    <a:pt x="28510" y="-388"/>
                  </a:moveTo>
                  <a:cubicBezTo>
                    <a:pt x="8113" y="20700"/>
                    <a:pt x="-5544" y="20640"/>
                    <a:pt x="1891" y="830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1" name="任意多边形: 形状 1550">
              <a:extLst>
                <a:ext uri="{FF2B5EF4-FFF2-40B4-BE49-F238E27FC236}">
                  <a16:creationId xmlns:a16="http://schemas.microsoft.com/office/drawing/2014/main" id="{BD3A0D7B-44F4-B600-AE0F-F37626C9FDF3}"/>
                </a:ext>
              </a:extLst>
            </p:cNvPr>
            <p:cNvSpPr/>
            <p:nvPr/>
          </p:nvSpPr>
          <p:spPr>
            <a:xfrm flipV="1">
              <a:off x="9242069" y="5378247"/>
              <a:ext cx="17753" cy="18997"/>
            </a:xfrm>
            <a:custGeom>
              <a:avLst/>
              <a:gdLst>
                <a:gd name="connsiteX0" fmla="*/ 4147 w 17753"/>
                <a:gd name="connsiteY0" fmla="*/ 18623 h 18997"/>
                <a:gd name="connsiteX1" fmla="*/ 17590 w 17753"/>
                <a:gd name="connsiteY1" fmla="*/ 309 h 18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753" h="18997">
                  <a:moveTo>
                    <a:pt x="4147" y="18623"/>
                  </a:moveTo>
                  <a:cubicBezTo>
                    <a:pt x="-2042" y="10569"/>
                    <a:pt x="-4521" y="-3655"/>
                    <a:pt x="17590" y="309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2" name="任意多边形: 形状 1551">
              <a:extLst>
                <a:ext uri="{FF2B5EF4-FFF2-40B4-BE49-F238E27FC236}">
                  <a16:creationId xmlns:a16="http://schemas.microsoft.com/office/drawing/2014/main" id="{0BF4C9FC-EE81-0653-5564-9BE8C1CD8CDE}"/>
                </a:ext>
              </a:extLst>
            </p:cNvPr>
            <p:cNvSpPr/>
            <p:nvPr/>
          </p:nvSpPr>
          <p:spPr>
            <a:xfrm flipV="1">
              <a:off x="9228461" y="5406822"/>
              <a:ext cx="6369" cy="5764"/>
            </a:xfrm>
            <a:custGeom>
              <a:avLst/>
              <a:gdLst>
                <a:gd name="connsiteX0" fmla="*/ 6206 w 6369"/>
                <a:gd name="connsiteY0" fmla="*/ 5394 h 5764"/>
                <a:gd name="connsiteX1" fmla="*/ -164 w 6369"/>
                <a:gd name="connsiteY1" fmla="*/ -371 h 5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369" h="5764">
                  <a:moveTo>
                    <a:pt x="6206" y="5394"/>
                  </a:moveTo>
                  <a:cubicBezTo>
                    <a:pt x="4728" y="3061"/>
                    <a:pt x="2616" y="586"/>
                    <a:pt x="-164" y="-371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3" name="任意多边形: 形状 1552">
              <a:extLst>
                <a:ext uri="{FF2B5EF4-FFF2-40B4-BE49-F238E27FC236}">
                  <a16:creationId xmlns:a16="http://schemas.microsoft.com/office/drawing/2014/main" id="{6BDD2C09-83C6-08DF-0BB6-632CE8008A53}"/>
                </a:ext>
              </a:extLst>
            </p:cNvPr>
            <p:cNvSpPr/>
            <p:nvPr/>
          </p:nvSpPr>
          <p:spPr>
            <a:xfrm flipV="1">
              <a:off x="9244511" y="5236229"/>
              <a:ext cx="16586" cy="21288"/>
            </a:xfrm>
            <a:custGeom>
              <a:avLst/>
              <a:gdLst>
                <a:gd name="connsiteX0" fmla="*/ 6230 w 16586"/>
                <a:gd name="connsiteY0" fmla="*/ -401 h 21288"/>
                <a:gd name="connsiteX1" fmla="*/ 16423 w 16586"/>
                <a:gd name="connsiteY1" fmla="*/ 16560 h 21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586" h="21288">
                  <a:moveTo>
                    <a:pt x="6230" y="-401"/>
                  </a:moveTo>
                  <a:cubicBezTo>
                    <a:pt x="-5829" y="13231"/>
                    <a:pt x="65" y="28553"/>
                    <a:pt x="16423" y="16560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4" name="任意多边形: 形状 1553">
              <a:extLst>
                <a:ext uri="{FF2B5EF4-FFF2-40B4-BE49-F238E27FC236}">
                  <a16:creationId xmlns:a16="http://schemas.microsoft.com/office/drawing/2014/main" id="{E2F5E65E-D20D-C10D-6161-BA9D318F8DC5}"/>
                </a:ext>
              </a:extLst>
            </p:cNvPr>
            <p:cNvSpPr/>
            <p:nvPr/>
          </p:nvSpPr>
          <p:spPr>
            <a:xfrm flipV="1">
              <a:off x="9219925" y="5260991"/>
              <a:ext cx="15811" cy="24745"/>
            </a:xfrm>
            <a:custGeom>
              <a:avLst/>
              <a:gdLst>
                <a:gd name="connsiteX0" fmla="*/ 5812 w 15811"/>
                <a:gd name="connsiteY0" fmla="*/ -396 h 24745"/>
                <a:gd name="connsiteX1" fmla="*/ 15647 w 15811"/>
                <a:gd name="connsiteY1" fmla="*/ 21149 h 24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811" h="24745">
                  <a:moveTo>
                    <a:pt x="5812" y="-396"/>
                  </a:moveTo>
                  <a:cubicBezTo>
                    <a:pt x="-7061" y="15383"/>
                    <a:pt x="3031" y="31315"/>
                    <a:pt x="15647" y="21149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5" name="任意多边形: 形状 1554">
              <a:extLst>
                <a:ext uri="{FF2B5EF4-FFF2-40B4-BE49-F238E27FC236}">
                  <a16:creationId xmlns:a16="http://schemas.microsoft.com/office/drawing/2014/main" id="{9E785146-9608-61C1-D98B-5B5CB558DC53}"/>
                </a:ext>
              </a:extLst>
            </p:cNvPr>
            <p:cNvSpPr/>
            <p:nvPr/>
          </p:nvSpPr>
          <p:spPr>
            <a:xfrm flipV="1">
              <a:off x="9252279" y="5273443"/>
              <a:ext cx="13752" cy="23365"/>
            </a:xfrm>
            <a:custGeom>
              <a:avLst/>
              <a:gdLst>
                <a:gd name="connsiteX0" fmla="*/ 8939 w 13752"/>
                <a:gd name="connsiteY0" fmla="*/ -394 h 23365"/>
                <a:gd name="connsiteX1" fmla="*/ 13589 w 13752"/>
                <a:gd name="connsiteY1" fmla="*/ 18984 h 23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752" h="23365">
                  <a:moveTo>
                    <a:pt x="8939" y="-394"/>
                  </a:moveTo>
                  <a:cubicBezTo>
                    <a:pt x="-7155" y="16330"/>
                    <a:pt x="441" y="30038"/>
                    <a:pt x="13589" y="1898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6" name="任意多边形: 形状 1555">
              <a:extLst>
                <a:ext uri="{FF2B5EF4-FFF2-40B4-BE49-F238E27FC236}">
                  <a16:creationId xmlns:a16="http://schemas.microsoft.com/office/drawing/2014/main" id="{BEE7F716-5DE3-54AF-98C8-80190220CB6D}"/>
                </a:ext>
              </a:extLst>
            </p:cNvPr>
            <p:cNvSpPr/>
            <p:nvPr/>
          </p:nvSpPr>
          <p:spPr>
            <a:xfrm flipV="1">
              <a:off x="9269720" y="5254051"/>
              <a:ext cx="19641" cy="21173"/>
            </a:xfrm>
            <a:custGeom>
              <a:avLst/>
              <a:gdLst>
                <a:gd name="connsiteX0" fmla="*/ 19479 w 19641"/>
                <a:gd name="connsiteY0" fmla="*/ 16952 h 21173"/>
                <a:gd name="connsiteX1" fmla="*/ 9040 w 19641"/>
                <a:gd name="connsiteY1" fmla="*/ -398 h 21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641" h="21173">
                  <a:moveTo>
                    <a:pt x="19479" y="16952"/>
                  </a:moveTo>
                  <a:cubicBezTo>
                    <a:pt x="9868" y="24127"/>
                    <a:pt x="-12816" y="22702"/>
                    <a:pt x="9040" y="-398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7" name="任意多边形: 形状 1556">
              <a:extLst>
                <a:ext uri="{FF2B5EF4-FFF2-40B4-BE49-F238E27FC236}">
                  <a16:creationId xmlns:a16="http://schemas.microsoft.com/office/drawing/2014/main" id="{B5D2B2BB-4EAE-3267-50D7-CB7CFCBBF123}"/>
                </a:ext>
              </a:extLst>
            </p:cNvPr>
            <p:cNvSpPr/>
            <p:nvPr/>
          </p:nvSpPr>
          <p:spPr>
            <a:xfrm flipV="1">
              <a:off x="9281417" y="5288305"/>
              <a:ext cx="21993" cy="16581"/>
            </a:xfrm>
            <a:custGeom>
              <a:avLst/>
              <a:gdLst>
                <a:gd name="connsiteX0" fmla="*/ 21831 w 21993"/>
                <a:gd name="connsiteY0" fmla="*/ 6139 h 16581"/>
                <a:gd name="connsiteX1" fmla="*/ 4632 w 21993"/>
                <a:gd name="connsiteY1" fmla="*/ -392 h 16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993" h="16581">
                  <a:moveTo>
                    <a:pt x="21831" y="6139"/>
                  </a:moveTo>
                  <a:cubicBezTo>
                    <a:pt x="345" y="24648"/>
                    <a:pt x="-5421" y="14689"/>
                    <a:pt x="4632" y="-392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8" name="任意多边形: 形状 1557">
              <a:extLst>
                <a:ext uri="{FF2B5EF4-FFF2-40B4-BE49-F238E27FC236}">
                  <a16:creationId xmlns:a16="http://schemas.microsoft.com/office/drawing/2014/main" id="{B2CA10A3-ED08-52C4-CFF9-6406C66F218C}"/>
                </a:ext>
              </a:extLst>
            </p:cNvPr>
            <p:cNvSpPr/>
            <p:nvPr/>
          </p:nvSpPr>
          <p:spPr>
            <a:xfrm flipV="1">
              <a:off x="9312682" y="5278599"/>
              <a:ext cx="22875" cy="12981"/>
            </a:xfrm>
            <a:custGeom>
              <a:avLst/>
              <a:gdLst>
                <a:gd name="connsiteX0" fmla="*/ 22714 w 22875"/>
                <a:gd name="connsiteY0" fmla="*/ 4022 h 12981"/>
                <a:gd name="connsiteX1" fmla="*/ 3035 w 22875"/>
                <a:gd name="connsiteY1" fmla="*/ -394 h 12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875" h="12981">
                  <a:moveTo>
                    <a:pt x="22714" y="4022"/>
                  </a:moveTo>
                  <a:cubicBezTo>
                    <a:pt x="6664" y="19088"/>
                    <a:pt x="-6447" y="12143"/>
                    <a:pt x="3035" y="-39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9" name="任意多边形: 形状 1558">
              <a:extLst>
                <a:ext uri="{FF2B5EF4-FFF2-40B4-BE49-F238E27FC236}">
                  <a16:creationId xmlns:a16="http://schemas.microsoft.com/office/drawing/2014/main" id="{F74A0A67-691F-9605-A3E8-4D01EAF86176}"/>
                </a:ext>
              </a:extLst>
            </p:cNvPr>
            <p:cNvSpPr/>
            <p:nvPr/>
          </p:nvSpPr>
          <p:spPr>
            <a:xfrm flipV="1">
              <a:off x="9235193" y="5302400"/>
              <a:ext cx="23779" cy="15602"/>
            </a:xfrm>
            <a:custGeom>
              <a:avLst/>
              <a:gdLst>
                <a:gd name="connsiteX0" fmla="*/ 188 w 23779"/>
                <a:gd name="connsiteY0" fmla="*/ -389 h 15602"/>
                <a:gd name="connsiteX1" fmla="*/ 23616 w 23779"/>
                <a:gd name="connsiteY1" fmla="*/ 7371 h 15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79" h="15602">
                  <a:moveTo>
                    <a:pt x="188" y="-389"/>
                  </a:moveTo>
                  <a:cubicBezTo>
                    <a:pt x="-1941" y="6135"/>
                    <a:pt x="5565" y="26154"/>
                    <a:pt x="23616" y="7371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0" name="任意多边形: 形状 1559">
              <a:extLst>
                <a:ext uri="{FF2B5EF4-FFF2-40B4-BE49-F238E27FC236}">
                  <a16:creationId xmlns:a16="http://schemas.microsoft.com/office/drawing/2014/main" id="{C0EE1A2F-453E-5DC0-D7C6-1760987691DE}"/>
                </a:ext>
              </a:extLst>
            </p:cNvPr>
            <p:cNvSpPr/>
            <p:nvPr/>
          </p:nvSpPr>
          <p:spPr>
            <a:xfrm flipV="1">
              <a:off x="9255252" y="5333372"/>
              <a:ext cx="28037" cy="16162"/>
            </a:xfrm>
            <a:custGeom>
              <a:avLst/>
              <a:gdLst>
                <a:gd name="connsiteX0" fmla="*/ 27874 w 28037"/>
                <a:gd name="connsiteY0" fmla="*/ 8527 h 16162"/>
                <a:gd name="connsiteX1" fmla="*/ 1536 w 28037"/>
                <a:gd name="connsiteY1" fmla="*/ -383 h 16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037" h="16162">
                  <a:moveTo>
                    <a:pt x="27874" y="8527"/>
                  </a:moveTo>
                  <a:cubicBezTo>
                    <a:pt x="15954" y="21520"/>
                    <a:pt x="-6504" y="16147"/>
                    <a:pt x="1536" y="-383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1" name="任意多边形: 形状 1560">
              <a:extLst>
                <a:ext uri="{FF2B5EF4-FFF2-40B4-BE49-F238E27FC236}">
                  <a16:creationId xmlns:a16="http://schemas.microsoft.com/office/drawing/2014/main" id="{1D844B44-BB85-2EEC-2863-1D7A02033D64}"/>
                </a:ext>
              </a:extLst>
            </p:cNvPr>
            <p:cNvSpPr/>
            <p:nvPr/>
          </p:nvSpPr>
          <p:spPr>
            <a:xfrm flipV="1">
              <a:off x="9287826" y="5324245"/>
              <a:ext cx="25109" cy="11735"/>
            </a:xfrm>
            <a:custGeom>
              <a:avLst/>
              <a:gdLst>
                <a:gd name="connsiteX0" fmla="*/ 24947 w 25109"/>
                <a:gd name="connsiteY0" fmla="*/ -386 h 11735"/>
                <a:gd name="connsiteX1" fmla="*/ 700 w 25109"/>
                <a:gd name="connsiteY1" fmla="*/ 5174 h 11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109" h="11735">
                  <a:moveTo>
                    <a:pt x="24947" y="-386"/>
                  </a:moveTo>
                  <a:cubicBezTo>
                    <a:pt x="11515" y="11935"/>
                    <a:pt x="-4015" y="15786"/>
                    <a:pt x="700" y="517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2" name="任意多边形: 形状 1561">
              <a:extLst>
                <a:ext uri="{FF2B5EF4-FFF2-40B4-BE49-F238E27FC236}">
                  <a16:creationId xmlns:a16="http://schemas.microsoft.com/office/drawing/2014/main" id="{5131CBD8-5ED6-8C5D-4099-E80F8E5F053F}"/>
                </a:ext>
              </a:extLst>
            </p:cNvPr>
            <p:cNvSpPr/>
            <p:nvPr/>
          </p:nvSpPr>
          <p:spPr>
            <a:xfrm flipV="1">
              <a:off x="9100406" y="5263341"/>
              <a:ext cx="151672" cy="117261"/>
            </a:xfrm>
            <a:custGeom>
              <a:avLst/>
              <a:gdLst>
                <a:gd name="connsiteX0" fmla="*/ 6982 w 151672"/>
                <a:gd name="connsiteY0" fmla="*/ 95193 h 117261"/>
                <a:gd name="connsiteX1" fmla="*/ 43280 w 151672"/>
                <a:gd name="connsiteY1" fmla="*/ 55066 h 117261"/>
                <a:gd name="connsiteX2" fmla="*/ 117058 w 151672"/>
                <a:gd name="connsiteY2" fmla="*/ -387 h 117261"/>
                <a:gd name="connsiteX3" fmla="*/ 68303 w 151672"/>
                <a:gd name="connsiteY3" fmla="*/ 65345 h 117261"/>
                <a:gd name="connsiteX4" fmla="*/ -165 w 151672"/>
                <a:gd name="connsiteY4" fmla="*/ 111984 h 117261"/>
                <a:gd name="connsiteX5" fmla="*/ 98746 w 151672"/>
                <a:gd name="connsiteY5" fmla="*/ 51512 h 117261"/>
                <a:gd name="connsiteX6" fmla="*/ 131491 w 151672"/>
                <a:gd name="connsiteY6" fmla="*/ 15521 h 117261"/>
                <a:gd name="connsiteX7" fmla="*/ 78075 w 151672"/>
                <a:gd name="connsiteY7" fmla="*/ 116874 h 117261"/>
                <a:gd name="connsiteX8" fmla="*/ 151503 w 151672"/>
                <a:gd name="connsiteY8" fmla="*/ 19182 h 117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1672" h="117261">
                  <a:moveTo>
                    <a:pt x="6982" y="95193"/>
                  </a:moveTo>
                  <a:cubicBezTo>
                    <a:pt x="17752" y="91489"/>
                    <a:pt x="28542" y="78233"/>
                    <a:pt x="43280" y="55066"/>
                  </a:cubicBezTo>
                  <a:cubicBezTo>
                    <a:pt x="52549" y="40475"/>
                    <a:pt x="83819" y="2156"/>
                    <a:pt x="117058" y="-387"/>
                  </a:cubicBezTo>
                  <a:cubicBezTo>
                    <a:pt x="85499" y="6535"/>
                    <a:pt x="90687" y="57704"/>
                    <a:pt x="68303" y="65345"/>
                  </a:cubicBezTo>
                  <a:cubicBezTo>
                    <a:pt x="45922" y="72991"/>
                    <a:pt x="5811" y="88324"/>
                    <a:pt x="-165" y="111984"/>
                  </a:cubicBezTo>
                  <a:cubicBezTo>
                    <a:pt x="34882" y="86515"/>
                    <a:pt x="72856" y="103008"/>
                    <a:pt x="98746" y="51512"/>
                  </a:cubicBezTo>
                  <a:cubicBezTo>
                    <a:pt x="105972" y="37128"/>
                    <a:pt x="117788" y="23113"/>
                    <a:pt x="131491" y="15521"/>
                  </a:cubicBezTo>
                  <a:cubicBezTo>
                    <a:pt x="123386" y="78373"/>
                    <a:pt x="61569" y="80505"/>
                    <a:pt x="78075" y="116874"/>
                  </a:cubicBezTo>
                  <a:cubicBezTo>
                    <a:pt x="84642" y="81676"/>
                    <a:pt x="152193" y="77006"/>
                    <a:pt x="151503" y="1918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3" name="任意多边形: 形状 1562">
              <a:extLst>
                <a:ext uri="{FF2B5EF4-FFF2-40B4-BE49-F238E27FC236}">
                  <a16:creationId xmlns:a16="http://schemas.microsoft.com/office/drawing/2014/main" id="{EDCF8315-ED50-489C-5A40-910E8AED8C7D}"/>
                </a:ext>
              </a:extLst>
            </p:cNvPr>
            <p:cNvSpPr/>
            <p:nvPr/>
          </p:nvSpPr>
          <p:spPr>
            <a:xfrm flipV="1">
              <a:off x="9440988" y="5395855"/>
              <a:ext cx="31611" cy="5626"/>
            </a:xfrm>
            <a:custGeom>
              <a:avLst/>
              <a:gdLst>
                <a:gd name="connsiteX0" fmla="*/ 31452 w 31611"/>
                <a:gd name="connsiteY0" fmla="*/ 2740 h 5626"/>
                <a:gd name="connsiteX1" fmla="*/ -159 w 31611"/>
                <a:gd name="connsiteY1" fmla="*/ -373 h 5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611" h="5626">
                  <a:moveTo>
                    <a:pt x="31452" y="2740"/>
                  </a:moveTo>
                  <a:cubicBezTo>
                    <a:pt x="21914" y="6565"/>
                    <a:pt x="11073" y="6399"/>
                    <a:pt x="-159" y="-37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4" name="任意多边形: 形状 1563">
              <a:extLst>
                <a:ext uri="{FF2B5EF4-FFF2-40B4-BE49-F238E27FC236}">
                  <a16:creationId xmlns:a16="http://schemas.microsoft.com/office/drawing/2014/main" id="{E9724C7C-012B-7A6F-CD1A-8B72FF479F92}"/>
                </a:ext>
              </a:extLst>
            </p:cNvPr>
            <p:cNvSpPr/>
            <p:nvPr/>
          </p:nvSpPr>
          <p:spPr>
            <a:xfrm flipV="1">
              <a:off x="9181968" y="5252697"/>
              <a:ext cx="3361" cy="21608"/>
            </a:xfrm>
            <a:custGeom>
              <a:avLst/>
              <a:gdLst>
                <a:gd name="connsiteX0" fmla="*/ -46 w 3361"/>
                <a:gd name="connsiteY0" fmla="*/ -398 h 21608"/>
                <a:gd name="connsiteX1" fmla="*/ 2713 w 3361"/>
                <a:gd name="connsiteY1" fmla="*/ 21210 h 21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61" h="21608">
                  <a:moveTo>
                    <a:pt x="-46" y="-398"/>
                  </a:moveTo>
                  <a:cubicBezTo>
                    <a:pt x="-1067" y="8637"/>
                    <a:pt x="4893" y="13222"/>
                    <a:pt x="2713" y="2121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5" name="任意多边形: 形状 1564">
              <a:extLst>
                <a:ext uri="{FF2B5EF4-FFF2-40B4-BE49-F238E27FC236}">
                  <a16:creationId xmlns:a16="http://schemas.microsoft.com/office/drawing/2014/main" id="{17FA9012-D2EC-CAE1-5772-D8E631604DDA}"/>
                </a:ext>
              </a:extLst>
            </p:cNvPr>
            <p:cNvSpPr/>
            <p:nvPr/>
          </p:nvSpPr>
          <p:spPr>
            <a:xfrm flipV="1">
              <a:off x="9398769" y="5751022"/>
              <a:ext cx="22617" cy="20132"/>
            </a:xfrm>
            <a:custGeom>
              <a:avLst/>
              <a:gdLst>
                <a:gd name="connsiteX0" fmla="*/ 21758 w 22617"/>
                <a:gd name="connsiteY0" fmla="*/ -304 h 20132"/>
                <a:gd name="connsiteX1" fmla="*/ -160 w 22617"/>
                <a:gd name="connsiteY1" fmla="*/ 18763 h 20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617" h="20132">
                  <a:moveTo>
                    <a:pt x="21758" y="-304"/>
                  </a:moveTo>
                  <a:cubicBezTo>
                    <a:pt x="25674" y="11963"/>
                    <a:pt x="12436" y="23432"/>
                    <a:pt x="-160" y="18763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6" name="任意多边形: 形状 1565">
              <a:extLst>
                <a:ext uri="{FF2B5EF4-FFF2-40B4-BE49-F238E27FC236}">
                  <a16:creationId xmlns:a16="http://schemas.microsoft.com/office/drawing/2014/main" id="{0E7E8951-8A1D-6EDC-FDC7-CA92ADB58354}"/>
                </a:ext>
              </a:extLst>
            </p:cNvPr>
            <p:cNvSpPr/>
            <p:nvPr/>
          </p:nvSpPr>
          <p:spPr>
            <a:xfrm flipV="1">
              <a:off x="9454144" y="5780799"/>
              <a:ext cx="22981" cy="21743"/>
            </a:xfrm>
            <a:custGeom>
              <a:avLst/>
              <a:gdLst>
                <a:gd name="connsiteX0" fmla="*/ -159 w 22981"/>
                <a:gd name="connsiteY0" fmla="*/ 20970 h 21743"/>
                <a:gd name="connsiteX1" fmla="*/ 20336 w 22981"/>
                <a:gd name="connsiteY1" fmla="*/ -298 h 21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981" h="21743">
                  <a:moveTo>
                    <a:pt x="-159" y="20970"/>
                  </a:moveTo>
                  <a:cubicBezTo>
                    <a:pt x="8314" y="24056"/>
                    <a:pt x="30151" y="11539"/>
                    <a:pt x="20336" y="-298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7" name="任意多边形: 形状 1566">
              <a:extLst>
                <a:ext uri="{FF2B5EF4-FFF2-40B4-BE49-F238E27FC236}">
                  <a16:creationId xmlns:a16="http://schemas.microsoft.com/office/drawing/2014/main" id="{9AD5DF17-F905-49E2-B06B-0A8F50819483}"/>
                </a:ext>
              </a:extLst>
            </p:cNvPr>
            <p:cNvSpPr/>
            <p:nvPr/>
          </p:nvSpPr>
          <p:spPr>
            <a:xfrm flipV="1">
              <a:off x="9428180" y="5701638"/>
              <a:ext cx="20010" cy="5303"/>
            </a:xfrm>
            <a:custGeom>
              <a:avLst/>
              <a:gdLst>
                <a:gd name="connsiteX0" fmla="*/ 19851 w 20010"/>
                <a:gd name="connsiteY0" fmla="*/ 4886 h 5303"/>
                <a:gd name="connsiteX1" fmla="*/ -160 w 20010"/>
                <a:gd name="connsiteY1" fmla="*/ -315 h 5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010" h="5303">
                  <a:moveTo>
                    <a:pt x="19851" y="4886"/>
                  </a:moveTo>
                  <a:cubicBezTo>
                    <a:pt x="14752" y="5544"/>
                    <a:pt x="4751" y="2945"/>
                    <a:pt x="-160" y="-315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8" name="任意多边形: 形状 1567">
              <a:extLst>
                <a:ext uri="{FF2B5EF4-FFF2-40B4-BE49-F238E27FC236}">
                  <a16:creationId xmlns:a16="http://schemas.microsoft.com/office/drawing/2014/main" id="{7B912623-E3E2-E21D-AF2B-351F7EF000B5}"/>
                </a:ext>
              </a:extLst>
            </p:cNvPr>
            <p:cNvSpPr/>
            <p:nvPr/>
          </p:nvSpPr>
          <p:spPr>
            <a:xfrm flipV="1">
              <a:off x="9467093" y="5749478"/>
              <a:ext cx="17649" cy="3935"/>
            </a:xfrm>
            <a:custGeom>
              <a:avLst/>
              <a:gdLst>
                <a:gd name="connsiteX0" fmla="*/ 17491 w 17649"/>
                <a:gd name="connsiteY0" fmla="*/ -306 h 3935"/>
                <a:gd name="connsiteX1" fmla="*/ -159 w 17649"/>
                <a:gd name="connsiteY1" fmla="*/ 3399 h 3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649" h="3935">
                  <a:moveTo>
                    <a:pt x="17491" y="-306"/>
                  </a:moveTo>
                  <a:cubicBezTo>
                    <a:pt x="10165" y="3967"/>
                    <a:pt x="4343" y="3891"/>
                    <a:pt x="-159" y="3399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9" name="任意多边形: 形状 1568">
              <a:extLst>
                <a:ext uri="{FF2B5EF4-FFF2-40B4-BE49-F238E27FC236}">
                  <a16:creationId xmlns:a16="http://schemas.microsoft.com/office/drawing/2014/main" id="{5CA90D1B-03DD-D68B-E745-E22BA19FB3A0}"/>
                </a:ext>
              </a:extLst>
            </p:cNvPr>
            <p:cNvSpPr/>
            <p:nvPr/>
          </p:nvSpPr>
          <p:spPr>
            <a:xfrm flipV="1">
              <a:off x="9374253" y="5669951"/>
              <a:ext cx="20377" cy="12539"/>
            </a:xfrm>
            <a:custGeom>
              <a:avLst/>
              <a:gdLst>
                <a:gd name="connsiteX0" fmla="*/ -161 w 20377"/>
                <a:gd name="connsiteY0" fmla="*/ 12219 h 12539"/>
                <a:gd name="connsiteX1" fmla="*/ 20217 w 20377"/>
                <a:gd name="connsiteY1" fmla="*/ -320 h 12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377" h="12539">
                  <a:moveTo>
                    <a:pt x="-161" y="12219"/>
                  </a:moveTo>
                  <a:cubicBezTo>
                    <a:pt x="4220" y="10821"/>
                    <a:pt x="14177" y="5708"/>
                    <a:pt x="20217" y="-320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70" name="任意多边形: 形状 1569">
              <a:extLst>
                <a:ext uri="{FF2B5EF4-FFF2-40B4-BE49-F238E27FC236}">
                  <a16:creationId xmlns:a16="http://schemas.microsoft.com/office/drawing/2014/main" id="{A49D96DA-79FE-6DCB-6F1F-9CBB0CECCF7A}"/>
                </a:ext>
              </a:extLst>
            </p:cNvPr>
            <p:cNvSpPr/>
            <p:nvPr/>
          </p:nvSpPr>
          <p:spPr>
            <a:xfrm flipV="1">
              <a:off x="9324081" y="5736471"/>
              <a:ext cx="12309" cy="6821"/>
            </a:xfrm>
            <a:custGeom>
              <a:avLst/>
              <a:gdLst>
                <a:gd name="connsiteX0" fmla="*/ 12148 w 12309"/>
                <a:gd name="connsiteY0" fmla="*/ -308 h 6821"/>
                <a:gd name="connsiteX1" fmla="*/ -162 w 12309"/>
                <a:gd name="connsiteY1" fmla="*/ 6514 h 6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309" h="6821">
                  <a:moveTo>
                    <a:pt x="12148" y="-308"/>
                  </a:moveTo>
                  <a:cubicBezTo>
                    <a:pt x="6239" y="852"/>
                    <a:pt x="2430" y="3276"/>
                    <a:pt x="-162" y="651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71" name="任意多边形: 形状 1570">
              <a:extLst>
                <a:ext uri="{FF2B5EF4-FFF2-40B4-BE49-F238E27FC236}">
                  <a16:creationId xmlns:a16="http://schemas.microsoft.com/office/drawing/2014/main" id="{A088AAAB-C680-8871-470F-A39F289E1303}"/>
                </a:ext>
              </a:extLst>
            </p:cNvPr>
            <p:cNvSpPr/>
            <p:nvPr/>
          </p:nvSpPr>
          <p:spPr>
            <a:xfrm flipV="1">
              <a:off x="9426892" y="5728924"/>
              <a:ext cx="4654" cy="21036"/>
            </a:xfrm>
            <a:custGeom>
              <a:avLst/>
              <a:gdLst>
                <a:gd name="connsiteX0" fmla="*/ 4470 w 4654"/>
                <a:gd name="connsiteY0" fmla="*/ -308 h 21036"/>
                <a:gd name="connsiteX1" fmla="*/ -160 w 4654"/>
                <a:gd name="connsiteY1" fmla="*/ 20728 h 21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654" h="21036">
                  <a:moveTo>
                    <a:pt x="4470" y="-308"/>
                  </a:moveTo>
                  <a:cubicBezTo>
                    <a:pt x="4689" y="5657"/>
                    <a:pt x="3474" y="15461"/>
                    <a:pt x="-160" y="20728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72" name="任意多边形: 形状 1571">
              <a:extLst>
                <a:ext uri="{FF2B5EF4-FFF2-40B4-BE49-F238E27FC236}">
                  <a16:creationId xmlns:a16="http://schemas.microsoft.com/office/drawing/2014/main" id="{2E4E40BE-F632-7773-DB98-19B5CCB1DA0D}"/>
                </a:ext>
              </a:extLst>
            </p:cNvPr>
            <p:cNvSpPr/>
            <p:nvPr/>
          </p:nvSpPr>
          <p:spPr>
            <a:xfrm flipV="1">
              <a:off x="9334486" y="5687312"/>
              <a:ext cx="56985" cy="11877"/>
            </a:xfrm>
            <a:custGeom>
              <a:avLst/>
              <a:gdLst>
                <a:gd name="connsiteX0" fmla="*/ -161 w 56985"/>
                <a:gd name="connsiteY0" fmla="*/ 1062 h 11877"/>
                <a:gd name="connsiteX1" fmla="*/ 56824 w 56985"/>
                <a:gd name="connsiteY1" fmla="*/ 4122 h 11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6985" h="11877">
                  <a:moveTo>
                    <a:pt x="-161" y="1062"/>
                  </a:moveTo>
                  <a:cubicBezTo>
                    <a:pt x="9256" y="-7253"/>
                    <a:pt x="34729" y="25656"/>
                    <a:pt x="56824" y="4122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73" name="任意多边形: 形状 1572">
              <a:extLst>
                <a:ext uri="{FF2B5EF4-FFF2-40B4-BE49-F238E27FC236}">
                  <a16:creationId xmlns:a16="http://schemas.microsoft.com/office/drawing/2014/main" id="{E4E9F408-085E-8802-8EB1-09B4D2C3329A}"/>
                </a:ext>
              </a:extLst>
            </p:cNvPr>
            <p:cNvSpPr/>
            <p:nvPr/>
          </p:nvSpPr>
          <p:spPr>
            <a:xfrm flipV="1">
              <a:off x="9379975" y="5713206"/>
              <a:ext cx="1422" cy="20800"/>
            </a:xfrm>
            <a:custGeom>
              <a:avLst/>
              <a:gdLst>
                <a:gd name="connsiteX0" fmla="*/ 1261 w 1422"/>
                <a:gd name="connsiteY0" fmla="*/ -311 h 20800"/>
                <a:gd name="connsiteX1" fmla="*/ 1139 w 1422"/>
                <a:gd name="connsiteY1" fmla="*/ 20489 h 2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2" h="20800">
                  <a:moveTo>
                    <a:pt x="1261" y="-311"/>
                  </a:moveTo>
                  <a:cubicBezTo>
                    <a:pt x="-707" y="5626"/>
                    <a:pt x="-522" y="13775"/>
                    <a:pt x="1139" y="20489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038" name="图形 4">
            <a:extLst>
              <a:ext uri="{FF2B5EF4-FFF2-40B4-BE49-F238E27FC236}">
                <a16:creationId xmlns:a16="http://schemas.microsoft.com/office/drawing/2014/main" id="{45B70F74-7A94-9D99-B5E2-ECD7CCA70E4A}"/>
              </a:ext>
            </a:extLst>
          </p:cNvPr>
          <p:cNvSpPr/>
          <p:nvPr/>
        </p:nvSpPr>
        <p:spPr>
          <a:xfrm>
            <a:off x="1889113" y="3182279"/>
            <a:ext cx="7416800" cy="1118855"/>
          </a:xfrm>
          <a:custGeom>
            <a:avLst/>
            <a:gdLst>
              <a:gd name="connsiteX0" fmla="*/ 12164764 w 12192000"/>
              <a:gd name="connsiteY0" fmla="*/ 1807973 h 1839213"/>
              <a:gd name="connsiteX1" fmla="*/ 12164764 w 12192000"/>
              <a:gd name="connsiteY1" fmla="*/ 1776732 h 1839213"/>
              <a:gd name="connsiteX2" fmla="*/ 12141533 w 12192000"/>
              <a:gd name="connsiteY2" fmla="*/ 1776732 h 1839213"/>
              <a:gd name="connsiteX3" fmla="*/ 12141533 w 12192000"/>
              <a:gd name="connsiteY3" fmla="*/ 1765517 h 1839213"/>
              <a:gd name="connsiteX4" fmla="*/ 12119105 w 12192000"/>
              <a:gd name="connsiteY4" fmla="*/ 1754302 h 1839213"/>
              <a:gd name="connsiteX5" fmla="*/ 12020575 w 12192000"/>
              <a:gd name="connsiteY5" fmla="*/ 1754302 h 1839213"/>
              <a:gd name="connsiteX6" fmla="*/ 12020575 w 12192000"/>
              <a:gd name="connsiteY6" fmla="*/ 1711847 h 1839213"/>
              <a:gd name="connsiteX7" fmla="*/ 12022178 w 12192000"/>
              <a:gd name="connsiteY7" fmla="*/ 1709443 h 1839213"/>
              <a:gd name="connsiteX8" fmla="*/ 12022178 w 12192000"/>
              <a:gd name="connsiteY8" fmla="*/ 1697428 h 1839213"/>
              <a:gd name="connsiteX9" fmla="*/ 12048612 w 12192000"/>
              <a:gd name="connsiteY9" fmla="*/ 1690218 h 1839213"/>
              <a:gd name="connsiteX10" fmla="*/ 12048612 w 12192000"/>
              <a:gd name="connsiteY10" fmla="*/ 1685412 h 1839213"/>
              <a:gd name="connsiteX11" fmla="*/ 12027784 w 12192000"/>
              <a:gd name="connsiteY11" fmla="*/ 1672595 h 1839213"/>
              <a:gd name="connsiteX12" fmla="*/ 12001349 w 12192000"/>
              <a:gd name="connsiteY12" fmla="*/ 1661380 h 1839213"/>
              <a:gd name="connsiteX13" fmla="*/ 12001349 w 12192000"/>
              <a:gd name="connsiteY13" fmla="*/ 1654171 h 1839213"/>
              <a:gd name="connsiteX14" fmla="*/ 11998146 w 12192000"/>
              <a:gd name="connsiteY14" fmla="*/ 1651768 h 1839213"/>
              <a:gd name="connsiteX15" fmla="*/ 11998146 w 12192000"/>
              <a:gd name="connsiteY15" fmla="*/ 1642956 h 1839213"/>
              <a:gd name="connsiteX16" fmla="*/ 12022978 w 12192000"/>
              <a:gd name="connsiteY16" fmla="*/ 1629338 h 1839213"/>
              <a:gd name="connsiteX17" fmla="*/ 12024580 w 12192000"/>
              <a:gd name="connsiteY17" fmla="*/ 1618124 h 1839213"/>
              <a:gd name="connsiteX18" fmla="*/ 11997344 w 12192000"/>
              <a:gd name="connsiteY18" fmla="*/ 1605307 h 1839213"/>
              <a:gd name="connsiteX19" fmla="*/ 11965302 w 12192000"/>
              <a:gd name="connsiteY19" fmla="*/ 1591689 h 1839213"/>
              <a:gd name="connsiteX20" fmla="*/ 11965302 w 12192000"/>
              <a:gd name="connsiteY20" fmla="*/ 1584480 h 1839213"/>
              <a:gd name="connsiteX21" fmla="*/ 11963700 w 12192000"/>
              <a:gd name="connsiteY21" fmla="*/ 1581275 h 1839213"/>
              <a:gd name="connsiteX22" fmla="*/ 11963700 w 12192000"/>
              <a:gd name="connsiteY22" fmla="*/ 1561249 h 1839213"/>
              <a:gd name="connsiteX23" fmla="*/ 11990936 w 12192000"/>
              <a:gd name="connsiteY23" fmla="*/ 1554040 h 1839213"/>
              <a:gd name="connsiteX24" fmla="*/ 11990936 w 12192000"/>
              <a:gd name="connsiteY24" fmla="*/ 1542024 h 1839213"/>
              <a:gd name="connsiteX25" fmla="*/ 11933260 w 12192000"/>
              <a:gd name="connsiteY25" fmla="*/ 1507579 h 1839213"/>
              <a:gd name="connsiteX26" fmla="*/ 11899616 w 12192000"/>
              <a:gd name="connsiteY26" fmla="*/ 1477139 h 1839213"/>
              <a:gd name="connsiteX27" fmla="*/ 11899616 w 12192000"/>
              <a:gd name="connsiteY27" fmla="*/ 1474736 h 1839213"/>
              <a:gd name="connsiteX28" fmla="*/ 11901218 w 12192000"/>
              <a:gd name="connsiteY28" fmla="*/ 1474736 h 1839213"/>
              <a:gd name="connsiteX29" fmla="*/ 11901218 w 12192000"/>
              <a:gd name="connsiteY29" fmla="*/ 1464322 h 1839213"/>
              <a:gd name="connsiteX30" fmla="*/ 11894810 w 12192000"/>
              <a:gd name="connsiteY30" fmla="*/ 1453107 h 1839213"/>
              <a:gd name="connsiteX31" fmla="*/ 11896412 w 12192000"/>
              <a:gd name="connsiteY31" fmla="*/ 1453107 h 1839213"/>
              <a:gd name="connsiteX32" fmla="*/ 11898015 w 12192000"/>
              <a:gd name="connsiteY32" fmla="*/ 1451505 h 1839213"/>
              <a:gd name="connsiteX33" fmla="*/ 11898015 w 12192000"/>
              <a:gd name="connsiteY33" fmla="*/ 1447500 h 1839213"/>
              <a:gd name="connsiteX34" fmla="*/ 11895611 w 12192000"/>
              <a:gd name="connsiteY34" fmla="*/ 1447500 h 1839213"/>
              <a:gd name="connsiteX35" fmla="*/ 11898815 w 12192000"/>
              <a:gd name="connsiteY35" fmla="*/ 1435484 h 1839213"/>
              <a:gd name="connsiteX36" fmla="*/ 11887601 w 12192000"/>
              <a:gd name="connsiteY36" fmla="*/ 1425871 h 1839213"/>
              <a:gd name="connsiteX37" fmla="*/ 11876386 w 12192000"/>
              <a:gd name="connsiteY37" fmla="*/ 1435484 h 1839213"/>
              <a:gd name="connsiteX38" fmla="*/ 11879590 w 12192000"/>
              <a:gd name="connsiteY38" fmla="*/ 1447500 h 1839213"/>
              <a:gd name="connsiteX39" fmla="*/ 11877186 w 12192000"/>
              <a:gd name="connsiteY39" fmla="*/ 1447500 h 1839213"/>
              <a:gd name="connsiteX40" fmla="*/ 11877186 w 12192000"/>
              <a:gd name="connsiteY40" fmla="*/ 1451505 h 1839213"/>
              <a:gd name="connsiteX41" fmla="*/ 11878789 w 12192000"/>
              <a:gd name="connsiteY41" fmla="*/ 1453107 h 1839213"/>
              <a:gd name="connsiteX42" fmla="*/ 11880391 w 12192000"/>
              <a:gd name="connsiteY42" fmla="*/ 1453107 h 1839213"/>
              <a:gd name="connsiteX43" fmla="*/ 11873983 w 12192000"/>
              <a:gd name="connsiteY43" fmla="*/ 1464322 h 1839213"/>
              <a:gd name="connsiteX44" fmla="*/ 11873983 w 12192000"/>
              <a:gd name="connsiteY44" fmla="*/ 1474736 h 1839213"/>
              <a:gd name="connsiteX45" fmla="*/ 11875585 w 12192000"/>
              <a:gd name="connsiteY45" fmla="*/ 1474736 h 1839213"/>
              <a:gd name="connsiteX46" fmla="*/ 11875585 w 12192000"/>
              <a:gd name="connsiteY46" fmla="*/ 1477139 h 1839213"/>
              <a:gd name="connsiteX47" fmla="*/ 11841941 w 12192000"/>
              <a:gd name="connsiteY47" fmla="*/ 1507579 h 1839213"/>
              <a:gd name="connsiteX48" fmla="*/ 11784265 w 12192000"/>
              <a:gd name="connsiteY48" fmla="*/ 1542024 h 1839213"/>
              <a:gd name="connsiteX49" fmla="*/ 11784265 w 12192000"/>
              <a:gd name="connsiteY49" fmla="*/ 1554040 h 1839213"/>
              <a:gd name="connsiteX50" fmla="*/ 11811501 w 12192000"/>
              <a:gd name="connsiteY50" fmla="*/ 1561249 h 1839213"/>
              <a:gd name="connsiteX51" fmla="*/ 11811501 w 12192000"/>
              <a:gd name="connsiteY51" fmla="*/ 1581275 h 1839213"/>
              <a:gd name="connsiteX52" fmla="*/ 11809899 w 12192000"/>
              <a:gd name="connsiteY52" fmla="*/ 1584480 h 1839213"/>
              <a:gd name="connsiteX53" fmla="*/ 11809899 w 12192000"/>
              <a:gd name="connsiteY53" fmla="*/ 1591689 h 1839213"/>
              <a:gd name="connsiteX54" fmla="*/ 11777857 w 12192000"/>
              <a:gd name="connsiteY54" fmla="*/ 1605307 h 1839213"/>
              <a:gd name="connsiteX55" fmla="*/ 11750621 w 12192000"/>
              <a:gd name="connsiteY55" fmla="*/ 1618124 h 1839213"/>
              <a:gd name="connsiteX56" fmla="*/ 11752223 w 12192000"/>
              <a:gd name="connsiteY56" fmla="*/ 1629338 h 1839213"/>
              <a:gd name="connsiteX57" fmla="*/ 11777055 w 12192000"/>
              <a:gd name="connsiteY57" fmla="*/ 1642956 h 1839213"/>
              <a:gd name="connsiteX58" fmla="*/ 11777055 w 12192000"/>
              <a:gd name="connsiteY58" fmla="*/ 1651768 h 1839213"/>
              <a:gd name="connsiteX59" fmla="*/ 11773852 w 12192000"/>
              <a:gd name="connsiteY59" fmla="*/ 1654171 h 1839213"/>
              <a:gd name="connsiteX60" fmla="*/ 11773852 w 12192000"/>
              <a:gd name="connsiteY60" fmla="*/ 1661380 h 1839213"/>
              <a:gd name="connsiteX61" fmla="*/ 11747417 w 12192000"/>
              <a:gd name="connsiteY61" fmla="*/ 1672595 h 1839213"/>
              <a:gd name="connsiteX62" fmla="*/ 11726589 w 12192000"/>
              <a:gd name="connsiteY62" fmla="*/ 1685412 h 1839213"/>
              <a:gd name="connsiteX63" fmla="*/ 11726589 w 12192000"/>
              <a:gd name="connsiteY63" fmla="*/ 1690218 h 1839213"/>
              <a:gd name="connsiteX64" fmla="*/ 11753825 w 12192000"/>
              <a:gd name="connsiteY64" fmla="*/ 1697428 h 1839213"/>
              <a:gd name="connsiteX65" fmla="*/ 11753825 w 12192000"/>
              <a:gd name="connsiteY65" fmla="*/ 1709443 h 1839213"/>
              <a:gd name="connsiteX66" fmla="*/ 11755427 w 12192000"/>
              <a:gd name="connsiteY66" fmla="*/ 1711847 h 1839213"/>
              <a:gd name="connsiteX67" fmla="*/ 11755427 w 12192000"/>
              <a:gd name="connsiteY67" fmla="*/ 1754302 h 1839213"/>
              <a:gd name="connsiteX68" fmla="*/ 11708165 w 12192000"/>
              <a:gd name="connsiteY68" fmla="*/ 1754302 h 1839213"/>
              <a:gd name="connsiteX69" fmla="*/ 11672118 w 12192000"/>
              <a:gd name="connsiteY69" fmla="*/ 1738281 h 1839213"/>
              <a:gd name="connsiteX70" fmla="*/ 11670516 w 12192000"/>
              <a:gd name="connsiteY70" fmla="*/ 1713449 h 1839213"/>
              <a:gd name="connsiteX71" fmla="*/ 11692945 w 12192000"/>
              <a:gd name="connsiteY71" fmla="*/ 1698229 h 1839213"/>
              <a:gd name="connsiteX72" fmla="*/ 11700154 w 12192000"/>
              <a:gd name="connsiteY72" fmla="*/ 1688616 h 1839213"/>
              <a:gd name="connsiteX73" fmla="*/ 11669715 w 12192000"/>
              <a:gd name="connsiteY73" fmla="*/ 1681407 h 1839213"/>
              <a:gd name="connsiteX74" fmla="*/ 11668112 w 12192000"/>
              <a:gd name="connsiteY74" fmla="*/ 1657375 h 1839213"/>
              <a:gd name="connsiteX75" fmla="*/ 11692144 w 12192000"/>
              <a:gd name="connsiteY75" fmla="*/ 1644558 h 1839213"/>
              <a:gd name="connsiteX76" fmla="*/ 11696149 w 12192000"/>
              <a:gd name="connsiteY76" fmla="*/ 1635747 h 1839213"/>
              <a:gd name="connsiteX77" fmla="*/ 11667311 w 12192000"/>
              <a:gd name="connsiteY77" fmla="*/ 1626935 h 1839213"/>
              <a:gd name="connsiteX78" fmla="*/ 11665710 w 12192000"/>
              <a:gd name="connsiteY78" fmla="*/ 1601302 h 1839213"/>
              <a:gd name="connsiteX79" fmla="*/ 11691343 w 12192000"/>
              <a:gd name="connsiteY79" fmla="*/ 1586082 h 1839213"/>
              <a:gd name="connsiteX80" fmla="*/ 11695348 w 12192000"/>
              <a:gd name="connsiteY80" fmla="*/ 1580474 h 1839213"/>
              <a:gd name="connsiteX81" fmla="*/ 11663306 w 12192000"/>
              <a:gd name="connsiteY81" fmla="*/ 1570061 h 1839213"/>
              <a:gd name="connsiteX82" fmla="*/ 11663306 w 12192000"/>
              <a:gd name="connsiteY82" fmla="*/ 1544427 h 1839213"/>
              <a:gd name="connsiteX83" fmla="*/ 11688139 w 12192000"/>
              <a:gd name="connsiteY83" fmla="*/ 1533212 h 1839213"/>
              <a:gd name="connsiteX84" fmla="*/ 11692144 w 12192000"/>
              <a:gd name="connsiteY84" fmla="*/ 1527605 h 1839213"/>
              <a:gd name="connsiteX85" fmla="*/ 11660903 w 12192000"/>
              <a:gd name="connsiteY85" fmla="*/ 1515589 h 1839213"/>
              <a:gd name="connsiteX86" fmla="*/ 11662505 w 12192000"/>
              <a:gd name="connsiteY86" fmla="*/ 1492359 h 1839213"/>
              <a:gd name="connsiteX87" fmla="*/ 11682532 w 12192000"/>
              <a:gd name="connsiteY87" fmla="*/ 1481144 h 1839213"/>
              <a:gd name="connsiteX88" fmla="*/ 11686537 w 12192000"/>
              <a:gd name="connsiteY88" fmla="*/ 1472332 h 1839213"/>
              <a:gd name="connsiteX89" fmla="*/ 11660102 w 12192000"/>
              <a:gd name="connsiteY89" fmla="*/ 1459516 h 1839213"/>
              <a:gd name="connsiteX90" fmla="*/ 11660102 w 12192000"/>
              <a:gd name="connsiteY90" fmla="*/ 1435484 h 1839213"/>
              <a:gd name="connsiteX91" fmla="*/ 11682532 w 12192000"/>
              <a:gd name="connsiteY91" fmla="*/ 1430678 h 1839213"/>
              <a:gd name="connsiteX92" fmla="*/ 11686537 w 12192000"/>
              <a:gd name="connsiteY92" fmla="*/ 1422667 h 1839213"/>
              <a:gd name="connsiteX93" fmla="*/ 11659301 w 12192000"/>
              <a:gd name="connsiteY93" fmla="*/ 1409850 h 1839213"/>
              <a:gd name="connsiteX94" fmla="*/ 11659301 w 12192000"/>
              <a:gd name="connsiteY94" fmla="*/ 1387421 h 1839213"/>
              <a:gd name="connsiteX95" fmla="*/ 11680128 w 12192000"/>
              <a:gd name="connsiteY95" fmla="*/ 1378609 h 1839213"/>
              <a:gd name="connsiteX96" fmla="*/ 11684133 w 12192000"/>
              <a:gd name="connsiteY96" fmla="*/ 1369798 h 1839213"/>
              <a:gd name="connsiteX97" fmla="*/ 11653694 w 12192000"/>
              <a:gd name="connsiteY97" fmla="*/ 1357782 h 1839213"/>
              <a:gd name="connsiteX98" fmla="*/ 11653694 w 12192000"/>
              <a:gd name="connsiteY98" fmla="*/ 1340960 h 1839213"/>
              <a:gd name="connsiteX99" fmla="*/ 11678526 w 12192000"/>
              <a:gd name="connsiteY99" fmla="*/ 1323337 h 1839213"/>
              <a:gd name="connsiteX100" fmla="*/ 11684133 w 12192000"/>
              <a:gd name="connsiteY100" fmla="*/ 1306515 h 1839213"/>
              <a:gd name="connsiteX101" fmla="*/ 11582400 w 12192000"/>
              <a:gd name="connsiteY101" fmla="*/ 1256049 h 1839213"/>
              <a:gd name="connsiteX102" fmla="*/ 11582400 w 12192000"/>
              <a:gd name="connsiteY102" fmla="*/ 1253645 h 1839213"/>
              <a:gd name="connsiteX103" fmla="*/ 11584803 w 12192000"/>
              <a:gd name="connsiteY103" fmla="*/ 1251242 h 1839213"/>
              <a:gd name="connsiteX104" fmla="*/ 11584803 w 12192000"/>
              <a:gd name="connsiteY104" fmla="*/ 1249640 h 1839213"/>
              <a:gd name="connsiteX105" fmla="*/ 11581599 w 12192000"/>
              <a:gd name="connsiteY105" fmla="*/ 1248038 h 1839213"/>
              <a:gd name="connsiteX106" fmla="*/ 11581599 w 12192000"/>
              <a:gd name="connsiteY106" fmla="*/ 1236022 h 1839213"/>
              <a:gd name="connsiteX107" fmla="*/ 11593615 w 12192000"/>
              <a:gd name="connsiteY107" fmla="*/ 1232818 h 1839213"/>
              <a:gd name="connsiteX108" fmla="*/ 11593615 w 12192000"/>
              <a:gd name="connsiteY108" fmla="*/ 1225609 h 1839213"/>
              <a:gd name="connsiteX109" fmla="*/ 11574390 w 12192000"/>
              <a:gd name="connsiteY109" fmla="*/ 1209588 h 1839213"/>
              <a:gd name="connsiteX110" fmla="*/ 11574390 w 12192000"/>
              <a:gd name="connsiteY110" fmla="*/ 1204781 h 1839213"/>
              <a:gd name="connsiteX111" fmla="*/ 11581599 w 12192000"/>
              <a:gd name="connsiteY111" fmla="*/ 1199975 h 1839213"/>
              <a:gd name="connsiteX112" fmla="*/ 11581599 w 12192000"/>
              <a:gd name="connsiteY112" fmla="*/ 1195970 h 1839213"/>
              <a:gd name="connsiteX113" fmla="*/ 11574390 w 12192000"/>
              <a:gd name="connsiteY113" fmla="*/ 1189561 h 1839213"/>
              <a:gd name="connsiteX114" fmla="*/ 11563175 w 12192000"/>
              <a:gd name="connsiteY114" fmla="*/ 1177545 h 1839213"/>
              <a:gd name="connsiteX115" fmla="*/ 11570384 w 12192000"/>
              <a:gd name="connsiteY115" fmla="*/ 1164729 h 1839213"/>
              <a:gd name="connsiteX116" fmla="*/ 11555965 w 12192000"/>
              <a:gd name="connsiteY116" fmla="*/ 1152713 h 1839213"/>
              <a:gd name="connsiteX117" fmla="*/ 11541547 w 12192000"/>
              <a:gd name="connsiteY117" fmla="*/ 1164729 h 1839213"/>
              <a:gd name="connsiteX118" fmla="*/ 11548755 w 12192000"/>
              <a:gd name="connsiteY118" fmla="*/ 1177545 h 1839213"/>
              <a:gd name="connsiteX119" fmla="*/ 11537542 w 12192000"/>
              <a:gd name="connsiteY119" fmla="*/ 1189561 h 1839213"/>
              <a:gd name="connsiteX120" fmla="*/ 11530332 w 12192000"/>
              <a:gd name="connsiteY120" fmla="*/ 1195970 h 1839213"/>
              <a:gd name="connsiteX121" fmla="*/ 11530332 w 12192000"/>
              <a:gd name="connsiteY121" fmla="*/ 1199975 h 1839213"/>
              <a:gd name="connsiteX122" fmla="*/ 11537542 w 12192000"/>
              <a:gd name="connsiteY122" fmla="*/ 1204781 h 1839213"/>
              <a:gd name="connsiteX123" fmla="*/ 11537542 w 12192000"/>
              <a:gd name="connsiteY123" fmla="*/ 1209588 h 1839213"/>
              <a:gd name="connsiteX124" fmla="*/ 11517515 w 12192000"/>
              <a:gd name="connsiteY124" fmla="*/ 1225609 h 1839213"/>
              <a:gd name="connsiteX125" fmla="*/ 11517515 w 12192000"/>
              <a:gd name="connsiteY125" fmla="*/ 1232017 h 1839213"/>
              <a:gd name="connsiteX126" fmla="*/ 11530332 w 12192000"/>
              <a:gd name="connsiteY126" fmla="*/ 1235221 h 1839213"/>
              <a:gd name="connsiteX127" fmla="*/ 11530332 w 12192000"/>
              <a:gd name="connsiteY127" fmla="*/ 1247237 h 1839213"/>
              <a:gd name="connsiteX128" fmla="*/ 11527127 w 12192000"/>
              <a:gd name="connsiteY128" fmla="*/ 1248839 h 1839213"/>
              <a:gd name="connsiteX129" fmla="*/ 11527127 w 12192000"/>
              <a:gd name="connsiteY129" fmla="*/ 1252043 h 1839213"/>
              <a:gd name="connsiteX130" fmla="*/ 11528729 w 12192000"/>
              <a:gd name="connsiteY130" fmla="*/ 1254446 h 1839213"/>
              <a:gd name="connsiteX131" fmla="*/ 11528729 w 12192000"/>
              <a:gd name="connsiteY131" fmla="*/ 1256850 h 1839213"/>
              <a:gd name="connsiteX132" fmla="*/ 11426996 w 12192000"/>
              <a:gd name="connsiteY132" fmla="*/ 1307316 h 1839213"/>
              <a:gd name="connsiteX133" fmla="*/ 11432603 w 12192000"/>
              <a:gd name="connsiteY133" fmla="*/ 1324138 h 1839213"/>
              <a:gd name="connsiteX134" fmla="*/ 11457436 w 12192000"/>
              <a:gd name="connsiteY134" fmla="*/ 1341761 h 1839213"/>
              <a:gd name="connsiteX135" fmla="*/ 11457436 w 12192000"/>
              <a:gd name="connsiteY135" fmla="*/ 1358583 h 1839213"/>
              <a:gd name="connsiteX136" fmla="*/ 11426996 w 12192000"/>
              <a:gd name="connsiteY136" fmla="*/ 1370599 h 1839213"/>
              <a:gd name="connsiteX137" fmla="*/ 11431001 w 12192000"/>
              <a:gd name="connsiteY137" fmla="*/ 1379410 h 1839213"/>
              <a:gd name="connsiteX138" fmla="*/ 11451828 w 12192000"/>
              <a:gd name="connsiteY138" fmla="*/ 1388222 h 1839213"/>
              <a:gd name="connsiteX139" fmla="*/ 11451828 w 12192000"/>
              <a:gd name="connsiteY139" fmla="*/ 1410651 h 1839213"/>
              <a:gd name="connsiteX140" fmla="*/ 11424593 w 12192000"/>
              <a:gd name="connsiteY140" fmla="*/ 1423468 h 1839213"/>
              <a:gd name="connsiteX141" fmla="*/ 11428598 w 12192000"/>
              <a:gd name="connsiteY141" fmla="*/ 1431479 h 1839213"/>
              <a:gd name="connsiteX142" fmla="*/ 11451028 w 12192000"/>
              <a:gd name="connsiteY142" fmla="*/ 1436285 h 1839213"/>
              <a:gd name="connsiteX143" fmla="*/ 11451028 w 12192000"/>
              <a:gd name="connsiteY143" fmla="*/ 1460317 h 1839213"/>
              <a:gd name="connsiteX144" fmla="*/ 11424593 w 12192000"/>
              <a:gd name="connsiteY144" fmla="*/ 1473133 h 1839213"/>
              <a:gd name="connsiteX145" fmla="*/ 11428598 w 12192000"/>
              <a:gd name="connsiteY145" fmla="*/ 1481945 h 1839213"/>
              <a:gd name="connsiteX146" fmla="*/ 11449426 w 12192000"/>
              <a:gd name="connsiteY146" fmla="*/ 1493160 h 1839213"/>
              <a:gd name="connsiteX147" fmla="*/ 11450227 w 12192000"/>
              <a:gd name="connsiteY147" fmla="*/ 1509181 h 1839213"/>
              <a:gd name="connsiteX148" fmla="*/ 11442216 w 12192000"/>
              <a:gd name="connsiteY148" fmla="*/ 1509181 h 1839213"/>
              <a:gd name="connsiteX149" fmla="*/ 11442216 w 12192000"/>
              <a:gd name="connsiteY149" fmla="*/ 1502772 h 1839213"/>
              <a:gd name="connsiteX150" fmla="*/ 11387744 w 12192000"/>
              <a:gd name="connsiteY150" fmla="*/ 1502772 h 1839213"/>
              <a:gd name="connsiteX151" fmla="*/ 11387744 w 12192000"/>
              <a:gd name="connsiteY151" fmla="*/ 1420264 h 1839213"/>
              <a:gd name="connsiteX152" fmla="*/ 11378933 w 12192000"/>
              <a:gd name="connsiteY152" fmla="*/ 1420264 h 1839213"/>
              <a:gd name="connsiteX153" fmla="*/ 11378933 w 12192000"/>
              <a:gd name="connsiteY153" fmla="*/ 1393829 h 1839213"/>
              <a:gd name="connsiteX154" fmla="*/ 11370122 w 12192000"/>
              <a:gd name="connsiteY154" fmla="*/ 1393829 h 1839213"/>
              <a:gd name="connsiteX155" fmla="*/ 11370122 w 12192000"/>
              <a:gd name="connsiteY155" fmla="*/ 1399437 h 1839213"/>
              <a:gd name="connsiteX156" fmla="*/ 11364514 w 12192000"/>
              <a:gd name="connsiteY156" fmla="*/ 1399437 h 1839213"/>
              <a:gd name="connsiteX157" fmla="*/ 11364514 w 12192000"/>
              <a:gd name="connsiteY157" fmla="*/ 1388222 h 1839213"/>
              <a:gd name="connsiteX158" fmla="*/ 11374127 w 12192000"/>
              <a:gd name="connsiteY158" fmla="*/ 1377808 h 1839213"/>
              <a:gd name="connsiteX159" fmla="*/ 11382137 w 12192000"/>
              <a:gd name="connsiteY159" fmla="*/ 1360185 h 1839213"/>
              <a:gd name="connsiteX160" fmla="*/ 11359708 w 12192000"/>
              <a:gd name="connsiteY160" fmla="*/ 1360185 h 1839213"/>
              <a:gd name="connsiteX161" fmla="*/ 11359708 w 12192000"/>
              <a:gd name="connsiteY161" fmla="*/ 1352976 h 1839213"/>
              <a:gd name="connsiteX162" fmla="*/ 11308440 w 12192000"/>
              <a:gd name="connsiteY162" fmla="*/ 1352976 h 1839213"/>
              <a:gd name="connsiteX163" fmla="*/ 11308440 w 12192000"/>
              <a:gd name="connsiteY163" fmla="*/ 1357782 h 1839213"/>
              <a:gd name="connsiteX164" fmla="*/ 11291618 w 12192000"/>
              <a:gd name="connsiteY164" fmla="*/ 1357782 h 1839213"/>
              <a:gd name="connsiteX165" fmla="*/ 11291618 w 12192000"/>
              <a:gd name="connsiteY165" fmla="*/ 1320133 h 1839213"/>
              <a:gd name="connsiteX166" fmla="*/ 11244356 w 12192000"/>
              <a:gd name="connsiteY166" fmla="*/ 1320133 h 1839213"/>
              <a:gd name="connsiteX167" fmla="*/ 11244356 w 12192000"/>
              <a:gd name="connsiteY167" fmla="*/ 1324138 h 1839213"/>
              <a:gd name="connsiteX168" fmla="*/ 11239550 w 12192000"/>
              <a:gd name="connsiteY168" fmla="*/ 1324138 h 1839213"/>
              <a:gd name="connsiteX169" fmla="*/ 11239550 w 12192000"/>
              <a:gd name="connsiteY169" fmla="*/ 1356180 h 1839213"/>
              <a:gd name="connsiteX170" fmla="*/ 11235545 w 12192000"/>
              <a:gd name="connsiteY170" fmla="*/ 1356180 h 1839213"/>
              <a:gd name="connsiteX171" fmla="*/ 11235545 w 12192000"/>
              <a:gd name="connsiteY171" fmla="*/ 1225609 h 1839213"/>
              <a:gd name="connsiteX172" fmla="*/ 11210712 w 12192000"/>
              <a:gd name="connsiteY172" fmla="*/ 1225609 h 1839213"/>
              <a:gd name="connsiteX173" fmla="*/ 11210712 w 12192000"/>
              <a:gd name="connsiteY173" fmla="*/ 1195970 h 1839213"/>
              <a:gd name="connsiteX174" fmla="*/ 11205906 w 12192000"/>
              <a:gd name="connsiteY174" fmla="*/ 1195970 h 1839213"/>
              <a:gd name="connsiteX175" fmla="*/ 11205906 w 12192000"/>
              <a:gd name="connsiteY175" fmla="*/ 1199174 h 1839213"/>
              <a:gd name="connsiteX176" fmla="*/ 11186681 w 12192000"/>
              <a:gd name="connsiteY176" fmla="*/ 1199174 h 1839213"/>
              <a:gd name="connsiteX177" fmla="*/ 11141822 w 12192000"/>
              <a:gd name="connsiteY177" fmla="*/ 1147907 h 1839213"/>
              <a:gd name="connsiteX178" fmla="*/ 11141822 w 12192000"/>
              <a:gd name="connsiteY178" fmla="*/ 1067000 h 1839213"/>
              <a:gd name="connsiteX179" fmla="*/ 11137016 w 12192000"/>
              <a:gd name="connsiteY179" fmla="*/ 1067000 h 1839213"/>
              <a:gd name="connsiteX180" fmla="*/ 11137016 w 12192000"/>
              <a:gd name="connsiteY180" fmla="*/ 1145503 h 1839213"/>
              <a:gd name="connsiteX181" fmla="*/ 11100167 w 12192000"/>
              <a:gd name="connsiteY181" fmla="*/ 1103849 h 1839213"/>
              <a:gd name="connsiteX182" fmla="*/ 11100167 w 12192000"/>
              <a:gd name="connsiteY182" fmla="*/ 1095838 h 1839213"/>
              <a:gd name="connsiteX183" fmla="*/ 11094560 w 12192000"/>
              <a:gd name="connsiteY183" fmla="*/ 1095838 h 1839213"/>
              <a:gd name="connsiteX184" fmla="*/ 11094560 w 12192000"/>
              <a:gd name="connsiteY184" fmla="*/ 1120671 h 1839213"/>
              <a:gd name="connsiteX185" fmla="*/ 11046497 w 12192000"/>
              <a:gd name="connsiteY185" fmla="*/ 1203179 h 1839213"/>
              <a:gd name="connsiteX186" fmla="*/ 11046497 w 12192000"/>
              <a:gd name="connsiteY186" fmla="*/ 1041367 h 1839213"/>
              <a:gd name="connsiteX187" fmla="*/ 11042491 w 12192000"/>
              <a:gd name="connsiteY187" fmla="*/ 1041367 h 1839213"/>
              <a:gd name="connsiteX188" fmla="*/ 11042491 w 12192000"/>
              <a:gd name="connsiteY188" fmla="*/ 1221603 h 1839213"/>
              <a:gd name="connsiteX189" fmla="*/ 11035282 w 12192000"/>
              <a:gd name="connsiteY189" fmla="*/ 1221603 h 1839213"/>
              <a:gd name="connsiteX190" fmla="*/ 11035282 w 12192000"/>
              <a:gd name="connsiteY190" fmla="*/ 1210389 h 1839213"/>
              <a:gd name="connsiteX191" fmla="*/ 11028072 w 12192000"/>
              <a:gd name="connsiteY191" fmla="*/ 1210389 h 1839213"/>
              <a:gd name="connsiteX192" fmla="*/ 11028072 w 12192000"/>
              <a:gd name="connsiteY192" fmla="*/ 1220001 h 1839213"/>
              <a:gd name="connsiteX193" fmla="*/ 11021664 w 12192000"/>
              <a:gd name="connsiteY193" fmla="*/ 1220001 h 1839213"/>
              <a:gd name="connsiteX194" fmla="*/ 11021664 w 12192000"/>
              <a:gd name="connsiteY194" fmla="*/ 1208786 h 1839213"/>
              <a:gd name="connsiteX195" fmla="*/ 11016056 w 12192000"/>
              <a:gd name="connsiteY195" fmla="*/ 1208786 h 1839213"/>
              <a:gd name="connsiteX196" fmla="*/ 11016056 w 12192000"/>
              <a:gd name="connsiteY196" fmla="*/ 1242431 h 1839213"/>
              <a:gd name="connsiteX197" fmla="*/ 11002439 w 12192000"/>
              <a:gd name="connsiteY197" fmla="*/ 1242431 h 1839213"/>
              <a:gd name="connsiteX198" fmla="*/ 11002439 w 12192000"/>
              <a:gd name="connsiteY198" fmla="*/ 1353777 h 1839213"/>
              <a:gd name="connsiteX199" fmla="*/ 10997633 w 12192000"/>
              <a:gd name="connsiteY199" fmla="*/ 1353777 h 1839213"/>
              <a:gd name="connsiteX200" fmla="*/ 10997633 w 12192000"/>
              <a:gd name="connsiteY200" fmla="*/ 1358583 h 1839213"/>
              <a:gd name="connsiteX201" fmla="*/ 11001638 w 12192000"/>
              <a:gd name="connsiteY201" fmla="*/ 1358583 h 1839213"/>
              <a:gd name="connsiteX202" fmla="*/ 11001638 w 12192000"/>
              <a:gd name="connsiteY202" fmla="*/ 1368997 h 1839213"/>
              <a:gd name="connsiteX203" fmla="*/ 10971198 w 12192000"/>
              <a:gd name="connsiteY203" fmla="*/ 1368997 h 1839213"/>
              <a:gd name="connsiteX204" fmla="*/ 10971198 w 12192000"/>
              <a:gd name="connsiteY204" fmla="*/ 1364190 h 1839213"/>
              <a:gd name="connsiteX205" fmla="*/ 10963187 w 12192000"/>
              <a:gd name="connsiteY205" fmla="*/ 1364190 h 1839213"/>
              <a:gd name="connsiteX206" fmla="*/ 10963187 w 12192000"/>
              <a:gd name="connsiteY206" fmla="*/ 1370599 h 1839213"/>
              <a:gd name="connsiteX207" fmla="*/ 10937554 w 12192000"/>
              <a:gd name="connsiteY207" fmla="*/ 1370599 h 1839213"/>
              <a:gd name="connsiteX208" fmla="*/ 10937554 w 12192000"/>
              <a:gd name="connsiteY208" fmla="*/ 1405845 h 1839213"/>
              <a:gd name="connsiteX209" fmla="*/ 10923935 w 12192000"/>
              <a:gd name="connsiteY209" fmla="*/ 1405845 h 1839213"/>
              <a:gd name="connsiteX210" fmla="*/ 10923935 w 12192000"/>
              <a:gd name="connsiteY210" fmla="*/ 1397835 h 1839213"/>
              <a:gd name="connsiteX211" fmla="*/ 10883082 w 12192000"/>
              <a:gd name="connsiteY211" fmla="*/ 1397835 h 1839213"/>
              <a:gd name="connsiteX212" fmla="*/ 10883082 w 12192000"/>
              <a:gd name="connsiteY212" fmla="*/ 1323337 h 1839213"/>
              <a:gd name="connsiteX213" fmla="*/ 10871066 w 12192000"/>
              <a:gd name="connsiteY213" fmla="*/ 1323337 h 1839213"/>
              <a:gd name="connsiteX214" fmla="*/ 10871066 w 12192000"/>
              <a:gd name="connsiteY214" fmla="*/ 1345766 h 1839213"/>
              <a:gd name="connsiteX215" fmla="*/ 10857449 w 12192000"/>
              <a:gd name="connsiteY215" fmla="*/ 1345766 h 1839213"/>
              <a:gd name="connsiteX216" fmla="*/ 10857449 w 12192000"/>
              <a:gd name="connsiteY216" fmla="*/ 1337756 h 1839213"/>
              <a:gd name="connsiteX217" fmla="*/ 10849438 w 12192000"/>
              <a:gd name="connsiteY217" fmla="*/ 1337756 h 1839213"/>
              <a:gd name="connsiteX218" fmla="*/ 10849438 w 12192000"/>
              <a:gd name="connsiteY218" fmla="*/ 1344965 h 1839213"/>
              <a:gd name="connsiteX219" fmla="*/ 10826208 w 12192000"/>
              <a:gd name="connsiteY219" fmla="*/ 1344965 h 1839213"/>
              <a:gd name="connsiteX220" fmla="*/ 10826208 w 12192000"/>
              <a:gd name="connsiteY220" fmla="*/ 1018937 h 1839213"/>
              <a:gd name="connsiteX221" fmla="*/ 10818197 w 12192000"/>
              <a:gd name="connsiteY221" fmla="*/ 1018937 h 1839213"/>
              <a:gd name="connsiteX222" fmla="*/ 10818197 w 12192000"/>
              <a:gd name="connsiteY222" fmla="*/ 1099844 h 1839213"/>
              <a:gd name="connsiteX223" fmla="*/ 10756517 w 12192000"/>
              <a:gd name="connsiteY223" fmla="*/ 1099844 h 1839213"/>
              <a:gd name="connsiteX224" fmla="*/ 10756517 w 12192000"/>
              <a:gd name="connsiteY224" fmla="*/ 1018937 h 1839213"/>
              <a:gd name="connsiteX225" fmla="*/ 10750909 w 12192000"/>
              <a:gd name="connsiteY225" fmla="*/ 1018937 h 1839213"/>
              <a:gd name="connsiteX226" fmla="*/ 10750909 w 12192000"/>
              <a:gd name="connsiteY226" fmla="*/ 1083021 h 1839213"/>
              <a:gd name="connsiteX227" fmla="*/ 10730081 w 12192000"/>
              <a:gd name="connsiteY227" fmla="*/ 1083021 h 1839213"/>
              <a:gd name="connsiteX228" fmla="*/ 10730081 w 12192000"/>
              <a:gd name="connsiteY228" fmla="*/ 1099844 h 1839213"/>
              <a:gd name="connsiteX229" fmla="*/ 10661191 w 12192000"/>
              <a:gd name="connsiteY229" fmla="*/ 1099844 h 1839213"/>
              <a:gd name="connsiteX230" fmla="*/ 10661191 w 12192000"/>
              <a:gd name="connsiteY230" fmla="*/ 1062995 h 1839213"/>
              <a:gd name="connsiteX231" fmla="*/ 10581887 w 12192000"/>
              <a:gd name="connsiteY231" fmla="*/ 1062995 h 1839213"/>
              <a:gd name="connsiteX232" fmla="*/ 10581887 w 12192000"/>
              <a:gd name="connsiteY232" fmla="*/ 1054985 h 1839213"/>
              <a:gd name="connsiteX233" fmla="*/ 10558656 w 12192000"/>
              <a:gd name="connsiteY233" fmla="*/ 1054985 h 1839213"/>
              <a:gd name="connsiteX234" fmla="*/ 10541834 w 12192000"/>
              <a:gd name="connsiteY234" fmla="*/ 1067000 h 1839213"/>
              <a:gd name="connsiteX235" fmla="*/ 10526614 w 12192000"/>
              <a:gd name="connsiteY235" fmla="*/ 1067000 h 1839213"/>
              <a:gd name="connsiteX236" fmla="*/ 10526614 w 12192000"/>
              <a:gd name="connsiteY236" fmla="*/ 1056587 h 1839213"/>
              <a:gd name="connsiteX237" fmla="*/ 10471342 w 12192000"/>
              <a:gd name="connsiteY237" fmla="*/ 1056587 h 1839213"/>
              <a:gd name="connsiteX238" fmla="*/ 10471342 w 12192000"/>
              <a:gd name="connsiteY238" fmla="*/ 1062995 h 1839213"/>
              <a:gd name="connsiteX239" fmla="*/ 10457724 w 12192000"/>
              <a:gd name="connsiteY239" fmla="*/ 1062995 h 1839213"/>
              <a:gd name="connsiteX240" fmla="*/ 10457724 w 12192000"/>
              <a:gd name="connsiteY240" fmla="*/ 1054985 h 1839213"/>
              <a:gd name="connsiteX241" fmla="*/ 10376017 w 12192000"/>
              <a:gd name="connsiteY241" fmla="*/ 1054985 h 1839213"/>
              <a:gd name="connsiteX242" fmla="*/ 10354388 w 12192000"/>
              <a:gd name="connsiteY242" fmla="*/ 1071006 h 1839213"/>
              <a:gd name="connsiteX243" fmla="*/ 10263870 w 12192000"/>
              <a:gd name="connsiteY243" fmla="*/ 1071006 h 1839213"/>
              <a:gd name="connsiteX244" fmla="*/ 10263870 w 12192000"/>
              <a:gd name="connsiteY244" fmla="*/ 1085425 h 1839213"/>
              <a:gd name="connsiteX245" fmla="*/ 10207796 w 12192000"/>
              <a:gd name="connsiteY245" fmla="*/ 1085425 h 1839213"/>
              <a:gd name="connsiteX246" fmla="*/ 10207796 w 12192000"/>
              <a:gd name="connsiteY246" fmla="*/ 1018937 h 1839213"/>
              <a:gd name="connsiteX247" fmla="*/ 10202189 w 12192000"/>
              <a:gd name="connsiteY247" fmla="*/ 1018937 h 1839213"/>
              <a:gd name="connsiteX248" fmla="*/ 10202189 w 12192000"/>
              <a:gd name="connsiteY248" fmla="*/ 1077414 h 1839213"/>
              <a:gd name="connsiteX249" fmla="*/ 10186167 w 12192000"/>
              <a:gd name="connsiteY249" fmla="*/ 1077414 h 1839213"/>
              <a:gd name="connsiteX250" fmla="*/ 10186167 w 12192000"/>
              <a:gd name="connsiteY250" fmla="*/ 1103849 h 1839213"/>
              <a:gd name="connsiteX251" fmla="*/ 10162937 w 12192000"/>
              <a:gd name="connsiteY251" fmla="*/ 1103849 h 1839213"/>
              <a:gd name="connsiteX252" fmla="*/ 10162937 w 12192000"/>
              <a:gd name="connsiteY252" fmla="*/ 1133488 h 1839213"/>
              <a:gd name="connsiteX253" fmla="*/ 10131697 w 12192000"/>
              <a:gd name="connsiteY253" fmla="*/ 1133488 h 1839213"/>
              <a:gd name="connsiteX254" fmla="*/ 10131697 w 12192000"/>
              <a:gd name="connsiteY254" fmla="*/ 1125477 h 1839213"/>
              <a:gd name="connsiteX255" fmla="*/ 10108466 w 12192000"/>
              <a:gd name="connsiteY255" fmla="*/ 1125477 h 1839213"/>
              <a:gd name="connsiteX256" fmla="*/ 10108466 w 12192000"/>
              <a:gd name="connsiteY256" fmla="*/ 1147907 h 1839213"/>
              <a:gd name="connsiteX257" fmla="*/ 10089240 w 12192000"/>
              <a:gd name="connsiteY257" fmla="*/ 1166331 h 1839213"/>
              <a:gd name="connsiteX258" fmla="*/ 10089240 w 12192000"/>
              <a:gd name="connsiteY258" fmla="*/ 1339358 h 1839213"/>
              <a:gd name="connsiteX259" fmla="*/ 10082031 w 12192000"/>
              <a:gd name="connsiteY259" fmla="*/ 1347368 h 1839213"/>
              <a:gd name="connsiteX260" fmla="*/ 10082031 w 12192000"/>
              <a:gd name="connsiteY260" fmla="*/ 1377808 h 1839213"/>
              <a:gd name="connsiteX261" fmla="*/ 10074821 w 12192000"/>
              <a:gd name="connsiteY261" fmla="*/ 1377808 h 1839213"/>
              <a:gd name="connsiteX262" fmla="*/ 10074821 w 12192000"/>
              <a:gd name="connsiteY262" fmla="*/ 1385819 h 1839213"/>
              <a:gd name="connsiteX263" fmla="*/ 10052392 w 12192000"/>
              <a:gd name="connsiteY263" fmla="*/ 1385819 h 1839213"/>
              <a:gd name="connsiteX264" fmla="*/ 10052392 w 12192000"/>
              <a:gd name="connsiteY264" fmla="*/ 785831 h 1839213"/>
              <a:gd name="connsiteX265" fmla="*/ 10016345 w 12192000"/>
              <a:gd name="connsiteY265" fmla="*/ 785831 h 1839213"/>
              <a:gd name="connsiteX266" fmla="*/ 10016345 w 12192000"/>
              <a:gd name="connsiteY266" fmla="*/ 777020 h 1839213"/>
              <a:gd name="connsiteX267" fmla="*/ 10001926 w 12192000"/>
              <a:gd name="connsiteY267" fmla="*/ 777020 h 1839213"/>
              <a:gd name="connsiteX268" fmla="*/ 10001926 w 12192000"/>
              <a:gd name="connsiteY268" fmla="*/ 785030 h 1839213"/>
              <a:gd name="connsiteX269" fmla="*/ 9967481 w 12192000"/>
              <a:gd name="connsiteY269" fmla="*/ 785030 h 1839213"/>
              <a:gd name="connsiteX270" fmla="*/ 9967481 w 12192000"/>
              <a:gd name="connsiteY270" fmla="*/ 563940 h 1839213"/>
              <a:gd name="connsiteX271" fmla="*/ 9917014 w 12192000"/>
              <a:gd name="connsiteY271" fmla="*/ 563940 h 1839213"/>
              <a:gd name="connsiteX272" fmla="*/ 9917014 w 12192000"/>
              <a:gd name="connsiteY272" fmla="*/ 504662 h 1839213"/>
              <a:gd name="connsiteX273" fmla="*/ 9909805 w 12192000"/>
              <a:gd name="connsiteY273" fmla="*/ 504662 h 1839213"/>
              <a:gd name="connsiteX274" fmla="*/ 9909805 w 12192000"/>
              <a:gd name="connsiteY274" fmla="*/ 541511 h 1839213"/>
              <a:gd name="connsiteX275" fmla="*/ 9868951 w 12192000"/>
              <a:gd name="connsiteY275" fmla="*/ 541511 h 1839213"/>
              <a:gd name="connsiteX276" fmla="*/ 9868951 w 12192000"/>
              <a:gd name="connsiteY276" fmla="*/ 528694 h 1839213"/>
              <a:gd name="connsiteX277" fmla="*/ 9863344 w 12192000"/>
              <a:gd name="connsiteY277" fmla="*/ 528694 h 1839213"/>
              <a:gd name="connsiteX278" fmla="*/ 9863344 w 12192000"/>
              <a:gd name="connsiteY278" fmla="*/ 539108 h 1839213"/>
              <a:gd name="connsiteX279" fmla="*/ 9775229 w 12192000"/>
              <a:gd name="connsiteY279" fmla="*/ 539108 h 1839213"/>
              <a:gd name="connsiteX280" fmla="*/ 9775229 w 12192000"/>
              <a:gd name="connsiteY280" fmla="*/ 504662 h 1839213"/>
              <a:gd name="connsiteX281" fmla="*/ 9769621 w 12192000"/>
              <a:gd name="connsiteY281" fmla="*/ 504662 h 1839213"/>
              <a:gd name="connsiteX282" fmla="*/ 9769621 w 12192000"/>
              <a:gd name="connsiteY282" fmla="*/ 552725 h 1839213"/>
              <a:gd name="connsiteX283" fmla="*/ 9756804 w 12192000"/>
              <a:gd name="connsiteY283" fmla="*/ 552725 h 1839213"/>
              <a:gd name="connsiteX284" fmla="*/ 9756804 w 12192000"/>
              <a:gd name="connsiteY284" fmla="*/ 546317 h 1839213"/>
              <a:gd name="connsiteX285" fmla="*/ 9747192 w 12192000"/>
              <a:gd name="connsiteY285" fmla="*/ 546317 h 1839213"/>
              <a:gd name="connsiteX286" fmla="*/ 9747192 w 12192000"/>
              <a:gd name="connsiteY286" fmla="*/ 573553 h 1839213"/>
              <a:gd name="connsiteX287" fmla="*/ 9699129 w 12192000"/>
              <a:gd name="connsiteY287" fmla="*/ 573553 h 1839213"/>
              <a:gd name="connsiteX288" fmla="*/ 9682306 w 12192000"/>
              <a:gd name="connsiteY288" fmla="*/ 585569 h 1839213"/>
              <a:gd name="connsiteX289" fmla="*/ 9682306 w 12192000"/>
              <a:gd name="connsiteY289" fmla="*/ 863533 h 1839213"/>
              <a:gd name="connsiteX290" fmla="*/ 9685510 w 12192000"/>
              <a:gd name="connsiteY290" fmla="*/ 863533 h 1839213"/>
              <a:gd name="connsiteX291" fmla="*/ 9685510 w 12192000"/>
              <a:gd name="connsiteY291" fmla="*/ 877952 h 1839213"/>
              <a:gd name="connsiteX292" fmla="*/ 9682306 w 12192000"/>
              <a:gd name="connsiteY292" fmla="*/ 877952 h 1839213"/>
              <a:gd name="connsiteX293" fmla="*/ 9682306 w 12192000"/>
              <a:gd name="connsiteY293" fmla="*/ 1441091 h 1839213"/>
              <a:gd name="connsiteX294" fmla="*/ 9672694 w 12192000"/>
              <a:gd name="connsiteY294" fmla="*/ 1451505 h 1839213"/>
              <a:gd name="connsiteX295" fmla="*/ 9672694 w 12192000"/>
              <a:gd name="connsiteY295" fmla="*/ 1466725 h 1839213"/>
              <a:gd name="connsiteX296" fmla="*/ 9621426 w 12192000"/>
              <a:gd name="connsiteY296" fmla="*/ 1466725 h 1839213"/>
              <a:gd name="connsiteX297" fmla="*/ 9621426 w 12192000"/>
              <a:gd name="connsiteY297" fmla="*/ 1484348 h 1839213"/>
              <a:gd name="connsiteX298" fmla="*/ 9627835 w 12192000"/>
              <a:gd name="connsiteY298" fmla="*/ 1484348 h 1839213"/>
              <a:gd name="connsiteX299" fmla="*/ 9627835 w 12192000"/>
              <a:gd name="connsiteY299" fmla="*/ 1509181 h 1839213"/>
              <a:gd name="connsiteX300" fmla="*/ 9566955 w 12192000"/>
              <a:gd name="connsiteY300" fmla="*/ 1509181 h 1839213"/>
              <a:gd name="connsiteX301" fmla="*/ 9566955 w 12192000"/>
              <a:gd name="connsiteY301" fmla="*/ 1414657 h 1839213"/>
              <a:gd name="connsiteX302" fmla="*/ 9528505 w 12192000"/>
              <a:gd name="connsiteY302" fmla="*/ 1414657 h 1839213"/>
              <a:gd name="connsiteX303" fmla="*/ 9527704 w 12192000"/>
              <a:gd name="connsiteY303" fmla="*/ 1256850 h 1839213"/>
              <a:gd name="connsiteX304" fmla="*/ 9458814 w 12192000"/>
              <a:gd name="connsiteY304" fmla="*/ 732962 h 1839213"/>
              <a:gd name="connsiteX305" fmla="*/ 9299404 w 12192000"/>
              <a:gd name="connsiteY305" fmla="*/ 485437 h 1839213"/>
              <a:gd name="connsiteX306" fmla="*/ 9139995 w 12192000"/>
              <a:gd name="connsiteY306" fmla="*/ 732962 h 1839213"/>
              <a:gd name="connsiteX307" fmla="*/ 9072706 w 12192000"/>
              <a:gd name="connsiteY307" fmla="*/ 1205582 h 1839213"/>
              <a:gd name="connsiteX308" fmla="*/ 9024643 w 12192000"/>
              <a:gd name="connsiteY308" fmla="*/ 1205582 h 1839213"/>
              <a:gd name="connsiteX309" fmla="*/ 9024643 w 12192000"/>
              <a:gd name="connsiteY309" fmla="*/ 1191163 h 1839213"/>
              <a:gd name="connsiteX310" fmla="*/ 9003816 w 12192000"/>
              <a:gd name="connsiteY310" fmla="*/ 1191163 h 1839213"/>
              <a:gd name="connsiteX311" fmla="*/ 9003816 w 12192000"/>
              <a:gd name="connsiteY311" fmla="*/ 1202378 h 1839213"/>
              <a:gd name="connsiteX312" fmla="*/ 8988596 w 12192000"/>
              <a:gd name="connsiteY312" fmla="*/ 1202378 h 1839213"/>
              <a:gd name="connsiteX313" fmla="*/ 8988596 w 12192000"/>
              <a:gd name="connsiteY313" fmla="*/ 1199174 h 1839213"/>
              <a:gd name="connsiteX314" fmla="*/ 8974978 w 12192000"/>
              <a:gd name="connsiteY314" fmla="*/ 1199174 h 1839213"/>
              <a:gd name="connsiteX315" fmla="*/ 8974978 w 12192000"/>
              <a:gd name="connsiteY315" fmla="*/ 1210389 h 1839213"/>
              <a:gd name="connsiteX316" fmla="*/ 8914099 w 12192000"/>
              <a:gd name="connsiteY316" fmla="*/ 1210389 h 1839213"/>
              <a:gd name="connsiteX317" fmla="*/ 8914099 w 12192000"/>
              <a:gd name="connsiteY317" fmla="*/ 1238425 h 1839213"/>
              <a:gd name="connsiteX318" fmla="*/ 8878852 w 12192000"/>
              <a:gd name="connsiteY318" fmla="*/ 1238425 h 1839213"/>
              <a:gd name="connsiteX319" fmla="*/ 8878852 w 12192000"/>
              <a:gd name="connsiteY319" fmla="*/ 1372201 h 1839213"/>
              <a:gd name="connsiteX320" fmla="*/ 8866036 w 12192000"/>
              <a:gd name="connsiteY320" fmla="*/ 1372201 h 1839213"/>
              <a:gd name="connsiteX321" fmla="*/ 8866036 w 12192000"/>
              <a:gd name="connsiteY321" fmla="*/ 1423468 h 1839213"/>
              <a:gd name="connsiteX322" fmla="*/ 8843606 w 12192000"/>
              <a:gd name="connsiteY322" fmla="*/ 1423468 h 1839213"/>
              <a:gd name="connsiteX323" fmla="*/ 8843606 w 12192000"/>
              <a:gd name="connsiteY323" fmla="*/ 1306515 h 1839213"/>
              <a:gd name="connsiteX324" fmla="*/ 8835595 w 12192000"/>
              <a:gd name="connsiteY324" fmla="*/ 1306515 h 1839213"/>
              <a:gd name="connsiteX325" fmla="*/ 8835595 w 12192000"/>
              <a:gd name="connsiteY325" fmla="*/ 1335353 h 1839213"/>
              <a:gd name="connsiteX326" fmla="*/ 8797144 w 12192000"/>
              <a:gd name="connsiteY326" fmla="*/ 1335353 h 1839213"/>
              <a:gd name="connsiteX327" fmla="*/ 8797144 w 12192000"/>
              <a:gd name="connsiteY327" fmla="*/ 1223205 h 1839213"/>
              <a:gd name="connsiteX328" fmla="*/ 8753888 w 12192000"/>
              <a:gd name="connsiteY328" fmla="*/ 1223205 h 1839213"/>
              <a:gd name="connsiteX329" fmla="*/ 8753888 w 12192000"/>
              <a:gd name="connsiteY329" fmla="*/ 1204781 h 1839213"/>
              <a:gd name="connsiteX330" fmla="*/ 8685799 w 12192000"/>
              <a:gd name="connsiteY330" fmla="*/ 1204781 h 1839213"/>
              <a:gd name="connsiteX331" fmla="*/ 8685799 w 12192000"/>
              <a:gd name="connsiteY331" fmla="*/ 1155917 h 1839213"/>
              <a:gd name="connsiteX332" fmla="*/ 8673783 w 12192000"/>
              <a:gd name="connsiteY332" fmla="*/ 1155917 h 1839213"/>
              <a:gd name="connsiteX333" fmla="*/ 8673783 w 12192000"/>
              <a:gd name="connsiteY333" fmla="*/ 1201577 h 1839213"/>
              <a:gd name="connsiteX334" fmla="*/ 8659364 w 12192000"/>
              <a:gd name="connsiteY334" fmla="*/ 1201577 h 1839213"/>
              <a:gd name="connsiteX335" fmla="*/ 8659364 w 12192000"/>
              <a:gd name="connsiteY335" fmla="*/ 1215996 h 1839213"/>
              <a:gd name="connsiteX336" fmla="*/ 8646547 w 12192000"/>
              <a:gd name="connsiteY336" fmla="*/ 1215996 h 1839213"/>
              <a:gd name="connsiteX337" fmla="*/ 8646547 w 12192000"/>
              <a:gd name="connsiteY337" fmla="*/ 1244033 h 1839213"/>
              <a:gd name="connsiteX338" fmla="*/ 8604091 w 12192000"/>
              <a:gd name="connsiteY338" fmla="*/ 1244033 h 1839213"/>
              <a:gd name="connsiteX339" fmla="*/ 8604091 w 12192000"/>
              <a:gd name="connsiteY339" fmla="*/ 1393028 h 1839213"/>
              <a:gd name="connsiteX340" fmla="*/ 8569647 w 12192000"/>
              <a:gd name="connsiteY340" fmla="*/ 1393028 h 1839213"/>
              <a:gd name="connsiteX341" fmla="*/ 8569647 w 12192000"/>
              <a:gd name="connsiteY341" fmla="*/ 672082 h 1839213"/>
              <a:gd name="connsiteX342" fmla="*/ 8516776 w 12192000"/>
              <a:gd name="connsiteY342" fmla="*/ 672082 h 1839213"/>
              <a:gd name="connsiteX343" fmla="*/ 8516776 w 12192000"/>
              <a:gd name="connsiteY343" fmla="*/ 647250 h 1839213"/>
              <a:gd name="connsiteX344" fmla="*/ 8522384 w 12192000"/>
              <a:gd name="connsiteY344" fmla="*/ 647250 h 1839213"/>
              <a:gd name="connsiteX345" fmla="*/ 8522384 w 12192000"/>
              <a:gd name="connsiteY345" fmla="*/ 292384 h 1839213"/>
              <a:gd name="connsiteX346" fmla="*/ 8512771 w 12192000"/>
              <a:gd name="connsiteY346" fmla="*/ 292384 h 1839213"/>
              <a:gd name="connsiteX347" fmla="*/ 8512771 w 12192000"/>
              <a:gd name="connsiteY347" fmla="*/ 284373 h 1839213"/>
              <a:gd name="connsiteX348" fmla="*/ 8485536 w 12192000"/>
              <a:gd name="connsiteY348" fmla="*/ 284373 h 1839213"/>
              <a:gd name="connsiteX349" fmla="*/ 8485536 w 12192000"/>
              <a:gd name="connsiteY349" fmla="*/ 289981 h 1839213"/>
              <a:gd name="connsiteX350" fmla="*/ 8262043 w 12192000"/>
              <a:gd name="connsiteY350" fmla="*/ 289981 h 1839213"/>
              <a:gd name="connsiteX351" fmla="*/ 8262043 w 12192000"/>
              <a:gd name="connsiteY351" fmla="*/ 297991 h 1839213"/>
              <a:gd name="connsiteX352" fmla="*/ 8213179 w 12192000"/>
              <a:gd name="connsiteY352" fmla="*/ 297991 h 1839213"/>
              <a:gd name="connsiteX353" fmla="*/ 8213179 w 12192000"/>
              <a:gd name="connsiteY353" fmla="*/ 285174 h 1839213"/>
              <a:gd name="connsiteX354" fmla="*/ 8195555 w 12192000"/>
              <a:gd name="connsiteY354" fmla="*/ 285174 h 1839213"/>
              <a:gd name="connsiteX355" fmla="*/ 8195555 w 12192000"/>
              <a:gd name="connsiteY355" fmla="*/ 1401039 h 1839213"/>
              <a:gd name="connsiteX356" fmla="*/ 8138681 w 12192000"/>
              <a:gd name="connsiteY356" fmla="*/ 1401039 h 1839213"/>
              <a:gd name="connsiteX357" fmla="*/ 8138681 w 12192000"/>
              <a:gd name="connsiteY357" fmla="*/ 1415458 h 1839213"/>
              <a:gd name="connsiteX358" fmla="*/ 8123461 w 12192000"/>
              <a:gd name="connsiteY358" fmla="*/ 1415458 h 1839213"/>
              <a:gd name="connsiteX359" fmla="*/ 8123461 w 12192000"/>
              <a:gd name="connsiteY359" fmla="*/ 1409049 h 1839213"/>
              <a:gd name="connsiteX360" fmla="*/ 8067387 w 12192000"/>
              <a:gd name="connsiteY360" fmla="*/ 1409049 h 1839213"/>
              <a:gd name="connsiteX361" fmla="*/ 8067387 w 12192000"/>
              <a:gd name="connsiteY361" fmla="*/ 1354578 h 1839213"/>
              <a:gd name="connsiteX362" fmla="*/ 8060979 w 12192000"/>
              <a:gd name="connsiteY362" fmla="*/ 1354578 h 1839213"/>
              <a:gd name="connsiteX363" fmla="*/ 8060979 w 12192000"/>
              <a:gd name="connsiteY363" fmla="*/ 1438688 h 1839213"/>
              <a:gd name="connsiteX364" fmla="*/ 8000099 w 12192000"/>
              <a:gd name="connsiteY364" fmla="*/ 1438688 h 1839213"/>
              <a:gd name="connsiteX365" fmla="*/ 8000099 w 12192000"/>
              <a:gd name="connsiteY365" fmla="*/ 1563652 h 1839213"/>
              <a:gd name="connsiteX366" fmla="*/ 7994492 w 12192000"/>
              <a:gd name="connsiteY366" fmla="*/ 1563652 h 1839213"/>
              <a:gd name="connsiteX367" fmla="*/ 7965654 w 12192000"/>
              <a:gd name="connsiteY367" fmla="*/ 1303311 h 1839213"/>
              <a:gd name="connsiteX368" fmla="*/ 7965654 w 12192000"/>
              <a:gd name="connsiteY368" fmla="*/ 805057 h 1839213"/>
              <a:gd name="connsiteX369" fmla="*/ 7626809 w 12192000"/>
              <a:gd name="connsiteY369" fmla="*/ 805057 h 1839213"/>
              <a:gd name="connsiteX370" fmla="*/ 7626809 w 12192000"/>
              <a:gd name="connsiteY370" fmla="*/ 1364190 h 1839213"/>
              <a:gd name="connsiteX371" fmla="*/ 7586756 w 12192000"/>
              <a:gd name="connsiteY371" fmla="*/ 1364190 h 1839213"/>
              <a:gd name="connsiteX372" fmla="*/ 7586756 w 12192000"/>
              <a:gd name="connsiteY372" fmla="*/ 1374604 h 1839213"/>
              <a:gd name="connsiteX373" fmla="*/ 7564327 w 12192000"/>
              <a:gd name="connsiteY373" fmla="*/ 1374604 h 1839213"/>
              <a:gd name="connsiteX374" fmla="*/ 7564327 w 12192000"/>
              <a:gd name="connsiteY374" fmla="*/ 1031754 h 1839213"/>
              <a:gd name="connsiteX375" fmla="*/ 7555516 w 12192000"/>
              <a:gd name="connsiteY375" fmla="*/ 1031754 h 1839213"/>
              <a:gd name="connsiteX376" fmla="*/ 7555516 w 12192000"/>
              <a:gd name="connsiteY376" fmla="*/ 867539 h 1839213"/>
              <a:gd name="connsiteX377" fmla="*/ 7502646 w 12192000"/>
              <a:gd name="connsiteY377" fmla="*/ 867539 h 1839213"/>
              <a:gd name="connsiteX378" fmla="*/ 7502646 w 12192000"/>
              <a:gd name="connsiteY378" fmla="*/ 809863 h 1839213"/>
              <a:gd name="connsiteX379" fmla="*/ 7481819 w 12192000"/>
              <a:gd name="connsiteY379" fmla="*/ 809863 h 1839213"/>
              <a:gd name="connsiteX380" fmla="*/ 7481819 w 12192000"/>
              <a:gd name="connsiteY380" fmla="*/ 821078 h 1839213"/>
              <a:gd name="connsiteX381" fmla="*/ 7435358 w 12192000"/>
              <a:gd name="connsiteY381" fmla="*/ 821078 h 1839213"/>
              <a:gd name="connsiteX382" fmla="*/ 7435358 w 12192000"/>
              <a:gd name="connsiteY382" fmla="*/ 809062 h 1839213"/>
              <a:gd name="connsiteX383" fmla="*/ 7381688 w 12192000"/>
              <a:gd name="connsiteY383" fmla="*/ 809062 h 1839213"/>
              <a:gd name="connsiteX384" fmla="*/ 7381688 w 12192000"/>
              <a:gd name="connsiteY384" fmla="*/ 820277 h 1839213"/>
              <a:gd name="connsiteX385" fmla="*/ 7356855 w 12192000"/>
              <a:gd name="connsiteY385" fmla="*/ 820277 h 1839213"/>
              <a:gd name="connsiteX386" fmla="*/ 7356855 w 12192000"/>
              <a:gd name="connsiteY386" fmla="*/ 935628 h 1839213"/>
              <a:gd name="connsiteX387" fmla="*/ 7297577 w 12192000"/>
              <a:gd name="connsiteY387" fmla="*/ 935628 h 1839213"/>
              <a:gd name="connsiteX388" fmla="*/ 7297577 w 12192000"/>
              <a:gd name="connsiteY388" fmla="*/ 1091833 h 1839213"/>
              <a:gd name="connsiteX389" fmla="*/ 7282357 w 12192000"/>
              <a:gd name="connsiteY389" fmla="*/ 1091833 h 1839213"/>
              <a:gd name="connsiteX390" fmla="*/ 7273546 w 12192000"/>
              <a:gd name="connsiteY390" fmla="*/ 1101446 h 1839213"/>
              <a:gd name="connsiteX391" fmla="*/ 7273546 w 12192000"/>
              <a:gd name="connsiteY391" fmla="*/ 1331347 h 1839213"/>
              <a:gd name="connsiteX392" fmla="*/ 7254320 w 12192000"/>
              <a:gd name="connsiteY392" fmla="*/ 1331347 h 1839213"/>
              <a:gd name="connsiteX393" fmla="*/ 7254320 w 12192000"/>
              <a:gd name="connsiteY393" fmla="*/ 1422667 h 1839213"/>
              <a:gd name="connsiteX394" fmla="*/ 7187032 w 12192000"/>
              <a:gd name="connsiteY394" fmla="*/ 1422667 h 1839213"/>
              <a:gd name="connsiteX395" fmla="*/ 7062869 w 12192000"/>
              <a:gd name="connsiteY395" fmla="*/ 416547 h 1839213"/>
              <a:gd name="connsiteX396" fmla="*/ 6476500 w 12192000"/>
              <a:gd name="connsiteY396" fmla="*/ 525490 h 1839213"/>
              <a:gd name="connsiteX397" fmla="*/ 6337918 w 12192000"/>
              <a:gd name="connsiteY397" fmla="*/ 631228 h 1839213"/>
              <a:gd name="connsiteX398" fmla="*/ 6250603 w 12192000"/>
              <a:gd name="connsiteY398" fmla="*/ 1228012 h 1839213"/>
              <a:gd name="connsiteX399" fmla="*/ 6224168 w 12192000"/>
              <a:gd name="connsiteY399" fmla="*/ 1228012 h 1839213"/>
              <a:gd name="connsiteX400" fmla="*/ 6224168 w 12192000"/>
              <a:gd name="connsiteY400" fmla="*/ 1199174 h 1839213"/>
              <a:gd name="connsiteX401" fmla="*/ 6214556 w 12192000"/>
              <a:gd name="connsiteY401" fmla="*/ 1199174 h 1839213"/>
              <a:gd name="connsiteX402" fmla="*/ 6214556 w 12192000"/>
              <a:gd name="connsiteY402" fmla="*/ 1124676 h 1839213"/>
              <a:gd name="connsiteX403" fmla="*/ 6197734 w 12192000"/>
              <a:gd name="connsiteY403" fmla="*/ 1124676 h 1839213"/>
              <a:gd name="connsiteX404" fmla="*/ 6197734 w 12192000"/>
              <a:gd name="connsiteY404" fmla="*/ 1135090 h 1839213"/>
              <a:gd name="connsiteX405" fmla="*/ 6134451 w 12192000"/>
              <a:gd name="connsiteY405" fmla="*/ 1135090 h 1839213"/>
              <a:gd name="connsiteX406" fmla="*/ 6134451 w 12192000"/>
              <a:gd name="connsiteY406" fmla="*/ 1212792 h 1839213"/>
              <a:gd name="connsiteX407" fmla="*/ 6059152 w 12192000"/>
              <a:gd name="connsiteY407" fmla="*/ 1212792 h 1839213"/>
              <a:gd name="connsiteX408" fmla="*/ 6059152 w 12192000"/>
              <a:gd name="connsiteY408" fmla="*/ 1232017 h 1839213"/>
              <a:gd name="connsiteX409" fmla="*/ 6064759 w 12192000"/>
              <a:gd name="connsiteY409" fmla="*/ 1232017 h 1839213"/>
              <a:gd name="connsiteX410" fmla="*/ 6064759 w 12192000"/>
              <a:gd name="connsiteY410" fmla="*/ 1318531 h 1839213"/>
              <a:gd name="connsiteX411" fmla="*/ 6042330 w 12192000"/>
              <a:gd name="connsiteY411" fmla="*/ 1318531 h 1839213"/>
              <a:gd name="connsiteX412" fmla="*/ 6042330 w 12192000"/>
              <a:gd name="connsiteY412" fmla="*/ 1562050 h 1839213"/>
              <a:gd name="connsiteX413" fmla="*/ 6003879 w 12192000"/>
              <a:gd name="connsiteY413" fmla="*/ 1562050 h 1839213"/>
              <a:gd name="connsiteX414" fmla="*/ 6003879 w 12192000"/>
              <a:gd name="connsiteY414" fmla="*/ 1539621 h 1839213"/>
              <a:gd name="connsiteX415" fmla="*/ 5962225 w 12192000"/>
              <a:gd name="connsiteY415" fmla="*/ 1539621 h 1839213"/>
              <a:gd name="connsiteX416" fmla="*/ 5962225 w 12192000"/>
              <a:gd name="connsiteY416" fmla="*/ 1489955 h 1839213"/>
              <a:gd name="connsiteX417" fmla="*/ 5954214 w 12192000"/>
              <a:gd name="connsiteY417" fmla="*/ 1489955 h 1839213"/>
              <a:gd name="connsiteX418" fmla="*/ 5954214 w 12192000"/>
              <a:gd name="connsiteY418" fmla="*/ 1283284 h 1839213"/>
              <a:gd name="connsiteX419" fmla="*/ 5898140 w 12192000"/>
              <a:gd name="connsiteY419" fmla="*/ 1283284 h 1839213"/>
              <a:gd name="connsiteX420" fmla="*/ 5860491 w 12192000"/>
              <a:gd name="connsiteY420" fmla="*/ 620815 h 1839213"/>
              <a:gd name="connsiteX421" fmla="*/ 5818837 w 12192000"/>
              <a:gd name="connsiteY421" fmla="*/ 28838 h 1839213"/>
              <a:gd name="connsiteX422" fmla="*/ 5782789 w 12192000"/>
              <a:gd name="connsiteY422" fmla="*/ 16021 h 1839213"/>
              <a:gd name="connsiteX423" fmla="*/ 5777182 w 12192000"/>
              <a:gd name="connsiteY423" fmla="*/ 16021 h 1839213"/>
              <a:gd name="connsiteX424" fmla="*/ 5777182 w 12192000"/>
              <a:gd name="connsiteY424" fmla="*/ 20026 h 1839213"/>
              <a:gd name="connsiteX425" fmla="*/ 5659427 w 12192000"/>
              <a:gd name="connsiteY425" fmla="*/ 20026 h 1839213"/>
              <a:gd name="connsiteX426" fmla="*/ 5659427 w 12192000"/>
              <a:gd name="connsiteY426" fmla="*/ 0 h 1839213"/>
              <a:gd name="connsiteX427" fmla="*/ 5647412 w 12192000"/>
              <a:gd name="connsiteY427" fmla="*/ 0 h 1839213"/>
              <a:gd name="connsiteX428" fmla="*/ 5647412 w 12192000"/>
              <a:gd name="connsiteY428" fmla="*/ 16021 h 1839213"/>
              <a:gd name="connsiteX429" fmla="*/ 5598548 w 12192000"/>
              <a:gd name="connsiteY429" fmla="*/ 16021 h 1839213"/>
              <a:gd name="connsiteX430" fmla="*/ 5580123 w 12192000"/>
              <a:gd name="connsiteY430" fmla="*/ 686501 h 1839213"/>
              <a:gd name="connsiteX431" fmla="*/ 5580123 w 12192000"/>
              <a:gd name="connsiteY431" fmla="*/ 1188760 h 1839213"/>
              <a:gd name="connsiteX432" fmla="*/ 5557694 w 12192000"/>
              <a:gd name="connsiteY432" fmla="*/ 1188760 h 1839213"/>
              <a:gd name="connsiteX433" fmla="*/ 5557694 w 12192000"/>
              <a:gd name="connsiteY433" fmla="*/ 1272871 h 1839213"/>
              <a:gd name="connsiteX434" fmla="*/ 5543275 w 12192000"/>
              <a:gd name="connsiteY434" fmla="*/ 1272871 h 1839213"/>
              <a:gd name="connsiteX435" fmla="*/ 5543275 w 12192000"/>
              <a:gd name="connsiteY435" fmla="*/ 1292897 h 1839213"/>
              <a:gd name="connsiteX436" fmla="*/ 5496814 w 12192000"/>
              <a:gd name="connsiteY436" fmla="*/ 1292897 h 1839213"/>
              <a:gd name="connsiteX437" fmla="*/ 5496814 w 12192000"/>
              <a:gd name="connsiteY437" fmla="*/ 1256850 h 1839213"/>
              <a:gd name="connsiteX438" fmla="*/ 5475186 w 12192000"/>
              <a:gd name="connsiteY438" fmla="*/ 1256850 h 1839213"/>
              <a:gd name="connsiteX439" fmla="*/ 5475186 w 12192000"/>
              <a:gd name="connsiteY439" fmla="*/ 1273672 h 1839213"/>
              <a:gd name="connsiteX440" fmla="*/ 5368646 w 12192000"/>
              <a:gd name="connsiteY440" fmla="*/ 1273672 h 1839213"/>
              <a:gd name="connsiteX441" fmla="*/ 5368646 w 12192000"/>
              <a:gd name="connsiteY441" fmla="*/ 948445 h 1839213"/>
              <a:gd name="connsiteX442" fmla="*/ 5282132 w 12192000"/>
              <a:gd name="connsiteY442" fmla="*/ 948445 h 1839213"/>
              <a:gd name="connsiteX443" fmla="*/ 5282132 w 12192000"/>
              <a:gd name="connsiteY443" fmla="*/ 930021 h 1839213"/>
              <a:gd name="connsiteX444" fmla="*/ 5246085 w 12192000"/>
              <a:gd name="connsiteY444" fmla="*/ 930021 h 1839213"/>
              <a:gd name="connsiteX445" fmla="*/ 5242080 w 12192000"/>
              <a:gd name="connsiteY445" fmla="*/ 938832 h 1839213"/>
              <a:gd name="connsiteX446" fmla="*/ 5143550 w 12192000"/>
              <a:gd name="connsiteY446" fmla="*/ 938832 h 1839213"/>
              <a:gd name="connsiteX447" fmla="*/ 5143550 w 12192000"/>
              <a:gd name="connsiteY447" fmla="*/ 961262 h 1839213"/>
              <a:gd name="connsiteX448" fmla="*/ 5109105 w 12192000"/>
              <a:gd name="connsiteY448" fmla="*/ 961262 h 1839213"/>
              <a:gd name="connsiteX449" fmla="*/ 5109105 w 12192000"/>
              <a:gd name="connsiteY449" fmla="*/ 1134289 h 1839213"/>
              <a:gd name="connsiteX450" fmla="*/ 5089079 w 12192000"/>
              <a:gd name="connsiteY450" fmla="*/ 1153514 h 1839213"/>
              <a:gd name="connsiteX451" fmla="*/ 5089079 w 12192000"/>
              <a:gd name="connsiteY451" fmla="*/ 1202378 h 1839213"/>
              <a:gd name="connsiteX452" fmla="*/ 5076262 w 12192000"/>
              <a:gd name="connsiteY452" fmla="*/ 1202378 h 1839213"/>
              <a:gd name="connsiteX453" fmla="*/ 5076262 w 12192000"/>
              <a:gd name="connsiteY453" fmla="*/ 1262457 h 1839213"/>
              <a:gd name="connsiteX454" fmla="*/ 4999361 w 12192000"/>
              <a:gd name="connsiteY454" fmla="*/ 1262457 h 1839213"/>
              <a:gd name="connsiteX455" fmla="*/ 4999361 w 12192000"/>
              <a:gd name="connsiteY455" fmla="*/ 1314525 h 1839213"/>
              <a:gd name="connsiteX456" fmla="*/ 4974529 w 12192000"/>
              <a:gd name="connsiteY456" fmla="*/ 1314525 h 1839213"/>
              <a:gd name="connsiteX457" fmla="*/ 4974529 w 12192000"/>
              <a:gd name="connsiteY457" fmla="*/ 1568459 h 1839213"/>
              <a:gd name="connsiteX458" fmla="*/ 4953701 w 12192000"/>
              <a:gd name="connsiteY458" fmla="*/ 1568459 h 1839213"/>
              <a:gd name="connsiteX459" fmla="*/ 4953701 w 12192000"/>
              <a:gd name="connsiteY459" fmla="*/ 904387 h 1839213"/>
              <a:gd name="connsiteX460" fmla="*/ 4898429 w 12192000"/>
              <a:gd name="connsiteY460" fmla="*/ 904387 h 1839213"/>
              <a:gd name="connsiteX461" fmla="*/ 4898429 w 12192000"/>
              <a:gd name="connsiteY461" fmla="*/ 890769 h 1839213"/>
              <a:gd name="connsiteX462" fmla="*/ 4743024 w 12192000"/>
              <a:gd name="connsiteY462" fmla="*/ 890769 h 1839213"/>
              <a:gd name="connsiteX463" fmla="*/ 4743024 w 12192000"/>
              <a:gd name="connsiteY463" fmla="*/ 901984 h 1839213"/>
              <a:gd name="connsiteX464" fmla="*/ 4705375 w 12192000"/>
              <a:gd name="connsiteY464" fmla="*/ 901984 h 1839213"/>
              <a:gd name="connsiteX465" fmla="*/ 4705375 w 12192000"/>
              <a:gd name="connsiteY465" fmla="*/ 1249640 h 1839213"/>
              <a:gd name="connsiteX466" fmla="*/ 4694161 w 12192000"/>
              <a:gd name="connsiteY466" fmla="*/ 1249640 h 1839213"/>
              <a:gd name="connsiteX467" fmla="*/ 4694161 w 12192000"/>
              <a:gd name="connsiteY467" fmla="*/ 1229614 h 1839213"/>
              <a:gd name="connsiteX468" fmla="*/ 4678140 w 12192000"/>
              <a:gd name="connsiteY468" fmla="*/ 1229614 h 1839213"/>
              <a:gd name="connsiteX469" fmla="*/ 4678140 w 12192000"/>
              <a:gd name="connsiteY469" fmla="*/ 1207184 h 1839213"/>
              <a:gd name="connsiteX470" fmla="*/ 4578809 w 12192000"/>
              <a:gd name="connsiteY470" fmla="*/ 1207184 h 1839213"/>
              <a:gd name="connsiteX471" fmla="*/ 4578809 w 12192000"/>
              <a:gd name="connsiteY471" fmla="*/ 1147106 h 1839213"/>
              <a:gd name="connsiteX472" fmla="*/ 4571600 w 12192000"/>
              <a:gd name="connsiteY472" fmla="*/ 1147106 h 1839213"/>
              <a:gd name="connsiteX473" fmla="*/ 4571600 w 12192000"/>
              <a:gd name="connsiteY473" fmla="*/ 1259253 h 1839213"/>
              <a:gd name="connsiteX474" fmla="*/ 4537155 w 12192000"/>
              <a:gd name="connsiteY474" fmla="*/ 1256850 h 1839213"/>
              <a:gd name="connsiteX475" fmla="*/ 4537155 w 12192000"/>
              <a:gd name="connsiteY475" fmla="*/ 986895 h 1839213"/>
              <a:gd name="connsiteX476" fmla="*/ 4532348 w 12192000"/>
              <a:gd name="connsiteY476" fmla="*/ 979686 h 1839213"/>
              <a:gd name="connsiteX477" fmla="*/ 4516327 w 12192000"/>
              <a:gd name="connsiteY477" fmla="*/ 979686 h 1839213"/>
              <a:gd name="connsiteX478" fmla="*/ 4516327 w 12192000"/>
              <a:gd name="connsiteY478" fmla="*/ 967670 h 1839213"/>
              <a:gd name="connsiteX479" fmla="*/ 4470667 w 12192000"/>
              <a:gd name="connsiteY479" fmla="*/ 967670 h 1839213"/>
              <a:gd name="connsiteX480" fmla="*/ 4470667 w 12192000"/>
              <a:gd name="connsiteY480" fmla="*/ 950047 h 1839213"/>
              <a:gd name="connsiteX481" fmla="*/ 4367332 w 12192000"/>
              <a:gd name="connsiteY481" fmla="*/ 950047 h 1839213"/>
              <a:gd name="connsiteX482" fmla="*/ 4367332 w 12192000"/>
              <a:gd name="connsiteY482" fmla="*/ 954052 h 1839213"/>
              <a:gd name="connsiteX483" fmla="*/ 4361724 w 12192000"/>
              <a:gd name="connsiteY483" fmla="*/ 954052 h 1839213"/>
              <a:gd name="connsiteX484" fmla="*/ 4361724 w 12192000"/>
              <a:gd name="connsiteY484" fmla="*/ 942837 h 1839213"/>
              <a:gd name="connsiteX485" fmla="*/ 4346504 w 12192000"/>
              <a:gd name="connsiteY485" fmla="*/ 942837 h 1839213"/>
              <a:gd name="connsiteX486" fmla="*/ 4346504 w 12192000"/>
              <a:gd name="connsiteY486" fmla="*/ 971675 h 1839213"/>
              <a:gd name="connsiteX487" fmla="*/ 4296038 w 12192000"/>
              <a:gd name="connsiteY487" fmla="*/ 971675 h 1839213"/>
              <a:gd name="connsiteX488" fmla="*/ 4296038 w 12192000"/>
              <a:gd name="connsiteY488" fmla="*/ 983691 h 1839213"/>
              <a:gd name="connsiteX489" fmla="*/ 4158257 w 12192000"/>
              <a:gd name="connsiteY489" fmla="*/ 983691 h 1839213"/>
              <a:gd name="connsiteX490" fmla="*/ 4158257 w 12192000"/>
              <a:gd name="connsiteY490" fmla="*/ 997309 h 1839213"/>
              <a:gd name="connsiteX491" fmla="*/ 4098979 w 12192000"/>
              <a:gd name="connsiteY491" fmla="*/ 997309 h 1839213"/>
              <a:gd name="connsiteX492" fmla="*/ 4098979 w 12192000"/>
              <a:gd name="connsiteY492" fmla="*/ 1199174 h 1839213"/>
              <a:gd name="connsiteX493" fmla="*/ 4050115 w 12192000"/>
              <a:gd name="connsiteY493" fmla="*/ 1199174 h 1839213"/>
              <a:gd name="connsiteX494" fmla="*/ 4050115 w 12192000"/>
              <a:gd name="connsiteY494" fmla="*/ 1181551 h 1839213"/>
              <a:gd name="connsiteX495" fmla="*/ 3981225 w 12192000"/>
              <a:gd name="connsiteY495" fmla="*/ 1181551 h 1839213"/>
              <a:gd name="connsiteX496" fmla="*/ 3981225 w 12192000"/>
              <a:gd name="connsiteY496" fmla="*/ 1189561 h 1839213"/>
              <a:gd name="connsiteX497" fmla="*/ 3965204 w 12192000"/>
              <a:gd name="connsiteY497" fmla="*/ 1189561 h 1839213"/>
              <a:gd name="connsiteX498" fmla="*/ 3965204 w 12192000"/>
              <a:gd name="connsiteY498" fmla="*/ 1173540 h 1839213"/>
              <a:gd name="connsiteX499" fmla="*/ 3933162 w 12192000"/>
              <a:gd name="connsiteY499" fmla="*/ 1173540 h 1839213"/>
              <a:gd name="connsiteX500" fmla="*/ 3933162 w 12192000"/>
              <a:gd name="connsiteY500" fmla="*/ 1191964 h 1839213"/>
              <a:gd name="connsiteX501" fmla="*/ 3903523 w 12192000"/>
              <a:gd name="connsiteY501" fmla="*/ 1191964 h 1839213"/>
              <a:gd name="connsiteX502" fmla="*/ 3903523 w 12192000"/>
              <a:gd name="connsiteY502" fmla="*/ 1058189 h 1839213"/>
              <a:gd name="connsiteX503" fmla="*/ 3896313 w 12192000"/>
              <a:gd name="connsiteY503" fmla="*/ 1058189 h 1839213"/>
              <a:gd name="connsiteX504" fmla="*/ 3896313 w 12192000"/>
              <a:gd name="connsiteY504" fmla="*/ 1067801 h 1839213"/>
              <a:gd name="connsiteX505" fmla="*/ 3873884 w 12192000"/>
              <a:gd name="connsiteY505" fmla="*/ 1067801 h 1839213"/>
              <a:gd name="connsiteX506" fmla="*/ 3873884 w 12192000"/>
              <a:gd name="connsiteY506" fmla="*/ 945241 h 1839213"/>
              <a:gd name="connsiteX507" fmla="*/ 3856261 w 12192000"/>
              <a:gd name="connsiteY507" fmla="*/ 945241 h 1839213"/>
              <a:gd name="connsiteX508" fmla="*/ 3856261 w 12192000"/>
              <a:gd name="connsiteY508" fmla="*/ 953251 h 1839213"/>
              <a:gd name="connsiteX509" fmla="*/ 3839439 w 12192000"/>
              <a:gd name="connsiteY509" fmla="*/ 953251 h 1839213"/>
              <a:gd name="connsiteX510" fmla="*/ 3839439 w 12192000"/>
              <a:gd name="connsiteY510" fmla="*/ 949246 h 1839213"/>
              <a:gd name="connsiteX511" fmla="*/ 3821816 w 12192000"/>
              <a:gd name="connsiteY511" fmla="*/ 949246 h 1839213"/>
              <a:gd name="connsiteX512" fmla="*/ 3821816 w 12192000"/>
              <a:gd name="connsiteY512" fmla="*/ 952450 h 1839213"/>
              <a:gd name="connsiteX513" fmla="*/ 3771349 w 12192000"/>
              <a:gd name="connsiteY513" fmla="*/ 952450 h 1839213"/>
              <a:gd name="connsiteX514" fmla="*/ 3771349 w 12192000"/>
              <a:gd name="connsiteY514" fmla="*/ 966068 h 1839213"/>
              <a:gd name="connsiteX515" fmla="*/ 3717679 w 12192000"/>
              <a:gd name="connsiteY515" fmla="*/ 966068 h 1839213"/>
              <a:gd name="connsiteX516" fmla="*/ 3717679 w 12192000"/>
              <a:gd name="connsiteY516" fmla="*/ 913199 h 1839213"/>
              <a:gd name="connsiteX517" fmla="*/ 3714475 w 12192000"/>
              <a:gd name="connsiteY517" fmla="*/ 913199 h 1839213"/>
              <a:gd name="connsiteX518" fmla="*/ 3714475 w 12192000"/>
              <a:gd name="connsiteY518" fmla="*/ 966869 h 1839213"/>
              <a:gd name="connsiteX519" fmla="*/ 3687239 w 12192000"/>
              <a:gd name="connsiteY519" fmla="*/ 966869 h 1839213"/>
              <a:gd name="connsiteX520" fmla="*/ 3687239 w 12192000"/>
              <a:gd name="connsiteY520" fmla="*/ 986895 h 1839213"/>
              <a:gd name="connsiteX521" fmla="*/ 3657600 w 12192000"/>
              <a:gd name="connsiteY521" fmla="*/ 986895 h 1839213"/>
              <a:gd name="connsiteX522" fmla="*/ 3602328 w 12192000"/>
              <a:gd name="connsiteY522" fmla="*/ 1003717 h 1839213"/>
              <a:gd name="connsiteX523" fmla="*/ 3602328 w 12192000"/>
              <a:gd name="connsiteY523" fmla="*/ 1022141 h 1839213"/>
              <a:gd name="connsiteX524" fmla="*/ 3594317 w 12192000"/>
              <a:gd name="connsiteY524" fmla="*/ 1022141 h 1839213"/>
              <a:gd name="connsiteX525" fmla="*/ 3594317 w 12192000"/>
              <a:gd name="connsiteY525" fmla="*/ 1012529 h 1839213"/>
              <a:gd name="connsiteX526" fmla="*/ 3545453 w 12192000"/>
              <a:gd name="connsiteY526" fmla="*/ 1012529 h 1839213"/>
              <a:gd name="connsiteX527" fmla="*/ 3545453 w 12192000"/>
              <a:gd name="connsiteY527" fmla="*/ 461406 h 1839213"/>
              <a:gd name="connsiteX528" fmla="*/ 3402866 w 12192000"/>
              <a:gd name="connsiteY528" fmla="*/ 461406 h 1839213"/>
              <a:gd name="connsiteX529" fmla="*/ 3402866 w 12192000"/>
              <a:gd name="connsiteY529" fmla="*/ 437374 h 1839213"/>
              <a:gd name="connsiteX530" fmla="*/ 3394855 w 12192000"/>
              <a:gd name="connsiteY530" fmla="*/ 437374 h 1839213"/>
              <a:gd name="connsiteX531" fmla="*/ 3394855 w 12192000"/>
              <a:gd name="connsiteY531" fmla="*/ 449390 h 1839213"/>
              <a:gd name="connsiteX532" fmla="*/ 3281106 w 12192000"/>
              <a:gd name="connsiteY532" fmla="*/ 449390 h 1839213"/>
              <a:gd name="connsiteX533" fmla="*/ 3281106 w 12192000"/>
              <a:gd name="connsiteY533" fmla="*/ 781826 h 1839213"/>
              <a:gd name="connsiteX534" fmla="*/ 3208210 w 12192000"/>
              <a:gd name="connsiteY534" fmla="*/ 781826 h 1839213"/>
              <a:gd name="connsiteX535" fmla="*/ 3208210 w 12192000"/>
              <a:gd name="connsiteY535" fmla="*/ 1120671 h 1839213"/>
              <a:gd name="connsiteX536" fmla="*/ 3172163 w 12192000"/>
              <a:gd name="connsiteY536" fmla="*/ 1120671 h 1839213"/>
              <a:gd name="connsiteX537" fmla="*/ 3172163 w 12192000"/>
              <a:gd name="connsiteY537" fmla="*/ 759397 h 1839213"/>
              <a:gd name="connsiteX538" fmla="*/ 2893397 w 12192000"/>
              <a:gd name="connsiteY538" fmla="*/ 759397 h 1839213"/>
              <a:gd name="connsiteX539" fmla="*/ 2893397 w 12192000"/>
              <a:gd name="connsiteY539" fmla="*/ 1132687 h 1839213"/>
              <a:gd name="connsiteX540" fmla="*/ 2881382 w 12192000"/>
              <a:gd name="connsiteY540" fmla="*/ 1132687 h 1839213"/>
              <a:gd name="connsiteX541" fmla="*/ 2881382 w 12192000"/>
              <a:gd name="connsiteY541" fmla="*/ 1173540 h 1839213"/>
              <a:gd name="connsiteX542" fmla="*/ 2840528 w 12192000"/>
              <a:gd name="connsiteY542" fmla="*/ 1173540 h 1839213"/>
              <a:gd name="connsiteX543" fmla="*/ 2840528 w 12192000"/>
              <a:gd name="connsiteY543" fmla="*/ 1115063 h 1839213"/>
              <a:gd name="connsiteX544" fmla="*/ 2830915 w 12192000"/>
              <a:gd name="connsiteY544" fmla="*/ 1115063 h 1839213"/>
              <a:gd name="connsiteX545" fmla="*/ 2830915 w 12192000"/>
              <a:gd name="connsiteY545" fmla="*/ 1275274 h 1839213"/>
              <a:gd name="connsiteX546" fmla="*/ 2806083 w 12192000"/>
              <a:gd name="connsiteY546" fmla="*/ 1275274 h 1839213"/>
              <a:gd name="connsiteX547" fmla="*/ 2806083 w 12192000"/>
              <a:gd name="connsiteY547" fmla="*/ 1452306 h 1839213"/>
              <a:gd name="connsiteX548" fmla="*/ 2783653 w 12192000"/>
              <a:gd name="connsiteY548" fmla="*/ 1452306 h 1839213"/>
              <a:gd name="connsiteX549" fmla="*/ 2783653 w 12192000"/>
              <a:gd name="connsiteY549" fmla="*/ 1422667 h 1839213"/>
              <a:gd name="connsiteX550" fmla="*/ 2754014 w 12192000"/>
              <a:gd name="connsiteY550" fmla="*/ 1422667 h 1839213"/>
              <a:gd name="connsiteX551" fmla="*/ 2754014 w 12192000"/>
              <a:gd name="connsiteY551" fmla="*/ 1161524 h 1839213"/>
              <a:gd name="connsiteX552" fmla="*/ 2726779 w 12192000"/>
              <a:gd name="connsiteY552" fmla="*/ 1161524 h 1839213"/>
              <a:gd name="connsiteX553" fmla="*/ 2726779 w 12192000"/>
              <a:gd name="connsiteY553" fmla="*/ 990099 h 1839213"/>
              <a:gd name="connsiteX554" fmla="*/ 2701946 w 12192000"/>
              <a:gd name="connsiteY554" fmla="*/ 990099 h 1839213"/>
              <a:gd name="connsiteX555" fmla="*/ 2701946 w 12192000"/>
              <a:gd name="connsiteY555" fmla="*/ 903586 h 1839213"/>
              <a:gd name="connsiteX556" fmla="*/ 2698742 w 12192000"/>
              <a:gd name="connsiteY556" fmla="*/ 903586 h 1839213"/>
              <a:gd name="connsiteX557" fmla="*/ 2698742 w 12192000"/>
              <a:gd name="connsiteY557" fmla="*/ 955654 h 1839213"/>
              <a:gd name="connsiteX558" fmla="*/ 2673108 w 12192000"/>
              <a:gd name="connsiteY558" fmla="*/ 938832 h 1839213"/>
              <a:gd name="connsiteX559" fmla="*/ 2673108 w 12192000"/>
              <a:gd name="connsiteY559" fmla="*/ 909193 h 1839213"/>
              <a:gd name="connsiteX560" fmla="*/ 2659490 w 12192000"/>
              <a:gd name="connsiteY560" fmla="*/ 893172 h 1839213"/>
              <a:gd name="connsiteX561" fmla="*/ 2659490 w 12192000"/>
              <a:gd name="connsiteY561" fmla="*/ 873146 h 1839213"/>
              <a:gd name="connsiteX562" fmla="*/ 2651480 w 12192000"/>
              <a:gd name="connsiteY562" fmla="*/ 873146 h 1839213"/>
              <a:gd name="connsiteX563" fmla="*/ 2557757 w 12192000"/>
              <a:gd name="connsiteY563" fmla="*/ 961262 h 1839213"/>
              <a:gd name="connsiteX564" fmla="*/ 2557757 w 12192000"/>
              <a:gd name="connsiteY564" fmla="*/ 968471 h 1839213"/>
              <a:gd name="connsiteX565" fmla="*/ 2545741 w 12192000"/>
              <a:gd name="connsiteY565" fmla="*/ 978885 h 1839213"/>
              <a:gd name="connsiteX566" fmla="*/ 2545741 w 12192000"/>
              <a:gd name="connsiteY566" fmla="*/ 991702 h 1839213"/>
              <a:gd name="connsiteX567" fmla="*/ 2515301 w 12192000"/>
              <a:gd name="connsiteY567" fmla="*/ 991702 h 1839213"/>
              <a:gd name="connsiteX568" fmla="*/ 2515301 w 12192000"/>
              <a:gd name="connsiteY568" fmla="*/ 1124676 h 1839213"/>
              <a:gd name="connsiteX569" fmla="*/ 2503285 w 12192000"/>
              <a:gd name="connsiteY569" fmla="*/ 1124676 h 1839213"/>
              <a:gd name="connsiteX570" fmla="*/ 2503285 w 12192000"/>
              <a:gd name="connsiteY570" fmla="*/ 1271268 h 1839213"/>
              <a:gd name="connsiteX571" fmla="*/ 2496076 w 12192000"/>
              <a:gd name="connsiteY571" fmla="*/ 1271268 h 1839213"/>
              <a:gd name="connsiteX572" fmla="*/ 2496076 w 12192000"/>
              <a:gd name="connsiteY572" fmla="*/ 1284085 h 1839213"/>
              <a:gd name="connsiteX573" fmla="*/ 2475248 w 12192000"/>
              <a:gd name="connsiteY573" fmla="*/ 1306515 h 1839213"/>
              <a:gd name="connsiteX574" fmla="*/ 2475248 w 12192000"/>
              <a:gd name="connsiteY574" fmla="*/ 1322536 h 1839213"/>
              <a:gd name="connsiteX575" fmla="*/ 2448013 w 12192000"/>
              <a:gd name="connsiteY575" fmla="*/ 1322536 h 1839213"/>
              <a:gd name="connsiteX576" fmla="*/ 2448013 w 12192000"/>
              <a:gd name="connsiteY576" fmla="*/ 1340159 h 1839213"/>
              <a:gd name="connsiteX577" fmla="*/ 2453620 w 12192000"/>
              <a:gd name="connsiteY577" fmla="*/ 1340159 h 1839213"/>
              <a:gd name="connsiteX578" fmla="*/ 2453620 w 12192000"/>
              <a:gd name="connsiteY578" fmla="*/ 1390625 h 1839213"/>
              <a:gd name="connsiteX579" fmla="*/ 2413567 w 12192000"/>
              <a:gd name="connsiteY579" fmla="*/ 1390625 h 1839213"/>
              <a:gd name="connsiteX580" fmla="*/ 2413567 w 12192000"/>
              <a:gd name="connsiteY580" fmla="*/ 1419463 h 1839213"/>
              <a:gd name="connsiteX581" fmla="*/ 2410363 w 12192000"/>
              <a:gd name="connsiteY581" fmla="*/ 1416259 h 1839213"/>
              <a:gd name="connsiteX582" fmla="*/ 2403955 w 12192000"/>
              <a:gd name="connsiteY582" fmla="*/ 1407447 h 1839213"/>
              <a:gd name="connsiteX583" fmla="*/ 2382326 w 12192000"/>
              <a:gd name="connsiteY583" fmla="*/ 1407447 h 1839213"/>
              <a:gd name="connsiteX584" fmla="*/ 2382326 w 12192000"/>
              <a:gd name="connsiteY584" fmla="*/ 1398636 h 1839213"/>
              <a:gd name="connsiteX585" fmla="*/ 2363902 w 12192000"/>
              <a:gd name="connsiteY585" fmla="*/ 1398636 h 1839213"/>
              <a:gd name="connsiteX586" fmla="*/ 2363902 w 12192000"/>
              <a:gd name="connsiteY586" fmla="*/ 1391426 h 1839213"/>
              <a:gd name="connsiteX587" fmla="*/ 2348682 w 12192000"/>
              <a:gd name="connsiteY587" fmla="*/ 1391426 h 1839213"/>
              <a:gd name="connsiteX588" fmla="*/ 2340672 w 12192000"/>
              <a:gd name="connsiteY588" fmla="*/ 1384217 h 1839213"/>
              <a:gd name="connsiteX589" fmla="*/ 2340672 w 12192000"/>
              <a:gd name="connsiteY589" fmla="*/ 1374604 h 1839213"/>
              <a:gd name="connsiteX590" fmla="*/ 2312635 w 12192000"/>
              <a:gd name="connsiteY590" fmla="*/ 1374604 h 1839213"/>
              <a:gd name="connsiteX591" fmla="*/ 2312635 w 12192000"/>
              <a:gd name="connsiteY591" fmla="*/ 1368997 h 1839213"/>
              <a:gd name="connsiteX592" fmla="*/ 2303824 w 12192000"/>
              <a:gd name="connsiteY592" fmla="*/ 1368997 h 1839213"/>
              <a:gd name="connsiteX593" fmla="*/ 2303824 w 12192000"/>
              <a:gd name="connsiteY593" fmla="*/ 1374604 h 1839213"/>
              <a:gd name="connsiteX594" fmla="*/ 2265373 w 12192000"/>
              <a:gd name="connsiteY594" fmla="*/ 1374604 h 1839213"/>
              <a:gd name="connsiteX595" fmla="*/ 2265373 w 12192000"/>
              <a:gd name="connsiteY595" fmla="*/ 1408248 h 1839213"/>
              <a:gd name="connsiteX596" fmla="*/ 2238137 w 12192000"/>
              <a:gd name="connsiteY596" fmla="*/ 1408248 h 1839213"/>
              <a:gd name="connsiteX597" fmla="*/ 2238137 w 12192000"/>
              <a:gd name="connsiteY597" fmla="*/ 1429076 h 1839213"/>
              <a:gd name="connsiteX598" fmla="*/ 2227724 w 12192000"/>
              <a:gd name="connsiteY598" fmla="*/ 1429076 h 1839213"/>
              <a:gd name="connsiteX599" fmla="*/ 2227724 w 12192000"/>
              <a:gd name="connsiteY599" fmla="*/ 1437887 h 1839213"/>
              <a:gd name="connsiteX600" fmla="*/ 2181263 w 12192000"/>
              <a:gd name="connsiteY600" fmla="*/ 1437887 h 1839213"/>
              <a:gd name="connsiteX601" fmla="*/ 2181263 w 12192000"/>
              <a:gd name="connsiteY601" fmla="*/ 1335353 h 1839213"/>
              <a:gd name="connsiteX602" fmla="*/ 2178860 w 12192000"/>
              <a:gd name="connsiteY602" fmla="*/ 1335353 h 1839213"/>
              <a:gd name="connsiteX603" fmla="*/ 2178860 w 12192000"/>
              <a:gd name="connsiteY603" fmla="*/ 1254446 h 1839213"/>
              <a:gd name="connsiteX604" fmla="*/ 2182865 w 12192000"/>
              <a:gd name="connsiteY604" fmla="*/ 1254446 h 1839213"/>
              <a:gd name="connsiteX605" fmla="*/ 2182865 w 12192000"/>
              <a:gd name="connsiteY605" fmla="*/ 1236022 h 1839213"/>
              <a:gd name="connsiteX606" fmla="*/ 2174854 w 12192000"/>
              <a:gd name="connsiteY606" fmla="*/ 1210389 h 1839213"/>
              <a:gd name="connsiteX607" fmla="*/ 2162838 w 12192000"/>
              <a:gd name="connsiteY607" fmla="*/ 1210389 h 1839213"/>
              <a:gd name="connsiteX608" fmla="*/ 2162838 w 12192000"/>
              <a:gd name="connsiteY608" fmla="*/ 1195169 h 1839213"/>
              <a:gd name="connsiteX609" fmla="*/ 2084336 w 12192000"/>
              <a:gd name="connsiteY609" fmla="*/ 1159922 h 1839213"/>
              <a:gd name="connsiteX610" fmla="*/ 2008236 w 12192000"/>
              <a:gd name="connsiteY610" fmla="*/ 1151111 h 1839213"/>
              <a:gd name="connsiteX611" fmla="*/ 2004230 w 12192000"/>
              <a:gd name="connsiteY611" fmla="*/ 1157519 h 1839213"/>
              <a:gd name="connsiteX612" fmla="*/ 1994618 w 12192000"/>
              <a:gd name="connsiteY612" fmla="*/ 1157519 h 1839213"/>
              <a:gd name="connsiteX613" fmla="*/ 1994618 w 12192000"/>
              <a:gd name="connsiteY613" fmla="*/ 1114262 h 1839213"/>
              <a:gd name="connsiteX614" fmla="*/ 1990612 w 12192000"/>
              <a:gd name="connsiteY614" fmla="*/ 1114262 h 1839213"/>
              <a:gd name="connsiteX615" fmla="*/ 1990612 w 12192000"/>
              <a:gd name="connsiteY615" fmla="*/ 1157519 h 1839213"/>
              <a:gd name="connsiteX616" fmla="*/ 1973790 w 12192000"/>
              <a:gd name="connsiteY616" fmla="*/ 1157519 h 1839213"/>
              <a:gd name="connsiteX617" fmla="*/ 1973790 w 12192000"/>
              <a:gd name="connsiteY617" fmla="*/ 1121472 h 1839213"/>
              <a:gd name="connsiteX618" fmla="*/ 1968183 w 12192000"/>
              <a:gd name="connsiteY618" fmla="*/ 1121472 h 1839213"/>
              <a:gd name="connsiteX619" fmla="*/ 1956167 w 12192000"/>
              <a:gd name="connsiteY619" fmla="*/ 1109456 h 1839213"/>
              <a:gd name="connsiteX620" fmla="*/ 1952963 w 12192000"/>
              <a:gd name="connsiteY620" fmla="*/ 1109456 h 1839213"/>
              <a:gd name="connsiteX621" fmla="*/ 1952963 w 12192000"/>
              <a:gd name="connsiteY621" fmla="*/ 1134289 h 1839213"/>
              <a:gd name="connsiteX622" fmla="*/ 1933738 w 12192000"/>
              <a:gd name="connsiteY622" fmla="*/ 1134289 h 1839213"/>
              <a:gd name="connsiteX623" fmla="*/ 1933738 w 12192000"/>
              <a:gd name="connsiteY623" fmla="*/ 1142299 h 1839213"/>
              <a:gd name="connsiteX624" fmla="*/ 1938544 w 12192000"/>
              <a:gd name="connsiteY624" fmla="*/ 1145503 h 1839213"/>
              <a:gd name="connsiteX625" fmla="*/ 1938544 w 12192000"/>
              <a:gd name="connsiteY625" fmla="*/ 1150310 h 1839213"/>
              <a:gd name="connsiteX626" fmla="*/ 1866449 w 12192000"/>
              <a:gd name="connsiteY626" fmla="*/ 1150310 h 1839213"/>
              <a:gd name="connsiteX627" fmla="*/ 1866449 w 12192000"/>
              <a:gd name="connsiteY627" fmla="*/ 1157519 h 1839213"/>
              <a:gd name="connsiteX628" fmla="*/ 1794355 w 12192000"/>
              <a:gd name="connsiteY628" fmla="*/ 1171137 h 1839213"/>
              <a:gd name="connsiteX629" fmla="*/ 1736679 w 12192000"/>
              <a:gd name="connsiteY629" fmla="*/ 1192765 h 1839213"/>
              <a:gd name="connsiteX630" fmla="*/ 1729470 w 12192000"/>
              <a:gd name="connsiteY630" fmla="*/ 1192765 h 1839213"/>
              <a:gd name="connsiteX631" fmla="*/ 1729470 w 12192000"/>
              <a:gd name="connsiteY631" fmla="*/ 1207184 h 1839213"/>
              <a:gd name="connsiteX632" fmla="*/ 1721459 w 12192000"/>
              <a:gd name="connsiteY632" fmla="*/ 1207184 h 1839213"/>
              <a:gd name="connsiteX633" fmla="*/ 1721459 w 12192000"/>
              <a:gd name="connsiteY633" fmla="*/ 1203179 h 1839213"/>
              <a:gd name="connsiteX634" fmla="*/ 1703836 w 12192000"/>
              <a:gd name="connsiteY634" fmla="*/ 1203179 h 1839213"/>
              <a:gd name="connsiteX635" fmla="*/ 1703836 w 12192000"/>
              <a:gd name="connsiteY635" fmla="*/ 1207184 h 1839213"/>
              <a:gd name="connsiteX636" fmla="*/ 1698229 w 12192000"/>
              <a:gd name="connsiteY636" fmla="*/ 1207184 h 1839213"/>
              <a:gd name="connsiteX637" fmla="*/ 1668590 w 12192000"/>
              <a:gd name="connsiteY637" fmla="*/ 1227211 h 1839213"/>
              <a:gd name="connsiteX638" fmla="*/ 1647762 w 12192000"/>
              <a:gd name="connsiteY638" fmla="*/ 1246436 h 1839213"/>
              <a:gd name="connsiteX639" fmla="*/ 1647762 w 12192000"/>
              <a:gd name="connsiteY639" fmla="*/ 1331347 h 1839213"/>
              <a:gd name="connsiteX640" fmla="*/ 1642956 w 12192000"/>
              <a:gd name="connsiteY640" fmla="*/ 1331347 h 1839213"/>
              <a:gd name="connsiteX641" fmla="*/ 1642956 w 12192000"/>
              <a:gd name="connsiteY641" fmla="*/ 1406646 h 1839213"/>
              <a:gd name="connsiteX642" fmla="*/ 1590087 w 12192000"/>
              <a:gd name="connsiteY642" fmla="*/ 1406646 h 1839213"/>
              <a:gd name="connsiteX643" fmla="*/ 1590087 w 12192000"/>
              <a:gd name="connsiteY643" fmla="*/ 1416259 h 1839213"/>
              <a:gd name="connsiteX644" fmla="*/ 1582877 w 12192000"/>
              <a:gd name="connsiteY644" fmla="*/ 1416259 h 1839213"/>
              <a:gd name="connsiteX645" fmla="*/ 1582877 w 12192000"/>
              <a:gd name="connsiteY645" fmla="*/ 1421065 h 1839213"/>
              <a:gd name="connsiteX646" fmla="*/ 1556443 w 12192000"/>
              <a:gd name="connsiteY646" fmla="*/ 1421065 h 1839213"/>
              <a:gd name="connsiteX647" fmla="*/ 1556443 w 12192000"/>
              <a:gd name="connsiteY647" fmla="*/ 1426672 h 1839213"/>
              <a:gd name="connsiteX648" fmla="*/ 1546830 w 12192000"/>
              <a:gd name="connsiteY648" fmla="*/ 1426672 h 1839213"/>
              <a:gd name="connsiteX649" fmla="*/ 1546830 w 12192000"/>
              <a:gd name="connsiteY649" fmla="*/ 1429877 h 1839213"/>
              <a:gd name="connsiteX650" fmla="*/ 1543626 w 12192000"/>
              <a:gd name="connsiteY650" fmla="*/ 1429877 h 1839213"/>
              <a:gd name="connsiteX651" fmla="*/ 1543626 w 12192000"/>
              <a:gd name="connsiteY651" fmla="*/ 1420264 h 1839213"/>
              <a:gd name="connsiteX652" fmla="*/ 1517992 w 12192000"/>
              <a:gd name="connsiteY652" fmla="*/ 1420264 h 1839213"/>
              <a:gd name="connsiteX653" fmla="*/ 1517992 w 12192000"/>
              <a:gd name="connsiteY653" fmla="*/ 1441091 h 1839213"/>
              <a:gd name="connsiteX654" fmla="*/ 1522799 w 12192000"/>
              <a:gd name="connsiteY654" fmla="*/ 1441091 h 1839213"/>
              <a:gd name="connsiteX655" fmla="*/ 1522799 w 12192000"/>
              <a:gd name="connsiteY655" fmla="*/ 1457913 h 1839213"/>
              <a:gd name="connsiteX656" fmla="*/ 1493160 w 12192000"/>
              <a:gd name="connsiteY656" fmla="*/ 1457913 h 1839213"/>
              <a:gd name="connsiteX657" fmla="*/ 1493160 w 12192000"/>
              <a:gd name="connsiteY657" fmla="*/ 1527605 h 1839213"/>
              <a:gd name="connsiteX658" fmla="*/ 1458714 w 12192000"/>
              <a:gd name="connsiteY658" fmla="*/ 1527605 h 1839213"/>
              <a:gd name="connsiteX659" fmla="*/ 1435484 w 12192000"/>
              <a:gd name="connsiteY659" fmla="*/ 1010927 h 1839213"/>
              <a:gd name="connsiteX660" fmla="*/ 1449903 w 12192000"/>
              <a:gd name="connsiteY660" fmla="*/ 1006120 h 1839213"/>
              <a:gd name="connsiteX661" fmla="*/ 1449903 w 12192000"/>
              <a:gd name="connsiteY661" fmla="*/ 962864 h 1839213"/>
              <a:gd name="connsiteX662" fmla="*/ 1455510 w 12192000"/>
              <a:gd name="connsiteY662" fmla="*/ 955654 h 1839213"/>
              <a:gd name="connsiteX663" fmla="*/ 1455510 w 12192000"/>
              <a:gd name="connsiteY663" fmla="*/ 929220 h 1839213"/>
              <a:gd name="connsiteX664" fmla="*/ 1470730 w 12192000"/>
              <a:gd name="connsiteY664" fmla="*/ 920408 h 1839213"/>
              <a:gd name="connsiteX665" fmla="*/ 1478741 w 12192000"/>
              <a:gd name="connsiteY665" fmla="*/ 914000 h 1839213"/>
              <a:gd name="connsiteX666" fmla="*/ 1492359 w 12192000"/>
              <a:gd name="connsiteY666" fmla="*/ 883560 h 1839213"/>
              <a:gd name="connsiteX667" fmla="*/ 1492359 w 12192000"/>
              <a:gd name="connsiteY667" fmla="*/ 858727 h 1839213"/>
              <a:gd name="connsiteX668" fmla="*/ 1488353 w 12192000"/>
              <a:gd name="connsiteY668" fmla="*/ 857125 h 1839213"/>
              <a:gd name="connsiteX669" fmla="*/ 1488353 w 12192000"/>
              <a:gd name="connsiteY669" fmla="*/ 850716 h 1839213"/>
              <a:gd name="connsiteX670" fmla="*/ 1485950 w 12192000"/>
              <a:gd name="connsiteY670" fmla="*/ 849114 h 1839213"/>
              <a:gd name="connsiteX671" fmla="*/ 1485950 w 12192000"/>
              <a:gd name="connsiteY671" fmla="*/ 846711 h 1839213"/>
              <a:gd name="connsiteX672" fmla="*/ 1483547 w 12192000"/>
              <a:gd name="connsiteY672" fmla="*/ 845109 h 1839213"/>
              <a:gd name="connsiteX673" fmla="*/ 1483547 w 12192000"/>
              <a:gd name="connsiteY673" fmla="*/ 841104 h 1839213"/>
              <a:gd name="connsiteX674" fmla="*/ 1454709 w 12192000"/>
              <a:gd name="connsiteY674" fmla="*/ 834695 h 1839213"/>
              <a:gd name="connsiteX675" fmla="*/ 1457112 w 12192000"/>
              <a:gd name="connsiteY675" fmla="*/ 831491 h 1839213"/>
              <a:gd name="connsiteX676" fmla="*/ 1463521 w 12192000"/>
              <a:gd name="connsiteY676" fmla="*/ 806659 h 1839213"/>
              <a:gd name="connsiteX677" fmla="*/ 1463521 w 12192000"/>
              <a:gd name="connsiteY677" fmla="*/ 802653 h 1839213"/>
              <a:gd name="connsiteX678" fmla="*/ 1461117 w 12192000"/>
              <a:gd name="connsiteY678" fmla="*/ 802653 h 1839213"/>
              <a:gd name="connsiteX679" fmla="*/ 1461117 w 12192000"/>
              <a:gd name="connsiteY679" fmla="*/ 805057 h 1839213"/>
              <a:gd name="connsiteX680" fmla="*/ 1438688 w 12192000"/>
              <a:gd name="connsiteY680" fmla="*/ 791439 h 1839213"/>
              <a:gd name="connsiteX681" fmla="*/ 1438688 w 12192000"/>
              <a:gd name="connsiteY681" fmla="*/ 771412 h 1839213"/>
              <a:gd name="connsiteX682" fmla="*/ 1433882 w 12192000"/>
              <a:gd name="connsiteY682" fmla="*/ 771412 h 1839213"/>
              <a:gd name="connsiteX683" fmla="*/ 1433882 w 12192000"/>
              <a:gd name="connsiteY683" fmla="*/ 765805 h 1839213"/>
              <a:gd name="connsiteX684" fmla="*/ 1425070 w 12192000"/>
              <a:gd name="connsiteY684" fmla="*/ 764203 h 1839213"/>
              <a:gd name="connsiteX685" fmla="*/ 1423468 w 12192000"/>
              <a:gd name="connsiteY685" fmla="*/ 641642 h 1839213"/>
              <a:gd name="connsiteX686" fmla="*/ 1425070 w 12192000"/>
              <a:gd name="connsiteY686" fmla="*/ 639239 h 1839213"/>
              <a:gd name="connsiteX687" fmla="*/ 1425070 w 12192000"/>
              <a:gd name="connsiteY687" fmla="*/ 635234 h 1839213"/>
              <a:gd name="connsiteX688" fmla="*/ 1421065 w 12192000"/>
              <a:gd name="connsiteY688" fmla="*/ 633632 h 1839213"/>
              <a:gd name="connsiteX689" fmla="*/ 1423468 w 12192000"/>
              <a:gd name="connsiteY689" fmla="*/ 535102 h 1839213"/>
              <a:gd name="connsiteX690" fmla="*/ 1425871 w 12192000"/>
              <a:gd name="connsiteY690" fmla="*/ 528694 h 1839213"/>
              <a:gd name="connsiteX691" fmla="*/ 1421866 w 12192000"/>
              <a:gd name="connsiteY691" fmla="*/ 526291 h 1839213"/>
              <a:gd name="connsiteX692" fmla="*/ 1421866 w 12192000"/>
              <a:gd name="connsiteY692" fmla="*/ 521484 h 1839213"/>
              <a:gd name="connsiteX693" fmla="*/ 1418662 w 12192000"/>
              <a:gd name="connsiteY693" fmla="*/ 519081 h 1839213"/>
              <a:gd name="connsiteX694" fmla="*/ 1417861 w 12192000"/>
              <a:gd name="connsiteY694" fmla="*/ 417348 h 1839213"/>
              <a:gd name="connsiteX695" fmla="*/ 1423468 w 12192000"/>
              <a:gd name="connsiteY695" fmla="*/ 417348 h 1839213"/>
              <a:gd name="connsiteX696" fmla="*/ 1423468 w 12192000"/>
              <a:gd name="connsiteY696" fmla="*/ 412541 h 1839213"/>
              <a:gd name="connsiteX697" fmla="*/ 1417060 w 12192000"/>
              <a:gd name="connsiteY697" fmla="*/ 412541 h 1839213"/>
              <a:gd name="connsiteX698" fmla="*/ 1417060 w 12192000"/>
              <a:gd name="connsiteY698" fmla="*/ 410138 h 1839213"/>
              <a:gd name="connsiteX699" fmla="*/ 1420264 w 12192000"/>
              <a:gd name="connsiteY699" fmla="*/ 408536 h 1839213"/>
              <a:gd name="connsiteX700" fmla="*/ 1420264 w 12192000"/>
              <a:gd name="connsiteY700" fmla="*/ 406133 h 1839213"/>
              <a:gd name="connsiteX701" fmla="*/ 1421065 w 12192000"/>
              <a:gd name="connsiteY701" fmla="*/ 404531 h 1839213"/>
              <a:gd name="connsiteX702" fmla="*/ 1421065 w 12192000"/>
              <a:gd name="connsiteY702" fmla="*/ 401327 h 1839213"/>
              <a:gd name="connsiteX703" fmla="*/ 1416259 w 12192000"/>
              <a:gd name="connsiteY703" fmla="*/ 400526 h 1839213"/>
              <a:gd name="connsiteX704" fmla="*/ 1416259 w 12192000"/>
              <a:gd name="connsiteY704" fmla="*/ 286776 h 1839213"/>
              <a:gd name="connsiteX705" fmla="*/ 1417060 w 12192000"/>
              <a:gd name="connsiteY705" fmla="*/ 286776 h 1839213"/>
              <a:gd name="connsiteX706" fmla="*/ 1417060 w 12192000"/>
              <a:gd name="connsiteY706" fmla="*/ 284373 h 1839213"/>
              <a:gd name="connsiteX707" fmla="*/ 1414657 w 12192000"/>
              <a:gd name="connsiteY707" fmla="*/ 284373 h 1839213"/>
              <a:gd name="connsiteX708" fmla="*/ 1414657 w 12192000"/>
              <a:gd name="connsiteY708" fmla="*/ 266750 h 1839213"/>
              <a:gd name="connsiteX709" fmla="*/ 1412253 w 12192000"/>
              <a:gd name="connsiteY709" fmla="*/ 265148 h 1839213"/>
              <a:gd name="connsiteX710" fmla="*/ 1409850 w 12192000"/>
              <a:gd name="connsiteY710" fmla="*/ 266750 h 1839213"/>
              <a:gd name="connsiteX711" fmla="*/ 1409850 w 12192000"/>
              <a:gd name="connsiteY711" fmla="*/ 284373 h 1839213"/>
              <a:gd name="connsiteX712" fmla="*/ 1407447 w 12192000"/>
              <a:gd name="connsiteY712" fmla="*/ 284373 h 1839213"/>
              <a:gd name="connsiteX713" fmla="*/ 1407447 w 12192000"/>
              <a:gd name="connsiteY713" fmla="*/ 286776 h 1839213"/>
              <a:gd name="connsiteX714" fmla="*/ 1408248 w 12192000"/>
              <a:gd name="connsiteY714" fmla="*/ 286776 h 1839213"/>
              <a:gd name="connsiteX715" fmla="*/ 1408248 w 12192000"/>
              <a:gd name="connsiteY715" fmla="*/ 401327 h 1839213"/>
              <a:gd name="connsiteX716" fmla="*/ 1402641 w 12192000"/>
              <a:gd name="connsiteY716" fmla="*/ 402128 h 1839213"/>
              <a:gd name="connsiteX717" fmla="*/ 1402641 w 12192000"/>
              <a:gd name="connsiteY717" fmla="*/ 405332 h 1839213"/>
              <a:gd name="connsiteX718" fmla="*/ 1403442 w 12192000"/>
              <a:gd name="connsiteY718" fmla="*/ 406934 h 1839213"/>
              <a:gd name="connsiteX719" fmla="*/ 1403442 w 12192000"/>
              <a:gd name="connsiteY719" fmla="*/ 408536 h 1839213"/>
              <a:gd name="connsiteX720" fmla="*/ 1406646 w 12192000"/>
              <a:gd name="connsiteY720" fmla="*/ 410138 h 1839213"/>
              <a:gd name="connsiteX721" fmla="*/ 1406646 w 12192000"/>
              <a:gd name="connsiteY721" fmla="*/ 412541 h 1839213"/>
              <a:gd name="connsiteX722" fmla="*/ 1401840 w 12192000"/>
              <a:gd name="connsiteY722" fmla="*/ 412541 h 1839213"/>
              <a:gd name="connsiteX723" fmla="*/ 1401840 w 12192000"/>
              <a:gd name="connsiteY723" fmla="*/ 417348 h 1839213"/>
              <a:gd name="connsiteX724" fmla="*/ 1407447 w 12192000"/>
              <a:gd name="connsiteY724" fmla="*/ 417348 h 1839213"/>
              <a:gd name="connsiteX725" fmla="*/ 1406646 w 12192000"/>
              <a:gd name="connsiteY725" fmla="*/ 519882 h 1839213"/>
              <a:gd name="connsiteX726" fmla="*/ 1403442 w 12192000"/>
              <a:gd name="connsiteY726" fmla="*/ 522285 h 1839213"/>
              <a:gd name="connsiteX727" fmla="*/ 1403442 w 12192000"/>
              <a:gd name="connsiteY727" fmla="*/ 527092 h 1839213"/>
              <a:gd name="connsiteX728" fmla="*/ 1399437 w 12192000"/>
              <a:gd name="connsiteY728" fmla="*/ 529495 h 1839213"/>
              <a:gd name="connsiteX729" fmla="*/ 1401840 w 12192000"/>
              <a:gd name="connsiteY729" fmla="*/ 535903 h 1839213"/>
              <a:gd name="connsiteX730" fmla="*/ 1404243 w 12192000"/>
              <a:gd name="connsiteY730" fmla="*/ 634433 h 1839213"/>
              <a:gd name="connsiteX731" fmla="*/ 1400238 w 12192000"/>
              <a:gd name="connsiteY731" fmla="*/ 636035 h 1839213"/>
              <a:gd name="connsiteX732" fmla="*/ 1400238 w 12192000"/>
              <a:gd name="connsiteY732" fmla="*/ 640040 h 1839213"/>
              <a:gd name="connsiteX733" fmla="*/ 1401840 w 12192000"/>
              <a:gd name="connsiteY733" fmla="*/ 642443 h 1839213"/>
              <a:gd name="connsiteX734" fmla="*/ 1400238 w 12192000"/>
              <a:gd name="connsiteY734" fmla="*/ 765004 h 1839213"/>
              <a:gd name="connsiteX735" fmla="*/ 1391426 w 12192000"/>
              <a:gd name="connsiteY735" fmla="*/ 766606 h 1839213"/>
              <a:gd name="connsiteX736" fmla="*/ 1391426 w 12192000"/>
              <a:gd name="connsiteY736" fmla="*/ 772214 h 1839213"/>
              <a:gd name="connsiteX737" fmla="*/ 1387421 w 12192000"/>
              <a:gd name="connsiteY737" fmla="*/ 772214 h 1839213"/>
              <a:gd name="connsiteX738" fmla="*/ 1387421 w 12192000"/>
              <a:gd name="connsiteY738" fmla="*/ 793041 h 1839213"/>
              <a:gd name="connsiteX739" fmla="*/ 1364991 w 12192000"/>
              <a:gd name="connsiteY739" fmla="*/ 806659 h 1839213"/>
              <a:gd name="connsiteX740" fmla="*/ 1364991 w 12192000"/>
              <a:gd name="connsiteY740" fmla="*/ 804256 h 1839213"/>
              <a:gd name="connsiteX741" fmla="*/ 1362588 w 12192000"/>
              <a:gd name="connsiteY741" fmla="*/ 804256 h 1839213"/>
              <a:gd name="connsiteX742" fmla="*/ 1362588 w 12192000"/>
              <a:gd name="connsiteY742" fmla="*/ 808261 h 1839213"/>
              <a:gd name="connsiteX743" fmla="*/ 1368997 w 12192000"/>
              <a:gd name="connsiteY743" fmla="*/ 833093 h 1839213"/>
              <a:gd name="connsiteX744" fmla="*/ 1370599 w 12192000"/>
              <a:gd name="connsiteY744" fmla="*/ 836298 h 1839213"/>
              <a:gd name="connsiteX745" fmla="*/ 1341761 w 12192000"/>
              <a:gd name="connsiteY745" fmla="*/ 842706 h 1839213"/>
              <a:gd name="connsiteX746" fmla="*/ 1341761 w 12192000"/>
              <a:gd name="connsiteY746" fmla="*/ 846711 h 1839213"/>
              <a:gd name="connsiteX747" fmla="*/ 1339358 w 12192000"/>
              <a:gd name="connsiteY747" fmla="*/ 848313 h 1839213"/>
              <a:gd name="connsiteX748" fmla="*/ 1339358 w 12192000"/>
              <a:gd name="connsiteY748" fmla="*/ 850716 h 1839213"/>
              <a:gd name="connsiteX749" fmla="*/ 1336955 w 12192000"/>
              <a:gd name="connsiteY749" fmla="*/ 852319 h 1839213"/>
              <a:gd name="connsiteX750" fmla="*/ 1336955 w 12192000"/>
              <a:gd name="connsiteY750" fmla="*/ 858727 h 1839213"/>
              <a:gd name="connsiteX751" fmla="*/ 1332949 w 12192000"/>
              <a:gd name="connsiteY751" fmla="*/ 860329 h 1839213"/>
              <a:gd name="connsiteX752" fmla="*/ 1332949 w 12192000"/>
              <a:gd name="connsiteY752" fmla="*/ 885162 h 1839213"/>
              <a:gd name="connsiteX753" fmla="*/ 1346567 w 12192000"/>
              <a:gd name="connsiteY753" fmla="*/ 915602 h 1839213"/>
              <a:gd name="connsiteX754" fmla="*/ 1354578 w 12192000"/>
              <a:gd name="connsiteY754" fmla="*/ 922010 h 1839213"/>
              <a:gd name="connsiteX755" fmla="*/ 1369798 w 12192000"/>
              <a:gd name="connsiteY755" fmla="*/ 930822 h 1839213"/>
              <a:gd name="connsiteX756" fmla="*/ 1369798 w 12192000"/>
              <a:gd name="connsiteY756" fmla="*/ 958858 h 1839213"/>
              <a:gd name="connsiteX757" fmla="*/ 1375405 w 12192000"/>
              <a:gd name="connsiteY757" fmla="*/ 966068 h 1839213"/>
              <a:gd name="connsiteX758" fmla="*/ 1375405 w 12192000"/>
              <a:gd name="connsiteY758" fmla="*/ 1009325 h 1839213"/>
              <a:gd name="connsiteX759" fmla="*/ 1389824 w 12192000"/>
              <a:gd name="connsiteY759" fmla="*/ 1014131 h 1839213"/>
              <a:gd name="connsiteX760" fmla="*/ 1363389 w 12192000"/>
              <a:gd name="connsiteY760" fmla="*/ 1604506 h 1839213"/>
              <a:gd name="connsiteX761" fmla="*/ 1350573 w 12192000"/>
              <a:gd name="connsiteY761" fmla="*/ 1604506 h 1839213"/>
              <a:gd name="connsiteX762" fmla="*/ 1350573 w 12192000"/>
              <a:gd name="connsiteY762" fmla="*/ 1650967 h 1839213"/>
              <a:gd name="connsiteX763" fmla="*/ 1332949 w 12192000"/>
              <a:gd name="connsiteY763" fmla="*/ 1650967 h 1839213"/>
              <a:gd name="connsiteX764" fmla="*/ 1332949 w 12192000"/>
              <a:gd name="connsiteY764" fmla="*/ 1659778 h 1839213"/>
              <a:gd name="connsiteX765" fmla="*/ 1280881 w 12192000"/>
              <a:gd name="connsiteY765" fmla="*/ 1659778 h 1839213"/>
              <a:gd name="connsiteX766" fmla="*/ 1276876 w 12192000"/>
              <a:gd name="connsiteY766" fmla="*/ 1655773 h 1839213"/>
              <a:gd name="connsiteX767" fmla="*/ 1276876 w 12192000"/>
              <a:gd name="connsiteY767" fmla="*/ 1642956 h 1839213"/>
              <a:gd name="connsiteX768" fmla="*/ 1272870 w 12192000"/>
              <a:gd name="connsiteY768" fmla="*/ 1642956 h 1839213"/>
              <a:gd name="connsiteX769" fmla="*/ 1272870 w 12192000"/>
              <a:gd name="connsiteY769" fmla="*/ 1630139 h 1839213"/>
              <a:gd name="connsiteX770" fmla="*/ 1319331 w 12192000"/>
              <a:gd name="connsiteY770" fmla="*/ 1620527 h 1839213"/>
              <a:gd name="connsiteX771" fmla="*/ 1319331 w 12192000"/>
              <a:gd name="connsiteY771" fmla="*/ 1602103 h 1839213"/>
              <a:gd name="connsiteX772" fmla="*/ 1236823 w 12192000"/>
              <a:gd name="connsiteY772" fmla="*/ 1580474 h 1839213"/>
              <a:gd name="connsiteX773" fmla="*/ 1236823 w 12192000"/>
              <a:gd name="connsiteY773" fmla="*/ 1575668 h 1839213"/>
              <a:gd name="connsiteX774" fmla="*/ 1229614 w 12192000"/>
              <a:gd name="connsiteY774" fmla="*/ 1575668 h 1839213"/>
              <a:gd name="connsiteX775" fmla="*/ 1229614 w 12192000"/>
              <a:gd name="connsiteY775" fmla="*/ 1555642 h 1839213"/>
              <a:gd name="connsiteX776" fmla="*/ 1256048 w 12192000"/>
              <a:gd name="connsiteY776" fmla="*/ 1555642 h 1839213"/>
              <a:gd name="connsiteX777" fmla="*/ 1260054 w 12192000"/>
              <a:gd name="connsiteY777" fmla="*/ 1548432 h 1839213"/>
              <a:gd name="connsiteX778" fmla="*/ 1272870 w 12192000"/>
              <a:gd name="connsiteY778" fmla="*/ 1548432 h 1839213"/>
              <a:gd name="connsiteX779" fmla="*/ 1272870 w 12192000"/>
              <a:gd name="connsiteY779" fmla="*/ 1544427 h 1839213"/>
              <a:gd name="connsiteX780" fmla="*/ 1270467 w 12192000"/>
              <a:gd name="connsiteY780" fmla="*/ 1544427 h 1839213"/>
              <a:gd name="connsiteX781" fmla="*/ 1270467 w 12192000"/>
              <a:gd name="connsiteY781" fmla="*/ 1530008 h 1839213"/>
              <a:gd name="connsiteX782" fmla="*/ 1234420 w 12192000"/>
              <a:gd name="connsiteY782" fmla="*/ 1530008 h 1839213"/>
              <a:gd name="connsiteX783" fmla="*/ 1234420 w 12192000"/>
              <a:gd name="connsiteY783" fmla="*/ 1521196 h 1839213"/>
              <a:gd name="connsiteX784" fmla="*/ 1231216 w 12192000"/>
              <a:gd name="connsiteY784" fmla="*/ 1516390 h 1839213"/>
              <a:gd name="connsiteX785" fmla="*/ 1220802 w 12192000"/>
              <a:gd name="connsiteY785" fmla="*/ 1516390 h 1839213"/>
              <a:gd name="connsiteX786" fmla="*/ 1220802 w 12192000"/>
              <a:gd name="connsiteY786" fmla="*/ 1523600 h 1839213"/>
              <a:gd name="connsiteX787" fmla="*/ 1146304 w 12192000"/>
              <a:gd name="connsiteY787" fmla="*/ 1496364 h 1839213"/>
              <a:gd name="connsiteX788" fmla="*/ 1084623 w 12192000"/>
              <a:gd name="connsiteY788" fmla="*/ 1440290 h 1839213"/>
              <a:gd name="connsiteX789" fmla="*/ 1084623 w 12192000"/>
              <a:gd name="connsiteY789" fmla="*/ 1431479 h 1839213"/>
              <a:gd name="connsiteX790" fmla="*/ 1089430 w 12192000"/>
              <a:gd name="connsiteY790" fmla="*/ 1431479 h 1839213"/>
              <a:gd name="connsiteX791" fmla="*/ 1089430 w 12192000"/>
              <a:gd name="connsiteY791" fmla="*/ 1426672 h 1839213"/>
              <a:gd name="connsiteX792" fmla="*/ 1084623 w 12192000"/>
              <a:gd name="connsiteY792" fmla="*/ 1426672 h 1839213"/>
              <a:gd name="connsiteX793" fmla="*/ 1084623 w 12192000"/>
              <a:gd name="connsiteY793" fmla="*/ 1419463 h 1839213"/>
              <a:gd name="connsiteX794" fmla="*/ 1082220 w 12192000"/>
              <a:gd name="connsiteY794" fmla="*/ 1417861 h 1839213"/>
              <a:gd name="connsiteX795" fmla="*/ 1076613 w 12192000"/>
              <a:gd name="connsiteY795" fmla="*/ 1417861 h 1839213"/>
              <a:gd name="connsiteX796" fmla="*/ 1076613 w 12192000"/>
              <a:gd name="connsiteY796" fmla="*/ 1405845 h 1839213"/>
              <a:gd name="connsiteX797" fmla="*/ 1071006 w 12192000"/>
              <a:gd name="connsiteY797" fmla="*/ 1405845 h 1839213"/>
              <a:gd name="connsiteX798" fmla="*/ 1071006 w 12192000"/>
              <a:gd name="connsiteY798" fmla="*/ 1417060 h 1839213"/>
              <a:gd name="connsiteX799" fmla="*/ 1063796 w 12192000"/>
              <a:gd name="connsiteY799" fmla="*/ 1417060 h 1839213"/>
              <a:gd name="connsiteX800" fmla="*/ 1063796 w 12192000"/>
              <a:gd name="connsiteY800" fmla="*/ 1405845 h 1839213"/>
              <a:gd name="connsiteX801" fmla="*/ 1058990 w 12192000"/>
              <a:gd name="connsiteY801" fmla="*/ 1405845 h 1839213"/>
              <a:gd name="connsiteX802" fmla="*/ 1058990 w 12192000"/>
              <a:gd name="connsiteY802" fmla="*/ 1428275 h 1839213"/>
              <a:gd name="connsiteX803" fmla="*/ 1053382 w 12192000"/>
              <a:gd name="connsiteY803" fmla="*/ 1428275 h 1839213"/>
              <a:gd name="connsiteX804" fmla="*/ 1053382 w 12192000"/>
              <a:gd name="connsiteY804" fmla="*/ 1433081 h 1839213"/>
              <a:gd name="connsiteX805" fmla="*/ 902785 w 12192000"/>
              <a:gd name="connsiteY805" fmla="*/ 1433081 h 1839213"/>
              <a:gd name="connsiteX806" fmla="*/ 748983 w 12192000"/>
              <a:gd name="connsiteY806" fmla="*/ 1433081 h 1839213"/>
              <a:gd name="connsiteX807" fmla="*/ 748983 w 12192000"/>
              <a:gd name="connsiteY807" fmla="*/ 1428275 h 1839213"/>
              <a:gd name="connsiteX808" fmla="*/ 743376 w 12192000"/>
              <a:gd name="connsiteY808" fmla="*/ 1428275 h 1839213"/>
              <a:gd name="connsiteX809" fmla="*/ 743376 w 12192000"/>
              <a:gd name="connsiteY809" fmla="*/ 1405845 h 1839213"/>
              <a:gd name="connsiteX810" fmla="*/ 738569 w 12192000"/>
              <a:gd name="connsiteY810" fmla="*/ 1405845 h 1839213"/>
              <a:gd name="connsiteX811" fmla="*/ 738569 w 12192000"/>
              <a:gd name="connsiteY811" fmla="*/ 1417060 h 1839213"/>
              <a:gd name="connsiteX812" fmla="*/ 731360 w 12192000"/>
              <a:gd name="connsiteY812" fmla="*/ 1417060 h 1839213"/>
              <a:gd name="connsiteX813" fmla="*/ 731360 w 12192000"/>
              <a:gd name="connsiteY813" fmla="*/ 1405845 h 1839213"/>
              <a:gd name="connsiteX814" fmla="*/ 725752 w 12192000"/>
              <a:gd name="connsiteY814" fmla="*/ 1405845 h 1839213"/>
              <a:gd name="connsiteX815" fmla="*/ 725752 w 12192000"/>
              <a:gd name="connsiteY815" fmla="*/ 1417861 h 1839213"/>
              <a:gd name="connsiteX816" fmla="*/ 720145 w 12192000"/>
              <a:gd name="connsiteY816" fmla="*/ 1417861 h 1839213"/>
              <a:gd name="connsiteX817" fmla="*/ 717742 w 12192000"/>
              <a:gd name="connsiteY817" fmla="*/ 1419463 h 1839213"/>
              <a:gd name="connsiteX818" fmla="*/ 717742 w 12192000"/>
              <a:gd name="connsiteY818" fmla="*/ 1426672 h 1839213"/>
              <a:gd name="connsiteX819" fmla="*/ 712936 w 12192000"/>
              <a:gd name="connsiteY819" fmla="*/ 1426672 h 1839213"/>
              <a:gd name="connsiteX820" fmla="*/ 712936 w 12192000"/>
              <a:gd name="connsiteY820" fmla="*/ 1431479 h 1839213"/>
              <a:gd name="connsiteX821" fmla="*/ 717742 w 12192000"/>
              <a:gd name="connsiteY821" fmla="*/ 1431479 h 1839213"/>
              <a:gd name="connsiteX822" fmla="*/ 717742 w 12192000"/>
              <a:gd name="connsiteY822" fmla="*/ 1440290 h 1839213"/>
              <a:gd name="connsiteX823" fmla="*/ 656061 w 12192000"/>
              <a:gd name="connsiteY823" fmla="*/ 1496364 h 1839213"/>
              <a:gd name="connsiteX824" fmla="*/ 581563 w 12192000"/>
              <a:gd name="connsiteY824" fmla="*/ 1523600 h 1839213"/>
              <a:gd name="connsiteX825" fmla="*/ 581563 w 12192000"/>
              <a:gd name="connsiteY825" fmla="*/ 1516390 h 1839213"/>
              <a:gd name="connsiteX826" fmla="*/ 571150 w 12192000"/>
              <a:gd name="connsiteY826" fmla="*/ 1516390 h 1839213"/>
              <a:gd name="connsiteX827" fmla="*/ 567945 w 12192000"/>
              <a:gd name="connsiteY827" fmla="*/ 1521196 h 1839213"/>
              <a:gd name="connsiteX828" fmla="*/ 567945 w 12192000"/>
              <a:gd name="connsiteY828" fmla="*/ 1530008 h 1839213"/>
              <a:gd name="connsiteX829" fmla="*/ 531898 w 12192000"/>
              <a:gd name="connsiteY829" fmla="*/ 1530008 h 1839213"/>
              <a:gd name="connsiteX830" fmla="*/ 531898 w 12192000"/>
              <a:gd name="connsiteY830" fmla="*/ 1544427 h 1839213"/>
              <a:gd name="connsiteX831" fmla="*/ 528694 w 12192000"/>
              <a:gd name="connsiteY831" fmla="*/ 1544427 h 1839213"/>
              <a:gd name="connsiteX832" fmla="*/ 528694 w 12192000"/>
              <a:gd name="connsiteY832" fmla="*/ 1548432 h 1839213"/>
              <a:gd name="connsiteX833" fmla="*/ 541511 w 12192000"/>
              <a:gd name="connsiteY833" fmla="*/ 1548432 h 1839213"/>
              <a:gd name="connsiteX834" fmla="*/ 545516 w 12192000"/>
              <a:gd name="connsiteY834" fmla="*/ 1555642 h 1839213"/>
              <a:gd name="connsiteX835" fmla="*/ 571951 w 12192000"/>
              <a:gd name="connsiteY835" fmla="*/ 1555642 h 1839213"/>
              <a:gd name="connsiteX836" fmla="*/ 571951 w 12192000"/>
              <a:gd name="connsiteY836" fmla="*/ 1575668 h 1839213"/>
              <a:gd name="connsiteX837" fmla="*/ 564741 w 12192000"/>
              <a:gd name="connsiteY837" fmla="*/ 1575668 h 1839213"/>
              <a:gd name="connsiteX838" fmla="*/ 564741 w 12192000"/>
              <a:gd name="connsiteY838" fmla="*/ 1580474 h 1839213"/>
              <a:gd name="connsiteX839" fmla="*/ 482233 w 12192000"/>
              <a:gd name="connsiteY839" fmla="*/ 1602103 h 1839213"/>
              <a:gd name="connsiteX840" fmla="*/ 482233 w 12192000"/>
              <a:gd name="connsiteY840" fmla="*/ 1619726 h 1839213"/>
              <a:gd name="connsiteX841" fmla="*/ 528694 w 12192000"/>
              <a:gd name="connsiteY841" fmla="*/ 1629338 h 1839213"/>
              <a:gd name="connsiteX842" fmla="*/ 528694 w 12192000"/>
              <a:gd name="connsiteY842" fmla="*/ 1642155 h 1839213"/>
              <a:gd name="connsiteX843" fmla="*/ 524689 w 12192000"/>
              <a:gd name="connsiteY843" fmla="*/ 1642155 h 1839213"/>
              <a:gd name="connsiteX844" fmla="*/ 524689 w 12192000"/>
              <a:gd name="connsiteY844" fmla="*/ 1654972 h 1839213"/>
              <a:gd name="connsiteX845" fmla="*/ 520683 w 12192000"/>
              <a:gd name="connsiteY845" fmla="*/ 1658977 h 1839213"/>
              <a:gd name="connsiteX846" fmla="*/ 266750 w 12192000"/>
              <a:gd name="connsiteY846" fmla="*/ 1658977 h 1839213"/>
              <a:gd name="connsiteX847" fmla="*/ 266750 w 12192000"/>
              <a:gd name="connsiteY847" fmla="*/ 1654972 h 1839213"/>
              <a:gd name="connsiteX848" fmla="*/ 261143 w 12192000"/>
              <a:gd name="connsiteY848" fmla="*/ 1654972 h 1839213"/>
              <a:gd name="connsiteX849" fmla="*/ 261143 w 12192000"/>
              <a:gd name="connsiteY849" fmla="*/ 1662182 h 1839213"/>
              <a:gd name="connsiteX850" fmla="*/ 256336 w 12192000"/>
              <a:gd name="connsiteY850" fmla="*/ 1662182 h 1839213"/>
              <a:gd name="connsiteX851" fmla="*/ 256336 w 12192000"/>
              <a:gd name="connsiteY851" fmla="*/ 1670993 h 1839213"/>
              <a:gd name="connsiteX852" fmla="*/ 260342 w 12192000"/>
              <a:gd name="connsiteY852" fmla="*/ 1670993 h 1839213"/>
              <a:gd name="connsiteX853" fmla="*/ 260342 w 12192000"/>
              <a:gd name="connsiteY853" fmla="*/ 1683810 h 1839213"/>
              <a:gd name="connsiteX854" fmla="*/ 251530 w 12192000"/>
              <a:gd name="connsiteY854" fmla="*/ 1683810 h 1839213"/>
              <a:gd name="connsiteX855" fmla="*/ 251530 w 12192000"/>
              <a:gd name="connsiteY855" fmla="*/ 1689417 h 1839213"/>
              <a:gd name="connsiteX856" fmla="*/ 251530 w 12192000"/>
              <a:gd name="connsiteY856" fmla="*/ 1725465 h 1839213"/>
              <a:gd name="connsiteX857" fmla="*/ 202666 w 12192000"/>
              <a:gd name="connsiteY857" fmla="*/ 1725465 h 1839213"/>
              <a:gd name="connsiteX858" fmla="*/ 202666 w 12192000"/>
              <a:gd name="connsiteY858" fmla="*/ 1747894 h 1839213"/>
              <a:gd name="connsiteX859" fmla="*/ 120158 w 12192000"/>
              <a:gd name="connsiteY859" fmla="*/ 1747894 h 1839213"/>
              <a:gd name="connsiteX860" fmla="*/ 120158 w 12192000"/>
              <a:gd name="connsiteY860" fmla="*/ 1758308 h 1839213"/>
              <a:gd name="connsiteX861" fmla="*/ 106540 w 12192000"/>
              <a:gd name="connsiteY861" fmla="*/ 1758308 h 1839213"/>
              <a:gd name="connsiteX862" fmla="*/ 106540 w 12192000"/>
              <a:gd name="connsiteY862" fmla="*/ 1766318 h 1839213"/>
              <a:gd name="connsiteX863" fmla="*/ 112147 w 12192000"/>
              <a:gd name="connsiteY863" fmla="*/ 1766318 h 1839213"/>
              <a:gd name="connsiteX864" fmla="*/ 112147 w 12192000"/>
              <a:gd name="connsiteY864" fmla="*/ 1777533 h 1839213"/>
              <a:gd name="connsiteX865" fmla="*/ 20827 w 12192000"/>
              <a:gd name="connsiteY865" fmla="*/ 1777533 h 1839213"/>
              <a:gd name="connsiteX866" fmla="*/ 20827 w 12192000"/>
              <a:gd name="connsiteY866" fmla="*/ 1793554 h 1839213"/>
              <a:gd name="connsiteX867" fmla="*/ 12817 w 12192000"/>
              <a:gd name="connsiteY867" fmla="*/ 1793554 h 1839213"/>
              <a:gd name="connsiteX868" fmla="*/ 12817 w 12192000"/>
              <a:gd name="connsiteY868" fmla="*/ 1788748 h 1839213"/>
              <a:gd name="connsiteX869" fmla="*/ 0 w 12192000"/>
              <a:gd name="connsiteY869" fmla="*/ 1788748 h 1839213"/>
              <a:gd name="connsiteX870" fmla="*/ 0 w 12192000"/>
              <a:gd name="connsiteY870" fmla="*/ 1839214 h 1839213"/>
              <a:gd name="connsiteX871" fmla="*/ 12192000 w 12192000"/>
              <a:gd name="connsiteY871" fmla="*/ 1839214 h 1839213"/>
              <a:gd name="connsiteX872" fmla="*/ 12192000 w 12192000"/>
              <a:gd name="connsiteY872" fmla="*/ 1807172 h 1839213"/>
              <a:gd name="connsiteX873" fmla="*/ 12164764 w 12192000"/>
              <a:gd name="connsiteY873" fmla="*/ 1807172 h 1839213"/>
              <a:gd name="connsiteX874" fmla="*/ 2412767 w 12192000"/>
              <a:gd name="connsiteY874" fmla="*/ 1433081 h 1839213"/>
              <a:gd name="connsiteX875" fmla="*/ 2412767 w 12192000"/>
              <a:gd name="connsiteY875" fmla="*/ 1420264 h 1839213"/>
              <a:gd name="connsiteX876" fmla="*/ 2415170 w 12192000"/>
              <a:gd name="connsiteY876" fmla="*/ 1420264 h 1839213"/>
              <a:gd name="connsiteX877" fmla="*/ 2415170 w 12192000"/>
              <a:gd name="connsiteY877" fmla="*/ 1433081 h 1839213"/>
              <a:gd name="connsiteX878" fmla="*/ 2412767 w 12192000"/>
              <a:gd name="connsiteY878" fmla="*/ 1433081 h 1839213"/>
              <a:gd name="connsiteX879" fmla="*/ 6799323 w 12192000"/>
              <a:gd name="connsiteY879" fmla="*/ 1419463 h 1839213"/>
              <a:gd name="connsiteX880" fmla="*/ 6799323 w 12192000"/>
              <a:gd name="connsiteY880" fmla="*/ 1430678 h 1839213"/>
              <a:gd name="connsiteX881" fmla="*/ 6785705 w 12192000"/>
              <a:gd name="connsiteY881" fmla="*/ 1443494 h 1839213"/>
              <a:gd name="connsiteX882" fmla="*/ 6743250 w 12192000"/>
              <a:gd name="connsiteY882" fmla="*/ 1443494 h 1839213"/>
              <a:gd name="connsiteX883" fmla="*/ 6743250 w 12192000"/>
              <a:gd name="connsiteY883" fmla="*/ 1408248 h 1839213"/>
              <a:gd name="connsiteX884" fmla="*/ 6702396 w 12192000"/>
              <a:gd name="connsiteY884" fmla="*/ 1408248 h 1839213"/>
              <a:gd name="connsiteX885" fmla="*/ 6702396 w 12192000"/>
              <a:gd name="connsiteY885" fmla="*/ 1417861 h 1839213"/>
              <a:gd name="connsiteX886" fmla="*/ 6716815 w 12192000"/>
              <a:gd name="connsiteY886" fmla="*/ 1417861 h 1839213"/>
              <a:gd name="connsiteX887" fmla="*/ 6716815 w 12192000"/>
              <a:gd name="connsiteY887" fmla="*/ 1438688 h 1839213"/>
              <a:gd name="connsiteX888" fmla="*/ 6603066 w 12192000"/>
              <a:gd name="connsiteY888" fmla="*/ 1438688 h 1839213"/>
              <a:gd name="connsiteX889" fmla="*/ 6603066 w 12192000"/>
              <a:gd name="connsiteY889" fmla="*/ 1231216 h 1839213"/>
              <a:gd name="connsiteX890" fmla="*/ 6587045 w 12192000"/>
              <a:gd name="connsiteY890" fmla="*/ 1231216 h 1839213"/>
              <a:gd name="connsiteX891" fmla="*/ 6587045 w 12192000"/>
              <a:gd name="connsiteY891" fmla="*/ 1195169 h 1839213"/>
              <a:gd name="connsiteX892" fmla="*/ 6561411 w 12192000"/>
              <a:gd name="connsiteY892" fmla="*/ 1195169 h 1839213"/>
              <a:gd name="connsiteX893" fmla="*/ 6561411 w 12192000"/>
              <a:gd name="connsiteY893" fmla="*/ 1179949 h 1839213"/>
              <a:gd name="connsiteX894" fmla="*/ 6550997 w 12192000"/>
              <a:gd name="connsiteY894" fmla="*/ 1179949 h 1839213"/>
              <a:gd name="connsiteX895" fmla="*/ 6550997 w 12192000"/>
              <a:gd name="connsiteY895" fmla="*/ 1188760 h 1839213"/>
              <a:gd name="connsiteX896" fmla="*/ 6542987 w 12192000"/>
              <a:gd name="connsiteY896" fmla="*/ 1188760 h 1839213"/>
              <a:gd name="connsiteX897" fmla="*/ 6594254 w 12192000"/>
              <a:gd name="connsiteY897" fmla="*/ 808261 h 1839213"/>
              <a:gd name="connsiteX898" fmla="*/ 6771286 w 12192000"/>
              <a:gd name="connsiteY898" fmla="*/ 808261 h 1839213"/>
              <a:gd name="connsiteX899" fmla="*/ 6831365 w 12192000"/>
              <a:gd name="connsiteY899" fmla="*/ 1419463 h 1839213"/>
              <a:gd name="connsiteX900" fmla="*/ 6799323 w 12192000"/>
              <a:gd name="connsiteY900" fmla="*/ 1419463 h 1839213"/>
              <a:gd name="connsiteX901" fmla="*/ 9199273 w 12192000"/>
              <a:gd name="connsiteY901" fmla="*/ 711334 h 1839213"/>
              <a:gd name="connsiteX902" fmla="*/ 9292194 w 12192000"/>
              <a:gd name="connsiteY902" fmla="*/ 535903 h 1839213"/>
              <a:gd name="connsiteX903" fmla="*/ 9365090 w 12192000"/>
              <a:gd name="connsiteY903" fmla="*/ 711334 h 1839213"/>
              <a:gd name="connsiteX904" fmla="*/ 9199273 w 12192000"/>
              <a:gd name="connsiteY904" fmla="*/ 711334 h 1839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</a:cxnLst>
            <a:rect l="l" t="t" r="r" b="b"/>
            <a:pathLst>
              <a:path w="12192000" h="1839213">
                <a:moveTo>
                  <a:pt x="12164764" y="1807973"/>
                </a:moveTo>
                <a:lnTo>
                  <a:pt x="12164764" y="1776732"/>
                </a:lnTo>
                <a:lnTo>
                  <a:pt x="12141533" y="1776732"/>
                </a:lnTo>
                <a:lnTo>
                  <a:pt x="12141533" y="1765517"/>
                </a:lnTo>
                <a:lnTo>
                  <a:pt x="12119105" y="1754302"/>
                </a:lnTo>
                <a:lnTo>
                  <a:pt x="12020575" y="1754302"/>
                </a:lnTo>
                <a:lnTo>
                  <a:pt x="12020575" y="1711847"/>
                </a:lnTo>
                <a:lnTo>
                  <a:pt x="12022178" y="1709443"/>
                </a:lnTo>
                <a:lnTo>
                  <a:pt x="12022178" y="1697428"/>
                </a:lnTo>
                <a:cubicBezTo>
                  <a:pt x="12022178" y="1697428"/>
                  <a:pt x="12044606" y="1695826"/>
                  <a:pt x="12048612" y="1690218"/>
                </a:cubicBezTo>
                <a:cubicBezTo>
                  <a:pt x="12049412" y="1689417"/>
                  <a:pt x="12048612" y="1687014"/>
                  <a:pt x="12048612" y="1685412"/>
                </a:cubicBezTo>
                <a:cubicBezTo>
                  <a:pt x="12048612" y="1683009"/>
                  <a:pt x="12038999" y="1677401"/>
                  <a:pt x="12027784" y="1672595"/>
                </a:cubicBezTo>
                <a:cubicBezTo>
                  <a:pt x="12016570" y="1668590"/>
                  <a:pt x="12001349" y="1661380"/>
                  <a:pt x="12001349" y="1661380"/>
                </a:cubicBezTo>
                <a:lnTo>
                  <a:pt x="12001349" y="1654171"/>
                </a:lnTo>
                <a:lnTo>
                  <a:pt x="11998146" y="1651768"/>
                </a:lnTo>
                <a:lnTo>
                  <a:pt x="11998146" y="1642956"/>
                </a:lnTo>
                <a:cubicBezTo>
                  <a:pt x="11998146" y="1642956"/>
                  <a:pt x="12018172" y="1633344"/>
                  <a:pt x="12022978" y="1629338"/>
                </a:cubicBezTo>
                <a:cubicBezTo>
                  <a:pt x="12028585" y="1625333"/>
                  <a:pt x="12026984" y="1620527"/>
                  <a:pt x="12024580" y="1618124"/>
                </a:cubicBezTo>
                <a:cubicBezTo>
                  <a:pt x="12019774" y="1612516"/>
                  <a:pt x="12013365" y="1610113"/>
                  <a:pt x="11997344" y="1605307"/>
                </a:cubicBezTo>
                <a:cubicBezTo>
                  <a:pt x="11982125" y="1600501"/>
                  <a:pt x="11965302" y="1591689"/>
                  <a:pt x="11965302" y="1591689"/>
                </a:cubicBezTo>
                <a:lnTo>
                  <a:pt x="11965302" y="1584480"/>
                </a:lnTo>
                <a:lnTo>
                  <a:pt x="11963700" y="1581275"/>
                </a:lnTo>
                <a:lnTo>
                  <a:pt x="11963700" y="1561249"/>
                </a:lnTo>
                <a:lnTo>
                  <a:pt x="11990936" y="1554040"/>
                </a:lnTo>
                <a:cubicBezTo>
                  <a:pt x="11990936" y="1554040"/>
                  <a:pt x="11991737" y="1550034"/>
                  <a:pt x="11990936" y="1542024"/>
                </a:cubicBezTo>
                <a:cubicBezTo>
                  <a:pt x="11990135" y="1534013"/>
                  <a:pt x="11957292" y="1521196"/>
                  <a:pt x="11933260" y="1507579"/>
                </a:cubicBezTo>
                <a:cubicBezTo>
                  <a:pt x="11910030" y="1493961"/>
                  <a:pt x="11899616" y="1477139"/>
                  <a:pt x="11899616" y="1477139"/>
                </a:cubicBezTo>
                <a:lnTo>
                  <a:pt x="11899616" y="1474736"/>
                </a:lnTo>
                <a:lnTo>
                  <a:pt x="11901218" y="1474736"/>
                </a:lnTo>
                <a:lnTo>
                  <a:pt x="11901218" y="1464322"/>
                </a:lnTo>
                <a:cubicBezTo>
                  <a:pt x="11894810" y="1459516"/>
                  <a:pt x="11894810" y="1453107"/>
                  <a:pt x="11894810" y="1453107"/>
                </a:cubicBezTo>
                <a:lnTo>
                  <a:pt x="11896412" y="1453107"/>
                </a:lnTo>
                <a:lnTo>
                  <a:pt x="11898015" y="1451505"/>
                </a:lnTo>
                <a:lnTo>
                  <a:pt x="11898015" y="1447500"/>
                </a:lnTo>
                <a:lnTo>
                  <a:pt x="11895611" y="1447500"/>
                </a:lnTo>
                <a:cubicBezTo>
                  <a:pt x="11895611" y="1447500"/>
                  <a:pt x="11898815" y="1444296"/>
                  <a:pt x="11898815" y="1435484"/>
                </a:cubicBezTo>
                <a:cubicBezTo>
                  <a:pt x="11898815" y="1426672"/>
                  <a:pt x="11887601" y="1425871"/>
                  <a:pt x="11887601" y="1425871"/>
                </a:cubicBezTo>
                <a:cubicBezTo>
                  <a:pt x="11887601" y="1425871"/>
                  <a:pt x="11876386" y="1425871"/>
                  <a:pt x="11876386" y="1435484"/>
                </a:cubicBezTo>
                <a:cubicBezTo>
                  <a:pt x="11876386" y="1444296"/>
                  <a:pt x="11879590" y="1447500"/>
                  <a:pt x="11879590" y="1447500"/>
                </a:cubicBezTo>
                <a:lnTo>
                  <a:pt x="11877186" y="1447500"/>
                </a:lnTo>
                <a:lnTo>
                  <a:pt x="11877186" y="1451505"/>
                </a:lnTo>
                <a:lnTo>
                  <a:pt x="11878789" y="1453107"/>
                </a:lnTo>
                <a:lnTo>
                  <a:pt x="11880391" y="1453107"/>
                </a:lnTo>
                <a:cubicBezTo>
                  <a:pt x="11880391" y="1453107"/>
                  <a:pt x="11881192" y="1459516"/>
                  <a:pt x="11873983" y="1464322"/>
                </a:cubicBezTo>
                <a:lnTo>
                  <a:pt x="11873983" y="1474736"/>
                </a:lnTo>
                <a:lnTo>
                  <a:pt x="11875585" y="1474736"/>
                </a:lnTo>
                <a:lnTo>
                  <a:pt x="11875585" y="1477139"/>
                </a:lnTo>
                <a:cubicBezTo>
                  <a:pt x="11875585" y="1477139"/>
                  <a:pt x="11865171" y="1493961"/>
                  <a:pt x="11841941" y="1507579"/>
                </a:cubicBezTo>
                <a:cubicBezTo>
                  <a:pt x="11818710" y="1521196"/>
                  <a:pt x="11785066" y="1534013"/>
                  <a:pt x="11784265" y="1542024"/>
                </a:cubicBezTo>
                <a:cubicBezTo>
                  <a:pt x="11783464" y="1550034"/>
                  <a:pt x="11784265" y="1554040"/>
                  <a:pt x="11784265" y="1554040"/>
                </a:cubicBezTo>
                <a:lnTo>
                  <a:pt x="11811501" y="1561249"/>
                </a:lnTo>
                <a:lnTo>
                  <a:pt x="11811501" y="1581275"/>
                </a:lnTo>
                <a:lnTo>
                  <a:pt x="11809899" y="1584480"/>
                </a:lnTo>
                <a:lnTo>
                  <a:pt x="11809899" y="1591689"/>
                </a:lnTo>
                <a:cubicBezTo>
                  <a:pt x="11809899" y="1591689"/>
                  <a:pt x="11793878" y="1600501"/>
                  <a:pt x="11777857" y="1605307"/>
                </a:cubicBezTo>
                <a:cubicBezTo>
                  <a:pt x="11762637" y="1610113"/>
                  <a:pt x="11756228" y="1612516"/>
                  <a:pt x="11750621" y="1618124"/>
                </a:cubicBezTo>
                <a:cubicBezTo>
                  <a:pt x="11749018" y="1620527"/>
                  <a:pt x="11747417" y="1625333"/>
                  <a:pt x="11752223" y="1629338"/>
                </a:cubicBezTo>
                <a:cubicBezTo>
                  <a:pt x="11757831" y="1633344"/>
                  <a:pt x="11777055" y="1642956"/>
                  <a:pt x="11777055" y="1642956"/>
                </a:cubicBezTo>
                <a:lnTo>
                  <a:pt x="11777055" y="1651768"/>
                </a:lnTo>
                <a:lnTo>
                  <a:pt x="11773852" y="1654171"/>
                </a:lnTo>
                <a:lnTo>
                  <a:pt x="11773852" y="1661380"/>
                </a:lnTo>
                <a:cubicBezTo>
                  <a:pt x="11773852" y="1661380"/>
                  <a:pt x="11758631" y="1668590"/>
                  <a:pt x="11747417" y="1672595"/>
                </a:cubicBezTo>
                <a:cubicBezTo>
                  <a:pt x="11736202" y="1676600"/>
                  <a:pt x="11726589" y="1683009"/>
                  <a:pt x="11726589" y="1685412"/>
                </a:cubicBezTo>
                <a:cubicBezTo>
                  <a:pt x="11726589" y="1687014"/>
                  <a:pt x="11725789" y="1689417"/>
                  <a:pt x="11726589" y="1690218"/>
                </a:cubicBezTo>
                <a:cubicBezTo>
                  <a:pt x="11730595" y="1695826"/>
                  <a:pt x="11753825" y="1697428"/>
                  <a:pt x="11753825" y="1697428"/>
                </a:cubicBezTo>
                <a:lnTo>
                  <a:pt x="11753825" y="1709443"/>
                </a:lnTo>
                <a:lnTo>
                  <a:pt x="11755427" y="1711847"/>
                </a:lnTo>
                <a:lnTo>
                  <a:pt x="11755427" y="1754302"/>
                </a:lnTo>
                <a:lnTo>
                  <a:pt x="11708165" y="1754302"/>
                </a:lnTo>
                <a:lnTo>
                  <a:pt x="11672118" y="1738281"/>
                </a:lnTo>
                <a:lnTo>
                  <a:pt x="11670516" y="1713449"/>
                </a:lnTo>
                <a:lnTo>
                  <a:pt x="11692945" y="1698229"/>
                </a:lnTo>
                <a:lnTo>
                  <a:pt x="11700154" y="1688616"/>
                </a:lnTo>
                <a:lnTo>
                  <a:pt x="11669715" y="1681407"/>
                </a:lnTo>
                <a:lnTo>
                  <a:pt x="11668112" y="1657375"/>
                </a:lnTo>
                <a:lnTo>
                  <a:pt x="11692144" y="1644558"/>
                </a:lnTo>
                <a:lnTo>
                  <a:pt x="11696149" y="1635747"/>
                </a:lnTo>
                <a:lnTo>
                  <a:pt x="11667311" y="1626935"/>
                </a:lnTo>
                <a:lnTo>
                  <a:pt x="11665710" y="1601302"/>
                </a:lnTo>
                <a:lnTo>
                  <a:pt x="11691343" y="1586082"/>
                </a:lnTo>
                <a:lnTo>
                  <a:pt x="11695348" y="1580474"/>
                </a:lnTo>
                <a:lnTo>
                  <a:pt x="11663306" y="1570061"/>
                </a:lnTo>
                <a:lnTo>
                  <a:pt x="11663306" y="1544427"/>
                </a:lnTo>
                <a:lnTo>
                  <a:pt x="11688139" y="1533212"/>
                </a:lnTo>
                <a:lnTo>
                  <a:pt x="11692144" y="1527605"/>
                </a:lnTo>
                <a:lnTo>
                  <a:pt x="11660903" y="1515589"/>
                </a:lnTo>
                <a:lnTo>
                  <a:pt x="11662505" y="1492359"/>
                </a:lnTo>
                <a:lnTo>
                  <a:pt x="11682532" y="1481144"/>
                </a:lnTo>
                <a:lnTo>
                  <a:pt x="11686537" y="1472332"/>
                </a:lnTo>
                <a:lnTo>
                  <a:pt x="11660102" y="1459516"/>
                </a:lnTo>
                <a:lnTo>
                  <a:pt x="11660102" y="1435484"/>
                </a:lnTo>
                <a:lnTo>
                  <a:pt x="11682532" y="1430678"/>
                </a:lnTo>
                <a:lnTo>
                  <a:pt x="11686537" y="1422667"/>
                </a:lnTo>
                <a:lnTo>
                  <a:pt x="11659301" y="1409850"/>
                </a:lnTo>
                <a:lnTo>
                  <a:pt x="11659301" y="1387421"/>
                </a:lnTo>
                <a:lnTo>
                  <a:pt x="11680128" y="1378609"/>
                </a:lnTo>
                <a:lnTo>
                  <a:pt x="11684133" y="1369798"/>
                </a:lnTo>
                <a:lnTo>
                  <a:pt x="11653694" y="1357782"/>
                </a:lnTo>
                <a:lnTo>
                  <a:pt x="11653694" y="1340960"/>
                </a:lnTo>
                <a:lnTo>
                  <a:pt x="11678526" y="1323337"/>
                </a:lnTo>
                <a:lnTo>
                  <a:pt x="11684133" y="1306515"/>
                </a:lnTo>
                <a:lnTo>
                  <a:pt x="11582400" y="1256049"/>
                </a:lnTo>
                <a:lnTo>
                  <a:pt x="11582400" y="1253645"/>
                </a:lnTo>
                <a:lnTo>
                  <a:pt x="11584803" y="1251242"/>
                </a:lnTo>
                <a:lnTo>
                  <a:pt x="11584803" y="1249640"/>
                </a:lnTo>
                <a:lnTo>
                  <a:pt x="11581599" y="1248038"/>
                </a:lnTo>
                <a:lnTo>
                  <a:pt x="11581599" y="1236022"/>
                </a:lnTo>
                <a:lnTo>
                  <a:pt x="11593615" y="1232818"/>
                </a:lnTo>
                <a:lnTo>
                  <a:pt x="11593615" y="1225609"/>
                </a:lnTo>
                <a:lnTo>
                  <a:pt x="11574390" y="1209588"/>
                </a:lnTo>
                <a:lnTo>
                  <a:pt x="11574390" y="1204781"/>
                </a:lnTo>
                <a:lnTo>
                  <a:pt x="11581599" y="1199975"/>
                </a:lnTo>
                <a:lnTo>
                  <a:pt x="11581599" y="1195970"/>
                </a:lnTo>
                <a:lnTo>
                  <a:pt x="11574390" y="1189561"/>
                </a:lnTo>
                <a:lnTo>
                  <a:pt x="11563175" y="1177545"/>
                </a:lnTo>
                <a:cubicBezTo>
                  <a:pt x="11563175" y="1177545"/>
                  <a:pt x="11570384" y="1177545"/>
                  <a:pt x="11570384" y="1164729"/>
                </a:cubicBezTo>
                <a:cubicBezTo>
                  <a:pt x="11570384" y="1152713"/>
                  <a:pt x="11555965" y="1152713"/>
                  <a:pt x="11555965" y="1152713"/>
                </a:cubicBezTo>
                <a:cubicBezTo>
                  <a:pt x="11555965" y="1152713"/>
                  <a:pt x="11542348" y="1152713"/>
                  <a:pt x="11541547" y="1164729"/>
                </a:cubicBezTo>
                <a:cubicBezTo>
                  <a:pt x="11540745" y="1176744"/>
                  <a:pt x="11548755" y="1177545"/>
                  <a:pt x="11548755" y="1177545"/>
                </a:cubicBezTo>
                <a:lnTo>
                  <a:pt x="11537542" y="1189561"/>
                </a:lnTo>
                <a:lnTo>
                  <a:pt x="11530332" y="1195970"/>
                </a:lnTo>
                <a:lnTo>
                  <a:pt x="11530332" y="1199975"/>
                </a:lnTo>
                <a:lnTo>
                  <a:pt x="11537542" y="1204781"/>
                </a:lnTo>
                <a:lnTo>
                  <a:pt x="11537542" y="1209588"/>
                </a:lnTo>
                <a:lnTo>
                  <a:pt x="11517515" y="1225609"/>
                </a:lnTo>
                <a:lnTo>
                  <a:pt x="11517515" y="1232017"/>
                </a:lnTo>
                <a:lnTo>
                  <a:pt x="11530332" y="1235221"/>
                </a:lnTo>
                <a:lnTo>
                  <a:pt x="11530332" y="1247237"/>
                </a:lnTo>
                <a:lnTo>
                  <a:pt x="11527127" y="1248839"/>
                </a:lnTo>
                <a:lnTo>
                  <a:pt x="11527127" y="1252043"/>
                </a:lnTo>
                <a:lnTo>
                  <a:pt x="11528729" y="1254446"/>
                </a:lnTo>
                <a:lnTo>
                  <a:pt x="11528729" y="1256850"/>
                </a:lnTo>
                <a:lnTo>
                  <a:pt x="11426996" y="1307316"/>
                </a:lnTo>
                <a:lnTo>
                  <a:pt x="11432603" y="1324138"/>
                </a:lnTo>
                <a:lnTo>
                  <a:pt x="11457436" y="1341761"/>
                </a:lnTo>
                <a:lnTo>
                  <a:pt x="11457436" y="1358583"/>
                </a:lnTo>
                <a:lnTo>
                  <a:pt x="11426996" y="1370599"/>
                </a:lnTo>
                <a:lnTo>
                  <a:pt x="11431001" y="1379410"/>
                </a:lnTo>
                <a:lnTo>
                  <a:pt x="11451828" y="1388222"/>
                </a:lnTo>
                <a:lnTo>
                  <a:pt x="11451828" y="1410651"/>
                </a:lnTo>
                <a:lnTo>
                  <a:pt x="11424593" y="1423468"/>
                </a:lnTo>
                <a:lnTo>
                  <a:pt x="11428598" y="1431479"/>
                </a:lnTo>
                <a:lnTo>
                  <a:pt x="11451028" y="1436285"/>
                </a:lnTo>
                <a:lnTo>
                  <a:pt x="11451028" y="1460317"/>
                </a:lnTo>
                <a:lnTo>
                  <a:pt x="11424593" y="1473133"/>
                </a:lnTo>
                <a:lnTo>
                  <a:pt x="11428598" y="1481945"/>
                </a:lnTo>
                <a:lnTo>
                  <a:pt x="11449426" y="1493160"/>
                </a:lnTo>
                <a:lnTo>
                  <a:pt x="11450227" y="1509181"/>
                </a:lnTo>
                <a:lnTo>
                  <a:pt x="11442216" y="1509181"/>
                </a:lnTo>
                <a:lnTo>
                  <a:pt x="11442216" y="1502772"/>
                </a:lnTo>
                <a:lnTo>
                  <a:pt x="11387744" y="1502772"/>
                </a:lnTo>
                <a:lnTo>
                  <a:pt x="11387744" y="1420264"/>
                </a:lnTo>
                <a:lnTo>
                  <a:pt x="11378933" y="1420264"/>
                </a:lnTo>
                <a:lnTo>
                  <a:pt x="11378933" y="1393829"/>
                </a:lnTo>
                <a:lnTo>
                  <a:pt x="11370122" y="1393829"/>
                </a:lnTo>
                <a:lnTo>
                  <a:pt x="11370122" y="1399437"/>
                </a:lnTo>
                <a:lnTo>
                  <a:pt x="11364514" y="1399437"/>
                </a:lnTo>
                <a:lnTo>
                  <a:pt x="11364514" y="1388222"/>
                </a:lnTo>
                <a:cubicBezTo>
                  <a:pt x="11364514" y="1388222"/>
                  <a:pt x="11367718" y="1387421"/>
                  <a:pt x="11374127" y="1377808"/>
                </a:cubicBezTo>
                <a:cubicBezTo>
                  <a:pt x="11379734" y="1368196"/>
                  <a:pt x="11382137" y="1360185"/>
                  <a:pt x="11382137" y="1360185"/>
                </a:cubicBezTo>
                <a:lnTo>
                  <a:pt x="11359708" y="1360185"/>
                </a:lnTo>
                <a:lnTo>
                  <a:pt x="11359708" y="1352976"/>
                </a:lnTo>
                <a:lnTo>
                  <a:pt x="11308440" y="1352976"/>
                </a:lnTo>
                <a:lnTo>
                  <a:pt x="11308440" y="1357782"/>
                </a:lnTo>
                <a:cubicBezTo>
                  <a:pt x="11308440" y="1357782"/>
                  <a:pt x="11291618" y="1359384"/>
                  <a:pt x="11291618" y="1357782"/>
                </a:cubicBezTo>
                <a:cubicBezTo>
                  <a:pt x="11291618" y="1356180"/>
                  <a:pt x="11291618" y="1320133"/>
                  <a:pt x="11291618" y="1320133"/>
                </a:cubicBezTo>
                <a:lnTo>
                  <a:pt x="11244356" y="1320133"/>
                </a:lnTo>
                <a:lnTo>
                  <a:pt x="11244356" y="1324138"/>
                </a:lnTo>
                <a:lnTo>
                  <a:pt x="11239550" y="1324138"/>
                </a:lnTo>
                <a:lnTo>
                  <a:pt x="11239550" y="1356180"/>
                </a:lnTo>
                <a:lnTo>
                  <a:pt x="11235545" y="1356180"/>
                </a:lnTo>
                <a:lnTo>
                  <a:pt x="11235545" y="1225609"/>
                </a:lnTo>
                <a:lnTo>
                  <a:pt x="11210712" y="1225609"/>
                </a:lnTo>
                <a:lnTo>
                  <a:pt x="11210712" y="1195970"/>
                </a:lnTo>
                <a:lnTo>
                  <a:pt x="11205906" y="1195970"/>
                </a:lnTo>
                <a:lnTo>
                  <a:pt x="11205906" y="1199174"/>
                </a:lnTo>
                <a:lnTo>
                  <a:pt x="11186681" y="1199174"/>
                </a:lnTo>
                <a:lnTo>
                  <a:pt x="11141822" y="1147907"/>
                </a:lnTo>
                <a:lnTo>
                  <a:pt x="11141822" y="1067000"/>
                </a:lnTo>
                <a:lnTo>
                  <a:pt x="11137016" y="1067000"/>
                </a:lnTo>
                <a:lnTo>
                  <a:pt x="11137016" y="1145503"/>
                </a:lnTo>
                <a:lnTo>
                  <a:pt x="11100167" y="1103849"/>
                </a:lnTo>
                <a:lnTo>
                  <a:pt x="11100167" y="1095838"/>
                </a:lnTo>
                <a:lnTo>
                  <a:pt x="11094560" y="1095838"/>
                </a:lnTo>
                <a:lnTo>
                  <a:pt x="11094560" y="1120671"/>
                </a:lnTo>
                <a:lnTo>
                  <a:pt x="11046497" y="1203179"/>
                </a:lnTo>
                <a:lnTo>
                  <a:pt x="11046497" y="1041367"/>
                </a:lnTo>
                <a:lnTo>
                  <a:pt x="11042491" y="1041367"/>
                </a:lnTo>
                <a:lnTo>
                  <a:pt x="11042491" y="1221603"/>
                </a:lnTo>
                <a:lnTo>
                  <a:pt x="11035282" y="1221603"/>
                </a:lnTo>
                <a:lnTo>
                  <a:pt x="11035282" y="1210389"/>
                </a:lnTo>
                <a:lnTo>
                  <a:pt x="11028072" y="1210389"/>
                </a:lnTo>
                <a:lnTo>
                  <a:pt x="11028072" y="1220001"/>
                </a:lnTo>
                <a:lnTo>
                  <a:pt x="11021664" y="1220001"/>
                </a:lnTo>
                <a:lnTo>
                  <a:pt x="11021664" y="1208786"/>
                </a:lnTo>
                <a:lnTo>
                  <a:pt x="11016056" y="1208786"/>
                </a:lnTo>
                <a:lnTo>
                  <a:pt x="11016056" y="1242431"/>
                </a:lnTo>
                <a:lnTo>
                  <a:pt x="11002439" y="1242431"/>
                </a:lnTo>
                <a:lnTo>
                  <a:pt x="11002439" y="1353777"/>
                </a:lnTo>
                <a:lnTo>
                  <a:pt x="10997633" y="1353777"/>
                </a:lnTo>
                <a:lnTo>
                  <a:pt x="10997633" y="1358583"/>
                </a:lnTo>
                <a:lnTo>
                  <a:pt x="11001638" y="1358583"/>
                </a:lnTo>
                <a:lnTo>
                  <a:pt x="11001638" y="1368997"/>
                </a:lnTo>
                <a:lnTo>
                  <a:pt x="10971198" y="1368997"/>
                </a:lnTo>
                <a:lnTo>
                  <a:pt x="10971198" y="1364190"/>
                </a:lnTo>
                <a:lnTo>
                  <a:pt x="10963187" y="1364190"/>
                </a:lnTo>
                <a:lnTo>
                  <a:pt x="10963187" y="1370599"/>
                </a:lnTo>
                <a:lnTo>
                  <a:pt x="10937554" y="1370599"/>
                </a:lnTo>
                <a:lnTo>
                  <a:pt x="10937554" y="1405845"/>
                </a:lnTo>
                <a:lnTo>
                  <a:pt x="10923935" y="1405845"/>
                </a:lnTo>
                <a:lnTo>
                  <a:pt x="10923935" y="1397835"/>
                </a:lnTo>
                <a:lnTo>
                  <a:pt x="10883082" y="1397835"/>
                </a:lnTo>
                <a:lnTo>
                  <a:pt x="10883082" y="1323337"/>
                </a:lnTo>
                <a:lnTo>
                  <a:pt x="10871066" y="1323337"/>
                </a:lnTo>
                <a:lnTo>
                  <a:pt x="10871066" y="1345766"/>
                </a:lnTo>
                <a:lnTo>
                  <a:pt x="10857449" y="1345766"/>
                </a:lnTo>
                <a:lnTo>
                  <a:pt x="10857449" y="1337756"/>
                </a:lnTo>
                <a:lnTo>
                  <a:pt x="10849438" y="1337756"/>
                </a:lnTo>
                <a:lnTo>
                  <a:pt x="10849438" y="1344965"/>
                </a:lnTo>
                <a:lnTo>
                  <a:pt x="10826208" y="1344965"/>
                </a:lnTo>
                <a:lnTo>
                  <a:pt x="10826208" y="1018937"/>
                </a:lnTo>
                <a:lnTo>
                  <a:pt x="10818197" y="1018937"/>
                </a:lnTo>
                <a:lnTo>
                  <a:pt x="10818197" y="1099844"/>
                </a:lnTo>
                <a:lnTo>
                  <a:pt x="10756517" y="1099844"/>
                </a:lnTo>
                <a:lnTo>
                  <a:pt x="10756517" y="1018937"/>
                </a:lnTo>
                <a:lnTo>
                  <a:pt x="10750909" y="1018937"/>
                </a:lnTo>
                <a:lnTo>
                  <a:pt x="10750909" y="1083021"/>
                </a:lnTo>
                <a:lnTo>
                  <a:pt x="10730081" y="1083021"/>
                </a:lnTo>
                <a:lnTo>
                  <a:pt x="10730081" y="1099844"/>
                </a:lnTo>
                <a:lnTo>
                  <a:pt x="10661191" y="1099844"/>
                </a:lnTo>
                <a:lnTo>
                  <a:pt x="10661191" y="1062995"/>
                </a:lnTo>
                <a:lnTo>
                  <a:pt x="10581887" y="1062995"/>
                </a:lnTo>
                <a:lnTo>
                  <a:pt x="10581887" y="1054985"/>
                </a:lnTo>
                <a:lnTo>
                  <a:pt x="10558656" y="1054985"/>
                </a:lnTo>
                <a:lnTo>
                  <a:pt x="10541834" y="1067000"/>
                </a:lnTo>
                <a:lnTo>
                  <a:pt x="10526614" y="1067000"/>
                </a:lnTo>
                <a:lnTo>
                  <a:pt x="10526614" y="1056587"/>
                </a:lnTo>
                <a:lnTo>
                  <a:pt x="10471342" y="1056587"/>
                </a:lnTo>
                <a:lnTo>
                  <a:pt x="10471342" y="1062995"/>
                </a:lnTo>
                <a:lnTo>
                  <a:pt x="10457724" y="1062995"/>
                </a:lnTo>
                <a:lnTo>
                  <a:pt x="10457724" y="1054985"/>
                </a:lnTo>
                <a:lnTo>
                  <a:pt x="10376017" y="1054985"/>
                </a:lnTo>
                <a:lnTo>
                  <a:pt x="10354388" y="1071006"/>
                </a:lnTo>
                <a:lnTo>
                  <a:pt x="10263870" y="1071006"/>
                </a:lnTo>
                <a:lnTo>
                  <a:pt x="10263870" y="1085425"/>
                </a:lnTo>
                <a:lnTo>
                  <a:pt x="10207796" y="1085425"/>
                </a:lnTo>
                <a:lnTo>
                  <a:pt x="10207796" y="1018937"/>
                </a:lnTo>
                <a:lnTo>
                  <a:pt x="10202189" y="1018937"/>
                </a:lnTo>
                <a:lnTo>
                  <a:pt x="10202189" y="1077414"/>
                </a:lnTo>
                <a:lnTo>
                  <a:pt x="10186167" y="1077414"/>
                </a:lnTo>
                <a:lnTo>
                  <a:pt x="10186167" y="1103849"/>
                </a:lnTo>
                <a:lnTo>
                  <a:pt x="10162937" y="1103849"/>
                </a:lnTo>
                <a:lnTo>
                  <a:pt x="10162937" y="1133488"/>
                </a:lnTo>
                <a:lnTo>
                  <a:pt x="10131697" y="1133488"/>
                </a:lnTo>
                <a:lnTo>
                  <a:pt x="10131697" y="1125477"/>
                </a:lnTo>
                <a:lnTo>
                  <a:pt x="10108466" y="1125477"/>
                </a:lnTo>
                <a:lnTo>
                  <a:pt x="10108466" y="1147907"/>
                </a:lnTo>
                <a:lnTo>
                  <a:pt x="10089240" y="1166331"/>
                </a:lnTo>
                <a:lnTo>
                  <a:pt x="10089240" y="1339358"/>
                </a:lnTo>
                <a:lnTo>
                  <a:pt x="10082031" y="1347368"/>
                </a:lnTo>
                <a:lnTo>
                  <a:pt x="10082031" y="1377808"/>
                </a:lnTo>
                <a:lnTo>
                  <a:pt x="10074821" y="1377808"/>
                </a:lnTo>
                <a:lnTo>
                  <a:pt x="10074821" y="1385819"/>
                </a:lnTo>
                <a:lnTo>
                  <a:pt x="10052392" y="1385819"/>
                </a:lnTo>
                <a:lnTo>
                  <a:pt x="10052392" y="785831"/>
                </a:lnTo>
                <a:lnTo>
                  <a:pt x="10016345" y="785831"/>
                </a:lnTo>
                <a:lnTo>
                  <a:pt x="10016345" y="777020"/>
                </a:lnTo>
                <a:lnTo>
                  <a:pt x="10001926" y="777020"/>
                </a:lnTo>
                <a:lnTo>
                  <a:pt x="10001926" y="785030"/>
                </a:lnTo>
                <a:lnTo>
                  <a:pt x="9967481" y="785030"/>
                </a:lnTo>
                <a:lnTo>
                  <a:pt x="9967481" y="563940"/>
                </a:lnTo>
                <a:lnTo>
                  <a:pt x="9917014" y="563940"/>
                </a:lnTo>
                <a:lnTo>
                  <a:pt x="9917014" y="504662"/>
                </a:lnTo>
                <a:lnTo>
                  <a:pt x="9909805" y="504662"/>
                </a:lnTo>
                <a:lnTo>
                  <a:pt x="9909805" y="541511"/>
                </a:lnTo>
                <a:lnTo>
                  <a:pt x="9868951" y="541511"/>
                </a:lnTo>
                <a:lnTo>
                  <a:pt x="9868951" y="528694"/>
                </a:lnTo>
                <a:lnTo>
                  <a:pt x="9863344" y="528694"/>
                </a:lnTo>
                <a:lnTo>
                  <a:pt x="9863344" y="539108"/>
                </a:lnTo>
                <a:lnTo>
                  <a:pt x="9775229" y="539108"/>
                </a:lnTo>
                <a:lnTo>
                  <a:pt x="9775229" y="504662"/>
                </a:lnTo>
                <a:lnTo>
                  <a:pt x="9769621" y="504662"/>
                </a:lnTo>
                <a:lnTo>
                  <a:pt x="9769621" y="552725"/>
                </a:lnTo>
                <a:lnTo>
                  <a:pt x="9756804" y="552725"/>
                </a:lnTo>
                <a:lnTo>
                  <a:pt x="9756804" y="546317"/>
                </a:lnTo>
                <a:lnTo>
                  <a:pt x="9747192" y="546317"/>
                </a:lnTo>
                <a:lnTo>
                  <a:pt x="9747192" y="573553"/>
                </a:lnTo>
                <a:lnTo>
                  <a:pt x="9699129" y="573553"/>
                </a:lnTo>
                <a:lnTo>
                  <a:pt x="9682306" y="585569"/>
                </a:lnTo>
                <a:lnTo>
                  <a:pt x="9682306" y="863533"/>
                </a:lnTo>
                <a:lnTo>
                  <a:pt x="9685510" y="863533"/>
                </a:lnTo>
                <a:lnTo>
                  <a:pt x="9685510" y="877952"/>
                </a:lnTo>
                <a:lnTo>
                  <a:pt x="9682306" y="877952"/>
                </a:lnTo>
                <a:lnTo>
                  <a:pt x="9682306" y="1441091"/>
                </a:lnTo>
                <a:lnTo>
                  <a:pt x="9672694" y="1451505"/>
                </a:lnTo>
                <a:lnTo>
                  <a:pt x="9672694" y="1466725"/>
                </a:lnTo>
                <a:lnTo>
                  <a:pt x="9621426" y="1466725"/>
                </a:lnTo>
                <a:lnTo>
                  <a:pt x="9621426" y="1484348"/>
                </a:lnTo>
                <a:lnTo>
                  <a:pt x="9627835" y="1484348"/>
                </a:lnTo>
                <a:lnTo>
                  <a:pt x="9627835" y="1509181"/>
                </a:lnTo>
                <a:lnTo>
                  <a:pt x="9566955" y="1509181"/>
                </a:lnTo>
                <a:lnTo>
                  <a:pt x="9566955" y="1414657"/>
                </a:lnTo>
                <a:lnTo>
                  <a:pt x="9528505" y="1414657"/>
                </a:lnTo>
                <a:cubicBezTo>
                  <a:pt x="9529305" y="1365793"/>
                  <a:pt x="9528505" y="1312122"/>
                  <a:pt x="9527704" y="1256850"/>
                </a:cubicBezTo>
                <a:cubicBezTo>
                  <a:pt x="9524499" y="1085425"/>
                  <a:pt x="9494861" y="860329"/>
                  <a:pt x="9458814" y="732962"/>
                </a:cubicBezTo>
                <a:cubicBezTo>
                  <a:pt x="9413954" y="571150"/>
                  <a:pt x="9344263" y="485437"/>
                  <a:pt x="9299404" y="485437"/>
                </a:cubicBezTo>
                <a:cubicBezTo>
                  <a:pt x="9254545" y="485437"/>
                  <a:pt x="9184853" y="571150"/>
                  <a:pt x="9139995" y="732962"/>
                </a:cubicBezTo>
                <a:cubicBezTo>
                  <a:pt x="9107953" y="848313"/>
                  <a:pt x="9080717" y="1042969"/>
                  <a:pt x="9072706" y="1205582"/>
                </a:cubicBezTo>
                <a:lnTo>
                  <a:pt x="9024643" y="1205582"/>
                </a:lnTo>
                <a:lnTo>
                  <a:pt x="9024643" y="1191163"/>
                </a:lnTo>
                <a:lnTo>
                  <a:pt x="9003816" y="1191163"/>
                </a:lnTo>
                <a:lnTo>
                  <a:pt x="9003816" y="1202378"/>
                </a:lnTo>
                <a:lnTo>
                  <a:pt x="8988596" y="1202378"/>
                </a:lnTo>
                <a:lnTo>
                  <a:pt x="8988596" y="1199174"/>
                </a:lnTo>
                <a:lnTo>
                  <a:pt x="8974978" y="1199174"/>
                </a:lnTo>
                <a:lnTo>
                  <a:pt x="8974978" y="1210389"/>
                </a:lnTo>
                <a:lnTo>
                  <a:pt x="8914099" y="1210389"/>
                </a:lnTo>
                <a:lnTo>
                  <a:pt x="8914099" y="1238425"/>
                </a:lnTo>
                <a:lnTo>
                  <a:pt x="8878852" y="1238425"/>
                </a:lnTo>
                <a:lnTo>
                  <a:pt x="8878852" y="1372201"/>
                </a:lnTo>
                <a:lnTo>
                  <a:pt x="8866036" y="1372201"/>
                </a:lnTo>
                <a:lnTo>
                  <a:pt x="8866036" y="1423468"/>
                </a:lnTo>
                <a:lnTo>
                  <a:pt x="8843606" y="1423468"/>
                </a:lnTo>
                <a:lnTo>
                  <a:pt x="8843606" y="1306515"/>
                </a:lnTo>
                <a:lnTo>
                  <a:pt x="8835595" y="1306515"/>
                </a:lnTo>
                <a:lnTo>
                  <a:pt x="8835595" y="1335353"/>
                </a:lnTo>
                <a:lnTo>
                  <a:pt x="8797144" y="1335353"/>
                </a:lnTo>
                <a:lnTo>
                  <a:pt x="8797144" y="1223205"/>
                </a:lnTo>
                <a:lnTo>
                  <a:pt x="8753888" y="1223205"/>
                </a:lnTo>
                <a:lnTo>
                  <a:pt x="8753888" y="1204781"/>
                </a:lnTo>
                <a:lnTo>
                  <a:pt x="8685799" y="1204781"/>
                </a:lnTo>
                <a:lnTo>
                  <a:pt x="8685799" y="1155917"/>
                </a:lnTo>
                <a:lnTo>
                  <a:pt x="8673783" y="1155917"/>
                </a:lnTo>
                <a:lnTo>
                  <a:pt x="8673783" y="1201577"/>
                </a:lnTo>
                <a:lnTo>
                  <a:pt x="8659364" y="1201577"/>
                </a:lnTo>
                <a:lnTo>
                  <a:pt x="8659364" y="1215996"/>
                </a:lnTo>
                <a:lnTo>
                  <a:pt x="8646547" y="1215996"/>
                </a:lnTo>
                <a:lnTo>
                  <a:pt x="8646547" y="1244033"/>
                </a:lnTo>
                <a:lnTo>
                  <a:pt x="8604091" y="1244033"/>
                </a:lnTo>
                <a:lnTo>
                  <a:pt x="8604091" y="1393028"/>
                </a:lnTo>
                <a:lnTo>
                  <a:pt x="8569647" y="1393028"/>
                </a:lnTo>
                <a:lnTo>
                  <a:pt x="8569647" y="672082"/>
                </a:lnTo>
                <a:lnTo>
                  <a:pt x="8516776" y="672082"/>
                </a:lnTo>
                <a:lnTo>
                  <a:pt x="8516776" y="647250"/>
                </a:lnTo>
                <a:lnTo>
                  <a:pt x="8522384" y="647250"/>
                </a:lnTo>
                <a:lnTo>
                  <a:pt x="8522384" y="292384"/>
                </a:lnTo>
                <a:lnTo>
                  <a:pt x="8512771" y="292384"/>
                </a:lnTo>
                <a:lnTo>
                  <a:pt x="8512771" y="284373"/>
                </a:lnTo>
                <a:lnTo>
                  <a:pt x="8485536" y="284373"/>
                </a:lnTo>
                <a:lnTo>
                  <a:pt x="8485536" y="289981"/>
                </a:lnTo>
                <a:lnTo>
                  <a:pt x="8262043" y="289981"/>
                </a:lnTo>
                <a:lnTo>
                  <a:pt x="8262043" y="297991"/>
                </a:lnTo>
                <a:lnTo>
                  <a:pt x="8213179" y="297991"/>
                </a:lnTo>
                <a:lnTo>
                  <a:pt x="8213179" y="285174"/>
                </a:lnTo>
                <a:lnTo>
                  <a:pt x="8195555" y="285174"/>
                </a:lnTo>
                <a:lnTo>
                  <a:pt x="8195555" y="1401039"/>
                </a:lnTo>
                <a:lnTo>
                  <a:pt x="8138681" y="1401039"/>
                </a:lnTo>
                <a:lnTo>
                  <a:pt x="8138681" y="1415458"/>
                </a:lnTo>
                <a:lnTo>
                  <a:pt x="8123461" y="1415458"/>
                </a:lnTo>
                <a:lnTo>
                  <a:pt x="8123461" y="1409049"/>
                </a:lnTo>
                <a:lnTo>
                  <a:pt x="8067387" y="1409049"/>
                </a:lnTo>
                <a:lnTo>
                  <a:pt x="8067387" y="1354578"/>
                </a:lnTo>
                <a:lnTo>
                  <a:pt x="8060979" y="1354578"/>
                </a:lnTo>
                <a:lnTo>
                  <a:pt x="8060979" y="1438688"/>
                </a:lnTo>
                <a:lnTo>
                  <a:pt x="8000099" y="1438688"/>
                </a:lnTo>
                <a:lnTo>
                  <a:pt x="8000099" y="1563652"/>
                </a:lnTo>
                <a:lnTo>
                  <a:pt x="7994492" y="1563652"/>
                </a:lnTo>
                <a:lnTo>
                  <a:pt x="7965654" y="1303311"/>
                </a:lnTo>
                <a:lnTo>
                  <a:pt x="7965654" y="805057"/>
                </a:lnTo>
                <a:lnTo>
                  <a:pt x="7626809" y="805057"/>
                </a:lnTo>
                <a:lnTo>
                  <a:pt x="7626809" y="1364190"/>
                </a:lnTo>
                <a:lnTo>
                  <a:pt x="7586756" y="1364190"/>
                </a:lnTo>
                <a:lnTo>
                  <a:pt x="7586756" y="1374604"/>
                </a:lnTo>
                <a:lnTo>
                  <a:pt x="7564327" y="1374604"/>
                </a:lnTo>
                <a:lnTo>
                  <a:pt x="7564327" y="1031754"/>
                </a:lnTo>
                <a:lnTo>
                  <a:pt x="7555516" y="1031754"/>
                </a:lnTo>
                <a:lnTo>
                  <a:pt x="7555516" y="867539"/>
                </a:lnTo>
                <a:lnTo>
                  <a:pt x="7502646" y="867539"/>
                </a:lnTo>
                <a:lnTo>
                  <a:pt x="7502646" y="809863"/>
                </a:lnTo>
                <a:lnTo>
                  <a:pt x="7481819" y="809863"/>
                </a:lnTo>
                <a:lnTo>
                  <a:pt x="7481819" y="821078"/>
                </a:lnTo>
                <a:lnTo>
                  <a:pt x="7435358" y="821078"/>
                </a:lnTo>
                <a:lnTo>
                  <a:pt x="7435358" y="809062"/>
                </a:lnTo>
                <a:lnTo>
                  <a:pt x="7381688" y="809062"/>
                </a:lnTo>
                <a:lnTo>
                  <a:pt x="7381688" y="820277"/>
                </a:lnTo>
                <a:lnTo>
                  <a:pt x="7356855" y="820277"/>
                </a:lnTo>
                <a:lnTo>
                  <a:pt x="7356855" y="935628"/>
                </a:lnTo>
                <a:lnTo>
                  <a:pt x="7297577" y="935628"/>
                </a:lnTo>
                <a:lnTo>
                  <a:pt x="7297577" y="1091833"/>
                </a:lnTo>
                <a:lnTo>
                  <a:pt x="7282357" y="1091833"/>
                </a:lnTo>
                <a:lnTo>
                  <a:pt x="7273546" y="1101446"/>
                </a:lnTo>
                <a:lnTo>
                  <a:pt x="7273546" y="1331347"/>
                </a:lnTo>
                <a:lnTo>
                  <a:pt x="7254320" y="1331347"/>
                </a:lnTo>
                <a:lnTo>
                  <a:pt x="7254320" y="1422667"/>
                </a:lnTo>
                <a:lnTo>
                  <a:pt x="7187032" y="1422667"/>
                </a:lnTo>
                <a:lnTo>
                  <a:pt x="7062869" y="416547"/>
                </a:lnTo>
                <a:lnTo>
                  <a:pt x="6476500" y="525490"/>
                </a:lnTo>
                <a:lnTo>
                  <a:pt x="6337918" y="631228"/>
                </a:lnTo>
                <a:lnTo>
                  <a:pt x="6250603" y="1228012"/>
                </a:lnTo>
                <a:lnTo>
                  <a:pt x="6224168" y="1228012"/>
                </a:lnTo>
                <a:lnTo>
                  <a:pt x="6224168" y="1199174"/>
                </a:lnTo>
                <a:lnTo>
                  <a:pt x="6214556" y="1199174"/>
                </a:lnTo>
                <a:lnTo>
                  <a:pt x="6214556" y="1124676"/>
                </a:lnTo>
                <a:lnTo>
                  <a:pt x="6197734" y="1124676"/>
                </a:lnTo>
                <a:lnTo>
                  <a:pt x="6197734" y="1135090"/>
                </a:lnTo>
                <a:lnTo>
                  <a:pt x="6134451" y="1135090"/>
                </a:lnTo>
                <a:lnTo>
                  <a:pt x="6134451" y="1212792"/>
                </a:lnTo>
                <a:lnTo>
                  <a:pt x="6059152" y="1212792"/>
                </a:lnTo>
                <a:lnTo>
                  <a:pt x="6059152" y="1232017"/>
                </a:lnTo>
                <a:lnTo>
                  <a:pt x="6064759" y="1232017"/>
                </a:lnTo>
                <a:lnTo>
                  <a:pt x="6064759" y="1318531"/>
                </a:lnTo>
                <a:lnTo>
                  <a:pt x="6042330" y="1318531"/>
                </a:lnTo>
                <a:lnTo>
                  <a:pt x="6042330" y="1562050"/>
                </a:lnTo>
                <a:lnTo>
                  <a:pt x="6003879" y="1562050"/>
                </a:lnTo>
                <a:lnTo>
                  <a:pt x="6003879" y="1539621"/>
                </a:lnTo>
                <a:lnTo>
                  <a:pt x="5962225" y="1539621"/>
                </a:lnTo>
                <a:lnTo>
                  <a:pt x="5962225" y="1489955"/>
                </a:lnTo>
                <a:lnTo>
                  <a:pt x="5954214" y="1489955"/>
                </a:lnTo>
                <a:lnTo>
                  <a:pt x="5954214" y="1283284"/>
                </a:lnTo>
                <a:lnTo>
                  <a:pt x="5898140" y="1283284"/>
                </a:lnTo>
                <a:cubicBezTo>
                  <a:pt x="5898140" y="1283284"/>
                  <a:pt x="5874910" y="841104"/>
                  <a:pt x="5860491" y="620815"/>
                </a:cubicBezTo>
                <a:cubicBezTo>
                  <a:pt x="5846072" y="400526"/>
                  <a:pt x="5818837" y="28838"/>
                  <a:pt x="5818837" y="28838"/>
                </a:cubicBezTo>
                <a:lnTo>
                  <a:pt x="5782789" y="16021"/>
                </a:lnTo>
                <a:lnTo>
                  <a:pt x="5777182" y="16021"/>
                </a:lnTo>
                <a:lnTo>
                  <a:pt x="5777182" y="20026"/>
                </a:lnTo>
                <a:lnTo>
                  <a:pt x="5659427" y="20026"/>
                </a:lnTo>
                <a:lnTo>
                  <a:pt x="5659427" y="0"/>
                </a:lnTo>
                <a:lnTo>
                  <a:pt x="5647412" y="0"/>
                </a:lnTo>
                <a:lnTo>
                  <a:pt x="5647412" y="16021"/>
                </a:lnTo>
                <a:lnTo>
                  <a:pt x="5598548" y="16021"/>
                </a:lnTo>
                <a:cubicBezTo>
                  <a:pt x="5598548" y="16021"/>
                  <a:pt x="5582527" y="549521"/>
                  <a:pt x="5580123" y="686501"/>
                </a:cubicBezTo>
                <a:cubicBezTo>
                  <a:pt x="5577720" y="822680"/>
                  <a:pt x="5580123" y="1188760"/>
                  <a:pt x="5580123" y="1188760"/>
                </a:cubicBezTo>
                <a:lnTo>
                  <a:pt x="5557694" y="1188760"/>
                </a:lnTo>
                <a:lnTo>
                  <a:pt x="5557694" y="1272871"/>
                </a:lnTo>
                <a:lnTo>
                  <a:pt x="5543275" y="1272871"/>
                </a:lnTo>
                <a:lnTo>
                  <a:pt x="5543275" y="1292897"/>
                </a:lnTo>
                <a:lnTo>
                  <a:pt x="5496814" y="1292897"/>
                </a:lnTo>
                <a:lnTo>
                  <a:pt x="5496814" y="1256850"/>
                </a:lnTo>
                <a:lnTo>
                  <a:pt x="5475186" y="1256850"/>
                </a:lnTo>
                <a:lnTo>
                  <a:pt x="5475186" y="1273672"/>
                </a:lnTo>
                <a:lnTo>
                  <a:pt x="5368646" y="1273672"/>
                </a:lnTo>
                <a:lnTo>
                  <a:pt x="5368646" y="948445"/>
                </a:lnTo>
                <a:lnTo>
                  <a:pt x="5282132" y="948445"/>
                </a:lnTo>
                <a:lnTo>
                  <a:pt x="5282132" y="930021"/>
                </a:lnTo>
                <a:lnTo>
                  <a:pt x="5246085" y="930021"/>
                </a:lnTo>
                <a:lnTo>
                  <a:pt x="5242080" y="938832"/>
                </a:lnTo>
                <a:lnTo>
                  <a:pt x="5143550" y="938832"/>
                </a:lnTo>
                <a:lnTo>
                  <a:pt x="5143550" y="961262"/>
                </a:lnTo>
                <a:lnTo>
                  <a:pt x="5109105" y="961262"/>
                </a:lnTo>
                <a:lnTo>
                  <a:pt x="5109105" y="1134289"/>
                </a:lnTo>
                <a:lnTo>
                  <a:pt x="5089079" y="1153514"/>
                </a:lnTo>
                <a:lnTo>
                  <a:pt x="5089079" y="1202378"/>
                </a:lnTo>
                <a:lnTo>
                  <a:pt x="5076262" y="1202378"/>
                </a:lnTo>
                <a:lnTo>
                  <a:pt x="5076262" y="1262457"/>
                </a:lnTo>
                <a:lnTo>
                  <a:pt x="4999361" y="1262457"/>
                </a:lnTo>
                <a:lnTo>
                  <a:pt x="4999361" y="1314525"/>
                </a:lnTo>
                <a:lnTo>
                  <a:pt x="4974529" y="1314525"/>
                </a:lnTo>
                <a:lnTo>
                  <a:pt x="4974529" y="1568459"/>
                </a:lnTo>
                <a:lnTo>
                  <a:pt x="4953701" y="1568459"/>
                </a:lnTo>
                <a:lnTo>
                  <a:pt x="4953701" y="904387"/>
                </a:lnTo>
                <a:lnTo>
                  <a:pt x="4898429" y="904387"/>
                </a:lnTo>
                <a:lnTo>
                  <a:pt x="4898429" y="890769"/>
                </a:lnTo>
                <a:lnTo>
                  <a:pt x="4743024" y="890769"/>
                </a:lnTo>
                <a:lnTo>
                  <a:pt x="4743024" y="901984"/>
                </a:lnTo>
                <a:lnTo>
                  <a:pt x="4705375" y="901984"/>
                </a:lnTo>
                <a:lnTo>
                  <a:pt x="4705375" y="1249640"/>
                </a:lnTo>
                <a:lnTo>
                  <a:pt x="4694161" y="1249640"/>
                </a:lnTo>
                <a:lnTo>
                  <a:pt x="4694161" y="1229614"/>
                </a:lnTo>
                <a:lnTo>
                  <a:pt x="4678140" y="1229614"/>
                </a:lnTo>
                <a:lnTo>
                  <a:pt x="4678140" y="1207184"/>
                </a:lnTo>
                <a:lnTo>
                  <a:pt x="4578809" y="1207184"/>
                </a:lnTo>
                <a:lnTo>
                  <a:pt x="4578809" y="1147106"/>
                </a:lnTo>
                <a:lnTo>
                  <a:pt x="4571600" y="1147106"/>
                </a:lnTo>
                <a:lnTo>
                  <a:pt x="4571600" y="1259253"/>
                </a:lnTo>
                <a:lnTo>
                  <a:pt x="4537155" y="1256850"/>
                </a:lnTo>
                <a:lnTo>
                  <a:pt x="4537155" y="986895"/>
                </a:lnTo>
                <a:lnTo>
                  <a:pt x="4532348" y="979686"/>
                </a:lnTo>
                <a:lnTo>
                  <a:pt x="4516327" y="979686"/>
                </a:lnTo>
                <a:lnTo>
                  <a:pt x="4516327" y="967670"/>
                </a:lnTo>
                <a:lnTo>
                  <a:pt x="4470667" y="967670"/>
                </a:lnTo>
                <a:lnTo>
                  <a:pt x="4470667" y="950047"/>
                </a:lnTo>
                <a:lnTo>
                  <a:pt x="4367332" y="950047"/>
                </a:lnTo>
                <a:lnTo>
                  <a:pt x="4367332" y="954052"/>
                </a:lnTo>
                <a:lnTo>
                  <a:pt x="4361724" y="954052"/>
                </a:lnTo>
                <a:lnTo>
                  <a:pt x="4361724" y="942837"/>
                </a:lnTo>
                <a:lnTo>
                  <a:pt x="4346504" y="942837"/>
                </a:lnTo>
                <a:lnTo>
                  <a:pt x="4346504" y="971675"/>
                </a:lnTo>
                <a:lnTo>
                  <a:pt x="4296038" y="971675"/>
                </a:lnTo>
                <a:lnTo>
                  <a:pt x="4296038" y="983691"/>
                </a:lnTo>
                <a:lnTo>
                  <a:pt x="4158257" y="983691"/>
                </a:lnTo>
                <a:lnTo>
                  <a:pt x="4158257" y="997309"/>
                </a:lnTo>
                <a:lnTo>
                  <a:pt x="4098979" y="997309"/>
                </a:lnTo>
                <a:lnTo>
                  <a:pt x="4098979" y="1199174"/>
                </a:lnTo>
                <a:lnTo>
                  <a:pt x="4050115" y="1199174"/>
                </a:lnTo>
                <a:lnTo>
                  <a:pt x="4050115" y="1181551"/>
                </a:lnTo>
                <a:lnTo>
                  <a:pt x="3981225" y="1181551"/>
                </a:lnTo>
                <a:lnTo>
                  <a:pt x="3981225" y="1189561"/>
                </a:lnTo>
                <a:lnTo>
                  <a:pt x="3965204" y="1189561"/>
                </a:lnTo>
                <a:lnTo>
                  <a:pt x="3965204" y="1173540"/>
                </a:lnTo>
                <a:lnTo>
                  <a:pt x="3933162" y="1173540"/>
                </a:lnTo>
                <a:lnTo>
                  <a:pt x="3933162" y="1191964"/>
                </a:lnTo>
                <a:lnTo>
                  <a:pt x="3903523" y="1191964"/>
                </a:lnTo>
                <a:lnTo>
                  <a:pt x="3903523" y="1058189"/>
                </a:lnTo>
                <a:lnTo>
                  <a:pt x="3896313" y="1058189"/>
                </a:lnTo>
                <a:lnTo>
                  <a:pt x="3896313" y="1067801"/>
                </a:lnTo>
                <a:lnTo>
                  <a:pt x="3873884" y="1067801"/>
                </a:lnTo>
                <a:lnTo>
                  <a:pt x="3873884" y="945241"/>
                </a:lnTo>
                <a:lnTo>
                  <a:pt x="3856261" y="945241"/>
                </a:lnTo>
                <a:lnTo>
                  <a:pt x="3856261" y="953251"/>
                </a:lnTo>
                <a:lnTo>
                  <a:pt x="3839439" y="953251"/>
                </a:lnTo>
                <a:lnTo>
                  <a:pt x="3839439" y="949246"/>
                </a:lnTo>
                <a:lnTo>
                  <a:pt x="3821816" y="949246"/>
                </a:lnTo>
                <a:lnTo>
                  <a:pt x="3821816" y="952450"/>
                </a:lnTo>
                <a:lnTo>
                  <a:pt x="3771349" y="952450"/>
                </a:lnTo>
                <a:lnTo>
                  <a:pt x="3771349" y="966068"/>
                </a:lnTo>
                <a:lnTo>
                  <a:pt x="3717679" y="966068"/>
                </a:lnTo>
                <a:lnTo>
                  <a:pt x="3717679" y="913199"/>
                </a:lnTo>
                <a:lnTo>
                  <a:pt x="3714475" y="913199"/>
                </a:lnTo>
                <a:lnTo>
                  <a:pt x="3714475" y="966869"/>
                </a:lnTo>
                <a:lnTo>
                  <a:pt x="3687239" y="966869"/>
                </a:lnTo>
                <a:lnTo>
                  <a:pt x="3687239" y="986895"/>
                </a:lnTo>
                <a:lnTo>
                  <a:pt x="3657600" y="986895"/>
                </a:lnTo>
                <a:lnTo>
                  <a:pt x="3602328" y="1003717"/>
                </a:lnTo>
                <a:lnTo>
                  <a:pt x="3602328" y="1022141"/>
                </a:lnTo>
                <a:lnTo>
                  <a:pt x="3594317" y="1022141"/>
                </a:lnTo>
                <a:lnTo>
                  <a:pt x="3594317" y="1012529"/>
                </a:lnTo>
                <a:lnTo>
                  <a:pt x="3545453" y="1012529"/>
                </a:lnTo>
                <a:lnTo>
                  <a:pt x="3545453" y="461406"/>
                </a:lnTo>
                <a:lnTo>
                  <a:pt x="3402866" y="461406"/>
                </a:lnTo>
                <a:lnTo>
                  <a:pt x="3402866" y="437374"/>
                </a:lnTo>
                <a:lnTo>
                  <a:pt x="3394855" y="437374"/>
                </a:lnTo>
                <a:lnTo>
                  <a:pt x="3394855" y="449390"/>
                </a:lnTo>
                <a:lnTo>
                  <a:pt x="3281106" y="449390"/>
                </a:lnTo>
                <a:lnTo>
                  <a:pt x="3281106" y="781826"/>
                </a:lnTo>
                <a:lnTo>
                  <a:pt x="3208210" y="781826"/>
                </a:lnTo>
                <a:lnTo>
                  <a:pt x="3208210" y="1120671"/>
                </a:lnTo>
                <a:lnTo>
                  <a:pt x="3172163" y="1120671"/>
                </a:lnTo>
                <a:lnTo>
                  <a:pt x="3172163" y="759397"/>
                </a:lnTo>
                <a:lnTo>
                  <a:pt x="2893397" y="759397"/>
                </a:lnTo>
                <a:lnTo>
                  <a:pt x="2893397" y="1132687"/>
                </a:lnTo>
                <a:lnTo>
                  <a:pt x="2881382" y="1132687"/>
                </a:lnTo>
                <a:lnTo>
                  <a:pt x="2881382" y="1173540"/>
                </a:lnTo>
                <a:lnTo>
                  <a:pt x="2840528" y="1173540"/>
                </a:lnTo>
                <a:lnTo>
                  <a:pt x="2840528" y="1115063"/>
                </a:lnTo>
                <a:lnTo>
                  <a:pt x="2830915" y="1115063"/>
                </a:lnTo>
                <a:lnTo>
                  <a:pt x="2830915" y="1275274"/>
                </a:lnTo>
                <a:lnTo>
                  <a:pt x="2806083" y="1275274"/>
                </a:lnTo>
                <a:lnTo>
                  <a:pt x="2806083" y="1452306"/>
                </a:lnTo>
                <a:lnTo>
                  <a:pt x="2783653" y="1452306"/>
                </a:lnTo>
                <a:lnTo>
                  <a:pt x="2783653" y="1422667"/>
                </a:lnTo>
                <a:lnTo>
                  <a:pt x="2754014" y="1422667"/>
                </a:lnTo>
                <a:lnTo>
                  <a:pt x="2754014" y="1161524"/>
                </a:lnTo>
                <a:lnTo>
                  <a:pt x="2726779" y="1161524"/>
                </a:lnTo>
                <a:lnTo>
                  <a:pt x="2726779" y="990099"/>
                </a:lnTo>
                <a:lnTo>
                  <a:pt x="2701946" y="990099"/>
                </a:lnTo>
                <a:lnTo>
                  <a:pt x="2701946" y="903586"/>
                </a:lnTo>
                <a:lnTo>
                  <a:pt x="2698742" y="903586"/>
                </a:lnTo>
                <a:lnTo>
                  <a:pt x="2698742" y="955654"/>
                </a:lnTo>
                <a:lnTo>
                  <a:pt x="2673108" y="938832"/>
                </a:lnTo>
                <a:lnTo>
                  <a:pt x="2673108" y="909193"/>
                </a:lnTo>
                <a:lnTo>
                  <a:pt x="2659490" y="893172"/>
                </a:lnTo>
                <a:lnTo>
                  <a:pt x="2659490" y="873146"/>
                </a:lnTo>
                <a:lnTo>
                  <a:pt x="2651480" y="873146"/>
                </a:lnTo>
                <a:lnTo>
                  <a:pt x="2557757" y="961262"/>
                </a:lnTo>
                <a:lnTo>
                  <a:pt x="2557757" y="968471"/>
                </a:lnTo>
                <a:lnTo>
                  <a:pt x="2545741" y="978885"/>
                </a:lnTo>
                <a:lnTo>
                  <a:pt x="2545741" y="991702"/>
                </a:lnTo>
                <a:lnTo>
                  <a:pt x="2515301" y="991702"/>
                </a:lnTo>
                <a:lnTo>
                  <a:pt x="2515301" y="1124676"/>
                </a:lnTo>
                <a:lnTo>
                  <a:pt x="2503285" y="1124676"/>
                </a:lnTo>
                <a:lnTo>
                  <a:pt x="2503285" y="1271268"/>
                </a:lnTo>
                <a:lnTo>
                  <a:pt x="2496076" y="1271268"/>
                </a:lnTo>
                <a:lnTo>
                  <a:pt x="2496076" y="1284085"/>
                </a:lnTo>
                <a:lnTo>
                  <a:pt x="2475248" y="1306515"/>
                </a:lnTo>
                <a:lnTo>
                  <a:pt x="2475248" y="1322536"/>
                </a:lnTo>
                <a:lnTo>
                  <a:pt x="2448013" y="1322536"/>
                </a:lnTo>
                <a:lnTo>
                  <a:pt x="2448013" y="1340159"/>
                </a:lnTo>
                <a:lnTo>
                  <a:pt x="2453620" y="1340159"/>
                </a:lnTo>
                <a:lnTo>
                  <a:pt x="2453620" y="1390625"/>
                </a:lnTo>
                <a:lnTo>
                  <a:pt x="2413567" y="1390625"/>
                </a:lnTo>
                <a:lnTo>
                  <a:pt x="2413567" y="1419463"/>
                </a:lnTo>
                <a:lnTo>
                  <a:pt x="2410363" y="1416259"/>
                </a:lnTo>
                <a:lnTo>
                  <a:pt x="2403955" y="1407447"/>
                </a:lnTo>
                <a:lnTo>
                  <a:pt x="2382326" y="1407447"/>
                </a:lnTo>
                <a:lnTo>
                  <a:pt x="2382326" y="1398636"/>
                </a:lnTo>
                <a:lnTo>
                  <a:pt x="2363902" y="1398636"/>
                </a:lnTo>
                <a:lnTo>
                  <a:pt x="2363902" y="1391426"/>
                </a:lnTo>
                <a:lnTo>
                  <a:pt x="2348682" y="1391426"/>
                </a:lnTo>
                <a:lnTo>
                  <a:pt x="2340672" y="1384217"/>
                </a:lnTo>
                <a:lnTo>
                  <a:pt x="2340672" y="1374604"/>
                </a:lnTo>
                <a:lnTo>
                  <a:pt x="2312635" y="1374604"/>
                </a:lnTo>
                <a:lnTo>
                  <a:pt x="2312635" y="1368997"/>
                </a:lnTo>
                <a:lnTo>
                  <a:pt x="2303824" y="1368997"/>
                </a:lnTo>
                <a:lnTo>
                  <a:pt x="2303824" y="1374604"/>
                </a:lnTo>
                <a:lnTo>
                  <a:pt x="2265373" y="1374604"/>
                </a:lnTo>
                <a:lnTo>
                  <a:pt x="2265373" y="1408248"/>
                </a:lnTo>
                <a:lnTo>
                  <a:pt x="2238137" y="1408248"/>
                </a:lnTo>
                <a:lnTo>
                  <a:pt x="2238137" y="1429076"/>
                </a:lnTo>
                <a:lnTo>
                  <a:pt x="2227724" y="1429076"/>
                </a:lnTo>
                <a:lnTo>
                  <a:pt x="2227724" y="1437887"/>
                </a:lnTo>
                <a:lnTo>
                  <a:pt x="2181263" y="1437887"/>
                </a:lnTo>
                <a:lnTo>
                  <a:pt x="2181263" y="1335353"/>
                </a:lnTo>
                <a:lnTo>
                  <a:pt x="2178860" y="1335353"/>
                </a:lnTo>
                <a:lnTo>
                  <a:pt x="2178860" y="1254446"/>
                </a:lnTo>
                <a:lnTo>
                  <a:pt x="2182865" y="1254446"/>
                </a:lnTo>
                <a:lnTo>
                  <a:pt x="2182865" y="1236022"/>
                </a:lnTo>
                <a:cubicBezTo>
                  <a:pt x="2182865" y="1236022"/>
                  <a:pt x="2183666" y="1210389"/>
                  <a:pt x="2174854" y="1210389"/>
                </a:cubicBezTo>
                <a:lnTo>
                  <a:pt x="2162838" y="1210389"/>
                </a:lnTo>
                <a:lnTo>
                  <a:pt x="2162838" y="1195169"/>
                </a:lnTo>
                <a:cubicBezTo>
                  <a:pt x="2162838" y="1195169"/>
                  <a:pt x="2132399" y="1169535"/>
                  <a:pt x="2084336" y="1159922"/>
                </a:cubicBezTo>
                <a:cubicBezTo>
                  <a:pt x="2036272" y="1150310"/>
                  <a:pt x="2008236" y="1151111"/>
                  <a:pt x="2008236" y="1151111"/>
                </a:cubicBezTo>
                <a:lnTo>
                  <a:pt x="2004230" y="1157519"/>
                </a:lnTo>
                <a:lnTo>
                  <a:pt x="1994618" y="1157519"/>
                </a:lnTo>
                <a:lnTo>
                  <a:pt x="1994618" y="1114262"/>
                </a:lnTo>
                <a:lnTo>
                  <a:pt x="1990612" y="1114262"/>
                </a:lnTo>
                <a:lnTo>
                  <a:pt x="1990612" y="1157519"/>
                </a:lnTo>
                <a:lnTo>
                  <a:pt x="1973790" y="1157519"/>
                </a:lnTo>
                <a:lnTo>
                  <a:pt x="1973790" y="1121472"/>
                </a:lnTo>
                <a:lnTo>
                  <a:pt x="1968183" y="1121472"/>
                </a:lnTo>
                <a:lnTo>
                  <a:pt x="1956167" y="1109456"/>
                </a:lnTo>
                <a:lnTo>
                  <a:pt x="1952963" y="1109456"/>
                </a:lnTo>
                <a:lnTo>
                  <a:pt x="1952963" y="1134289"/>
                </a:lnTo>
                <a:lnTo>
                  <a:pt x="1933738" y="1134289"/>
                </a:lnTo>
                <a:lnTo>
                  <a:pt x="1933738" y="1142299"/>
                </a:lnTo>
                <a:lnTo>
                  <a:pt x="1938544" y="1145503"/>
                </a:lnTo>
                <a:lnTo>
                  <a:pt x="1938544" y="1150310"/>
                </a:lnTo>
                <a:lnTo>
                  <a:pt x="1866449" y="1150310"/>
                </a:lnTo>
                <a:lnTo>
                  <a:pt x="1866449" y="1157519"/>
                </a:lnTo>
                <a:cubicBezTo>
                  <a:pt x="1866449" y="1157519"/>
                  <a:pt x="1820790" y="1164729"/>
                  <a:pt x="1794355" y="1171137"/>
                </a:cubicBezTo>
                <a:cubicBezTo>
                  <a:pt x="1767920" y="1178347"/>
                  <a:pt x="1736679" y="1192765"/>
                  <a:pt x="1736679" y="1192765"/>
                </a:cubicBezTo>
                <a:lnTo>
                  <a:pt x="1729470" y="1192765"/>
                </a:lnTo>
                <a:lnTo>
                  <a:pt x="1729470" y="1207184"/>
                </a:lnTo>
                <a:lnTo>
                  <a:pt x="1721459" y="1207184"/>
                </a:lnTo>
                <a:lnTo>
                  <a:pt x="1721459" y="1203179"/>
                </a:lnTo>
                <a:lnTo>
                  <a:pt x="1703836" y="1203179"/>
                </a:lnTo>
                <a:lnTo>
                  <a:pt x="1703836" y="1207184"/>
                </a:lnTo>
                <a:lnTo>
                  <a:pt x="1698229" y="1207184"/>
                </a:lnTo>
                <a:cubicBezTo>
                  <a:pt x="1698229" y="1207184"/>
                  <a:pt x="1682208" y="1215996"/>
                  <a:pt x="1668590" y="1227211"/>
                </a:cubicBezTo>
                <a:cubicBezTo>
                  <a:pt x="1654972" y="1237624"/>
                  <a:pt x="1647762" y="1246436"/>
                  <a:pt x="1647762" y="1246436"/>
                </a:cubicBezTo>
                <a:lnTo>
                  <a:pt x="1647762" y="1331347"/>
                </a:lnTo>
                <a:lnTo>
                  <a:pt x="1642956" y="1331347"/>
                </a:lnTo>
                <a:lnTo>
                  <a:pt x="1642956" y="1406646"/>
                </a:lnTo>
                <a:lnTo>
                  <a:pt x="1590087" y="1406646"/>
                </a:lnTo>
                <a:lnTo>
                  <a:pt x="1590087" y="1416259"/>
                </a:lnTo>
                <a:lnTo>
                  <a:pt x="1582877" y="1416259"/>
                </a:lnTo>
                <a:lnTo>
                  <a:pt x="1582877" y="1421065"/>
                </a:lnTo>
                <a:lnTo>
                  <a:pt x="1556443" y="1421065"/>
                </a:lnTo>
                <a:lnTo>
                  <a:pt x="1556443" y="1426672"/>
                </a:lnTo>
                <a:lnTo>
                  <a:pt x="1546830" y="1426672"/>
                </a:lnTo>
                <a:lnTo>
                  <a:pt x="1546830" y="1429877"/>
                </a:lnTo>
                <a:lnTo>
                  <a:pt x="1543626" y="1429877"/>
                </a:lnTo>
                <a:lnTo>
                  <a:pt x="1543626" y="1420264"/>
                </a:lnTo>
                <a:lnTo>
                  <a:pt x="1517992" y="1420264"/>
                </a:lnTo>
                <a:lnTo>
                  <a:pt x="1517992" y="1441091"/>
                </a:lnTo>
                <a:lnTo>
                  <a:pt x="1522799" y="1441091"/>
                </a:lnTo>
                <a:lnTo>
                  <a:pt x="1522799" y="1457913"/>
                </a:lnTo>
                <a:lnTo>
                  <a:pt x="1493160" y="1457913"/>
                </a:lnTo>
                <a:lnTo>
                  <a:pt x="1493160" y="1527605"/>
                </a:lnTo>
                <a:lnTo>
                  <a:pt x="1458714" y="1527605"/>
                </a:lnTo>
                <a:lnTo>
                  <a:pt x="1435484" y="1010927"/>
                </a:lnTo>
                <a:lnTo>
                  <a:pt x="1449903" y="1006120"/>
                </a:lnTo>
                <a:lnTo>
                  <a:pt x="1449903" y="962864"/>
                </a:lnTo>
                <a:lnTo>
                  <a:pt x="1455510" y="955654"/>
                </a:lnTo>
                <a:lnTo>
                  <a:pt x="1455510" y="929220"/>
                </a:lnTo>
                <a:lnTo>
                  <a:pt x="1470730" y="920408"/>
                </a:lnTo>
                <a:lnTo>
                  <a:pt x="1478741" y="914000"/>
                </a:lnTo>
                <a:lnTo>
                  <a:pt x="1492359" y="883560"/>
                </a:lnTo>
                <a:lnTo>
                  <a:pt x="1492359" y="858727"/>
                </a:lnTo>
                <a:lnTo>
                  <a:pt x="1488353" y="857125"/>
                </a:lnTo>
                <a:lnTo>
                  <a:pt x="1488353" y="850716"/>
                </a:lnTo>
                <a:lnTo>
                  <a:pt x="1485950" y="849114"/>
                </a:lnTo>
                <a:lnTo>
                  <a:pt x="1485950" y="846711"/>
                </a:lnTo>
                <a:lnTo>
                  <a:pt x="1483547" y="845109"/>
                </a:lnTo>
                <a:lnTo>
                  <a:pt x="1483547" y="841104"/>
                </a:lnTo>
                <a:lnTo>
                  <a:pt x="1454709" y="834695"/>
                </a:lnTo>
                <a:lnTo>
                  <a:pt x="1457112" y="831491"/>
                </a:lnTo>
                <a:lnTo>
                  <a:pt x="1463521" y="806659"/>
                </a:lnTo>
                <a:lnTo>
                  <a:pt x="1463521" y="802653"/>
                </a:lnTo>
                <a:lnTo>
                  <a:pt x="1461117" y="802653"/>
                </a:lnTo>
                <a:lnTo>
                  <a:pt x="1461117" y="805057"/>
                </a:lnTo>
                <a:lnTo>
                  <a:pt x="1438688" y="791439"/>
                </a:lnTo>
                <a:lnTo>
                  <a:pt x="1438688" y="771412"/>
                </a:lnTo>
                <a:lnTo>
                  <a:pt x="1433882" y="771412"/>
                </a:lnTo>
                <a:lnTo>
                  <a:pt x="1433882" y="765805"/>
                </a:lnTo>
                <a:lnTo>
                  <a:pt x="1425070" y="764203"/>
                </a:lnTo>
                <a:lnTo>
                  <a:pt x="1423468" y="641642"/>
                </a:lnTo>
                <a:lnTo>
                  <a:pt x="1425070" y="639239"/>
                </a:lnTo>
                <a:lnTo>
                  <a:pt x="1425070" y="635234"/>
                </a:lnTo>
                <a:lnTo>
                  <a:pt x="1421065" y="633632"/>
                </a:lnTo>
                <a:lnTo>
                  <a:pt x="1423468" y="535102"/>
                </a:lnTo>
                <a:lnTo>
                  <a:pt x="1425871" y="528694"/>
                </a:lnTo>
                <a:lnTo>
                  <a:pt x="1421866" y="526291"/>
                </a:lnTo>
                <a:lnTo>
                  <a:pt x="1421866" y="521484"/>
                </a:lnTo>
                <a:lnTo>
                  <a:pt x="1418662" y="519081"/>
                </a:lnTo>
                <a:lnTo>
                  <a:pt x="1417861" y="417348"/>
                </a:lnTo>
                <a:lnTo>
                  <a:pt x="1423468" y="417348"/>
                </a:lnTo>
                <a:lnTo>
                  <a:pt x="1423468" y="412541"/>
                </a:lnTo>
                <a:lnTo>
                  <a:pt x="1417060" y="412541"/>
                </a:lnTo>
                <a:lnTo>
                  <a:pt x="1417060" y="410138"/>
                </a:lnTo>
                <a:lnTo>
                  <a:pt x="1420264" y="408536"/>
                </a:lnTo>
                <a:lnTo>
                  <a:pt x="1420264" y="406133"/>
                </a:lnTo>
                <a:lnTo>
                  <a:pt x="1421065" y="404531"/>
                </a:lnTo>
                <a:lnTo>
                  <a:pt x="1421065" y="401327"/>
                </a:lnTo>
                <a:lnTo>
                  <a:pt x="1416259" y="400526"/>
                </a:lnTo>
                <a:lnTo>
                  <a:pt x="1416259" y="286776"/>
                </a:lnTo>
                <a:lnTo>
                  <a:pt x="1417060" y="286776"/>
                </a:lnTo>
                <a:lnTo>
                  <a:pt x="1417060" y="284373"/>
                </a:lnTo>
                <a:lnTo>
                  <a:pt x="1414657" y="284373"/>
                </a:lnTo>
                <a:lnTo>
                  <a:pt x="1414657" y="266750"/>
                </a:lnTo>
                <a:lnTo>
                  <a:pt x="1412253" y="265148"/>
                </a:lnTo>
                <a:lnTo>
                  <a:pt x="1409850" y="266750"/>
                </a:lnTo>
                <a:lnTo>
                  <a:pt x="1409850" y="284373"/>
                </a:lnTo>
                <a:lnTo>
                  <a:pt x="1407447" y="284373"/>
                </a:lnTo>
                <a:lnTo>
                  <a:pt x="1407447" y="286776"/>
                </a:lnTo>
                <a:lnTo>
                  <a:pt x="1408248" y="286776"/>
                </a:lnTo>
                <a:lnTo>
                  <a:pt x="1408248" y="401327"/>
                </a:lnTo>
                <a:lnTo>
                  <a:pt x="1402641" y="402128"/>
                </a:lnTo>
                <a:lnTo>
                  <a:pt x="1402641" y="405332"/>
                </a:lnTo>
                <a:lnTo>
                  <a:pt x="1403442" y="406934"/>
                </a:lnTo>
                <a:lnTo>
                  <a:pt x="1403442" y="408536"/>
                </a:lnTo>
                <a:lnTo>
                  <a:pt x="1406646" y="410138"/>
                </a:lnTo>
                <a:lnTo>
                  <a:pt x="1406646" y="412541"/>
                </a:lnTo>
                <a:lnTo>
                  <a:pt x="1401840" y="412541"/>
                </a:lnTo>
                <a:lnTo>
                  <a:pt x="1401840" y="417348"/>
                </a:lnTo>
                <a:lnTo>
                  <a:pt x="1407447" y="417348"/>
                </a:lnTo>
                <a:lnTo>
                  <a:pt x="1406646" y="519882"/>
                </a:lnTo>
                <a:lnTo>
                  <a:pt x="1403442" y="522285"/>
                </a:lnTo>
                <a:lnTo>
                  <a:pt x="1403442" y="527092"/>
                </a:lnTo>
                <a:lnTo>
                  <a:pt x="1399437" y="529495"/>
                </a:lnTo>
                <a:lnTo>
                  <a:pt x="1401840" y="535903"/>
                </a:lnTo>
                <a:lnTo>
                  <a:pt x="1404243" y="634433"/>
                </a:lnTo>
                <a:lnTo>
                  <a:pt x="1400238" y="636035"/>
                </a:lnTo>
                <a:lnTo>
                  <a:pt x="1400238" y="640040"/>
                </a:lnTo>
                <a:lnTo>
                  <a:pt x="1401840" y="642443"/>
                </a:lnTo>
                <a:lnTo>
                  <a:pt x="1400238" y="765004"/>
                </a:lnTo>
                <a:lnTo>
                  <a:pt x="1391426" y="766606"/>
                </a:lnTo>
                <a:lnTo>
                  <a:pt x="1391426" y="772214"/>
                </a:lnTo>
                <a:lnTo>
                  <a:pt x="1387421" y="772214"/>
                </a:lnTo>
                <a:lnTo>
                  <a:pt x="1387421" y="793041"/>
                </a:lnTo>
                <a:lnTo>
                  <a:pt x="1364991" y="806659"/>
                </a:lnTo>
                <a:lnTo>
                  <a:pt x="1364991" y="804256"/>
                </a:lnTo>
                <a:lnTo>
                  <a:pt x="1362588" y="804256"/>
                </a:lnTo>
                <a:lnTo>
                  <a:pt x="1362588" y="808261"/>
                </a:lnTo>
                <a:lnTo>
                  <a:pt x="1368997" y="833093"/>
                </a:lnTo>
                <a:lnTo>
                  <a:pt x="1370599" y="836298"/>
                </a:lnTo>
                <a:lnTo>
                  <a:pt x="1341761" y="842706"/>
                </a:lnTo>
                <a:lnTo>
                  <a:pt x="1341761" y="846711"/>
                </a:lnTo>
                <a:lnTo>
                  <a:pt x="1339358" y="848313"/>
                </a:lnTo>
                <a:lnTo>
                  <a:pt x="1339358" y="850716"/>
                </a:lnTo>
                <a:lnTo>
                  <a:pt x="1336955" y="852319"/>
                </a:lnTo>
                <a:lnTo>
                  <a:pt x="1336955" y="858727"/>
                </a:lnTo>
                <a:lnTo>
                  <a:pt x="1332949" y="860329"/>
                </a:lnTo>
                <a:lnTo>
                  <a:pt x="1332949" y="885162"/>
                </a:lnTo>
                <a:lnTo>
                  <a:pt x="1346567" y="915602"/>
                </a:lnTo>
                <a:lnTo>
                  <a:pt x="1354578" y="922010"/>
                </a:lnTo>
                <a:lnTo>
                  <a:pt x="1369798" y="930822"/>
                </a:lnTo>
                <a:lnTo>
                  <a:pt x="1369798" y="958858"/>
                </a:lnTo>
                <a:lnTo>
                  <a:pt x="1375405" y="966068"/>
                </a:lnTo>
                <a:lnTo>
                  <a:pt x="1375405" y="1009325"/>
                </a:lnTo>
                <a:lnTo>
                  <a:pt x="1389824" y="1014131"/>
                </a:lnTo>
                <a:lnTo>
                  <a:pt x="1363389" y="1604506"/>
                </a:lnTo>
                <a:lnTo>
                  <a:pt x="1350573" y="1604506"/>
                </a:lnTo>
                <a:lnTo>
                  <a:pt x="1350573" y="1650967"/>
                </a:lnTo>
                <a:lnTo>
                  <a:pt x="1332949" y="1650967"/>
                </a:lnTo>
                <a:lnTo>
                  <a:pt x="1332949" y="1659778"/>
                </a:lnTo>
                <a:lnTo>
                  <a:pt x="1280881" y="1659778"/>
                </a:lnTo>
                <a:lnTo>
                  <a:pt x="1276876" y="1655773"/>
                </a:lnTo>
                <a:lnTo>
                  <a:pt x="1276876" y="1642956"/>
                </a:lnTo>
                <a:lnTo>
                  <a:pt x="1272870" y="1642956"/>
                </a:lnTo>
                <a:lnTo>
                  <a:pt x="1272870" y="1630139"/>
                </a:lnTo>
                <a:lnTo>
                  <a:pt x="1319331" y="1620527"/>
                </a:lnTo>
                <a:lnTo>
                  <a:pt x="1319331" y="1602103"/>
                </a:lnTo>
                <a:cubicBezTo>
                  <a:pt x="1256849" y="1594893"/>
                  <a:pt x="1236823" y="1580474"/>
                  <a:pt x="1236823" y="1580474"/>
                </a:cubicBezTo>
                <a:lnTo>
                  <a:pt x="1236823" y="1575668"/>
                </a:lnTo>
                <a:lnTo>
                  <a:pt x="1229614" y="1575668"/>
                </a:lnTo>
                <a:lnTo>
                  <a:pt x="1229614" y="1555642"/>
                </a:lnTo>
                <a:lnTo>
                  <a:pt x="1256048" y="1555642"/>
                </a:lnTo>
                <a:lnTo>
                  <a:pt x="1260054" y="1548432"/>
                </a:lnTo>
                <a:lnTo>
                  <a:pt x="1272870" y="1548432"/>
                </a:lnTo>
                <a:lnTo>
                  <a:pt x="1272870" y="1544427"/>
                </a:lnTo>
                <a:lnTo>
                  <a:pt x="1270467" y="1544427"/>
                </a:lnTo>
                <a:lnTo>
                  <a:pt x="1270467" y="1530008"/>
                </a:lnTo>
                <a:lnTo>
                  <a:pt x="1234420" y="1530008"/>
                </a:lnTo>
                <a:lnTo>
                  <a:pt x="1234420" y="1521196"/>
                </a:lnTo>
                <a:lnTo>
                  <a:pt x="1231216" y="1516390"/>
                </a:lnTo>
                <a:lnTo>
                  <a:pt x="1220802" y="1516390"/>
                </a:lnTo>
                <a:lnTo>
                  <a:pt x="1220802" y="1523600"/>
                </a:lnTo>
                <a:cubicBezTo>
                  <a:pt x="1220802" y="1523600"/>
                  <a:pt x="1183153" y="1516390"/>
                  <a:pt x="1146304" y="1496364"/>
                </a:cubicBezTo>
                <a:cubicBezTo>
                  <a:pt x="1109456" y="1477139"/>
                  <a:pt x="1084623" y="1440290"/>
                  <a:pt x="1084623" y="1440290"/>
                </a:cubicBezTo>
                <a:lnTo>
                  <a:pt x="1084623" y="1431479"/>
                </a:lnTo>
                <a:lnTo>
                  <a:pt x="1089430" y="1431479"/>
                </a:lnTo>
                <a:lnTo>
                  <a:pt x="1089430" y="1426672"/>
                </a:lnTo>
                <a:lnTo>
                  <a:pt x="1084623" y="1426672"/>
                </a:lnTo>
                <a:lnTo>
                  <a:pt x="1084623" y="1419463"/>
                </a:lnTo>
                <a:lnTo>
                  <a:pt x="1082220" y="1417861"/>
                </a:lnTo>
                <a:lnTo>
                  <a:pt x="1076613" y="1417861"/>
                </a:lnTo>
                <a:lnTo>
                  <a:pt x="1076613" y="1405845"/>
                </a:lnTo>
                <a:lnTo>
                  <a:pt x="1071006" y="1405845"/>
                </a:lnTo>
                <a:lnTo>
                  <a:pt x="1071006" y="1417060"/>
                </a:lnTo>
                <a:lnTo>
                  <a:pt x="1063796" y="1417060"/>
                </a:lnTo>
                <a:lnTo>
                  <a:pt x="1063796" y="1405845"/>
                </a:lnTo>
                <a:lnTo>
                  <a:pt x="1058990" y="1405845"/>
                </a:lnTo>
                <a:lnTo>
                  <a:pt x="1058990" y="1428275"/>
                </a:lnTo>
                <a:lnTo>
                  <a:pt x="1053382" y="1428275"/>
                </a:lnTo>
                <a:lnTo>
                  <a:pt x="1053382" y="1433081"/>
                </a:lnTo>
                <a:lnTo>
                  <a:pt x="902785" y="1433081"/>
                </a:lnTo>
                <a:lnTo>
                  <a:pt x="748983" y="1433081"/>
                </a:lnTo>
                <a:lnTo>
                  <a:pt x="748983" y="1428275"/>
                </a:lnTo>
                <a:lnTo>
                  <a:pt x="743376" y="1428275"/>
                </a:lnTo>
                <a:lnTo>
                  <a:pt x="743376" y="1405845"/>
                </a:lnTo>
                <a:lnTo>
                  <a:pt x="738569" y="1405845"/>
                </a:lnTo>
                <a:lnTo>
                  <a:pt x="738569" y="1417060"/>
                </a:lnTo>
                <a:lnTo>
                  <a:pt x="731360" y="1417060"/>
                </a:lnTo>
                <a:lnTo>
                  <a:pt x="731360" y="1405845"/>
                </a:lnTo>
                <a:lnTo>
                  <a:pt x="725752" y="1405845"/>
                </a:lnTo>
                <a:lnTo>
                  <a:pt x="725752" y="1417861"/>
                </a:lnTo>
                <a:lnTo>
                  <a:pt x="720145" y="1417861"/>
                </a:lnTo>
                <a:lnTo>
                  <a:pt x="717742" y="1419463"/>
                </a:lnTo>
                <a:lnTo>
                  <a:pt x="717742" y="1426672"/>
                </a:lnTo>
                <a:lnTo>
                  <a:pt x="712936" y="1426672"/>
                </a:lnTo>
                <a:lnTo>
                  <a:pt x="712936" y="1431479"/>
                </a:lnTo>
                <a:lnTo>
                  <a:pt x="717742" y="1431479"/>
                </a:lnTo>
                <a:lnTo>
                  <a:pt x="717742" y="1440290"/>
                </a:lnTo>
                <a:cubicBezTo>
                  <a:pt x="717742" y="1440290"/>
                  <a:pt x="692909" y="1476338"/>
                  <a:pt x="656061" y="1496364"/>
                </a:cubicBezTo>
                <a:cubicBezTo>
                  <a:pt x="618412" y="1516390"/>
                  <a:pt x="581563" y="1523600"/>
                  <a:pt x="581563" y="1523600"/>
                </a:cubicBezTo>
                <a:lnTo>
                  <a:pt x="581563" y="1516390"/>
                </a:lnTo>
                <a:lnTo>
                  <a:pt x="571150" y="1516390"/>
                </a:lnTo>
                <a:lnTo>
                  <a:pt x="567945" y="1521196"/>
                </a:lnTo>
                <a:lnTo>
                  <a:pt x="567945" y="1530008"/>
                </a:lnTo>
                <a:lnTo>
                  <a:pt x="531898" y="1530008"/>
                </a:lnTo>
                <a:lnTo>
                  <a:pt x="531898" y="1544427"/>
                </a:lnTo>
                <a:lnTo>
                  <a:pt x="528694" y="1544427"/>
                </a:lnTo>
                <a:lnTo>
                  <a:pt x="528694" y="1548432"/>
                </a:lnTo>
                <a:lnTo>
                  <a:pt x="541511" y="1548432"/>
                </a:lnTo>
                <a:lnTo>
                  <a:pt x="545516" y="1555642"/>
                </a:lnTo>
                <a:lnTo>
                  <a:pt x="571951" y="1555642"/>
                </a:lnTo>
                <a:lnTo>
                  <a:pt x="571951" y="1575668"/>
                </a:lnTo>
                <a:lnTo>
                  <a:pt x="564741" y="1575668"/>
                </a:lnTo>
                <a:lnTo>
                  <a:pt x="564741" y="1580474"/>
                </a:lnTo>
                <a:cubicBezTo>
                  <a:pt x="564741" y="1580474"/>
                  <a:pt x="544715" y="1594893"/>
                  <a:pt x="482233" y="1602103"/>
                </a:cubicBezTo>
                <a:lnTo>
                  <a:pt x="482233" y="1619726"/>
                </a:lnTo>
                <a:lnTo>
                  <a:pt x="528694" y="1629338"/>
                </a:lnTo>
                <a:lnTo>
                  <a:pt x="528694" y="1642155"/>
                </a:lnTo>
                <a:lnTo>
                  <a:pt x="524689" y="1642155"/>
                </a:lnTo>
                <a:lnTo>
                  <a:pt x="524689" y="1654972"/>
                </a:lnTo>
                <a:lnTo>
                  <a:pt x="520683" y="1658977"/>
                </a:lnTo>
                <a:lnTo>
                  <a:pt x="266750" y="1658977"/>
                </a:lnTo>
                <a:lnTo>
                  <a:pt x="266750" y="1654972"/>
                </a:lnTo>
                <a:lnTo>
                  <a:pt x="261143" y="1654972"/>
                </a:lnTo>
                <a:lnTo>
                  <a:pt x="261143" y="1662182"/>
                </a:lnTo>
                <a:lnTo>
                  <a:pt x="256336" y="1662182"/>
                </a:lnTo>
                <a:lnTo>
                  <a:pt x="256336" y="1670993"/>
                </a:lnTo>
                <a:lnTo>
                  <a:pt x="260342" y="1670993"/>
                </a:lnTo>
                <a:lnTo>
                  <a:pt x="260342" y="1683810"/>
                </a:lnTo>
                <a:lnTo>
                  <a:pt x="251530" y="1683810"/>
                </a:lnTo>
                <a:lnTo>
                  <a:pt x="251530" y="1689417"/>
                </a:lnTo>
                <a:lnTo>
                  <a:pt x="251530" y="1725465"/>
                </a:lnTo>
                <a:lnTo>
                  <a:pt x="202666" y="1725465"/>
                </a:lnTo>
                <a:lnTo>
                  <a:pt x="202666" y="1747894"/>
                </a:lnTo>
                <a:lnTo>
                  <a:pt x="120158" y="1747894"/>
                </a:lnTo>
                <a:lnTo>
                  <a:pt x="120158" y="1758308"/>
                </a:lnTo>
                <a:lnTo>
                  <a:pt x="106540" y="1758308"/>
                </a:lnTo>
                <a:lnTo>
                  <a:pt x="106540" y="1766318"/>
                </a:lnTo>
                <a:lnTo>
                  <a:pt x="112147" y="1766318"/>
                </a:lnTo>
                <a:lnTo>
                  <a:pt x="112147" y="1777533"/>
                </a:lnTo>
                <a:lnTo>
                  <a:pt x="20827" y="1777533"/>
                </a:lnTo>
                <a:lnTo>
                  <a:pt x="20827" y="1793554"/>
                </a:lnTo>
                <a:lnTo>
                  <a:pt x="12817" y="1793554"/>
                </a:lnTo>
                <a:lnTo>
                  <a:pt x="12817" y="1788748"/>
                </a:lnTo>
                <a:lnTo>
                  <a:pt x="0" y="1788748"/>
                </a:lnTo>
                <a:lnTo>
                  <a:pt x="0" y="1839214"/>
                </a:lnTo>
                <a:lnTo>
                  <a:pt x="12192000" y="1839214"/>
                </a:lnTo>
                <a:lnTo>
                  <a:pt x="12192000" y="1807172"/>
                </a:lnTo>
                <a:lnTo>
                  <a:pt x="12164764" y="1807172"/>
                </a:lnTo>
                <a:close/>
                <a:moveTo>
                  <a:pt x="2412767" y="1433081"/>
                </a:moveTo>
                <a:lnTo>
                  <a:pt x="2412767" y="1420264"/>
                </a:lnTo>
                <a:lnTo>
                  <a:pt x="2415170" y="1420264"/>
                </a:lnTo>
                <a:lnTo>
                  <a:pt x="2415170" y="1433081"/>
                </a:lnTo>
                <a:lnTo>
                  <a:pt x="2412767" y="1433081"/>
                </a:lnTo>
                <a:close/>
                <a:moveTo>
                  <a:pt x="6799323" y="1419463"/>
                </a:moveTo>
                <a:lnTo>
                  <a:pt x="6799323" y="1430678"/>
                </a:lnTo>
                <a:lnTo>
                  <a:pt x="6785705" y="1443494"/>
                </a:lnTo>
                <a:lnTo>
                  <a:pt x="6743250" y="1443494"/>
                </a:lnTo>
                <a:lnTo>
                  <a:pt x="6743250" y="1408248"/>
                </a:lnTo>
                <a:lnTo>
                  <a:pt x="6702396" y="1408248"/>
                </a:lnTo>
                <a:lnTo>
                  <a:pt x="6702396" y="1417861"/>
                </a:lnTo>
                <a:lnTo>
                  <a:pt x="6716815" y="1417861"/>
                </a:lnTo>
                <a:lnTo>
                  <a:pt x="6716815" y="1438688"/>
                </a:lnTo>
                <a:lnTo>
                  <a:pt x="6603066" y="1438688"/>
                </a:lnTo>
                <a:lnTo>
                  <a:pt x="6603066" y="1231216"/>
                </a:lnTo>
                <a:lnTo>
                  <a:pt x="6587045" y="1231216"/>
                </a:lnTo>
                <a:lnTo>
                  <a:pt x="6587045" y="1195169"/>
                </a:lnTo>
                <a:lnTo>
                  <a:pt x="6561411" y="1195169"/>
                </a:lnTo>
                <a:lnTo>
                  <a:pt x="6561411" y="1179949"/>
                </a:lnTo>
                <a:lnTo>
                  <a:pt x="6550997" y="1179949"/>
                </a:lnTo>
                <a:lnTo>
                  <a:pt x="6550997" y="1188760"/>
                </a:lnTo>
                <a:lnTo>
                  <a:pt x="6542987" y="1188760"/>
                </a:lnTo>
                <a:lnTo>
                  <a:pt x="6594254" y="808261"/>
                </a:lnTo>
                <a:lnTo>
                  <a:pt x="6771286" y="808261"/>
                </a:lnTo>
                <a:lnTo>
                  <a:pt x="6831365" y="1419463"/>
                </a:lnTo>
                <a:lnTo>
                  <a:pt x="6799323" y="1419463"/>
                </a:lnTo>
                <a:close/>
                <a:moveTo>
                  <a:pt x="9199273" y="711334"/>
                </a:moveTo>
                <a:cubicBezTo>
                  <a:pt x="9199273" y="711334"/>
                  <a:pt x="9238524" y="535903"/>
                  <a:pt x="9292194" y="535903"/>
                </a:cubicBezTo>
                <a:cubicBezTo>
                  <a:pt x="9345064" y="535903"/>
                  <a:pt x="9365090" y="711334"/>
                  <a:pt x="9365090" y="711334"/>
                </a:cubicBezTo>
                <a:lnTo>
                  <a:pt x="9199273" y="711334"/>
                </a:lnTo>
                <a:close/>
              </a:path>
            </a:pathLst>
          </a:custGeom>
          <a:gradFill flip="none" rotWithShape="1">
            <a:gsLst>
              <a:gs pos="0">
                <a:schemeClr val="accent2">
                  <a:lumMod val="40000"/>
                  <a:lumOff val="60000"/>
                </a:schemeClr>
              </a:gs>
              <a:gs pos="100000">
                <a:srgbClr val="C31A13">
                  <a:alpha val="0"/>
                </a:srgbClr>
              </a:gs>
            </a:gsLst>
            <a:lin ang="5400000" scaled="1"/>
            <a:tileRect/>
          </a:gradFill>
          <a:ln w="4846" cap="flat">
            <a:noFill/>
            <a:prstDash val="solid"/>
            <a:miter/>
          </a:ln>
          <a:effectLst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2309" name="图形 1133">
            <a:extLst>
              <a:ext uri="{FF2B5EF4-FFF2-40B4-BE49-F238E27FC236}">
                <a16:creationId xmlns:a16="http://schemas.microsoft.com/office/drawing/2014/main" id="{477B8561-02EA-DB44-2D03-72DD85244FA5}"/>
              </a:ext>
            </a:extLst>
          </p:cNvPr>
          <p:cNvGrpSpPr/>
          <p:nvPr/>
        </p:nvGrpSpPr>
        <p:grpSpPr>
          <a:xfrm flipH="1">
            <a:off x="-5240533" y="-757835"/>
            <a:ext cx="10349976" cy="4803931"/>
            <a:chOff x="7630955" y="5085628"/>
            <a:chExt cx="2109990" cy="1030120"/>
          </a:xfrm>
          <a:noFill/>
        </p:grpSpPr>
        <p:sp>
          <p:nvSpPr>
            <p:cNvPr id="2310" name="任意多边形: 形状 2309">
              <a:extLst>
                <a:ext uri="{FF2B5EF4-FFF2-40B4-BE49-F238E27FC236}">
                  <a16:creationId xmlns:a16="http://schemas.microsoft.com/office/drawing/2014/main" id="{92C7225D-EF5C-2DDD-5483-86C3D11549CE}"/>
                </a:ext>
              </a:extLst>
            </p:cNvPr>
            <p:cNvSpPr/>
            <p:nvPr/>
          </p:nvSpPr>
          <p:spPr>
            <a:xfrm flipV="1">
              <a:off x="8938047" y="5255056"/>
              <a:ext cx="36037" cy="44816"/>
            </a:xfrm>
            <a:custGeom>
              <a:avLst/>
              <a:gdLst>
                <a:gd name="connsiteX0" fmla="*/ 35868 w 36037"/>
                <a:gd name="connsiteY0" fmla="*/ 36482 h 44816"/>
                <a:gd name="connsiteX1" fmla="*/ 5364 w 36037"/>
                <a:gd name="connsiteY1" fmla="*/ 31305 h 44816"/>
                <a:gd name="connsiteX2" fmla="*/ 14146 w 36037"/>
                <a:gd name="connsiteY2" fmla="*/ -396 h 44816"/>
                <a:gd name="connsiteX3" fmla="*/ 35868 w 36037"/>
                <a:gd name="connsiteY3" fmla="*/ 36482 h 44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037" h="44816">
                  <a:moveTo>
                    <a:pt x="35868" y="36482"/>
                  </a:moveTo>
                  <a:cubicBezTo>
                    <a:pt x="26530" y="48391"/>
                    <a:pt x="14818" y="47090"/>
                    <a:pt x="5364" y="31305"/>
                  </a:cubicBezTo>
                  <a:cubicBezTo>
                    <a:pt x="-4094" y="15515"/>
                    <a:pt x="-1594" y="1406"/>
                    <a:pt x="14146" y="-396"/>
                  </a:cubicBezTo>
                  <a:lnTo>
                    <a:pt x="35868" y="36482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11" name="任意多边形: 形状 2310">
              <a:extLst>
                <a:ext uri="{FF2B5EF4-FFF2-40B4-BE49-F238E27FC236}">
                  <a16:creationId xmlns:a16="http://schemas.microsoft.com/office/drawing/2014/main" id="{2258EE8A-C974-67A6-DDD2-080E842BCF98}"/>
                </a:ext>
              </a:extLst>
            </p:cNvPr>
            <p:cNvSpPr/>
            <p:nvPr/>
          </p:nvSpPr>
          <p:spPr>
            <a:xfrm flipV="1">
              <a:off x="8960966" y="5228031"/>
              <a:ext cx="42169" cy="40409"/>
            </a:xfrm>
            <a:custGeom>
              <a:avLst/>
              <a:gdLst>
                <a:gd name="connsiteX0" fmla="*/ 42000 w 42169"/>
                <a:gd name="connsiteY0" fmla="*/ 27547 h 40409"/>
                <a:gd name="connsiteX1" fmla="*/ 11450 w 42169"/>
                <a:gd name="connsiteY1" fmla="*/ 32433 h 40409"/>
                <a:gd name="connsiteX2" fmla="*/ 9584 w 42169"/>
                <a:gd name="connsiteY2" fmla="*/ -401 h 40409"/>
                <a:gd name="connsiteX3" fmla="*/ 42001 w 42169"/>
                <a:gd name="connsiteY3" fmla="*/ 27548 h 40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169" h="40409">
                  <a:moveTo>
                    <a:pt x="42000" y="27547"/>
                  </a:moveTo>
                  <a:cubicBezTo>
                    <a:pt x="36982" y="41819"/>
                    <a:pt x="25476" y="44353"/>
                    <a:pt x="11450" y="32433"/>
                  </a:cubicBezTo>
                  <a:cubicBezTo>
                    <a:pt x="-2578" y="20522"/>
                    <a:pt x="-4742" y="6360"/>
                    <a:pt x="9584" y="-401"/>
                  </a:cubicBezTo>
                  <a:lnTo>
                    <a:pt x="42001" y="27548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12" name="任意多边形: 形状 2311">
              <a:extLst>
                <a:ext uri="{FF2B5EF4-FFF2-40B4-BE49-F238E27FC236}">
                  <a16:creationId xmlns:a16="http://schemas.microsoft.com/office/drawing/2014/main" id="{6B6700E8-C771-218B-9514-67FCF382C4F1}"/>
                </a:ext>
              </a:extLst>
            </p:cNvPr>
            <p:cNvSpPr/>
            <p:nvPr/>
          </p:nvSpPr>
          <p:spPr>
            <a:xfrm flipV="1">
              <a:off x="8993507" y="5208100"/>
              <a:ext cx="44156" cy="37159"/>
            </a:xfrm>
            <a:custGeom>
              <a:avLst/>
              <a:gdLst>
                <a:gd name="connsiteX0" fmla="*/ 43988 w 44156"/>
                <a:gd name="connsiteY0" fmla="*/ 21983 h 37159"/>
                <a:gd name="connsiteX1" fmla="*/ 14612 w 44156"/>
                <a:gd name="connsiteY1" fmla="*/ 31713 h 37159"/>
                <a:gd name="connsiteX2" fmla="*/ 7508 w 44156"/>
                <a:gd name="connsiteY2" fmla="*/ -405 h 37159"/>
                <a:gd name="connsiteX3" fmla="*/ 43987 w 44156"/>
                <a:gd name="connsiteY3" fmla="*/ 21983 h 37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156" h="37159">
                  <a:moveTo>
                    <a:pt x="43988" y="21983"/>
                  </a:moveTo>
                  <a:cubicBezTo>
                    <a:pt x="41327" y="36882"/>
                    <a:pt x="30370" y="41227"/>
                    <a:pt x="14612" y="31713"/>
                  </a:cubicBezTo>
                  <a:cubicBezTo>
                    <a:pt x="-1142" y="22203"/>
                    <a:pt x="-5547" y="8567"/>
                    <a:pt x="7508" y="-405"/>
                  </a:cubicBezTo>
                  <a:lnTo>
                    <a:pt x="43987" y="21983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13" name="任意多边形: 形状 2312">
              <a:extLst>
                <a:ext uri="{FF2B5EF4-FFF2-40B4-BE49-F238E27FC236}">
                  <a16:creationId xmlns:a16="http://schemas.microsoft.com/office/drawing/2014/main" id="{27AAB011-DF86-E67B-BC4F-25CD71731F97}"/>
                </a:ext>
              </a:extLst>
            </p:cNvPr>
            <p:cNvSpPr/>
            <p:nvPr/>
          </p:nvSpPr>
          <p:spPr>
            <a:xfrm flipV="1">
              <a:off x="8908812" y="5352376"/>
              <a:ext cx="35854" cy="59642"/>
            </a:xfrm>
            <a:custGeom>
              <a:avLst/>
              <a:gdLst>
                <a:gd name="connsiteX0" fmla="*/ 31050 w 35854"/>
                <a:gd name="connsiteY0" fmla="*/ 58755 h 59642"/>
                <a:gd name="connsiteX1" fmla="*/ -70 w 35854"/>
                <a:gd name="connsiteY1" fmla="*/ 25098 h 59642"/>
                <a:gd name="connsiteX2" fmla="*/ 35684 w 35854"/>
                <a:gd name="connsiteY2" fmla="*/ 2451 h 59642"/>
                <a:gd name="connsiteX3" fmla="*/ 31049 w 35854"/>
                <a:gd name="connsiteY3" fmla="*/ 58755 h 59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854" h="59642">
                  <a:moveTo>
                    <a:pt x="31050" y="58755"/>
                  </a:moveTo>
                  <a:cubicBezTo>
                    <a:pt x="12841" y="62665"/>
                    <a:pt x="-1519" y="43441"/>
                    <a:pt x="-70" y="25098"/>
                  </a:cubicBezTo>
                  <a:cubicBezTo>
                    <a:pt x="1383" y="6761"/>
                    <a:pt x="17006" y="-6404"/>
                    <a:pt x="35684" y="2451"/>
                  </a:cubicBezTo>
                  <a:lnTo>
                    <a:pt x="31049" y="58755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14" name="任意多边形: 形状 2313">
              <a:extLst>
                <a:ext uri="{FF2B5EF4-FFF2-40B4-BE49-F238E27FC236}">
                  <a16:creationId xmlns:a16="http://schemas.microsoft.com/office/drawing/2014/main" id="{FA24D567-FF10-5BC8-F532-7FD1FD1EF4DA}"/>
                </a:ext>
              </a:extLst>
            </p:cNvPr>
            <p:cNvSpPr/>
            <p:nvPr/>
          </p:nvSpPr>
          <p:spPr>
            <a:xfrm flipV="1">
              <a:off x="8846867" y="5293158"/>
              <a:ext cx="103166" cy="69305"/>
            </a:xfrm>
            <a:custGeom>
              <a:avLst/>
              <a:gdLst>
                <a:gd name="connsiteX0" fmla="*/ 102995 w 103166"/>
                <a:gd name="connsiteY0" fmla="*/ 62768 h 69305"/>
                <a:gd name="connsiteX1" fmla="*/ 54548 w 103166"/>
                <a:gd name="connsiteY1" fmla="*/ 49895 h 69305"/>
                <a:gd name="connsiteX2" fmla="*/ -171 w 103166"/>
                <a:gd name="connsiteY2" fmla="*/ -386 h 69305"/>
                <a:gd name="connsiteX3" fmla="*/ 48484 w 103166"/>
                <a:gd name="connsiteY3" fmla="*/ 14531 h 69305"/>
                <a:gd name="connsiteX4" fmla="*/ 93017 w 103166"/>
                <a:gd name="connsiteY4" fmla="*/ 9198 h 69305"/>
                <a:gd name="connsiteX5" fmla="*/ 102995 w 103166"/>
                <a:gd name="connsiteY5" fmla="*/ 62769 h 69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3166" h="69305">
                  <a:moveTo>
                    <a:pt x="102995" y="62768"/>
                  </a:moveTo>
                  <a:cubicBezTo>
                    <a:pt x="91964" y="76293"/>
                    <a:pt x="67449" y="65492"/>
                    <a:pt x="54548" y="49895"/>
                  </a:cubicBezTo>
                  <a:cubicBezTo>
                    <a:pt x="38291" y="30250"/>
                    <a:pt x="3546" y="42452"/>
                    <a:pt x="-171" y="-386"/>
                  </a:cubicBezTo>
                  <a:cubicBezTo>
                    <a:pt x="16373" y="17997"/>
                    <a:pt x="37109" y="20649"/>
                    <a:pt x="48484" y="14531"/>
                  </a:cubicBezTo>
                  <a:cubicBezTo>
                    <a:pt x="59857" y="8421"/>
                    <a:pt x="77654" y="416"/>
                    <a:pt x="93017" y="9198"/>
                  </a:cubicBezTo>
                  <a:lnTo>
                    <a:pt x="102995" y="62769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15" name="任意多边形: 形状 2314">
              <a:extLst>
                <a:ext uri="{FF2B5EF4-FFF2-40B4-BE49-F238E27FC236}">
                  <a16:creationId xmlns:a16="http://schemas.microsoft.com/office/drawing/2014/main" id="{0D7714BA-001D-6106-F6C8-28CBFA7B1B24}"/>
                </a:ext>
              </a:extLst>
            </p:cNvPr>
            <p:cNvSpPr/>
            <p:nvPr/>
          </p:nvSpPr>
          <p:spPr>
            <a:xfrm flipV="1">
              <a:off x="8908355" y="5409418"/>
              <a:ext cx="42523" cy="65497"/>
            </a:xfrm>
            <a:custGeom>
              <a:avLst/>
              <a:gdLst>
                <a:gd name="connsiteX0" fmla="*/ 33054 w 42523"/>
                <a:gd name="connsiteY0" fmla="*/ 63919 h 65497"/>
                <a:gd name="connsiteX1" fmla="*/ -31 w 42523"/>
                <a:gd name="connsiteY1" fmla="*/ 27158 h 65497"/>
                <a:gd name="connsiteX2" fmla="*/ 42353 w 42523"/>
                <a:gd name="connsiteY2" fmla="*/ 4667 h 65497"/>
                <a:gd name="connsiteX3" fmla="*/ 33055 w 42523"/>
                <a:gd name="connsiteY3" fmla="*/ 63919 h 65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523" h="65497">
                  <a:moveTo>
                    <a:pt x="33054" y="63919"/>
                  </a:moveTo>
                  <a:cubicBezTo>
                    <a:pt x="14274" y="70372"/>
                    <a:pt x="-1844" y="50087"/>
                    <a:pt x="-31" y="27158"/>
                  </a:cubicBezTo>
                  <a:cubicBezTo>
                    <a:pt x="1518" y="7527"/>
                    <a:pt x="34757" y="-9041"/>
                    <a:pt x="42353" y="4667"/>
                  </a:cubicBezTo>
                  <a:lnTo>
                    <a:pt x="33055" y="63919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16" name="任意多边形: 形状 2315">
              <a:extLst>
                <a:ext uri="{FF2B5EF4-FFF2-40B4-BE49-F238E27FC236}">
                  <a16:creationId xmlns:a16="http://schemas.microsoft.com/office/drawing/2014/main" id="{31475880-94B8-AA47-8638-70BE4A2540B9}"/>
                </a:ext>
              </a:extLst>
            </p:cNvPr>
            <p:cNvSpPr/>
            <p:nvPr/>
          </p:nvSpPr>
          <p:spPr>
            <a:xfrm flipV="1">
              <a:off x="8846563" y="5498202"/>
              <a:ext cx="60968" cy="74887"/>
            </a:xfrm>
            <a:custGeom>
              <a:avLst/>
              <a:gdLst>
                <a:gd name="connsiteX0" fmla="*/ 58174 w 60968"/>
                <a:gd name="connsiteY0" fmla="*/ 1970 h 74887"/>
                <a:gd name="connsiteX1" fmla="*/ 36118 w 60968"/>
                <a:gd name="connsiteY1" fmla="*/ 39354 h 74887"/>
                <a:gd name="connsiteX2" fmla="*/ 7219 w 60968"/>
                <a:gd name="connsiteY2" fmla="*/ 74540 h 74887"/>
                <a:gd name="connsiteX3" fmla="*/ 9195 w 60968"/>
                <a:gd name="connsiteY3" fmla="*/ 38983 h 74887"/>
                <a:gd name="connsiteX4" fmla="*/ 7020 w 60968"/>
                <a:gd name="connsiteY4" fmla="*/ 17493 h 74887"/>
                <a:gd name="connsiteX5" fmla="*/ 58174 w 60968"/>
                <a:gd name="connsiteY5" fmla="*/ 1970 h 74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968" h="74887">
                  <a:moveTo>
                    <a:pt x="58174" y="1970"/>
                  </a:moveTo>
                  <a:cubicBezTo>
                    <a:pt x="67810" y="15466"/>
                    <a:pt x="48720" y="35184"/>
                    <a:pt x="36118" y="39354"/>
                  </a:cubicBezTo>
                  <a:cubicBezTo>
                    <a:pt x="23512" y="43527"/>
                    <a:pt x="4692" y="59804"/>
                    <a:pt x="7219" y="74540"/>
                  </a:cubicBezTo>
                  <a:cubicBezTo>
                    <a:pt x="-2573" y="67675"/>
                    <a:pt x="-3339" y="54004"/>
                    <a:pt x="9195" y="38983"/>
                  </a:cubicBezTo>
                  <a:cubicBezTo>
                    <a:pt x="18689" y="27615"/>
                    <a:pt x="12978" y="19163"/>
                    <a:pt x="7020" y="17493"/>
                  </a:cubicBezTo>
                  <a:cubicBezTo>
                    <a:pt x="14975" y="10279"/>
                    <a:pt x="41398" y="-6458"/>
                    <a:pt x="58174" y="1970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17" name="任意多边形: 形状 2316">
              <a:extLst>
                <a:ext uri="{FF2B5EF4-FFF2-40B4-BE49-F238E27FC236}">
                  <a16:creationId xmlns:a16="http://schemas.microsoft.com/office/drawing/2014/main" id="{80FD1E2B-AFDD-3221-1269-11DB61BF836B}"/>
                </a:ext>
              </a:extLst>
            </p:cNvPr>
            <p:cNvSpPr/>
            <p:nvPr/>
          </p:nvSpPr>
          <p:spPr>
            <a:xfrm flipV="1">
              <a:off x="8852440" y="5450979"/>
              <a:ext cx="96284" cy="60612"/>
            </a:xfrm>
            <a:custGeom>
              <a:avLst/>
              <a:gdLst>
                <a:gd name="connsiteX0" fmla="*/ 96113 w 96284"/>
                <a:gd name="connsiteY0" fmla="*/ 37856 h 60612"/>
                <a:gd name="connsiteX1" fmla="*/ 55777 w 96284"/>
                <a:gd name="connsiteY1" fmla="*/ 43807 h 60612"/>
                <a:gd name="connsiteX2" fmla="*/ -171 w 96284"/>
                <a:gd name="connsiteY2" fmla="*/ 56922 h 60612"/>
                <a:gd name="connsiteX3" fmla="*/ 24906 w 96284"/>
                <a:gd name="connsiteY3" fmla="*/ 26881 h 60612"/>
                <a:gd name="connsiteX4" fmla="*/ 91516 w 96284"/>
                <a:gd name="connsiteY4" fmla="*/ 10826 h 60612"/>
                <a:gd name="connsiteX5" fmla="*/ 96113 w 96284"/>
                <a:gd name="connsiteY5" fmla="*/ 37856 h 60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6284" h="60612">
                  <a:moveTo>
                    <a:pt x="96113" y="37856"/>
                  </a:moveTo>
                  <a:cubicBezTo>
                    <a:pt x="84614" y="54947"/>
                    <a:pt x="68409" y="50278"/>
                    <a:pt x="55777" y="43807"/>
                  </a:cubicBezTo>
                  <a:cubicBezTo>
                    <a:pt x="37237" y="34313"/>
                    <a:pt x="21953" y="71219"/>
                    <a:pt x="-171" y="56922"/>
                  </a:cubicBezTo>
                  <a:cubicBezTo>
                    <a:pt x="15907" y="54362"/>
                    <a:pt x="21419" y="34610"/>
                    <a:pt x="24906" y="26881"/>
                  </a:cubicBezTo>
                  <a:cubicBezTo>
                    <a:pt x="34867" y="4777"/>
                    <a:pt x="70111" y="-12646"/>
                    <a:pt x="91516" y="10826"/>
                  </a:cubicBezTo>
                  <a:lnTo>
                    <a:pt x="96113" y="37856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18" name="任意多边形: 形状 2317">
              <a:extLst>
                <a:ext uri="{FF2B5EF4-FFF2-40B4-BE49-F238E27FC236}">
                  <a16:creationId xmlns:a16="http://schemas.microsoft.com/office/drawing/2014/main" id="{BFBEC3F2-2211-33B3-B1EA-7DA618E6FBFE}"/>
                </a:ext>
              </a:extLst>
            </p:cNvPr>
            <p:cNvSpPr/>
            <p:nvPr/>
          </p:nvSpPr>
          <p:spPr>
            <a:xfrm flipV="1">
              <a:off x="8897967" y="5497905"/>
              <a:ext cx="50741" cy="72820"/>
            </a:xfrm>
            <a:custGeom>
              <a:avLst/>
              <a:gdLst>
                <a:gd name="connsiteX0" fmla="*/ 48085 w 50741"/>
                <a:gd name="connsiteY0" fmla="*/ 72473 h 72820"/>
                <a:gd name="connsiteX1" fmla="*/ 3434 w 50741"/>
                <a:gd name="connsiteY1" fmla="*/ 50120 h 72820"/>
                <a:gd name="connsiteX2" fmla="*/ 11759 w 50741"/>
                <a:gd name="connsiteY2" fmla="*/ -347 h 72820"/>
                <a:gd name="connsiteX3" fmla="*/ 48085 w 50741"/>
                <a:gd name="connsiteY3" fmla="*/ 72472 h 72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741" h="72820">
                  <a:moveTo>
                    <a:pt x="48085" y="72473"/>
                  </a:moveTo>
                  <a:cubicBezTo>
                    <a:pt x="24525" y="70523"/>
                    <a:pt x="9199" y="60081"/>
                    <a:pt x="3434" y="50120"/>
                  </a:cubicBezTo>
                  <a:cubicBezTo>
                    <a:pt x="-2332" y="40160"/>
                    <a:pt x="-2272" y="10172"/>
                    <a:pt x="11759" y="-347"/>
                  </a:cubicBezTo>
                  <a:cubicBezTo>
                    <a:pt x="31384" y="11721"/>
                    <a:pt x="59043" y="45931"/>
                    <a:pt x="48085" y="72472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19" name="任意多边形: 形状 2318">
              <a:extLst>
                <a:ext uri="{FF2B5EF4-FFF2-40B4-BE49-F238E27FC236}">
                  <a16:creationId xmlns:a16="http://schemas.microsoft.com/office/drawing/2014/main" id="{6D55C852-7B04-E431-E13D-C51944B616FB}"/>
                </a:ext>
              </a:extLst>
            </p:cNvPr>
            <p:cNvSpPr/>
            <p:nvPr/>
          </p:nvSpPr>
          <p:spPr>
            <a:xfrm flipV="1">
              <a:off x="8832638" y="5527874"/>
              <a:ext cx="24547" cy="27396"/>
            </a:xfrm>
            <a:custGeom>
              <a:avLst/>
              <a:gdLst>
                <a:gd name="connsiteX0" fmla="*/ -172 w 24547"/>
                <a:gd name="connsiteY0" fmla="*/ 23920 h 27396"/>
                <a:gd name="connsiteX1" fmla="*/ 18142 w 24547"/>
                <a:gd name="connsiteY1" fmla="*/ 21032 h 27396"/>
                <a:gd name="connsiteX2" fmla="*/ 20938 w 24547"/>
                <a:gd name="connsiteY2" fmla="*/ -346 h 27396"/>
                <a:gd name="connsiteX3" fmla="*/ -172 w 24547"/>
                <a:gd name="connsiteY3" fmla="*/ 23919 h 27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47" h="27396">
                  <a:moveTo>
                    <a:pt x="-172" y="23920"/>
                  </a:moveTo>
                  <a:cubicBezTo>
                    <a:pt x="3517" y="29745"/>
                    <a:pt x="13546" y="26661"/>
                    <a:pt x="18142" y="21032"/>
                  </a:cubicBezTo>
                  <a:cubicBezTo>
                    <a:pt x="22740" y="15395"/>
                    <a:pt x="27985" y="3903"/>
                    <a:pt x="20938" y="-346"/>
                  </a:cubicBezTo>
                  <a:lnTo>
                    <a:pt x="-172" y="23919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20" name="任意多边形: 形状 2319">
              <a:extLst>
                <a:ext uri="{FF2B5EF4-FFF2-40B4-BE49-F238E27FC236}">
                  <a16:creationId xmlns:a16="http://schemas.microsoft.com/office/drawing/2014/main" id="{D74CF858-641D-3C96-1019-3EE06BA7BE50}"/>
                </a:ext>
              </a:extLst>
            </p:cNvPr>
            <p:cNvSpPr/>
            <p:nvPr/>
          </p:nvSpPr>
          <p:spPr>
            <a:xfrm flipV="1">
              <a:off x="8765010" y="5436073"/>
              <a:ext cx="38584" cy="42112"/>
            </a:xfrm>
            <a:custGeom>
              <a:avLst/>
              <a:gdLst>
                <a:gd name="connsiteX0" fmla="*/ -173 w 38584"/>
                <a:gd name="connsiteY0" fmla="*/ 34330 h 42112"/>
                <a:gd name="connsiteX1" fmla="*/ 32569 w 38584"/>
                <a:gd name="connsiteY1" fmla="*/ 31015 h 42112"/>
                <a:gd name="connsiteX2" fmla="*/ 27945 w 38584"/>
                <a:gd name="connsiteY2" fmla="*/ -362 h 42112"/>
                <a:gd name="connsiteX3" fmla="*/ -173 w 38584"/>
                <a:gd name="connsiteY3" fmla="*/ 34330 h 42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584" h="42112">
                  <a:moveTo>
                    <a:pt x="-173" y="34330"/>
                  </a:moveTo>
                  <a:cubicBezTo>
                    <a:pt x="2700" y="42310"/>
                    <a:pt x="21602" y="47218"/>
                    <a:pt x="32569" y="31015"/>
                  </a:cubicBezTo>
                  <a:cubicBezTo>
                    <a:pt x="43541" y="14809"/>
                    <a:pt x="37363" y="754"/>
                    <a:pt x="27945" y="-362"/>
                  </a:cubicBezTo>
                  <a:lnTo>
                    <a:pt x="-173" y="34330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21" name="任意多边形: 形状 2320">
              <a:extLst>
                <a:ext uri="{FF2B5EF4-FFF2-40B4-BE49-F238E27FC236}">
                  <a16:creationId xmlns:a16="http://schemas.microsoft.com/office/drawing/2014/main" id="{E5B84337-0924-5015-A6DB-A6AEB8ED5E23}"/>
                </a:ext>
              </a:extLst>
            </p:cNvPr>
            <p:cNvSpPr/>
            <p:nvPr/>
          </p:nvSpPr>
          <p:spPr>
            <a:xfrm flipV="1">
              <a:off x="8793823" y="5476912"/>
              <a:ext cx="44232" cy="54184"/>
            </a:xfrm>
            <a:custGeom>
              <a:avLst/>
              <a:gdLst>
                <a:gd name="connsiteX0" fmla="*/ -172 w 44232"/>
                <a:gd name="connsiteY0" fmla="*/ 50936 h 54184"/>
                <a:gd name="connsiteX1" fmla="*/ 32630 w 44232"/>
                <a:gd name="connsiteY1" fmla="*/ 39957 h 54184"/>
                <a:gd name="connsiteX2" fmla="*/ 38676 w 44232"/>
                <a:gd name="connsiteY2" fmla="*/ -353 h 54184"/>
                <a:gd name="connsiteX3" fmla="*/ -173 w 44232"/>
                <a:gd name="connsiteY3" fmla="*/ 50936 h 54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232" h="54184">
                  <a:moveTo>
                    <a:pt x="-172" y="50936"/>
                  </a:moveTo>
                  <a:cubicBezTo>
                    <a:pt x="1125" y="55558"/>
                    <a:pt x="16948" y="56408"/>
                    <a:pt x="32630" y="39957"/>
                  </a:cubicBezTo>
                  <a:cubicBezTo>
                    <a:pt x="48322" y="23479"/>
                    <a:pt x="45298" y="8569"/>
                    <a:pt x="38676" y="-353"/>
                  </a:cubicBezTo>
                  <a:lnTo>
                    <a:pt x="-173" y="50936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22" name="任意多边形: 形状 2321">
              <a:extLst>
                <a:ext uri="{FF2B5EF4-FFF2-40B4-BE49-F238E27FC236}">
                  <a16:creationId xmlns:a16="http://schemas.microsoft.com/office/drawing/2014/main" id="{50513606-A378-CBDA-22EE-F1812218F7C6}"/>
                </a:ext>
              </a:extLst>
            </p:cNvPr>
            <p:cNvSpPr/>
            <p:nvPr/>
          </p:nvSpPr>
          <p:spPr>
            <a:xfrm flipV="1">
              <a:off x="8735857" y="5339591"/>
              <a:ext cx="43254" cy="102711"/>
            </a:xfrm>
            <a:custGeom>
              <a:avLst/>
              <a:gdLst>
                <a:gd name="connsiteX0" fmla="*/ 27074 w 43254"/>
                <a:gd name="connsiteY0" fmla="*/ -374 h 102711"/>
                <a:gd name="connsiteX1" fmla="*/ 40599 w 43254"/>
                <a:gd name="connsiteY1" fmla="*/ 26996 h 102711"/>
                <a:gd name="connsiteX2" fmla="*/ 40575 w 43254"/>
                <a:gd name="connsiteY2" fmla="*/ 71659 h 102711"/>
                <a:gd name="connsiteX3" fmla="*/ 31689 w 43254"/>
                <a:gd name="connsiteY3" fmla="*/ 102338 h 102711"/>
                <a:gd name="connsiteX4" fmla="*/ 20989 w 43254"/>
                <a:gd name="connsiteY4" fmla="*/ 74266 h 102711"/>
                <a:gd name="connsiteX5" fmla="*/ 364 w 43254"/>
                <a:gd name="connsiteY5" fmla="*/ 33969 h 102711"/>
                <a:gd name="connsiteX6" fmla="*/ 27072 w 43254"/>
                <a:gd name="connsiteY6" fmla="*/ -373 h 102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254" h="102711">
                  <a:moveTo>
                    <a:pt x="27074" y="-374"/>
                  </a:moveTo>
                  <a:cubicBezTo>
                    <a:pt x="41464" y="854"/>
                    <a:pt x="46643" y="17179"/>
                    <a:pt x="40599" y="26996"/>
                  </a:cubicBezTo>
                  <a:cubicBezTo>
                    <a:pt x="29591" y="44863"/>
                    <a:pt x="48219" y="61374"/>
                    <a:pt x="40575" y="71659"/>
                  </a:cubicBezTo>
                  <a:cubicBezTo>
                    <a:pt x="32933" y="81943"/>
                    <a:pt x="27647" y="95098"/>
                    <a:pt x="31689" y="102338"/>
                  </a:cubicBezTo>
                  <a:cubicBezTo>
                    <a:pt x="20487" y="95821"/>
                    <a:pt x="17934" y="84914"/>
                    <a:pt x="20989" y="74266"/>
                  </a:cubicBezTo>
                  <a:cubicBezTo>
                    <a:pt x="24044" y="63619"/>
                    <a:pt x="-4391" y="46238"/>
                    <a:pt x="364" y="33969"/>
                  </a:cubicBezTo>
                  <a:lnTo>
                    <a:pt x="27072" y="-373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23" name="任意多边形: 形状 2322">
              <a:extLst>
                <a:ext uri="{FF2B5EF4-FFF2-40B4-BE49-F238E27FC236}">
                  <a16:creationId xmlns:a16="http://schemas.microsoft.com/office/drawing/2014/main" id="{6ABA29BE-3D8A-B9D3-879C-7D56AE1CB516}"/>
                </a:ext>
              </a:extLst>
            </p:cNvPr>
            <p:cNvSpPr/>
            <p:nvPr/>
          </p:nvSpPr>
          <p:spPr>
            <a:xfrm flipV="1">
              <a:off x="8505352" y="5279919"/>
              <a:ext cx="52846" cy="29261"/>
            </a:xfrm>
            <a:custGeom>
              <a:avLst/>
              <a:gdLst>
                <a:gd name="connsiteX0" fmla="*/ 52668 w 52846"/>
                <a:gd name="connsiteY0" fmla="*/ 3883 h 29261"/>
                <a:gd name="connsiteX1" fmla="*/ 17902 w 52846"/>
                <a:gd name="connsiteY1" fmla="*/ 28079 h 29261"/>
                <a:gd name="connsiteX2" fmla="*/ 956 w 52846"/>
                <a:gd name="connsiteY2" fmla="*/ -392 h 29261"/>
                <a:gd name="connsiteX3" fmla="*/ 52668 w 52846"/>
                <a:gd name="connsiteY3" fmla="*/ 3882 h 29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846" h="29261">
                  <a:moveTo>
                    <a:pt x="52668" y="3883"/>
                  </a:moveTo>
                  <a:cubicBezTo>
                    <a:pt x="52633" y="21873"/>
                    <a:pt x="31728" y="31847"/>
                    <a:pt x="17902" y="28079"/>
                  </a:cubicBezTo>
                  <a:cubicBezTo>
                    <a:pt x="4083" y="24308"/>
                    <a:pt x="-3122" y="10359"/>
                    <a:pt x="956" y="-392"/>
                  </a:cubicBezTo>
                  <a:lnTo>
                    <a:pt x="52668" y="3882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24" name="任意多边形: 形状 2323">
              <a:extLst>
                <a:ext uri="{FF2B5EF4-FFF2-40B4-BE49-F238E27FC236}">
                  <a16:creationId xmlns:a16="http://schemas.microsoft.com/office/drawing/2014/main" id="{76870BAE-9CB6-4122-AA95-A371936F60E4}"/>
                </a:ext>
              </a:extLst>
            </p:cNvPr>
            <p:cNvSpPr/>
            <p:nvPr/>
          </p:nvSpPr>
          <p:spPr>
            <a:xfrm flipV="1">
              <a:off x="8558199" y="5278045"/>
              <a:ext cx="60455" cy="37337"/>
            </a:xfrm>
            <a:custGeom>
              <a:avLst/>
              <a:gdLst>
                <a:gd name="connsiteX0" fmla="*/ 58521 w 60455"/>
                <a:gd name="connsiteY0" fmla="*/ -391 h 37337"/>
                <a:gd name="connsiteX1" fmla="*/ 32895 w 60455"/>
                <a:gd name="connsiteY1" fmla="*/ 36528 h 37337"/>
                <a:gd name="connsiteX2" fmla="*/ -177 w 60455"/>
                <a:gd name="connsiteY2" fmla="*/ 10109 h 37337"/>
                <a:gd name="connsiteX3" fmla="*/ 58521 w 60455"/>
                <a:gd name="connsiteY3" fmla="*/ -392 h 37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455" h="37337">
                  <a:moveTo>
                    <a:pt x="58521" y="-391"/>
                  </a:moveTo>
                  <a:cubicBezTo>
                    <a:pt x="66236" y="18677"/>
                    <a:pt x="46875" y="33666"/>
                    <a:pt x="32895" y="36528"/>
                  </a:cubicBezTo>
                  <a:cubicBezTo>
                    <a:pt x="18921" y="39391"/>
                    <a:pt x="318" y="27220"/>
                    <a:pt x="-177" y="10109"/>
                  </a:cubicBezTo>
                  <a:lnTo>
                    <a:pt x="58521" y="-392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25" name="任意多边形: 形状 2324">
              <a:extLst>
                <a:ext uri="{FF2B5EF4-FFF2-40B4-BE49-F238E27FC236}">
                  <a16:creationId xmlns:a16="http://schemas.microsoft.com/office/drawing/2014/main" id="{70722B1A-DB74-547B-16F5-F499A8029854}"/>
                </a:ext>
              </a:extLst>
            </p:cNvPr>
            <p:cNvSpPr/>
            <p:nvPr/>
          </p:nvSpPr>
          <p:spPr>
            <a:xfrm flipV="1">
              <a:off x="8615805" y="5241051"/>
              <a:ext cx="45934" cy="91714"/>
            </a:xfrm>
            <a:custGeom>
              <a:avLst/>
              <a:gdLst>
                <a:gd name="connsiteX0" fmla="*/ 33538 w 45934"/>
                <a:gd name="connsiteY0" fmla="*/ -394 h 91714"/>
                <a:gd name="connsiteX1" fmla="*/ 34842 w 45934"/>
                <a:gd name="connsiteY1" fmla="*/ 53237 h 91714"/>
                <a:gd name="connsiteX2" fmla="*/ 9961 w 45934"/>
                <a:gd name="connsiteY2" fmla="*/ 91321 h 91714"/>
                <a:gd name="connsiteX3" fmla="*/ 9260 w 45934"/>
                <a:gd name="connsiteY3" fmla="*/ 55829 h 91714"/>
                <a:gd name="connsiteX4" fmla="*/ 2465 w 45934"/>
                <a:gd name="connsiteY4" fmla="*/ 13302 h 91714"/>
                <a:gd name="connsiteX5" fmla="*/ 33539 w 45934"/>
                <a:gd name="connsiteY5" fmla="*/ -394 h 91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934" h="91714">
                  <a:moveTo>
                    <a:pt x="33538" y="-394"/>
                  </a:moveTo>
                  <a:cubicBezTo>
                    <a:pt x="50033" y="9307"/>
                    <a:pt x="49192" y="39790"/>
                    <a:pt x="34842" y="53237"/>
                  </a:cubicBezTo>
                  <a:cubicBezTo>
                    <a:pt x="22860" y="64459"/>
                    <a:pt x="6713" y="74592"/>
                    <a:pt x="9961" y="91321"/>
                  </a:cubicBezTo>
                  <a:cubicBezTo>
                    <a:pt x="-730" y="81756"/>
                    <a:pt x="3342" y="68834"/>
                    <a:pt x="9260" y="55829"/>
                  </a:cubicBezTo>
                  <a:cubicBezTo>
                    <a:pt x="15178" y="42823"/>
                    <a:pt x="-7702" y="33355"/>
                    <a:pt x="2465" y="13302"/>
                  </a:cubicBezTo>
                  <a:lnTo>
                    <a:pt x="33539" y="-394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26" name="任意多边形: 形状 2325">
              <a:extLst>
                <a:ext uri="{FF2B5EF4-FFF2-40B4-BE49-F238E27FC236}">
                  <a16:creationId xmlns:a16="http://schemas.microsoft.com/office/drawing/2014/main" id="{14ABAFB0-B033-6000-B4F6-77F159E5B982}"/>
                </a:ext>
              </a:extLst>
            </p:cNvPr>
            <p:cNvSpPr/>
            <p:nvPr/>
          </p:nvSpPr>
          <p:spPr>
            <a:xfrm flipV="1">
              <a:off x="8647615" y="5316216"/>
              <a:ext cx="42747" cy="37869"/>
            </a:xfrm>
            <a:custGeom>
              <a:avLst/>
              <a:gdLst>
                <a:gd name="connsiteX0" fmla="*/ -176 w 42747"/>
                <a:gd name="connsiteY0" fmla="*/ 21412 h 37869"/>
                <a:gd name="connsiteX1" fmla="*/ 31877 w 42747"/>
                <a:gd name="connsiteY1" fmla="*/ 33391 h 37869"/>
                <a:gd name="connsiteX2" fmla="*/ 32572 w 42747"/>
                <a:gd name="connsiteY2" fmla="*/ -385 h 37869"/>
                <a:gd name="connsiteX3" fmla="*/ -176 w 42747"/>
                <a:gd name="connsiteY3" fmla="*/ 21412 h 37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747" h="37869">
                  <a:moveTo>
                    <a:pt x="-176" y="21412"/>
                  </a:moveTo>
                  <a:cubicBezTo>
                    <a:pt x="2945" y="33867"/>
                    <a:pt x="18524" y="43198"/>
                    <a:pt x="31877" y="33391"/>
                  </a:cubicBezTo>
                  <a:cubicBezTo>
                    <a:pt x="45234" y="23589"/>
                    <a:pt x="46762" y="8402"/>
                    <a:pt x="32572" y="-385"/>
                  </a:cubicBezTo>
                  <a:lnTo>
                    <a:pt x="-176" y="21412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27" name="任意多边形: 形状 2326">
              <a:extLst>
                <a:ext uri="{FF2B5EF4-FFF2-40B4-BE49-F238E27FC236}">
                  <a16:creationId xmlns:a16="http://schemas.microsoft.com/office/drawing/2014/main" id="{84B70DB5-FDC7-2762-345F-B225BB3BCDFB}"/>
                </a:ext>
              </a:extLst>
            </p:cNvPr>
            <p:cNvSpPr/>
            <p:nvPr/>
          </p:nvSpPr>
          <p:spPr>
            <a:xfrm flipV="1">
              <a:off x="8678214" y="5339501"/>
              <a:ext cx="41635" cy="39442"/>
            </a:xfrm>
            <a:custGeom>
              <a:avLst/>
              <a:gdLst>
                <a:gd name="connsiteX0" fmla="*/ -175 w 41635"/>
                <a:gd name="connsiteY0" fmla="*/ 25796 h 39442"/>
                <a:gd name="connsiteX1" fmla="*/ 33239 w 41635"/>
                <a:gd name="connsiteY1" fmla="*/ 33155 h 39442"/>
                <a:gd name="connsiteX2" fmla="*/ 29187 w 41635"/>
                <a:gd name="connsiteY2" fmla="*/ -380 h 39442"/>
                <a:gd name="connsiteX3" fmla="*/ -175 w 41635"/>
                <a:gd name="connsiteY3" fmla="*/ 25796 h 39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635" h="39442">
                  <a:moveTo>
                    <a:pt x="-175" y="25796"/>
                  </a:moveTo>
                  <a:cubicBezTo>
                    <a:pt x="4665" y="37684"/>
                    <a:pt x="21397" y="44737"/>
                    <a:pt x="33239" y="33155"/>
                  </a:cubicBezTo>
                  <a:cubicBezTo>
                    <a:pt x="45084" y="21577"/>
                    <a:pt x="44466" y="6327"/>
                    <a:pt x="29187" y="-380"/>
                  </a:cubicBezTo>
                  <a:lnTo>
                    <a:pt x="-175" y="25796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28" name="任意多边形: 形状 2327">
              <a:extLst>
                <a:ext uri="{FF2B5EF4-FFF2-40B4-BE49-F238E27FC236}">
                  <a16:creationId xmlns:a16="http://schemas.microsoft.com/office/drawing/2014/main" id="{4603FA67-1C8B-41C6-AF41-DD9AE886FC68}"/>
                </a:ext>
              </a:extLst>
            </p:cNvPr>
            <p:cNvSpPr/>
            <p:nvPr/>
          </p:nvSpPr>
          <p:spPr>
            <a:xfrm flipV="1">
              <a:off x="8705955" y="5364880"/>
              <a:ext cx="41131" cy="39910"/>
            </a:xfrm>
            <a:custGeom>
              <a:avLst/>
              <a:gdLst>
                <a:gd name="connsiteX0" fmla="*/ -175 w 41131"/>
                <a:gd name="connsiteY0" fmla="*/ 27239 h 39910"/>
                <a:gd name="connsiteX1" fmla="*/ 33574 w 41131"/>
                <a:gd name="connsiteY1" fmla="*/ 32921 h 39910"/>
                <a:gd name="connsiteX2" fmla="*/ 27850 w 41131"/>
                <a:gd name="connsiteY2" fmla="*/ -375 h 39910"/>
                <a:gd name="connsiteX3" fmla="*/ -175 w 41131"/>
                <a:gd name="connsiteY3" fmla="*/ 27238 h 39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131" h="39910">
                  <a:moveTo>
                    <a:pt x="-175" y="27239"/>
                  </a:moveTo>
                  <a:cubicBezTo>
                    <a:pt x="5254" y="38872"/>
                    <a:pt x="22322" y="45078"/>
                    <a:pt x="33574" y="32921"/>
                  </a:cubicBezTo>
                  <a:cubicBezTo>
                    <a:pt x="44825" y="20763"/>
                    <a:pt x="43446" y="5560"/>
                    <a:pt x="27850" y="-375"/>
                  </a:cubicBezTo>
                  <a:lnTo>
                    <a:pt x="-175" y="27238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29" name="任意多边形: 形状 2328">
              <a:extLst>
                <a:ext uri="{FF2B5EF4-FFF2-40B4-BE49-F238E27FC236}">
                  <a16:creationId xmlns:a16="http://schemas.microsoft.com/office/drawing/2014/main" id="{0652C43F-F63B-9CFA-D378-45A0378B4C76}"/>
                </a:ext>
              </a:extLst>
            </p:cNvPr>
            <p:cNvSpPr/>
            <p:nvPr/>
          </p:nvSpPr>
          <p:spPr>
            <a:xfrm flipV="1">
              <a:off x="8293751" y="5396067"/>
              <a:ext cx="64898" cy="55058"/>
            </a:xfrm>
            <a:custGeom>
              <a:avLst/>
              <a:gdLst>
                <a:gd name="connsiteX0" fmla="*/ 64716 w 64898"/>
                <a:gd name="connsiteY0" fmla="*/ 44054 h 55058"/>
                <a:gd name="connsiteX1" fmla="*/ 7650 w 64898"/>
                <a:gd name="connsiteY1" fmla="*/ 33915 h 55058"/>
                <a:gd name="connsiteX2" fmla="*/ 64716 w 64898"/>
                <a:gd name="connsiteY2" fmla="*/ 44054 h 55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898" h="55058">
                  <a:moveTo>
                    <a:pt x="64716" y="44054"/>
                  </a:moveTo>
                  <a:cubicBezTo>
                    <a:pt x="38677" y="60548"/>
                    <a:pt x="28387" y="58374"/>
                    <a:pt x="7650" y="33915"/>
                  </a:cubicBezTo>
                  <a:cubicBezTo>
                    <a:pt x="-18181" y="3447"/>
                    <a:pt x="24821" y="-29236"/>
                    <a:pt x="64716" y="44054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30" name="任意多边形: 形状 2329">
              <a:extLst>
                <a:ext uri="{FF2B5EF4-FFF2-40B4-BE49-F238E27FC236}">
                  <a16:creationId xmlns:a16="http://schemas.microsoft.com/office/drawing/2014/main" id="{F162F166-CCF6-B3DA-2C1A-3177C0183DF2}"/>
                </a:ext>
              </a:extLst>
            </p:cNvPr>
            <p:cNvSpPr/>
            <p:nvPr/>
          </p:nvSpPr>
          <p:spPr>
            <a:xfrm flipV="1">
              <a:off x="8267662" y="5351755"/>
              <a:ext cx="125380" cy="60925"/>
            </a:xfrm>
            <a:custGeom>
              <a:avLst/>
              <a:gdLst>
                <a:gd name="connsiteX0" fmla="*/ 124619 w 125380"/>
                <a:gd name="connsiteY0" fmla="*/ 33223 h 60925"/>
                <a:gd name="connsiteX1" fmla="*/ -183 w 125380"/>
                <a:gd name="connsiteY1" fmla="*/ 60549 h 60925"/>
                <a:gd name="connsiteX2" fmla="*/ 59739 w 125380"/>
                <a:gd name="connsiteY2" fmla="*/ 19324 h 60925"/>
                <a:gd name="connsiteX3" fmla="*/ 124623 w 125380"/>
                <a:gd name="connsiteY3" fmla="*/ 33223 h 60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5380" h="60925">
                  <a:moveTo>
                    <a:pt x="124619" y="33223"/>
                  </a:moveTo>
                  <a:cubicBezTo>
                    <a:pt x="94197" y="73731"/>
                    <a:pt x="32311" y="24170"/>
                    <a:pt x="-183" y="60549"/>
                  </a:cubicBezTo>
                  <a:cubicBezTo>
                    <a:pt x="-278" y="29028"/>
                    <a:pt x="48359" y="29746"/>
                    <a:pt x="59739" y="19324"/>
                  </a:cubicBezTo>
                  <a:cubicBezTo>
                    <a:pt x="79040" y="1655"/>
                    <a:pt x="131230" y="-19967"/>
                    <a:pt x="124623" y="33223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31" name="任意多边形: 形状 2330">
              <a:extLst>
                <a:ext uri="{FF2B5EF4-FFF2-40B4-BE49-F238E27FC236}">
                  <a16:creationId xmlns:a16="http://schemas.microsoft.com/office/drawing/2014/main" id="{9AA1517A-2FCF-B48E-024D-96ADC25DCD65}"/>
                </a:ext>
              </a:extLst>
            </p:cNvPr>
            <p:cNvSpPr/>
            <p:nvPr/>
          </p:nvSpPr>
          <p:spPr>
            <a:xfrm flipV="1">
              <a:off x="8251987" y="5439130"/>
              <a:ext cx="59633" cy="40344"/>
            </a:xfrm>
            <a:custGeom>
              <a:avLst/>
              <a:gdLst>
                <a:gd name="connsiteX0" fmla="*/ 59450 w 59633"/>
                <a:gd name="connsiteY0" fmla="*/ 29785 h 40344"/>
                <a:gd name="connsiteX1" fmla="*/ 236 w 59633"/>
                <a:gd name="connsiteY1" fmla="*/ 18831 h 40344"/>
                <a:gd name="connsiteX2" fmla="*/ 59450 w 59633"/>
                <a:gd name="connsiteY2" fmla="*/ 29785 h 40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633" h="40344">
                  <a:moveTo>
                    <a:pt x="59450" y="29785"/>
                  </a:moveTo>
                  <a:cubicBezTo>
                    <a:pt x="45294" y="51276"/>
                    <a:pt x="4720" y="34503"/>
                    <a:pt x="236" y="18831"/>
                  </a:cubicBezTo>
                  <a:cubicBezTo>
                    <a:pt x="-5458" y="-1077"/>
                    <a:pt x="48396" y="-16031"/>
                    <a:pt x="59450" y="29785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32" name="任意多边形: 形状 2331">
              <a:extLst>
                <a:ext uri="{FF2B5EF4-FFF2-40B4-BE49-F238E27FC236}">
                  <a16:creationId xmlns:a16="http://schemas.microsoft.com/office/drawing/2014/main" id="{613785F5-037F-A41C-75EF-A80417709183}"/>
                </a:ext>
              </a:extLst>
            </p:cNvPr>
            <p:cNvSpPr/>
            <p:nvPr/>
          </p:nvSpPr>
          <p:spPr>
            <a:xfrm flipV="1">
              <a:off x="7630955" y="5358195"/>
              <a:ext cx="516382" cy="232996"/>
            </a:xfrm>
            <a:custGeom>
              <a:avLst/>
              <a:gdLst>
                <a:gd name="connsiteX0" fmla="*/ 505213 w 516382"/>
                <a:gd name="connsiteY0" fmla="*/ 69592 h 232996"/>
                <a:gd name="connsiteX1" fmla="*/ 507777 w 516382"/>
                <a:gd name="connsiteY1" fmla="*/ 25501 h 232996"/>
                <a:gd name="connsiteX2" fmla="*/ 388215 w 516382"/>
                <a:gd name="connsiteY2" fmla="*/ 8670 h 232996"/>
                <a:gd name="connsiteX3" fmla="*/ 287772 w 516382"/>
                <a:gd name="connsiteY3" fmla="*/ 25462 h 232996"/>
                <a:gd name="connsiteX4" fmla="*/ 369586 w 516382"/>
                <a:gd name="connsiteY4" fmla="*/ 41156 h 232996"/>
                <a:gd name="connsiteX5" fmla="*/ 304038 w 516382"/>
                <a:gd name="connsiteY5" fmla="*/ 39115 h 232996"/>
                <a:gd name="connsiteX6" fmla="*/ 227614 w 516382"/>
                <a:gd name="connsiteY6" fmla="*/ 43970 h 232996"/>
                <a:gd name="connsiteX7" fmla="*/ 121859 w 516382"/>
                <a:gd name="connsiteY7" fmla="*/ 53234 h 232996"/>
                <a:gd name="connsiteX8" fmla="*/ -192 w 516382"/>
                <a:gd name="connsiteY8" fmla="*/ 93520 h 232996"/>
                <a:gd name="connsiteX9" fmla="*/ 107478 w 516382"/>
                <a:gd name="connsiteY9" fmla="*/ 95016 h 232996"/>
                <a:gd name="connsiteX10" fmla="*/ 233161 w 516382"/>
                <a:gd name="connsiteY10" fmla="*/ 90548 h 232996"/>
                <a:gd name="connsiteX11" fmla="*/ 167641 w 516382"/>
                <a:gd name="connsiteY11" fmla="*/ 109182 h 232996"/>
                <a:gd name="connsiteX12" fmla="*/ 77403 w 516382"/>
                <a:gd name="connsiteY12" fmla="*/ 136936 h 232996"/>
                <a:gd name="connsiteX13" fmla="*/ 135620 w 516382"/>
                <a:gd name="connsiteY13" fmla="*/ 135996 h 232996"/>
                <a:gd name="connsiteX14" fmla="*/ 211501 w 516382"/>
                <a:gd name="connsiteY14" fmla="*/ 121692 h 232996"/>
                <a:gd name="connsiteX15" fmla="*/ 322101 w 516382"/>
                <a:gd name="connsiteY15" fmla="*/ 107170 h 232996"/>
                <a:gd name="connsiteX16" fmla="*/ 275454 w 516382"/>
                <a:gd name="connsiteY16" fmla="*/ 126375 h 232996"/>
                <a:gd name="connsiteX17" fmla="*/ 216790 w 516382"/>
                <a:gd name="connsiteY17" fmla="*/ 157548 h 232996"/>
                <a:gd name="connsiteX18" fmla="*/ 306089 w 516382"/>
                <a:gd name="connsiteY18" fmla="*/ 136919 h 232996"/>
                <a:gd name="connsiteX19" fmla="*/ 393175 w 516382"/>
                <a:gd name="connsiteY19" fmla="*/ 96456 h 232996"/>
                <a:gd name="connsiteX20" fmla="*/ 314048 w 516382"/>
                <a:gd name="connsiteY20" fmla="*/ 178709 h 232996"/>
                <a:gd name="connsiteX21" fmla="*/ 264697 w 516382"/>
                <a:gd name="connsiteY21" fmla="*/ 226301 h 232996"/>
                <a:gd name="connsiteX22" fmla="*/ 314622 w 516382"/>
                <a:gd name="connsiteY22" fmla="*/ 208839 h 232996"/>
                <a:gd name="connsiteX23" fmla="*/ 377625 w 516382"/>
                <a:gd name="connsiteY23" fmla="*/ 144968 h 232996"/>
                <a:gd name="connsiteX24" fmla="*/ 442429 w 516382"/>
                <a:gd name="connsiteY24" fmla="*/ 96845 h 232996"/>
                <a:gd name="connsiteX25" fmla="*/ 422821 w 516382"/>
                <a:gd name="connsiteY25" fmla="*/ 124776 h 232996"/>
                <a:gd name="connsiteX26" fmla="*/ 505214 w 516382"/>
                <a:gd name="connsiteY26" fmla="*/ 69592 h 232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16382" h="232996">
                  <a:moveTo>
                    <a:pt x="505213" y="69592"/>
                  </a:moveTo>
                  <a:cubicBezTo>
                    <a:pt x="514122" y="59592"/>
                    <a:pt x="523395" y="45007"/>
                    <a:pt x="507777" y="25501"/>
                  </a:cubicBezTo>
                  <a:cubicBezTo>
                    <a:pt x="492152" y="5992"/>
                    <a:pt x="425435" y="-11646"/>
                    <a:pt x="388215" y="8670"/>
                  </a:cubicBezTo>
                  <a:cubicBezTo>
                    <a:pt x="350984" y="28984"/>
                    <a:pt x="310837" y="-6028"/>
                    <a:pt x="287772" y="25462"/>
                  </a:cubicBezTo>
                  <a:cubicBezTo>
                    <a:pt x="319969" y="12693"/>
                    <a:pt x="340644" y="45333"/>
                    <a:pt x="369586" y="41156"/>
                  </a:cubicBezTo>
                  <a:cubicBezTo>
                    <a:pt x="356958" y="57324"/>
                    <a:pt x="325024" y="25822"/>
                    <a:pt x="304038" y="39115"/>
                  </a:cubicBezTo>
                  <a:cubicBezTo>
                    <a:pt x="283052" y="52409"/>
                    <a:pt x="251782" y="25392"/>
                    <a:pt x="227614" y="43970"/>
                  </a:cubicBezTo>
                  <a:cubicBezTo>
                    <a:pt x="203442" y="62543"/>
                    <a:pt x="173495" y="21242"/>
                    <a:pt x="121859" y="53234"/>
                  </a:cubicBezTo>
                  <a:cubicBezTo>
                    <a:pt x="82362" y="77708"/>
                    <a:pt x="4744" y="62619"/>
                    <a:pt x="-192" y="93520"/>
                  </a:cubicBezTo>
                  <a:cubicBezTo>
                    <a:pt x="41337" y="74839"/>
                    <a:pt x="70068" y="86204"/>
                    <a:pt x="107478" y="95016"/>
                  </a:cubicBezTo>
                  <a:cubicBezTo>
                    <a:pt x="167638" y="109182"/>
                    <a:pt x="198242" y="66378"/>
                    <a:pt x="233161" y="90548"/>
                  </a:cubicBezTo>
                  <a:cubicBezTo>
                    <a:pt x="209308" y="89863"/>
                    <a:pt x="186436" y="96733"/>
                    <a:pt x="167641" y="109182"/>
                  </a:cubicBezTo>
                  <a:cubicBezTo>
                    <a:pt x="144045" y="124809"/>
                    <a:pt x="93390" y="102854"/>
                    <a:pt x="77403" y="136936"/>
                  </a:cubicBezTo>
                  <a:cubicBezTo>
                    <a:pt x="94179" y="129035"/>
                    <a:pt x="108471" y="129238"/>
                    <a:pt x="135620" y="135996"/>
                  </a:cubicBezTo>
                  <a:cubicBezTo>
                    <a:pt x="163423" y="142918"/>
                    <a:pt x="180780" y="116075"/>
                    <a:pt x="211501" y="121692"/>
                  </a:cubicBezTo>
                  <a:cubicBezTo>
                    <a:pt x="259535" y="130471"/>
                    <a:pt x="270800" y="90661"/>
                    <a:pt x="322101" y="107170"/>
                  </a:cubicBezTo>
                  <a:cubicBezTo>
                    <a:pt x="316402" y="116230"/>
                    <a:pt x="297190" y="124588"/>
                    <a:pt x="275454" y="126375"/>
                  </a:cubicBezTo>
                  <a:cubicBezTo>
                    <a:pt x="253718" y="128162"/>
                    <a:pt x="241842" y="155836"/>
                    <a:pt x="216790" y="157548"/>
                  </a:cubicBezTo>
                  <a:cubicBezTo>
                    <a:pt x="233644" y="178996"/>
                    <a:pt x="268858" y="138309"/>
                    <a:pt x="306089" y="136919"/>
                  </a:cubicBezTo>
                  <a:cubicBezTo>
                    <a:pt x="348113" y="135350"/>
                    <a:pt x="370242" y="113976"/>
                    <a:pt x="393175" y="96456"/>
                  </a:cubicBezTo>
                  <a:cubicBezTo>
                    <a:pt x="359490" y="118068"/>
                    <a:pt x="366587" y="158497"/>
                    <a:pt x="314048" y="178709"/>
                  </a:cubicBezTo>
                  <a:cubicBezTo>
                    <a:pt x="291132" y="187520"/>
                    <a:pt x="295247" y="229824"/>
                    <a:pt x="264697" y="226301"/>
                  </a:cubicBezTo>
                  <a:cubicBezTo>
                    <a:pt x="272912" y="237977"/>
                    <a:pt x="300243" y="234278"/>
                    <a:pt x="314622" y="208839"/>
                  </a:cubicBezTo>
                  <a:cubicBezTo>
                    <a:pt x="328999" y="183395"/>
                    <a:pt x="351614" y="199694"/>
                    <a:pt x="377625" y="144968"/>
                  </a:cubicBezTo>
                  <a:cubicBezTo>
                    <a:pt x="388361" y="122381"/>
                    <a:pt x="430627" y="121195"/>
                    <a:pt x="442429" y="96845"/>
                  </a:cubicBezTo>
                  <a:cubicBezTo>
                    <a:pt x="444580" y="105826"/>
                    <a:pt x="436457" y="117501"/>
                    <a:pt x="422821" y="124776"/>
                  </a:cubicBezTo>
                  <a:cubicBezTo>
                    <a:pt x="441570" y="136318"/>
                    <a:pt x="492871" y="100830"/>
                    <a:pt x="505214" y="69592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33" name="任意多边形: 形状 2332">
              <a:extLst>
                <a:ext uri="{FF2B5EF4-FFF2-40B4-BE49-F238E27FC236}">
                  <a16:creationId xmlns:a16="http://schemas.microsoft.com/office/drawing/2014/main" id="{FE08A868-6535-12F8-FA40-EC5965DB32AC}"/>
                </a:ext>
              </a:extLst>
            </p:cNvPr>
            <p:cNvSpPr/>
            <p:nvPr/>
          </p:nvSpPr>
          <p:spPr>
            <a:xfrm flipV="1">
              <a:off x="8125284" y="5478228"/>
              <a:ext cx="61678" cy="48183"/>
            </a:xfrm>
            <a:custGeom>
              <a:avLst/>
              <a:gdLst>
                <a:gd name="connsiteX0" fmla="*/ 61491 w 61678"/>
                <a:gd name="connsiteY0" fmla="*/ 8150 h 48183"/>
                <a:gd name="connsiteX1" fmla="*/ 6585 w 61678"/>
                <a:gd name="connsiteY1" fmla="*/ 47830 h 48183"/>
                <a:gd name="connsiteX2" fmla="*/ 8731 w 61678"/>
                <a:gd name="connsiteY2" fmla="*/ -353 h 48183"/>
                <a:gd name="connsiteX3" fmla="*/ 61491 w 61678"/>
                <a:gd name="connsiteY3" fmla="*/ 8150 h 48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678" h="48183">
                  <a:moveTo>
                    <a:pt x="61491" y="8150"/>
                  </a:moveTo>
                  <a:cubicBezTo>
                    <a:pt x="52762" y="32199"/>
                    <a:pt x="18968" y="31281"/>
                    <a:pt x="6585" y="47830"/>
                  </a:cubicBezTo>
                  <a:cubicBezTo>
                    <a:pt x="-306" y="36952"/>
                    <a:pt x="-5207" y="17189"/>
                    <a:pt x="8731" y="-353"/>
                  </a:cubicBezTo>
                  <a:cubicBezTo>
                    <a:pt x="16634" y="85"/>
                    <a:pt x="54650" y="5954"/>
                    <a:pt x="61491" y="8150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34" name="任意多边形: 形状 2333">
              <a:extLst>
                <a:ext uri="{FF2B5EF4-FFF2-40B4-BE49-F238E27FC236}">
                  <a16:creationId xmlns:a16="http://schemas.microsoft.com/office/drawing/2014/main" id="{48434D10-6924-3595-10F4-1085984A0368}"/>
                </a:ext>
              </a:extLst>
            </p:cNvPr>
            <p:cNvSpPr/>
            <p:nvPr/>
          </p:nvSpPr>
          <p:spPr>
            <a:xfrm flipV="1">
              <a:off x="8173641" y="5477176"/>
              <a:ext cx="64041" cy="40731"/>
            </a:xfrm>
            <a:custGeom>
              <a:avLst/>
              <a:gdLst>
                <a:gd name="connsiteX0" fmla="*/ 63856 w 64041"/>
                <a:gd name="connsiteY0" fmla="*/ 20363 h 40731"/>
                <a:gd name="connsiteX1" fmla="*/ 3022 w 64041"/>
                <a:gd name="connsiteY1" fmla="*/ 40378 h 40731"/>
                <a:gd name="connsiteX2" fmla="*/ 13166 w 64041"/>
                <a:gd name="connsiteY2" fmla="*/ -354 h 40731"/>
                <a:gd name="connsiteX3" fmla="*/ 63855 w 64041"/>
                <a:gd name="connsiteY3" fmla="*/ 20362 h 40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041" h="40731">
                  <a:moveTo>
                    <a:pt x="63856" y="20363"/>
                  </a:moveTo>
                  <a:cubicBezTo>
                    <a:pt x="45660" y="50946"/>
                    <a:pt x="19579" y="20092"/>
                    <a:pt x="3022" y="40378"/>
                  </a:cubicBezTo>
                  <a:cubicBezTo>
                    <a:pt x="-2351" y="30168"/>
                    <a:pt x="-2212" y="13200"/>
                    <a:pt x="13166" y="-354"/>
                  </a:cubicBezTo>
                  <a:lnTo>
                    <a:pt x="63855" y="20362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35" name="任意多边形: 形状 2334">
              <a:extLst>
                <a:ext uri="{FF2B5EF4-FFF2-40B4-BE49-F238E27FC236}">
                  <a16:creationId xmlns:a16="http://schemas.microsoft.com/office/drawing/2014/main" id="{DE065472-1FD6-406F-91C9-B13274AFFA59}"/>
                </a:ext>
              </a:extLst>
            </p:cNvPr>
            <p:cNvSpPr/>
            <p:nvPr/>
          </p:nvSpPr>
          <p:spPr>
            <a:xfrm flipV="1">
              <a:off x="8195236" y="5448675"/>
              <a:ext cx="77807" cy="50982"/>
            </a:xfrm>
            <a:custGeom>
              <a:avLst/>
              <a:gdLst>
                <a:gd name="connsiteX0" fmla="*/ 77623 w 77807"/>
                <a:gd name="connsiteY0" fmla="*/ 22706 h 50982"/>
                <a:gd name="connsiteX1" fmla="*/ 21 w 77807"/>
                <a:gd name="connsiteY1" fmla="*/ 50624 h 50982"/>
                <a:gd name="connsiteX2" fmla="*/ 46132 w 77807"/>
                <a:gd name="connsiteY2" fmla="*/ -358 h 50982"/>
                <a:gd name="connsiteX3" fmla="*/ 77623 w 77807"/>
                <a:gd name="connsiteY3" fmla="*/ 22705 h 50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807" h="50982">
                  <a:moveTo>
                    <a:pt x="77623" y="22706"/>
                  </a:moveTo>
                  <a:cubicBezTo>
                    <a:pt x="47835" y="63356"/>
                    <a:pt x="18659" y="28475"/>
                    <a:pt x="21" y="50624"/>
                  </a:cubicBezTo>
                  <a:cubicBezTo>
                    <a:pt x="-2910" y="33970"/>
                    <a:pt x="26080" y="5805"/>
                    <a:pt x="46132" y="-358"/>
                  </a:cubicBezTo>
                  <a:lnTo>
                    <a:pt x="77623" y="22705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36" name="任意多边形: 形状 2335">
              <a:extLst>
                <a:ext uri="{FF2B5EF4-FFF2-40B4-BE49-F238E27FC236}">
                  <a16:creationId xmlns:a16="http://schemas.microsoft.com/office/drawing/2014/main" id="{E9886D8A-5EF6-BE77-18BE-5F110AAAF586}"/>
                </a:ext>
              </a:extLst>
            </p:cNvPr>
            <p:cNvSpPr/>
            <p:nvPr/>
          </p:nvSpPr>
          <p:spPr>
            <a:xfrm flipV="1">
              <a:off x="8373319" y="5326235"/>
              <a:ext cx="59744" cy="59039"/>
            </a:xfrm>
            <a:custGeom>
              <a:avLst/>
              <a:gdLst>
                <a:gd name="connsiteX0" fmla="*/ 59564 w 59744"/>
                <a:gd name="connsiteY0" fmla="*/ 40579 h 59039"/>
                <a:gd name="connsiteX1" fmla="*/ 14068 w 59744"/>
                <a:gd name="connsiteY1" fmla="*/ 48704 h 59039"/>
                <a:gd name="connsiteX2" fmla="*/ 10750 w 59744"/>
                <a:gd name="connsiteY2" fmla="*/ -381 h 59039"/>
                <a:gd name="connsiteX3" fmla="*/ 59563 w 59744"/>
                <a:gd name="connsiteY3" fmla="*/ 40579 h 59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744" h="59039">
                  <a:moveTo>
                    <a:pt x="59564" y="40579"/>
                  </a:moveTo>
                  <a:cubicBezTo>
                    <a:pt x="58419" y="61990"/>
                    <a:pt x="28639" y="63973"/>
                    <a:pt x="14068" y="48704"/>
                  </a:cubicBezTo>
                  <a:cubicBezTo>
                    <a:pt x="-507" y="33431"/>
                    <a:pt x="-7465" y="3532"/>
                    <a:pt x="10750" y="-381"/>
                  </a:cubicBezTo>
                  <a:lnTo>
                    <a:pt x="59563" y="40579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37" name="任意多边形: 形状 2336">
              <a:extLst>
                <a:ext uri="{FF2B5EF4-FFF2-40B4-BE49-F238E27FC236}">
                  <a16:creationId xmlns:a16="http://schemas.microsoft.com/office/drawing/2014/main" id="{7BAB351E-8210-B2D4-4C1A-08435FD8B39D}"/>
                </a:ext>
              </a:extLst>
            </p:cNvPr>
            <p:cNvSpPr/>
            <p:nvPr/>
          </p:nvSpPr>
          <p:spPr>
            <a:xfrm flipV="1">
              <a:off x="8426421" y="5296630"/>
              <a:ext cx="62959" cy="47687"/>
            </a:xfrm>
            <a:custGeom>
              <a:avLst/>
              <a:gdLst>
                <a:gd name="connsiteX0" fmla="*/ 62779 w 62959"/>
                <a:gd name="connsiteY0" fmla="*/ 29262 h 47687"/>
                <a:gd name="connsiteX1" fmla="*/ 16013 w 62959"/>
                <a:gd name="connsiteY1" fmla="*/ 37098 h 47687"/>
                <a:gd name="connsiteX2" fmla="*/ 6431 w 62959"/>
                <a:gd name="connsiteY2" fmla="*/ -387 h 47687"/>
                <a:gd name="connsiteX3" fmla="*/ 62779 w 62959"/>
                <a:gd name="connsiteY3" fmla="*/ 29262 h 47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959" h="47687">
                  <a:moveTo>
                    <a:pt x="62779" y="29262"/>
                  </a:moveTo>
                  <a:cubicBezTo>
                    <a:pt x="47221" y="45104"/>
                    <a:pt x="25008" y="56450"/>
                    <a:pt x="16013" y="37098"/>
                  </a:cubicBezTo>
                  <a:cubicBezTo>
                    <a:pt x="7050" y="38419"/>
                    <a:pt x="-9412" y="16723"/>
                    <a:pt x="6431" y="-387"/>
                  </a:cubicBezTo>
                  <a:lnTo>
                    <a:pt x="62779" y="29262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38" name="任意多边形: 形状 2337">
              <a:extLst>
                <a:ext uri="{FF2B5EF4-FFF2-40B4-BE49-F238E27FC236}">
                  <a16:creationId xmlns:a16="http://schemas.microsoft.com/office/drawing/2014/main" id="{4D29E187-B03D-98D5-3493-4A19D1B092ED}"/>
                </a:ext>
              </a:extLst>
            </p:cNvPr>
            <p:cNvSpPr/>
            <p:nvPr/>
          </p:nvSpPr>
          <p:spPr>
            <a:xfrm flipV="1">
              <a:off x="8411485" y="5258948"/>
              <a:ext cx="97540" cy="62055"/>
            </a:xfrm>
            <a:custGeom>
              <a:avLst/>
              <a:gdLst>
                <a:gd name="connsiteX0" fmla="*/ 97360 w 97540"/>
                <a:gd name="connsiteY0" fmla="*/ 10347 h 62055"/>
                <a:gd name="connsiteX1" fmla="*/ 55782 w 97540"/>
                <a:gd name="connsiteY1" fmla="*/ 53023 h 62055"/>
                <a:gd name="connsiteX2" fmla="*/ -180 w 97540"/>
                <a:gd name="connsiteY2" fmla="*/ 55796 h 62055"/>
                <a:gd name="connsiteX3" fmla="*/ 34227 w 97540"/>
                <a:gd name="connsiteY3" fmla="*/ 36183 h 62055"/>
                <a:gd name="connsiteX4" fmla="*/ 74770 w 97540"/>
                <a:gd name="connsiteY4" fmla="*/ -393 h 62055"/>
                <a:gd name="connsiteX5" fmla="*/ 97359 w 97540"/>
                <a:gd name="connsiteY5" fmla="*/ 10347 h 62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7540" h="62055">
                  <a:moveTo>
                    <a:pt x="97360" y="10347"/>
                  </a:moveTo>
                  <a:cubicBezTo>
                    <a:pt x="92777" y="42656"/>
                    <a:pt x="72534" y="54798"/>
                    <a:pt x="55782" y="53023"/>
                  </a:cubicBezTo>
                  <a:cubicBezTo>
                    <a:pt x="24851" y="49747"/>
                    <a:pt x="10746" y="71750"/>
                    <a:pt x="-180" y="55796"/>
                  </a:cubicBezTo>
                  <a:cubicBezTo>
                    <a:pt x="18287" y="57442"/>
                    <a:pt x="21909" y="39085"/>
                    <a:pt x="34227" y="36183"/>
                  </a:cubicBezTo>
                  <a:cubicBezTo>
                    <a:pt x="46543" y="33281"/>
                    <a:pt x="41624" y="9172"/>
                    <a:pt x="74770" y="-393"/>
                  </a:cubicBezTo>
                  <a:lnTo>
                    <a:pt x="97359" y="10347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39" name="任意多边形: 形状 2338">
              <a:extLst>
                <a:ext uri="{FF2B5EF4-FFF2-40B4-BE49-F238E27FC236}">
                  <a16:creationId xmlns:a16="http://schemas.microsoft.com/office/drawing/2014/main" id="{C05C6FA7-F368-8DFE-267A-594FDD246342}"/>
                </a:ext>
              </a:extLst>
            </p:cNvPr>
            <p:cNvSpPr/>
            <p:nvPr/>
          </p:nvSpPr>
          <p:spPr>
            <a:xfrm flipV="1">
              <a:off x="8267166" y="5553479"/>
              <a:ext cx="47136" cy="59995"/>
            </a:xfrm>
            <a:custGeom>
              <a:avLst/>
              <a:gdLst>
                <a:gd name="connsiteX0" fmla="*/ -21 w 47136"/>
                <a:gd name="connsiteY0" fmla="*/ 16529 h 59995"/>
                <a:gd name="connsiteX1" fmla="*/ 28308 w 47136"/>
                <a:gd name="connsiteY1" fmla="*/ 215 h 59995"/>
                <a:gd name="connsiteX2" fmla="*/ 38598 w 47136"/>
                <a:gd name="connsiteY2" fmla="*/ 56864 h 59995"/>
                <a:gd name="connsiteX3" fmla="*/ -21 w 47136"/>
                <a:gd name="connsiteY3" fmla="*/ 16529 h 59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136" h="59995">
                  <a:moveTo>
                    <a:pt x="-21" y="16529"/>
                  </a:moveTo>
                  <a:cubicBezTo>
                    <a:pt x="-501" y="9751"/>
                    <a:pt x="14732" y="-3159"/>
                    <a:pt x="28308" y="215"/>
                  </a:cubicBezTo>
                  <a:cubicBezTo>
                    <a:pt x="46299" y="4695"/>
                    <a:pt x="54222" y="43698"/>
                    <a:pt x="38598" y="56864"/>
                  </a:cubicBezTo>
                  <a:cubicBezTo>
                    <a:pt x="22980" y="70027"/>
                    <a:pt x="-2457" y="33314"/>
                    <a:pt x="-21" y="16529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40" name="任意多边形: 形状 2339">
              <a:extLst>
                <a:ext uri="{FF2B5EF4-FFF2-40B4-BE49-F238E27FC236}">
                  <a16:creationId xmlns:a16="http://schemas.microsoft.com/office/drawing/2014/main" id="{8DC741A2-9EC6-222E-514C-A3ECCC70FDDB}"/>
                </a:ext>
              </a:extLst>
            </p:cNvPr>
            <p:cNvSpPr/>
            <p:nvPr/>
          </p:nvSpPr>
          <p:spPr>
            <a:xfrm flipV="1">
              <a:off x="8247326" y="5574754"/>
              <a:ext cx="37731" cy="23374"/>
            </a:xfrm>
            <a:custGeom>
              <a:avLst/>
              <a:gdLst>
                <a:gd name="connsiteX0" fmla="*/ -184 w 37731"/>
                <a:gd name="connsiteY0" fmla="*/ 12733 h 23374"/>
                <a:gd name="connsiteX1" fmla="*/ 36837 w 37731"/>
                <a:gd name="connsiteY1" fmla="*/ 23038 h 23374"/>
                <a:gd name="connsiteX2" fmla="*/ -184 w 37731"/>
                <a:gd name="connsiteY2" fmla="*/ 12733 h 23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731" h="23374">
                  <a:moveTo>
                    <a:pt x="-184" y="12733"/>
                  </a:moveTo>
                  <a:cubicBezTo>
                    <a:pt x="18636" y="-11713"/>
                    <a:pt x="41928" y="1851"/>
                    <a:pt x="36837" y="23038"/>
                  </a:cubicBezTo>
                  <a:cubicBezTo>
                    <a:pt x="30634" y="20980"/>
                    <a:pt x="7964" y="13559"/>
                    <a:pt x="-184" y="12733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41" name="任意多边形: 形状 2340">
              <a:extLst>
                <a:ext uri="{FF2B5EF4-FFF2-40B4-BE49-F238E27FC236}">
                  <a16:creationId xmlns:a16="http://schemas.microsoft.com/office/drawing/2014/main" id="{3D8C9996-09CF-CA99-11AC-FBAE5638FF95}"/>
                </a:ext>
              </a:extLst>
            </p:cNvPr>
            <p:cNvSpPr/>
            <p:nvPr/>
          </p:nvSpPr>
          <p:spPr>
            <a:xfrm flipV="1">
              <a:off x="7945796" y="5548400"/>
              <a:ext cx="356801" cy="71272"/>
            </a:xfrm>
            <a:custGeom>
              <a:avLst/>
              <a:gdLst>
                <a:gd name="connsiteX0" fmla="*/ 188472 w 356801"/>
                <a:gd name="connsiteY0" fmla="*/ 58921 h 71272"/>
                <a:gd name="connsiteX1" fmla="*/ 94607 w 356801"/>
                <a:gd name="connsiteY1" fmla="*/ 34524 h 71272"/>
                <a:gd name="connsiteX2" fmla="*/ -187 w 356801"/>
                <a:gd name="connsiteY2" fmla="*/ 17253 h 71272"/>
                <a:gd name="connsiteX3" fmla="*/ 99686 w 356801"/>
                <a:gd name="connsiteY3" fmla="*/ 2995 h 71272"/>
                <a:gd name="connsiteX4" fmla="*/ 203369 w 356801"/>
                <a:gd name="connsiteY4" fmla="*/ 22261 h 71272"/>
                <a:gd name="connsiteX5" fmla="*/ 356615 w 356801"/>
                <a:gd name="connsiteY5" fmla="*/ 61319 h 71272"/>
                <a:gd name="connsiteX6" fmla="*/ 188475 w 356801"/>
                <a:gd name="connsiteY6" fmla="*/ 58921 h 71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6801" h="71272">
                  <a:moveTo>
                    <a:pt x="188472" y="58921"/>
                  </a:moveTo>
                  <a:cubicBezTo>
                    <a:pt x="174947" y="47889"/>
                    <a:pt x="149379" y="60816"/>
                    <a:pt x="94607" y="34524"/>
                  </a:cubicBezTo>
                  <a:cubicBezTo>
                    <a:pt x="39835" y="8232"/>
                    <a:pt x="25370" y="42988"/>
                    <a:pt x="-187" y="17253"/>
                  </a:cubicBezTo>
                  <a:cubicBezTo>
                    <a:pt x="49189" y="23000"/>
                    <a:pt x="63710" y="-10786"/>
                    <a:pt x="99686" y="2995"/>
                  </a:cubicBezTo>
                  <a:cubicBezTo>
                    <a:pt x="154323" y="23923"/>
                    <a:pt x="175041" y="2829"/>
                    <a:pt x="203369" y="22261"/>
                  </a:cubicBezTo>
                  <a:cubicBezTo>
                    <a:pt x="243811" y="50005"/>
                    <a:pt x="314822" y="3937"/>
                    <a:pt x="356615" y="61319"/>
                  </a:cubicBezTo>
                  <a:cubicBezTo>
                    <a:pt x="335475" y="81246"/>
                    <a:pt x="218454" y="64983"/>
                    <a:pt x="188475" y="58921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42" name="任意多边形: 形状 2341">
              <a:extLst>
                <a:ext uri="{FF2B5EF4-FFF2-40B4-BE49-F238E27FC236}">
                  <a16:creationId xmlns:a16="http://schemas.microsoft.com/office/drawing/2014/main" id="{9C79584F-4D8D-B51D-07D6-241309737983}"/>
                </a:ext>
              </a:extLst>
            </p:cNvPr>
            <p:cNvSpPr/>
            <p:nvPr/>
          </p:nvSpPr>
          <p:spPr>
            <a:xfrm flipV="1">
              <a:off x="9119936" y="5354410"/>
              <a:ext cx="72003" cy="194001"/>
            </a:xfrm>
            <a:custGeom>
              <a:avLst/>
              <a:gdLst>
                <a:gd name="connsiteX0" fmla="*/ -166 w 72003"/>
                <a:gd name="connsiteY0" fmla="*/ 186827 h 194001"/>
                <a:gd name="connsiteX1" fmla="*/ 27076 w 72003"/>
                <a:gd name="connsiteY1" fmla="*/ 80266 h 194001"/>
                <a:gd name="connsiteX2" fmla="*/ 71838 w 72003"/>
                <a:gd name="connsiteY2" fmla="*/ -363 h 194001"/>
                <a:gd name="connsiteX3" fmla="*/ 47751 w 72003"/>
                <a:gd name="connsiteY3" fmla="*/ 80238 h 194001"/>
                <a:gd name="connsiteX4" fmla="*/ 18305 w 72003"/>
                <a:gd name="connsiteY4" fmla="*/ 193639 h 194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003" h="194001">
                  <a:moveTo>
                    <a:pt x="-166" y="186827"/>
                  </a:moveTo>
                  <a:cubicBezTo>
                    <a:pt x="24523" y="157033"/>
                    <a:pt x="-300" y="116127"/>
                    <a:pt x="27076" y="80266"/>
                  </a:cubicBezTo>
                  <a:cubicBezTo>
                    <a:pt x="54461" y="44407"/>
                    <a:pt x="37774" y="10329"/>
                    <a:pt x="71838" y="-363"/>
                  </a:cubicBezTo>
                  <a:cubicBezTo>
                    <a:pt x="49314" y="24255"/>
                    <a:pt x="71197" y="54499"/>
                    <a:pt x="47751" y="80238"/>
                  </a:cubicBezTo>
                  <a:cubicBezTo>
                    <a:pt x="20256" y="110426"/>
                    <a:pt x="39805" y="169132"/>
                    <a:pt x="18305" y="19363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43" name="任意多边形: 形状 2342">
              <a:extLst>
                <a:ext uri="{FF2B5EF4-FFF2-40B4-BE49-F238E27FC236}">
                  <a16:creationId xmlns:a16="http://schemas.microsoft.com/office/drawing/2014/main" id="{C11FE318-CE6A-21BA-7838-315299242018}"/>
                </a:ext>
              </a:extLst>
            </p:cNvPr>
            <p:cNvSpPr/>
            <p:nvPr/>
          </p:nvSpPr>
          <p:spPr>
            <a:xfrm flipV="1">
              <a:off x="9088497" y="5662569"/>
              <a:ext cx="87545" cy="118189"/>
            </a:xfrm>
            <a:custGeom>
              <a:avLst/>
              <a:gdLst>
                <a:gd name="connsiteX0" fmla="*/ 40202 w 87545"/>
                <a:gd name="connsiteY0" fmla="*/ 117878 h 118189"/>
                <a:gd name="connsiteX1" fmla="*/ -166 w 87545"/>
                <a:gd name="connsiteY1" fmla="*/ 86818 h 118189"/>
                <a:gd name="connsiteX2" fmla="*/ 43282 w 87545"/>
                <a:gd name="connsiteY2" fmla="*/ 78903 h 118189"/>
                <a:gd name="connsiteX3" fmla="*/ 21803 w 87545"/>
                <a:gd name="connsiteY3" fmla="*/ 9741 h 118189"/>
                <a:gd name="connsiteX4" fmla="*/ 53438 w 87545"/>
                <a:gd name="connsiteY4" fmla="*/ 48514 h 118189"/>
                <a:gd name="connsiteX5" fmla="*/ 55729 w 87545"/>
                <a:gd name="connsiteY5" fmla="*/ -312 h 118189"/>
                <a:gd name="connsiteX6" fmla="*/ 87379 w 87545"/>
                <a:gd name="connsiteY6" fmla="*/ 65125 h 118189"/>
                <a:gd name="connsiteX7" fmla="*/ 40202 w 87545"/>
                <a:gd name="connsiteY7" fmla="*/ 117877 h 118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7545" h="118189">
                  <a:moveTo>
                    <a:pt x="40202" y="117878"/>
                  </a:moveTo>
                  <a:cubicBezTo>
                    <a:pt x="37767" y="101996"/>
                    <a:pt x="22960" y="80338"/>
                    <a:pt x="-166" y="86818"/>
                  </a:cubicBezTo>
                  <a:cubicBezTo>
                    <a:pt x="6145" y="73564"/>
                    <a:pt x="25630" y="69941"/>
                    <a:pt x="43282" y="78903"/>
                  </a:cubicBezTo>
                  <a:cubicBezTo>
                    <a:pt x="12490" y="58659"/>
                    <a:pt x="4795" y="27597"/>
                    <a:pt x="21803" y="9741"/>
                  </a:cubicBezTo>
                  <a:cubicBezTo>
                    <a:pt x="24641" y="35711"/>
                    <a:pt x="52306" y="31255"/>
                    <a:pt x="53438" y="48514"/>
                  </a:cubicBezTo>
                  <a:cubicBezTo>
                    <a:pt x="62815" y="34949"/>
                    <a:pt x="63007" y="10321"/>
                    <a:pt x="55729" y="-312"/>
                  </a:cubicBezTo>
                  <a:cubicBezTo>
                    <a:pt x="84251" y="7758"/>
                    <a:pt x="70863" y="51089"/>
                    <a:pt x="87379" y="65125"/>
                  </a:cubicBezTo>
                  <a:lnTo>
                    <a:pt x="40202" y="117877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44" name="任意多边形: 形状 2343">
              <a:extLst>
                <a:ext uri="{FF2B5EF4-FFF2-40B4-BE49-F238E27FC236}">
                  <a16:creationId xmlns:a16="http://schemas.microsoft.com/office/drawing/2014/main" id="{C60DF476-A2F1-102D-C701-C0E33454A172}"/>
                </a:ext>
              </a:extLst>
            </p:cNvPr>
            <p:cNvSpPr/>
            <p:nvPr/>
          </p:nvSpPr>
          <p:spPr>
            <a:xfrm flipV="1">
              <a:off x="8702048" y="5691065"/>
              <a:ext cx="98919" cy="102928"/>
            </a:xfrm>
            <a:custGeom>
              <a:avLst/>
              <a:gdLst>
                <a:gd name="connsiteX0" fmla="*/ 98745 w 98919"/>
                <a:gd name="connsiteY0" fmla="*/ 58846 h 102928"/>
                <a:gd name="connsiteX1" fmla="*/ 64060 w 98919"/>
                <a:gd name="connsiteY1" fmla="*/ 84897 h 102928"/>
                <a:gd name="connsiteX2" fmla="*/ 39806 w 98919"/>
                <a:gd name="connsiteY2" fmla="*/ 101623 h 102928"/>
                <a:gd name="connsiteX3" fmla="*/ 69494 w 98919"/>
                <a:gd name="connsiteY3" fmla="*/ 59948 h 102928"/>
                <a:gd name="connsiteX4" fmla="*/ -174 w 98919"/>
                <a:gd name="connsiteY4" fmla="*/ 53979 h 102928"/>
                <a:gd name="connsiteX5" fmla="*/ 60164 w 98919"/>
                <a:gd name="connsiteY5" fmla="*/ 33183 h 102928"/>
                <a:gd name="connsiteX6" fmla="*/ 39057 w 98919"/>
                <a:gd name="connsiteY6" fmla="*/ 2448 h 102928"/>
                <a:gd name="connsiteX7" fmla="*/ 84321 w 98919"/>
                <a:gd name="connsiteY7" fmla="*/ 20606 h 102928"/>
                <a:gd name="connsiteX8" fmla="*/ 98743 w 98919"/>
                <a:gd name="connsiteY8" fmla="*/ 58844 h 102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8919" h="102928">
                  <a:moveTo>
                    <a:pt x="98745" y="58846"/>
                  </a:moveTo>
                  <a:cubicBezTo>
                    <a:pt x="90288" y="87615"/>
                    <a:pt x="68813" y="71681"/>
                    <a:pt x="64060" y="84897"/>
                  </a:cubicBezTo>
                  <a:cubicBezTo>
                    <a:pt x="59627" y="97237"/>
                    <a:pt x="48583" y="105595"/>
                    <a:pt x="39806" y="101623"/>
                  </a:cubicBezTo>
                  <a:cubicBezTo>
                    <a:pt x="55760" y="90698"/>
                    <a:pt x="39796" y="83117"/>
                    <a:pt x="69494" y="59948"/>
                  </a:cubicBezTo>
                  <a:cubicBezTo>
                    <a:pt x="36470" y="77866"/>
                    <a:pt x="19896" y="38816"/>
                    <a:pt x="-174" y="53979"/>
                  </a:cubicBezTo>
                  <a:cubicBezTo>
                    <a:pt x="8825" y="18329"/>
                    <a:pt x="46084" y="51358"/>
                    <a:pt x="60164" y="33183"/>
                  </a:cubicBezTo>
                  <a:cubicBezTo>
                    <a:pt x="53740" y="35078"/>
                    <a:pt x="59609" y="13392"/>
                    <a:pt x="39057" y="2448"/>
                  </a:cubicBezTo>
                  <a:cubicBezTo>
                    <a:pt x="55044" y="-7135"/>
                    <a:pt x="75241" y="10564"/>
                    <a:pt x="84321" y="20606"/>
                  </a:cubicBezTo>
                  <a:lnTo>
                    <a:pt x="98743" y="58844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45" name="任意多边形: 形状 2344">
              <a:extLst>
                <a:ext uri="{FF2B5EF4-FFF2-40B4-BE49-F238E27FC236}">
                  <a16:creationId xmlns:a16="http://schemas.microsoft.com/office/drawing/2014/main" id="{8B61374A-3215-D1D0-0D81-DE38C3C08C88}"/>
                </a:ext>
              </a:extLst>
            </p:cNvPr>
            <p:cNvSpPr/>
            <p:nvPr/>
          </p:nvSpPr>
          <p:spPr>
            <a:xfrm flipV="1">
              <a:off x="8183730" y="5624609"/>
              <a:ext cx="91120" cy="130838"/>
            </a:xfrm>
            <a:custGeom>
              <a:avLst/>
              <a:gdLst>
                <a:gd name="connsiteX0" fmla="*/ 82818 w 91120"/>
                <a:gd name="connsiteY0" fmla="*/ 104467 h 130838"/>
                <a:gd name="connsiteX1" fmla="*/ 50306 w 91120"/>
                <a:gd name="connsiteY1" fmla="*/ 130505 h 130838"/>
                <a:gd name="connsiteX2" fmla="*/ 50389 w 91120"/>
                <a:gd name="connsiteY2" fmla="*/ 121193 h 130838"/>
                <a:gd name="connsiteX3" fmla="*/ 40971 w 91120"/>
                <a:gd name="connsiteY3" fmla="*/ 103740 h 130838"/>
                <a:gd name="connsiteX4" fmla="*/ -185 w 91120"/>
                <a:gd name="connsiteY4" fmla="*/ 95511 h 130838"/>
                <a:gd name="connsiteX5" fmla="*/ 43354 w 91120"/>
                <a:gd name="connsiteY5" fmla="*/ 78275 h 130838"/>
                <a:gd name="connsiteX6" fmla="*/ 31564 w 91120"/>
                <a:gd name="connsiteY6" fmla="*/ 47625 h 130838"/>
                <a:gd name="connsiteX7" fmla="*/ 77796 w 91120"/>
                <a:gd name="connsiteY7" fmla="*/ 57002 h 130838"/>
                <a:gd name="connsiteX8" fmla="*/ 78091 w 91120"/>
                <a:gd name="connsiteY8" fmla="*/ 33403 h 130838"/>
                <a:gd name="connsiteX9" fmla="*/ 75940 w 91120"/>
                <a:gd name="connsiteY9" fmla="*/ 16254 h 130838"/>
                <a:gd name="connsiteX10" fmla="*/ 65988 w 91120"/>
                <a:gd name="connsiteY10" fmla="*/ -318 h 130838"/>
                <a:gd name="connsiteX11" fmla="*/ 82814 w 91120"/>
                <a:gd name="connsiteY11" fmla="*/ 104467 h 130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1120" h="130838">
                  <a:moveTo>
                    <a:pt x="82818" y="104467"/>
                  </a:moveTo>
                  <a:cubicBezTo>
                    <a:pt x="79517" y="114727"/>
                    <a:pt x="61029" y="130245"/>
                    <a:pt x="50306" y="130505"/>
                  </a:cubicBezTo>
                  <a:cubicBezTo>
                    <a:pt x="39581" y="130761"/>
                    <a:pt x="41559" y="127877"/>
                    <a:pt x="50389" y="121193"/>
                  </a:cubicBezTo>
                  <a:cubicBezTo>
                    <a:pt x="59221" y="114505"/>
                    <a:pt x="61703" y="91785"/>
                    <a:pt x="40971" y="103740"/>
                  </a:cubicBezTo>
                  <a:cubicBezTo>
                    <a:pt x="31399" y="109259"/>
                    <a:pt x="20232" y="84753"/>
                    <a:pt x="-185" y="95511"/>
                  </a:cubicBezTo>
                  <a:cubicBezTo>
                    <a:pt x="1628" y="80750"/>
                    <a:pt x="28421" y="72759"/>
                    <a:pt x="43354" y="78275"/>
                  </a:cubicBezTo>
                  <a:cubicBezTo>
                    <a:pt x="36259" y="70519"/>
                    <a:pt x="42873" y="55168"/>
                    <a:pt x="31564" y="47625"/>
                  </a:cubicBezTo>
                  <a:cubicBezTo>
                    <a:pt x="44956" y="36968"/>
                    <a:pt x="56048" y="72959"/>
                    <a:pt x="77796" y="57002"/>
                  </a:cubicBezTo>
                  <a:cubicBezTo>
                    <a:pt x="67732" y="61745"/>
                    <a:pt x="58324" y="38299"/>
                    <a:pt x="78091" y="33403"/>
                  </a:cubicBezTo>
                  <a:cubicBezTo>
                    <a:pt x="65422" y="34891"/>
                    <a:pt x="63338" y="20423"/>
                    <a:pt x="75940" y="16254"/>
                  </a:cubicBezTo>
                  <a:cubicBezTo>
                    <a:pt x="67469" y="18351"/>
                    <a:pt x="59474" y="10890"/>
                    <a:pt x="65988" y="-318"/>
                  </a:cubicBezTo>
                  <a:cubicBezTo>
                    <a:pt x="83437" y="6598"/>
                    <a:pt x="101994" y="59100"/>
                    <a:pt x="82814" y="104467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46" name="任意多边形: 形状 2345">
              <a:extLst>
                <a:ext uri="{FF2B5EF4-FFF2-40B4-BE49-F238E27FC236}">
                  <a16:creationId xmlns:a16="http://schemas.microsoft.com/office/drawing/2014/main" id="{AC0FA7D7-AD8A-2AFA-4DB4-654504D2C36C}"/>
                </a:ext>
              </a:extLst>
            </p:cNvPr>
            <p:cNvSpPr/>
            <p:nvPr/>
          </p:nvSpPr>
          <p:spPr>
            <a:xfrm flipV="1">
              <a:off x="9061323" y="5388633"/>
              <a:ext cx="436831" cy="440903"/>
            </a:xfrm>
            <a:custGeom>
              <a:avLst/>
              <a:gdLst>
                <a:gd name="connsiteX0" fmla="*/ 235138 w 436831"/>
                <a:gd name="connsiteY0" fmla="*/ 81505 h 440903"/>
                <a:gd name="connsiteX1" fmla="*/ 247937 w 436831"/>
                <a:gd name="connsiteY1" fmla="*/ 36075 h 440903"/>
                <a:gd name="connsiteX2" fmla="*/ 268270 w 436831"/>
                <a:gd name="connsiteY2" fmla="*/ 72557 h 440903"/>
                <a:gd name="connsiteX3" fmla="*/ 274949 w 436831"/>
                <a:gd name="connsiteY3" fmla="*/ 85877 h 440903"/>
                <a:gd name="connsiteX4" fmla="*/ 319914 w 436831"/>
                <a:gd name="connsiteY4" fmla="*/ 95179 h 440903"/>
                <a:gd name="connsiteX5" fmla="*/ 337327 w 436831"/>
                <a:gd name="connsiteY5" fmla="*/ 77078 h 440903"/>
                <a:gd name="connsiteX6" fmla="*/ 308045 w 436831"/>
                <a:gd name="connsiteY6" fmla="*/ 45860 h 440903"/>
                <a:gd name="connsiteX7" fmla="*/ 359242 w 436831"/>
                <a:gd name="connsiteY7" fmla="*/ 58008 h 440903"/>
                <a:gd name="connsiteX8" fmla="*/ 370088 w 436831"/>
                <a:gd name="connsiteY8" fmla="*/ 79179 h 440903"/>
                <a:gd name="connsiteX9" fmla="*/ 392673 w 436831"/>
                <a:gd name="connsiteY9" fmla="*/ 47813 h 440903"/>
                <a:gd name="connsiteX10" fmla="*/ 355819 w 436831"/>
                <a:gd name="connsiteY10" fmla="*/ 6458 h 440903"/>
                <a:gd name="connsiteX11" fmla="*/ 418830 w 436831"/>
                <a:gd name="connsiteY11" fmla="*/ 28372 h 440903"/>
                <a:gd name="connsiteX12" fmla="*/ 423313 w 436831"/>
                <a:gd name="connsiteY12" fmla="*/ 75700 h 440903"/>
                <a:gd name="connsiteX13" fmla="*/ 386720 w 436831"/>
                <a:gd name="connsiteY13" fmla="*/ 127455 h 440903"/>
                <a:gd name="connsiteX14" fmla="*/ 347058 w 436831"/>
                <a:gd name="connsiteY14" fmla="*/ 157499 h 440903"/>
                <a:gd name="connsiteX15" fmla="*/ 328938 w 436831"/>
                <a:gd name="connsiteY15" fmla="*/ 161406 h 440903"/>
                <a:gd name="connsiteX16" fmla="*/ 312845 w 436831"/>
                <a:gd name="connsiteY16" fmla="*/ 159248 h 440903"/>
                <a:gd name="connsiteX17" fmla="*/ 265390 w 436831"/>
                <a:gd name="connsiteY17" fmla="*/ 146933 h 440903"/>
                <a:gd name="connsiteX18" fmla="*/ 191458 w 436831"/>
                <a:gd name="connsiteY18" fmla="*/ 181070 h 440903"/>
                <a:gd name="connsiteX19" fmla="*/ 115946 w 436831"/>
                <a:gd name="connsiteY19" fmla="*/ 256135 h 440903"/>
                <a:gd name="connsiteX20" fmla="*/ 71688 w 436831"/>
                <a:gd name="connsiteY20" fmla="*/ 325545 h 440903"/>
                <a:gd name="connsiteX21" fmla="*/ 46555 w 436831"/>
                <a:gd name="connsiteY21" fmla="*/ 440570 h 440903"/>
                <a:gd name="connsiteX22" fmla="*/ 735 w 436831"/>
                <a:gd name="connsiteY22" fmla="*/ 184264 h 440903"/>
                <a:gd name="connsiteX23" fmla="*/ 66405 w 436831"/>
                <a:gd name="connsiteY23" fmla="*/ 159001 h 440903"/>
                <a:gd name="connsiteX24" fmla="*/ 164278 w 436831"/>
                <a:gd name="connsiteY24" fmla="*/ 88288 h 440903"/>
                <a:gd name="connsiteX25" fmla="*/ 235139 w 436831"/>
                <a:gd name="connsiteY25" fmla="*/ 81498 h 440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36831" h="440903">
                  <a:moveTo>
                    <a:pt x="235138" y="81505"/>
                  </a:moveTo>
                  <a:cubicBezTo>
                    <a:pt x="236761" y="68427"/>
                    <a:pt x="241056" y="50824"/>
                    <a:pt x="247937" y="36075"/>
                  </a:cubicBezTo>
                  <a:cubicBezTo>
                    <a:pt x="250855" y="52768"/>
                    <a:pt x="259436" y="63788"/>
                    <a:pt x="268270" y="72557"/>
                  </a:cubicBezTo>
                  <a:cubicBezTo>
                    <a:pt x="270924" y="75573"/>
                    <a:pt x="273830" y="82372"/>
                    <a:pt x="274949" y="85877"/>
                  </a:cubicBezTo>
                  <a:cubicBezTo>
                    <a:pt x="287502" y="82835"/>
                    <a:pt x="310998" y="86917"/>
                    <a:pt x="319914" y="95179"/>
                  </a:cubicBezTo>
                  <a:cubicBezTo>
                    <a:pt x="322495" y="86629"/>
                    <a:pt x="329575" y="80034"/>
                    <a:pt x="337327" y="77078"/>
                  </a:cubicBezTo>
                  <a:cubicBezTo>
                    <a:pt x="323435" y="71369"/>
                    <a:pt x="324215" y="44325"/>
                    <a:pt x="308045" y="45860"/>
                  </a:cubicBezTo>
                  <a:cubicBezTo>
                    <a:pt x="326212" y="30163"/>
                    <a:pt x="356463" y="47789"/>
                    <a:pt x="359242" y="58008"/>
                  </a:cubicBezTo>
                  <a:cubicBezTo>
                    <a:pt x="363148" y="59654"/>
                    <a:pt x="370693" y="65951"/>
                    <a:pt x="370088" y="79179"/>
                  </a:cubicBezTo>
                  <a:cubicBezTo>
                    <a:pt x="368139" y="60968"/>
                    <a:pt x="381280" y="51449"/>
                    <a:pt x="392673" y="47813"/>
                  </a:cubicBezTo>
                  <a:cubicBezTo>
                    <a:pt x="372387" y="41729"/>
                    <a:pt x="379895" y="12291"/>
                    <a:pt x="355819" y="6458"/>
                  </a:cubicBezTo>
                  <a:cubicBezTo>
                    <a:pt x="400790" y="-17551"/>
                    <a:pt x="404842" y="29938"/>
                    <a:pt x="418830" y="28372"/>
                  </a:cubicBezTo>
                  <a:cubicBezTo>
                    <a:pt x="438166" y="40545"/>
                    <a:pt x="444822" y="65942"/>
                    <a:pt x="423313" y="75700"/>
                  </a:cubicBezTo>
                  <a:cubicBezTo>
                    <a:pt x="423420" y="101744"/>
                    <a:pt x="408732" y="123804"/>
                    <a:pt x="386720" y="127455"/>
                  </a:cubicBezTo>
                  <a:cubicBezTo>
                    <a:pt x="377890" y="146689"/>
                    <a:pt x="362199" y="156529"/>
                    <a:pt x="347058" y="157499"/>
                  </a:cubicBezTo>
                  <a:cubicBezTo>
                    <a:pt x="342446" y="159694"/>
                    <a:pt x="335525" y="161054"/>
                    <a:pt x="328938" y="161406"/>
                  </a:cubicBezTo>
                  <a:cubicBezTo>
                    <a:pt x="322351" y="161759"/>
                    <a:pt x="316093" y="161107"/>
                    <a:pt x="312845" y="159248"/>
                  </a:cubicBezTo>
                  <a:cubicBezTo>
                    <a:pt x="296646" y="162966"/>
                    <a:pt x="280794" y="159985"/>
                    <a:pt x="265390" y="146933"/>
                  </a:cubicBezTo>
                  <a:cubicBezTo>
                    <a:pt x="257172" y="165761"/>
                    <a:pt x="211020" y="174123"/>
                    <a:pt x="191458" y="181070"/>
                  </a:cubicBezTo>
                  <a:cubicBezTo>
                    <a:pt x="171898" y="188010"/>
                    <a:pt x="120299" y="233772"/>
                    <a:pt x="115946" y="256135"/>
                  </a:cubicBezTo>
                  <a:cubicBezTo>
                    <a:pt x="111595" y="278490"/>
                    <a:pt x="91352" y="303289"/>
                    <a:pt x="71688" y="325545"/>
                  </a:cubicBezTo>
                  <a:cubicBezTo>
                    <a:pt x="44648" y="356148"/>
                    <a:pt x="67331" y="392562"/>
                    <a:pt x="46555" y="440570"/>
                  </a:cubicBezTo>
                  <a:cubicBezTo>
                    <a:pt x="17224" y="395981"/>
                    <a:pt x="-4968" y="209660"/>
                    <a:pt x="735" y="184264"/>
                  </a:cubicBezTo>
                  <a:cubicBezTo>
                    <a:pt x="26901" y="189471"/>
                    <a:pt x="56692" y="181484"/>
                    <a:pt x="66405" y="159001"/>
                  </a:cubicBezTo>
                  <a:cubicBezTo>
                    <a:pt x="76116" y="136512"/>
                    <a:pt x="123997" y="86580"/>
                    <a:pt x="164278" y="88288"/>
                  </a:cubicBezTo>
                  <a:cubicBezTo>
                    <a:pt x="186405" y="85419"/>
                    <a:pt x="220164" y="94502"/>
                    <a:pt x="235139" y="81498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47" name="任意多边形: 形状 2346">
              <a:extLst>
                <a:ext uri="{FF2B5EF4-FFF2-40B4-BE49-F238E27FC236}">
                  <a16:creationId xmlns:a16="http://schemas.microsoft.com/office/drawing/2014/main" id="{995A39FD-865B-D805-B97A-E2A63BE98151}"/>
                </a:ext>
              </a:extLst>
            </p:cNvPr>
            <p:cNvSpPr/>
            <p:nvPr/>
          </p:nvSpPr>
          <p:spPr>
            <a:xfrm flipV="1">
              <a:off x="8364722" y="5534858"/>
              <a:ext cx="197307" cy="207021"/>
            </a:xfrm>
            <a:custGeom>
              <a:avLst/>
              <a:gdLst>
                <a:gd name="connsiteX0" fmla="*/ -180 w 197307"/>
                <a:gd name="connsiteY0" fmla="*/ 113154 h 207021"/>
                <a:gd name="connsiteX1" fmla="*/ 28188 w 197307"/>
                <a:gd name="connsiteY1" fmla="*/ 78848 h 207021"/>
                <a:gd name="connsiteX2" fmla="*/ 47019 w 197307"/>
                <a:gd name="connsiteY2" fmla="*/ 32071 h 207021"/>
                <a:gd name="connsiteX3" fmla="*/ 91289 w 197307"/>
                <a:gd name="connsiteY3" fmla="*/ -327 h 207021"/>
                <a:gd name="connsiteX4" fmla="*/ 72320 w 197307"/>
                <a:gd name="connsiteY4" fmla="*/ 30750 h 207021"/>
                <a:gd name="connsiteX5" fmla="*/ 79912 w 197307"/>
                <a:gd name="connsiteY5" fmla="*/ 77121 h 207021"/>
                <a:gd name="connsiteX6" fmla="*/ 102766 w 197307"/>
                <a:gd name="connsiteY6" fmla="*/ 98588 h 207021"/>
                <a:gd name="connsiteX7" fmla="*/ 125716 w 197307"/>
                <a:gd name="connsiteY7" fmla="*/ 104737 h 207021"/>
                <a:gd name="connsiteX8" fmla="*/ 162348 w 197307"/>
                <a:gd name="connsiteY8" fmla="*/ 98958 h 207021"/>
                <a:gd name="connsiteX9" fmla="*/ 189192 w 197307"/>
                <a:gd name="connsiteY9" fmla="*/ 69979 h 207021"/>
                <a:gd name="connsiteX10" fmla="*/ 169773 w 197307"/>
                <a:gd name="connsiteY10" fmla="*/ 125291 h 207021"/>
                <a:gd name="connsiteX11" fmla="*/ 140355 w 197307"/>
                <a:gd name="connsiteY11" fmla="*/ 139026 h 207021"/>
                <a:gd name="connsiteX12" fmla="*/ 106123 w 197307"/>
                <a:gd name="connsiteY12" fmla="*/ 146010 h 207021"/>
                <a:gd name="connsiteX13" fmla="*/ 125733 w 197307"/>
                <a:gd name="connsiteY13" fmla="*/ 164083 h 207021"/>
                <a:gd name="connsiteX14" fmla="*/ 152067 w 197307"/>
                <a:gd name="connsiteY14" fmla="*/ 172988 h 207021"/>
                <a:gd name="connsiteX15" fmla="*/ 183572 w 197307"/>
                <a:gd name="connsiteY15" fmla="*/ 157387 h 207021"/>
                <a:gd name="connsiteX16" fmla="*/ 150243 w 197307"/>
                <a:gd name="connsiteY16" fmla="*/ 201918 h 207021"/>
                <a:gd name="connsiteX17" fmla="*/ 105671 w 197307"/>
                <a:gd name="connsiteY17" fmla="*/ 192577 h 207021"/>
                <a:gd name="connsiteX18" fmla="*/ 73661 w 197307"/>
                <a:gd name="connsiteY18" fmla="*/ 164391 h 207021"/>
                <a:gd name="connsiteX19" fmla="*/ 54007 w 197307"/>
                <a:gd name="connsiteY19" fmla="*/ 164320 h 207021"/>
                <a:gd name="connsiteX20" fmla="*/ 29648 w 197307"/>
                <a:gd name="connsiteY20" fmla="*/ 188193 h 207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97307" h="207021">
                  <a:moveTo>
                    <a:pt x="-180" y="113154"/>
                  </a:moveTo>
                  <a:cubicBezTo>
                    <a:pt x="1701" y="92907"/>
                    <a:pt x="20064" y="82363"/>
                    <a:pt x="28188" y="78848"/>
                  </a:cubicBezTo>
                  <a:cubicBezTo>
                    <a:pt x="24068" y="58589"/>
                    <a:pt x="44130" y="46425"/>
                    <a:pt x="47019" y="32071"/>
                  </a:cubicBezTo>
                  <a:cubicBezTo>
                    <a:pt x="49902" y="17719"/>
                    <a:pt x="79545" y="37"/>
                    <a:pt x="91289" y="-327"/>
                  </a:cubicBezTo>
                  <a:cubicBezTo>
                    <a:pt x="84014" y="5375"/>
                    <a:pt x="76864" y="16435"/>
                    <a:pt x="72320" y="30750"/>
                  </a:cubicBezTo>
                  <a:cubicBezTo>
                    <a:pt x="66829" y="48026"/>
                    <a:pt x="84808" y="64220"/>
                    <a:pt x="79912" y="77121"/>
                  </a:cubicBezTo>
                  <a:cubicBezTo>
                    <a:pt x="91830" y="80466"/>
                    <a:pt x="101117" y="92552"/>
                    <a:pt x="102766" y="98588"/>
                  </a:cubicBezTo>
                  <a:cubicBezTo>
                    <a:pt x="112854" y="98185"/>
                    <a:pt x="122725" y="101732"/>
                    <a:pt x="125716" y="104737"/>
                  </a:cubicBezTo>
                  <a:cubicBezTo>
                    <a:pt x="139031" y="97390"/>
                    <a:pt x="154489" y="96861"/>
                    <a:pt x="162348" y="98958"/>
                  </a:cubicBezTo>
                  <a:cubicBezTo>
                    <a:pt x="165015" y="88556"/>
                    <a:pt x="186899" y="86132"/>
                    <a:pt x="189192" y="69979"/>
                  </a:cubicBezTo>
                  <a:cubicBezTo>
                    <a:pt x="207377" y="94397"/>
                    <a:pt x="191509" y="123504"/>
                    <a:pt x="169773" y="125291"/>
                  </a:cubicBezTo>
                  <a:cubicBezTo>
                    <a:pt x="165382" y="132972"/>
                    <a:pt x="146419" y="141722"/>
                    <a:pt x="140355" y="139026"/>
                  </a:cubicBezTo>
                  <a:cubicBezTo>
                    <a:pt x="136396" y="144803"/>
                    <a:pt x="116315" y="146629"/>
                    <a:pt x="106123" y="146010"/>
                  </a:cubicBezTo>
                  <a:cubicBezTo>
                    <a:pt x="116599" y="145361"/>
                    <a:pt x="125886" y="157447"/>
                    <a:pt x="125733" y="164083"/>
                  </a:cubicBezTo>
                  <a:cubicBezTo>
                    <a:pt x="134064" y="162611"/>
                    <a:pt x="147107" y="166874"/>
                    <a:pt x="152067" y="172988"/>
                  </a:cubicBezTo>
                  <a:cubicBezTo>
                    <a:pt x="160410" y="165528"/>
                    <a:pt x="178341" y="162883"/>
                    <a:pt x="183572" y="157387"/>
                  </a:cubicBezTo>
                  <a:cubicBezTo>
                    <a:pt x="181836" y="177005"/>
                    <a:pt x="168081" y="192250"/>
                    <a:pt x="150243" y="201918"/>
                  </a:cubicBezTo>
                  <a:cubicBezTo>
                    <a:pt x="131947" y="212144"/>
                    <a:pt x="116497" y="204506"/>
                    <a:pt x="105671" y="192577"/>
                  </a:cubicBezTo>
                  <a:cubicBezTo>
                    <a:pt x="91237" y="193006"/>
                    <a:pt x="74450" y="174241"/>
                    <a:pt x="73661" y="164391"/>
                  </a:cubicBezTo>
                  <a:cubicBezTo>
                    <a:pt x="67756" y="168399"/>
                    <a:pt x="58433" y="166143"/>
                    <a:pt x="54007" y="164320"/>
                  </a:cubicBezTo>
                  <a:cubicBezTo>
                    <a:pt x="48065" y="172984"/>
                    <a:pt x="38008" y="182898"/>
                    <a:pt x="29648" y="18819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48" name="任意多边形: 形状 2347">
              <a:extLst>
                <a:ext uri="{FF2B5EF4-FFF2-40B4-BE49-F238E27FC236}">
                  <a16:creationId xmlns:a16="http://schemas.microsoft.com/office/drawing/2014/main" id="{9FF6C976-EA93-3F1F-882E-5D9E29242C1E}"/>
                </a:ext>
              </a:extLst>
            </p:cNvPr>
            <p:cNvSpPr/>
            <p:nvPr/>
          </p:nvSpPr>
          <p:spPr>
            <a:xfrm flipV="1">
              <a:off x="8411752" y="5476451"/>
              <a:ext cx="34632" cy="58005"/>
            </a:xfrm>
            <a:custGeom>
              <a:avLst/>
              <a:gdLst>
                <a:gd name="connsiteX0" fmla="*/ -181 w 34632"/>
                <a:gd name="connsiteY0" fmla="*/ -353 h 58005"/>
                <a:gd name="connsiteX1" fmla="*/ 20548 w 34632"/>
                <a:gd name="connsiteY1" fmla="*/ 24636 h 58005"/>
                <a:gd name="connsiteX2" fmla="*/ 19138 w 34632"/>
                <a:gd name="connsiteY2" fmla="*/ 57653 h 58005"/>
                <a:gd name="connsiteX3" fmla="*/ -180 w 34632"/>
                <a:gd name="connsiteY3" fmla="*/ -353 h 58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632" h="58005">
                  <a:moveTo>
                    <a:pt x="-181" y="-353"/>
                  </a:moveTo>
                  <a:cubicBezTo>
                    <a:pt x="2722" y="11964"/>
                    <a:pt x="13115" y="18127"/>
                    <a:pt x="20548" y="24636"/>
                  </a:cubicBezTo>
                  <a:cubicBezTo>
                    <a:pt x="39497" y="41221"/>
                    <a:pt x="39126" y="48805"/>
                    <a:pt x="19138" y="57653"/>
                  </a:cubicBezTo>
                  <a:cubicBezTo>
                    <a:pt x="11432" y="48922"/>
                    <a:pt x="575" y="11150"/>
                    <a:pt x="-180" y="-353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49" name="任意多边形: 形状 2348">
              <a:extLst>
                <a:ext uri="{FF2B5EF4-FFF2-40B4-BE49-F238E27FC236}">
                  <a16:creationId xmlns:a16="http://schemas.microsoft.com/office/drawing/2014/main" id="{F785B98F-420C-9A2B-61BE-DF5A9DCA8F34}"/>
                </a:ext>
              </a:extLst>
            </p:cNvPr>
            <p:cNvSpPr/>
            <p:nvPr/>
          </p:nvSpPr>
          <p:spPr>
            <a:xfrm flipV="1">
              <a:off x="8429373" y="5454293"/>
              <a:ext cx="35801" cy="35408"/>
            </a:xfrm>
            <a:custGeom>
              <a:avLst/>
              <a:gdLst>
                <a:gd name="connsiteX0" fmla="*/ -180 w 35801"/>
                <a:gd name="connsiteY0" fmla="*/ 12273 h 35408"/>
                <a:gd name="connsiteX1" fmla="*/ 27793 w 35801"/>
                <a:gd name="connsiteY1" fmla="*/ 5709 h 35408"/>
                <a:gd name="connsiteX2" fmla="*/ 18879 w 35801"/>
                <a:gd name="connsiteY2" fmla="*/ 35049 h 35408"/>
                <a:gd name="connsiteX3" fmla="*/ -180 w 35801"/>
                <a:gd name="connsiteY3" fmla="*/ 12273 h 35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801" h="35408">
                  <a:moveTo>
                    <a:pt x="-180" y="12273"/>
                  </a:moveTo>
                  <a:cubicBezTo>
                    <a:pt x="1530" y="4651"/>
                    <a:pt x="16693" y="-7947"/>
                    <a:pt x="27793" y="5709"/>
                  </a:cubicBezTo>
                  <a:cubicBezTo>
                    <a:pt x="40535" y="21393"/>
                    <a:pt x="37831" y="32300"/>
                    <a:pt x="18879" y="35049"/>
                  </a:cubicBezTo>
                  <a:cubicBezTo>
                    <a:pt x="15251" y="31897"/>
                    <a:pt x="3794" y="16830"/>
                    <a:pt x="-180" y="12273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50" name="任意多边形: 形状 2349">
              <a:extLst>
                <a:ext uri="{FF2B5EF4-FFF2-40B4-BE49-F238E27FC236}">
                  <a16:creationId xmlns:a16="http://schemas.microsoft.com/office/drawing/2014/main" id="{F81DABBB-46A5-E5F5-925E-3ED1D70F4945}"/>
                </a:ext>
              </a:extLst>
            </p:cNvPr>
            <p:cNvSpPr/>
            <p:nvPr/>
          </p:nvSpPr>
          <p:spPr>
            <a:xfrm flipV="1">
              <a:off x="8448899" y="5434208"/>
              <a:ext cx="40693" cy="33343"/>
            </a:xfrm>
            <a:custGeom>
              <a:avLst/>
              <a:gdLst>
                <a:gd name="connsiteX0" fmla="*/ -180 w 40693"/>
                <a:gd name="connsiteY0" fmla="*/ 13336 h 33343"/>
                <a:gd name="connsiteX1" fmla="*/ 31141 w 40693"/>
                <a:gd name="connsiteY1" fmla="*/ 3028 h 33343"/>
                <a:gd name="connsiteX2" fmla="*/ 29420 w 40693"/>
                <a:gd name="connsiteY2" fmla="*/ 32981 h 33343"/>
                <a:gd name="connsiteX3" fmla="*/ -180 w 40693"/>
                <a:gd name="connsiteY3" fmla="*/ 13337 h 33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693" h="33343">
                  <a:moveTo>
                    <a:pt x="-180" y="13336"/>
                  </a:moveTo>
                  <a:cubicBezTo>
                    <a:pt x="4439" y="6874"/>
                    <a:pt x="14646" y="-6673"/>
                    <a:pt x="31141" y="3028"/>
                  </a:cubicBezTo>
                  <a:cubicBezTo>
                    <a:pt x="44971" y="11162"/>
                    <a:pt x="42735" y="25633"/>
                    <a:pt x="29420" y="32981"/>
                  </a:cubicBezTo>
                  <a:cubicBezTo>
                    <a:pt x="24097" y="31453"/>
                    <a:pt x="9999" y="22952"/>
                    <a:pt x="-180" y="13337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51" name="任意多边形: 形状 2350">
              <a:extLst>
                <a:ext uri="{FF2B5EF4-FFF2-40B4-BE49-F238E27FC236}">
                  <a16:creationId xmlns:a16="http://schemas.microsoft.com/office/drawing/2014/main" id="{54C352DF-9E43-45D2-D4BD-20D9458AB4D6}"/>
                </a:ext>
              </a:extLst>
            </p:cNvPr>
            <p:cNvSpPr/>
            <p:nvPr/>
          </p:nvSpPr>
          <p:spPr>
            <a:xfrm flipV="1">
              <a:off x="8478353" y="5421661"/>
              <a:ext cx="45624" cy="38676"/>
            </a:xfrm>
            <a:custGeom>
              <a:avLst/>
              <a:gdLst>
                <a:gd name="connsiteX0" fmla="*/ 13 w 45624"/>
                <a:gd name="connsiteY0" fmla="*/ 27433 h 38676"/>
                <a:gd name="connsiteX1" fmla="*/ 23494 w 45624"/>
                <a:gd name="connsiteY1" fmla="*/ 34 h 38676"/>
                <a:gd name="connsiteX2" fmla="*/ 39326 w 45624"/>
                <a:gd name="connsiteY2" fmla="*/ 37923 h 38676"/>
                <a:gd name="connsiteX3" fmla="*/ 13 w 45624"/>
                <a:gd name="connsiteY3" fmla="*/ 27432 h 38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624" h="38676">
                  <a:moveTo>
                    <a:pt x="13" y="27433"/>
                  </a:moveTo>
                  <a:cubicBezTo>
                    <a:pt x="-1387" y="21789"/>
                    <a:pt x="4703" y="-3850"/>
                    <a:pt x="23494" y="34"/>
                  </a:cubicBezTo>
                  <a:cubicBezTo>
                    <a:pt x="42293" y="3920"/>
                    <a:pt x="52877" y="20628"/>
                    <a:pt x="39326" y="37923"/>
                  </a:cubicBezTo>
                  <a:cubicBezTo>
                    <a:pt x="34174" y="40100"/>
                    <a:pt x="9844" y="32643"/>
                    <a:pt x="13" y="27432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52" name="任意多边形: 形状 2351">
              <a:extLst>
                <a:ext uri="{FF2B5EF4-FFF2-40B4-BE49-F238E27FC236}">
                  <a16:creationId xmlns:a16="http://schemas.microsoft.com/office/drawing/2014/main" id="{F4ED7507-C2A9-1DCB-BAC2-35BE4CDB1A54}"/>
                </a:ext>
              </a:extLst>
            </p:cNvPr>
            <p:cNvSpPr/>
            <p:nvPr/>
          </p:nvSpPr>
          <p:spPr>
            <a:xfrm flipV="1">
              <a:off x="8516737" y="5420972"/>
              <a:ext cx="52353" cy="42202"/>
            </a:xfrm>
            <a:custGeom>
              <a:avLst/>
              <a:gdLst>
                <a:gd name="connsiteX0" fmla="*/ 921 w 52353"/>
                <a:gd name="connsiteY0" fmla="*/ 40748 h 42202"/>
                <a:gd name="connsiteX1" fmla="*/ 23691 w 52353"/>
                <a:gd name="connsiteY1" fmla="*/ 188 h 42202"/>
                <a:gd name="connsiteX2" fmla="*/ 50145 w 52353"/>
                <a:gd name="connsiteY2" fmla="*/ 36791 h 42202"/>
                <a:gd name="connsiteX3" fmla="*/ 921 w 52353"/>
                <a:gd name="connsiteY3" fmla="*/ 40747 h 42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353" h="42202">
                  <a:moveTo>
                    <a:pt x="921" y="40748"/>
                  </a:moveTo>
                  <a:cubicBezTo>
                    <a:pt x="-1735" y="28819"/>
                    <a:pt x="-1436" y="5217"/>
                    <a:pt x="23691" y="188"/>
                  </a:cubicBezTo>
                  <a:cubicBezTo>
                    <a:pt x="48825" y="-4839"/>
                    <a:pt x="56275" y="25835"/>
                    <a:pt x="50145" y="36791"/>
                  </a:cubicBezTo>
                  <a:cubicBezTo>
                    <a:pt x="44458" y="39850"/>
                    <a:pt x="15909" y="43778"/>
                    <a:pt x="921" y="40747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53" name="任意多边形: 形状 2352">
              <a:extLst>
                <a:ext uri="{FF2B5EF4-FFF2-40B4-BE49-F238E27FC236}">
                  <a16:creationId xmlns:a16="http://schemas.microsoft.com/office/drawing/2014/main" id="{3750DA78-8EB9-5FB8-60EC-B60BD5D9F229}"/>
                </a:ext>
              </a:extLst>
            </p:cNvPr>
            <p:cNvSpPr/>
            <p:nvPr/>
          </p:nvSpPr>
          <p:spPr>
            <a:xfrm flipV="1">
              <a:off x="8557702" y="5425992"/>
              <a:ext cx="54150" cy="53387"/>
            </a:xfrm>
            <a:custGeom>
              <a:avLst/>
              <a:gdLst>
                <a:gd name="connsiteX0" fmla="*/ 9130 w 54150"/>
                <a:gd name="connsiteY0" fmla="*/ 53025 h 53387"/>
                <a:gd name="connsiteX1" fmla="*/ 16783 w 54150"/>
                <a:gd name="connsiteY1" fmla="*/ 4072 h 53387"/>
                <a:gd name="connsiteX2" fmla="*/ 53236 w 54150"/>
                <a:gd name="connsiteY2" fmla="*/ 33254 h 53387"/>
                <a:gd name="connsiteX3" fmla="*/ 9130 w 54150"/>
                <a:gd name="connsiteY3" fmla="*/ 53024 h 53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150" h="53387">
                  <a:moveTo>
                    <a:pt x="9130" y="53025"/>
                  </a:moveTo>
                  <a:cubicBezTo>
                    <a:pt x="2157" y="45461"/>
                    <a:pt x="-11054" y="21162"/>
                    <a:pt x="16783" y="4072"/>
                  </a:cubicBezTo>
                  <a:cubicBezTo>
                    <a:pt x="44620" y="-13017"/>
                    <a:pt x="57279" y="24163"/>
                    <a:pt x="53236" y="33254"/>
                  </a:cubicBezTo>
                  <a:cubicBezTo>
                    <a:pt x="41965" y="40394"/>
                    <a:pt x="22678" y="52066"/>
                    <a:pt x="9130" y="53024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54" name="任意多边形: 形状 2353">
              <a:extLst>
                <a:ext uri="{FF2B5EF4-FFF2-40B4-BE49-F238E27FC236}">
                  <a16:creationId xmlns:a16="http://schemas.microsoft.com/office/drawing/2014/main" id="{F8153EB8-90DF-3CF4-EF93-8DC587436332}"/>
                </a:ext>
              </a:extLst>
            </p:cNvPr>
            <p:cNvSpPr/>
            <p:nvPr/>
          </p:nvSpPr>
          <p:spPr>
            <a:xfrm flipV="1">
              <a:off x="8595307" y="5447661"/>
              <a:ext cx="56505" cy="66097"/>
            </a:xfrm>
            <a:custGeom>
              <a:avLst/>
              <a:gdLst>
                <a:gd name="connsiteX0" fmla="*/ 16055 w 56505"/>
                <a:gd name="connsiteY0" fmla="*/ 65740 h 66097"/>
                <a:gd name="connsiteX1" fmla="*/ 35843 w 56505"/>
                <a:gd name="connsiteY1" fmla="*/ -157 h 66097"/>
                <a:gd name="connsiteX2" fmla="*/ 16055 w 56505"/>
                <a:gd name="connsiteY2" fmla="*/ 65740 h 66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6505" h="66097">
                  <a:moveTo>
                    <a:pt x="16055" y="65740"/>
                  </a:moveTo>
                  <a:cubicBezTo>
                    <a:pt x="8762" y="61103"/>
                    <a:pt x="-25786" y="22056"/>
                    <a:pt x="35843" y="-157"/>
                  </a:cubicBezTo>
                  <a:cubicBezTo>
                    <a:pt x="43824" y="-3038"/>
                    <a:pt x="87439" y="25421"/>
                    <a:pt x="16055" y="65740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55" name="任意多边形: 形状 2354">
              <a:extLst>
                <a:ext uri="{FF2B5EF4-FFF2-40B4-BE49-F238E27FC236}">
                  <a16:creationId xmlns:a16="http://schemas.microsoft.com/office/drawing/2014/main" id="{FA876B65-1FE8-8674-1AA8-82096E774B73}"/>
                </a:ext>
              </a:extLst>
            </p:cNvPr>
            <p:cNvSpPr/>
            <p:nvPr/>
          </p:nvSpPr>
          <p:spPr>
            <a:xfrm flipV="1">
              <a:off x="8629105" y="5470283"/>
              <a:ext cx="55539" cy="73079"/>
            </a:xfrm>
            <a:custGeom>
              <a:avLst/>
              <a:gdLst>
                <a:gd name="connsiteX0" fmla="*/ 9404 w 55539"/>
                <a:gd name="connsiteY0" fmla="*/ 72728 h 73079"/>
                <a:gd name="connsiteX1" fmla="*/ 27896 w 55539"/>
                <a:gd name="connsiteY1" fmla="*/ 2209 h 73079"/>
                <a:gd name="connsiteX2" fmla="*/ 9404 w 55539"/>
                <a:gd name="connsiteY2" fmla="*/ 72728 h 73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539" h="73079">
                  <a:moveTo>
                    <a:pt x="9404" y="72728"/>
                  </a:moveTo>
                  <a:cubicBezTo>
                    <a:pt x="518" y="70738"/>
                    <a:pt x="-13310" y="17967"/>
                    <a:pt x="27896" y="2209"/>
                  </a:cubicBezTo>
                  <a:cubicBezTo>
                    <a:pt x="69105" y="-13543"/>
                    <a:pt x="64741" y="47482"/>
                    <a:pt x="9404" y="72728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56" name="任意多边形: 形状 2355">
              <a:extLst>
                <a:ext uri="{FF2B5EF4-FFF2-40B4-BE49-F238E27FC236}">
                  <a16:creationId xmlns:a16="http://schemas.microsoft.com/office/drawing/2014/main" id="{01211D4C-A57A-6000-C655-0584787BDC35}"/>
                </a:ext>
              </a:extLst>
            </p:cNvPr>
            <p:cNvSpPr/>
            <p:nvPr/>
          </p:nvSpPr>
          <p:spPr>
            <a:xfrm flipV="1">
              <a:off x="8652480" y="5496596"/>
              <a:ext cx="55325" cy="83579"/>
            </a:xfrm>
            <a:custGeom>
              <a:avLst/>
              <a:gdLst>
                <a:gd name="connsiteX0" fmla="*/ 12937 w 55325"/>
                <a:gd name="connsiteY0" fmla="*/ 83233 h 83579"/>
                <a:gd name="connsiteX1" fmla="*/ 30659 w 55325"/>
                <a:gd name="connsiteY1" fmla="*/ 5034 h 83579"/>
                <a:gd name="connsiteX2" fmla="*/ 12937 w 55325"/>
                <a:gd name="connsiteY2" fmla="*/ 83233 h 83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325" h="83579">
                  <a:moveTo>
                    <a:pt x="12937" y="83233"/>
                  </a:moveTo>
                  <a:cubicBezTo>
                    <a:pt x="-520" y="74884"/>
                    <a:pt x="-14416" y="33586"/>
                    <a:pt x="30659" y="5034"/>
                  </a:cubicBezTo>
                  <a:cubicBezTo>
                    <a:pt x="71505" y="-20839"/>
                    <a:pt x="58296" y="53414"/>
                    <a:pt x="12937" y="83233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57" name="任意多边形: 形状 2356">
              <a:extLst>
                <a:ext uri="{FF2B5EF4-FFF2-40B4-BE49-F238E27FC236}">
                  <a16:creationId xmlns:a16="http://schemas.microsoft.com/office/drawing/2014/main" id="{BCACEBB2-3958-ECEA-D553-43DD1E853A14}"/>
                </a:ext>
              </a:extLst>
            </p:cNvPr>
            <p:cNvSpPr/>
            <p:nvPr/>
          </p:nvSpPr>
          <p:spPr>
            <a:xfrm flipV="1">
              <a:off x="8680429" y="5529457"/>
              <a:ext cx="65401" cy="83917"/>
            </a:xfrm>
            <a:custGeom>
              <a:avLst/>
              <a:gdLst>
                <a:gd name="connsiteX0" fmla="*/ 13684 w 65401"/>
                <a:gd name="connsiteY0" fmla="*/ 83577 h 83917"/>
                <a:gd name="connsiteX1" fmla="*/ 30040 w 65401"/>
                <a:gd name="connsiteY1" fmla="*/ 6243 h 83917"/>
                <a:gd name="connsiteX2" fmla="*/ 13684 w 65401"/>
                <a:gd name="connsiteY2" fmla="*/ 83577 h 83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5401" h="83917">
                  <a:moveTo>
                    <a:pt x="13684" y="83577"/>
                  </a:moveTo>
                  <a:cubicBezTo>
                    <a:pt x="6530" y="78749"/>
                    <a:pt x="-21057" y="43118"/>
                    <a:pt x="30040" y="6243"/>
                  </a:cubicBezTo>
                  <a:cubicBezTo>
                    <a:pt x="67032" y="-20458"/>
                    <a:pt x="92166" y="39852"/>
                    <a:pt x="13684" y="83577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58" name="任意多边形: 形状 2357">
              <a:extLst>
                <a:ext uri="{FF2B5EF4-FFF2-40B4-BE49-F238E27FC236}">
                  <a16:creationId xmlns:a16="http://schemas.microsoft.com/office/drawing/2014/main" id="{E1530AD7-3CE0-9803-BF42-938DF30BB044}"/>
                </a:ext>
              </a:extLst>
            </p:cNvPr>
            <p:cNvSpPr/>
            <p:nvPr/>
          </p:nvSpPr>
          <p:spPr>
            <a:xfrm flipV="1">
              <a:off x="8723364" y="5581487"/>
              <a:ext cx="62409" cy="77536"/>
            </a:xfrm>
            <a:custGeom>
              <a:avLst/>
              <a:gdLst>
                <a:gd name="connsiteX0" fmla="*/ 17779 w 62409"/>
                <a:gd name="connsiteY0" fmla="*/ 77205 h 77536"/>
                <a:gd name="connsiteX1" fmla="*/ 35143 w 62409"/>
                <a:gd name="connsiteY1" fmla="*/ 5763 h 77536"/>
                <a:gd name="connsiteX2" fmla="*/ 17779 w 62409"/>
                <a:gd name="connsiteY2" fmla="*/ 77205 h 77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2409" h="77536">
                  <a:moveTo>
                    <a:pt x="17779" y="77205"/>
                  </a:moveTo>
                  <a:cubicBezTo>
                    <a:pt x="3788" y="69730"/>
                    <a:pt x="-21666" y="45017"/>
                    <a:pt x="35143" y="5763"/>
                  </a:cubicBezTo>
                  <a:cubicBezTo>
                    <a:pt x="71547" y="-19389"/>
                    <a:pt x="76355" y="39014"/>
                    <a:pt x="17779" y="77205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59" name="任意多边形: 形状 2358">
              <a:extLst>
                <a:ext uri="{FF2B5EF4-FFF2-40B4-BE49-F238E27FC236}">
                  <a16:creationId xmlns:a16="http://schemas.microsoft.com/office/drawing/2014/main" id="{772FCFB0-6003-DA5C-1E0D-7A22C6FEE3FB}"/>
                </a:ext>
              </a:extLst>
            </p:cNvPr>
            <p:cNvSpPr/>
            <p:nvPr/>
          </p:nvSpPr>
          <p:spPr>
            <a:xfrm flipV="1">
              <a:off x="8768046" y="5621254"/>
              <a:ext cx="47040" cy="60413"/>
            </a:xfrm>
            <a:custGeom>
              <a:avLst/>
              <a:gdLst>
                <a:gd name="connsiteX0" fmla="*/ 15960 w 47040"/>
                <a:gd name="connsiteY0" fmla="*/ 60088 h 60413"/>
                <a:gd name="connsiteX1" fmla="*/ 10775 w 47040"/>
                <a:gd name="connsiteY1" fmla="*/ 8924 h 60413"/>
                <a:gd name="connsiteX2" fmla="*/ 43885 w 47040"/>
                <a:gd name="connsiteY2" fmla="*/ 33686 h 60413"/>
                <a:gd name="connsiteX3" fmla="*/ 15960 w 47040"/>
                <a:gd name="connsiteY3" fmla="*/ 60087 h 60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040" h="60413">
                  <a:moveTo>
                    <a:pt x="15960" y="60088"/>
                  </a:moveTo>
                  <a:cubicBezTo>
                    <a:pt x="25" y="53846"/>
                    <a:pt x="-8159" y="26988"/>
                    <a:pt x="10775" y="8924"/>
                  </a:cubicBezTo>
                  <a:cubicBezTo>
                    <a:pt x="34532" y="-13749"/>
                    <a:pt x="54662" y="9436"/>
                    <a:pt x="43885" y="33686"/>
                  </a:cubicBezTo>
                  <a:cubicBezTo>
                    <a:pt x="33109" y="57937"/>
                    <a:pt x="15960" y="60087"/>
                    <a:pt x="15960" y="60087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60" name="任意多边形: 形状 2359">
              <a:extLst>
                <a:ext uri="{FF2B5EF4-FFF2-40B4-BE49-F238E27FC236}">
                  <a16:creationId xmlns:a16="http://schemas.microsoft.com/office/drawing/2014/main" id="{F0133187-5028-C771-5C7D-641A410B07C8}"/>
                </a:ext>
              </a:extLst>
            </p:cNvPr>
            <p:cNvSpPr/>
            <p:nvPr/>
          </p:nvSpPr>
          <p:spPr>
            <a:xfrm flipV="1">
              <a:off x="8794390" y="5643400"/>
              <a:ext cx="54117" cy="63063"/>
            </a:xfrm>
            <a:custGeom>
              <a:avLst/>
              <a:gdLst>
                <a:gd name="connsiteX0" fmla="*/ 12596 w 54117"/>
                <a:gd name="connsiteY0" fmla="*/ 62743 h 63063"/>
                <a:gd name="connsiteX1" fmla="*/ 27828 w 54117"/>
                <a:gd name="connsiteY1" fmla="*/ 821 h 63063"/>
                <a:gd name="connsiteX2" fmla="*/ 12596 w 54117"/>
                <a:gd name="connsiteY2" fmla="*/ 62743 h 63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4117" h="63063">
                  <a:moveTo>
                    <a:pt x="12596" y="62743"/>
                  </a:moveTo>
                  <a:cubicBezTo>
                    <a:pt x="-513" y="55803"/>
                    <a:pt x="-13397" y="26934"/>
                    <a:pt x="27828" y="821"/>
                  </a:cubicBezTo>
                  <a:cubicBezTo>
                    <a:pt x="36373" y="-4592"/>
                    <a:pt x="90188" y="8151"/>
                    <a:pt x="12596" y="62743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61" name="任意多边形: 形状 2360">
              <a:extLst>
                <a:ext uri="{FF2B5EF4-FFF2-40B4-BE49-F238E27FC236}">
                  <a16:creationId xmlns:a16="http://schemas.microsoft.com/office/drawing/2014/main" id="{D1E6139F-C9A4-AD21-EB2D-124DB53A1AF7}"/>
                </a:ext>
              </a:extLst>
            </p:cNvPr>
            <p:cNvSpPr/>
            <p:nvPr/>
          </p:nvSpPr>
          <p:spPr>
            <a:xfrm flipV="1">
              <a:off x="7901906" y="5218042"/>
              <a:ext cx="1273031" cy="897707"/>
            </a:xfrm>
            <a:custGeom>
              <a:avLst/>
              <a:gdLst>
                <a:gd name="connsiteX0" fmla="*/ 1265237 w 1273031"/>
                <a:gd name="connsiteY0" fmla="*/ 765517 h 897707"/>
                <a:gd name="connsiteX1" fmla="*/ 1233659 w 1273031"/>
                <a:gd name="connsiteY1" fmla="*/ 751765 h 897707"/>
                <a:gd name="connsiteX2" fmla="*/ 1190630 w 1273031"/>
                <a:gd name="connsiteY2" fmla="*/ 539429 h 897707"/>
                <a:gd name="connsiteX3" fmla="*/ 1057352 w 1273031"/>
                <a:gd name="connsiteY3" fmla="*/ 366836 h 897707"/>
                <a:gd name="connsiteX4" fmla="*/ 1005330 w 1273031"/>
                <a:gd name="connsiteY4" fmla="*/ 343158 h 897707"/>
                <a:gd name="connsiteX5" fmla="*/ 968071 w 1273031"/>
                <a:gd name="connsiteY5" fmla="*/ 310129 h 897707"/>
                <a:gd name="connsiteX6" fmla="*/ 988250 w 1273031"/>
                <a:gd name="connsiteY6" fmla="*/ 276660 h 897707"/>
                <a:gd name="connsiteX7" fmla="*/ 1009315 w 1273031"/>
                <a:gd name="connsiteY7" fmla="*/ 260049 h 897707"/>
                <a:gd name="connsiteX8" fmla="*/ 1039156 w 1273031"/>
                <a:gd name="connsiteY8" fmla="*/ 228078 h 897707"/>
                <a:gd name="connsiteX9" fmla="*/ 1063353 w 1273031"/>
                <a:gd name="connsiteY9" fmla="*/ 197508 h 897707"/>
                <a:gd name="connsiteX10" fmla="*/ 1095319 w 1273031"/>
                <a:gd name="connsiteY10" fmla="*/ 194684 h 897707"/>
                <a:gd name="connsiteX11" fmla="*/ 1132781 w 1273031"/>
                <a:gd name="connsiteY11" fmla="*/ 197083 h 897707"/>
                <a:gd name="connsiteX12" fmla="*/ 1179545 w 1273031"/>
                <a:gd name="connsiteY12" fmla="*/ 205580 h 897707"/>
                <a:gd name="connsiteX13" fmla="*/ 1232551 w 1273031"/>
                <a:gd name="connsiteY13" fmla="*/ 165473 h 897707"/>
                <a:gd name="connsiteX14" fmla="*/ 1176644 w 1273031"/>
                <a:gd name="connsiteY14" fmla="*/ 176924 h 897707"/>
                <a:gd name="connsiteX15" fmla="*/ 1135396 w 1273031"/>
                <a:gd name="connsiteY15" fmla="*/ 161672 h 897707"/>
                <a:gd name="connsiteX16" fmla="*/ 1159619 w 1273031"/>
                <a:gd name="connsiteY16" fmla="*/ 151772 h 897707"/>
                <a:gd name="connsiteX17" fmla="*/ 1187313 w 1273031"/>
                <a:gd name="connsiteY17" fmla="*/ 135318 h 897707"/>
                <a:gd name="connsiteX18" fmla="*/ 1204801 w 1273031"/>
                <a:gd name="connsiteY18" fmla="*/ 107910 h 897707"/>
                <a:gd name="connsiteX19" fmla="*/ 1188474 w 1273031"/>
                <a:gd name="connsiteY19" fmla="*/ 52909 h 897707"/>
                <a:gd name="connsiteX20" fmla="*/ 1183813 w 1273031"/>
                <a:gd name="connsiteY20" fmla="*/ 88529 h 897707"/>
                <a:gd name="connsiteX21" fmla="*/ 1160912 w 1273031"/>
                <a:gd name="connsiteY21" fmla="*/ 107392 h 897707"/>
                <a:gd name="connsiteX22" fmla="*/ 1122907 w 1273031"/>
                <a:gd name="connsiteY22" fmla="*/ 128203 h 897707"/>
                <a:gd name="connsiteX23" fmla="*/ 1077127 w 1273031"/>
                <a:gd name="connsiteY23" fmla="*/ 121258 h 897707"/>
                <a:gd name="connsiteX24" fmla="*/ 1036970 w 1273031"/>
                <a:gd name="connsiteY24" fmla="*/ 92247 h 897707"/>
                <a:gd name="connsiteX25" fmla="*/ 1023004 w 1273031"/>
                <a:gd name="connsiteY25" fmla="*/ 56445 h 897707"/>
                <a:gd name="connsiteX26" fmla="*/ 1040407 w 1273031"/>
                <a:gd name="connsiteY26" fmla="*/ -322 h 897707"/>
                <a:gd name="connsiteX27" fmla="*/ 998523 w 1273031"/>
                <a:gd name="connsiteY27" fmla="*/ 55615 h 897707"/>
                <a:gd name="connsiteX28" fmla="*/ 993189 w 1273031"/>
                <a:gd name="connsiteY28" fmla="*/ 109087 h 897707"/>
                <a:gd name="connsiteX29" fmla="*/ 1023370 w 1273031"/>
                <a:gd name="connsiteY29" fmla="*/ 149868 h 897707"/>
                <a:gd name="connsiteX30" fmla="*/ 983142 w 1273031"/>
                <a:gd name="connsiteY30" fmla="*/ 189505 h 897707"/>
                <a:gd name="connsiteX31" fmla="*/ 951590 w 1273031"/>
                <a:gd name="connsiteY31" fmla="*/ 229098 h 897707"/>
                <a:gd name="connsiteX32" fmla="*/ 920087 w 1273031"/>
                <a:gd name="connsiteY32" fmla="*/ 261028 h 897707"/>
                <a:gd name="connsiteX33" fmla="*/ 899727 w 1273031"/>
                <a:gd name="connsiteY33" fmla="*/ 296799 h 897707"/>
                <a:gd name="connsiteX34" fmla="*/ 882719 w 1273031"/>
                <a:gd name="connsiteY34" fmla="*/ 330984 h 897707"/>
                <a:gd name="connsiteX35" fmla="*/ 883863 w 1273031"/>
                <a:gd name="connsiteY35" fmla="*/ 358571 h 897707"/>
                <a:gd name="connsiteX36" fmla="*/ 896855 w 1273031"/>
                <a:gd name="connsiteY36" fmla="*/ 386828 h 897707"/>
                <a:gd name="connsiteX37" fmla="*/ 916627 w 1273031"/>
                <a:gd name="connsiteY37" fmla="*/ 414597 h 897707"/>
                <a:gd name="connsiteX38" fmla="*/ 930465 w 1273031"/>
                <a:gd name="connsiteY38" fmla="*/ 445036 h 897707"/>
                <a:gd name="connsiteX39" fmla="*/ 767826 w 1273031"/>
                <a:gd name="connsiteY39" fmla="*/ 611212 h 897707"/>
                <a:gd name="connsiteX40" fmla="*/ 509782 w 1273031"/>
                <a:gd name="connsiteY40" fmla="*/ 578642 h 897707"/>
                <a:gd name="connsiteX41" fmla="*/ 414248 w 1273031"/>
                <a:gd name="connsiteY41" fmla="*/ 407192 h 897707"/>
                <a:gd name="connsiteX42" fmla="*/ 417795 w 1273031"/>
                <a:gd name="connsiteY42" fmla="*/ 364652 h 897707"/>
                <a:gd name="connsiteX43" fmla="*/ 414379 w 1273031"/>
                <a:gd name="connsiteY43" fmla="*/ 333054 h 897707"/>
                <a:gd name="connsiteX44" fmla="*/ 433076 w 1273031"/>
                <a:gd name="connsiteY44" fmla="*/ 311411 h 897707"/>
                <a:gd name="connsiteX45" fmla="*/ 466207 w 1273031"/>
                <a:gd name="connsiteY45" fmla="*/ 291512 h 897707"/>
                <a:gd name="connsiteX46" fmla="*/ 473590 w 1273031"/>
                <a:gd name="connsiteY46" fmla="*/ 237831 h 897707"/>
                <a:gd name="connsiteX47" fmla="*/ 432000 w 1273031"/>
                <a:gd name="connsiteY47" fmla="*/ 182495 h 897707"/>
                <a:gd name="connsiteX48" fmla="*/ 448598 w 1273031"/>
                <a:gd name="connsiteY48" fmla="*/ 209557 h 897707"/>
                <a:gd name="connsiteX49" fmla="*/ 448381 w 1273031"/>
                <a:gd name="connsiteY49" fmla="*/ 246175 h 897707"/>
                <a:gd name="connsiteX50" fmla="*/ 434147 w 1273031"/>
                <a:gd name="connsiteY50" fmla="*/ 270985 h 897707"/>
                <a:gd name="connsiteX51" fmla="*/ 411867 w 1273031"/>
                <a:gd name="connsiteY51" fmla="*/ 279648 h 897707"/>
                <a:gd name="connsiteX52" fmla="*/ 404766 w 1273031"/>
                <a:gd name="connsiteY52" fmla="*/ 234053 h 897707"/>
                <a:gd name="connsiteX53" fmla="*/ 381018 w 1273031"/>
                <a:gd name="connsiteY53" fmla="*/ 201721 h 897707"/>
                <a:gd name="connsiteX54" fmla="*/ 342235 w 1273031"/>
                <a:gd name="connsiteY54" fmla="*/ 206689 h 897707"/>
                <a:gd name="connsiteX55" fmla="*/ 368274 w 1273031"/>
                <a:gd name="connsiteY55" fmla="*/ 222862 h 897707"/>
                <a:gd name="connsiteX56" fmla="*/ 371784 w 1273031"/>
                <a:gd name="connsiteY56" fmla="*/ 247319 h 897707"/>
                <a:gd name="connsiteX57" fmla="*/ 341628 w 1273031"/>
                <a:gd name="connsiteY57" fmla="*/ 288223 h 897707"/>
                <a:gd name="connsiteX58" fmla="*/ 242884 w 1273031"/>
                <a:gd name="connsiteY58" fmla="*/ 266063 h 897707"/>
                <a:gd name="connsiteX59" fmla="*/ 249830 w 1273031"/>
                <a:gd name="connsiteY59" fmla="*/ 310958 h 897707"/>
                <a:gd name="connsiteX60" fmla="*/ 330440 w 1273031"/>
                <a:gd name="connsiteY60" fmla="*/ 345383 h 897707"/>
                <a:gd name="connsiteX61" fmla="*/ 357792 w 1273031"/>
                <a:gd name="connsiteY61" fmla="*/ 376526 h 897707"/>
                <a:gd name="connsiteX62" fmla="*/ 351891 w 1273031"/>
                <a:gd name="connsiteY62" fmla="*/ 465206 h 897707"/>
                <a:gd name="connsiteX63" fmla="*/ 398740 w 1273031"/>
                <a:gd name="connsiteY63" fmla="*/ 535722 h 897707"/>
                <a:gd name="connsiteX64" fmla="*/ 322568 w 1273031"/>
                <a:gd name="connsiteY64" fmla="*/ 551297 h 897707"/>
                <a:gd name="connsiteX65" fmla="*/ 33592 w 1273031"/>
                <a:gd name="connsiteY65" fmla="*/ 597125 h 897707"/>
                <a:gd name="connsiteX66" fmla="*/ 17896 w 1273031"/>
                <a:gd name="connsiteY66" fmla="*/ 613598 h 897707"/>
                <a:gd name="connsiteX67" fmla="*/ 173856 w 1273031"/>
                <a:gd name="connsiteY67" fmla="*/ 601930 h 897707"/>
                <a:gd name="connsiteX68" fmla="*/ 457129 w 1273031"/>
                <a:gd name="connsiteY68" fmla="*/ 712173 h 897707"/>
                <a:gd name="connsiteX69" fmla="*/ 922783 w 1273031"/>
                <a:gd name="connsiteY69" fmla="*/ 597994 h 897707"/>
                <a:gd name="connsiteX70" fmla="*/ 1037871 w 1273031"/>
                <a:gd name="connsiteY70" fmla="*/ 697158 h 897707"/>
                <a:gd name="connsiteX71" fmla="*/ 1130944 w 1273031"/>
                <a:gd name="connsiteY71" fmla="*/ 897386 h 897707"/>
                <a:gd name="connsiteX72" fmla="*/ 1265211 w 1273031"/>
                <a:gd name="connsiteY72" fmla="*/ 765500 h 897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1273031" h="897707">
                  <a:moveTo>
                    <a:pt x="1265237" y="765517"/>
                  </a:moveTo>
                  <a:cubicBezTo>
                    <a:pt x="1257619" y="763812"/>
                    <a:pt x="1239042" y="755973"/>
                    <a:pt x="1233659" y="751765"/>
                  </a:cubicBezTo>
                  <a:cubicBezTo>
                    <a:pt x="1175048" y="703942"/>
                    <a:pt x="1200304" y="624499"/>
                    <a:pt x="1190630" y="539429"/>
                  </a:cubicBezTo>
                  <a:cubicBezTo>
                    <a:pt x="1183010" y="472382"/>
                    <a:pt x="1128701" y="393518"/>
                    <a:pt x="1057352" y="366836"/>
                  </a:cubicBezTo>
                  <a:cubicBezTo>
                    <a:pt x="1032945" y="357714"/>
                    <a:pt x="1033749" y="350206"/>
                    <a:pt x="1005330" y="343158"/>
                  </a:cubicBezTo>
                  <a:cubicBezTo>
                    <a:pt x="994426" y="340458"/>
                    <a:pt x="981491" y="336477"/>
                    <a:pt x="968071" y="310129"/>
                  </a:cubicBezTo>
                  <a:cubicBezTo>
                    <a:pt x="981413" y="307128"/>
                    <a:pt x="990554" y="287175"/>
                    <a:pt x="988250" y="276660"/>
                  </a:cubicBezTo>
                  <a:cubicBezTo>
                    <a:pt x="998486" y="275621"/>
                    <a:pt x="1008380" y="267178"/>
                    <a:pt x="1009315" y="260049"/>
                  </a:cubicBezTo>
                  <a:cubicBezTo>
                    <a:pt x="1026465" y="257898"/>
                    <a:pt x="1035374" y="247898"/>
                    <a:pt x="1039156" y="228078"/>
                  </a:cubicBezTo>
                  <a:cubicBezTo>
                    <a:pt x="1050244" y="223236"/>
                    <a:pt x="1060142" y="214785"/>
                    <a:pt x="1063353" y="197508"/>
                  </a:cubicBezTo>
                  <a:cubicBezTo>
                    <a:pt x="1075680" y="204942"/>
                    <a:pt x="1089024" y="201933"/>
                    <a:pt x="1095319" y="194684"/>
                  </a:cubicBezTo>
                  <a:cubicBezTo>
                    <a:pt x="1103402" y="209163"/>
                    <a:pt x="1123794" y="210401"/>
                    <a:pt x="1132781" y="197083"/>
                  </a:cubicBezTo>
                  <a:cubicBezTo>
                    <a:pt x="1140707" y="218200"/>
                    <a:pt x="1166671" y="221360"/>
                    <a:pt x="1179545" y="205580"/>
                  </a:cubicBezTo>
                  <a:cubicBezTo>
                    <a:pt x="1200431" y="207600"/>
                    <a:pt x="1228901" y="190653"/>
                    <a:pt x="1232551" y="165473"/>
                  </a:cubicBezTo>
                  <a:cubicBezTo>
                    <a:pt x="1212111" y="188220"/>
                    <a:pt x="1196150" y="161306"/>
                    <a:pt x="1176644" y="176924"/>
                  </a:cubicBezTo>
                  <a:cubicBezTo>
                    <a:pt x="1172235" y="157936"/>
                    <a:pt x="1152585" y="157857"/>
                    <a:pt x="1135396" y="161672"/>
                  </a:cubicBezTo>
                  <a:cubicBezTo>
                    <a:pt x="1147041" y="160283"/>
                    <a:pt x="1159956" y="159183"/>
                    <a:pt x="1159619" y="151772"/>
                  </a:cubicBezTo>
                  <a:cubicBezTo>
                    <a:pt x="1171698" y="153645"/>
                    <a:pt x="1185643" y="141274"/>
                    <a:pt x="1187313" y="135318"/>
                  </a:cubicBezTo>
                  <a:cubicBezTo>
                    <a:pt x="1199705" y="132099"/>
                    <a:pt x="1208012" y="123300"/>
                    <a:pt x="1204801" y="107910"/>
                  </a:cubicBezTo>
                  <a:cubicBezTo>
                    <a:pt x="1213372" y="90499"/>
                    <a:pt x="1208914" y="62830"/>
                    <a:pt x="1188474" y="52909"/>
                  </a:cubicBezTo>
                  <a:cubicBezTo>
                    <a:pt x="1196195" y="71974"/>
                    <a:pt x="1184049" y="78580"/>
                    <a:pt x="1183813" y="88529"/>
                  </a:cubicBezTo>
                  <a:cubicBezTo>
                    <a:pt x="1170474" y="91535"/>
                    <a:pt x="1159591" y="98429"/>
                    <a:pt x="1160912" y="107392"/>
                  </a:cubicBezTo>
                  <a:cubicBezTo>
                    <a:pt x="1150756" y="105113"/>
                    <a:pt x="1126323" y="112964"/>
                    <a:pt x="1122907" y="128203"/>
                  </a:cubicBezTo>
                  <a:cubicBezTo>
                    <a:pt x="1110547" y="116426"/>
                    <a:pt x="1091119" y="112395"/>
                    <a:pt x="1077127" y="121258"/>
                  </a:cubicBezTo>
                  <a:cubicBezTo>
                    <a:pt x="1074122" y="107919"/>
                    <a:pt x="1051428" y="96157"/>
                    <a:pt x="1036970" y="92247"/>
                  </a:cubicBezTo>
                  <a:cubicBezTo>
                    <a:pt x="1045748" y="76881"/>
                    <a:pt x="1032020" y="63802"/>
                    <a:pt x="1023004" y="56445"/>
                  </a:cubicBezTo>
                  <a:cubicBezTo>
                    <a:pt x="1041239" y="40538"/>
                    <a:pt x="1012820" y="33490"/>
                    <a:pt x="1040407" y="-322"/>
                  </a:cubicBezTo>
                  <a:cubicBezTo>
                    <a:pt x="1019864" y="5066"/>
                    <a:pt x="989890" y="31678"/>
                    <a:pt x="998523" y="55615"/>
                  </a:cubicBezTo>
                  <a:cubicBezTo>
                    <a:pt x="981914" y="67223"/>
                    <a:pt x="981087" y="91710"/>
                    <a:pt x="993189" y="109087"/>
                  </a:cubicBezTo>
                  <a:cubicBezTo>
                    <a:pt x="987850" y="129895"/>
                    <a:pt x="997233" y="148999"/>
                    <a:pt x="1023370" y="149868"/>
                  </a:cubicBezTo>
                  <a:cubicBezTo>
                    <a:pt x="1004878" y="155050"/>
                    <a:pt x="1012079" y="185332"/>
                    <a:pt x="983142" y="189505"/>
                  </a:cubicBezTo>
                  <a:cubicBezTo>
                    <a:pt x="968743" y="191587"/>
                    <a:pt x="944555" y="218849"/>
                    <a:pt x="951590" y="229098"/>
                  </a:cubicBezTo>
                  <a:cubicBezTo>
                    <a:pt x="942000" y="224278"/>
                    <a:pt x="915603" y="245355"/>
                    <a:pt x="920087" y="261028"/>
                  </a:cubicBezTo>
                  <a:cubicBezTo>
                    <a:pt x="907563" y="261886"/>
                    <a:pt x="891214" y="284216"/>
                    <a:pt x="899727" y="296799"/>
                  </a:cubicBezTo>
                  <a:cubicBezTo>
                    <a:pt x="884233" y="298988"/>
                    <a:pt x="874066" y="319041"/>
                    <a:pt x="882719" y="330984"/>
                  </a:cubicBezTo>
                  <a:cubicBezTo>
                    <a:pt x="872435" y="339672"/>
                    <a:pt x="877669" y="350520"/>
                    <a:pt x="883863" y="358571"/>
                  </a:cubicBezTo>
                  <a:cubicBezTo>
                    <a:pt x="876711" y="369639"/>
                    <a:pt x="885585" y="377629"/>
                    <a:pt x="896855" y="386828"/>
                  </a:cubicBezTo>
                  <a:cubicBezTo>
                    <a:pt x="894783" y="399027"/>
                    <a:pt x="904786" y="407941"/>
                    <a:pt x="916627" y="414597"/>
                  </a:cubicBezTo>
                  <a:cubicBezTo>
                    <a:pt x="913779" y="427287"/>
                    <a:pt x="921238" y="435631"/>
                    <a:pt x="930465" y="445036"/>
                  </a:cubicBezTo>
                  <a:cubicBezTo>
                    <a:pt x="895129" y="471775"/>
                    <a:pt x="854093" y="510376"/>
                    <a:pt x="767826" y="611212"/>
                  </a:cubicBezTo>
                  <a:cubicBezTo>
                    <a:pt x="637679" y="763350"/>
                    <a:pt x="520307" y="674344"/>
                    <a:pt x="509782" y="578642"/>
                  </a:cubicBezTo>
                  <a:cubicBezTo>
                    <a:pt x="497630" y="468220"/>
                    <a:pt x="440131" y="479007"/>
                    <a:pt x="414248" y="407192"/>
                  </a:cubicBezTo>
                  <a:cubicBezTo>
                    <a:pt x="427043" y="394732"/>
                    <a:pt x="426939" y="377372"/>
                    <a:pt x="417795" y="364652"/>
                  </a:cubicBezTo>
                  <a:cubicBezTo>
                    <a:pt x="426283" y="358725"/>
                    <a:pt x="427339" y="346626"/>
                    <a:pt x="414379" y="333054"/>
                  </a:cubicBezTo>
                  <a:cubicBezTo>
                    <a:pt x="422624" y="329731"/>
                    <a:pt x="430797" y="321567"/>
                    <a:pt x="433076" y="311411"/>
                  </a:cubicBezTo>
                  <a:cubicBezTo>
                    <a:pt x="444911" y="318070"/>
                    <a:pt x="464266" y="309079"/>
                    <a:pt x="466207" y="291512"/>
                  </a:cubicBezTo>
                  <a:cubicBezTo>
                    <a:pt x="487400" y="280263"/>
                    <a:pt x="487164" y="257544"/>
                    <a:pt x="473590" y="237831"/>
                  </a:cubicBezTo>
                  <a:cubicBezTo>
                    <a:pt x="472158" y="211506"/>
                    <a:pt x="453260" y="190265"/>
                    <a:pt x="432000" y="182495"/>
                  </a:cubicBezTo>
                  <a:cubicBezTo>
                    <a:pt x="438335" y="189920"/>
                    <a:pt x="444553" y="202312"/>
                    <a:pt x="448598" y="209557"/>
                  </a:cubicBezTo>
                  <a:cubicBezTo>
                    <a:pt x="456022" y="222863"/>
                    <a:pt x="439788" y="236911"/>
                    <a:pt x="448381" y="246175"/>
                  </a:cubicBezTo>
                  <a:cubicBezTo>
                    <a:pt x="438563" y="251307"/>
                    <a:pt x="432823" y="262017"/>
                    <a:pt x="434147" y="270985"/>
                  </a:cubicBezTo>
                  <a:cubicBezTo>
                    <a:pt x="425750" y="269766"/>
                    <a:pt x="416997" y="273136"/>
                    <a:pt x="411867" y="279648"/>
                  </a:cubicBezTo>
                  <a:cubicBezTo>
                    <a:pt x="419405" y="268342"/>
                    <a:pt x="415752" y="244518"/>
                    <a:pt x="404766" y="234053"/>
                  </a:cubicBezTo>
                  <a:cubicBezTo>
                    <a:pt x="404295" y="221282"/>
                    <a:pt x="392299" y="204919"/>
                    <a:pt x="381018" y="201721"/>
                  </a:cubicBezTo>
                  <a:cubicBezTo>
                    <a:pt x="368309" y="188534"/>
                    <a:pt x="353206" y="190483"/>
                    <a:pt x="342235" y="206689"/>
                  </a:cubicBezTo>
                  <a:cubicBezTo>
                    <a:pt x="354229" y="206713"/>
                    <a:pt x="363491" y="214455"/>
                    <a:pt x="368274" y="222862"/>
                  </a:cubicBezTo>
                  <a:cubicBezTo>
                    <a:pt x="365787" y="230975"/>
                    <a:pt x="368728" y="241637"/>
                    <a:pt x="371784" y="247319"/>
                  </a:cubicBezTo>
                  <a:cubicBezTo>
                    <a:pt x="355151" y="254587"/>
                    <a:pt x="342296" y="280704"/>
                    <a:pt x="341628" y="288223"/>
                  </a:cubicBezTo>
                  <a:cubicBezTo>
                    <a:pt x="308242" y="309371"/>
                    <a:pt x="264035" y="299455"/>
                    <a:pt x="242884" y="266063"/>
                  </a:cubicBezTo>
                  <a:cubicBezTo>
                    <a:pt x="249208" y="279481"/>
                    <a:pt x="241245" y="301696"/>
                    <a:pt x="249830" y="310958"/>
                  </a:cubicBezTo>
                  <a:cubicBezTo>
                    <a:pt x="258718" y="345621"/>
                    <a:pt x="288914" y="364067"/>
                    <a:pt x="330440" y="345383"/>
                  </a:cubicBezTo>
                  <a:cubicBezTo>
                    <a:pt x="332673" y="359217"/>
                    <a:pt x="356132" y="360152"/>
                    <a:pt x="357792" y="376526"/>
                  </a:cubicBezTo>
                  <a:cubicBezTo>
                    <a:pt x="359908" y="397434"/>
                    <a:pt x="358391" y="427326"/>
                    <a:pt x="351891" y="465206"/>
                  </a:cubicBezTo>
                  <a:cubicBezTo>
                    <a:pt x="379378" y="479375"/>
                    <a:pt x="394694" y="512147"/>
                    <a:pt x="398740" y="535722"/>
                  </a:cubicBezTo>
                  <a:cubicBezTo>
                    <a:pt x="404543" y="569579"/>
                    <a:pt x="389776" y="569712"/>
                    <a:pt x="322568" y="551297"/>
                  </a:cubicBezTo>
                  <a:cubicBezTo>
                    <a:pt x="213046" y="521292"/>
                    <a:pt x="139307" y="595509"/>
                    <a:pt x="33592" y="597125"/>
                  </a:cubicBezTo>
                  <a:cubicBezTo>
                    <a:pt x="5508" y="597551"/>
                    <a:pt x="-17647" y="605626"/>
                    <a:pt x="17896" y="613598"/>
                  </a:cubicBezTo>
                  <a:cubicBezTo>
                    <a:pt x="53445" y="621580"/>
                    <a:pt x="124736" y="606908"/>
                    <a:pt x="173856" y="601930"/>
                  </a:cubicBezTo>
                  <a:cubicBezTo>
                    <a:pt x="265841" y="592613"/>
                    <a:pt x="361951" y="613472"/>
                    <a:pt x="457129" y="712173"/>
                  </a:cubicBezTo>
                  <a:cubicBezTo>
                    <a:pt x="680836" y="944131"/>
                    <a:pt x="826830" y="728467"/>
                    <a:pt x="922783" y="597994"/>
                  </a:cubicBezTo>
                  <a:cubicBezTo>
                    <a:pt x="1012863" y="475490"/>
                    <a:pt x="1058121" y="595032"/>
                    <a:pt x="1037871" y="697158"/>
                  </a:cubicBezTo>
                  <a:cubicBezTo>
                    <a:pt x="1013525" y="819912"/>
                    <a:pt x="1066222" y="870859"/>
                    <a:pt x="1130944" y="897386"/>
                  </a:cubicBezTo>
                  <a:cubicBezTo>
                    <a:pt x="1197760" y="867044"/>
                    <a:pt x="1301966" y="771084"/>
                    <a:pt x="1265211" y="765500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62" name="任意多边形: 形状 2361">
              <a:extLst>
                <a:ext uri="{FF2B5EF4-FFF2-40B4-BE49-F238E27FC236}">
                  <a16:creationId xmlns:a16="http://schemas.microsoft.com/office/drawing/2014/main" id="{7B2D3433-813B-A436-8824-573A5AA8FB74}"/>
                </a:ext>
              </a:extLst>
            </p:cNvPr>
            <p:cNvSpPr/>
            <p:nvPr/>
          </p:nvSpPr>
          <p:spPr>
            <a:xfrm flipV="1">
              <a:off x="8919037" y="5329432"/>
              <a:ext cx="208995" cy="438257"/>
            </a:xfrm>
            <a:custGeom>
              <a:avLst/>
              <a:gdLst>
                <a:gd name="connsiteX0" fmla="*/ 208827 w 208995"/>
                <a:gd name="connsiteY0" fmla="*/ 437913 h 438257"/>
                <a:gd name="connsiteX1" fmla="*/ 149981 w 208995"/>
                <a:gd name="connsiteY1" fmla="*/ 302038 h 438257"/>
                <a:gd name="connsiteX2" fmla="*/ -168 w 208995"/>
                <a:gd name="connsiteY2" fmla="*/ -344 h 438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8995" h="438257">
                  <a:moveTo>
                    <a:pt x="208827" y="437913"/>
                  </a:moveTo>
                  <a:cubicBezTo>
                    <a:pt x="152706" y="381983"/>
                    <a:pt x="146435" y="344575"/>
                    <a:pt x="149981" y="302038"/>
                  </a:cubicBezTo>
                  <a:cubicBezTo>
                    <a:pt x="157310" y="214113"/>
                    <a:pt x="107240" y="55758"/>
                    <a:pt x="-168" y="-34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63" name="任意多边形: 形状 2362">
              <a:extLst>
                <a:ext uri="{FF2B5EF4-FFF2-40B4-BE49-F238E27FC236}">
                  <a16:creationId xmlns:a16="http://schemas.microsoft.com/office/drawing/2014/main" id="{35E9618C-9222-5E38-7808-DE765193F78D}"/>
                </a:ext>
              </a:extLst>
            </p:cNvPr>
            <p:cNvSpPr/>
            <p:nvPr/>
          </p:nvSpPr>
          <p:spPr>
            <a:xfrm flipV="1">
              <a:off x="8996349" y="5699867"/>
              <a:ext cx="34868" cy="10259"/>
            </a:xfrm>
            <a:custGeom>
              <a:avLst/>
              <a:gdLst>
                <a:gd name="connsiteX0" fmla="*/ -169 w 34868"/>
                <a:gd name="connsiteY0" fmla="*/ 451 h 10259"/>
                <a:gd name="connsiteX1" fmla="*/ 34700 w 34868"/>
                <a:gd name="connsiteY1" fmla="*/ 9944 h 10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868" h="10259">
                  <a:moveTo>
                    <a:pt x="-169" y="451"/>
                  </a:moveTo>
                  <a:cubicBezTo>
                    <a:pt x="7524" y="-1160"/>
                    <a:pt x="23862" y="-1158"/>
                    <a:pt x="34700" y="994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64" name="任意多边形: 形状 2363">
              <a:extLst>
                <a:ext uri="{FF2B5EF4-FFF2-40B4-BE49-F238E27FC236}">
                  <a16:creationId xmlns:a16="http://schemas.microsoft.com/office/drawing/2014/main" id="{E9F4219C-A90F-C1A8-6120-3ABF759FE63D}"/>
                </a:ext>
              </a:extLst>
            </p:cNvPr>
            <p:cNvSpPr/>
            <p:nvPr/>
          </p:nvSpPr>
          <p:spPr>
            <a:xfrm flipV="1">
              <a:off x="9018971" y="5668266"/>
              <a:ext cx="37666" cy="15615"/>
            </a:xfrm>
            <a:custGeom>
              <a:avLst/>
              <a:gdLst>
                <a:gd name="connsiteX0" fmla="*/ -168 w 37666"/>
                <a:gd name="connsiteY0" fmla="*/ -320 h 15615"/>
                <a:gd name="connsiteX1" fmla="*/ 37499 w 37666"/>
                <a:gd name="connsiteY1" fmla="*/ 15295 h 15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666" h="15615">
                  <a:moveTo>
                    <a:pt x="-168" y="-320"/>
                  </a:moveTo>
                  <a:cubicBezTo>
                    <a:pt x="8913" y="9714"/>
                    <a:pt x="29478" y="3493"/>
                    <a:pt x="37499" y="15295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65" name="任意多边形: 形状 2364">
              <a:extLst>
                <a:ext uri="{FF2B5EF4-FFF2-40B4-BE49-F238E27FC236}">
                  <a16:creationId xmlns:a16="http://schemas.microsoft.com/office/drawing/2014/main" id="{6B07BB3E-AF18-2748-FCC3-7EE050359C1F}"/>
                </a:ext>
              </a:extLst>
            </p:cNvPr>
            <p:cNvSpPr/>
            <p:nvPr/>
          </p:nvSpPr>
          <p:spPr>
            <a:xfrm flipV="1">
              <a:off x="9047188" y="5615735"/>
              <a:ext cx="36180" cy="24449"/>
            </a:xfrm>
            <a:custGeom>
              <a:avLst/>
              <a:gdLst>
                <a:gd name="connsiteX0" fmla="*/ -167 w 36180"/>
                <a:gd name="connsiteY0" fmla="*/ -329 h 24449"/>
                <a:gd name="connsiteX1" fmla="*/ 36013 w 36180"/>
                <a:gd name="connsiteY1" fmla="*/ 24120 h 24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180" h="24449">
                  <a:moveTo>
                    <a:pt x="-167" y="-329"/>
                  </a:moveTo>
                  <a:cubicBezTo>
                    <a:pt x="6051" y="12063"/>
                    <a:pt x="31352" y="10742"/>
                    <a:pt x="36013" y="24120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66" name="任意多边形: 形状 2365">
              <a:extLst>
                <a:ext uri="{FF2B5EF4-FFF2-40B4-BE49-F238E27FC236}">
                  <a16:creationId xmlns:a16="http://schemas.microsoft.com/office/drawing/2014/main" id="{15A3F038-5F69-47C0-2F63-689B071BD577}"/>
                </a:ext>
              </a:extLst>
            </p:cNvPr>
            <p:cNvSpPr/>
            <p:nvPr/>
          </p:nvSpPr>
          <p:spPr>
            <a:xfrm flipV="1">
              <a:off x="9063619" y="5569203"/>
              <a:ext cx="29593" cy="22642"/>
            </a:xfrm>
            <a:custGeom>
              <a:avLst/>
              <a:gdLst>
                <a:gd name="connsiteX0" fmla="*/ -167 w 29593"/>
                <a:gd name="connsiteY0" fmla="*/ -338 h 22642"/>
                <a:gd name="connsiteX1" fmla="*/ 29426 w 29593"/>
                <a:gd name="connsiteY1" fmla="*/ 22304 h 22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593" h="22642">
                  <a:moveTo>
                    <a:pt x="-167" y="-338"/>
                  </a:moveTo>
                  <a:cubicBezTo>
                    <a:pt x="2465" y="7250"/>
                    <a:pt x="27438" y="8856"/>
                    <a:pt x="29426" y="2230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67" name="任意多边形: 形状 2366">
              <a:extLst>
                <a:ext uri="{FF2B5EF4-FFF2-40B4-BE49-F238E27FC236}">
                  <a16:creationId xmlns:a16="http://schemas.microsoft.com/office/drawing/2014/main" id="{44FF140F-0EF3-DF17-0C3A-6FE248650404}"/>
                </a:ext>
              </a:extLst>
            </p:cNvPr>
            <p:cNvSpPr/>
            <p:nvPr/>
          </p:nvSpPr>
          <p:spPr>
            <a:xfrm flipV="1">
              <a:off x="9076597" y="5521174"/>
              <a:ext cx="18125" cy="21737"/>
            </a:xfrm>
            <a:custGeom>
              <a:avLst/>
              <a:gdLst>
                <a:gd name="connsiteX0" fmla="*/ -167 w 18125"/>
                <a:gd name="connsiteY0" fmla="*/ -347 h 21737"/>
                <a:gd name="connsiteX1" fmla="*/ 17958 w 18125"/>
                <a:gd name="connsiteY1" fmla="*/ 21390 h 21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125" h="21737">
                  <a:moveTo>
                    <a:pt x="-167" y="-347"/>
                  </a:moveTo>
                  <a:cubicBezTo>
                    <a:pt x="1015" y="9254"/>
                    <a:pt x="18088" y="10414"/>
                    <a:pt x="17958" y="21390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68" name="任意多边形: 形状 2367">
              <a:extLst>
                <a:ext uri="{FF2B5EF4-FFF2-40B4-BE49-F238E27FC236}">
                  <a16:creationId xmlns:a16="http://schemas.microsoft.com/office/drawing/2014/main" id="{FAFDD0AA-E50A-648E-8867-3D03922C5A02}"/>
                </a:ext>
              </a:extLst>
            </p:cNvPr>
            <p:cNvSpPr/>
            <p:nvPr/>
          </p:nvSpPr>
          <p:spPr>
            <a:xfrm flipV="1">
              <a:off x="9078621" y="5477125"/>
              <a:ext cx="16534" cy="21375"/>
            </a:xfrm>
            <a:custGeom>
              <a:avLst/>
              <a:gdLst>
                <a:gd name="connsiteX0" fmla="*/ -167 w 16534"/>
                <a:gd name="connsiteY0" fmla="*/ -356 h 21375"/>
                <a:gd name="connsiteX1" fmla="*/ 16367 w 16534"/>
                <a:gd name="connsiteY1" fmla="*/ 21020 h 21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534" h="21375">
                  <a:moveTo>
                    <a:pt x="-167" y="-356"/>
                  </a:moveTo>
                  <a:cubicBezTo>
                    <a:pt x="1867" y="5430"/>
                    <a:pt x="16067" y="11954"/>
                    <a:pt x="16367" y="21020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69" name="任意多边形: 形状 2368">
              <a:extLst>
                <a:ext uri="{FF2B5EF4-FFF2-40B4-BE49-F238E27FC236}">
                  <a16:creationId xmlns:a16="http://schemas.microsoft.com/office/drawing/2014/main" id="{29E95C38-F1B2-C2BE-A695-4089F9079CC7}"/>
                </a:ext>
              </a:extLst>
            </p:cNvPr>
            <p:cNvSpPr/>
            <p:nvPr/>
          </p:nvSpPr>
          <p:spPr>
            <a:xfrm flipV="1">
              <a:off x="9084336" y="5439143"/>
              <a:ext cx="13122" cy="9112"/>
            </a:xfrm>
            <a:custGeom>
              <a:avLst/>
              <a:gdLst>
                <a:gd name="connsiteX0" fmla="*/ -167 w 13122"/>
                <a:gd name="connsiteY0" fmla="*/ -364 h 9112"/>
                <a:gd name="connsiteX1" fmla="*/ 12955 w 13122"/>
                <a:gd name="connsiteY1" fmla="*/ 8749 h 9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122" h="9112">
                  <a:moveTo>
                    <a:pt x="-167" y="-364"/>
                  </a:moveTo>
                  <a:cubicBezTo>
                    <a:pt x="2622" y="594"/>
                    <a:pt x="11792" y="1317"/>
                    <a:pt x="12955" y="8749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70" name="任意多边形: 形状 2369">
              <a:extLst>
                <a:ext uri="{FF2B5EF4-FFF2-40B4-BE49-F238E27FC236}">
                  <a16:creationId xmlns:a16="http://schemas.microsoft.com/office/drawing/2014/main" id="{F058A03C-2AD9-CFFD-9A30-F072C047B596}"/>
                </a:ext>
              </a:extLst>
            </p:cNvPr>
            <p:cNvSpPr/>
            <p:nvPr/>
          </p:nvSpPr>
          <p:spPr>
            <a:xfrm flipV="1">
              <a:off x="9089455" y="5408399"/>
              <a:ext cx="15037" cy="4221"/>
            </a:xfrm>
            <a:custGeom>
              <a:avLst/>
              <a:gdLst>
                <a:gd name="connsiteX0" fmla="*/ -167 w 15037"/>
                <a:gd name="connsiteY0" fmla="*/ 308 h 4221"/>
                <a:gd name="connsiteX1" fmla="*/ 14871 w 15037"/>
                <a:gd name="connsiteY1" fmla="*/ 3851 h 4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037" h="4221">
                  <a:moveTo>
                    <a:pt x="-167" y="308"/>
                  </a:moveTo>
                  <a:cubicBezTo>
                    <a:pt x="3219" y="70"/>
                    <a:pt x="12275" y="-2398"/>
                    <a:pt x="14871" y="3851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71" name="任意多边形: 形状 2370">
              <a:extLst>
                <a:ext uri="{FF2B5EF4-FFF2-40B4-BE49-F238E27FC236}">
                  <a16:creationId xmlns:a16="http://schemas.microsoft.com/office/drawing/2014/main" id="{83CB37B3-CEF1-F66F-BDAB-12ADBD561676}"/>
                </a:ext>
              </a:extLst>
            </p:cNvPr>
            <p:cNvSpPr/>
            <p:nvPr/>
          </p:nvSpPr>
          <p:spPr>
            <a:xfrm flipV="1">
              <a:off x="8393178" y="5642437"/>
              <a:ext cx="51723" cy="21977"/>
            </a:xfrm>
            <a:custGeom>
              <a:avLst/>
              <a:gdLst>
                <a:gd name="connsiteX0" fmla="*/ -181 w 51723"/>
                <a:gd name="connsiteY0" fmla="*/ 1402 h 21977"/>
                <a:gd name="connsiteX1" fmla="*/ 24058 w 51723"/>
                <a:gd name="connsiteY1" fmla="*/ 18179 h 21977"/>
                <a:gd name="connsiteX2" fmla="*/ 51542 w 51723"/>
                <a:gd name="connsiteY2" fmla="*/ -325 h 21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1723" h="21977">
                  <a:moveTo>
                    <a:pt x="-181" y="1402"/>
                  </a:moveTo>
                  <a:cubicBezTo>
                    <a:pt x="1635" y="11146"/>
                    <a:pt x="18992" y="11038"/>
                    <a:pt x="24058" y="18179"/>
                  </a:cubicBezTo>
                  <a:cubicBezTo>
                    <a:pt x="29122" y="25315"/>
                    <a:pt x="46413" y="22530"/>
                    <a:pt x="51542" y="-325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72" name="任意多边形: 形状 2371">
              <a:extLst>
                <a:ext uri="{FF2B5EF4-FFF2-40B4-BE49-F238E27FC236}">
                  <a16:creationId xmlns:a16="http://schemas.microsoft.com/office/drawing/2014/main" id="{6227D20B-B654-02FE-7814-CD0917E99874}"/>
                </a:ext>
              </a:extLst>
            </p:cNvPr>
            <p:cNvSpPr/>
            <p:nvPr/>
          </p:nvSpPr>
          <p:spPr>
            <a:xfrm flipV="1">
              <a:off x="8481094" y="5576260"/>
              <a:ext cx="9596" cy="1178"/>
            </a:xfrm>
            <a:custGeom>
              <a:avLst/>
              <a:gdLst>
                <a:gd name="connsiteX0" fmla="*/ 9417 w 9596"/>
                <a:gd name="connsiteY0" fmla="*/ -339 h 1178"/>
                <a:gd name="connsiteX1" fmla="*/ -180 w 9596"/>
                <a:gd name="connsiteY1" fmla="*/ 840 h 1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96" h="1178">
                  <a:moveTo>
                    <a:pt x="9417" y="-339"/>
                  </a:moveTo>
                  <a:cubicBezTo>
                    <a:pt x="5961" y="213"/>
                    <a:pt x="2645" y="138"/>
                    <a:pt x="-180" y="840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73" name="任意多边形: 形状 2372">
              <a:extLst>
                <a:ext uri="{FF2B5EF4-FFF2-40B4-BE49-F238E27FC236}">
                  <a16:creationId xmlns:a16="http://schemas.microsoft.com/office/drawing/2014/main" id="{EBFD6223-0A5C-7FA9-BD38-05DDDFAC471B}"/>
                </a:ext>
              </a:extLst>
            </p:cNvPr>
            <p:cNvSpPr/>
            <p:nvPr/>
          </p:nvSpPr>
          <p:spPr>
            <a:xfrm flipV="1">
              <a:off x="8478618" y="5625273"/>
              <a:ext cx="12071" cy="11459"/>
            </a:xfrm>
            <a:custGeom>
              <a:avLst/>
              <a:gdLst>
                <a:gd name="connsiteX0" fmla="*/ 11892 w 12071"/>
                <a:gd name="connsiteY0" fmla="*/ -329 h 11459"/>
                <a:gd name="connsiteX1" fmla="*/ -180 w 12071"/>
                <a:gd name="connsiteY1" fmla="*/ 11131 h 11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071" h="11459">
                  <a:moveTo>
                    <a:pt x="11892" y="-329"/>
                  </a:moveTo>
                  <a:cubicBezTo>
                    <a:pt x="8463" y="1569"/>
                    <a:pt x="1911" y="6262"/>
                    <a:pt x="-180" y="11131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74" name="任意多边形: 形状 2373">
              <a:extLst>
                <a:ext uri="{FF2B5EF4-FFF2-40B4-BE49-F238E27FC236}">
                  <a16:creationId xmlns:a16="http://schemas.microsoft.com/office/drawing/2014/main" id="{03D6BDEE-26EC-62CA-29A8-B66D48D52751}"/>
                </a:ext>
              </a:extLst>
            </p:cNvPr>
            <p:cNvSpPr/>
            <p:nvPr/>
          </p:nvSpPr>
          <p:spPr>
            <a:xfrm flipV="1">
              <a:off x="8452633" y="5639642"/>
              <a:ext cx="15078" cy="3281"/>
            </a:xfrm>
            <a:custGeom>
              <a:avLst/>
              <a:gdLst>
                <a:gd name="connsiteX0" fmla="*/ 14898 w 15078"/>
                <a:gd name="connsiteY0" fmla="*/ -327 h 3281"/>
                <a:gd name="connsiteX1" fmla="*/ -180 w 15078"/>
                <a:gd name="connsiteY1" fmla="*/ 2955 h 3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078" h="3281">
                  <a:moveTo>
                    <a:pt x="14898" y="-327"/>
                  </a:moveTo>
                  <a:cubicBezTo>
                    <a:pt x="11312" y="32"/>
                    <a:pt x="3808" y="1516"/>
                    <a:pt x="-180" y="2955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75" name="任意多边形: 形状 2374">
              <a:extLst>
                <a:ext uri="{FF2B5EF4-FFF2-40B4-BE49-F238E27FC236}">
                  <a16:creationId xmlns:a16="http://schemas.microsoft.com/office/drawing/2014/main" id="{B96F0D10-F494-A456-DFE6-6C7F2F788828}"/>
                </a:ext>
              </a:extLst>
            </p:cNvPr>
            <p:cNvSpPr/>
            <p:nvPr/>
          </p:nvSpPr>
          <p:spPr>
            <a:xfrm flipV="1">
              <a:off x="8182047" y="5793180"/>
              <a:ext cx="3724" cy="26854"/>
            </a:xfrm>
            <a:custGeom>
              <a:avLst/>
              <a:gdLst>
                <a:gd name="connsiteX0" fmla="*/ 3538 w 3724"/>
                <a:gd name="connsiteY0" fmla="*/ 26559 h 26854"/>
                <a:gd name="connsiteX1" fmla="*/ 1227 w 3724"/>
                <a:gd name="connsiteY1" fmla="*/ -296 h 26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24" h="26854">
                  <a:moveTo>
                    <a:pt x="3538" y="26559"/>
                  </a:moveTo>
                  <a:cubicBezTo>
                    <a:pt x="-1283" y="19806"/>
                    <a:pt x="-689" y="5274"/>
                    <a:pt x="1227" y="-296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76" name="任意多边形: 形状 2375">
              <a:extLst>
                <a:ext uri="{FF2B5EF4-FFF2-40B4-BE49-F238E27FC236}">
                  <a16:creationId xmlns:a16="http://schemas.microsoft.com/office/drawing/2014/main" id="{A9E9C835-5823-A17C-4424-F43EF6D4B608}"/>
                </a:ext>
              </a:extLst>
            </p:cNvPr>
            <p:cNvSpPr/>
            <p:nvPr/>
          </p:nvSpPr>
          <p:spPr>
            <a:xfrm flipV="1">
              <a:off x="8208195" y="5795681"/>
              <a:ext cx="18414" cy="20466"/>
            </a:xfrm>
            <a:custGeom>
              <a:avLst/>
              <a:gdLst>
                <a:gd name="connsiteX0" fmla="*/ 18229 w 18414"/>
                <a:gd name="connsiteY0" fmla="*/ 20171 h 20466"/>
                <a:gd name="connsiteX1" fmla="*/ -185 w 18414"/>
                <a:gd name="connsiteY1" fmla="*/ -296 h 20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414" h="20466">
                  <a:moveTo>
                    <a:pt x="18229" y="20171"/>
                  </a:moveTo>
                  <a:cubicBezTo>
                    <a:pt x="10647" y="16805"/>
                    <a:pt x="1920" y="8178"/>
                    <a:pt x="-185" y="-296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77" name="任意多边形: 形状 2376">
              <a:extLst>
                <a:ext uri="{FF2B5EF4-FFF2-40B4-BE49-F238E27FC236}">
                  <a16:creationId xmlns:a16="http://schemas.microsoft.com/office/drawing/2014/main" id="{1CB6C6BF-0F86-703A-940F-07C943F4CB4D}"/>
                </a:ext>
              </a:extLst>
            </p:cNvPr>
            <p:cNvSpPr/>
            <p:nvPr/>
          </p:nvSpPr>
          <p:spPr>
            <a:xfrm flipV="1">
              <a:off x="8269026" y="5821313"/>
              <a:ext cx="45007" cy="34374"/>
            </a:xfrm>
            <a:custGeom>
              <a:avLst/>
              <a:gdLst>
                <a:gd name="connsiteX0" fmla="*/ 619 w 45007"/>
                <a:gd name="connsiteY0" fmla="*/ -290 h 34374"/>
                <a:gd name="connsiteX1" fmla="*/ 13018 w 45007"/>
                <a:gd name="connsiteY1" fmla="*/ 26163 h 34374"/>
                <a:gd name="connsiteX2" fmla="*/ 44823 w 45007"/>
                <a:gd name="connsiteY2" fmla="*/ 19629 h 34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007" h="34374">
                  <a:moveTo>
                    <a:pt x="619" y="-290"/>
                  </a:moveTo>
                  <a:cubicBezTo>
                    <a:pt x="-3419" y="8806"/>
                    <a:pt x="8878" y="17899"/>
                    <a:pt x="13018" y="26163"/>
                  </a:cubicBezTo>
                  <a:cubicBezTo>
                    <a:pt x="17166" y="34429"/>
                    <a:pt x="33983" y="41201"/>
                    <a:pt x="44823" y="19629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78" name="任意多边形: 形状 2377">
              <a:extLst>
                <a:ext uri="{FF2B5EF4-FFF2-40B4-BE49-F238E27FC236}">
                  <a16:creationId xmlns:a16="http://schemas.microsoft.com/office/drawing/2014/main" id="{DA28ED29-6551-A7B9-A805-8AA856B77F1F}"/>
                </a:ext>
              </a:extLst>
            </p:cNvPr>
            <p:cNvSpPr/>
            <p:nvPr/>
          </p:nvSpPr>
          <p:spPr>
            <a:xfrm flipV="1">
              <a:off x="8232563" y="5770082"/>
              <a:ext cx="18308" cy="13227"/>
            </a:xfrm>
            <a:custGeom>
              <a:avLst/>
              <a:gdLst>
                <a:gd name="connsiteX0" fmla="*/ -185 w 18308"/>
                <a:gd name="connsiteY0" fmla="*/ 12927 h 13227"/>
                <a:gd name="connsiteX1" fmla="*/ 18124 w 18308"/>
                <a:gd name="connsiteY1" fmla="*/ -301 h 13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308" h="13227">
                  <a:moveTo>
                    <a:pt x="-185" y="12927"/>
                  </a:moveTo>
                  <a:cubicBezTo>
                    <a:pt x="7554" y="9662"/>
                    <a:pt x="14690" y="4598"/>
                    <a:pt x="18124" y="-301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79" name="任意多边形: 形状 2378">
              <a:extLst>
                <a:ext uri="{FF2B5EF4-FFF2-40B4-BE49-F238E27FC236}">
                  <a16:creationId xmlns:a16="http://schemas.microsoft.com/office/drawing/2014/main" id="{C2D94CDF-3079-EC9D-F1D7-3D730BD83CA5}"/>
                </a:ext>
              </a:extLst>
            </p:cNvPr>
            <p:cNvSpPr/>
            <p:nvPr/>
          </p:nvSpPr>
          <p:spPr>
            <a:xfrm flipV="1">
              <a:off x="8323286" y="5804015"/>
              <a:ext cx="11908" cy="9337"/>
            </a:xfrm>
            <a:custGeom>
              <a:avLst/>
              <a:gdLst>
                <a:gd name="connsiteX0" fmla="*/ 11726 w 11908"/>
                <a:gd name="connsiteY0" fmla="*/ 9042 h 9337"/>
                <a:gd name="connsiteX1" fmla="*/ -183 w 11908"/>
                <a:gd name="connsiteY1" fmla="*/ -295 h 9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908" h="9337">
                  <a:moveTo>
                    <a:pt x="11726" y="9042"/>
                  </a:moveTo>
                  <a:cubicBezTo>
                    <a:pt x="5907" y="6734"/>
                    <a:pt x="2179" y="2565"/>
                    <a:pt x="-183" y="-295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80" name="任意多边形: 形状 2379">
              <a:extLst>
                <a:ext uri="{FF2B5EF4-FFF2-40B4-BE49-F238E27FC236}">
                  <a16:creationId xmlns:a16="http://schemas.microsoft.com/office/drawing/2014/main" id="{30D357C3-54CB-A711-07AA-45E93B5002B8}"/>
                </a:ext>
              </a:extLst>
            </p:cNvPr>
            <p:cNvSpPr/>
            <p:nvPr/>
          </p:nvSpPr>
          <p:spPr>
            <a:xfrm flipV="1">
              <a:off x="8350935" y="5821639"/>
              <a:ext cx="17359" cy="2259"/>
            </a:xfrm>
            <a:custGeom>
              <a:avLst/>
              <a:gdLst>
                <a:gd name="connsiteX0" fmla="*/ 17177 w 17359"/>
                <a:gd name="connsiteY0" fmla="*/ -293 h 2259"/>
                <a:gd name="connsiteX1" fmla="*/ -182 w 17359"/>
                <a:gd name="connsiteY1" fmla="*/ -185 h 2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359" h="2259">
                  <a:moveTo>
                    <a:pt x="17177" y="-293"/>
                  </a:moveTo>
                  <a:cubicBezTo>
                    <a:pt x="11736" y="3154"/>
                    <a:pt x="4614" y="2222"/>
                    <a:pt x="-182" y="-185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81" name="任意多边形: 形状 2380">
              <a:extLst>
                <a:ext uri="{FF2B5EF4-FFF2-40B4-BE49-F238E27FC236}">
                  <a16:creationId xmlns:a16="http://schemas.microsoft.com/office/drawing/2014/main" id="{8E96A2C6-A31E-2AC1-C207-01042A207AAD}"/>
                </a:ext>
              </a:extLst>
            </p:cNvPr>
            <p:cNvSpPr/>
            <p:nvPr/>
          </p:nvSpPr>
          <p:spPr>
            <a:xfrm flipV="1">
              <a:off x="8419014" y="5577201"/>
              <a:ext cx="10623" cy="36866"/>
            </a:xfrm>
            <a:custGeom>
              <a:avLst/>
              <a:gdLst>
                <a:gd name="connsiteX0" fmla="*/ -181 w 10623"/>
                <a:gd name="connsiteY0" fmla="*/ 36531 h 36866"/>
                <a:gd name="connsiteX1" fmla="*/ 8598 w 10623"/>
                <a:gd name="connsiteY1" fmla="*/ -335 h 36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23" h="36866">
                  <a:moveTo>
                    <a:pt x="-181" y="36531"/>
                  </a:moveTo>
                  <a:cubicBezTo>
                    <a:pt x="4684" y="30456"/>
                    <a:pt x="14529" y="10332"/>
                    <a:pt x="8598" y="-335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82" name="任意多边形: 形状 2381">
              <a:extLst>
                <a:ext uri="{FF2B5EF4-FFF2-40B4-BE49-F238E27FC236}">
                  <a16:creationId xmlns:a16="http://schemas.microsoft.com/office/drawing/2014/main" id="{3982D08B-F198-56BF-F2F1-5C03E9724442}"/>
                </a:ext>
              </a:extLst>
            </p:cNvPr>
            <p:cNvSpPr/>
            <p:nvPr/>
          </p:nvSpPr>
          <p:spPr>
            <a:xfrm flipV="1">
              <a:off x="8504737" y="5539049"/>
              <a:ext cx="12774" cy="29460"/>
            </a:xfrm>
            <a:custGeom>
              <a:avLst/>
              <a:gdLst>
                <a:gd name="connsiteX0" fmla="*/ 12087 w 12774"/>
                <a:gd name="connsiteY0" fmla="*/ -343 h 29460"/>
                <a:gd name="connsiteX1" fmla="*/ 12595 w 12774"/>
                <a:gd name="connsiteY1" fmla="*/ 27109 h 29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774" h="29460">
                  <a:moveTo>
                    <a:pt x="12087" y="-343"/>
                  </a:moveTo>
                  <a:cubicBezTo>
                    <a:pt x="-6705" y="12111"/>
                    <a:pt x="-1780" y="36215"/>
                    <a:pt x="12595" y="27109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83" name="任意多边形: 形状 2382">
              <a:extLst>
                <a:ext uri="{FF2B5EF4-FFF2-40B4-BE49-F238E27FC236}">
                  <a16:creationId xmlns:a16="http://schemas.microsoft.com/office/drawing/2014/main" id="{2ACA60A3-9C1A-55D1-E474-F6769AC61730}"/>
                </a:ext>
              </a:extLst>
            </p:cNvPr>
            <p:cNvSpPr/>
            <p:nvPr/>
          </p:nvSpPr>
          <p:spPr>
            <a:xfrm flipV="1">
              <a:off x="8524251" y="5616140"/>
              <a:ext cx="10492" cy="26447"/>
            </a:xfrm>
            <a:custGeom>
              <a:avLst/>
              <a:gdLst>
                <a:gd name="connsiteX0" fmla="*/ 10314 w 10492"/>
                <a:gd name="connsiteY0" fmla="*/ 26005 h 26447"/>
                <a:gd name="connsiteX1" fmla="*/ 2889 w 10492"/>
                <a:gd name="connsiteY1" fmla="*/ -329 h 26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492" h="26447">
                  <a:moveTo>
                    <a:pt x="10314" y="26005"/>
                  </a:moveTo>
                  <a:cubicBezTo>
                    <a:pt x="963" y="27572"/>
                    <a:pt x="-3663" y="12535"/>
                    <a:pt x="2889" y="-329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84" name="任意多边形: 形状 2383">
              <a:extLst>
                <a:ext uri="{FF2B5EF4-FFF2-40B4-BE49-F238E27FC236}">
                  <a16:creationId xmlns:a16="http://schemas.microsoft.com/office/drawing/2014/main" id="{6439363A-647D-AFD4-C2D1-1F6E0550E24D}"/>
                </a:ext>
              </a:extLst>
            </p:cNvPr>
            <p:cNvSpPr/>
            <p:nvPr/>
          </p:nvSpPr>
          <p:spPr>
            <a:xfrm flipV="1">
              <a:off x="8411961" y="5698406"/>
              <a:ext cx="22224" cy="11073"/>
            </a:xfrm>
            <a:custGeom>
              <a:avLst/>
              <a:gdLst>
                <a:gd name="connsiteX0" fmla="*/ -152 w 22224"/>
                <a:gd name="connsiteY0" fmla="*/ -315 h 11073"/>
                <a:gd name="connsiteX1" fmla="*/ 22044 w 22224"/>
                <a:gd name="connsiteY1" fmla="*/ 5500 h 11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224" h="11073">
                  <a:moveTo>
                    <a:pt x="-152" y="-315"/>
                  </a:moveTo>
                  <a:cubicBezTo>
                    <a:pt x="-890" y="6690"/>
                    <a:pt x="12582" y="17212"/>
                    <a:pt x="22044" y="5500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85" name="任意多边形: 形状 2384">
              <a:extLst>
                <a:ext uri="{FF2B5EF4-FFF2-40B4-BE49-F238E27FC236}">
                  <a16:creationId xmlns:a16="http://schemas.microsoft.com/office/drawing/2014/main" id="{E0C52011-BCC4-E674-871A-011B17A98B02}"/>
                </a:ext>
              </a:extLst>
            </p:cNvPr>
            <p:cNvSpPr/>
            <p:nvPr/>
          </p:nvSpPr>
          <p:spPr>
            <a:xfrm flipV="1">
              <a:off x="8350435" y="5862330"/>
              <a:ext cx="25422" cy="15274"/>
            </a:xfrm>
            <a:custGeom>
              <a:avLst/>
              <a:gdLst>
                <a:gd name="connsiteX0" fmla="*/ -182 w 25422"/>
                <a:gd name="connsiteY0" fmla="*/ 8060 h 15274"/>
                <a:gd name="connsiteX1" fmla="*/ 25026 w 25422"/>
                <a:gd name="connsiteY1" fmla="*/ -284 h 15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422" h="15274">
                  <a:moveTo>
                    <a:pt x="-182" y="8060"/>
                  </a:moveTo>
                  <a:cubicBezTo>
                    <a:pt x="8100" y="19419"/>
                    <a:pt x="27490" y="16936"/>
                    <a:pt x="25026" y="-28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86" name="任意多边形: 形状 2385">
              <a:extLst>
                <a:ext uri="{FF2B5EF4-FFF2-40B4-BE49-F238E27FC236}">
                  <a16:creationId xmlns:a16="http://schemas.microsoft.com/office/drawing/2014/main" id="{6447CB40-999F-52E2-B7C7-1CBA91AE6699}"/>
                </a:ext>
              </a:extLst>
            </p:cNvPr>
            <p:cNvSpPr/>
            <p:nvPr/>
          </p:nvSpPr>
          <p:spPr>
            <a:xfrm flipV="1">
              <a:off x="8273877" y="5855731"/>
              <a:ext cx="33248" cy="25606"/>
            </a:xfrm>
            <a:custGeom>
              <a:avLst/>
              <a:gdLst>
                <a:gd name="connsiteX0" fmla="*/ -184 w 33248"/>
                <a:gd name="connsiteY0" fmla="*/ 12983 h 25606"/>
                <a:gd name="connsiteX1" fmla="*/ 22724 w 33248"/>
                <a:gd name="connsiteY1" fmla="*/ 23791 h 25606"/>
                <a:gd name="connsiteX2" fmla="*/ 32799 w 33248"/>
                <a:gd name="connsiteY2" fmla="*/ -284 h 25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248" h="25606">
                  <a:moveTo>
                    <a:pt x="-184" y="12983"/>
                  </a:moveTo>
                  <a:cubicBezTo>
                    <a:pt x="7091" y="26618"/>
                    <a:pt x="16403" y="26708"/>
                    <a:pt x="22724" y="23791"/>
                  </a:cubicBezTo>
                  <a:cubicBezTo>
                    <a:pt x="29045" y="20874"/>
                    <a:pt x="34325" y="10730"/>
                    <a:pt x="32799" y="-28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87" name="任意多边形: 形状 2386">
              <a:extLst>
                <a:ext uri="{FF2B5EF4-FFF2-40B4-BE49-F238E27FC236}">
                  <a16:creationId xmlns:a16="http://schemas.microsoft.com/office/drawing/2014/main" id="{08A0270B-F240-40EA-C104-2C949F2C3A88}"/>
                </a:ext>
              </a:extLst>
            </p:cNvPr>
            <p:cNvSpPr/>
            <p:nvPr/>
          </p:nvSpPr>
          <p:spPr>
            <a:xfrm flipV="1">
              <a:off x="8151957" y="5796192"/>
              <a:ext cx="23735" cy="8298"/>
            </a:xfrm>
            <a:custGeom>
              <a:avLst/>
              <a:gdLst>
                <a:gd name="connsiteX0" fmla="*/ -186 w 23735"/>
                <a:gd name="connsiteY0" fmla="*/ -297 h 8298"/>
                <a:gd name="connsiteX1" fmla="*/ 23549 w 23735"/>
                <a:gd name="connsiteY1" fmla="*/ 5362 h 8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35" h="8298">
                  <a:moveTo>
                    <a:pt x="-186" y="-297"/>
                  </a:moveTo>
                  <a:cubicBezTo>
                    <a:pt x="5515" y="6986"/>
                    <a:pt x="17287" y="10959"/>
                    <a:pt x="23549" y="5362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88" name="任意多边形: 形状 2387">
              <a:extLst>
                <a:ext uri="{FF2B5EF4-FFF2-40B4-BE49-F238E27FC236}">
                  <a16:creationId xmlns:a16="http://schemas.microsoft.com/office/drawing/2014/main" id="{042ED137-503F-8F88-3234-C9B3898415AB}"/>
                </a:ext>
              </a:extLst>
            </p:cNvPr>
            <p:cNvSpPr/>
            <p:nvPr/>
          </p:nvSpPr>
          <p:spPr>
            <a:xfrm flipV="1">
              <a:off x="9069640" y="5909861"/>
              <a:ext cx="11957" cy="28655"/>
            </a:xfrm>
            <a:custGeom>
              <a:avLst/>
              <a:gdLst>
                <a:gd name="connsiteX0" fmla="*/ 11790 w 11957"/>
                <a:gd name="connsiteY0" fmla="*/ 28383 h 28655"/>
                <a:gd name="connsiteX1" fmla="*/ 8889 w 11957"/>
                <a:gd name="connsiteY1" fmla="*/ -273 h 28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957" h="28655">
                  <a:moveTo>
                    <a:pt x="11790" y="28383"/>
                  </a:moveTo>
                  <a:cubicBezTo>
                    <a:pt x="4402" y="27887"/>
                    <a:pt x="-9362" y="13470"/>
                    <a:pt x="8889" y="-273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89" name="任意多边形: 形状 2388">
              <a:extLst>
                <a:ext uri="{FF2B5EF4-FFF2-40B4-BE49-F238E27FC236}">
                  <a16:creationId xmlns:a16="http://schemas.microsoft.com/office/drawing/2014/main" id="{1DC0B4F3-7A78-106D-FE82-2AB5D5FA8E21}"/>
                </a:ext>
              </a:extLst>
            </p:cNvPr>
            <p:cNvSpPr/>
            <p:nvPr/>
          </p:nvSpPr>
          <p:spPr>
            <a:xfrm flipV="1">
              <a:off x="9034293" y="5918315"/>
              <a:ext cx="1019" cy="8406"/>
            </a:xfrm>
            <a:custGeom>
              <a:avLst/>
              <a:gdLst>
                <a:gd name="connsiteX0" fmla="*/ 464 w 1019"/>
                <a:gd name="connsiteY0" fmla="*/ 8133 h 8406"/>
                <a:gd name="connsiteX1" fmla="*/ 851 w 1019"/>
                <a:gd name="connsiteY1" fmla="*/ -274 h 8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19" h="8406">
                  <a:moveTo>
                    <a:pt x="464" y="8133"/>
                  </a:moveTo>
                  <a:cubicBezTo>
                    <a:pt x="-765" y="6193"/>
                    <a:pt x="37" y="1873"/>
                    <a:pt x="851" y="-27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90" name="任意多边形: 形状 2389">
              <a:extLst>
                <a:ext uri="{FF2B5EF4-FFF2-40B4-BE49-F238E27FC236}">
                  <a16:creationId xmlns:a16="http://schemas.microsoft.com/office/drawing/2014/main" id="{5099A57B-BCF3-CC5E-93C3-E4E378112A74}"/>
                </a:ext>
              </a:extLst>
            </p:cNvPr>
            <p:cNvSpPr/>
            <p:nvPr/>
          </p:nvSpPr>
          <p:spPr>
            <a:xfrm flipV="1">
              <a:off x="9085364" y="6004863"/>
              <a:ext cx="21593" cy="22009"/>
            </a:xfrm>
            <a:custGeom>
              <a:avLst/>
              <a:gdLst>
                <a:gd name="connsiteX0" fmla="*/ 21427 w 21593"/>
                <a:gd name="connsiteY0" fmla="*/ 19124 h 22009"/>
                <a:gd name="connsiteX1" fmla="*/ 438 w 21593"/>
                <a:gd name="connsiteY1" fmla="*/ -256 h 22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593" h="22009">
                  <a:moveTo>
                    <a:pt x="21427" y="19124"/>
                  </a:moveTo>
                  <a:cubicBezTo>
                    <a:pt x="18834" y="26210"/>
                    <a:pt x="-4156" y="18717"/>
                    <a:pt x="438" y="-256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91" name="任意多边形: 形状 2390">
              <a:extLst>
                <a:ext uri="{FF2B5EF4-FFF2-40B4-BE49-F238E27FC236}">
                  <a16:creationId xmlns:a16="http://schemas.microsoft.com/office/drawing/2014/main" id="{C4F1C376-B11C-6F68-8C0F-C08D090A4E60}"/>
                </a:ext>
              </a:extLst>
            </p:cNvPr>
            <p:cNvSpPr/>
            <p:nvPr/>
          </p:nvSpPr>
          <p:spPr>
            <a:xfrm flipV="1">
              <a:off x="8900622" y="6051405"/>
              <a:ext cx="24481" cy="8475"/>
            </a:xfrm>
            <a:custGeom>
              <a:avLst/>
              <a:gdLst>
                <a:gd name="connsiteX0" fmla="*/ -171 w 24481"/>
                <a:gd name="connsiteY0" fmla="*/ -249 h 8475"/>
                <a:gd name="connsiteX1" fmla="*/ 24311 w 24481"/>
                <a:gd name="connsiteY1" fmla="*/ 581 h 8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481" h="8475">
                  <a:moveTo>
                    <a:pt x="-171" y="-249"/>
                  </a:moveTo>
                  <a:cubicBezTo>
                    <a:pt x="3927" y="12674"/>
                    <a:pt x="16071" y="9063"/>
                    <a:pt x="24311" y="581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92" name="任意多边形: 形状 2391">
              <a:extLst>
                <a:ext uri="{FF2B5EF4-FFF2-40B4-BE49-F238E27FC236}">
                  <a16:creationId xmlns:a16="http://schemas.microsoft.com/office/drawing/2014/main" id="{5E8BA86D-5C89-E385-6EF9-A94EB0CD44E1}"/>
                </a:ext>
              </a:extLst>
            </p:cNvPr>
            <p:cNvSpPr/>
            <p:nvPr/>
          </p:nvSpPr>
          <p:spPr>
            <a:xfrm flipV="1">
              <a:off x="8925506" y="5965396"/>
              <a:ext cx="25445" cy="2148"/>
            </a:xfrm>
            <a:custGeom>
              <a:avLst/>
              <a:gdLst>
                <a:gd name="connsiteX0" fmla="*/ -170 w 25445"/>
                <a:gd name="connsiteY0" fmla="*/ 1697 h 2148"/>
                <a:gd name="connsiteX1" fmla="*/ 25275 w 25445"/>
                <a:gd name="connsiteY1" fmla="*/ -265 h 2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445" h="2148">
                  <a:moveTo>
                    <a:pt x="-170" y="1697"/>
                  </a:moveTo>
                  <a:cubicBezTo>
                    <a:pt x="8120" y="1888"/>
                    <a:pt x="16660" y="2474"/>
                    <a:pt x="25275" y="-265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93" name="任意多边形: 形状 2392">
              <a:extLst>
                <a:ext uri="{FF2B5EF4-FFF2-40B4-BE49-F238E27FC236}">
                  <a16:creationId xmlns:a16="http://schemas.microsoft.com/office/drawing/2014/main" id="{2BF27EE9-41E8-C727-2A95-ACD93E41FF2C}"/>
                </a:ext>
              </a:extLst>
            </p:cNvPr>
            <p:cNvSpPr/>
            <p:nvPr/>
          </p:nvSpPr>
          <p:spPr>
            <a:xfrm flipV="1">
              <a:off x="8895264" y="5992512"/>
              <a:ext cx="21241" cy="13790"/>
            </a:xfrm>
            <a:custGeom>
              <a:avLst/>
              <a:gdLst>
                <a:gd name="connsiteX0" fmla="*/ -171 w 21241"/>
                <a:gd name="connsiteY0" fmla="*/ -259 h 13790"/>
                <a:gd name="connsiteX1" fmla="*/ 21070 w 21241"/>
                <a:gd name="connsiteY1" fmla="*/ 13510 h 13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241" h="13790">
                  <a:moveTo>
                    <a:pt x="-171" y="-259"/>
                  </a:moveTo>
                  <a:cubicBezTo>
                    <a:pt x="5737" y="9067"/>
                    <a:pt x="15323" y="13889"/>
                    <a:pt x="21070" y="13510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94" name="任意多边形: 形状 2393">
              <a:extLst>
                <a:ext uri="{FF2B5EF4-FFF2-40B4-BE49-F238E27FC236}">
                  <a16:creationId xmlns:a16="http://schemas.microsoft.com/office/drawing/2014/main" id="{9DC25444-8D84-4C11-EE71-E13C234A31EC}"/>
                </a:ext>
              </a:extLst>
            </p:cNvPr>
            <p:cNvSpPr/>
            <p:nvPr/>
          </p:nvSpPr>
          <p:spPr>
            <a:xfrm flipV="1">
              <a:off x="8987084" y="5920696"/>
              <a:ext cx="10336" cy="32657"/>
            </a:xfrm>
            <a:custGeom>
              <a:avLst/>
              <a:gdLst>
                <a:gd name="connsiteX0" fmla="*/ 10168 w 10336"/>
                <a:gd name="connsiteY0" fmla="*/ 32387 h 32657"/>
                <a:gd name="connsiteX1" fmla="*/ -169 w 10336"/>
                <a:gd name="connsiteY1" fmla="*/ -271 h 32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336" h="32657">
                  <a:moveTo>
                    <a:pt x="10168" y="32387"/>
                  </a:moveTo>
                  <a:cubicBezTo>
                    <a:pt x="2252" y="21607"/>
                    <a:pt x="27" y="7773"/>
                    <a:pt x="-169" y="-271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95" name="任意多边形: 形状 2394">
              <a:extLst>
                <a:ext uri="{FF2B5EF4-FFF2-40B4-BE49-F238E27FC236}">
                  <a16:creationId xmlns:a16="http://schemas.microsoft.com/office/drawing/2014/main" id="{4446B35E-28DB-395A-B74F-3880B87CF320}"/>
                </a:ext>
              </a:extLst>
            </p:cNvPr>
            <p:cNvSpPr/>
            <p:nvPr/>
          </p:nvSpPr>
          <p:spPr>
            <a:xfrm flipV="1">
              <a:off x="9071220" y="5978390"/>
              <a:ext cx="18235" cy="2141"/>
            </a:xfrm>
            <a:custGeom>
              <a:avLst/>
              <a:gdLst>
                <a:gd name="connsiteX0" fmla="*/ 18068 w 18235"/>
                <a:gd name="connsiteY0" fmla="*/ 160 h 2141"/>
                <a:gd name="connsiteX1" fmla="*/ -167 w 18235"/>
                <a:gd name="connsiteY1" fmla="*/ -263 h 2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235" h="2141">
                  <a:moveTo>
                    <a:pt x="18068" y="160"/>
                  </a:moveTo>
                  <a:cubicBezTo>
                    <a:pt x="11328" y="1980"/>
                    <a:pt x="4922" y="3045"/>
                    <a:pt x="-167" y="-263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96" name="任意多边形: 形状 2395">
              <a:extLst>
                <a:ext uri="{FF2B5EF4-FFF2-40B4-BE49-F238E27FC236}">
                  <a16:creationId xmlns:a16="http://schemas.microsoft.com/office/drawing/2014/main" id="{ECD92E7E-F832-D71F-FBC1-5AB5975645EF}"/>
                </a:ext>
              </a:extLst>
            </p:cNvPr>
            <p:cNvSpPr/>
            <p:nvPr/>
          </p:nvSpPr>
          <p:spPr>
            <a:xfrm flipV="1">
              <a:off x="9063024" y="6005649"/>
              <a:ext cx="11619" cy="2439"/>
            </a:xfrm>
            <a:custGeom>
              <a:avLst/>
              <a:gdLst>
                <a:gd name="connsiteX0" fmla="*/ -167 w 11619"/>
                <a:gd name="connsiteY0" fmla="*/ -258 h 2439"/>
                <a:gd name="connsiteX1" fmla="*/ 11452 w 11619"/>
                <a:gd name="connsiteY1" fmla="*/ 2181 h 2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619" h="2439">
                  <a:moveTo>
                    <a:pt x="-167" y="-258"/>
                  </a:moveTo>
                  <a:cubicBezTo>
                    <a:pt x="4031" y="352"/>
                    <a:pt x="8863" y="1103"/>
                    <a:pt x="11452" y="2181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97" name="任意多边形: 形状 2396">
              <a:extLst>
                <a:ext uri="{FF2B5EF4-FFF2-40B4-BE49-F238E27FC236}">
                  <a16:creationId xmlns:a16="http://schemas.microsoft.com/office/drawing/2014/main" id="{BE2E1E7F-E514-C937-EC2E-80E33C611015}"/>
                </a:ext>
              </a:extLst>
            </p:cNvPr>
            <p:cNvSpPr/>
            <p:nvPr/>
          </p:nvSpPr>
          <p:spPr>
            <a:xfrm flipV="1">
              <a:off x="8938246" y="5410632"/>
              <a:ext cx="13161" cy="2287"/>
            </a:xfrm>
            <a:custGeom>
              <a:avLst/>
              <a:gdLst>
                <a:gd name="connsiteX0" fmla="*/ -170 w 13161"/>
                <a:gd name="connsiteY0" fmla="*/ 1917 h 2287"/>
                <a:gd name="connsiteX1" fmla="*/ 12991 w 13161"/>
                <a:gd name="connsiteY1" fmla="*/ 1205 h 2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161" h="2287">
                  <a:moveTo>
                    <a:pt x="-170" y="1917"/>
                  </a:moveTo>
                  <a:cubicBezTo>
                    <a:pt x="3185" y="336"/>
                    <a:pt x="9367" y="-1942"/>
                    <a:pt x="12991" y="120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98" name="任意多边形: 形状 2397">
              <a:extLst>
                <a:ext uri="{FF2B5EF4-FFF2-40B4-BE49-F238E27FC236}">
                  <a16:creationId xmlns:a16="http://schemas.microsoft.com/office/drawing/2014/main" id="{01E04AF6-2AD7-BE6C-266A-5A36BC1F58D9}"/>
                </a:ext>
              </a:extLst>
            </p:cNvPr>
            <p:cNvSpPr/>
            <p:nvPr/>
          </p:nvSpPr>
          <p:spPr>
            <a:xfrm flipV="1">
              <a:off x="8302100" y="5519098"/>
              <a:ext cx="12387" cy="43938"/>
            </a:xfrm>
            <a:custGeom>
              <a:avLst/>
              <a:gdLst>
                <a:gd name="connsiteX0" fmla="*/ 6956 w 12387"/>
                <a:gd name="connsiteY0" fmla="*/ 43593 h 43938"/>
                <a:gd name="connsiteX1" fmla="*/ -183 w 12387"/>
                <a:gd name="connsiteY1" fmla="*/ -346 h 43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387" h="43938">
                  <a:moveTo>
                    <a:pt x="6956" y="43593"/>
                  </a:moveTo>
                  <a:cubicBezTo>
                    <a:pt x="14426" y="29606"/>
                    <a:pt x="15449" y="13163"/>
                    <a:pt x="-183" y="-34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99" name="任意多边形: 形状 2398">
              <a:extLst>
                <a:ext uri="{FF2B5EF4-FFF2-40B4-BE49-F238E27FC236}">
                  <a16:creationId xmlns:a16="http://schemas.microsoft.com/office/drawing/2014/main" id="{26545BED-54F6-98C7-24B4-0AA714A23936}"/>
                </a:ext>
              </a:extLst>
            </p:cNvPr>
            <p:cNvSpPr/>
            <p:nvPr/>
          </p:nvSpPr>
          <p:spPr>
            <a:xfrm flipV="1">
              <a:off x="9095408" y="5460043"/>
              <a:ext cx="24340" cy="14874"/>
            </a:xfrm>
            <a:custGeom>
              <a:avLst/>
              <a:gdLst>
                <a:gd name="connsiteX0" fmla="*/ -167 w 24340"/>
                <a:gd name="connsiteY0" fmla="*/ 14515 h 14874"/>
                <a:gd name="connsiteX1" fmla="*/ 24174 w 24340"/>
                <a:gd name="connsiteY1" fmla="*/ -360 h 14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340" h="14874">
                  <a:moveTo>
                    <a:pt x="-167" y="14515"/>
                  </a:moveTo>
                  <a:cubicBezTo>
                    <a:pt x="1858" y="9964"/>
                    <a:pt x="15069" y="1595"/>
                    <a:pt x="24174" y="-36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00" name="任意多边形: 形状 2399">
              <a:extLst>
                <a:ext uri="{FF2B5EF4-FFF2-40B4-BE49-F238E27FC236}">
                  <a16:creationId xmlns:a16="http://schemas.microsoft.com/office/drawing/2014/main" id="{C22176B5-8EB0-E0E6-B3E9-41ADFC832F2F}"/>
                </a:ext>
              </a:extLst>
            </p:cNvPr>
            <p:cNvSpPr/>
            <p:nvPr/>
          </p:nvSpPr>
          <p:spPr>
            <a:xfrm flipV="1">
              <a:off x="9095341" y="5488975"/>
              <a:ext cx="28523" cy="24581"/>
            </a:xfrm>
            <a:custGeom>
              <a:avLst/>
              <a:gdLst>
                <a:gd name="connsiteX0" fmla="*/ 28357 w 28523"/>
                <a:gd name="connsiteY0" fmla="*/ 24228 h 24581"/>
                <a:gd name="connsiteX1" fmla="*/ -166 w 28523"/>
                <a:gd name="connsiteY1" fmla="*/ -172 h 24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523" h="24581">
                  <a:moveTo>
                    <a:pt x="28357" y="24228"/>
                  </a:moveTo>
                  <a:cubicBezTo>
                    <a:pt x="24525" y="19037"/>
                    <a:pt x="13030" y="-2544"/>
                    <a:pt x="-166" y="-17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01" name="任意多边形: 形状 2400">
              <a:extLst>
                <a:ext uri="{FF2B5EF4-FFF2-40B4-BE49-F238E27FC236}">
                  <a16:creationId xmlns:a16="http://schemas.microsoft.com/office/drawing/2014/main" id="{FB329C12-9151-C046-B5EE-2764A414D363}"/>
                </a:ext>
              </a:extLst>
            </p:cNvPr>
            <p:cNvSpPr/>
            <p:nvPr/>
          </p:nvSpPr>
          <p:spPr>
            <a:xfrm flipV="1">
              <a:off x="9101004" y="5513145"/>
              <a:ext cx="45458" cy="13045"/>
            </a:xfrm>
            <a:custGeom>
              <a:avLst/>
              <a:gdLst>
                <a:gd name="connsiteX0" fmla="*/ -166 w 45458"/>
                <a:gd name="connsiteY0" fmla="*/ 12696 h 13045"/>
                <a:gd name="connsiteX1" fmla="*/ 45292 w 45458"/>
                <a:gd name="connsiteY1" fmla="*/ 6226 h 13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5458" h="13045">
                  <a:moveTo>
                    <a:pt x="-166" y="12696"/>
                  </a:moveTo>
                  <a:cubicBezTo>
                    <a:pt x="7579" y="3434"/>
                    <a:pt x="27753" y="-7708"/>
                    <a:pt x="45292" y="622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02" name="任意多边形: 形状 2401">
              <a:extLst>
                <a:ext uri="{FF2B5EF4-FFF2-40B4-BE49-F238E27FC236}">
                  <a16:creationId xmlns:a16="http://schemas.microsoft.com/office/drawing/2014/main" id="{558F52C5-E02C-BADC-F947-B09ED45B45CC}"/>
                </a:ext>
              </a:extLst>
            </p:cNvPr>
            <p:cNvSpPr/>
            <p:nvPr/>
          </p:nvSpPr>
          <p:spPr>
            <a:xfrm flipV="1">
              <a:off x="9095031" y="5526123"/>
              <a:ext cx="28239" cy="25764"/>
            </a:xfrm>
            <a:custGeom>
              <a:avLst/>
              <a:gdLst>
                <a:gd name="connsiteX0" fmla="*/ 28072 w 28239"/>
                <a:gd name="connsiteY0" fmla="*/ 25418 h 25764"/>
                <a:gd name="connsiteX1" fmla="*/ -167 w 28239"/>
                <a:gd name="connsiteY1" fmla="*/ -256 h 25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239" h="25764">
                  <a:moveTo>
                    <a:pt x="28072" y="25418"/>
                  </a:moveTo>
                  <a:cubicBezTo>
                    <a:pt x="28200" y="14443"/>
                    <a:pt x="20152" y="-1696"/>
                    <a:pt x="-167" y="-25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03" name="任意多边形: 形状 2402">
              <a:extLst>
                <a:ext uri="{FF2B5EF4-FFF2-40B4-BE49-F238E27FC236}">
                  <a16:creationId xmlns:a16="http://schemas.microsoft.com/office/drawing/2014/main" id="{549B27A8-974E-C2BA-907B-F5A5CEB129EC}"/>
                </a:ext>
              </a:extLst>
            </p:cNvPr>
            <p:cNvSpPr/>
            <p:nvPr/>
          </p:nvSpPr>
          <p:spPr>
            <a:xfrm flipV="1">
              <a:off x="9118983" y="5541482"/>
              <a:ext cx="45903" cy="16150"/>
            </a:xfrm>
            <a:custGeom>
              <a:avLst/>
              <a:gdLst>
                <a:gd name="connsiteX0" fmla="*/ -166 w 45903"/>
                <a:gd name="connsiteY0" fmla="*/ 15806 h 16150"/>
                <a:gd name="connsiteX1" fmla="*/ 45738 w 45903"/>
                <a:gd name="connsiteY1" fmla="*/ 11779 h 16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5903" h="16150">
                  <a:moveTo>
                    <a:pt x="-166" y="15806"/>
                  </a:moveTo>
                  <a:cubicBezTo>
                    <a:pt x="8640" y="4785"/>
                    <a:pt x="34429" y="-12093"/>
                    <a:pt x="45738" y="1177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04" name="任意多边形: 形状 2403">
              <a:extLst>
                <a:ext uri="{FF2B5EF4-FFF2-40B4-BE49-F238E27FC236}">
                  <a16:creationId xmlns:a16="http://schemas.microsoft.com/office/drawing/2014/main" id="{4717E01D-2A79-9813-C996-6ECE320855D0}"/>
                </a:ext>
              </a:extLst>
            </p:cNvPr>
            <p:cNvSpPr/>
            <p:nvPr/>
          </p:nvSpPr>
          <p:spPr>
            <a:xfrm flipV="1">
              <a:off x="9144581" y="5557675"/>
              <a:ext cx="35787" cy="33696"/>
            </a:xfrm>
            <a:custGeom>
              <a:avLst/>
              <a:gdLst>
                <a:gd name="connsiteX0" fmla="*/ -165 w 35787"/>
                <a:gd name="connsiteY0" fmla="*/ 33357 h 33696"/>
                <a:gd name="connsiteX1" fmla="*/ 35622 w 35787"/>
                <a:gd name="connsiteY1" fmla="*/ 9057 h 33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787" h="33696">
                  <a:moveTo>
                    <a:pt x="-165" y="33357"/>
                  </a:moveTo>
                  <a:cubicBezTo>
                    <a:pt x="714" y="17557"/>
                    <a:pt x="26788" y="-16928"/>
                    <a:pt x="35622" y="905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05" name="任意多边形: 形状 2404">
              <a:extLst>
                <a:ext uri="{FF2B5EF4-FFF2-40B4-BE49-F238E27FC236}">
                  <a16:creationId xmlns:a16="http://schemas.microsoft.com/office/drawing/2014/main" id="{2A7B2154-C7B5-78B3-C7C6-4F37E05B0702}"/>
                </a:ext>
              </a:extLst>
            </p:cNvPr>
            <p:cNvSpPr/>
            <p:nvPr/>
          </p:nvSpPr>
          <p:spPr>
            <a:xfrm flipV="1">
              <a:off x="9093265" y="5555340"/>
              <a:ext cx="42549" cy="22132"/>
            </a:xfrm>
            <a:custGeom>
              <a:avLst/>
              <a:gdLst>
                <a:gd name="connsiteX0" fmla="*/ -166 w 42549"/>
                <a:gd name="connsiteY0" fmla="*/ 7908 h 22132"/>
                <a:gd name="connsiteX1" fmla="*/ 42383 w 42549"/>
                <a:gd name="connsiteY1" fmla="*/ 21792 h 22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549" h="22132">
                  <a:moveTo>
                    <a:pt x="-166" y="7908"/>
                  </a:moveTo>
                  <a:cubicBezTo>
                    <a:pt x="11072" y="-3574"/>
                    <a:pt x="35387" y="-6451"/>
                    <a:pt x="42383" y="2179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06" name="任意多边形: 形状 2405">
              <a:extLst>
                <a:ext uri="{FF2B5EF4-FFF2-40B4-BE49-F238E27FC236}">
                  <a16:creationId xmlns:a16="http://schemas.microsoft.com/office/drawing/2014/main" id="{0718D5DD-BAE4-9A65-C964-FA198D048870}"/>
                </a:ext>
              </a:extLst>
            </p:cNvPr>
            <p:cNvSpPr/>
            <p:nvPr/>
          </p:nvSpPr>
          <p:spPr>
            <a:xfrm flipV="1">
              <a:off x="9165398" y="5590655"/>
              <a:ext cx="41127" cy="31078"/>
            </a:xfrm>
            <a:custGeom>
              <a:avLst/>
              <a:gdLst>
                <a:gd name="connsiteX0" fmla="*/ 93 w 41127"/>
                <a:gd name="connsiteY0" fmla="*/ 30745 h 31078"/>
                <a:gd name="connsiteX1" fmla="*/ 40963 w 41127"/>
                <a:gd name="connsiteY1" fmla="*/ 7581 h 31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127" h="31078">
                  <a:moveTo>
                    <a:pt x="93" y="30745"/>
                  </a:moveTo>
                  <a:cubicBezTo>
                    <a:pt x="-3624" y="20574"/>
                    <a:pt x="33991" y="-16321"/>
                    <a:pt x="40963" y="758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07" name="任意多边形: 形状 2406">
              <a:extLst>
                <a:ext uri="{FF2B5EF4-FFF2-40B4-BE49-F238E27FC236}">
                  <a16:creationId xmlns:a16="http://schemas.microsoft.com/office/drawing/2014/main" id="{CB44461D-5FA7-A6B4-05D4-710A7CC167AB}"/>
                </a:ext>
              </a:extLst>
            </p:cNvPr>
            <p:cNvSpPr/>
            <p:nvPr/>
          </p:nvSpPr>
          <p:spPr>
            <a:xfrm flipV="1">
              <a:off x="9190801" y="5620301"/>
              <a:ext cx="42829" cy="32118"/>
            </a:xfrm>
            <a:custGeom>
              <a:avLst/>
              <a:gdLst>
                <a:gd name="connsiteX0" fmla="*/ 50 w 42829"/>
                <a:gd name="connsiteY0" fmla="*/ 31790 h 32118"/>
                <a:gd name="connsiteX1" fmla="*/ 42665 w 42829"/>
                <a:gd name="connsiteY1" fmla="*/ 15684 h 32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29" h="32118">
                  <a:moveTo>
                    <a:pt x="50" y="31790"/>
                  </a:moveTo>
                  <a:cubicBezTo>
                    <a:pt x="-3603" y="7967"/>
                    <a:pt x="40519" y="-17799"/>
                    <a:pt x="42665" y="1568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08" name="任意多边形: 形状 2407">
              <a:extLst>
                <a:ext uri="{FF2B5EF4-FFF2-40B4-BE49-F238E27FC236}">
                  <a16:creationId xmlns:a16="http://schemas.microsoft.com/office/drawing/2014/main" id="{0131BC0A-8158-CC8D-13D0-4F1CC3546BF1}"/>
                </a:ext>
              </a:extLst>
            </p:cNvPr>
            <p:cNvSpPr/>
            <p:nvPr/>
          </p:nvSpPr>
          <p:spPr>
            <a:xfrm flipV="1">
              <a:off x="9214352" y="5650329"/>
              <a:ext cx="44768" cy="20058"/>
            </a:xfrm>
            <a:custGeom>
              <a:avLst/>
              <a:gdLst>
                <a:gd name="connsiteX0" fmla="*/ -164 w 44768"/>
                <a:gd name="connsiteY0" fmla="*/ 18687 h 20058"/>
                <a:gd name="connsiteX1" fmla="*/ 44605 w 44768"/>
                <a:gd name="connsiteY1" fmla="*/ 19735 h 20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768" h="20058">
                  <a:moveTo>
                    <a:pt x="-164" y="18687"/>
                  </a:moveTo>
                  <a:cubicBezTo>
                    <a:pt x="1742" y="2780"/>
                    <a:pt x="43762" y="-15124"/>
                    <a:pt x="44605" y="1973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09" name="任意多边形: 形状 2408">
              <a:extLst>
                <a:ext uri="{FF2B5EF4-FFF2-40B4-BE49-F238E27FC236}">
                  <a16:creationId xmlns:a16="http://schemas.microsoft.com/office/drawing/2014/main" id="{849CA18B-BFA8-B136-6C94-C7C0C11153A4}"/>
                </a:ext>
              </a:extLst>
            </p:cNvPr>
            <p:cNvSpPr/>
            <p:nvPr/>
          </p:nvSpPr>
          <p:spPr>
            <a:xfrm flipV="1">
              <a:off x="9245666" y="5657777"/>
              <a:ext cx="42436" cy="33464"/>
            </a:xfrm>
            <a:custGeom>
              <a:avLst/>
              <a:gdLst>
                <a:gd name="connsiteX0" fmla="*/ -163 w 42436"/>
                <a:gd name="connsiteY0" fmla="*/ 20255 h 33464"/>
                <a:gd name="connsiteX1" fmla="*/ 37950 w 42436"/>
                <a:gd name="connsiteY1" fmla="*/ 33144 h 33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436" h="33464">
                  <a:moveTo>
                    <a:pt x="-163" y="20255"/>
                  </a:moveTo>
                  <a:cubicBezTo>
                    <a:pt x="12223" y="-12633"/>
                    <a:pt x="56054" y="-4461"/>
                    <a:pt x="37950" y="3314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10" name="任意多边形: 形状 2409">
              <a:extLst>
                <a:ext uri="{FF2B5EF4-FFF2-40B4-BE49-F238E27FC236}">
                  <a16:creationId xmlns:a16="http://schemas.microsoft.com/office/drawing/2014/main" id="{FFE8075E-A107-DB73-D463-201E8C70C751}"/>
                </a:ext>
              </a:extLst>
            </p:cNvPr>
            <p:cNvSpPr/>
            <p:nvPr/>
          </p:nvSpPr>
          <p:spPr>
            <a:xfrm flipV="1">
              <a:off x="9284361" y="5682796"/>
              <a:ext cx="44692" cy="21480"/>
            </a:xfrm>
            <a:custGeom>
              <a:avLst/>
              <a:gdLst>
                <a:gd name="connsiteX0" fmla="*/ -162 w 44692"/>
                <a:gd name="connsiteY0" fmla="*/ 16983 h 21480"/>
                <a:gd name="connsiteX1" fmla="*/ 42234 w 44692"/>
                <a:gd name="connsiteY1" fmla="*/ 21164 h 21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692" h="21480">
                  <a:moveTo>
                    <a:pt x="-162" y="16983"/>
                  </a:moveTo>
                  <a:cubicBezTo>
                    <a:pt x="10240" y="-13018"/>
                    <a:pt x="55087" y="1049"/>
                    <a:pt x="42234" y="2116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11" name="任意多边形: 形状 2410">
              <a:extLst>
                <a:ext uri="{FF2B5EF4-FFF2-40B4-BE49-F238E27FC236}">
                  <a16:creationId xmlns:a16="http://schemas.microsoft.com/office/drawing/2014/main" id="{7AF1B28D-A28B-5AC2-8A8E-E58469EAA73A}"/>
                </a:ext>
              </a:extLst>
            </p:cNvPr>
            <p:cNvSpPr/>
            <p:nvPr/>
          </p:nvSpPr>
          <p:spPr>
            <a:xfrm flipV="1">
              <a:off x="9122793" y="5574939"/>
              <a:ext cx="30596" cy="8909"/>
            </a:xfrm>
            <a:custGeom>
              <a:avLst/>
              <a:gdLst>
                <a:gd name="connsiteX0" fmla="*/ -166 w 30596"/>
                <a:gd name="connsiteY0" fmla="*/ 8571 h 8909"/>
                <a:gd name="connsiteX1" fmla="*/ 30431 w 30596"/>
                <a:gd name="connsiteY1" fmla="*/ 4432 h 8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596" h="8909">
                  <a:moveTo>
                    <a:pt x="-166" y="8571"/>
                  </a:moveTo>
                  <a:cubicBezTo>
                    <a:pt x="5208" y="2441"/>
                    <a:pt x="19691" y="-5645"/>
                    <a:pt x="30431" y="443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12" name="任意多边形: 形状 2411">
              <a:extLst>
                <a:ext uri="{FF2B5EF4-FFF2-40B4-BE49-F238E27FC236}">
                  <a16:creationId xmlns:a16="http://schemas.microsoft.com/office/drawing/2014/main" id="{FB6E7040-CE21-86A8-FEE5-589A2D6C765E}"/>
                </a:ext>
              </a:extLst>
            </p:cNvPr>
            <p:cNvSpPr/>
            <p:nvPr/>
          </p:nvSpPr>
          <p:spPr>
            <a:xfrm flipV="1">
              <a:off x="9139955" y="5583868"/>
              <a:ext cx="37023" cy="32057"/>
            </a:xfrm>
            <a:custGeom>
              <a:avLst/>
              <a:gdLst>
                <a:gd name="connsiteX0" fmla="*/ 2913 w 37023"/>
                <a:gd name="connsiteY0" fmla="*/ 31722 h 32057"/>
                <a:gd name="connsiteX1" fmla="*/ 36858 w 37023"/>
                <a:gd name="connsiteY1" fmla="*/ 4502 h 32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023" h="32057">
                  <a:moveTo>
                    <a:pt x="2913" y="31722"/>
                  </a:moveTo>
                  <a:cubicBezTo>
                    <a:pt x="-9062" y="14535"/>
                    <a:pt x="16361" y="-11094"/>
                    <a:pt x="36858" y="450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13" name="任意多边形: 形状 2412">
              <a:extLst>
                <a:ext uri="{FF2B5EF4-FFF2-40B4-BE49-F238E27FC236}">
                  <a16:creationId xmlns:a16="http://schemas.microsoft.com/office/drawing/2014/main" id="{0A5215F9-6538-4670-EEEB-C3D392B60DB4}"/>
                </a:ext>
              </a:extLst>
            </p:cNvPr>
            <p:cNvSpPr/>
            <p:nvPr/>
          </p:nvSpPr>
          <p:spPr>
            <a:xfrm flipV="1">
              <a:off x="9159944" y="5615896"/>
              <a:ext cx="36112" cy="26836"/>
            </a:xfrm>
            <a:custGeom>
              <a:avLst/>
              <a:gdLst>
                <a:gd name="connsiteX0" fmla="*/ -50 w 36112"/>
                <a:gd name="connsiteY0" fmla="*/ 26508 h 26836"/>
                <a:gd name="connsiteX1" fmla="*/ 35947 w 36112"/>
                <a:gd name="connsiteY1" fmla="*/ 4256 h 26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112" h="26836">
                  <a:moveTo>
                    <a:pt x="-50" y="26508"/>
                  </a:moveTo>
                  <a:cubicBezTo>
                    <a:pt x="-1995" y="11410"/>
                    <a:pt x="21089" y="-9751"/>
                    <a:pt x="35947" y="425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14" name="任意多边形: 形状 2413">
              <a:extLst>
                <a:ext uri="{FF2B5EF4-FFF2-40B4-BE49-F238E27FC236}">
                  <a16:creationId xmlns:a16="http://schemas.microsoft.com/office/drawing/2014/main" id="{3BD3D8D3-41D9-97AD-A3F4-1A287EC7DA56}"/>
                </a:ext>
              </a:extLst>
            </p:cNvPr>
            <p:cNvSpPr/>
            <p:nvPr/>
          </p:nvSpPr>
          <p:spPr>
            <a:xfrm flipV="1">
              <a:off x="9186566" y="5643281"/>
              <a:ext cx="34296" cy="21850"/>
            </a:xfrm>
            <a:custGeom>
              <a:avLst/>
              <a:gdLst>
                <a:gd name="connsiteX0" fmla="*/ 119 w 34296"/>
                <a:gd name="connsiteY0" fmla="*/ 21527 h 21850"/>
                <a:gd name="connsiteX1" fmla="*/ 34132 w 34296"/>
                <a:gd name="connsiteY1" fmla="*/ 2162 h 21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296" h="21850">
                  <a:moveTo>
                    <a:pt x="119" y="21527"/>
                  </a:moveTo>
                  <a:cubicBezTo>
                    <a:pt x="-2994" y="7160"/>
                    <a:pt x="20284" y="-5946"/>
                    <a:pt x="34132" y="216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15" name="任意多边形: 形状 2414">
              <a:extLst>
                <a:ext uri="{FF2B5EF4-FFF2-40B4-BE49-F238E27FC236}">
                  <a16:creationId xmlns:a16="http://schemas.microsoft.com/office/drawing/2014/main" id="{5944A3D0-8126-15E2-10A3-7C21095E44D3}"/>
                </a:ext>
              </a:extLst>
            </p:cNvPr>
            <p:cNvSpPr/>
            <p:nvPr/>
          </p:nvSpPr>
          <p:spPr>
            <a:xfrm flipV="1">
              <a:off x="9207638" y="5665188"/>
              <a:ext cx="46952" cy="27183"/>
            </a:xfrm>
            <a:custGeom>
              <a:avLst/>
              <a:gdLst>
                <a:gd name="connsiteX0" fmla="*/ 1 w 46952"/>
                <a:gd name="connsiteY0" fmla="*/ 26864 h 27183"/>
                <a:gd name="connsiteX1" fmla="*/ 46789 w 46952"/>
                <a:gd name="connsiteY1" fmla="*/ 7034 h 27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6952" h="27183">
                  <a:moveTo>
                    <a:pt x="1" y="26864"/>
                  </a:moveTo>
                  <a:cubicBezTo>
                    <a:pt x="-2605" y="7278"/>
                    <a:pt x="26150" y="-10936"/>
                    <a:pt x="46789" y="703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16" name="任意多边形: 形状 2415">
              <a:extLst>
                <a:ext uri="{FF2B5EF4-FFF2-40B4-BE49-F238E27FC236}">
                  <a16:creationId xmlns:a16="http://schemas.microsoft.com/office/drawing/2014/main" id="{1FA8F999-E389-EDB0-F158-A26959844A95}"/>
                </a:ext>
              </a:extLst>
            </p:cNvPr>
            <p:cNvSpPr/>
            <p:nvPr/>
          </p:nvSpPr>
          <p:spPr>
            <a:xfrm flipV="1">
              <a:off x="9243284" y="5691501"/>
              <a:ext cx="44498" cy="16388"/>
            </a:xfrm>
            <a:custGeom>
              <a:avLst/>
              <a:gdLst>
                <a:gd name="connsiteX0" fmla="*/ -163 w 44498"/>
                <a:gd name="connsiteY0" fmla="*/ 16073 h 16388"/>
                <a:gd name="connsiteX1" fmla="*/ 44335 w 44498"/>
                <a:gd name="connsiteY1" fmla="*/ 12392 h 16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498" h="16388">
                  <a:moveTo>
                    <a:pt x="-163" y="16073"/>
                  </a:moveTo>
                  <a:cubicBezTo>
                    <a:pt x="6678" y="1940"/>
                    <a:pt x="32496" y="-10602"/>
                    <a:pt x="44335" y="1239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17" name="任意多边形: 形状 2416">
              <a:extLst>
                <a:ext uri="{FF2B5EF4-FFF2-40B4-BE49-F238E27FC236}">
                  <a16:creationId xmlns:a16="http://schemas.microsoft.com/office/drawing/2014/main" id="{C6F0C446-851B-7D0B-37A1-3D6CC457BB7F}"/>
                </a:ext>
              </a:extLst>
            </p:cNvPr>
            <p:cNvSpPr/>
            <p:nvPr/>
          </p:nvSpPr>
          <p:spPr>
            <a:xfrm flipV="1">
              <a:off x="9273288" y="5703489"/>
              <a:ext cx="43031" cy="22606"/>
            </a:xfrm>
            <a:custGeom>
              <a:avLst/>
              <a:gdLst>
                <a:gd name="connsiteX0" fmla="*/ -163 w 43031"/>
                <a:gd name="connsiteY0" fmla="*/ 17971 h 22606"/>
                <a:gd name="connsiteX1" fmla="*/ 42869 w 43031"/>
                <a:gd name="connsiteY1" fmla="*/ 22294 h 22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031" h="22606">
                  <a:moveTo>
                    <a:pt x="-163" y="17971"/>
                  </a:moveTo>
                  <a:cubicBezTo>
                    <a:pt x="7931" y="-6212"/>
                    <a:pt x="40001" y="-8015"/>
                    <a:pt x="42869" y="2229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18" name="任意多边形: 形状 2417">
              <a:extLst>
                <a:ext uri="{FF2B5EF4-FFF2-40B4-BE49-F238E27FC236}">
                  <a16:creationId xmlns:a16="http://schemas.microsoft.com/office/drawing/2014/main" id="{3C695C0B-E8D4-4AC1-ABB0-5C8705C6CE09}"/>
                </a:ext>
              </a:extLst>
            </p:cNvPr>
            <p:cNvSpPr/>
            <p:nvPr/>
          </p:nvSpPr>
          <p:spPr>
            <a:xfrm flipV="1">
              <a:off x="9289600" y="5721789"/>
              <a:ext cx="20997" cy="22081"/>
            </a:xfrm>
            <a:custGeom>
              <a:avLst/>
              <a:gdLst>
                <a:gd name="connsiteX0" fmla="*/ -162 w 20997"/>
                <a:gd name="connsiteY0" fmla="*/ 388 h 22081"/>
                <a:gd name="connsiteX1" fmla="*/ 19378 w 20997"/>
                <a:gd name="connsiteY1" fmla="*/ 21772 h 22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997" h="22081">
                  <a:moveTo>
                    <a:pt x="-162" y="388"/>
                  </a:moveTo>
                  <a:cubicBezTo>
                    <a:pt x="9762" y="-3717"/>
                    <a:pt x="25748" y="11199"/>
                    <a:pt x="19378" y="2177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19" name="任意多边形: 形状 2418">
              <a:extLst>
                <a:ext uri="{FF2B5EF4-FFF2-40B4-BE49-F238E27FC236}">
                  <a16:creationId xmlns:a16="http://schemas.microsoft.com/office/drawing/2014/main" id="{AE85C45D-13EB-AC6A-7F44-7A3192722CCC}"/>
                </a:ext>
              </a:extLst>
            </p:cNvPr>
            <p:cNvSpPr/>
            <p:nvPr/>
          </p:nvSpPr>
          <p:spPr>
            <a:xfrm flipV="1">
              <a:off x="9080526" y="5577059"/>
              <a:ext cx="37370" cy="38136"/>
            </a:xfrm>
            <a:custGeom>
              <a:avLst/>
              <a:gdLst>
                <a:gd name="connsiteX0" fmla="*/ -167 w 37370"/>
                <a:gd name="connsiteY0" fmla="*/ -203 h 38136"/>
                <a:gd name="connsiteX1" fmla="*/ 36975 w 37370"/>
                <a:gd name="connsiteY1" fmla="*/ 37801 h 38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70" h="38136">
                  <a:moveTo>
                    <a:pt x="-167" y="-203"/>
                  </a:moveTo>
                  <a:cubicBezTo>
                    <a:pt x="24889" y="-1911"/>
                    <a:pt x="39215" y="12970"/>
                    <a:pt x="36975" y="3780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20" name="任意多边形: 形状 2419">
              <a:extLst>
                <a:ext uri="{FF2B5EF4-FFF2-40B4-BE49-F238E27FC236}">
                  <a16:creationId xmlns:a16="http://schemas.microsoft.com/office/drawing/2014/main" id="{ACB5C085-F146-9D6F-E814-BE34458AD1E9}"/>
                </a:ext>
              </a:extLst>
            </p:cNvPr>
            <p:cNvSpPr/>
            <p:nvPr/>
          </p:nvSpPr>
          <p:spPr>
            <a:xfrm flipV="1">
              <a:off x="9107315" y="5608038"/>
              <a:ext cx="48768" cy="14608"/>
            </a:xfrm>
            <a:custGeom>
              <a:avLst/>
              <a:gdLst>
                <a:gd name="connsiteX0" fmla="*/ -166 w 48768"/>
                <a:gd name="connsiteY0" fmla="*/ 14277 h 14608"/>
                <a:gd name="connsiteX1" fmla="*/ 48602 w 48768"/>
                <a:gd name="connsiteY1" fmla="*/ 7884 h 14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768" h="14608">
                  <a:moveTo>
                    <a:pt x="-166" y="14277"/>
                  </a:moveTo>
                  <a:cubicBezTo>
                    <a:pt x="7063" y="-103"/>
                    <a:pt x="33889" y="-6751"/>
                    <a:pt x="48602" y="788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21" name="任意多边形: 形状 2420">
              <a:extLst>
                <a:ext uri="{FF2B5EF4-FFF2-40B4-BE49-F238E27FC236}">
                  <a16:creationId xmlns:a16="http://schemas.microsoft.com/office/drawing/2014/main" id="{FFF310D2-C254-5FEC-2328-1027C49BB942}"/>
                </a:ext>
              </a:extLst>
            </p:cNvPr>
            <p:cNvSpPr/>
            <p:nvPr/>
          </p:nvSpPr>
          <p:spPr>
            <a:xfrm flipV="1">
              <a:off x="9102969" y="5620063"/>
              <a:ext cx="19148" cy="28263"/>
            </a:xfrm>
            <a:custGeom>
              <a:avLst/>
              <a:gdLst>
                <a:gd name="connsiteX0" fmla="*/ 18824 w 19148"/>
                <a:gd name="connsiteY0" fmla="*/ 27935 h 28263"/>
                <a:gd name="connsiteX1" fmla="*/ -166 w 19148"/>
                <a:gd name="connsiteY1" fmla="*/ -328 h 28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48" h="28263">
                  <a:moveTo>
                    <a:pt x="18824" y="27935"/>
                  </a:moveTo>
                  <a:cubicBezTo>
                    <a:pt x="20018" y="15198"/>
                    <a:pt x="14537" y="3970"/>
                    <a:pt x="-166" y="-32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22" name="任意多边形: 形状 2421">
              <a:extLst>
                <a:ext uri="{FF2B5EF4-FFF2-40B4-BE49-F238E27FC236}">
                  <a16:creationId xmlns:a16="http://schemas.microsoft.com/office/drawing/2014/main" id="{03AD482E-54EA-B348-CFF5-3B2B53A2C6BC}"/>
                </a:ext>
              </a:extLst>
            </p:cNvPr>
            <p:cNvSpPr/>
            <p:nvPr/>
          </p:nvSpPr>
          <p:spPr>
            <a:xfrm flipV="1">
              <a:off x="9120531" y="5634470"/>
              <a:ext cx="27695" cy="42489"/>
            </a:xfrm>
            <a:custGeom>
              <a:avLst/>
              <a:gdLst>
                <a:gd name="connsiteX0" fmla="*/ -166 w 27695"/>
                <a:gd name="connsiteY0" fmla="*/ 42166 h 42489"/>
                <a:gd name="connsiteX1" fmla="*/ 11038 w 27695"/>
                <a:gd name="connsiteY1" fmla="*/ -324 h 4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7695" h="42489">
                  <a:moveTo>
                    <a:pt x="-166" y="42166"/>
                  </a:moveTo>
                  <a:cubicBezTo>
                    <a:pt x="28554" y="41942"/>
                    <a:pt x="39184" y="1989"/>
                    <a:pt x="11038" y="-32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23" name="任意多边形: 形状 2422">
              <a:extLst>
                <a:ext uri="{FF2B5EF4-FFF2-40B4-BE49-F238E27FC236}">
                  <a16:creationId xmlns:a16="http://schemas.microsoft.com/office/drawing/2014/main" id="{5D056EF7-93CC-8C32-6D67-C069EF106C86}"/>
                </a:ext>
              </a:extLst>
            </p:cNvPr>
            <p:cNvSpPr/>
            <p:nvPr/>
          </p:nvSpPr>
          <p:spPr>
            <a:xfrm flipV="1">
              <a:off x="9144938" y="5637467"/>
              <a:ext cx="25905" cy="11275"/>
            </a:xfrm>
            <a:custGeom>
              <a:avLst/>
              <a:gdLst>
                <a:gd name="connsiteX0" fmla="*/ -165 w 25905"/>
                <a:gd name="connsiteY0" fmla="*/ 134 h 11275"/>
                <a:gd name="connsiteX1" fmla="*/ 25740 w 25905"/>
                <a:gd name="connsiteY1" fmla="*/ 10949 h 11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905" h="11275">
                  <a:moveTo>
                    <a:pt x="-165" y="134"/>
                  </a:moveTo>
                  <a:cubicBezTo>
                    <a:pt x="5232" y="-1654"/>
                    <a:pt x="18811" y="1726"/>
                    <a:pt x="25740" y="1094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24" name="任意多边形: 形状 2423">
              <a:extLst>
                <a:ext uri="{FF2B5EF4-FFF2-40B4-BE49-F238E27FC236}">
                  <a16:creationId xmlns:a16="http://schemas.microsoft.com/office/drawing/2014/main" id="{2AB635A3-940D-379D-9856-F801D42E0104}"/>
                </a:ext>
              </a:extLst>
            </p:cNvPr>
            <p:cNvSpPr/>
            <p:nvPr/>
          </p:nvSpPr>
          <p:spPr>
            <a:xfrm flipV="1">
              <a:off x="9148629" y="5663002"/>
              <a:ext cx="33857" cy="47381"/>
            </a:xfrm>
            <a:custGeom>
              <a:avLst/>
              <a:gdLst>
                <a:gd name="connsiteX0" fmla="*/ -165 w 33857"/>
                <a:gd name="connsiteY0" fmla="*/ 46901 h 47381"/>
                <a:gd name="connsiteX1" fmla="*/ 12032 w 33857"/>
                <a:gd name="connsiteY1" fmla="*/ -30 h 47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857" h="47381">
                  <a:moveTo>
                    <a:pt x="-165" y="46901"/>
                  </a:moveTo>
                  <a:cubicBezTo>
                    <a:pt x="14042" y="50426"/>
                    <a:pt x="60764" y="-4763"/>
                    <a:pt x="12032" y="-3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25" name="任意多边形: 形状 2424">
              <a:extLst>
                <a:ext uri="{FF2B5EF4-FFF2-40B4-BE49-F238E27FC236}">
                  <a16:creationId xmlns:a16="http://schemas.microsoft.com/office/drawing/2014/main" id="{483411D6-D621-B526-9115-08B8D3767DB9}"/>
                </a:ext>
              </a:extLst>
            </p:cNvPr>
            <p:cNvSpPr/>
            <p:nvPr/>
          </p:nvSpPr>
          <p:spPr>
            <a:xfrm flipV="1">
              <a:off x="9175128" y="5655901"/>
              <a:ext cx="20412" cy="26565"/>
            </a:xfrm>
            <a:custGeom>
              <a:avLst/>
              <a:gdLst>
                <a:gd name="connsiteX0" fmla="*/ 16080 w 20412"/>
                <a:gd name="connsiteY0" fmla="*/ 26244 h 26565"/>
                <a:gd name="connsiteX1" fmla="*/ -165 w 20412"/>
                <a:gd name="connsiteY1" fmla="*/ 598 h 26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412" h="26565">
                  <a:moveTo>
                    <a:pt x="16080" y="26244"/>
                  </a:moveTo>
                  <a:cubicBezTo>
                    <a:pt x="24645" y="14831"/>
                    <a:pt x="20379" y="-4798"/>
                    <a:pt x="-165" y="59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26" name="任意多边形: 形状 2425">
              <a:extLst>
                <a:ext uri="{FF2B5EF4-FFF2-40B4-BE49-F238E27FC236}">
                  <a16:creationId xmlns:a16="http://schemas.microsoft.com/office/drawing/2014/main" id="{5EC1D4F6-ECE3-7BCD-EB92-F3539E426927}"/>
                </a:ext>
              </a:extLst>
            </p:cNvPr>
            <p:cNvSpPr/>
            <p:nvPr/>
          </p:nvSpPr>
          <p:spPr>
            <a:xfrm flipV="1">
              <a:off x="9181491" y="5703616"/>
              <a:ext cx="38401" cy="35795"/>
            </a:xfrm>
            <a:custGeom>
              <a:avLst/>
              <a:gdLst>
                <a:gd name="connsiteX0" fmla="*/ -165 w 38401"/>
                <a:gd name="connsiteY0" fmla="*/ 34978 h 35795"/>
                <a:gd name="connsiteX1" fmla="*/ 29756 w 38401"/>
                <a:gd name="connsiteY1" fmla="*/ -312 h 35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401" h="35795">
                  <a:moveTo>
                    <a:pt x="-165" y="34978"/>
                  </a:moveTo>
                  <a:cubicBezTo>
                    <a:pt x="20393" y="39925"/>
                    <a:pt x="54085" y="7145"/>
                    <a:pt x="29756" y="-31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27" name="任意多边形: 形状 2426">
              <a:extLst>
                <a:ext uri="{FF2B5EF4-FFF2-40B4-BE49-F238E27FC236}">
                  <a16:creationId xmlns:a16="http://schemas.microsoft.com/office/drawing/2014/main" id="{872C0F3D-EA8E-FAB0-4B46-6CBF54EBFC5C}"/>
                </a:ext>
              </a:extLst>
            </p:cNvPr>
            <p:cNvSpPr/>
            <p:nvPr/>
          </p:nvSpPr>
          <p:spPr>
            <a:xfrm flipV="1">
              <a:off x="9212685" y="5711606"/>
              <a:ext cx="40635" cy="28065"/>
            </a:xfrm>
            <a:custGeom>
              <a:avLst/>
              <a:gdLst>
                <a:gd name="connsiteX0" fmla="*/ -164 w 40635"/>
                <a:gd name="connsiteY0" fmla="*/ 22618 h 28065"/>
                <a:gd name="connsiteX1" fmla="*/ 34317 w 40635"/>
                <a:gd name="connsiteY1" fmla="*/ -311 h 28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0635" h="28065">
                  <a:moveTo>
                    <a:pt x="-164" y="22618"/>
                  </a:moveTo>
                  <a:cubicBezTo>
                    <a:pt x="21846" y="41894"/>
                    <a:pt x="54075" y="787"/>
                    <a:pt x="34317" y="-31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28" name="任意多边形: 形状 2427">
              <a:extLst>
                <a:ext uri="{FF2B5EF4-FFF2-40B4-BE49-F238E27FC236}">
                  <a16:creationId xmlns:a16="http://schemas.microsoft.com/office/drawing/2014/main" id="{DA5BDB15-4867-8364-75B1-967151DE857B}"/>
                </a:ext>
              </a:extLst>
            </p:cNvPr>
            <p:cNvSpPr/>
            <p:nvPr/>
          </p:nvSpPr>
          <p:spPr>
            <a:xfrm flipV="1">
              <a:off x="9198618" y="5687691"/>
              <a:ext cx="20496" cy="18603"/>
            </a:xfrm>
            <a:custGeom>
              <a:avLst/>
              <a:gdLst>
                <a:gd name="connsiteX0" fmla="*/ 20332 w 20496"/>
                <a:gd name="connsiteY0" fmla="*/ 18287 h 18603"/>
                <a:gd name="connsiteX1" fmla="*/ -164 w 20496"/>
                <a:gd name="connsiteY1" fmla="*/ -316 h 18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496" h="18603">
                  <a:moveTo>
                    <a:pt x="20332" y="18287"/>
                  </a:moveTo>
                  <a:cubicBezTo>
                    <a:pt x="18546" y="12881"/>
                    <a:pt x="11548" y="976"/>
                    <a:pt x="-164" y="-31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29" name="任意多边形: 形状 2428">
              <a:extLst>
                <a:ext uri="{FF2B5EF4-FFF2-40B4-BE49-F238E27FC236}">
                  <a16:creationId xmlns:a16="http://schemas.microsoft.com/office/drawing/2014/main" id="{009874B7-D3AF-FB85-6292-9B171E32B8CD}"/>
                </a:ext>
              </a:extLst>
            </p:cNvPr>
            <p:cNvSpPr/>
            <p:nvPr/>
          </p:nvSpPr>
          <p:spPr>
            <a:xfrm flipV="1">
              <a:off x="9244672" y="5705193"/>
              <a:ext cx="12424" cy="14454"/>
            </a:xfrm>
            <a:custGeom>
              <a:avLst/>
              <a:gdLst>
                <a:gd name="connsiteX0" fmla="*/ 12260 w 12424"/>
                <a:gd name="connsiteY0" fmla="*/ 14141 h 14454"/>
                <a:gd name="connsiteX1" fmla="*/ -164 w 12424"/>
                <a:gd name="connsiteY1" fmla="*/ -313 h 14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24" h="14454">
                  <a:moveTo>
                    <a:pt x="12260" y="14141"/>
                  </a:moveTo>
                  <a:cubicBezTo>
                    <a:pt x="11352" y="9273"/>
                    <a:pt x="6288" y="2137"/>
                    <a:pt x="-164" y="-31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30" name="任意多边形: 形状 2429">
              <a:extLst>
                <a:ext uri="{FF2B5EF4-FFF2-40B4-BE49-F238E27FC236}">
                  <a16:creationId xmlns:a16="http://schemas.microsoft.com/office/drawing/2014/main" id="{11F8ADAE-85BB-F0BC-62A3-6A5D28F1107C}"/>
                </a:ext>
              </a:extLst>
            </p:cNvPr>
            <p:cNvSpPr/>
            <p:nvPr/>
          </p:nvSpPr>
          <p:spPr>
            <a:xfrm flipV="1">
              <a:off x="9268895" y="5722219"/>
              <a:ext cx="14394" cy="17563"/>
            </a:xfrm>
            <a:custGeom>
              <a:avLst/>
              <a:gdLst>
                <a:gd name="connsiteX0" fmla="*/ 14232 w 14394"/>
                <a:gd name="connsiteY0" fmla="*/ 17253 h 17563"/>
                <a:gd name="connsiteX1" fmla="*/ -163 w 14394"/>
                <a:gd name="connsiteY1" fmla="*/ -310 h 17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394" h="17563">
                  <a:moveTo>
                    <a:pt x="14232" y="17253"/>
                  </a:moveTo>
                  <a:cubicBezTo>
                    <a:pt x="13858" y="11503"/>
                    <a:pt x="12572" y="880"/>
                    <a:pt x="-163" y="-31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31" name="任意多边形: 形状 2430">
              <a:extLst>
                <a:ext uri="{FF2B5EF4-FFF2-40B4-BE49-F238E27FC236}">
                  <a16:creationId xmlns:a16="http://schemas.microsoft.com/office/drawing/2014/main" id="{767259EF-9B18-1EFC-9878-434C03FE106E}"/>
                </a:ext>
              </a:extLst>
            </p:cNvPr>
            <p:cNvSpPr/>
            <p:nvPr/>
          </p:nvSpPr>
          <p:spPr>
            <a:xfrm flipV="1">
              <a:off x="9055077" y="5332765"/>
              <a:ext cx="32340" cy="47047"/>
            </a:xfrm>
            <a:custGeom>
              <a:avLst/>
              <a:gdLst>
                <a:gd name="connsiteX0" fmla="*/ 8613 w 32340"/>
                <a:gd name="connsiteY0" fmla="*/ 46667 h 47047"/>
                <a:gd name="connsiteX1" fmla="*/ 32173 w 32340"/>
                <a:gd name="connsiteY1" fmla="*/ -381 h 47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340" h="47047">
                  <a:moveTo>
                    <a:pt x="8613" y="46667"/>
                  </a:moveTo>
                  <a:cubicBezTo>
                    <a:pt x="-5029" y="24271"/>
                    <a:pt x="-6615" y="4582"/>
                    <a:pt x="32173" y="-38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32" name="任意多边形: 形状 2431">
              <a:extLst>
                <a:ext uri="{FF2B5EF4-FFF2-40B4-BE49-F238E27FC236}">
                  <a16:creationId xmlns:a16="http://schemas.microsoft.com/office/drawing/2014/main" id="{0C2BCCC9-3488-DEFA-F309-C7EDD5EF21C9}"/>
                </a:ext>
              </a:extLst>
            </p:cNvPr>
            <p:cNvSpPr/>
            <p:nvPr/>
          </p:nvSpPr>
          <p:spPr>
            <a:xfrm flipV="1">
              <a:off x="9038853" y="5365151"/>
              <a:ext cx="36154" cy="39700"/>
            </a:xfrm>
            <a:custGeom>
              <a:avLst/>
              <a:gdLst>
                <a:gd name="connsiteX0" fmla="*/ 17454 w 36154"/>
                <a:gd name="connsiteY0" fmla="*/ 39325 h 39700"/>
                <a:gd name="connsiteX1" fmla="*/ 35987 w 36154"/>
                <a:gd name="connsiteY1" fmla="*/ -189 h 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154" h="39700">
                  <a:moveTo>
                    <a:pt x="17454" y="39325"/>
                  </a:moveTo>
                  <a:cubicBezTo>
                    <a:pt x="-9869" y="28858"/>
                    <a:pt x="-6698" y="-3094"/>
                    <a:pt x="35987" y="-18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33" name="任意多边形: 形状 2432">
              <a:extLst>
                <a:ext uri="{FF2B5EF4-FFF2-40B4-BE49-F238E27FC236}">
                  <a16:creationId xmlns:a16="http://schemas.microsoft.com/office/drawing/2014/main" id="{1F3D7AFF-E11C-D5B9-769A-266F00EEE029}"/>
                </a:ext>
              </a:extLst>
            </p:cNvPr>
            <p:cNvSpPr/>
            <p:nvPr/>
          </p:nvSpPr>
          <p:spPr>
            <a:xfrm flipV="1">
              <a:off x="9004802" y="5339826"/>
              <a:ext cx="50350" cy="34022"/>
            </a:xfrm>
            <a:custGeom>
              <a:avLst/>
              <a:gdLst>
                <a:gd name="connsiteX0" fmla="*/ -168 w 50350"/>
                <a:gd name="connsiteY0" fmla="*/ 27367 h 34022"/>
                <a:gd name="connsiteX1" fmla="*/ 50093 w 50350"/>
                <a:gd name="connsiteY1" fmla="*/ 33641 h 34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350" h="34022">
                  <a:moveTo>
                    <a:pt x="-168" y="27367"/>
                  </a:moveTo>
                  <a:cubicBezTo>
                    <a:pt x="6257" y="-7195"/>
                    <a:pt x="52486" y="-14154"/>
                    <a:pt x="50093" y="3364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34" name="任意多边形: 形状 2433">
              <a:extLst>
                <a:ext uri="{FF2B5EF4-FFF2-40B4-BE49-F238E27FC236}">
                  <a16:creationId xmlns:a16="http://schemas.microsoft.com/office/drawing/2014/main" id="{B1101E0A-3FFB-5E20-A3C2-C87954D0C365}"/>
                </a:ext>
              </a:extLst>
            </p:cNvPr>
            <p:cNvSpPr/>
            <p:nvPr/>
          </p:nvSpPr>
          <p:spPr>
            <a:xfrm flipV="1">
              <a:off x="9042811" y="5401108"/>
              <a:ext cx="25599" cy="33672"/>
            </a:xfrm>
            <a:custGeom>
              <a:avLst/>
              <a:gdLst>
                <a:gd name="connsiteX0" fmla="*/ 7543 w 25599"/>
                <a:gd name="connsiteY0" fmla="*/ 33304 h 33672"/>
                <a:gd name="connsiteX1" fmla="*/ 25431 w 25599"/>
                <a:gd name="connsiteY1" fmla="*/ -351 h 3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599" h="33672">
                  <a:moveTo>
                    <a:pt x="7543" y="33304"/>
                  </a:moveTo>
                  <a:cubicBezTo>
                    <a:pt x="-9885" y="14394"/>
                    <a:pt x="4894" y="-961"/>
                    <a:pt x="25431" y="-35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35" name="任意多边形: 形状 2434">
              <a:extLst>
                <a:ext uri="{FF2B5EF4-FFF2-40B4-BE49-F238E27FC236}">
                  <a16:creationId xmlns:a16="http://schemas.microsoft.com/office/drawing/2014/main" id="{23F902B1-F0C8-F892-855F-519A628A7F2A}"/>
                </a:ext>
              </a:extLst>
            </p:cNvPr>
            <p:cNvSpPr/>
            <p:nvPr/>
          </p:nvSpPr>
          <p:spPr>
            <a:xfrm flipV="1">
              <a:off x="8981149" y="5338242"/>
              <a:ext cx="34551" cy="55042"/>
            </a:xfrm>
            <a:custGeom>
              <a:avLst/>
              <a:gdLst>
                <a:gd name="connsiteX0" fmla="*/ 3362 w 34551"/>
                <a:gd name="connsiteY0" fmla="*/ 54664 h 55042"/>
                <a:gd name="connsiteX1" fmla="*/ 34383 w 34551"/>
                <a:gd name="connsiteY1" fmla="*/ -379 h 55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551" h="55042">
                  <a:moveTo>
                    <a:pt x="3362" y="54664"/>
                  </a:moveTo>
                  <a:cubicBezTo>
                    <a:pt x="-6565" y="30844"/>
                    <a:pt x="4646" y="-54"/>
                    <a:pt x="34383" y="-37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36" name="任意多边形: 形状 2435">
              <a:extLst>
                <a:ext uri="{FF2B5EF4-FFF2-40B4-BE49-F238E27FC236}">
                  <a16:creationId xmlns:a16="http://schemas.microsoft.com/office/drawing/2014/main" id="{591E97AC-7D78-B8F2-6ED5-E55625AAEC3A}"/>
                </a:ext>
              </a:extLst>
            </p:cNvPr>
            <p:cNvSpPr/>
            <p:nvPr/>
          </p:nvSpPr>
          <p:spPr>
            <a:xfrm flipV="1">
              <a:off x="8987302" y="5384558"/>
              <a:ext cx="55712" cy="44988"/>
            </a:xfrm>
            <a:custGeom>
              <a:avLst/>
              <a:gdLst>
                <a:gd name="connsiteX0" fmla="*/ 4949 w 55712"/>
                <a:gd name="connsiteY0" fmla="*/ 44617 h 44988"/>
                <a:gd name="connsiteX1" fmla="*/ 55544 w 55712"/>
                <a:gd name="connsiteY1" fmla="*/ 9299 h 44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5712" h="44988">
                  <a:moveTo>
                    <a:pt x="4949" y="44617"/>
                  </a:moveTo>
                  <a:cubicBezTo>
                    <a:pt x="-14498" y="13917"/>
                    <a:pt x="25647" y="-16412"/>
                    <a:pt x="55544" y="929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37" name="任意多边形: 形状 2436">
              <a:extLst>
                <a:ext uri="{FF2B5EF4-FFF2-40B4-BE49-F238E27FC236}">
                  <a16:creationId xmlns:a16="http://schemas.microsoft.com/office/drawing/2014/main" id="{3B2F6C0B-A0E6-E08B-B432-D03FCA9E977C}"/>
                </a:ext>
              </a:extLst>
            </p:cNvPr>
            <p:cNvSpPr/>
            <p:nvPr/>
          </p:nvSpPr>
          <p:spPr>
            <a:xfrm flipV="1">
              <a:off x="9015197" y="5429683"/>
              <a:ext cx="53416" cy="37720"/>
            </a:xfrm>
            <a:custGeom>
              <a:avLst/>
              <a:gdLst>
                <a:gd name="connsiteX0" fmla="*/ 152 w 53416"/>
                <a:gd name="connsiteY0" fmla="*/ 37358 h 37720"/>
                <a:gd name="connsiteX1" fmla="*/ 53248 w 53416"/>
                <a:gd name="connsiteY1" fmla="*/ 4269 h 3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3416" h="37720">
                  <a:moveTo>
                    <a:pt x="152" y="37358"/>
                  </a:moveTo>
                  <a:cubicBezTo>
                    <a:pt x="-3971" y="764"/>
                    <a:pt x="32700" y="-6671"/>
                    <a:pt x="53248" y="426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38" name="任意多边形: 形状 2437">
              <a:extLst>
                <a:ext uri="{FF2B5EF4-FFF2-40B4-BE49-F238E27FC236}">
                  <a16:creationId xmlns:a16="http://schemas.microsoft.com/office/drawing/2014/main" id="{BEDCEDA1-162C-0F44-BBF0-C3041E31BDE2}"/>
                </a:ext>
              </a:extLst>
            </p:cNvPr>
            <p:cNvSpPr/>
            <p:nvPr/>
          </p:nvSpPr>
          <p:spPr>
            <a:xfrm flipV="1">
              <a:off x="9012806" y="5365984"/>
              <a:ext cx="31672" cy="43824"/>
            </a:xfrm>
            <a:custGeom>
              <a:avLst/>
              <a:gdLst>
                <a:gd name="connsiteX0" fmla="*/ 996 w 31672"/>
                <a:gd name="connsiteY0" fmla="*/ 43450 h 43824"/>
                <a:gd name="connsiteX1" fmla="*/ 31504 w 31672"/>
                <a:gd name="connsiteY1" fmla="*/ -375 h 43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672" h="43824">
                  <a:moveTo>
                    <a:pt x="996" y="43450"/>
                  </a:moveTo>
                  <a:cubicBezTo>
                    <a:pt x="-2177" y="26403"/>
                    <a:pt x="-899" y="4357"/>
                    <a:pt x="31504" y="-37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39" name="任意多边形: 形状 2438">
              <a:extLst>
                <a:ext uri="{FF2B5EF4-FFF2-40B4-BE49-F238E27FC236}">
                  <a16:creationId xmlns:a16="http://schemas.microsoft.com/office/drawing/2014/main" id="{2B417628-703A-A5CE-4B17-B5A6E0284DEE}"/>
                </a:ext>
              </a:extLst>
            </p:cNvPr>
            <p:cNvSpPr/>
            <p:nvPr/>
          </p:nvSpPr>
          <p:spPr>
            <a:xfrm flipV="1">
              <a:off x="8939749" y="5310144"/>
              <a:ext cx="41755" cy="39122"/>
            </a:xfrm>
            <a:custGeom>
              <a:avLst/>
              <a:gdLst>
                <a:gd name="connsiteX0" fmla="*/ 471 w 41755"/>
                <a:gd name="connsiteY0" fmla="*/ 38737 h 39122"/>
                <a:gd name="connsiteX1" fmla="*/ 41586 w 41755"/>
                <a:gd name="connsiteY1" fmla="*/ -369 h 39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755" h="39122">
                  <a:moveTo>
                    <a:pt x="471" y="38737"/>
                  </a:moveTo>
                  <a:cubicBezTo>
                    <a:pt x="-3164" y="25252"/>
                    <a:pt x="8426" y="-1145"/>
                    <a:pt x="41586" y="-36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40" name="任意多边形: 形状 2439">
              <a:extLst>
                <a:ext uri="{FF2B5EF4-FFF2-40B4-BE49-F238E27FC236}">
                  <a16:creationId xmlns:a16="http://schemas.microsoft.com/office/drawing/2014/main" id="{4394EF05-2D30-6E45-947A-0B478DF68E16}"/>
                </a:ext>
              </a:extLst>
            </p:cNvPr>
            <p:cNvSpPr/>
            <p:nvPr/>
          </p:nvSpPr>
          <p:spPr>
            <a:xfrm flipV="1">
              <a:off x="8934109" y="5333718"/>
              <a:ext cx="48708" cy="36307"/>
            </a:xfrm>
            <a:custGeom>
              <a:avLst/>
              <a:gdLst>
                <a:gd name="connsiteX0" fmla="*/ 11349 w 48708"/>
                <a:gd name="connsiteY0" fmla="*/ 35926 h 36307"/>
                <a:gd name="connsiteX1" fmla="*/ 48538 w 48708"/>
                <a:gd name="connsiteY1" fmla="*/ 932 h 36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708" h="36307">
                  <a:moveTo>
                    <a:pt x="11349" y="35926"/>
                  </a:moveTo>
                  <a:cubicBezTo>
                    <a:pt x="-12655" y="25538"/>
                    <a:pt x="1386" y="-7311"/>
                    <a:pt x="48538" y="93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41" name="任意多边形: 形状 2440">
              <a:extLst>
                <a:ext uri="{FF2B5EF4-FFF2-40B4-BE49-F238E27FC236}">
                  <a16:creationId xmlns:a16="http://schemas.microsoft.com/office/drawing/2014/main" id="{20506F6A-C256-A895-ABBD-569839D376FA}"/>
                </a:ext>
              </a:extLst>
            </p:cNvPr>
            <p:cNvSpPr/>
            <p:nvPr/>
          </p:nvSpPr>
          <p:spPr>
            <a:xfrm flipV="1">
              <a:off x="8939709" y="5365508"/>
              <a:ext cx="49827" cy="48031"/>
            </a:xfrm>
            <a:custGeom>
              <a:avLst/>
              <a:gdLst>
                <a:gd name="connsiteX0" fmla="*/ 6345 w 49827"/>
                <a:gd name="connsiteY0" fmla="*/ 47657 h 48031"/>
                <a:gd name="connsiteX1" fmla="*/ 49658 w 49827"/>
                <a:gd name="connsiteY1" fmla="*/ 1710 h 48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9827" h="48031">
                  <a:moveTo>
                    <a:pt x="6345" y="47657"/>
                  </a:moveTo>
                  <a:cubicBezTo>
                    <a:pt x="-4851" y="18813"/>
                    <a:pt x="-7796" y="-8185"/>
                    <a:pt x="49658" y="171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42" name="任意多边形: 形状 2441">
              <a:extLst>
                <a:ext uri="{FF2B5EF4-FFF2-40B4-BE49-F238E27FC236}">
                  <a16:creationId xmlns:a16="http://schemas.microsoft.com/office/drawing/2014/main" id="{9C0B5EBF-3BA7-1269-7467-790310399E54}"/>
                </a:ext>
              </a:extLst>
            </p:cNvPr>
            <p:cNvSpPr/>
            <p:nvPr/>
          </p:nvSpPr>
          <p:spPr>
            <a:xfrm flipV="1">
              <a:off x="8962892" y="5413133"/>
              <a:ext cx="53201" cy="37125"/>
            </a:xfrm>
            <a:custGeom>
              <a:avLst/>
              <a:gdLst>
                <a:gd name="connsiteX0" fmla="*/ -169 w 53201"/>
                <a:gd name="connsiteY0" fmla="*/ 36759 h 37125"/>
                <a:gd name="connsiteX1" fmla="*/ 53033 w 53201"/>
                <a:gd name="connsiteY1" fmla="*/ 4697 h 37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3201" h="37125">
                  <a:moveTo>
                    <a:pt x="-169" y="36759"/>
                  </a:moveTo>
                  <a:cubicBezTo>
                    <a:pt x="2709" y="12068"/>
                    <a:pt x="16515" y="-10832"/>
                    <a:pt x="53033" y="469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43" name="任意多边形: 形状 2442">
              <a:extLst>
                <a:ext uri="{FF2B5EF4-FFF2-40B4-BE49-F238E27FC236}">
                  <a16:creationId xmlns:a16="http://schemas.microsoft.com/office/drawing/2014/main" id="{E5409A8D-940F-621F-C136-00D020182587}"/>
                </a:ext>
              </a:extLst>
            </p:cNvPr>
            <p:cNvSpPr/>
            <p:nvPr/>
          </p:nvSpPr>
          <p:spPr>
            <a:xfrm flipV="1">
              <a:off x="9015365" y="5459924"/>
              <a:ext cx="53614" cy="43983"/>
            </a:xfrm>
            <a:custGeom>
              <a:avLst/>
              <a:gdLst>
                <a:gd name="connsiteX0" fmla="*/ 10820 w 53614"/>
                <a:gd name="connsiteY0" fmla="*/ 43627 h 43983"/>
                <a:gd name="connsiteX1" fmla="*/ 10724 w 53614"/>
                <a:gd name="connsiteY1" fmla="*/ 3939 h 43983"/>
                <a:gd name="connsiteX2" fmla="*/ 53446 w 53614"/>
                <a:gd name="connsiteY2" fmla="*/ 5188 h 43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3614" h="43983">
                  <a:moveTo>
                    <a:pt x="10820" y="43627"/>
                  </a:moveTo>
                  <a:cubicBezTo>
                    <a:pt x="-2656" y="24939"/>
                    <a:pt x="-4925" y="12763"/>
                    <a:pt x="10724" y="3939"/>
                  </a:cubicBezTo>
                  <a:cubicBezTo>
                    <a:pt x="23064" y="-3025"/>
                    <a:pt x="40442" y="-730"/>
                    <a:pt x="53446" y="518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44" name="任意多边形: 形状 2443">
              <a:extLst>
                <a:ext uri="{FF2B5EF4-FFF2-40B4-BE49-F238E27FC236}">
                  <a16:creationId xmlns:a16="http://schemas.microsoft.com/office/drawing/2014/main" id="{8B2C2CE1-04AE-4BB7-E236-A69E507BB670}"/>
                </a:ext>
              </a:extLst>
            </p:cNvPr>
            <p:cNvSpPr/>
            <p:nvPr/>
          </p:nvSpPr>
          <p:spPr>
            <a:xfrm flipV="1">
              <a:off x="9016673" y="5497905"/>
              <a:ext cx="45730" cy="48695"/>
            </a:xfrm>
            <a:custGeom>
              <a:avLst/>
              <a:gdLst>
                <a:gd name="connsiteX0" fmla="*/ 6654 w 45730"/>
                <a:gd name="connsiteY0" fmla="*/ 48346 h 48695"/>
                <a:gd name="connsiteX1" fmla="*/ 45562 w 45730"/>
                <a:gd name="connsiteY1" fmla="*/ -263 h 48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5730" h="48695">
                  <a:moveTo>
                    <a:pt x="6654" y="48346"/>
                  </a:moveTo>
                  <a:cubicBezTo>
                    <a:pt x="-7764" y="26442"/>
                    <a:pt x="-1353" y="-2125"/>
                    <a:pt x="45562" y="-26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45" name="任意多边形: 形状 2444">
              <a:extLst>
                <a:ext uri="{FF2B5EF4-FFF2-40B4-BE49-F238E27FC236}">
                  <a16:creationId xmlns:a16="http://schemas.microsoft.com/office/drawing/2014/main" id="{73F647B7-8AB3-5888-AC06-CEA2802FEF7D}"/>
                </a:ext>
              </a:extLst>
            </p:cNvPr>
            <p:cNvSpPr/>
            <p:nvPr/>
          </p:nvSpPr>
          <p:spPr>
            <a:xfrm flipV="1">
              <a:off x="9010775" y="5532552"/>
              <a:ext cx="39870" cy="60931"/>
            </a:xfrm>
            <a:custGeom>
              <a:avLst/>
              <a:gdLst>
                <a:gd name="connsiteX0" fmla="*/ 9694 w 39870"/>
                <a:gd name="connsiteY0" fmla="*/ 60590 h 60931"/>
                <a:gd name="connsiteX1" fmla="*/ 39703 w 39870"/>
                <a:gd name="connsiteY1" fmla="*/ -342 h 60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870" h="60931">
                  <a:moveTo>
                    <a:pt x="9694" y="60590"/>
                  </a:moveTo>
                  <a:cubicBezTo>
                    <a:pt x="-7107" y="47820"/>
                    <a:pt x="-5685" y="8802"/>
                    <a:pt x="39703" y="-34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46" name="任意多边形: 形状 2445">
              <a:extLst>
                <a:ext uri="{FF2B5EF4-FFF2-40B4-BE49-F238E27FC236}">
                  <a16:creationId xmlns:a16="http://schemas.microsoft.com/office/drawing/2014/main" id="{78B56F72-4970-5EB6-0967-DF57BF928BAE}"/>
                </a:ext>
              </a:extLst>
            </p:cNvPr>
            <p:cNvSpPr/>
            <p:nvPr/>
          </p:nvSpPr>
          <p:spPr>
            <a:xfrm flipV="1">
              <a:off x="8964531" y="5439207"/>
              <a:ext cx="50997" cy="40680"/>
            </a:xfrm>
            <a:custGeom>
              <a:avLst/>
              <a:gdLst>
                <a:gd name="connsiteX0" fmla="*/ 6646 w 50997"/>
                <a:gd name="connsiteY0" fmla="*/ 40319 h 40680"/>
                <a:gd name="connsiteX1" fmla="*/ 50829 w 50997"/>
                <a:gd name="connsiteY1" fmla="*/ 895 h 40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997" h="40680">
                  <a:moveTo>
                    <a:pt x="6646" y="40319"/>
                  </a:moveTo>
                  <a:cubicBezTo>
                    <a:pt x="-9225" y="20424"/>
                    <a:pt x="1487" y="-6513"/>
                    <a:pt x="50829" y="89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47" name="任意多边形: 形状 2446">
              <a:extLst>
                <a:ext uri="{FF2B5EF4-FFF2-40B4-BE49-F238E27FC236}">
                  <a16:creationId xmlns:a16="http://schemas.microsoft.com/office/drawing/2014/main" id="{E3E1A1EF-0485-AC14-D5D6-856DF144B394}"/>
                </a:ext>
              </a:extLst>
            </p:cNvPr>
            <p:cNvSpPr/>
            <p:nvPr/>
          </p:nvSpPr>
          <p:spPr>
            <a:xfrm flipV="1">
              <a:off x="8967985" y="5472783"/>
              <a:ext cx="48914" cy="42391"/>
            </a:xfrm>
            <a:custGeom>
              <a:avLst/>
              <a:gdLst>
                <a:gd name="connsiteX0" fmla="*/ 3787 w 48914"/>
                <a:gd name="connsiteY0" fmla="*/ 42037 h 42391"/>
                <a:gd name="connsiteX1" fmla="*/ 48745 w 48914"/>
                <a:gd name="connsiteY1" fmla="*/ 2121 h 42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914" h="42391">
                  <a:moveTo>
                    <a:pt x="3787" y="42037"/>
                  </a:moveTo>
                  <a:cubicBezTo>
                    <a:pt x="-6127" y="23811"/>
                    <a:pt x="405" y="-9726"/>
                    <a:pt x="48745" y="212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48" name="任意多边形: 形状 2447">
              <a:extLst>
                <a:ext uri="{FF2B5EF4-FFF2-40B4-BE49-F238E27FC236}">
                  <a16:creationId xmlns:a16="http://schemas.microsoft.com/office/drawing/2014/main" id="{15876D4B-7FDD-2619-33E4-884115F3371E}"/>
                </a:ext>
              </a:extLst>
            </p:cNvPr>
            <p:cNvSpPr/>
            <p:nvPr/>
          </p:nvSpPr>
          <p:spPr>
            <a:xfrm flipV="1">
              <a:off x="8963540" y="5503739"/>
              <a:ext cx="47012" cy="47833"/>
            </a:xfrm>
            <a:custGeom>
              <a:avLst/>
              <a:gdLst>
                <a:gd name="connsiteX0" fmla="*/ 8113 w 47012"/>
                <a:gd name="connsiteY0" fmla="*/ 47485 h 47833"/>
                <a:gd name="connsiteX1" fmla="*/ 46844 w 47012"/>
                <a:gd name="connsiteY1" fmla="*/ 1171 h 47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012" h="47833">
                  <a:moveTo>
                    <a:pt x="8113" y="47485"/>
                  </a:moveTo>
                  <a:cubicBezTo>
                    <a:pt x="-13170" y="19036"/>
                    <a:pt x="9008" y="-6987"/>
                    <a:pt x="46844" y="117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49" name="任意多边形: 形状 2448">
              <a:extLst>
                <a:ext uri="{FF2B5EF4-FFF2-40B4-BE49-F238E27FC236}">
                  <a16:creationId xmlns:a16="http://schemas.microsoft.com/office/drawing/2014/main" id="{5C439B86-28A6-A7AE-F3E4-D8F37D15D9AB}"/>
                </a:ext>
              </a:extLst>
            </p:cNvPr>
            <p:cNvSpPr/>
            <p:nvPr/>
          </p:nvSpPr>
          <p:spPr>
            <a:xfrm flipV="1">
              <a:off x="8944318" y="5455281"/>
              <a:ext cx="20041" cy="2486"/>
            </a:xfrm>
            <a:custGeom>
              <a:avLst/>
              <a:gdLst>
                <a:gd name="connsiteX0" fmla="*/ -170 w 20041"/>
                <a:gd name="connsiteY0" fmla="*/ 2125 h 2486"/>
                <a:gd name="connsiteX1" fmla="*/ 19872 w 20041"/>
                <a:gd name="connsiteY1" fmla="*/ 1955 h 2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041" h="2486">
                  <a:moveTo>
                    <a:pt x="-170" y="2125"/>
                  </a:moveTo>
                  <a:cubicBezTo>
                    <a:pt x="5802" y="-2202"/>
                    <a:pt x="14302" y="39"/>
                    <a:pt x="19872" y="195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50" name="任意多边形: 形状 2449">
              <a:extLst>
                <a:ext uri="{FF2B5EF4-FFF2-40B4-BE49-F238E27FC236}">
                  <a16:creationId xmlns:a16="http://schemas.microsoft.com/office/drawing/2014/main" id="{11919655-3BFB-B717-4DF0-4B1CF875E3CF}"/>
                </a:ext>
              </a:extLst>
            </p:cNvPr>
            <p:cNvSpPr/>
            <p:nvPr/>
          </p:nvSpPr>
          <p:spPr>
            <a:xfrm flipV="1">
              <a:off x="8943723" y="5485404"/>
              <a:ext cx="24275" cy="3978"/>
            </a:xfrm>
            <a:custGeom>
              <a:avLst/>
              <a:gdLst>
                <a:gd name="connsiteX0" fmla="*/ -170 w 24275"/>
                <a:gd name="connsiteY0" fmla="*/ 3623 h 3978"/>
                <a:gd name="connsiteX1" fmla="*/ 24106 w 24275"/>
                <a:gd name="connsiteY1" fmla="*/ 2401 h 3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275" h="3978">
                  <a:moveTo>
                    <a:pt x="-170" y="3623"/>
                  </a:moveTo>
                  <a:cubicBezTo>
                    <a:pt x="4535" y="-988"/>
                    <a:pt x="17059" y="-1847"/>
                    <a:pt x="24106" y="240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51" name="任意多边形: 形状 2450">
              <a:extLst>
                <a:ext uri="{FF2B5EF4-FFF2-40B4-BE49-F238E27FC236}">
                  <a16:creationId xmlns:a16="http://schemas.microsoft.com/office/drawing/2014/main" id="{93E3154C-6613-6253-AADF-3FF96EF246EB}"/>
                </a:ext>
              </a:extLst>
            </p:cNvPr>
            <p:cNvSpPr/>
            <p:nvPr/>
          </p:nvSpPr>
          <p:spPr>
            <a:xfrm flipV="1">
              <a:off x="8934912" y="5529457"/>
              <a:ext cx="34349" cy="14618"/>
            </a:xfrm>
            <a:custGeom>
              <a:avLst/>
              <a:gdLst>
                <a:gd name="connsiteX0" fmla="*/ -170 w 34349"/>
                <a:gd name="connsiteY0" fmla="*/ 14272 h 14618"/>
                <a:gd name="connsiteX1" fmla="*/ 34180 w 34349"/>
                <a:gd name="connsiteY1" fmla="*/ 2313 h 14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349" h="14618">
                  <a:moveTo>
                    <a:pt x="-170" y="14272"/>
                  </a:moveTo>
                  <a:cubicBezTo>
                    <a:pt x="1864" y="3728"/>
                    <a:pt x="25797" y="-4902"/>
                    <a:pt x="34180" y="231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52" name="任意多边形: 形状 2451">
              <a:extLst>
                <a:ext uri="{FF2B5EF4-FFF2-40B4-BE49-F238E27FC236}">
                  <a16:creationId xmlns:a16="http://schemas.microsoft.com/office/drawing/2014/main" id="{927AE184-CD93-3D5C-1D01-9541A3B7A65F}"/>
                </a:ext>
              </a:extLst>
            </p:cNvPr>
            <p:cNvSpPr/>
            <p:nvPr/>
          </p:nvSpPr>
          <p:spPr>
            <a:xfrm flipV="1">
              <a:off x="8957848" y="5543744"/>
              <a:ext cx="59161" cy="40435"/>
            </a:xfrm>
            <a:custGeom>
              <a:avLst/>
              <a:gdLst>
                <a:gd name="connsiteX0" fmla="*/ 470 w 59161"/>
                <a:gd name="connsiteY0" fmla="*/ 40094 h 40435"/>
                <a:gd name="connsiteX1" fmla="*/ 58993 w 59161"/>
                <a:gd name="connsiteY1" fmla="*/ 9554 h 40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9161" h="40435">
                  <a:moveTo>
                    <a:pt x="470" y="40094"/>
                  </a:moveTo>
                  <a:cubicBezTo>
                    <a:pt x="-5103" y="5505"/>
                    <a:pt x="26725" y="-13018"/>
                    <a:pt x="58993" y="955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53" name="任意多边形: 形状 2452">
              <a:extLst>
                <a:ext uri="{FF2B5EF4-FFF2-40B4-BE49-F238E27FC236}">
                  <a16:creationId xmlns:a16="http://schemas.microsoft.com/office/drawing/2014/main" id="{BF0BE7CC-5E76-3B09-772B-DC6A60132858}"/>
                </a:ext>
              </a:extLst>
            </p:cNvPr>
            <p:cNvSpPr/>
            <p:nvPr/>
          </p:nvSpPr>
          <p:spPr>
            <a:xfrm flipV="1">
              <a:off x="9003277" y="5581487"/>
              <a:ext cx="32688" cy="48903"/>
            </a:xfrm>
            <a:custGeom>
              <a:avLst/>
              <a:gdLst>
                <a:gd name="connsiteX0" fmla="*/ 881 w 32688"/>
                <a:gd name="connsiteY0" fmla="*/ 48570 h 48903"/>
                <a:gd name="connsiteX1" fmla="*/ 32521 w 32688"/>
                <a:gd name="connsiteY1" fmla="*/ -334 h 48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688" h="48903">
                  <a:moveTo>
                    <a:pt x="881" y="48570"/>
                  </a:moveTo>
                  <a:cubicBezTo>
                    <a:pt x="-3381" y="28945"/>
                    <a:pt x="4987" y="9489"/>
                    <a:pt x="32521" y="-33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54" name="任意多边形: 形状 2453">
              <a:extLst>
                <a:ext uri="{FF2B5EF4-FFF2-40B4-BE49-F238E27FC236}">
                  <a16:creationId xmlns:a16="http://schemas.microsoft.com/office/drawing/2014/main" id="{E29D35D0-ABDA-BF9D-9FC5-D51BA8AC40C0}"/>
                </a:ext>
              </a:extLst>
            </p:cNvPr>
            <p:cNvSpPr/>
            <p:nvPr/>
          </p:nvSpPr>
          <p:spPr>
            <a:xfrm flipV="1">
              <a:off x="8987366" y="5605181"/>
              <a:ext cx="38578" cy="45186"/>
            </a:xfrm>
            <a:custGeom>
              <a:avLst/>
              <a:gdLst>
                <a:gd name="connsiteX0" fmla="*/ 18101 w 38578"/>
                <a:gd name="connsiteY0" fmla="*/ 44857 h 45186"/>
                <a:gd name="connsiteX1" fmla="*/ 38410 w 38578"/>
                <a:gd name="connsiteY1" fmla="*/ 412 h 45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578" h="45186">
                  <a:moveTo>
                    <a:pt x="18101" y="44857"/>
                  </a:moveTo>
                  <a:cubicBezTo>
                    <a:pt x="-9533" y="31325"/>
                    <a:pt x="-8151" y="-6038"/>
                    <a:pt x="38410" y="41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55" name="任意多边形: 形状 2454">
              <a:extLst>
                <a:ext uri="{FF2B5EF4-FFF2-40B4-BE49-F238E27FC236}">
                  <a16:creationId xmlns:a16="http://schemas.microsoft.com/office/drawing/2014/main" id="{F8A3AD15-239A-7540-F29D-46474BD86B7A}"/>
                </a:ext>
              </a:extLst>
            </p:cNvPr>
            <p:cNvSpPr/>
            <p:nvPr/>
          </p:nvSpPr>
          <p:spPr>
            <a:xfrm flipV="1">
              <a:off x="8985899" y="5642924"/>
              <a:ext cx="14735" cy="50078"/>
            </a:xfrm>
            <a:custGeom>
              <a:avLst/>
              <a:gdLst>
                <a:gd name="connsiteX0" fmla="*/ 5995 w 14735"/>
                <a:gd name="connsiteY0" fmla="*/ 49757 h 50078"/>
                <a:gd name="connsiteX1" fmla="*/ 14566 w 14735"/>
                <a:gd name="connsiteY1" fmla="*/ -322 h 50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735" h="50078">
                  <a:moveTo>
                    <a:pt x="5995" y="49757"/>
                  </a:moveTo>
                  <a:cubicBezTo>
                    <a:pt x="-4417" y="36753"/>
                    <a:pt x="-1689" y="12693"/>
                    <a:pt x="14566" y="-32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56" name="任意多边形: 形状 2455">
              <a:extLst>
                <a:ext uri="{FF2B5EF4-FFF2-40B4-BE49-F238E27FC236}">
                  <a16:creationId xmlns:a16="http://schemas.microsoft.com/office/drawing/2014/main" id="{2137AFC6-C84D-94B5-1177-FB8CAC06985D}"/>
                </a:ext>
              </a:extLst>
            </p:cNvPr>
            <p:cNvSpPr/>
            <p:nvPr/>
          </p:nvSpPr>
          <p:spPr>
            <a:xfrm flipV="1">
              <a:off x="8947860" y="5565652"/>
              <a:ext cx="39824" cy="59212"/>
            </a:xfrm>
            <a:custGeom>
              <a:avLst/>
              <a:gdLst>
                <a:gd name="connsiteX0" fmla="*/ 12362 w 39824"/>
                <a:gd name="connsiteY0" fmla="*/ 58877 h 59212"/>
                <a:gd name="connsiteX1" fmla="*/ 39655 w 39824"/>
                <a:gd name="connsiteY1" fmla="*/ -336 h 59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824" h="59212">
                  <a:moveTo>
                    <a:pt x="12362" y="58877"/>
                  </a:moveTo>
                  <a:cubicBezTo>
                    <a:pt x="-12241" y="30356"/>
                    <a:pt x="701" y="921"/>
                    <a:pt x="39655" y="-33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57" name="任意多边形: 形状 2456">
              <a:extLst>
                <a:ext uri="{FF2B5EF4-FFF2-40B4-BE49-F238E27FC236}">
                  <a16:creationId xmlns:a16="http://schemas.microsoft.com/office/drawing/2014/main" id="{E10FA6E5-90A1-1E3E-AD85-4ABC0E2F1116}"/>
                </a:ext>
              </a:extLst>
            </p:cNvPr>
            <p:cNvSpPr/>
            <p:nvPr/>
          </p:nvSpPr>
          <p:spPr>
            <a:xfrm flipV="1">
              <a:off x="8917767" y="5559937"/>
              <a:ext cx="31804" cy="22863"/>
            </a:xfrm>
            <a:custGeom>
              <a:avLst/>
              <a:gdLst>
                <a:gd name="connsiteX0" fmla="*/ -170 w 31804"/>
                <a:gd name="connsiteY0" fmla="*/ 22523 h 22863"/>
                <a:gd name="connsiteX1" fmla="*/ 31634 w 31804"/>
                <a:gd name="connsiteY1" fmla="*/ -340 h 22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804" h="22863">
                  <a:moveTo>
                    <a:pt x="-170" y="22523"/>
                  </a:moveTo>
                  <a:cubicBezTo>
                    <a:pt x="3524" y="12015"/>
                    <a:pt x="16244" y="2871"/>
                    <a:pt x="31634" y="-34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58" name="任意多边形: 形状 2457">
              <a:extLst>
                <a:ext uri="{FF2B5EF4-FFF2-40B4-BE49-F238E27FC236}">
                  <a16:creationId xmlns:a16="http://schemas.microsoft.com/office/drawing/2014/main" id="{503CB238-47EE-E6D2-6262-A9757771044B}"/>
                </a:ext>
              </a:extLst>
            </p:cNvPr>
            <p:cNvSpPr/>
            <p:nvPr/>
          </p:nvSpPr>
          <p:spPr>
            <a:xfrm flipV="1">
              <a:off x="8941891" y="5610657"/>
              <a:ext cx="44669" cy="46936"/>
            </a:xfrm>
            <a:custGeom>
              <a:avLst/>
              <a:gdLst>
                <a:gd name="connsiteX0" fmla="*/ 11069 w 44669"/>
                <a:gd name="connsiteY0" fmla="*/ 46608 h 46936"/>
                <a:gd name="connsiteX1" fmla="*/ 44500 w 44669"/>
                <a:gd name="connsiteY1" fmla="*/ 3108 h 46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669" h="46936">
                  <a:moveTo>
                    <a:pt x="11069" y="46608"/>
                  </a:moveTo>
                  <a:cubicBezTo>
                    <a:pt x="-12670" y="24614"/>
                    <a:pt x="2472" y="-11659"/>
                    <a:pt x="44500" y="310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59" name="任意多边形: 形状 2458">
              <a:extLst>
                <a:ext uri="{FF2B5EF4-FFF2-40B4-BE49-F238E27FC236}">
                  <a16:creationId xmlns:a16="http://schemas.microsoft.com/office/drawing/2014/main" id="{F3C6C26F-35D5-199C-4D82-AFEA3F9D1AA2}"/>
                </a:ext>
              </a:extLst>
            </p:cNvPr>
            <p:cNvSpPr/>
            <p:nvPr/>
          </p:nvSpPr>
          <p:spPr>
            <a:xfrm flipV="1">
              <a:off x="8921749" y="5570890"/>
              <a:ext cx="25143" cy="47233"/>
            </a:xfrm>
            <a:custGeom>
              <a:avLst/>
              <a:gdLst>
                <a:gd name="connsiteX0" fmla="*/ 3707 w 25143"/>
                <a:gd name="connsiteY0" fmla="*/ 46898 h 47233"/>
                <a:gd name="connsiteX1" fmla="*/ 24974 w 25143"/>
                <a:gd name="connsiteY1" fmla="*/ -336 h 47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143" h="47233">
                  <a:moveTo>
                    <a:pt x="3707" y="46898"/>
                  </a:moveTo>
                  <a:cubicBezTo>
                    <a:pt x="-4515" y="33049"/>
                    <a:pt x="-658" y="9913"/>
                    <a:pt x="24974" y="-33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60" name="任意多边形: 形状 2459">
              <a:extLst>
                <a:ext uri="{FF2B5EF4-FFF2-40B4-BE49-F238E27FC236}">
                  <a16:creationId xmlns:a16="http://schemas.microsoft.com/office/drawing/2014/main" id="{2EBD36BB-4B49-A285-615D-758E3E14C2E9}"/>
                </a:ext>
              </a:extLst>
            </p:cNvPr>
            <p:cNvSpPr/>
            <p:nvPr/>
          </p:nvSpPr>
          <p:spPr>
            <a:xfrm flipV="1">
              <a:off x="8965228" y="5685905"/>
              <a:ext cx="28501" cy="43154"/>
            </a:xfrm>
            <a:custGeom>
              <a:avLst/>
              <a:gdLst>
                <a:gd name="connsiteX0" fmla="*/ 28332 w 28501"/>
                <a:gd name="connsiteY0" fmla="*/ 42840 h 43154"/>
                <a:gd name="connsiteX1" fmla="*/ 5353 w 28501"/>
                <a:gd name="connsiteY1" fmla="*/ -314 h 43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501" h="43154">
                  <a:moveTo>
                    <a:pt x="28332" y="42840"/>
                  </a:moveTo>
                  <a:cubicBezTo>
                    <a:pt x="6144" y="42196"/>
                    <a:pt x="-8781" y="25511"/>
                    <a:pt x="5353" y="-31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61" name="任意多边形: 形状 2460">
              <a:extLst>
                <a:ext uri="{FF2B5EF4-FFF2-40B4-BE49-F238E27FC236}">
                  <a16:creationId xmlns:a16="http://schemas.microsoft.com/office/drawing/2014/main" id="{2986AC35-E0AA-5E57-74DC-E510098B99DA}"/>
                </a:ext>
              </a:extLst>
            </p:cNvPr>
            <p:cNvSpPr/>
            <p:nvPr/>
          </p:nvSpPr>
          <p:spPr>
            <a:xfrm flipV="1">
              <a:off x="8953439" y="5656377"/>
              <a:ext cx="14552" cy="42667"/>
            </a:xfrm>
            <a:custGeom>
              <a:avLst/>
              <a:gdLst>
                <a:gd name="connsiteX0" fmla="*/ 5473 w 14552"/>
                <a:gd name="connsiteY0" fmla="*/ 42348 h 42667"/>
                <a:gd name="connsiteX1" fmla="*/ 14383 w 14552"/>
                <a:gd name="connsiteY1" fmla="*/ -320 h 42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552" h="42667">
                  <a:moveTo>
                    <a:pt x="5473" y="42348"/>
                  </a:moveTo>
                  <a:cubicBezTo>
                    <a:pt x="-3843" y="25924"/>
                    <a:pt x="-2123" y="12310"/>
                    <a:pt x="14383" y="-32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62" name="任意多边形: 形状 2461">
              <a:extLst>
                <a:ext uri="{FF2B5EF4-FFF2-40B4-BE49-F238E27FC236}">
                  <a16:creationId xmlns:a16="http://schemas.microsoft.com/office/drawing/2014/main" id="{BF03E747-1EF6-30EF-13A7-E5C424931F93}"/>
                </a:ext>
              </a:extLst>
            </p:cNvPr>
            <p:cNvSpPr/>
            <p:nvPr/>
          </p:nvSpPr>
          <p:spPr>
            <a:xfrm flipV="1">
              <a:off x="8917387" y="5633637"/>
              <a:ext cx="35158" cy="42710"/>
            </a:xfrm>
            <a:custGeom>
              <a:avLst/>
              <a:gdLst>
                <a:gd name="connsiteX0" fmla="*/ 23785 w 35158"/>
                <a:gd name="connsiteY0" fmla="*/ 42386 h 42710"/>
                <a:gd name="connsiteX1" fmla="*/ 34988 w 35158"/>
                <a:gd name="connsiteY1" fmla="*/ -104 h 42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158" h="42710">
                  <a:moveTo>
                    <a:pt x="23785" y="42386"/>
                  </a:moveTo>
                  <a:cubicBezTo>
                    <a:pt x="-13068" y="35781"/>
                    <a:pt x="-5897" y="-3612"/>
                    <a:pt x="34988" y="-10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63" name="任意多边形: 形状 2462">
              <a:extLst>
                <a:ext uri="{FF2B5EF4-FFF2-40B4-BE49-F238E27FC236}">
                  <a16:creationId xmlns:a16="http://schemas.microsoft.com/office/drawing/2014/main" id="{FB77E4C1-1009-52FA-D7DE-13E7FD2A7815}"/>
                </a:ext>
              </a:extLst>
            </p:cNvPr>
            <p:cNvSpPr/>
            <p:nvPr/>
          </p:nvSpPr>
          <p:spPr>
            <a:xfrm flipV="1">
              <a:off x="8927234" y="5675904"/>
              <a:ext cx="37982" cy="41548"/>
            </a:xfrm>
            <a:custGeom>
              <a:avLst/>
              <a:gdLst>
                <a:gd name="connsiteX0" fmla="*/ 10009 w 37982"/>
                <a:gd name="connsiteY0" fmla="*/ 41232 h 41548"/>
                <a:gd name="connsiteX1" fmla="*/ 37813 w 37982"/>
                <a:gd name="connsiteY1" fmla="*/ 3470 h 41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982" h="41548">
                  <a:moveTo>
                    <a:pt x="10009" y="41232"/>
                  </a:moveTo>
                  <a:cubicBezTo>
                    <a:pt x="-13274" y="21675"/>
                    <a:pt x="6515" y="-11554"/>
                    <a:pt x="37813" y="347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64" name="任意多边形: 形状 2463">
              <a:extLst>
                <a:ext uri="{FF2B5EF4-FFF2-40B4-BE49-F238E27FC236}">
                  <a16:creationId xmlns:a16="http://schemas.microsoft.com/office/drawing/2014/main" id="{4A39F204-83DA-17A9-233E-DD3826DF16BB}"/>
                </a:ext>
              </a:extLst>
            </p:cNvPr>
            <p:cNvSpPr/>
            <p:nvPr/>
          </p:nvSpPr>
          <p:spPr>
            <a:xfrm flipV="1">
              <a:off x="8904449" y="5593274"/>
              <a:ext cx="17842" cy="52499"/>
            </a:xfrm>
            <a:custGeom>
              <a:avLst/>
              <a:gdLst>
                <a:gd name="connsiteX0" fmla="*/ 17672 w 17842"/>
                <a:gd name="connsiteY0" fmla="*/ 52168 h 52499"/>
                <a:gd name="connsiteX1" fmla="*/ 15453 w 17842"/>
                <a:gd name="connsiteY1" fmla="*/ -331 h 52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842" h="52499">
                  <a:moveTo>
                    <a:pt x="17672" y="52168"/>
                  </a:moveTo>
                  <a:cubicBezTo>
                    <a:pt x="-6138" y="33495"/>
                    <a:pt x="-5347" y="10669"/>
                    <a:pt x="15453" y="-33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65" name="任意多边形: 形状 2464">
              <a:extLst>
                <a:ext uri="{FF2B5EF4-FFF2-40B4-BE49-F238E27FC236}">
                  <a16:creationId xmlns:a16="http://schemas.microsoft.com/office/drawing/2014/main" id="{288BBCB7-BC86-37D8-51BA-B2794461D22A}"/>
                </a:ext>
              </a:extLst>
            </p:cNvPr>
            <p:cNvSpPr/>
            <p:nvPr/>
          </p:nvSpPr>
          <p:spPr>
            <a:xfrm flipV="1">
              <a:off x="8891652" y="5569105"/>
              <a:ext cx="20150" cy="33796"/>
            </a:xfrm>
            <a:custGeom>
              <a:avLst/>
              <a:gdLst>
                <a:gd name="connsiteX0" fmla="*/ 2727 w 20150"/>
                <a:gd name="connsiteY0" fmla="*/ 33460 h 33796"/>
                <a:gd name="connsiteX1" fmla="*/ 19980 w 20150"/>
                <a:gd name="connsiteY1" fmla="*/ -337 h 33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150" h="33796">
                  <a:moveTo>
                    <a:pt x="2727" y="33460"/>
                  </a:moveTo>
                  <a:cubicBezTo>
                    <a:pt x="-5213" y="18339"/>
                    <a:pt x="4024" y="5413"/>
                    <a:pt x="19980" y="-33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66" name="任意多边形: 形状 2465">
              <a:extLst>
                <a:ext uri="{FF2B5EF4-FFF2-40B4-BE49-F238E27FC236}">
                  <a16:creationId xmlns:a16="http://schemas.microsoft.com/office/drawing/2014/main" id="{FA71A1F0-54AA-9DAF-02F7-69A994826858}"/>
                </a:ext>
              </a:extLst>
            </p:cNvPr>
            <p:cNvSpPr/>
            <p:nvPr/>
          </p:nvSpPr>
          <p:spPr>
            <a:xfrm flipV="1">
              <a:off x="8880417" y="5589941"/>
              <a:ext cx="25075" cy="40058"/>
            </a:xfrm>
            <a:custGeom>
              <a:avLst/>
              <a:gdLst>
                <a:gd name="connsiteX0" fmla="*/ 13248 w 25075"/>
                <a:gd name="connsiteY0" fmla="*/ 39726 h 40058"/>
                <a:gd name="connsiteX1" fmla="*/ 24905 w 25075"/>
                <a:gd name="connsiteY1" fmla="*/ -333 h 40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075" h="40058">
                  <a:moveTo>
                    <a:pt x="13248" y="39726"/>
                  </a:moveTo>
                  <a:cubicBezTo>
                    <a:pt x="-10041" y="26166"/>
                    <a:pt x="-1003" y="5191"/>
                    <a:pt x="24905" y="-33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67" name="任意多边形: 形状 2466">
              <a:extLst>
                <a:ext uri="{FF2B5EF4-FFF2-40B4-BE49-F238E27FC236}">
                  <a16:creationId xmlns:a16="http://schemas.microsoft.com/office/drawing/2014/main" id="{9D3C4C5A-7315-060B-49D3-C1D9E9275D80}"/>
                </a:ext>
              </a:extLst>
            </p:cNvPr>
            <p:cNvSpPr/>
            <p:nvPr/>
          </p:nvSpPr>
          <p:spPr>
            <a:xfrm flipV="1">
              <a:off x="8930604" y="5715433"/>
              <a:ext cx="10888" cy="37497"/>
            </a:xfrm>
            <a:custGeom>
              <a:avLst/>
              <a:gdLst>
                <a:gd name="connsiteX0" fmla="*/ 9972 w 10888"/>
                <a:gd name="connsiteY0" fmla="*/ 37188 h 37497"/>
                <a:gd name="connsiteX1" fmla="*/ 10719 w 10888"/>
                <a:gd name="connsiteY1" fmla="*/ -309 h 37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888" h="37497">
                  <a:moveTo>
                    <a:pt x="9972" y="37188"/>
                  </a:moveTo>
                  <a:cubicBezTo>
                    <a:pt x="-1648" y="26580"/>
                    <a:pt x="-5611" y="16021"/>
                    <a:pt x="10719" y="-30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68" name="任意多边形: 形状 2467">
              <a:extLst>
                <a:ext uri="{FF2B5EF4-FFF2-40B4-BE49-F238E27FC236}">
                  <a16:creationId xmlns:a16="http://schemas.microsoft.com/office/drawing/2014/main" id="{09689263-D71C-71B1-FB41-336254B9CCD9}"/>
                </a:ext>
              </a:extLst>
            </p:cNvPr>
            <p:cNvSpPr/>
            <p:nvPr/>
          </p:nvSpPr>
          <p:spPr>
            <a:xfrm flipV="1">
              <a:off x="8891095" y="5733983"/>
              <a:ext cx="39173" cy="43089"/>
            </a:xfrm>
            <a:custGeom>
              <a:avLst/>
              <a:gdLst>
                <a:gd name="connsiteX0" fmla="*/ 39003 w 39173"/>
                <a:gd name="connsiteY0" fmla="*/ 42284 h 43089"/>
                <a:gd name="connsiteX1" fmla="*/ 2226 w 39173"/>
                <a:gd name="connsiteY1" fmla="*/ -305 h 43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173" h="43089">
                  <a:moveTo>
                    <a:pt x="39003" y="42284"/>
                  </a:moveTo>
                  <a:cubicBezTo>
                    <a:pt x="9433" y="46316"/>
                    <a:pt x="-6543" y="25399"/>
                    <a:pt x="2226" y="-30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69" name="任意多边形: 形状 2468">
              <a:extLst>
                <a:ext uri="{FF2B5EF4-FFF2-40B4-BE49-F238E27FC236}">
                  <a16:creationId xmlns:a16="http://schemas.microsoft.com/office/drawing/2014/main" id="{363C9CFD-E878-39FB-43E8-1013A53358F9}"/>
                </a:ext>
              </a:extLst>
            </p:cNvPr>
            <p:cNvSpPr/>
            <p:nvPr/>
          </p:nvSpPr>
          <p:spPr>
            <a:xfrm flipV="1">
              <a:off x="8904267" y="5698168"/>
              <a:ext cx="23144" cy="39319"/>
            </a:xfrm>
            <a:custGeom>
              <a:avLst/>
              <a:gdLst>
                <a:gd name="connsiteX0" fmla="*/ 22974 w 23144"/>
                <a:gd name="connsiteY0" fmla="*/ 39007 h 39319"/>
                <a:gd name="connsiteX1" fmla="*/ 2968 w 23144"/>
                <a:gd name="connsiteY1" fmla="*/ -312 h 39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144" h="39319">
                  <a:moveTo>
                    <a:pt x="22974" y="39007"/>
                  </a:moveTo>
                  <a:cubicBezTo>
                    <a:pt x="4035" y="35760"/>
                    <a:pt x="-5568" y="15437"/>
                    <a:pt x="2968" y="-31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70" name="任意多边形: 形状 2469">
              <a:extLst>
                <a:ext uri="{FF2B5EF4-FFF2-40B4-BE49-F238E27FC236}">
                  <a16:creationId xmlns:a16="http://schemas.microsoft.com/office/drawing/2014/main" id="{5B4F6E20-CB11-DA15-658D-4F7B5627BF12}"/>
                </a:ext>
              </a:extLst>
            </p:cNvPr>
            <p:cNvSpPr/>
            <p:nvPr/>
          </p:nvSpPr>
          <p:spPr>
            <a:xfrm flipV="1">
              <a:off x="8851730" y="5562556"/>
              <a:ext cx="28624" cy="47452"/>
            </a:xfrm>
            <a:custGeom>
              <a:avLst/>
              <a:gdLst>
                <a:gd name="connsiteX0" fmla="*/ 18479 w 28624"/>
                <a:gd name="connsiteY0" fmla="*/ 47115 h 47452"/>
                <a:gd name="connsiteX1" fmla="*/ 28453 w 28624"/>
                <a:gd name="connsiteY1" fmla="*/ -314 h 47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624" h="47452">
                  <a:moveTo>
                    <a:pt x="18479" y="47115"/>
                  </a:moveTo>
                  <a:cubicBezTo>
                    <a:pt x="-2980" y="42464"/>
                    <a:pt x="-13122" y="-1479"/>
                    <a:pt x="28453" y="-31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71" name="任意多边形: 形状 2470">
              <a:extLst>
                <a:ext uri="{FF2B5EF4-FFF2-40B4-BE49-F238E27FC236}">
                  <a16:creationId xmlns:a16="http://schemas.microsoft.com/office/drawing/2014/main" id="{D3BDC260-DF27-D2D6-DF82-5D231069DDB4}"/>
                </a:ext>
              </a:extLst>
            </p:cNvPr>
            <p:cNvSpPr/>
            <p:nvPr/>
          </p:nvSpPr>
          <p:spPr>
            <a:xfrm flipV="1">
              <a:off x="8893159" y="5656020"/>
              <a:ext cx="24132" cy="46748"/>
            </a:xfrm>
            <a:custGeom>
              <a:avLst/>
              <a:gdLst>
                <a:gd name="connsiteX0" fmla="*/ 23962 w 24132"/>
                <a:gd name="connsiteY0" fmla="*/ 46429 h 46748"/>
                <a:gd name="connsiteX1" fmla="*/ 22117 w 24132"/>
                <a:gd name="connsiteY1" fmla="*/ -320 h 46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132" h="46748">
                  <a:moveTo>
                    <a:pt x="23962" y="46429"/>
                  </a:moveTo>
                  <a:cubicBezTo>
                    <a:pt x="-3267" y="42990"/>
                    <a:pt x="-12090" y="11005"/>
                    <a:pt x="22117" y="-32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72" name="任意多边形: 形状 2471">
              <a:extLst>
                <a:ext uri="{FF2B5EF4-FFF2-40B4-BE49-F238E27FC236}">
                  <a16:creationId xmlns:a16="http://schemas.microsoft.com/office/drawing/2014/main" id="{2BA69ECD-DF5E-60C6-E36C-A5388BEBF137}"/>
                </a:ext>
              </a:extLst>
            </p:cNvPr>
            <p:cNvSpPr/>
            <p:nvPr/>
          </p:nvSpPr>
          <p:spPr>
            <a:xfrm flipV="1">
              <a:off x="8876205" y="5626016"/>
              <a:ext cx="18702" cy="49185"/>
            </a:xfrm>
            <a:custGeom>
              <a:avLst/>
              <a:gdLst>
                <a:gd name="connsiteX0" fmla="*/ 18531 w 18702"/>
                <a:gd name="connsiteY0" fmla="*/ 48861 h 49185"/>
                <a:gd name="connsiteX1" fmla="*/ 16231 w 18702"/>
                <a:gd name="connsiteY1" fmla="*/ -325 h 49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702" h="49185">
                  <a:moveTo>
                    <a:pt x="18531" y="48861"/>
                  </a:moveTo>
                  <a:cubicBezTo>
                    <a:pt x="-7535" y="28342"/>
                    <a:pt x="-4506" y="13361"/>
                    <a:pt x="16231" y="-32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73" name="任意多边形: 形状 2472">
              <a:extLst>
                <a:ext uri="{FF2B5EF4-FFF2-40B4-BE49-F238E27FC236}">
                  <a16:creationId xmlns:a16="http://schemas.microsoft.com/office/drawing/2014/main" id="{7DDFCB8E-6544-3273-35FB-99838D73ABAD}"/>
                </a:ext>
              </a:extLst>
            </p:cNvPr>
            <p:cNvSpPr/>
            <p:nvPr/>
          </p:nvSpPr>
          <p:spPr>
            <a:xfrm flipV="1">
              <a:off x="8823278" y="5549102"/>
              <a:ext cx="28533" cy="47133"/>
            </a:xfrm>
            <a:custGeom>
              <a:avLst/>
              <a:gdLst>
                <a:gd name="connsiteX0" fmla="*/ 28238 w 28533"/>
                <a:gd name="connsiteY0" fmla="*/ 46793 h 47133"/>
                <a:gd name="connsiteX1" fmla="*/ 186 w 28533"/>
                <a:gd name="connsiteY1" fmla="*/ 12831 h 47133"/>
                <a:gd name="connsiteX2" fmla="*/ 28361 w 28533"/>
                <a:gd name="connsiteY2" fmla="*/ 3153 h 47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533" h="47133">
                  <a:moveTo>
                    <a:pt x="28238" y="46793"/>
                  </a:moveTo>
                  <a:cubicBezTo>
                    <a:pt x="4675" y="44838"/>
                    <a:pt x="-1882" y="25036"/>
                    <a:pt x="186" y="12831"/>
                  </a:cubicBezTo>
                  <a:cubicBezTo>
                    <a:pt x="2259" y="632"/>
                    <a:pt x="17690" y="-4243"/>
                    <a:pt x="28361" y="315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74" name="任意多边形: 形状 2473">
              <a:extLst>
                <a:ext uri="{FF2B5EF4-FFF2-40B4-BE49-F238E27FC236}">
                  <a16:creationId xmlns:a16="http://schemas.microsoft.com/office/drawing/2014/main" id="{C88BB5E1-5EC8-BA85-DA68-90EDD245589D}"/>
                </a:ext>
              </a:extLst>
            </p:cNvPr>
            <p:cNvSpPr/>
            <p:nvPr/>
          </p:nvSpPr>
          <p:spPr>
            <a:xfrm flipV="1">
              <a:off x="8800674" y="5517432"/>
              <a:ext cx="24225" cy="57970"/>
            </a:xfrm>
            <a:custGeom>
              <a:avLst/>
              <a:gdLst>
                <a:gd name="connsiteX0" fmla="*/ 24052 w 24225"/>
                <a:gd name="connsiteY0" fmla="*/ 57626 h 57970"/>
                <a:gd name="connsiteX1" fmla="*/ 22725 w 24225"/>
                <a:gd name="connsiteY1" fmla="*/ -345 h 57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225" h="57970">
                  <a:moveTo>
                    <a:pt x="24052" y="57626"/>
                  </a:moveTo>
                  <a:cubicBezTo>
                    <a:pt x="-8349" y="46019"/>
                    <a:pt x="-7702" y="7497"/>
                    <a:pt x="22725" y="-34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75" name="任意多边形: 形状 2474">
              <a:extLst>
                <a:ext uri="{FF2B5EF4-FFF2-40B4-BE49-F238E27FC236}">
                  <a16:creationId xmlns:a16="http://schemas.microsoft.com/office/drawing/2014/main" id="{4F7FD263-7EB1-781A-10FB-A036312974B2}"/>
                </a:ext>
              </a:extLst>
            </p:cNvPr>
            <p:cNvSpPr/>
            <p:nvPr/>
          </p:nvSpPr>
          <p:spPr>
            <a:xfrm flipV="1">
              <a:off x="8832425" y="5644575"/>
              <a:ext cx="58408" cy="44354"/>
            </a:xfrm>
            <a:custGeom>
              <a:avLst/>
              <a:gdLst>
                <a:gd name="connsiteX0" fmla="*/ 44809 w 58408"/>
                <a:gd name="connsiteY0" fmla="*/ 42588 h 44354"/>
                <a:gd name="connsiteX1" fmla="*/ -54 w 58408"/>
                <a:gd name="connsiteY1" fmla="*/ 18187 h 44354"/>
                <a:gd name="connsiteX2" fmla="*/ 58237 w 58408"/>
                <a:gd name="connsiteY2" fmla="*/ 13932 h 44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8408" h="44354">
                  <a:moveTo>
                    <a:pt x="44809" y="42588"/>
                  </a:moveTo>
                  <a:cubicBezTo>
                    <a:pt x="22359" y="47552"/>
                    <a:pt x="-2079" y="39792"/>
                    <a:pt x="-54" y="18187"/>
                  </a:cubicBezTo>
                  <a:cubicBezTo>
                    <a:pt x="1135" y="5452"/>
                    <a:pt x="29153" y="-13926"/>
                    <a:pt x="58237" y="1393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76" name="任意多边形: 形状 2475">
              <a:extLst>
                <a:ext uri="{FF2B5EF4-FFF2-40B4-BE49-F238E27FC236}">
                  <a16:creationId xmlns:a16="http://schemas.microsoft.com/office/drawing/2014/main" id="{92F5D37C-5DB8-D6A8-F8D3-0F15028B76F5}"/>
                </a:ext>
              </a:extLst>
            </p:cNvPr>
            <p:cNvSpPr/>
            <p:nvPr/>
          </p:nvSpPr>
          <p:spPr>
            <a:xfrm flipV="1">
              <a:off x="8838609" y="5603752"/>
              <a:ext cx="19269" cy="44794"/>
            </a:xfrm>
            <a:custGeom>
              <a:avLst/>
              <a:gdLst>
                <a:gd name="connsiteX0" fmla="*/ 19098 w 19269"/>
                <a:gd name="connsiteY0" fmla="*/ 44465 h 44794"/>
                <a:gd name="connsiteX1" fmla="*/ 8148 w 19269"/>
                <a:gd name="connsiteY1" fmla="*/ -330 h 44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269" h="44794">
                  <a:moveTo>
                    <a:pt x="19098" y="44465"/>
                  </a:moveTo>
                  <a:cubicBezTo>
                    <a:pt x="-993" y="35954"/>
                    <a:pt x="-6605" y="19360"/>
                    <a:pt x="8148" y="-33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77" name="任意多边形: 形状 2476">
              <a:extLst>
                <a:ext uri="{FF2B5EF4-FFF2-40B4-BE49-F238E27FC236}">
                  <a16:creationId xmlns:a16="http://schemas.microsoft.com/office/drawing/2014/main" id="{D68319C2-8546-E65F-ADF4-858BFCFCF08F}"/>
                </a:ext>
              </a:extLst>
            </p:cNvPr>
            <p:cNvSpPr/>
            <p:nvPr/>
          </p:nvSpPr>
          <p:spPr>
            <a:xfrm flipV="1">
              <a:off x="8805665" y="5631214"/>
              <a:ext cx="33163" cy="17272"/>
            </a:xfrm>
            <a:custGeom>
              <a:avLst/>
              <a:gdLst>
                <a:gd name="connsiteX0" fmla="*/ 32991 w 33163"/>
                <a:gd name="connsiteY0" fmla="*/ 16784 h 17272"/>
                <a:gd name="connsiteX1" fmla="*/ -173 w 33163"/>
                <a:gd name="connsiteY1" fmla="*/ -327 h 17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163" h="17272">
                  <a:moveTo>
                    <a:pt x="32991" y="16784"/>
                  </a:moveTo>
                  <a:cubicBezTo>
                    <a:pt x="17782" y="17706"/>
                    <a:pt x="5721" y="14996"/>
                    <a:pt x="-173" y="-32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78" name="任意多边形: 形状 2477">
              <a:extLst>
                <a:ext uri="{FF2B5EF4-FFF2-40B4-BE49-F238E27FC236}">
                  <a16:creationId xmlns:a16="http://schemas.microsoft.com/office/drawing/2014/main" id="{476FA9AE-F0DB-E25D-F996-2F090BDD87DB}"/>
                </a:ext>
              </a:extLst>
            </p:cNvPr>
            <p:cNvSpPr/>
            <p:nvPr/>
          </p:nvSpPr>
          <p:spPr>
            <a:xfrm flipV="1">
              <a:off x="8814062" y="5591608"/>
              <a:ext cx="14527" cy="42600"/>
            </a:xfrm>
            <a:custGeom>
              <a:avLst/>
              <a:gdLst>
                <a:gd name="connsiteX0" fmla="*/ 14355 w 14527"/>
                <a:gd name="connsiteY0" fmla="*/ 42268 h 42600"/>
                <a:gd name="connsiteX1" fmla="*/ 4244 w 14527"/>
                <a:gd name="connsiteY1" fmla="*/ -332 h 42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527" h="42600">
                  <a:moveTo>
                    <a:pt x="14355" y="42268"/>
                  </a:moveTo>
                  <a:cubicBezTo>
                    <a:pt x="-1492" y="26713"/>
                    <a:pt x="-3575" y="12246"/>
                    <a:pt x="4244" y="-33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79" name="任意多边形: 形状 2478">
              <a:extLst>
                <a:ext uri="{FF2B5EF4-FFF2-40B4-BE49-F238E27FC236}">
                  <a16:creationId xmlns:a16="http://schemas.microsoft.com/office/drawing/2014/main" id="{5B1C79AD-201C-56C2-7B41-3A263D21DBF5}"/>
                </a:ext>
              </a:extLst>
            </p:cNvPr>
            <p:cNvSpPr/>
            <p:nvPr/>
          </p:nvSpPr>
          <p:spPr>
            <a:xfrm flipV="1">
              <a:off x="8779061" y="5605493"/>
              <a:ext cx="35360" cy="17934"/>
            </a:xfrm>
            <a:custGeom>
              <a:avLst/>
              <a:gdLst>
                <a:gd name="connsiteX0" fmla="*/ 35187 w 35360"/>
                <a:gd name="connsiteY0" fmla="*/ 9937 h 17934"/>
                <a:gd name="connsiteX1" fmla="*/ -173 w 35360"/>
                <a:gd name="connsiteY1" fmla="*/ -332 h 17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360" h="17934">
                  <a:moveTo>
                    <a:pt x="35187" y="9937"/>
                  </a:moveTo>
                  <a:cubicBezTo>
                    <a:pt x="18444" y="22182"/>
                    <a:pt x="4826" y="20457"/>
                    <a:pt x="-173" y="-33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80" name="任意多边形: 形状 2479">
              <a:extLst>
                <a:ext uri="{FF2B5EF4-FFF2-40B4-BE49-F238E27FC236}">
                  <a16:creationId xmlns:a16="http://schemas.microsoft.com/office/drawing/2014/main" id="{12285A4B-E489-3353-9A9A-44AA546FFED5}"/>
                </a:ext>
              </a:extLst>
            </p:cNvPr>
            <p:cNvSpPr/>
            <p:nvPr/>
          </p:nvSpPr>
          <p:spPr>
            <a:xfrm flipV="1">
              <a:off x="8785688" y="5560893"/>
              <a:ext cx="17649" cy="44406"/>
            </a:xfrm>
            <a:custGeom>
              <a:avLst/>
              <a:gdLst>
                <a:gd name="connsiteX0" fmla="*/ 6772 w 17649"/>
                <a:gd name="connsiteY0" fmla="*/ -338 h 44406"/>
                <a:gd name="connsiteX1" fmla="*/ 17476 w 17649"/>
                <a:gd name="connsiteY1" fmla="*/ 44069 h 44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649" h="44406">
                  <a:moveTo>
                    <a:pt x="6772" y="-338"/>
                  </a:moveTo>
                  <a:cubicBezTo>
                    <a:pt x="-6386" y="16708"/>
                    <a:pt x="248" y="33201"/>
                    <a:pt x="17476" y="4406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81" name="任意多边形: 形状 2480">
              <a:extLst>
                <a:ext uri="{FF2B5EF4-FFF2-40B4-BE49-F238E27FC236}">
                  <a16:creationId xmlns:a16="http://schemas.microsoft.com/office/drawing/2014/main" id="{1D217655-D469-BB53-277D-E788851CE6F6}"/>
                </a:ext>
              </a:extLst>
            </p:cNvPr>
            <p:cNvSpPr/>
            <p:nvPr/>
          </p:nvSpPr>
          <p:spPr>
            <a:xfrm flipV="1">
              <a:off x="8745104" y="5576066"/>
              <a:ext cx="41337" cy="12313"/>
            </a:xfrm>
            <a:custGeom>
              <a:avLst/>
              <a:gdLst>
                <a:gd name="connsiteX0" fmla="*/ 41164 w 41337"/>
                <a:gd name="connsiteY0" fmla="*/ 5602 h 12313"/>
                <a:gd name="connsiteX1" fmla="*/ -174 w 41337"/>
                <a:gd name="connsiteY1" fmla="*/ -338 h 12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337" h="12313">
                  <a:moveTo>
                    <a:pt x="41164" y="5602"/>
                  </a:moveTo>
                  <a:cubicBezTo>
                    <a:pt x="22015" y="16645"/>
                    <a:pt x="7949" y="12485"/>
                    <a:pt x="-174" y="-33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82" name="任意多边形: 形状 2481">
              <a:extLst>
                <a:ext uri="{FF2B5EF4-FFF2-40B4-BE49-F238E27FC236}">
                  <a16:creationId xmlns:a16="http://schemas.microsoft.com/office/drawing/2014/main" id="{D53A861A-7E2B-6700-3DFA-8B5119B8A692}"/>
                </a:ext>
              </a:extLst>
            </p:cNvPr>
            <p:cNvSpPr/>
            <p:nvPr/>
          </p:nvSpPr>
          <p:spPr>
            <a:xfrm flipV="1">
              <a:off x="8772703" y="5493411"/>
              <a:ext cx="34574" cy="50136"/>
            </a:xfrm>
            <a:custGeom>
              <a:avLst/>
              <a:gdLst>
                <a:gd name="connsiteX0" fmla="*/ 34401 w 34574"/>
                <a:gd name="connsiteY0" fmla="*/ 49459 h 50136"/>
                <a:gd name="connsiteX1" fmla="*/ -91 w 34574"/>
                <a:gd name="connsiteY1" fmla="*/ 23383 h 50136"/>
                <a:gd name="connsiteX2" fmla="*/ 27903 w 34574"/>
                <a:gd name="connsiteY2" fmla="*/ -336 h 50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574" h="50136">
                  <a:moveTo>
                    <a:pt x="34401" y="49459"/>
                  </a:moveTo>
                  <a:cubicBezTo>
                    <a:pt x="17105" y="52247"/>
                    <a:pt x="1263" y="36688"/>
                    <a:pt x="-91" y="23383"/>
                  </a:cubicBezTo>
                  <a:cubicBezTo>
                    <a:pt x="-1437" y="10079"/>
                    <a:pt x="14004" y="-788"/>
                    <a:pt x="27903" y="-33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83" name="任意多边形: 形状 2482">
              <a:extLst>
                <a:ext uri="{FF2B5EF4-FFF2-40B4-BE49-F238E27FC236}">
                  <a16:creationId xmlns:a16="http://schemas.microsoft.com/office/drawing/2014/main" id="{5F2CB429-BF2A-279B-A7BD-05C81EAD0A53}"/>
                </a:ext>
              </a:extLst>
            </p:cNvPr>
            <p:cNvSpPr/>
            <p:nvPr/>
          </p:nvSpPr>
          <p:spPr>
            <a:xfrm flipV="1">
              <a:off x="8761459" y="5455281"/>
              <a:ext cx="18953" cy="49846"/>
            </a:xfrm>
            <a:custGeom>
              <a:avLst/>
              <a:gdLst>
                <a:gd name="connsiteX0" fmla="*/ 16593 w 18953"/>
                <a:gd name="connsiteY0" fmla="*/ 49489 h 49846"/>
                <a:gd name="connsiteX1" fmla="*/ 18780 w 18953"/>
                <a:gd name="connsiteY1" fmla="*/ -357 h 49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953" h="49846">
                  <a:moveTo>
                    <a:pt x="16593" y="49489"/>
                  </a:moveTo>
                  <a:cubicBezTo>
                    <a:pt x="-4698" y="43376"/>
                    <a:pt x="-7554" y="7067"/>
                    <a:pt x="18780" y="-35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84" name="任意多边形: 形状 2483">
              <a:extLst>
                <a:ext uri="{FF2B5EF4-FFF2-40B4-BE49-F238E27FC236}">
                  <a16:creationId xmlns:a16="http://schemas.microsoft.com/office/drawing/2014/main" id="{F7F94115-654A-14E9-29BA-0F4E73C77268}"/>
                </a:ext>
              </a:extLst>
            </p:cNvPr>
            <p:cNvSpPr/>
            <p:nvPr/>
          </p:nvSpPr>
          <p:spPr>
            <a:xfrm flipV="1">
              <a:off x="8736224" y="5424205"/>
              <a:ext cx="25561" cy="55441"/>
            </a:xfrm>
            <a:custGeom>
              <a:avLst/>
              <a:gdLst>
                <a:gd name="connsiteX0" fmla="*/ 16944 w 25561"/>
                <a:gd name="connsiteY0" fmla="*/ 55079 h 55441"/>
                <a:gd name="connsiteX1" fmla="*/ 25387 w 25561"/>
                <a:gd name="connsiteY1" fmla="*/ -363 h 55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561" h="55441">
                  <a:moveTo>
                    <a:pt x="16944" y="55079"/>
                  </a:moveTo>
                  <a:cubicBezTo>
                    <a:pt x="-5049" y="46141"/>
                    <a:pt x="-9454" y="10820"/>
                    <a:pt x="25387" y="-36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85" name="任意多边形: 形状 2484">
              <a:extLst>
                <a:ext uri="{FF2B5EF4-FFF2-40B4-BE49-F238E27FC236}">
                  <a16:creationId xmlns:a16="http://schemas.microsoft.com/office/drawing/2014/main" id="{24E17DA1-A223-C412-CD09-F9A8CDC6E783}"/>
                </a:ext>
              </a:extLst>
            </p:cNvPr>
            <p:cNvSpPr/>
            <p:nvPr/>
          </p:nvSpPr>
          <p:spPr>
            <a:xfrm flipV="1">
              <a:off x="8715361" y="5542171"/>
              <a:ext cx="46396" cy="33783"/>
            </a:xfrm>
            <a:custGeom>
              <a:avLst/>
              <a:gdLst>
                <a:gd name="connsiteX0" fmla="*/ -174 w 46396"/>
                <a:gd name="connsiteY0" fmla="*/ 19247 h 33783"/>
                <a:gd name="connsiteX1" fmla="*/ 46222 w 46396"/>
                <a:gd name="connsiteY1" fmla="*/ -342 h 33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6396" h="33783">
                  <a:moveTo>
                    <a:pt x="-174" y="19247"/>
                  </a:moveTo>
                  <a:cubicBezTo>
                    <a:pt x="9024" y="40645"/>
                    <a:pt x="37351" y="40670"/>
                    <a:pt x="46222" y="-34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86" name="任意多边形: 形状 2485">
              <a:extLst>
                <a:ext uri="{FF2B5EF4-FFF2-40B4-BE49-F238E27FC236}">
                  <a16:creationId xmlns:a16="http://schemas.microsoft.com/office/drawing/2014/main" id="{C2D399F5-29EB-008F-EE68-E9A8F4DC801F}"/>
                </a:ext>
              </a:extLst>
            </p:cNvPr>
            <p:cNvSpPr/>
            <p:nvPr/>
          </p:nvSpPr>
          <p:spPr>
            <a:xfrm flipV="1">
              <a:off x="8748576" y="5529100"/>
              <a:ext cx="25959" cy="19492"/>
            </a:xfrm>
            <a:custGeom>
              <a:avLst/>
              <a:gdLst>
                <a:gd name="connsiteX0" fmla="*/ 25785 w 25959"/>
                <a:gd name="connsiteY0" fmla="*/ 19146 h 19492"/>
                <a:gd name="connsiteX1" fmla="*/ -174 w 25959"/>
                <a:gd name="connsiteY1" fmla="*/ -346 h 19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959" h="19492">
                  <a:moveTo>
                    <a:pt x="25785" y="19146"/>
                  </a:moveTo>
                  <a:cubicBezTo>
                    <a:pt x="14220" y="17217"/>
                    <a:pt x="4074" y="8937"/>
                    <a:pt x="-174" y="-34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87" name="任意多边形: 形状 2486">
              <a:extLst>
                <a:ext uri="{FF2B5EF4-FFF2-40B4-BE49-F238E27FC236}">
                  <a16:creationId xmlns:a16="http://schemas.microsoft.com/office/drawing/2014/main" id="{8404C66B-EAC0-7E92-7772-72FA2A9793F8}"/>
                </a:ext>
              </a:extLst>
            </p:cNvPr>
            <p:cNvSpPr/>
            <p:nvPr/>
          </p:nvSpPr>
          <p:spPr>
            <a:xfrm flipV="1">
              <a:off x="8709438" y="5394678"/>
              <a:ext cx="26844" cy="53008"/>
            </a:xfrm>
            <a:custGeom>
              <a:avLst/>
              <a:gdLst>
                <a:gd name="connsiteX0" fmla="*/ 17774 w 26844"/>
                <a:gd name="connsiteY0" fmla="*/ 52640 h 53008"/>
                <a:gd name="connsiteX1" fmla="*/ 26670 w 26844"/>
                <a:gd name="connsiteY1" fmla="*/ -368 h 53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844" h="53008">
                  <a:moveTo>
                    <a:pt x="17774" y="52640"/>
                  </a:moveTo>
                  <a:cubicBezTo>
                    <a:pt x="-8837" y="38996"/>
                    <a:pt x="-5846" y="9334"/>
                    <a:pt x="26670" y="-36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88" name="任意多边形: 形状 2487">
              <a:extLst>
                <a:ext uri="{FF2B5EF4-FFF2-40B4-BE49-F238E27FC236}">
                  <a16:creationId xmlns:a16="http://schemas.microsoft.com/office/drawing/2014/main" id="{44B0B526-1841-5F0D-E613-75C71823E31F}"/>
                </a:ext>
              </a:extLst>
            </p:cNvPr>
            <p:cNvSpPr/>
            <p:nvPr/>
          </p:nvSpPr>
          <p:spPr>
            <a:xfrm flipV="1">
              <a:off x="8734061" y="5494214"/>
              <a:ext cx="30948" cy="48003"/>
            </a:xfrm>
            <a:custGeom>
              <a:avLst/>
              <a:gdLst>
                <a:gd name="connsiteX0" fmla="*/ 30775 w 30948"/>
                <a:gd name="connsiteY0" fmla="*/ 47654 h 48003"/>
                <a:gd name="connsiteX1" fmla="*/ 2543 w 30948"/>
                <a:gd name="connsiteY1" fmla="*/ -350 h 48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48" h="48003">
                  <a:moveTo>
                    <a:pt x="30775" y="47654"/>
                  </a:moveTo>
                  <a:cubicBezTo>
                    <a:pt x="940" y="40958"/>
                    <a:pt x="-4408" y="18759"/>
                    <a:pt x="2543" y="-35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89" name="任意多边形: 形状 2488">
              <a:extLst>
                <a:ext uri="{FF2B5EF4-FFF2-40B4-BE49-F238E27FC236}">
                  <a16:creationId xmlns:a16="http://schemas.microsoft.com/office/drawing/2014/main" id="{28F18451-14D8-A415-9406-AC578A096C8A}"/>
                </a:ext>
              </a:extLst>
            </p:cNvPr>
            <p:cNvSpPr/>
            <p:nvPr/>
          </p:nvSpPr>
          <p:spPr>
            <a:xfrm flipV="1">
              <a:off x="8700820" y="5503213"/>
              <a:ext cx="38948" cy="43101"/>
            </a:xfrm>
            <a:custGeom>
              <a:avLst/>
              <a:gdLst>
                <a:gd name="connsiteX0" fmla="*/ 38774 w 38948"/>
                <a:gd name="connsiteY0" fmla="*/ 37821 h 43101"/>
                <a:gd name="connsiteX1" fmla="*/ 5340 w 38948"/>
                <a:gd name="connsiteY1" fmla="*/ -349 h 43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948" h="43101">
                  <a:moveTo>
                    <a:pt x="38774" y="37821"/>
                  </a:moveTo>
                  <a:cubicBezTo>
                    <a:pt x="10942" y="54907"/>
                    <a:pt x="-10799" y="24029"/>
                    <a:pt x="5340" y="-34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90" name="任意多边形: 形状 2489">
              <a:extLst>
                <a:ext uri="{FF2B5EF4-FFF2-40B4-BE49-F238E27FC236}">
                  <a16:creationId xmlns:a16="http://schemas.microsoft.com/office/drawing/2014/main" id="{22D5E92C-D5A1-4418-B231-BBAD2632141B}"/>
                </a:ext>
              </a:extLst>
            </p:cNvPr>
            <p:cNvSpPr/>
            <p:nvPr/>
          </p:nvSpPr>
          <p:spPr>
            <a:xfrm flipV="1">
              <a:off x="8714643" y="5463020"/>
              <a:ext cx="24411" cy="40645"/>
            </a:xfrm>
            <a:custGeom>
              <a:avLst/>
              <a:gdLst>
                <a:gd name="connsiteX0" fmla="*/ 24237 w 24411"/>
                <a:gd name="connsiteY0" fmla="*/ 40289 h 40645"/>
                <a:gd name="connsiteX1" fmla="*/ 5021 w 24411"/>
                <a:gd name="connsiteY1" fmla="*/ -357 h 40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411" h="40645">
                  <a:moveTo>
                    <a:pt x="24237" y="40289"/>
                  </a:moveTo>
                  <a:cubicBezTo>
                    <a:pt x="8041" y="39654"/>
                    <a:pt x="-8995" y="20496"/>
                    <a:pt x="5021" y="-35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91" name="任意多边形: 形状 2490">
              <a:extLst>
                <a:ext uri="{FF2B5EF4-FFF2-40B4-BE49-F238E27FC236}">
                  <a16:creationId xmlns:a16="http://schemas.microsoft.com/office/drawing/2014/main" id="{D228BE12-0EE5-64D4-0C00-C18CC392594E}"/>
                </a:ext>
              </a:extLst>
            </p:cNvPr>
            <p:cNvSpPr/>
            <p:nvPr/>
          </p:nvSpPr>
          <p:spPr>
            <a:xfrm flipV="1">
              <a:off x="8674150" y="5499699"/>
              <a:ext cx="33829" cy="10589"/>
            </a:xfrm>
            <a:custGeom>
              <a:avLst/>
              <a:gdLst>
                <a:gd name="connsiteX0" fmla="*/ 33654 w 33829"/>
                <a:gd name="connsiteY0" fmla="*/ -353 h 10589"/>
                <a:gd name="connsiteX1" fmla="*/ -175 w 33829"/>
                <a:gd name="connsiteY1" fmla="*/ 389 h 10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829" h="10589">
                  <a:moveTo>
                    <a:pt x="33654" y="-353"/>
                  </a:moveTo>
                  <a:cubicBezTo>
                    <a:pt x="25442" y="12474"/>
                    <a:pt x="7270" y="14729"/>
                    <a:pt x="-175" y="38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92" name="任意多边形: 形状 2491">
              <a:extLst>
                <a:ext uri="{FF2B5EF4-FFF2-40B4-BE49-F238E27FC236}">
                  <a16:creationId xmlns:a16="http://schemas.microsoft.com/office/drawing/2014/main" id="{2E8875CF-0B55-C86B-A20B-C82D56BC617C}"/>
                </a:ext>
              </a:extLst>
            </p:cNvPr>
            <p:cNvSpPr/>
            <p:nvPr/>
          </p:nvSpPr>
          <p:spPr>
            <a:xfrm flipV="1">
              <a:off x="8648567" y="5466127"/>
              <a:ext cx="42228" cy="33564"/>
            </a:xfrm>
            <a:custGeom>
              <a:avLst/>
              <a:gdLst>
                <a:gd name="connsiteX0" fmla="*/ 41496 w 42228"/>
                <a:gd name="connsiteY0" fmla="*/ -357 h 33564"/>
                <a:gd name="connsiteX1" fmla="*/ -176 w 42228"/>
                <a:gd name="connsiteY1" fmla="*/ 18966 h 33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228" h="33564">
                  <a:moveTo>
                    <a:pt x="41496" y="-357"/>
                  </a:moveTo>
                  <a:cubicBezTo>
                    <a:pt x="46755" y="31162"/>
                    <a:pt x="13349" y="46336"/>
                    <a:pt x="-176" y="1896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93" name="任意多边形: 形状 2492">
              <a:extLst>
                <a:ext uri="{FF2B5EF4-FFF2-40B4-BE49-F238E27FC236}">
                  <a16:creationId xmlns:a16="http://schemas.microsoft.com/office/drawing/2014/main" id="{B7873901-DE14-52AB-37E2-782B54C49037}"/>
                </a:ext>
              </a:extLst>
            </p:cNvPr>
            <p:cNvSpPr/>
            <p:nvPr/>
          </p:nvSpPr>
          <p:spPr>
            <a:xfrm flipV="1">
              <a:off x="8683752" y="5470091"/>
              <a:ext cx="34466" cy="4240"/>
            </a:xfrm>
            <a:custGeom>
              <a:avLst/>
              <a:gdLst>
                <a:gd name="connsiteX0" fmla="*/ 34291 w 34466"/>
                <a:gd name="connsiteY0" fmla="*/ -359 h 4240"/>
                <a:gd name="connsiteX1" fmla="*/ -175 w 34466"/>
                <a:gd name="connsiteY1" fmla="*/ 235 h 4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466" h="4240">
                  <a:moveTo>
                    <a:pt x="34291" y="-359"/>
                  </a:moveTo>
                  <a:cubicBezTo>
                    <a:pt x="26948" y="2662"/>
                    <a:pt x="11273" y="7140"/>
                    <a:pt x="-175" y="23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94" name="任意多边形: 形状 2493">
              <a:extLst>
                <a:ext uri="{FF2B5EF4-FFF2-40B4-BE49-F238E27FC236}">
                  <a16:creationId xmlns:a16="http://schemas.microsoft.com/office/drawing/2014/main" id="{43621B83-391C-47FD-1024-A5853D7832C4}"/>
                </a:ext>
              </a:extLst>
            </p:cNvPr>
            <p:cNvSpPr/>
            <p:nvPr/>
          </p:nvSpPr>
          <p:spPr>
            <a:xfrm flipV="1">
              <a:off x="8694132" y="5431826"/>
              <a:ext cx="18847" cy="38876"/>
            </a:xfrm>
            <a:custGeom>
              <a:avLst/>
              <a:gdLst>
                <a:gd name="connsiteX0" fmla="*/ 18672 w 18847"/>
                <a:gd name="connsiteY0" fmla="*/ 38514 h 38876"/>
                <a:gd name="connsiteX1" fmla="*/ 4397 w 18847"/>
                <a:gd name="connsiteY1" fmla="*/ -363 h 38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847" h="38876">
                  <a:moveTo>
                    <a:pt x="18672" y="38514"/>
                  </a:moveTo>
                  <a:cubicBezTo>
                    <a:pt x="-2623" y="32403"/>
                    <a:pt x="-3494" y="9537"/>
                    <a:pt x="4397" y="-36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95" name="任意多边形: 形状 2494">
              <a:extLst>
                <a:ext uri="{FF2B5EF4-FFF2-40B4-BE49-F238E27FC236}">
                  <a16:creationId xmlns:a16="http://schemas.microsoft.com/office/drawing/2014/main" id="{A322C47B-4CD6-66AC-CC4B-1F477FAD74AE}"/>
                </a:ext>
              </a:extLst>
            </p:cNvPr>
            <p:cNvSpPr/>
            <p:nvPr/>
          </p:nvSpPr>
          <p:spPr>
            <a:xfrm flipV="1">
              <a:off x="8692735" y="5369199"/>
              <a:ext cx="18709" cy="39313"/>
            </a:xfrm>
            <a:custGeom>
              <a:avLst/>
              <a:gdLst>
                <a:gd name="connsiteX0" fmla="*/ 8044 w 18709"/>
                <a:gd name="connsiteY0" fmla="*/ 38939 h 39313"/>
                <a:gd name="connsiteX1" fmla="*/ 18535 w 18709"/>
                <a:gd name="connsiteY1" fmla="*/ -375 h 39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709" h="39313">
                  <a:moveTo>
                    <a:pt x="8044" y="38939"/>
                  </a:moveTo>
                  <a:cubicBezTo>
                    <a:pt x="-4867" y="23706"/>
                    <a:pt x="-3429" y="11364"/>
                    <a:pt x="18535" y="-37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96" name="任意多边形: 形状 2495">
              <a:extLst>
                <a:ext uri="{FF2B5EF4-FFF2-40B4-BE49-F238E27FC236}">
                  <a16:creationId xmlns:a16="http://schemas.microsoft.com/office/drawing/2014/main" id="{0443FBE2-A73A-59FD-F11A-E78D8507071E}"/>
                </a:ext>
              </a:extLst>
            </p:cNvPr>
            <p:cNvSpPr/>
            <p:nvPr/>
          </p:nvSpPr>
          <p:spPr>
            <a:xfrm flipV="1">
              <a:off x="8681590" y="5395273"/>
              <a:ext cx="19270" cy="42992"/>
            </a:xfrm>
            <a:custGeom>
              <a:avLst/>
              <a:gdLst>
                <a:gd name="connsiteX0" fmla="*/ 13117 w 19270"/>
                <a:gd name="connsiteY0" fmla="*/ 42623 h 42992"/>
                <a:gd name="connsiteX1" fmla="*/ 19095 w 19270"/>
                <a:gd name="connsiteY1" fmla="*/ -369 h 42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270" h="42992">
                  <a:moveTo>
                    <a:pt x="13117" y="42623"/>
                  </a:moveTo>
                  <a:cubicBezTo>
                    <a:pt x="-7848" y="27584"/>
                    <a:pt x="-2630" y="11755"/>
                    <a:pt x="19095" y="-36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97" name="任意多边形: 形状 2496">
              <a:extLst>
                <a:ext uri="{FF2B5EF4-FFF2-40B4-BE49-F238E27FC236}">
                  <a16:creationId xmlns:a16="http://schemas.microsoft.com/office/drawing/2014/main" id="{19F582F8-6696-9F4C-CEC6-1C338BF66429}"/>
                </a:ext>
              </a:extLst>
            </p:cNvPr>
            <p:cNvSpPr/>
            <p:nvPr/>
          </p:nvSpPr>
          <p:spPr>
            <a:xfrm flipV="1">
              <a:off x="8663887" y="5423134"/>
              <a:ext cx="19803" cy="42475"/>
            </a:xfrm>
            <a:custGeom>
              <a:avLst/>
              <a:gdLst>
                <a:gd name="connsiteX0" fmla="*/ 19628 w 19803"/>
                <a:gd name="connsiteY0" fmla="*/ 42112 h 42475"/>
                <a:gd name="connsiteX1" fmla="*/ 4159 w 19803"/>
                <a:gd name="connsiteY1" fmla="*/ -364 h 42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803" h="42475">
                  <a:moveTo>
                    <a:pt x="19628" y="42112"/>
                  </a:moveTo>
                  <a:cubicBezTo>
                    <a:pt x="-2162" y="35220"/>
                    <a:pt x="-3703" y="13872"/>
                    <a:pt x="4159" y="-36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98" name="任意多边形: 形状 2497">
              <a:extLst>
                <a:ext uri="{FF2B5EF4-FFF2-40B4-BE49-F238E27FC236}">
                  <a16:creationId xmlns:a16="http://schemas.microsoft.com/office/drawing/2014/main" id="{24B17F1A-A039-1E37-FB76-DA97EEDAB661}"/>
                </a:ext>
              </a:extLst>
            </p:cNvPr>
            <p:cNvSpPr/>
            <p:nvPr/>
          </p:nvSpPr>
          <p:spPr>
            <a:xfrm flipV="1">
              <a:off x="8625651" y="5432251"/>
              <a:ext cx="40417" cy="29169"/>
            </a:xfrm>
            <a:custGeom>
              <a:avLst/>
              <a:gdLst>
                <a:gd name="connsiteX0" fmla="*/ 40242 w 40417"/>
                <a:gd name="connsiteY0" fmla="*/ 23039 h 29169"/>
                <a:gd name="connsiteX1" fmla="*/ -176 w 40417"/>
                <a:gd name="connsiteY1" fmla="*/ -364 h 29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0417" h="29169">
                  <a:moveTo>
                    <a:pt x="40242" y="23039"/>
                  </a:moveTo>
                  <a:cubicBezTo>
                    <a:pt x="19816" y="39790"/>
                    <a:pt x="74" y="16359"/>
                    <a:pt x="-176" y="-36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99" name="任意多边形: 形状 2498">
              <a:extLst>
                <a:ext uri="{FF2B5EF4-FFF2-40B4-BE49-F238E27FC236}">
                  <a16:creationId xmlns:a16="http://schemas.microsoft.com/office/drawing/2014/main" id="{3E4E05AC-C2E5-01A7-FBF7-3652E90388FB}"/>
                </a:ext>
              </a:extLst>
            </p:cNvPr>
            <p:cNvSpPr/>
            <p:nvPr/>
          </p:nvSpPr>
          <p:spPr>
            <a:xfrm flipV="1">
              <a:off x="8655414" y="5359512"/>
              <a:ext cx="35182" cy="45719"/>
            </a:xfrm>
            <a:custGeom>
              <a:avLst/>
              <a:gdLst>
                <a:gd name="connsiteX0" fmla="*/ 35007 w 35182"/>
                <a:gd name="connsiteY0" fmla="*/ 44944 h 45719"/>
                <a:gd name="connsiteX1" fmla="*/ -155 w 35182"/>
                <a:gd name="connsiteY1" fmla="*/ 20386 h 45719"/>
                <a:gd name="connsiteX2" fmla="*/ 29174 w 35182"/>
                <a:gd name="connsiteY2" fmla="*/ -367 h 4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182" h="45719">
                  <a:moveTo>
                    <a:pt x="35007" y="44944"/>
                  </a:moveTo>
                  <a:cubicBezTo>
                    <a:pt x="17711" y="47731"/>
                    <a:pt x="-888" y="35557"/>
                    <a:pt x="-155" y="20386"/>
                  </a:cubicBezTo>
                  <a:cubicBezTo>
                    <a:pt x="582" y="5220"/>
                    <a:pt x="17564" y="-638"/>
                    <a:pt x="29174" y="-36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00" name="任意多边形: 形状 2499">
              <a:extLst>
                <a:ext uri="{FF2B5EF4-FFF2-40B4-BE49-F238E27FC236}">
                  <a16:creationId xmlns:a16="http://schemas.microsoft.com/office/drawing/2014/main" id="{C699339E-75B3-A75E-C1EC-60A75F7D1FB0}"/>
                </a:ext>
              </a:extLst>
            </p:cNvPr>
            <p:cNvSpPr/>
            <p:nvPr/>
          </p:nvSpPr>
          <p:spPr>
            <a:xfrm flipV="1">
              <a:off x="8639626" y="5392059"/>
              <a:ext cx="17513" cy="41863"/>
            </a:xfrm>
            <a:custGeom>
              <a:avLst/>
              <a:gdLst>
                <a:gd name="connsiteX0" fmla="*/ 17337 w 17513"/>
                <a:gd name="connsiteY0" fmla="*/ 41493 h 41863"/>
                <a:gd name="connsiteX1" fmla="*/ 6062 w 17513"/>
                <a:gd name="connsiteY1" fmla="*/ -370 h 41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513" h="41863">
                  <a:moveTo>
                    <a:pt x="17337" y="41493"/>
                  </a:moveTo>
                  <a:cubicBezTo>
                    <a:pt x="-4764" y="31537"/>
                    <a:pt x="-2787" y="12310"/>
                    <a:pt x="6062" y="-37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01" name="任意多边形: 形状 2500">
              <a:extLst>
                <a:ext uri="{FF2B5EF4-FFF2-40B4-BE49-F238E27FC236}">
                  <a16:creationId xmlns:a16="http://schemas.microsoft.com/office/drawing/2014/main" id="{C2282EE3-5CDB-47C5-9BF0-539A49EC2BE5}"/>
                </a:ext>
              </a:extLst>
            </p:cNvPr>
            <p:cNvSpPr/>
            <p:nvPr/>
          </p:nvSpPr>
          <p:spPr>
            <a:xfrm flipV="1">
              <a:off x="8625202" y="5324550"/>
              <a:ext cx="52468" cy="45046"/>
            </a:xfrm>
            <a:custGeom>
              <a:avLst/>
              <a:gdLst>
                <a:gd name="connsiteX0" fmla="*/ 13544 w 52468"/>
                <a:gd name="connsiteY0" fmla="*/ 44664 h 45046"/>
                <a:gd name="connsiteX1" fmla="*/ 13592 w 52468"/>
                <a:gd name="connsiteY1" fmla="*/ 4339 h 45046"/>
                <a:gd name="connsiteX2" fmla="*/ 52292 w 52468"/>
                <a:gd name="connsiteY2" fmla="*/ 19023 h 45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2468" h="45046">
                  <a:moveTo>
                    <a:pt x="13544" y="44664"/>
                  </a:moveTo>
                  <a:cubicBezTo>
                    <a:pt x="-1301" y="40999"/>
                    <a:pt x="-7921" y="18512"/>
                    <a:pt x="13592" y="4339"/>
                  </a:cubicBezTo>
                  <a:cubicBezTo>
                    <a:pt x="30912" y="-7072"/>
                    <a:pt x="50353" y="3922"/>
                    <a:pt x="52292" y="1902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02" name="任意多边形: 形状 2501">
              <a:extLst>
                <a:ext uri="{FF2B5EF4-FFF2-40B4-BE49-F238E27FC236}">
                  <a16:creationId xmlns:a16="http://schemas.microsoft.com/office/drawing/2014/main" id="{82DEFF85-3097-4B83-C3D0-EC9BA1C148BC}"/>
                </a:ext>
              </a:extLst>
            </p:cNvPr>
            <p:cNvSpPr/>
            <p:nvPr/>
          </p:nvSpPr>
          <p:spPr>
            <a:xfrm flipV="1">
              <a:off x="8621449" y="5362888"/>
              <a:ext cx="19371" cy="44549"/>
            </a:xfrm>
            <a:custGeom>
              <a:avLst/>
              <a:gdLst>
                <a:gd name="connsiteX0" fmla="*/ 14202 w 19371"/>
                <a:gd name="connsiteY0" fmla="*/ 44174 h 44549"/>
                <a:gd name="connsiteX1" fmla="*/ 19195 w 19371"/>
                <a:gd name="connsiteY1" fmla="*/ -375 h 44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371" h="44549">
                  <a:moveTo>
                    <a:pt x="14202" y="44174"/>
                  </a:moveTo>
                  <a:cubicBezTo>
                    <a:pt x="-2643" y="33063"/>
                    <a:pt x="-8951" y="13641"/>
                    <a:pt x="19195" y="-37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03" name="任意多边形: 形状 2502">
              <a:extLst>
                <a:ext uri="{FF2B5EF4-FFF2-40B4-BE49-F238E27FC236}">
                  <a16:creationId xmlns:a16="http://schemas.microsoft.com/office/drawing/2014/main" id="{ED8010AE-D468-C171-B3C4-6443BAA20983}"/>
                </a:ext>
              </a:extLst>
            </p:cNvPr>
            <p:cNvSpPr/>
            <p:nvPr/>
          </p:nvSpPr>
          <p:spPr>
            <a:xfrm flipV="1">
              <a:off x="8595598" y="5423371"/>
              <a:ext cx="41062" cy="16812"/>
            </a:xfrm>
            <a:custGeom>
              <a:avLst/>
              <a:gdLst>
                <a:gd name="connsiteX0" fmla="*/ 40885 w 41062"/>
                <a:gd name="connsiteY0" fmla="*/ 848 h 16812"/>
                <a:gd name="connsiteX1" fmla="*/ -177 w 41062"/>
                <a:gd name="connsiteY1" fmla="*/ -366 h 16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062" h="16812">
                  <a:moveTo>
                    <a:pt x="40885" y="848"/>
                  </a:moveTo>
                  <a:cubicBezTo>
                    <a:pt x="29244" y="18571"/>
                    <a:pt x="2804" y="24970"/>
                    <a:pt x="-177" y="-36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04" name="任意多边形: 形状 2503">
              <a:extLst>
                <a:ext uri="{FF2B5EF4-FFF2-40B4-BE49-F238E27FC236}">
                  <a16:creationId xmlns:a16="http://schemas.microsoft.com/office/drawing/2014/main" id="{07B3ADC2-5BE0-E174-3650-AFC82EF1B14C}"/>
                </a:ext>
              </a:extLst>
            </p:cNvPr>
            <p:cNvSpPr/>
            <p:nvPr/>
          </p:nvSpPr>
          <p:spPr>
            <a:xfrm flipV="1">
              <a:off x="8606182" y="5391702"/>
              <a:ext cx="16786" cy="32669"/>
            </a:xfrm>
            <a:custGeom>
              <a:avLst/>
              <a:gdLst>
                <a:gd name="connsiteX0" fmla="*/ 16610 w 16786"/>
                <a:gd name="connsiteY0" fmla="*/ 32299 h 32669"/>
                <a:gd name="connsiteX1" fmla="*/ 272 w 16786"/>
                <a:gd name="connsiteY1" fmla="*/ -371 h 32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786" h="32669">
                  <a:moveTo>
                    <a:pt x="16610" y="32299"/>
                  </a:moveTo>
                  <a:cubicBezTo>
                    <a:pt x="4096" y="27156"/>
                    <a:pt x="-1939" y="12468"/>
                    <a:pt x="272" y="-37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05" name="任意多边形: 形状 2504">
              <a:extLst>
                <a:ext uri="{FF2B5EF4-FFF2-40B4-BE49-F238E27FC236}">
                  <a16:creationId xmlns:a16="http://schemas.microsoft.com/office/drawing/2014/main" id="{487A011C-7C21-DD7C-5620-E008F3B792F2}"/>
                </a:ext>
              </a:extLst>
            </p:cNvPr>
            <p:cNvSpPr/>
            <p:nvPr/>
          </p:nvSpPr>
          <p:spPr>
            <a:xfrm flipV="1">
              <a:off x="8575540" y="5412959"/>
              <a:ext cx="30521" cy="18428"/>
            </a:xfrm>
            <a:custGeom>
              <a:avLst/>
              <a:gdLst>
                <a:gd name="connsiteX0" fmla="*/ 30344 w 30521"/>
                <a:gd name="connsiteY0" fmla="*/ 15148 h 18428"/>
                <a:gd name="connsiteX1" fmla="*/ -177 w 30521"/>
                <a:gd name="connsiteY1" fmla="*/ -368 h 18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521" h="18428">
                  <a:moveTo>
                    <a:pt x="30344" y="15148"/>
                  </a:moveTo>
                  <a:cubicBezTo>
                    <a:pt x="18232" y="20102"/>
                    <a:pt x="4049" y="20917"/>
                    <a:pt x="-177" y="-36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06" name="任意多边形: 形状 2505">
              <a:extLst>
                <a:ext uri="{FF2B5EF4-FFF2-40B4-BE49-F238E27FC236}">
                  <a16:creationId xmlns:a16="http://schemas.microsoft.com/office/drawing/2014/main" id="{D794A3F4-9799-3A9C-9AB0-40BF122466A0}"/>
                </a:ext>
              </a:extLst>
            </p:cNvPr>
            <p:cNvSpPr/>
            <p:nvPr/>
          </p:nvSpPr>
          <p:spPr>
            <a:xfrm flipV="1">
              <a:off x="8548965" y="5406934"/>
              <a:ext cx="33879" cy="16448"/>
            </a:xfrm>
            <a:custGeom>
              <a:avLst/>
              <a:gdLst>
                <a:gd name="connsiteX0" fmla="*/ 33701 w 33879"/>
                <a:gd name="connsiteY0" fmla="*/ 6547 h 16448"/>
                <a:gd name="connsiteX1" fmla="*/ -86 w 33879"/>
                <a:gd name="connsiteY1" fmla="*/ -370 h 16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879" h="16448">
                  <a:moveTo>
                    <a:pt x="33701" y="6547"/>
                  </a:moveTo>
                  <a:cubicBezTo>
                    <a:pt x="22421" y="19680"/>
                    <a:pt x="-1855" y="20901"/>
                    <a:pt x="-86" y="-37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07" name="任意多边形: 形状 2506">
              <a:extLst>
                <a:ext uri="{FF2B5EF4-FFF2-40B4-BE49-F238E27FC236}">
                  <a16:creationId xmlns:a16="http://schemas.microsoft.com/office/drawing/2014/main" id="{7DE69774-05F4-37EB-1D38-3FAA5AD7388E}"/>
                </a:ext>
              </a:extLst>
            </p:cNvPr>
            <p:cNvSpPr/>
            <p:nvPr/>
          </p:nvSpPr>
          <p:spPr>
            <a:xfrm flipV="1">
              <a:off x="8525188" y="5403218"/>
              <a:ext cx="30153" cy="19380"/>
            </a:xfrm>
            <a:custGeom>
              <a:avLst/>
              <a:gdLst>
                <a:gd name="connsiteX0" fmla="*/ 29975 w 30153"/>
                <a:gd name="connsiteY0" fmla="*/ 13977 h 19380"/>
                <a:gd name="connsiteX1" fmla="*/ 194 w 30153"/>
                <a:gd name="connsiteY1" fmla="*/ -370 h 19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153" h="19380">
                  <a:moveTo>
                    <a:pt x="29975" y="13977"/>
                  </a:moveTo>
                  <a:cubicBezTo>
                    <a:pt x="19160" y="23553"/>
                    <a:pt x="-3339" y="19836"/>
                    <a:pt x="194" y="-37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08" name="任意多边形: 形状 2507">
              <a:extLst>
                <a:ext uri="{FF2B5EF4-FFF2-40B4-BE49-F238E27FC236}">
                  <a16:creationId xmlns:a16="http://schemas.microsoft.com/office/drawing/2014/main" id="{D79B6C26-82B2-3FB1-58D9-B01B830C39DD}"/>
                </a:ext>
              </a:extLst>
            </p:cNvPr>
            <p:cNvSpPr/>
            <p:nvPr/>
          </p:nvSpPr>
          <p:spPr>
            <a:xfrm flipV="1">
              <a:off x="8498613" y="5407720"/>
              <a:ext cx="28986" cy="18477"/>
            </a:xfrm>
            <a:custGeom>
              <a:avLst/>
              <a:gdLst>
                <a:gd name="connsiteX0" fmla="*/ 28808 w 28986"/>
                <a:gd name="connsiteY0" fmla="*/ 16625 h 18477"/>
                <a:gd name="connsiteX1" fmla="*/ 618 w 28986"/>
                <a:gd name="connsiteY1" fmla="*/ -369 h 18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986" h="18477">
                  <a:moveTo>
                    <a:pt x="28808" y="16625"/>
                  </a:moveTo>
                  <a:cubicBezTo>
                    <a:pt x="16201" y="20798"/>
                    <a:pt x="-4499" y="16485"/>
                    <a:pt x="618" y="-36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09" name="任意多边形: 形状 2508">
              <a:extLst>
                <a:ext uri="{FF2B5EF4-FFF2-40B4-BE49-F238E27FC236}">
                  <a16:creationId xmlns:a16="http://schemas.microsoft.com/office/drawing/2014/main" id="{5CE66ACE-7B52-D055-A667-9B636F59A32D}"/>
                </a:ext>
              </a:extLst>
            </p:cNvPr>
            <p:cNvSpPr/>
            <p:nvPr/>
          </p:nvSpPr>
          <p:spPr>
            <a:xfrm flipV="1">
              <a:off x="8587719" y="5382568"/>
              <a:ext cx="33344" cy="31474"/>
            </a:xfrm>
            <a:custGeom>
              <a:avLst/>
              <a:gdLst>
                <a:gd name="connsiteX0" fmla="*/ 33168 w 33344"/>
                <a:gd name="connsiteY0" fmla="*/ 30779 h 31474"/>
                <a:gd name="connsiteX1" fmla="*/ -177 w 33344"/>
                <a:gd name="connsiteY1" fmla="*/ -373 h 31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344" h="31474">
                  <a:moveTo>
                    <a:pt x="33168" y="30779"/>
                  </a:moveTo>
                  <a:cubicBezTo>
                    <a:pt x="13194" y="33631"/>
                    <a:pt x="563" y="17126"/>
                    <a:pt x="-177" y="-37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10" name="任意多边形: 形状 2509">
              <a:extLst>
                <a:ext uri="{FF2B5EF4-FFF2-40B4-BE49-F238E27FC236}">
                  <a16:creationId xmlns:a16="http://schemas.microsoft.com/office/drawing/2014/main" id="{889A6F1D-E212-782C-48E7-144F839CE506}"/>
                </a:ext>
              </a:extLst>
            </p:cNvPr>
            <p:cNvSpPr/>
            <p:nvPr/>
          </p:nvSpPr>
          <p:spPr>
            <a:xfrm flipV="1">
              <a:off x="8588436" y="5339558"/>
              <a:ext cx="36675" cy="52171"/>
            </a:xfrm>
            <a:custGeom>
              <a:avLst/>
              <a:gdLst>
                <a:gd name="connsiteX0" fmla="*/ 36499 w 36675"/>
                <a:gd name="connsiteY0" fmla="*/ 51085 h 52171"/>
                <a:gd name="connsiteX1" fmla="*/ 7712 w 36675"/>
                <a:gd name="connsiteY1" fmla="*/ -379 h 52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675" h="52171">
                  <a:moveTo>
                    <a:pt x="36499" y="51085"/>
                  </a:moveTo>
                  <a:cubicBezTo>
                    <a:pt x="7519" y="56917"/>
                    <a:pt x="-11781" y="25580"/>
                    <a:pt x="7712" y="-37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11" name="任意多边形: 形状 2510">
              <a:extLst>
                <a:ext uri="{FF2B5EF4-FFF2-40B4-BE49-F238E27FC236}">
                  <a16:creationId xmlns:a16="http://schemas.microsoft.com/office/drawing/2014/main" id="{A6E97584-0533-3A92-E2C9-EBB245A77690}"/>
                </a:ext>
              </a:extLst>
            </p:cNvPr>
            <p:cNvSpPr/>
            <p:nvPr/>
          </p:nvSpPr>
          <p:spPr>
            <a:xfrm flipV="1">
              <a:off x="8560653" y="5377865"/>
              <a:ext cx="29216" cy="29154"/>
            </a:xfrm>
            <a:custGeom>
              <a:avLst/>
              <a:gdLst>
                <a:gd name="connsiteX0" fmla="*/ 29039 w 29216"/>
                <a:gd name="connsiteY0" fmla="*/ 28755 h 29154"/>
                <a:gd name="connsiteX1" fmla="*/ 245 w 29216"/>
                <a:gd name="connsiteY1" fmla="*/ -374 h 29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216" h="29154">
                  <a:moveTo>
                    <a:pt x="29039" y="28755"/>
                  </a:moveTo>
                  <a:cubicBezTo>
                    <a:pt x="9884" y="29457"/>
                    <a:pt x="-2682" y="15636"/>
                    <a:pt x="245" y="-37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12" name="任意多边形: 形状 2511">
              <a:extLst>
                <a:ext uri="{FF2B5EF4-FFF2-40B4-BE49-F238E27FC236}">
                  <a16:creationId xmlns:a16="http://schemas.microsoft.com/office/drawing/2014/main" id="{4647697A-982E-DCAD-5202-712444A87DCF}"/>
                </a:ext>
              </a:extLst>
            </p:cNvPr>
            <p:cNvSpPr/>
            <p:nvPr/>
          </p:nvSpPr>
          <p:spPr>
            <a:xfrm flipV="1">
              <a:off x="8583444" y="5307694"/>
              <a:ext cx="16426" cy="41616"/>
            </a:xfrm>
            <a:custGeom>
              <a:avLst/>
              <a:gdLst>
                <a:gd name="connsiteX0" fmla="*/ 16249 w 16426"/>
                <a:gd name="connsiteY0" fmla="*/ 41043 h 41616"/>
                <a:gd name="connsiteX1" fmla="*/ 12882 w 16426"/>
                <a:gd name="connsiteY1" fmla="*/ -386 h 41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426" h="41616">
                  <a:moveTo>
                    <a:pt x="16249" y="41043"/>
                  </a:moveTo>
                  <a:cubicBezTo>
                    <a:pt x="4954" y="43842"/>
                    <a:pt x="-12481" y="14592"/>
                    <a:pt x="12882" y="-38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13" name="任意多边形: 形状 2512">
              <a:extLst>
                <a:ext uri="{FF2B5EF4-FFF2-40B4-BE49-F238E27FC236}">
                  <a16:creationId xmlns:a16="http://schemas.microsoft.com/office/drawing/2014/main" id="{20D5AC1C-DDC6-5699-58DE-F630F81A629C}"/>
                </a:ext>
              </a:extLst>
            </p:cNvPr>
            <p:cNvSpPr/>
            <p:nvPr/>
          </p:nvSpPr>
          <p:spPr>
            <a:xfrm flipV="1">
              <a:off x="8551020" y="5301333"/>
              <a:ext cx="37717" cy="43209"/>
            </a:xfrm>
            <a:custGeom>
              <a:avLst/>
              <a:gdLst>
                <a:gd name="connsiteX0" fmla="*/ 16883 w 37717"/>
                <a:gd name="connsiteY0" fmla="*/ 42822 h 43209"/>
                <a:gd name="connsiteX1" fmla="*/ 37540 w 37717"/>
                <a:gd name="connsiteY1" fmla="*/ -213 h 43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717" h="43209">
                  <a:moveTo>
                    <a:pt x="16883" y="42822"/>
                  </a:moveTo>
                  <a:cubicBezTo>
                    <a:pt x="-9647" y="42202"/>
                    <a:pt x="-7048" y="-3550"/>
                    <a:pt x="37540" y="-21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14" name="任意多边形: 形状 2513">
              <a:extLst>
                <a:ext uri="{FF2B5EF4-FFF2-40B4-BE49-F238E27FC236}">
                  <a16:creationId xmlns:a16="http://schemas.microsoft.com/office/drawing/2014/main" id="{6E90C94E-0B6D-3B26-BAA5-3AE9104A2F82}"/>
                </a:ext>
              </a:extLst>
            </p:cNvPr>
            <p:cNvSpPr/>
            <p:nvPr/>
          </p:nvSpPr>
          <p:spPr>
            <a:xfrm flipV="1">
              <a:off x="8557395" y="5341576"/>
              <a:ext cx="13134" cy="41910"/>
            </a:xfrm>
            <a:custGeom>
              <a:avLst/>
              <a:gdLst>
                <a:gd name="connsiteX0" fmla="*/ 9555 w 13134"/>
                <a:gd name="connsiteY0" fmla="*/ 41531 h 41910"/>
                <a:gd name="connsiteX1" fmla="*/ 12956 w 13134"/>
                <a:gd name="connsiteY1" fmla="*/ -380 h 41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134" h="41910">
                  <a:moveTo>
                    <a:pt x="9555" y="41531"/>
                  </a:moveTo>
                  <a:cubicBezTo>
                    <a:pt x="-1292" y="30427"/>
                    <a:pt x="-6655" y="14226"/>
                    <a:pt x="12956" y="-38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15" name="任意多边形: 形状 2514">
              <a:extLst>
                <a:ext uri="{FF2B5EF4-FFF2-40B4-BE49-F238E27FC236}">
                  <a16:creationId xmlns:a16="http://schemas.microsoft.com/office/drawing/2014/main" id="{B6456274-A0D0-61A0-7515-3BD671647D7D}"/>
                </a:ext>
              </a:extLst>
            </p:cNvPr>
            <p:cNvSpPr/>
            <p:nvPr/>
          </p:nvSpPr>
          <p:spPr>
            <a:xfrm flipV="1">
              <a:off x="8531210" y="5359073"/>
              <a:ext cx="26274" cy="44351"/>
            </a:xfrm>
            <a:custGeom>
              <a:avLst/>
              <a:gdLst>
                <a:gd name="connsiteX0" fmla="*/ 26096 w 26274"/>
                <a:gd name="connsiteY0" fmla="*/ 43613 h 44351"/>
                <a:gd name="connsiteX1" fmla="*/ 11300 w 26274"/>
                <a:gd name="connsiteY1" fmla="*/ -376 h 44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274" h="44351">
                  <a:moveTo>
                    <a:pt x="26096" y="43613"/>
                  </a:moveTo>
                  <a:cubicBezTo>
                    <a:pt x="7880" y="47526"/>
                    <a:pt x="-14035" y="18935"/>
                    <a:pt x="11300" y="-37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16" name="任意多边形: 形状 2515">
              <a:extLst>
                <a:ext uri="{FF2B5EF4-FFF2-40B4-BE49-F238E27FC236}">
                  <a16:creationId xmlns:a16="http://schemas.microsoft.com/office/drawing/2014/main" id="{87D481AD-197C-09A4-C9E9-E357B3E133D5}"/>
                </a:ext>
              </a:extLst>
            </p:cNvPr>
            <p:cNvSpPr/>
            <p:nvPr/>
          </p:nvSpPr>
          <p:spPr>
            <a:xfrm flipV="1">
              <a:off x="8514171" y="5302048"/>
              <a:ext cx="37355" cy="29844"/>
            </a:xfrm>
            <a:custGeom>
              <a:avLst/>
              <a:gdLst>
                <a:gd name="connsiteX0" fmla="*/ 13488 w 37355"/>
                <a:gd name="connsiteY0" fmla="*/ 29456 h 29844"/>
                <a:gd name="connsiteX1" fmla="*/ 37177 w 37355"/>
                <a:gd name="connsiteY1" fmla="*/ 4101 h 29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355" h="29844">
                  <a:moveTo>
                    <a:pt x="13488" y="29456"/>
                  </a:moveTo>
                  <a:cubicBezTo>
                    <a:pt x="-16631" y="24028"/>
                    <a:pt x="8353" y="-13035"/>
                    <a:pt x="37177" y="410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17" name="任意多边形: 形状 2516">
              <a:extLst>
                <a:ext uri="{FF2B5EF4-FFF2-40B4-BE49-F238E27FC236}">
                  <a16:creationId xmlns:a16="http://schemas.microsoft.com/office/drawing/2014/main" id="{F084A30E-98CE-AFD1-0C9E-636FFD444EEF}"/>
                </a:ext>
              </a:extLst>
            </p:cNvPr>
            <p:cNvSpPr/>
            <p:nvPr/>
          </p:nvSpPr>
          <p:spPr>
            <a:xfrm flipV="1">
              <a:off x="8476406" y="5314430"/>
              <a:ext cx="49770" cy="30831"/>
            </a:xfrm>
            <a:custGeom>
              <a:avLst/>
              <a:gdLst>
                <a:gd name="connsiteX0" fmla="*/ 6485 w 49770"/>
                <a:gd name="connsiteY0" fmla="*/ 30446 h 30831"/>
                <a:gd name="connsiteX1" fmla="*/ 49591 w 49770"/>
                <a:gd name="connsiteY1" fmla="*/ 15115 h 30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9770" h="30831">
                  <a:moveTo>
                    <a:pt x="6485" y="30446"/>
                  </a:moveTo>
                  <a:cubicBezTo>
                    <a:pt x="-9982" y="25082"/>
                    <a:pt x="3950" y="-25129"/>
                    <a:pt x="49591" y="1511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18" name="任意多边形: 形状 2517">
              <a:extLst>
                <a:ext uri="{FF2B5EF4-FFF2-40B4-BE49-F238E27FC236}">
                  <a16:creationId xmlns:a16="http://schemas.microsoft.com/office/drawing/2014/main" id="{B4F9DBF3-0382-558C-65C3-E3A9D799B3F0}"/>
                </a:ext>
              </a:extLst>
            </p:cNvPr>
            <p:cNvSpPr/>
            <p:nvPr/>
          </p:nvSpPr>
          <p:spPr>
            <a:xfrm flipV="1">
              <a:off x="8526626" y="5331218"/>
              <a:ext cx="13316" cy="33459"/>
            </a:xfrm>
            <a:custGeom>
              <a:avLst/>
              <a:gdLst>
                <a:gd name="connsiteX0" fmla="*/ 3295 w 13316"/>
                <a:gd name="connsiteY0" fmla="*/ 33077 h 33459"/>
                <a:gd name="connsiteX1" fmla="*/ 13138 w 13316"/>
                <a:gd name="connsiteY1" fmla="*/ -382 h 33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316" h="33459">
                  <a:moveTo>
                    <a:pt x="3295" y="33077"/>
                  </a:moveTo>
                  <a:cubicBezTo>
                    <a:pt x="-3311" y="20931"/>
                    <a:pt x="-743" y="9505"/>
                    <a:pt x="13138" y="-38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19" name="任意多边形: 形状 2518">
              <a:extLst>
                <a:ext uri="{FF2B5EF4-FFF2-40B4-BE49-F238E27FC236}">
                  <a16:creationId xmlns:a16="http://schemas.microsoft.com/office/drawing/2014/main" id="{77DC1B94-93AB-4E99-1181-8DD7F625C124}"/>
                </a:ext>
              </a:extLst>
            </p:cNvPr>
            <p:cNvSpPr/>
            <p:nvPr/>
          </p:nvSpPr>
          <p:spPr>
            <a:xfrm flipV="1">
              <a:off x="8495265" y="5372987"/>
              <a:ext cx="37216" cy="38278"/>
            </a:xfrm>
            <a:custGeom>
              <a:avLst/>
              <a:gdLst>
                <a:gd name="connsiteX0" fmla="*/ 37037 w 37216"/>
                <a:gd name="connsiteY0" fmla="*/ 35145 h 38278"/>
                <a:gd name="connsiteX1" fmla="*/ 8000 w 37216"/>
                <a:gd name="connsiteY1" fmla="*/ -374 h 38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216" h="38278">
                  <a:moveTo>
                    <a:pt x="37037" y="35145"/>
                  </a:moveTo>
                  <a:cubicBezTo>
                    <a:pt x="11896" y="46170"/>
                    <a:pt x="-13707" y="22088"/>
                    <a:pt x="8000" y="-37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20" name="任意多边形: 形状 2519">
              <a:extLst>
                <a:ext uri="{FF2B5EF4-FFF2-40B4-BE49-F238E27FC236}">
                  <a16:creationId xmlns:a16="http://schemas.microsoft.com/office/drawing/2014/main" id="{B9A10EC9-3BFC-4435-2B19-2B5667380866}"/>
                </a:ext>
              </a:extLst>
            </p:cNvPr>
            <p:cNvSpPr/>
            <p:nvPr/>
          </p:nvSpPr>
          <p:spPr>
            <a:xfrm flipV="1">
              <a:off x="8489029" y="5345029"/>
              <a:ext cx="15441" cy="32648"/>
            </a:xfrm>
            <a:custGeom>
              <a:avLst/>
              <a:gdLst>
                <a:gd name="connsiteX0" fmla="*/ 3268 w 15441"/>
                <a:gd name="connsiteY0" fmla="*/ 32268 h 32648"/>
                <a:gd name="connsiteX1" fmla="*/ 15262 w 15441"/>
                <a:gd name="connsiteY1" fmla="*/ -380 h 32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441" h="32648">
                  <a:moveTo>
                    <a:pt x="3268" y="32268"/>
                  </a:moveTo>
                  <a:cubicBezTo>
                    <a:pt x="-4399" y="21881"/>
                    <a:pt x="1210" y="5803"/>
                    <a:pt x="15262" y="-38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21" name="任意多边形: 形状 2520">
              <a:extLst>
                <a:ext uri="{FF2B5EF4-FFF2-40B4-BE49-F238E27FC236}">
                  <a16:creationId xmlns:a16="http://schemas.microsoft.com/office/drawing/2014/main" id="{9271AD2F-0C5F-340E-50E5-47863E07F2F9}"/>
                </a:ext>
              </a:extLst>
            </p:cNvPr>
            <p:cNvSpPr/>
            <p:nvPr/>
          </p:nvSpPr>
          <p:spPr>
            <a:xfrm flipV="1">
              <a:off x="8468951" y="5406975"/>
              <a:ext cx="32216" cy="28866"/>
            </a:xfrm>
            <a:custGeom>
              <a:avLst/>
              <a:gdLst>
                <a:gd name="connsiteX0" fmla="*/ 32037 w 32216"/>
                <a:gd name="connsiteY0" fmla="*/ 26746 h 28866"/>
                <a:gd name="connsiteX1" fmla="*/ 7787 w 32216"/>
                <a:gd name="connsiteY1" fmla="*/ -368 h 28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216" h="28866">
                  <a:moveTo>
                    <a:pt x="32037" y="26746"/>
                  </a:moveTo>
                  <a:cubicBezTo>
                    <a:pt x="8100" y="35370"/>
                    <a:pt x="-11849" y="9895"/>
                    <a:pt x="7787" y="-36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22" name="任意多边形: 形状 2521">
              <a:extLst>
                <a:ext uri="{FF2B5EF4-FFF2-40B4-BE49-F238E27FC236}">
                  <a16:creationId xmlns:a16="http://schemas.microsoft.com/office/drawing/2014/main" id="{81A36F19-67D4-DE95-FE3D-BA6F5D3548C4}"/>
                </a:ext>
              </a:extLst>
            </p:cNvPr>
            <p:cNvSpPr/>
            <p:nvPr/>
          </p:nvSpPr>
          <p:spPr>
            <a:xfrm flipV="1">
              <a:off x="8445165" y="5419495"/>
              <a:ext cx="25079" cy="35428"/>
            </a:xfrm>
            <a:custGeom>
              <a:avLst/>
              <a:gdLst>
                <a:gd name="connsiteX0" fmla="*/ 5816 w 25079"/>
                <a:gd name="connsiteY0" fmla="*/ -365 h 35428"/>
                <a:gd name="connsiteX1" fmla="*/ 24900 w 25079"/>
                <a:gd name="connsiteY1" fmla="*/ 34921 h 35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079" h="35428">
                  <a:moveTo>
                    <a:pt x="5816" y="-365"/>
                  </a:moveTo>
                  <a:cubicBezTo>
                    <a:pt x="-8350" y="15958"/>
                    <a:pt x="4430" y="36993"/>
                    <a:pt x="24900" y="3492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23" name="任意多边形: 形状 2522">
              <a:extLst>
                <a:ext uri="{FF2B5EF4-FFF2-40B4-BE49-F238E27FC236}">
                  <a16:creationId xmlns:a16="http://schemas.microsoft.com/office/drawing/2014/main" id="{A1BB8CE9-3D66-A26F-1F8C-F3E224654BB9}"/>
                </a:ext>
              </a:extLst>
            </p:cNvPr>
            <p:cNvSpPr/>
            <p:nvPr/>
          </p:nvSpPr>
          <p:spPr>
            <a:xfrm flipV="1">
              <a:off x="8424211" y="5427534"/>
              <a:ext cx="24211" cy="39005"/>
            </a:xfrm>
            <a:custGeom>
              <a:avLst/>
              <a:gdLst>
                <a:gd name="connsiteX0" fmla="*/ 24031 w 24211"/>
                <a:gd name="connsiteY0" fmla="*/ 38637 h 39005"/>
                <a:gd name="connsiteX1" fmla="*/ 1697 w 24211"/>
                <a:gd name="connsiteY1" fmla="*/ 5953 h 39005"/>
                <a:gd name="connsiteX2" fmla="*/ 21142 w 24211"/>
                <a:gd name="connsiteY2" fmla="*/ 3980 h 39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211" h="39005">
                  <a:moveTo>
                    <a:pt x="24031" y="38637"/>
                  </a:moveTo>
                  <a:cubicBezTo>
                    <a:pt x="3606" y="39050"/>
                    <a:pt x="-4108" y="13986"/>
                    <a:pt x="1697" y="5953"/>
                  </a:cubicBezTo>
                  <a:cubicBezTo>
                    <a:pt x="7498" y="-2077"/>
                    <a:pt x="16176" y="-2130"/>
                    <a:pt x="21142" y="398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24" name="任意多边形: 形状 2523">
              <a:extLst>
                <a:ext uri="{FF2B5EF4-FFF2-40B4-BE49-F238E27FC236}">
                  <a16:creationId xmlns:a16="http://schemas.microsoft.com/office/drawing/2014/main" id="{12472A60-7D19-5446-FB31-668CF1687A37}"/>
                </a:ext>
              </a:extLst>
            </p:cNvPr>
            <p:cNvSpPr/>
            <p:nvPr/>
          </p:nvSpPr>
          <p:spPr>
            <a:xfrm flipV="1">
              <a:off x="8406280" y="5455634"/>
              <a:ext cx="19044" cy="38382"/>
            </a:xfrm>
            <a:custGeom>
              <a:avLst/>
              <a:gdLst>
                <a:gd name="connsiteX0" fmla="*/ 18863 w 19044"/>
                <a:gd name="connsiteY0" fmla="*/ 2183 h 38382"/>
                <a:gd name="connsiteX1" fmla="*/ 18155 w 19044"/>
                <a:gd name="connsiteY1" fmla="*/ 38024 h 38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44" h="38382">
                  <a:moveTo>
                    <a:pt x="18863" y="2183"/>
                  </a:moveTo>
                  <a:cubicBezTo>
                    <a:pt x="14021" y="-8905"/>
                    <a:pt x="-21020" y="18734"/>
                    <a:pt x="18155" y="3802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25" name="任意多边形: 形状 2524">
              <a:extLst>
                <a:ext uri="{FF2B5EF4-FFF2-40B4-BE49-F238E27FC236}">
                  <a16:creationId xmlns:a16="http://schemas.microsoft.com/office/drawing/2014/main" id="{5EC0CE9B-FEE0-9CC8-9966-698FB04F3099}"/>
                </a:ext>
              </a:extLst>
            </p:cNvPr>
            <p:cNvSpPr/>
            <p:nvPr/>
          </p:nvSpPr>
          <p:spPr>
            <a:xfrm flipV="1">
              <a:off x="8392773" y="5482427"/>
              <a:ext cx="23494" cy="33918"/>
            </a:xfrm>
            <a:custGeom>
              <a:avLst/>
              <a:gdLst>
                <a:gd name="connsiteX0" fmla="*/ 14393 w 23494"/>
                <a:gd name="connsiteY0" fmla="*/ 33565 h 33918"/>
                <a:gd name="connsiteX1" fmla="*/ 23313 w 23494"/>
                <a:gd name="connsiteY1" fmla="*/ 1226 h 33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94" h="33918">
                  <a:moveTo>
                    <a:pt x="14393" y="33565"/>
                  </a:moveTo>
                  <a:cubicBezTo>
                    <a:pt x="-10791" y="21741"/>
                    <a:pt x="-411" y="-7426"/>
                    <a:pt x="23313" y="122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26" name="任意多边形: 形状 2525">
              <a:extLst>
                <a:ext uri="{FF2B5EF4-FFF2-40B4-BE49-F238E27FC236}">
                  <a16:creationId xmlns:a16="http://schemas.microsoft.com/office/drawing/2014/main" id="{A16D120D-EC25-F7E1-CE83-1A6DFFADA833}"/>
                </a:ext>
              </a:extLst>
            </p:cNvPr>
            <p:cNvSpPr/>
            <p:nvPr/>
          </p:nvSpPr>
          <p:spPr>
            <a:xfrm flipV="1">
              <a:off x="8387185" y="5507430"/>
              <a:ext cx="23966" cy="32400"/>
            </a:xfrm>
            <a:custGeom>
              <a:avLst/>
              <a:gdLst>
                <a:gd name="connsiteX0" fmla="*/ 6645 w 23966"/>
                <a:gd name="connsiteY0" fmla="*/ 32052 h 32400"/>
                <a:gd name="connsiteX1" fmla="*/ 23785 w 23966"/>
                <a:gd name="connsiteY1" fmla="*/ 226 h 3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66" h="32400">
                  <a:moveTo>
                    <a:pt x="6645" y="32052"/>
                  </a:moveTo>
                  <a:cubicBezTo>
                    <a:pt x="-8499" y="19313"/>
                    <a:pt x="3473" y="-4332"/>
                    <a:pt x="23785" y="22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27" name="任意多边形: 形状 2526">
              <a:extLst>
                <a:ext uri="{FF2B5EF4-FFF2-40B4-BE49-F238E27FC236}">
                  <a16:creationId xmlns:a16="http://schemas.microsoft.com/office/drawing/2014/main" id="{3BCC3219-61D6-4054-FE72-69B992F84EF7}"/>
                </a:ext>
              </a:extLst>
            </p:cNvPr>
            <p:cNvSpPr/>
            <p:nvPr/>
          </p:nvSpPr>
          <p:spPr>
            <a:xfrm flipV="1">
              <a:off x="8442100" y="5331694"/>
              <a:ext cx="40878" cy="21723"/>
            </a:xfrm>
            <a:custGeom>
              <a:avLst/>
              <a:gdLst>
                <a:gd name="connsiteX0" fmla="*/ 4237 w 40878"/>
                <a:gd name="connsiteY0" fmla="*/ 21341 h 21723"/>
                <a:gd name="connsiteX1" fmla="*/ 40698 w 40878"/>
                <a:gd name="connsiteY1" fmla="*/ 11857 h 21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0878" h="21723">
                  <a:moveTo>
                    <a:pt x="4237" y="21341"/>
                  </a:moveTo>
                  <a:cubicBezTo>
                    <a:pt x="-11862" y="11395"/>
                    <a:pt x="19665" y="-16200"/>
                    <a:pt x="40698" y="1185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28" name="任意多边形: 形状 2527">
              <a:extLst>
                <a:ext uri="{FF2B5EF4-FFF2-40B4-BE49-F238E27FC236}">
                  <a16:creationId xmlns:a16="http://schemas.microsoft.com/office/drawing/2014/main" id="{7F0529EA-9A3E-7A76-A6B5-D56BCC0B03E3}"/>
                </a:ext>
              </a:extLst>
            </p:cNvPr>
            <p:cNvSpPr/>
            <p:nvPr/>
          </p:nvSpPr>
          <p:spPr>
            <a:xfrm flipV="1">
              <a:off x="8417102" y="5346934"/>
              <a:ext cx="47313" cy="30303"/>
            </a:xfrm>
            <a:custGeom>
              <a:avLst/>
              <a:gdLst>
                <a:gd name="connsiteX0" fmla="*/ 6018 w 47313"/>
                <a:gd name="connsiteY0" fmla="*/ 29924 h 30303"/>
                <a:gd name="connsiteX1" fmla="*/ 47133 w 47313"/>
                <a:gd name="connsiteY1" fmla="*/ 23487 h 30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313" h="30303">
                  <a:moveTo>
                    <a:pt x="6018" y="29924"/>
                  </a:moveTo>
                  <a:cubicBezTo>
                    <a:pt x="-18696" y="6380"/>
                    <a:pt x="37844" y="-21273"/>
                    <a:pt x="47133" y="2348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29" name="任意多边形: 形状 2528">
              <a:extLst>
                <a:ext uri="{FF2B5EF4-FFF2-40B4-BE49-F238E27FC236}">
                  <a16:creationId xmlns:a16="http://schemas.microsoft.com/office/drawing/2014/main" id="{D0AEF847-76A4-4F90-3CBA-C0815258F5F2}"/>
                </a:ext>
              </a:extLst>
            </p:cNvPr>
            <p:cNvSpPr/>
            <p:nvPr/>
          </p:nvSpPr>
          <p:spPr>
            <a:xfrm flipV="1">
              <a:off x="8453781" y="5372771"/>
              <a:ext cx="47034" cy="13388"/>
            </a:xfrm>
            <a:custGeom>
              <a:avLst/>
              <a:gdLst>
                <a:gd name="connsiteX0" fmla="*/ -180 w 47034"/>
                <a:gd name="connsiteY0" fmla="*/ 13012 h 13388"/>
                <a:gd name="connsiteX1" fmla="*/ 46855 w 47034"/>
                <a:gd name="connsiteY1" fmla="*/ 9900 h 13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034" h="13388">
                  <a:moveTo>
                    <a:pt x="-180" y="13012"/>
                  </a:moveTo>
                  <a:cubicBezTo>
                    <a:pt x="4495" y="4064"/>
                    <a:pt x="26399" y="-10355"/>
                    <a:pt x="46855" y="990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30" name="任意多边形: 形状 2529">
              <a:extLst>
                <a:ext uri="{FF2B5EF4-FFF2-40B4-BE49-F238E27FC236}">
                  <a16:creationId xmlns:a16="http://schemas.microsoft.com/office/drawing/2014/main" id="{F1586DEE-E45E-BCD4-A28A-71158A81606B}"/>
                </a:ext>
              </a:extLst>
            </p:cNvPr>
            <p:cNvSpPr/>
            <p:nvPr/>
          </p:nvSpPr>
          <p:spPr>
            <a:xfrm flipV="1">
              <a:off x="8470406" y="5385510"/>
              <a:ext cx="4143" cy="28146"/>
            </a:xfrm>
            <a:custGeom>
              <a:avLst/>
              <a:gdLst>
                <a:gd name="connsiteX0" fmla="*/ 1650 w 4143"/>
                <a:gd name="connsiteY0" fmla="*/ 27774 h 28146"/>
                <a:gd name="connsiteX1" fmla="*/ 3964 w 4143"/>
                <a:gd name="connsiteY1" fmla="*/ -373 h 28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43" h="28146">
                  <a:moveTo>
                    <a:pt x="1650" y="27774"/>
                  </a:moveTo>
                  <a:cubicBezTo>
                    <a:pt x="-1474" y="19409"/>
                    <a:pt x="-530" y="6287"/>
                    <a:pt x="3964" y="-37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31" name="任意多边形: 形状 2530">
              <a:extLst>
                <a:ext uri="{FF2B5EF4-FFF2-40B4-BE49-F238E27FC236}">
                  <a16:creationId xmlns:a16="http://schemas.microsoft.com/office/drawing/2014/main" id="{BE22B30B-3C33-F298-B473-46F55E33BE8F}"/>
                </a:ext>
              </a:extLst>
            </p:cNvPr>
            <p:cNvSpPr/>
            <p:nvPr/>
          </p:nvSpPr>
          <p:spPr>
            <a:xfrm flipV="1">
              <a:off x="8436514" y="5376938"/>
              <a:ext cx="19403" cy="45624"/>
            </a:xfrm>
            <a:custGeom>
              <a:avLst/>
              <a:gdLst>
                <a:gd name="connsiteX0" fmla="*/ 5656 w 19403"/>
                <a:gd name="connsiteY0" fmla="*/ 45252 h 45624"/>
                <a:gd name="connsiteX1" fmla="*/ 19224 w 19403"/>
                <a:gd name="connsiteY1" fmla="*/ -372 h 45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403" h="45624">
                  <a:moveTo>
                    <a:pt x="5656" y="45252"/>
                  </a:moveTo>
                  <a:cubicBezTo>
                    <a:pt x="-6277" y="31574"/>
                    <a:pt x="998" y="9542"/>
                    <a:pt x="19224" y="-37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32" name="任意多边形: 形状 2531">
              <a:extLst>
                <a:ext uri="{FF2B5EF4-FFF2-40B4-BE49-F238E27FC236}">
                  <a16:creationId xmlns:a16="http://schemas.microsoft.com/office/drawing/2014/main" id="{C9147AC0-2058-298E-4108-E243FF711099}"/>
                </a:ext>
              </a:extLst>
            </p:cNvPr>
            <p:cNvSpPr/>
            <p:nvPr/>
          </p:nvSpPr>
          <p:spPr>
            <a:xfrm flipV="1">
              <a:off x="8415278" y="5393487"/>
              <a:ext cx="20405" cy="45599"/>
            </a:xfrm>
            <a:custGeom>
              <a:avLst/>
              <a:gdLst>
                <a:gd name="connsiteX0" fmla="*/ 20225 w 20405"/>
                <a:gd name="connsiteY0" fmla="*/ 45230 h 45599"/>
                <a:gd name="connsiteX1" fmla="*/ 13121 w 20405"/>
                <a:gd name="connsiteY1" fmla="*/ -369 h 45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405" h="45599">
                  <a:moveTo>
                    <a:pt x="20225" y="45230"/>
                  </a:moveTo>
                  <a:cubicBezTo>
                    <a:pt x="4294" y="38984"/>
                    <a:pt x="-12703" y="18170"/>
                    <a:pt x="13121" y="-36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33" name="任意多边形: 形状 2532">
              <a:extLst>
                <a:ext uri="{FF2B5EF4-FFF2-40B4-BE49-F238E27FC236}">
                  <a16:creationId xmlns:a16="http://schemas.microsoft.com/office/drawing/2014/main" id="{968AFD48-B260-5404-098A-97F7FA4DADD6}"/>
                </a:ext>
              </a:extLst>
            </p:cNvPr>
            <p:cNvSpPr/>
            <p:nvPr/>
          </p:nvSpPr>
          <p:spPr>
            <a:xfrm flipV="1">
              <a:off x="8388655" y="5371461"/>
              <a:ext cx="36610" cy="29586"/>
            </a:xfrm>
            <a:custGeom>
              <a:avLst/>
              <a:gdLst>
                <a:gd name="connsiteX0" fmla="*/ 3628 w 36610"/>
                <a:gd name="connsiteY0" fmla="*/ 29212 h 29586"/>
                <a:gd name="connsiteX1" fmla="*/ 36429 w 36610"/>
                <a:gd name="connsiteY1" fmla="*/ 1903 h 29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610" h="29586">
                  <a:moveTo>
                    <a:pt x="3628" y="29212"/>
                  </a:moveTo>
                  <a:cubicBezTo>
                    <a:pt x="-8273" y="19876"/>
                    <a:pt x="9108" y="-8559"/>
                    <a:pt x="36429" y="190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34" name="任意多边形: 形状 2533">
              <a:extLst>
                <a:ext uri="{FF2B5EF4-FFF2-40B4-BE49-F238E27FC236}">
                  <a16:creationId xmlns:a16="http://schemas.microsoft.com/office/drawing/2014/main" id="{28527CF7-2CE8-114C-C055-ADD581CDFB28}"/>
                </a:ext>
              </a:extLst>
            </p:cNvPr>
            <p:cNvSpPr/>
            <p:nvPr/>
          </p:nvSpPr>
          <p:spPr>
            <a:xfrm flipV="1">
              <a:off x="8363138" y="5397298"/>
              <a:ext cx="46556" cy="18138"/>
            </a:xfrm>
            <a:custGeom>
              <a:avLst/>
              <a:gdLst>
                <a:gd name="connsiteX0" fmla="*/ 1878 w 46556"/>
                <a:gd name="connsiteY0" fmla="*/ 17768 h 18138"/>
                <a:gd name="connsiteX1" fmla="*/ 46374 w 46556"/>
                <a:gd name="connsiteY1" fmla="*/ 14082 h 1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6556" h="18138">
                  <a:moveTo>
                    <a:pt x="1878" y="17768"/>
                  </a:moveTo>
                  <a:cubicBezTo>
                    <a:pt x="-6049" y="9989"/>
                    <a:pt x="8932" y="-16650"/>
                    <a:pt x="46374" y="1408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35" name="任意多边形: 形状 2534">
              <a:extLst>
                <a:ext uri="{FF2B5EF4-FFF2-40B4-BE49-F238E27FC236}">
                  <a16:creationId xmlns:a16="http://schemas.microsoft.com/office/drawing/2014/main" id="{DF09FB1E-82B0-336A-C5AD-32A702A41C6D}"/>
                </a:ext>
              </a:extLst>
            </p:cNvPr>
            <p:cNvSpPr/>
            <p:nvPr/>
          </p:nvSpPr>
          <p:spPr>
            <a:xfrm flipV="1">
              <a:off x="8387079" y="5414323"/>
              <a:ext cx="35987" cy="24320"/>
            </a:xfrm>
            <a:custGeom>
              <a:avLst/>
              <a:gdLst>
                <a:gd name="connsiteX0" fmla="*/ -154 w 35987"/>
                <a:gd name="connsiteY0" fmla="*/ 23953 h 24320"/>
                <a:gd name="connsiteX1" fmla="*/ 35806 w 35987"/>
                <a:gd name="connsiteY1" fmla="*/ 3349 h 24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987" h="24320">
                  <a:moveTo>
                    <a:pt x="-154" y="23953"/>
                  </a:moveTo>
                  <a:cubicBezTo>
                    <a:pt x="-866" y="10792"/>
                    <a:pt x="12474" y="-8552"/>
                    <a:pt x="35806" y="334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36" name="任意多边形: 形状 2535">
              <a:extLst>
                <a:ext uri="{FF2B5EF4-FFF2-40B4-BE49-F238E27FC236}">
                  <a16:creationId xmlns:a16="http://schemas.microsoft.com/office/drawing/2014/main" id="{2D0D3AA7-696F-6C15-4126-5E39FD1042BF}"/>
                </a:ext>
              </a:extLst>
            </p:cNvPr>
            <p:cNvSpPr/>
            <p:nvPr/>
          </p:nvSpPr>
          <p:spPr>
            <a:xfrm flipV="1">
              <a:off x="8389733" y="5435040"/>
              <a:ext cx="17034" cy="37555"/>
            </a:xfrm>
            <a:custGeom>
              <a:avLst/>
              <a:gdLst>
                <a:gd name="connsiteX0" fmla="*/ 7431 w 17034"/>
                <a:gd name="connsiteY0" fmla="*/ 37194 h 37555"/>
                <a:gd name="connsiteX1" fmla="*/ 16853 w 17034"/>
                <a:gd name="connsiteY1" fmla="*/ -362 h 37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034" h="37555">
                  <a:moveTo>
                    <a:pt x="7431" y="37194"/>
                  </a:moveTo>
                  <a:cubicBezTo>
                    <a:pt x="-5851" y="26545"/>
                    <a:pt x="-1151" y="5599"/>
                    <a:pt x="16853" y="-36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37" name="任意多边形: 形状 2536">
              <a:extLst>
                <a:ext uri="{FF2B5EF4-FFF2-40B4-BE49-F238E27FC236}">
                  <a16:creationId xmlns:a16="http://schemas.microsoft.com/office/drawing/2014/main" id="{98B39135-9F0D-C728-B6CF-D3007277A09E}"/>
                </a:ext>
              </a:extLst>
            </p:cNvPr>
            <p:cNvSpPr/>
            <p:nvPr/>
          </p:nvSpPr>
          <p:spPr>
            <a:xfrm flipV="1">
              <a:off x="8363930" y="5413490"/>
              <a:ext cx="26642" cy="41810"/>
            </a:xfrm>
            <a:custGeom>
              <a:avLst/>
              <a:gdLst>
                <a:gd name="connsiteX0" fmla="*/ 6087 w 26642"/>
                <a:gd name="connsiteY0" fmla="*/ 41445 h 41810"/>
                <a:gd name="connsiteX1" fmla="*/ 26461 w 26642"/>
                <a:gd name="connsiteY1" fmla="*/ -322 h 41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642" h="41810">
                  <a:moveTo>
                    <a:pt x="6087" y="41445"/>
                  </a:moveTo>
                  <a:cubicBezTo>
                    <a:pt x="-9329" y="23985"/>
                    <a:pt x="6075" y="-1562"/>
                    <a:pt x="26461" y="-32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38" name="任意多边形: 形状 2537">
              <a:extLst>
                <a:ext uri="{FF2B5EF4-FFF2-40B4-BE49-F238E27FC236}">
                  <a16:creationId xmlns:a16="http://schemas.microsoft.com/office/drawing/2014/main" id="{1AAC577E-A652-2C95-85A9-31C01FDEA8BD}"/>
                </a:ext>
              </a:extLst>
            </p:cNvPr>
            <p:cNvSpPr/>
            <p:nvPr/>
          </p:nvSpPr>
          <p:spPr>
            <a:xfrm flipV="1">
              <a:off x="8341540" y="5412656"/>
              <a:ext cx="35996" cy="41565"/>
            </a:xfrm>
            <a:custGeom>
              <a:avLst/>
              <a:gdLst>
                <a:gd name="connsiteX0" fmla="*/ 8355 w 35996"/>
                <a:gd name="connsiteY0" fmla="*/ 41200 h 41565"/>
                <a:gd name="connsiteX1" fmla="*/ 35814 w 35996"/>
                <a:gd name="connsiteY1" fmla="*/ 2024 h 41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996" h="41565">
                  <a:moveTo>
                    <a:pt x="8355" y="41200"/>
                  </a:moveTo>
                  <a:cubicBezTo>
                    <a:pt x="-14005" y="20513"/>
                    <a:pt x="11952" y="-8997"/>
                    <a:pt x="35814" y="202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39" name="任意多边形: 形状 2538">
              <a:extLst>
                <a:ext uri="{FF2B5EF4-FFF2-40B4-BE49-F238E27FC236}">
                  <a16:creationId xmlns:a16="http://schemas.microsoft.com/office/drawing/2014/main" id="{1E307802-5C38-45F4-49BC-8B2962784B36}"/>
                </a:ext>
              </a:extLst>
            </p:cNvPr>
            <p:cNvSpPr/>
            <p:nvPr/>
          </p:nvSpPr>
          <p:spPr>
            <a:xfrm flipV="1">
              <a:off x="8362499" y="5454090"/>
              <a:ext cx="33022" cy="39752"/>
            </a:xfrm>
            <a:custGeom>
              <a:avLst/>
              <a:gdLst>
                <a:gd name="connsiteX0" fmla="*/ 1922 w 33022"/>
                <a:gd name="connsiteY0" fmla="*/ 39394 h 39752"/>
                <a:gd name="connsiteX1" fmla="*/ 32841 w 33022"/>
                <a:gd name="connsiteY1" fmla="*/ -339 h 39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022" h="39752">
                  <a:moveTo>
                    <a:pt x="1922" y="39394"/>
                  </a:moveTo>
                  <a:cubicBezTo>
                    <a:pt x="-5777" y="24665"/>
                    <a:pt x="8354" y="-1167"/>
                    <a:pt x="32841" y="-33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40" name="任意多边形: 形状 2539">
              <a:extLst>
                <a:ext uri="{FF2B5EF4-FFF2-40B4-BE49-F238E27FC236}">
                  <a16:creationId xmlns:a16="http://schemas.microsoft.com/office/drawing/2014/main" id="{DA0553C1-273A-E050-96CC-BE2C0880620A}"/>
                </a:ext>
              </a:extLst>
            </p:cNvPr>
            <p:cNvSpPr/>
            <p:nvPr/>
          </p:nvSpPr>
          <p:spPr>
            <a:xfrm flipV="1">
              <a:off x="8317551" y="5441112"/>
              <a:ext cx="35130" cy="16284"/>
            </a:xfrm>
            <a:custGeom>
              <a:avLst/>
              <a:gdLst>
                <a:gd name="connsiteX0" fmla="*/ 673 w 35130"/>
                <a:gd name="connsiteY0" fmla="*/ 15921 h 16284"/>
                <a:gd name="connsiteX1" fmla="*/ 34947 w 35130"/>
                <a:gd name="connsiteY1" fmla="*/ 7279 h 16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130" h="16284">
                  <a:moveTo>
                    <a:pt x="673" y="15921"/>
                  </a:moveTo>
                  <a:cubicBezTo>
                    <a:pt x="-4823" y="10690"/>
                    <a:pt x="17274" y="-12019"/>
                    <a:pt x="34947" y="727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41" name="任意多边形: 形状 2540">
              <a:extLst>
                <a:ext uri="{FF2B5EF4-FFF2-40B4-BE49-F238E27FC236}">
                  <a16:creationId xmlns:a16="http://schemas.microsoft.com/office/drawing/2014/main" id="{2401BBA0-E92A-6A82-3D83-D6A80C30FB4B}"/>
                </a:ext>
              </a:extLst>
            </p:cNvPr>
            <p:cNvSpPr/>
            <p:nvPr/>
          </p:nvSpPr>
          <p:spPr>
            <a:xfrm flipV="1">
              <a:off x="8329560" y="5456114"/>
              <a:ext cx="39515" cy="29109"/>
            </a:xfrm>
            <a:custGeom>
              <a:avLst/>
              <a:gdLst>
                <a:gd name="connsiteX0" fmla="*/ 333 w 39515"/>
                <a:gd name="connsiteY0" fmla="*/ 28750 h 29109"/>
                <a:gd name="connsiteX1" fmla="*/ 39333 w 39515"/>
                <a:gd name="connsiteY1" fmla="*/ 3503 h 29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515" h="29109">
                  <a:moveTo>
                    <a:pt x="333" y="28750"/>
                  </a:moveTo>
                  <a:cubicBezTo>
                    <a:pt x="-3547" y="8884"/>
                    <a:pt x="14978" y="-8295"/>
                    <a:pt x="39333" y="350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42" name="任意多边形: 形状 2541">
              <a:extLst>
                <a:ext uri="{FF2B5EF4-FFF2-40B4-BE49-F238E27FC236}">
                  <a16:creationId xmlns:a16="http://schemas.microsoft.com/office/drawing/2014/main" id="{B33098D7-8F3E-A5AD-1DA9-A18B7532D819}"/>
                </a:ext>
              </a:extLst>
            </p:cNvPr>
            <p:cNvSpPr/>
            <p:nvPr/>
          </p:nvSpPr>
          <p:spPr>
            <a:xfrm flipV="1">
              <a:off x="8355560" y="5484689"/>
              <a:ext cx="32005" cy="37196"/>
            </a:xfrm>
            <a:custGeom>
              <a:avLst/>
              <a:gdLst>
                <a:gd name="connsiteX0" fmla="*/ 1479 w 32005"/>
                <a:gd name="connsiteY0" fmla="*/ 36843 h 37196"/>
                <a:gd name="connsiteX1" fmla="*/ 31823 w 32005"/>
                <a:gd name="connsiteY1" fmla="*/ -353 h 3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005" h="37196">
                  <a:moveTo>
                    <a:pt x="1479" y="36843"/>
                  </a:moveTo>
                  <a:cubicBezTo>
                    <a:pt x="-5155" y="20352"/>
                    <a:pt x="8716" y="128"/>
                    <a:pt x="31823" y="-35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43" name="任意多边形: 形状 2542">
              <a:extLst>
                <a:ext uri="{FF2B5EF4-FFF2-40B4-BE49-F238E27FC236}">
                  <a16:creationId xmlns:a16="http://schemas.microsoft.com/office/drawing/2014/main" id="{79E98D5C-C1C6-7DAF-C6C6-132649C4A57E}"/>
                </a:ext>
              </a:extLst>
            </p:cNvPr>
            <p:cNvSpPr/>
            <p:nvPr/>
          </p:nvSpPr>
          <p:spPr>
            <a:xfrm flipV="1">
              <a:off x="8382395" y="5532195"/>
              <a:ext cx="21791" cy="43514"/>
            </a:xfrm>
            <a:custGeom>
              <a:avLst/>
              <a:gdLst>
                <a:gd name="connsiteX0" fmla="*/ 8220 w 21791"/>
                <a:gd name="connsiteY0" fmla="*/ 43171 h 43514"/>
                <a:gd name="connsiteX1" fmla="*/ 21610 w 21791"/>
                <a:gd name="connsiteY1" fmla="*/ -159 h 43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791" h="43514">
                  <a:moveTo>
                    <a:pt x="8220" y="43171"/>
                  </a:moveTo>
                  <a:cubicBezTo>
                    <a:pt x="-8608" y="26056"/>
                    <a:pt x="1898" y="-2922"/>
                    <a:pt x="21610" y="-15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44" name="任意多边形: 形状 2543">
              <a:extLst>
                <a:ext uri="{FF2B5EF4-FFF2-40B4-BE49-F238E27FC236}">
                  <a16:creationId xmlns:a16="http://schemas.microsoft.com/office/drawing/2014/main" id="{8F0C0294-5C65-7C30-B62C-37BEDAB97A5D}"/>
                </a:ext>
              </a:extLst>
            </p:cNvPr>
            <p:cNvSpPr/>
            <p:nvPr/>
          </p:nvSpPr>
          <p:spPr>
            <a:xfrm flipV="1">
              <a:off x="8351722" y="5507788"/>
              <a:ext cx="30462" cy="45182"/>
            </a:xfrm>
            <a:custGeom>
              <a:avLst/>
              <a:gdLst>
                <a:gd name="connsiteX0" fmla="*/ 8174 w 30462"/>
                <a:gd name="connsiteY0" fmla="*/ 44835 h 45182"/>
                <a:gd name="connsiteX1" fmla="*/ 30281 w 30462"/>
                <a:gd name="connsiteY1" fmla="*/ -205 h 45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462" h="45182">
                  <a:moveTo>
                    <a:pt x="8174" y="44835"/>
                  </a:moveTo>
                  <a:cubicBezTo>
                    <a:pt x="-11828" y="27011"/>
                    <a:pt x="7493" y="-2652"/>
                    <a:pt x="30281" y="-20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45" name="任意多边形: 形状 2544">
              <a:extLst>
                <a:ext uri="{FF2B5EF4-FFF2-40B4-BE49-F238E27FC236}">
                  <a16:creationId xmlns:a16="http://schemas.microsoft.com/office/drawing/2014/main" id="{A6DB9637-13E4-0C9B-1A4A-4093234F7334}"/>
                </a:ext>
              </a:extLst>
            </p:cNvPr>
            <p:cNvSpPr/>
            <p:nvPr/>
          </p:nvSpPr>
          <p:spPr>
            <a:xfrm flipV="1">
              <a:off x="8327182" y="5476236"/>
              <a:ext cx="24937" cy="43992"/>
            </a:xfrm>
            <a:custGeom>
              <a:avLst/>
              <a:gdLst>
                <a:gd name="connsiteX0" fmla="*/ 6878 w 24937"/>
                <a:gd name="connsiteY0" fmla="*/ 43638 h 43992"/>
                <a:gd name="connsiteX1" fmla="*/ 24755 w 24937"/>
                <a:gd name="connsiteY1" fmla="*/ -354 h 43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937" h="43992">
                  <a:moveTo>
                    <a:pt x="6878" y="43638"/>
                  </a:moveTo>
                  <a:cubicBezTo>
                    <a:pt x="-7473" y="24417"/>
                    <a:pt x="828" y="2278"/>
                    <a:pt x="24755" y="-35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46" name="任意多边形: 形状 2545">
              <a:extLst>
                <a:ext uri="{FF2B5EF4-FFF2-40B4-BE49-F238E27FC236}">
                  <a16:creationId xmlns:a16="http://schemas.microsoft.com/office/drawing/2014/main" id="{DAFA418D-F3A5-EC21-D726-9B0F977FB17C}"/>
                </a:ext>
              </a:extLst>
            </p:cNvPr>
            <p:cNvSpPr/>
            <p:nvPr/>
          </p:nvSpPr>
          <p:spPr>
            <a:xfrm flipV="1">
              <a:off x="8294195" y="5456233"/>
              <a:ext cx="33119" cy="36383"/>
            </a:xfrm>
            <a:custGeom>
              <a:avLst/>
              <a:gdLst>
                <a:gd name="connsiteX0" fmla="*/ 4145 w 33119"/>
                <a:gd name="connsiteY0" fmla="*/ 36025 h 36383"/>
                <a:gd name="connsiteX1" fmla="*/ 32937 w 33119"/>
                <a:gd name="connsiteY1" fmla="*/ -188 h 36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119" h="36383">
                  <a:moveTo>
                    <a:pt x="4145" y="36025"/>
                  </a:moveTo>
                  <a:cubicBezTo>
                    <a:pt x="-9669" y="26255"/>
                    <a:pt x="12201" y="-2841"/>
                    <a:pt x="32937" y="-18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47" name="任意多边形: 形状 2546">
              <a:extLst>
                <a:ext uri="{FF2B5EF4-FFF2-40B4-BE49-F238E27FC236}">
                  <a16:creationId xmlns:a16="http://schemas.microsoft.com/office/drawing/2014/main" id="{46A12C79-4636-292E-A01F-EF8D7983347B}"/>
                </a:ext>
              </a:extLst>
            </p:cNvPr>
            <p:cNvSpPr/>
            <p:nvPr/>
          </p:nvSpPr>
          <p:spPr>
            <a:xfrm flipV="1">
              <a:off x="8257685" y="5480998"/>
              <a:ext cx="47427" cy="13586"/>
            </a:xfrm>
            <a:custGeom>
              <a:avLst/>
              <a:gdLst>
                <a:gd name="connsiteX0" fmla="*/ -184 w 47427"/>
                <a:gd name="connsiteY0" fmla="*/ 13231 h 13586"/>
                <a:gd name="connsiteX1" fmla="*/ 47243 w 47427"/>
                <a:gd name="connsiteY1" fmla="*/ 9870 h 13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427" h="13586">
                  <a:moveTo>
                    <a:pt x="-184" y="13231"/>
                  </a:moveTo>
                  <a:cubicBezTo>
                    <a:pt x="1787" y="2"/>
                    <a:pt x="32849" y="-7693"/>
                    <a:pt x="47243" y="987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48" name="任意多边形: 形状 2547">
              <a:extLst>
                <a:ext uri="{FF2B5EF4-FFF2-40B4-BE49-F238E27FC236}">
                  <a16:creationId xmlns:a16="http://schemas.microsoft.com/office/drawing/2014/main" id="{EC57250D-8BA9-AE46-00C9-F84A227C9B69}"/>
                </a:ext>
              </a:extLst>
            </p:cNvPr>
            <p:cNvSpPr/>
            <p:nvPr/>
          </p:nvSpPr>
          <p:spPr>
            <a:xfrm flipV="1">
              <a:off x="8289236" y="5493976"/>
              <a:ext cx="44598" cy="25893"/>
            </a:xfrm>
            <a:custGeom>
              <a:avLst/>
              <a:gdLst>
                <a:gd name="connsiteX0" fmla="*/ -183 w 44598"/>
                <a:gd name="connsiteY0" fmla="*/ 25542 h 25893"/>
                <a:gd name="connsiteX1" fmla="*/ 44415 w 44598"/>
                <a:gd name="connsiteY1" fmla="*/ 6547 h 25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598" h="25893">
                  <a:moveTo>
                    <a:pt x="-183" y="25542"/>
                  </a:moveTo>
                  <a:cubicBezTo>
                    <a:pt x="2249" y="8750"/>
                    <a:pt x="20706" y="-11110"/>
                    <a:pt x="44415" y="654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49" name="任意多边形: 形状 2548">
              <a:extLst>
                <a:ext uri="{FF2B5EF4-FFF2-40B4-BE49-F238E27FC236}">
                  <a16:creationId xmlns:a16="http://schemas.microsoft.com/office/drawing/2014/main" id="{A8F8898E-912E-5EBE-77C3-806097FF8AE2}"/>
                </a:ext>
              </a:extLst>
            </p:cNvPr>
            <p:cNvSpPr/>
            <p:nvPr/>
          </p:nvSpPr>
          <p:spPr>
            <a:xfrm flipV="1">
              <a:off x="8315680" y="5520051"/>
              <a:ext cx="43323" cy="32031"/>
            </a:xfrm>
            <a:custGeom>
              <a:avLst/>
              <a:gdLst>
                <a:gd name="connsiteX0" fmla="*/ 2664 w 43323"/>
                <a:gd name="connsiteY0" fmla="*/ 31684 h 32031"/>
                <a:gd name="connsiteX1" fmla="*/ 43141 w 43323"/>
                <a:gd name="connsiteY1" fmla="*/ 8770 h 32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323" h="32031">
                  <a:moveTo>
                    <a:pt x="2664" y="31684"/>
                  </a:moveTo>
                  <a:cubicBezTo>
                    <a:pt x="-8308" y="15223"/>
                    <a:pt x="13980" y="-15776"/>
                    <a:pt x="43141" y="877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50" name="任意多边形: 形状 2549">
              <a:extLst>
                <a:ext uri="{FF2B5EF4-FFF2-40B4-BE49-F238E27FC236}">
                  <a16:creationId xmlns:a16="http://schemas.microsoft.com/office/drawing/2014/main" id="{1A26B63B-879F-E646-85F8-0D80CB390783}"/>
                </a:ext>
              </a:extLst>
            </p:cNvPr>
            <p:cNvSpPr/>
            <p:nvPr/>
          </p:nvSpPr>
          <p:spPr>
            <a:xfrm flipV="1">
              <a:off x="8384049" y="5571248"/>
              <a:ext cx="8966" cy="33563"/>
            </a:xfrm>
            <a:custGeom>
              <a:avLst/>
              <a:gdLst>
                <a:gd name="connsiteX0" fmla="*/ 6090 w 8966"/>
                <a:gd name="connsiteY0" fmla="*/ 33227 h 33563"/>
                <a:gd name="connsiteX1" fmla="*/ 8785 w 8966"/>
                <a:gd name="connsiteY1" fmla="*/ -337 h 33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966" h="33563">
                  <a:moveTo>
                    <a:pt x="6090" y="33227"/>
                  </a:moveTo>
                  <a:cubicBezTo>
                    <a:pt x="-1802" y="26788"/>
                    <a:pt x="-3632" y="9711"/>
                    <a:pt x="8785" y="-33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51" name="任意多边形: 形状 2550">
              <a:extLst>
                <a:ext uri="{FF2B5EF4-FFF2-40B4-BE49-F238E27FC236}">
                  <a16:creationId xmlns:a16="http://schemas.microsoft.com/office/drawing/2014/main" id="{3C8E8642-E4CF-642B-ADD7-02C7B2EA43A2}"/>
                </a:ext>
              </a:extLst>
            </p:cNvPr>
            <p:cNvSpPr/>
            <p:nvPr/>
          </p:nvSpPr>
          <p:spPr>
            <a:xfrm flipV="1">
              <a:off x="8365247" y="5550650"/>
              <a:ext cx="18728" cy="33587"/>
            </a:xfrm>
            <a:custGeom>
              <a:avLst/>
              <a:gdLst>
                <a:gd name="connsiteX0" fmla="*/ 3341 w 18728"/>
                <a:gd name="connsiteY0" fmla="*/ 33247 h 33587"/>
                <a:gd name="connsiteX1" fmla="*/ 18547 w 18728"/>
                <a:gd name="connsiteY1" fmla="*/ -341 h 33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728" h="33587">
                  <a:moveTo>
                    <a:pt x="3341" y="33247"/>
                  </a:moveTo>
                  <a:cubicBezTo>
                    <a:pt x="-4511" y="25152"/>
                    <a:pt x="849" y="3521"/>
                    <a:pt x="18547" y="-34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52" name="任意多边形: 形状 2551">
              <a:extLst>
                <a:ext uri="{FF2B5EF4-FFF2-40B4-BE49-F238E27FC236}">
                  <a16:creationId xmlns:a16="http://schemas.microsoft.com/office/drawing/2014/main" id="{2EED9F66-E1A4-3287-F1B4-9ECACAA846D9}"/>
                </a:ext>
              </a:extLst>
            </p:cNvPr>
            <p:cNvSpPr/>
            <p:nvPr/>
          </p:nvSpPr>
          <p:spPr>
            <a:xfrm flipV="1">
              <a:off x="8373731" y="5589821"/>
              <a:ext cx="10516" cy="32726"/>
            </a:xfrm>
            <a:custGeom>
              <a:avLst/>
              <a:gdLst>
                <a:gd name="connsiteX0" fmla="*/ 10335 w 10516"/>
                <a:gd name="connsiteY0" fmla="*/ 32393 h 32726"/>
                <a:gd name="connsiteX1" fmla="*/ 7842 w 10516"/>
                <a:gd name="connsiteY1" fmla="*/ -333 h 32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516" h="32726">
                  <a:moveTo>
                    <a:pt x="10335" y="32393"/>
                  </a:moveTo>
                  <a:cubicBezTo>
                    <a:pt x="48" y="24747"/>
                    <a:pt x="-5879" y="8089"/>
                    <a:pt x="7842" y="-33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53" name="任意多边形: 形状 2552">
              <a:extLst>
                <a:ext uri="{FF2B5EF4-FFF2-40B4-BE49-F238E27FC236}">
                  <a16:creationId xmlns:a16="http://schemas.microsoft.com/office/drawing/2014/main" id="{CB3CFF13-39F5-10C8-87BE-799E8782AA29}"/>
                </a:ext>
              </a:extLst>
            </p:cNvPr>
            <p:cNvSpPr/>
            <p:nvPr/>
          </p:nvSpPr>
          <p:spPr>
            <a:xfrm flipV="1">
              <a:off x="8358743" y="5609586"/>
              <a:ext cx="14908" cy="29822"/>
            </a:xfrm>
            <a:custGeom>
              <a:avLst/>
              <a:gdLst>
                <a:gd name="connsiteX0" fmla="*/ 14727 w 14908"/>
                <a:gd name="connsiteY0" fmla="*/ 29493 h 29822"/>
                <a:gd name="connsiteX1" fmla="*/ 8085 w 14908"/>
                <a:gd name="connsiteY1" fmla="*/ -330 h 29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908" h="29822">
                  <a:moveTo>
                    <a:pt x="14727" y="29493"/>
                  </a:moveTo>
                  <a:cubicBezTo>
                    <a:pt x="-793" y="27349"/>
                    <a:pt x="-6116" y="9484"/>
                    <a:pt x="8085" y="-33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54" name="任意多边形: 形状 2553">
              <a:extLst>
                <a:ext uri="{FF2B5EF4-FFF2-40B4-BE49-F238E27FC236}">
                  <a16:creationId xmlns:a16="http://schemas.microsoft.com/office/drawing/2014/main" id="{1A15443B-0DF7-6624-DBE0-B369A6C3A8CC}"/>
                </a:ext>
              </a:extLst>
            </p:cNvPr>
            <p:cNvSpPr/>
            <p:nvPr/>
          </p:nvSpPr>
          <p:spPr>
            <a:xfrm flipV="1">
              <a:off x="8338916" y="5620540"/>
              <a:ext cx="20447" cy="36077"/>
            </a:xfrm>
            <a:custGeom>
              <a:avLst/>
              <a:gdLst>
                <a:gd name="connsiteX0" fmla="*/ 20266 w 20447"/>
                <a:gd name="connsiteY0" fmla="*/ 35750 h 36077"/>
                <a:gd name="connsiteX1" fmla="*/ 11025 w 20447"/>
                <a:gd name="connsiteY1" fmla="*/ -327 h 36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447" h="36077">
                  <a:moveTo>
                    <a:pt x="20266" y="35750"/>
                  </a:moveTo>
                  <a:cubicBezTo>
                    <a:pt x="-268" y="35144"/>
                    <a:pt x="-8754" y="10569"/>
                    <a:pt x="11025" y="-32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55" name="任意多边形: 形状 2554">
              <a:extLst>
                <a:ext uri="{FF2B5EF4-FFF2-40B4-BE49-F238E27FC236}">
                  <a16:creationId xmlns:a16="http://schemas.microsoft.com/office/drawing/2014/main" id="{2C02CB83-435E-54C9-4891-FA7BEEDB43E5}"/>
                </a:ext>
              </a:extLst>
            </p:cNvPr>
            <p:cNvSpPr/>
            <p:nvPr/>
          </p:nvSpPr>
          <p:spPr>
            <a:xfrm flipV="1">
              <a:off x="8338135" y="5551840"/>
              <a:ext cx="31981" cy="30353"/>
            </a:xfrm>
            <a:custGeom>
              <a:avLst/>
              <a:gdLst>
                <a:gd name="connsiteX0" fmla="*/ 3663 w 31981"/>
                <a:gd name="connsiteY0" fmla="*/ 30013 h 30353"/>
                <a:gd name="connsiteX1" fmla="*/ 31799 w 31981"/>
                <a:gd name="connsiteY1" fmla="*/ 5660 h 30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981" h="30353">
                  <a:moveTo>
                    <a:pt x="3663" y="30013"/>
                  </a:moveTo>
                  <a:cubicBezTo>
                    <a:pt x="-9630" y="9027"/>
                    <a:pt x="14436" y="-10574"/>
                    <a:pt x="31799" y="566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56" name="任意多边形: 形状 2555">
              <a:extLst>
                <a:ext uri="{FF2B5EF4-FFF2-40B4-BE49-F238E27FC236}">
                  <a16:creationId xmlns:a16="http://schemas.microsoft.com/office/drawing/2014/main" id="{C84629D1-7240-133C-E04A-F714DDBBE74F}"/>
                </a:ext>
              </a:extLst>
            </p:cNvPr>
            <p:cNvSpPr/>
            <p:nvPr/>
          </p:nvSpPr>
          <p:spPr>
            <a:xfrm flipV="1">
              <a:off x="8344909" y="5582202"/>
              <a:ext cx="16049" cy="35016"/>
            </a:xfrm>
            <a:custGeom>
              <a:avLst/>
              <a:gdLst>
                <a:gd name="connsiteX0" fmla="*/ 7010 w 16049"/>
                <a:gd name="connsiteY0" fmla="*/ 34681 h 35016"/>
                <a:gd name="connsiteX1" fmla="*/ 15867 w 16049"/>
                <a:gd name="connsiteY1" fmla="*/ -335 h 35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49" h="35016">
                  <a:moveTo>
                    <a:pt x="7010" y="34681"/>
                  </a:moveTo>
                  <a:cubicBezTo>
                    <a:pt x="-4756" y="24710"/>
                    <a:pt x="-2280" y="6260"/>
                    <a:pt x="15867" y="-33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57" name="任意多边形: 形状 2556">
              <a:extLst>
                <a:ext uri="{FF2B5EF4-FFF2-40B4-BE49-F238E27FC236}">
                  <a16:creationId xmlns:a16="http://schemas.microsoft.com/office/drawing/2014/main" id="{29BB977D-9644-86E4-5452-7B9488638D3C}"/>
                </a:ext>
              </a:extLst>
            </p:cNvPr>
            <p:cNvSpPr/>
            <p:nvPr/>
          </p:nvSpPr>
          <p:spPr>
            <a:xfrm flipV="1">
              <a:off x="8260185" y="5719536"/>
              <a:ext cx="21711" cy="19888"/>
            </a:xfrm>
            <a:custGeom>
              <a:avLst/>
              <a:gdLst>
                <a:gd name="connsiteX0" fmla="*/ -184 w 21711"/>
                <a:gd name="connsiteY0" fmla="*/ 4990 h 19888"/>
                <a:gd name="connsiteX1" fmla="*/ 21436 w 21711"/>
                <a:gd name="connsiteY1" fmla="*/ 8169 h 19888"/>
                <a:gd name="connsiteX2" fmla="*/ 749 w 21711"/>
                <a:gd name="connsiteY2" fmla="*/ 14198 h 19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711" h="19888">
                  <a:moveTo>
                    <a:pt x="-184" y="4990"/>
                  </a:moveTo>
                  <a:cubicBezTo>
                    <a:pt x="116" y="-2282"/>
                    <a:pt x="19908" y="-2837"/>
                    <a:pt x="21436" y="8169"/>
                  </a:cubicBezTo>
                  <a:cubicBezTo>
                    <a:pt x="22968" y="19180"/>
                    <a:pt x="4791" y="24176"/>
                    <a:pt x="749" y="1419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58" name="任意多边形: 形状 2557">
              <a:extLst>
                <a:ext uri="{FF2B5EF4-FFF2-40B4-BE49-F238E27FC236}">
                  <a16:creationId xmlns:a16="http://schemas.microsoft.com/office/drawing/2014/main" id="{953D75E2-FEB2-05D1-5759-12290F1DC18E}"/>
                </a:ext>
              </a:extLst>
            </p:cNvPr>
            <p:cNvSpPr/>
            <p:nvPr/>
          </p:nvSpPr>
          <p:spPr>
            <a:xfrm flipV="1">
              <a:off x="8260429" y="5701479"/>
              <a:ext cx="24399" cy="23835"/>
            </a:xfrm>
            <a:custGeom>
              <a:avLst/>
              <a:gdLst>
                <a:gd name="connsiteX0" fmla="*/ 19932 w 24399"/>
                <a:gd name="connsiteY0" fmla="*/ -313 h 23835"/>
                <a:gd name="connsiteX1" fmla="*/ -184 w 24399"/>
                <a:gd name="connsiteY1" fmla="*/ 19504 h 23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399" h="23835">
                  <a:moveTo>
                    <a:pt x="19932" y="-313"/>
                  </a:moveTo>
                  <a:cubicBezTo>
                    <a:pt x="32701" y="15554"/>
                    <a:pt x="14219" y="31073"/>
                    <a:pt x="-184" y="1950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59" name="任意多边形: 形状 2558">
              <a:extLst>
                <a:ext uri="{FF2B5EF4-FFF2-40B4-BE49-F238E27FC236}">
                  <a16:creationId xmlns:a16="http://schemas.microsoft.com/office/drawing/2014/main" id="{41983555-B66B-531F-70C6-ED3CCC6941A3}"/>
                </a:ext>
              </a:extLst>
            </p:cNvPr>
            <p:cNvSpPr/>
            <p:nvPr/>
          </p:nvSpPr>
          <p:spPr>
            <a:xfrm flipV="1">
              <a:off x="8259047" y="5680082"/>
              <a:ext cx="18495" cy="21539"/>
            </a:xfrm>
            <a:custGeom>
              <a:avLst/>
              <a:gdLst>
                <a:gd name="connsiteX0" fmla="*/ 13932 w 18495"/>
                <a:gd name="connsiteY0" fmla="*/ -317 h 21539"/>
                <a:gd name="connsiteX1" fmla="*/ -184 w 18495"/>
                <a:gd name="connsiteY1" fmla="*/ 19519 h 21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495" h="21539">
                  <a:moveTo>
                    <a:pt x="13932" y="-317"/>
                  </a:moveTo>
                  <a:cubicBezTo>
                    <a:pt x="24397" y="5035"/>
                    <a:pt x="14683" y="27518"/>
                    <a:pt x="-184" y="1951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60" name="任意多边形: 形状 2559">
              <a:extLst>
                <a:ext uri="{FF2B5EF4-FFF2-40B4-BE49-F238E27FC236}">
                  <a16:creationId xmlns:a16="http://schemas.microsoft.com/office/drawing/2014/main" id="{2D331FC9-A7B5-A55B-D125-CB575542CC12}"/>
                </a:ext>
              </a:extLst>
            </p:cNvPr>
            <p:cNvSpPr/>
            <p:nvPr/>
          </p:nvSpPr>
          <p:spPr>
            <a:xfrm flipV="1">
              <a:off x="8256379" y="5660612"/>
              <a:ext cx="16766" cy="20053"/>
            </a:xfrm>
            <a:custGeom>
              <a:avLst/>
              <a:gdLst>
                <a:gd name="connsiteX0" fmla="*/ 11957 w 16766"/>
                <a:gd name="connsiteY0" fmla="*/ -321 h 20053"/>
                <a:gd name="connsiteX1" fmla="*/ -184 w 16766"/>
                <a:gd name="connsiteY1" fmla="*/ 16625 h 20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766" h="20053">
                  <a:moveTo>
                    <a:pt x="11957" y="-321"/>
                  </a:moveTo>
                  <a:cubicBezTo>
                    <a:pt x="24494" y="9161"/>
                    <a:pt x="8512" y="26911"/>
                    <a:pt x="-184" y="1662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61" name="任意多边形: 形状 2560">
              <a:extLst>
                <a:ext uri="{FF2B5EF4-FFF2-40B4-BE49-F238E27FC236}">
                  <a16:creationId xmlns:a16="http://schemas.microsoft.com/office/drawing/2014/main" id="{75F15F0B-516B-EE69-1776-459186CFD28E}"/>
                </a:ext>
              </a:extLst>
            </p:cNvPr>
            <p:cNvSpPr/>
            <p:nvPr/>
          </p:nvSpPr>
          <p:spPr>
            <a:xfrm flipV="1">
              <a:off x="8262447" y="5643914"/>
              <a:ext cx="15246" cy="20645"/>
            </a:xfrm>
            <a:custGeom>
              <a:avLst/>
              <a:gdLst>
                <a:gd name="connsiteX0" fmla="*/ -184 w 15246"/>
                <a:gd name="connsiteY0" fmla="*/ 19526 h 20645"/>
                <a:gd name="connsiteX1" fmla="*/ 7936 w 15246"/>
                <a:gd name="connsiteY1" fmla="*/ -324 h 20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246" h="20645">
                  <a:moveTo>
                    <a:pt x="-184" y="19526"/>
                  </a:moveTo>
                  <a:cubicBezTo>
                    <a:pt x="6084" y="24261"/>
                    <a:pt x="25385" y="6592"/>
                    <a:pt x="7936" y="-32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62" name="任意多边形: 形状 2561">
              <a:extLst>
                <a:ext uri="{FF2B5EF4-FFF2-40B4-BE49-F238E27FC236}">
                  <a16:creationId xmlns:a16="http://schemas.microsoft.com/office/drawing/2014/main" id="{4E288CA0-99F1-A6A5-CC43-B8533304D59F}"/>
                </a:ext>
              </a:extLst>
            </p:cNvPr>
            <p:cNvSpPr/>
            <p:nvPr/>
          </p:nvSpPr>
          <p:spPr>
            <a:xfrm flipV="1">
              <a:off x="8274005" y="5663435"/>
              <a:ext cx="11721" cy="27232"/>
            </a:xfrm>
            <a:custGeom>
              <a:avLst/>
              <a:gdLst>
                <a:gd name="connsiteX0" fmla="*/ 3260 w 11721"/>
                <a:gd name="connsiteY0" fmla="*/ -320 h 27232"/>
                <a:gd name="connsiteX1" fmla="*/ -184 w 11721"/>
                <a:gd name="connsiteY1" fmla="*/ 26912 h 27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721" h="27232">
                  <a:moveTo>
                    <a:pt x="3260" y="-320"/>
                  </a:moveTo>
                  <a:cubicBezTo>
                    <a:pt x="16732" y="2033"/>
                    <a:pt x="12447" y="27078"/>
                    <a:pt x="-184" y="2691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63" name="任意多边形: 形状 2562">
              <a:extLst>
                <a:ext uri="{FF2B5EF4-FFF2-40B4-BE49-F238E27FC236}">
                  <a16:creationId xmlns:a16="http://schemas.microsoft.com/office/drawing/2014/main" id="{1ED58442-D84B-2CD5-E68B-966071758068}"/>
                </a:ext>
              </a:extLst>
            </p:cNvPr>
            <p:cNvSpPr/>
            <p:nvPr/>
          </p:nvSpPr>
          <p:spPr>
            <a:xfrm flipV="1">
              <a:off x="8298417" y="5748957"/>
              <a:ext cx="21537" cy="34609"/>
            </a:xfrm>
            <a:custGeom>
              <a:avLst/>
              <a:gdLst>
                <a:gd name="connsiteX0" fmla="*/ 21354 w 21537"/>
                <a:gd name="connsiteY0" fmla="*/ 32469 h 34609"/>
                <a:gd name="connsiteX1" fmla="*/ 173 w 21537"/>
                <a:gd name="connsiteY1" fmla="*/ 18380 h 34609"/>
                <a:gd name="connsiteX2" fmla="*/ 17938 w 21537"/>
                <a:gd name="connsiteY2" fmla="*/ 871 h 34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537" h="34609">
                  <a:moveTo>
                    <a:pt x="21354" y="32469"/>
                  </a:moveTo>
                  <a:cubicBezTo>
                    <a:pt x="14058" y="35997"/>
                    <a:pt x="4228" y="35961"/>
                    <a:pt x="173" y="18380"/>
                  </a:cubicBezTo>
                  <a:cubicBezTo>
                    <a:pt x="-2644" y="6186"/>
                    <a:pt x="11989" y="-3804"/>
                    <a:pt x="17938" y="87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64" name="任意多边形: 形状 2563">
              <a:extLst>
                <a:ext uri="{FF2B5EF4-FFF2-40B4-BE49-F238E27FC236}">
                  <a16:creationId xmlns:a16="http://schemas.microsoft.com/office/drawing/2014/main" id="{BB971BA6-1415-7AF5-BCF9-93ABC3E1AC80}"/>
                </a:ext>
              </a:extLst>
            </p:cNvPr>
            <p:cNvSpPr/>
            <p:nvPr/>
          </p:nvSpPr>
          <p:spPr>
            <a:xfrm flipV="1">
              <a:off x="8280213" y="5745529"/>
              <a:ext cx="25216" cy="28750"/>
            </a:xfrm>
            <a:custGeom>
              <a:avLst/>
              <a:gdLst>
                <a:gd name="connsiteX0" fmla="*/ 25033 w 25216"/>
                <a:gd name="connsiteY0" fmla="*/ 22229 h 28750"/>
                <a:gd name="connsiteX1" fmla="*/ -52 w 25216"/>
                <a:gd name="connsiteY1" fmla="*/ 14439 h 28750"/>
                <a:gd name="connsiteX2" fmla="*/ 18884 w 25216"/>
                <a:gd name="connsiteY2" fmla="*/ 1355 h 28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216" h="28750">
                  <a:moveTo>
                    <a:pt x="25033" y="22229"/>
                  </a:moveTo>
                  <a:cubicBezTo>
                    <a:pt x="21132" y="30694"/>
                    <a:pt x="2203" y="32610"/>
                    <a:pt x="-52" y="14439"/>
                  </a:cubicBezTo>
                  <a:cubicBezTo>
                    <a:pt x="-1751" y="752"/>
                    <a:pt x="13498" y="-2856"/>
                    <a:pt x="18884" y="135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65" name="任意多边形: 形状 2564">
              <a:extLst>
                <a:ext uri="{FF2B5EF4-FFF2-40B4-BE49-F238E27FC236}">
                  <a16:creationId xmlns:a16="http://schemas.microsoft.com/office/drawing/2014/main" id="{B48A60F5-33FE-BB4E-7B34-9CD4F489D888}"/>
                </a:ext>
              </a:extLst>
            </p:cNvPr>
            <p:cNvSpPr/>
            <p:nvPr/>
          </p:nvSpPr>
          <p:spPr>
            <a:xfrm flipV="1">
              <a:off x="8255655" y="5748175"/>
              <a:ext cx="24704" cy="12628"/>
            </a:xfrm>
            <a:custGeom>
              <a:avLst/>
              <a:gdLst>
                <a:gd name="connsiteX0" fmla="*/ -178 w 24704"/>
                <a:gd name="connsiteY0" fmla="*/ 12323 h 12628"/>
                <a:gd name="connsiteX1" fmla="*/ 24520 w 24704"/>
                <a:gd name="connsiteY1" fmla="*/ 1034 h 12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704" h="12628">
                  <a:moveTo>
                    <a:pt x="-178" y="12323"/>
                  </a:moveTo>
                  <a:cubicBezTo>
                    <a:pt x="-571" y="4403"/>
                    <a:pt x="17540" y="-3531"/>
                    <a:pt x="24520" y="103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66" name="任意多边形: 形状 2565">
              <a:extLst>
                <a:ext uri="{FF2B5EF4-FFF2-40B4-BE49-F238E27FC236}">
                  <a16:creationId xmlns:a16="http://schemas.microsoft.com/office/drawing/2014/main" id="{AE63005F-F6C5-599F-6599-1CB629827086}"/>
                </a:ext>
              </a:extLst>
            </p:cNvPr>
            <p:cNvSpPr/>
            <p:nvPr/>
          </p:nvSpPr>
          <p:spPr>
            <a:xfrm flipV="1">
              <a:off x="8279116" y="5736148"/>
              <a:ext cx="9091" cy="10637"/>
            </a:xfrm>
            <a:custGeom>
              <a:avLst/>
              <a:gdLst>
                <a:gd name="connsiteX0" fmla="*/ -184 w 9091"/>
                <a:gd name="connsiteY0" fmla="*/ 10328 h 10637"/>
                <a:gd name="connsiteX1" fmla="*/ 8872 w 9091"/>
                <a:gd name="connsiteY1" fmla="*/ -308 h 1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091" h="10637">
                  <a:moveTo>
                    <a:pt x="-184" y="10328"/>
                  </a:moveTo>
                  <a:cubicBezTo>
                    <a:pt x="4790" y="10448"/>
                    <a:pt x="9355" y="3474"/>
                    <a:pt x="8872" y="-30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67" name="任意多边形: 形状 2566">
              <a:extLst>
                <a:ext uri="{FF2B5EF4-FFF2-40B4-BE49-F238E27FC236}">
                  <a16:creationId xmlns:a16="http://schemas.microsoft.com/office/drawing/2014/main" id="{521D309C-AF38-6063-0643-CE6E8F861176}"/>
                </a:ext>
              </a:extLst>
            </p:cNvPr>
            <p:cNvSpPr/>
            <p:nvPr/>
          </p:nvSpPr>
          <p:spPr>
            <a:xfrm flipV="1">
              <a:off x="8323482" y="5639590"/>
              <a:ext cx="15164" cy="32462"/>
            </a:xfrm>
            <a:custGeom>
              <a:avLst/>
              <a:gdLst>
                <a:gd name="connsiteX0" fmla="*/ 14982 w 15164"/>
                <a:gd name="connsiteY0" fmla="*/ 32138 h 32462"/>
                <a:gd name="connsiteX1" fmla="*/ 12931 w 15164"/>
                <a:gd name="connsiteY1" fmla="*/ -324 h 32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164" h="32462">
                  <a:moveTo>
                    <a:pt x="14982" y="32138"/>
                  </a:moveTo>
                  <a:cubicBezTo>
                    <a:pt x="-967" y="31892"/>
                    <a:pt x="-8251" y="4925"/>
                    <a:pt x="12931" y="-32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68" name="任意多边形: 形状 2567">
              <a:extLst>
                <a:ext uri="{FF2B5EF4-FFF2-40B4-BE49-F238E27FC236}">
                  <a16:creationId xmlns:a16="http://schemas.microsoft.com/office/drawing/2014/main" id="{3B33A81C-6461-FBC5-7771-6D85F2A2B99D}"/>
                </a:ext>
              </a:extLst>
            </p:cNvPr>
            <p:cNvSpPr/>
            <p:nvPr/>
          </p:nvSpPr>
          <p:spPr>
            <a:xfrm flipV="1">
              <a:off x="8311730" y="5655663"/>
              <a:ext cx="14681" cy="30689"/>
            </a:xfrm>
            <a:custGeom>
              <a:avLst/>
              <a:gdLst>
                <a:gd name="connsiteX0" fmla="*/ 11614 w 14681"/>
                <a:gd name="connsiteY0" fmla="*/ 30368 h 30689"/>
                <a:gd name="connsiteX1" fmla="*/ 14498 w 14681"/>
                <a:gd name="connsiteY1" fmla="*/ -321 h 30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681" h="30689">
                  <a:moveTo>
                    <a:pt x="11614" y="30368"/>
                  </a:moveTo>
                  <a:cubicBezTo>
                    <a:pt x="-1758" y="29032"/>
                    <a:pt x="-7381" y="2108"/>
                    <a:pt x="14498" y="-32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69" name="任意多边形: 形状 2568">
              <a:extLst>
                <a:ext uri="{FF2B5EF4-FFF2-40B4-BE49-F238E27FC236}">
                  <a16:creationId xmlns:a16="http://schemas.microsoft.com/office/drawing/2014/main" id="{FA99561C-A09D-082B-D518-EE13ECD7BEC8}"/>
                </a:ext>
              </a:extLst>
            </p:cNvPr>
            <p:cNvSpPr/>
            <p:nvPr/>
          </p:nvSpPr>
          <p:spPr>
            <a:xfrm flipV="1">
              <a:off x="8304086" y="5677928"/>
              <a:ext cx="12219" cy="30300"/>
            </a:xfrm>
            <a:custGeom>
              <a:avLst/>
              <a:gdLst>
                <a:gd name="connsiteX0" fmla="*/ 8898 w 12219"/>
                <a:gd name="connsiteY0" fmla="*/ 29983 h 30300"/>
                <a:gd name="connsiteX1" fmla="*/ 12037 w 12219"/>
                <a:gd name="connsiteY1" fmla="*/ -317 h 30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219" h="30300">
                  <a:moveTo>
                    <a:pt x="8898" y="29983"/>
                  </a:moveTo>
                  <a:cubicBezTo>
                    <a:pt x="-1253" y="27701"/>
                    <a:pt x="-6186" y="6595"/>
                    <a:pt x="12037" y="-31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70" name="任意多边形: 形状 2569">
              <a:extLst>
                <a:ext uri="{FF2B5EF4-FFF2-40B4-BE49-F238E27FC236}">
                  <a16:creationId xmlns:a16="http://schemas.microsoft.com/office/drawing/2014/main" id="{E243D49F-F03B-12E2-927D-B3C905670550}"/>
                </a:ext>
              </a:extLst>
            </p:cNvPr>
            <p:cNvSpPr/>
            <p:nvPr/>
          </p:nvSpPr>
          <p:spPr>
            <a:xfrm flipV="1">
              <a:off x="8285469" y="5678879"/>
              <a:ext cx="19959" cy="6192"/>
            </a:xfrm>
            <a:custGeom>
              <a:avLst/>
              <a:gdLst>
                <a:gd name="connsiteX0" fmla="*/ 19776 w 19959"/>
                <a:gd name="connsiteY0" fmla="*/ -319 h 6192"/>
                <a:gd name="connsiteX1" fmla="*/ -184 w 19959"/>
                <a:gd name="connsiteY1" fmla="*/ 4706 h 6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959" h="6192">
                  <a:moveTo>
                    <a:pt x="19776" y="-319"/>
                  </a:moveTo>
                  <a:cubicBezTo>
                    <a:pt x="17265" y="3452"/>
                    <a:pt x="7394" y="8075"/>
                    <a:pt x="-184" y="470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71" name="任意多边形: 形状 2570">
              <a:extLst>
                <a:ext uri="{FF2B5EF4-FFF2-40B4-BE49-F238E27FC236}">
                  <a16:creationId xmlns:a16="http://schemas.microsoft.com/office/drawing/2014/main" id="{064ADAF3-E13B-7214-9470-2C430C22B45C}"/>
                </a:ext>
              </a:extLst>
            </p:cNvPr>
            <p:cNvSpPr/>
            <p:nvPr/>
          </p:nvSpPr>
          <p:spPr>
            <a:xfrm flipV="1">
              <a:off x="8331396" y="5599942"/>
              <a:ext cx="13800" cy="33492"/>
            </a:xfrm>
            <a:custGeom>
              <a:avLst/>
              <a:gdLst>
                <a:gd name="connsiteX0" fmla="*/ 13617 w 13800"/>
                <a:gd name="connsiteY0" fmla="*/ 33161 h 33492"/>
                <a:gd name="connsiteX1" fmla="*/ 8465 w 13800"/>
                <a:gd name="connsiteY1" fmla="*/ -331 h 33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800" h="33492">
                  <a:moveTo>
                    <a:pt x="13617" y="33161"/>
                  </a:moveTo>
                  <a:cubicBezTo>
                    <a:pt x="-99" y="30412"/>
                    <a:pt x="-6606" y="11121"/>
                    <a:pt x="8465" y="-33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72" name="任意多边形: 形状 2571">
              <a:extLst>
                <a:ext uri="{FF2B5EF4-FFF2-40B4-BE49-F238E27FC236}">
                  <a16:creationId xmlns:a16="http://schemas.microsoft.com/office/drawing/2014/main" id="{6B25DDE2-C794-9B9D-E465-D9DB3FAD02BE}"/>
                </a:ext>
              </a:extLst>
            </p:cNvPr>
            <p:cNvSpPr/>
            <p:nvPr/>
          </p:nvSpPr>
          <p:spPr>
            <a:xfrm flipV="1">
              <a:off x="8311365" y="5614975"/>
              <a:ext cx="19900" cy="39120"/>
            </a:xfrm>
            <a:custGeom>
              <a:avLst/>
              <a:gdLst>
                <a:gd name="connsiteX0" fmla="*/ 19718 w 19900"/>
                <a:gd name="connsiteY0" fmla="*/ 38704 h 39120"/>
                <a:gd name="connsiteX1" fmla="*/ 12143 w 19900"/>
                <a:gd name="connsiteY1" fmla="*/ -328 h 39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900" h="39120">
                  <a:moveTo>
                    <a:pt x="19718" y="38704"/>
                  </a:moveTo>
                  <a:cubicBezTo>
                    <a:pt x="3660" y="40439"/>
                    <a:pt x="-11723" y="16153"/>
                    <a:pt x="12143" y="-32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73" name="任意多边形: 形状 2572">
              <a:extLst>
                <a:ext uri="{FF2B5EF4-FFF2-40B4-BE49-F238E27FC236}">
                  <a16:creationId xmlns:a16="http://schemas.microsoft.com/office/drawing/2014/main" id="{0F3FEA9D-32D8-C83A-B31D-4AFBA23EB1C7}"/>
                </a:ext>
              </a:extLst>
            </p:cNvPr>
            <p:cNvSpPr/>
            <p:nvPr/>
          </p:nvSpPr>
          <p:spPr>
            <a:xfrm flipV="1">
              <a:off x="8301009" y="5641852"/>
              <a:ext cx="11920" cy="32564"/>
            </a:xfrm>
            <a:custGeom>
              <a:avLst/>
              <a:gdLst>
                <a:gd name="connsiteX0" fmla="*/ 11737 w 11920"/>
                <a:gd name="connsiteY0" fmla="*/ 32241 h 32564"/>
                <a:gd name="connsiteX1" fmla="*/ 10716 w 11920"/>
                <a:gd name="connsiteY1" fmla="*/ -324 h 32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920" h="32564">
                  <a:moveTo>
                    <a:pt x="11737" y="32241"/>
                  </a:moveTo>
                  <a:cubicBezTo>
                    <a:pt x="1497" y="31110"/>
                    <a:pt x="-8496" y="8033"/>
                    <a:pt x="10716" y="-32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74" name="任意多边形: 形状 2573">
              <a:extLst>
                <a:ext uri="{FF2B5EF4-FFF2-40B4-BE49-F238E27FC236}">
                  <a16:creationId xmlns:a16="http://schemas.microsoft.com/office/drawing/2014/main" id="{C6F732DC-45F0-981C-CD78-0E63F4228075}"/>
                </a:ext>
              </a:extLst>
            </p:cNvPr>
            <p:cNvSpPr/>
            <p:nvPr/>
          </p:nvSpPr>
          <p:spPr>
            <a:xfrm flipV="1">
              <a:off x="8295931" y="5668284"/>
              <a:ext cx="8188" cy="11168"/>
            </a:xfrm>
            <a:custGeom>
              <a:avLst/>
              <a:gdLst>
                <a:gd name="connsiteX0" fmla="*/ 8005 w 8188"/>
                <a:gd name="connsiteY0" fmla="*/ 10848 h 11168"/>
                <a:gd name="connsiteX1" fmla="*/ -156 w 8188"/>
                <a:gd name="connsiteY1" fmla="*/ -321 h 11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188" h="11168">
                  <a:moveTo>
                    <a:pt x="8005" y="10848"/>
                  </a:moveTo>
                  <a:cubicBezTo>
                    <a:pt x="3873" y="9920"/>
                    <a:pt x="-574" y="3757"/>
                    <a:pt x="-156" y="-32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75" name="任意多边形: 形状 2574">
              <a:extLst>
                <a:ext uri="{FF2B5EF4-FFF2-40B4-BE49-F238E27FC236}">
                  <a16:creationId xmlns:a16="http://schemas.microsoft.com/office/drawing/2014/main" id="{84713471-DD6E-3F70-D975-643A9F693276}"/>
                </a:ext>
              </a:extLst>
            </p:cNvPr>
            <p:cNvSpPr/>
            <p:nvPr/>
          </p:nvSpPr>
          <p:spPr>
            <a:xfrm flipV="1">
              <a:off x="8277845" y="5652432"/>
              <a:ext cx="23536" cy="3603"/>
            </a:xfrm>
            <a:custGeom>
              <a:avLst/>
              <a:gdLst>
                <a:gd name="connsiteX0" fmla="*/ 23352 w 23536"/>
                <a:gd name="connsiteY0" fmla="*/ 285 h 3603"/>
                <a:gd name="connsiteX1" fmla="*/ -184 w 23536"/>
                <a:gd name="connsiteY1" fmla="*/ -324 h 3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536" h="3603">
                  <a:moveTo>
                    <a:pt x="23352" y="285"/>
                  </a:moveTo>
                  <a:cubicBezTo>
                    <a:pt x="17011" y="4027"/>
                    <a:pt x="6017" y="4728"/>
                    <a:pt x="-184" y="-32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76" name="任意多边形: 形状 2575">
              <a:extLst>
                <a:ext uri="{FF2B5EF4-FFF2-40B4-BE49-F238E27FC236}">
                  <a16:creationId xmlns:a16="http://schemas.microsoft.com/office/drawing/2014/main" id="{7E9574D7-73E3-FB05-485D-0E7F7E2CD934}"/>
                </a:ext>
              </a:extLst>
            </p:cNvPr>
            <p:cNvSpPr/>
            <p:nvPr/>
          </p:nvSpPr>
          <p:spPr>
            <a:xfrm flipV="1">
              <a:off x="8280783" y="5625371"/>
              <a:ext cx="18009" cy="27959"/>
            </a:xfrm>
            <a:custGeom>
              <a:avLst/>
              <a:gdLst>
                <a:gd name="connsiteX0" fmla="*/ -184 w 18009"/>
                <a:gd name="connsiteY0" fmla="*/ 26630 h 27959"/>
                <a:gd name="connsiteX1" fmla="*/ 14865 w 18009"/>
                <a:gd name="connsiteY1" fmla="*/ -327 h 27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009" h="27959">
                  <a:moveTo>
                    <a:pt x="-184" y="26630"/>
                  </a:moveTo>
                  <a:cubicBezTo>
                    <a:pt x="6088" y="31370"/>
                    <a:pt x="25079" y="18796"/>
                    <a:pt x="14865" y="-32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77" name="任意多边形: 形状 2576">
              <a:extLst>
                <a:ext uri="{FF2B5EF4-FFF2-40B4-BE49-F238E27FC236}">
                  <a16:creationId xmlns:a16="http://schemas.microsoft.com/office/drawing/2014/main" id="{1C7FC687-E404-0CDC-E6FA-9B04C2F0601F}"/>
                </a:ext>
              </a:extLst>
            </p:cNvPr>
            <p:cNvSpPr/>
            <p:nvPr/>
          </p:nvSpPr>
          <p:spPr>
            <a:xfrm flipV="1">
              <a:off x="8297002" y="5631907"/>
              <a:ext cx="14618" cy="3342"/>
            </a:xfrm>
            <a:custGeom>
              <a:avLst/>
              <a:gdLst>
                <a:gd name="connsiteX0" fmla="*/ 14435 w 14618"/>
                <a:gd name="connsiteY0" fmla="*/ 2118 h 3342"/>
                <a:gd name="connsiteX1" fmla="*/ -183 w 14618"/>
                <a:gd name="connsiteY1" fmla="*/ -328 h 3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618" h="3342">
                  <a:moveTo>
                    <a:pt x="14435" y="2118"/>
                  </a:moveTo>
                  <a:cubicBezTo>
                    <a:pt x="11344" y="3258"/>
                    <a:pt x="4500" y="4056"/>
                    <a:pt x="-183" y="-32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78" name="任意多边形: 形状 2577">
              <a:extLst>
                <a:ext uri="{FF2B5EF4-FFF2-40B4-BE49-F238E27FC236}">
                  <a16:creationId xmlns:a16="http://schemas.microsoft.com/office/drawing/2014/main" id="{D317C545-E6E6-1CF4-6CF0-28CE58DAEF1C}"/>
                </a:ext>
              </a:extLst>
            </p:cNvPr>
            <p:cNvSpPr/>
            <p:nvPr/>
          </p:nvSpPr>
          <p:spPr>
            <a:xfrm flipV="1">
              <a:off x="8319003" y="5570533"/>
              <a:ext cx="20239" cy="44385"/>
            </a:xfrm>
            <a:custGeom>
              <a:avLst/>
              <a:gdLst>
                <a:gd name="connsiteX0" fmla="*/ 20057 w 20239"/>
                <a:gd name="connsiteY0" fmla="*/ 44049 h 44385"/>
                <a:gd name="connsiteX1" fmla="*/ 10178 w 20239"/>
                <a:gd name="connsiteY1" fmla="*/ -336 h 44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239" h="44385">
                  <a:moveTo>
                    <a:pt x="20057" y="44049"/>
                  </a:moveTo>
                  <a:cubicBezTo>
                    <a:pt x="6903" y="41763"/>
                    <a:pt x="-12320" y="20445"/>
                    <a:pt x="10178" y="-33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79" name="任意多边形: 形状 2578">
              <a:extLst>
                <a:ext uri="{FF2B5EF4-FFF2-40B4-BE49-F238E27FC236}">
                  <a16:creationId xmlns:a16="http://schemas.microsoft.com/office/drawing/2014/main" id="{36DEBFEE-CDF3-EF56-5830-30D2CD409731}"/>
                </a:ext>
              </a:extLst>
            </p:cNvPr>
            <p:cNvSpPr/>
            <p:nvPr/>
          </p:nvSpPr>
          <p:spPr>
            <a:xfrm flipV="1">
              <a:off x="8291141" y="5606556"/>
              <a:ext cx="24791" cy="15107"/>
            </a:xfrm>
            <a:custGeom>
              <a:avLst/>
              <a:gdLst>
                <a:gd name="connsiteX0" fmla="*/ -183 w 24791"/>
                <a:gd name="connsiteY0" fmla="*/ 12103 h 15107"/>
                <a:gd name="connsiteX1" fmla="*/ 24608 w 24791"/>
                <a:gd name="connsiteY1" fmla="*/ -332 h 15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791" h="15107">
                  <a:moveTo>
                    <a:pt x="-183" y="12103"/>
                  </a:moveTo>
                  <a:cubicBezTo>
                    <a:pt x="3880" y="18517"/>
                    <a:pt x="24616" y="13001"/>
                    <a:pt x="24608" y="-33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80" name="任意多边形: 形状 2579">
              <a:extLst>
                <a:ext uri="{FF2B5EF4-FFF2-40B4-BE49-F238E27FC236}">
                  <a16:creationId xmlns:a16="http://schemas.microsoft.com/office/drawing/2014/main" id="{2D3C6662-1493-A42D-B8C6-E5663337CFD5}"/>
                </a:ext>
              </a:extLst>
            </p:cNvPr>
            <p:cNvSpPr/>
            <p:nvPr/>
          </p:nvSpPr>
          <p:spPr>
            <a:xfrm flipV="1">
              <a:off x="8302068" y="5567438"/>
              <a:ext cx="18163" cy="19961"/>
            </a:xfrm>
            <a:custGeom>
              <a:avLst/>
              <a:gdLst>
                <a:gd name="connsiteX0" fmla="*/ -156 w 18163"/>
                <a:gd name="connsiteY0" fmla="*/ 19623 h 19961"/>
                <a:gd name="connsiteX1" fmla="*/ 17980 w 18163"/>
                <a:gd name="connsiteY1" fmla="*/ -309 h 19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163" h="19961">
                  <a:moveTo>
                    <a:pt x="-156" y="19623"/>
                  </a:moveTo>
                  <a:cubicBezTo>
                    <a:pt x="-710" y="13162"/>
                    <a:pt x="7152" y="-1075"/>
                    <a:pt x="17980" y="-30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81" name="任意多边形: 形状 2580">
              <a:extLst>
                <a:ext uri="{FF2B5EF4-FFF2-40B4-BE49-F238E27FC236}">
                  <a16:creationId xmlns:a16="http://schemas.microsoft.com/office/drawing/2014/main" id="{387F7658-1A87-647C-924C-1C2C9319472A}"/>
                </a:ext>
              </a:extLst>
            </p:cNvPr>
            <p:cNvSpPr/>
            <p:nvPr/>
          </p:nvSpPr>
          <p:spPr>
            <a:xfrm flipV="1">
              <a:off x="8259593" y="5489690"/>
              <a:ext cx="37712" cy="35770"/>
            </a:xfrm>
            <a:custGeom>
              <a:avLst/>
              <a:gdLst>
                <a:gd name="connsiteX0" fmla="*/ 3861 w 37712"/>
                <a:gd name="connsiteY0" fmla="*/ 35418 h 35770"/>
                <a:gd name="connsiteX1" fmla="*/ 13070 w 37712"/>
                <a:gd name="connsiteY1" fmla="*/ 1816 h 35770"/>
                <a:gd name="connsiteX2" fmla="*/ 37528 w 37712"/>
                <a:gd name="connsiteY2" fmla="*/ 14636 h 35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712" h="35770">
                  <a:moveTo>
                    <a:pt x="3861" y="35418"/>
                  </a:moveTo>
                  <a:cubicBezTo>
                    <a:pt x="-3666" y="24393"/>
                    <a:pt x="-739" y="8382"/>
                    <a:pt x="13070" y="1816"/>
                  </a:cubicBezTo>
                  <a:cubicBezTo>
                    <a:pt x="26877" y="-4755"/>
                    <a:pt x="36738" y="4793"/>
                    <a:pt x="37528" y="1463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82" name="任意多边形: 形状 2581">
              <a:extLst>
                <a:ext uri="{FF2B5EF4-FFF2-40B4-BE49-F238E27FC236}">
                  <a16:creationId xmlns:a16="http://schemas.microsoft.com/office/drawing/2014/main" id="{682206BF-9B64-3691-2473-2008F21D8685}"/>
                </a:ext>
              </a:extLst>
            </p:cNvPr>
            <p:cNvSpPr/>
            <p:nvPr/>
          </p:nvSpPr>
          <p:spPr>
            <a:xfrm flipV="1">
              <a:off x="8263415" y="5524933"/>
              <a:ext cx="11176" cy="28363"/>
            </a:xfrm>
            <a:custGeom>
              <a:avLst/>
              <a:gdLst>
                <a:gd name="connsiteX0" fmla="*/ 10992 w 11176"/>
                <a:gd name="connsiteY0" fmla="*/ 28017 h 28363"/>
                <a:gd name="connsiteX1" fmla="*/ 9356 w 11176"/>
                <a:gd name="connsiteY1" fmla="*/ -346 h 28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176" h="28363">
                  <a:moveTo>
                    <a:pt x="10992" y="28017"/>
                  </a:moveTo>
                  <a:cubicBezTo>
                    <a:pt x="-4204" y="22943"/>
                    <a:pt x="-3068" y="1531"/>
                    <a:pt x="9356" y="-34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83" name="任意多边形: 形状 2582">
              <a:extLst>
                <a:ext uri="{FF2B5EF4-FFF2-40B4-BE49-F238E27FC236}">
                  <a16:creationId xmlns:a16="http://schemas.microsoft.com/office/drawing/2014/main" id="{FBA419A1-3E05-43C1-A2EF-D715EA75C95A}"/>
                </a:ext>
              </a:extLst>
            </p:cNvPr>
            <p:cNvSpPr/>
            <p:nvPr/>
          </p:nvSpPr>
          <p:spPr>
            <a:xfrm flipV="1">
              <a:off x="8288998" y="5523742"/>
              <a:ext cx="24595" cy="20478"/>
            </a:xfrm>
            <a:custGeom>
              <a:avLst/>
              <a:gdLst>
                <a:gd name="connsiteX0" fmla="*/ -183 w 24595"/>
                <a:gd name="connsiteY0" fmla="*/ 20132 h 20478"/>
                <a:gd name="connsiteX1" fmla="*/ 24412 w 24595"/>
                <a:gd name="connsiteY1" fmla="*/ -347 h 20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595" h="20478">
                  <a:moveTo>
                    <a:pt x="-183" y="20132"/>
                  </a:moveTo>
                  <a:cubicBezTo>
                    <a:pt x="6097" y="18878"/>
                    <a:pt x="24285" y="10620"/>
                    <a:pt x="24412" y="-34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84" name="任意多边形: 形状 2583">
              <a:extLst>
                <a:ext uri="{FF2B5EF4-FFF2-40B4-BE49-F238E27FC236}">
                  <a16:creationId xmlns:a16="http://schemas.microsoft.com/office/drawing/2014/main" id="{FD742F96-F50E-BE49-D8D8-DBB2E237F077}"/>
                </a:ext>
              </a:extLst>
            </p:cNvPr>
            <p:cNvSpPr/>
            <p:nvPr/>
          </p:nvSpPr>
          <p:spPr>
            <a:xfrm flipV="1">
              <a:off x="8231287" y="5492548"/>
              <a:ext cx="29754" cy="19458"/>
            </a:xfrm>
            <a:custGeom>
              <a:avLst/>
              <a:gdLst>
                <a:gd name="connsiteX0" fmla="*/ 1448 w 29754"/>
                <a:gd name="connsiteY0" fmla="*/ 19105 h 19458"/>
                <a:gd name="connsiteX1" fmla="*/ 29570 w 29754"/>
                <a:gd name="connsiteY1" fmla="*/ 749 h 19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754" h="19458">
                  <a:moveTo>
                    <a:pt x="1448" y="19105"/>
                  </a:moveTo>
                  <a:cubicBezTo>
                    <a:pt x="-6129" y="15737"/>
                    <a:pt x="14273" y="-5355"/>
                    <a:pt x="29570" y="74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85" name="任意多边形: 形状 2584">
              <a:extLst>
                <a:ext uri="{FF2B5EF4-FFF2-40B4-BE49-F238E27FC236}">
                  <a16:creationId xmlns:a16="http://schemas.microsoft.com/office/drawing/2014/main" id="{C0895BA0-A381-BB55-4BEA-D1549E28DD9E}"/>
                </a:ext>
              </a:extLst>
            </p:cNvPr>
            <p:cNvSpPr/>
            <p:nvPr/>
          </p:nvSpPr>
          <p:spPr>
            <a:xfrm flipV="1">
              <a:off x="8244658" y="5511598"/>
              <a:ext cx="17652" cy="30065"/>
            </a:xfrm>
            <a:custGeom>
              <a:avLst/>
              <a:gdLst>
                <a:gd name="connsiteX0" fmla="*/ 4389 w 17652"/>
                <a:gd name="connsiteY0" fmla="*/ 29717 h 30065"/>
                <a:gd name="connsiteX1" fmla="*/ 17468 w 17652"/>
                <a:gd name="connsiteY1" fmla="*/ -349 h 3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652" h="30065">
                  <a:moveTo>
                    <a:pt x="4389" y="29717"/>
                  </a:moveTo>
                  <a:cubicBezTo>
                    <a:pt x="-1312" y="22435"/>
                    <a:pt x="-5795" y="6762"/>
                    <a:pt x="17468" y="-34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86" name="任意多边形: 形状 2585">
              <a:extLst>
                <a:ext uri="{FF2B5EF4-FFF2-40B4-BE49-F238E27FC236}">
                  <a16:creationId xmlns:a16="http://schemas.microsoft.com/office/drawing/2014/main" id="{FE1E4BF7-7BCC-1D05-0507-8D2309881C78}"/>
                </a:ext>
              </a:extLst>
            </p:cNvPr>
            <p:cNvSpPr/>
            <p:nvPr/>
          </p:nvSpPr>
          <p:spPr>
            <a:xfrm flipV="1">
              <a:off x="8225133" y="5534926"/>
              <a:ext cx="35362" cy="27165"/>
            </a:xfrm>
            <a:custGeom>
              <a:avLst/>
              <a:gdLst>
                <a:gd name="connsiteX0" fmla="*/ 32486 w 35362"/>
                <a:gd name="connsiteY0" fmla="*/ 6096 h 27165"/>
                <a:gd name="connsiteX1" fmla="*/ 13007 w 35362"/>
                <a:gd name="connsiteY1" fmla="*/ 26060 h 27165"/>
                <a:gd name="connsiteX2" fmla="*/ 8265 w 35362"/>
                <a:gd name="connsiteY2" fmla="*/ -343 h 27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362" h="27165">
                  <a:moveTo>
                    <a:pt x="32486" y="6096"/>
                  </a:moveTo>
                  <a:cubicBezTo>
                    <a:pt x="39779" y="10733"/>
                    <a:pt x="31910" y="30967"/>
                    <a:pt x="13007" y="26060"/>
                  </a:cubicBezTo>
                  <a:cubicBezTo>
                    <a:pt x="-5895" y="21152"/>
                    <a:pt x="-1686" y="-570"/>
                    <a:pt x="8265" y="-34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87" name="任意多边形: 形状 2586">
              <a:extLst>
                <a:ext uri="{FF2B5EF4-FFF2-40B4-BE49-F238E27FC236}">
                  <a16:creationId xmlns:a16="http://schemas.microsoft.com/office/drawing/2014/main" id="{1695B638-5C9B-E555-9FD9-FBAB45D7F108}"/>
                </a:ext>
              </a:extLst>
            </p:cNvPr>
            <p:cNvSpPr/>
            <p:nvPr/>
          </p:nvSpPr>
          <p:spPr>
            <a:xfrm flipV="1">
              <a:off x="8217490" y="5496953"/>
              <a:ext cx="27341" cy="31716"/>
            </a:xfrm>
            <a:custGeom>
              <a:avLst/>
              <a:gdLst>
                <a:gd name="connsiteX0" fmla="*/ 4886 w 27341"/>
                <a:gd name="connsiteY0" fmla="*/ 31366 h 31716"/>
                <a:gd name="connsiteX1" fmla="*/ 27157 w 27341"/>
                <a:gd name="connsiteY1" fmla="*/ 1196 h 31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7341" h="31716">
                  <a:moveTo>
                    <a:pt x="4886" y="31366"/>
                  </a:moveTo>
                  <a:cubicBezTo>
                    <a:pt x="-7343" y="24956"/>
                    <a:pt x="3501" y="-7781"/>
                    <a:pt x="27157" y="119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88" name="任意多边形: 形状 2587">
              <a:extLst>
                <a:ext uri="{FF2B5EF4-FFF2-40B4-BE49-F238E27FC236}">
                  <a16:creationId xmlns:a16="http://schemas.microsoft.com/office/drawing/2014/main" id="{F244986B-F8C3-CD58-80BE-20F76B5A03CE}"/>
                </a:ext>
              </a:extLst>
            </p:cNvPr>
            <p:cNvSpPr/>
            <p:nvPr/>
          </p:nvSpPr>
          <p:spPr>
            <a:xfrm flipV="1">
              <a:off x="8186904" y="5504930"/>
              <a:ext cx="33216" cy="28478"/>
            </a:xfrm>
            <a:custGeom>
              <a:avLst/>
              <a:gdLst>
                <a:gd name="connsiteX0" fmla="*/ 9516 w 33216"/>
                <a:gd name="connsiteY0" fmla="*/ 28129 h 28478"/>
                <a:gd name="connsiteX1" fmla="*/ 11638 w 33216"/>
                <a:gd name="connsiteY1" fmla="*/ 104 h 28478"/>
                <a:gd name="connsiteX2" fmla="*/ 32966 w 33216"/>
                <a:gd name="connsiteY2" fmla="*/ 15718 h 2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216" h="28478">
                  <a:moveTo>
                    <a:pt x="9516" y="28129"/>
                  </a:moveTo>
                  <a:cubicBezTo>
                    <a:pt x="-3936" y="24937"/>
                    <a:pt x="-3556" y="3190"/>
                    <a:pt x="11638" y="104"/>
                  </a:cubicBezTo>
                  <a:cubicBezTo>
                    <a:pt x="26834" y="-2991"/>
                    <a:pt x="33788" y="10573"/>
                    <a:pt x="32966" y="1571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89" name="任意多边形: 形状 2588">
              <a:extLst>
                <a:ext uri="{FF2B5EF4-FFF2-40B4-BE49-F238E27FC236}">
                  <a16:creationId xmlns:a16="http://schemas.microsoft.com/office/drawing/2014/main" id="{556D04E2-54EF-7852-A1CE-F5A3A519C40C}"/>
                </a:ext>
              </a:extLst>
            </p:cNvPr>
            <p:cNvSpPr/>
            <p:nvPr/>
          </p:nvSpPr>
          <p:spPr>
            <a:xfrm flipV="1">
              <a:off x="8161545" y="5510526"/>
              <a:ext cx="28954" cy="28625"/>
            </a:xfrm>
            <a:custGeom>
              <a:avLst/>
              <a:gdLst>
                <a:gd name="connsiteX0" fmla="*/ 9276 w 28954"/>
                <a:gd name="connsiteY0" fmla="*/ 28277 h 28625"/>
                <a:gd name="connsiteX1" fmla="*/ 5413 w 28954"/>
                <a:gd name="connsiteY1" fmla="*/ 2406 h 28625"/>
                <a:gd name="connsiteX2" fmla="*/ 28768 w 28954"/>
                <a:gd name="connsiteY2" fmla="*/ 10487 h 28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954" h="28625">
                  <a:moveTo>
                    <a:pt x="9276" y="28277"/>
                  </a:moveTo>
                  <a:cubicBezTo>
                    <a:pt x="-1146" y="26435"/>
                    <a:pt x="-3722" y="8191"/>
                    <a:pt x="5413" y="2406"/>
                  </a:cubicBezTo>
                  <a:cubicBezTo>
                    <a:pt x="14543" y="-3377"/>
                    <a:pt x="24736" y="241"/>
                    <a:pt x="28768" y="1048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90" name="任意多边形: 形状 2589">
              <a:extLst>
                <a:ext uri="{FF2B5EF4-FFF2-40B4-BE49-F238E27FC236}">
                  <a16:creationId xmlns:a16="http://schemas.microsoft.com/office/drawing/2014/main" id="{E4156703-664A-AAC5-D59E-C038B8AC2047}"/>
                </a:ext>
              </a:extLst>
            </p:cNvPr>
            <p:cNvSpPr/>
            <p:nvPr/>
          </p:nvSpPr>
          <p:spPr>
            <a:xfrm flipV="1">
              <a:off x="8206574" y="5532910"/>
              <a:ext cx="18584" cy="20234"/>
            </a:xfrm>
            <a:custGeom>
              <a:avLst/>
              <a:gdLst>
                <a:gd name="connsiteX0" fmla="*/ 2110 w 18584"/>
                <a:gd name="connsiteY0" fmla="*/ 19889 h 20234"/>
                <a:gd name="connsiteX1" fmla="*/ 18399 w 18584"/>
                <a:gd name="connsiteY1" fmla="*/ 40 h 20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584" h="20234">
                  <a:moveTo>
                    <a:pt x="2110" y="19889"/>
                  </a:moveTo>
                  <a:cubicBezTo>
                    <a:pt x="-4716" y="11687"/>
                    <a:pt x="4557" y="-2899"/>
                    <a:pt x="18399" y="4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91" name="任意多边形: 形状 2590">
              <a:extLst>
                <a:ext uri="{FF2B5EF4-FFF2-40B4-BE49-F238E27FC236}">
                  <a16:creationId xmlns:a16="http://schemas.microsoft.com/office/drawing/2014/main" id="{A2DB6336-F8C8-7456-144B-DEACAD1CB85B}"/>
                </a:ext>
              </a:extLst>
            </p:cNvPr>
            <p:cNvSpPr/>
            <p:nvPr/>
          </p:nvSpPr>
          <p:spPr>
            <a:xfrm flipV="1">
              <a:off x="8235896" y="5528691"/>
              <a:ext cx="2903" cy="7909"/>
            </a:xfrm>
            <a:custGeom>
              <a:avLst/>
              <a:gdLst>
                <a:gd name="connsiteX0" fmla="*/ -185 w 2903"/>
                <a:gd name="connsiteY0" fmla="*/ -347 h 7909"/>
                <a:gd name="connsiteX1" fmla="*/ 2376 w 2903"/>
                <a:gd name="connsiteY1" fmla="*/ 7562 h 7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03" h="7909">
                  <a:moveTo>
                    <a:pt x="-185" y="-347"/>
                  </a:moveTo>
                  <a:cubicBezTo>
                    <a:pt x="2211" y="860"/>
                    <a:pt x="3337" y="4778"/>
                    <a:pt x="2376" y="756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92" name="任意多边形: 形状 2591">
              <a:extLst>
                <a:ext uri="{FF2B5EF4-FFF2-40B4-BE49-F238E27FC236}">
                  <a16:creationId xmlns:a16="http://schemas.microsoft.com/office/drawing/2014/main" id="{B9F12B23-74C7-58B8-8C95-04D167E9ACCA}"/>
                </a:ext>
              </a:extLst>
            </p:cNvPr>
            <p:cNvSpPr/>
            <p:nvPr/>
          </p:nvSpPr>
          <p:spPr>
            <a:xfrm flipV="1">
              <a:off x="8143425" y="5513621"/>
              <a:ext cx="20158" cy="21210"/>
            </a:xfrm>
            <a:custGeom>
              <a:avLst/>
              <a:gdLst>
                <a:gd name="connsiteX0" fmla="*/ 5607 w 20158"/>
                <a:gd name="connsiteY0" fmla="*/ 20862 h 21210"/>
                <a:gd name="connsiteX1" fmla="*/ 19972 w 20158"/>
                <a:gd name="connsiteY1" fmla="*/ 1419 h 21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158" h="21210">
                  <a:moveTo>
                    <a:pt x="5607" y="20862"/>
                  </a:moveTo>
                  <a:cubicBezTo>
                    <a:pt x="-5788" y="19636"/>
                    <a:pt x="-51" y="-7410"/>
                    <a:pt x="19972" y="141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93" name="任意多边形: 形状 2592">
              <a:extLst>
                <a:ext uri="{FF2B5EF4-FFF2-40B4-BE49-F238E27FC236}">
                  <a16:creationId xmlns:a16="http://schemas.microsoft.com/office/drawing/2014/main" id="{666867E6-B53C-36A0-634F-A503C40A3BA7}"/>
                </a:ext>
              </a:extLst>
            </p:cNvPr>
            <p:cNvSpPr/>
            <p:nvPr/>
          </p:nvSpPr>
          <p:spPr>
            <a:xfrm flipV="1">
              <a:off x="8204112" y="5547316"/>
              <a:ext cx="7909" cy="19980"/>
            </a:xfrm>
            <a:custGeom>
              <a:avLst/>
              <a:gdLst>
                <a:gd name="connsiteX0" fmla="*/ 5405 w 7909"/>
                <a:gd name="connsiteY0" fmla="*/ 19638 h 19980"/>
                <a:gd name="connsiteX1" fmla="*/ 7724 w 7909"/>
                <a:gd name="connsiteY1" fmla="*/ -343 h 19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909" h="19980">
                  <a:moveTo>
                    <a:pt x="5405" y="19638"/>
                  </a:moveTo>
                  <a:cubicBezTo>
                    <a:pt x="-2404" y="18054"/>
                    <a:pt x="-2390" y="890"/>
                    <a:pt x="7724" y="-34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94" name="任意多边形: 形状 2593">
              <a:extLst>
                <a:ext uri="{FF2B5EF4-FFF2-40B4-BE49-F238E27FC236}">
                  <a16:creationId xmlns:a16="http://schemas.microsoft.com/office/drawing/2014/main" id="{1AE5BE54-6BE4-61FA-F88F-196F56896D25}"/>
                </a:ext>
              </a:extLst>
            </p:cNvPr>
            <p:cNvSpPr/>
            <p:nvPr/>
          </p:nvSpPr>
          <p:spPr>
            <a:xfrm flipV="1">
              <a:off x="8176879" y="5538982"/>
              <a:ext cx="27474" cy="20737"/>
            </a:xfrm>
            <a:custGeom>
              <a:avLst/>
              <a:gdLst>
                <a:gd name="connsiteX0" fmla="*/ 610 w 27474"/>
                <a:gd name="connsiteY0" fmla="*/ 20393 h 20737"/>
                <a:gd name="connsiteX1" fmla="*/ 27288 w 27474"/>
                <a:gd name="connsiteY1" fmla="*/ 1051 h 20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7474" h="20737">
                  <a:moveTo>
                    <a:pt x="610" y="20393"/>
                  </a:moveTo>
                  <a:cubicBezTo>
                    <a:pt x="-3518" y="11302"/>
                    <a:pt x="8867" y="-5248"/>
                    <a:pt x="27288" y="105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95" name="任意多边形: 形状 2594">
              <a:extLst>
                <a:ext uri="{FF2B5EF4-FFF2-40B4-BE49-F238E27FC236}">
                  <a16:creationId xmlns:a16="http://schemas.microsoft.com/office/drawing/2014/main" id="{4CFBFFCD-289B-8D1C-C18D-B6E0D4E02634}"/>
                </a:ext>
              </a:extLst>
            </p:cNvPr>
            <p:cNvSpPr/>
            <p:nvPr/>
          </p:nvSpPr>
          <p:spPr>
            <a:xfrm flipV="1">
              <a:off x="8176995" y="5553031"/>
              <a:ext cx="5238" cy="17967"/>
            </a:xfrm>
            <a:custGeom>
              <a:avLst/>
              <a:gdLst>
                <a:gd name="connsiteX0" fmla="*/ 4185 w 5238"/>
                <a:gd name="connsiteY0" fmla="*/ 17626 h 17967"/>
                <a:gd name="connsiteX1" fmla="*/ 5053 w 5238"/>
                <a:gd name="connsiteY1" fmla="*/ -342 h 17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238" h="17967">
                  <a:moveTo>
                    <a:pt x="4185" y="17626"/>
                  </a:moveTo>
                  <a:cubicBezTo>
                    <a:pt x="-1662" y="13980"/>
                    <a:pt x="-1905" y="2427"/>
                    <a:pt x="5053" y="-34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96" name="任意多边形: 形状 2595">
              <a:extLst>
                <a:ext uri="{FF2B5EF4-FFF2-40B4-BE49-F238E27FC236}">
                  <a16:creationId xmlns:a16="http://schemas.microsoft.com/office/drawing/2014/main" id="{C9584D32-3AAC-F6AF-4A87-445D6463A176}"/>
                </a:ext>
              </a:extLst>
            </p:cNvPr>
            <p:cNvSpPr/>
            <p:nvPr/>
          </p:nvSpPr>
          <p:spPr>
            <a:xfrm flipV="1">
              <a:off x="8299551" y="5699002"/>
              <a:ext cx="26063" cy="29259"/>
            </a:xfrm>
            <a:custGeom>
              <a:avLst/>
              <a:gdLst>
                <a:gd name="connsiteX0" fmla="*/ 5813 w 26063"/>
                <a:gd name="connsiteY0" fmla="*/ 28946 h 29259"/>
                <a:gd name="connsiteX1" fmla="*/ 25880 w 26063"/>
                <a:gd name="connsiteY1" fmla="*/ 449 h 29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063" h="29259">
                  <a:moveTo>
                    <a:pt x="5813" y="28946"/>
                  </a:moveTo>
                  <a:cubicBezTo>
                    <a:pt x="-7711" y="20915"/>
                    <a:pt x="2779" y="-5069"/>
                    <a:pt x="25880" y="44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97" name="任意多边形: 形状 2596">
              <a:extLst>
                <a:ext uri="{FF2B5EF4-FFF2-40B4-BE49-F238E27FC236}">
                  <a16:creationId xmlns:a16="http://schemas.microsoft.com/office/drawing/2014/main" id="{61F50393-BF35-3EAC-C360-91AB729AE3F9}"/>
                </a:ext>
              </a:extLst>
            </p:cNvPr>
            <p:cNvSpPr/>
            <p:nvPr/>
          </p:nvSpPr>
          <p:spPr>
            <a:xfrm flipV="1">
              <a:off x="8300998" y="5725553"/>
              <a:ext cx="7407" cy="22342"/>
            </a:xfrm>
            <a:custGeom>
              <a:avLst/>
              <a:gdLst>
                <a:gd name="connsiteX0" fmla="*/ 7224 w 7407"/>
                <a:gd name="connsiteY0" fmla="*/ 22033 h 22342"/>
                <a:gd name="connsiteX1" fmla="*/ 1233 w 7407"/>
                <a:gd name="connsiteY1" fmla="*/ -309 h 22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07" h="22342">
                  <a:moveTo>
                    <a:pt x="7224" y="22033"/>
                  </a:moveTo>
                  <a:cubicBezTo>
                    <a:pt x="244" y="17467"/>
                    <a:pt x="-1922" y="6314"/>
                    <a:pt x="1233" y="-30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98" name="任意多边形: 形状 2597">
              <a:extLst>
                <a:ext uri="{FF2B5EF4-FFF2-40B4-BE49-F238E27FC236}">
                  <a16:creationId xmlns:a16="http://schemas.microsoft.com/office/drawing/2014/main" id="{1F799EA8-0A44-F890-CDF1-C9ECDDD13F9F}"/>
                </a:ext>
              </a:extLst>
            </p:cNvPr>
            <p:cNvSpPr/>
            <p:nvPr/>
          </p:nvSpPr>
          <p:spPr>
            <a:xfrm flipV="1">
              <a:off x="8281616" y="5723818"/>
              <a:ext cx="22708" cy="5923"/>
            </a:xfrm>
            <a:custGeom>
              <a:avLst/>
              <a:gdLst>
                <a:gd name="connsiteX0" fmla="*/ -184 w 22708"/>
                <a:gd name="connsiteY0" fmla="*/ 2093 h 5923"/>
                <a:gd name="connsiteX1" fmla="*/ 22525 w 22708"/>
                <a:gd name="connsiteY1" fmla="*/ -311 h 5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708" h="5923">
                  <a:moveTo>
                    <a:pt x="-184" y="2093"/>
                  </a:moveTo>
                  <a:cubicBezTo>
                    <a:pt x="4869" y="7061"/>
                    <a:pt x="16671" y="7211"/>
                    <a:pt x="22525" y="-31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99" name="任意多边形: 形状 2598">
              <a:extLst>
                <a:ext uri="{FF2B5EF4-FFF2-40B4-BE49-F238E27FC236}">
                  <a16:creationId xmlns:a16="http://schemas.microsoft.com/office/drawing/2014/main" id="{AA009C16-2DCA-7F7F-D87F-B047B8193FBD}"/>
                </a:ext>
              </a:extLst>
            </p:cNvPr>
            <p:cNvSpPr/>
            <p:nvPr/>
          </p:nvSpPr>
          <p:spPr>
            <a:xfrm flipV="1">
              <a:off x="8281259" y="5701880"/>
              <a:ext cx="19190" cy="3789"/>
            </a:xfrm>
            <a:custGeom>
              <a:avLst/>
              <a:gdLst>
                <a:gd name="connsiteX0" fmla="*/ -184 w 19190"/>
                <a:gd name="connsiteY0" fmla="*/ -315 h 3789"/>
                <a:gd name="connsiteX1" fmla="*/ 19007 w 19190"/>
                <a:gd name="connsiteY1" fmla="*/ 322 h 3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90" h="3789">
                  <a:moveTo>
                    <a:pt x="-184" y="-315"/>
                  </a:moveTo>
                  <a:cubicBezTo>
                    <a:pt x="4303" y="4193"/>
                    <a:pt x="14622" y="5013"/>
                    <a:pt x="19007" y="32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00" name="任意多边形: 形状 2599">
              <a:extLst>
                <a:ext uri="{FF2B5EF4-FFF2-40B4-BE49-F238E27FC236}">
                  <a16:creationId xmlns:a16="http://schemas.microsoft.com/office/drawing/2014/main" id="{D1A89286-E9C3-AB27-3964-7227F16B7E9E}"/>
                </a:ext>
              </a:extLst>
            </p:cNvPr>
            <p:cNvSpPr/>
            <p:nvPr/>
          </p:nvSpPr>
          <p:spPr>
            <a:xfrm flipV="1">
              <a:off x="8861993" y="5749491"/>
              <a:ext cx="30414" cy="44123"/>
            </a:xfrm>
            <a:custGeom>
              <a:avLst/>
              <a:gdLst>
                <a:gd name="connsiteX0" fmla="*/ 30243 w 30414"/>
                <a:gd name="connsiteY0" fmla="*/ 40376 h 44123"/>
                <a:gd name="connsiteX1" fmla="*/ 15369 w 30414"/>
                <a:gd name="connsiteY1" fmla="*/ -302 h 44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414" h="44123">
                  <a:moveTo>
                    <a:pt x="30243" y="40376"/>
                  </a:moveTo>
                  <a:cubicBezTo>
                    <a:pt x="2403" y="57460"/>
                    <a:pt x="-13998" y="5776"/>
                    <a:pt x="15369" y="-30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01" name="任意多边形: 形状 2600">
              <a:extLst>
                <a:ext uri="{FF2B5EF4-FFF2-40B4-BE49-F238E27FC236}">
                  <a16:creationId xmlns:a16="http://schemas.microsoft.com/office/drawing/2014/main" id="{0BBBE5E4-23E5-F786-FAC5-03420C35AA3C}"/>
                </a:ext>
              </a:extLst>
            </p:cNvPr>
            <p:cNvSpPr/>
            <p:nvPr/>
          </p:nvSpPr>
          <p:spPr>
            <a:xfrm flipV="1">
              <a:off x="8855657" y="5779964"/>
              <a:ext cx="14461" cy="25387"/>
            </a:xfrm>
            <a:custGeom>
              <a:avLst/>
              <a:gdLst>
                <a:gd name="connsiteX0" fmla="*/ 6932 w 14461"/>
                <a:gd name="connsiteY0" fmla="*/ 25089 h 25387"/>
                <a:gd name="connsiteX1" fmla="*/ 14290 w 14461"/>
                <a:gd name="connsiteY1" fmla="*/ -265 h 25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461" h="25387">
                  <a:moveTo>
                    <a:pt x="6932" y="25089"/>
                  </a:moveTo>
                  <a:cubicBezTo>
                    <a:pt x="-4167" y="19594"/>
                    <a:pt x="-2661" y="-1235"/>
                    <a:pt x="14290" y="-26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02" name="任意多边形: 形状 2601">
              <a:extLst>
                <a:ext uri="{FF2B5EF4-FFF2-40B4-BE49-F238E27FC236}">
                  <a16:creationId xmlns:a16="http://schemas.microsoft.com/office/drawing/2014/main" id="{B807C5FD-AEB2-4518-D6BC-9F9FE7C483B1}"/>
                </a:ext>
              </a:extLst>
            </p:cNvPr>
            <p:cNvSpPr/>
            <p:nvPr/>
          </p:nvSpPr>
          <p:spPr>
            <a:xfrm flipV="1">
              <a:off x="8859068" y="5805087"/>
              <a:ext cx="31303" cy="36675"/>
            </a:xfrm>
            <a:custGeom>
              <a:avLst/>
              <a:gdLst>
                <a:gd name="connsiteX0" fmla="*/ 6736 w 31303"/>
                <a:gd name="connsiteY0" fmla="*/ 36383 h 36675"/>
                <a:gd name="connsiteX1" fmla="*/ 31132 w 31303"/>
                <a:gd name="connsiteY1" fmla="*/ 2694 h 3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303" h="36675">
                  <a:moveTo>
                    <a:pt x="6736" y="36383"/>
                  </a:moveTo>
                  <a:cubicBezTo>
                    <a:pt x="-10041" y="27955"/>
                    <a:pt x="5938" y="-11298"/>
                    <a:pt x="31132" y="269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03" name="任意多边形: 形状 2602">
              <a:extLst>
                <a:ext uri="{FF2B5EF4-FFF2-40B4-BE49-F238E27FC236}">
                  <a16:creationId xmlns:a16="http://schemas.microsoft.com/office/drawing/2014/main" id="{3D814FF8-A35B-4976-3FF0-6B85B34967D6}"/>
                </a:ext>
              </a:extLst>
            </p:cNvPr>
            <p:cNvSpPr/>
            <p:nvPr/>
          </p:nvSpPr>
          <p:spPr>
            <a:xfrm flipV="1">
              <a:off x="8874669" y="5841043"/>
              <a:ext cx="36401" cy="27661"/>
            </a:xfrm>
            <a:custGeom>
              <a:avLst/>
              <a:gdLst>
                <a:gd name="connsiteX0" fmla="*/ 1017 w 36401"/>
                <a:gd name="connsiteY0" fmla="*/ 27375 h 27661"/>
                <a:gd name="connsiteX1" fmla="*/ 36230 w 36401"/>
                <a:gd name="connsiteY1" fmla="*/ 11608 h 27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401" h="27661">
                  <a:moveTo>
                    <a:pt x="1017" y="27375"/>
                  </a:moveTo>
                  <a:cubicBezTo>
                    <a:pt x="-6717" y="14306"/>
                    <a:pt x="25420" y="-17482"/>
                    <a:pt x="36230" y="1160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04" name="任意多边形: 形状 2603">
              <a:extLst>
                <a:ext uri="{FF2B5EF4-FFF2-40B4-BE49-F238E27FC236}">
                  <a16:creationId xmlns:a16="http://schemas.microsoft.com/office/drawing/2014/main" id="{85212E35-8FC3-105D-D146-156975589128}"/>
                </a:ext>
              </a:extLst>
            </p:cNvPr>
            <p:cNvSpPr/>
            <p:nvPr/>
          </p:nvSpPr>
          <p:spPr>
            <a:xfrm flipV="1">
              <a:off x="8898707" y="5868547"/>
              <a:ext cx="42565" cy="29590"/>
            </a:xfrm>
            <a:custGeom>
              <a:avLst/>
              <a:gdLst>
                <a:gd name="connsiteX0" fmla="*/ -161 w 42565"/>
                <a:gd name="connsiteY0" fmla="*/ 29309 h 29590"/>
                <a:gd name="connsiteX1" fmla="*/ 42395 w 42565"/>
                <a:gd name="connsiteY1" fmla="*/ 10522 h 29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565" h="29590">
                  <a:moveTo>
                    <a:pt x="-161" y="29309"/>
                  </a:moveTo>
                  <a:cubicBezTo>
                    <a:pt x="-819" y="8496"/>
                    <a:pt x="31615" y="-14231"/>
                    <a:pt x="42395" y="1052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05" name="任意多边形: 形状 2604">
              <a:extLst>
                <a:ext uri="{FF2B5EF4-FFF2-40B4-BE49-F238E27FC236}">
                  <a16:creationId xmlns:a16="http://schemas.microsoft.com/office/drawing/2014/main" id="{1ED5EBBF-117E-10E3-E6EB-A200CD08BB43}"/>
                </a:ext>
              </a:extLst>
            </p:cNvPr>
            <p:cNvSpPr/>
            <p:nvPr/>
          </p:nvSpPr>
          <p:spPr>
            <a:xfrm flipV="1">
              <a:off x="8924078" y="5898194"/>
              <a:ext cx="41425" cy="27865"/>
            </a:xfrm>
            <a:custGeom>
              <a:avLst/>
              <a:gdLst>
                <a:gd name="connsiteX0" fmla="*/ -170 w 41425"/>
                <a:gd name="connsiteY0" fmla="*/ 27590 h 27865"/>
                <a:gd name="connsiteX1" fmla="*/ 41256 w 41425"/>
                <a:gd name="connsiteY1" fmla="*/ 7888 h 27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425" h="27865">
                  <a:moveTo>
                    <a:pt x="-170" y="27590"/>
                  </a:moveTo>
                  <a:cubicBezTo>
                    <a:pt x="424" y="13058"/>
                    <a:pt x="29125" y="-13835"/>
                    <a:pt x="41256" y="788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06" name="任意多边形: 形状 2605">
              <a:extLst>
                <a:ext uri="{FF2B5EF4-FFF2-40B4-BE49-F238E27FC236}">
                  <a16:creationId xmlns:a16="http://schemas.microsoft.com/office/drawing/2014/main" id="{B54F51D8-DE71-A7B9-CD0C-29F08AF5B360}"/>
                </a:ext>
              </a:extLst>
            </p:cNvPr>
            <p:cNvSpPr/>
            <p:nvPr/>
          </p:nvSpPr>
          <p:spPr>
            <a:xfrm flipV="1">
              <a:off x="8872110" y="5686381"/>
              <a:ext cx="32587" cy="33448"/>
            </a:xfrm>
            <a:custGeom>
              <a:avLst/>
              <a:gdLst>
                <a:gd name="connsiteX0" fmla="*/ 242 w 32587"/>
                <a:gd name="connsiteY0" fmla="*/ 33133 h 33448"/>
                <a:gd name="connsiteX1" fmla="*/ 32416 w 32587"/>
                <a:gd name="connsiteY1" fmla="*/ -315 h 33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587" h="33448">
                  <a:moveTo>
                    <a:pt x="242" y="33133"/>
                  </a:moveTo>
                  <a:cubicBezTo>
                    <a:pt x="-2723" y="18130"/>
                    <a:pt x="10502" y="3766"/>
                    <a:pt x="32416" y="-31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07" name="任意多边形: 形状 2606">
              <a:extLst>
                <a:ext uri="{FF2B5EF4-FFF2-40B4-BE49-F238E27FC236}">
                  <a16:creationId xmlns:a16="http://schemas.microsoft.com/office/drawing/2014/main" id="{99C4DD82-E010-AFA0-62B0-50B80552AF63}"/>
                </a:ext>
              </a:extLst>
            </p:cNvPr>
            <p:cNvSpPr/>
            <p:nvPr/>
          </p:nvSpPr>
          <p:spPr>
            <a:xfrm flipV="1">
              <a:off x="8818674" y="5688643"/>
              <a:ext cx="39018" cy="22579"/>
            </a:xfrm>
            <a:custGeom>
              <a:avLst/>
              <a:gdLst>
                <a:gd name="connsiteX0" fmla="*/ 38080 w 39018"/>
                <a:gd name="connsiteY0" fmla="*/ 22264 h 22579"/>
                <a:gd name="connsiteX1" fmla="*/ -172 w 39018"/>
                <a:gd name="connsiteY1" fmla="*/ 10015 h 22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018" h="22579">
                  <a:moveTo>
                    <a:pt x="38080" y="22264"/>
                  </a:moveTo>
                  <a:cubicBezTo>
                    <a:pt x="44529" y="8381"/>
                    <a:pt x="8412" y="-13392"/>
                    <a:pt x="-172" y="1001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08" name="任意多边形: 形状 2607">
              <a:extLst>
                <a:ext uri="{FF2B5EF4-FFF2-40B4-BE49-F238E27FC236}">
                  <a16:creationId xmlns:a16="http://schemas.microsoft.com/office/drawing/2014/main" id="{095257CA-7A40-5876-5D19-056FBF469E5D}"/>
                </a:ext>
              </a:extLst>
            </p:cNvPr>
            <p:cNvSpPr/>
            <p:nvPr/>
          </p:nvSpPr>
          <p:spPr>
            <a:xfrm flipV="1">
              <a:off x="8844425" y="5708408"/>
              <a:ext cx="40933" cy="12799"/>
            </a:xfrm>
            <a:custGeom>
              <a:avLst/>
              <a:gdLst>
                <a:gd name="connsiteX0" fmla="*/ -172 w 40933"/>
                <a:gd name="connsiteY0" fmla="*/ 12486 h 12799"/>
                <a:gd name="connsiteX1" fmla="*/ 40762 w 40933"/>
                <a:gd name="connsiteY1" fmla="*/ 8338 h 12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0933" h="12799">
                  <a:moveTo>
                    <a:pt x="-172" y="12486"/>
                  </a:moveTo>
                  <a:cubicBezTo>
                    <a:pt x="8183" y="-975"/>
                    <a:pt x="25653" y="-6053"/>
                    <a:pt x="40762" y="833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09" name="任意多边形: 形状 2608">
              <a:extLst>
                <a:ext uri="{FF2B5EF4-FFF2-40B4-BE49-F238E27FC236}">
                  <a16:creationId xmlns:a16="http://schemas.microsoft.com/office/drawing/2014/main" id="{62234108-1F1C-6F86-8030-BC8F73E39F88}"/>
                </a:ext>
              </a:extLst>
            </p:cNvPr>
            <p:cNvSpPr/>
            <p:nvPr/>
          </p:nvSpPr>
          <p:spPr>
            <a:xfrm flipV="1">
              <a:off x="8868476" y="5721147"/>
              <a:ext cx="24008" cy="31879"/>
            </a:xfrm>
            <a:custGeom>
              <a:avLst/>
              <a:gdLst>
                <a:gd name="connsiteX0" fmla="*/ 1019 w 24008"/>
                <a:gd name="connsiteY0" fmla="*/ 31571 h 31879"/>
                <a:gd name="connsiteX1" fmla="*/ 23837 w 24008"/>
                <a:gd name="connsiteY1" fmla="*/ -309 h 31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008" h="31879">
                  <a:moveTo>
                    <a:pt x="1019" y="31571"/>
                  </a:moveTo>
                  <a:cubicBezTo>
                    <a:pt x="-3479" y="21894"/>
                    <a:pt x="4914" y="6778"/>
                    <a:pt x="23837" y="-30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10" name="任意多边形: 形状 2609">
              <a:extLst>
                <a:ext uri="{FF2B5EF4-FFF2-40B4-BE49-F238E27FC236}">
                  <a16:creationId xmlns:a16="http://schemas.microsoft.com/office/drawing/2014/main" id="{192CD95C-0558-C9E2-467A-05F7C033020B}"/>
                </a:ext>
              </a:extLst>
            </p:cNvPr>
            <p:cNvSpPr/>
            <p:nvPr/>
          </p:nvSpPr>
          <p:spPr>
            <a:xfrm flipV="1">
              <a:off x="8799005" y="5711503"/>
              <a:ext cx="35687" cy="26198"/>
            </a:xfrm>
            <a:custGeom>
              <a:avLst/>
              <a:gdLst>
                <a:gd name="connsiteX0" fmla="*/ 34651 w 35687"/>
                <a:gd name="connsiteY0" fmla="*/ 25888 h 26198"/>
                <a:gd name="connsiteX1" fmla="*/ -173 w 35687"/>
                <a:gd name="connsiteY1" fmla="*/ 8740 h 26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687" h="26198">
                  <a:moveTo>
                    <a:pt x="34651" y="25888"/>
                  </a:moveTo>
                  <a:cubicBezTo>
                    <a:pt x="41823" y="2825"/>
                    <a:pt x="2057" y="-10096"/>
                    <a:pt x="-173" y="874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11" name="任意多边形: 形状 2610">
              <a:extLst>
                <a:ext uri="{FF2B5EF4-FFF2-40B4-BE49-F238E27FC236}">
                  <a16:creationId xmlns:a16="http://schemas.microsoft.com/office/drawing/2014/main" id="{B1EF4640-4973-C173-2249-7D027F847F50}"/>
                </a:ext>
              </a:extLst>
            </p:cNvPr>
            <p:cNvSpPr/>
            <p:nvPr/>
          </p:nvSpPr>
          <p:spPr>
            <a:xfrm flipV="1">
              <a:off x="8833233" y="5725315"/>
              <a:ext cx="35998" cy="12502"/>
            </a:xfrm>
            <a:custGeom>
              <a:avLst/>
              <a:gdLst>
                <a:gd name="connsiteX0" fmla="*/ -172 w 35998"/>
                <a:gd name="connsiteY0" fmla="*/ 12193 h 12502"/>
                <a:gd name="connsiteX1" fmla="*/ 35827 w 35998"/>
                <a:gd name="connsiteY1" fmla="*/ 6271 h 12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998" h="12502">
                  <a:moveTo>
                    <a:pt x="-172" y="12193"/>
                  </a:moveTo>
                  <a:cubicBezTo>
                    <a:pt x="3766" y="2080"/>
                    <a:pt x="24775" y="-6872"/>
                    <a:pt x="35827" y="627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12" name="任意多边形: 形状 2611">
              <a:extLst>
                <a:ext uri="{FF2B5EF4-FFF2-40B4-BE49-F238E27FC236}">
                  <a16:creationId xmlns:a16="http://schemas.microsoft.com/office/drawing/2014/main" id="{FC92DB53-7834-982A-CE57-4137A3BBE93A}"/>
                </a:ext>
              </a:extLst>
            </p:cNvPr>
            <p:cNvSpPr/>
            <p:nvPr/>
          </p:nvSpPr>
          <p:spPr>
            <a:xfrm flipV="1">
              <a:off x="8851448" y="5737816"/>
              <a:ext cx="12609" cy="25517"/>
            </a:xfrm>
            <a:custGeom>
              <a:avLst/>
              <a:gdLst>
                <a:gd name="connsiteX0" fmla="*/ 1378 w 12609"/>
                <a:gd name="connsiteY0" fmla="*/ 25211 h 25517"/>
                <a:gd name="connsiteX1" fmla="*/ 12438 w 12609"/>
                <a:gd name="connsiteY1" fmla="*/ -306 h 25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609" h="25517">
                  <a:moveTo>
                    <a:pt x="1378" y="25211"/>
                  </a:moveTo>
                  <a:cubicBezTo>
                    <a:pt x="-2973" y="14899"/>
                    <a:pt x="2193" y="6726"/>
                    <a:pt x="12438" y="-30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13" name="任意多边形: 形状 2612">
              <a:extLst>
                <a:ext uri="{FF2B5EF4-FFF2-40B4-BE49-F238E27FC236}">
                  <a16:creationId xmlns:a16="http://schemas.microsoft.com/office/drawing/2014/main" id="{2A0EECED-4234-F821-BB0F-34B3FD2AC4A7}"/>
                </a:ext>
              </a:extLst>
            </p:cNvPr>
            <p:cNvSpPr/>
            <p:nvPr/>
          </p:nvSpPr>
          <p:spPr>
            <a:xfrm flipV="1">
              <a:off x="8820850" y="5735435"/>
              <a:ext cx="35995" cy="24899"/>
            </a:xfrm>
            <a:custGeom>
              <a:avLst/>
              <a:gdLst>
                <a:gd name="connsiteX0" fmla="*/ -172 w 35995"/>
                <a:gd name="connsiteY0" fmla="*/ 24593 h 24899"/>
                <a:gd name="connsiteX1" fmla="*/ 35823 w 35995"/>
                <a:gd name="connsiteY1" fmla="*/ 2337 h 24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995" h="24899">
                  <a:moveTo>
                    <a:pt x="-172" y="24593"/>
                  </a:moveTo>
                  <a:cubicBezTo>
                    <a:pt x="707" y="8794"/>
                    <a:pt x="18166" y="-6623"/>
                    <a:pt x="35823" y="233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14" name="任意多边形: 形状 2613">
              <a:extLst>
                <a:ext uri="{FF2B5EF4-FFF2-40B4-BE49-F238E27FC236}">
                  <a16:creationId xmlns:a16="http://schemas.microsoft.com/office/drawing/2014/main" id="{779A0167-0C98-DAB1-5B38-3485680EA8B9}"/>
                </a:ext>
              </a:extLst>
            </p:cNvPr>
            <p:cNvSpPr/>
            <p:nvPr/>
          </p:nvSpPr>
          <p:spPr>
            <a:xfrm flipV="1">
              <a:off x="8839949" y="5760319"/>
              <a:ext cx="15508" cy="31230"/>
            </a:xfrm>
            <a:custGeom>
              <a:avLst/>
              <a:gdLst>
                <a:gd name="connsiteX0" fmla="*/ 2994 w 15508"/>
                <a:gd name="connsiteY0" fmla="*/ 30929 h 31230"/>
                <a:gd name="connsiteX1" fmla="*/ 15336 w 15508"/>
                <a:gd name="connsiteY1" fmla="*/ -301 h 31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508" h="31230">
                  <a:moveTo>
                    <a:pt x="2994" y="30929"/>
                  </a:moveTo>
                  <a:cubicBezTo>
                    <a:pt x="-4430" y="20926"/>
                    <a:pt x="1817" y="4995"/>
                    <a:pt x="15336" y="-30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15" name="任意多边形: 形状 2614">
              <a:extLst>
                <a:ext uri="{FF2B5EF4-FFF2-40B4-BE49-F238E27FC236}">
                  <a16:creationId xmlns:a16="http://schemas.microsoft.com/office/drawing/2014/main" id="{BEE86020-C346-BE61-B29D-9089BCB985F7}"/>
                </a:ext>
              </a:extLst>
            </p:cNvPr>
            <p:cNvSpPr/>
            <p:nvPr/>
          </p:nvSpPr>
          <p:spPr>
            <a:xfrm flipV="1">
              <a:off x="8785965" y="5737540"/>
              <a:ext cx="29667" cy="23775"/>
            </a:xfrm>
            <a:custGeom>
              <a:avLst/>
              <a:gdLst>
                <a:gd name="connsiteX0" fmla="*/ -173 w 29667"/>
                <a:gd name="connsiteY0" fmla="*/ 4143 h 23775"/>
                <a:gd name="connsiteX1" fmla="*/ 29494 w 29667"/>
                <a:gd name="connsiteY1" fmla="*/ 23469 h 23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667" h="23775">
                  <a:moveTo>
                    <a:pt x="-173" y="4143"/>
                  </a:moveTo>
                  <a:cubicBezTo>
                    <a:pt x="6731" y="-7305"/>
                    <a:pt x="29671" y="4845"/>
                    <a:pt x="29494" y="2346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16" name="任意多边形: 形状 2615">
              <a:extLst>
                <a:ext uri="{FF2B5EF4-FFF2-40B4-BE49-F238E27FC236}">
                  <a16:creationId xmlns:a16="http://schemas.microsoft.com/office/drawing/2014/main" id="{50011568-ADC7-9B5C-866A-646A3D5B008D}"/>
                </a:ext>
              </a:extLst>
            </p:cNvPr>
            <p:cNvSpPr/>
            <p:nvPr/>
          </p:nvSpPr>
          <p:spPr>
            <a:xfrm flipV="1">
              <a:off x="8784774" y="5758375"/>
              <a:ext cx="20853" cy="28307"/>
            </a:xfrm>
            <a:custGeom>
              <a:avLst/>
              <a:gdLst>
                <a:gd name="connsiteX0" fmla="*/ -173 w 20853"/>
                <a:gd name="connsiteY0" fmla="*/ 1891 h 28307"/>
                <a:gd name="connsiteX1" fmla="*/ 19637 w 20853"/>
                <a:gd name="connsiteY1" fmla="*/ 28005 h 28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853" h="28307">
                  <a:moveTo>
                    <a:pt x="-173" y="1891"/>
                  </a:moveTo>
                  <a:cubicBezTo>
                    <a:pt x="11383" y="-6515"/>
                    <a:pt x="24506" y="10758"/>
                    <a:pt x="19637" y="2800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17" name="任意多边形: 形状 2616">
              <a:extLst>
                <a:ext uri="{FF2B5EF4-FFF2-40B4-BE49-F238E27FC236}">
                  <a16:creationId xmlns:a16="http://schemas.microsoft.com/office/drawing/2014/main" id="{02FE06F5-8F2C-5621-2C96-948FE8705463}"/>
                </a:ext>
              </a:extLst>
            </p:cNvPr>
            <p:cNvSpPr/>
            <p:nvPr/>
          </p:nvSpPr>
          <p:spPr>
            <a:xfrm flipV="1">
              <a:off x="8801053" y="5781162"/>
              <a:ext cx="13699" cy="37952"/>
            </a:xfrm>
            <a:custGeom>
              <a:avLst/>
              <a:gdLst>
                <a:gd name="connsiteX0" fmla="*/ 575 w 13699"/>
                <a:gd name="connsiteY0" fmla="*/ 158 h 37952"/>
                <a:gd name="connsiteX1" fmla="*/ -173 w 13699"/>
                <a:gd name="connsiteY1" fmla="*/ 37656 h 3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699" h="37952">
                  <a:moveTo>
                    <a:pt x="575" y="158"/>
                  </a:moveTo>
                  <a:cubicBezTo>
                    <a:pt x="12152" y="-3913"/>
                    <a:pt x="23073" y="20206"/>
                    <a:pt x="-173" y="3765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18" name="任意多边形: 形状 2617">
              <a:extLst>
                <a:ext uri="{FF2B5EF4-FFF2-40B4-BE49-F238E27FC236}">
                  <a16:creationId xmlns:a16="http://schemas.microsoft.com/office/drawing/2014/main" id="{32A4227C-9E21-AEAA-1BD8-A8512258E510}"/>
                </a:ext>
              </a:extLst>
            </p:cNvPr>
            <p:cNvSpPr/>
            <p:nvPr/>
          </p:nvSpPr>
          <p:spPr>
            <a:xfrm flipV="1">
              <a:off x="8813538" y="5812973"/>
              <a:ext cx="19026" cy="41681"/>
            </a:xfrm>
            <a:custGeom>
              <a:avLst/>
              <a:gdLst>
                <a:gd name="connsiteX0" fmla="*/ 8449 w 19026"/>
                <a:gd name="connsiteY0" fmla="*/ -14 h 41681"/>
                <a:gd name="connsiteX1" fmla="*/ -173 w 19026"/>
                <a:gd name="connsiteY1" fmla="*/ 41391 h 41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26" h="41681">
                  <a:moveTo>
                    <a:pt x="8449" y="-14"/>
                  </a:moveTo>
                  <a:cubicBezTo>
                    <a:pt x="19887" y="-3447"/>
                    <a:pt x="27626" y="25957"/>
                    <a:pt x="-173" y="4139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19" name="任意多边形: 形状 2618">
              <a:extLst>
                <a:ext uri="{FF2B5EF4-FFF2-40B4-BE49-F238E27FC236}">
                  <a16:creationId xmlns:a16="http://schemas.microsoft.com/office/drawing/2014/main" id="{B0017DC7-7923-A395-890E-CC988BABB7D1}"/>
                </a:ext>
              </a:extLst>
            </p:cNvPr>
            <p:cNvSpPr/>
            <p:nvPr/>
          </p:nvSpPr>
          <p:spPr>
            <a:xfrm flipV="1">
              <a:off x="8832248" y="5847098"/>
              <a:ext cx="27015" cy="39189"/>
            </a:xfrm>
            <a:custGeom>
              <a:avLst/>
              <a:gdLst>
                <a:gd name="connsiteX0" fmla="*/ 21291 w 27015"/>
                <a:gd name="connsiteY0" fmla="*/ -284 h 39189"/>
                <a:gd name="connsiteX1" fmla="*/ -172 w 27015"/>
                <a:gd name="connsiteY1" fmla="*/ 38905 h 39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7015" h="39189">
                  <a:moveTo>
                    <a:pt x="21291" y="-284"/>
                  </a:moveTo>
                  <a:cubicBezTo>
                    <a:pt x="34297" y="5634"/>
                    <a:pt x="23364" y="36515"/>
                    <a:pt x="-172" y="3890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20" name="任意多边形: 形状 2619">
              <a:extLst>
                <a:ext uri="{FF2B5EF4-FFF2-40B4-BE49-F238E27FC236}">
                  <a16:creationId xmlns:a16="http://schemas.microsoft.com/office/drawing/2014/main" id="{1C162D94-6D5F-2BA6-7B54-C45D05D7E5D7}"/>
                </a:ext>
              </a:extLst>
            </p:cNvPr>
            <p:cNvSpPr/>
            <p:nvPr/>
          </p:nvSpPr>
          <p:spPr>
            <a:xfrm flipV="1">
              <a:off x="8860012" y="5877243"/>
              <a:ext cx="21758" cy="37264"/>
            </a:xfrm>
            <a:custGeom>
              <a:avLst/>
              <a:gdLst>
                <a:gd name="connsiteX0" fmla="*/ 2934 w 21758"/>
                <a:gd name="connsiteY0" fmla="*/ 2344 h 37264"/>
                <a:gd name="connsiteX1" fmla="*/ -172 w 21758"/>
                <a:gd name="connsiteY1" fmla="*/ 36986 h 37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758" h="37264">
                  <a:moveTo>
                    <a:pt x="2934" y="2344"/>
                  </a:moveTo>
                  <a:cubicBezTo>
                    <a:pt x="12762" y="-8781"/>
                    <a:pt x="41108" y="17912"/>
                    <a:pt x="-172" y="3698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21" name="任意多边形: 形状 2620">
              <a:extLst>
                <a:ext uri="{FF2B5EF4-FFF2-40B4-BE49-F238E27FC236}">
                  <a16:creationId xmlns:a16="http://schemas.microsoft.com/office/drawing/2014/main" id="{88C451F7-D791-48D0-F489-24F4E970491F}"/>
                </a:ext>
              </a:extLst>
            </p:cNvPr>
            <p:cNvSpPr/>
            <p:nvPr/>
          </p:nvSpPr>
          <p:spPr>
            <a:xfrm flipV="1">
              <a:off x="8882286" y="5902268"/>
              <a:ext cx="19562" cy="24324"/>
            </a:xfrm>
            <a:custGeom>
              <a:avLst/>
              <a:gdLst>
                <a:gd name="connsiteX0" fmla="*/ 2806 w 19562"/>
                <a:gd name="connsiteY0" fmla="*/ 383 h 24324"/>
                <a:gd name="connsiteX1" fmla="*/ -171 w 19562"/>
                <a:gd name="connsiteY1" fmla="*/ 24050 h 24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562" h="24324">
                  <a:moveTo>
                    <a:pt x="2806" y="383"/>
                  </a:moveTo>
                  <a:cubicBezTo>
                    <a:pt x="15020" y="-3542"/>
                    <a:pt x="34462" y="10823"/>
                    <a:pt x="-171" y="2405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22" name="任意多边形: 形状 2621">
              <a:extLst>
                <a:ext uri="{FF2B5EF4-FFF2-40B4-BE49-F238E27FC236}">
                  <a16:creationId xmlns:a16="http://schemas.microsoft.com/office/drawing/2014/main" id="{D6B45C9D-0D49-D058-C7E4-2A872F10F4CC}"/>
                </a:ext>
              </a:extLst>
            </p:cNvPr>
            <p:cNvSpPr/>
            <p:nvPr/>
          </p:nvSpPr>
          <p:spPr>
            <a:xfrm flipV="1">
              <a:off x="8902357" y="5917741"/>
              <a:ext cx="17939" cy="27098"/>
            </a:xfrm>
            <a:custGeom>
              <a:avLst/>
              <a:gdLst>
                <a:gd name="connsiteX0" fmla="*/ 5000 w 17939"/>
                <a:gd name="connsiteY0" fmla="*/ 2321 h 27098"/>
                <a:gd name="connsiteX1" fmla="*/ -171 w 17939"/>
                <a:gd name="connsiteY1" fmla="*/ 26826 h 27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939" h="27098">
                  <a:moveTo>
                    <a:pt x="5000" y="2321"/>
                  </a:moveTo>
                  <a:cubicBezTo>
                    <a:pt x="11371" y="-8253"/>
                    <a:pt x="32875" y="16244"/>
                    <a:pt x="-171" y="2682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23" name="任意多边形: 形状 2622">
              <a:extLst>
                <a:ext uri="{FF2B5EF4-FFF2-40B4-BE49-F238E27FC236}">
                  <a16:creationId xmlns:a16="http://schemas.microsoft.com/office/drawing/2014/main" id="{77396707-2BAD-8685-D525-F47C154CFBCC}"/>
                </a:ext>
              </a:extLst>
            </p:cNvPr>
            <p:cNvSpPr/>
            <p:nvPr/>
          </p:nvSpPr>
          <p:spPr>
            <a:xfrm flipV="1">
              <a:off x="8804658" y="5758295"/>
              <a:ext cx="38459" cy="12279"/>
            </a:xfrm>
            <a:custGeom>
              <a:avLst/>
              <a:gdLst>
                <a:gd name="connsiteX0" fmla="*/ -172 w 38459"/>
                <a:gd name="connsiteY0" fmla="*/ 11976 h 12279"/>
                <a:gd name="connsiteX1" fmla="*/ 38287 w 38459"/>
                <a:gd name="connsiteY1" fmla="*/ 9939 h 12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459" h="12279">
                  <a:moveTo>
                    <a:pt x="-172" y="11976"/>
                  </a:moveTo>
                  <a:cubicBezTo>
                    <a:pt x="7302" y="-2015"/>
                    <a:pt x="30488" y="-5816"/>
                    <a:pt x="38287" y="993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24" name="任意多边形: 形状 2623">
              <a:extLst>
                <a:ext uri="{FF2B5EF4-FFF2-40B4-BE49-F238E27FC236}">
                  <a16:creationId xmlns:a16="http://schemas.microsoft.com/office/drawing/2014/main" id="{5CC30FA3-ED42-F306-6EF3-185BAB4BB656}"/>
                </a:ext>
              </a:extLst>
            </p:cNvPr>
            <p:cNvSpPr/>
            <p:nvPr/>
          </p:nvSpPr>
          <p:spPr>
            <a:xfrm flipV="1">
              <a:off x="8809941" y="5770201"/>
              <a:ext cx="20315" cy="20969"/>
            </a:xfrm>
            <a:custGeom>
              <a:avLst/>
              <a:gdLst>
                <a:gd name="connsiteX0" fmla="*/ 20143 w 20315"/>
                <a:gd name="connsiteY0" fmla="*/ 20669 h 20969"/>
                <a:gd name="connsiteX1" fmla="*/ -173 w 20315"/>
                <a:gd name="connsiteY1" fmla="*/ -224 h 20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315" h="20969">
                  <a:moveTo>
                    <a:pt x="20143" y="20669"/>
                  </a:moveTo>
                  <a:cubicBezTo>
                    <a:pt x="19594" y="11210"/>
                    <a:pt x="9423" y="-1402"/>
                    <a:pt x="-173" y="-22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25" name="任意多边形: 形状 2624">
              <a:extLst>
                <a:ext uri="{FF2B5EF4-FFF2-40B4-BE49-F238E27FC236}">
                  <a16:creationId xmlns:a16="http://schemas.microsoft.com/office/drawing/2014/main" id="{63E85AB8-C910-18D9-5A89-5429C2323FCB}"/>
                </a:ext>
              </a:extLst>
            </p:cNvPr>
            <p:cNvSpPr/>
            <p:nvPr/>
          </p:nvSpPr>
          <p:spPr>
            <a:xfrm flipV="1">
              <a:off x="8821089" y="5787346"/>
              <a:ext cx="32109" cy="8230"/>
            </a:xfrm>
            <a:custGeom>
              <a:avLst/>
              <a:gdLst>
                <a:gd name="connsiteX0" fmla="*/ -172 w 32109"/>
                <a:gd name="connsiteY0" fmla="*/ 7932 h 8230"/>
                <a:gd name="connsiteX1" fmla="*/ 31938 w 32109"/>
                <a:gd name="connsiteY1" fmla="*/ 4466 h 8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109" h="8230">
                  <a:moveTo>
                    <a:pt x="-172" y="7932"/>
                  </a:moveTo>
                  <a:cubicBezTo>
                    <a:pt x="5628" y="-98"/>
                    <a:pt x="17843" y="-4031"/>
                    <a:pt x="31938" y="446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26" name="任意多边形: 形状 2625">
              <a:extLst>
                <a:ext uri="{FF2B5EF4-FFF2-40B4-BE49-F238E27FC236}">
                  <a16:creationId xmlns:a16="http://schemas.microsoft.com/office/drawing/2014/main" id="{A9980473-A7EF-1CA8-28CC-8CD8C9DC412D}"/>
                </a:ext>
              </a:extLst>
            </p:cNvPr>
            <p:cNvSpPr/>
            <p:nvPr/>
          </p:nvSpPr>
          <p:spPr>
            <a:xfrm flipV="1">
              <a:off x="8819056" y="5795919"/>
              <a:ext cx="15724" cy="20532"/>
            </a:xfrm>
            <a:custGeom>
              <a:avLst/>
              <a:gdLst>
                <a:gd name="connsiteX0" fmla="*/ 15552 w 15724"/>
                <a:gd name="connsiteY0" fmla="*/ 20237 h 20532"/>
                <a:gd name="connsiteX1" fmla="*/ -172 w 15724"/>
                <a:gd name="connsiteY1" fmla="*/ -296 h 20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724" h="20532">
                  <a:moveTo>
                    <a:pt x="15552" y="20237"/>
                  </a:moveTo>
                  <a:cubicBezTo>
                    <a:pt x="14438" y="13318"/>
                    <a:pt x="8320" y="1943"/>
                    <a:pt x="-172" y="-29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27" name="任意多边形: 形状 2626">
              <a:extLst>
                <a:ext uri="{FF2B5EF4-FFF2-40B4-BE49-F238E27FC236}">
                  <a16:creationId xmlns:a16="http://schemas.microsoft.com/office/drawing/2014/main" id="{FB89CD99-FA35-1B3C-A409-38A0A98DD103}"/>
                </a:ext>
              </a:extLst>
            </p:cNvPr>
            <p:cNvSpPr/>
            <p:nvPr/>
          </p:nvSpPr>
          <p:spPr>
            <a:xfrm flipV="1">
              <a:off x="8830733" y="5806515"/>
              <a:ext cx="29573" cy="8231"/>
            </a:xfrm>
            <a:custGeom>
              <a:avLst/>
              <a:gdLst>
                <a:gd name="connsiteX0" fmla="*/ -172 w 29573"/>
                <a:gd name="connsiteY0" fmla="*/ 7937 h 8231"/>
                <a:gd name="connsiteX1" fmla="*/ 29402 w 29573"/>
                <a:gd name="connsiteY1" fmla="*/ 3910 h 8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573" h="8231">
                  <a:moveTo>
                    <a:pt x="-172" y="7937"/>
                  </a:moveTo>
                  <a:cubicBezTo>
                    <a:pt x="5426" y="-2140"/>
                    <a:pt x="19467" y="-2321"/>
                    <a:pt x="29402" y="391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28" name="任意多边形: 形状 2627">
              <a:extLst>
                <a:ext uri="{FF2B5EF4-FFF2-40B4-BE49-F238E27FC236}">
                  <a16:creationId xmlns:a16="http://schemas.microsoft.com/office/drawing/2014/main" id="{7D2F4C08-F675-0F58-6ABF-BE3F5A3E596A}"/>
                </a:ext>
              </a:extLst>
            </p:cNvPr>
            <p:cNvSpPr/>
            <p:nvPr/>
          </p:nvSpPr>
          <p:spPr>
            <a:xfrm flipV="1">
              <a:off x="8832478" y="5814850"/>
              <a:ext cx="18618" cy="30267"/>
            </a:xfrm>
            <a:custGeom>
              <a:avLst/>
              <a:gdLst>
                <a:gd name="connsiteX0" fmla="*/ 17370 w 18618"/>
                <a:gd name="connsiteY0" fmla="*/ 29977 h 30267"/>
                <a:gd name="connsiteX1" fmla="*/ -172 w 18618"/>
                <a:gd name="connsiteY1" fmla="*/ -291 h 30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618" h="30267">
                  <a:moveTo>
                    <a:pt x="17370" y="29977"/>
                  </a:moveTo>
                  <a:cubicBezTo>
                    <a:pt x="21127" y="22154"/>
                    <a:pt x="14994" y="445"/>
                    <a:pt x="-172" y="-29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29" name="任意多边形: 形状 2628">
              <a:extLst>
                <a:ext uri="{FF2B5EF4-FFF2-40B4-BE49-F238E27FC236}">
                  <a16:creationId xmlns:a16="http://schemas.microsoft.com/office/drawing/2014/main" id="{1936C23C-F540-9A16-3B84-3688EE935E67}"/>
                </a:ext>
              </a:extLst>
            </p:cNvPr>
            <p:cNvSpPr/>
            <p:nvPr/>
          </p:nvSpPr>
          <p:spPr>
            <a:xfrm flipV="1">
              <a:off x="8843711" y="5840210"/>
              <a:ext cx="30920" cy="8737"/>
            </a:xfrm>
            <a:custGeom>
              <a:avLst/>
              <a:gdLst>
                <a:gd name="connsiteX0" fmla="*/ -172 w 30920"/>
                <a:gd name="connsiteY0" fmla="*/ 8449 h 8737"/>
                <a:gd name="connsiteX1" fmla="*/ 30749 w 30920"/>
                <a:gd name="connsiteY1" fmla="*/ 1388 h 8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20" h="8737">
                  <a:moveTo>
                    <a:pt x="-172" y="8449"/>
                  </a:moveTo>
                  <a:cubicBezTo>
                    <a:pt x="6964" y="3385"/>
                    <a:pt x="17847" y="-3508"/>
                    <a:pt x="30749" y="138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30" name="任意多边形: 形状 2629">
              <a:extLst>
                <a:ext uri="{FF2B5EF4-FFF2-40B4-BE49-F238E27FC236}">
                  <a16:creationId xmlns:a16="http://schemas.microsoft.com/office/drawing/2014/main" id="{0E2D69AD-EDB3-B722-8876-3549D58E83E6}"/>
                </a:ext>
              </a:extLst>
            </p:cNvPr>
            <p:cNvSpPr/>
            <p:nvPr/>
          </p:nvSpPr>
          <p:spPr>
            <a:xfrm flipV="1">
              <a:off x="8863715" y="5849139"/>
              <a:ext cx="6671" cy="29922"/>
            </a:xfrm>
            <a:custGeom>
              <a:avLst/>
              <a:gdLst>
                <a:gd name="connsiteX0" fmla="*/ 2445 w 6671"/>
                <a:gd name="connsiteY0" fmla="*/ 29638 h 29922"/>
                <a:gd name="connsiteX1" fmla="*/ -172 w 6671"/>
                <a:gd name="connsiteY1" fmla="*/ -285 h 29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71" h="29922">
                  <a:moveTo>
                    <a:pt x="2445" y="29638"/>
                  </a:moveTo>
                  <a:cubicBezTo>
                    <a:pt x="7819" y="23509"/>
                    <a:pt x="8703" y="7706"/>
                    <a:pt x="-172" y="-28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31" name="任意多边形: 形状 2630">
              <a:extLst>
                <a:ext uri="{FF2B5EF4-FFF2-40B4-BE49-F238E27FC236}">
                  <a16:creationId xmlns:a16="http://schemas.microsoft.com/office/drawing/2014/main" id="{66D355BE-8347-43EA-51D2-4E36D5A32318}"/>
                </a:ext>
              </a:extLst>
            </p:cNvPr>
            <p:cNvSpPr/>
            <p:nvPr/>
          </p:nvSpPr>
          <p:spPr>
            <a:xfrm flipV="1">
              <a:off x="8866332" y="5875810"/>
              <a:ext cx="33061" cy="4201"/>
            </a:xfrm>
            <a:custGeom>
              <a:avLst/>
              <a:gdLst>
                <a:gd name="connsiteX0" fmla="*/ -171 w 33061"/>
                <a:gd name="connsiteY0" fmla="*/ 3920 h 4201"/>
                <a:gd name="connsiteX1" fmla="*/ 32890 w 33061"/>
                <a:gd name="connsiteY1" fmla="*/ 3671 h 4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061" h="4201">
                  <a:moveTo>
                    <a:pt x="-171" y="3920"/>
                  </a:moveTo>
                  <a:cubicBezTo>
                    <a:pt x="7707" y="18"/>
                    <a:pt x="23731" y="-3052"/>
                    <a:pt x="32890" y="367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32" name="任意多边形: 形状 2631">
              <a:extLst>
                <a:ext uri="{FF2B5EF4-FFF2-40B4-BE49-F238E27FC236}">
                  <a16:creationId xmlns:a16="http://schemas.microsoft.com/office/drawing/2014/main" id="{537D8D31-06D2-DF00-023F-FCD101BDF2EC}"/>
                </a:ext>
              </a:extLst>
            </p:cNvPr>
            <p:cNvSpPr/>
            <p:nvPr/>
          </p:nvSpPr>
          <p:spPr>
            <a:xfrm flipV="1">
              <a:off x="8889577" y="5879739"/>
              <a:ext cx="5201" cy="25581"/>
            </a:xfrm>
            <a:custGeom>
              <a:avLst/>
              <a:gdLst>
                <a:gd name="connsiteX0" fmla="*/ 2421 w 5201"/>
                <a:gd name="connsiteY0" fmla="*/ 25302 h 25581"/>
                <a:gd name="connsiteX1" fmla="*/ -171 w 5201"/>
                <a:gd name="connsiteY1" fmla="*/ -279 h 25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201" h="25581">
                  <a:moveTo>
                    <a:pt x="2421" y="25302"/>
                  </a:moveTo>
                  <a:cubicBezTo>
                    <a:pt x="6424" y="17867"/>
                    <a:pt x="6018" y="7774"/>
                    <a:pt x="-171" y="-27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33" name="任意多边形: 形状 2632">
              <a:extLst>
                <a:ext uri="{FF2B5EF4-FFF2-40B4-BE49-F238E27FC236}">
                  <a16:creationId xmlns:a16="http://schemas.microsoft.com/office/drawing/2014/main" id="{B11002F8-69EA-8C10-7C05-E8AC63C16927}"/>
                </a:ext>
              </a:extLst>
            </p:cNvPr>
            <p:cNvSpPr/>
            <p:nvPr/>
          </p:nvSpPr>
          <p:spPr>
            <a:xfrm flipV="1">
              <a:off x="8893598" y="5896683"/>
              <a:ext cx="23808" cy="5413"/>
            </a:xfrm>
            <a:custGeom>
              <a:avLst/>
              <a:gdLst>
                <a:gd name="connsiteX0" fmla="*/ -171 w 23808"/>
                <a:gd name="connsiteY0" fmla="*/ 2792 h 5413"/>
                <a:gd name="connsiteX1" fmla="*/ 23638 w 23808"/>
                <a:gd name="connsiteY1" fmla="*/ 5136 h 5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808" h="5413">
                  <a:moveTo>
                    <a:pt x="-171" y="2792"/>
                  </a:moveTo>
                  <a:cubicBezTo>
                    <a:pt x="7457" y="-1495"/>
                    <a:pt x="16523" y="-1795"/>
                    <a:pt x="23638" y="513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34" name="任意多边形: 形状 2633">
              <a:extLst>
                <a:ext uri="{FF2B5EF4-FFF2-40B4-BE49-F238E27FC236}">
                  <a16:creationId xmlns:a16="http://schemas.microsoft.com/office/drawing/2014/main" id="{14CE959D-6C62-3930-74BD-8D46BAEB8DBC}"/>
                </a:ext>
              </a:extLst>
            </p:cNvPr>
            <p:cNvSpPr/>
            <p:nvPr/>
          </p:nvSpPr>
          <p:spPr>
            <a:xfrm flipV="1">
              <a:off x="8911933" y="5900932"/>
              <a:ext cx="4768" cy="23420"/>
            </a:xfrm>
            <a:custGeom>
              <a:avLst/>
              <a:gdLst>
                <a:gd name="connsiteX0" fmla="*/ -171 w 4768"/>
                <a:gd name="connsiteY0" fmla="*/ 23145 h 23420"/>
                <a:gd name="connsiteX1" fmla="*/ 2418 w 4768"/>
                <a:gd name="connsiteY1" fmla="*/ -276 h 23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68" h="23420">
                  <a:moveTo>
                    <a:pt x="-171" y="23145"/>
                  </a:moveTo>
                  <a:cubicBezTo>
                    <a:pt x="4039" y="17754"/>
                    <a:pt x="6706" y="7352"/>
                    <a:pt x="2418" y="-27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35" name="任意多边形: 形状 2634">
              <a:extLst>
                <a:ext uri="{FF2B5EF4-FFF2-40B4-BE49-F238E27FC236}">
                  <a16:creationId xmlns:a16="http://schemas.microsoft.com/office/drawing/2014/main" id="{0AD07A31-D371-CA08-366C-72E116E985DA}"/>
                </a:ext>
              </a:extLst>
            </p:cNvPr>
            <p:cNvSpPr/>
            <p:nvPr/>
          </p:nvSpPr>
          <p:spPr>
            <a:xfrm flipV="1">
              <a:off x="8916696" y="5917556"/>
              <a:ext cx="18975" cy="3111"/>
            </a:xfrm>
            <a:custGeom>
              <a:avLst/>
              <a:gdLst>
                <a:gd name="connsiteX0" fmla="*/ -170 w 18975"/>
                <a:gd name="connsiteY0" fmla="*/ 1246 h 3111"/>
                <a:gd name="connsiteX1" fmla="*/ 18806 w 18975"/>
                <a:gd name="connsiteY1" fmla="*/ 2838 h 3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975" h="3111">
                  <a:moveTo>
                    <a:pt x="-170" y="1246"/>
                  </a:moveTo>
                  <a:cubicBezTo>
                    <a:pt x="5766" y="-1421"/>
                    <a:pt x="11866" y="-384"/>
                    <a:pt x="18806" y="283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36" name="任意多边形: 形状 2635">
              <a:extLst>
                <a:ext uri="{FF2B5EF4-FFF2-40B4-BE49-F238E27FC236}">
                  <a16:creationId xmlns:a16="http://schemas.microsoft.com/office/drawing/2014/main" id="{4F58E1C4-5CA9-0D85-9995-31A369C6C6FD}"/>
                </a:ext>
              </a:extLst>
            </p:cNvPr>
            <p:cNvSpPr/>
            <p:nvPr/>
          </p:nvSpPr>
          <p:spPr>
            <a:xfrm flipV="1">
              <a:off x="8917779" y="5926173"/>
              <a:ext cx="33395" cy="20293"/>
            </a:xfrm>
            <a:custGeom>
              <a:avLst/>
              <a:gdLst>
                <a:gd name="connsiteX0" fmla="*/ 33036 w 33395"/>
                <a:gd name="connsiteY0" fmla="*/ 20023 h 20293"/>
                <a:gd name="connsiteX1" fmla="*/ -170 w 33395"/>
                <a:gd name="connsiteY1" fmla="*/ 4570 h 20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395" h="20293">
                  <a:moveTo>
                    <a:pt x="33036" y="20023"/>
                  </a:moveTo>
                  <a:cubicBezTo>
                    <a:pt x="35597" y="8594"/>
                    <a:pt x="11502" y="-8812"/>
                    <a:pt x="-170" y="457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37" name="任意多边形: 形状 2636">
              <a:extLst>
                <a:ext uri="{FF2B5EF4-FFF2-40B4-BE49-F238E27FC236}">
                  <a16:creationId xmlns:a16="http://schemas.microsoft.com/office/drawing/2014/main" id="{10A9B070-0926-39F0-7B75-F4ECF227C89B}"/>
                </a:ext>
              </a:extLst>
            </p:cNvPr>
            <p:cNvSpPr/>
            <p:nvPr/>
          </p:nvSpPr>
          <p:spPr>
            <a:xfrm flipV="1">
              <a:off x="9064357" y="5310494"/>
              <a:ext cx="35694" cy="50132"/>
            </a:xfrm>
            <a:custGeom>
              <a:avLst/>
              <a:gdLst>
                <a:gd name="connsiteX0" fmla="*/ 35528 w 35694"/>
                <a:gd name="connsiteY0" fmla="*/ -385 h 50132"/>
                <a:gd name="connsiteX1" fmla="*/ 18278 w 35694"/>
                <a:gd name="connsiteY1" fmla="*/ 49748 h 50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694" h="50132">
                  <a:moveTo>
                    <a:pt x="35528" y="-385"/>
                  </a:moveTo>
                  <a:cubicBezTo>
                    <a:pt x="15731" y="173"/>
                    <a:pt x="-23347" y="28740"/>
                    <a:pt x="18278" y="4974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38" name="任意多边形: 形状 2637">
              <a:extLst>
                <a:ext uri="{FF2B5EF4-FFF2-40B4-BE49-F238E27FC236}">
                  <a16:creationId xmlns:a16="http://schemas.microsoft.com/office/drawing/2014/main" id="{949A6C55-C16E-D7E4-5715-0A9EC87811DD}"/>
                </a:ext>
              </a:extLst>
            </p:cNvPr>
            <p:cNvSpPr/>
            <p:nvPr/>
          </p:nvSpPr>
          <p:spPr>
            <a:xfrm flipV="1">
              <a:off x="9082567" y="5289088"/>
              <a:ext cx="35939" cy="51178"/>
            </a:xfrm>
            <a:custGeom>
              <a:avLst/>
              <a:gdLst>
                <a:gd name="connsiteX0" fmla="*/ 35773 w 35939"/>
                <a:gd name="connsiteY0" fmla="*/ -389 h 51178"/>
                <a:gd name="connsiteX1" fmla="*/ 30625 w 35939"/>
                <a:gd name="connsiteY1" fmla="*/ 50790 h 51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939" h="51178">
                  <a:moveTo>
                    <a:pt x="35773" y="-389"/>
                  </a:moveTo>
                  <a:cubicBezTo>
                    <a:pt x="270" y="6314"/>
                    <a:pt x="-20918" y="50229"/>
                    <a:pt x="30625" y="5079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39" name="任意多边形: 形状 2638">
              <a:extLst>
                <a:ext uri="{FF2B5EF4-FFF2-40B4-BE49-F238E27FC236}">
                  <a16:creationId xmlns:a16="http://schemas.microsoft.com/office/drawing/2014/main" id="{6A971EBF-E7FD-4E8A-F508-15D1ACD16267}"/>
                </a:ext>
              </a:extLst>
            </p:cNvPr>
            <p:cNvSpPr/>
            <p:nvPr/>
          </p:nvSpPr>
          <p:spPr>
            <a:xfrm flipV="1">
              <a:off x="9061101" y="5270980"/>
              <a:ext cx="47403" cy="50531"/>
            </a:xfrm>
            <a:custGeom>
              <a:avLst/>
              <a:gdLst>
                <a:gd name="connsiteX0" fmla="*/ 47237 w 47403"/>
                <a:gd name="connsiteY0" fmla="*/ 45980 h 50531"/>
                <a:gd name="connsiteX1" fmla="*/ 6969 w 47403"/>
                <a:gd name="connsiteY1" fmla="*/ -392 h 50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403" h="50531">
                  <a:moveTo>
                    <a:pt x="47237" y="45980"/>
                  </a:moveTo>
                  <a:cubicBezTo>
                    <a:pt x="23531" y="60997"/>
                    <a:pt x="-16527" y="33003"/>
                    <a:pt x="6969" y="-39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40" name="任意多边形: 形状 2639">
              <a:extLst>
                <a:ext uri="{FF2B5EF4-FFF2-40B4-BE49-F238E27FC236}">
                  <a16:creationId xmlns:a16="http://schemas.microsoft.com/office/drawing/2014/main" id="{8A1EA40D-DC23-F552-006C-1085B05FBF07}"/>
                </a:ext>
              </a:extLst>
            </p:cNvPr>
            <p:cNvSpPr/>
            <p:nvPr/>
          </p:nvSpPr>
          <p:spPr>
            <a:xfrm flipV="1">
              <a:off x="9000805" y="5223819"/>
              <a:ext cx="60243" cy="41997"/>
            </a:xfrm>
            <a:custGeom>
              <a:avLst/>
              <a:gdLst>
                <a:gd name="connsiteX0" fmla="*/ 5377 w 60243"/>
                <a:gd name="connsiteY0" fmla="*/ 32661 h 41997"/>
                <a:gd name="connsiteX1" fmla="*/ 28092 w 60243"/>
                <a:gd name="connsiteY1" fmla="*/ -248 h 41997"/>
                <a:gd name="connsiteX2" fmla="*/ 60042 w 60243"/>
                <a:gd name="connsiteY2" fmla="*/ 41596 h 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0243" h="41997">
                  <a:moveTo>
                    <a:pt x="5377" y="32661"/>
                  </a:moveTo>
                  <a:cubicBezTo>
                    <a:pt x="-8472" y="24552"/>
                    <a:pt x="5305" y="-2688"/>
                    <a:pt x="28092" y="-248"/>
                  </a:cubicBezTo>
                  <a:cubicBezTo>
                    <a:pt x="45749" y="1650"/>
                    <a:pt x="60883" y="27444"/>
                    <a:pt x="60042" y="4159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41" name="任意多边形: 形状 2640">
              <a:extLst>
                <a:ext uri="{FF2B5EF4-FFF2-40B4-BE49-F238E27FC236}">
                  <a16:creationId xmlns:a16="http://schemas.microsoft.com/office/drawing/2014/main" id="{EBB70750-6379-684E-BE2B-F2AEC6AA03EA}"/>
                </a:ext>
              </a:extLst>
            </p:cNvPr>
            <p:cNvSpPr/>
            <p:nvPr/>
          </p:nvSpPr>
          <p:spPr>
            <a:xfrm flipV="1">
              <a:off x="8970223" y="5253827"/>
              <a:ext cx="54916" cy="34179"/>
            </a:xfrm>
            <a:custGeom>
              <a:avLst/>
              <a:gdLst>
                <a:gd name="connsiteX0" fmla="*/ 5717 w 54916"/>
                <a:gd name="connsiteY0" fmla="*/ 33783 h 34179"/>
                <a:gd name="connsiteX1" fmla="*/ 54748 w 54916"/>
                <a:gd name="connsiteY1" fmla="*/ 21787 h 34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4916" h="34179">
                  <a:moveTo>
                    <a:pt x="5717" y="33783"/>
                  </a:moveTo>
                  <a:cubicBezTo>
                    <a:pt x="-18298" y="13057"/>
                    <a:pt x="37841" y="-24677"/>
                    <a:pt x="54748" y="2178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42" name="任意多边形: 形状 2641">
              <a:extLst>
                <a:ext uri="{FF2B5EF4-FFF2-40B4-BE49-F238E27FC236}">
                  <a16:creationId xmlns:a16="http://schemas.microsoft.com/office/drawing/2014/main" id="{9419BDFE-C499-E50F-7F94-B40ACB655808}"/>
                </a:ext>
              </a:extLst>
            </p:cNvPr>
            <p:cNvSpPr/>
            <p:nvPr/>
          </p:nvSpPr>
          <p:spPr>
            <a:xfrm flipV="1">
              <a:off x="8947584" y="5287740"/>
              <a:ext cx="55446" cy="28394"/>
            </a:xfrm>
            <a:custGeom>
              <a:avLst/>
              <a:gdLst>
                <a:gd name="connsiteX0" fmla="*/ 1089 w 55446"/>
                <a:gd name="connsiteY0" fmla="*/ 25841 h 28394"/>
                <a:gd name="connsiteX1" fmla="*/ 55277 w 55446"/>
                <a:gd name="connsiteY1" fmla="*/ 28003 h 28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5446" h="28394">
                  <a:moveTo>
                    <a:pt x="1089" y="25841"/>
                  </a:moveTo>
                  <a:cubicBezTo>
                    <a:pt x="-9273" y="5179"/>
                    <a:pt x="47516" y="-22080"/>
                    <a:pt x="55277" y="2800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43" name="任意多边形: 形状 2642">
              <a:extLst>
                <a:ext uri="{FF2B5EF4-FFF2-40B4-BE49-F238E27FC236}">
                  <a16:creationId xmlns:a16="http://schemas.microsoft.com/office/drawing/2014/main" id="{82409EB2-5BA3-652C-95A9-54E28A0995D7}"/>
                </a:ext>
              </a:extLst>
            </p:cNvPr>
            <p:cNvSpPr/>
            <p:nvPr/>
          </p:nvSpPr>
          <p:spPr>
            <a:xfrm flipV="1">
              <a:off x="9016113" y="5280854"/>
              <a:ext cx="26893" cy="36634"/>
            </a:xfrm>
            <a:custGeom>
              <a:avLst/>
              <a:gdLst>
                <a:gd name="connsiteX0" fmla="*/ -168 w 26893"/>
                <a:gd name="connsiteY0" fmla="*/ 36243 h 36634"/>
                <a:gd name="connsiteX1" fmla="*/ 26726 w 26893"/>
                <a:gd name="connsiteY1" fmla="*/ -391 h 36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893" h="36634">
                  <a:moveTo>
                    <a:pt x="-168" y="36243"/>
                  </a:moveTo>
                  <a:cubicBezTo>
                    <a:pt x="416" y="27704"/>
                    <a:pt x="5677" y="10216"/>
                    <a:pt x="26726" y="-39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44" name="任意多边形: 形状 2643">
              <a:extLst>
                <a:ext uri="{FF2B5EF4-FFF2-40B4-BE49-F238E27FC236}">
                  <a16:creationId xmlns:a16="http://schemas.microsoft.com/office/drawing/2014/main" id="{3B4DBF9A-D25C-34AD-4AF8-314C09838156}"/>
                </a:ext>
              </a:extLst>
            </p:cNvPr>
            <p:cNvSpPr/>
            <p:nvPr/>
          </p:nvSpPr>
          <p:spPr>
            <a:xfrm flipV="1">
              <a:off x="9042531" y="5259185"/>
              <a:ext cx="24690" cy="25404"/>
            </a:xfrm>
            <a:custGeom>
              <a:avLst/>
              <a:gdLst>
                <a:gd name="connsiteX0" fmla="*/ 322 w 24690"/>
                <a:gd name="connsiteY0" fmla="*/ 25008 h 25404"/>
                <a:gd name="connsiteX1" fmla="*/ 24523 w 24690"/>
                <a:gd name="connsiteY1" fmla="*/ -397 h 25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690" h="25404">
                  <a:moveTo>
                    <a:pt x="322" y="25008"/>
                  </a:moveTo>
                  <a:cubicBezTo>
                    <a:pt x="-2364" y="16910"/>
                    <a:pt x="6044" y="3958"/>
                    <a:pt x="24523" y="-39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45" name="任意多边形: 形状 2644">
              <a:extLst>
                <a:ext uri="{FF2B5EF4-FFF2-40B4-BE49-F238E27FC236}">
                  <a16:creationId xmlns:a16="http://schemas.microsoft.com/office/drawing/2014/main" id="{C16E410F-2BD7-4A75-B714-A49843974D45}"/>
                </a:ext>
              </a:extLst>
            </p:cNvPr>
            <p:cNvSpPr/>
            <p:nvPr/>
          </p:nvSpPr>
          <p:spPr>
            <a:xfrm flipV="1">
              <a:off x="8127927" y="5514574"/>
              <a:ext cx="19941" cy="20177"/>
            </a:xfrm>
            <a:custGeom>
              <a:avLst/>
              <a:gdLst>
                <a:gd name="connsiteX0" fmla="*/ 10033 w 19941"/>
                <a:gd name="connsiteY0" fmla="*/ 19829 h 20177"/>
                <a:gd name="connsiteX1" fmla="*/ 19755 w 19941"/>
                <a:gd name="connsiteY1" fmla="*/ 2509 h 20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941" h="20177">
                  <a:moveTo>
                    <a:pt x="10033" y="19829"/>
                  </a:moveTo>
                  <a:cubicBezTo>
                    <a:pt x="-9398" y="18800"/>
                    <a:pt x="1718" y="-9203"/>
                    <a:pt x="19755" y="250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46" name="任意多边形: 形状 2645">
              <a:extLst>
                <a:ext uri="{FF2B5EF4-FFF2-40B4-BE49-F238E27FC236}">
                  <a16:creationId xmlns:a16="http://schemas.microsoft.com/office/drawing/2014/main" id="{3EF7E011-D35E-C15F-7637-3BDF3D636658}"/>
                </a:ext>
              </a:extLst>
            </p:cNvPr>
            <p:cNvSpPr/>
            <p:nvPr/>
          </p:nvSpPr>
          <p:spPr>
            <a:xfrm flipV="1">
              <a:off x="8112802" y="5515289"/>
              <a:ext cx="19945" cy="20179"/>
            </a:xfrm>
            <a:custGeom>
              <a:avLst/>
              <a:gdLst>
                <a:gd name="connsiteX0" fmla="*/ 10036 w 19945"/>
                <a:gd name="connsiteY0" fmla="*/ 19830 h 20179"/>
                <a:gd name="connsiteX1" fmla="*/ 19758 w 19945"/>
                <a:gd name="connsiteY1" fmla="*/ 2511 h 20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945" h="20179">
                  <a:moveTo>
                    <a:pt x="10036" y="19830"/>
                  </a:moveTo>
                  <a:cubicBezTo>
                    <a:pt x="-9401" y="18805"/>
                    <a:pt x="1718" y="-9206"/>
                    <a:pt x="19758" y="251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47" name="任意多边形: 形状 2646">
              <a:extLst>
                <a:ext uri="{FF2B5EF4-FFF2-40B4-BE49-F238E27FC236}">
                  <a16:creationId xmlns:a16="http://schemas.microsoft.com/office/drawing/2014/main" id="{E1A6DF18-540B-16A6-4107-6E34A3E3A71E}"/>
                </a:ext>
              </a:extLst>
            </p:cNvPr>
            <p:cNvSpPr/>
            <p:nvPr/>
          </p:nvSpPr>
          <p:spPr>
            <a:xfrm flipV="1">
              <a:off x="8097204" y="5515407"/>
              <a:ext cx="19943" cy="20183"/>
            </a:xfrm>
            <a:custGeom>
              <a:avLst/>
              <a:gdLst>
                <a:gd name="connsiteX0" fmla="*/ 10037 w 19943"/>
                <a:gd name="connsiteY0" fmla="*/ 19835 h 20183"/>
                <a:gd name="connsiteX1" fmla="*/ 19756 w 19943"/>
                <a:gd name="connsiteY1" fmla="*/ 2509 h 20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943" h="20183">
                  <a:moveTo>
                    <a:pt x="10037" y="19835"/>
                  </a:moveTo>
                  <a:cubicBezTo>
                    <a:pt x="-9403" y="18804"/>
                    <a:pt x="1719" y="-9203"/>
                    <a:pt x="19756" y="250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48" name="任意多边形: 形状 2647">
              <a:extLst>
                <a:ext uri="{FF2B5EF4-FFF2-40B4-BE49-F238E27FC236}">
                  <a16:creationId xmlns:a16="http://schemas.microsoft.com/office/drawing/2014/main" id="{1CC2B6C4-4520-92FE-DA99-1DDA41763BF7}"/>
                </a:ext>
              </a:extLst>
            </p:cNvPr>
            <p:cNvSpPr/>
            <p:nvPr/>
          </p:nvSpPr>
          <p:spPr>
            <a:xfrm flipV="1">
              <a:off x="8081121" y="5514644"/>
              <a:ext cx="20085" cy="19432"/>
            </a:xfrm>
            <a:custGeom>
              <a:avLst/>
              <a:gdLst>
                <a:gd name="connsiteX0" fmla="*/ 10284 w 20085"/>
                <a:gd name="connsiteY0" fmla="*/ 19035 h 19432"/>
                <a:gd name="connsiteX1" fmla="*/ 19898 w 20085"/>
                <a:gd name="connsiteY1" fmla="*/ 696 h 19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085" h="19432">
                  <a:moveTo>
                    <a:pt x="10284" y="19035"/>
                  </a:moveTo>
                  <a:cubicBezTo>
                    <a:pt x="-6853" y="20359"/>
                    <a:pt x="-2477" y="-5825"/>
                    <a:pt x="19898" y="69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49" name="任意多边形: 形状 2648">
              <a:extLst>
                <a:ext uri="{FF2B5EF4-FFF2-40B4-BE49-F238E27FC236}">
                  <a16:creationId xmlns:a16="http://schemas.microsoft.com/office/drawing/2014/main" id="{6CF63B3F-A461-2889-FB8C-93F1D2960AA0}"/>
                </a:ext>
              </a:extLst>
            </p:cNvPr>
            <p:cNvSpPr/>
            <p:nvPr/>
          </p:nvSpPr>
          <p:spPr>
            <a:xfrm flipV="1">
              <a:off x="8064457" y="5512977"/>
              <a:ext cx="20088" cy="19431"/>
            </a:xfrm>
            <a:custGeom>
              <a:avLst/>
              <a:gdLst>
                <a:gd name="connsiteX0" fmla="*/ 10279 w 20088"/>
                <a:gd name="connsiteY0" fmla="*/ 19033 h 19431"/>
                <a:gd name="connsiteX1" fmla="*/ 19901 w 20088"/>
                <a:gd name="connsiteY1" fmla="*/ 695 h 19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088" h="19431">
                  <a:moveTo>
                    <a:pt x="10279" y="19033"/>
                  </a:moveTo>
                  <a:cubicBezTo>
                    <a:pt x="-6854" y="20362"/>
                    <a:pt x="-2474" y="-5825"/>
                    <a:pt x="19901" y="69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50" name="任意多边形: 形状 2649">
              <a:extLst>
                <a:ext uri="{FF2B5EF4-FFF2-40B4-BE49-F238E27FC236}">
                  <a16:creationId xmlns:a16="http://schemas.microsoft.com/office/drawing/2014/main" id="{9EFA9CD5-07C0-4DA2-3E36-08CDB753A923}"/>
                </a:ext>
              </a:extLst>
            </p:cNvPr>
            <p:cNvSpPr/>
            <p:nvPr/>
          </p:nvSpPr>
          <p:spPr>
            <a:xfrm flipV="1">
              <a:off x="8151215" y="5534338"/>
              <a:ext cx="27402" cy="18760"/>
            </a:xfrm>
            <a:custGeom>
              <a:avLst/>
              <a:gdLst>
                <a:gd name="connsiteX0" fmla="*/ 1270 w 27402"/>
                <a:gd name="connsiteY0" fmla="*/ 18415 h 18760"/>
                <a:gd name="connsiteX1" fmla="*/ 27217 w 27402"/>
                <a:gd name="connsiteY1" fmla="*/ 3067 h 18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7402" h="18760">
                  <a:moveTo>
                    <a:pt x="1270" y="18415"/>
                  </a:moveTo>
                  <a:cubicBezTo>
                    <a:pt x="-5204" y="8629"/>
                    <a:pt x="11060" y="-7391"/>
                    <a:pt x="27217" y="306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51" name="任意多边形: 形状 2650">
              <a:extLst>
                <a:ext uri="{FF2B5EF4-FFF2-40B4-BE49-F238E27FC236}">
                  <a16:creationId xmlns:a16="http://schemas.microsoft.com/office/drawing/2014/main" id="{32CFD2BF-0C13-5040-1476-E254C4CCC01B}"/>
                </a:ext>
              </a:extLst>
            </p:cNvPr>
            <p:cNvSpPr/>
            <p:nvPr/>
          </p:nvSpPr>
          <p:spPr>
            <a:xfrm flipV="1">
              <a:off x="8152740" y="5550888"/>
              <a:ext cx="8322" cy="19980"/>
            </a:xfrm>
            <a:custGeom>
              <a:avLst/>
              <a:gdLst>
                <a:gd name="connsiteX0" fmla="*/ 5817 w 8322"/>
                <a:gd name="connsiteY0" fmla="*/ 19639 h 19980"/>
                <a:gd name="connsiteX1" fmla="*/ 8136 w 8322"/>
                <a:gd name="connsiteY1" fmla="*/ -342 h 19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322" h="19980">
                  <a:moveTo>
                    <a:pt x="5817" y="19639"/>
                  </a:moveTo>
                  <a:cubicBezTo>
                    <a:pt x="-4688" y="15950"/>
                    <a:pt x="220" y="47"/>
                    <a:pt x="8136" y="-34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52" name="任意多边形: 形状 2651">
              <a:extLst>
                <a:ext uri="{FF2B5EF4-FFF2-40B4-BE49-F238E27FC236}">
                  <a16:creationId xmlns:a16="http://schemas.microsoft.com/office/drawing/2014/main" id="{C8999259-AE6E-C896-CA66-6258C68F5B7F}"/>
                </a:ext>
              </a:extLst>
            </p:cNvPr>
            <p:cNvSpPr/>
            <p:nvPr/>
          </p:nvSpPr>
          <p:spPr>
            <a:xfrm flipV="1">
              <a:off x="8133024" y="5533743"/>
              <a:ext cx="22552" cy="19781"/>
            </a:xfrm>
            <a:custGeom>
              <a:avLst/>
              <a:gdLst>
                <a:gd name="connsiteX0" fmla="*/ 1244 w 22552"/>
                <a:gd name="connsiteY0" fmla="*/ 19436 h 19781"/>
                <a:gd name="connsiteX1" fmla="*/ 22366 w 22552"/>
                <a:gd name="connsiteY1" fmla="*/ 338 h 19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552" h="19781">
                  <a:moveTo>
                    <a:pt x="1244" y="19436"/>
                  </a:moveTo>
                  <a:cubicBezTo>
                    <a:pt x="-4632" y="11452"/>
                    <a:pt x="8611" y="-3743"/>
                    <a:pt x="22366" y="33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53" name="任意多边形: 形状 2652">
              <a:extLst>
                <a:ext uri="{FF2B5EF4-FFF2-40B4-BE49-F238E27FC236}">
                  <a16:creationId xmlns:a16="http://schemas.microsoft.com/office/drawing/2014/main" id="{35415DF9-6C7A-54DC-A67B-946057B258EF}"/>
                </a:ext>
              </a:extLst>
            </p:cNvPr>
            <p:cNvSpPr/>
            <p:nvPr/>
          </p:nvSpPr>
          <p:spPr>
            <a:xfrm flipV="1">
              <a:off x="8132536" y="5548150"/>
              <a:ext cx="8660" cy="20601"/>
            </a:xfrm>
            <a:custGeom>
              <a:avLst/>
              <a:gdLst>
                <a:gd name="connsiteX0" fmla="*/ 5186 w 8660"/>
                <a:gd name="connsiteY0" fmla="*/ 20259 h 20601"/>
                <a:gd name="connsiteX1" fmla="*/ 8473 w 8660"/>
                <a:gd name="connsiteY1" fmla="*/ -342 h 20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660" h="20601">
                  <a:moveTo>
                    <a:pt x="5186" y="20259"/>
                  </a:moveTo>
                  <a:cubicBezTo>
                    <a:pt x="-4373" y="16783"/>
                    <a:pt x="139" y="1124"/>
                    <a:pt x="8473" y="-34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54" name="任意多边形: 形状 2653">
              <a:extLst>
                <a:ext uri="{FF2B5EF4-FFF2-40B4-BE49-F238E27FC236}">
                  <a16:creationId xmlns:a16="http://schemas.microsoft.com/office/drawing/2014/main" id="{2474F0AF-BC32-5881-8D55-CF04182283A1}"/>
                </a:ext>
              </a:extLst>
            </p:cNvPr>
            <p:cNvSpPr/>
            <p:nvPr/>
          </p:nvSpPr>
          <p:spPr>
            <a:xfrm flipV="1">
              <a:off x="8117661" y="5534338"/>
              <a:ext cx="14930" cy="22580"/>
            </a:xfrm>
            <a:custGeom>
              <a:avLst/>
              <a:gdLst>
                <a:gd name="connsiteX0" fmla="*/ 1010 w 14930"/>
                <a:gd name="connsiteY0" fmla="*/ 22235 h 22580"/>
                <a:gd name="connsiteX1" fmla="*/ 14744 w 14930"/>
                <a:gd name="connsiteY1" fmla="*/ -345 h 22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930" h="22580">
                  <a:moveTo>
                    <a:pt x="1010" y="22235"/>
                  </a:moveTo>
                  <a:cubicBezTo>
                    <a:pt x="-2595" y="15263"/>
                    <a:pt x="1931" y="1777"/>
                    <a:pt x="14744" y="-34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55" name="任意多边形: 形状 2654">
              <a:extLst>
                <a:ext uri="{FF2B5EF4-FFF2-40B4-BE49-F238E27FC236}">
                  <a16:creationId xmlns:a16="http://schemas.microsoft.com/office/drawing/2014/main" id="{148B2979-AAF6-7F06-1AF4-FA7EC1DFEBC7}"/>
                </a:ext>
              </a:extLst>
            </p:cNvPr>
            <p:cNvSpPr/>
            <p:nvPr/>
          </p:nvSpPr>
          <p:spPr>
            <a:xfrm flipV="1">
              <a:off x="8112065" y="5547197"/>
              <a:ext cx="7150" cy="16398"/>
            </a:xfrm>
            <a:custGeom>
              <a:avLst/>
              <a:gdLst>
                <a:gd name="connsiteX0" fmla="*/ 6963 w 7150"/>
                <a:gd name="connsiteY0" fmla="*/ 16055 h 16398"/>
                <a:gd name="connsiteX1" fmla="*/ 1476 w 7150"/>
                <a:gd name="connsiteY1" fmla="*/ -343 h 16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150" h="16398">
                  <a:moveTo>
                    <a:pt x="6963" y="16055"/>
                  </a:moveTo>
                  <a:cubicBezTo>
                    <a:pt x="859" y="15023"/>
                    <a:pt x="-2367" y="5628"/>
                    <a:pt x="1476" y="-34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56" name="任意多边形: 形状 2655">
              <a:extLst>
                <a:ext uri="{FF2B5EF4-FFF2-40B4-BE49-F238E27FC236}">
                  <a16:creationId xmlns:a16="http://schemas.microsoft.com/office/drawing/2014/main" id="{8EA160C1-F7BC-37F6-FEC9-F8C9C65710FC}"/>
                </a:ext>
              </a:extLst>
            </p:cNvPr>
            <p:cNvSpPr/>
            <p:nvPr/>
          </p:nvSpPr>
          <p:spPr>
            <a:xfrm flipV="1">
              <a:off x="8096967" y="5533743"/>
              <a:ext cx="15448" cy="21905"/>
            </a:xfrm>
            <a:custGeom>
              <a:avLst/>
              <a:gdLst>
                <a:gd name="connsiteX0" fmla="*/ 2177 w 15448"/>
                <a:gd name="connsiteY0" fmla="*/ 21560 h 21905"/>
                <a:gd name="connsiteX1" fmla="*/ 15261 w 15448"/>
                <a:gd name="connsiteY1" fmla="*/ -340 h 21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448" h="21905">
                  <a:moveTo>
                    <a:pt x="2177" y="21560"/>
                  </a:moveTo>
                  <a:cubicBezTo>
                    <a:pt x="-3192" y="16517"/>
                    <a:pt x="340" y="-688"/>
                    <a:pt x="15261" y="-34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57" name="任意多边形: 形状 2656">
              <a:extLst>
                <a:ext uri="{FF2B5EF4-FFF2-40B4-BE49-F238E27FC236}">
                  <a16:creationId xmlns:a16="http://schemas.microsoft.com/office/drawing/2014/main" id="{8CB47D37-57B8-1218-A719-B08F4FF66A7B}"/>
                </a:ext>
              </a:extLst>
            </p:cNvPr>
            <p:cNvSpPr/>
            <p:nvPr/>
          </p:nvSpPr>
          <p:spPr>
            <a:xfrm flipV="1">
              <a:off x="8087387" y="5542078"/>
              <a:ext cx="9682" cy="14810"/>
            </a:xfrm>
            <a:custGeom>
              <a:avLst/>
              <a:gdLst>
                <a:gd name="connsiteX0" fmla="*/ 9495 w 9682"/>
                <a:gd name="connsiteY0" fmla="*/ 14466 h 14810"/>
                <a:gd name="connsiteX1" fmla="*/ 3651 w 9682"/>
                <a:gd name="connsiteY1" fmla="*/ -344 h 14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682" h="14810">
                  <a:moveTo>
                    <a:pt x="9495" y="14466"/>
                  </a:moveTo>
                  <a:cubicBezTo>
                    <a:pt x="201" y="13547"/>
                    <a:pt x="-3702" y="5669"/>
                    <a:pt x="3651" y="-34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58" name="任意多边形: 形状 2657">
              <a:extLst>
                <a:ext uri="{FF2B5EF4-FFF2-40B4-BE49-F238E27FC236}">
                  <a16:creationId xmlns:a16="http://schemas.microsoft.com/office/drawing/2014/main" id="{67413550-BD63-53AE-2C93-650F2E54E0DC}"/>
                </a:ext>
              </a:extLst>
            </p:cNvPr>
            <p:cNvSpPr/>
            <p:nvPr/>
          </p:nvSpPr>
          <p:spPr>
            <a:xfrm flipV="1">
              <a:off x="8080708" y="5531838"/>
              <a:ext cx="6637" cy="16929"/>
            </a:xfrm>
            <a:custGeom>
              <a:avLst/>
              <a:gdLst>
                <a:gd name="connsiteX0" fmla="*/ 1648 w 6637"/>
                <a:gd name="connsiteY0" fmla="*/ 16584 h 16929"/>
                <a:gd name="connsiteX1" fmla="*/ 6449 w 6637"/>
                <a:gd name="connsiteY1" fmla="*/ -346 h 16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37" h="16929">
                  <a:moveTo>
                    <a:pt x="1648" y="16584"/>
                  </a:moveTo>
                  <a:cubicBezTo>
                    <a:pt x="-1714" y="12994"/>
                    <a:pt x="-652" y="3065"/>
                    <a:pt x="6449" y="-34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59" name="任意多边形: 形状 2658">
              <a:extLst>
                <a:ext uri="{FF2B5EF4-FFF2-40B4-BE49-F238E27FC236}">
                  <a16:creationId xmlns:a16="http://schemas.microsoft.com/office/drawing/2014/main" id="{3A0853E1-3335-3B0B-2610-0D12EF0FCA97}"/>
                </a:ext>
              </a:extLst>
            </p:cNvPr>
            <p:cNvSpPr/>
            <p:nvPr/>
          </p:nvSpPr>
          <p:spPr>
            <a:xfrm flipV="1">
              <a:off x="8045768" y="5510396"/>
              <a:ext cx="20588" cy="18923"/>
            </a:xfrm>
            <a:custGeom>
              <a:avLst/>
              <a:gdLst>
                <a:gd name="connsiteX0" fmla="*/ 3607 w 20588"/>
                <a:gd name="connsiteY0" fmla="*/ 18563 h 18923"/>
                <a:gd name="connsiteX1" fmla="*/ 20400 w 20588"/>
                <a:gd name="connsiteY1" fmla="*/ 1662 h 18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588" h="18923">
                  <a:moveTo>
                    <a:pt x="3607" y="18563"/>
                  </a:moveTo>
                  <a:cubicBezTo>
                    <a:pt x="-4705" y="19196"/>
                    <a:pt x="523" y="-7795"/>
                    <a:pt x="20400" y="166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60" name="任意多边形: 形状 2659">
              <a:extLst>
                <a:ext uri="{FF2B5EF4-FFF2-40B4-BE49-F238E27FC236}">
                  <a16:creationId xmlns:a16="http://schemas.microsoft.com/office/drawing/2014/main" id="{9522E7F4-ABC1-C746-8ADD-6B7D4A122573}"/>
                </a:ext>
              </a:extLst>
            </p:cNvPr>
            <p:cNvSpPr/>
            <p:nvPr/>
          </p:nvSpPr>
          <p:spPr>
            <a:xfrm flipV="1">
              <a:off x="8025314" y="5507632"/>
              <a:ext cx="22404" cy="19500"/>
            </a:xfrm>
            <a:custGeom>
              <a:avLst/>
              <a:gdLst>
                <a:gd name="connsiteX0" fmla="*/ 4296 w 22404"/>
                <a:gd name="connsiteY0" fmla="*/ 19115 h 19500"/>
                <a:gd name="connsiteX1" fmla="*/ 22215 w 22404"/>
                <a:gd name="connsiteY1" fmla="*/ 3132 h 19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404" h="19500">
                  <a:moveTo>
                    <a:pt x="4296" y="19115"/>
                  </a:moveTo>
                  <a:cubicBezTo>
                    <a:pt x="-5818" y="20346"/>
                    <a:pt x="1604" y="-10493"/>
                    <a:pt x="22215" y="313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61" name="任意多边形: 形状 2660">
              <a:extLst>
                <a:ext uri="{FF2B5EF4-FFF2-40B4-BE49-F238E27FC236}">
                  <a16:creationId xmlns:a16="http://schemas.microsoft.com/office/drawing/2014/main" id="{7EF428C2-8FCF-4993-9A35-CBFF185BFC52}"/>
                </a:ext>
              </a:extLst>
            </p:cNvPr>
            <p:cNvSpPr/>
            <p:nvPr/>
          </p:nvSpPr>
          <p:spPr>
            <a:xfrm flipV="1">
              <a:off x="8066649" y="5538201"/>
              <a:ext cx="13990" cy="11065"/>
            </a:xfrm>
            <a:custGeom>
              <a:avLst/>
              <a:gdLst>
                <a:gd name="connsiteX0" fmla="*/ 13802 w 13990"/>
                <a:gd name="connsiteY0" fmla="*/ 10177 h 11065"/>
                <a:gd name="connsiteX1" fmla="*/ 330 w 13990"/>
                <a:gd name="connsiteY1" fmla="*/ -345 h 11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990" h="11065">
                  <a:moveTo>
                    <a:pt x="13802" y="10177"/>
                  </a:moveTo>
                  <a:cubicBezTo>
                    <a:pt x="6919" y="12631"/>
                    <a:pt x="-2508" y="6353"/>
                    <a:pt x="330" y="-34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62" name="任意多边形: 形状 2661">
              <a:extLst>
                <a:ext uri="{FF2B5EF4-FFF2-40B4-BE49-F238E27FC236}">
                  <a16:creationId xmlns:a16="http://schemas.microsoft.com/office/drawing/2014/main" id="{E49092F9-4093-C7F7-5573-B1F6CE122144}"/>
                </a:ext>
              </a:extLst>
            </p:cNvPr>
            <p:cNvSpPr/>
            <p:nvPr/>
          </p:nvSpPr>
          <p:spPr>
            <a:xfrm flipV="1">
              <a:off x="8058048" y="5529457"/>
              <a:ext cx="9117" cy="15190"/>
            </a:xfrm>
            <a:custGeom>
              <a:avLst/>
              <a:gdLst>
                <a:gd name="connsiteX0" fmla="*/ 852 w 9117"/>
                <a:gd name="connsiteY0" fmla="*/ 14844 h 15190"/>
                <a:gd name="connsiteX1" fmla="*/ 8929 w 9117"/>
                <a:gd name="connsiteY1" fmla="*/ -347 h 15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117" h="15190">
                  <a:moveTo>
                    <a:pt x="852" y="14844"/>
                  </a:moveTo>
                  <a:cubicBezTo>
                    <a:pt x="-2138" y="11839"/>
                    <a:pt x="1550" y="1335"/>
                    <a:pt x="8929" y="-34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63" name="任意多边形: 形状 2662">
              <a:extLst>
                <a:ext uri="{FF2B5EF4-FFF2-40B4-BE49-F238E27FC236}">
                  <a16:creationId xmlns:a16="http://schemas.microsoft.com/office/drawing/2014/main" id="{F2E4E3D1-CB36-1362-BE45-DA09DFE19A4F}"/>
                </a:ext>
              </a:extLst>
            </p:cNvPr>
            <p:cNvSpPr/>
            <p:nvPr/>
          </p:nvSpPr>
          <p:spPr>
            <a:xfrm flipV="1">
              <a:off x="8044838" y="5527790"/>
              <a:ext cx="8178" cy="15020"/>
            </a:xfrm>
            <a:custGeom>
              <a:avLst/>
              <a:gdLst>
                <a:gd name="connsiteX0" fmla="*/ 7990 w 8178"/>
                <a:gd name="connsiteY0" fmla="*/ 14674 h 15020"/>
                <a:gd name="connsiteX1" fmla="*/ 4194 w 8178"/>
                <a:gd name="connsiteY1" fmla="*/ -347 h 15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178" h="15020">
                  <a:moveTo>
                    <a:pt x="7990" y="14674"/>
                  </a:moveTo>
                  <a:cubicBezTo>
                    <a:pt x="-179" y="14674"/>
                    <a:pt x="-3594" y="2406"/>
                    <a:pt x="4194" y="-34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64" name="任意多边形: 形状 2663">
              <a:extLst>
                <a:ext uri="{FF2B5EF4-FFF2-40B4-BE49-F238E27FC236}">
                  <a16:creationId xmlns:a16="http://schemas.microsoft.com/office/drawing/2014/main" id="{EAA9DC31-001A-F61D-DE05-9233ABC22B45}"/>
                </a:ext>
              </a:extLst>
            </p:cNvPr>
            <p:cNvSpPr/>
            <p:nvPr/>
          </p:nvSpPr>
          <p:spPr>
            <a:xfrm flipV="1">
              <a:off x="8021208" y="5521480"/>
              <a:ext cx="6685" cy="13992"/>
            </a:xfrm>
            <a:custGeom>
              <a:avLst/>
              <a:gdLst>
                <a:gd name="connsiteX0" fmla="*/ 6496 w 6685"/>
                <a:gd name="connsiteY0" fmla="*/ 13644 h 13992"/>
                <a:gd name="connsiteX1" fmla="*/ 5802 w 6685"/>
                <a:gd name="connsiteY1" fmla="*/ -348 h 13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85" h="13992">
                  <a:moveTo>
                    <a:pt x="6496" y="13644"/>
                  </a:moveTo>
                  <a:cubicBezTo>
                    <a:pt x="-1530" y="13009"/>
                    <a:pt x="-3004" y="2513"/>
                    <a:pt x="5802" y="-34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65" name="任意多边形: 形状 2664">
              <a:extLst>
                <a:ext uri="{FF2B5EF4-FFF2-40B4-BE49-F238E27FC236}">
                  <a16:creationId xmlns:a16="http://schemas.microsoft.com/office/drawing/2014/main" id="{AEE6933D-B829-7BAE-F360-C0C536B6F132}"/>
                </a:ext>
              </a:extLst>
            </p:cNvPr>
            <p:cNvSpPr/>
            <p:nvPr/>
          </p:nvSpPr>
          <p:spPr>
            <a:xfrm flipV="1">
              <a:off x="8037990" y="5527195"/>
              <a:ext cx="6812" cy="9867"/>
            </a:xfrm>
            <a:custGeom>
              <a:avLst/>
              <a:gdLst>
                <a:gd name="connsiteX0" fmla="*/ 74 w 6812"/>
                <a:gd name="connsiteY0" fmla="*/ 9520 h 9867"/>
                <a:gd name="connsiteX1" fmla="*/ 6624 w 6812"/>
                <a:gd name="connsiteY1" fmla="*/ -347 h 9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12" h="9867">
                  <a:moveTo>
                    <a:pt x="74" y="9520"/>
                  </a:moveTo>
                  <a:cubicBezTo>
                    <a:pt x="-1087" y="7255"/>
                    <a:pt x="1681" y="877"/>
                    <a:pt x="6624" y="-347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66" name="任意多边形: 形状 2665">
              <a:extLst>
                <a:ext uri="{FF2B5EF4-FFF2-40B4-BE49-F238E27FC236}">
                  <a16:creationId xmlns:a16="http://schemas.microsoft.com/office/drawing/2014/main" id="{A97C4EC7-8ADA-4F40-73E2-AF1E310EBCDF}"/>
                </a:ext>
              </a:extLst>
            </p:cNvPr>
            <p:cNvSpPr/>
            <p:nvPr/>
          </p:nvSpPr>
          <p:spPr>
            <a:xfrm flipV="1">
              <a:off x="8002520" y="5505327"/>
              <a:ext cx="18928" cy="21227"/>
            </a:xfrm>
            <a:custGeom>
              <a:avLst/>
              <a:gdLst>
                <a:gd name="connsiteX0" fmla="*/ 8992 w 18928"/>
                <a:gd name="connsiteY0" fmla="*/ 20799 h 21227"/>
                <a:gd name="connsiteX1" fmla="*/ 18739 w 18928"/>
                <a:gd name="connsiteY1" fmla="*/ -351 h 21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928" h="21227">
                  <a:moveTo>
                    <a:pt x="8992" y="20799"/>
                  </a:moveTo>
                  <a:cubicBezTo>
                    <a:pt x="347" y="22187"/>
                    <a:pt x="-10093" y="4845"/>
                    <a:pt x="18739" y="-35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67" name="任意多边形: 形状 2666">
              <a:extLst>
                <a:ext uri="{FF2B5EF4-FFF2-40B4-BE49-F238E27FC236}">
                  <a16:creationId xmlns:a16="http://schemas.microsoft.com/office/drawing/2014/main" id="{1DD157F6-6998-8148-5FBB-0D7D979DD588}"/>
                </a:ext>
              </a:extLst>
            </p:cNvPr>
            <p:cNvSpPr/>
            <p:nvPr/>
          </p:nvSpPr>
          <p:spPr>
            <a:xfrm flipV="1">
              <a:off x="7982115" y="5502460"/>
              <a:ext cx="20999" cy="14443"/>
            </a:xfrm>
            <a:custGeom>
              <a:avLst/>
              <a:gdLst>
                <a:gd name="connsiteX0" fmla="*/ 9752 w 20999"/>
                <a:gd name="connsiteY0" fmla="*/ 14002 h 14443"/>
                <a:gd name="connsiteX1" fmla="*/ 20809 w 20999"/>
                <a:gd name="connsiteY1" fmla="*/ -352 h 14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999" h="14443">
                  <a:moveTo>
                    <a:pt x="9752" y="14002"/>
                  </a:moveTo>
                  <a:cubicBezTo>
                    <a:pt x="-2726" y="15369"/>
                    <a:pt x="-7741" y="577"/>
                    <a:pt x="20809" y="-35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68" name="任意多边形: 形状 2667">
              <a:extLst>
                <a:ext uri="{FF2B5EF4-FFF2-40B4-BE49-F238E27FC236}">
                  <a16:creationId xmlns:a16="http://schemas.microsoft.com/office/drawing/2014/main" id="{45137D03-01BD-58CD-8FFE-C2DD1878F220}"/>
                </a:ext>
              </a:extLst>
            </p:cNvPr>
            <p:cNvSpPr/>
            <p:nvPr/>
          </p:nvSpPr>
          <p:spPr>
            <a:xfrm flipV="1">
              <a:off x="7997917" y="5518979"/>
              <a:ext cx="6283" cy="9899"/>
            </a:xfrm>
            <a:custGeom>
              <a:avLst/>
              <a:gdLst>
                <a:gd name="connsiteX0" fmla="*/ 6094 w 6283"/>
                <a:gd name="connsiteY0" fmla="*/ 9550 h 9899"/>
                <a:gd name="connsiteX1" fmla="*/ 5817 w 6283"/>
                <a:gd name="connsiteY1" fmla="*/ -349 h 9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283" h="9899">
                  <a:moveTo>
                    <a:pt x="6094" y="9550"/>
                  </a:moveTo>
                  <a:cubicBezTo>
                    <a:pt x="2338" y="9205"/>
                    <a:pt x="-5791" y="2379"/>
                    <a:pt x="5817" y="-34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69" name="任意多边形: 形状 2668">
              <a:extLst>
                <a:ext uri="{FF2B5EF4-FFF2-40B4-BE49-F238E27FC236}">
                  <a16:creationId xmlns:a16="http://schemas.microsoft.com/office/drawing/2014/main" id="{CD70D403-E58E-AD0A-0148-2F8340F8923D}"/>
                </a:ext>
              </a:extLst>
            </p:cNvPr>
            <p:cNvSpPr/>
            <p:nvPr/>
          </p:nvSpPr>
          <p:spPr>
            <a:xfrm flipV="1">
              <a:off x="7979008" y="5511955"/>
              <a:ext cx="7211" cy="12525"/>
            </a:xfrm>
            <a:custGeom>
              <a:avLst/>
              <a:gdLst>
                <a:gd name="connsiteX0" fmla="*/ 4881 w 7211"/>
                <a:gd name="connsiteY0" fmla="*/ 12175 h 12525"/>
                <a:gd name="connsiteX1" fmla="*/ 7022 w 7211"/>
                <a:gd name="connsiteY1" fmla="*/ -350 h 12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211" h="12525">
                  <a:moveTo>
                    <a:pt x="4881" y="12175"/>
                  </a:moveTo>
                  <a:cubicBezTo>
                    <a:pt x="-1222" y="11135"/>
                    <a:pt x="-3252" y="2345"/>
                    <a:pt x="7022" y="-35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70" name="任意多边形: 形状 2669">
              <a:extLst>
                <a:ext uri="{FF2B5EF4-FFF2-40B4-BE49-F238E27FC236}">
                  <a16:creationId xmlns:a16="http://schemas.microsoft.com/office/drawing/2014/main" id="{E2E328CA-5E8C-C16B-F183-A492313771B9}"/>
                </a:ext>
              </a:extLst>
            </p:cNvPr>
            <p:cNvSpPr/>
            <p:nvPr/>
          </p:nvSpPr>
          <p:spPr>
            <a:xfrm flipV="1">
              <a:off x="7959952" y="5500400"/>
              <a:ext cx="22925" cy="11248"/>
            </a:xfrm>
            <a:custGeom>
              <a:avLst/>
              <a:gdLst>
                <a:gd name="connsiteX0" fmla="*/ 3220 w 22925"/>
                <a:gd name="connsiteY0" fmla="*/ 10891 h 11248"/>
                <a:gd name="connsiteX1" fmla="*/ 22735 w 22925"/>
                <a:gd name="connsiteY1" fmla="*/ 436 h 11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925" h="11248">
                  <a:moveTo>
                    <a:pt x="3220" y="10891"/>
                  </a:moveTo>
                  <a:cubicBezTo>
                    <a:pt x="-6359" y="11239"/>
                    <a:pt x="5542" y="-3924"/>
                    <a:pt x="22735" y="43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71" name="任意多边形: 形状 2670">
              <a:extLst>
                <a:ext uri="{FF2B5EF4-FFF2-40B4-BE49-F238E27FC236}">
                  <a16:creationId xmlns:a16="http://schemas.microsoft.com/office/drawing/2014/main" id="{D65290CF-B51E-8D55-437E-84872A671297}"/>
                </a:ext>
              </a:extLst>
            </p:cNvPr>
            <p:cNvSpPr/>
            <p:nvPr/>
          </p:nvSpPr>
          <p:spPr>
            <a:xfrm flipV="1">
              <a:off x="7958505" y="5508502"/>
              <a:ext cx="6286" cy="12131"/>
            </a:xfrm>
            <a:custGeom>
              <a:avLst/>
              <a:gdLst>
                <a:gd name="connsiteX0" fmla="*/ 6096 w 6286"/>
                <a:gd name="connsiteY0" fmla="*/ 11780 h 12131"/>
                <a:gd name="connsiteX1" fmla="*/ 5486 w 6286"/>
                <a:gd name="connsiteY1" fmla="*/ -351 h 12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286" h="12131">
                  <a:moveTo>
                    <a:pt x="6096" y="11780"/>
                  </a:moveTo>
                  <a:cubicBezTo>
                    <a:pt x="1021" y="10646"/>
                    <a:pt x="-4766" y="1511"/>
                    <a:pt x="5486" y="-35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72" name="任意多边形: 形状 2671">
              <a:extLst>
                <a:ext uri="{FF2B5EF4-FFF2-40B4-BE49-F238E27FC236}">
                  <a16:creationId xmlns:a16="http://schemas.microsoft.com/office/drawing/2014/main" id="{863064DD-967F-EBEA-149D-96B76777B73E}"/>
                </a:ext>
              </a:extLst>
            </p:cNvPr>
            <p:cNvSpPr/>
            <p:nvPr/>
          </p:nvSpPr>
          <p:spPr>
            <a:xfrm flipV="1">
              <a:off x="7939704" y="5499572"/>
              <a:ext cx="19714" cy="13067"/>
            </a:xfrm>
            <a:custGeom>
              <a:avLst/>
              <a:gdLst>
                <a:gd name="connsiteX0" fmla="*/ 2751 w 19714"/>
                <a:gd name="connsiteY0" fmla="*/ 12715 h 13067"/>
                <a:gd name="connsiteX1" fmla="*/ 19523 w 19714"/>
                <a:gd name="connsiteY1" fmla="*/ -352 h 13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714" h="13067">
                  <a:moveTo>
                    <a:pt x="2751" y="12715"/>
                  </a:moveTo>
                  <a:cubicBezTo>
                    <a:pt x="-4125" y="12171"/>
                    <a:pt x="889" y="2464"/>
                    <a:pt x="19523" y="-35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73" name="任意多边形: 形状 2672">
              <a:extLst>
                <a:ext uri="{FF2B5EF4-FFF2-40B4-BE49-F238E27FC236}">
                  <a16:creationId xmlns:a16="http://schemas.microsoft.com/office/drawing/2014/main" id="{E5788393-3524-20A9-D2FA-F0C1AD6C7EC4}"/>
                </a:ext>
              </a:extLst>
            </p:cNvPr>
            <p:cNvSpPr/>
            <p:nvPr/>
          </p:nvSpPr>
          <p:spPr>
            <a:xfrm flipV="1">
              <a:off x="7937529" y="5508264"/>
              <a:ext cx="7736" cy="10323"/>
            </a:xfrm>
            <a:custGeom>
              <a:avLst/>
              <a:gdLst>
                <a:gd name="connsiteX0" fmla="*/ 7545 w 7736"/>
                <a:gd name="connsiteY0" fmla="*/ 9972 h 10323"/>
                <a:gd name="connsiteX1" fmla="*/ 5362 w 7736"/>
                <a:gd name="connsiteY1" fmla="*/ -351 h 10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736" h="10323">
                  <a:moveTo>
                    <a:pt x="7545" y="9972"/>
                  </a:moveTo>
                  <a:cubicBezTo>
                    <a:pt x="-722" y="8947"/>
                    <a:pt x="-3711" y="2947"/>
                    <a:pt x="5362" y="-35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74" name="任意多边形: 形状 2673">
              <a:extLst>
                <a:ext uri="{FF2B5EF4-FFF2-40B4-BE49-F238E27FC236}">
                  <a16:creationId xmlns:a16="http://schemas.microsoft.com/office/drawing/2014/main" id="{C51273A4-1F87-5BAD-883A-DB5E6CCE5528}"/>
                </a:ext>
              </a:extLst>
            </p:cNvPr>
            <p:cNvSpPr/>
            <p:nvPr/>
          </p:nvSpPr>
          <p:spPr>
            <a:xfrm flipV="1">
              <a:off x="7923015" y="5500644"/>
              <a:ext cx="14770" cy="13037"/>
            </a:xfrm>
            <a:custGeom>
              <a:avLst/>
              <a:gdLst>
                <a:gd name="connsiteX0" fmla="*/ 4319 w 14770"/>
                <a:gd name="connsiteY0" fmla="*/ 12685 h 13037"/>
                <a:gd name="connsiteX1" fmla="*/ 14579 w 14770"/>
                <a:gd name="connsiteY1" fmla="*/ -352 h 13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770" h="13037">
                  <a:moveTo>
                    <a:pt x="4319" y="12685"/>
                  </a:moveTo>
                  <a:cubicBezTo>
                    <a:pt x="-5149" y="11057"/>
                    <a:pt x="1253" y="1827"/>
                    <a:pt x="14579" y="-35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75" name="任意多边形: 形状 2674">
              <a:extLst>
                <a:ext uri="{FF2B5EF4-FFF2-40B4-BE49-F238E27FC236}">
                  <a16:creationId xmlns:a16="http://schemas.microsoft.com/office/drawing/2014/main" id="{68CA0A01-DA74-F690-2928-A31F10576902}"/>
                </a:ext>
              </a:extLst>
            </p:cNvPr>
            <p:cNvSpPr/>
            <p:nvPr/>
          </p:nvSpPr>
          <p:spPr>
            <a:xfrm flipV="1">
              <a:off x="7912757" y="5506629"/>
              <a:ext cx="11196" cy="10481"/>
            </a:xfrm>
            <a:custGeom>
              <a:avLst/>
              <a:gdLst>
                <a:gd name="connsiteX0" fmla="*/ 11005 w 11196"/>
                <a:gd name="connsiteY0" fmla="*/ 9925 h 10481"/>
                <a:gd name="connsiteX1" fmla="*/ 5314 w 11196"/>
                <a:gd name="connsiteY1" fmla="*/ -351 h 10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196" h="10481">
                  <a:moveTo>
                    <a:pt x="11005" y="9925"/>
                  </a:moveTo>
                  <a:cubicBezTo>
                    <a:pt x="-2247" y="11788"/>
                    <a:pt x="-3194" y="406"/>
                    <a:pt x="5314" y="-35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76" name="任意多边形: 形状 2675">
              <a:extLst>
                <a:ext uri="{FF2B5EF4-FFF2-40B4-BE49-F238E27FC236}">
                  <a16:creationId xmlns:a16="http://schemas.microsoft.com/office/drawing/2014/main" id="{78E7EE7B-0A84-55B9-5D15-4D7ED8C4626B}"/>
                </a:ext>
              </a:extLst>
            </p:cNvPr>
            <p:cNvSpPr/>
            <p:nvPr/>
          </p:nvSpPr>
          <p:spPr>
            <a:xfrm flipV="1">
              <a:off x="8246622" y="5754366"/>
              <a:ext cx="28179" cy="17850"/>
            </a:xfrm>
            <a:custGeom>
              <a:avLst/>
              <a:gdLst>
                <a:gd name="connsiteX0" fmla="*/ 2187 w 28179"/>
                <a:gd name="connsiteY0" fmla="*/ 17547 h 17850"/>
                <a:gd name="connsiteX1" fmla="*/ 9843 w 28179"/>
                <a:gd name="connsiteY1" fmla="*/ 1267 h 17850"/>
                <a:gd name="connsiteX2" fmla="*/ 27994 w 28179"/>
                <a:gd name="connsiteY2" fmla="*/ 11006 h 17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79" h="17850">
                  <a:moveTo>
                    <a:pt x="2187" y="17547"/>
                  </a:moveTo>
                  <a:cubicBezTo>
                    <a:pt x="-3457" y="13917"/>
                    <a:pt x="1724" y="4779"/>
                    <a:pt x="9843" y="1267"/>
                  </a:cubicBezTo>
                  <a:cubicBezTo>
                    <a:pt x="17644" y="-2106"/>
                    <a:pt x="28125" y="-563"/>
                    <a:pt x="27994" y="11006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77" name="任意多边形: 形状 2676">
              <a:extLst>
                <a:ext uri="{FF2B5EF4-FFF2-40B4-BE49-F238E27FC236}">
                  <a16:creationId xmlns:a16="http://schemas.microsoft.com/office/drawing/2014/main" id="{6D5F0DDC-BF0B-B593-8F0E-37E6EB2ED11B}"/>
                </a:ext>
              </a:extLst>
            </p:cNvPr>
            <p:cNvSpPr/>
            <p:nvPr/>
          </p:nvSpPr>
          <p:spPr>
            <a:xfrm flipV="1">
              <a:off x="8268877" y="5771273"/>
              <a:ext cx="25091" cy="8574"/>
            </a:xfrm>
            <a:custGeom>
              <a:avLst/>
              <a:gdLst>
                <a:gd name="connsiteX0" fmla="*/ -184 w 25091"/>
                <a:gd name="connsiteY0" fmla="*/ 8273 h 8574"/>
                <a:gd name="connsiteX1" fmla="*/ 24907 w 25091"/>
                <a:gd name="connsiteY1" fmla="*/ 4904 h 8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091" h="8574">
                  <a:moveTo>
                    <a:pt x="-184" y="8273"/>
                  </a:moveTo>
                  <a:cubicBezTo>
                    <a:pt x="3366" y="-1594"/>
                    <a:pt x="19739" y="-3253"/>
                    <a:pt x="24907" y="490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78" name="任意多边形: 形状 2677">
              <a:extLst>
                <a:ext uri="{FF2B5EF4-FFF2-40B4-BE49-F238E27FC236}">
                  <a16:creationId xmlns:a16="http://schemas.microsoft.com/office/drawing/2014/main" id="{6976DCCF-9EBA-A14E-395A-B13D81A430D7}"/>
                </a:ext>
              </a:extLst>
            </p:cNvPr>
            <p:cNvSpPr/>
            <p:nvPr/>
          </p:nvSpPr>
          <p:spPr>
            <a:xfrm flipV="1">
              <a:off x="9118427" y="5124870"/>
              <a:ext cx="100568" cy="106212"/>
            </a:xfrm>
            <a:custGeom>
              <a:avLst/>
              <a:gdLst>
                <a:gd name="connsiteX0" fmla="*/ 100403 w 100568"/>
                <a:gd name="connsiteY0" fmla="*/ 11369 h 106212"/>
                <a:gd name="connsiteX1" fmla="*/ -165 w 100568"/>
                <a:gd name="connsiteY1" fmla="*/ 104479 h 106212"/>
                <a:gd name="connsiteX2" fmla="*/ 82045 w 100568"/>
                <a:gd name="connsiteY2" fmla="*/ -414 h 106212"/>
                <a:gd name="connsiteX3" fmla="*/ 100403 w 100568"/>
                <a:gd name="connsiteY3" fmla="*/ 11369 h 106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568" h="106212">
                  <a:moveTo>
                    <a:pt x="100403" y="11369"/>
                  </a:moveTo>
                  <a:cubicBezTo>
                    <a:pt x="79161" y="46606"/>
                    <a:pt x="32870" y="116228"/>
                    <a:pt x="-165" y="104479"/>
                  </a:cubicBezTo>
                  <a:cubicBezTo>
                    <a:pt x="20978" y="100886"/>
                    <a:pt x="65262" y="62491"/>
                    <a:pt x="82045" y="-414"/>
                  </a:cubicBezTo>
                  <a:lnTo>
                    <a:pt x="100403" y="11369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79" name="任意多边形: 形状 2678">
              <a:extLst>
                <a:ext uri="{FF2B5EF4-FFF2-40B4-BE49-F238E27FC236}">
                  <a16:creationId xmlns:a16="http://schemas.microsoft.com/office/drawing/2014/main" id="{97B63CD0-4792-1BE2-1FE3-C325813B2679}"/>
                </a:ext>
              </a:extLst>
            </p:cNvPr>
            <p:cNvSpPr/>
            <p:nvPr/>
          </p:nvSpPr>
          <p:spPr>
            <a:xfrm flipV="1">
              <a:off x="9111865" y="5085628"/>
              <a:ext cx="127013" cy="144030"/>
            </a:xfrm>
            <a:custGeom>
              <a:avLst/>
              <a:gdLst>
                <a:gd name="connsiteX0" fmla="*/ 126849 w 127013"/>
                <a:gd name="connsiteY0" fmla="*/ -417 h 144030"/>
                <a:gd name="connsiteX1" fmla="*/ 73599 w 127013"/>
                <a:gd name="connsiteY1" fmla="*/ 99069 h 144030"/>
                <a:gd name="connsiteX2" fmla="*/ -165 w 127013"/>
                <a:gd name="connsiteY2" fmla="*/ 138464 h 144030"/>
                <a:gd name="connsiteX3" fmla="*/ 79969 w 127013"/>
                <a:gd name="connsiteY3" fmla="*/ 70176 h 144030"/>
                <a:gd name="connsiteX4" fmla="*/ 108557 w 127013"/>
                <a:gd name="connsiteY4" fmla="*/ 2428 h 144030"/>
                <a:gd name="connsiteX5" fmla="*/ 126849 w 127013"/>
                <a:gd name="connsiteY5" fmla="*/ -418 h 14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7013" h="144030">
                  <a:moveTo>
                    <a:pt x="126849" y="-417"/>
                  </a:moveTo>
                  <a:cubicBezTo>
                    <a:pt x="117417" y="64231"/>
                    <a:pt x="90309" y="68271"/>
                    <a:pt x="73599" y="99069"/>
                  </a:cubicBezTo>
                  <a:cubicBezTo>
                    <a:pt x="57907" y="127997"/>
                    <a:pt x="20985" y="155265"/>
                    <a:pt x="-165" y="138464"/>
                  </a:cubicBezTo>
                  <a:cubicBezTo>
                    <a:pt x="46258" y="133269"/>
                    <a:pt x="61999" y="86067"/>
                    <a:pt x="79969" y="70176"/>
                  </a:cubicBezTo>
                  <a:cubicBezTo>
                    <a:pt x="104648" y="48363"/>
                    <a:pt x="106708" y="17294"/>
                    <a:pt x="108557" y="2428"/>
                  </a:cubicBezTo>
                  <a:lnTo>
                    <a:pt x="126849" y="-418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80" name="任意多边形: 形状 2679">
              <a:extLst>
                <a:ext uri="{FF2B5EF4-FFF2-40B4-BE49-F238E27FC236}">
                  <a16:creationId xmlns:a16="http://schemas.microsoft.com/office/drawing/2014/main" id="{220E730B-EA5E-C9BA-3A2E-AD42F90C89FF}"/>
                </a:ext>
              </a:extLst>
            </p:cNvPr>
            <p:cNvSpPr/>
            <p:nvPr/>
          </p:nvSpPr>
          <p:spPr>
            <a:xfrm flipV="1">
              <a:off x="9236367" y="5105043"/>
              <a:ext cx="142346" cy="204984"/>
            </a:xfrm>
            <a:custGeom>
              <a:avLst/>
              <a:gdLst>
                <a:gd name="connsiteX0" fmla="*/ 141177 w 142346"/>
                <a:gd name="connsiteY0" fmla="*/ -406 h 204984"/>
                <a:gd name="connsiteX1" fmla="*/ 96521 w 142346"/>
                <a:gd name="connsiteY1" fmla="*/ 97578 h 204984"/>
                <a:gd name="connsiteX2" fmla="*/ -162 w 142346"/>
                <a:gd name="connsiteY2" fmla="*/ 204557 h 204984"/>
                <a:gd name="connsiteX3" fmla="*/ 80193 w 142346"/>
                <a:gd name="connsiteY3" fmla="*/ 75244 h 204984"/>
                <a:gd name="connsiteX4" fmla="*/ 141175 w 142346"/>
                <a:gd name="connsiteY4" fmla="*/ -409 h 204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346" h="204984">
                  <a:moveTo>
                    <a:pt x="141177" y="-406"/>
                  </a:moveTo>
                  <a:cubicBezTo>
                    <a:pt x="149599" y="54151"/>
                    <a:pt x="102638" y="68255"/>
                    <a:pt x="96521" y="97578"/>
                  </a:cubicBezTo>
                  <a:cubicBezTo>
                    <a:pt x="87611" y="140246"/>
                    <a:pt x="38223" y="205836"/>
                    <a:pt x="-162" y="204557"/>
                  </a:cubicBezTo>
                  <a:cubicBezTo>
                    <a:pt x="60874" y="170251"/>
                    <a:pt x="58270" y="110494"/>
                    <a:pt x="80193" y="75244"/>
                  </a:cubicBezTo>
                  <a:cubicBezTo>
                    <a:pt x="95840" y="50089"/>
                    <a:pt x="105164" y="11508"/>
                    <a:pt x="141175" y="-409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81" name="任意多边形: 形状 2680">
              <a:extLst>
                <a:ext uri="{FF2B5EF4-FFF2-40B4-BE49-F238E27FC236}">
                  <a16:creationId xmlns:a16="http://schemas.microsoft.com/office/drawing/2014/main" id="{97B4D5D4-C9FA-50DC-4F50-84684E40753B}"/>
                </a:ext>
              </a:extLst>
            </p:cNvPr>
            <p:cNvSpPr/>
            <p:nvPr/>
          </p:nvSpPr>
          <p:spPr>
            <a:xfrm flipV="1">
              <a:off x="9246319" y="5134217"/>
              <a:ext cx="64473" cy="126876"/>
            </a:xfrm>
            <a:custGeom>
              <a:avLst/>
              <a:gdLst>
                <a:gd name="connsiteX0" fmla="*/ 64311 w 64473"/>
                <a:gd name="connsiteY0" fmla="*/ -407 h 126876"/>
                <a:gd name="connsiteX1" fmla="*/ -163 w 64473"/>
                <a:gd name="connsiteY1" fmla="*/ 126466 h 126876"/>
                <a:gd name="connsiteX2" fmla="*/ 37281 w 64473"/>
                <a:gd name="connsiteY2" fmla="*/ 53199 h 126876"/>
                <a:gd name="connsiteX3" fmla="*/ 64311 w 64473"/>
                <a:gd name="connsiteY3" fmla="*/ -411 h 126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473" h="126876">
                  <a:moveTo>
                    <a:pt x="64311" y="-407"/>
                  </a:moveTo>
                  <a:cubicBezTo>
                    <a:pt x="57555" y="59415"/>
                    <a:pt x="30743" y="125407"/>
                    <a:pt x="-163" y="126466"/>
                  </a:cubicBezTo>
                  <a:cubicBezTo>
                    <a:pt x="28382" y="106203"/>
                    <a:pt x="24664" y="79703"/>
                    <a:pt x="37281" y="53199"/>
                  </a:cubicBezTo>
                  <a:cubicBezTo>
                    <a:pt x="49894" y="26689"/>
                    <a:pt x="28508" y="13557"/>
                    <a:pt x="64311" y="-411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82" name="任意多边形: 形状 2681">
              <a:extLst>
                <a:ext uri="{FF2B5EF4-FFF2-40B4-BE49-F238E27FC236}">
                  <a16:creationId xmlns:a16="http://schemas.microsoft.com/office/drawing/2014/main" id="{4A2F17DE-8353-2AA2-99E5-1B670F8A7EFE}"/>
                </a:ext>
              </a:extLst>
            </p:cNvPr>
            <p:cNvSpPr/>
            <p:nvPr/>
          </p:nvSpPr>
          <p:spPr>
            <a:xfrm flipV="1">
              <a:off x="8973620" y="5168433"/>
              <a:ext cx="141315" cy="72420"/>
            </a:xfrm>
            <a:custGeom>
              <a:avLst/>
              <a:gdLst>
                <a:gd name="connsiteX0" fmla="*/ 141147 w 141315"/>
                <a:gd name="connsiteY0" fmla="*/ 5428 h 72420"/>
                <a:gd name="connsiteX1" fmla="*/ -168 w 141315"/>
                <a:gd name="connsiteY1" fmla="*/ 67721 h 72420"/>
                <a:gd name="connsiteX2" fmla="*/ 141147 w 141315"/>
                <a:gd name="connsiteY2" fmla="*/ 5428 h 72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1315" h="72420">
                  <a:moveTo>
                    <a:pt x="141147" y="5428"/>
                  </a:moveTo>
                  <a:cubicBezTo>
                    <a:pt x="115608" y="39030"/>
                    <a:pt x="54263" y="86601"/>
                    <a:pt x="-168" y="67721"/>
                  </a:cubicBezTo>
                  <a:cubicBezTo>
                    <a:pt x="44933" y="27172"/>
                    <a:pt x="124050" y="-16413"/>
                    <a:pt x="141147" y="5428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83" name="任意多边形: 形状 2682">
              <a:extLst>
                <a:ext uri="{FF2B5EF4-FFF2-40B4-BE49-F238E27FC236}">
                  <a16:creationId xmlns:a16="http://schemas.microsoft.com/office/drawing/2014/main" id="{8E438396-A26A-33C7-D4E3-D3F3D78BD37A}"/>
                </a:ext>
              </a:extLst>
            </p:cNvPr>
            <p:cNvSpPr/>
            <p:nvPr/>
          </p:nvSpPr>
          <p:spPr>
            <a:xfrm flipV="1">
              <a:off x="8881672" y="5138961"/>
              <a:ext cx="252305" cy="169120"/>
            </a:xfrm>
            <a:custGeom>
              <a:avLst/>
              <a:gdLst>
                <a:gd name="connsiteX0" fmla="*/ 217497 w 252305"/>
                <a:gd name="connsiteY0" fmla="*/ 61826 h 169120"/>
                <a:gd name="connsiteX1" fmla="*/ 124597 w 252305"/>
                <a:gd name="connsiteY1" fmla="*/ 116316 h 169120"/>
                <a:gd name="connsiteX2" fmla="*/ -169 w 252305"/>
                <a:gd name="connsiteY2" fmla="*/ 158323 h 169120"/>
                <a:gd name="connsiteX3" fmla="*/ 122240 w 252305"/>
                <a:gd name="connsiteY3" fmla="*/ 97115 h 169120"/>
                <a:gd name="connsiteX4" fmla="*/ 252137 w 252305"/>
                <a:gd name="connsiteY4" fmla="*/ -406 h 169120"/>
                <a:gd name="connsiteX5" fmla="*/ 217502 w 252305"/>
                <a:gd name="connsiteY5" fmla="*/ 61826 h 169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2305" h="169120">
                  <a:moveTo>
                    <a:pt x="217497" y="61826"/>
                  </a:moveTo>
                  <a:cubicBezTo>
                    <a:pt x="193927" y="98537"/>
                    <a:pt x="154070" y="93358"/>
                    <a:pt x="124597" y="116316"/>
                  </a:cubicBezTo>
                  <a:cubicBezTo>
                    <a:pt x="68447" y="160052"/>
                    <a:pt x="23489" y="183631"/>
                    <a:pt x="-169" y="158323"/>
                  </a:cubicBezTo>
                  <a:cubicBezTo>
                    <a:pt x="53472" y="167356"/>
                    <a:pt x="94983" y="105668"/>
                    <a:pt x="122240" y="97115"/>
                  </a:cubicBezTo>
                  <a:cubicBezTo>
                    <a:pt x="149492" y="88565"/>
                    <a:pt x="232313" y="28484"/>
                    <a:pt x="252137" y="-406"/>
                  </a:cubicBezTo>
                  <a:cubicBezTo>
                    <a:pt x="248979" y="25550"/>
                    <a:pt x="230172" y="44000"/>
                    <a:pt x="217502" y="61826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84" name="任意多边形: 形状 2683">
              <a:extLst>
                <a:ext uri="{FF2B5EF4-FFF2-40B4-BE49-F238E27FC236}">
                  <a16:creationId xmlns:a16="http://schemas.microsoft.com/office/drawing/2014/main" id="{38935EB6-91CC-B48F-F02B-DBBB3CAF7B9B}"/>
                </a:ext>
              </a:extLst>
            </p:cNvPr>
            <p:cNvSpPr/>
            <p:nvPr/>
          </p:nvSpPr>
          <p:spPr>
            <a:xfrm flipV="1">
              <a:off x="9164607" y="5108832"/>
              <a:ext cx="159278" cy="114515"/>
            </a:xfrm>
            <a:custGeom>
              <a:avLst/>
              <a:gdLst>
                <a:gd name="connsiteX0" fmla="*/ 95778 w 159278"/>
                <a:gd name="connsiteY0" fmla="*/ -416 h 114515"/>
                <a:gd name="connsiteX1" fmla="*/ 159114 w 159278"/>
                <a:gd name="connsiteY1" fmla="*/ 30801 h 114515"/>
                <a:gd name="connsiteX2" fmla="*/ 90831 w 159278"/>
                <a:gd name="connsiteY2" fmla="*/ 36479 h 114515"/>
                <a:gd name="connsiteX3" fmla="*/ -164 w 159278"/>
                <a:gd name="connsiteY3" fmla="*/ 107731 h 114515"/>
                <a:gd name="connsiteX4" fmla="*/ 69976 w 159278"/>
                <a:gd name="connsiteY4" fmla="*/ 6129 h 114515"/>
                <a:gd name="connsiteX5" fmla="*/ 95779 w 159278"/>
                <a:gd name="connsiteY5" fmla="*/ -417 h 114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9278" h="114515">
                  <a:moveTo>
                    <a:pt x="95778" y="-416"/>
                  </a:moveTo>
                  <a:cubicBezTo>
                    <a:pt x="104252" y="30160"/>
                    <a:pt x="121876" y="57113"/>
                    <a:pt x="159114" y="30801"/>
                  </a:cubicBezTo>
                  <a:cubicBezTo>
                    <a:pt x="157031" y="49002"/>
                    <a:pt x="125216" y="77866"/>
                    <a:pt x="90831" y="36479"/>
                  </a:cubicBezTo>
                  <a:cubicBezTo>
                    <a:pt x="68169" y="94396"/>
                    <a:pt x="25371" y="129130"/>
                    <a:pt x="-164" y="107731"/>
                  </a:cubicBezTo>
                  <a:cubicBezTo>
                    <a:pt x="33413" y="112599"/>
                    <a:pt x="58608" y="77584"/>
                    <a:pt x="69976" y="6129"/>
                  </a:cubicBezTo>
                  <a:cubicBezTo>
                    <a:pt x="74705" y="5858"/>
                    <a:pt x="86492" y="3836"/>
                    <a:pt x="95779" y="-417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85" name="任意多边形: 形状 2684">
              <a:extLst>
                <a:ext uri="{FF2B5EF4-FFF2-40B4-BE49-F238E27FC236}">
                  <a16:creationId xmlns:a16="http://schemas.microsoft.com/office/drawing/2014/main" id="{C4AD70B5-14A1-4B63-AF51-CC47177ABDA2}"/>
                </a:ext>
              </a:extLst>
            </p:cNvPr>
            <p:cNvSpPr/>
            <p:nvPr/>
          </p:nvSpPr>
          <p:spPr>
            <a:xfrm flipV="1">
              <a:off x="8992856" y="5097236"/>
              <a:ext cx="219720" cy="171561"/>
            </a:xfrm>
            <a:custGeom>
              <a:avLst/>
              <a:gdLst>
                <a:gd name="connsiteX0" fmla="*/ 186921 w 219720"/>
                <a:gd name="connsiteY0" fmla="*/ 46585 h 171561"/>
                <a:gd name="connsiteX1" fmla="*/ 219553 w 219720"/>
                <a:gd name="connsiteY1" fmla="*/ 97244 h 171561"/>
                <a:gd name="connsiteX2" fmla="*/ 139330 w 219720"/>
                <a:gd name="connsiteY2" fmla="*/ 95242 h 171561"/>
                <a:gd name="connsiteX3" fmla="*/ 11898 w 219720"/>
                <a:gd name="connsiteY3" fmla="*/ 163988 h 171561"/>
                <a:gd name="connsiteX4" fmla="*/ 31687 w 219720"/>
                <a:gd name="connsiteY4" fmla="*/ 114421 h 171561"/>
                <a:gd name="connsiteX5" fmla="*/ 26043 w 219720"/>
                <a:gd name="connsiteY5" fmla="*/ 148489 h 171561"/>
                <a:gd name="connsiteX6" fmla="*/ 152666 w 219720"/>
                <a:gd name="connsiteY6" fmla="*/ 26903 h 171561"/>
                <a:gd name="connsiteX7" fmla="*/ 186916 w 219720"/>
                <a:gd name="connsiteY7" fmla="*/ 46587 h 171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9720" h="171561">
                  <a:moveTo>
                    <a:pt x="186921" y="46585"/>
                  </a:moveTo>
                  <a:cubicBezTo>
                    <a:pt x="172677" y="77388"/>
                    <a:pt x="156032" y="123326"/>
                    <a:pt x="219553" y="97244"/>
                  </a:cubicBezTo>
                  <a:cubicBezTo>
                    <a:pt x="203448" y="125965"/>
                    <a:pt x="164001" y="142783"/>
                    <a:pt x="139330" y="95242"/>
                  </a:cubicBezTo>
                  <a:cubicBezTo>
                    <a:pt x="90786" y="163023"/>
                    <a:pt x="38263" y="183795"/>
                    <a:pt x="11898" y="163988"/>
                  </a:cubicBezTo>
                  <a:cubicBezTo>
                    <a:pt x="-17195" y="142123"/>
                    <a:pt x="13124" y="100587"/>
                    <a:pt x="31687" y="114421"/>
                  </a:cubicBezTo>
                  <a:cubicBezTo>
                    <a:pt x="22336" y="115988"/>
                    <a:pt x="2494" y="140538"/>
                    <a:pt x="26043" y="148489"/>
                  </a:cubicBezTo>
                  <a:cubicBezTo>
                    <a:pt x="49592" y="156440"/>
                    <a:pt x="109549" y="101299"/>
                    <a:pt x="152666" y="26903"/>
                  </a:cubicBezTo>
                  <a:cubicBezTo>
                    <a:pt x="164635" y="6252"/>
                    <a:pt x="227018" y="-31088"/>
                    <a:pt x="186916" y="46587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86" name="任意多边形: 形状 2685">
              <a:extLst>
                <a:ext uri="{FF2B5EF4-FFF2-40B4-BE49-F238E27FC236}">
                  <a16:creationId xmlns:a16="http://schemas.microsoft.com/office/drawing/2014/main" id="{F9C84D7F-528E-1817-7945-CDB5B07FC6DE}"/>
                </a:ext>
              </a:extLst>
            </p:cNvPr>
            <p:cNvSpPr/>
            <p:nvPr/>
          </p:nvSpPr>
          <p:spPr>
            <a:xfrm flipV="1">
              <a:off x="9057801" y="5155784"/>
              <a:ext cx="78229" cy="97924"/>
            </a:xfrm>
            <a:custGeom>
              <a:avLst/>
              <a:gdLst>
                <a:gd name="connsiteX0" fmla="*/ 77803 w 78229"/>
                <a:gd name="connsiteY0" fmla="*/ -409 h 97924"/>
                <a:gd name="connsiteX1" fmla="*/ 12263 w 78229"/>
                <a:gd name="connsiteY1" fmla="*/ 97515 h 97924"/>
                <a:gd name="connsiteX2" fmla="*/ 77803 w 78229"/>
                <a:gd name="connsiteY2" fmla="*/ -409 h 97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8229" h="97924">
                  <a:moveTo>
                    <a:pt x="77803" y="-409"/>
                  </a:moveTo>
                  <a:cubicBezTo>
                    <a:pt x="83247" y="49317"/>
                    <a:pt x="1134" y="53056"/>
                    <a:pt x="12263" y="97515"/>
                  </a:cubicBezTo>
                  <a:cubicBezTo>
                    <a:pt x="-38460" y="54171"/>
                    <a:pt x="82767" y="19141"/>
                    <a:pt x="77803" y="-409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87" name="任意多边形: 形状 2686">
              <a:extLst>
                <a:ext uri="{FF2B5EF4-FFF2-40B4-BE49-F238E27FC236}">
                  <a16:creationId xmlns:a16="http://schemas.microsoft.com/office/drawing/2014/main" id="{13F20982-6B65-B258-4BE7-083E9F9EF00E}"/>
                </a:ext>
              </a:extLst>
            </p:cNvPr>
            <p:cNvSpPr/>
            <p:nvPr/>
          </p:nvSpPr>
          <p:spPr>
            <a:xfrm flipV="1">
              <a:off x="9493196" y="5512416"/>
              <a:ext cx="39762" cy="34274"/>
            </a:xfrm>
            <a:custGeom>
              <a:avLst/>
              <a:gdLst>
                <a:gd name="connsiteX0" fmla="*/ -158 w 39762"/>
                <a:gd name="connsiteY0" fmla="*/ 8551 h 34274"/>
                <a:gd name="connsiteX1" fmla="*/ 11269 w 39762"/>
                <a:gd name="connsiteY1" fmla="*/ 17203 h 34274"/>
                <a:gd name="connsiteX2" fmla="*/ 22650 w 39762"/>
                <a:gd name="connsiteY2" fmla="*/ 25567 h 34274"/>
                <a:gd name="connsiteX3" fmla="*/ 34028 w 39762"/>
                <a:gd name="connsiteY3" fmla="*/ 33926 h 34274"/>
                <a:gd name="connsiteX4" fmla="*/ -158 w 39762"/>
                <a:gd name="connsiteY4" fmla="*/ 8551 h 34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762" h="34274">
                  <a:moveTo>
                    <a:pt x="-158" y="8551"/>
                  </a:moveTo>
                  <a:cubicBezTo>
                    <a:pt x="8510" y="-5741"/>
                    <a:pt x="25698" y="-2790"/>
                    <a:pt x="11269" y="17203"/>
                  </a:cubicBezTo>
                  <a:cubicBezTo>
                    <a:pt x="19939" y="2915"/>
                    <a:pt x="37081" y="5566"/>
                    <a:pt x="22650" y="25567"/>
                  </a:cubicBezTo>
                  <a:cubicBezTo>
                    <a:pt x="31323" y="11273"/>
                    <a:pt x="48459" y="13925"/>
                    <a:pt x="34028" y="33926"/>
                  </a:cubicBezTo>
                  <a:cubicBezTo>
                    <a:pt x="25589" y="31998"/>
                    <a:pt x="6138" y="17631"/>
                    <a:pt x="-158" y="8551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88" name="任意多边形: 形状 2687">
              <a:extLst>
                <a:ext uri="{FF2B5EF4-FFF2-40B4-BE49-F238E27FC236}">
                  <a16:creationId xmlns:a16="http://schemas.microsoft.com/office/drawing/2014/main" id="{F59E40EF-23EB-EC1A-9C58-E1E49719FAE7}"/>
                </a:ext>
              </a:extLst>
            </p:cNvPr>
            <p:cNvSpPr/>
            <p:nvPr/>
          </p:nvSpPr>
          <p:spPr>
            <a:xfrm flipV="1">
              <a:off x="9546060" y="5365906"/>
              <a:ext cx="194885" cy="127729"/>
            </a:xfrm>
            <a:custGeom>
              <a:avLst/>
              <a:gdLst>
                <a:gd name="connsiteX0" fmla="*/ -155 w 194885"/>
                <a:gd name="connsiteY0" fmla="*/ 24295 h 127729"/>
                <a:gd name="connsiteX1" fmla="*/ 76015 w 194885"/>
                <a:gd name="connsiteY1" fmla="*/ 74057 h 127729"/>
                <a:gd name="connsiteX2" fmla="*/ 146282 w 194885"/>
                <a:gd name="connsiteY2" fmla="*/ 114490 h 127729"/>
                <a:gd name="connsiteX3" fmla="*/ 194730 w 194885"/>
                <a:gd name="connsiteY3" fmla="*/ 127362 h 127729"/>
                <a:gd name="connsiteX4" fmla="*/ 114131 w 194885"/>
                <a:gd name="connsiteY4" fmla="*/ 70608 h 127729"/>
                <a:gd name="connsiteX5" fmla="*/ 41999 w 194885"/>
                <a:gd name="connsiteY5" fmla="*/ 11751 h 127729"/>
                <a:gd name="connsiteX6" fmla="*/ -154 w 194885"/>
                <a:gd name="connsiteY6" fmla="*/ 24296 h 127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4885" h="127729">
                  <a:moveTo>
                    <a:pt x="-155" y="24295"/>
                  </a:moveTo>
                  <a:cubicBezTo>
                    <a:pt x="46530" y="36103"/>
                    <a:pt x="22623" y="65402"/>
                    <a:pt x="76015" y="74057"/>
                  </a:cubicBezTo>
                  <a:cubicBezTo>
                    <a:pt x="119704" y="81136"/>
                    <a:pt x="107532" y="112004"/>
                    <a:pt x="146282" y="114490"/>
                  </a:cubicBezTo>
                  <a:cubicBezTo>
                    <a:pt x="158771" y="115291"/>
                    <a:pt x="185301" y="115911"/>
                    <a:pt x="194730" y="127362"/>
                  </a:cubicBezTo>
                  <a:cubicBezTo>
                    <a:pt x="188276" y="92252"/>
                    <a:pt x="139573" y="117651"/>
                    <a:pt x="114131" y="70608"/>
                  </a:cubicBezTo>
                  <a:cubicBezTo>
                    <a:pt x="97925" y="40657"/>
                    <a:pt x="80112" y="55449"/>
                    <a:pt x="41999" y="11751"/>
                  </a:cubicBezTo>
                  <a:cubicBezTo>
                    <a:pt x="34043" y="2634"/>
                    <a:pt x="12773" y="-15473"/>
                    <a:pt x="-154" y="24296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89" name="任意多边形: 形状 2688">
              <a:extLst>
                <a:ext uri="{FF2B5EF4-FFF2-40B4-BE49-F238E27FC236}">
                  <a16:creationId xmlns:a16="http://schemas.microsoft.com/office/drawing/2014/main" id="{FA37E881-D257-9D21-02E5-1960CF1DCD09}"/>
                </a:ext>
              </a:extLst>
            </p:cNvPr>
            <p:cNvSpPr/>
            <p:nvPr/>
          </p:nvSpPr>
          <p:spPr>
            <a:xfrm flipV="1">
              <a:off x="9550108" y="5468172"/>
              <a:ext cx="162387" cy="46471"/>
            </a:xfrm>
            <a:custGeom>
              <a:avLst/>
              <a:gdLst>
                <a:gd name="connsiteX0" fmla="*/ -156 w 162387"/>
                <a:gd name="connsiteY0" fmla="*/ 24242 h 46471"/>
                <a:gd name="connsiteX1" fmla="*/ 70859 w 162387"/>
                <a:gd name="connsiteY1" fmla="*/ 43506 h 46471"/>
                <a:gd name="connsiteX2" fmla="*/ 162232 w 162387"/>
                <a:gd name="connsiteY2" fmla="*/ 10678 h 46471"/>
                <a:gd name="connsiteX3" fmla="*/ 75236 w 162387"/>
                <a:gd name="connsiteY3" fmla="*/ 9153 h 46471"/>
                <a:gd name="connsiteX4" fmla="*/ -156 w 162387"/>
                <a:gd name="connsiteY4" fmla="*/ 24241 h 46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2387" h="46471">
                  <a:moveTo>
                    <a:pt x="-156" y="24242"/>
                  </a:moveTo>
                  <a:cubicBezTo>
                    <a:pt x="36555" y="47811"/>
                    <a:pt x="53991" y="35866"/>
                    <a:pt x="70859" y="43506"/>
                  </a:cubicBezTo>
                  <a:cubicBezTo>
                    <a:pt x="102934" y="58039"/>
                    <a:pt x="119058" y="6988"/>
                    <a:pt x="162232" y="10678"/>
                  </a:cubicBezTo>
                  <a:cubicBezTo>
                    <a:pt x="137245" y="-17600"/>
                    <a:pt x="105131" y="18529"/>
                    <a:pt x="75236" y="9153"/>
                  </a:cubicBezTo>
                  <a:cubicBezTo>
                    <a:pt x="45337" y="-219"/>
                    <a:pt x="25440" y="-690"/>
                    <a:pt x="-156" y="24241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90" name="任意多边形: 形状 2689">
              <a:extLst>
                <a:ext uri="{FF2B5EF4-FFF2-40B4-BE49-F238E27FC236}">
                  <a16:creationId xmlns:a16="http://schemas.microsoft.com/office/drawing/2014/main" id="{8F49C7D8-F75B-C451-7DF9-81E90BC568A1}"/>
                </a:ext>
              </a:extLst>
            </p:cNvPr>
            <p:cNvSpPr/>
            <p:nvPr/>
          </p:nvSpPr>
          <p:spPr>
            <a:xfrm flipV="1">
              <a:off x="9522623" y="5502874"/>
              <a:ext cx="216117" cy="88806"/>
            </a:xfrm>
            <a:custGeom>
              <a:avLst/>
              <a:gdLst>
                <a:gd name="connsiteX0" fmla="*/ 24353 w 216117"/>
                <a:gd name="connsiteY0" fmla="*/ 87953 h 88806"/>
                <a:gd name="connsiteX1" fmla="*/ 102235 w 216117"/>
                <a:gd name="connsiteY1" fmla="*/ 64758 h 88806"/>
                <a:gd name="connsiteX2" fmla="*/ 215962 w 216117"/>
                <a:gd name="connsiteY2" fmla="*/ 3612 h 88806"/>
                <a:gd name="connsiteX3" fmla="*/ 99666 w 216117"/>
                <a:gd name="connsiteY3" fmla="*/ 43516 h 88806"/>
                <a:gd name="connsiteX4" fmla="*/ 24353 w 216117"/>
                <a:gd name="connsiteY4" fmla="*/ 87952 h 88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6117" h="88806">
                  <a:moveTo>
                    <a:pt x="24353" y="87953"/>
                  </a:moveTo>
                  <a:cubicBezTo>
                    <a:pt x="65341" y="92484"/>
                    <a:pt x="76198" y="65264"/>
                    <a:pt x="102235" y="64758"/>
                  </a:cubicBezTo>
                  <a:cubicBezTo>
                    <a:pt x="167857" y="63483"/>
                    <a:pt x="164990" y="16837"/>
                    <a:pt x="215962" y="3612"/>
                  </a:cubicBezTo>
                  <a:cubicBezTo>
                    <a:pt x="187465" y="-16455"/>
                    <a:pt x="139668" y="46489"/>
                    <a:pt x="99666" y="43516"/>
                  </a:cubicBezTo>
                  <a:cubicBezTo>
                    <a:pt x="59662" y="40538"/>
                    <a:pt x="-48233" y="81660"/>
                    <a:pt x="24353" y="87952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91" name="任意多边形: 形状 2690">
              <a:extLst>
                <a:ext uri="{FF2B5EF4-FFF2-40B4-BE49-F238E27FC236}">
                  <a16:creationId xmlns:a16="http://schemas.microsoft.com/office/drawing/2014/main" id="{4FCD0D14-850F-CD0C-3EAF-45A0200DE526}"/>
                </a:ext>
              </a:extLst>
            </p:cNvPr>
            <p:cNvSpPr/>
            <p:nvPr/>
          </p:nvSpPr>
          <p:spPr>
            <a:xfrm flipV="1">
              <a:off x="9291327" y="5465370"/>
              <a:ext cx="82652" cy="144023"/>
            </a:xfrm>
            <a:custGeom>
              <a:avLst/>
              <a:gdLst>
                <a:gd name="connsiteX0" fmla="*/ 78121 w 82652"/>
                <a:gd name="connsiteY0" fmla="*/ 890 h 144023"/>
                <a:gd name="connsiteX1" fmla="*/ 68954 w 82652"/>
                <a:gd name="connsiteY1" fmla="*/ 49171 h 144023"/>
                <a:gd name="connsiteX2" fmla="*/ 45761 w 82652"/>
                <a:gd name="connsiteY2" fmla="*/ 91637 h 144023"/>
                <a:gd name="connsiteX3" fmla="*/ 24066 w 82652"/>
                <a:gd name="connsiteY3" fmla="*/ 140772 h 144023"/>
                <a:gd name="connsiteX4" fmla="*/ 12921 w 82652"/>
                <a:gd name="connsiteY4" fmla="*/ 87933 h 144023"/>
                <a:gd name="connsiteX5" fmla="*/ 78120 w 82652"/>
                <a:gd name="connsiteY5" fmla="*/ 890 h 144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2652" h="144023">
                  <a:moveTo>
                    <a:pt x="78121" y="890"/>
                  </a:moveTo>
                  <a:cubicBezTo>
                    <a:pt x="85609" y="13571"/>
                    <a:pt x="84045" y="36893"/>
                    <a:pt x="68954" y="49171"/>
                  </a:cubicBezTo>
                  <a:cubicBezTo>
                    <a:pt x="53866" y="61454"/>
                    <a:pt x="57701" y="82980"/>
                    <a:pt x="45761" y="91637"/>
                  </a:cubicBezTo>
                  <a:cubicBezTo>
                    <a:pt x="33817" y="100291"/>
                    <a:pt x="41409" y="130331"/>
                    <a:pt x="24066" y="140772"/>
                  </a:cubicBezTo>
                  <a:cubicBezTo>
                    <a:pt x="6717" y="151211"/>
                    <a:pt x="-14304" y="133497"/>
                    <a:pt x="12921" y="87933"/>
                  </a:cubicBezTo>
                  <a:cubicBezTo>
                    <a:pt x="40146" y="42369"/>
                    <a:pt x="69677" y="-9005"/>
                    <a:pt x="78120" y="890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92" name="任意多边形: 形状 2691">
              <a:extLst>
                <a:ext uri="{FF2B5EF4-FFF2-40B4-BE49-F238E27FC236}">
                  <a16:creationId xmlns:a16="http://schemas.microsoft.com/office/drawing/2014/main" id="{C9EB07FC-0DB4-C963-5FE9-729EFA2F3C96}"/>
                </a:ext>
              </a:extLst>
            </p:cNvPr>
            <p:cNvSpPr/>
            <p:nvPr/>
          </p:nvSpPr>
          <p:spPr>
            <a:xfrm flipV="1">
              <a:off x="9259974" y="5584160"/>
              <a:ext cx="63806" cy="24823"/>
            </a:xfrm>
            <a:custGeom>
              <a:avLst/>
              <a:gdLst>
                <a:gd name="connsiteX0" fmla="*/ 52323 w 63806"/>
                <a:gd name="connsiteY0" fmla="*/ 21922 h 24823"/>
                <a:gd name="connsiteX1" fmla="*/ -163 w 63806"/>
                <a:gd name="connsiteY1" fmla="*/ 18144 h 24823"/>
                <a:gd name="connsiteX2" fmla="*/ 63644 w 63806"/>
                <a:gd name="connsiteY2" fmla="*/ 7126 h 24823"/>
                <a:gd name="connsiteX3" fmla="*/ 52323 w 63806"/>
                <a:gd name="connsiteY3" fmla="*/ 21922 h 24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6" h="24823">
                  <a:moveTo>
                    <a:pt x="52323" y="21922"/>
                  </a:moveTo>
                  <a:cubicBezTo>
                    <a:pt x="34735" y="31975"/>
                    <a:pt x="16649" y="8582"/>
                    <a:pt x="-163" y="18144"/>
                  </a:cubicBezTo>
                  <a:cubicBezTo>
                    <a:pt x="14744" y="-8179"/>
                    <a:pt x="42141" y="-1028"/>
                    <a:pt x="63644" y="7126"/>
                  </a:cubicBezTo>
                  <a:lnTo>
                    <a:pt x="52323" y="21922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93" name="任意多边形: 形状 2692">
              <a:extLst>
                <a:ext uri="{FF2B5EF4-FFF2-40B4-BE49-F238E27FC236}">
                  <a16:creationId xmlns:a16="http://schemas.microsoft.com/office/drawing/2014/main" id="{7BFC3F9D-F638-9D25-3F48-4EFE8E464CA0}"/>
                </a:ext>
              </a:extLst>
            </p:cNvPr>
            <p:cNvSpPr/>
            <p:nvPr/>
          </p:nvSpPr>
          <p:spPr>
            <a:xfrm flipV="1">
              <a:off x="9291716" y="5598632"/>
              <a:ext cx="44302" cy="47325"/>
            </a:xfrm>
            <a:custGeom>
              <a:avLst/>
              <a:gdLst>
                <a:gd name="connsiteX0" fmla="*/ 32607 w 44302"/>
                <a:gd name="connsiteY0" fmla="*/ 46996 h 47325"/>
                <a:gd name="connsiteX1" fmla="*/ 5892 w 44302"/>
                <a:gd name="connsiteY1" fmla="*/ -330 h 47325"/>
                <a:gd name="connsiteX2" fmla="*/ 44134 w 44302"/>
                <a:gd name="connsiteY2" fmla="*/ 34250 h 47325"/>
                <a:gd name="connsiteX3" fmla="*/ 32608 w 44302"/>
                <a:gd name="connsiteY3" fmla="*/ 46994 h 47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302" h="47325">
                  <a:moveTo>
                    <a:pt x="32607" y="46996"/>
                  </a:moveTo>
                  <a:cubicBezTo>
                    <a:pt x="9962" y="43915"/>
                    <a:pt x="-10802" y="20588"/>
                    <a:pt x="5892" y="-330"/>
                  </a:cubicBezTo>
                  <a:cubicBezTo>
                    <a:pt x="4268" y="25473"/>
                    <a:pt x="44675" y="11040"/>
                    <a:pt x="44134" y="34250"/>
                  </a:cubicBezTo>
                  <a:lnTo>
                    <a:pt x="32608" y="46994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94" name="任意多边形: 形状 2693">
              <a:extLst>
                <a:ext uri="{FF2B5EF4-FFF2-40B4-BE49-F238E27FC236}">
                  <a16:creationId xmlns:a16="http://schemas.microsoft.com/office/drawing/2014/main" id="{25F266C3-7286-B3F1-FDF6-C1DC73E32057}"/>
                </a:ext>
              </a:extLst>
            </p:cNvPr>
            <p:cNvSpPr/>
            <p:nvPr/>
          </p:nvSpPr>
          <p:spPr>
            <a:xfrm flipV="1">
              <a:off x="9322436" y="5608752"/>
              <a:ext cx="35044" cy="50015"/>
            </a:xfrm>
            <a:custGeom>
              <a:avLst/>
              <a:gdLst>
                <a:gd name="connsiteX0" fmla="*/ 16175 w 35044"/>
                <a:gd name="connsiteY0" fmla="*/ 49687 h 50015"/>
                <a:gd name="connsiteX1" fmla="*/ -162 w 35044"/>
                <a:gd name="connsiteY1" fmla="*/ 679 h 50015"/>
                <a:gd name="connsiteX2" fmla="*/ 32421 w 35044"/>
                <a:gd name="connsiteY2" fmla="*/ 42665 h 50015"/>
                <a:gd name="connsiteX3" fmla="*/ 16175 w 35044"/>
                <a:gd name="connsiteY3" fmla="*/ 49687 h 50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044" h="50015">
                  <a:moveTo>
                    <a:pt x="16175" y="49687"/>
                  </a:moveTo>
                  <a:cubicBezTo>
                    <a:pt x="-9760" y="34535"/>
                    <a:pt x="18440" y="12858"/>
                    <a:pt x="-162" y="679"/>
                  </a:cubicBezTo>
                  <a:cubicBezTo>
                    <a:pt x="19398" y="-6260"/>
                    <a:pt x="42549" y="24268"/>
                    <a:pt x="32421" y="42665"/>
                  </a:cubicBezTo>
                  <a:lnTo>
                    <a:pt x="16175" y="49687"/>
                  </a:ln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95" name="任意多边形: 形状 2694">
              <a:extLst>
                <a:ext uri="{FF2B5EF4-FFF2-40B4-BE49-F238E27FC236}">
                  <a16:creationId xmlns:a16="http://schemas.microsoft.com/office/drawing/2014/main" id="{723A949E-9EA1-7BB7-3245-2D9F18512703}"/>
                </a:ext>
              </a:extLst>
            </p:cNvPr>
            <p:cNvSpPr/>
            <p:nvPr/>
          </p:nvSpPr>
          <p:spPr>
            <a:xfrm flipV="1">
              <a:off x="9255071" y="5475889"/>
              <a:ext cx="118636" cy="142959"/>
            </a:xfrm>
            <a:custGeom>
              <a:avLst/>
              <a:gdLst>
                <a:gd name="connsiteX0" fmla="*/ -161 w 118636"/>
                <a:gd name="connsiteY0" fmla="*/ 130243 h 142959"/>
                <a:gd name="connsiteX1" fmla="*/ 46437 w 118636"/>
                <a:gd name="connsiteY1" fmla="*/ 47363 h 142959"/>
                <a:gd name="connsiteX2" fmla="*/ 100377 w 118636"/>
                <a:gd name="connsiteY2" fmla="*/ 128 h 142959"/>
                <a:gd name="connsiteX3" fmla="*/ 93927 w 118636"/>
                <a:gd name="connsiteY3" fmla="*/ 46688 h 142959"/>
                <a:gd name="connsiteX4" fmla="*/ 65043 w 118636"/>
                <a:gd name="connsiteY4" fmla="*/ 92208 h 142959"/>
                <a:gd name="connsiteX5" fmla="*/ -162 w 118636"/>
                <a:gd name="connsiteY5" fmla="*/ 130243 h 142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636" h="142959">
                  <a:moveTo>
                    <a:pt x="-161" y="130243"/>
                  </a:moveTo>
                  <a:cubicBezTo>
                    <a:pt x="28804" y="114076"/>
                    <a:pt x="44804" y="82732"/>
                    <a:pt x="46437" y="47363"/>
                  </a:cubicBezTo>
                  <a:cubicBezTo>
                    <a:pt x="47474" y="24926"/>
                    <a:pt x="80061" y="-4428"/>
                    <a:pt x="100377" y="128"/>
                  </a:cubicBezTo>
                  <a:cubicBezTo>
                    <a:pt x="120685" y="4689"/>
                    <a:pt x="130431" y="35546"/>
                    <a:pt x="93927" y="46688"/>
                  </a:cubicBezTo>
                  <a:cubicBezTo>
                    <a:pt x="94526" y="64821"/>
                    <a:pt x="69036" y="74436"/>
                    <a:pt x="65043" y="92208"/>
                  </a:cubicBezTo>
                  <a:cubicBezTo>
                    <a:pt x="61056" y="109977"/>
                    <a:pt x="38777" y="167651"/>
                    <a:pt x="-162" y="130243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96" name="任意多边形: 形状 2695">
              <a:extLst>
                <a:ext uri="{FF2B5EF4-FFF2-40B4-BE49-F238E27FC236}">
                  <a16:creationId xmlns:a16="http://schemas.microsoft.com/office/drawing/2014/main" id="{56EC8535-68CE-EDA0-83CC-DAE95685155D}"/>
                </a:ext>
              </a:extLst>
            </p:cNvPr>
            <p:cNvSpPr/>
            <p:nvPr/>
          </p:nvSpPr>
          <p:spPr>
            <a:xfrm flipV="1">
              <a:off x="9330773" y="5571316"/>
              <a:ext cx="18357" cy="18314"/>
            </a:xfrm>
            <a:custGeom>
              <a:avLst/>
              <a:gdLst>
                <a:gd name="connsiteX0" fmla="*/ 18196 w 18357"/>
                <a:gd name="connsiteY0" fmla="*/ 17449 h 18314"/>
                <a:gd name="connsiteX1" fmla="*/ -146 w 18357"/>
                <a:gd name="connsiteY1" fmla="*/ -338 h 18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357" h="18314">
                  <a:moveTo>
                    <a:pt x="18196" y="17449"/>
                  </a:moveTo>
                  <a:cubicBezTo>
                    <a:pt x="9829" y="20568"/>
                    <a:pt x="-628" y="9223"/>
                    <a:pt x="-146" y="-338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97" name="任意多边形: 形状 2696">
              <a:extLst>
                <a:ext uri="{FF2B5EF4-FFF2-40B4-BE49-F238E27FC236}">
                  <a16:creationId xmlns:a16="http://schemas.microsoft.com/office/drawing/2014/main" id="{25D19255-5A10-DBAA-CE26-C44FD1B5572B}"/>
                </a:ext>
              </a:extLst>
            </p:cNvPr>
            <p:cNvSpPr/>
            <p:nvPr/>
          </p:nvSpPr>
          <p:spPr>
            <a:xfrm flipV="1">
              <a:off x="9352184" y="5589703"/>
              <a:ext cx="8019" cy="11801"/>
            </a:xfrm>
            <a:custGeom>
              <a:avLst/>
              <a:gdLst>
                <a:gd name="connsiteX0" fmla="*/ 7858 w 8019"/>
                <a:gd name="connsiteY0" fmla="*/ 11466 h 11801"/>
                <a:gd name="connsiteX1" fmla="*/ -161 w 8019"/>
                <a:gd name="connsiteY1" fmla="*/ -335 h 11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019" h="11801">
                  <a:moveTo>
                    <a:pt x="7858" y="11466"/>
                  </a:moveTo>
                  <a:cubicBezTo>
                    <a:pt x="7730" y="6103"/>
                    <a:pt x="2731" y="1645"/>
                    <a:pt x="-161" y="-335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98" name="任意多边形: 形状 2697">
              <a:extLst>
                <a:ext uri="{FF2B5EF4-FFF2-40B4-BE49-F238E27FC236}">
                  <a16:creationId xmlns:a16="http://schemas.microsoft.com/office/drawing/2014/main" id="{F928B663-DC66-0276-D7EA-7AB2711C8BE9}"/>
                </a:ext>
              </a:extLst>
            </p:cNvPr>
            <p:cNvSpPr/>
            <p:nvPr/>
          </p:nvSpPr>
          <p:spPr>
            <a:xfrm flipV="1">
              <a:off x="9298648" y="5517432"/>
              <a:ext cx="23040" cy="35830"/>
            </a:xfrm>
            <a:custGeom>
              <a:avLst/>
              <a:gdLst>
                <a:gd name="connsiteX0" fmla="*/ -162 w 23040"/>
                <a:gd name="connsiteY0" fmla="*/ 35484 h 35830"/>
                <a:gd name="connsiteX1" fmla="*/ 22878 w 23040"/>
                <a:gd name="connsiteY1" fmla="*/ -347 h 35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040" h="35830">
                  <a:moveTo>
                    <a:pt x="-162" y="35484"/>
                  </a:moveTo>
                  <a:cubicBezTo>
                    <a:pt x="13726" y="25600"/>
                    <a:pt x="9794" y="13383"/>
                    <a:pt x="22878" y="-347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99" name="任意多边形: 形状 2698">
              <a:extLst>
                <a:ext uri="{FF2B5EF4-FFF2-40B4-BE49-F238E27FC236}">
                  <a16:creationId xmlns:a16="http://schemas.microsoft.com/office/drawing/2014/main" id="{84E4908F-F242-DAE6-BB9F-E0CD56395392}"/>
                </a:ext>
              </a:extLst>
            </p:cNvPr>
            <p:cNvSpPr/>
            <p:nvPr/>
          </p:nvSpPr>
          <p:spPr>
            <a:xfrm flipV="1">
              <a:off x="9311399" y="5463823"/>
              <a:ext cx="277254" cy="273156"/>
            </a:xfrm>
            <a:custGeom>
              <a:avLst/>
              <a:gdLst>
                <a:gd name="connsiteX0" fmla="*/ -51 w 277254"/>
                <a:gd name="connsiteY0" fmla="*/ 260528 h 273156"/>
                <a:gd name="connsiteX1" fmla="*/ 89802 w 277254"/>
                <a:gd name="connsiteY1" fmla="*/ 151338 h 273156"/>
                <a:gd name="connsiteX2" fmla="*/ 179750 w 277254"/>
                <a:gd name="connsiteY2" fmla="*/ 82388 h 273156"/>
                <a:gd name="connsiteX3" fmla="*/ 258759 w 277254"/>
                <a:gd name="connsiteY3" fmla="*/ -335 h 273156"/>
                <a:gd name="connsiteX4" fmla="*/ 239435 w 277254"/>
                <a:gd name="connsiteY4" fmla="*/ 77248 h 273156"/>
                <a:gd name="connsiteX5" fmla="*/ 219798 w 277254"/>
                <a:gd name="connsiteY5" fmla="*/ 126718 h 273156"/>
                <a:gd name="connsiteX6" fmla="*/ 195573 w 277254"/>
                <a:gd name="connsiteY6" fmla="*/ 91963 h 273156"/>
                <a:gd name="connsiteX7" fmla="*/ 178815 w 277254"/>
                <a:gd name="connsiteY7" fmla="*/ 143959 h 273156"/>
                <a:gd name="connsiteX8" fmla="*/ 153637 w 277254"/>
                <a:gd name="connsiteY8" fmla="*/ 110902 h 273156"/>
                <a:gd name="connsiteX9" fmla="*/ 95511 w 277254"/>
                <a:gd name="connsiteY9" fmla="*/ 167327 h 273156"/>
                <a:gd name="connsiteX10" fmla="*/ -53 w 277254"/>
                <a:gd name="connsiteY10" fmla="*/ 260528 h 273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77254" h="273156">
                  <a:moveTo>
                    <a:pt x="-51" y="260528"/>
                  </a:moveTo>
                  <a:cubicBezTo>
                    <a:pt x="41720" y="216644"/>
                    <a:pt x="74236" y="180804"/>
                    <a:pt x="89802" y="151338"/>
                  </a:cubicBezTo>
                  <a:cubicBezTo>
                    <a:pt x="105375" y="121873"/>
                    <a:pt x="140740" y="94029"/>
                    <a:pt x="179750" y="82388"/>
                  </a:cubicBezTo>
                  <a:cubicBezTo>
                    <a:pt x="218754" y="70749"/>
                    <a:pt x="288002" y="38859"/>
                    <a:pt x="258759" y="-335"/>
                  </a:cubicBezTo>
                  <a:cubicBezTo>
                    <a:pt x="289158" y="9272"/>
                    <a:pt x="281111" y="45406"/>
                    <a:pt x="239435" y="77248"/>
                  </a:cubicBezTo>
                  <a:cubicBezTo>
                    <a:pt x="253023" y="96951"/>
                    <a:pt x="242969" y="128914"/>
                    <a:pt x="219798" y="126718"/>
                  </a:cubicBezTo>
                  <a:cubicBezTo>
                    <a:pt x="235412" y="119546"/>
                    <a:pt x="230836" y="84870"/>
                    <a:pt x="195573" y="91963"/>
                  </a:cubicBezTo>
                  <a:cubicBezTo>
                    <a:pt x="213894" y="108676"/>
                    <a:pt x="205365" y="139665"/>
                    <a:pt x="178815" y="143959"/>
                  </a:cubicBezTo>
                  <a:cubicBezTo>
                    <a:pt x="189752" y="131587"/>
                    <a:pt x="189078" y="100536"/>
                    <a:pt x="153637" y="110902"/>
                  </a:cubicBezTo>
                  <a:cubicBezTo>
                    <a:pt x="131281" y="117445"/>
                    <a:pt x="108124" y="141913"/>
                    <a:pt x="95511" y="167327"/>
                  </a:cubicBezTo>
                  <a:cubicBezTo>
                    <a:pt x="82897" y="192741"/>
                    <a:pt x="-3610" y="310702"/>
                    <a:pt x="-53" y="260528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00" name="任意多边形: 形状 2699">
              <a:extLst>
                <a:ext uri="{FF2B5EF4-FFF2-40B4-BE49-F238E27FC236}">
                  <a16:creationId xmlns:a16="http://schemas.microsoft.com/office/drawing/2014/main" id="{0A08A382-EF80-B479-179A-72381E7712D8}"/>
                </a:ext>
              </a:extLst>
            </p:cNvPr>
            <p:cNvSpPr/>
            <p:nvPr/>
          </p:nvSpPr>
          <p:spPr>
            <a:xfrm flipV="1">
              <a:off x="9333031" y="5535042"/>
              <a:ext cx="121305" cy="40745"/>
            </a:xfrm>
            <a:custGeom>
              <a:avLst/>
              <a:gdLst>
                <a:gd name="connsiteX0" fmla="*/ 116428 w 121305"/>
                <a:gd name="connsiteY0" fmla="*/ 40154 h 40745"/>
                <a:gd name="connsiteX1" fmla="*/ 66218 w 121305"/>
                <a:gd name="connsiteY1" fmla="*/ 26215 h 40745"/>
                <a:gd name="connsiteX2" fmla="*/ -161 w 121305"/>
                <a:gd name="connsiteY2" fmla="*/ -343 h 40745"/>
                <a:gd name="connsiteX3" fmla="*/ 85543 w 121305"/>
                <a:gd name="connsiteY3" fmla="*/ 12886 h 40745"/>
                <a:gd name="connsiteX4" fmla="*/ 116428 w 121305"/>
                <a:gd name="connsiteY4" fmla="*/ 40154 h 40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305" h="40745">
                  <a:moveTo>
                    <a:pt x="116428" y="40154"/>
                  </a:moveTo>
                  <a:cubicBezTo>
                    <a:pt x="96454" y="43006"/>
                    <a:pt x="96216" y="20282"/>
                    <a:pt x="66218" y="26215"/>
                  </a:cubicBezTo>
                  <a:cubicBezTo>
                    <a:pt x="36217" y="32151"/>
                    <a:pt x="5967" y="21369"/>
                    <a:pt x="-161" y="-343"/>
                  </a:cubicBezTo>
                  <a:cubicBezTo>
                    <a:pt x="38804" y="25069"/>
                    <a:pt x="66576" y="5302"/>
                    <a:pt x="85543" y="12886"/>
                  </a:cubicBezTo>
                  <a:cubicBezTo>
                    <a:pt x="104508" y="20479"/>
                    <a:pt x="132320" y="31717"/>
                    <a:pt x="116428" y="40154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01" name="任意多边形: 形状 2700">
              <a:extLst>
                <a:ext uri="{FF2B5EF4-FFF2-40B4-BE49-F238E27FC236}">
                  <a16:creationId xmlns:a16="http://schemas.microsoft.com/office/drawing/2014/main" id="{17295FEB-F324-CF25-CAC1-6A999CA39E6D}"/>
                </a:ext>
              </a:extLst>
            </p:cNvPr>
            <p:cNvSpPr/>
            <p:nvPr/>
          </p:nvSpPr>
          <p:spPr>
            <a:xfrm flipV="1">
              <a:off x="9367051" y="5537657"/>
              <a:ext cx="133892" cy="103783"/>
            </a:xfrm>
            <a:custGeom>
              <a:avLst/>
              <a:gdLst>
                <a:gd name="connsiteX0" fmla="*/ 85147 w 133892"/>
                <a:gd name="connsiteY0" fmla="*/ 100812 h 103783"/>
                <a:gd name="connsiteX1" fmla="*/ 34094 w 133892"/>
                <a:gd name="connsiteY1" fmla="*/ 52014 h 103783"/>
                <a:gd name="connsiteX2" fmla="*/ -160 w 133892"/>
                <a:gd name="connsiteY2" fmla="*/ -337 h 103783"/>
                <a:gd name="connsiteX3" fmla="*/ 65094 w 133892"/>
                <a:gd name="connsiteY3" fmla="*/ 57972 h 103783"/>
                <a:gd name="connsiteX4" fmla="*/ 97481 w 133892"/>
                <a:gd name="connsiteY4" fmla="*/ 75576 h 103783"/>
                <a:gd name="connsiteX5" fmla="*/ 73511 w 133892"/>
                <a:gd name="connsiteY5" fmla="*/ 14528 h 103783"/>
                <a:gd name="connsiteX6" fmla="*/ 132560 w 133892"/>
                <a:gd name="connsiteY6" fmla="*/ 103447 h 103783"/>
                <a:gd name="connsiteX7" fmla="*/ 85147 w 133892"/>
                <a:gd name="connsiteY7" fmla="*/ 100812 h 103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3892" h="103783">
                  <a:moveTo>
                    <a:pt x="85147" y="100812"/>
                  </a:moveTo>
                  <a:cubicBezTo>
                    <a:pt x="66403" y="72936"/>
                    <a:pt x="50626" y="97409"/>
                    <a:pt x="34094" y="52014"/>
                  </a:cubicBezTo>
                  <a:cubicBezTo>
                    <a:pt x="28937" y="37863"/>
                    <a:pt x="21188" y="14452"/>
                    <a:pt x="-160" y="-337"/>
                  </a:cubicBezTo>
                  <a:cubicBezTo>
                    <a:pt x="36473" y="2045"/>
                    <a:pt x="44655" y="50629"/>
                    <a:pt x="65094" y="57972"/>
                  </a:cubicBezTo>
                  <a:cubicBezTo>
                    <a:pt x="74968" y="61524"/>
                    <a:pt x="88853" y="67972"/>
                    <a:pt x="97481" y="75576"/>
                  </a:cubicBezTo>
                  <a:cubicBezTo>
                    <a:pt x="81314" y="62948"/>
                    <a:pt x="62500" y="32390"/>
                    <a:pt x="73511" y="14528"/>
                  </a:cubicBezTo>
                  <a:cubicBezTo>
                    <a:pt x="79886" y="52958"/>
                    <a:pt x="143047" y="47799"/>
                    <a:pt x="132560" y="103447"/>
                  </a:cubicBezTo>
                  <a:cubicBezTo>
                    <a:pt x="122482" y="97857"/>
                    <a:pt x="98113" y="92055"/>
                    <a:pt x="85147" y="100812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02" name="任意多边形: 形状 2701">
              <a:extLst>
                <a:ext uri="{FF2B5EF4-FFF2-40B4-BE49-F238E27FC236}">
                  <a16:creationId xmlns:a16="http://schemas.microsoft.com/office/drawing/2014/main" id="{E743F7B1-ADC5-9BD3-5835-2634BD5D46D9}"/>
                </a:ext>
              </a:extLst>
            </p:cNvPr>
            <p:cNvSpPr/>
            <p:nvPr/>
          </p:nvSpPr>
          <p:spPr>
            <a:xfrm flipV="1">
              <a:off x="9377218" y="5461710"/>
              <a:ext cx="66685" cy="68440"/>
            </a:xfrm>
            <a:custGeom>
              <a:avLst/>
              <a:gdLst>
                <a:gd name="connsiteX0" fmla="*/ 13782 w 66685"/>
                <a:gd name="connsiteY0" fmla="*/ 68086 h 68440"/>
                <a:gd name="connsiteX1" fmla="*/ -160 w 66685"/>
                <a:gd name="connsiteY1" fmla="*/ 36625 h 68440"/>
                <a:gd name="connsiteX2" fmla="*/ 38137 w 66685"/>
                <a:gd name="connsiteY2" fmla="*/ 47216 h 68440"/>
                <a:gd name="connsiteX3" fmla="*/ 25683 w 66685"/>
                <a:gd name="connsiteY3" fmla="*/ 12086 h 68440"/>
                <a:gd name="connsiteX4" fmla="*/ 66526 w 66685"/>
                <a:gd name="connsiteY4" fmla="*/ 915 h 68440"/>
                <a:gd name="connsiteX5" fmla="*/ 13782 w 66685"/>
                <a:gd name="connsiteY5" fmla="*/ 68086 h 68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685" h="68440">
                  <a:moveTo>
                    <a:pt x="13782" y="68086"/>
                  </a:moveTo>
                  <a:cubicBezTo>
                    <a:pt x="13974" y="59796"/>
                    <a:pt x="8509" y="42564"/>
                    <a:pt x="-160" y="36625"/>
                  </a:cubicBezTo>
                  <a:cubicBezTo>
                    <a:pt x="10567" y="36361"/>
                    <a:pt x="29464" y="41272"/>
                    <a:pt x="38137" y="47216"/>
                  </a:cubicBezTo>
                  <a:cubicBezTo>
                    <a:pt x="52591" y="34791"/>
                    <a:pt x="46256" y="11037"/>
                    <a:pt x="25683" y="12086"/>
                  </a:cubicBezTo>
                  <a:cubicBezTo>
                    <a:pt x="35010" y="6178"/>
                    <a:pt x="50942" y="-3914"/>
                    <a:pt x="66526" y="915"/>
                  </a:cubicBezTo>
                  <a:cubicBezTo>
                    <a:pt x="63273" y="19855"/>
                    <a:pt x="41280" y="59924"/>
                    <a:pt x="13782" y="68086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03" name="任意多边形: 形状 2702">
              <a:extLst>
                <a:ext uri="{FF2B5EF4-FFF2-40B4-BE49-F238E27FC236}">
                  <a16:creationId xmlns:a16="http://schemas.microsoft.com/office/drawing/2014/main" id="{1010F138-FDF5-5B1B-2EDD-F5B1374070B2}"/>
                </a:ext>
              </a:extLst>
            </p:cNvPr>
            <p:cNvSpPr/>
            <p:nvPr/>
          </p:nvSpPr>
          <p:spPr>
            <a:xfrm flipV="1">
              <a:off x="8854921" y="5212319"/>
              <a:ext cx="711815" cy="338435"/>
            </a:xfrm>
            <a:custGeom>
              <a:avLst/>
              <a:gdLst>
                <a:gd name="connsiteX0" fmla="*/ 329620 w 711815"/>
                <a:gd name="connsiteY0" fmla="*/ 297504 h 338435"/>
                <a:gd name="connsiteX1" fmla="*/ 319073 w 711815"/>
                <a:gd name="connsiteY1" fmla="*/ 312643 h 338435"/>
                <a:gd name="connsiteX2" fmla="*/ 344092 w 711815"/>
                <a:gd name="connsiteY2" fmla="*/ 333007 h 338435"/>
                <a:gd name="connsiteX3" fmla="*/ 479025 w 711815"/>
                <a:gd name="connsiteY3" fmla="*/ 283197 h 338435"/>
                <a:gd name="connsiteX4" fmla="*/ 519272 w 711815"/>
                <a:gd name="connsiteY4" fmla="*/ 256790 h 338435"/>
                <a:gd name="connsiteX5" fmla="*/ 585281 w 711815"/>
                <a:gd name="connsiteY5" fmla="*/ 205074 h 338435"/>
                <a:gd name="connsiteX6" fmla="*/ 599243 w 711815"/>
                <a:gd name="connsiteY6" fmla="*/ 206504 h 338435"/>
                <a:gd name="connsiteX7" fmla="*/ 617868 w 711815"/>
                <a:gd name="connsiteY7" fmla="*/ 151688 h 338435"/>
                <a:gd name="connsiteX8" fmla="*/ 650091 w 711815"/>
                <a:gd name="connsiteY8" fmla="*/ 111484 h 338435"/>
                <a:gd name="connsiteX9" fmla="*/ 678938 w 711815"/>
                <a:gd name="connsiteY9" fmla="*/ 93383 h 338435"/>
                <a:gd name="connsiteX10" fmla="*/ 710930 w 711815"/>
                <a:gd name="connsiteY10" fmla="*/ 57888 h 338435"/>
                <a:gd name="connsiteX11" fmla="*/ 648645 w 711815"/>
                <a:gd name="connsiteY11" fmla="*/ 14574 h 338435"/>
                <a:gd name="connsiteX12" fmla="*/ 577351 w 711815"/>
                <a:gd name="connsiteY12" fmla="*/ 29242 h 338435"/>
                <a:gd name="connsiteX13" fmla="*/ 476630 w 711815"/>
                <a:gd name="connsiteY13" fmla="*/ 79980 h 338435"/>
                <a:gd name="connsiteX14" fmla="*/ 366626 w 711815"/>
                <a:gd name="connsiteY14" fmla="*/ 79957 h 338435"/>
                <a:gd name="connsiteX15" fmla="*/ 303795 w 711815"/>
                <a:gd name="connsiteY15" fmla="*/ 92525 h 338435"/>
                <a:gd name="connsiteX16" fmla="*/ 244316 w 711815"/>
                <a:gd name="connsiteY16" fmla="*/ 125845 h 338435"/>
                <a:gd name="connsiteX17" fmla="*/ 298259 w 711815"/>
                <a:gd name="connsiteY17" fmla="*/ 111282 h 338435"/>
                <a:gd name="connsiteX18" fmla="*/ 348905 w 711815"/>
                <a:gd name="connsiteY18" fmla="*/ 117318 h 338435"/>
                <a:gd name="connsiteX19" fmla="*/ 235463 w 711815"/>
                <a:gd name="connsiteY19" fmla="*/ 177196 h 338435"/>
                <a:gd name="connsiteX20" fmla="*/ 326731 w 711815"/>
                <a:gd name="connsiteY20" fmla="*/ 159676 h 338435"/>
                <a:gd name="connsiteX21" fmla="*/ 252566 w 711815"/>
                <a:gd name="connsiteY21" fmla="*/ 231705 h 338435"/>
                <a:gd name="connsiteX22" fmla="*/ 107214 w 711815"/>
                <a:gd name="connsiteY22" fmla="*/ 225756 h 338435"/>
                <a:gd name="connsiteX23" fmla="*/ -164 w 711815"/>
                <a:gd name="connsiteY23" fmla="*/ 255662 h 338435"/>
                <a:gd name="connsiteX24" fmla="*/ 168857 w 711815"/>
                <a:gd name="connsiteY24" fmla="*/ 242256 h 338435"/>
                <a:gd name="connsiteX25" fmla="*/ 234223 w 711815"/>
                <a:gd name="connsiteY25" fmla="*/ 262924 h 338435"/>
                <a:gd name="connsiteX26" fmla="*/ 252611 w 711815"/>
                <a:gd name="connsiteY26" fmla="*/ 265019 h 338435"/>
                <a:gd name="connsiteX27" fmla="*/ 329622 w 711815"/>
                <a:gd name="connsiteY27" fmla="*/ 297499 h 338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711815" h="338435">
                  <a:moveTo>
                    <a:pt x="329620" y="297504"/>
                  </a:moveTo>
                  <a:cubicBezTo>
                    <a:pt x="328563" y="301387"/>
                    <a:pt x="325693" y="306254"/>
                    <a:pt x="319073" y="312643"/>
                  </a:cubicBezTo>
                  <a:cubicBezTo>
                    <a:pt x="298604" y="332367"/>
                    <a:pt x="324186" y="345877"/>
                    <a:pt x="344092" y="333007"/>
                  </a:cubicBezTo>
                  <a:cubicBezTo>
                    <a:pt x="416372" y="352565"/>
                    <a:pt x="417600" y="301420"/>
                    <a:pt x="479025" y="283197"/>
                  </a:cubicBezTo>
                  <a:cubicBezTo>
                    <a:pt x="500523" y="276820"/>
                    <a:pt x="512065" y="267368"/>
                    <a:pt x="519272" y="256790"/>
                  </a:cubicBezTo>
                  <a:cubicBezTo>
                    <a:pt x="552432" y="257566"/>
                    <a:pt x="577034" y="235891"/>
                    <a:pt x="585281" y="205074"/>
                  </a:cubicBezTo>
                  <a:cubicBezTo>
                    <a:pt x="589708" y="207183"/>
                    <a:pt x="594362" y="207979"/>
                    <a:pt x="599243" y="206504"/>
                  </a:cubicBezTo>
                  <a:cubicBezTo>
                    <a:pt x="620717" y="200011"/>
                    <a:pt x="625613" y="175095"/>
                    <a:pt x="617868" y="151688"/>
                  </a:cubicBezTo>
                  <a:cubicBezTo>
                    <a:pt x="633767" y="145305"/>
                    <a:pt x="645558" y="127969"/>
                    <a:pt x="650091" y="111484"/>
                  </a:cubicBezTo>
                  <a:cubicBezTo>
                    <a:pt x="669719" y="109704"/>
                    <a:pt x="680134" y="103582"/>
                    <a:pt x="678938" y="93383"/>
                  </a:cubicBezTo>
                  <a:cubicBezTo>
                    <a:pt x="696088" y="91232"/>
                    <a:pt x="715674" y="84290"/>
                    <a:pt x="710930" y="57888"/>
                  </a:cubicBezTo>
                  <a:cubicBezTo>
                    <a:pt x="706191" y="31491"/>
                    <a:pt x="681374" y="55923"/>
                    <a:pt x="648645" y="14574"/>
                  </a:cubicBezTo>
                  <a:cubicBezTo>
                    <a:pt x="628458" y="-10929"/>
                    <a:pt x="591107" y="-2341"/>
                    <a:pt x="577351" y="29242"/>
                  </a:cubicBezTo>
                  <a:cubicBezTo>
                    <a:pt x="555343" y="79772"/>
                    <a:pt x="520389" y="107798"/>
                    <a:pt x="476630" y="79980"/>
                  </a:cubicBezTo>
                  <a:cubicBezTo>
                    <a:pt x="432868" y="52158"/>
                    <a:pt x="403670" y="38383"/>
                    <a:pt x="366626" y="79957"/>
                  </a:cubicBezTo>
                  <a:cubicBezTo>
                    <a:pt x="353253" y="94958"/>
                    <a:pt x="328335" y="102031"/>
                    <a:pt x="303795" y="92525"/>
                  </a:cubicBezTo>
                  <a:cubicBezTo>
                    <a:pt x="279263" y="83021"/>
                    <a:pt x="269642" y="112527"/>
                    <a:pt x="244316" y="125845"/>
                  </a:cubicBezTo>
                  <a:cubicBezTo>
                    <a:pt x="277583" y="111310"/>
                    <a:pt x="270797" y="126289"/>
                    <a:pt x="298259" y="111282"/>
                  </a:cubicBezTo>
                  <a:cubicBezTo>
                    <a:pt x="323331" y="97574"/>
                    <a:pt x="331390" y="124050"/>
                    <a:pt x="348905" y="117318"/>
                  </a:cubicBezTo>
                  <a:cubicBezTo>
                    <a:pt x="278441" y="140172"/>
                    <a:pt x="295049" y="161232"/>
                    <a:pt x="235463" y="177196"/>
                  </a:cubicBezTo>
                  <a:cubicBezTo>
                    <a:pt x="274947" y="191391"/>
                    <a:pt x="299298" y="154185"/>
                    <a:pt x="326731" y="159676"/>
                  </a:cubicBezTo>
                  <a:cubicBezTo>
                    <a:pt x="282148" y="189004"/>
                    <a:pt x="280643" y="231226"/>
                    <a:pt x="252566" y="231705"/>
                  </a:cubicBezTo>
                  <a:cubicBezTo>
                    <a:pt x="208390" y="232464"/>
                    <a:pt x="187330" y="168287"/>
                    <a:pt x="107214" y="225756"/>
                  </a:cubicBezTo>
                  <a:cubicBezTo>
                    <a:pt x="68283" y="253686"/>
                    <a:pt x="39185" y="264492"/>
                    <a:pt x="-164" y="255662"/>
                  </a:cubicBezTo>
                  <a:cubicBezTo>
                    <a:pt x="96937" y="316121"/>
                    <a:pt x="123744" y="232132"/>
                    <a:pt x="168857" y="242256"/>
                  </a:cubicBezTo>
                  <a:cubicBezTo>
                    <a:pt x="195515" y="248238"/>
                    <a:pt x="215827" y="252796"/>
                    <a:pt x="234223" y="262924"/>
                  </a:cubicBezTo>
                  <a:cubicBezTo>
                    <a:pt x="240699" y="266488"/>
                    <a:pt x="246752" y="267037"/>
                    <a:pt x="252611" y="265019"/>
                  </a:cubicBezTo>
                  <a:cubicBezTo>
                    <a:pt x="197225" y="330595"/>
                    <a:pt x="260526" y="337996"/>
                    <a:pt x="329622" y="297499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04" name="任意多边形: 形状 2703">
              <a:extLst>
                <a:ext uri="{FF2B5EF4-FFF2-40B4-BE49-F238E27FC236}">
                  <a16:creationId xmlns:a16="http://schemas.microsoft.com/office/drawing/2014/main" id="{FEF5CFA4-B5AC-D556-9C28-882B9E54DF7F}"/>
                </a:ext>
              </a:extLst>
            </p:cNvPr>
            <p:cNvSpPr/>
            <p:nvPr/>
          </p:nvSpPr>
          <p:spPr>
            <a:xfrm flipV="1">
              <a:off x="9447706" y="5456948"/>
              <a:ext cx="86328" cy="50361"/>
            </a:xfrm>
            <a:custGeom>
              <a:avLst/>
              <a:gdLst>
                <a:gd name="connsiteX0" fmla="*/ 86170 w 86328"/>
                <a:gd name="connsiteY0" fmla="*/ 50004 h 50361"/>
                <a:gd name="connsiteX1" fmla="*/ 82366 w 86328"/>
                <a:gd name="connsiteY1" fmla="*/ 40467 h 50361"/>
                <a:gd name="connsiteX2" fmla="*/ 27845 w 86328"/>
                <a:gd name="connsiteY2" fmla="*/ 14560 h 50361"/>
                <a:gd name="connsiteX3" fmla="*/ 4512 w 86328"/>
                <a:gd name="connsiteY3" fmla="*/ 2659 h 50361"/>
                <a:gd name="connsiteX4" fmla="*/ 16533 w 86328"/>
                <a:gd name="connsiteY4" fmla="*/ 39694 h 50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328" h="50361">
                  <a:moveTo>
                    <a:pt x="86170" y="50004"/>
                  </a:moveTo>
                  <a:cubicBezTo>
                    <a:pt x="85837" y="47153"/>
                    <a:pt x="84587" y="43974"/>
                    <a:pt x="82366" y="40467"/>
                  </a:cubicBezTo>
                  <a:cubicBezTo>
                    <a:pt x="71536" y="23371"/>
                    <a:pt x="45395" y="38836"/>
                    <a:pt x="27845" y="14560"/>
                  </a:cubicBezTo>
                  <a:cubicBezTo>
                    <a:pt x="18661" y="1866"/>
                    <a:pt x="12468" y="-4555"/>
                    <a:pt x="4512" y="2659"/>
                  </a:cubicBezTo>
                  <a:cubicBezTo>
                    <a:pt x="-3441" y="9878"/>
                    <a:pt x="-2350" y="28786"/>
                    <a:pt x="16533" y="3969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05" name="任意多边形: 形状 2704">
              <a:extLst>
                <a:ext uri="{FF2B5EF4-FFF2-40B4-BE49-F238E27FC236}">
                  <a16:creationId xmlns:a16="http://schemas.microsoft.com/office/drawing/2014/main" id="{17ABCA0E-4FB2-0FDC-257B-C14DF58B3338}"/>
                </a:ext>
              </a:extLst>
            </p:cNvPr>
            <p:cNvSpPr/>
            <p:nvPr/>
          </p:nvSpPr>
          <p:spPr>
            <a:xfrm flipV="1">
              <a:off x="9199048" y="5217262"/>
              <a:ext cx="14589" cy="18229"/>
            </a:xfrm>
            <a:custGeom>
              <a:avLst/>
              <a:gdLst>
                <a:gd name="connsiteX0" fmla="*/ 14425 w 14589"/>
                <a:gd name="connsiteY0" fmla="*/ -405 h 18229"/>
                <a:gd name="connsiteX1" fmla="*/ -164 w 14589"/>
                <a:gd name="connsiteY1" fmla="*/ 17824 h 18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589" h="18229">
                  <a:moveTo>
                    <a:pt x="14425" y="-405"/>
                  </a:moveTo>
                  <a:cubicBezTo>
                    <a:pt x="10847" y="8200"/>
                    <a:pt x="5572" y="14115"/>
                    <a:pt x="-164" y="17824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06" name="任意多边形: 形状 2705">
              <a:extLst>
                <a:ext uri="{FF2B5EF4-FFF2-40B4-BE49-F238E27FC236}">
                  <a16:creationId xmlns:a16="http://schemas.microsoft.com/office/drawing/2014/main" id="{59F01577-605B-39A4-50DD-BEC198FFEAD6}"/>
                </a:ext>
              </a:extLst>
            </p:cNvPr>
            <p:cNvSpPr/>
            <p:nvPr/>
          </p:nvSpPr>
          <p:spPr>
            <a:xfrm flipV="1">
              <a:off x="9374253" y="5293356"/>
              <a:ext cx="130770" cy="145631"/>
            </a:xfrm>
            <a:custGeom>
              <a:avLst/>
              <a:gdLst>
                <a:gd name="connsiteX0" fmla="*/ -160 w 130770"/>
                <a:gd name="connsiteY0" fmla="*/ 145253 h 145631"/>
                <a:gd name="connsiteX1" fmla="*/ 40509 w 130770"/>
                <a:gd name="connsiteY1" fmla="*/ 75585 h 145631"/>
                <a:gd name="connsiteX2" fmla="*/ 125479 w 130770"/>
                <a:gd name="connsiteY2" fmla="*/ -18 h 145631"/>
                <a:gd name="connsiteX3" fmla="*/ 130611 w 130770"/>
                <a:gd name="connsiteY3" fmla="*/ -379 h 145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0770" h="145631">
                  <a:moveTo>
                    <a:pt x="-160" y="145253"/>
                  </a:moveTo>
                  <a:cubicBezTo>
                    <a:pt x="14780" y="123306"/>
                    <a:pt x="11277" y="95568"/>
                    <a:pt x="40509" y="75585"/>
                  </a:cubicBezTo>
                  <a:cubicBezTo>
                    <a:pt x="68648" y="56344"/>
                    <a:pt x="60064" y="3300"/>
                    <a:pt x="125479" y="-18"/>
                  </a:cubicBezTo>
                  <a:cubicBezTo>
                    <a:pt x="127252" y="-113"/>
                    <a:pt x="128964" y="-230"/>
                    <a:pt x="130611" y="-379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07" name="任意多边形: 形状 2706">
              <a:extLst>
                <a:ext uri="{FF2B5EF4-FFF2-40B4-BE49-F238E27FC236}">
                  <a16:creationId xmlns:a16="http://schemas.microsoft.com/office/drawing/2014/main" id="{6D62DFCA-08AA-1462-202D-FECE7E64B4CE}"/>
                </a:ext>
              </a:extLst>
            </p:cNvPr>
            <p:cNvSpPr/>
            <p:nvPr/>
          </p:nvSpPr>
          <p:spPr>
            <a:xfrm flipV="1">
              <a:off x="9420578" y="5345267"/>
              <a:ext cx="19754" cy="22136"/>
            </a:xfrm>
            <a:custGeom>
              <a:avLst/>
              <a:gdLst>
                <a:gd name="connsiteX0" fmla="*/ 19595 w 19754"/>
                <a:gd name="connsiteY0" fmla="*/ 21755 h 22136"/>
                <a:gd name="connsiteX1" fmla="*/ -160 w 19754"/>
                <a:gd name="connsiteY1" fmla="*/ -381 h 22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754" h="22136">
                  <a:moveTo>
                    <a:pt x="19595" y="21755"/>
                  </a:moveTo>
                  <a:cubicBezTo>
                    <a:pt x="10979" y="17648"/>
                    <a:pt x="3968" y="8731"/>
                    <a:pt x="-160" y="-38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08" name="任意多边形: 形状 2707">
              <a:extLst>
                <a:ext uri="{FF2B5EF4-FFF2-40B4-BE49-F238E27FC236}">
                  <a16:creationId xmlns:a16="http://schemas.microsoft.com/office/drawing/2014/main" id="{BB40572F-33ED-6648-E74B-1ACA4148488D}"/>
                </a:ext>
              </a:extLst>
            </p:cNvPr>
            <p:cNvSpPr/>
            <p:nvPr/>
          </p:nvSpPr>
          <p:spPr>
            <a:xfrm flipV="1">
              <a:off x="9215422" y="5361082"/>
              <a:ext cx="104977" cy="102065"/>
            </a:xfrm>
            <a:custGeom>
              <a:avLst/>
              <a:gdLst>
                <a:gd name="connsiteX0" fmla="*/ 75086 w 104977"/>
                <a:gd name="connsiteY0" fmla="*/ 89174 h 102065"/>
                <a:gd name="connsiteX1" fmla="*/ 6095 w 104977"/>
                <a:gd name="connsiteY1" fmla="*/ 81687 h 102065"/>
                <a:gd name="connsiteX2" fmla="*/ 27412 w 104977"/>
                <a:gd name="connsiteY2" fmla="*/ 10467 h 102065"/>
                <a:gd name="connsiteX3" fmla="*/ 98658 w 104977"/>
                <a:gd name="connsiteY3" fmla="*/ 19786 h 102065"/>
                <a:gd name="connsiteX4" fmla="*/ 75086 w 104977"/>
                <a:gd name="connsiteY4" fmla="*/ 89173 h 102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977" h="102065">
                  <a:moveTo>
                    <a:pt x="75086" y="89174"/>
                  </a:moveTo>
                  <a:cubicBezTo>
                    <a:pt x="38561" y="112309"/>
                    <a:pt x="17419" y="99564"/>
                    <a:pt x="6095" y="81687"/>
                  </a:cubicBezTo>
                  <a:cubicBezTo>
                    <a:pt x="-5229" y="63811"/>
                    <a:pt x="-2900" y="29668"/>
                    <a:pt x="27412" y="10467"/>
                  </a:cubicBezTo>
                  <a:cubicBezTo>
                    <a:pt x="57724" y="-8734"/>
                    <a:pt x="85860" y="-419"/>
                    <a:pt x="98658" y="19786"/>
                  </a:cubicBezTo>
                  <a:cubicBezTo>
                    <a:pt x="111460" y="39996"/>
                    <a:pt x="104622" y="70464"/>
                    <a:pt x="75086" y="89173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09" name="任意多边形: 形状 2708">
              <a:extLst>
                <a:ext uri="{FF2B5EF4-FFF2-40B4-BE49-F238E27FC236}">
                  <a16:creationId xmlns:a16="http://schemas.microsoft.com/office/drawing/2014/main" id="{682AA6C9-15D9-D3FC-92F5-D837F42B140A}"/>
                </a:ext>
              </a:extLst>
            </p:cNvPr>
            <p:cNvSpPr/>
            <p:nvPr/>
          </p:nvSpPr>
          <p:spPr>
            <a:xfrm flipV="1">
              <a:off x="9239524" y="5406670"/>
              <a:ext cx="63363" cy="49095"/>
            </a:xfrm>
            <a:custGeom>
              <a:avLst/>
              <a:gdLst>
                <a:gd name="connsiteX0" fmla="*/ 8836 w 63363"/>
                <a:gd name="connsiteY0" fmla="*/ 713 h 49095"/>
                <a:gd name="connsiteX1" fmla="*/ 904 w 63363"/>
                <a:gd name="connsiteY1" fmla="*/ 28606 h 49095"/>
                <a:gd name="connsiteX2" fmla="*/ 24796 w 63363"/>
                <a:gd name="connsiteY2" fmla="*/ 43965 h 49095"/>
                <a:gd name="connsiteX3" fmla="*/ 48526 w 63363"/>
                <a:gd name="connsiteY3" fmla="*/ 33289 h 49095"/>
                <a:gd name="connsiteX4" fmla="*/ 63201 w 63363"/>
                <a:gd name="connsiteY4" fmla="*/ 581 h 49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363" h="49095">
                  <a:moveTo>
                    <a:pt x="8836" y="713"/>
                  </a:moveTo>
                  <a:cubicBezTo>
                    <a:pt x="14454" y="11310"/>
                    <a:pt x="-4794" y="21328"/>
                    <a:pt x="904" y="28606"/>
                  </a:cubicBezTo>
                  <a:cubicBezTo>
                    <a:pt x="6609" y="35886"/>
                    <a:pt x="17904" y="33087"/>
                    <a:pt x="24796" y="43965"/>
                  </a:cubicBezTo>
                  <a:cubicBezTo>
                    <a:pt x="31690" y="54848"/>
                    <a:pt x="48501" y="45286"/>
                    <a:pt x="48526" y="33289"/>
                  </a:cubicBezTo>
                  <a:cubicBezTo>
                    <a:pt x="48550" y="21297"/>
                    <a:pt x="54288" y="-5754"/>
                    <a:pt x="63201" y="581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10" name="任意多边形: 形状 2709">
              <a:extLst>
                <a:ext uri="{FF2B5EF4-FFF2-40B4-BE49-F238E27FC236}">
                  <a16:creationId xmlns:a16="http://schemas.microsoft.com/office/drawing/2014/main" id="{D12CBE50-594E-5A67-AD19-D0F6D0EA6A78}"/>
                </a:ext>
              </a:extLst>
            </p:cNvPr>
            <p:cNvSpPr/>
            <p:nvPr/>
          </p:nvSpPr>
          <p:spPr>
            <a:xfrm flipV="1">
              <a:off x="9261588" y="5422182"/>
              <a:ext cx="26582" cy="38892"/>
            </a:xfrm>
            <a:custGeom>
              <a:avLst/>
              <a:gdLst>
                <a:gd name="connsiteX0" fmla="*/ 26419 w 26582"/>
                <a:gd name="connsiteY0" fmla="*/ 38528 h 38892"/>
                <a:gd name="connsiteX1" fmla="*/ 145 w 26582"/>
                <a:gd name="connsiteY1" fmla="*/ -365 h 38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582" h="38892">
                  <a:moveTo>
                    <a:pt x="26419" y="38528"/>
                  </a:moveTo>
                  <a:cubicBezTo>
                    <a:pt x="12456" y="35399"/>
                    <a:pt x="-2507" y="20371"/>
                    <a:pt x="145" y="-365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11" name="任意多边形: 形状 2710">
              <a:extLst>
                <a:ext uri="{FF2B5EF4-FFF2-40B4-BE49-F238E27FC236}">
                  <a16:creationId xmlns:a16="http://schemas.microsoft.com/office/drawing/2014/main" id="{77695516-8B8B-18A7-E0F6-52B680843BCF}"/>
                </a:ext>
              </a:extLst>
            </p:cNvPr>
            <p:cNvSpPr/>
            <p:nvPr/>
          </p:nvSpPr>
          <p:spPr>
            <a:xfrm flipV="1">
              <a:off x="9278310" y="5442779"/>
              <a:ext cx="13194" cy="19960"/>
            </a:xfrm>
            <a:custGeom>
              <a:avLst/>
              <a:gdLst>
                <a:gd name="connsiteX0" fmla="*/ 13032 w 13194"/>
                <a:gd name="connsiteY0" fmla="*/ 19598 h 19960"/>
                <a:gd name="connsiteX1" fmla="*/ -163 w 13194"/>
                <a:gd name="connsiteY1" fmla="*/ -362 h 19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194" h="19960">
                  <a:moveTo>
                    <a:pt x="13032" y="19598"/>
                  </a:moveTo>
                  <a:cubicBezTo>
                    <a:pt x="6618" y="15492"/>
                    <a:pt x="175" y="7049"/>
                    <a:pt x="-163" y="-36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12" name="任意多边形: 形状 2711">
              <a:extLst>
                <a:ext uri="{FF2B5EF4-FFF2-40B4-BE49-F238E27FC236}">
                  <a16:creationId xmlns:a16="http://schemas.microsoft.com/office/drawing/2014/main" id="{39E4584E-0037-8770-2068-53D17749BA29}"/>
                </a:ext>
              </a:extLst>
            </p:cNvPr>
            <p:cNvSpPr/>
            <p:nvPr/>
          </p:nvSpPr>
          <p:spPr>
            <a:xfrm flipV="1">
              <a:off x="9454739" y="5482664"/>
              <a:ext cx="39090" cy="30585"/>
            </a:xfrm>
            <a:custGeom>
              <a:avLst/>
              <a:gdLst>
                <a:gd name="connsiteX0" fmla="*/ -159 w 39090"/>
                <a:gd name="connsiteY0" fmla="*/ 6775 h 30585"/>
                <a:gd name="connsiteX1" fmla="*/ 31581 w 39090"/>
                <a:gd name="connsiteY1" fmla="*/ 30232 h 30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090" h="30585">
                  <a:moveTo>
                    <a:pt x="-159" y="6775"/>
                  </a:moveTo>
                  <a:cubicBezTo>
                    <a:pt x="26927" y="-13651"/>
                    <a:pt x="51725" y="14754"/>
                    <a:pt x="31581" y="3023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13" name="任意多边形: 形状 2712">
              <a:extLst>
                <a:ext uri="{FF2B5EF4-FFF2-40B4-BE49-F238E27FC236}">
                  <a16:creationId xmlns:a16="http://schemas.microsoft.com/office/drawing/2014/main" id="{51A735F4-3255-6028-90E9-AB2E40A86A22}"/>
                </a:ext>
              </a:extLst>
            </p:cNvPr>
            <p:cNvSpPr/>
            <p:nvPr/>
          </p:nvSpPr>
          <p:spPr>
            <a:xfrm flipV="1">
              <a:off x="9434002" y="5374747"/>
              <a:ext cx="39310" cy="24217"/>
            </a:xfrm>
            <a:custGeom>
              <a:avLst/>
              <a:gdLst>
                <a:gd name="connsiteX0" fmla="*/ 39152 w 39310"/>
                <a:gd name="connsiteY0" fmla="*/ -375 h 24217"/>
                <a:gd name="connsiteX1" fmla="*/ -159 w 39310"/>
                <a:gd name="connsiteY1" fmla="*/ 10638 h 24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310" h="24217">
                  <a:moveTo>
                    <a:pt x="39152" y="-375"/>
                  </a:moveTo>
                  <a:cubicBezTo>
                    <a:pt x="37239" y="18530"/>
                    <a:pt x="17214" y="37208"/>
                    <a:pt x="-159" y="10638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14" name="任意多边形: 形状 2713">
              <a:extLst>
                <a:ext uri="{FF2B5EF4-FFF2-40B4-BE49-F238E27FC236}">
                  <a16:creationId xmlns:a16="http://schemas.microsoft.com/office/drawing/2014/main" id="{04ACC069-785E-B6D8-ADC8-403626EF6267}"/>
                </a:ext>
              </a:extLst>
            </p:cNvPr>
            <p:cNvSpPr/>
            <p:nvPr/>
          </p:nvSpPr>
          <p:spPr>
            <a:xfrm flipV="1">
              <a:off x="9350885" y="5370436"/>
              <a:ext cx="61960" cy="49904"/>
            </a:xfrm>
            <a:custGeom>
              <a:avLst/>
              <a:gdLst>
                <a:gd name="connsiteX0" fmla="*/ 60950 w 61960"/>
                <a:gd name="connsiteY0" fmla="*/ 3262 h 49904"/>
                <a:gd name="connsiteX1" fmla="*/ 23000 w 61960"/>
                <a:gd name="connsiteY1" fmla="*/ 49082 h 49904"/>
                <a:gd name="connsiteX2" fmla="*/ 9099 w 61960"/>
                <a:gd name="connsiteY2" fmla="*/ -373 h 49904"/>
                <a:gd name="connsiteX3" fmla="*/ 60950 w 61960"/>
                <a:gd name="connsiteY3" fmla="*/ 3262 h 49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960" h="49904">
                  <a:moveTo>
                    <a:pt x="60950" y="3262"/>
                  </a:moveTo>
                  <a:cubicBezTo>
                    <a:pt x="66498" y="33510"/>
                    <a:pt x="43844" y="52760"/>
                    <a:pt x="23000" y="49082"/>
                  </a:cubicBezTo>
                  <a:cubicBezTo>
                    <a:pt x="5655" y="46023"/>
                    <a:pt x="-11161" y="20085"/>
                    <a:pt x="9099" y="-373"/>
                  </a:cubicBezTo>
                  <a:cubicBezTo>
                    <a:pt x="23410" y="4174"/>
                    <a:pt x="47469" y="6902"/>
                    <a:pt x="60950" y="3262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15" name="任意多边形: 形状 2714">
              <a:extLst>
                <a:ext uri="{FF2B5EF4-FFF2-40B4-BE49-F238E27FC236}">
                  <a16:creationId xmlns:a16="http://schemas.microsoft.com/office/drawing/2014/main" id="{9E58597A-EE89-8AF2-7CAA-33386D3F8399}"/>
                </a:ext>
              </a:extLst>
            </p:cNvPr>
            <p:cNvSpPr/>
            <p:nvPr/>
          </p:nvSpPr>
          <p:spPr>
            <a:xfrm flipV="1">
              <a:off x="9373837" y="5383727"/>
              <a:ext cx="37086" cy="33618"/>
            </a:xfrm>
            <a:custGeom>
              <a:avLst/>
              <a:gdLst>
                <a:gd name="connsiteX0" fmla="*/ 36926 w 37086"/>
                <a:gd name="connsiteY0" fmla="*/ 22176 h 33618"/>
                <a:gd name="connsiteX1" fmla="*/ 319 w 37086"/>
                <a:gd name="connsiteY1" fmla="*/ -372 h 33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086" h="33618">
                  <a:moveTo>
                    <a:pt x="36926" y="22176"/>
                  </a:moveTo>
                  <a:cubicBezTo>
                    <a:pt x="30811" y="43474"/>
                    <a:pt x="-4674" y="33009"/>
                    <a:pt x="319" y="-37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16" name="任意多边形: 形状 2715">
              <a:extLst>
                <a:ext uri="{FF2B5EF4-FFF2-40B4-BE49-F238E27FC236}">
                  <a16:creationId xmlns:a16="http://schemas.microsoft.com/office/drawing/2014/main" id="{8CB6C9E2-0E3E-E5E6-732D-0C6D8FB00DEC}"/>
                </a:ext>
              </a:extLst>
            </p:cNvPr>
            <p:cNvSpPr/>
            <p:nvPr/>
          </p:nvSpPr>
          <p:spPr>
            <a:xfrm flipV="1">
              <a:off x="9440892" y="5386632"/>
              <a:ext cx="32420" cy="14939"/>
            </a:xfrm>
            <a:custGeom>
              <a:avLst/>
              <a:gdLst>
                <a:gd name="connsiteX0" fmla="*/ 32261 w 32420"/>
                <a:gd name="connsiteY0" fmla="*/ 2234 h 14939"/>
                <a:gd name="connsiteX1" fmla="*/ -159 w 32420"/>
                <a:gd name="connsiteY1" fmla="*/ -374 h 14939"/>
                <a:gd name="connsiteX2" fmla="*/ 32261 w 32420"/>
                <a:gd name="connsiteY2" fmla="*/ 2234 h 14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420" h="14939">
                  <a:moveTo>
                    <a:pt x="32261" y="2234"/>
                  </a:moveTo>
                  <a:cubicBezTo>
                    <a:pt x="29497" y="16784"/>
                    <a:pt x="6290" y="21410"/>
                    <a:pt x="-159" y="-374"/>
                  </a:cubicBezTo>
                  <a:cubicBezTo>
                    <a:pt x="9338" y="5592"/>
                    <a:pt x="22634" y="7244"/>
                    <a:pt x="32261" y="2234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17" name="任意多边形: 形状 2716">
              <a:extLst>
                <a:ext uri="{FF2B5EF4-FFF2-40B4-BE49-F238E27FC236}">
                  <a16:creationId xmlns:a16="http://schemas.microsoft.com/office/drawing/2014/main" id="{F9F7AF2D-7190-4478-5885-8B87614FEFF3}"/>
                </a:ext>
              </a:extLst>
            </p:cNvPr>
            <p:cNvSpPr/>
            <p:nvPr/>
          </p:nvSpPr>
          <p:spPr>
            <a:xfrm flipV="1">
              <a:off x="9388414" y="5391888"/>
              <a:ext cx="24452" cy="24827"/>
            </a:xfrm>
            <a:custGeom>
              <a:avLst/>
              <a:gdLst>
                <a:gd name="connsiteX0" fmla="*/ 442 w 24452"/>
                <a:gd name="connsiteY0" fmla="*/ 1068 h 24827"/>
                <a:gd name="connsiteX1" fmla="*/ 23444 w 24452"/>
                <a:gd name="connsiteY1" fmla="*/ -372 h 24827"/>
                <a:gd name="connsiteX2" fmla="*/ 21958 w 24452"/>
                <a:gd name="connsiteY2" fmla="*/ 22673 h 24827"/>
                <a:gd name="connsiteX3" fmla="*/ 441 w 24452"/>
                <a:gd name="connsiteY3" fmla="*/ 1068 h 24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452" h="24827">
                  <a:moveTo>
                    <a:pt x="442" y="1068"/>
                  </a:moveTo>
                  <a:cubicBezTo>
                    <a:pt x="9022" y="1621"/>
                    <a:pt x="17322" y="1284"/>
                    <a:pt x="23444" y="-372"/>
                  </a:cubicBezTo>
                  <a:cubicBezTo>
                    <a:pt x="25034" y="8310"/>
                    <a:pt x="24304" y="16087"/>
                    <a:pt x="21958" y="22673"/>
                  </a:cubicBezTo>
                  <a:cubicBezTo>
                    <a:pt x="19448" y="28564"/>
                    <a:pt x="-4200" y="19478"/>
                    <a:pt x="441" y="1068"/>
                  </a:cubicBezTo>
                  <a:close/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18" name="任意多边形: 形状 2717">
              <a:extLst>
                <a:ext uri="{FF2B5EF4-FFF2-40B4-BE49-F238E27FC236}">
                  <a16:creationId xmlns:a16="http://schemas.microsoft.com/office/drawing/2014/main" id="{B8A4C6BF-7391-8644-15D1-0D93A8A6917C}"/>
                </a:ext>
              </a:extLst>
            </p:cNvPr>
            <p:cNvSpPr/>
            <p:nvPr/>
          </p:nvSpPr>
          <p:spPr>
            <a:xfrm flipV="1">
              <a:off x="9322818" y="5345014"/>
              <a:ext cx="63222" cy="24184"/>
            </a:xfrm>
            <a:custGeom>
              <a:avLst/>
              <a:gdLst>
                <a:gd name="connsiteX0" fmla="*/ 63061 w 63222"/>
                <a:gd name="connsiteY0" fmla="*/ -381 h 24184"/>
                <a:gd name="connsiteX1" fmla="*/ 32468 w 63222"/>
                <a:gd name="connsiteY1" fmla="*/ 20092 h 24184"/>
                <a:gd name="connsiteX2" fmla="*/ -161 w 63222"/>
                <a:gd name="connsiteY2" fmla="*/ 10267 h 24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3222" h="24184">
                  <a:moveTo>
                    <a:pt x="63061" y="-381"/>
                  </a:moveTo>
                  <a:cubicBezTo>
                    <a:pt x="54981" y="17806"/>
                    <a:pt x="41667" y="25152"/>
                    <a:pt x="32468" y="20092"/>
                  </a:cubicBezTo>
                  <a:cubicBezTo>
                    <a:pt x="22611" y="26879"/>
                    <a:pt x="9578" y="24784"/>
                    <a:pt x="-161" y="10267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19" name="任意多边形: 形状 2718">
              <a:extLst>
                <a:ext uri="{FF2B5EF4-FFF2-40B4-BE49-F238E27FC236}">
                  <a16:creationId xmlns:a16="http://schemas.microsoft.com/office/drawing/2014/main" id="{64FEB63A-6E3C-93DC-C530-09056264145D}"/>
                </a:ext>
              </a:extLst>
            </p:cNvPr>
            <p:cNvSpPr/>
            <p:nvPr/>
          </p:nvSpPr>
          <p:spPr>
            <a:xfrm flipV="1">
              <a:off x="9290664" y="5356810"/>
              <a:ext cx="49775" cy="21556"/>
            </a:xfrm>
            <a:custGeom>
              <a:avLst/>
              <a:gdLst>
                <a:gd name="connsiteX0" fmla="*/ 49613 w 49775"/>
                <a:gd name="connsiteY0" fmla="*/ -379 h 21556"/>
                <a:gd name="connsiteX1" fmla="*/ -162 w 49775"/>
                <a:gd name="connsiteY1" fmla="*/ 5282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9775" h="21556">
                  <a:moveTo>
                    <a:pt x="49613" y="-379"/>
                  </a:moveTo>
                  <a:cubicBezTo>
                    <a:pt x="40163" y="21662"/>
                    <a:pt x="14531" y="31911"/>
                    <a:pt x="-162" y="5282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20" name="任意多边形: 形状 2719">
              <a:extLst>
                <a:ext uri="{FF2B5EF4-FFF2-40B4-BE49-F238E27FC236}">
                  <a16:creationId xmlns:a16="http://schemas.microsoft.com/office/drawing/2014/main" id="{4EE15976-6901-856A-BFC8-DD0EB6B62A49}"/>
                </a:ext>
              </a:extLst>
            </p:cNvPr>
            <p:cNvSpPr/>
            <p:nvPr/>
          </p:nvSpPr>
          <p:spPr>
            <a:xfrm flipV="1">
              <a:off x="9271264" y="5380655"/>
              <a:ext cx="28509" cy="18932"/>
            </a:xfrm>
            <a:custGeom>
              <a:avLst/>
              <a:gdLst>
                <a:gd name="connsiteX0" fmla="*/ -163 w 28509"/>
                <a:gd name="connsiteY0" fmla="*/ 18228 h 18932"/>
                <a:gd name="connsiteX1" fmla="*/ 28347 w 28509"/>
                <a:gd name="connsiteY1" fmla="*/ -374 h 18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509" h="18932">
                  <a:moveTo>
                    <a:pt x="-163" y="18228"/>
                  </a:moveTo>
                  <a:cubicBezTo>
                    <a:pt x="12184" y="19663"/>
                    <a:pt x="26793" y="16947"/>
                    <a:pt x="28347" y="-37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21" name="任意多边形: 形状 2720">
              <a:extLst>
                <a:ext uri="{FF2B5EF4-FFF2-40B4-BE49-F238E27FC236}">
                  <a16:creationId xmlns:a16="http://schemas.microsoft.com/office/drawing/2014/main" id="{EF45B950-4E32-58C1-1699-258E9CFB3203}"/>
                </a:ext>
              </a:extLst>
            </p:cNvPr>
            <p:cNvSpPr/>
            <p:nvPr/>
          </p:nvSpPr>
          <p:spPr>
            <a:xfrm flipV="1">
              <a:off x="9351226" y="5434683"/>
              <a:ext cx="60769" cy="20739"/>
            </a:xfrm>
            <a:custGeom>
              <a:avLst/>
              <a:gdLst>
                <a:gd name="connsiteX0" fmla="*/ 60609 w 60769"/>
                <a:gd name="connsiteY0" fmla="*/ 20376 h 20739"/>
                <a:gd name="connsiteX1" fmla="*/ 46927 w 60769"/>
                <a:gd name="connsiteY1" fmla="*/ -364 h 20739"/>
                <a:gd name="connsiteX2" fmla="*/ -161 w 60769"/>
                <a:gd name="connsiteY2" fmla="*/ 10408 h 20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0769" h="20739">
                  <a:moveTo>
                    <a:pt x="60609" y="20376"/>
                  </a:moveTo>
                  <a:cubicBezTo>
                    <a:pt x="54793" y="18072"/>
                    <a:pt x="48276" y="12944"/>
                    <a:pt x="46927" y="-364"/>
                  </a:cubicBezTo>
                  <a:cubicBezTo>
                    <a:pt x="45879" y="11736"/>
                    <a:pt x="30336" y="21583"/>
                    <a:pt x="-161" y="10408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22" name="任意多边形: 形状 2721">
              <a:extLst>
                <a:ext uri="{FF2B5EF4-FFF2-40B4-BE49-F238E27FC236}">
                  <a16:creationId xmlns:a16="http://schemas.microsoft.com/office/drawing/2014/main" id="{BF4C4F22-0757-2AD0-6D15-26293126D478}"/>
                </a:ext>
              </a:extLst>
            </p:cNvPr>
            <p:cNvSpPr/>
            <p:nvPr/>
          </p:nvSpPr>
          <p:spPr>
            <a:xfrm flipV="1">
              <a:off x="9426681" y="5453250"/>
              <a:ext cx="23057" cy="22856"/>
            </a:xfrm>
            <a:custGeom>
              <a:avLst/>
              <a:gdLst>
                <a:gd name="connsiteX0" fmla="*/ 22898 w 23057"/>
                <a:gd name="connsiteY0" fmla="*/ 18798 h 22856"/>
                <a:gd name="connsiteX1" fmla="*/ 5863 w 23057"/>
                <a:gd name="connsiteY1" fmla="*/ -360 h 22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057" h="22856">
                  <a:moveTo>
                    <a:pt x="22898" y="18798"/>
                  </a:moveTo>
                  <a:cubicBezTo>
                    <a:pt x="1211" y="29267"/>
                    <a:pt x="-6770" y="15810"/>
                    <a:pt x="5863" y="-360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23" name="任意多边形: 形状 2722">
              <a:extLst>
                <a:ext uri="{FF2B5EF4-FFF2-40B4-BE49-F238E27FC236}">
                  <a16:creationId xmlns:a16="http://schemas.microsoft.com/office/drawing/2014/main" id="{5DED2498-667D-18EF-BD2E-5CD58A377FFF}"/>
                </a:ext>
              </a:extLst>
            </p:cNvPr>
            <p:cNvSpPr/>
            <p:nvPr/>
          </p:nvSpPr>
          <p:spPr>
            <a:xfrm flipV="1">
              <a:off x="9314246" y="5307507"/>
              <a:ext cx="22979" cy="20409"/>
            </a:xfrm>
            <a:custGeom>
              <a:avLst/>
              <a:gdLst>
                <a:gd name="connsiteX0" fmla="*/ 22817 w 22979"/>
                <a:gd name="connsiteY0" fmla="*/ 11075 h 20409"/>
                <a:gd name="connsiteX1" fmla="*/ 7386 w 22979"/>
                <a:gd name="connsiteY1" fmla="*/ -388 h 20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979" h="20409">
                  <a:moveTo>
                    <a:pt x="22817" y="11075"/>
                  </a:moveTo>
                  <a:cubicBezTo>
                    <a:pt x="7932" y="25404"/>
                    <a:pt x="-10903" y="23179"/>
                    <a:pt x="7386" y="-388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24" name="任意多边形: 形状 2723">
              <a:extLst>
                <a:ext uri="{FF2B5EF4-FFF2-40B4-BE49-F238E27FC236}">
                  <a16:creationId xmlns:a16="http://schemas.microsoft.com/office/drawing/2014/main" id="{5AE7C40C-9D55-63B2-61B1-FFA78FB5B04B}"/>
                </a:ext>
              </a:extLst>
            </p:cNvPr>
            <p:cNvSpPr/>
            <p:nvPr/>
          </p:nvSpPr>
          <p:spPr>
            <a:xfrm flipV="1">
              <a:off x="9348558" y="5308411"/>
              <a:ext cx="28671" cy="17091"/>
            </a:xfrm>
            <a:custGeom>
              <a:avLst/>
              <a:gdLst>
                <a:gd name="connsiteX0" fmla="*/ 28510 w 28671"/>
                <a:gd name="connsiteY0" fmla="*/ -388 h 17091"/>
                <a:gd name="connsiteX1" fmla="*/ 1891 w 28671"/>
                <a:gd name="connsiteY1" fmla="*/ 8304 h 17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671" h="17091">
                  <a:moveTo>
                    <a:pt x="28510" y="-388"/>
                  </a:moveTo>
                  <a:cubicBezTo>
                    <a:pt x="8113" y="20700"/>
                    <a:pt x="-5544" y="20640"/>
                    <a:pt x="1891" y="830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25" name="任意多边形: 形状 2724">
              <a:extLst>
                <a:ext uri="{FF2B5EF4-FFF2-40B4-BE49-F238E27FC236}">
                  <a16:creationId xmlns:a16="http://schemas.microsoft.com/office/drawing/2014/main" id="{5CBFE985-430C-11B0-049A-DE2919351AC0}"/>
                </a:ext>
              </a:extLst>
            </p:cNvPr>
            <p:cNvSpPr/>
            <p:nvPr/>
          </p:nvSpPr>
          <p:spPr>
            <a:xfrm flipV="1">
              <a:off x="9242069" y="5378247"/>
              <a:ext cx="17753" cy="18997"/>
            </a:xfrm>
            <a:custGeom>
              <a:avLst/>
              <a:gdLst>
                <a:gd name="connsiteX0" fmla="*/ 4147 w 17753"/>
                <a:gd name="connsiteY0" fmla="*/ 18623 h 18997"/>
                <a:gd name="connsiteX1" fmla="*/ 17590 w 17753"/>
                <a:gd name="connsiteY1" fmla="*/ 309 h 18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753" h="18997">
                  <a:moveTo>
                    <a:pt x="4147" y="18623"/>
                  </a:moveTo>
                  <a:cubicBezTo>
                    <a:pt x="-2042" y="10569"/>
                    <a:pt x="-4521" y="-3655"/>
                    <a:pt x="17590" y="309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26" name="任意多边形: 形状 2725">
              <a:extLst>
                <a:ext uri="{FF2B5EF4-FFF2-40B4-BE49-F238E27FC236}">
                  <a16:creationId xmlns:a16="http://schemas.microsoft.com/office/drawing/2014/main" id="{E29ACFD1-734F-4F8B-2EE8-BEF4065BFB0F}"/>
                </a:ext>
              </a:extLst>
            </p:cNvPr>
            <p:cNvSpPr/>
            <p:nvPr/>
          </p:nvSpPr>
          <p:spPr>
            <a:xfrm flipV="1">
              <a:off x="9228461" y="5406822"/>
              <a:ext cx="6369" cy="5764"/>
            </a:xfrm>
            <a:custGeom>
              <a:avLst/>
              <a:gdLst>
                <a:gd name="connsiteX0" fmla="*/ 6206 w 6369"/>
                <a:gd name="connsiteY0" fmla="*/ 5394 h 5764"/>
                <a:gd name="connsiteX1" fmla="*/ -164 w 6369"/>
                <a:gd name="connsiteY1" fmla="*/ -371 h 5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369" h="5764">
                  <a:moveTo>
                    <a:pt x="6206" y="5394"/>
                  </a:moveTo>
                  <a:cubicBezTo>
                    <a:pt x="4728" y="3061"/>
                    <a:pt x="2616" y="586"/>
                    <a:pt x="-164" y="-371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27" name="任意多边形: 形状 2726">
              <a:extLst>
                <a:ext uri="{FF2B5EF4-FFF2-40B4-BE49-F238E27FC236}">
                  <a16:creationId xmlns:a16="http://schemas.microsoft.com/office/drawing/2014/main" id="{5F613A90-F60E-E29F-D400-6121A009B741}"/>
                </a:ext>
              </a:extLst>
            </p:cNvPr>
            <p:cNvSpPr/>
            <p:nvPr/>
          </p:nvSpPr>
          <p:spPr>
            <a:xfrm flipV="1">
              <a:off x="9244511" y="5236229"/>
              <a:ext cx="16586" cy="21288"/>
            </a:xfrm>
            <a:custGeom>
              <a:avLst/>
              <a:gdLst>
                <a:gd name="connsiteX0" fmla="*/ 6230 w 16586"/>
                <a:gd name="connsiteY0" fmla="*/ -401 h 21288"/>
                <a:gd name="connsiteX1" fmla="*/ 16423 w 16586"/>
                <a:gd name="connsiteY1" fmla="*/ 16560 h 21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586" h="21288">
                  <a:moveTo>
                    <a:pt x="6230" y="-401"/>
                  </a:moveTo>
                  <a:cubicBezTo>
                    <a:pt x="-5829" y="13231"/>
                    <a:pt x="65" y="28553"/>
                    <a:pt x="16423" y="16560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28" name="任意多边形: 形状 2727">
              <a:extLst>
                <a:ext uri="{FF2B5EF4-FFF2-40B4-BE49-F238E27FC236}">
                  <a16:creationId xmlns:a16="http://schemas.microsoft.com/office/drawing/2014/main" id="{934C6422-8F16-82D1-34FF-455F8EBE7F07}"/>
                </a:ext>
              </a:extLst>
            </p:cNvPr>
            <p:cNvSpPr/>
            <p:nvPr/>
          </p:nvSpPr>
          <p:spPr>
            <a:xfrm flipV="1">
              <a:off x="9219925" y="5260991"/>
              <a:ext cx="15811" cy="24745"/>
            </a:xfrm>
            <a:custGeom>
              <a:avLst/>
              <a:gdLst>
                <a:gd name="connsiteX0" fmla="*/ 5812 w 15811"/>
                <a:gd name="connsiteY0" fmla="*/ -396 h 24745"/>
                <a:gd name="connsiteX1" fmla="*/ 15647 w 15811"/>
                <a:gd name="connsiteY1" fmla="*/ 21149 h 24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811" h="24745">
                  <a:moveTo>
                    <a:pt x="5812" y="-396"/>
                  </a:moveTo>
                  <a:cubicBezTo>
                    <a:pt x="-7061" y="15383"/>
                    <a:pt x="3031" y="31315"/>
                    <a:pt x="15647" y="21149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29" name="任意多边形: 形状 2728">
              <a:extLst>
                <a:ext uri="{FF2B5EF4-FFF2-40B4-BE49-F238E27FC236}">
                  <a16:creationId xmlns:a16="http://schemas.microsoft.com/office/drawing/2014/main" id="{60ABBF98-AC07-CD3D-344F-0BEEDED311C9}"/>
                </a:ext>
              </a:extLst>
            </p:cNvPr>
            <p:cNvSpPr/>
            <p:nvPr/>
          </p:nvSpPr>
          <p:spPr>
            <a:xfrm flipV="1">
              <a:off x="9252279" y="5273443"/>
              <a:ext cx="13752" cy="23365"/>
            </a:xfrm>
            <a:custGeom>
              <a:avLst/>
              <a:gdLst>
                <a:gd name="connsiteX0" fmla="*/ 8939 w 13752"/>
                <a:gd name="connsiteY0" fmla="*/ -394 h 23365"/>
                <a:gd name="connsiteX1" fmla="*/ 13589 w 13752"/>
                <a:gd name="connsiteY1" fmla="*/ 18984 h 23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752" h="23365">
                  <a:moveTo>
                    <a:pt x="8939" y="-394"/>
                  </a:moveTo>
                  <a:cubicBezTo>
                    <a:pt x="-7155" y="16330"/>
                    <a:pt x="441" y="30038"/>
                    <a:pt x="13589" y="1898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30" name="任意多边形: 形状 2729">
              <a:extLst>
                <a:ext uri="{FF2B5EF4-FFF2-40B4-BE49-F238E27FC236}">
                  <a16:creationId xmlns:a16="http://schemas.microsoft.com/office/drawing/2014/main" id="{EB0C3060-9480-1B23-F631-A219E8CEA1A3}"/>
                </a:ext>
              </a:extLst>
            </p:cNvPr>
            <p:cNvSpPr/>
            <p:nvPr/>
          </p:nvSpPr>
          <p:spPr>
            <a:xfrm flipV="1">
              <a:off x="9269720" y="5254051"/>
              <a:ext cx="19641" cy="21173"/>
            </a:xfrm>
            <a:custGeom>
              <a:avLst/>
              <a:gdLst>
                <a:gd name="connsiteX0" fmla="*/ 19479 w 19641"/>
                <a:gd name="connsiteY0" fmla="*/ 16952 h 21173"/>
                <a:gd name="connsiteX1" fmla="*/ 9040 w 19641"/>
                <a:gd name="connsiteY1" fmla="*/ -398 h 21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641" h="21173">
                  <a:moveTo>
                    <a:pt x="19479" y="16952"/>
                  </a:moveTo>
                  <a:cubicBezTo>
                    <a:pt x="9868" y="24127"/>
                    <a:pt x="-12816" y="22702"/>
                    <a:pt x="9040" y="-398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31" name="任意多边形: 形状 2730">
              <a:extLst>
                <a:ext uri="{FF2B5EF4-FFF2-40B4-BE49-F238E27FC236}">
                  <a16:creationId xmlns:a16="http://schemas.microsoft.com/office/drawing/2014/main" id="{635BC23C-B689-85E0-6419-75FCCCE9B00E}"/>
                </a:ext>
              </a:extLst>
            </p:cNvPr>
            <p:cNvSpPr/>
            <p:nvPr/>
          </p:nvSpPr>
          <p:spPr>
            <a:xfrm flipV="1">
              <a:off x="9281417" y="5288305"/>
              <a:ext cx="21993" cy="16581"/>
            </a:xfrm>
            <a:custGeom>
              <a:avLst/>
              <a:gdLst>
                <a:gd name="connsiteX0" fmla="*/ 21831 w 21993"/>
                <a:gd name="connsiteY0" fmla="*/ 6139 h 16581"/>
                <a:gd name="connsiteX1" fmla="*/ 4632 w 21993"/>
                <a:gd name="connsiteY1" fmla="*/ -392 h 16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993" h="16581">
                  <a:moveTo>
                    <a:pt x="21831" y="6139"/>
                  </a:moveTo>
                  <a:cubicBezTo>
                    <a:pt x="345" y="24648"/>
                    <a:pt x="-5421" y="14689"/>
                    <a:pt x="4632" y="-392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32" name="任意多边形: 形状 2731">
              <a:extLst>
                <a:ext uri="{FF2B5EF4-FFF2-40B4-BE49-F238E27FC236}">
                  <a16:creationId xmlns:a16="http://schemas.microsoft.com/office/drawing/2014/main" id="{C62D9FAD-5680-B415-EEE5-C22B535AC7AC}"/>
                </a:ext>
              </a:extLst>
            </p:cNvPr>
            <p:cNvSpPr/>
            <p:nvPr/>
          </p:nvSpPr>
          <p:spPr>
            <a:xfrm flipV="1">
              <a:off x="9312682" y="5278599"/>
              <a:ext cx="22875" cy="12981"/>
            </a:xfrm>
            <a:custGeom>
              <a:avLst/>
              <a:gdLst>
                <a:gd name="connsiteX0" fmla="*/ 22714 w 22875"/>
                <a:gd name="connsiteY0" fmla="*/ 4022 h 12981"/>
                <a:gd name="connsiteX1" fmla="*/ 3035 w 22875"/>
                <a:gd name="connsiteY1" fmla="*/ -394 h 12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875" h="12981">
                  <a:moveTo>
                    <a:pt x="22714" y="4022"/>
                  </a:moveTo>
                  <a:cubicBezTo>
                    <a:pt x="6664" y="19088"/>
                    <a:pt x="-6447" y="12143"/>
                    <a:pt x="3035" y="-39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33" name="任意多边形: 形状 2732">
              <a:extLst>
                <a:ext uri="{FF2B5EF4-FFF2-40B4-BE49-F238E27FC236}">
                  <a16:creationId xmlns:a16="http://schemas.microsoft.com/office/drawing/2014/main" id="{9CE47A23-9D49-0920-5840-B86F2E52A4F9}"/>
                </a:ext>
              </a:extLst>
            </p:cNvPr>
            <p:cNvSpPr/>
            <p:nvPr/>
          </p:nvSpPr>
          <p:spPr>
            <a:xfrm flipV="1">
              <a:off x="9235193" y="5302400"/>
              <a:ext cx="23779" cy="15602"/>
            </a:xfrm>
            <a:custGeom>
              <a:avLst/>
              <a:gdLst>
                <a:gd name="connsiteX0" fmla="*/ 188 w 23779"/>
                <a:gd name="connsiteY0" fmla="*/ -389 h 15602"/>
                <a:gd name="connsiteX1" fmla="*/ 23616 w 23779"/>
                <a:gd name="connsiteY1" fmla="*/ 7371 h 15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79" h="15602">
                  <a:moveTo>
                    <a:pt x="188" y="-389"/>
                  </a:moveTo>
                  <a:cubicBezTo>
                    <a:pt x="-1941" y="6135"/>
                    <a:pt x="5565" y="26154"/>
                    <a:pt x="23616" y="7371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34" name="任意多边形: 形状 2733">
              <a:extLst>
                <a:ext uri="{FF2B5EF4-FFF2-40B4-BE49-F238E27FC236}">
                  <a16:creationId xmlns:a16="http://schemas.microsoft.com/office/drawing/2014/main" id="{9270517E-8512-94E7-A285-A090A876AA23}"/>
                </a:ext>
              </a:extLst>
            </p:cNvPr>
            <p:cNvSpPr/>
            <p:nvPr/>
          </p:nvSpPr>
          <p:spPr>
            <a:xfrm flipV="1">
              <a:off x="9255252" y="5333372"/>
              <a:ext cx="28037" cy="16162"/>
            </a:xfrm>
            <a:custGeom>
              <a:avLst/>
              <a:gdLst>
                <a:gd name="connsiteX0" fmla="*/ 27874 w 28037"/>
                <a:gd name="connsiteY0" fmla="*/ 8527 h 16162"/>
                <a:gd name="connsiteX1" fmla="*/ 1536 w 28037"/>
                <a:gd name="connsiteY1" fmla="*/ -383 h 16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037" h="16162">
                  <a:moveTo>
                    <a:pt x="27874" y="8527"/>
                  </a:moveTo>
                  <a:cubicBezTo>
                    <a:pt x="15954" y="21520"/>
                    <a:pt x="-6504" y="16147"/>
                    <a:pt x="1536" y="-383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35" name="任意多边形: 形状 2734">
              <a:extLst>
                <a:ext uri="{FF2B5EF4-FFF2-40B4-BE49-F238E27FC236}">
                  <a16:creationId xmlns:a16="http://schemas.microsoft.com/office/drawing/2014/main" id="{330673CA-2633-A5C0-4D9D-C2FA5FC4D347}"/>
                </a:ext>
              </a:extLst>
            </p:cNvPr>
            <p:cNvSpPr/>
            <p:nvPr/>
          </p:nvSpPr>
          <p:spPr>
            <a:xfrm flipV="1">
              <a:off x="9287826" y="5324245"/>
              <a:ext cx="25109" cy="11735"/>
            </a:xfrm>
            <a:custGeom>
              <a:avLst/>
              <a:gdLst>
                <a:gd name="connsiteX0" fmla="*/ 24947 w 25109"/>
                <a:gd name="connsiteY0" fmla="*/ -386 h 11735"/>
                <a:gd name="connsiteX1" fmla="*/ 700 w 25109"/>
                <a:gd name="connsiteY1" fmla="*/ 5174 h 11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109" h="11735">
                  <a:moveTo>
                    <a:pt x="24947" y="-386"/>
                  </a:moveTo>
                  <a:cubicBezTo>
                    <a:pt x="11515" y="11935"/>
                    <a:pt x="-4015" y="15786"/>
                    <a:pt x="700" y="517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36" name="任意多边形: 形状 2735">
              <a:extLst>
                <a:ext uri="{FF2B5EF4-FFF2-40B4-BE49-F238E27FC236}">
                  <a16:creationId xmlns:a16="http://schemas.microsoft.com/office/drawing/2014/main" id="{940180BD-68D2-03FC-AE70-7A075BA26530}"/>
                </a:ext>
              </a:extLst>
            </p:cNvPr>
            <p:cNvSpPr/>
            <p:nvPr/>
          </p:nvSpPr>
          <p:spPr>
            <a:xfrm flipV="1">
              <a:off x="9100406" y="5263341"/>
              <a:ext cx="151672" cy="117261"/>
            </a:xfrm>
            <a:custGeom>
              <a:avLst/>
              <a:gdLst>
                <a:gd name="connsiteX0" fmla="*/ 6982 w 151672"/>
                <a:gd name="connsiteY0" fmla="*/ 95193 h 117261"/>
                <a:gd name="connsiteX1" fmla="*/ 43280 w 151672"/>
                <a:gd name="connsiteY1" fmla="*/ 55066 h 117261"/>
                <a:gd name="connsiteX2" fmla="*/ 117058 w 151672"/>
                <a:gd name="connsiteY2" fmla="*/ -387 h 117261"/>
                <a:gd name="connsiteX3" fmla="*/ 68303 w 151672"/>
                <a:gd name="connsiteY3" fmla="*/ 65345 h 117261"/>
                <a:gd name="connsiteX4" fmla="*/ -165 w 151672"/>
                <a:gd name="connsiteY4" fmla="*/ 111984 h 117261"/>
                <a:gd name="connsiteX5" fmla="*/ 98746 w 151672"/>
                <a:gd name="connsiteY5" fmla="*/ 51512 h 117261"/>
                <a:gd name="connsiteX6" fmla="*/ 131491 w 151672"/>
                <a:gd name="connsiteY6" fmla="*/ 15521 h 117261"/>
                <a:gd name="connsiteX7" fmla="*/ 78075 w 151672"/>
                <a:gd name="connsiteY7" fmla="*/ 116874 h 117261"/>
                <a:gd name="connsiteX8" fmla="*/ 151503 w 151672"/>
                <a:gd name="connsiteY8" fmla="*/ 19182 h 117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1672" h="117261">
                  <a:moveTo>
                    <a:pt x="6982" y="95193"/>
                  </a:moveTo>
                  <a:cubicBezTo>
                    <a:pt x="17752" y="91489"/>
                    <a:pt x="28542" y="78233"/>
                    <a:pt x="43280" y="55066"/>
                  </a:cubicBezTo>
                  <a:cubicBezTo>
                    <a:pt x="52549" y="40475"/>
                    <a:pt x="83819" y="2156"/>
                    <a:pt x="117058" y="-387"/>
                  </a:cubicBezTo>
                  <a:cubicBezTo>
                    <a:pt x="85499" y="6535"/>
                    <a:pt x="90687" y="57704"/>
                    <a:pt x="68303" y="65345"/>
                  </a:cubicBezTo>
                  <a:cubicBezTo>
                    <a:pt x="45922" y="72991"/>
                    <a:pt x="5811" y="88324"/>
                    <a:pt x="-165" y="111984"/>
                  </a:cubicBezTo>
                  <a:cubicBezTo>
                    <a:pt x="34882" y="86515"/>
                    <a:pt x="72856" y="103008"/>
                    <a:pt x="98746" y="51512"/>
                  </a:cubicBezTo>
                  <a:cubicBezTo>
                    <a:pt x="105972" y="37128"/>
                    <a:pt x="117788" y="23113"/>
                    <a:pt x="131491" y="15521"/>
                  </a:cubicBezTo>
                  <a:cubicBezTo>
                    <a:pt x="123386" y="78373"/>
                    <a:pt x="61569" y="80505"/>
                    <a:pt x="78075" y="116874"/>
                  </a:cubicBezTo>
                  <a:cubicBezTo>
                    <a:pt x="84642" y="81676"/>
                    <a:pt x="152193" y="77006"/>
                    <a:pt x="151503" y="19182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37" name="任意多边形: 形状 2736">
              <a:extLst>
                <a:ext uri="{FF2B5EF4-FFF2-40B4-BE49-F238E27FC236}">
                  <a16:creationId xmlns:a16="http://schemas.microsoft.com/office/drawing/2014/main" id="{21119782-F1D4-AAB1-5A5B-AF16FC6055AB}"/>
                </a:ext>
              </a:extLst>
            </p:cNvPr>
            <p:cNvSpPr/>
            <p:nvPr/>
          </p:nvSpPr>
          <p:spPr>
            <a:xfrm flipV="1">
              <a:off x="9440988" y="5395855"/>
              <a:ext cx="31611" cy="5626"/>
            </a:xfrm>
            <a:custGeom>
              <a:avLst/>
              <a:gdLst>
                <a:gd name="connsiteX0" fmla="*/ 31452 w 31611"/>
                <a:gd name="connsiteY0" fmla="*/ 2740 h 5626"/>
                <a:gd name="connsiteX1" fmla="*/ -159 w 31611"/>
                <a:gd name="connsiteY1" fmla="*/ -373 h 5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611" h="5626">
                  <a:moveTo>
                    <a:pt x="31452" y="2740"/>
                  </a:moveTo>
                  <a:cubicBezTo>
                    <a:pt x="21914" y="6565"/>
                    <a:pt x="11073" y="6399"/>
                    <a:pt x="-159" y="-373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38" name="任意多边形: 形状 2737">
              <a:extLst>
                <a:ext uri="{FF2B5EF4-FFF2-40B4-BE49-F238E27FC236}">
                  <a16:creationId xmlns:a16="http://schemas.microsoft.com/office/drawing/2014/main" id="{5FA6C2C8-BB17-411A-DBAA-4DDFB81E28AF}"/>
                </a:ext>
              </a:extLst>
            </p:cNvPr>
            <p:cNvSpPr/>
            <p:nvPr/>
          </p:nvSpPr>
          <p:spPr>
            <a:xfrm flipV="1">
              <a:off x="9181968" y="5252697"/>
              <a:ext cx="3361" cy="21608"/>
            </a:xfrm>
            <a:custGeom>
              <a:avLst/>
              <a:gdLst>
                <a:gd name="connsiteX0" fmla="*/ -46 w 3361"/>
                <a:gd name="connsiteY0" fmla="*/ -398 h 21608"/>
                <a:gd name="connsiteX1" fmla="*/ 2713 w 3361"/>
                <a:gd name="connsiteY1" fmla="*/ 21210 h 21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61" h="21608">
                  <a:moveTo>
                    <a:pt x="-46" y="-398"/>
                  </a:moveTo>
                  <a:cubicBezTo>
                    <a:pt x="-1067" y="8637"/>
                    <a:pt x="4893" y="13222"/>
                    <a:pt x="2713" y="21210"/>
                  </a:cubicBezTo>
                </a:path>
              </a:pathLst>
            </a:custGeom>
            <a:grpFill/>
            <a:ln w="381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39" name="任意多边形: 形状 2738">
              <a:extLst>
                <a:ext uri="{FF2B5EF4-FFF2-40B4-BE49-F238E27FC236}">
                  <a16:creationId xmlns:a16="http://schemas.microsoft.com/office/drawing/2014/main" id="{C21D241A-591D-E2E1-222D-6C58BF69D034}"/>
                </a:ext>
              </a:extLst>
            </p:cNvPr>
            <p:cNvSpPr/>
            <p:nvPr/>
          </p:nvSpPr>
          <p:spPr>
            <a:xfrm flipV="1">
              <a:off x="9398769" y="5751022"/>
              <a:ext cx="22617" cy="20132"/>
            </a:xfrm>
            <a:custGeom>
              <a:avLst/>
              <a:gdLst>
                <a:gd name="connsiteX0" fmla="*/ 21758 w 22617"/>
                <a:gd name="connsiteY0" fmla="*/ -304 h 20132"/>
                <a:gd name="connsiteX1" fmla="*/ -160 w 22617"/>
                <a:gd name="connsiteY1" fmla="*/ 18763 h 20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617" h="20132">
                  <a:moveTo>
                    <a:pt x="21758" y="-304"/>
                  </a:moveTo>
                  <a:cubicBezTo>
                    <a:pt x="25674" y="11963"/>
                    <a:pt x="12436" y="23432"/>
                    <a:pt x="-160" y="18763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40" name="任意多边形: 形状 2739">
              <a:extLst>
                <a:ext uri="{FF2B5EF4-FFF2-40B4-BE49-F238E27FC236}">
                  <a16:creationId xmlns:a16="http://schemas.microsoft.com/office/drawing/2014/main" id="{6CB2C79B-F774-C3C2-22BD-A87EEAD35326}"/>
                </a:ext>
              </a:extLst>
            </p:cNvPr>
            <p:cNvSpPr/>
            <p:nvPr/>
          </p:nvSpPr>
          <p:spPr>
            <a:xfrm flipV="1">
              <a:off x="9454144" y="5780799"/>
              <a:ext cx="22981" cy="21743"/>
            </a:xfrm>
            <a:custGeom>
              <a:avLst/>
              <a:gdLst>
                <a:gd name="connsiteX0" fmla="*/ -159 w 22981"/>
                <a:gd name="connsiteY0" fmla="*/ 20970 h 21743"/>
                <a:gd name="connsiteX1" fmla="*/ 20336 w 22981"/>
                <a:gd name="connsiteY1" fmla="*/ -298 h 21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981" h="21743">
                  <a:moveTo>
                    <a:pt x="-159" y="20970"/>
                  </a:moveTo>
                  <a:cubicBezTo>
                    <a:pt x="8314" y="24056"/>
                    <a:pt x="30151" y="11539"/>
                    <a:pt x="20336" y="-298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41" name="任意多边形: 形状 2740">
              <a:extLst>
                <a:ext uri="{FF2B5EF4-FFF2-40B4-BE49-F238E27FC236}">
                  <a16:creationId xmlns:a16="http://schemas.microsoft.com/office/drawing/2014/main" id="{9707F433-B40F-8030-F049-CB5E6B79B94E}"/>
                </a:ext>
              </a:extLst>
            </p:cNvPr>
            <p:cNvSpPr/>
            <p:nvPr/>
          </p:nvSpPr>
          <p:spPr>
            <a:xfrm flipV="1">
              <a:off x="9428180" y="5701638"/>
              <a:ext cx="20010" cy="5303"/>
            </a:xfrm>
            <a:custGeom>
              <a:avLst/>
              <a:gdLst>
                <a:gd name="connsiteX0" fmla="*/ 19851 w 20010"/>
                <a:gd name="connsiteY0" fmla="*/ 4886 h 5303"/>
                <a:gd name="connsiteX1" fmla="*/ -160 w 20010"/>
                <a:gd name="connsiteY1" fmla="*/ -315 h 5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010" h="5303">
                  <a:moveTo>
                    <a:pt x="19851" y="4886"/>
                  </a:moveTo>
                  <a:cubicBezTo>
                    <a:pt x="14752" y="5544"/>
                    <a:pt x="4751" y="2945"/>
                    <a:pt x="-160" y="-315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42" name="任意多边形: 形状 2741">
              <a:extLst>
                <a:ext uri="{FF2B5EF4-FFF2-40B4-BE49-F238E27FC236}">
                  <a16:creationId xmlns:a16="http://schemas.microsoft.com/office/drawing/2014/main" id="{1CB6BACC-FE65-8428-550B-CDF24F7F3B3E}"/>
                </a:ext>
              </a:extLst>
            </p:cNvPr>
            <p:cNvSpPr/>
            <p:nvPr/>
          </p:nvSpPr>
          <p:spPr>
            <a:xfrm flipV="1">
              <a:off x="9467093" y="5749478"/>
              <a:ext cx="17649" cy="3935"/>
            </a:xfrm>
            <a:custGeom>
              <a:avLst/>
              <a:gdLst>
                <a:gd name="connsiteX0" fmla="*/ 17491 w 17649"/>
                <a:gd name="connsiteY0" fmla="*/ -306 h 3935"/>
                <a:gd name="connsiteX1" fmla="*/ -159 w 17649"/>
                <a:gd name="connsiteY1" fmla="*/ 3399 h 3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649" h="3935">
                  <a:moveTo>
                    <a:pt x="17491" y="-306"/>
                  </a:moveTo>
                  <a:cubicBezTo>
                    <a:pt x="10165" y="3967"/>
                    <a:pt x="4343" y="3891"/>
                    <a:pt x="-159" y="3399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43" name="任意多边形: 形状 2742">
              <a:extLst>
                <a:ext uri="{FF2B5EF4-FFF2-40B4-BE49-F238E27FC236}">
                  <a16:creationId xmlns:a16="http://schemas.microsoft.com/office/drawing/2014/main" id="{54CEBBAD-3A58-BCD3-E4CD-1665B6746C63}"/>
                </a:ext>
              </a:extLst>
            </p:cNvPr>
            <p:cNvSpPr/>
            <p:nvPr/>
          </p:nvSpPr>
          <p:spPr>
            <a:xfrm flipV="1">
              <a:off x="9374253" y="5669951"/>
              <a:ext cx="20377" cy="12539"/>
            </a:xfrm>
            <a:custGeom>
              <a:avLst/>
              <a:gdLst>
                <a:gd name="connsiteX0" fmla="*/ -161 w 20377"/>
                <a:gd name="connsiteY0" fmla="*/ 12219 h 12539"/>
                <a:gd name="connsiteX1" fmla="*/ 20217 w 20377"/>
                <a:gd name="connsiteY1" fmla="*/ -320 h 12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377" h="12539">
                  <a:moveTo>
                    <a:pt x="-161" y="12219"/>
                  </a:moveTo>
                  <a:cubicBezTo>
                    <a:pt x="4220" y="10821"/>
                    <a:pt x="14177" y="5708"/>
                    <a:pt x="20217" y="-320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44" name="任意多边形: 形状 2743">
              <a:extLst>
                <a:ext uri="{FF2B5EF4-FFF2-40B4-BE49-F238E27FC236}">
                  <a16:creationId xmlns:a16="http://schemas.microsoft.com/office/drawing/2014/main" id="{77BF2B57-F8C0-989B-602B-AC0D1C2D0E75}"/>
                </a:ext>
              </a:extLst>
            </p:cNvPr>
            <p:cNvSpPr/>
            <p:nvPr/>
          </p:nvSpPr>
          <p:spPr>
            <a:xfrm flipV="1">
              <a:off x="9324081" y="5736471"/>
              <a:ext cx="12309" cy="6821"/>
            </a:xfrm>
            <a:custGeom>
              <a:avLst/>
              <a:gdLst>
                <a:gd name="connsiteX0" fmla="*/ 12148 w 12309"/>
                <a:gd name="connsiteY0" fmla="*/ -308 h 6821"/>
                <a:gd name="connsiteX1" fmla="*/ -162 w 12309"/>
                <a:gd name="connsiteY1" fmla="*/ 6514 h 6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309" h="6821">
                  <a:moveTo>
                    <a:pt x="12148" y="-308"/>
                  </a:moveTo>
                  <a:cubicBezTo>
                    <a:pt x="6239" y="852"/>
                    <a:pt x="2430" y="3276"/>
                    <a:pt x="-162" y="6514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45" name="任意多边形: 形状 2744">
              <a:extLst>
                <a:ext uri="{FF2B5EF4-FFF2-40B4-BE49-F238E27FC236}">
                  <a16:creationId xmlns:a16="http://schemas.microsoft.com/office/drawing/2014/main" id="{65766AA8-851A-37AB-AF4A-1CE96FF8CAC0}"/>
                </a:ext>
              </a:extLst>
            </p:cNvPr>
            <p:cNvSpPr/>
            <p:nvPr/>
          </p:nvSpPr>
          <p:spPr>
            <a:xfrm flipV="1">
              <a:off x="9426892" y="5728924"/>
              <a:ext cx="4654" cy="21036"/>
            </a:xfrm>
            <a:custGeom>
              <a:avLst/>
              <a:gdLst>
                <a:gd name="connsiteX0" fmla="*/ 4470 w 4654"/>
                <a:gd name="connsiteY0" fmla="*/ -308 h 21036"/>
                <a:gd name="connsiteX1" fmla="*/ -160 w 4654"/>
                <a:gd name="connsiteY1" fmla="*/ 20728 h 21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654" h="21036">
                  <a:moveTo>
                    <a:pt x="4470" y="-308"/>
                  </a:moveTo>
                  <a:cubicBezTo>
                    <a:pt x="4689" y="5657"/>
                    <a:pt x="3474" y="15461"/>
                    <a:pt x="-160" y="20728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46" name="任意多边形: 形状 2745">
              <a:extLst>
                <a:ext uri="{FF2B5EF4-FFF2-40B4-BE49-F238E27FC236}">
                  <a16:creationId xmlns:a16="http://schemas.microsoft.com/office/drawing/2014/main" id="{945195BA-7AF7-60E7-EF1C-C07D9B2EE4E7}"/>
                </a:ext>
              </a:extLst>
            </p:cNvPr>
            <p:cNvSpPr/>
            <p:nvPr/>
          </p:nvSpPr>
          <p:spPr>
            <a:xfrm flipV="1">
              <a:off x="9334486" y="5687312"/>
              <a:ext cx="56985" cy="11877"/>
            </a:xfrm>
            <a:custGeom>
              <a:avLst/>
              <a:gdLst>
                <a:gd name="connsiteX0" fmla="*/ -161 w 56985"/>
                <a:gd name="connsiteY0" fmla="*/ 1062 h 11877"/>
                <a:gd name="connsiteX1" fmla="*/ 56824 w 56985"/>
                <a:gd name="connsiteY1" fmla="*/ 4122 h 11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6985" h="11877">
                  <a:moveTo>
                    <a:pt x="-161" y="1062"/>
                  </a:moveTo>
                  <a:cubicBezTo>
                    <a:pt x="9256" y="-7253"/>
                    <a:pt x="34729" y="25656"/>
                    <a:pt x="56824" y="4122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47" name="任意多边形: 形状 2746">
              <a:extLst>
                <a:ext uri="{FF2B5EF4-FFF2-40B4-BE49-F238E27FC236}">
                  <a16:creationId xmlns:a16="http://schemas.microsoft.com/office/drawing/2014/main" id="{CE312D17-4D50-755B-0F9F-F80FF0BD1EE3}"/>
                </a:ext>
              </a:extLst>
            </p:cNvPr>
            <p:cNvSpPr/>
            <p:nvPr/>
          </p:nvSpPr>
          <p:spPr>
            <a:xfrm flipV="1">
              <a:off x="9379975" y="5713206"/>
              <a:ext cx="1422" cy="20800"/>
            </a:xfrm>
            <a:custGeom>
              <a:avLst/>
              <a:gdLst>
                <a:gd name="connsiteX0" fmla="*/ 1261 w 1422"/>
                <a:gd name="connsiteY0" fmla="*/ -311 h 20800"/>
                <a:gd name="connsiteX1" fmla="*/ 1139 w 1422"/>
                <a:gd name="connsiteY1" fmla="*/ 20489 h 2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2" h="20800">
                  <a:moveTo>
                    <a:pt x="1261" y="-311"/>
                  </a:moveTo>
                  <a:cubicBezTo>
                    <a:pt x="-707" y="5626"/>
                    <a:pt x="-522" y="13775"/>
                    <a:pt x="1139" y="20489"/>
                  </a:cubicBezTo>
                </a:path>
              </a:pathLst>
            </a:custGeom>
            <a:grpFill/>
            <a:ln w="3810" cap="rnd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C000">
                      <a:alpha val="63000"/>
                    </a:srgbClr>
                  </a:gs>
                </a:gsLst>
                <a:lin ang="5400000" scaled="1"/>
              </a:gra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23D9F8E0-7E90-63B8-780A-31A986A3CA8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4025" y="-162067"/>
            <a:ext cx="2177974" cy="2177974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11C3545F-03EC-49E9-8D12-DB392D59BFD5}"/>
              </a:ext>
            </a:extLst>
          </p:cNvPr>
          <p:cNvGrpSpPr/>
          <p:nvPr/>
        </p:nvGrpSpPr>
        <p:grpSpPr>
          <a:xfrm>
            <a:off x="4279151" y="1420208"/>
            <a:ext cx="3633698" cy="720114"/>
            <a:chOff x="1616610" y="1427103"/>
            <a:chExt cx="3633698" cy="720114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A97CC63A-6FCA-E08E-E336-45E657B94374}"/>
                </a:ext>
              </a:extLst>
            </p:cNvPr>
            <p:cNvSpPr/>
            <p:nvPr/>
          </p:nvSpPr>
          <p:spPr>
            <a:xfrm>
              <a:off x="1616610" y="1427103"/>
              <a:ext cx="3633698" cy="720114"/>
            </a:xfrm>
            <a:custGeom>
              <a:avLst/>
              <a:gdLst>
                <a:gd name="connsiteX0" fmla="*/ 69813 w 3633698"/>
                <a:gd name="connsiteY0" fmla="*/ 0 h 720114"/>
                <a:gd name="connsiteX1" fmla="*/ 329121 w 3633698"/>
                <a:gd name="connsiteY1" fmla="*/ 0 h 720114"/>
                <a:gd name="connsiteX2" fmla="*/ 534945 w 3633698"/>
                <a:gd name="connsiteY2" fmla="*/ 0 h 720114"/>
                <a:gd name="connsiteX3" fmla="*/ 574090 w 3633698"/>
                <a:gd name="connsiteY3" fmla="*/ 0 h 720114"/>
                <a:gd name="connsiteX4" fmla="*/ 782627 w 3633698"/>
                <a:gd name="connsiteY4" fmla="*/ 0 h 720114"/>
                <a:gd name="connsiteX5" fmla="*/ 846249 w 3633698"/>
                <a:gd name="connsiteY5" fmla="*/ 0 h 720114"/>
                <a:gd name="connsiteX6" fmla="*/ 975269 w 3633698"/>
                <a:gd name="connsiteY6" fmla="*/ 0 h 720114"/>
                <a:gd name="connsiteX7" fmla="*/ 1105557 w 3633698"/>
                <a:gd name="connsiteY7" fmla="*/ 0 h 720114"/>
                <a:gd name="connsiteX8" fmla="*/ 1234577 w 3633698"/>
                <a:gd name="connsiteY8" fmla="*/ 0 h 720114"/>
                <a:gd name="connsiteX9" fmla="*/ 1311381 w 3633698"/>
                <a:gd name="connsiteY9" fmla="*/ 0 h 720114"/>
                <a:gd name="connsiteX10" fmla="*/ 1350526 w 3633698"/>
                <a:gd name="connsiteY10" fmla="*/ 0 h 720114"/>
                <a:gd name="connsiteX11" fmla="*/ 1559063 w 3633698"/>
                <a:gd name="connsiteY11" fmla="*/ 0 h 720114"/>
                <a:gd name="connsiteX12" fmla="*/ 1622685 w 3633698"/>
                <a:gd name="connsiteY12" fmla="*/ 0 h 720114"/>
                <a:gd name="connsiteX13" fmla="*/ 1751705 w 3633698"/>
                <a:gd name="connsiteY13" fmla="*/ 0 h 720114"/>
                <a:gd name="connsiteX14" fmla="*/ 1881993 w 3633698"/>
                <a:gd name="connsiteY14" fmla="*/ 0 h 720114"/>
                <a:gd name="connsiteX15" fmla="*/ 2011013 w 3633698"/>
                <a:gd name="connsiteY15" fmla="*/ 0 h 720114"/>
                <a:gd name="connsiteX16" fmla="*/ 2087817 w 3633698"/>
                <a:gd name="connsiteY16" fmla="*/ 0 h 720114"/>
                <a:gd name="connsiteX17" fmla="*/ 2126962 w 3633698"/>
                <a:gd name="connsiteY17" fmla="*/ 0 h 720114"/>
                <a:gd name="connsiteX18" fmla="*/ 2335500 w 3633698"/>
                <a:gd name="connsiteY18" fmla="*/ 0 h 720114"/>
                <a:gd name="connsiteX19" fmla="*/ 2399121 w 3633698"/>
                <a:gd name="connsiteY19" fmla="*/ 0 h 720114"/>
                <a:gd name="connsiteX20" fmla="*/ 2528141 w 3633698"/>
                <a:gd name="connsiteY20" fmla="*/ 0 h 720114"/>
                <a:gd name="connsiteX21" fmla="*/ 2658429 w 3633698"/>
                <a:gd name="connsiteY21" fmla="*/ 0 h 720114"/>
                <a:gd name="connsiteX22" fmla="*/ 2787449 w 3633698"/>
                <a:gd name="connsiteY22" fmla="*/ 0 h 720114"/>
                <a:gd name="connsiteX23" fmla="*/ 2864253 w 3633698"/>
                <a:gd name="connsiteY23" fmla="*/ 0 h 720114"/>
                <a:gd name="connsiteX24" fmla="*/ 2903399 w 3633698"/>
                <a:gd name="connsiteY24" fmla="*/ 0 h 720114"/>
                <a:gd name="connsiteX25" fmla="*/ 3111936 w 3633698"/>
                <a:gd name="connsiteY25" fmla="*/ 0 h 720114"/>
                <a:gd name="connsiteX26" fmla="*/ 3304577 w 3633698"/>
                <a:gd name="connsiteY26" fmla="*/ 0 h 720114"/>
                <a:gd name="connsiteX27" fmla="*/ 3563885 w 3633698"/>
                <a:gd name="connsiteY27" fmla="*/ 0 h 720114"/>
                <a:gd name="connsiteX28" fmla="*/ 3564275 w 3633698"/>
                <a:gd name="connsiteY28" fmla="*/ 3867 h 720114"/>
                <a:gd name="connsiteX29" fmla="*/ 3633698 w 3633698"/>
                <a:gd name="connsiteY29" fmla="*/ 60449 h 720114"/>
                <a:gd name="connsiteX30" fmla="*/ 3633698 w 3633698"/>
                <a:gd name="connsiteY30" fmla="*/ 201473 h 720114"/>
                <a:gd name="connsiteX31" fmla="*/ 3633698 w 3633698"/>
                <a:gd name="connsiteY31" fmla="*/ 329328 h 720114"/>
                <a:gd name="connsiteX32" fmla="*/ 3633698 w 3633698"/>
                <a:gd name="connsiteY32" fmla="*/ 470352 h 720114"/>
                <a:gd name="connsiteX33" fmla="*/ 3633698 w 3633698"/>
                <a:gd name="connsiteY33" fmla="*/ 511684 h 720114"/>
                <a:gd name="connsiteX34" fmla="*/ 3633698 w 3633698"/>
                <a:gd name="connsiteY34" fmla="*/ 604792 h 720114"/>
                <a:gd name="connsiteX35" fmla="*/ 3633698 w 3633698"/>
                <a:gd name="connsiteY35" fmla="*/ 652708 h 720114"/>
                <a:gd name="connsiteX36" fmla="*/ 3564275 w 3633698"/>
                <a:gd name="connsiteY36" fmla="*/ 709289 h 720114"/>
                <a:gd name="connsiteX37" fmla="*/ 3563184 w 3633698"/>
                <a:gd name="connsiteY37" fmla="*/ 720114 h 720114"/>
                <a:gd name="connsiteX38" fmla="*/ 3370542 w 3633698"/>
                <a:gd name="connsiteY38" fmla="*/ 720114 h 720114"/>
                <a:gd name="connsiteX39" fmla="*/ 3304577 w 3633698"/>
                <a:gd name="connsiteY39" fmla="*/ 720114 h 720114"/>
                <a:gd name="connsiteX40" fmla="*/ 3122859 w 3633698"/>
                <a:gd name="connsiteY40" fmla="*/ 720114 h 720114"/>
                <a:gd name="connsiteX41" fmla="*/ 3111936 w 3633698"/>
                <a:gd name="connsiteY41" fmla="*/ 720114 h 720114"/>
                <a:gd name="connsiteX42" fmla="*/ 2902697 w 3633698"/>
                <a:gd name="connsiteY42" fmla="*/ 720114 h 720114"/>
                <a:gd name="connsiteX43" fmla="*/ 2864253 w 3633698"/>
                <a:gd name="connsiteY43" fmla="*/ 720114 h 720114"/>
                <a:gd name="connsiteX44" fmla="*/ 2786748 w 3633698"/>
                <a:gd name="connsiteY44" fmla="*/ 720114 h 720114"/>
                <a:gd name="connsiteX45" fmla="*/ 2658429 w 3633698"/>
                <a:gd name="connsiteY45" fmla="*/ 720114 h 720114"/>
                <a:gd name="connsiteX46" fmla="*/ 2644091 w 3633698"/>
                <a:gd name="connsiteY46" fmla="*/ 720114 h 720114"/>
                <a:gd name="connsiteX47" fmla="*/ 2594106 w 3633698"/>
                <a:gd name="connsiteY47" fmla="*/ 720114 h 720114"/>
                <a:gd name="connsiteX48" fmla="*/ 2528141 w 3633698"/>
                <a:gd name="connsiteY48" fmla="*/ 720114 h 720114"/>
                <a:gd name="connsiteX49" fmla="*/ 2399823 w 3633698"/>
                <a:gd name="connsiteY49" fmla="*/ 720114 h 720114"/>
                <a:gd name="connsiteX50" fmla="*/ 2346423 w 3633698"/>
                <a:gd name="connsiteY50" fmla="*/ 720114 h 720114"/>
                <a:gd name="connsiteX51" fmla="*/ 2335500 w 3633698"/>
                <a:gd name="connsiteY51" fmla="*/ 720114 h 720114"/>
                <a:gd name="connsiteX52" fmla="*/ 2126261 w 3633698"/>
                <a:gd name="connsiteY52" fmla="*/ 720114 h 720114"/>
                <a:gd name="connsiteX53" fmla="*/ 2087817 w 3633698"/>
                <a:gd name="connsiteY53" fmla="*/ 720114 h 720114"/>
                <a:gd name="connsiteX54" fmla="*/ 2010311 w 3633698"/>
                <a:gd name="connsiteY54" fmla="*/ 720114 h 720114"/>
                <a:gd name="connsiteX55" fmla="*/ 1881993 w 3633698"/>
                <a:gd name="connsiteY55" fmla="*/ 720114 h 720114"/>
                <a:gd name="connsiteX56" fmla="*/ 1867655 w 3633698"/>
                <a:gd name="connsiteY56" fmla="*/ 720114 h 720114"/>
                <a:gd name="connsiteX57" fmla="*/ 1817669 w 3633698"/>
                <a:gd name="connsiteY57" fmla="*/ 720114 h 720114"/>
                <a:gd name="connsiteX58" fmla="*/ 1751705 w 3633698"/>
                <a:gd name="connsiteY58" fmla="*/ 720114 h 720114"/>
                <a:gd name="connsiteX59" fmla="*/ 1623386 w 3633698"/>
                <a:gd name="connsiteY59" fmla="*/ 720114 h 720114"/>
                <a:gd name="connsiteX60" fmla="*/ 1569987 w 3633698"/>
                <a:gd name="connsiteY60" fmla="*/ 720114 h 720114"/>
                <a:gd name="connsiteX61" fmla="*/ 1559063 w 3633698"/>
                <a:gd name="connsiteY61" fmla="*/ 720114 h 720114"/>
                <a:gd name="connsiteX62" fmla="*/ 1349825 w 3633698"/>
                <a:gd name="connsiteY62" fmla="*/ 720114 h 720114"/>
                <a:gd name="connsiteX63" fmla="*/ 1311381 w 3633698"/>
                <a:gd name="connsiteY63" fmla="*/ 720114 h 720114"/>
                <a:gd name="connsiteX64" fmla="*/ 1233875 w 3633698"/>
                <a:gd name="connsiteY64" fmla="*/ 720114 h 720114"/>
                <a:gd name="connsiteX65" fmla="*/ 1105557 w 3633698"/>
                <a:gd name="connsiteY65" fmla="*/ 720114 h 720114"/>
                <a:gd name="connsiteX66" fmla="*/ 1091219 w 3633698"/>
                <a:gd name="connsiteY66" fmla="*/ 720114 h 720114"/>
                <a:gd name="connsiteX67" fmla="*/ 1041233 w 3633698"/>
                <a:gd name="connsiteY67" fmla="*/ 720114 h 720114"/>
                <a:gd name="connsiteX68" fmla="*/ 975269 w 3633698"/>
                <a:gd name="connsiteY68" fmla="*/ 720114 h 720114"/>
                <a:gd name="connsiteX69" fmla="*/ 846950 w 3633698"/>
                <a:gd name="connsiteY69" fmla="*/ 720114 h 720114"/>
                <a:gd name="connsiteX70" fmla="*/ 793551 w 3633698"/>
                <a:gd name="connsiteY70" fmla="*/ 720114 h 720114"/>
                <a:gd name="connsiteX71" fmla="*/ 782627 w 3633698"/>
                <a:gd name="connsiteY71" fmla="*/ 720114 h 720114"/>
                <a:gd name="connsiteX72" fmla="*/ 573389 w 3633698"/>
                <a:gd name="connsiteY72" fmla="*/ 720114 h 720114"/>
                <a:gd name="connsiteX73" fmla="*/ 534945 w 3633698"/>
                <a:gd name="connsiteY73" fmla="*/ 720114 h 720114"/>
                <a:gd name="connsiteX74" fmla="*/ 329121 w 3633698"/>
                <a:gd name="connsiteY74" fmla="*/ 720114 h 720114"/>
                <a:gd name="connsiteX75" fmla="*/ 314783 w 3633698"/>
                <a:gd name="connsiteY75" fmla="*/ 720114 h 720114"/>
                <a:gd name="connsiteX76" fmla="*/ 70514 w 3633698"/>
                <a:gd name="connsiteY76" fmla="*/ 720114 h 720114"/>
                <a:gd name="connsiteX77" fmla="*/ 69423 w 3633698"/>
                <a:gd name="connsiteY77" fmla="*/ 709289 h 720114"/>
                <a:gd name="connsiteX78" fmla="*/ 0 w 3633698"/>
                <a:gd name="connsiteY78" fmla="*/ 652708 h 720114"/>
                <a:gd name="connsiteX79" fmla="*/ 0 w 3633698"/>
                <a:gd name="connsiteY79" fmla="*/ 652708 h 720114"/>
                <a:gd name="connsiteX80" fmla="*/ 0 w 3633698"/>
                <a:gd name="connsiteY80" fmla="*/ 604792 h 720114"/>
                <a:gd name="connsiteX81" fmla="*/ 0 w 3633698"/>
                <a:gd name="connsiteY81" fmla="*/ 511684 h 720114"/>
                <a:gd name="connsiteX82" fmla="*/ 0 w 3633698"/>
                <a:gd name="connsiteY82" fmla="*/ 470352 h 720114"/>
                <a:gd name="connsiteX83" fmla="*/ 0 w 3633698"/>
                <a:gd name="connsiteY83" fmla="*/ 329328 h 720114"/>
                <a:gd name="connsiteX84" fmla="*/ 0 w 3633698"/>
                <a:gd name="connsiteY84" fmla="*/ 201473 h 720114"/>
                <a:gd name="connsiteX85" fmla="*/ 0 w 3633698"/>
                <a:gd name="connsiteY85" fmla="*/ 60449 h 720114"/>
                <a:gd name="connsiteX86" fmla="*/ 0 w 3633698"/>
                <a:gd name="connsiteY86" fmla="*/ 60449 h 720114"/>
                <a:gd name="connsiteX87" fmla="*/ 69423 w 3633698"/>
                <a:gd name="connsiteY87" fmla="*/ 3867 h 720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</a:cxnLst>
              <a:rect l="l" t="t" r="r" b="b"/>
              <a:pathLst>
                <a:path w="3633698" h="720114">
                  <a:moveTo>
                    <a:pt x="69813" y="0"/>
                  </a:moveTo>
                  <a:lnTo>
                    <a:pt x="329121" y="0"/>
                  </a:lnTo>
                  <a:lnTo>
                    <a:pt x="534945" y="0"/>
                  </a:lnTo>
                  <a:lnTo>
                    <a:pt x="574090" y="0"/>
                  </a:lnTo>
                  <a:lnTo>
                    <a:pt x="782627" y="0"/>
                  </a:lnTo>
                  <a:lnTo>
                    <a:pt x="846249" y="0"/>
                  </a:lnTo>
                  <a:lnTo>
                    <a:pt x="975269" y="0"/>
                  </a:lnTo>
                  <a:lnTo>
                    <a:pt x="1105557" y="0"/>
                  </a:lnTo>
                  <a:lnTo>
                    <a:pt x="1234577" y="0"/>
                  </a:lnTo>
                  <a:lnTo>
                    <a:pt x="1311381" y="0"/>
                  </a:lnTo>
                  <a:lnTo>
                    <a:pt x="1350526" y="0"/>
                  </a:lnTo>
                  <a:lnTo>
                    <a:pt x="1559063" y="0"/>
                  </a:lnTo>
                  <a:lnTo>
                    <a:pt x="1622685" y="0"/>
                  </a:lnTo>
                  <a:lnTo>
                    <a:pt x="1751705" y="0"/>
                  </a:lnTo>
                  <a:lnTo>
                    <a:pt x="1881993" y="0"/>
                  </a:lnTo>
                  <a:lnTo>
                    <a:pt x="2011013" y="0"/>
                  </a:lnTo>
                  <a:lnTo>
                    <a:pt x="2087817" y="0"/>
                  </a:lnTo>
                  <a:lnTo>
                    <a:pt x="2126962" y="0"/>
                  </a:lnTo>
                  <a:lnTo>
                    <a:pt x="2335500" y="0"/>
                  </a:lnTo>
                  <a:lnTo>
                    <a:pt x="2399121" y="0"/>
                  </a:lnTo>
                  <a:lnTo>
                    <a:pt x="2528141" y="0"/>
                  </a:lnTo>
                  <a:lnTo>
                    <a:pt x="2658429" y="0"/>
                  </a:lnTo>
                  <a:lnTo>
                    <a:pt x="2787449" y="0"/>
                  </a:lnTo>
                  <a:lnTo>
                    <a:pt x="2864253" y="0"/>
                  </a:lnTo>
                  <a:lnTo>
                    <a:pt x="2903399" y="0"/>
                  </a:lnTo>
                  <a:lnTo>
                    <a:pt x="3111936" y="0"/>
                  </a:lnTo>
                  <a:lnTo>
                    <a:pt x="3304577" y="0"/>
                  </a:lnTo>
                  <a:lnTo>
                    <a:pt x="3563885" y="0"/>
                  </a:lnTo>
                  <a:lnTo>
                    <a:pt x="3564275" y="3867"/>
                  </a:lnTo>
                  <a:cubicBezTo>
                    <a:pt x="3570883" y="36158"/>
                    <a:pt x="3599453" y="60449"/>
                    <a:pt x="3633698" y="60449"/>
                  </a:cubicBezTo>
                  <a:lnTo>
                    <a:pt x="3633698" y="201473"/>
                  </a:lnTo>
                  <a:lnTo>
                    <a:pt x="3633698" y="329328"/>
                  </a:lnTo>
                  <a:lnTo>
                    <a:pt x="3633698" y="470352"/>
                  </a:lnTo>
                  <a:lnTo>
                    <a:pt x="3633698" y="511684"/>
                  </a:lnTo>
                  <a:lnTo>
                    <a:pt x="3633698" y="604792"/>
                  </a:lnTo>
                  <a:lnTo>
                    <a:pt x="3633698" y="652708"/>
                  </a:lnTo>
                  <a:cubicBezTo>
                    <a:pt x="3599453" y="652708"/>
                    <a:pt x="3570883" y="676998"/>
                    <a:pt x="3564275" y="709289"/>
                  </a:cubicBezTo>
                  <a:lnTo>
                    <a:pt x="3563184" y="720114"/>
                  </a:lnTo>
                  <a:lnTo>
                    <a:pt x="3370542" y="720114"/>
                  </a:lnTo>
                  <a:lnTo>
                    <a:pt x="3304577" y="720114"/>
                  </a:lnTo>
                  <a:lnTo>
                    <a:pt x="3122859" y="720114"/>
                  </a:lnTo>
                  <a:lnTo>
                    <a:pt x="3111936" y="720114"/>
                  </a:lnTo>
                  <a:lnTo>
                    <a:pt x="2902697" y="720114"/>
                  </a:lnTo>
                  <a:lnTo>
                    <a:pt x="2864253" y="720114"/>
                  </a:lnTo>
                  <a:lnTo>
                    <a:pt x="2786748" y="720114"/>
                  </a:lnTo>
                  <a:lnTo>
                    <a:pt x="2658429" y="720114"/>
                  </a:lnTo>
                  <a:lnTo>
                    <a:pt x="2644091" y="720114"/>
                  </a:lnTo>
                  <a:lnTo>
                    <a:pt x="2594106" y="720114"/>
                  </a:lnTo>
                  <a:lnTo>
                    <a:pt x="2528141" y="720114"/>
                  </a:lnTo>
                  <a:lnTo>
                    <a:pt x="2399823" y="720114"/>
                  </a:lnTo>
                  <a:lnTo>
                    <a:pt x="2346423" y="720114"/>
                  </a:lnTo>
                  <a:lnTo>
                    <a:pt x="2335500" y="720114"/>
                  </a:lnTo>
                  <a:lnTo>
                    <a:pt x="2126261" y="720114"/>
                  </a:lnTo>
                  <a:lnTo>
                    <a:pt x="2087817" y="720114"/>
                  </a:lnTo>
                  <a:lnTo>
                    <a:pt x="2010311" y="720114"/>
                  </a:lnTo>
                  <a:lnTo>
                    <a:pt x="1881993" y="720114"/>
                  </a:lnTo>
                  <a:lnTo>
                    <a:pt x="1867655" y="720114"/>
                  </a:lnTo>
                  <a:lnTo>
                    <a:pt x="1817669" y="720114"/>
                  </a:lnTo>
                  <a:lnTo>
                    <a:pt x="1751705" y="720114"/>
                  </a:lnTo>
                  <a:lnTo>
                    <a:pt x="1623386" y="720114"/>
                  </a:lnTo>
                  <a:lnTo>
                    <a:pt x="1569987" y="720114"/>
                  </a:lnTo>
                  <a:lnTo>
                    <a:pt x="1559063" y="720114"/>
                  </a:lnTo>
                  <a:lnTo>
                    <a:pt x="1349825" y="720114"/>
                  </a:lnTo>
                  <a:lnTo>
                    <a:pt x="1311381" y="720114"/>
                  </a:lnTo>
                  <a:lnTo>
                    <a:pt x="1233875" y="720114"/>
                  </a:lnTo>
                  <a:lnTo>
                    <a:pt x="1105557" y="720114"/>
                  </a:lnTo>
                  <a:lnTo>
                    <a:pt x="1091219" y="720114"/>
                  </a:lnTo>
                  <a:lnTo>
                    <a:pt x="1041233" y="720114"/>
                  </a:lnTo>
                  <a:lnTo>
                    <a:pt x="975269" y="720114"/>
                  </a:lnTo>
                  <a:lnTo>
                    <a:pt x="846950" y="720114"/>
                  </a:lnTo>
                  <a:lnTo>
                    <a:pt x="793551" y="720114"/>
                  </a:lnTo>
                  <a:lnTo>
                    <a:pt x="782627" y="720114"/>
                  </a:lnTo>
                  <a:lnTo>
                    <a:pt x="573389" y="720114"/>
                  </a:lnTo>
                  <a:lnTo>
                    <a:pt x="534945" y="720114"/>
                  </a:lnTo>
                  <a:lnTo>
                    <a:pt x="329121" y="720114"/>
                  </a:lnTo>
                  <a:lnTo>
                    <a:pt x="314783" y="720114"/>
                  </a:lnTo>
                  <a:lnTo>
                    <a:pt x="70514" y="720114"/>
                  </a:lnTo>
                  <a:lnTo>
                    <a:pt x="69423" y="709289"/>
                  </a:lnTo>
                  <a:cubicBezTo>
                    <a:pt x="62815" y="676998"/>
                    <a:pt x="34244" y="652708"/>
                    <a:pt x="0" y="652708"/>
                  </a:cubicBezTo>
                  <a:lnTo>
                    <a:pt x="0" y="652708"/>
                  </a:lnTo>
                  <a:lnTo>
                    <a:pt x="0" y="604792"/>
                  </a:lnTo>
                  <a:lnTo>
                    <a:pt x="0" y="511684"/>
                  </a:lnTo>
                  <a:lnTo>
                    <a:pt x="0" y="470352"/>
                  </a:lnTo>
                  <a:lnTo>
                    <a:pt x="0" y="329328"/>
                  </a:lnTo>
                  <a:lnTo>
                    <a:pt x="0" y="201473"/>
                  </a:lnTo>
                  <a:lnTo>
                    <a:pt x="0" y="60449"/>
                  </a:lnTo>
                  <a:lnTo>
                    <a:pt x="0" y="60449"/>
                  </a:lnTo>
                  <a:cubicBezTo>
                    <a:pt x="34244" y="60449"/>
                    <a:pt x="62815" y="36158"/>
                    <a:pt x="69423" y="3867"/>
                  </a:cubicBezTo>
                  <a:close/>
                </a:path>
              </a:pathLst>
            </a:custGeom>
            <a:solidFill>
              <a:srgbClr val="C31A13"/>
            </a:solidFill>
            <a:ln w="38100">
              <a:gradFill flip="none" rotWithShape="1">
                <a:gsLst>
                  <a:gs pos="0">
                    <a:srgbClr val="F6F4F0"/>
                  </a:gs>
                  <a:gs pos="100000">
                    <a:srgbClr val="F5CD8B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CC5C50F3-614F-E60E-C886-F9C2700204CD}"/>
                </a:ext>
              </a:extLst>
            </p:cNvPr>
            <p:cNvSpPr txBox="1"/>
            <p:nvPr/>
          </p:nvSpPr>
          <p:spPr>
            <a:xfrm>
              <a:off x="2438067" y="1435718"/>
              <a:ext cx="215636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7200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rgbClr val="F5C77B"/>
                      </a:gs>
                    </a:gsLst>
                    <a:lin ang="5400000" scaled="1"/>
                  </a:gradFill>
                  <a:latin typeface="字魂扁桃体" pitchFamily="2" charset="-122"/>
                  <a:ea typeface="字魂扁桃体" pitchFamily="2" charset="-122"/>
                  <a:cs typeface="+mn-ea"/>
                </a:defRPr>
              </a:lvl1pPr>
            </a:lstStyle>
            <a:p>
              <a:r>
                <a:rPr lang="zh-CN" altLang="en-US" sz="3200" dirty="0"/>
                <a:t>添加标题文本</a:t>
              </a: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998380A8-8DDF-8A8C-68EB-8C003ABEEB7B}"/>
              </a:ext>
            </a:extLst>
          </p:cNvPr>
          <p:cNvSpPr txBox="1"/>
          <p:nvPr/>
        </p:nvSpPr>
        <p:spPr>
          <a:xfrm>
            <a:off x="2325083" y="2394250"/>
            <a:ext cx="7688942" cy="7084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rgbClr val="F5CD8B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B51DCD14-0F76-D3DA-224D-83665969A627}"/>
              </a:ext>
            </a:extLst>
          </p:cNvPr>
          <p:cNvSpPr/>
          <p:nvPr/>
        </p:nvSpPr>
        <p:spPr>
          <a:xfrm>
            <a:off x="0" y="3619816"/>
            <a:ext cx="12192000" cy="3239508"/>
          </a:xfrm>
          <a:custGeom>
            <a:avLst/>
            <a:gdLst>
              <a:gd name="connsiteX0" fmla="*/ 0 w 12192000"/>
              <a:gd name="connsiteY0" fmla="*/ 0 h 3239508"/>
              <a:gd name="connsiteX1" fmla="*/ 175469 w 12192000"/>
              <a:gd name="connsiteY1" fmla="*/ 55581 h 3239508"/>
              <a:gd name="connsiteX2" fmla="*/ 6096000 w 12192000"/>
              <a:gd name="connsiteY2" fmla="*/ 832798 h 3239508"/>
              <a:gd name="connsiteX3" fmla="*/ 12016531 w 12192000"/>
              <a:gd name="connsiteY3" fmla="*/ 55581 h 3239508"/>
              <a:gd name="connsiteX4" fmla="*/ 12192000 w 12192000"/>
              <a:gd name="connsiteY4" fmla="*/ 0 h 3239508"/>
              <a:gd name="connsiteX5" fmla="*/ 12192000 w 12192000"/>
              <a:gd name="connsiteY5" fmla="*/ 675941 h 3239508"/>
              <a:gd name="connsiteX6" fmla="*/ 12192000 w 12192000"/>
              <a:gd name="connsiteY6" fmla="*/ 2563567 h 3239508"/>
              <a:gd name="connsiteX7" fmla="*/ 12192000 w 12192000"/>
              <a:gd name="connsiteY7" fmla="*/ 3239508 h 3239508"/>
              <a:gd name="connsiteX8" fmla="*/ 0 w 12192000"/>
              <a:gd name="connsiteY8" fmla="*/ 3239508 h 3239508"/>
              <a:gd name="connsiteX9" fmla="*/ 0 w 12192000"/>
              <a:gd name="connsiteY9" fmla="*/ 2563567 h 3239508"/>
              <a:gd name="connsiteX10" fmla="*/ 0 w 12192000"/>
              <a:gd name="connsiteY10" fmla="*/ 675941 h 3239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3239508">
                <a:moveTo>
                  <a:pt x="0" y="0"/>
                </a:moveTo>
                <a:lnTo>
                  <a:pt x="175469" y="55581"/>
                </a:lnTo>
                <a:cubicBezTo>
                  <a:pt x="1784380" y="541125"/>
                  <a:pt x="3847043" y="832798"/>
                  <a:pt x="6096000" y="832798"/>
                </a:cubicBezTo>
                <a:cubicBezTo>
                  <a:pt x="8344958" y="832798"/>
                  <a:pt x="10407620" y="541125"/>
                  <a:pt x="12016531" y="55581"/>
                </a:cubicBezTo>
                <a:lnTo>
                  <a:pt x="12192000" y="0"/>
                </a:lnTo>
                <a:lnTo>
                  <a:pt x="12192000" y="675941"/>
                </a:lnTo>
                <a:lnTo>
                  <a:pt x="12192000" y="2563567"/>
                </a:lnTo>
                <a:lnTo>
                  <a:pt x="12192000" y="3239508"/>
                </a:lnTo>
                <a:lnTo>
                  <a:pt x="0" y="3239508"/>
                </a:lnTo>
                <a:lnTo>
                  <a:pt x="0" y="2563567"/>
                </a:lnTo>
                <a:lnTo>
                  <a:pt x="0" y="675941"/>
                </a:lnTo>
                <a:close/>
              </a:path>
            </a:pathLst>
          </a:custGeom>
          <a:gradFill flip="none" rotWithShape="1">
            <a:gsLst>
              <a:gs pos="0">
                <a:schemeClr val="accent2">
                  <a:lumMod val="40000"/>
                  <a:lumOff val="60000"/>
                </a:schemeClr>
              </a:gs>
              <a:gs pos="100000">
                <a:srgbClr val="C31A13"/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3051" name="图片 3050">
            <a:extLst>
              <a:ext uri="{FF2B5EF4-FFF2-40B4-BE49-F238E27FC236}">
                <a16:creationId xmlns:a16="http://schemas.microsoft.com/office/drawing/2014/main" id="{71FD85B2-B5EE-9A31-6FD7-47611A24F2E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2642518"/>
            <a:ext cx="2560643" cy="4215483"/>
          </a:xfrm>
          <a:custGeom>
            <a:avLst/>
            <a:gdLst>
              <a:gd name="connsiteX0" fmla="*/ 0 w 2560643"/>
              <a:gd name="connsiteY0" fmla="*/ 0 h 4215483"/>
              <a:gd name="connsiteX1" fmla="*/ 2560643 w 2560643"/>
              <a:gd name="connsiteY1" fmla="*/ 0 h 4215483"/>
              <a:gd name="connsiteX2" fmla="*/ 2560643 w 2560643"/>
              <a:gd name="connsiteY2" fmla="*/ 4215483 h 4215483"/>
              <a:gd name="connsiteX3" fmla="*/ 0 w 2560643"/>
              <a:gd name="connsiteY3" fmla="*/ 4215483 h 4215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60643" h="4215483">
                <a:moveTo>
                  <a:pt x="0" y="0"/>
                </a:moveTo>
                <a:lnTo>
                  <a:pt x="2560643" y="0"/>
                </a:lnTo>
                <a:lnTo>
                  <a:pt x="2560643" y="4215483"/>
                </a:lnTo>
                <a:lnTo>
                  <a:pt x="0" y="4215483"/>
                </a:lnTo>
                <a:close/>
              </a:path>
            </a:pathLst>
          </a:custGeom>
        </p:spPr>
      </p:pic>
      <p:pic>
        <p:nvPicPr>
          <p:cNvPr id="3055" name="图片 3054">
            <a:extLst>
              <a:ext uri="{FF2B5EF4-FFF2-40B4-BE49-F238E27FC236}">
                <a16:creationId xmlns:a16="http://schemas.microsoft.com/office/drawing/2014/main" id="{EC309EA1-6407-5395-2D11-7202616AD2E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7991813">
            <a:off x="1389349" y="3331086"/>
            <a:ext cx="3403008" cy="6679167"/>
          </a:xfrm>
          <a:custGeom>
            <a:avLst/>
            <a:gdLst>
              <a:gd name="connsiteX0" fmla="*/ 3403008 w 3403008"/>
              <a:gd name="connsiteY0" fmla="*/ 0 h 6679167"/>
              <a:gd name="connsiteX1" fmla="*/ 3403008 w 3403008"/>
              <a:gd name="connsiteY1" fmla="*/ 6679167 h 6679167"/>
              <a:gd name="connsiteX2" fmla="*/ 0 w 3403008"/>
              <a:gd name="connsiteY2" fmla="*/ 752433 h 6679167"/>
              <a:gd name="connsiteX3" fmla="*/ 1310450 w 3403008"/>
              <a:gd name="connsiteY3" fmla="*/ 0 h 6679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03008" h="6679167">
                <a:moveTo>
                  <a:pt x="3403008" y="0"/>
                </a:moveTo>
                <a:lnTo>
                  <a:pt x="3403008" y="6679167"/>
                </a:lnTo>
                <a:lnTo>
                  <a:pt x="0" y="752433"/>
                </a:lnTo>
                <a:lnTo>
                  <a:pt x="1310450" y="0"/>
                </a:lnTo>
                <a:close/>
              </a:path>
            </a:pathLst>
          </a:cu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96A789E-7D23-9225-E38E-0F4497D011BC}"/>
              </a:ext>
            </a:extLst>
          </p:cNvPr>
          <p:cNvSpPr txBox="1"/>
          <p:nvPr/>
        </p:nvSpPr>
        <p:spPr>
          <a:xfrm>
            <a:off x="8278588" y="4196779"/>
            <a:ext cx="3009157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4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F5C77B"/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  <a:cs typeface="+mn-ea"/>
              </a:defRPr>
            </a:lvl1pPr>
          </a:lstStyle>
          <a:p>
            <a:r>
              <a:rPr lang="en-US" altLang="zh-CN" sz="16600" dirty="0">
                <a:sym typeface="+mn-lt"/>
              </a:rPr>
              <a:t>02</a:t>
            </a:r>
            <a:endParaRPr lang="zh-CN" altLang="en-US" sz="16600" dirty="0">
              <a:sym typeface="+mn-lt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51B5D6C7-8A1F-4046-0DE9-996E911B5E43}"/>
              </a:ext>
            </a:extLst>
          </p:cNvPr>
          <p:cNvSpPr txBox="1"/>
          <p:nvPr/>
        </p:nvSpPr>
        <p:spPr>
          <a:xfrm>
            <a:off x="7116675" y="4979895"/>
            <a:ext cx="13067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38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F5C77B"/>
                    </a:gs>
                  </a:gsLst>
                  <a:lin ang="5400000" scaled="1"/>
                </a:gradFill>
                <a:latin typeface="字魂扁桃体" pitchFamily="2" charset="-122"/>
                <a:ea typeface="字魂扁桃体" pitchFamily="2" charset="-122"/>
              </a:defRPr>
            </a:lvl1pPr>
          </a:lstStyle>
          <a:p>
            <a:r>
              <a:rPr lang="en-US" altLang="zh-CN" sz="3600" dirty="0">
                <a:cs typeface="+mn-ea"/>
                <a:sym typeface="+mn-lt"/>
              </a:rPr>
              <a:t>PART</a:t>
            </a:r>
            <a:endParaRPr lang="zh-CN" altLang="en-US" sz="3600" dirty="0">
              <a:cs typeface="+mn-ea"/>
              <a:sym typeface="+mn-lt"/>
            </a:endParaRPr>
          </a:p>
        </p:txBody>
      </p:sp>
      <p:sp>
        <p:nvSpPr>
          <p:cNvPr id="2019" name="任意多边形: 形状 2018">
            <a:extLst>
              <a:ext uri="{FF2B5EF4-FFF2-40B4-BE49-F238E27FC236}">
                <a16:creationId xmlns:a16="http://schemas.microsoft.com/office/drawing/2014/main" id="{4BCE8AB4-7CFE-85E1-706B-BC22688726E2}"/>
              </a:ext>
            </a:extLst>
          </p:cNvPr>
          <p:cNvSpPr/>
          <p:nvPr/>
        </p:nvSpPr>
        <p:spPr>
          <a:xfrm>
            <a:off x="10740817" y="5848934"/>
            <a:ext cx="1151006" cy="693757"/>
          </a:xfrm>
          <a:custGeom>
            <a:avLst/>
            <a:gdLst>
              <a:gd name="connsiteX0" fmla="*/ 596900 w 927100"/>
              <a:gd name="connsiteY0" fmla="*/ 0 h 558800"/>
              <a:gd name="connsiteX1" fmla="*/ 654050 w 927100"/>
              <a:gd name="connsiteY1" fmla="*/ 0 h 558800"/>
              <a:gd name="connsiteX2" fmla="*/ 927100 w 927100"/>
              <a:gd name="connsiteY2" fmla="*/ 241300 h 558800"/>
              <a:gd name="connsiteX3" fmla="*/ 469900 w 927100"/>
              <a:gd name="connsiteY3" fmla="*/ 558800 h 558800"/>
              <a:gd name="connsiteX4" fmla="*/ 6350 w 927100"/>
              <a:gd name="connsiteY4" fmla="*/ 419100 h 558800"/>
              <a:gd name="connsiteX5" fmla="*/ 0 w 927100"/>
              <a:gd name="connsiteY5" fmla="*/ 406400 h 558800"/>
              <a:gd name="connsiteX6" fmla="*/ 419100 w 927100"/>
              <a:gd name="connsiteY6" fmla="*/ 495300 h 558800"/>
              <a:gd name="connsiteX7" fmla="*/ 793750 w 927100"/>
              <a:gd name="connsiteY7" fmla="*/ 266700 h 558800"/>
              <a:gd name="connsiteX8" fmla="*/ 673100 w 927100"/>
              <a:gd name="connsiteY8" fmla="*/ 152400 h 558800"/>
              <a:gd name="connsiteX9" fmla="*/ 577850 w 927100"/>
              <a:gd name="connsiteY9" fmla="*/ 222250 h 558800"/>
              <a:gd name="connsiteX10" fmla="*/ 609600 w 927100"/>
              <a:gd name="connsiteY10" fmla="*/ 273050 h 558800"/>
              <a:gd name="connsiteX11" fmla="*/ 635000 w 927100"/>
              <a:gd name="connsiteY11" fmla="*/ 266700 h 558800"/>
              <a:gd name="connsiteX12" fmla="*/ 615950 w 927100"/>
              <a:gd name="connsiteY12" fmla="*/ 234950 h 558800"/>
              <a:gd name="connsiteX13" fmla="*/ 660400 w 927100"/>
              <a:gd name="connsiteY13" fmla="*/ 203200 h 558800"/>
              <a:gd name="connsiteX14" fmla="*/ 711200 w 927100"/>
              <a:gd name="connsiteY14" fmla="*/ 260350 h 558800"/>
              <a:gd name="connsiteX15" fmla="*/ 596900 w 927100"/>
              <a:gd name="connsiteY15" fmla="*/ 361950 h 558800"/>
              <a:gd name="connsiteX16" fmla="*/ 514350 w 927100"/>
              <a:gd name="connsiteY16" fmla="*/ 292100 h 558800"/>
              <a:gd name="connsiteX17" fmla="*/ 476250 w 927100"/>
              <a:gd name="connsiteY17" fmla="*/ 279400 h 558800"/>
              <a:gd name="connsiteX18" fmla="*/ 431800 w 927100"/>
              <a:gd name="connsiteY18" fmla="*/ 209550 h 558800"/>
              <a:gd name="connsiteX19" fmla="*/ 508000 w 927100"/>
              <a:gd name="connsiteY19" fmla="*/ 120650 h 558800"/>
              <a:gd name="connsiteX20" fmla="*/ 495300 w 927100"/>
              <a:gd name="connsiteY20" fmla="*/ 76200 h 558800"/>
              <a:gd name="connsiteX21" fmla="*/ 596900 w 927100"/>
              <a:gd name="connsiteY21" fmla="*/ 0 h 55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927100" h="558800">
                <a:moveTo>
                  <a:pt x="596900" y="0"/>
                </a:moveTo>
                <a:lnTo>
                  <a:pt x="654050" y="0"/>
                </a:lnTo>
                <a:cubicBezTo>
                  <a:pt x="781050" y="0"/>
                  <a:pt x="927100" y="88900"/>
                  <a:pt x="927100" y="241300"/>
                </a:cubicBezTo>
                <a:cubicBezTo>
                  <a:pt x="927100" y="495300"/>
                  <a:pt x="603250" y="558800"/>
                  <a:pt x="469900" y="558800"/>
                </a:cubicBezTo>
                <a:cubicBezTo>
                  <a:pt x="311150" y="558800"/>
                  <a:pt x="165100" y="501650"/>
                  <a:pt x="6350" y="419100"/>
                </a:cubicBezTo>
                <a:cubicBezTo>
                  <a:pt x="0" y="419100"/>
                  <a:pt x="0" y="412750"/>
                  <a:pt x="0" y="406400"/>
                </a:cubicBezTo>
                <a:cubicBezTo>
                  <a:pt x="88900" y="457200"/>
                  <a:pt x="298450" y="495300"/>
                  <a:pt x="419100" y="495300"/>
                </a:cubicBezTo>
                <a:cubicBezTo>
                  <a:pt x="508000" y="495300"/>
                  <a:pt x="793750" y="450850"/>
                  <a:pt x="793750" y="266700"/>
                </a:cubicBezTo>
                <a:cubicBezTo>
                  <a:pt x="793750" y="196850"/>
                  <a:pt x="711200" y="152400"/>
                  <a:pt x="673100" y="152400"/>
                </a:cubicBezTo>
                <a:cubicBezTo>
                  <a:pt x="628650" y="152400"/>
                  <a:pt x="577850" y="190500"/>
                  <a:pt x="577850" y="222250"/>
                </a:cubicBezTo>
                <a:cubicBezTo>
                  <a:pt x="577850" y="241300"/>
                  <a:pt x="590550" y="260350"/>
                  <a:pt x="609600" y="273050"/>
                </a:cubicBezTo>
                <a:lnTo>
                  <a:pt x="635000" y="266700"/>
                </a:lnTo>
                <a:cubicBezTo>
                  <a:pt x="628650" y="260350"/>
                  <a:pt x="615950" y="247650"/>
                  <a:pt x="615950" y="234950"/>
                </a:cubicBezTo>
                <a:cubicBezTo>
                  <a:pt x="615950" y="203200"/>
                  <a:pt x="647700" y="203200"/>
                  <a:pt x="660400" y="203200"/>
                </a:cubicBezTo>
                <a:cubicBezTo>
                  <a:pt x="692150" y="203200"/>
                  <a:pt x="711200" y="234950"/>
                  <a:pt x="711200" y="260350"/>
                </a:cubicBezTo>
                <a:cubicBezTo>
                  <a:pt x="711200" y="323850"/>
                  <a:pt x="641350" y="361950"/>
                  <a:pt x="596900" y="361950"/>
                </a:cubicBezTo>
                <a:cubicBezTo>
                  <a:pt x="546100" y="361950"/>
                  <a:pt x="558800" y="330200"/>
                  <a:pt x="514350" y="292100"/>
                </a:cubicBezTo>
                <a:cubicBezTo>
                  <a:pt x="501650" y="285750"/>
                  <a:pt x="482600" y="292100"/>
                  <a:pt x="476250" y="279400"/>
                </a:cubicBezTo>
                <a:cubicBezTo>
                  <a:pt x="425450" y="241300"/>
                  <a:pt x="431800" y="241300"/>
                  <a:pt x="431800" y="209550"/>
                </a:cubicBezTo>
                <a:cubicBezTo>
                  <a:pt x="431800" y="165100"/>
                  <a:pt x="450850" y="133350"/>
                  <a:pt x="508000" y="120650"/>
                </a:cubicBezTo>
                <a:cubicBezTo>
                  <a:pt x="508000" y="107950"/>
                  <a:pt x="495300" y="95250"/>
                  <a:pt x="495300" y="76200"/>
                </a:cubicBezTo>
                <a:cubicBezTo>
                  <a:pt x="495300" y="63500"/>
                  <a:pt x="584200" y="6350"/>
                  <a:pt x="596900" y="0"/>
                </a:cubicBezTo>
                <a:close/>
              </a:path>
            </a:pathLst>
          </a:custGeom>
          <a:gradFill>
            <a:gsLst>
              <a:gs pos="100000">
                <a:srgbClr val="F6DEB6"/>
              </a:gs>
              <a:gs pos="0">
                <a:srgbClr val="F5C77B"/>
              </a:gs>
            </a:gsLst>
            <a:lin ang="5400000" scaled="1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字魂扁桃体" pitchFamily="2" charset="-122"/>
              <a:ea typeface="字魂扁桃体" pitchFamily="2" charset="-122"/>
              <a:cs typeface="+mn-ea"/>
              <a:sym typeface="+mn-lt"/>
            </a:endParaRPr>
          </a:p>
        </p:txBody>
      </p:sp>
      <p:pic>
        <p:nvPicPr>
          <p:cNvPr id="3049" name="图片 3048">
            <a:extLst>
              <a:ext uri="{FF2B5EF4-FFF2-40B4-BE49-F238E27FC236}">
                <a16:creationId xmlns:a16="http://schemas.microsoft.com/office/drawing/2014/main" id="{C3F18D2C-0A54-D4AA-D63A-F30442A597E2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4189270"/>
            <a:ext cx="4839485" cy="2668731"/>
          </a:xfrm>
          <a:custGeom>
            <a:avLst/>
            <a:gdLst>
              <a:gd name="connsiteX0" fmla="*/ 0 w 4839485"/>
              <a:gd name="connsiteY0" fmla="*/ 0 h 2668731"/>
              <a:gd name="connsiteX1" fmla="*/ 4839485 w 4839485"/>
              <a:gd name="connsiteY1" fmla="*/ 0 h 2668731"/>
              <a:gd name="connsiteX2" fmla="*/ 4839485 w 4839485"/>
              <a:gd name="connsiteY2" fmla="*/ 2668731 h 2668731"/>
              <a:gd name="connsiteX3" fmla="*/ 0 w 4839485"/>
              <a:gd name="connsiteY3" fmla="*/ 2668731 h 26687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39485" h="2668731">
                <a:moveTo>
                  <a:pt x="0" y="0"/>
                </a:moveTo>
                <a:lnTo>
                  <a:pt x="4839485" y="0"/>
                </a:lnTo>
                <a:lnTo>
                  <a:pt x="4839485" y="2668731"/>
                </a:lnTo>
                <a:lnTo>
                  <a:pt x="0" y="2668731"/>
                </a:lnTo>
                <a:close/>
              </a:path>
            </a:pathLst>
          </a:custGeom>
        </p:spPr>
      </p:pic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2FE2CBF2-DBBE-1E69-0E57-497375A72725}"/>
              </a:ext>
            </a:extLst>
          </p:cNvPr>
          <p:cNvSpPr/>
          <p:nvPr/>
        </p:nvSpPr>
        <p:spPr>
          <a:xfrm>
            <a:off x="7261529" y="5641893"/>
            <a:ext cx="1337095" cy="928538"/>
          </a:xfrm>
          <a:custGeom>
            <a:avLst/>
            <a:gdLst>
              <a:gd name="connsiteX0" fmla="*/ 342900 w 914400"/>
              <a:gd name="connsiteY0" fmla="*/ 0 h 635000"/>
              <a:gd name="connsiteX1" fmla="*/ 431800 w 914400"/>
              <a:gd name="connsiteY1" fmla="*/ 63500 h 635000"/>
              <a:gd name="connsiteX2" fmla="*/ 463550 w 914400"/>
              <a:gd name="connsiteY2" fmla="*/ 50800 h 635000"/>
              <a:gd name="connsiteX3" fmla="*/ 546100 w 914400"/>
              <a:gd name="connsiteY3" fmla="*/ 139700 h 635000"/>
              <a:gd name="connsiteX4" fmla="*/ 476250 w 914400"/>
              <a:gd name="connsiteY4" fmla="*/ 222250 h 635000"/>
              <a:gd name="connsiteX5" fmla="*/ 425450 w 914400"/>
              <a:gd name="connsiteY5" fmla="*/ 184150 h 635000"/>
              <a:gd name="connsiteX6" fmla="*/ 469900 w 914400"/>
              <a:gd name="connsiteY6" fmla="*/ 152400 h 635000"/>
              <a:gd name="connsiteX7" fmla="*/ 438150 w 914400"/>
              <a:gd name="connsiteY7" fmla="*/ 133350 h 635000"/>
              <a:gd name="connsiteX8" fmla="*/ 387350 w 914400"/>
              <a:gd name="connsiteY8" fmla="*/ 190500 h 635000"/>
              <a:gd name="connsiteX9" fmla="*/ 622300 w 914400"/>
              <a:gd name="connsiteY9" fmla="*/ 298450 h 635000"/>
              <a:gd name="connsiteX10" fmla="*/ 838200 w 914400"/>
              <a:gd name="connsiteY10" fmla="*/ 234950 h 635000"/>
              <a:gd name="connsiteX11" fmla="*/ 914400 w 914400"/>
              <a:gd name="connsiteY11" fmla="*/ 177800 h 635000"/>
              <a:gd name="connsiteX12" fmla="*/ 685800 w 914400"/>
              <a:gd name="connsiteY12" fmla="*/ 425450 h 635000"/>
              <a:gd name="connsiteX13" fmla="*/ 469900 w 914400"/>
              <a:gd name="connsiteY13" fmla="*/ 539750 h 635000"/>
              <a:gd name="connsiteX14" fmla="*/ 508000 w 914400"/>
              <a:gd name="connsiteY14" fmla="*/ 571500 h 635000"/>
              <a:gd name="connsiteX15" fmla="*/ 546100 w 914400"/>
              <a:gd name="connsiteY15" fmla="*/ 552450 h 635000"/>
              <a:gd name="connsiteX16" fmla="*/ 514350 w 914400"/>
              <a:gd name="connsiteY16" fmla="*/ 546100 h 635000"/>
              <a:gd name="connsiteX17" fmla="*/ 514350 w 914400"/>
              <a:gd name="connsiteY17" fmla="*/ 514350 h 635000"/>
              <a:gd name="connsiteX18" fmla="*/ 552450 w 914400"/>
              <a:gd name="connsiteY18" fmla="*/ 495300 h 635000"/>
              <a:gd name="connsiteX19" fmla="*/ 590550 w 914400"/>
              <a:gd name="connsiteY19" fmla="*/ 533400 h 635000"/>
              <a:gd name="connsiteX20" fmla="*/ 495300 w 914400"/>
              <a:gd name="connsiteY20" fmla="*/ 609600 h 635000"/>
              <a:gd name="connsiteX21" fmla="*/ 444500 w 914400"/>
              <a:gd name="connsiteY21" fmla="*/ 577850 h 635000"/>
              <a:gd name="connsiteX22" fmla="*/ 412750 w 914400"/>
              <a:gd name="connsiteY22" fmla="*/ 590550 h 635000"/>
              <a:gd name="connsiteX23" fmla="*/ 374650 w 914400"/>
              <a:gd name="connsiteY23" fmla="*/ 539750 h 635000"/>
              <a:gd name="connsiteX24" fmla="*/ 400050 w 914400"/>
              <a:gd name="connsiteY24" fmla="*/ 501650 h 635000"/>
              <a:gd name="connsiteX25" fmla="*/ 419100 w 914400"/>
              <a:gd name="connsiteY25" fmla="*/ 444500 h 635000"/>
              <a:gd name="connsiteX26" fmla="*/ 622300 w 914400"/>
              <a:gd name="connsiteY26" fmla="*/ 412750 h 635000"/>
              <a:gd name="connsiteX27" fmla="*/ 850900 w 914400"/>
              <a:gd name="connsiteY27" fmla="*/ 273050 h 635000"/>
              <a:gd name="connsiteX28" fmla="*/ 850900 w 914400"/>
              <a:gd name="connsiteY28" fmla="*/ 266700 h 635000"/>
              <a:gd name="connsiteX29" fmla="*/ 501650 w 914400"/>
              <a:gd name="connsiteY29" fmla="*/ 419100 h 635000"/>
              <a:gd name="connsiteX30" fmla="*/ 234950 w 914400"/>
              <a:gd name="connsiteY30" fmla="*/ 419100 h 635000"/>
              <a:gd name="connsiteX31" fmla="*/ 158750 w 914400"/>
              <a:gd name="connsiteY31" fmla="*/ 508000 h 635000"/>
              <a:gd name="connsiteX32" fmla="*/ 209550 w 914400"/>
              <a:gd name="connsiteY32" fmla="*/ 571500 h 635000"/>
              <a:gd name="connsiteX33" fmla="*/ 254000 w 914400"/>
              <a:gd name="connsiteY33" fmla="*/ 539750 h 635000"/>
              <a:gd name="connsiteX34" fmla="*/ 196850 w 914400"/>
              <a:gd name="connsiteY34" fmla="*/ 514350 h 635000"/>
              <a:gd name="connsiteX35" fmla="*/ 254000 w 914400"/>
              <a:gd name="connsiteY35" fmla="*/ 469900 h 635000"/>
              <a:gd name="connsiteX36" fmla="*/ 311150 w 914400"/>
              <a:gd name="connsiteY36" fmla="*/ 539750 h 635000"/>
              <a:gd name="connsiteX37" fmla="*/ 190500 w 914400"/>
              <a:gd name="connsiteY37" fmla="*/ 635000 h 635000"/>
              <a:gd name="connsiteX38" fmla="*/ 101600 w 914400"/>
              <a:gd name="connsiteY38" fmla="*/ 565150 h 635000"/>
              <a:gd name="connsiteX39" fmla="*/ 0 w 914400"/>
              <a:gd name="connsiteY39" fmla="*/ 476250 h 635000"/>
              <a:gd name="connsiteX40" fmla="*/ 0 w 914400"/>
              <a:gd name="connsiteY40" fmla="*/ 457200 h 635000"/>
              <a:gd name="connsiteX41" fmla="*/ 69850 w 914400"/>
              <a:gd name="connsiteY41" fmla="*/ 393700 h 635000"/>
              <a:gd name="connsiteX42" fmla="*/ 57150 w 914400"/>
              <a:gd name="connsiteY42" fmla="*/ 374650 h 635000"/>
              <a:gd name="connsiteX43" fmla="*/ 190500 w 914400"/>
              <a:gd name="connsiteY43" fmla="*/ 311150 h 635000"/>
              <a:gd name="connsiteX44" fmla="*/ 527050 w 914400"/>
              <a:gd name="connsiteY44" fmla="*/ 361950 h 635000"/>
              <a:gd name="connsiteX45" fmla="*/ 679450 w 914400"/>
              <a:gd name="connsiteY45" fmla="*/ 349250 h 635000"/>
              <a:gd name="connsiteX46" fmla="*/ 692150 w 914400"/>
              <a:gd name="connsiteY46" fmla="*/ 336550 h 635000"/>
              <a:gd name="connsiteX47" fmla="*/ 673100 w 914400"/>
              <a:gd name="connsiteY47" fmla="*/ 330200 h 635000"/>
              <a:gd name="connsiteX48" fmla="*/ 558800 w 914400"/>
              <a:gd name="connsiteY48" fmla="*/ 342900 h 635000"/>
              <a:gd name="connsiteX49" fmla="*/ 209550 w 914400"/>
              <a:gd name="connsiteY49" fmla="*/ 171450 h 635000"/>
              <a:gd name="connsiteX50" fmla="*/ 247650 w 914400"/>
              <a:gd name="connsiteY50" fmla="*/ 120650 h 635000"/>
              <a:gd name="connsiteX51" fmla="*/ 342900 w 914400"/>
              <a:gd name="connsiteY51" fmla="*/ 0 h 63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914400" h="635000">
                <a:moveTo>
                  <a:pt x="342900" y="0"/>
                </a:moveTo>
                <a:cubicBezTo>
                  <a:pt x="381000" y="0"/>
                  <a:pt x="419100" y="38100"/>
                  <a:pt x="431800" y="63500"/>
                </a:cubicBezTo>
                <a:cubicBezTo>
                  <a:pt x="444500" y="50800"/>
                  <a:pt x="450850" y="50800"/>
                  <a:pt x="463550" y="50800"/>
                </a:cubicBezTo>
                <a:cubicBezTo>
                  <a:pt x="514350" y="50800"/>
                  <a:pt x="546100" y="101600"/>
                  <a:pt x="546100" y="139700"/>
                </a:cubicBezTo>
                <a:cubicBezTo>
                  <a:pt x="546100" y="177800"/>
                  <a:pt x="514350" y="222250"/>
                  <a:pt x="476250" y="222250"/>
                </a:cubicBezTo>
                <a:cubicBezTo>
                  <a:pt x="457200" y="222250"/>
                  <a:pt x="425450" y="209550"/>
                  <a:pt x="425450" y="184150"/>
                </a:cubicBezTo>
                <a:cubicBezTo>
                  <a:pt x="425450" y="158750"/>
                  <a:pt x="444500" y="139700"/>
                  <a:pt x="469900" y="152400"/>
                </a:cubicBezTo>
                <a:cubicBezTo>
                  <a:pt x="463550" y="139700"/>
                  <a:pt x="457200" y="133350"/>
                  <a:pt x="438150" y="133350"/>
                </a:cubicBezTo>
                <a:cubicBezTo>
                  <a:pt x="400050" y="133350"/>
                  <a:pt x="387350" y="177800"/>
                  <a:pt x="387350" y="190500"/>
                </a:cubicBezTo>
                <a:cubicBezTo>
                  <a:pt x="387350" y="292100"/>
                  <a:pt x="596900" y="298450"/>
                  <a:pt x="622300" y="298450"/>
                </a:cubicBezTo>
                <a:cubicBezTo>
                  <a:pt x="692150" y="298450"/>
                  <a:pt x="755650" y="279400"/>
                  <a:pt x="838200" y="234950"/>
                </a:cubicBezTo>
                <a:cubicBezTo>
                  <a:pt x="863600" y="222250"/>
                  <a:pt x="895350" y="190500"/>
                  <a:pt x="914400" y="177800"/>
                </a:cubicBezTo>
                <a:cubicBezTo>
                  <a:pt x="895350" y="254000"/>
                  <a:pt x="768350" y="393700"/>
                  <a:pt x="685800" y="425450"/>
                </a:cubicBezTo>
                <a:cubicBezTo>
                  <a:pt x="628650" y="444500"/>
                  <a:pt x="469900" y="457200"/>
                  <a:pt x="469900" y="539750"/>
                </a:cubicBezTo>
                <a:cubicBezTo>
                  <a:pt x="469900" y="552450"/>
                  <a:pt x="495300" y="571500"/>
                  <a:pt x="508000" y="571500"/>
                </a:cubicBezTo>
                <a:cubicBezTo>
                  <a:pt x="527050" y="571500"/>
                  <a:pt x="533400" y="565150"/>
                  <a:pt x="546100" y="552450"/>
                </a:cubicBezTo>
                <a:cubicBezTo>
                  <a:pt x="539750" y="546100"/>
                  <a:pt x="527050" y="546100"/>
                  <a:pt x="514350" y="546100"/>
                </a:cubicBezTo>
                <a:lnTo>
                  <a:pt x="514350" y="514350"/>
                </a:lnTo>
                <a:cubicBezTo>
                  <a:pt x="527050" y="501650"/>
                  <a:pt x="533400" y="495300"/>
                  <a:pt x="552450" y="495300"/>
                </a:cubicBezTo>
                <a:cubicBezTo>
                  <a:pt x="584200" y="495300"/>
                  <a:pt x="590550" y="514350"/>
                  <a:pt x="590550" y="533400"/>
                </a:cubicBezTo>
                <a:cubicBezTo>
                  <a:pt x="590550" y="590550"/>
                  <a:pt x="514350" y="609600"/>
                  <a:pt x="495300" y="609600"/>
                </a:cubicBezTo>
                <a:cubicBezTo>
                  <a:pt x="463550" y="609600"/>
                  <a:pt x="469900" y="577850"/>
                  <a:pt x="444500" y="577850"/>
                </a:cubicBezTo>
                <a:cubicBezTo>
                  <a:pt x="431800" y="577850"/>
                  <a:pt x="431800" y="590550"/>
                  <a:pt x="412750" y="590550"/>
                </a:cubicBezTo>
                <a:cubicBezTo>
                  <a:pt x="387350" y="590550"/>
                  <a:pt x="374650" y="552450"/>
                  <a:pt x="374650" y="539750"/>
                </a:cubicBezTo>
                <a:cubicBezTo>
                  <a:pt x="374650" y="527050"/>
                  <a:pt x="393700" y="514350"/>
                  <a:pt x="400050" y="501650"/>
                </a:cubicBezTo>
                <a:cubicBezTo>
                  <a:pt x="400050" y="482600"/>
                  <a:pt x="387350" y="450850"/>
                  <a:pt x="419100" y="444500"/>
                </a:cubicBezTo>
                <a:cubicBezTo>
                  <a:pt x="476250" y="425450"/>
                  <a:pt x="552450" y="425450"/>
                  <a:pt x="622300" y="412750"/>
                </a:cubicBezTo>
                <a:cubicBezTo>
                  <a:pt x="685800" y="400050"/>
                  <a:pt x="787400" y="349250"/>
                  <a:pt x="850900" y="273050"/>
                </a:cubicBezTo>
                <a:lnTo>
                  <a:pt x="850900" y="266700"/>
                </a:lnTo>
                <a:cubicBezTo>
                  <a:pt x="812800" y="336550"/>
                  <a:pt x="584200" y="419100"/>
                  <a:pt x="501650" y="419100"/>
                </a:cubicBezTo>
                <a:lnTo>
                  <a:pt x="234950" y="419100"/>
                </a:lnTo>
                <a:cubicBezTo>
                  <a:pt x="165100" y="438150"/>
                  <a:pt x="158750" y="469900"/>
                  <a:pt x="158750" y="508000"/>
                </a:cubicBezTo>
                <a:cubicBezTo>
                  <a:pt x="158750" y="552450"/>
                  <a:pt x="190500" y="571500"/>
                  <a:pt x="209550" y="571500"/>
                </a:cubicBezTo>
                <a:cubicBezTo>
                  <a:pt x="215900" y="571500"/>
                  <a:pt x="234950" y="558800"/>
                  <a:pt x="254000" y="539750"/>
                </a:cubicBezTo>
                <a:cubicBezTo>
                  <a:pt x="241300" y="539750"/>
                  <a:pt x="196850" y="546100"/>
                  <a:pt x="196850" y="514350"/>
                </a:cubicBezTo>
                <a:cubicBezTo>
                  <a:pt x="196850" y="482600"/>
                  <a:pt x="241300" y="469900"/>
                  <a:pt x="254000" y="469900"/>
                </a:cubicBezTo>
                <a:cubicBezTo>
                  <a:pt x="304800" y="469900"/>
                  <a:pt x="311150" y="508000"/>
                  <a:pt x="311150" y="539750"/>
                </a:cubicBezTo>
                <a:cubicBezTo>
                  <a:pt x="311150" y="609600"/>
                  <a:pt x="228600" y="635000"/>
                  <a:pt x="190500" y="635000"/>
                </a:cubicBezTo>
                <a:cubicBezTo>
                  <a:pt x="158750" y="635000"/>
                  <a:pt x="88900" y="615950"/>
                  <a:pt x="101600" y="565150"/>
                </a:cubicBezTo>
                <a:cubicBezTo>
                  <a:pt x="19050" y="571500"/>
                  <a:pt x="0" y="527050"/>
                  <a:pt x="0" y="476250"/>
                </a:cubicBezTo>
                <a:lnTo>
                  <a:pt x="0" y="457200"/>
                </a:lnTo>
                <a:cubicBezTo>
                  <a:pt x="12700" y="406400"/>
                  <a:pt x="69850" y="406400"/>
                  <a:pt x="69850" y="393700"/>
                </a:cubicBezTo>
                <a:cubicBezTo>
                  <a:pt x="69850" y="374650"/>
                  <a:pt x="57150" y="393700"/>
                  <a:pt x="57150" y="374650"/>
                </a:cubicBezTo>
                <a:cubicBezTo>
                  <a:pt x="57150" y="304800"/>
                  <a:pt x="177800" y="311150"/>
                  <a:pt x="190500" y="311150"/>
                </a:cubicBezTo>
                <a:cubicBezTo>
                  <a:pt x="304800" y="311150"/>
                  <a:pt x="406400" y="361950"/>
                  <a:pt x="527050" y="361950"/>
                </a:cubicBezTo>
                <a:cubicBezTo>
                  <a:pt x="539750" y="361950"/>
                  <a:pt x="622300" y="355600"/>
                  <a:pt x="679450" y="349250"/>
                </a:cubicBezTo>
                <a:cubicBezTo>
                  <a:pt x="679450" y="342900"/>
                  <a:pt x="685800" y="342900"/>
                  <a:pt x="692150" y="336550"/>
                </a:cubicBezTo>
                <a:cubicBezTo>
                  <a:pt x="685800" y="330200"/>
                  <a:pt x="685800" y="330200"/>
                  <a:pt x="673100" y="330200"/>
                </a:cubicBezTo>
                <a:cubicBezTo>
                  <a:pt x="654050" y="330200"/>
                  <a:pt x="577850" y="342900"/>
                  <a:pt x="558800" y="342900"/>
                </a:cubicBezTo>
                <a:cubicBezTo>
                  <a:pt x="476250" y="342900"/>
                  <a:pt x="209550" y="317500"/>
                  <a:pt x="209550" y="171450"/>
                </a:cubicBezTo>
                <a:cubicBezTo>
                  <a:pt x="209550" y="152400"/>
                  <a:pt x="241300" y="127000"/>
                  <a:pt x="247650" y="120650"/>
                </a:cubicBezTo>
                <a:cubicBezTo>
                  <a:pt x="228600" y="63500"/>
                  <a:pt x="285750" y="0"/>
                  <a:pt x="342900" y="0"/>
                </a:cubicBezTo>
                <a:close/>
              </a:path>
            </a:pathLst>
          </a:custGeom>
          <a:gradFill>
            <a:gsLst>
              <a:gs pos="0">
                <a:srgbClr val="F6F4F0"/>
              </a:gs>
              <a:gs pos="100000">
                <a:srgbClr val="F5C77B"/>
              </a:gs>
            </a:gsLst>
            <a:lin ang="5400000" scaled="1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字魂扁桃体" pitchFamily="2" charset="-122"/>
              <a:ea typeface="字魂扁桃体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71203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1" name="文本框 3720">
            <a:extLst>
              <a:ext uri="{FF2B5EF4-FFF2-40B4-BE49-F238E27FC236}">
                <a16:creationId xmlns:a16="http://schemas.microsoft.com/office/drawing/2014/main" id="{C82E84C3-54A8-3359-FC8D-D050AE6B0FB2}"/>
              </a:ext>
            </a:extLst>
          </p:cNvPr>
          <p:cNvSpPr txBox="1"/>
          <p:nvPr/>
        </p:nvSpPr>
        <p:spPr>
          <a:xfrm>
            <a:off x="5017820" y="135381"/>
            <a:ext cx="21563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F5C77B"/>
                    </a:gs>
                  </a:gsLst>
                  <a:lin ang="5400000" scaled="1"/>
                </a:gradFill>
                <a:latin typeface="字魂扁桃体" pitchFamily="2" charset="-122"/>
                <a:ea typeface="字魂扁桃体" pitchFamily="2" charset="-122"/>
                <a:cs typeface="+mn-ea"/>
              </a:defRPr>
            </a:lvl1pPr>
          </a:lstStyle>
          <a:p>
            <a:r>
              <a:rPr lang="zh-CN" altLang="en-US" sz="3200" dirty="0">
                <a:gradFill>
                  <a:gsLst>
                    <a:gs pos="0">
                      <a:srgbClr val="C31A13"/>
                    </a:gs>
                    <a:gs pos="100000">
                      <a:srgbClr val="FF0000"/>
                    </a:gs>
                  </a:gsLst>
                  <a:lin ang="5400000" scaled="1"/>
                </a:gradFill>
              </a:rPr>
              <a:t>添加标题文本</a:t>
            </a:r>
          </a:p>
        </p:txBody>
      </p:sp>
      <p:pic>
        <p:nvPicPr>
          <p:cNvPr id="3" name="图片 2" descr="D:\51PPT模板网\51pptmoban.com\图片.jpg">
            <a:extLst>
              <a:ext uri="{FF2B5EF4-FFF2-40B4-BE49-F238E27FC236}">
                <a16:creationId xmlns:a16="http://schemas.microsoft.com/office/drawing/2014/main" id="{E1BC5C5B-B15F-96F1-C2F9-B515BA5A673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5913" y="720156"/>
            <a:ext cx="5180173" cy="5240583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A8BB1650-D79B-5FC4-AD28-1BFCC072AA59}"/>
              </a:ext>
            </a:extLst>
          </p:cNvPr>
          <p:cNvGrpSpPr/>
          <p:nvPr/>
        </p:nvGrpSpPr>
        <p:grpSpPr>
          <a:xfrm>
            <a:off x="8235557" y="1722871"/>
            <a:ext cx="2966425" cy="816522"/>
            <a:chOff x="283598" y="1906534"/>
            <a:chExt cx="2966425" cy="816522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7E0370C-3338-48E4-8D94-CE92E19B6E7C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BF35D32D-F610-AC88-2362-2FD2C836A46B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8A375DF4-6DC4-742C-8306-2930369A2AC5}"/>
              </a:ext>
            </a:extLst>
          </p:cNvPr>
          <p:cNvGrpSpPr/>
          <p:nvPr/>
        </p:nvGrpSpPr>
        <p:grpSpPr>
          <a:xfrm>
            <a:off x="1066217" y="1722871"/>
            <a:ext cx="2984539" cy="816522"/>
            <a:chOff x="283598" y="1906534"/>
            <a:chExt cx="2984539" cy="816522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B2B37784-ED1F-03F5-0670-264D15B2F410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3D03F60E-46BF-C7BF-BB1D-F5EF139FCA11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2" name="Rectangle 47">
            <a:extLst>
              <a:ext uri="{FF2B5EF4-FFF2-40B4-BE49-F238E27FC236}">
                <a16:creationId xmlns:a16="http://schemas.microsoft.com/office/drawing/2014/main" id="{B052C3EB-9452-25F6-12AA-E9C28CD8A53D}"/>
              </a:ext>
            </a:extLst>
          </p:cNvPr>
          <p:cNvSpPr/>
          <p:nvPr/>
        </p:nvSpPr>
        <p:spPr>
          <a:xfrm>
            <a:off x="4245347" y="1892148"/>
            <a:ext cx="6983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F5C77B"/>
                    </a:gs>
                  </a:gsLst>
                  <a:lin ang="5400000" scaled="1"/>
                </a:gradFill>
                <a:latin typeface="MiSans Semibold" panose="00000700000000000000" pitchFamily="2" charset="-122"/>
                <a:ea typeface="MiSans Semibold" panose="00000700000000000000" pitchFamily="2" charset="-122"/>
                <a:cs typeface="+mn-ea"/>
              </a:rPr>
              <a:t>01</a:t>
            </a:r>
          </a:p>
        </p:txBody>
      </p:sp>
      <p:sp>
        <p:nvSpPr>
          <p:cNvPr id="13" name="Rectangle 47">
            <a:extLst>
              <a:ext uri="{FF2B5EF4-FFF2-40B4-BE49-F238E27FC236}">
                <a16:creationId xmlns:a16="http://schemas.microsoft.com/office/drawing/2014/main" id="{8BD93505-50EE-04B9-9E3A-5B3654EC0AD1}"/>
              </a:ext>
            </a:extLst>
          </p:cNvPr>
          <p:cNvSpPr/>
          <p:nvPr/>
        </p:nvSpPr>
        <p:spPr>
          <a:xfrm>
            <a:off x="7110430" y="1892148"/>
            <a:ext cx="10504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F5C77B"/>
                    </a:gs>
                  </a:gsLst>
                  <a:lin ang="5400000" scaled="1"/>
                </a:gradFill>
                <a:latin typeface="MiSans Semibold" panose="00000700000000000000" pitchFamily="2" charset="-122"/>
                <a:ea typeface="MiSans Semibold" panose="00000700000000000000" pitchFamily="2" charset="-122"/>
                <a:cs typeface="+mn-ea"/>
              </a:rPr>
              <a:t>02</a:t>
            </a:r>
          </a:p>
        </p:txBody>
      </p:sp>
      <p:sp>
        <p:nvSpPr>
          <p:cNvPr id="14" name="Rectangle 47">
            <a:extLst>
              <a:ext uri="{FF2B5EF4-FFF2-40B4-BE49-F238E27FC236}">
                <a16:creationId xmlns:a16="http://schemas.microsoft.com/office/drawing/2014/main" id="{DC0B63B8-5878-89ED-2102-DE0D1B290B89}"/>
              </a:ext>
            </a:extLst>
          </p:cNvPr>
          <p:cNvSpPr/>
          <p:nvPr/>
        </p:nvSpPr>
        <p:spPr>
          <a:xfrm>
            <a:off x="4314990" y="4267048"/>
            <a:ext cx="7565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F5C77B"/>
                    </a:gs>
                  </a:gsLst>
                  <a:lin ang="5400000" scaled="1"/>
                </a:gradFill>
                <a:latin typeface="MiSans Semibold" panose="00000700000000000000" pitchFamily="2" charset="-122"/>
                <a:ea typeface="MiSans Semibold" panose="00000700000000000000" pitchFamily="2" charset="-122"/>
                <a:cs typeface="+mn-ea"/>
              </a:rPr>
              <a:t>03</a:t>
            </a:r>
          </a:p>
        </p:txBody>
      </p:sp>
      <p:sp>
        <p:nvSpPr>
          <p:cNvPr id="15" name="Rectangle 47">
            <a:extLst>
              <a:ext uri="{FF2B5EF4-FFF2-40B4-BE49-F238E27FC236}">
                <a16:creationId xmlns:a16="http://schemas.microsoft.com/office/drawing/2014/main" id="{7DC119AB-C97B-FA61-B909-C53B0E75AAF7}"/>
              </a:ext>
            </a:extLst>
          </p:cNvPr>
          <p:cNvSpPr/>
          <p:nvPr/>
        </p:nvSpPr>
        <p:spPr>
          <a:xfrm>
            <a:off x="6763234" y="4267048"/>
            <a:ext cx="10504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F5C77B"/>
                    </a:gs>
                  </a:gsLst>
                  <a:lin ang="5400000" scaled="1"/>
                </a:gradFill>
                <a:latin typeface="MiSans Semibold" panose="00000700000000000000" pitchFamily="2" charset="-122"/>
                <a:ea typeface="MiSans Semibold" panose="00000700000000000000" pitchFamily="2" charset="-122"/>
                <a:cs typeface="+mn-ea"/>
              </a:rPr>
              <a:t>04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F961ABC9-6543-5F45-46B7-96C068CC6861}"/>
              </a:ext>
            </a:extLst>
          </p:cNvPr>
          <p:cNvGrpSpPr/>
          <p:nvPr/>
        </p:nvGrpSpPr>
        <p:grpSpPr>
          <a:xfrm>
            <a:off x="7752957" y="4620076"/>
            <a:ext cx="2966425" cy="816522"/>
            <a:chOff x="283598" y="1906534"/>
            <a:chExt cx="2966425" cy="816522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215D8347-A6DC-0200-12D6-FF10684AC98A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1F6C3BA0-65DC-1A18-4430-A87A8549F35E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A3009291-206A-8830-1C31-D52028FD5EA0}"/>
              </a:ext>
            </a:extLst>
          </p:cNvPr>
          <p:cNvGrpSpPr/>
          <p:nvPr/>
        </p:nvGrpSpPr>
        <p:grpSpPr>
          <a:xfrm>
            <a:off x="1338061" y="4620076"/>
            <a:ext cx="2984539" cy="816522"/>
            <a:chOff x="283598" y="1906534"/>
            <a:chExt cx="2984539" cy="816522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0602AB39-CA36-338A-1D53-5648A9C2C0F8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E90F006C-C067-58CC-9D9D-B9C3217E089B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51269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xfa1jqz">
      <a:majorFont>
        <a:latin typeface="HarmonyOS Sans SC Light" panose="020F0302020204030204"/>
        <a:ea typeface="阿里巴巴普惠体 2.0 55 Regular"/>
        <a:cs typeface=""/>
      </a:majorFont>
      <a:minorFont>
        <a:latin typeface="HarmonyOS Sans SC Light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C31A13"/>
        </a:solidFill>
        <a:ln w="12700">
          <a:noFill/>
        </a:ln>
      </a:spPr>
      <a:bodyPr wrap="square" rtlCol="0" anchor="ctr"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</TotalTime>
  <Words>1903</Words>
  <Application>Microsoft Office PowerPoint</Application>
  <PresentationFormat>宽屏</PresentationFormat>
  <Paragraphs>218</Paragraphs>
  <Slides>24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8" baseType="lpstr">
      <vt:lpstr>FontAwesome</vt:lpstr>
      <vt:lpstr>HarmonyOS Sans SC Light</vt:lpstr>
      <vt:lpstr>MiSans Heavy</vt:lpstr>
      <vt:lpstr>MiSans Semibold</vt:lpstr>
      <vt:lpstr>阿里巴巴普惠体</vt:lpstr>
      <vt:lpstr>阿里巴巴普惠体 2.0 55 Regular</vt:lpstr>
      <vt:lpstr>阿里巴巴普惠体 2.0 65 Medium</vt:lpstr>
      <vt:lpstr>等线</vt:lpstr>
      <vt:lpstr>思源黑体 CN Medium</vt:lpstr>
      <vt:lpstr>思源黑体 CN Normal</vt:lpstr>
      <vt:lpstr>思源黑体 Regular</vt:lpstr>
      <vt:lpstr>字魂扁桃体</vt:lpstr>
      <vt:lpstr>Arial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简约喜庆元旦节主题班会ppt模板</dc:title>
  <dc:creator>©51PPT模板网</dc:creator>
  <cp:keywords>www.51pptmoban.com</cp:keywords>
  <dc:description>51PPT模板网，幻灯片演示模板及素材免费下载！_x000d_
51PPT模板网 唯一访问网址：www.51pptmoban.com</dc:description>
  <cp:lastModifiedBy>51pptmoban .com</cp:lastModifiedBy>
  <cp:revision>95</cp:revision>
  <dcterms:created xsi:type="dcterms:W3CDTF">2023-12-19T02:24:58Z</dcterms:created>
  <dcterms:modified xsi:type="dcterms:W3CDTF">2023-12-21T22:46:42Z</dcterms:modified>
  <cp:contentStatus>简约喜庆元旦节主题班会ppt模板，www.51pptmoban.com</cp:contentStatus>
  <cp:version>51pptmoban.com（V51-122102版）</cp:version>
</cp:coreProperties>
</file>